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3.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 id="2147483726" r:id="rId3"/>
    <p:sldMasterId id="2147483758" r:id="rId4"/>
  </p:sldMasterIdLst>
  <p:notesMasterIdLst>
    <p:notesMasterId r:id="rId30"/>
  </p:notesMasterIdLst>
  <p:handoutMasterIdLst>
    <p:handoutMasterId r:id="rId31"/>
  </p:handoutMasterIdLst>
  <p:sldIdLst>
    <p:sldId id="420" r:id="rId5"/>
    <p:sldId id="494" r:id="rId6"/>
    <p:sldId id="333" r:id="rId7"/>
    <p:sldId id="496" r:id="rId8"/>
    <p:sldId id="492" r:id="rId9"/>
    <p:sldId id="463" r:id="rId10"/>
    <p:sldId id="297" r:id="rId11"/>
    <p:sldId id="498" r:id="rId12"/>
    <p:sldId id="321" r:id="rId13"/>
    <p:sldId id="490" r:id="rId14"/>
    <p:sldId id="483" r:id="rId15"/>
    <p:sldId id="495" r:id="rId16"/>
    <p:sldId id="497" r:id="rId17"/>
    <p:sldId id="501" r:id="rId18"/>
    <p:sldId id="503" r:id="rId19"/>
    <p:sldId id="456" r:id="rId20"/>
    <p:sldId id="423" r:id="rId21"/>
    <p:sldId id="458" r:id="rId22"/>
    <p:sldId id="474" r:id="rId23"/>
    <p:sldId id="479" r:id="rId24"/>
    <p:sldId id="476" r:id="rId25"/>
    <p:sldId id="484" r:id="rId26"/>
    <p:sldId id="457" r:id="rId27"/>
    <p:sldId id="461" r:id="rId28"/>
    <p:sldId id="504" r:id="rId29"/>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61E3D6-D1B7-4B5E-A132-E6A79EE7A0A4}">
          <p14:sldIdLst>
            <p14:sldId id="420"/>
            <p14:sldId id="494"/>
            <p14:sldId id="333"/>
            <p14:sldId id="496"/>
            <p14:sldId id="492"/>
            <p14:sldId id="463"/>
            <p14:sldId id="297"/>
            <p14:sldId id="498"/>
            <p14:sldId id="321"/>
            <p14:sldId id="490"/>
            <p14:sldId id="483"/>
            <p14:sldId id="495"/>
            <p14:sldId id="497"/>
            <p14:sldId id="501"/>
            <p14:sldId id="503"/>
            <p14:sldId id="456"/>
            <p14:sldId id="423"/>
            <p14:sldId id="458"/>
            <p14:sldId id="474"/>
            <p14:sldId id="479"/>
            <p14:sldId id="476"/>
            <p14:sldId id="484"/>
            <p14:sldId id="457"/>
            <p14:sldId id="461"/>
            <p14:sldId id="504"/>
          </p14:sldIdLst>
        </p14:section>
      </p14:sectionLst>
    </p:ext>
    <p:ext uri="{EFAFB233-063F-42B5-8137-9DF3F51BA10A}">
      <p15:sldGuideLst xmlns:p15="http://schemas.microsoft.com/office/powerpoint/2012/main">
        <p15:guide id="1" orient="horz" pos="3000" userDrawn="1">
          <p15:clr>
            <a:srgbClr val="A4A3A4"/>
          </p15:clr>
        </p15:guide>
        <p15:guide id="2" pos="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586"/>
    <a:srgbClr val="000000"/>
    <a:srgbClr val="ED1C24"/>
    <a:srgbClr val="F0F0F0"/>
    <a:srgbClr val="9B9B9B"/>
    <a:srgbClr val="D9D9D9"/>
    <a:srgbClr val="FFFFFF"/>
    <a:srgbClr val="672972"/>
    <a:srgbClr val="379BFF"/>
    <a:srgbClr val="00788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27" autoAdjust="0"/>
    <p:restoredTop sz="95742" autoAdjust="0"/>
  </p:normalViewPr>
  <p:slideViewPr>
    <p:cSldViewPr snapToGrid="0" showGuides="1">
      <p:cViewPr varScale="1">
        <p:scale>
          <a:sx n="54" d="100"/>
          <a:sy n="54" d="100"/>
        </p:scale>
        <p:origin x="1416" y="67"/>
      </p:cViewPr>
      <p:guideLst>
        <p:guide orient="horz" pos="3000"/>
        <p:guide pos="72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9" d="100"/>
          <a:sy n="109" d="100"/>
        </p:scale>
        <p:origin x="25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stifelnet.stifel.local\InvBanking\Baltimore\corpfin\industries\Transportation\Proficient%20Auto\2023%20-%2007%20(IPO)\Marketing%20Materials\Investor%20Presentation\Support\Project%20Jaguar%20-%20Investor%20Presentation%20Support_v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ifelnet.stifel.local\InvBanking\Baltimore\corpfin\industries\Transportation\Proficient%20Auto\2024%20-%2010%20(Discussion)\Follow-up%20Materials\Support\Support_v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stifelnet.stifel.local\InvBanking\Baltimore\corpfin\industries\Transportation\Proficient%20Auto\2024%20-%2010%20(Discussion)\Follow-up%20Materials\Support\Support_v7.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tifelnet.stifel.local\InvBanking\Baltimore\corpfin\industries\Transportation\Proficient%20Auto\2023%20-%2007%20(IPO)\Marketing%20Materials\Investor%20Presentation\Support\Project%20Jaguar%20-%20Investor%20Presentation%20Support_v1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stifelnet.stifel.local\InvBanking\Baltimore\corpfin\industries\Transportation\Proficient%20Auto\2023%20-%2007%20(IPO)\Marketing%20Materials\Investor%20Presentation\Support\Project%20Jaguar%20-%20Investor%20Presentation%20Support_v2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0850871313899"/>
          <c:y val="0.15364782063436352"/>
          <c:w val="0.75300691175821688"/>
          <c:h val="0.65249994710594139"/>
        </c:manualLayout>
      </c:layout>
      <c:lineChart>
        <c:grouping val="standard"/>
        <c:varyColors val="0"/>
        <c:ser>
          <c:idx val="0"/>
          <c:order val="0"/>
          <c:tx>
            <c:strRef>
              <c:f>'New Rev v. SAAR v. Delivered Un'!$B$6</c:f>
              <c:strCache>
                <c:ptCount val="1"/>
                <c:pt idx="0">
                  <c:v>Auto Sales (SAAR)</c:v>
                </c:pt>
              </c:strCache>
            </c:strRef>
          </c:tx>
          <c:spPr>
            <a:ln w="28575" cap="rnd">
              <a:noFill/>
              <a:round/>
            </a:ln>
            <a:effectLst/>
          </c:spPr>
          <c:marker>
            <c:symbol val="none"/>
          </c:marker>
          <c:cat>
            <c:numRef>
              <c:f>'New Rev v. SAAR v. Delivered Un'!$C$3:$I$3</c:f>
              <c:numCache>
                <c:formatCode>General</c:formatCode>
                <c:ptCount val="7"/>
                <c:pt idx="0">
                  <c:v>2017</c:v>
                </c:pt>
                <c:pt idx="1">
                  <c:v>2018</c:v>
                </c:pt>
                <c:pt idx="2">
                  <c:v>2019</c:v>
                </c:pt>
                <c:pt idx="3">
                  <c:v>2020</c:v>
                </c:pt>
                <c:pt idx="4">
                  <c:v>2021</c:v>
                </c:pt>
                <c:pt idx="5">
                  <c:v>2022</c:v>
                </c:pt>
                <c:pt idx="6">
                  <c:v>2023</c:v>
                </c:pt>
              </c:numCache>
            </c:numRef>
          </c:cat>
          <c:val>
            <c:numRef>
              <c:f>'New Rev v. SAAR v. Delivered Un'!$C$6:$I$6</c:f>
              <c:numCache>
                <c:formatCode>_(* #,##0.0_);_(* \(#,##0.0\);_(* "   -"?;_(@_)</c:formatCode>
                <c:ptCount val="7"/>
                <c:pt idx="0">
                  <c:v>17.2</c:v>
                </c:pt>
                <c:pt idx="1">
                  <c:v>17.2</c:v>
                </c:pt>
                <c:pt idx="2">
                  <c:v>17</c:v>
                </c:pt>
                <c:pt idx="3">
                  <c:v>14.5</c:v>
                </c:pt>
                <c:pt idx="4">
                  <c:v>14.9</c:v>
                </c:pt>
                <c:pt idx="5">
                  <c:v>13.8</c:v>
                </c:pt>
                <c:pt idx="6">
                  <c:v>15.5</c:v>
                </c:pt>
              </c:numCache>
            </c:numRef>
          </c:val>
          <c:smooth val="0"/>
          <c:extLst>
            <c:ext xmlns:c16="http://schemas.microsoft.com/office/drawing/2014/chart" uri="{C3380CC4-5D6E-409C-BE32-E72D297353CC}">
              <c16:uniqueId val="{00000000-4EFE-4409-AB74-206BB33262BE}"/>
            </c:ext>
          </c:extLst>
        </c:ser>
        <c:dLbls>
          <c:showLegendKey val="0"/>
          <c:showVal val="0"/>
          <c:showCatName val="0"/>
          <c:showSerName val="0"/>
          <c:showPercent val="0"/>
          <c:showBubbleSize val="0"/>
        </c:dLbls>
        <c:smooth val="0"/>
        <c:axId val="1289317528"/>
        <c:axId val="1289318512"/>
      </c:lineChart>
      <c:catAx>
        <c:axId val="1289317528"/>
        <c:scaling>
          <c:orientation val="minMax"/>
        </c:scaling>
        <c:delete val="1"/>
        <c:axPos val="b"/>
        <c:numFmt formatCode="General" sourceLinked="1"/>
        <c:majorTickMark val="out"/>
        <c:minorTickMark val="none"/>
        <c:tickLblPos val="nextTo"/>
        <c:crossAx val="1289318512"/>
        <c:crosses val="autoZero"/>
        <c:auto val="1"/>
        <c:lblAlgn val="ctr"/>
        <c:lblOffset val="100"/>
        <c:noMultiLvlLbl val="0"/>
      </c:catAx>
      <c:valAx>
        <c:axId val="1289318512"/>
        <c:scaling>
          <c:orientation val="minMax"/>
          <c:max val="18"/>
          <c:min val="12"/>
        </c:scaling>
        <c:delete val="0"/>
        <c:axPos val="l"/>
        <c:numFmt formatCode="_(* #,##0.0_);_(* \(#,##0.0\);_(* &quot;   -&quot;?;_(@_)" sourceLinked="1"/>
        <c:majorTickMark val="out"/>
        <c:minorTickMark val="none"/>
        <c:tickLblPos val="nextTo"/>
        <c:spPr>
          <a:noFill/>
          <a:ln>
            <a:solidFill>
              <a:srgbClr val="97999B"/>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ta Offc" panose="020B0504030101020102" pitchFamily="34" charset="0"/>
                <a:ea typeface="+mn-ea"/>
                <a:cs typeface="Meta Offc" panose="020B0504030101020102" pitchFamily="34" charset="0"/>
              </a:defRPr>
            </a:pPr>
            <a:endParaRPr lang="en-US"/>
          </a:p>
        </c:txPr>
        <c:crossAx val="1289317528"/>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sz="1050">
          <a:latin typeface="Meta Offc" panose="020B0504030101020102" pitchFamily="34" charset="0"/>
          <a:cs typeface="Meta Offc" panose="020B0504030101020102"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24792876704934E-3"/>
          <c:y val="5.0925925925925923E-2"/>
          <c:w val="0.98004987270012267"/>
          <c:h val="0.6906541297421982"/>
        </c:manualLayout>
      </c:layout>
      <c:barChart>
        <c:barDir val="col"/>
        <c:grouping val="clustered"/>
        <c:varyColors val="0"/>
        <c:ser>
          <c:idx val="0"/>
          <c:order val="0"/>
          <c:spPr>
            <a:solidFill>
              <a:schemeClr val="tx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B508-4E01-971A-B0D11951AFB5}"/>
              </c:ext>
            </c:extLst>
          </c:dPt>
          <c:dLbls>
            <c:dLbl>
              <c:idx val="2"/>
              <c:tx>
                <c:rich>
                  <a:bodyPr/>
                  <a:lstStyle/>
                  <a:p>
                    <a:r>
                      <a:rPr lang="en-US"/>
                      <a:t>1,050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08-4E01-971A-B0D11951AFB5}"/>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ta Offc" panose="020B0504030101020102" pitchFamily="34" charset="0"/>
                    <a:ea typeface="+mn-ea"/>
                    <a:cs typeface="Meta Offc" panose="020B050403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'Competitive Landscape'!$B$4:$B$12</c:f>
              <c:strCache>
                <c:ptCount val="9"/>
                <c:pt idx="0">
                  <c:v>United Road</c:v>
                </c:pt>
                <c:pt idx="1">
                  <c:v>Jack Cooper (Union)</c:v>
                </c:pt>
                <c:pt idx="2">
                  <c:v>PAL</c:v>
                </c:pt>
                <c:pt idx="3">
                  <c:v>Hansen &amp; Adkins</c:v>
                </c:pt>
                <c:pt idx="4">
                  <c:v>Cassens (Union)</c:v>
                </c:pt>
                <c:pt idx="5">
                  <c:v>Virginia</c:v>
                </c:pt>
                <c:pt idx="6">
                  <c:v>Accelerated</c:v>
                </c:pt>
                <c:pt idx="7">
                  <c:v>USAL</c:v>
                </c:pt>
                <c:pt idx="8">
                  <c:v>Diversified</c:v>
                </c:pt>
              </c:strCache>
            </c:strRef>
          </c:cat>
          <c:val>
            <c:numRef>
              <c:f>'Competitive Landscape'!$C$4:$C$12</c:f>
              <c:numCache>
                <c:formatCode>_(* #,##0_);_(* \(#,##0\);_(* "   -"?;_(@_)</c:formatCode>
                <c:ptCount val="9"/>
                <c:pt idx="0">
                  <c:v>1797</c:v>
                </c:pt>
                <c:pt idx="1">
                  <c:v>1216</c:v>
                </c:pt>
                <c:pt idx="2">
                  <c:v>1150</c:v>
                </c:pt>
                <c:pt idx="3">
                  <c:v>897</c:v>
                </c:pt>
                <c:pt idx="4">
                  <c:v>894</c:v>
                </c:pt>
                <c:pt idx="5">
                  <c:v>534</c:v>
                </c:pt>
                <c:pt idx="6">
                  <c:v>480</c:v>
                </c:pt>
                <c:pt idx="7">
                  <c:v>392</c:v>
                </c:pt>
                <c:pt idx="8">
                  <c:v>239</c:v>
                </c:pt>
              </c:numCache>
            </c:numRef>
          </c:val>
          <c:extLst>
            <c:ext xmlns:c16="http://schemas.microsoft.com/office/drawing/2014/chart" uri="{C3380CC4-5D6E-409C-BE32-E72D297353CC}">
              <c16:uniqueId val="{00000002-B508-4E01-971A-B0D11951AFB5}"/>
            </c:ext>
          </c:extLst>
        </c:ser>
        <c:dLbls>
          <c:showLegendKey val="0"/>
          <c:showVal val="0"/>
          <c:showCatName val="0"/>
          <c:showSerName val="0"/>
          <c:showPercent val="0"/>
          <c:showBubbleSize val="0"/>
        </c:dLbls>
        <c:gapWidth val="80"/>
        <c:overlap val="-27"/>
        <c:axId val="100010304"/>
        <c:axId val="100013256"/>
      </c:barChart>
      <c:catAx>
        <c:axId val="100010304"/>
        <c:scaling>
          <c:orientation val="minMax"/>
        </c:scaling>
        <c:delete val="0"/>
        <c:axPos val="b"/>
        <c:numFmt formatCode="General" sourceLinked="1"/>
        <c:majorTickMark val="out"/>
        <c:minorTickMark val="none"/>
        <c:tickLblPos val="nextTo"/>
        <c:spPr>
          <a:noFill/>
          <a:ln w="9525" cap="flat" cmpd="sng" algn="ctr">
            <a:solidFill>
              <a:srgbClr val="979B99"/>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ta Offc" panose="020B0504030101020102" pitchFamily="34" charset="0"/>
                <a:ea typeface="+mn-ea"/>
                <a:cs typeface="Meta Offc" panose="020B0504030101020102" pitchFamily="34" charset="0"/>
              </a:defRPr>
            </a:pPr>
            <a:endParaRPr lang="en-US"/>
          </a:p>
        </c:txPr>
        <c:crossAx val="100013256"/>
        <c:crosses val="autoZero"/>
        <c:auto val="1"/>
        <c:lblAlgn val="ctr"/>
        <c:lblOffset val="100"/>
        <c:noMultiLvlLbl val="0"/>
      </c:catAx>
      <c:valAx>
        <c:axId val="100013256"/>
        <c:scaling>
          <c:orientation val="minMax"/>
        </c:scaling>
        <c:delete val="0"/>
        <c:axPos val="l"/>
        <c:numFmt formatCode="_(* #,##0_);_(* \(#,##0\);_(* &quot;   -&quot;?;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ta Offc" panose="020B0504030101020102" pitchFamily="34" charset="0"/>
                <a:ea typeface="+mn-ea"/>
                <a:cs typeface="Meta Offc" panose="020B0504030101020102" pitchFamily="34" charset="0"/>
              </a:defRPr>
            </a:pPr>
            <a:endParaRPr lang="en-US"/>
          </a:p>
        </c:txPr>
        <c:crossAx val="1000103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eta Offc" panose="020B0504030101020102" pitchFamily="34" charset="0"/>
          <a:cs typeface="Meta Offc" panose="020B0504030101020102"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02041771045279"/>
          <c:y val="1.8415654975309982E-2"/>
          <c:w val="0.57878069639162022"/>
          <c:h val="0.83345519785385624"/>
        </c:manualLayout>
      </c:layout>
      <c:doughnutChart>
        <c:varyColors val="1"/>
        <c:dLbls>
          <c:showLegendKey val="0"/>
          <c:showVal val="0"/>
          <c:showCatName val="0"/>
          <c:showSerName val="0"/>
          <c:showPercent val="0"/>
          <c:showBubbleSize val="0"/>
          <c:showLeaderLines val="0"/>
        </c:dLbls>
        <c:firstSliceAng val="0"/>
        <c:holeSize val="50"/>
      </c:doughnutChart>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eta Offc" panose="020B0504030101020102" pitchFamily="34" charset="0"/>
              <a:ea typeface="+mn-ea"/>
              <a:cs typeface="Meta Offc" panose="020B0504030101020102" pitchFamily="34" charset="0"/>
            </a:defRPr>
          </a:pPr>
          <a:endParaRPr lang="en-US"/>
        </a:p>
      </c:txPr>
    </c:legend>
    <c:plotVisOnly val="1"/>
    <c:dispBlanksAs val="gap"/>
    <c:showDLblsOverMax val="0"/>
  </c:chart>
  <c:spPr>
    <a:noFill/>
    <a:ln w="9525" cap="flat" cmpd="sng" algn="ctr">
      <a:noFill/>
      <a:round/>
    </a:ln>
    <a:effectLst/>
  </c:spPr>
  <c:txPr>
    <a:bodyPr/>
    <a:lstStyle/>
    <a:p>
      <a:pPr>
        <a:defRPr sz="1200">
          <a:solidFill>
            <a:srgbClr val="000000"/>
          </a:solidFill>
          <a:latin typeface="Meta Offc" panose="020B0504030101020102" pitchFamily="34" charset="0"/>
          <a:cs typeface="Meta Offc" panose="020B0504030101020102"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4979961337169"/>
          <c:y val="9.9633757137884624E-2"/>
          <c:w val="0.76708328749325494"/>
          <c:h val="0.68872531726544939"/>
        </c:manualLayout>
      </c:layout>
      <c:doughnutChart>
        <c:varyColors val="1"/>
        <c:ser>
          <c:idx val="0"/>
          <c:order val="0"/>
          <c:spPr>
            <a:solidFill>
              <a:srgbClr val="ED1C24"/>
            </a:solidFill>
          </c:spPr>
          <c:dPt>
            <c:idx val="0"/>
            <c:bubble3D val="0"/>
            <c:spPr>
              <a:solidFill>
                <a:srgbClr val="ED1C24"/>
              </a:solidFill>
              <a:ln w="19050">
                <a:solidFill>
                  <a:schemeClr val="lt1"/>
                </a:solidFill>
              </a:ln>
              <a:effectLst/>
            </c:spPr>
            <c:extLst>
              <c:ext xmlns:c16="http://schemas.microsoft.com/office/drawing/2014/chart" uri="{C3380CC4-5D6E-409C-BE32-E72D297353CC}">
                <c16:uniqueId val="{00000001-830D-494E-BF7E-95EFFCC069BD}"/>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830D-494E-BF7E-95EFFCC069BD}"/>
              </c:ext>
            </c:extLst>
          </c:dPt>
          <c:dLbls>
            <c:dLbl>
              <c:idx val="0"/>
              <c:layout>
                <c:manualLayout>
                  <c:x val="-1.1277968996390421E-2"/>
                  <c:y val="-5.3187236004101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0D-494E-BF7E-95EFFCC069BD}"/>
                </c:ext>
              </c:extLst>
            </c:dLbl>
            <c:dLbl>
              <c:idx val="1"/>
              <c:layout>
                <c:manualLayout>
                  <c:x val="4.4415761652547544E-3"/>
                  <c:y val="2.0741904909735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0D-494E-BF7E-95EFFCC069B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eta Offc" panose="020B0504030101020102" pitchFamily="34" charset="0"/>
                    <a:ea typeface="+mn-ea"/>
                    <a:cs typeface="Meta Offc" panose="020B0504030101020102"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Charts!$B$43:$B$44</c:f>
              <c:strCache>
                <c:ptCount val="2"/>
                <c:pt idx="0">
                  <c:v>Company Delivered</c:v>
                </c:pt>
                <c:pt idx="1">
                  <c:v>Subhaul / Owner Operated</c:v>
                </c:pt>
              </c:strCache>
            </c:strRef>
          </c:cat>
          <c:val>
            <c:numRef>
              <c:f>Charts!$C$43:$C$44</c:f>
              <c:numCache>
                <c:formatCode>_(* #,##0%_);_(* \(#,##0\)%_);_(* "   -"?</c:formatCode>
                <c:ptCount val="2"/>
                <c:pt idx="0">
                  <c:v>0.34172420399402897</c:v>
                </c:pt>
                <c:pt idx="1">
                  <c:v>0.65827579600597097</c:v>
                </c:pt>
              </c:numCache>
            </c:numRef>
          </c:val>
          <c:extLst>
            <c:ext xmlns:c16="http://schemas.microsoft.com/office/drawing/2014/chart" uri="{C3380CC4-5D6E-409C-BE32-E72D297353CC}">
              <c16:uniqueId val="{00000004-830D-494E-BF7E-95EFFCC069BD}"/>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ta Offc" panose="020B0504030101020102" pitchFamily="34" charset="0"/>
              <a:ea typeface="+mn-ea"/>
              <a:cs typeface="Meta Offc" panose="020B0504030101020102"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'Indexed Revenue'!$K$117</c:f>
              <c:strCache>
                <c:ptCount val="1"/>
                <c:pt idx="0">
                  <c:v>PAL Revenue / Unit</c:v>
                </c:pt>
              </c:strCache>
            </c:strRef>
          </c:tx>
          <c:spPr>
            <a:ln w="28575" cap="rnd">
              <a:solidFill>
                <a:srgbClr val="ED1C24"/>
              </a:solidFill>
              <a:round/>
            </a:ln>
            <a:effectLst/>
          </c:spPr>
          <c:marker>
            <c:symbol val="none"/>
          </c:marker>
          <c:dPt>
            <c:idx val="11"/>
            <c:marker>
              <c:symbol val="square"/>
              <c:size val="10"/>
              <c:spPr>
                <a:solidFill>
                  <a:srgbClr val="ED1C24"/>
                </a:solidFill>
                <a:ln>
                  <a:noFill/>
                </a:ln>
              </c:spPr>
            </c:marker>
            <c:bubble3D val="0"/>
            <c:extLst>
              <c:ext xmlns:c16="http://schemas.microsoft.com/office/drawing/2014/chart" uri="{C3380CC4-5D6E-409C-BE32-E72D297353CC}">
                <c16:uniqueId val="{00000004-EA92-4914-BFD8-557364C0A18D}"/>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92-4914-BFD8-557364C0A1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'Indexed Revenue'!$P$92:$AA$92</c:f>
              <c:numCache>
                <c:formatCode>yyyy</c:formatCode>
                <c:ptCount val="12"/>
                <c:pt idx="0">
                  <c:v>41274</c:v>
                </c:pt>
                <c:pt idx="1">
                  <c:v>41639</c:v>
                </c:pt>
                <c:pt idx="2">
                  <c:v>42004</c:v>
                </c:pt>
                <c:pt idx="3">
                  <c:v>42369</c:v>
                </c:pt>
                <c:pt idx="4">
                  <c:v>42735</c:v>
                </c:pt>
                <c:pt idx="5">
                  <c:v>43100</c:v>
                </c:pt>
                <c:pt idx="6">
                  <c:v>43465</c:v>
                </c:pt>
                <c:pt idx="7">
                  <c:v>43830</c:v>
                </c:pt>
                <c:pt idx="8">
                  <c:v>44196</c:v>
                </c:pt>
                <c:pt idx="9">
                  <c:v>44561</c:v>
                </c:pt>
                <c:pt idx="10">
                  <c:v>44926</c:v>
                </c:pt>
                <c:pt idx="11">
                  <c:v>45291</c:v>
                </c:pt>
              </c:numCache>
            </c:numRef>
          </c:cat>
          <c:val>
            <c:numRef>
              <c:f>'Indexed Revenue'!$P$117:$AA$117</c:f>
              <c:numCache>
                <c:formatCode>0</c:formatCode>
                <c:ptCount val="12"/>
                <c:pt idx="0">
                  <c:v>100</c:v>
                </c:pt>
                <c:pt idx="1">
                  <c:v>102.97029702970298</c:v>
                </c:pt>
                <c:pt idx="2">
                  <c:v>105.94059405940595</c:v>
                </c:pt>
                <c:pt idx="3">
                  <c:v>109.9009900990099</c:v>
                </c:pt>
                <c:pt idx="4">
                  <c:v>103.96039603960396</c:v>
                </c:pt>
                <c:pt idx="5">
                  <c:v>103.96039603960396</c:v>
                </c:pt>
                <c:pt idx="6">
                  <c:v>108.91089108910892</c:v>
                </c:pt>
                <c:pt idx="7">
                  <c:v>121.78217821782178</c:v>
                </c:pt>
                <c:pt idx="8">
                  <c:v>137.62376237623761</c:v>
                </c:pt>
                <c:pt idx="9">
                  <c:v>152.47524752475249</c:v>
                </c:pt>
                <c:pt idx="10">
                  <c:v>192.07920792079207</c:v>
                </c:pt>
                <c:pt idx="11">
                  <c:v>194.05940594059405</c:v>
                </c:pt>
              </c:numCache>
            </c:numRef>
          </c:val>
          <c:smooth val="0"/>
          <c:extLst>
            <c:ext xmlns:c16="http://schemas.microsoft.com/office/drawing/2014/chart" uri="{C3380CC4-5D6E-409C-BE32-E72D297353CC}">
              <c16:uniqueId val="{00000000-EA92-4914-BFD8-557364C0A18D}"/>
            </c:ext>
          </c:extLst>
        </c:ser>
        <c:ser>
          <c:idx val="0"/>
          <c:order val="1"/>
          <c:tx>
            <c:strRef>
              <c:f>'Indexed Revenue'!$K$120</c:f>
              <c:strCache>
                <c:ptCount val="1"/>
                <c:pt idx="0">
                  <c:v>LTL Contract Rate</c:v>
                </c:pt>
              </c:strCache>
            </c:strRef>
          </c:tx>
          <c:spPr>
            <a:ln w="28575">
              <a:solidFill>
                <a:srgbClr val="9B9B9B"/>
              </a:solidFill>
            </a:ln>
          </c:spPr>
          <c:marker>
            <c:symbol val="none"/>
          </c:marker>
          <c:dPt>
            <c:idx val="11"/>
            <c:marker>
              <c:symbol val="square"/>
              <c:size val="10"/>
              <c:spPr>
                <a:solidFill>
                  <a:srgbClr val="9B9B9B"/>
                </a:solidFill>
                <a:ln>
                  <a:noFill/>
                </a:ln>
              </c:spPr>
            </c:marker>
            <c:bubble3D val="0"/>
            <c:extLst>
              <c:ext xmlns:c16="http://schemas.microsoft.com/office/drawing/2014/chart" uri="{C3380CC4-5D6E-409C-BE32-E72D297353CC}">
                <c16:uniqueId val="{00000005-EA92-4914-BFD8-557364C0A18D}"/>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92-4914-BFD8-557364C0A1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'Indexed Revenue'!$P$92:$AA$92</c:f>
              <c:numCache>
                <c:formatCode>yyyy</c:formatCode>
                <c:ptCount val="12"/>
                <c:pt idx="0">
                  <c:v>41274</c:v>
                </c:pt>
                <c:pt idx="1">
                  <c:v>41639</c:v>
                </c:pt>
                <c:pt idx="2">
                  <c:v>42004</c:v>
                </c:pt>
                <c:pt idx="3">
                  <c:v>42369</c:v>
                </c:pt>
                <c:pt idx="4">
                  <c:v>42735</c:v>
                </c:pt>
                <c:pt idx="5">
                  <c:v>43100</c:v>
                </c:pt>
                <c:pt idx="6">
                  <c:v>43465</c:v>
                </c:pt>
                <c:pt idx="7">
                  <c:v>43830</c:v>
                </c:pt>
                <c:pt idx="8">
                  <c:v>44196</c:v>
                </c:pt>
                <c:pt idx="9">
                  <c:v>44561</c:v>
                </c:pt>
                <c:pt idx="10">
                  <c:v>44926</c:v>
                </c:pt>
                <c:pt idx="11">
                  <c:v>45291</c:v>
                </c:pt>
              </c:numCache>
            </c:numRef>
          </c:cat>
          <c:val>
            <c:numRef>
              <c:f>'Indexed Revenue'!$P$120:$AA$120</c:f>
              <c:numCache>
                <c:formatCode>0</c:formatCode>
                <c:ptCount val="12"/>
                <c:pt idx="0">
                  <c:v>100</c:v>
                </c:pt>
                <c:pt idx="1">
                  <c:v>100.621278798861</c:v>
                </c:pt>
                <c:pt idx="2">
                  <c:v>101.76028993010613</c:v>
                </c:pt>
                <c:pt idx="3">
                  <c:v>103.51195098800588</c:v>
                </c:pt>
                <c:pt idx="4">
                  <c:v>104.94434377426872</c:v>
                </c:pt>
                <c:pt idx="5">
                  <c:v>104.99611700750711</c:v>
                </c:pt>
                <c:pt idx="6">
                  <c:v>111.84744153939079</c:v>
                </c:pt>
                <c:pt idx="7">
                  <c:v>117.11968245750279</c:v>
                </c:pt>
                <c:pt idx="8">
                  <c:v>117.71507463974457</c:v>
                </c:pt>
                <c:pt idx="9">
                  <c:v>138.51928552938134</c:v>
                </c:pt>
                <c:pt idx="10">
                  <c:v>160.95435326602811</c:v>
                </c:pt>
                <c:pt idx="11">
                  <c:v>164.16429372680992</c:v>
                </c:pt>
              </c:numCache>
            </c:numRef>
          </c:val>
          <c:smooth val="0"/>
          <c:extLst>
            <c:ext xmlns:c16="http://schemas.microsoft.com/office/drawing/2014/chart" uri="{C3380CC4-5D6E-409C-BE32-E72D297353CC}">
              <c16:uniqueId val="{00000003-EA92-4914-BFD8-557364C0A18D}"/>
            </c:ext>
          </c:extLst>
        </c:ser>
        <c:ser>
          <c:idx val="3"/>
          <c:order val="2"/>
          <c:tx>
            <c:strRef>
              <c:f>'Indexed Revenue'!$K$119</c:f>
              <c:strCache>
                <c:ptCount val="1"/>
                <c:pt idx="0">
                  <c:v>Truckload Contract Rate</c:v>
                </c:pt>
              </c:strCache>
            </c:strRef>
          </c:tx>
          <c:spPr>
            <a:ln w="28575" cap="rnd">
              <a:solidFill>
                <a:srgbClr val="000000"/>
              </a:solidFill>
              <a:round/>
            </a:ln>
            <a:effectLst/>
          </c:spPr>
          <c:marker>
            <c:symbol val="none"/>
          </c:marker>
          <c:dPt>
            <c:idx val="11"/>
            <c:marker>
              <c:symbol val="square"/>
              <c:size val="10"/>
              <c:spPr>
                <a:solidFill>
                  <a:srgbClr val="000000"/>
                </a:solidFill>
                <a:ln>
                  <a:noFill/>
                </a:ln>
              </c:spPr>
            </c:marker>
            <c:bubble3D val="0"/>
            <c:extLst>
              <c:ext xmlns:c16="http://schemas.microsoft.com/office/drawing/2014/chart" uri="{C3380CC4-5D6E-409C-BE32-E72D297353CC}">
                <c16:uniqueId val="{00000006-EA92-4914-BFD8-557364C0A18D}"/>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92-4914-BFD8-557364C0A1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'Indexed Revenue'!$P$92:$AA$92</c:f>
              <c:numCache>
                <c:formatCode>yyyy</c:formatCode>
                <c:ptCount val="12"/>
                <c:pt idx="0">
                  <c:v>41274</c:v>
                </c:pt>
                <c:pt idx="1">
                  <c:v>41639</c:v>
                </c:pt>
                <c:pt idx="2">
                  <c:v>42004</c:v>
                </c:pt>
                <c:pt idx="3">
                  <c:v>42369</c:v>
                </c:pt>
                <c:pt idx="4">
                  <c:v>42735</c:v>
                </c:pt>
                <c:pt idx="5">
                  <c:v>43100</c:v>
                </c:pt>
                <c:pt idx="6">
                  <c:v>43465</c:v>
                </c:pt>
                <c:pt idx="7">
                  <c:v>43830</c:v>
                </c:pt>
                <c:pt idx="8">
                  <c:v>44196</c:v>
                </c:pt>
                <c:pt idx="9">
                  <c:v>44561</c:v>
                </c:pt>
                <c:pt idx="10">
                  <c:v>44926</c:v>
                </c:pt>
                <c:pt idx="11">
                  <c:v>45291</c:v>
                </c:pt>
              </c:numCache>
            </c:numRef>
          </c:cat>
          <c:val>
            <c:numRef>
              <c:f>'Indexed Revenue'!$P$119:$AA$119</c:f>
              <c:numCache>
                <c:formatCode>0</c:formatCode>
                <c:ptCount val="12"/>
                <c:pt idx="0">
                  <c:v>100</c:v>
                </c:pt>
                <c:pt idx="1">
                  <c:v>100.21133160383218</c:v>
                </c:pt>
                <c:pt idx="2">
                  <c:v>104.65389953733883</c:v>
                </c:pt>
                <c:pt idx="3">
                  <c:v>107.75016036766065</c:v>
                </c:pt>
                <c:pt idx="4">
                  <c:v>106.78892328754573</c:v>
                </c:pt>
                <c:pt idx="5">
                  <c:v>109.03810614082346</c:v>
                </c:pt>
                <c:pt idx="6">
                  <c:v>119.99086497721643</c:v>
                </c:pt>
                <c:pt idx="7">
                  <c:v>119.40811197317205</c:v>
                </c:pt>
                <c:pt idx="8">
                  <c:v>119.29706039886625</c:v>
                </c:pt>
                <c:pt idx="9">
                  <c:v>136.06181206451686</c:v>
                </c:pt>
                <c:pt idx="10">
                  <c:v>149.39654378981854</c:v>
                </c:pt>
                <c:pt idx="11">
                  <c:v>137.88081278146106</c:v>
                </c:pt>
              </c:numCache>
            </c:numRef>
          </c:val>
          <c:smooth val="0"/>
          <c:extLst>
            <c:ext xmlns:c16="http://schemas.microsoft.com/office/drawing/2014/chart" uri="{C3380CC4-5D6E-409C-BE32-E72D297353CC}">
              <c16:uniqueId val="{00000002-EA92-4914-BFD8-557364C0A18D}"/>
            </c:ext>
          </c:extLst>
        </c:ser>
        <c:ser>
          <c:idx val="2"/>
          <c:order val="3"/>
          <c:tx>
            <c:strRef>
              <c:f>'Indexed Revenue'!$K$118</c:f>
              <c:strCache>
                <c:ptCount val="1"/>
                <c:pt idx="0">
                  <c:v>Truckload Spot Rate</c:v>
                </c:pt>
              </c:strCache>
            </c:strRef>
          </c:tx>
          <c:spPr>
            <a:ln w="28575" cap="rnd">
              <a:solidFill>
                <a:srgbClr val="647586"/>
              </a:solidFill>
              <a:round/>
            </a:ln>
            <a:effectLst/>
          </c:spPr>
          <c:marker>
            <c:symbol val="none"/>
          </c:marker>
          <c:dPt>
            <c:idx val="11"/>
            <c:marker>
              <c:symbol val="square"/>
              <c:size val="10"/>
              <c:spPr>
                <a:solidFill>
                  <a:srgbClr val="647586"/>
                </a:solidFill>
                <a:ln>
                  <a:noFill/>
                </a:ln>
              </c:spPr>
            </c:marker>
            <c:bubble3D val="0"/>
            <c:extLst>
              <c:ext xmlns:c16="http://schemas.microsoft.com/office/drawing/2014/chart" uri="{C3380CC4-5D6E-409C-BE32-E72D297353CC}">
                <c16:uniqueId val="{00000007-EA92-4914-BFD8-557364C0A18D}"/>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92-4914-BFD8-557364C0A1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'Indexed Revenue'!$P$92:$AA$92</c:f>
              <c:numCache>
                <c:formatCode>yyyy</c:formatCode>
                <c:ptCount val="12"/>
                <c:pt idx="0">
                  <c:v>41274</c:v>
                </c:pt>
                <c:pt idx="1">
                  <c:v>41639</c:v>
                </c:pt>
                <c:pt idx="2">
                  <c:v>42004</c:v>
                </c:pt>
                <c:pt idx="3">
                  <c:v>42369</c:v>
                </c:pt>
                <c:pt idx="4">
                  <c:v>42735</c:v>
                </c:pt>
                <c:pt idx="5">
                  <c:v>43100</c:v>
                </c:pt>
                <c:pt idx="6">
                  <c:v>43465</c:v>
                </c:pt>
                <c:pt idx="7">
                  <c:v>43830</c:v>
                </c:pt>
                <c:pt idx="8">
                  <c:v>44196</c:v>
                </c:pt>
                <c:pt idx="9">
                  <c:v>44561</c:v>
                </c:pt>
                <c:pt idx="10">
                  <c:v>44926</c:v>
                </c:pt>
                <c:pt idx="11">
                  <c:v>45291</c:v>
                </c:pt>
              </c:numCache>
            </c:numRef>
          </c:cat>
          <c:val>
            <c:numRef>
              <c:f>'Indexed Revenue'!$P$118:$AA$118</c:f>
              <c:numCache>
                <c:formatCode>0</c:formatCode>
                <c:ptCount val="12"/>
                <c:pt idx="0">
                  <c:v>100</c:v>
                </c:pt>
                <c:pt idx="1">
                  <c:v>98.527649795175904</c:v>
                </c:pt>
                <c:pt idx="2">
                  <c:v>105.9860899692999</c:v>
                </c:pt>
                <c:pt idx="3">
                  <c:v>101.15067016498153</c:v>
                </c:pt>
                <c:pt idx="4">
                  <c:v>94.188135020232096</c:v>
                </c:pt>
                <c:pt idx="5">
                  <c:v>104.8397574092955</c:v>
                </c:pt>
                <c:pt idx="6">
                  <c:v>119.18118181382309</c:v>
                </c:pt>
                <c:pt idx="7">
                  <c:v>100.42003748986157</c:v>
                </c:pt>
                <c:pt idx="8">
                  <c:v>113.19001377409363</c:v>
                </c:pt>
                <c:pt idx="9">
                  <c:v>147.43374754263485</c:v>
                </c:pt>
                <c:pt idx="10">
                  <c:v>129.8094808177994</c:v>
                </c:pt>
                <c:pt idx="11">
                  <c:v>105.65580253374891</c:v>
                </c:pt>
              </c:numCache>
            </c:numRef>
          </c:val>
          <c:smooth val="0"/>
          <c:extLst>
            <c:ext xmlns:c16="http://schemas.microsoft.com/office/drawing/2014/chart" uri="{C3380CC4-5D6E-409C-BE32-E72D297353CC}">
              <c16:uniqueId val="{00000001-EA92-4914-BFD8-557364C0A18D}"/>
            </c:ext>
          </c:extLst>
        </c:ser>
        <c:dLbls>
          <c:showLegendKey val="0"/>
          <c:showVal val="0"/>
          <c:showCatName val="0"/>
          <c:showSerName val="0"/>
          <c:showPercent val="0"/>
          <c:showBubbleSize val="0"/>
        </c:dLbls>
        <c:smooth val="0"/>
        <c:axId val="1197592800"/>
        <c:axId val="1197596080"/>
      </c:lineChart>
      <c:dateAx>
        <c:axId val="1197592800"/>
        <c:scaling>
          <c:orientation val="minMax"/>
          <c:min val="40909"/>
        </c:scaling>
        <c:delete val="0"/>
        <c:axPos val="b"/>
        <c:numFmt formatCode="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ta Offc" panose="020B0504030101020102" pitchFamily="34" charset="0"/>
                <a:ea typeface="+mn-ea"/>
                <a:cs typeface="Meta Offc" panose="020B0504030101020102" pitchFamily="34" charset="0"/>
              </a:defRPr>
            </a:pPr>
            <a:endParaRPr lang="en-US"/>
          </a:p>
        </c:txPr>
        <c:crossAx val="1197596080"/>
        <c:crosses val="autoZero"/>
        <c:auto val="1"/>
        <c:lblOffset val="100"/>
        <c:baseTimeUnit val="years"/>
      </c:dateAx>
      <c:valAx>
        <c:axId val="1197596080"/>
        <c:scaling>
          <c:orientation val="minMax"/>
          <c:min val="80"/>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ta Offc" panose="020B0504030101020102" pitchFamily="34" charset="0"/>
                <a:ea typeface="+mn-ea"/>
                <a:cs typeface="Meta Offc" panose="020B0504030101020102" pitchFamily="34" charset="0"/>
              </a:defRPr>
            </a:pPr>
            <a:endParaRPr lang="en-US"/>
          </a:p>
        </c:txPr>
        <c:crossAx val="1197592800"/>
        <c:crosses val="autoZero"/>
        <c:crossBetween val="midCat"/>
        <c:majorUnit val="20"/>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ta Offc" panose="020B0504030101020102" pitchFamily="34" charset="0"/>
              <a:ea typeface="+mn-ea"/>
              <a:cs typeface="Meta Offc" panose="020B0504030101020102" pitchFamily="34" charset="0"/>
            </a:defRPr>
          </a:pPr>
          <a:endParaRPr lang="en-US"/>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Meta Offc" panose="020B0504030101020102" pitchFamily="34" charset="0"/>
          <a:cs typeface="Meta Offc" panose="020B0504030101020102"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ED04C4A0-ACC3-4F3D-8F93-99B8A0FD7A0B}" type="datetimeFigureOut">
              <a:rPr lang="en-US" smtClean="0"/>
              <a:t>2/12/2025</a:t>
            </a:fld>
            <a:endParaRPr lang="en-US"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C0E54362-727E-4087-80A0-806F542AEBA6}" type="slidenum">
              <a:rPr lang="en-US" smtClean="0"/>
              <a:t>‹#›</a:t>
            </a:fld>
            <a:endParaRPr lang="en-US" dirty="0"/>
          </a:p>
        </p:txBody>
      </p:sp>
    </p:spTree>
    <p:extLst>
      <p:ext uri="{BB962C8B-B14F-4D97-AF65-F5344CB8AC3E}">
        <p14:creationId xmlns:p14="http://schemas.microsoft.com/office/powerpoint/2010/main" val="2328283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97229" y="435402"/>
            <a:ext cx="3501942" cy="262645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061861"/>
            <a:ext cx="7437120" cy="350086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7C58618-F314-4274-9981-2C6C2BF202AC}" type="slidenum">
              <a:rPr lang="en-US" smtClean="0"/>
              <a:t>‹#›</a:t>
            </a:fld>
            <a:endParaRPr lang="en-US" dirty="0"/>
          </a:p>
        </p:txBody>
      </p:sp>
    </p:spTree>
    <p:extLst>
      <p:ext uri="{BB962C8B-B14F-4D97-AF65-F5344CB8AC3E}">
        <p14:creationId xmlns:p14="http://schemas.microsoft.com/office/powerpoint/2010/main" val="1819860533"/>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7</a:t>
            </a:fld>
            <a:endParaRPr lang="en-US" dirty="0"/>
          </a:p>
        </p:txBody>
      </p:sp>
    </p:spTree>
    <p:extLst>
      <p:ext uri="{BB962C8B-B14F-4D97-AF65-F5344CB8AC3E}">
        <p14:creationId xmlns:p14="http://schemas.microsoft.com/office/powerpoint/2010/main" val="143057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23</a:t>
            </a:fld>
            <a:endParaRPr lang="en-US" dirty="0"/>
          </a:p>
        </p:txBody>
      </p:sp>
    </p:spTree>
    <p:extLst>
      <p:ext uri="{BB962C8B-B14F-4D97-AF65-F5344CB8AC3E}">
        <p14:creationId xmlns:p14="http://schemas.microsoft.com/office/powerpoint/2010/main" val="358546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24</a:t>
            </a:fld>
            <a:endParaRPr lang="en-US" dirty="0"/>
          </a:p>
        </p:txBody>
      </p:sp>
    </p:spTree>
    <p:extLst>
      <p:ext uri="{BB962C8B-B14F-4D97-AF65-F5344CB8AC3E}">
        <p14:creationId xmlns:p14="http://schemas.microsoft.com/office/powerpoint/2010/main" val="108295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C2EF-344F-FD9B-7B0A-94F02ADC0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624E6-C897-D4A4-11BE-D1C53971D6F0}"/>
              </a:ext>
            </a:extLst>
          </p:cNvPr>
          <p:cNvSpPr>
            <a:spLocks noGrp="1" noRot="1" noChangeAspect="1"/>
          </p:cNvSpPr>
          <p:nvPr>
            <p:ph type="sldImg"/>
          </p:nvPr>
        </p:nvSpPr>
        <p:spPr>
          <a:xfrm>
            <a:off x="2897188" y="434975"/>
            <a:ext cx="3502025" cy="2627313"/>
          </a:xfrm>
        </p:spPr>
      </p:sp>
      <p:sp>
        <p:nvSpPr>
          <p:cNvPr id="3" name="Notes Placeholder 2">
            <a:extLst>
              <a:ext uri="{FF2B5EF4-FFF2-40B4-BE49-F238E27FC236}">
                <a16:creationId xmlns:a16="http://schemas.microsoft.com/office/drawing/2014/main" id="{112DD953-43CD-1A59-B667-6FAC78BAA5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917395-8F87-EA44-E9F4-7C85C9455D00}"/>
              </a:ext>
            </a:extLst>
          </p:cNvPr>
          <p:cNvSpPr>
            <a:spLocks noGrp="1"/>
          </p:cNvSpPr>
          <p:nvPr>
            <p:ph type="sldNum" sz="quarter" idx="10"/>
          </p:nvPr>
        </p:nvSpPr>
        <p:spPr/>
        <p:txBody>
          <a:bodyPr/>
          <a:lstStyle/>
          <a:p>
            <a:fld id="{87C58618-F314-4274-9981-2C6C2BF202AC}" type="slidenum">
              <a:rPr lang="en-US" smtClean="0"/>
              <a:t>25</a:t>
            </a:fld>
            <a:endParaRPr lang="en-US" dirty="0"/>
          </a:p>
        </p:txBody>
      </p:sp>
    </p:spTree>
    <p:extLst>
      <p:ext uri="{BB962C8B-B14F-4D97-AF65-F5344CB8AC3E}">
        <p14:creationId xmlns:p14="http://schemas.microsoft.com/office/powerpoint/2010/main" val="53618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8</a:t>
            </a:fld>
            <a:endParaRPr lang="en-US" dirty="0"/>
          </a:p>
        </p:txBody>
      </p:sp>
    </p:spTree>
    <p:extLst>
      <p:ext uri="{BB962C8B-B14F-4D97-AF65-F5344CB8AC3E}">
        <p14:creationId xmlns:p14="http://schemas.microsoft.com/office/powerpoint/2010/main" val="123287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9</a:t>
            </a:fld>
            <a:endParaRPr lang="en-US" dirty="0"/>
          </a:p>
        </p:txBody>
      </p:sp>
    </p:spTree>
    <p:extLst>
      <p:ext uri="{BB962C8B-B14F-4D97-AF65-F5344CB8AC3E}">
        <p14:creationId xmlns:p14="http://schemas.microsoft.com/office/powerpoint/2010/main" val="386744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16</a:t>
            </a:fld>
            <a:endParaRPr lang="en-US" dirty="0"/>
          </a:p>
        </p:txBody>
      </p:sp>
    </p:spTree>
    <p:extLst>
      <p:ext uri="{BB962C8B-B14F-4D97-AF65-F5344CB8AC3E}">
        <p14:creationId xmlns:p14="http://schemas.microsoft.com/office/powerpoint/2010/main" val="133380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17</a:t>
            </a:fld>
            <a:endParaRPr lang="en-US" dirty="0"/>
          </a:p>
        </p:txBody>
      </p:sp>
    </p:spTree>
    <p:extLst>
      <p:ext uri="{BB962C8B-B14F-4D97-AF65-F5344CB8AC3E}">
        <p14:creationId xmlns:p14="http://schemas.microsoft.com/office/powerpoint/2010/main" val="119945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18</a:t>
            </a:fld>
            <a:endParaRPr lang="en-US" dirty="0"/>
          </a:p>
        </p:txBody>
      </p:sp>
    </p:spTree>
    <p:extLst>
      <p:ext uri="{BB962C8B-B14F-4D97-AF65-F5344CB8AC3E}">
        <p14:creationId xmlns:p14="http://schemas.microsoft.com/office/powerpoint/2010/main" val="147788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20</a:t>
            </a:fld>
            <a:endParaRPr lang="en-US" dirty="0"/>
          </a:p>
        </p:txBody>
      </p:sp>
    </p:spTree>
    <p:extLst>
      <p:ext uri="{BB962C8B-B14F-4D97-AF65-F5344CB8AC3E}">
        <p14:creationId xmlns:p14="http://schemas.microsoft.com/office/powerpoint/2010/main" val="356451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58618-F314-4274-9981-2C6C2BF202AC}" type="slidenum">
              <a:rPr lang="en-US" smtClean="0"/>
              <a:t>21</a:t>
            </a:fld>
            <a:endParaRPr lang="en-US" dirty="0"/>
          </a:p>
        </p:txBody>
      </p:sp>
    </p:spTree>
    <p:extLst>
      <p:ext uri="{BB962C8B-B14F-4D97-AF65-F5344CB8AC3E}">
        <p14:creationId xmlns:p14="http://schemas.microsoft.com/office/powerpoint/2010/main" val="148560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434975"/>
            <a:ext cx="3502025" cy="2627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C58618-F314-4274-9981-2C6C2BF202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893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jpe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2.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8.jpe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2.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2.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8.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844278"/>
            <a:ext cx="9144000" cy="5332235"/>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Rectangle 9"/>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75507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889156" y="1938121"/>
            <a:ext cx="3970637" cy="2411457"/>
          </a:xfrm>
        </p:spPr>
        <p:txBody>
          <a:body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8" name="Content Placeholder 7"/>
          <p:cNvSpPr>
            <a:spLocks noGrp="1"/>
          </p:cNvSpPr>
          <p:nvPr>
            <p:ph sz="quarter" idx="15"/>
          </p:nvPr>
        </p:nvSpPr>
        <p:spPr>
          <a:xfrm>
            <a:off x="346288" y="1952707"/>
            <a:ext cx="3970338" cy="2411412"/>
          </a:xfrm>
        </p:spPr>
        <p:txBody>
          <a:bodyPr/>
          <a:lstStyle/>
          <a:p>
            <a:pPr lvl="0"/>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8849274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1183372" y="134223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183372" y="224125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3372" y="314027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183372" y="403929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83372" y="493831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822121" y="1342239"/>
            <a:ext cx="0" cy="4325923"/>
          </a:xfrm>
          <a:prstGeom prst="line">
            <a:avLst/>
          </a:prstGeom>
          <a:ln w="19050">
            <a:solidFill>
              <a:srgbClr val="64758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3"/>
          </p:nvPr>
        </p:nvSpPr>
        <p:spPr>
          <a:xfrm rot="16200000">
            <a:off x="-30114" y="3379505"/>
            <a:ext cx="1704472" cy="251391"/>
          </a:xfrm>
          <a:solidFill>
            <a:schemeClr val="bg1"/>
          </a:solidFill>
          <a:ln w="12700">
            <a:solidFill>
              <a:srgbClr val="647586"/>
            </a:solidFill>
          </a:ln>
        </p:spPr>
        <p:txBody>
          <a:bodyPr/>
          <a:lstStyle>
            <a:lvl1pPr algn="ctr">
              <a:defRPr b="1">
                <a:solidFill>
                  <a:srgbClr val="000000"/>
                </a:solidFill>
              </a:defRPr>
            </a:lvl1pPr>
          </a:lstStyle>
          <a:p>
            <a:pPr lvl="0"/>
            <a:r>
              <a:rPr lang="en-US" dirty="0"/>
              <a:t>Edit Master text styles</a:t>
            </a:r>
          </a:p>
        </p:txBody>
      </p:sp>
      <p:sp>
        <p:nvSpPr>
          <p:cNvPr id="18" name="Oval 17"/>
          <p:cNvSpPr/>
          <p:nvPr userDrawn="1"/>
        </p:nvSpPr>
        <p:spPr>
          <a:xfrm>
            <a:off x="1308683" y="147226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 name="Oval 18"/>
          <p:cNvSpPr/>
          <p:nvPr userDrawn="1"/>
        </p:nvSpPr>
        <p:spPr>
          <a:xfrm>
            <a:off x="1308682" y="237128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Oval 19"/>
          <p:cNvSpPr/>
          <p:nvPr userDrawn="1"/>
        </p:nvSpPr>
        <p:spPr>
          <a:xfrm>
            <a:off x="1308682" y="327030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1" name="Oval 20"/>
          <p:cNvSpPr/>
          <p:nvPr userDrawn="1"/>
        </p:nvSpPr>
        <p:spPr>
          <a:xfrm>
            <a:off x="1308682" y="416932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Oval 21"/>
          <p:cNvSpPr/>
          <p:nvPr userDrawn="1"/>
        </p:nvSpPr>
        <p:spPr>
          <a:xfrm>
            <a:off x="1308682" y="506834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 name="Text Placeholder 23"/>
          <p:cNvSpPr>
            <a:spLocks noGrp="1"/>
          </p:cNvSpPr>
          <p:nvPr>
            <p:ph type="body" sz="quarter" idx="14"/>
          </p:nvPr>
        </p:nvSpPr>
        <p:spPr>
          <a:xfrm>
            <a:off x="1997308" y="1472794"/>
            <a:ext cx="6299200" cy="469900"/>
          </a:xfrm>
        </p:spPr>
        <p:txBody>
          <a:bodyPr/>
          <a:lstStyle>
            <a:lvl1pPr>
              <a:defRPr b="1">
                <a:solidFill>
                  <a:srgbClr val="000000"/>
                </a:solidFill>
              </a:defRPr>
            </a:lvl1pPr>
          </a:lstStyle>
          <a:p>
            <a:pPr lvl="0"/>
            <a:r>
              <a:rPr lang="en-US" dirty="0"/>
              <a:t>Edit Master text styles</a:t>
            </a:r>
          </a:p>
        </p:txBody>
      </p:sp>
      <p:sp>
        <p:nvSpPr>
          <p:cNvPr id="25" name="Text Placeholder 23"/>
          <p:cNvSpPr>
            <a:spLocks noGrp="1"/>
          </p:cNvSpPr>
          <p:nvPr>
            <p:ph type="body" sz="quarter" idx="15"/>
          </p:nvPr>
        </p:nvSpPr>
        <p:spPr>
          <a:xfrm>
            <a:off x="1997307" y="2371814"/>
            <a:ext cx="6299200" cy="469900"/>
          </a:xfrm>
        </p:spPr>
        <p:txBody>
          <a:bodyPr/>
          <a:lstStyle>
            <a:lvl1pPr>
              <a:defRPr b="1">
                <a:solidFill>
                  <a:srgbClr val="000000"/>
                </a:solidFill>
              </a:defRPr>
            </a:lvl1pPr>
          </a:lstStyle>
          <a:p>
            <a:pPr lvl="0"/>
            <a:r>
              <a:rPr lang="en-US" dirty="0"/>
              <a:t>Edit Master text styles</a:t>
            </a:r>
          </a:p>
        </p:txBody>
      </p:sp>
      <p:sp>
        <p:nvSpPr>
          <p:cNvPr id="26" name="Text Placeholder 23"/>
          <p:cNvSpPr>
            <a:spLocks noGrp="1"/>
          </p:cNvSpPr>
          <p:nvPr>
            <p:ph type="body" sz="quarter" idx="16"/>
          </p:nvPr>
        </p:nvSpPr>
        <p:spPr>
          <a:xfrm>
            <a:off x="1997307" y="3270191"/>
            <a:ext cx="6299200" cy="469900"/>
          </a:xfrm>
        </p:spPr>
        <p:txBody>
          <a:bodyPr/>
          <a:lstStyle>
            <a:lvl1pPr>
              <a:defRPr b="1">
                <a:solidFill>
                  <a:srgbClr val="000000"/>
                </a:solidFill>
              </a:defRPr>
            </a:lvl1pPr>
          </a:lstStyle>
          <a:p>
            <a:pPr lvl="0"/>
            <a:r>
              <a:rPr lang="en-US" dirty="0"/>
              <a:t>Edit Master text styles</a:t>
            </a:r>
          </a:p>
        </p:txBody>
      </p:sp>
      <p:sp>
        <p:nvSpPr>
          <p:cNvPr id="27" name="Text Placeholder 23"/>
          <p:cNvSpPr>
            <a:spLocks noGrp="1"/>
          </p:cNvSpPr>
          <p:nvPr>
            <p:ph type="body" sz="quarter" idx="17"/>
          </p:nvPr>
        </p:nvSpPr>
        <p:spPr>
          <a:xfrm>
            <a:off x="1997307" y="4169211"/>
            <a:ext cx="6299200" cy="469900"/>
          </a:xfrm>
        </p:spPr>
        <p:txBody>
          <a:bodyPr/>
          <a:lstStyle>
            <a:lvl1pPr>
              <a:defRPr b="1">
                <a:solidFill>
                  <a:srgbClr val="000000"/>
                </a:solidFill>
              </a:defRPr>
            </a:lvl1pPr>
          </a:lstStyle>
          <a:p>
            <a:pPr lvl="0"/>
            <a:r>
              <a:rPr lang="en-US" dirty="0"/>
              <a:t>Edit Master text styles</a:t>
            </a:r>
          </a:p>
        </p:txBody>
      </p:sp>
      <p:sp>
        <p:nvSpPr>
          <p:cNvPr id="28" name="Text Placeholder 23"/>
          <p:cNvSpPr>
            <a:spLocks noGrp="1"/>
          </p:cNvSpPr>
          <p:nvPr>
            <p:ph type="body" sz="quarter" idx="18"/>
          </p:nvPr>
        </p:nvSpPr>
        <p:spPr>
          <a:xfrm>
            <a:off x="1997307" y="5092349"/>
            <a:ext cx="6299200" cy="469900"/>
          </a:xfrm>
        </p:spPr>
        <p:txBody>
          <a:bodyPr/>
          <a:lstStyle>
            <a:lvl1pPr>
              <a:defRPr b="1">
                <a:solidFill>
                  <a:srgbClr val="000000"/>
                </a:solidFill>
              </a:defRPr>
            </a:lvl1pPr>
          </a:lstStyle>
          <a:p>
            <a:pPr lvl="0"/>
            <a:r>
              <a:rPr lang="en-US" dirty="0"/>
              <a:t>Edit Master text styles</a:t>
            </a:r>
          </a:p>
        </p:txBody>
      </p:sp>
      <p:sp>
        <p:nvSpPr>
          <p:cNvPr id="2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4840358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423" y="6440017"/>
            <a:ext cx="7009027" cy="365125"/>
          </a:xfrm>
        </p:spPr>
        <p:txBody>
          <a:bodyPr/>
          <a:lstStyle/>
          <a:p>
            <a:endParaRPr lang="en-US" dirty="0"/>
          </a:p>
        </p:txBody>
      </p:sp>
      <p:sp>
        <p:nvSpPr>
          <p:cNvPr id="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2074508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476676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42776981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2195586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575814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0" name="Picture 19"/>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5797119" y="4469714"/>
            <a:ext cx="3257483" cy="2317548"/>
          </a:xfrm>
          <a:prstGeom prst="rect">
            <a:avLst/>
          </a:prstGeom>
        </p:spPr>
      </p:pic>
      <p:pic>
        <p:nvPicPr>
          <p:cNvPr id="13" name="Picture 1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a:off x="84948" y="4469714"/>
            <a:ext cx="5642302" cy="2316980"/>
          </a:xfrm>
          <a:prstGeom prst="rect">
            <a:avLst/>
          </a:prstGeom>
        </p:spPr>
      </p:pic>
      <p:sp>
        <p:nvSpPr>
          <p:cNvPr id="17" name="Rectangle 16"/>
          <p:cNvSpPr/>
          <p:nvPr userDrawn="1"/>
        </p:nvSpPr>
        <p:spPr>
          <a:xfrm>
            <a:off x="5797119" y="4472716"/>
            <a:ext cx="3257483" cy="2316980"/>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68171" y="51496"/>
            <a:ext cx="9005478" cy="2157984"/>
          </a:xfrm>
          <a:prstGeom prst="rect">
            <a:avLst/>
          </a:prstGeom>
        </p:spPr>
      </p:pic>
      <p:sp>
        <p:nvSpPr>
          <p:cNvPr id="16" name="Rectangle 15"/>
          <p:cNvSpPr>
            <a:spLocks/>
          </p:cNvSpPr>
          <p:nvPr userDrawn="1"/>
        </p:nvSpPr>
        <p:spPr>
          <a:xfrm>
            <a:off x="84948" y="4469714"/>
            <a:ext cx="5641848" cy="2322576"/>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09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19050" y="0"/>
            <a:ext cx="0" cy="0"/>
          </a:xfrm>
        </p:spPr>
        <p:txBody>
          <a:bodyPr/>
          <a:lstStyle/>
          <a:p>
            <a:endParaRPr lang="en-US" dirty="0"/>
          </a:p>
        </p:txBody>
      </p:sp>
      <p:sp>
        <p:nvSpPr>
          <p:cNvPr id="5" name="Footer Placeholder 4"/>
          <p:cNvSpPr>
            <a:spLocks noGrp="1"/>
          </p:cNvSpPr>
          <p:nvPr>
            <p:ph type="ftr" sz="quarter" idx="11"/>
          </p:nvPr>
        </p:nvSpPr>
        <p:spPr>
          <a:xfrm>
            <a:off x="293473" y="6356350"/>
            <a:ext cx="7009027" cy="365125"/>
          </a:xfrm>
        </p:spPr>
        <p:txBody>
          <a:bodyPr/>
          <a:lstStyle/>
          <a:p>
            <a:endParaRPr lang="en-US" dirty="0"/>
          </a:p>
        </p:txBody>
      </p:sp>
      <p:sp>
        <p:nvSpPr>
          <p:cNvPr id="19" name="Rectangle 18"/>
          <p:cNvSpPr>
            <a:spLocks/>
          </p:cNvSpPr>
          <p:nvPr userDrawn="1"/>
        </p:nvSpPr>
        <p:spPr>
          <a:xfrm>
            <a:off x="84493" y="51496"/>
            <a:ext cx="8970264" cy="6739128"/>
          </a:xfrm>
          <a:prstGeom prst="rect">
            <a:avLst/>
          </a:prstGeom>
          <a:blipFill dpi="0" rotWithShape="1">
            <a:blip r:embed="rId5">
              <a:duotone>
                <a:prstClr val="black"/>
                <a:srgbClr val="000000">
                  <a:tint val="45000"/>
                  <a:satMod val="400000"/>
                </a:srgbClr>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84493" y="51496"/>
            <a:ext cx="8970105" cy="6735197"/>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293473" y="5161452"/>
            <a:ext cx="5000363" cy="606531"/>
          </a:xfrm>
        </p:spPr>
        <p:txBody>
          <a:bodyPr>
            <a:normAutofit/>
          </a:bodyPr>
          <a:lstStyle>
            <a:lvl1pPr>
              <a:defRPr sz="2400" b="1">
                <a:solidFill>
                  <a:schemeClr val="bg1"/>
                </a:solidFill>
                <a:latin typeface="Meta Offc" panose="020B0504030101020102" pitchFamily="34" charset="0"/>
                <a:cs typeface="Meta Offc" panose="020B0504030101020102" pitchFamily="34" charset="0"/>
              </a:defRPr>
            </a:lvl1pPr>
          </a:lstStyle>
          <a:p>
            <a:r>
              <a:rPr lang="en-US" dirty="0"/>
              <a:t>Click to edit Master title style</a:t>
            </a:r>
          </a:p>
        </p:txBody>
      </p:sp>
      <p:sp>
        <p:nvSpPr>
          <p:cNvPr id="2" name="Oval 1"/>
          <p:cNvSpPr/>
          <p:nvPr userDrawn="1"/>
        </p:nvSpPr>
        <p:spPr>
          <a:xfrm>
            <a:off x="2205100" y="1828088"/>
            <a:ext cx="4710298" cy="1987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73132" y="19283"/>
            <a:ext cx="2397737"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rPr>
              <a:t>PRIVATE</a:t>
            </a:r>
            <a:r>
              <a:rPr lang="en-US" sz="900" b="1" baseline="0" dirty="0">
                <a:solidFill>
                  <a:srgbClr val="FF0000"/>
                </a:solidFill>
              </a:rPr>
              <a:t> AND HIGHLY CONFIDENTIAL</a:t>
            </a:r>
            <a:endParaRPr lang="en-US" sz="900" b="1" dirty="0">
              <a:solidFill>
                <a:srgbClr val="FF0000"/>
              </a:solidFill>
            </a:endParaRPr>
          </a:p>
        </p:txBody>
      </p:sp>
      <p:pic>
        <p:nvPicPr>
          <p:cNvPr id="18" name="Picture 17"/>
          <p:cNvPicPr>
            <a:picLocks noChangeAspect="1"/>
          </p:cNvPicPr>
          <p:nvPr userDrawn="1"/>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0048" y="1976971"/>
            <a:ext cx="1900402" cy="1641751"/>
          </a:xfrm>
          <a:prstGeom prst="rect">
            <a:avLst/>
          </a:prstGeom>
        </p:spPr>
      </p:pic>
    </p:spTree>
    <p:extLst>
      <p:ext uri="{BB962C8B-B14F-4D97-AF65-F5344CB8AC3E}">
        <p14:creationId xmlns:p14="http://schemas.microsoft.com/office/powerpoint/2010/main" val="2346868416"/>
      </p:ext>
    </p:extLst>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ectangle 6"/>
          <p:cNvSpPr/>
          <p:nvPr userDrawn="1"/>
        </p:nvSpPr>
        <p:spPr>
          <a:xfrm>
            <a:off x="-109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19050" y="0"/>
            <a:ext cx="0" cy="0"/>
          </a:xfrm>
        </p:spPr>
        <p:txBody>
          <a:bodyPr/>
          <a:lstStyle/>
          <a:p>
            <a:endParaRPr lang="en-US" dirty="0"/>
          </a:p>
        </p:txBody>
      </p:sp>
      <p:sp>
        <p:nvSpPr>
          <p:cNvPr id="5" name="Footer Placeholder 4"/>
          <p:cNvSpPr>
            <a:spLocks noGrp="1"/>
          </p:cNvSpPr>
          <p:nvPr>
            <p:ph type="ftr" sz="quarter" idx="11"/>
          </p:nvPr>
        </p:nvSpPr>
        <p:spPr>
          <a:xfrm>
            <a:off x="293473" y="6356350"/>
            <a:ext cx="7009027" cy="365125"/>
          </a:xfrm>
        </p:spPr>
        <p:txBody>
          <a:bodyPr/>
          <a:lstStyle/>
          <a:p>
            <a:endParaRPr lang="en-US" dirty="0"/>
          </a:p>
        </p:txBody>
      </p:sp>
      <p:pic>
        <p:nvPicPr>
          <p:cNvPr id="20" name="Picture 19"/>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5797119" y="4469714"/>
            <a:ext cx="3257483" cy="2317548"/>
          </a:xfrm>
          <a:prstGeom prst="rect">
            <a:avLst/>
          </a:prstGeom>
        </p:spPr>
      </p:pic>
      <p:sp>
        <p:nvSpPr>
          <p:cNvPr id="17" name="Rectangle 16"/>
          <p:cNvSpPr/>
          <p:nvPr userDrawn="1"/>
        </p:nvSpPr>
        <p:spPr>
          <a:xfrm>
            <a:off x="5797119" y="4472716"/>
            <a:ext cx="3257483" cy="2316980"/>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a:off x="68171" y="51496"/>
            <a:ext cx="9005478" cy="2157984"/>
          </a:xfrm>
          <a:prstGeom prst="rect">
            <a:avLst/>
          </a:prstGeom>
        </p:spPr>
      </p:pic>
      <p:sp>
        <p:nvSpPr>
          <p:cNvPr id="18" name="Rectangle 17"/>
          <p:cNvSpPr/>
          <p:nvPr userDrawn="1"/>
        </p:nvSpPr>
        <p:spPr>
          <a:xfrm>
            <a:off x="68171" y="51496"/>
            <a:ext cx="9005478" cy="2154809"/>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84948" y="4469714"/>
            <a:ext cx="5642302" cy="2316980"/>
          </a:xfrm>
          <a:prstGeom prst="rect">
            <a:avLst/>
          </a:prstGeom>
        </p:spPr>
      </p:pic>
      <p:sp>
        <p:nvSpPr>
          <p:cNvPr id="16" name="Rectangle 15"/>
          <p:cNvSpPr>
            <a:spLocks/>
          </p:cNvSpPr>
          <p:nvPr userDrawn="1"/>
        </p:nvSpPr>
        <p:spPr>
          <a:xfrm>
            <a:off x="84948" y="4469714"/>
            <a:ext cx="5641848" cy="2322576"/>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73132" y="-34504"/>
            <a:ext cx="3404186"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baseline="0" dirty="0">
                <a:solidFill>
                  <a:srgbClr val="FF0000"/>
                </a:solidFill>
              </a:rPr>
              <a:t>CONFIDENTIAL – NOT FOR FURTHER DISTRIBUTION</a:t>
            </a:r>
            <a:endParaRPr lang="en-US" sz="900" b="1" dirty="0">
              <a:solidFill>
                <a:srgbClr val="FF0000"/>
              </a:solidFill>
            </a:endParaRPr>
          </a:p>
        </p:txBody>
      </p:sp>
      <p:sp>
        <p:nvSpPr>
          <p:cNvPr id="19" name="Rectangle 18"/>
          <p:cNvSpPr>
            <a:spLocks/>
          </p:cNvSpPr>
          <p:nvPr userDrawn="1"/>
        </p:nvSpPr>
        <p:spPr>
          <a:xfrm>
            <a:off x="65899" y="2281806"/>
            <a:ext cx="8979408" cy="2121408"/>
          </a:xfrm>
          <a:prstGeom prst="rect">
            <a:avLst/>
          </a:prstGeom>
          <a:blipFill dpi="0" rotWithShape="1">
            <a:blip r:embed="rId5">
              <a:duotone>
                <a:prstClr val="black"/>
                <a:srgbClr val="000000">
                  <a:tint val="45000"/>
                  <a:satMod val="400000"/>
                </a:srgbClr>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5899" y="2281806"/>
            <a:ext cx="8988700" cy="2120172"/>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351813" y="2369232"/>
            <a:ext cx="5000363" cy="606531"/>
          </a:xfrm>
        </p:spPr>
        <p:txBody>
          <a:bodyPr>
            <a:normAutofit/>
          </a:bodyPr>
          <a:lstStyle>
            <a:lvl1pPr>
              <a:defRPr sz="2400" b="1">
                <a:solidFill>
                  <a:schemeClr val="bg1"/>
                </a:solidFill>
                <a:latin typeface="Meta Offc" panose="020B0504030101020102" pitchFamily="34" charset="0"/>
                <a:cs typeface="Meta Offc" panose="020B0504030101020102" pitchFamily="34" charset="0"/>
              </a:defRPr>
            </a:lvl1pPr>
          </a:lstStyle>
          <a:p>
            <a:r>
              <a:rPr lang="en-US" dirty="0"/>
              <a:t>Click to edit Master title style</a:t>
            </a:r>
          </a:p>
        </p:txBody>
      </p:sp>
      <p:sp>
        <p:nvSpPr>
          <p:cNvPr id="24" name="Oval 23"/>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userDrawn="1"/>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171721812"/>
      </p:ext>
    </p:extLst>
  </p:cSld>
  <p:clrMapOvr>
    <a:masterClrMapping/>
  </p:clrMapOvr>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111209" y="4462943"/>
            <a:ext cx="5642302" cy="2323751"/>
          </a:xfrm>
          <a:prstGeom prst="rect">
            <a:avLst/>
          </a:prstGeom>
        </p:spPr>
      </p:pic>
      <p:sp>
        <p:nvSpPr>
          <p:cNvPr id="11" name="Rectangle 10"/>
          <p:cNvSpPr/>
          <p:nvPr userDrawn="1"/>
        </p:nvSpPr>
        <p:spPr>
          <a:xfrm>
            <a:off x="65899" y="2273473"/>
            <a:ext cx="8988700" cy="212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5B1E23D2-3F0A-4D9B-AE9A-5A67F458BD42}" type="slidenum">
              <a:rPr lang="en-US" smtClean="0"/>
              <a:t>‹#›</a:t>
            </a:fld>
            <a:endParaRPr lang="en-US" dirty="0"/>
          </a:p>
        </p:txBody>
      </p:sp>
      <p:sp>
        <p:nvSpPr>
          <p:cNvPr id="12" name="Rectangle 11"/>
          <p:cNvSpPr/>
          <p:nvPr userDrawn="1"/>
        </p:nvSpPr>
        <p:spPr>
          <a:xfrm>
            <a:off x="65899" y="77800"/>
            <a:ext cx="8988700" cy="2128505"/>
          </a:xfrm>
          <a:prstGeom prst="rect">
            <a:avLst/>
          </a:prstGeom>
          <a:solidFill>
            <a:srgbClr val="7F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351813" y="2369232"/>
            <a:ext cx="5000363" cy="606531"/>
          </a:xfrm>
        </p:spPr>
        <p:txBody>
          <a:bodyPr>
            <a:normAutofit/>
          </a:bodyPr>
          <a:lstStyle>
            <a:lvl1pPr>
              <a:defRPr sz="2400" b="1">
                <a:solidFill>
                  <a:srgbClr val="000000"/>
                </a:solidFill>
                <a:latin typeface="Meta Offc" panose="020B0504030101020102" pitchFamily="34" charset="0"/>
                <a:cs typeface="Meta Offc" panose="020B0504030101020102" pitchFamily="34" charset="0"/>
              </a:defRPr>
            </a:lvl1pPr>
          </a:lstStyle>
          <a:p>
            <a:r>
              <a:rPr lang="en-US" dirty="0"/>
              <a:t>Click to edit Master title style</a:t>
            </a:r>
          </a:p>
        </p:txBody>
      </p:sp>
      <p:pic>
        <p:nvPicPr>
          <p:cNvPr id="3" name="Picture 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rot="5400000">
            <a:off x="6425723" y="4159041"/>
            <a:ext cx="2316980" cy="2938326"/>
          </a:xfrm>
          <a:prstGeom prst="rect">
            <a:avLst/>
          </a:prstGeom>
        </p:spPr>
      </p:pic>
      <p:sp>
        <p:nvSpPr>
          <p:cNvPr id="17" name="Rectangle 16"/>
          <p:cNvSpPr>
            <a:spLocks/>
          </p:cNvSpPr>
          <p:nvPr userDrawn="1"/>
        </p:nvSpPr>
        <p:spPr>
          <a:xfrm>
            <a:off x="6115050" y="4469714"/>
            <a:ext cx="2938326" cy="2316980"/>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49121" y="75501"/>
            <a:ext cx="9005478" cy="2130804"/>
          </a:xfrm>
          <a:prstGeom prst="rect">
            <a:avLst/>
          </a:prstGeom>
        </p:spPr>
      </p:pic>
      <p:sp>
        <p:nvSpPr>
          <p:cNvPr id="18" name="Rectangle 17"/>
          <p:cNvSpPr/>
          <p:nvPr userDrawn="1"/>
        </p:nvSpPr>
        <p:spPr>
          <a:xfrm>
            <a:off x="65898" y="75501"/>
            <a:ext cx="8988701" cy="2114025"/>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11209" y="4462943"/>
            <a:ext cx="5642302" cy="2323751"/>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12543" y="-24978"/>
            <a:ext cx="2518914"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bg1"/>
                </a:solidFill>
              </a:rPr>
              <a:t>PRIVATE</a:t>
            </a:r>
            <a:r>
              <a:rPr lang="en-US" sz="1200" b="0" baseline="0" dirty="0">
                <a:solidFill>
                  <a:schemeClr val="bg1"/>
                </a:solidFill>
              </a:rPr>
              <a:t> AND HIGHLY CONFIDENTIAL</a:t>
            </a:r>
            <a:endParaRPr lang="en-US" sz="1200" b="0" dirty="0">
              <a:solidFill>
                <a:schemeClr val="bg1"/>
              </a:solidFill>
            </a:endParaRPr>
          </a:p>
        </p:txBody>
      </p:sp>
      <p:sp>
        <p:nvSpPr>
          <p:cNvPr id="20" name="Oval 19"/>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27112514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20" name="Picture 1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52389" cy="6858000"/>
          </a:xfrm>
          <a:prstGeom prst="rect">
            <a:avLst/>
          </a:prstGeom>
        </p:spPr>
      </p:pic>
      <p:sp>
        <p:nvSpPr>
          <p:cNvPr id="17" name="Rectangle 16"/>
          <p:cNvSpPr/>
          <p:nvPr userDrawn="1"/>
        </p:nvSpPr>
        <p:spPr>
          <a:xfrm>
            <a:off x="-755" y="-1"/>
            <a:ext cx="9153144" cy="6858000"/>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 y="2403647"/>
            <a:ext cx="9152389" cy="2128505"/>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5899" y="2273473"/>
            <a:ext cx="8988700" cy="212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5B1E23D2-3F0A-4D9B-AE9A-5A67F458BD42}" type="slidenum">
              <a:rPr lang="en-US" smtClean="0"/>
              <a:t>‹#›</a:t>
            </a:fld>
            <a:endParaRPr lang="en-US" dirty="0"/>
          </a:p>
        </p:txBody>
      </p:sp>
      <p:sp>
        <p:nvSpPr>
          <p:cNvPr id="10" name="Text Placeholder 9"/>
          <p:cNvSpPr>
            <a:spLocks noGrp="1"/>
          </p:cNvSpPr>
          <p:nvPr>
            <p:ph type="body" sz="quarter" idx="13"/>
          </p:nvPr>
        </p:nvSpPr>
        <p:spPr>
          <a:xfrm>
            <a:off x="746125" y="2835275"/>
            <a:ext cx="7769225" cy="1333500"/>
          </a:xfrm>
        </p:spPr>
        <p:txBody>
          <a:bodyPr>
            <a:normAutofit/>
          </a:bodyPr>
          <a:lstStyle>
            <a:lvl1pPr marL="0" indent="0" algn="ctr">
              <a:buNone/>
              <a:defRPr sz="2000" b="1">
                <a:solidFill>
                  <a:schemeClr val="tx1"/>
                </a:solidFill>
                <a:latin typeface="Meta Offc" panose="020B0504030101020102" pitchFamily="34" charset="0"/>
                <a:cs typeface="Meta Offc" panose="020B0504030101020102" pitchFamily="34" charset="0"/>
              </a:defRPr>
            </a:lvl1pPr>
          </a:lstStyle>
          <a:p>
            <a:pPr lvl="0"/>
            <a:r>
              <a:rPr lang="en-US" dirty="0"/>
              <a:t>Edit Master text styles</a:t>
            </a:r>
          </a:p>
        </p:txBody>
      </p:sp>
      <p:sp>
        <p:nvSpPr>
          <p:cNvPr id="12" name="Rectangle 11"/>
          <p:cNvSpPr/>
          <p:nvPr userDrawn="1"/>
        </p:nvSpPr>
        <p:spPr>
          <a:xfrm>
            <a:off x="3312543" y="103519"/>
            <a:ext cx="2518914"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PRIVATE</a:t>
            </a:r>
            <a:r>
              <a:rPr lang="en-US" sz="1200" b="1" baseline="0" dirty="0">
                <a:solidFill>
                  <a:srgbClr val="FF0000"/>
                </a:solidFill>
              </a:rPr>
              <a:t> AND CONFIDENTIAL</a:t>
            </a:r>
            <a:endParaRPr lang="en-US" sz="1200" b="1" dirty="0">
              <a:solidFill>
                <a:srgbClr val="FF0000"/>
              </a:solidFill>
            </a:endParaRPr>
          </a:p>
        </p:txBody>
      </p:sp>
      <p:sp>
        <p:nvSpPr>
          <p:cNvPr id="14" name="Oval 13"/>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225840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8513805"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4" name="Rounded Rectangle 13"/>
          <p:cNvSpPr/>
          <p:nvPr userDrawn="1"/>
        </p:nvSpPr>
        <p:spPr>
          <a:xfrm>
            <a:off x="345989" y="3839818"/>
            <a:ext cx="8513805"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6" name="Content Placeholder 15"/>
          <p:cNvSpPr>
            <a:spLocks noGrp="1"/>
          </p:cNvSpPr>
          <p:nvPr>
            <p:ph sz="quarter" idx="14"/>
          </p:nvPr>
        </p:nvSpPr>
        <p:spPr>
          <a:xfrm>
            <a:off x="346031" y="1917956"/>
            <a:ext cx="8513763" cy="1804987"/>
          </a:xfrm>
        </p:spPr>
        <p:txBody>
          <a:bodyPr/>
          <a:lstStyle/>
          <a:p>
            <a:pPr lvl="0"/>
            <a:endParaRPr lang="en-US" dirty="0"/>
          </a:p>
        </p:txBody>
      </p:sp>
      <p:sp>
        <p:nvSpPr>
          <p:cNvPr id="18" name="Content Placeholder 17"/>
          <p:cNvSpPr>
            <a:spLocks noGrp="1"/>
          </p:cNvSpPr>
          <p:nvPr>
            <p:ph sz="quarter" idx="15"/>
          </p:nvPr>
        </p:nvSpPr>
        <p:spPr>
          <a:xfrm>
            <a:off x="345989" y="4192467"/>
            <a:ext cx="8513763" cy="1804988"/>
          </a:xfrm>
        </p:spPr>
        <p:txBody>
          <a:bodyPr/>
          <a:lstStyle/>
          <a:p>
            <a:pPr lvl="0"/>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85030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4" name="Rounded Rectangle 13"/>
          <p:cNvSpPr/>
          <p:nvPr userDrawn="1"/>
        </p:nvSpPr>
        <p:spPr>
          <a:xfrm>
            <a:off x="345989" y="3839818"/>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3" name="Rounded Rectangle 12"/>
          <p:cNvSpPr/>
          <p:nvPr userDrawn="1"/>
        </p:nvSpPr>
        <p:spPr>
          <a:xfrm>
            <a:off x="5053191"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5" name="Rounded Rectangle 14"/>
          <p:cNvSpPr/>
          <p:nvPr userDrawn="1"/>
        </p:nvSpPr>
        <p:spPr>
          <a:xfrm>
            <a:off x="5053191" y="3839818"/>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6"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90572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3" name="Rounded Rectangle 12"/>
          <p:cNvSpPr/>
          <p:nvPr userDrawn="1"/>
        </p:nvSpPr>
        <p:spPr>
          <a:xfrm>
            <a:off x="5053191"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8" name="Content Placeholder 7"/>
          <p:cNvSpPr>
            <a:spLocks noGrp="1"/>
          </p:cNvSpPr>
          <p:nvPr>
            <p:ph sz="quarter" idx="14"/>
          </p:nvPr>
        </p:nvSpPr>
        <p:spPr>
          <a:xfrm>
            <a:off x="5053013" y="2030413"/>
            <a:ext cx="3806825" cy="3933825"/>
          </a:xfrm>
        </p:spPr>
        <p:txBody>
          <a:bodyPr>
            <a:normAutofit/>
          </a:bodyPr>
          <a:lstStyle>
            <a:lvl1pPr>
              <a:defRPr sz="1050"/>
            </a:lvl1pPr>
          </a:lstStyle>
          <a:p>
            <a:pPr lvl="0"/>
            <a:r>
              <a:rPr lang="en-US" dirty="0"/>
              <a:t>Edit Master text styles</a:t>
            </a:r>
          </a:p>
        </p:txBody>
      </p:sp>
      <p:sp>
        <p:nvSpPr>
          <p:cNvPr id="11" name="Text Placeholder 10"/>
          <p:cNvSpPr>
            <a:spLocks noGrp="1"/>
          </p:cNvSpPr>
          <p:nvPr>
            <p:ph type="body" sz="quarter" idx="15"/>
          </p:nvPr>
        </p:nvSpPr>
        <p:spPr>
          <a:xfrm>
            <a:off x="346075" y="2030413"/>
            <a:ext cx="3806825" cy="3933825"/>
          </a:xfrm>
        </p:spPr>
        <p:txBody>
          <a:bodyPr>
            <a:normAutofit/>
          </a:bodyPr>
          <a:lstStyle>
            <a:lvl1pPr>
              <a:defRPr sz="1050"/>
            </a:lvl1pPr>
          </a:lstStyle>
          <a:p>
            <a:pPr lvl="0"/>
            <a:r>
              <a:rPr lang="en-US" dirty="0"/>
              <a:t>Edit Master text styles</a:t>
            </a:r>
          </a:p>
        </p:txBody>
      </p:sp>
      <p:sp>
        <p:nvSpPr>
          <p:cNvPr id="1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51049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90"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4" name="Rounded Rectangle 13"/>
          <p:cNvSpPr/>
          <p:nvPr userDrawn="1"/>
        </p:nvSpPr>
        <p:spPr>
          <a:xfrm>
            <a:off x="3162698"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5" name="Rounded Rectangle 14"/>
          <p:cNvSpPr/>
          <p:nvPr userDrawn="1"/>
        </p:nvSpPr>
        <p:spPr>
          <a:xfrm>
            <a:off x="5979407"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6" name="Rounded Rectangle 15"/>
          <p:cNvSpPr/>
          <p:nvPr userDrawn="1"/>
        </p:nvSpPr>
        <p:spPr>
          <a:xfrm>
            <a:off x="551544" y="2283959"/>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7" name="Rounded Rectangle 16"/>
          <p:cNvSpPr/>
          <p:nvPr userDrawn="1"/>
        </p:nvSpPr>
        <p:spPr>
          <a:xfrm>
            <a:off x="3368252" y="2283959"/>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8" name="Rounded Rectangle 17"/>
          <p:cNvSpPr/>
          <p:nvPr userDrawn="1"/>
        </p:nvSpPr>
        <p:spPr>
          <a:xfrm>
            <a:off x="6184962" y="2283958"/>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9" name="Rounded Rectangle 18"/>
          <p:cNvSpPr/>
          <p:nvPr userDrawn="1"/>
        </p:nvSpPr>
        <p:spPr>
          <a:xfrm>
            <a:off x="345990"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0" name="Rounded Rectangle 19"/>
          <p:cNvSpPr/>
          <p:nvPr userDrawn="1"/>
        </p:nvSpPr>
        <p:spPr>
          <a:xfrm>
            <a:off x="3162698"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1" name="Rounded Rectangle 20"/>
          <p:cNvSpPr/>
          <p:nvPr userDrawn="1"/>
        </p:nvSpPr>
        <p:spPr>
          <a:xfrm>
            <a:off x="5979407"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2" name="Rounded Rectangle 21"/>
          <p:cNvSpPr/>
          <p:nvPr userDrawn="1"/>
        </p:nvSpPr>
        <p:spPr>
          <a:xfrm>
            <a:off x="551544" y="4650107"/>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3" name="Rounded Rectangle 22"/>
          <p:cNvSpPr/>
          <p:nvPr userDrawn="1"/>
        </p:nvSpPr>
        <p:spPr>
          <a:xfrm>
            <a:off x="3368252" y="4650107"/>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4" name="Rounded Rectangle 23"/>
          <p:cNvSpPr/>
          <p:nvPr userDrawn="1"/>
        </p:nvSpPr>
        <p:spPr>
          <a:xfrm>
            <a:off x="6184962" y="4650106"/>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3" name="Oval 2"/>
          <p:cNvSpPr/>
          <p:nvPr userDrawn="1"/>
        </p:nvSpPr>
        <p:spPr>
          <a:xfrm>
            <a:off x="238438" y="1481818"/>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5" name="Oval 24"/>
          <p:cNvSpPr/>
          <p:nvPr userDrawn="1"/>
        </p:nvSpPr>
        <p:spPr>
          <a:xfrm>
            <a:off x="3046233" y="1479856"/>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p>
        </p:txBody>
      </p:sp>
      <p:sp>
        <p:nvSpPr>
          <p:cNvPr id="26" name="Oval 25"/>
          <p:cNvSpPr/>
          <p:nvPr userDrawn="1"/>
        </p:nvSpPr>
        <p:spPr>
          <a:xfrm>
            <a:off x="5878757" y="1479856"/>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7" name="Oval 26"/>
          <p:cNvSpPr/>
          <p:nvPr userDrawn="1"/>
        </p:nvSpPr>
        <p:spPr>
          <a:xfrm>
            <a:off x="238438" y="3819135"/>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28" name="Oval 27"/>
          <p:cNvSpPr/>
          <p:nvPr userDrawn="1"/>
        </p:nvSpPr>
        <p:spPr>
          <a:xfrm>
            <a:off x="3046233" y="3817173"/>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sp>
        <p:nvSpPr>
          <p:cNvPr id="29" name="Oval 28"/>
          <p:cNvSpPr/>
          <p:nvPr userDrawn="1"/>
        </p:nvSpPr>
        <p:spPr>
          <a:xfrm>
            <a:off x="5878757" y="3817173"/>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6</a:t>
            </a:r>
          </a:p>
        </p:txBody>
      </p:sp>
      <p:sp>
        <p:nvSpPr>
          <p:cNvPr id="30" name="Text Placeholder 29"/>
          <p:cNvSpPr>
            <a:spLocks noGrp="1"/>
          </p:cNvSpPr>
          <p:nvPr>
            <p:ph type="body" sz="quarter" idx="14"/>
          </p:nvPr>
        </p:nvSpPr>
        <p:spPr>
          <a:xfrm>
            <a:off x="696913" y="2342153"/>
            <a:ext cx="2146300" cy="1323385"/>
          </a:xfrm>
        </p:spPr>
        <p:txBody>
          <a:bodyPr>
            <a:normAutofit/>
          </a:bodyPr>
          <a:lstStyle>
            <a:lvl1pPr>
              <a:defRPr sz="900"/>
            </a:lvl1pPr>
          </a:lstStyle>
          <a:p>
            <a:pPr lvl="0"/>
            <a:r>
              <a:rPr lang="en-US" dirty="0"/>
              <a:t>Edit Master text styles</a:t>
            </a:r>
          </a:p>
        </p:txBody>
      </p:sp>
      <p:sp>
        <p:nvSpPr>
          <p:cNvPr id="31" name="Text Placeholder 29"/>
          <p:cNvSpPr>
            <a:spLocks noGrp="1"/>
          </p:cNvSpPr>
          <p:nvPr>
            <p:ph type="body" sz="quarter" idx="15"/>
          </p:nvPr>
        </p:nvSpPr>
        <p:spPr>
          <a:xfrm>
            <a:off x="3497902" y="2342153"/>
            <a:ext cx="2146300" cy="1323385"/>
          </a:xfrm>
        </p:spPr>
        <p:txBody>
          <a:bodyPr>
            <a:normAutofit/>
          </a:bodyPr>
          <a:lstStyle>
            <a:lvl1pPr>
              <a:defRPr sz="900"/>
            </a:lvl1pPr>
          </a:lstStyle>
          <a:p>
            <a:pPr lvl="0"/>
            <a:r>
              <a:rPr lang="en-US" dirty="0"/>
              <a:t>Edit Master text styles</a:t>
            </a:r>
          </a:p>
        </p:txBody>
      </p:sp>
      <p:sp>
        <p:nvSpPr>
          <p:cNvPr id="32" name="Text Placeholder 29"/>
          <p:cNvSpPr>
            <a:spLocks noGrp="1"/>
          </p:cNvSpPr>
          <p:nvPr>
            <p:ph type="body" sz="quarter" idx="16"/>
          </p:nvPr>
        </p:nvSpPr>
        <p:spPr>
          <a:xfrm>
            <a:off x="6312770" y="2336844"/>
            <a:ext cx="2146300" cy="1323385"/>
          </a:xfrm>
        </p:spPr>
        <p:txBody>
          <a:bodyPr>
            <a:normAutofit/>
          </a:bodyPr>
          <a:lstStyle>
            <a:lvl1pPr>
              <a:defRPr sz="900"/>
            </a:lvl1pPr>
          </a:lstStyle>
          <a:p>
            <a:pPr lvl="0"/>
            <a:r>
              <a:rPr lang="en-US" dirty="0"/>
              <a:t>Edit Master text styles</a:t>
            </a:r>
          </a:p>
        </p:txBody>
      </p:sp>
      <p:sp>
        <p:nvSpPr>
          <p:cNvPr id="33" name="Text Placeholder 29"/>
          <p:cNvSpPr>
            <a:spLocks noGrp="1"/>
          </p:cNvSpPr>
          <p:nvPr>
            <p:ph type="body" sz="quarter" idx="17"/>
          </p:nvPr>
        </p:nvSpPr>
        <p:spPr>
          <a:xfrm>
            <a:off x="681194" y="4712983"/>
            <a:ext cx="2146300" cy="1323385"/>
          </a:xfrm>
        </p:spPr>
        <p:txBody>
          <a:bodyPr>
            <a:normAutofit/>
          </a:bodyPr>
          <a:lstStyle>
            <a:lvl1pPr>
              <a:defRPr sz="900"/>
            </a:lvl1pPr>
          </a:lstStyle>
          <a:p>
            <a:pPr lvl="0"/>
            <a:r>
              <a:rPr lang="en-US" dirty="0"/>
              <a:t>Edit Master text styles</a:t>
            </a:r>
          </a:p>
        </p:txBody>
      </p:sp>
      <p:sp>
        <p:nvSpPr>
          <p:cNvPr id="34" name="Text Placeholder 29"/>
          <p:cNvSpPr>
            <a:spLocks noGrp="1"/>
          </p:cNvSpPr>
          <p:nvPr>
            <p:ph type="body" sz="quarter" idx="18"/>
          </p:nvPr>
        </p:nvSpPr>
        <p:spPr>
          <a:xfrm>
            <a:off x="3492311" y="4712983"/>
            <a:ext cx="2146300" cy="1323385"/>
          </a:xfrm>
        </p:spPr>
        <p:txBody>
          <a:bodyPr>
            <a:normAutofit/>
          </a:bodyPr>
          <a:lstStyle>
            <a:lvl1pPr>
              <a:defRPr sz="900"/>
            </a:lvl1pPr>
          </a:lstStyle>
          <a:p>
            <a:pPr lvl="0"/>
            <a:r>
              <a:rPr lang="en-US" dirty="0"/>
              <a:t>Edit Master text styles</a:t>
            </a:r>
          </a:p>
        </p:txBody>
      </p:sp>
      <p:sp>
        <p:nvSpPr>
          <p:cNvPr id="35" name="Text Placeholder 29"/>
          <p:cNvSpPr>
            <a:spLocks noGrp="1"/>
          </p:cNvSpPr>
          <p:nvPr>
            <p:ph type="body" sz="quarter" idx="19"/>
          </p:nvPr>
        </p:nvSpPr>
        <p:spPr>
          <a:xfrm>
            <a:off x="6310768" y="4712983"/>
            <a:ext cx="2146300" cy="1323385"/>
          </a:xfrm>
        </p:spPr>
        <p:txBody>
          <a:bodyPr>
            <a:normAutofit/>
          </a:bodyPr>
          <a:lstStyle>
            <a:lvl1pPr>
              <a:defRPr sz="900"/>
            </a:lvl1pPr>
          </a:lstStyle>
          <a:p>
            <a:pPr lvl="0"/>
            <a:r>
              <a:rPr lang="en-US" dirty="0"/>
              <a:t>Edit Master text styles</a:t>
            </a:r>
          </a:p>
        </p:txBody>
      </p:sp>
      <p:sp>
        <p:nvSpPr>
          <p:cNvPr id="37" name="Text Placeholder 36"/>
          <p:cNvSpPr>
            <a:spLocks noGrp="1"/>
          </p:cNvSpPr>
          <p:nvPr>
            <p:ph type="body" sz="quarter" idx="20"/>
          </p:nvPr>
        </p:nvSpPr>
        <p:spPr>
          <a:xfrm>
            <a:off x="550862" y="1636713"/>
            <a:ext cx="2084261" cy="637878"/>
          </a:xfrm>
        </p:spPr>
        <p:txBody>
          <a:bodyPr/>
          <a:lstStyle>
            <a:lvl1pPr>
              <a:defRPr b="1">
                <a:solidFill>
                  <a:schemeClr val="bg1"/>
                </a:solidFill>
              </a:defRPr>
            </a:lvl1pPr>
          </a:lstStyle>
          <a:p>
            <a:pPr lvl="0"/>
            <a:r>
              <a:rPr lang="en-US" dirty="0"/>
              <a:t>Edit Master text styles</a:t>
            </a:r>
          </a:p>
        </p:txBody>
      </p:sp>
      <p:sp>
        <p:nvSpPr>
          <p:cNvPr id="38" name="Text Placeholder 36"/>
          <p:cNvSpPr>
            <a:spLocks noGrp="1"/>
          </p:cNvSpPr>
          <p:nvPr>
            <p:ph type="body" sz="quarter" idx="21"/>
          </p:nvPr>
        </p:nvSpPr>
        <p:spPr>
          <a:xfrm>
            <a:off x="3359339" y="1630724"/>
            <a:ext cx="2084261" cy="637878"/>
          </a:xfrm>
        </p:spPr>
        <p:txBody>
          <a:bodyPr/>
          <a:lstStyle>
            <a:lvl1pPr>
              <a:defRPr b="1">
                <a:solidFill>
                  <a:schemeClr val="bg1"/>
                </a:solidFill>
              </a:defRPr>
            </a:lvl1pPr>
          </a:lstStyle>
          <a:p>
            <a:pPr lvl="0"/>
            <a:r>
              <a:rPr lang="en-US" dirty="0"/>
              <a:t>Edit Master text styles</a:t>
            </a:r>
          </a:p>
        </p:txBody>
      </p:sp>
      <p:sp>
        <p:nvSpPr>
          <p:cNvPr id="39" name="Text Placeholder 36"/>
          <p:cNvSpPr>
            <a:spLocks noGrp="1"/>
          </p:cNvSpPr>
          <p:nvPr>
            <p:ph type="body" sz="quarter" idx="22"/>
          </p:nvPr>
        </p:nvSpPr>
        <p:spPr>
          <a:xfrm>
            <a:off x="6191863" y="1638371"/>
            <a:ext cx="2084261" cy="637878"/>
          </a:xfrm>
        </p:spPr>
        <p:txBody>
          <a:bodyPr/>
          <a:lstStyle>
            <a:lvl1pPr>
              <a:defRPr b="1">
                <a:solidFill>
                  <a:schemeClr val="bg1"/>
                </a:solidFill>
              </a:defRPr>
            </a:lvl1pPr>
          </a:lstStyle>
          <a:p>
            <a:pPr lvl="0"/>
            <a:r>
              <a:rPr lang="en-US" dirty="0"/>
              <a:t>Edit Master text styles</a:t>
            </a:r>
          </a:p>
        </p:txBody>
      </p:sp>
      <p:sp>
        <p:nvSpPr>
          <p:cNvPr id="40" name="Text Placeholder 36"/>
          <p:cNvSpPr>
            <a:spLocks noGrp="1"/>
          </p:cNvSpPr>
          <p:nvPr>
            <p:ph type="body" sz="quarter" idx="23"/>
          </p:nvPr>
        </p:nvSpPr>
        <p:spPr>
          <a:xfrm>
            <a:off x="550862" y="3993525"/>
            <a:ext cx="2084261" cy="637878"/>
          </a:xfrm>
        </p:spPr>
        <p:txBody>
          <a:bodyPr/>
          <a:lstStyle>
            <a:lvl1pPr>
              <a:defRPr b="1">
                <a:solidFill>
                  <a:schemeClr val="bg1"/>
                </a:solidFill>
              </a:defRPr>
            </a:lvl1pPr>
          </a:lstStyle>
          <a:p>
            <a:pPr lvl="0"/>
            <a:r>
              <a:rPr lang="en-US" dirty="0"/>
              <a:t>Edit Master text styles</a:t>
            </a:r>
          </a:p>
        </p:txBody>
      </p:sp>
      <p:sp>
        <p:nvSpPr>
          <p:cNvPr id="41" name="Text Placeholder 36"/>
          <p:cNvSpPr>
            <a:spLocks noGrp="1"/>
          </p:cNvSpPr>
          <p:nvPr>
            <p:ph type="body" sz="quarter" idx="24"/>
          </p:nvPr>
        </p:nvSpPr>
        <p:spPr>
          <a:xfrm>
            <a:off x="3355144" y="3993525"/>
            <a:ext cx="2084261" cy="637878"/>
          </a:xfrm>
        </p:spPr>
        <p:txBody>
          <a:bodyPr/>
          <a:lstStyle>
            <a:lvl1pPr>
              <a:defRPr b="1">
                <a:solidFill>
                  <a:schemeClr val="bg1"/>
                </a:solidFill>
              </a:defRPr>
            </a:lvl1pPr>
          </a:lstStyle>
          <a:p>
            <a:pPr lvl="0"/>
            <a:r>
              <a:rPr lang="en-US" dirty="0"/>
              <a:t>Edit Master text styles</a:t>
            </a:r>
          </a:p>
        </p:txBody>
      </p:sp>
      <p:sp>
        <p:nvSpPr>
          <p:cNvPr id="42" name="Text Placeholder 36"/>
          <p:cNvSpPr>
            <a:spLocks noGrp="1"/>
          </p:cNvSpPr>
          <p:nvPr>
            <p:ph type="body" sz="quarter" idx="25"/>
          </p:nvPr>
        </p:nvSpPr>
        <p:spPr>
          <a:xfrm>
            <a:off x="6191862" y="4003417"/>
            <a:ext cx="2084261" cy="637878"/>
          </a:xfrm>
        </p:spPr>
        <p:txBody>
          <a:bodyPr/>
          <a:lstStyle>
            <a:lvl1pPr>
              <a:defRPr b="1">
                <a:solidFill>
                  <a:schemeClr val="bg1"/>
                </a:solidFill>
              </a:defRPr>
            </a:lvl1pPr>
          </a:lstStyle>
          <a:p>
            <a:pPr lvl="0"/>
            <a:r>
              <a:rPr lang="en-US" dirty="0"/>
              <a:t>Edit Master text styles</a:t>
            </a:r>
          </a:p>
        </p:txBody>
      </p:sp>
      <p:sp>
        <p:nvSpPr>
          <p:cNvPr id="4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51704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9" name="Rounded Rectangle 18"/>
          <p:cNvSpPr/>
          <p:nvPr userDrawn="1"/>
        </p:nvSpPr>
        <p:spPr>
          <a:xfrm>
            <a:off x="558445" y="187775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0" name="Rounded Rectangle 19"/>
          <p:cNvSpPr/>
          <p:nvPr userDrawn="1"/>
        </p:nvSpPr>
        <p:spPr>
          <a:xfrm>
            <a:off x="3400091" y="1886851"/>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1" name="Rounded Rectangle 20"/>
          <p:cNvSpPr/>
          <p:nvPr userDrawn="1"/>
        </p:nvSpPr>
        <p:spPr>
          <a:xfrm>
            <a:off x="6191862" y="187775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33" name="Text Placeholder 29"/>
          <p:cNvSpPr>
            <a:spLocks noGrp="1"/>
          </p:cNvSpPr>
          <p:nvPr>
            <p:ph type="body" sz="quarter" idx="17"/>
          </p:nvPr>
        </p:nvSpPr>
        <p:spPr>
          <a:xfrm>
            <a:off x="681194" y="4117364"/>
            <a:ext cx="2146300" cy="1323385"/>
          </a:xfrm>
        </p:spPr>
        <p:txBody>
          <a:bodyPr>
            <a:normAutofit/>
          </a:bodyPr>
          <a:lstStyle>
            <a:lvl1pPr algn="ctr">
              <a:defRPr sz="900"/>
            </a:lvl1pPr>
          </a:lstStyle>
          <a:p>
            <a:pPr lvl="0"/>
            <a:r>
              <a:rPr lang="en-US" dirty="0"/>
              <a:t>Edit Master text styles</a:t>
            </a:r>
          </a:p>
        </p:txBody>
      </p:sp>
      <p:sp>
        <p:nvSpPr>
          <p:cNvPr id="34" name="Text Placeholder 29"/>
          <p:cNvSpPr>
            <a:spLocks noGrp="1"/>
          </p:cNvSpPr>
          <p:nvPr>
            <p:ph type="body" sz="quarter" idx="18"/>
          </p:nvPr>
        </p:nvSpPr>
        <p:spPr>
          <a:xfrm>
            <a:off x="3492311" y="4117364"/>
            <a:ext cx="2146300" cy="1323385"/>
          </a:xfrm>
        </p:spPr>
        <p:txBody>
          <a:bodyPr>
            <a:normAutofit/>
          </a:bodyPr>
          <a:lstStyle>
            <a:lvl1pPr algn="ctr">
              <a:defRPr sz="900"/>
            </a:lvl1pPr>
          </a:lstStyle>
          <a:p>
            <a:pPr lvl="0"/>
            <a:r>
              <a:rPr lang="en-US" dirty="0"/>
              <a:t>Edit Master text styles</a:t>
            </a:r>
          </a:p>
        </p:txBody>
      </p:sp>
      <p:sp>
        <p:nvSpPr>
          <p:cNvPr id="35" name="Text Placeholder 29"/>
          <p:cNvSpPr>
            <a:spLocks noGrp="1"/>
          </p:cNvSpPr>
          <p:nvPr>
            <p:ph type="body" sz="quarter" idx="19"/>
          </p:nvPr>
        </p:nvSpPr>
        <p:spPr>
          <a:xfrm>
            <a:off x="6310768" y="4117364"/>
            <a:ext cx="2146300" cy="1323385"/>
          </a:xfrm>
        </p:spPr>
        <p:txBody>
          <a:bodyPr>
            <a:normAutofit/>
          </a:bodyPr>
          <a:lstStyle>
            <a:lvl1pPr algn="ctr">
              <a:defRPr sz="900"/>
            </a:lvl1pPr>
          </a:lstStyle>
          <a:p>
            <a:pPr lvl="0"/>
            <a:r>
              <a:rPr lang="en-US" dirty="0"/>
              <a:t>Edit Master text styles</a:t>
            </a:r>
          </a:p>
        </p:txBody>
      </p:sp>
      <p:sp>
        <p:nvSpPr>
          <p:cNvPr id="40" name="Text Placeholder 36"/>
          <p:cNvSpPr>
            <a:spLocks noGrp="1"/>
          </p:cNvSpPr>
          <p:nvPr>
            <p:ph type="body" sz="quarter" idx="23"/>
          </p:nvPr>
        </p:nvSpPr>
        <p:spPr>
          <a:xfrm>
            <a:off x="731807" y="2114026"/>
            <a:ext cx="2084261" cy="472962"/>
          </a:xfrm>
        </p:spPr>
        <p:txBody>
          <a:bodyPr/>
          <a:lstStyle>
            <a:lvl1pPr algn="ctr">
              <a:defRPr b="1">
                <a:solidFill>
                  <a:schemeClr val="bg1"/>
                </a:solidFill>
              </a:defRPr>
            </a:lvl1pPr>
          </a:lstStyle>
          <a:p>
            <a:pPr lvl="0"/>
            <a:r>
              <a:rPr lang="en-US" dirty="0"/>
              <a:t>Edit Master text styles</a:t>
            </a:r>
          </a:p>
        </p:txBody>
      </p:sp>
      <p:sp>
        <p:nvSpPr>
          <p:cNvPr id="41" name="Text Placeholder 36"/>
          <p:cNvSpPr>
            <a:spLocks noGrp="1"/>
          </p:cNvSpPr>
          <p:nvPr>
            <p:ph type="body" sz="quarter" idx="24"/>
          </p:nvPr>
        </p:nvSpPr>
        <p:spPr>
          <a:xfrm>
            <a:off x="3536089" y="2114026"/>
            <a:ext cx="2084261" cy="472962"/>
          </a:xfrm>
        </p:spPr>
        <p:txBody>
          <a:bodyPr/>
          <a:lstStyle>
            <a:lvl1pPr algn="ctr">
              <a:defRPr b="1">
                <a:solidFill>
                  <a:schemeClr val="bg1"/>
                </a:solidFill>
              </a:defRPr>
            </a:lvl1pPr>
          </a:lstStyle>
          <a:p>
            <a:pPr lvl="0"/>
            <a:r>
              <a:rPr lang="en-US" dirty="0"/>
              <a:t>Edit Master text styles</a:t>
            </a:r>
          </a:p>
        </p:txBody>
      </p:sp>
      <p:sp>
        <p:nvSpPr>
          <p:cNvPr id="42" name="Text Placeholder 36"/>
          <p:cNvSpPr>
            <a:spLocks noGrp="1"/>
          </p:cNvSpPr>
          <p:nvPr>
            <p:ph type="body" sz="quarter" idx="25"/>
          </p:nvPr>
        </p:nvSpPr>
        <p:spPr>
          <a:xfrm>
            <a:off x="6372807" y="2114026"/>
            <a:ext cx="2084261" cy="482854"/>
          </a:xfrm>
        </p:spPr>
        <p:txBody>
          <a:bodyPr/>
          <a:lstStyle>
            <a:lvl1pPr algn="ctr">
              <a:defRPr b="1">
                <a:solidFill>
                  <a:schemeClr val="bg1"/>
                </a:solidFill>
              </a:defRPr>
            </a:lvl1pPr>
          </a:lstStyle>
          <a:p>
            <a:pPr lvl="0"/>
            <a:r>
              <a:rPr lang="en-US" dirty="0"/>
              <a:t>Edit Master text styles</a:t>
            </a:r>
          </a:p>
        </p:txBody>
      </p:sp>
      <p:sp>
        <p:nvSpPr>
          <p:cNvPr id="8" name="Down Arrow 7"/>
          <p:cNvSpPr/>
          <p:nvPr userDrawn="1"/>
        </p:nvSpPr>
        <p:spPr>
          <a:xfrm>
            <a:off x="1569786"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userDrawn="1"/>
        </p:nvSpPr>
        <p:spPr>
          <a:xfrm>
            <a:off x="4418333"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userDrawn="1"/>
        </p:nvSpPr>
        <p:spPr>
          <a:xfrm>
            <a:off x="7266880"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51544" y="4055345"/>
            <a:ext cx="2405600" cy="146090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3400091" y="4055345"/>
            <a:ext cx="2405600" cy="146090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6191862" y="4045326"/>
            <a:ext cx="2405600" cy="147092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userDrawn="1"/>
        </p:nvSpPr>
        <p:spPr>
          <a:xfrm>
            <a:off x="345989" y="5659845"/>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26"/>
          </p:nvPr>
        </p:nvSpPr>
        <p:spPr>
          <a:xfrm>
            <a:off x="518318" y="5739005"/>
            <a:ext cx="8107363" cy="193675"/>
          </a:xfrm>
        </p:spPr>
        <p:txBody>
          <a:bodyPr/>
          <a:lstStyle>
            <a:lvl1pPr algn="ctr">
              <a:defRPr b="1" i="1"/>
            </a:lvl1pPr>
          </a:lstStyle>
          <a:p>
            <a:pPr lvl="0"/>
            <a:r>
              <a:rPr lang="en-US" dirty="0"/>
              <a:t>Edit Master text styles</a:t>
            </a:r>
          </a:p>
        </p:txBody>
      </p:sp>
      <p:sp>
        <p:nvSpPr>
          <p:cNvPr id="2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239967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764947" y="1711354"/>
            <a:ext cx="3951214" cy="1602297"/>
          </a:xfrm>
        </p:spPr>
        <p:txBody>
          <a:bodyPr>
            <a:normAutofit/>
          </a:bodyPr>
          <a:lstStyle>
            <a:lvl1pPr>
              <a:defRPr sz="1050"/>
            </a:lvl1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Rounded Rectangle 9"/>
          <p:cNvSpPr/>
          <p:nvPr userDrawn="1"/>
        </p:nvSpPr>
        <p:spPr>
          <a:xfrm>
            <a:off x="4602890" y="1586124"/>
            <a:ext cx="4256903" cy="1845793"/>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4602889" y="3557148"/>
            <a:ext cx="4256903" cy="251648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5"/>
          </p:nvPr>
        </p:nvSpPr>
        <p:spPr>
          <a:xfrm>
            <a:off x="4765675" y="3649663"/>
            <a:ext cx="3949700" cy="2339975"/>
          </a:xfrm>
        </p:spPr>
        <p:txBody>
          <a:bodyPr/>
          <a:lstStyle/>
          <a:p>
            <a:pPr lvl="0"/>
            <a:r>
              <a:rPr lang="en-US" dirty="0"/>
              <a:t>Edit Master text styles</a:t>
            </a:r>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900021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05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92292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48175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12079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44550"/>
            <a:ext cx="9144000" cy="5331964"/>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783099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49084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1183372" y="134223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183372" y="224125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3372" y="314027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183372" y="403929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83372" y="493831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822121" y="1342239"/>
            <a:ext cx="0" cy="4325923"/>
          </a:xfrm>
          <a:prstGeom prst="line">
            <a:avLst/>
          </a:prstGeom>
          <a:ln w="19050">
            <a:solidFill>
              <a:srgbClr val="64758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3"/>
          </p:nvPr>
        </p:nvSpPr>
        <p:spPr>
          <a:xfrm rot="16200000">
            <a:off x="-30114" y="3379505"/>
            <a:ext cx="1704472" cy="251391"/>
          </a:xfrm>
          <a:solidFill>
            <a:schemeClr val="bg1"/>
          </a:solidFill>
          <a:ln w="12700">
            <a:solidFill>
              <a:srgbClr val="647586"/>
            </a:solidFill>
          </a:ln>
        </p:spPr>
        <p:txBody>
          <a:bodyPr/>
          <a:lstStyle>
            <a:lvl1pPr algn="ctr">
              <a:defRPr b="1">
                <a:solidFill>
                  <a:srgbClr val="000000"/>
                </a:solidFill>
              </a:defRPr>
            </a:lvl1pPr>
          </a:lstStyle>
          <a:p>
            <a:pPr lvl="0"/>
            <a:r>
              <a:rPr lang="en-US" dirty="0"/>
              <a:t>Edit Master text styles</a:t>
            </a:r>
          </a:p>
        </p:txBody>
      </p:sp>
      <p:sp>
        <p:nvSpPr>
          <p:cNvPr id="18" name="Oval 17"/>
          <p:cNvSpPr/>
          <p:nvPr userDrawn="1"/>
        </p:nvSpPr>
        <p:spPr>
          <a:xfrm>
            <a:off x="1308683" y="147226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 name="Oval 18"/>
          <p:cNvSpPr/>
          <p:nvPr userDrawn="1"/>
        </p:nvSpPr>
        <p:spPr>
          <a:xfrm>
            <a:off x="1308682" y="237128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Oval 19"/>
          <p:cNvSpPr/>
          <p:nvPr userDrawn="1"/>
        </p:nvSpPr>
        <p:spPr>
          <a:xfrm>
            <a:off x="1308682" y="327030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1" name="Oval 20"/>
          <p:cNvSpPr/>
          <p:nvPr userDrawn="1"/>
        </p:nvSpPr>
        <p:spPr>
          <a:xfrm>
            <a:off x="1308682" y="416932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Oval 21"/>
          <p:cNvSpPr/>
          <p:nvPr userDrawn="1"/>
        </p:nvSpPr>
        <p:spPr>
          <a:xfrm>
            <a:off x="1308682" y="506834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 name="Text Placeholder 23"/>
          <p:cNvSpPr>
            <a:spLocks noGrp="1"/>
          </p:cNvSpPr>
          <p:nvPr>
            <p:ph type="body" sz="quarter" idx="14"/>
          </p:nvPr>
        </p:nvSpPr>
        <p:spPr>
          <a:xfrm>
            <a:off x="1997308" y="1472794"/>
            <a:ext cx="6299200" cy="469900"/>
          </a:xfrm>
        </p:spPr>
        <p:txBody>
          <a:bodyPr/>
          <a:lstStyle>
            <a:lvl1pPr>
              <a:defRPr b="1">
                <a:solidFill>
                  <a:srgbClr val="000000"/>
                </a:solidFill>
              </a:defRPr>
            </a:lvl1pPr>
          </a:lstStyle>
          <a:p>
            <a:pPr lvl="0"/>
            <a:r>
              <a:rPr lang="en-US" dirty="0"/>
              <a:t>Edit Master text styles</a:t>
            </a:r>
          </a:p>
        </p:txBody>
      </p:sp>
      <p:sp>
        <p:nvSpPr>
          <p:cNvPr id="25" name="Text Placeholder 23"/>
          <p:cNvSpPr>
            <a:spLocks noGrp="1"/>
          </p:cNvSpPr>
          <p:nvPr>
            <p:ph type="body" sz="quarter" idx="15"/>
          </p:nvPr>
        </p:nvSpPr>
        <p:spPr>
          <a:xfrm>
            <a:off x="1997307" y="2371814"/>
            <a:ext cx="6299200" cy="469900"/>
          </a:xfrm>
        </p:spPr>
        <p:txBody>
          <a:bodyPr/>
          <a:lstStyle>
            <a:lvl1pPr>
              <a:defRPr b="1">
                <a:solidFill>
                  <a:srgbClr val="000000"/>
                </a:solidFill>
              </a:defRPr>
            </a:lvl1pPr>
          </a:lstStyle>
          <a:p>
            <a:pPr lvl="0"/>
            <a:r>
              <a:rPr lang="en-US" dirty="0"/>
              <a:t>Edit Master text styles</a:t>
            </a:r>
          </a:p>
        </p:txBody>
      </p:sp>
      <p:sp>
        <p:nvSpPr>
          <p:cNvPr id="26" name="Text Placeholder 23"/>
          <p:cNvSpPr>
            <a:spLocks noGrp="1"/>
          </p:cNvSpPr>
          <p:nvPr>
            <p:ph type="body" sz="quarter" idx="16"/>
          </p:nvPr>
        </p:nvSpPr>
        <p:spPr>
          <a:xfrm>
            <a:off x="1997307" y="3270191"/>
            <a:ext cx="6299200" cy="469900"/>
          </a:xfrm>
        </p:spPr>
        <p:txBody>
          <a:bodyPr/>
          <a:lstStyle>
            <a:lvl1pPr>
              <a:defRPr b="1">
                <a:solidFill>
                  <a:srgbClr val="000000"/>
                </a:solidFill>
              </a:defRPr>
            </a:lvl1pPr>
          </a:lstStyle>
          <a:p>
            <a:pPr lvl="0"/>
            <a:r>
              <a:rPr lang="en-US" dirty="0"/>
              <a:t>Edit Master text styles</a:t>
            </a:r>
          </a:p>
        </p:txBody>
      </p:sp>
      <p:sp>
        <p:nvSpPr>
          <p:cNvPr id="27" name="Text Placeholder 23"/>
          <p:cNvSpPr>
            <a:spLocks noGrp="1"/>
          </p:cNvSpPr>
          <p:nvPr>
            <p:ph type="body" sz="quarter" idx="17"/>
          </p:nvPr>
        </p:nvSpPr>
        <p:spPr>
          <a:xfrm>
            <a:off x="1997307" y="4169211"/>
            <a:ext cx="6299200" cy="469900"/>
          </a:xfrm>
        </p:spPr>
        <p:txBody>
          <a:bodyPr/>
          <a:lstStyle>
            <a:lvl1pPr>
              <a:defRPr b="1">
                <a:solidFill>
                  <a:srgbClr val="000000"/>
                </a:solidFill>
              </a:defRPr>
            </a:lvl1pPr>
          </a:lstStyle>
          <a:p>
            <a:pPr lvl="0"/>
            <a:r>
              <a:rPr lang="en-US" dirty="0"/>
              <a:t>Edit Master text styles</a:t>
            </a:r>
          </a:p>
        </p:txBody>
      </p:sp>
      <p:sp>
        <p:nvSpPr>
          <p:cNvPr id="28" name="Text Placeholder 23"/>
          <p:cNvSpPr>
            <a:spLocks noGrp="1"/>
          </p:cNvSpPr>
          <p:nvPr>
            <p:ph type="body" sz="quarter" idx="18"/>
          </p:nvPr>
        </p:nvSpPr>
        <p:spPr>
          <a:xfrm>
            <a:off x="1997307" y="5092349"/>
            <a:ext cx="6299200" cy="469900"/>
          </a:xfrm>
        </p:spPr>
        <p:txBody>
          <a:bodyPr/>
          <a:lstStyle>
            <a:lvl1pPr>
              <a:defRPr b="1">
                <a:solidFill>
                  <a:srgbClr val="000000"/>
                </a:solidFill>
              </a:defRPr>
            </a:lvl1pPr>
          </a:lstStyle>
          <a:p>
            <a:pPr lvl="0"/>
            <a:r>
              <a:rPr lang="en-US" dirty="0"/>
              <a:t>Edit Master text styles</a:t>
            </a:r>
          </a:p>
        </p:txBody>
      </p:sp>
      <p:sp>
        <p:nvSpPr>
          <p:cNvPr id="2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73286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423" y="6440017"/>
            <a:ext cx="7009027" cy="365125"/>
          </a:xfrm>
        </p:spPr>
        <p:txBody>
          <a:bodyPr/>
          <a:lstStyle/>
          <a:p>
            <a:endParaRPr lang="en-US" dirty="0"/>
          </a:p>
        </p:txBody>
      </p:sp>
      <p:sp>
        <p:nvSpPr>
          <p:cNvPr id="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434902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031514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1435652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76580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1654344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0" name="Picture 19"/>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5797119" y="4469714"/>
            <a:ext cx="3257483" cy="2317548"/>
          </a:xfrm>
          <a:prstGeom prst="rect">
            <a:avLst/>
          </a:prstGeom>
        </p:spPr>
      </p:pic>
      <p:pic>
        <p:nvPicPr>
          <p:cNvPr id="13" name="Picture 1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a:off x="84948" y="4469714"/>
            <a:ext cx="5642302" cy="2316980"/>
          </a:xfrm>
          <a:prstGeom prst="rect">
            <a:avLst/>
          </a:prstGeom>
        </p:spPr>
      </p:pic>
      <p:sp>
        <p:nvSpPr>
          <p:cNvPr id="17" name="Rectangle 16"/>
          <p:cNvSpPr/>
          <p:nvPr userDrawn="1"/>
        </p:nvSpPr>
        <p:spPr>
          <a:xfrm>
            <a:off x="5797119" y="4472716"/>
            <a:ext cx="3257483" cy="2316980"/>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68171" y="51496"/>
            <a:ext cx="9005478" cy="2157984"/>
          </a:xfrm>
          <a:prstGeom prst="rect">
            <a:avLst/>
          </a:prstGeom>
        </p:spPr>
      </p:pic>
      <p:sp>
        <p:nvSpPr>
          <p:cNvPr id="16" name="Rectangle 15"/>
          <p:cNvSpPr>
            <a:spLocks/>
          </p:cNvSpPr>
          <p:nvPr userDrawn="1"/>
        </p:nvSpPr>
        <p:spPr>
          <a:xfrm>
            <a:off x="84948" y="4469714"/>
            <a:ext cx="5641848" cy="2322576"/>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09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19050" y="0"/>
            <a:ext cx="0" cy="0"/>
          </a:xfrm>
        </p:spPr>
        <p:txBody>
          <a:bodyPr/>
          <a:lstStyle/>
          <a:p>
            <a:endParaRPr lang="en-US" dirty="0"/>
          </a:p>
        </p:txBody>
      </p:sp>
      <p:sp>
        <p:nvSpPr>
          <p:cNvPr id="5" name="Footer Placeholder 4"/>
          <p:cNvSpPr>
            <a:spLocks noGrp="1"/>
          </p:cNvSpPr>
          <p:nvPr>
            <p:ph type="ftr" sz="quarter" idx="11"/>
          </p:nvPr>
        </p:nvSpPr>
        <p:spPr>
          <a:xfrm>
            <a:off x="293473" y="6356350"/>
            <a:ext cx="7009027" cy="365125"/>
          </a:xfrm>
        </p:spPr>
        <p:txBody>
          <a:bodyPr/>
          <a:lstStyle/>
          <a:p>
            <a:endParaRPr lang="en-US" dirty="0"/>
          </a:p>
        </p:txBody>
      </p:sp>
      <p:sp>
        <p:nvSpPr>
          <p:cNvPr id="19" name="Rectangle 18"/>
          <p:cNvSpPr>
            <a:spLocks/>
          </p:cNvSpPr>
          <p:nvPr userDrawn="1"/>
        </p:nvSpPr>
        <p:spPr>
          <a:xfrm>
            <a:off x="84493" y="51496"/>
            <a:ext cx="8970264" cy="6739128"/>
          </a:xfrm>
          <a:prstGeom prst="rect">
            <a:avLst/>
          </a:prstGeom>
          <a:blipFill dpi="0" rotWithShape="1">
            <a:blip r:embed="rId5">
              <a:duotone>
                <a:prstClr val="black"/>
                <a:srgbClr val="000000">
                  <a:tint val="45000"/>
                  <a:satMod val="400000"/>
                </a:srgbClr>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84493" y="51496"/>
            <a:ext cx="8970105" cy="6735197"/>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293473" y="5161452"/>
            <a:ext cx="5000363" cy="606531"/>
          </a:xfrm>
        </p:spPr>
        <p:txBody>
          <a:bodyPr>
            <a:normAutofit/>
          </a:bodyPr>
          <a:lstStyle>
            <a:lvl1pPr>
              <a:defRPr sz="2400" b="1">
                <a:solidFill>
                  <a:schemeClr val="bg1"/>
                </a:solidFill>
                <a:latin typeface="Meta Offc" panose="020B0504030101020102" pitchFamily="34" charset="0"/>
                <a:cs typeface="Meta Offc" panose="020B0504030101020102" pitchFamily="34" charset="0"/>
              </a:defRPr>
            </a:lvl1pPr>
          </a:lstStyle>
          <a:p>
            <a:r>
              <a:rPr lang="en-US" dirty="0"/>
              <a:t>Click to edit Master title style</a:t>
            </a:r>
          </a:p>
        </p:txBody>
      </p:sp>
      <p:sp>
        <p:nvSpPr>
          <p:cNvPr id="2" name="Oval 1"/>
          <p:cNvSpPr/>
          <p:nvPr userDrawn="1"/>
        </p:nvSpPr>
        <p:spPr>
          <a:xfrm>
            <a:off x="2205100" y="1828088"/>
            <a:ext cx="4710298" cy="1987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73132" y="19283"/>
            <a:ext cx="2397737"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rPr>
              <a:t>PRIVATE</a:t>
            </a:r>
            <a:r>
              <a:rPr lang="en-US" sz="900" b="1" baseline="0" dirty="0">
                <a:solidFill>
                  <a:srgbClr val="FF0000"/>
                </a:solidFill>
              </a:rPr>
              <a:t> AND HIGHLY CONFIDENTIAL</a:t>
            </a:r>
            <a:endParaRPr lang="en-US" sz="900" b="1" dirty="0">
              <a:solidFill>
                <a:srgbClr val="FF0000"/>
              </a:solidFill>
            </a:endParaRPr>
          </a:p>
        </p:txBody>
      </p:sp>
      <p:pic>
        <p:nvPicPr>
          <p:cNvPr id="18" name="Picture 17"/>
          <p:cNvPicPr>
            <a:picLocks noChangeAspect="1"/>
          </p:cNvPicPr>
          <p:nvPr userDrawn="1"/>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0048" y="1976971"/>
            <a:ext cx="1900402" cy="1641751"/>
          </a:xfrm>
          <a:prstGeom prst="rect">
            <a:avLst/>
          </a:prstGeom>
        </p:spPr>
      </p:pic>
    </p:spTree>
    <p:extLst>
      <p:ext uri="{BB962C8B-B14F-4D97-AF65-F5344CB8AC3E}">
        <p14:creationId xmlns:p14="http://schemas.microsoft.com/office/powerpoint/2010/main" val="2809058035"/>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ectangle 6"/>
          <p:cNvSpPr/>
          <p:nvPr userDrawn="1"/>
        </p:nvSpPr>
        <p:spPr>
          <a:xfrm>
            <a:off x="-109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19050" y="0"/>
            <a:ext cx="0" cy="0"/>
          </a:xfrm>
        </p:spPr>
        <p:txBody>
          <a:bodyPr/>
          <a:lstStyle/>
          <a:p>
            <a:endParaRPr lang="en-US" dirty="0"/>
          </a:p>
        </p:txBody>
      </p:sp>
      <p:sp>
        <p:nvSpPr>
          <p:cNvPr id="5" name="Footer Placeholder 4"/>
          <p:cNvSpPr>
            <a:spLocks noGrp="1"/>
          </p:cNvSpPr>
          <p:nvPr>
            <p:ph type="ftr" sz="quarter" idx="11"/>
          </p:nvPr>
        </p:nvSpPr>
        <p:spPr>
          <a:xfrm>
            <a:off x="293473" y="6356350"/>
            <a:ext cx="7009027" cy="365125"/>
          </a:xfrm>
        </p:spPr>
        <p:txBody>
          <a:bodyPr/>
          <a:lstStyle/>
          <a:p>
            <a:endParaRPr lang="en-US" dirty="0"/>
          </a:p>
        </p:txBody>
      </p:sp>
      <p:pic>
        <p:nvPicPr>
          <p:cNvPr id="20" name="Picture 19"/>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5797119" y="4469714"/>
            <a:ext cx="3257483" cy="2317548"/>
          </a:xfrm>
          <a:prstGeom prst="rect">
            <a:avLst/>
          </a:prstGeom>
        </p:spPr>
      </p:pic>
      <p:sp>
        <p:nvSpPr>
          <p:cNvPr id="17" name="Rectangle 16"/>
          <p:cNvSpPr/>
          <p:nvPr userDrawn="1"/>
        </p:nvSpPr>
        <p:spPr>
          <a:xfrm>
            <a:off x="5797119" y="4472716"/>
            <a:ext cx="3257483" cy="2316980"/>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a:off x="68171" y="51496"/>
            <a:ext cx="9005478" cy="2157984"/>
          </a:xfrm>
          <a:prstGeom prst="rect">
            <a:avLst/>
          </a:prstGeom>
        </p:spPr>
      </p:pic>
      <p:sp>
        <p:nvSpPr>
          <p:cNvPr id="18" name="Rectangle 17"/>
          <p:cNvSpPr/>
          <p:nvPr userDrawn="1"/>
        </p:nvSpPr>
        <p:spPr>
          <a:xfrm>
            <a:off x="68171" y="51496"/>
            <a:ext cx="9005478" cy="2154809"/>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84948" y="4469714"/>
            <a:ext cx="5642302" cy="2316980"/>
          </a:xfrm>
          <a:prstGeom prst="rect">
            <a:avLst/>
          </a:prstGeom>
        </p:spPr>
      </p:pic>
      <p:sp>
        <p:nvSpPr>
          <p:cNvPr id="16" name="Rectangle 15"/>
          <p:cNvSpPr>
            <a:spLocks/>
          </p:cNvSpPr>
          <p:nvPr userDrawn="1"/>
        </p:nvSpPr>
        <p:spPr>
          <a:xfrm>
            <a:off x="84948" y="4469714"/>
            <a:ext cx="5641848" cy="2322576"/>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73132" y="-34504"/>
            <a:ext cx="2397737"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rPr>
              <a:t>PRIVATE</a:t>
            </a:r>
            <a:r>
              <a:rPr lang="en-US" sz="900" b="1" baseline="0" dirty="0">
                <a:solidFill>
                  <a:srgbClr val="FF0000"/>
                </a:solidFill>
              </a:rPr>
              <a:t> AND HIGHLY CONFIDENTIAL</a:t>
            </a:r>
            <a:endParaRPr lang="en-US" sz="900" b="1" dirty="0">
              <a:solidFill>
                <a:srgbClr val="FF0000"/>
              </a:solidFill>
            </a:endParaRPr>
          </a:p>
        </p:txBody>
      </p:sp>
      <p:sp>
        <p:nvSpPr>
          <p:cNvPr id="19" name="Rectangle 18"/>
          <p:cNvSpPr>
            <a:spLocks/>
          </p:cNvSpPr>
          <p:nvPr userDrawn="1"/>
        </p:nvSpPr>
        <p:spPr>
          <a:xfrm>
            <a:off x="65899" y="2281806"/>
            <a:ext cx="8979408" cy="2121408"/>
          </a:xfrm>
          <a:prstGeom prst="rect">
            <a:avLst/>
          </a:prstGeom>
          <a:blipFill dpi="0" rotWithShape="1">
            <a:blip r:embed="rId5">
              <a:duotone>
                <a:prstClr val="black"/>
                <a:srgbClr val="000000">
                  <a:tint val="45000"/>
                  <a:satMod val="400000"/>
                </a:srgbClr>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5899" y="2281806"/>
            <a:ext cx="8988700" cy="2120172"/>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351813" y="2369232"/>
            <a:ext cx="5000363" cy="606531"/>
          </a:xfrm>
        </p:spPr>
        <p:txBody>
          <a:bodyPr>
            <a:normAutofit/>
          </a:bodyPr>
          <a:lstStyle>
            <a:lvl1pPr>
              <a:defRPr sz="2400" b="1">
                <a:solidFill>
                  <a:schemeClr val="bg1"/>
                </a:solidFill>
                <a:latin typeface="Meta Offc" panose="020B0504030101020102" pitchFamily="34" charset="0"/>
                <a:cs typeface="Meta Offc" panose="020B0504030101020102" pitchFamily="34" charset="0"/>
              </a:defRPr>
            </a:lvl1pPr>
          </a:lstStyle>
          <a:p>
            <a:r>
              <a:rPr lang="en-US" dirty="0"/>
              <a:t>Click to edit Master title style</a:t>
            </a:r>
          </a:p>
        </p:txBody>
      </p:sp>
      <p:sp>
        <p:nvSpPr>
          <p:cNvPr id="24" name="Oval 23"/>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userDrawn="1"/>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1195361154"/>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111209" y="4462943"/>
            <a:ext cx="5642302" cy="2323751"/>
          </a:xfrm>
          <a:prstGeom prst="rect">
            <a:avLst/>
          </a:prstGeom>
        </p:spPr>
      </p:pic>
      <p:sp>
        <p:nvSpPr>
          <p:cNvPr id="11" name="Rectangle 10"/>
          <p:cNvSpPr/>
          <p:nvPr userDrawn="1"/>
        </p:nvSpPr>
        <p:spPr>
          <a:xfrm>
            <a:off x="65899" y="2273473"/>
            <a:ext cx="8988700" cy="212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5B1E23D2-3F0A-4D9B-AE9A-5A67F458BD42}" type="slidenum">
              <a:rPr lang="en-US" smtClean="0"/>
              <a:t>‹#›</a:t>
            </a:fld>
            <a:endParaRPr lang="en-US" dirty="0"/>
          </a:p>
        </p:txBody>
      </p:sp>
      <p:sp>
        <p:nvSpPr>
          <p:cNvPr id="12" name="Rectangle 11"/>
          <p:cNvSpPr/>
          <p:nvPr userDrawn="1"/>
        </p:nvSpPr>
        <p:spPr>
          <a:xfrm>
            <a:off x="65899" y="77800"/>
            <a:ext cx="8988700" cy="2128505"/>
          </a:xfrm>
          <a:prstGeom prst="rect">
            <a:avLst/>
          </a:prstGeom>
          <a:solidFill>
            <a:srgbClr val="7F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351813" y="2369232"/>
            <a:ext cx="5000363" cy="606531"/>
          </a:xfrm>
        </p:spPr>
        <p:txBody>
          <a:bodyPr>
            <a:normAutofit/>
          </a:bodyPr>
          <a:lstStyle>
            <a:lvl1pPr>
              <a:defRPr sz="2400" b="1">
                <a:solidFill>
                  <a:srgbClr val="000000"/>
                </a:solidFill>
                <a:latin typeface="Meta Offc" panose="020B0504030101020102" pitchFamily="34" charset="0"/>
                <a:cs typeface="Meta Offc" panose="020B0504030101020102" pitchFamily="34" charset="0"/>
              </a:defRPr>
            </a:lvl1pPr>
          </a:lstStyle>
          <a:p>
            <a:r>
              <a:rPr lang="en-US" dirty="0"/>
              <a:t>Click to edit Master title style</a:t>
            </a:r>
          </a:p>
        </p:txBody>
      </p:sp>
      <p:pic>
        <p:nvPicPr>
          <p:cNvPr id="3" name="Picture 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rot="5400000">
            <a:off x="6425723" y="4159041"/>
            <a:ext cx="2316980" cy="2938326"/>
          </a:xfrm>
          <a:prstGeom prst="rect">
            <a:avLst/>
          </a:prstGeom>
        </p:spPr>
      </p:pic>
      <p:sp>
        <p:nvSpPr>
          <p:cNvPr id="17" name="Rectangle 16"/>
          <p:cNvSpPr>
            <a:spLocks/>
          </p:cNvSpPr>
          <p:nvPr userDrawn="1"/>
        </p:nvSpPr>
        <p:spPr>
          <a:xfrm>
            <a:off x="6115050" y="4469714"/>
            <a:ext cx="2938326" cy="2316980"/>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49121" y="75501"/>
            <a:ext cx="9005478" cy="2130804"/>
          </a:xfrm>
          <a:prstGeom prst="rect">
            <a:avLst/>
          </a:prstGeom>
        </p:spPr>
      </p:pic>
      <p:sp>
        <p:nvSpPr>
          <p:cNvPr id="18" name="Rectangle 17"/>
          <p:cNvSpPr/>
          <p:nvPr userDrawn="1"/>
        </p:nvSpPr>
        <p:spPr>
          <a:xfrm>
            <a:off x="65898" y="75501"/>
            <a:ext cx="8988701" cy="2114025"/>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11209" y="4462943"/>
            <a:ext cx="5642302" cy="2323751"/>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12543" y="-24978"/>
            <a:ext cx="2518914"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bg1"/>
                </a:solidFill>
              </a:rPr>
              <a:t>PRIVATE</a:t>
            </a:r>
            <a:r>
              <a:rPr lang="en-US" sz="1200" b="0" baseline="0" dirty="0">
                <a:solidFill>
                  <a:schemeClr val="bg1"/>
                </a:solidFill>
              </a:rPr>
              <a:t> AND HIGHLY CONFIDENTIAL</a:t>
            </a:r>
            <a:endParaRPr lang="en-US" sz="1200" b="0" dirty="0">
              <a:solidFill>
                <a:schemeClr val="bg1"/>
              </a:solidFill>
            </a:endParaRPr>
          </a:p>
        </p:txBody>
      </p:sp>
      <p:sp>
        <p:nvSpPr>
          <p:cNvPr id="20" name="Oval 19"/>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171850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845056"/>
            <a:ext cx="9144000" cy="5330952"/>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376240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20" name="Picture 1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52389" cy="6858000"/>
          </a:xfrm>
          <a:prstGeom prst="rect">
            <a:avLst/>
          </a:prstGeom>
        </p:spPr>
      </p:pic>
      <p:sp>
        <p:nvSpPr>
          <p:cNvPr id="17" name="Rectangle 16"/>
          <p:cNvSpPr/>
          <p:nvPr userDrawn="1"/>
        </p:nvSpPr>
        <p:spPr>
          <a:xfrm>
            <a:off x="-755" y="-1"/>
            <a:ext cx="9153144" cy="6858000"/>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 y="2403647"/>
            <a:ext cx="9152389" cy="2128505"/>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5899" y="2273473"/>
            <a:ext cx="8988700" cy="212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5B1E23D2-3F0A-4D9B-AE9A-5A67F458BD42}" type="slidenum">
              <a:rPr lang="en-US" smtClean="0"/>
              <a:t>‹#›</a:t>
            </a:fld>
            <a:endParaRPr lang="en-US" dirty="0"/>
          </a:p>
        </p:txBody>
      </p:sp>
      <p:sp>
        <p:nvSpPr>
          <p:cNvPr id="10" name="Text Placeholder 9"/>
          <p:cNvSpPr>
            <a:spLocks noGrp="1"/>
          </p:cNvSpPr>
          <p:nvPr>
            <p:ph type="body" sz="quarter" idx="13"/>
          </p:nvPr>
        </p:nvSpPr>
        <p:spPr>
          <a:xfrm>
            <a:off x="746125" y="2835275"/>
            <a:ext cx="7769225" cy="1333500"/>
          </a:xfrm>
        </p:spPr>
        <p:txBody>
          <a:bodyPr>
            <a:normAutofit/>
          </a:bodyPr>
          <a:lstStyle>
            <a:lvl1pPr marL="0" indent="0" algn="ctr">
              <a:buNone/>
              <a:defRPr sz="2000" b="1">
                <a:solidFill>
                  <a:schemeClr val="tx1"/>
                </a:solidFill>
                <a:latin typeface="Meta Offc" panose="020B0504030101020102" pitchFamily="34" charset="0"/>
                <a:cs typeface="Meta Offc" panose="020B0504030101020102" pitchFamily="34" charset="0"/>
              </a:defRPr>
            </a:lvl1pPr>
          </a:lstStyle>
          <a:p>
            <a:pPr lvl="0"/>
            <a:r>
              <a:rPr lang="en-US" dirty="0"/>
              <a:t>Edit Master text styles</a:t>
            </a:r>
          </a:p>
        </p:txBody>
      </p:sp>
      <p:sp>
        <p:nvSpPr>
          <p:cNvPr id="12" name="Rectangle 11"/>
          <p:cNvSpPr/>
          <p:nvPr userDrawn="1"/>
        </p:nvSpPr>
        <p:spPr>
          <a:xfrm>
            <a:off x="3312543" y="103519"/>
            <a:ext cx="2518914"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PRIVATE</a:t>
            </a:r>
            <a:r>
              <a:rPr lang="en-US" sz="1200" b="1" baseline="0" dirty="0">
                <a:solidFill>
                  <a:srgbClr val="FF0000"/>
                </a:solidFill>
              </a:rPr>
              <a:t> AND CONFIDENTIAL</a:t>
            </a:r>
            <a:endParaRPr lang="en-US" sz="1200" b="1" dirty="0">
              <a:solidFill>
                <a:srgbClr val="FF0000"/>
              </a:solidFill>
            </a:endParaRPr>
          </a:p>
        </p:txBody>
      </p:sp>
      <p:sp>
        <p:nvSpPr>
          <p:cNvPr id="14" name="Oval 13"/>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2470929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19" name="Picture 1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8237" y="-24714"/>
            <a:ext cx="9160476" cy="6903309"/>
          </a:xfrm>
          <a:prstGeom prst="rect">
            <a:avLst/>
          </a:prstGeom>
        </p:spPr>
      </p:pic>
      <p:pic>
        <p:nvPicPr>
          <p:cNvPr id="26" name="Picture 2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6196" y="860391"/>
            <a:ext cx="8111503" cy="4562719"/>
          </a:xfrm>
          <a:prstGeom prst="rect">
            <a:avLst/>
          </a:prstGeom>
        </p:spPr>
      </p:pic>
      <p:sp>
        <p:nvSpPr>
          <p:cNvPr id="11" name="Rectangle 10"/>
          <p:cNvSpPr/>
          <p:nvPr userDrawn="1"/>
        </p:nvSpPr>
        <p:spPr>
          <a:xfrm>
            <a:off x="-17458" y="-24715"/>
            <a:ext cx="9162288" cy="691154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grpSp>
        <p:nvGrpSpPr>
          <p:cNvPr id="42" name="Group 41"/>
          <p:cNvGrpSpPr/>
          <p:nvPr userDrawn="1"/>
        </p:nvGrpSpPr>
        <p:grpSpPr>
          <a:xfrm>
            <a:off x="-9144" y="-44358"/>
            <a:ext cx="11355324" cy="7870098"/>
            <a:chOff x="-9144" y="-44358"/>
            <a:chExt cx="11355324" cy="7870098"/>
          </a:xfrm>
        </p:grpSpPr>
        <p:sp>
          <p:nvSpPr>
            <p:cNvPr id="43" name="Freeform 42"/>
            <p:cNvSpPr/>
            <p:nvPr userDrawn="1"/>
          </p:nvSpPr>
          <p:spPr>
            <a:xfrm>
              <a:off x="-9144" y="-44358"/>
              <a:ext cx="11355324" cy="7870098"/>
            </a:xfrm>
            <a:custGeom>
              <a:avLst/>
              <a:gdLst>
                <a:gd name="connsiteX0" fmla="*/ 0 w 9160476"/>
                <a:gd name="connsiteY0" fmla="*/ 0 h 6886833"/>
                <a:gd name="connsiteX1" fmla="*/ 9160476 w 9160476"/>
                <a:gd name="connsiteY1" fmla="*/ 8238 h 6886833"/>
                <a:gd name="connsiteX2" fmla="*/ 8238 w 9160476"/>
                <a:gd name="connsiteY2" fmla="*/ 6886833 h 6886833"/>
                <a:gd name="connsiteX3" fmla="*/ 0 w 9160476"/>
                <a:gd name="connsiteY3" fmla="*/ 0 h 6886833"/>
              </a:gdLst>
              <a:ahLst/>
              <a:cxnLst>
                <a:cxn ang="0">
                  <a:pos x="connsiteX0" y="connsiteY0"/>
                </a:cxn>
                <a:cxn ang="0">
                  <a:pos x="connsiteX1" y="connsiteY1"/>
                </a:cxn>
                <a:cxn ang="0">
                  <a:pos x="connsiteX2" y="connsiteY2"/>
                </a:cxn>
                <a:cxn ang="0">
                  <a:pos x="connsiteX3" y="connsiteY3"/>
                </a:cxn>
              </a:cxnLst>
              <a:rect l="l" t="t" r="r" b="b"/>
              <a:pathLst>
                <a:path w="9160476" h="6886833">
                  <a:moveTo>
                    <a:pt x="0" y="0"/>
                  </a:moveTo>
                  <a:lnTo>
                    <a:pt x="9160476" y="8238"/>
                  </a:lnTo>
                  <a:lnTo>
                    <a:pt x="8238" y="6886833"/>
                  </a:lnTo>
                  <a:lnTo>
                    <a:pt x="0" y="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44" name="Straight Connector 43"/>
            <p:cNvCxnSpPr>
              <a:stCxn id="43" idx="2"/>
              <a:endCxn id="43" idx="1"/>
            </p:cNvCxnSpPr>
            <p:nvPr userDrawn="1"/>
          </p:nvCxnSpPr>
          <p:spPr>
            <a:xfrm flipV="1">
              <a:off x="1068" y="-34944"/>
              <a:ext cx="11345112" cy="7860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p:nvPr>
        </p:nvSpPr>
        <p:spPr>
          <a:xfrm>
            <a:off x="315060" y="2095672"/>
            <a:ext cx="4483443" cy="478439"/>
          </a:xfrm>
          <a:prstGeom prst="rect">
            <a:avLst/>
          </a:prstGeom>
        </p:spPr>
        <p:txBody>
          <a:bodyPr anchor="b"/>
          <a:lstStyle>
            <a:lvl1pPr algn="l">
              <a:defRPr sz="2400" b="1">
                <a:solidFill>
                  <a:schemeClr val="bg1"/>
                </a:solidFill>
              </a:defRPr>
            </a:lvl1pPr>
          </a:lstStyle>
          <a:p>
            <a:r>
              <a:rPr lang="en-US" dirty="0"/>
              <a:t>Click to edit Master title style</a:t>
            </a:r>
          </a:p>
        </p:txBody>
      </p:sp>
      <p:grpSp>
        <p:nvGrpSpPr>
          <p:cNvPr id="46" name="Group 45"/>
          <p:cNvGrpSpPr/>
          <p:nvPr userDrawn="1"/>
        </p:nvGrpSpPr>
        <p:grpSpPr>
          <a:xfrm>
            <a:off x="315060" y="291835"/>
            <a:ext cx="2417127" cy="1122105"/>
            <a:chOff x="332275" y="291835"/>
            <a:chExt cx="2417127" cy="1122105"/>
          </a:xfrm>
        </p:grpSpPr>
        <p:sp>
          <p:nvSpPr>
            <p:cNvPr id="47" name="Oval 46"/>
            <p:cNvSpPr/>
            <p:nvPr userDrawn="1"/>
          </p:nvSpPr>
          <p:spPr>
            <a:xfrm>
              <a:off x="332275" y="291835"/>
              <a:ext cx="2417127" cy="112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676" y="343188"/>
              <a:ext cx="1180000" cy="1019398"/>
            </a:xfrm>
            <a:prstGeom prst="rect">
              <a:avLst/>
            </a:prstGeom>
          </p:spPr>
        </p:pic>
      </p:grpSp>
    </p:spTree>
    <p:extLst>
      <p:ext uri="{BB962C8B-B14F-4D97-AF65-F5344CB8AC3E}">
        <p14:creationId xmlns:p14="http://schemas.microsoft.com/office/powerpoint/2010/main" val="956546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76" y="-2060"/>
            <a:ext cx="9143449" cy="6858000"/>
          </a:xfrm>
          <a:prstGeom prst="rect">
            <a:avLst/>
          </a:prstGeom>
        </p:spPr>
      </p:pic>
      <p:pic>
        <p:nvPicPr>
          <p:cNvPr id="20" name="Picture 1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6196" y="860391"/>
            <a:ext cx="8111503" cy="4562719"/>
          </a:xfrm>
          <a:prstGeom prst="rect">
            <a:avLst/>
          </a:prstGeom>
        </p:spPr>
      </p:pic>
      <p:sp>
        <p:nvSpPr>
          <p:cNvPr id="11" name="Rectangle 10"/>
          <p:cNvSpPr/>
          <p:nvPr userDrawn="1"/>
        </p:nvSpPr>
        <p:spPr>
          <a:xfrm>
            <a:off x="-9144" y="-24714"/>
            <a:ext cx="9152869" cy="690557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userDrawn="1"/>
        </p:nvGrpSpPr>
        <p:grpSpPr>
          <a:xfrm>
            <a:off x="-9144" y="-44358"/>
            <a:ext cx="11355324" cy="7870098"/>
            <a:chOff x="-9144" y="-44358"/>
            <a:chExt cx="11355324" cy="7870098"/>
          </a:xfrm>
        </p:grpSpPr>
        <p:sp>
          <p:nvSpPr>
            <p:cNvPr id="16" name="Freeform 15"/>
            <p:cNvSpPr/>
            <p:nvPr userDrawn="1"/>
          </p:nvSpPr>
          <p:spPr>
            <a:xfrm>
              <a:off x="-9144" y="-44358"/>
              <a:ext cx="11355324" cy="7870098"/>
            </a:xfrm>
            <a:custGeom>
              <a:avLst/>
              <a:gdLst>
                <a:gd name="connsiteX0" fmla="*/ 0 w 9160476"/>
                <a:gd name="connsiteY0" fmla="*/ 0 h 6886833"/>
                <a:gd name="connsiteX1" fmla="*/ 9160476 w 9160476"/>
                <a:gd name="connsiteY1" fmla="*/ 8238 h 6886833"/>
                <a:gd name="connsiteX2" fmla="*/ 8238 w 9160476"/>
                <a:gd name="connsiteY2" fmla="*/ 6886833 h 6886833"/>
                <a:gd name="connsiteX3" fmla="*/ 0 w 9160476"/>
                <a:gd name="connsiteY3" fmla="*/ 0 h 6886833"/>
              </a:gdLst>
              <a:ahLst/>
              <a:cxnLst>
                <a:cxn ang="0">
                  <a:pos x="connsiteX0" y="connsiteY0"/>
                </a:cxn>
                <a:cxn ang="0">
                  <a:pos x="connsiteX1" y="connsiteY1"/>
                </a:cxn>
                <a:cxn ang="0">
                  <a:pos x="connsiteX2" y="connsiteY2"/>
                </a:cxn>
                <a:cxn ang="0">
                  <a:pos x="connsiteX3" y="connsiteY3"/>
                </a:cxn>
              </a:cxnLst>
              <a:rect l="l" t="t" r="r" b="b"/>
              <a:pathLst>
                <a:path w="9160476" h="6886833">
                  <a:moveTo>
                    <a:pt x="0" y="0"/>
                  </a:moveTo>
                  <a:lnTo>
                    <a:pt x="9160476" y="8238"/>
                  </a:lnTo>
                  <a:lnTo>
                    <a:pt x="8238" y="6886833"/>
                  </a:lnTo>
                  <a:lnTo>
                    <a:pt x="0" y="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17" name="Straight Connector 16"/>
            <p:cNvCxnSpPr>
              <a:stCxn id="16" idx="2"/>
              <a:endCxn id="16" idx="1"/>
            </p:cNvCxnSpPr>
            <p:nvPr userDrawn="1"/>
          </p:nvCxnSpPr>
          <p:spPr>
            <a:xfrm flipV="1">
              <a:off x="1068" y="-34944"/>
              <a:ext cx="11345112" cy="7860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itle 1"/>
          <p:cNvSpPr>
            <a:spLocks noGrp="1"/>
          </p:cNvSpPr>
          <p:nvPr>
            <p:ph type="ctrTitle"/>
          </p:nvPr>
        </p:nvSpPr>
        <p:spPr>
          <a:xfrm>
            <a:off x="315060" y="1729912"/>
            <a:ext cx="4483443" cy="478439"/>
          </a:xfrm>
          <a:prstGeom prst="rect">
            <a:avLst/>
          </a:prstGeom>
        </p:spPr>
        <p:txBody>
          <a:bodyPr anchor="b"/>
          <a:lstStyle>
            <a:lvl1pPr algn="l">
              <a:defRPr sz="2400" b="1">
                <a:solidFill>
                  <a:schemeClr val="bg1"/>
                </a:solidFill>
              </a:defRPr>
            </a:lvl1pPr>
          </a:lstStyle>
          <a:p>
            <a:r>
              <a:rPr lang="en-US" dirty="0"/>
              <a:t>Click to edit Master title style</a:t>
            </a:r>
          </a:p>
        </p:txBody>
      </p:sp>
      <p:grpSp>
        <p:nvGrpSpPr>
          <p:cNvPr id="21" name="Group 20"/>
          <p:cNvGrpSpPr/>
          <p:nvPr userDrawn="1"/>
        </p:nvGrpSpPr>
        <p:grpSpPr>
          <a:xfrm>
            <a:off x="315060" y="291835"/>
            <a:ext cx="2417127" cy="1122105"/>
            <a:chOff x="332275" y="291835"/>
            <a:chExt cx="2417127" cy="1122105"/>
          </a:xfrm>
        </p:grpSpPr>
        <p:sp>
          <p:nvSpPr>
            <p:cNvPr id="22" name="Oval 21"/>
            <p:cNvSpPr/>
            <p:nvPr userDrawn="1"/>
          </p:nvSpPr>
          <p:spPr>
            <a:xfrm>
              <a:off x="332275" y="291835"/>
              <a:ext cx="2417127" cy="112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676" y="343188"/>
              <a:ext cx="1180000" cy="1019398"/>
            </a:xfrm>
            <a:prstGeom prst="rect">
              <a:avLst/>
            </a:prstGeom>
          </p:spPr>
        </p:pic>
      </p:grpSp>
      <p:sp>
        <p:nvSpPr>
          <p:cNvPr id="14" name="Slide Number Placeholder 5"/>
          <p:cNvSpPr>
            <a:spLocks noGrp="1"/>
          </p:cNvSpPr>
          <p:nvPr userDrawn="1">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40194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16476"/>
            <a:ext cx="9152238" cy="6874476"/>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6196" y="860391"/>
            <a:ext cx="8111503" cy="4562719"/>
          </a:xfrm>
          <a:prstGeom prst="rect">
            <a:avLst/>
          </a:prstGeom>
        </p:spPr>
      </p:pic>
      <p:sp>
        <p:nvSpPr>
          <p:cNvPr id="17" name="Rectangle 16"/>
          <p:cNvSpPr/>
          <p:nvPr userDrawn="1"/>
        </p:nvSpPr>
        <p:spPr>
          <a:xfrm>
            <a:off x="0" y="-22860"/>
            <a:ext cx="9162288" cy="690372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grpSp>
        <p:nvGrpSpPr>
          <p:cNvPr id="23" name="Group 22"/>
          <p:cNvGrpSpPr/>
          <p:nvPr userDrawn="1"/>
        </p:nvGrpSpPr>
        <p:grpSpPr>
          <a:xfrm>
            <a:off x="-9144" y="-44358"/>
            <a:ext cx="11355324" cy="7870098"/>
            <a:chOff x="-9144" y="-44358"/>
            <a:chExt cx="11355324" cy="7870098"/>
          </a:xfrm>
        </p:grpSpPr>
        <p:sp>
          <p:nvSpPr>
            <p:cNvPr id="25" name="Freeform 24"/>
            <p:cNvSpPr/>
            <p:nvPr userDrawn="1"/>
          </p:nvSpPr>
          <p:spPr>
            <a:xfrm>
              <a:off x="-9144" y="-44358"/>
              <a:ext cx="11355324" cy="7870098"/>
            </a:xfrm>
            <a:custGeom>
              <a:avLst/>
              <a:gdLst>
                <a:gd name="connsiteX0" fmla="*/ 0 w 9160476"/>
                <a:gd name="connsiteY0" fmla="*/ 0 h 6886833"/>
                <a:gd name="connsiteX1" fmla="*/ 9160476 w 9160476"/>
                <a:gd name="connsiteY1" fmla="*/ 8238 h 6886833"/>
                <a:gd name="connsiteX2" fmla="*/ 8238 w 9160476"/>
                <a:gd name="connsiteY2" fmla="*/ 6886833 h 6886833"/>
                <a:gd name="connsiteX3" fmla="*/ 0 w 9160476"/>
                <a:gd name="connsiteY3" fmla="*/ 0 h 6886833"/>
              </a:gdLst>
              <a:ahLst/>
              <a:cxnLst>
                <a:cxn ang="0">
                  <a:pos x="connsiteX0" y="connsiteY0"/>
                </a:cxn>
                <a:cxn ang="0">
                  <a:pos x="connsiteX1" y="connsiteY1"/>
                </a:cxn>
                <a:cxn ang="0">
                  <a:pos x="connsiteX2" y="connsiteY2"/>
                </a:cxn>
                <a:cxn ang="0">
                  <a:pos x="connsiteX3" y="connsiteY3"/>
                </a:cxn>
              </a:cxnLst>
              <a:rect l="l" t="t" r="r" b="b"/>
              <a:pathLst>
                <a:path w="9160476" h="6886833">
                  <a:moveTo>
                    <a:pt x="0" y="0"/>
                  </a:moveTo>
                  <a:lnTo>
                    <a:pt x="9160476" y="8238"/>
                  </a:lnTo>
                  <a:lnTo>
                    <a:pt x="8238" y="6886833"/>
                  </a:lnTo>
                  <a:lnTo>
                    <a:pt x="0" y="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26" name="Straight Connector 25"/>
            <p:cNvCxnSpPr>
              <a:stCxn id="25" idx="2"/>
              <a:endCxn id="25" idx="1"/>
            </p:cNvCxnSpPr>
            <p:nvPr userDrawn="1"/>
          </p:nvCxnSpPr>
          <p:spPr>
            <a:xfrm flipV="1">
              <a:off x="1068" y="-34944"/>
              <a:ext cx="11345112" cy="7860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itle 1"/>
          <p:cNvSpPr>
            <a:spLocks noGrp="1"/>
          </p:cNvSpPr>
          <p:nvPr>
            <p:ph type="ctrTitle"/>
          </p:nvPr>
        </p:nvSpPr>
        <p:spPr>
          <a:xfrm>
            <a:off x="315060" y="1729912"/>
            <a:ext cx="4483443" cy="478439"/>
          </a:xfrm>
          <a:prstGeom prst="rect">
            <a:avLst/>
          </a:prstGeom>
        </p:spPr>
        <p:txBody>
          <a:bodyPr anchor="b"/>
          <a:lstStyle>
            <a:lvl1pPr algn="l">
              <a:defRPr sz="2400" b="1">
                <a:solidFill>
                  <a:schemeClr val="bg1"/>
                </a:solidFill>
              </a:defRPr>
            </a:lvl1pPr>
          </a:lstStyle>
          <a:p>
            <a:r>
              <a:rPr lang="en-US" dirty="0"/>
              <a:t>Click to edit Master title style</a:t>
            </a:r>
          </a:p>
        </p:txBody>
      </p:sp>
      <p:grpSp>
        <p:nvGrpSpPr>
          <p:cNvPr id="28" name="Group 27"/>
          <p:cNvGrpSpPr/>
          <p:nvPr userDrawn="1"/>
        </p:nvGrpSpPr>
        <p:grpSpPr>
          <a:xfrm>
            <a:off x="315060" y="291835"/>
            <a:ext cx="2417127" cy="1122105"/>
            <a:chOff x="332275" y="291835"/>
            <a:chExt cx="2417127" cy="1122105"/>
          </a:xfrm>
        </p:grpSpPr>
        <p:sp>
          <p:nvSpPr>
            <p:cNvPr id="29" name="Oval 28"/>
            <p:cNvSpPr/>
            <p:nvPr userDrawn="1"/>
          </p:nvSpPr>
          <p:spPr>
            <a:xfrm>
              <a:off x="332275" y="291835"/>
              <a:ext cx="2417127" cy="112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676" y="343188"/>
              <a:ext cx="1180000" cy="1019398"/>
            </a:xfrm>
            <a:prstGeom prst="rect">
              <a:avLst/>
            </a:prstGeom>
          </p:spPr>
        </p:pic>
      </p:grpSp>
    </p:spTree>
    <p:extLst>
      <p:ext uri="{BB962C8B-B14F-4D97-AF65-F5344CB8AC3E}">
        <p14:creationId xmlns:p14="http://schemas.microsoft.com/office/powerpoint/2010/main" val="1633076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595" y="-10299"/>
            <a:ext cx="9144000" cy="6858000"/>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6196" y="860391"/>
            <a:ext cx="8111503" cy="4562719"/>
          </a:xfrm>
          <a:prstGeom prst="rect">
            <a:avLst/>
          </a:prstGeom>
        </p:spPr>
      </p:pic>
      <p:sp>
        <p:nvSpPr>
          <p:cNvPr id="18" name="Rectangle 17"/>
          <p:cNvSpPr/>
          <p:nvPr userDrawn="1"/>
        </p:nvSpPr>
        <p:spPr>
          <a:xfrm>
            <a:off x="-8239" y="-32952"/>
            <a:ext cx="9172833" cy="690372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grpSp>
        <p:nvGrpSpPr>
          <p:cNvPr id="24" name="Group 23"/>
          <p:cNvGrpSpPr/>
          <p:nvPr userDrawn="1"/>
        </p:nvGrpSpPr>
        <p:grpSpPr>
          <a:xfrm>
            <a:off x="-9144" y="-44358"/>
            <a:ext cx="11355324" cy="7870098"/>
            <a:chOff x="-9144" y="-44358"/>
            <a:chExt cx="11355324" cy="7870098"/>
          </a:xfrm>
        </p:grpSpPr>
        <p:sp>
          <p:nvSpPr>
            <p:cNvPr id="25" name="Freeform 24"/>
            <p:cNvSpPr/>
            <p:nvPr userDrawn="1"/>
          </p:nvSpPr>
          <p:spPr>
            <a:xfrm>
              <a:off x="-9144" y="-44358"/>
              <a:ext cx="11355324" cy="7870098"/>
            </a:xfrm>
            <a:custGeom>
              <a:avLst/>
              <a:gdLst>
                <a:gd name="connsiteX0" fmla="*/ 0 w 9160476"/>
                <a:gd name="connsiteY0" fmla="*/ 0 h 6886833"/>
                <a:gd name="connsiteX1" fmla="*/ 9160476 w 9160476"/>
                <a:gd name="connsiteY1" fmla="*/ 8238 h 6886833"/>
                <a:gd name="connsiteX2" fmla="*/ 8238 w 9160476"/>
                <a:gd name="connsiteY2" fmla="*/ 6886833 h 6886833"/>
                <a:gd name="connsiteX3" fmla="*/ 0 w 9160476"/>
                <a:gd name="connsiteY3" fmla="*/ 0 h 6886833"/>
              </a:gdLst>
              <a:ahLst/>
              <a:cxnLst>
                <a:cxn ang="0">
                  <a:pos x="connsiteX0" y="connsiteY0"/>
                </a:cxn>
                <a:cxn ang="0">
                  <a:pos x="connsiteX1" y="connsiteY1"/>
                </a:cxn>
                <a:cxn ang="0">
                  <a:pos x="connsiteX2" y="connsiteY2"/>
                </a:cxn>
                <a:cxn ang="0">
                  <a:pos x="connsiteX3" y="connsiteY3"/>
                </a:cxn>
              </a:cxnLst>
              <a:rect l="l" t="t" r="r" b="b"/>
              <a:pathLst>
                <a:path w="9160476" h="6886833">
                  <a:moveTo>
                    <a:pt x="0" y="0"/>
                  </a:moveTo>
                  <a:lnTo>
                    <a:pt x="9160476" y="8238"/>
                  </a:lnTo>
                  <a:lnTo>
                    <a:pt x="8238" y="6886833"/>
                  </a:lnTo>
                  <a:lnTo>
                    <a:pt x="0" y="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26" name="Straight Connector 25"/>
            <p:cNvCxnSpPr>
              <a:stCxn id="25" idx="2"/>
              <a:endCxn id="25" idx="1"/>
            </p:cNvCxnSpPr>
            <p:nvPr userDrawn="1"/>
          </p:nvCxnSpPr>
          <p:spPr>
            <a:xfrm flipV="1">
              <a:off x="1068" y="-34944"/>
              <a:ext cx="11345112" cy="7860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Title 1"/>
          <p:cNvSpPr>
            <a:spLocks noGrp="1"/>
          </p:cNvSpPr>
          <p:nvPr>
            <p:ph type="ctrTitle"/>
          </p:nvPr>
        </p:nvSpPr>
        <p:spPr>
          <a:xfrm>
            <a:off x="315060" y="1729912"/>
            <a:ext cx="4483443" cy="478439"/>
          </a:xfrm>
          <a:prstGeom prst="rect">
            <a:avLst/>
          </a:prstGeom>
        </p:spPr>
        <p:txBody>
          <a:bodyPr anchor="b"/>
          <a:lstStyle>
            <a:lvl1pPr algn="l">
              <a:defRPr sz="2400" b="1">
                <a:solidFill>
                  <a:schemeClr val="bg1"/>
                </a:solidFill>
              </a:defRPr>
            </a:lvl1pPr>
          </a:lstStyle>
          <a:p>
            <a:r>
              <a:rPr lang="en-US" dirty="0"/>
              <a:t>Click to edit Master title style</a:t>
            </a:r>
          </a:p>
        </p:txBody>
      </p:sp>
      <p:grpSp>
        <p:nvGrpSpPr>
          <p:cNvPr id="32" name="Group 31"/>
          <p:cNvGrpSpPr/>
          <p:nvPr userDrawn="1"/>
        </p:nvGrpSpPr>
        <p:grpSpPr>
          <a:xfrm>
            <a:off x="315060" y="291835"/>
            <a:ext cx="2417127" cy="1122105"/>
            <a:chOff x="332275" y="291835"/>
            <a:chExt cx="2417127" cy="1122105"/>
          </a:xfrm>
        </p:grpSpPr>
        <p:sp>
          <p:nvSpPr>
            <p:cNvPr id="33" name="Oval 32"/>
            <p:cNvSpPr/>
            <p:nvPr userDrawn="1"/>
          </p:nvSpPr>
          <p:spPr>
            <a:xfrm>
              <a:off x="332275" y="291835"/>
              <a:ext cx="2417127" cy="112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676" y="343188"/>
              <a:ext cx="1180000" cy="1019398"/>
            </a:xfrm>
            <a:prstGeom prst="rect">
              <a:avLst/>
            </a:prstGeom>
          </p:spPr>
        </p:pic>
      </p:grpSp>
    </p:spTree>
    <p:extLst>
      <p:ext uri="{BB962C8B-B14F-4D97-AF65-F5344CB8AC3E}">
        <p14:creationId xmlns:p14="http://schemas.microsoft.com/office/powerpoint/2010/main" val="3057781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1283" y="-24014"/>
            <a:ext cx="9171432" cy="6885432"/>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6196" y="860391"/>
            <a:ext cx="8111503" cy="4562719"/>
          </a:xfrm>
          <a:prstGeom prst="rect">
            <a:avLst/>
          </a:prstGeom>
        </p:spPr>
      </p:pic>
      <p:sp>
        <p:nvSpPr>
          <p:cNvPr id="17" name="Rectangle 16"/>
          <p:cNvSpPr/>
          <p:nvPr userDrawn="1"/>
        </p:nvSpPr>
        <p:spPr>
          <a:xfrm>
            <a:off x="-8238" y="-32952"/>
            <a:ext cx="9184058" cy="690372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grpSp>
        <p:nvGrpSpPr>
          <p:cNvPr id="24" name="Group 23"/>
          <p:cNvGrpSpPr/>
          <p:nvPr userDrawn="1"/>
        </p:nvGrpSpPr>
        <p:grpSpPr>
          <a:xfrm>
            <a:off x="-9144" y="-44358"/>
            <a:ext cx="11355324" cy="7870098"/>
            <a:chOff x="-9144" y="-44358"/>
            <a:chExt cx="11355324" cy="7870098"/>
          </a:xfrm>
        </p:grpSpPr>
        <p:sp>
          <p:nvSpPr>
            <p:cNvPr id="25" name="Freeform 24"/>
            <p:cNvSpPr/>
            <p:nvPr userDrawn="1"/>
          </p:nvSpPr>
          <p:spPr>
            <a:xfrm>
              <a:off x="-9144" y="-44358"/>
              <a:ext cx="11355324" cy="7870098"/>
            </a:xfrm>
            <a:custGeom>
              <a:avLst/>
              <a:gdLst>
                <a:gd name="connsiteX0" fmla="*/ 0 w 9160476"/>
                <a:gd name="connsiteY0" fmla="*/ 0 h 6886833"/>
                <a:gd name="connsiteX1" fmla="*/ 9160476 w 9160476"/>
                <a:gd name="connsiteY1" fmla="*/ 8238 h 6886833"/>
                <a:gd name="connsiteX2" fmla="*/ 8238 w 9160476"/>
                <a:gd name="connsiteY2" fmla="*/ 6886833 h 6886833"/>
                <a:gd name="connsiteX3" fmla="*/ 0 w 9160476"/>
                <a:gd name="connsiteY3" fmla="*/ 0 h 6886833"/>
              </a:gdLst>
              <a:ahLst/>
              <a:cxnLst>
                <a:cxn ang="0">
                  <a:pos x="connsiteX0" y="connsiteY0"/>
                </a:cxn>
                <a:cxn ang="0">
                  <a:pos x="connsiteX1" y="connsiteY1"/>
                </a:cxn>
                <a:cxn ang="0">
                  <a:pos x="connsiteX2" y="connsiteY2"/>
                </a:cxn>
                <a:cxn ang="0">
                  <a:pos x="connsiteX3" y="connsiteY3"/>
                </a:cxn>
              </a:cxnLst>
              <a:rect l="l" t="t" r="r" b="b"/>
              <a:pathLst>
                <a:path w="9160476" h="6886833">
                  <a:moveTo>
                    <a:pt x="0" y="0"/>
                  </a:moveTo>
                  <a:lnTo>
                    <a:pt x="9160476" y="8238"/>
                  </a:lnTo>
                  <a:lnTo>
                    <a:pt x="8238" y="6886833"/>
                  </a:lnTo>
                  <a:lnTo>
                    <a:pt x="0" y="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26" name="Straight Connector 25"/>
            <p:cNvCxnSpPr>
              <a:stCxn id="25" idx="2"/>
              <a:endCxn id="25" idx="1"/>
            </p:cNvCxnSpPr>
            <p:nvPr userDrawn="1"/>
          </p:nvCxnSpPr>
          <p:spPr>
            <a:xfrm flipV="1">
              <a:off x="1068" y="-34944"/>
              <a:ext cx="11345112" cy="7860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Title 1"/>
          <p:cNvSpPr>
            <a:spLocks noGrp="1"/>
          </p:cNvSpPr>
          <p:nvPr>
            <p:ph type="ctrTitle"/>
          </p:nvPr>
        </p:nvSpPr>
        <p:spPr>
          <a:xfrm>
            <a:off x="315060" y="1729912"/>
            <a:ext cx="4483443" cy="478439"/>
          </a:xfrm>
          <a:prstGeom prst="rect">
            <a:avLst/>
          </a:prstGeom>
        </p:spPr>
        <p:txBody>
          <a:bodyPr anchor="b"/>
          <a:lstStyle>
            <a:lvl1pPr algn="l">
              <a:defRPr sz="2400" b="1">
                <a:solidFill>
                  <a:schemeClr val="bg1"/>
                </a:solidFill>
              </a:defRPr>
            </a:lvl1pPr>
          </a:lstStyle>
          <a:p>
            <a:r>
              <a:rPr lang="en-US" dirty="0"/>
              <a:t>Click to edit Master title style</a:t>
            </a:r>
          </a:p>
        </p:txBody>
      </p:sp>
      <p:grpSp>
        <p:nvGrpSpPr>
          <p:cNvPr id="32" name="Group 31"/>
          <p:cNvGrpSpPr/>
          <p:nvPr userDrawn="1"/>
        </p:nvGrpSpPr>
        <p:grpSpPr>
          <a:xfrm>
            <a:off x="315060" y="291835"/>
            <a:ext cx="2417127" cy="1122105"/>
            <a:chOff x="332275" y="291835"/>
            <a:chExt cx="2417127" cy="1122105"/>
          </a:xfrm>
        </p:grpSpPr>
        <p:sp>
          <p:nvSpPr>
            <p:cNvPr id="33" name="Oval 32"/>
            <p:cNvSpPr/>
            <p:nvPr userDrawn="1"/>
          </p:nvSpPr>
          <p:spPr>
            <a:xfrm>
              <a:off x="332275" y="291835"/>
              <a:ext cx="2417127" cy="112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676" y="343188"/>
              <a:ext cx="1180000" cy="1019398"/>
            </a:xfrm>
            <a:prstGeom prst="rect">
              <a:avLst/>
            </a:prstGeom>
          </p:spPr>
        </p:pic>
      </p:grpSp>
    </p:spTree>
    <p:extLst>
      <p:ext uri="{BB962C8B-B14F-4D97-AF65-F5344CB8AC3E}">
        <p14:creationId xmlns:p14="http://schemas.microsoft.com/office/powerpoint/2010/main" val="2381773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237" y="-24714"/>
            <a:ext cx="9160476" cy="6903309"/>
          </a:xfrm>
          <a:prstGeom prst="rect">
            <a:avLst/>
          </a:prstGeom>
        </p:spPr>
      </p:pic>
      <p:sp>
        <p:nvSpPr>
          <p:cNvPr id="20" name="Rectangle 19"/>
          <p:cNvSpPr/>
          <p:nvPr userDrawn="1"/>
        </p:nvSpPr>
        <p:spPr>
          <a:xfrm>
            <a:off x="0" y="6225549"/>
            <a:ext cx="9144000" cy="341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308662"/>
            <a:ext cx="9144000" cy="549339"/>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6176963"/>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6219953"/>
            <a:ext cx="9144000" cy="45719"/>
          </a:xfrm>
          <a:prstGeom prst="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6196" y="860391"/>
            <a:ext cx="8111503" cy="4562719"/>
          </a:xfrm>
          <a:prstGeom prst="rect">
            <a:avLst/>
          </a:prstGeom>
        </p:spPr>
      </p:pic>
      <p:sp>
        <p:nvSpPr>
          <p:cNvPr id="11" name="Rectangle 10"/>
          <p:cNvSpPr/>
          <p:nvPr userDrawn="1"/>
        </p:nvSpPr>
        <p:spPr>
          <a:xfrm>
            <a:off x="-9144" y="-22860"/>
            <a:ext cx="9162288" cy="690372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grpSp>
        <p:nvGrpSpPr>
          <p:cNvPr id="30" name="Group 29"/>
          <p:cNvGrpSpPr/>
          <p:nvPr userDrawn="1"/>
        </p:nvGrpSpPr>
        <p:grpSpPr>
          <a:xfrm>
            <a:off x="-9144" y="-44358"/>
            <a:ext cx="11355324" cy="7870098"/>
            <a:chOff x="-9144" y="-44358"/>
            <a:chExt cx="11355324" cy="7870098"/>
          </a:xfrm>
        </p:grpSpPr>
        <p:sp>
          <p:nvSpPr>
            <p:cNvPr id="31" name="Freeform 30"/>
            <p:cNvSpPr/>
            <p:nvPr userDrawn="1"/>
          </p:nvSpPr>
          <p:spPr>
            <a:xfrm>
              <a:off x="-9144" y="-44358"/>
              <a:ext cx="11355324" cy="7870098"/>
            </a:xfrm>
            <a:custGeom>
              <a:avLst/>
              <a:gdLst>
                <a:gd name="connsiteX0" fmla="*/ 0 w 9160476"/>
                <a:gd name="connsiteY0" fmla="*/ 0 h 6886833"/>
                <a:gd name="connsiteX1" fmla="*/ 9160476 w 9160476"/>
                <a:gd name="connsiteY1" fmla="*/ 8238 h 6886833"/>
                <a:gd name="connsiteX2" fmla="*/ 8238 w 9160476"/>
                <a:gd name="connsiteY2" fmla="*/ 6886833 h 6886833"/>
                <a:gd name="connsiteX3" fmla="*/ 0 w 9160476"/>
                <a:gd name="connsiteY3" fmla="*/ 0 h 6886833"/>
              </a:gdLst>
              <a:ahLst/>
              <a:cxnLst>
                <a:cxn ang="0">
                  <a:pos x="connsiteX0" y="connsiteY0"/>
                </a:cxn>
                <a:cxn ang="0">
                  <a:pos x="connsiteX1" y="connsiteY1"/>
                </a:cxn>
                <a:cxn ang="0">
                  <a:pos x="connsiteX2" y="connsiteY2"/>
                </a:cxn>
                <a:cxn ang="0">
                  <a:pos x="connsiteX3" y="connsiteY3"/>
                </a:cxn>
              </a:cxnLst>
              <a:rect l="l" t="t" r="r" b="b"/>
              <a:pathLst>
                <a:path w="9160476" h="6886833">
                  <a:moveTo>
                    <a:pt x="0" y="0"/>
                  </a:moveTo>
                  <a:lnTo>
                    <a:pt x="9160476" y="8238"/>
                  </a:lnTo>
                  <a:lnTo>
                    <a:pt x="8238" y="6886833"/>
                  </a:lnTo>
                  <a:lnTo>
                    <a:pt x="0" y="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32" name="Straight Connector 31"/>
            <p:cNvCxnSpPr>
              <a:stCxn id="31" idx="2"/>
              <a:endCxn id="31" idx="1"/>
            </p:cNvCxnSpPr>
            <p:nvPr userDrawn="1"/>
          </p:nvCxnSpPr>
          <p:spPr>
            <a:xfrm flipV="1">
              <a:off x="1068" y="-34944"/>
              <a:ext cx="11345112" cy="7860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itle 1"/>
          <p:cNvSpPr>
            <a:spLocks noGrp="1"/>
          </p:cNvSpPr>
          <p:nvPr>
            <p:ph type="ctrTitle"/>
          </p:nvPr>
        </p:nvSpPr>
        <p:spPr>
          <a:xfrm>
            <a:off x="315060" y="1729912"/>
            <a:ext cx="4483443" cy="478439"/>
          </a:xfrm>
          <a:prstGeom prst="rect">
            <a:avLst/>
          </a:prstGeom>
        </p:spPr>
        <p:txBody>
          <a:bodyPr anchor="b"/>
          <a:lstStyle>
            <a:lvl1pPr algn="l">
              <a:defRPr sz="2400" b="1">
                <a:solidFill>
                  <a:schemeClr val="bg1"/>
                </a:solidFill>
              </a:defRPr>
            </a:lvl1pPr>
          </a:lstStyle>
          <a:p>
            <a:r>
              <a:rPr lang="en-US" dirty="0"/>
              <a:t>Click to edit Master title style</a:t>
            </a:r>
          </a:p>
        </p:txBody>
      </p:sp>
      <p:grpSp>
        <p:nvGrpSpPr>
          <p:cNvPr id="38" name="Group 37"/>
          <p:cNvGrpSpPr/>
          <p:nvPr userDrawn="1"/>
        </p:nvGrpSpPr>
        <p:grpSpPr>
          <a:xfrm>
            <a:off x="315060" y="291835"/>
            <a:ext cx="2417127" cy="1122105"/>
            <a:chOff x="332275" y="291835"/>
            <a:chExt cx="2417127" cy="1122105"/>
          </a:xfrm>
        </p:grpSpPr>
        <p:sp>
          <p:nvSpPr>
            <p:cNvPr id="39" name="Oval 38"/>
            <p:cNvSpPr/>
            <p:nvPr userDrawn="1"/>
          </p:nvSpPr>
          <p:spPr>
            <a:xfrm>
              <a:off x="332275" y="291835"/>
              <a:ext cx="2417127" cy="112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676" y="343188"/>
              <a:ext cx="1180000" cy="1019398"/>
            </a:xfrm>
            <a:prstGeom prst="rect">
              <a:avLst/>
            </a:prstGeom>
          </p:spPr>
        </p:pic>
      </p:grpSp>
    </p:spTree>
    <p:extLst>
      <p:ext uri="{BB962C8B-B14F-4D97-AF65-F5344CB8AC3E}">
        <p14:creationId xmlns:p14="http://schemas.microsoft.com/office/powerpoint/2010/main" val="2942677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9" name="Picture 1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8237" y="-24714"/>
            <a:ext cx="9160476" cy="6903309"/>
          </a:xfrm>
          <a:prstGeom prst="rect">
            <a:avLst/>
          </a:prstGeom>
        </p:spPr>
      </p:pic>
      <p:pic>
        <p:nvPicPr>
          <p:cNvPr id="26" name="Picture 2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6196" y="860391"/>
            <a:ext cx="8111503" cy="4562719"/>
          </a:xfrm>
          <a:prstGeom prst="rect">
            <a:avLst/>
          </a:prstGeom>
        </p:spPr>
      </p:pic>
      <p:sp>
        <p:nvSpPr>
          <p:cNvPr id="11" name="Rectangle 10"/>
          <p:cNvSpPr/>
          <p:nvPr userDrawn="1"/>
        </p:nvSpPr>
        <p:spPr>
          <a:xfrm>
            <a:off x="-17458" y="-24715"/>
            <a:ext cx="9162288" cy="691154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grpSp>
        <p:nvGrpSpPr>
          <p:cNvPr id="42" name="Group 41"/>
          <p:cNvGrpSpPr/>
          <p:nvPr userDrawn="1"/>
        </p:nvGrpSpPr>
        <p:grpSpPr>
          <a:xfrm>
            <a:off x="-9144" y="-44358"/>
            <a:ext cx="11355324" cy="7870098"/>
            <a:chOff x="-9144" y="-44358"/>
            <a:chExt cx="11355324" cy="7870098"/>
          </a:xfrm>
        </p:grpSpPr>
        <p:sp>
          <p:nvSpPr>
            <p:cNvPr id="43" name="Freeform 42"/>
            <p:cNvSpPr/>
            <p:nvPr userDrawn="1"/>
          </p:nvSpPr>
          <p:spPr>
            <a:xfrm>
              <a:off x="-9144" y="-44358"/>
              <a:ext cx="11355324" cy="7870098"/>
            </a:xfrm>
            <a:custGeom>
              <a:avLst/>
              <a:gdLst>
                <a:gd name="connsiteX0" fmla="*/ 0 w 9160476"/>
                <a:gd name="connsiteY0" fmla="*/ 0 h 6886833"/>
                <a:gd name="connsiteX1" fmla="*/ 9160476 w 9160476"/>
                <a:gd name="connsiteY1" fmla="*/ 8238 h 6886833"/>
                <a:gd name="connsiteX2" fmla="*/ 8238 w 9160476"/>
                <a:gd name="connsiteY2" fmla="*/ 6886833 h 6886833"/>
                <a:gd name="connsiteX3" fmla="*/ 0 w 9160476"/>
                <a:gd name="connsiteY3" fmla="*/ 0 h 6886833"/>
              </a:gdLst>
              <a:ahLst/>
              <a:cxnLst>
                <a:cxn ang="0">
                  <a:pos x="connsiteX0" y="connsiteY0"/>
                </a:cxn>
                <a:cxn ang="0">
                  <a:pos x="connsiteX1" y="connsiteY1"/>
                </a:cxn>
                <a:cxn ang="0">
                  <a:pos x="connsiteX2" y="connsiteY2"/>
                </a:cxn>
                <a:cxn ang="0">
                  <a:pos x="connsiteX3" y="connsiteY3"/>
                </a:cxn>
              </a:cxnLst>
              <a:rect l="l" t="t" r="r" b="b"/>
              <a:pathLst>
                <a:path w="9160476" h="6886833">
                  <a:moveTo>
                    <a:pt x="0" y="0"/>
                  </a:moveTo>
                  <a:lnTo>
                    <a:pt x="9160476" y="8238"/>
                  </a:lnTo>
                  <a:lnTo>
                    <a:pt x="8238" y="6886833"/>
                  </a:lnTo>
                  <a:lnTo>
                    <a:pt x="0" y="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44" name="Straight Connector 43"/>
            <p:cNvCxnSpPr>
              <a:stCxn id="43" idx="2"/>
              <a:endCxn id="43" idx="1"/>
            </p:cNvCxnSpPr>
            <p:nvPr userDrawn="1"/>
          </p:nvCxnSpPr>
          <p:spPr>
            <a:xfrm flipV="1">
              <a:off x="1068" y="-34944"/>
              <a:ext cx="11345112" cy="7860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p:nvPr>
        </p:nvSpPr>
        <p:spPr>
          <a:xfrm>
            <a:off x="315060" y="2095672"/>
            <a:ext cx="4483443" cy="478439"/>
          </a:xfrm>
          <a:prstGeom prst="rect">
            <a:avLst/>
          </a:prstGeom>
        </p:spPr>
        <p:txBody>
          <a:bodyPr anchor="b"/>
          <a:lstStyle>
            <a:lvl1pPr algn="l">
              <a:defRPr sz="2400" b="1">
                <a:solidFill>
                  <a:schemeClr val="bg1"/>
                </a:solidFill>
              </a:defRPr>
            </a:lvl1pPr>
          </a:lstStyle>
          <a:p>
            <a:r>
              <a:rPr lang="en-US" dirty="0"/>
              <a:t>Click to edit Master title style</a:t>
            </a:r>
          </a:p>
        </p:txBody>
      </p:sp>
      <p:grpSp>
        <p:nvGrpSpPr>
          <p:cNvPr id="46" name="Group 45"/>
          <p:cNvGrpSpPr/>
          <p:nvPr userDrawn="1"/>
        </p:nvGrpSpPr>
        <p:grpSpPr>
          <a:xfrm>
            <a:off x="315060" y="291835"/>
            <a:ext cx="2417127" cy="1122105"/>
            <a:chOff x="332275" y="291835"/>
            <a:chExt cx="2417127" cy="1122105"/>
          </a:xfrm>
        </p:grpSpPr>
        <p:sp>
          <p:nvSpPr>
            <p:cNvPr id="47" name="Oval 46"/>
            <p:cNvSpPr/>
            <p:nvPr userDrawn="1"/>
          </p:nvSpPr>
          <p:spPr>
            <a:xfrm>
              <a:off x="332275" y="291835"/>
              <a:ext cx="2417127" cy="112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676" y="343188"/>
              <a:ext cx="1180000" cy="1019398"/>
            </a:xfrm>
            <a:prstGeom prst="rect">
              <a:avLst/>
            </a:prstGeom>
          </p:spPr>
        </p:pic>
      </p:grpSp>
    </p:spTree>
    <p:extLst>
      <p:ext uri="{BB962C8B-B14F-4D97-AF65-F5344CB8AC3E}">
        <p14:creationId xmlns:p14="http://schemas.microsoft.com/office/powerpoint/2010/main" val="1147160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8238" y="-44358"/>
            <a:ext cx="9160476" cy="6902358"/>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6196" y="860391"/>
            <a:ext cx="8111503" cy="4562719"/>
          </a:xfrm>
          <a:prstGeom prst="rect">
            <a:avLst/>
          </a:prstGeom>
        </p:spPr>
      </p:pic>
      <p:sp>
        <p:nvSpPr>
          <p:cNvPr id="15" name="Rectangle 14"/>
          <p:cNvSpPr/>
          <p:nvPr userDrawn="1"/>
        </p:nvSpPr>
        <p:spPr>
          <a:xfrm>
            <a:off x="-9144" y="-22861"/>
            <a:ext cx="9162288" cy="689226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9144" y="-44358"/>
            <a:ext cx="11355324" cy="7870098"/>
            <a:chOff x="-9144" y="-44358"/>
            <a:chExt cx="11355324" cy="7870098"/>
          </a:xfrm>
        </p:grpSpPr>
        <p:sp>
          <p:nvSpPr>
            <p:cNvPr id="9" name="Freeform 8"/>
            <p:cNvSpPr/>
            <p:nvPr userDrawn="1"/>
          </p:nvSpPr>
          <p:spPr>
            <a:xfrm>
              <a:off x="-9144" y="-44358"/>
              <a:ext cx="11355324" cy="7870098"/>
            </a:xfrm>
            <a:custGeom>
              <a:avLst/>
              <a:gdLst>
                <a:gd name="connsiteX0" fmla="*/ 0 w 9160476"/>
                <a:gd name="connsiteY0" fmla="*/ 0 h 6886833"/>
                <a:gd name="connsiteX1" fmla="*/ 9160476 w 9160476"/>
                <a:gd name="connsiteY1" fmla="*/ 8238 h 6886833"/>
                <a:gd name="connsiteX2" fmla="*/ 8238 w 9160476"/>
                <a:gd name="connsiteY2" fmla="*/ 6886833 h 6886833"/>
                <a:gd name="connsiteX3" fmla="*/ 0 w 9160476"/>
                <a:gd name="connsiteY3" fmla="*/ 0 h 6886833"/>
              </a:gdLst>
              <a:ahLst/>
              <a:cxnLst>
                <a:cxn ang="0">
                  <a:pos x="connsiteX0" y="connsiteY0"/>
                </a:cxn>
                <a:cxn ang="0">
                  <a:pos x="connsiteX1" y="connsiteY1"/>
                </a:cxn>
                <a:cxn ang="0">
                  <a:pos x="connsiteX2" y="connsiteY2"/>
                </a:cxn>
                <a:cxn ang="0">
                  <a:pos x="connsiteX3" y="connsiteY3"/>
                </a:cxn>
              </a:cxnLst>
              <a:rect l="l" t="t" r="r" b="b"/>
              <a:pathLst>
                <a:path w="9160476" h="6886833">
                  <a:moveTo>
                    <a:pt x="0" y="0"/>
                  </a:moveTo>
                  <a:lnTo>
                    <a:pt x="9160476" y="8238"/>
                  </a:lnTo>
                  <a:lnTo>
                    <a:pt x="8238" y="6886833"/>
                  </a:lnTo>
                  <a:lnTo>
                    <a:pt x="0" y="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10" name="Straight Connector 9"/>
            <p:cNvCxnSpPr>
              <a:stCxn id="9" idx="2"/>
              <a:endCxn id="9" idx="1"/>
            </p:cNvCxnSpPr>
            <p:nvPr userDrawn="1"/>
          </p:nvCxnSpPr>
          <p:spPr>
            <a:xfrm flipV="1">
              <a:off x="1068" y="-34944"/>
              <a:ext cx="11345112" cy="7860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itle 1"/>
          <p:cNvSpPr>
            <a:spLocks noGrp="1"/>
          </p:cNvSpPr>
          <p:nvPr>
            <p:ph type="ctrTitle"/>
          </p:nvPr>
        </p:nvSpPr>
        <p:spPr>
          <a:xfrm>
            <a:off x="315060" y="2095672"/>
            <a:ext cx="4483443" cy="478439"/>
          </a:xfrm>
          <a:prstGeom prst="rect">
            <a:avLst/>
          </a:prstGeom>
        </p:spPr>
        <p:txBody>
          <a:bodyPr anchor="b"/>
          <a:lstStyle>
            <a:lvl1pPr algn="l">
              <a:defRPr sz="2400"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grpSp>
        <p:nvGrpSpPr>
          <p:cNvPr id="14" name="Group 13"/>
          <p:cNvGrpSpPr/>
          <p:nvPr userDrawn="1"/>
        </p:nvGrpSpPr>
        <p:grpSpPr>
          <a:xfrm>
            <a:off x="315060" y="291835"/>
            <a:ext cx="2417127" cy="1122105"/>
            <a:chOff x="332275" y="291835"/>
            <a:chExt cx="2417127" cy="1122105"/>
          </a:xfrm>
        </p:grpSpPr>
        <p:sp>
          <p:nvSpPr>
            <p:cNvPr id="22" name="Oval 21"/>
            <p:cNvSpPr/>
            <p:nvPr userDrawn="1"/>
          </p:nvSpPr>
          <p:spPr>
            <a:xfrm>
              <a:off x="332275" y="291835"/>
              <a:ext cx="2417127" cy="112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676" y="343188"/>
              <a:ext cx="1180000" cy="1019398"/>
            </a:xfrm>
            <a:prstGeom prst="rect">
              <a:avLst/>
            </a:prstGeom>
          </p:spPr>
        </p:pic>
      </p:grpSp>
    </p:spTree>
    <p:extLst>
      <p:ext uri="{BB962C8B-B14F-4D97-AF65-F5344CB8AC3E}">
        <p14:creationId xmlns:p14="http://schemas.microsoft.com/office/powerpoint/2010/main" val="603830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132385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4550"/>
            <a:ext cx="9144000" cy="5331964"/>
          </a:xfrm>
          <a:prstGeom prst="rect">
            <a:avLst/>
          </a:prstGeom>
        </p:spPr>
      </p:pic>
      <p:sp>
        <p:nvSpPr>
          <p:cNvPr id="12" name="Rectangle 11"/>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626390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2028950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3917435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1164225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1520610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194381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2297135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3929346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4048102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5FB7CCE-1D60-4EF1-AD17-EDA4B7F575B8}" type="slidenum">
              <a:rPr lang="en-US" smtClean="0"/>
              <a:t>‹#›</a:t>
            </a:fld>
            <a:endParaRPr lang="en-US" dirty="0"/>
          </a:p>
        </p:txBody>
      </p:sp>
    </p:spTree>
    <p:extLst>
      <p:ext uri="{BB962C8B-B14F-4D97-AF65-F5344CB8AC3E}">
        <p14:creationId xmlns:p14="http://schemas.microsoft.com/office/powerpoint/2010/main" val="1739003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844278"/>
            <a:ext cx="9144000" cy="5332235"/>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Rectangle 9"/>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62509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pic>
        <p:nvPicPr>
          <p:cNvPr id="4" name="Picture 3"/>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44279"/>
            <a:ext cx="9144000" cy="5332235"/>
          </a:xfrm>
          <a:prstGeom prst="rect">
            <a:avLst/>
          </a:prstGeom>
        </p:spPr>
      </p:pic>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42285527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44550"/>
            <a:ext cx="9144000" cy="5331964"/>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906510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845056"/>
            <a:ext cx="9144000" cy="5330952"/>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941927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4550"/>
            <a:ext cx="9144000" cy="5331964"/>
          </a:xfrm>
          <a:prstGeom prst="rect">
            <a:avLst/>
          </a:prstGeom>
        </p:spPr>
      </p:pic>
      <p:sp>
        <p:nvSpPr>
          <p:cNvPr id="12" name="Rectangle 11"/>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0109948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pic>
        <p:nvPicPr>
          <p:cNvPr id="4" name="Picture 3"/>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44279"/>
            <a:ext cx="9144000" cy="5332235"/>
          </a:xfrm>
          <a:prstGeom prst="rect">
            <a:avLst/>
          </a:prstGeom>
        </p:spPr>
      </p:pic>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532865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1" y="844280"/>
            <a:ext cx="9144000" cy="5332235"/>
          </a:xfrm>
          <a:prstGeom prst="rect">
            <a:avLst/>
          </a:prstGeom>
        </p:spPr>
      </p:pic>
      <p:sp>
        <p:nvSpPr>
          <p:cNvPr id="10" name="Rectangle 9"/>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760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043574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74638" y="1598613"/>
            <a:ext cx="8523287" cy="4306887"/>
          </a:xfrm>
        </p:spPr>
        <p:txBody>
          <a:bodyPr>
            <a:normAutofit/>
          </a:bodyPr>
          <a:lstStyle>
            <a:lvl1pPr>
              <a:defRPr sz="1050"/>
            </a:lvl1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265027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36762"/>
            <a:ext cx="9144000" cy="5339752"/>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8" name="Rectangle 7"/>
          <p:cNvSpPr/>
          <p:nvPr userDrawn="1"/>
        </p:nvSpPr>
        <p:spPr>
          <a:xfrm>
            <a:off x="0" y="844278"/>
            <a:ext cx="9143999"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581744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889156" y="1938121"/>
            <a:ext cx="3970637" cy="2411457"/>
          </a:xfrm>
        </p:spPr>
        <p:txBody>
          <a:body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8" name="Content Placeholder 7"/>
          <p:cNvSpPr>
            <a:spLocks noGrp="1"/>
          </p:cNvSpPr>
          <p:nvPr>
            <p:ph sz="quarter" idx="15"/>
          </p:nvPr>
        </p:nvSpPr>
        <p:spPr>
          <a:xfrm>
            <a:off x="346288" y="1952707"/>
            <a:ext cx="3970338" cy="2411412"/>
          </a:xfrm>
        </p:spPr>
        <p:txBody>
          <a:bodyPr/>
          <a:lstStyle/>
          <a:p>
            <a:pPr lvl="0"/>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526132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8513805"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4" name="Rounded Rectangle 13"/>
          <p:cNvSpPr/>
          <p:nvPr userDrawn="1"/>
        </p:nvSpPr>
        <p:spPr>
          <a:xfrm>
            <a:off x="345989" y="3839818"/>
            <a:ext cx="8513805"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6" name="Content Placeholder 15"/>
          <p:cNvSpPr>
            <a:spLocks noGrp="1"/>
          </p:cNvSpPr>
          <p:nvPr>
            <p:ph sz="quarter" idx="14"/>
          </p:nvPr>
        </p:nvSpPr>
        <p:spPr>
          <a:xfrm>
            <a:off x="346031" y="1917956"/>
            <a:ext cx="8513763" cy="1804987"/>
          </a:xfrm>
        </p:spPr>
        <p:txBody>
          <a:bodyPr/>
          <a:lstStyle/>
          <a:p>
            <a:pPr lvl="0"/>
            <a:endParaRPr lang="en-US" dirty="0"/>
          </a:p>
        </p:txBody>
      </p:sp>
      <p:sp>
        <p:nvSpPr>
          <p:cNvPr id="18" name="Content Placeholder 17"/>
          <p:cNvSpPr>
            <a:spLocks noGrp="1"/>
          </p:cNvSpPr>
          <p:nvPr>
            <p:ph sz="quarter" idx="15"/>
          </p:nvPr>
        </p:nvSpPr>
        <p:spPr>
          <a:xfrm>
            <a:off x="345989" y="4192467"/>
            <a:ext cx="8513763" cy="1804988"/>
          </a:xfrm>
        </p:spPr>
        <p:txBody>
          <a:bodyPr/>
          <a:lstStyle/>
          <a:p>
            <a:pPr lvl="0"/>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01052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1" y="844280"/>
            <a:ext cx="9144000" cy="5332235"/>
          </a:xfrm>
          <a:prstGeom prst="rect">
            <a:avLst/>
          </a:prstGeom>
        </p:spPr>
      </p:pic>
      <p:sp>
        <p:nvSpPr>
          <p:cNvPr id="10" name="Rectangle 9"/>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6738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4" name="Rounded Rectangle 13"/>
          <p:cNvSpPr/>
          <p:nvPr userDrawn="1"/>
        </p:nvSpPr>
        <p:spPr>
          <a:xfrm>
            <a:off x="345989" y="3839818"/>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3" name="Rounded Rectangle 12"/>
          <p:cNvSpPr/>
          <p:nvPr userDrawn="1"/>
        </p:nvSpPr>
        <p:spPr>
          <a:xfrm>
            <a:off x="5053191"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5" name="Rounded Rectangle 14"/>
          <p:cNvSpPr/>
          <p:nvPr userDrawn="1"/>
        </p:nvSpPr>
        <p:spPr>
          <a:xfrm>
            <a:off x="5053191" y="3839818"/>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6"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3892963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3" name="Rounded Rectangle 12"/>
          <p:cNvSpPr/>
          <p:nvPr userDrawn="1"/>
        </p:nvSpPr>
        <p:spPr>
          <a:xfrm>
            <a:off x="5053191"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8" name="Content Placeholder 7"/>
          <p:cNvSpPr>
            <a:spLocks noGrp="1"/>
          </p:cNvSpPr>
          <p:nvPr>
            <p:ph sz="quarter" idx="14"/>
          </p:nvPr>
        </p:nvSpPr>
        <p:spPr>
          <a:xfrm>
            <a:off x="5053013" y="2030413"/>
            <a:ext cx="3806825" cy="3933825"/>
          </a:xfrm>
        </p:spPr>
        <p:txBody>
          <a:bodyPr>
            <a:normAutofit/>
          </a:bodyPr>
          <a:lstStyle>
            <a:lvl1pPr>
              <a:defRPr sz="1050"/>
            </a:lvl1pPr>
          </a:lstStyle>
          <a:p>
            <a:pPr lvl="0"/>
            <a:r>
              <a:rPr lang="en-US" dirty="0"/>
              <a:t>Edit Master text styles</a:t>
            </a:r>
          </a:p>
        </p:txBody>
      </p:sp>
      <p:sp>
        <p:nvSpPr>
          <p:cNvPr id="11" name="Text Placeholder 10"/>
          <p:cNvSpPr>
            <a:spLocks noGrp="1"/>
          </p:cNvSpPr>
          <p:nvPr>
            <p:ph type="body" sz="quarter" idx="15"/>
          </p:nvPr>
        </p:nvSpPr>
        <p:spPr>
          <a:xfrm>
            <a:off x="346075" y="2030413"/>
            <a:ext cx="3806825" cy="3933825"/>
          </a:xfrm>
        </p:spPr>
        <p:txBody>
          <a:bodyPr>
            <a:normAutofit/>
          </a:bodyPr>
          <a:lstStyle>
            <a:lvl1pPr>
              <a:defRPr sz="1050"/>
            </a:lvl1pPr>
          </a:lstStyle>
          <a:p>
            <a:pPr lvl="0"/>
            <a:r>
              <a:rPr lang="en-US" dirty="0"/>
              <a:t>Edit Master text styles</a:t>
            </a:r>
          </a:p>
        </p:txBody>
      </p:sp>
      <p:sp>
        <p:nvSpPr>
          <p:cNvPr id="1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451968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90"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4" name="Rounded Rectangle 13"/>
          <p:cNvSpPr/>
          <p:nvPr userDrawn="1"/>
        </p:nvSpPr>
        <p:spPr>
          <a:xfrm>
            <a:off x="3162698"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5" name="Rounded Rectangle 14"/>
          <p:cNvSpPr/>
          <p:nvPr userDrawn="1"/>
        </p:nvSpPr>
        <p:spPr>
          <a:xfrm>
            <a:off x="5979407"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6" name="Rounded Rectangle 15"/>
          <p:cNvSpPr/>
          <p:nvPr userDrawn="1"/>
        </p:nvSpPr>
        <p:spPr>
          <a:xfrm>
            <a:off x="551544" y="2283959"/>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7" name="Rounded Rectangle 16"/>
          <p:cNvSpPr/>
          <p:nvPr userDrawn="1"/>
        </p:nvSpPr>
        <p:spPr>
          <a:xfrm>
            <a:off x="3368252" y="2283959"/>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8" name="Rounded Rectangle 17"/>
          <p:cNvSpPr/>
          <p:nvPr userDrawn="1"/>
        </p:nvSpPr>
        <p:spPr>
          <a:xfrm>
            <a:off x="6184962" y="2283958"/>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9" name="Rounded Rectangle 18"/>
          <p:cNvSpPr/>
          <p:nvPr userDrawn="1"/>
        </p:nvSpPr>
        <p:spPr>
          <a:xfrm>
            <a:off x="345990"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0" name="Rounded Rectangle 19"/>
          <p:cNvSpPr/>
          <p:nvPr userDrawn="1"/>
        </p:nvSpPr>
        <p:spPr>
          <a:xfrm>
            <a:off x="3162698"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1" name="Rounded Rectangle 20"/>
          <p:cNvSpPr/>
          <p:nvPr userDrawn="1"/>
        </p:nvSpPr>
        <p:spPr>
          <a:xfrm>
            <a:off x="5979407"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2" name="Rounded Rectangle 21"/>
          <p:cNvSpPr/>
          <p:nvPr userDrawn="1"/>
        </p:nvSpPr>
        <p:spPr>
          <a:xfrm>
            <a:off x="551544" y="4650107"/>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3" name="Rounded Rectangle 22"/>
          <p:cNvSpPr/>
          <p:nvPr userDrawn="1"/>
        </p:nvSpPr>
        <p:spPr>
          <a:xfrm>
            <a:off x="3368252" y="4650107"/>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4" name="Rounded Rectangle 23"/>
          <p:cNvSpPr/>
          <p:nvPr userDrawn="1"/>
        </p:nvSpPr>
        <p:spPr>
          <a:xfrm>
            <a:off x="6184962" y="4650106"/>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3" name="Oval 2"/>
          <p:cNvSpPr/>
          <p:nvPr userDrawn="1"/>
        </p:nvSpPr>
        <p:spPr>
          <a:xfrm>
            <a:off x="238438" y="1481818"/>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5" name="Oval 24"/>
          <p:cNvSpPr/>
          <p:nvPr userDrawn="1"/>
        </p:nvSpPr>
        <p:spPr>
          <a:xfrm>
            <a:off x="3046233" y="1479856"/>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p>
        </p:txBody>
      </p:sp>
      <p:sp>
        <p:nvSpPr>
          <p:cNvPr id="26" name="Oval 25"/>
          <p:cNvSpPr/>
          <p:nvPr userDrawn="1"/>
        </p:nvSpPr>
        <p:spPr>
          <a:xfrm>
            <a:off x="5878757" y="1479856"/>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7" name="Oval 26"/>
          <p:cNvSpPr/>
          <p:nvPr userDrawn="1"/>
        </p:nvSpPr>
        <p:spPr>
          <a:xfrm>
            <a:off x="238438" y="3819135"/>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28" name="Oval 27"/>
          <p:cNvSpPr/>
          <p:nvPr userDrawn="1"/>
        </p:nvSpPr>
        <p:spPr>
          <a:xfrm>
            <a:off x="3046233" y="3817173"/>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sp>
        <p:nvSpPr>
          <p:cNvPr id="29" name="Oval 28"/>
          <p:cNvSpPr/>
          <p:nvPr userDrawn="1"/>
        </p:nvSpPr>
        <p:spPr>
          <a:xfrm>
            <a:off x="5878757" y="3817173"/>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6</a:t>
            </a:r>
          </a:p>
        </p:txBody>
      </p:sp>
      <p:sp>
        <p:nvSpPr>
          <p:cNvPr id="30" name="Text Placeholder 29"/>
          <p:cNvSpPr>
            <a:spLocks noGrp="1"/>
          </p:cNvSpPr>
          <p:nvPr>
            <p:ph type="body" sz="quarter" idx="14"/>
          </p:nvPr>
        </p:nvSpPr>
        <p:spPr>
          <a:xfrm>
            <a:off x="696913" y="2342153"/>
            <a:ext cx="2146300" cy="1323385"/>
          </a:xfrm>
        </p:spPr>
        <p:txBody>
          <a:bodyPr>
            <a:normAutofit/>
          </a:bodyPr>
          <a:lstStyle>
            <a:lvl1pPr>
              <a:defRPr sz="900"/>
            </a:lvl1pPr>
          </a:lstStyle>
          <a:p>
            <a:pPr lvl="0"/>
            <a:r>
              <a:rPr lang="en-US" dirty="0"/>
              <a:t>Edit Master text styles</a:t>
            </a:r>
          </a:p>
        </p:txBody>
      </p:sp>
      <p:sp>
        <p:nvSpPr>
          <p:cNvPr id="31" name="Text Placeholder 29"/>
          <p:cNvSpPr>
            <a:spLocks noGrp="1"/>
          </p:cNvSpPr>
          <p:nvPr>
            <p:ph type="body" sz="quarter" idx="15"/>
          </p:nvPr>
        </p:nvSpPr>
        <p:spPr>
          <a:xfrm>
            <a:off x="3497902" y="2342153"/>
            <a:ext cx="2146300" cy="1323385"/>
          </a:xfrm>
        </p:spPr>
        <p:txBody>
          <a:bodyPr>
            <a:normAutofit/>
          </a:bodyPr>
          <a:lstStyle>
            <a:lvl1pPr>
              <a:defRPr sz="900"/>
            </a:lvl1pPr>
          </a:lstStyle>
          <a:p>
            <a:pPr lvl="0"/>
            <a:r>
              <a:rPr lang="en-US" dirty="0"/>
              <a:t>Edit Master text styles</a:t>
            </a:r>
          </a:p>
        </p:txBody>
      </p:sp>
      <p:sp>
        <p:nvSpPr>
          <p:cNvPr id="32" name="Text Placeholder 29"/>
          <p:cNvSpPr>
            <a:spLocks noGrp="1"/>
          </p:cNvSpPr>
          <p:nvPr>
            <p:ph type="body" sz="quarter" idx="16"/>
          </p:nvPr>
        </p:nvSpPr>
        <p:spPr>
          <a:xfrm>
            <a:off x="6312770" y="2336844"/>
            <a:ext cx="2146300" cy="1323385"/>
          </a:xfrm>
        </p:spPr>
        <p:txBody>
          <a:bodyPr>
            <a:normAutofit/>
          </a:bodyPr>
          <a:lstStyle>
            <a:lvl1pPr>
              <a:defRPr sz="900"/>
            </a:lvl1pPr>
          </a:lstStyle>
          <a:p>
            <a:pPr lvl="0"/>
            <a:r>
              <a:rPr lang="en-US" dirty="0"/>
              <a:t>Edit Master text styles</a:t>
            </a:r>
          </a:p>
        </p:txBody>
      </p:sp>
      <p:sp>
        <p:nvSpPr>
          <p:cNvPr id="33" name="Text Placeholder 29"/>
          <p:cNvSpPr>
            <a:spLocks noGrp="1"/>
          </p:cNvSpPr>
          <p:nvPr>
            <p:ph type="body" sz="quarter" idx="17"/>
          </p:nvPr>
        </p:nvSpPr>
        <p:spPr>
          <a:xfrm>
            <a:off x="681194" y="4712983"/>
            <a:ext cx="2146300" cy="1323385"/>
          </a:xfrm>
        </p:spPr>
        <p:txBody>
          <a:bodyPr>
            <a:normAutofit/>
          </a:bodyPr>
          <a:lstStyle>
            <a:lvl1pPr>
              <a:defRPr sz="900"/>
            </a:lvl1pPr>
          </a:lstStyle>
          <a:p>
            <a:pPr lvl="0"/>
            <a:r>
              <a:rPr lang="en-US" dirty="0"/>
              <a:t>Edit Master text styles</a:t>
            </a:r>
          </a:p>
        </p:txBody>
      </p:sp>
      <p:sp>
        <p:nvSpPr>
          <p:cNvPr id="34" name="Text Placeholder 29"/>
          <p:cNvSpPr>
            <a:spLocks noGrp="1"/>
          </p:cNvSpPr>
          <p:nvPr>
            <p:ph type="body" sz="quarter" idx="18"/>
          </p:nvPr>
        </p:nvSpPr>
        <p:spPr>
          <a:xfrm>
            <a:off x="3492311" y="4712983"/>
            <a:ext cx="2146300" cy="1323385"/>
          </a:xfrm>
        </p:spPr>
        <p:txBody>
          <a:bodyPr>
            <a:normAutofit/>
          </a:bodyPr>
          <a:lstStyle>
            <a:lvl1pPr>
              <a:defRPr sz="900"/>
            </a:lvl1pPr>
          </a:lstStyle>
          <a:p>
            <a:pPr lvl="0"/>
            <a:r>
              <a:rPr lang="en-US" dirty="0"/>
              <a:t>Edit Master text styles</a:t>
            </a:r>
          </a:p>
        </p:txBody>
      </p:sp>
      <p:sp>
        <p:nvSpPr>
          <p:cNvPr id="35" name="Text Placeholder 29"/>
          <p:cNvSpPr>
            <a:spLocks noGrp="1"/>
          </p:cNvSpPr>
          <p:nvPr>
            <p:ph type="body" sz="quarter" idx="19"/>
          </p:nvPr>
        </p:nvSpPr>
        <p:spPr>
          <a:xfrm>
            <a:off x="6310768" y="4712983"/>
            <a:ext cx="2146300" cy="1323385"/>
          </a:xfrm>
        </p:spPr>
        <p:txBody>
          <a:bodyPr>
            <a:normAutofit/>
          </a:bodyPr>
          <a:lstStyle>
            <a:lvl1pPr>
              <a:defRPr sz="900"/>
            </a:lvl1pPr>
          </a:lstStyle>
          <a:p>
            <a:pPr lvl="0"/>
            <a:r>
              <a:rPr lang="en-US" dirty="0"/>
              <a:t>Edit Master text styles</a:t>
            </a:r>
          </a:p>
        </p:txBody>
      </p:sp>
      <p:sp>
        <p:nvSpPr>
          <p:cNvPr id="37" name="Text Placeholder 36"/>
          <p:cNvSpPr>
            <a:spLocks noGrp="1"/>
          </p:cNvSpPr>
          <p:nvPr>
            <p:ph type="body" sz="quarter" idx="20"/>
          </p:nvPr>
        </p:nvSpPr>
        <p:spPr>
          <a:xfrm>
            <a:off x="550862" y="1636713"/>
            <a:ext cx="2084261" cy="637878"/>
          </a:xfrm>
        </p:spPr>
        <p:txBody>
          <a:bodyPr/>
          <a:lstStyle>
            <a:lvl1pPr>
              <a:defRPr b="1">
                <a:solidFill>
                  <a:schemeClr val="bg1"/>
                </a:solidFill>
              </a:defRPr>
            </a:lvl1pPr>
          </a:lstStyle>
          <a:p>
            <a:pPr lvl="0"/>
            <a:r>
              <a:rPr lang="en-US" dirty="0"/>
              <a:t>Edit Master text styles</a:t>
            </a:r>
          </a:p>
        </p:txBody>
      </p:sp>
      <p:sp>
        <p:nvSpPr>
          <p:cNvPr id="38" name="Text Placeholder 36"/>
          <p:cNvSpPr>
            <a:spLocks noGrp="1"/>
          </p:cNvSpPr>
          <p:nvPr>
            <p:ph type="body" sz="quarter" idx="21"/>
          </p:nvPr>
        </p:nvSpPr>
        <p:spPr>
          <a:xfrm>
            <a:off x="3359339" y="1630724"/>
            <a:ext cx="2084261" cy="637878"/>
          </a:xfrm>
        </p:spPr>
        <p:txBody>
          <a:bodyPr/>
          <a:lstStyle>
            <a:lvl1pPr>
              <a:defRPr b="1">
                <a:solidFill>
                  <a:schemeClr val="bg1"/>
                </a:solidFill>
              </a:defRPr>
            </a:lvl1pPr>
          </a:lstStyle>
          <a:p>
            <a:pPr lvl="0"/>
            <a:r>
              <a:rPr lang="en-US" dirty="0"/>
              <a:t>Edit Master text styles</a:t>
            </a:r>
          </a:p>
        </p:txBody>
      </p:sp>
      <p:sp>
        <p:nvSpPr>
          <p:cNvPr id="39" name="Text Placeholder 36"/>
          <p:cNvSpPr>
            <a:spLocks noGrp="1"/>
          </p:cNvSpPr>
          <p:nvPr>
            <p:ph type="body" sz="quarter" idx="22"/>
          </p:nvPr>
        </p:nvSpPr>
        <p:spPr>
          <a:xfrm>
            <a:off x="6191863" y="1638371"/>
            <a:ext cx="2084261" cy="637878"/>
          </a:xfrm>
        </p:spPr>
        <p:txBody>
          <a:bodyPr/>
          <a:lstStyle>
            <a:lvl1pPr>
              <a:defRPr b="1">
                <a:solidFill>
                  <a:schemeClr val="bg1"/>
                </a:solidFill>
              </a:defRPr>
            </a:lvl1pPr>
          </a:lstStyle>
          <a:p>
            <a:pPr lvl="0"/>
            <a:r>
              <a:rPr lang="en-US" dirty="0"/>
              <a:t>Edit Master text styles</a:t>
            </a:r>
          </a:p>
        </p:txBody>
      </p:sp>
      <p:sp>
        <p:nvSpPr>
          <p:cNvPr id="40" name="Text Placeholder 36"/>
          <p:cNvSpPr>
            <a:spLocks noGrp="1"/>
          </p:cNvSpPr>
          <p:nvPr>
            <p:ph type="body" sz="quarter" idx="23"/>
          </p:nvPr>
        </p:nvSpPr>
        <p:spPr>
          <a:xfrm>
            <a:off x="550862" y="3993525"/>
            <a:ext cx="2084261" cy="637878"/>
          </a:xfrm>
        </p:spPr>
        <p:txBody>
          <a:bodyPr/>
          <a:lstStyle>
            <a:lvl1pPr>
              <a:defRPr b="1">
                <a:solidFill>
                  <a:schemeClr val="bg1"/>
                </a:solidFill>
              </a:defRPr>
            </a:lvl1pPr>
          </a:lstStyle>
          <a:p>
            <a:pPr lvl="0"/>
            <a:r>
              <a:rPr lang="en-US" dirty="0"/>
              <a:t>Edit Master text styles</a:t>
            </a:r>
          </a:p>
        </p:txBody>
      </p:sp>
      <p:sp>
        <p:nvSpPr>
          <p:cNvPr id="41" name="Text Placeholder 36"/>
          <p:cNvSpPr>
            <a:spLocks noGrp="1"/>
          </p:cNvSpPr>
          <p:nvPr>
            <p:ph type="body" sz="quarter" idx="24"/>
          </p:nvPr>
        </p:nvSpPr>
        <p:spPr>
          <a:xfrm>
            <a:off x="3355144" y="3993525"/>
            <a:ext cx="2084261" cy="637878"/>
          </a:xfrm>
        </p:spPr>
        <p:txBody>
          <a:bodyPr/>
          <a:lstStyle>
            <a:lvl1pPr>
              <a:defRPr b="1">
                <a:solidFill>
                  <a:schemeClr val="bg1"/>
                </a:solidFill>
              </a:defRPr>
            </a:lvl1pPr>
          </a:lstStyle>
          <a:p>
            <a:pPr lvl="0"/>
            <a:r>
              <a:rPr lang="en-US" dirty="0"/>
              <a:t>Edit Master text styles</a:t>
            </a:r>
          </a:p>
        </p:txBody>
      </p:sp>
      <p:sp>
        <p:nvSpPr>
          <p:cNvPr id="42" name="Text Placeholder 36"/>
          <p:cNvSpPr>
            <a:spLocks noGrp="1"/>
          </p:cNvSpPr>
          <p:nvPr>
            <p:ph type="body" sz="quarter" idx="25"/>
          </p:nvPr>
        </p:nvSpPr>
        <p:spPr>
          <a:xfrm>
            <a:off x="6191862" y="4003417"/>
            <a:ext cx="2084261" cy="637878"/>
          </a:xfrm>
        </p:spPr>
        <p:txBody>
          <a:bodyPr/>
          <a:lstStyle>
            <a:lvl1pPr>
              <a:defRPr b="1">
                <a:solidFill>
                  <a:schemeClr val="bg1"/>
                </a:solidFill>
              </a:defRPr>
            </a:lvl1pPr>
          </a:lstStyle>
          <a:p>
            <a:pPr lvl="0"/>
            <a:r>
              <a:rPr lang="en-US" dirty="0"/>
              <a:t>Edit Master text styles</a:t>
            </a:r>
          </a:p>
        </p:txBody>
      </p:sp>
      <p:sp>
        <p:nvSpPr>
          <p:cNvPr id="4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5266919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9" name="Rounded Rectangle 18"/>
          <p:cNvSpPr/>
          <p:nvPr userDrawn="1"/>
        </p:nvSpPr>
        <p:spPr>
          <a:xfrm>
            <a:off x="558445" y="187775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0" name="Rounded Rectangle 19"/>
          <p:cNvSpPr/>
          <p:nvPr userDrawn="1"/>
        </p:nvSpPr>
        <p:spPr>
          <a:xfrm>
            <a:off x="3400091" y="1886851"/>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1" name="Rounded Rectangle 20"/>
          <p:cNvSpPr/>
          <p:nvPr userDrawn="1"/>
        </p:nvSpPr>
        <p:spPr>
          <a:xfrm>
            <a:off x="6191862" y="187775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33" name="Text Placeholder 29"/>
          <p:cNvSpPr>
            <a:spLocks noGrp="1"/>
          </p:cNvSpPr>
          <p:nvPr>
            <p:ph type="body" sz="quarter" idx="17"/>
          </p:nvPr>
        </p:nvSpPr>
        <p:spPr>
          <a:xfrm>
            <a:off x="681194" y="4117364"/>
            <a:ext cx="2146300" cy="1323385"/>
          </a:xfrm>
        </p:spPr>
        <p:txBody>
          <a:bodyPr>
            <a:normAutofit/>
          </a:bodyPr>
          <a:lstStyle>
            <a:lvl1pPr algn="ctr">
              <a:defRPr sz="900"/>
            </a:lvl1pPr>
          </a:lstStyle>
          <a:p>
            <a:pPr lvl="0"/>
            <a:r>
              <a:rPr lang="en-US" dirty="0"/>
              <a:t>Edit Master text styles</a:t>
            </a:r>
          </a:p>
        </p:txBody>
      </p:sp>
      <p:sp>
        <p:nvSpPr>
          <p:cNvPr id="34" name="Text Placeholder 29"/>
          <p:cNvSpPr>
            <a:spLocks noGrp="1"/>
          </p:cNvSpPr>
          <p:nvPr>
            <p:ph type="body" sz="quarter" idx="18"/>
          </p:nvPr>
        </p:nvSpPr>
        <p:spPr>
          <a:xfrm>
            <a:off x="3492311" y="4117364"/>
            <a:ext cx="2146300" cy="1323385"/>
          </a:xfrm>
        </p:spPr>
        <p:txBody>
          <a:bodyPr>
            <a:normAutofit/>
          </a:bodyPr>
          <a:lstStyle>
            <a:lvl1pPr algn="ctr">
              <a:defRPr sz="900"/>
            </a:lvl1pPr>
          </a:lstStyle>
          <a:p>
            <a:pPr lvl="0"/>
            <a:r>
              <a:rPr lang="en-US" dirty="0"/>
              <a:t>Edit Master text styles</a:t>
            </a:r>
          </a:p>
        </p:txBody>
      </p:sp>
      <p:sp>
        <p:nvSpPr>
          <p:cNvPr id="35" name="Text Placeholder 29"/>
          <p:cNvSpPr>
            <a:spLocks noGrp="1"/>
          </p:cNvSpPr>
          <p:nvPr>
            <p:ph type="body" sz="quarter" idx="19"/>
          </p:nvPr>
        </p:nvSpPr>
        <p:spPr>
          <a:xfrm>
            <a:off x="6310768" y="4117364"/>
            <a:ext cx="2146300" cy="1323385"/>
          </a:xfrm>
        </p:spPr>
        <p:txBody>
          <a:bodyPr>
            <a:normAutofit/>
          </a:bodyPr>
          <a:lstStyle>
            <a:lvl1pPr algn="ctr">
              <a:defRPr sz="900"/>
            </a:lvl1pPr>
          </a:lstStyle>
          <a:p>
            <a:pPr lvl="0"/>
            <a:r>
              <a:rPr lang="en-US" dirty="0"/>
              <a:t>Edit Master text styles</a:t>
            </a:r>
          </a:p>
        </p:txBody>
      </p:sp>
      <p:sp>
        <p:nvSpPr>
          <p:cNvPr id="40" name="Text Placeholder 36"/>
          <p:cNvSpPr>
            <a:spLocks noGrp="1"/>
          </p:cNvSpPr>
          <p:nvPr>
            <p:ph type="body" sz="quarter" idx="23"/>
          </p:nvPr>
        </p:nvSpPr>
        <p:spPr>
          <a:xfrm>
            <a:off x="731807" y="2114026"/>
            <a:ext cx="2084261" cy="472962"/>
          </a:xfrm>
        </p:spPr>
        <p:txBody>
          <a:bodyPr/>
          <a:lstStyle>
            <a:lvl1pPr algn="ctr">
              <a:defRPr b="1">
                <a:solidFill>
                  <a:schemeClr val="bg1"/>
                </a:solidFill>
              </a:defRPr>
            </a:lvl1pPr>
          </a:lstStyle>
          <a:p>
            <a:pPr lvl="0"/>
            <a:r>
              <a:rPr lang="en-US" dirty="0"/>
              <a:t>Edit Master text styles</a:t>
            </a:r>
          </a:p>
        </p:txBody>
      </p:sp>
      <p:sp>
        <p:nvSpPr>
          <p:cNvPr id="41" name="Text Placeholder 36"/>
          <p:cNvSpPr>
            <a:spLocks noGrp="1"/>
          </p:cNvSpPr>
          <p:nvPr>
            <p:ph type="body" sz="quarter" idx="24"/>
          </p:nvPr>
        </p:nvSpPr>
        <p:spPr>
          <a:xfrm>
            <a:off x="3536089" y="2114026"/>
            <a:ext cx="2084261" cy="472962"/>
          </a:xfrm>
        </p:spPr>
        <p:txBody>
          <a:bodyPr/>
          <a:lstStyle>
            <a:lvl1pPr algn="ctr">
              <a:defRPr b="1">
                <a:solidFill>
                  <a:schemeClr val="bg1"/>
                </a:solidFill>
              </a:defRPr>
            </a:lvl1pPr>
          </a:lstStyle>
          <a:p>
            <a:pPr lvl="0"/>
            <a:r>
              <a:rPr lang="en-US" dirty="0"/>
              <a:t>Edit Master text styles</a:t>
            </a:r>
          </a:p>
        </p:txBody>
      </p:sp>
      <p:sp>
        <p:nvSpPr>
          <p:cNvPr id="42" name="Text Placeholder 36"/>
          <p:cNvSpPr>
            <a:spLocks noGrp="1"/>
          </p:cNvSpPr>
          <p:nvPr>
            <p:ph type="body" sz="quarter" idx="25"/>
          </p:nvPr>
        </p:nvSpPr>
        <p:spPr>
          <a:xfrm>
            <a:off x="6372807" y="2114026"/>
            <a:ext cx="2084261" cy="482854"/>
          </a:xfrm>
        </p:spPr>
        <p:txBody>
          <a:bodyPr/>
          <a:lstStyle>
            <a:lvl1pPr algn="ctr">
              <a:defRPr b="1">
                <a:solidFill>
                  <a:schemeClr val="bg1"/>
                </a:solidFill>
              </a:defRPr>
            </a:lvl1pPr>
          </a:lstStyle>
          <a:p>
            <a:pPr lvl="0"/>
            <a:r>
              <a:rPr lang="en-US" dirty="0"/>
              <a:t>Edit Master text styles</a:t>
            </a:r>
          </a:p>
        </p:txBody>
      </p:sp>
      <p:sp>
        <p:nvSpPr>
          <p:cNvPr id="8" name="Down Arrow 7"/>
          <p:cNvSpPr/>
          <p:nvPr userDrawn="1"/>
        </p:nvSpPr>
        <p:spPr>
          <a:xfrm>
            <a:off x="1569786"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userDrawn="1"/>
        </p:nvSpPr>
        <p:spPr>
          <a:xfrm>
            <a:off x="4418333"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userDrawn="1"/>
        </p:nvSpPr>
        <p:spPr>
          <a:xfrm>
            <a:off x="7266880"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51544" y="4055345"/>
            <a:ext cx="2405600" cy="146090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3400091" y="4055345"/>
            <a:ext cx="2405600" cy="146090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6191862" y="4045326"/>
            <a:ext cx="2405600" cy="147092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userDrawn="1"/>
        </p:nvSpPr>
        <p:spPr>
          <a:xfrm>
            <a:off x="345989" y="5659845"/>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26"/>
          </p:nvPr>
        </p:nvSpPr>
        <p:spPr>
          <a:xfrm>
            <a:off x="518318" y="5739005"/>
            <a:ext cx="8107363" cy="193675"/>
          </a:xfrm>
        </p:spPr>
        <p:txBody>
          <a:bodyPr/>
          <a:lstStyle>
            <a:lvl1pPr algn="ctr">
              <a:defRPr b="1" i="1"/>
            </a:lvl1pPr>
          </a:lstStyle>
          <a:p>
            <a:pPr lvl="0"/>
            <a:r>
              <a:rPr lang="en-US" dirty="0"/>
              <a:t>Edit Master text styles</a:t>
            </a:r>
          </a:p>
        </p:txBody>
      </p:sp>
      <p:sp>
        <p:nvSpPr>
          <p:cNvPr id="2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4291452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764947" y="1711354"/>
            <a:ext cx="3951214" cy="1602297"/>
          </a:xfrm>
        </p:spPr>
        <p:txBody>
          <a:bodyPr>
            <a:normAutofit/>
          </a:bodyPr>
          <a:lstStyle>
            <a:lvl1pPr>
              <a:defRPr sz="1050"/>
            </a:lvl1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Rounded Rectangle 9"/>
          <p:cNvSpPr/>
          <p:nvPr userDrawn="1"/>
        </p:nvSpPr>
        <p:spPr>
          <a:xfrm>
            <a:off x="4602890" y="1586124"/>
            <a:ext cx="4256903" cy="1845793"/>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4602889" y="3557148"/>
            <a:ext cx="4256903" cy="251648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5"/>
          </p:nvPr>
        </p:nvSpPr>
        <p:spPr>
          <a:xfrm>
            <a:off x="4765675" y="3649663"/>
            <a:ext cx="3949700" cy="2339975"/>
          </a:xfrm>
        </p:spPr>
        <p:txBody>
          <a:bodyPr/>
          <a:lstStyle/>
          <a:p>
            <a:pPr lvl="0"/>
            <a:r>
              <a:rPr lang="en-US" dirty="0"/>
              <a:t>Edit Master text styles</a:t>
            </a:r>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289542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05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72321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432891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1175716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275636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1183372" y="134223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183372" y="224125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3372" y="314027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183372" y="403929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83372" y="4938319"/>
            <a:ext cx="7331978" cy="729843"/>
          </a:xfrm>
          <a:prstGeom prst="rect">
            <a:avLst/>
          </a:prstGeom>
          <a:noFill/>
          <a:ln w="19050">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822121" y="1342239"/>
            <a:ext cx="0" cy="4325923"/>
          </a:xfrm>
          <a:prstGeom prst="line">
            <a:avLst/>
          </a:prstGeom>
          <a:ln w="19050">
            <a:solidFill>
              <a:srgbClr val="64758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3"/>
          </p:nvPr>
        </p:nvSpPr>
        <p:spPr>
          <a:xfrm rot="16200000">
            <a:off x="-30114" y="3379505"/>
            <a:ext cx="1704472" cy="251391"/>
          </a:xfrm>
          <a:solidFill>
            <a:schemeClr val="bg1"/>
          </a:solidFill>
          <a:ln w="12700">
            <a:solidFill>
              <a:srgbClr val="647586"/>
            </a:solidFill>
          </a:ln>
        </p:spPr>
        <p:txBody>
          <a:bodyPr/>
          <a:lstStyle>
            <a:lvl1pPr algn="ctr">
              <a:defRPr b="1">
                <a:solidFill>
                  <a:srgbClr val="000000"/>
                </a:solidFill>
              </a:defRPr>
            </a:lvl1pPr>
          </a:lstStyle>
          <a:p>
            <a:pPr lvl="0"/>
            <a:r>
              <a:rPr lang="en-US" dirty="0"/>
              <a:t>Edit Master text styles</a:t>
            </a:r>
          </a:p>
        </p:txBody>
      </p:sp>
      <p:sp>
        <p:nvSpPr>
          <p:cNvPr id="18" name="Oval 17"/>
          <p:cNvSpPr/>
          <p:nvPr userDrawn="1"/>
        </p:nvSpPr>
        <p:spPr>
          <a:xfrm>
            <a:off x="1308683" y="147226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 name="Oval 18"/>
          <p:cNvSpPr/>
          <p:nvPr userDrawn="1"/>
        </p:nvSpPr>
        <p:spPr>
          <a:xfrm>
            <a:off x="1308682" y="237128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Oval 19"/>
          <p:cNvSpPr/>
          <p:nvPr userDrawn="1"/>
        </p:nvSpPr>
        <p:spPr>
          <a:xfrm>
            <a:off x="1308682" y="327030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1" name="Oval 20"/>
          <p:cNvSpPr/>
          <p:nvPr userDrawn="1"/>
        </p:nvSpPr>
        <p:spPr>
          <a:xfrm>
            <a:off x="1308682" y="416932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Oval 21"/>
          <p:cNvSpPr/>
          <p:nvPr userDrawn="1"/>
        </p:nvSpPr>
        <p:spPr>
          <a:xfrm>
            <a:off x="1308682" y="5068348"/>
            <a:ext cx="469783" cy="46978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 name="Text Placeholder 23"/>
          <p:cNvSpPr>
            <a:spLocks noGrp="1"/>
          </p:cNvSpPr>
          <p:nvPr>
            <p:ph type="body" sz="quarter" idx="14"/>
          </p:nvPr>
        </p:nvSpPr>
        <p:spPr>
          <a:xfrm>
            <a:off x="1997308" y="1472794"/>
            <a:ext cx="6299200" cy="469900"/>
          </a:xfrm>
        </p:spPr>
        <p:txBody>
          <a:bodyPr/>
          <a:lstStyle>
            <a:lvl1pPr>
              <a:defRPr b="1">
                <a:solidFill>
                  <a:srgbClr val="000000"/>
                </a:solidFill>
              </a:defRPr>
            </a:lvl1pPr>
          </a:lstStyle>
          <a:p>
            <a:pPr lvl="0"/>
            <a:r>
              <a:rPr lang="en-US" dirty="0"/>
              <a:t>Edit Master text styles</a:t>
            </a:r>
          </a:p>
        </p:txBody>
      </p:sp>
      <p:sp>
        <p:nvSpPr>
          <p:cNvPr id="25" name="Text Placeholder 23"/>
          <p:cNvSpPr>
            <a:spLocks noGrp="1"/>
          </p:cNvSpPr>
          <p:nvPr>
            <p:ph type="body" sz="quarter" idx="15"/>
          </p:nvPr>
        </p:nvSpPr>
        <p:spPr>
          <a:xfrm>
            <a:off x="1997307" y="2371814"/>
            <a:ext cx="6299200" cy="469900"/>
          </a:xfrm>
        </p:spPr>
        <p:txBody>
          <a:bodyPr/>
          <a:lstStyle>
            <a:lvl1pPr>
              <a:defRPr b="1">
                <a:solidFill>
                  <a:srgbClr val="000000"/>
                </a:solidFill>
              </a:defRPr>
            </a:lvl1pPr>
          </a:lstStyle>
          <a:p>
            <a:pPr lvl="0"/>
            <a:r>
              <a:rPr lang="en-US" dirty="0"/>
              <a:t>Edit Master text styles</a:t>
            </a:r>
          </a:p>
        </p:txBody>
      </p:sp>
      <p:sp>
        <p:nvSpPr>
          <p:cNvPr id="26" name="Text Placeholder 23"/>
          <p:cNvSpPr>
            <a:spLocks noGrp="1"/>
          </p:cNvSpPr>
          <p:nvPr>
            <p:ph type="body" sz="quarter" idx="16"/>
          </p:nvPr>
        </p:nvSpPr>
        <p:spPr>
          <a:xfrm>
            <a:off x="1997307" y="3270191"/>
            <a:ext cx="6299200" cy="469900"/>
          </a:xfrm>
        </p:spPr>
        <p:txBody>
          <a:bodyPr/>
          <a:lstStyle>
            <a:lvl1pPr>
              <a:defRPr b="1">
                <a:solidFill>
                  <a:srgbClr val="000000"/>
                </a:solidFill>
              </a:defRPr>
            </a:lvl1pPr>
          </a:lstStyle>
          <a:p>
            <a:pPr lvl="0"/>
            <a:r>
              <a:rPr lang="en-US" dirty="0"/>
              <a:t>Edit Master text styles</a:t>
            </a:r>
          </a:p>
        </p:txBody>
      </p:sp>
      <p:sp>
        <p:nvSpPr>
          <p:cNvPr id="27" name="Text Placeholder 23"/>
          <p:cNvSpPr>
            <a:spLocks noGrp="1"/>
          </p:cNvSpPr>
          <p:nvPr>
            <p:ph type="body" sz="quarter" idx="17"/>
          </p:nvPr>
        </p:nvSpPr>
        <p:spPr>
          <a:xfrm>
            <a:off x="1997307" y="4169211"/>
            <a:ext cx="6299200" cy="469900"/>
          </a:xfrm>
        </p:spPr>
        <p:txBody>
          <a:bodyPr/>
          <a:lstStyle>
            <a:lvl1pPr>
              <a:defRPr b="1">
                <a:solidFill>
                  <a:srgbClr val="000000"/>
                </a:solidFill>
              </a:defRPr>
            </a:lvl1pPr>
          </a:lstStyle>
          <a:p>
            <a:pPr lvl="0"/>
            <a:r>
              <a:rPr lang="en-US" dirty="0"/>
              <a:t>Edit Master text styles</a:t>
            </a:r>
          </a:p>
        </p:txBody>
      </p:sp>
      <p:sp>
        <p:nvSpPr>
          <p:cNvPr id="28" name="Text Placeholder 23"/>
          <p:cNvSpPr>
            <a:spLocks noGrp="1"/>
          </p:cNvSpPr>
          <p:nvPr>
            <p:ph type="body" sz="quarter" idx="18"/>
          </p:nvPr>
        </p:nvSpPr>
        <p:spPr>
          <a:xfrm>
            <a:off x="1997307" y="5092349"/>
            <a:ext cx="6299200" cy="469900"/>
          </a:xfrm>
        </p:spPr>
        <p:txBody>
          <a:bodyPr/>
          <a:lstStyle>
            <a:lvl1pPr>
              <a:defRPr b="1">
                <a:solidFill>
                  <a:srgbClr val="000000"/>
                </a:solidFill>
              </a:defRPr>
            </a:lvl1pPr>
          </a:lstStyle>
          <a:p>
            <a:pPr lvl="0"/>
            <a:r>
              <a:rPr lang="en-US" dirty="0"/>
              <a:t>Edit Master text styles</a:t>
            </a:r>
          </a:p>
        </p:txBody>
      </p:sp>
      <p:sp>
        <p:nvSpPr>
          <p:cNvPr id="2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48321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4676776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423" y="6440017"/>
            <a:ext cx="7009027" cy="365125"/>
          </a:xfrm>
        </p:spPr>
        <p:txBody>
          <a:bodyPr/>
          <a:lstStyle/>
          <a:p>
            <a:endParaRPr lang="en-US" dirty="0"/>
          </a:p>
        </p:txBody>
      </p:sp>
      <p:sp>
        <p:nvSpPr>
          <p:cNvPr id="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6483311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5394365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2993741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4137915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28A1A2B6-FEDC-426F-9679-D1021F4EA7CB}" type="slidenum">
              <a:rPr lang="en-US" smtClean="0"/>
              <a:t>‹#›</a:t>
            </a:fld>
            <a:endParaRPr lang="en-US" dirty="0"/>
          </a:p>
        </p:txBody>
      </p:sp>
    </p:spTree>
    <p:extLst>
      <p:ext uri="{BB962C8B-B14F-4D97-AF65-F5344CB8AC3E}">
        <p14:creationId xmlns:p14="http://schemas.microsoft.com/office/powerpoint/2010/main" val="1478075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0" name="Picture 19"/>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5797119" y="4469714"/>
            <a:ext cx="3257483" cy="2317548"/>
          </a:xfrm>
          <a:prstGeom prst="rect">
            <a:avLst/>
          </a:prstGeom>
        </p:spPr>
      </p:pic>
      <p:pic>
        <p:nvPicPr>
          <p:cNvPr id="13" name="Picture 1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a:off x="84948" y="4469714"/>
            <a:ext cx="5642302" cy="2316980"/>
          </a:xfrm>
          <a:prstGeom prst="rect">
            <a:avLst/>
          </a:prstGeom>
        </p:spPr>
      </p:pic>
      <p:sp>
        <p:nvSpPr>
          <p:cNvPr id="17" name="Rectangle 16"/>
          <p:cNvSpPr/>
          <p:nvPr userDrawn="1"/>
        </p:nvSpPr>
        <p:spPr>
          <a:xfrm>
            <a:off x="5797119" y="4472716"/>
            <a:ext cx="3257483" cy="2316980"/>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68171" y="51496"/>
            <a:ext cx="9005478" cy="2157984"/>
          </a:xfrm>
          <a:prstGeom prst="rect">
            <a:avLst/>
          </a:prstGeom>
        </p:spPr>
      </p:pic>
      <p:sp>
        <p:nvSpPr>
          <p:cNvPr id="16" name="Rectangle 15"/>
          <p:cNvSpPr>
            <a:spLocks/>
          </p:cNvSpPr>
          <p:nvPr userDrawn="1"/>
        </p:nvSpPr>
        <p:spPr>
          <a:xfrm>
            <a:off x="84948" y="4469714"/>
            <a:ext cx="5641848" cy="2322576"/>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09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19050" y="0"/>
            <a:ext cx="0" cy="0"/>
          </a:xfrm>
        </p:spPr>
        <p:txBody>
          <a:bodyPr/>
          <a:lstStyle/>
          <a:p>
            <a:endParaRPr lang="en-US" dirty="0"/>
          </a:p>
        </p:txBody>
      </p:sp>
      <p:sp>
        <p:nvSpPr>
          <p:cNvPr id="5" name="Footer Placeholder 4"/>
          <p:cNvSpPr>
            <a:spLocks noGrp="1"/>
          </p:cNvSpPr>
          <p:nvPr>
            <p:ph type="ftr" sz="quarter" idx="11"/>
          </p:nvPr>
        </p:nvSpPr>
        <p:spPr>
          <a:xfrm>
            <a:off x="293473" y="6356350"/>
            <a:ext cx="7009027" cy="365125"/>
          </a:xfrm>
        </p:spPr>
        <p:txBody>
          <a:bodyPr/>
          <a:lstStyle/>
          <a:p>
            <a:endParaRPr lang="en-US" dirty="0"/>
          </a:p>
        </p:txBody>
      </p:sp>
      <p:sp>
        <p:nvSpPr>
          <p:cNvPr id="19" name="Rectangle 18"/>
          <p:cNvSpPr>
            <a:spLocks/>
          </p:cNvSpPr>
          <p:nvPr userDrawn="1"/>
        </p:nvSpPr>
        <p:spPr>
          <a:xfrm>
            <a:off x="84493" y="51496"/>
            <a:ext cx="8970264" cy="6739128"/>
          </a:xfrm>
          <a:prstGeom prst="rect">
            <a:avLst/>
          </a:prstGeom>
          <a:blipFill dpi="0" rotWithShape="1">
            <a:blip r:embed="rId5">
              <a:duotone>
                <a:prstClr val="black"/>
                <a:srgbClr val="000000">
                  <a:tint val="45000"/>
                  <a:satMod val="400000"/>
                </a:srgbClr>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84493" y="51496"/>
            <a:ext cx="8970105" cy="6735197"/>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293473" y="5161452"/>
            <a:ext cx="5000363" cy="606531"/>
          </a:xfrm>
        </p:spPr>
        <p:txBody>
          <a:bodyPr>
            <a:normAutofit/>
          </a:bodyPr>
          <a:lstStyle>
            <a:lvl1pPr>
              <a:defRPr sz="2400" b="1">
                <a:solidFill>
                  <a:schemeClr val="bg1"/>
                </a:solidFill>
                <a:latin typeface="Meta Offc" panose="020B0504030101020102" pitchFamily="34" charset="0"/>
                <a:cs typeface="Meta Offc" panose="020B0504030101020102" pitchFamily="34" charset="0"/>
              </a:defRPr>
            </a:lvl1pPr>
          </a:lstStyle>
          <a:p>
            <a:r>
              <a:rPr lang="en-US" dirty="0"/>
              <a:t>Click to edit Master title style</a:t>
            </a:r>
          </a:p>
        </p:txBody>
      </p:sp>
      <p:sp>
        <p:nvSpPr>
          <p:cNvPr id="2" name="Oval 1"/>
          <p:cNvSpPr/>
          <p:nvPr userDrawn="1"/>
        </p:nvSpPr>
        <p:spPr>
          <a:xfrm>
            <a:off x="2205100" y="1828088"/>
            <a:ext cx="4710298" cy="1987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73132" y="19283"/>
            <a:ext cx="2397737"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rPr>
              <a:t>PRIVATE</a:t>
            </a:r>
            <a:r>
              <a:rPr lang="en-US" sz="900" b="1" baseline="0" dirty="0">
                <a:solidFill>
                  <a:srgbClr val="FF0000"/>
                </a:solidFill>
              </a:rPr>
              <a:t> AND HIGHLY CONFIDENTIAL</a:t>
            </a:r>
            <a:endParaRPr lang="en-US" sz="900" b="1" dirty="0">
              <a:solidFill>
                <a:srgbClr val="FF0000"/>
              </a:solidFill>
            </a:endParaRPr>
          </a:p>
        </p:txBody>
      </p:sp>
      <p:pic>
        <p:nvPicPr>
          <p:cNvPr id="18" name="Picture 17"/>
          <p:cNvPicPr>
            <a:picLocks noChangeAspect="1"/>
          </p:cNvPicPr>
          <p:nvPr userDrawn="1"/>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0048" y="1976971"/>
            <a:ext cx="1900402" cy="1641751"/>
          </a:xfrm>
          <a:prstGeom prst="rect">
            <a:avLst/>
          </a:prstGeom>
        </p:spPr>
      </p:pic>
    </p:spTree>
    <p:extLst>
      <p:ext uri="{BB962C8B-B14F-4D97-AF65-F5344CB8AC3E}">
        <p14:creationId xmlns:p14="http://schemas.microsoft.com/office/powerpoint/2010/main" val="2787440362"/>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ectangle 6"/>
          <p:cNvSpPr/>
          <p:nvPr userDrawn="1"/>
        </p:nvSpPr>
        <p:spPr>
          <a:xfrm>
            <a:off x="-109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19050" y="0"/>
            <a:ext cx="0" cy="0"/>
          </a:xfrm>
        </p:spPr>
        <p:txBody>
          <a:bodyPr/>
          <a:lstStyle/>
          <a:p>
            <a:endParaRPr lang="en-US" dirty="0"/>
          </a:p>
        </p:txBody>
      </p:sp>
      <p:sp>
        <p:nvSpPr>
          <p:cNvPr id="5" name="Footer Placeholder 4"/>
          <p:cNvSpPr>
            <a:spLocks noGrp="1"/>
          </p:cNvSpPr>
          <p:nvPr>
            <p:ph type="ftr" sz="quarter" idx="11"/>
          </p:nvPr>
        </p:nvSpPr>
        <p:spPr>
          <a:xfrm>
            <a:off x="293473" y="6356350"/>
            <a:ext cx="7009027" cy="365125"/>
          </a:xfrm>
        </p:spPr>
        <p:txBody>
          <a:bodyPr/>
          <a:lstStyle/>
          <a:p>
            <a:endParaRPr lang="en-US" dirty="0"/>
          </a:p>
        </p:txBody>
      </p:sp>
      <p:pic>
        <p:nvPicPr>
          <p:cNvPr id="20" name="Picture 19"/>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5797119" y="4469714"/>
            <a:ext cx="3257483" cy="2317548"/>
          </a:xfrm>
          <a:prstGeom prst="rect">
            <a:avLst/>
          </a:prstGeom>
        </p:spPr>
      </p:pic>
      <p:sp>
        <p:nvSpPr>
          <p:cNvPr id="17" name="Rectangle 16"/>
          <p:cNvSpPr/>
          <p:nvPr userDrawn="1"/>
        </p:nvSpPr>
        <p:spPr>
          <a:xfrm>
            <a:off x="5797119" y="4472716"/>
            <a:ext cx="3257483" cy="2316980"/>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a:off x="68171" y="51496"/>
            <a:ext cx="9005478" cy="2157984"/>
          </a:xfrm>
          <a:prstGeom prst="rect">
            <a:avLst/>
          </a:prstGeom>
        </p:spPr>
      </p:pic>
      <p:sp>
        <p:nvSpPr>
          <p:cNvPr id="18" name="Rectangle 17"/>
          <p:cNvSpPr/>
          <p:nvPr userDrawn="1"/>
        </p:nvSpPr>
        <p:spPr>
          <a:xfrm>
            <a:off x="68171" y="51496"/>
            <a:ext cx="9005478" cy="2154809"/>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84948" y="4469714"/>
            <a:ext cx="5642302" cy="2316980"/>
          </a:xfrm>
          <a:prstGeom prst="rect">
            <a:avLst/>
          </a:prstGeom>
        </p:spPr>
      </p:pic>
      <p:sp>
        <p:nvSpPr>
          <p:cNvPr id="16" name="Rectangle 15"/>
          <p:cNvSpPr>
            <a:spLocks/>
          </p:cNvSpPr>
          <p:nvPr userDrawn="1"/>
        </p:nvSpPr>
        <p:spPr>
          <a:xfrm>
            <a:off x="84948" y="4469714"/>
            <a:ext cx="5641848" cy="2322576"/>
          </a:xfrm>
          <a:prstGeom prst="rect">
            <a:avLst/>
          </a:prstGeom>
          <a:solidFill>
            <a:srgbClr val="64758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73132" y="-34504"/>
            <a:ext cx="2397737"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rPr>
              <a:t>PRIVATE</a:t>
            </a:r>
            <a:r>
              <a:rPr lang="en-US" sz="900" b="1" baseline="0" dirty="0">
                <a:solidFill>
                  <a:srgbClr val="FF0000"/>
                </a:solidFill>
              </a:rPr>
              <a:t> AND HIGHLY CONFIDENTIAL</a:t>
            </a:r>
            <a:endParaRPr lang="en-US" sz="900" b="1" dirty="0">
              <a:solidFill>
                <a:srgbClr val="FF0000"/>
              </a:solidFill>
            </a:endParaRPr>
          </a:p>
        </p:txBody>
      </p:sp>
      <p:sp>
        <p:nvSpPr>
          <p:cNvPr id="19" name="Rectangle 18"/>
          <p:cNvSpPr>
            <a:spLocks/>
          </p:cNvSpPr>
          <p:nvPr userDrawn="1"/>
        </p:nvSpPr>
        <p:spPr>
          <a:xfrm>
            <a:off x="65899" y="2281806"/>
            <a:ext cx="8979408" cy="2121408"/>
          </a:xfrm>
          <a:prstGeom prst="rect">
            <a:avLst/>
          </a:prstGeom>
          <a:blipFill dpi="0" rotWithShape="1">
            <a:blip r:embed="rId5">
              <a:duotone>
                <a:prstClr val="black"/>
                <a:srgbClr val="000000">
                  <a:tint val="45000"/>
                  <a:satMod val="400000"/>
                </a:srgbClr>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5899" y="2281806"/>
            <a:ext cx="8988700" cy="2120172"/>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351813" y="2369232"/>
            <a:ext cx="5000363" cy="606531"/>
          </a:xfrm>
        </p:spPr>
        <p:txBody>
          <a:bodyPr>
            <a:normAutofit/>
          </a:bodyPr>
          <a:lstStyle>
            <a:lvl1pPr>
              <a:defRPr sz="2400" b="1">
                <a:solidFill>
                  <a:schemeClr val="bg1"/>
                </a:solidFill>
                <a:latin typeface="Meta Offc" panose="020B0504030101020102" pitchFamily="34" charset="0"/>
                <a:cs typeface="Meta Offc" panose="020B0504030101020102" pitchFamily="34" charset="0"/>
              </a:defRPr>
            </a:lvl1pPr>
          </a:lstStyle>
          <a:p>
            <a:r>
              <a:rPr lang="en-US" dirty="0"/>
              <a:t>Click to edit Master title style</a:t>
            </a:r>
          </a:p>
        </p:txBody>
      </p:sp>
      <p:sp>
        <p:nvSpPr>
          <p:cNvPr id="24" name="Oval 23"/>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userDrawn="1"/>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2044491968"/>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111209" y="4462943"/>
            <a:ext cx="5642302" cy="2323751"/>
          </a:xfrm>
          <a:prstGeom prst="rect">
            <a:avLst/>
          </a:prstGeom>
        </p:spPr>
      </p:pic>
      <p:sp>
        <p:nvSpPr>
          <p:cNvPr id="11" name="Rectangle 10"/>
          <p:cNvSpPr/>
          <p:nvPr userDrawn="1"/>
        </p:nvSpPr>
        <p:spPr>
          <a:xfrm>
            <a:off x="65899" y="2273473"/>
            <a:ext cx="8988700" cy="212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5B1E23D2-3F0A-4D9B-AE9A-5A67F458BD42}" type="slidenum">
              <a:rPr lang="en-US" smtClean="0"/>
              <a:t>‹#›</a:t>
            </a:fld>
            <a:endParaRPr lang="en-US" dirty="0"/>
          </a:p>
        </p:txBody>
      </p:sp>
      <p:sp>
        <p:nvSpPr>
          <p:cNvPr id="12" name="Rectangle 11"/>
          <p:cNvSpPr/>
          <p:nvPr userDrawn="1"/>
        </p:nvSpPr>
        <p:spPr>
          <a:xfrm>
            <a:off x="65899" y="77800"/>
            <a:ext cx="8988700" cy="2128505"/>
          </a:xfrm>
          <a:prstGeom prst="rect">
            <a:avLst/>
          </a:prstGeom>
          <a:solidFill>
            <a:srgbClr val="7F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p:cNvSpPr>
            <a:spLocks noGrp="1"/>
          </p:cNvSpPr>
          <p:nvPr>
            <p:ph type="title"/>
          </p:nvPr>
        </p:nvSpPr>
        <p:spPr>
          <a:xfrm>
            <a:off x="351813" y="2369232"/>
            <a:ext cx="5000363" cy="606531"/>
          </a:xfrm>
        </p:spPr>
        <p:txBody>
          <a:bodyPr>
            <a:normAutofit/>
          </a:bodyPr>
          <a:lstStyle>
            <a:lvl1pPr>
              <a:defRPr sz="2400" b="1">
                <a:solidFill>
                  <a:srgbClr val="000000"/>
                </a:solidFill>
                <a:latin typeface="Meta Offc" panose="020B0504030101020102" pitchFamily="34" charset="0"/>
                <a:cs typeface="Meta Offc" panose="020B0504030101020102" pitchFamily="34" charset="0"/>
              </a:defRPr>
            </a:lvl1pPr>
          </a:lstStyle>
          <a:p>
            <a:r>
              <a:rPr lang="en-US" dirty="0"/>
              <a:t>Click to edit Master title style</a:t>
            </a:r>
          </a:p>
        </p:txBody>
      </p:sp>
      <p:pic>
        <p:nvPicPr>
          <p:cNvPr id="3" name="Picture 2"/>
          <p:cNvPicPr>
            <a:picLocks/>
          </p:cNvPicPr>
          <p:nvPr userDrawn="1"/>
        </p:nvPicPr>
        <p:blipFill rotWithShape="1">
          <a:blip r:embed="rId3" cstate="screen">
            <a:extLst>
              <a:ext uri="{28A0092B-C50C-407E-A947-70E740481C1C}">
                <a14:useLocalDpi xmlns:a14="http://schemas.microsoft.com/office/drawing/2010/main" val="0"/>
              </a:ext>
            </a:extLst>
          </a:blip>
          <a:srcRect/>
          <a:stretch/>
        </p:blipFill>
        <p:spPr>
          <a:xfrm rot="5400000">
            <a:off x="6425723" y="4159041"/>
            <a:ext cx="2316980" cy="2938326"/>
          </a:xfrm>
          <a:prstGeom prst="rect">
            <a:avLst/>
          </a:prstGeom>
        </p:spPr>
      </p:pic>
      <p:sp>
        <p:nvSpPr>
          <p:cNvPr id="17" name="Rectangle 16"/>
          <p:cNvSpPr>
            <a:spLocks/>
          </p:cNvSpPr>
          <p:nvPr userDrawn="1"/>
        </p:nvSpPr>
        <p:spPr>
          <a:xfrm>
            <a:off x="6115050" y="4469714"/>
            <a:ext cx="2938326" cy="2316980"/>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p:cNvPicPr>
          <p:nvPr userDrawn="1"/>
        </p:nvPicPr>
        <p:blipFill rotWithShape="1">
          <a:blip r:embed="rId4" cstate="screen">
            <a:extLst>
              <a:ext uri="{28A0092B-C50C-407E-A947-70E740481C1C}">
                <a14:useLocalDpi xmlns:a14="http://schemas.microsoft.com/office/drawing/2010/main" val="0"/>
              </a:ext>
            </a:extLst>
          </a:blip>
          <a:srcRect/>
          <a:stretch/>
        </p:blipFill>
        <p:spPr>
          <a:xfrm>
            <a:off x="49121" y="75501"/>
            <a:ext cx="9005478" cy="2130804"/>
          </a:xfrm>
          <a:prstGeom prst="rect">
            <a:avLst/>
          </a:prstGeom>
        </p:spPr>
      </p:pic>
      <p:sp>
        <p:nvSpPr>
          <p:cNvPr id="18" name="Rectangle 17"/>
          <p:cNvSpPr/>
          <p:nvPr userDrawn="1"/>
        </p:nvSpPr>
        <p:spPr>
          <a:xfrm>
            <a:off x="65898" y="75501"/>
            <a:ext cx="8988701" cy="2114025"/>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11209" y="4462943"/>
            <a:ext cx="5642302" cy="2323751"/>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312543" y="-24978"/>
            <a:ext cx="2518914"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bg1"/>
                </a:solidFill>
              </a:rPr>
              <a:t>PRIVATE</a:t>
            </a:r>
            <a:r>
              <a:rPr lang="en-US" sz="1200" b="0" baseline="0" dirty="0">
                <a:solidFill>
                  <a:schemeClr val="bg1"/>
                </a:solidFill>
              </a:rPr>
              <a:t> AND HIGHLY CONFIDENTIAL</a:t>
            </a:r>
            <a:endParaRPr lang="en-US" sz="1200" b="0" dirty="0">
              <a:solidFill>
                <a:schemeClr val="bg1"/>
              </a:solidFill>
            </a:endParaRPr>
          </a:p>
        </p:txBody>
      </p:sp>
      <p:sp>
        <p:nvSpPr>
          <p:cNvPr id="20" name="Oval 19"/>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2040368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20" name="Picture 1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52389" cy="6858000"/>
          </a:xfrm>
          <a:prstGeom prst="rect">
            <a:avLst/>
          </a:prstGeom>
        </p:spPr>
      </p:pic>
      <p:sp>
        <p:nvSpPr>
          <p:cNvPr id="17" name="Rectangle 16"/>
          <p:cNvSpPr/>
          <p:nvPr userDrawn="1"/>
        </p:nvSpPr>
        <p:spPr>
          <a:xfrm>
            <a:off x="-755" y="-1"/>
            <a:ext cx="9153144" cy="6858000"/>
          </a:xfrm>
          <a:prstGeom prst="rect">
            <a:avLst/>
          </a:prstGeom>
          <a:solidFill>
            <a:srgbClr val="7FADD3">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 y="2403647"/>
            <a:ext cx="9152389" cy="2128505"/>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5899" y="2273473"/>
            <a:ext cx="8988700" cy="212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83830" y="6356350"/>
            <a:ext cx="428362" cy="365125"/>
          </a:xfrm>
          <a:prstGeom prst="rect">
            <a:avLst/>
          </a:prstGeom>
        </p:spPr>
        <p:txBody>
          <a:bodyPr/>
          <a:lstStyle/>
          <a:p>
            <a:fld id="{5B1E23D2-3F0A-4D9B-AE9A-5A67F458BD42}" type="slidenum">
              <a:rPr lang="en-US" smtClean="0"/>
              <a:t>‹#›</a:t>
            </a:fld>
            <a:endParaRPr lang="en-US" dirty="0"/>
          </a:p>
        </p:txBody>
      </p:sp>
      <p:sp>
        <p:nvSpPr>
          <p:cNvPr id="10" name="Text Placeholder 9"/>
          <p:cNvSpPr>
            <a:spLocks noGrp="1"/>
          </p:cNvSpPr>
          <p:nvPr>
            <p:ph type="body" sz="quarter" idx="13"/>
          </p:nvPr>
        </p:nvSpPr>
        <p:spPr>
          <a:xfrm>
            <a:off x="746125" y="2835275"/>
            <a:ext cx="7769225" cy="1333500"/>
          </a:xfrm>
        </p:spPr>
        <p:txBody>
          <a:bodyPr>
            <a:normAutofit/>
          </a:bodyPr>
          <a:lstStyle>
            <a:lvl1pPr marL="0" indent="0" algn="ctr">
              <a:buNone/>
              <a:defRPr sz="2000" b="1">
                <a:solidFill>
                  <a:schemeClr val="tx1"/>
                </a:solidFill>
                <a:latin typeface="Meta Offc" panose="020B0504030101020102" pitchFamily="34" charset="0"/>
                <a:cs typeface="Meta Offc" panose="020B0504030101020102" pitchFamily="34" charset="0"/>
              </a:defRPr>
            </a:lvl1pPr>
          </a:lstStyle>
          <a:p>
            <a:pPr lvl="0"/>
            <a:r>
              <a:rPr lang="en-US" dirty="0"/>
              <a:t>Edit Master text styles</a:t>
            </a:r>
          </a:p>
        </p:txBody>
      </p:sp>
      <p:sp>
        <p:nvSpPr>
          <p:cNvPr id="12" name="Rectangle 11"/>
          <p:cNvSpPr/>
          <p:nvPr userDrawn="1"/>
        </p:nvSpPr>
        <p:spPr>
          <a:xfrm>
            <a:off x="3312543" y="103519"/>
            <a:ext cx="2518914"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PRIVATE</a:t>
            </a:r>
            <a:r>
              <a:rPr lang="en-US" sz="1200" b="1" baseline="0" dirty="0">
                <a:solidFill>
                  <a:srgbClr val="FF0000"/>
                </a:solidFill>
              </a:rPr>
              <a:t> AND CONFIDENTIAL</a:t>
            </a:r>
            <a:endParaRPr lang="en-US" sz="1200" b="1" dirty="0">
              <a:solidFill>
                <a:srgbClr val="FF0000"/>
              </a:solidFill>
            </a:endParaRPr>
          </a:p>
        </p:txBody>
      </p:sp>
      <p:sp>
        <p:nvSpPr>
          <p:cNvPr id="14" name="Oval 13"/>
          <p:cNvSpPr/>
          <p:nvPr userDrawn="1"/>
        </p:nvSpPr>
        <p:spPr>
          <a:xfrm>
            <a:off x="5491854" y="2660723"/>
            <a:ext cx="3217196" cy="1357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6552" y="2698680"/>
            <a:ext cx="1427800" cy="1233472"/>
          </a:xfrm>
          <a:prstGeom prst="rect">
            <a:avLst/>
          </a:prstGeom>
        </p:spPr>
      </p:pic>
    </p:spTree>
    <p:extLst>
      <p:ext uri="{BB962C8B-B14F-4D97-AF65-F5344CB8AC3E}">
        <p14:creationId xmlns:p14="http://schemas.microsoft.com/office/powerpoint/2010/main" val="32595742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60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74638" y="1598613"/>
            <a:ext cx="8523287" cy="4306887"/>
          </a:xfrm>
        </p:spPr>
        <p:txBody>
          <a:bodyPr>
            <a:normAutofit/>
          </a:bodyPr>
          <a:lstStyle>
            <a:lvl1pPr>
              <a:defRPr sz="1050"/>
            </a:lvl1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3827023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844278"/>
            <a:ext cx="9144000" cy="5332235"/>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Rectangle 9"/>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5465082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44550"/>
            <a:ext cx="9144000" cy="5331964"/>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41267308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845056"/>
            <a:ext cx="9144000" cy="5330952"/>
          </a:xfrm>
          <a:prstGeom prst="rect">
            <a:avLst/>
          </a:prstGeom>
        </p:spPr>
      </p:pic>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2362970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4550"/>
            <a:ext cx="9144000" cy="5331964"/>
          </a:xfrm>
          <a:prstGeom prst="rect">
            <a:avLst/>
          </a:prstGeom>
        </p:spPr>
      </p:pic>
      <p:sp>
        <p:nvSpPr>
          <p:cNvPr id="12" name="Rectangle 11"/>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923014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pic>
        <p:nvPicPr>
          <p:cNvPr id="4" name="Picture 3"/>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44279"/>
            <a:ext cx="9144000" cy="5332235"/>
          </a:xfrm>
          <a:prstGeom prst="rect">
            <a:avLst/>
          </a:prstGeom>
        </p:spPr>
      </p:pic>
      <p:sp>
        <p:nvSpPr>
          <p:cNvPr id="9" name="Rectangle 8"/>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698503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2" name="Footer Placeholder 1"/>
          <p:cNvSpPr>
            <a:spLocks noGrp="1"/>
          </p:cNvSpPr>
          <p:nvPr>
            <p:ph type="ftr" sz="quarter" idx="14"/>
          </p:nvPr>
        </p:nvSpPr>
        <p:spPr/>
        <p:txBody>
          <a:bodyPr/>
          <a:lstStyle/>
          <a:p>
            <a:endParaRPr lang="en-US" dirty="0"/>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1" y="844280"/>
            <a:ext cx="9144000" cy="5332235"/>
          </a:xfrm>
          <a:prstGeom prst="rect">
            <a:avLst/>
          </a:prstGeom>
        </p:spPr>
      </p:pic>
      <p:sp>
        <p:nvSpPr>
          <p:cNvPr id="10" name="Rectangle 9"/>
          <p:cNvSpPr/>
          <p:nvPr userDrawn="1"/>
        </p:nvSpPr>
        <p:spPr>
          <a:xfrm>
            <a:off x="0" y="844278"/>
            <a:ext cx="9144000"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95927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8" name="Text Placeholder 2"/>
          <p:cNvSpPr>
            <a:spLocks noGrp="1"/>
          </p:cNvSpPr>
          <p:nvPr>
            <p:ph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11" name="Text Placeholder 8"/>
          <p:cNvSpPr>
            <a:spLocks noGrp="1"/>
          </p:cNvSpPr>
          <p:nvPr>
            <p:ph type="body" sz="quarter" idx="13"/>
          </p:nvPr>
        </p:nvSpPr>
        <p:spPr>
          <a:xfrm>
            <a:off x="274423" y="844279"/>
            <a:ext cx="6408737" cy="173038"/>
          </a:xfrm>
        </p:spPr>
        <p:txBody>
          <a:bodyPr/>
          <a:lstStyle>
            <a:lvl1pPr algn="l">
              <a:defRPr sz="1200" b="1" i="1"/>
            </a:lvl1pPr>
            <a:lvl2pPr marL="457200" indent="0" algn="l">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9208882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74638" y="1598613"/>
            <a:ext cx="8523287" cy="4306887"/>
          </a:xfrm>
        </p:spPr>
        <p:txBody>
          <a:bodyPr>
            <a:normAutofit/>
          </a:bodyPr>
          <a:lstStyle>
            <a:lvl1pPr>
              <a:defRPr sz="1050"/>
            </a:lvl1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920874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36762"/>
            <a:ext cx="9144000" cy="5339752"/>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8" name="Rectangle 7"/>
          <p:cNvSpPr/>
          <p:nvPr userDrawn="1"/>
        </p:nvSpPr>
        <p:spPr>
          <a:xfrm>
            <a:off x="0" y="844278"/>
            <a:ext cx="9143999"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9491663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889156" y="1938121"/>
            <a:ext cx="3970637" cy="2411457"/>
          </a:xfrm>
        </p:spPr>
        <p:txBody>
          <a:body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8" name="Content Placeholder 7"/>
          <p:cNvSpPr>
            <a:spLocks noGrp="1"/>
          </p:cNvSpPr>
          <p:nvPr>
            <p:ph sz="quarter" idx="15"/>
          </p:nvPr>
        </p:nvSpPr>
        <p:spPr>
          <a:xfrm>
            <a:off x="346288" y="1952707"/>
            <a:ext cx="3970338" cy="2411412"/>
          </a:xfrm>
        </p:spPr>
        <p:txBody>
          <a:bodyPr/>
          <a:lstStyle/>
          <a:p>
            <a:pPr lvl="0"/>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35579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836762"/>
            <a:ext cx="9144000" cy="5339752"/>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8" name="Rectangle 7"/>
          <p:cNvSpPr/>
          <p:nvPr userDrawn="1"/>
        </p:nvSpPr>
        <p:spPr>
          <a:xfrm>
            <a:off x="0" y="844278"/>
            <a:ext cx="9143999" cy="533223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8990634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8513805"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4" name="Rounded Rectangle 13"/>
          <p:cNvSpPr/>
          <p:nvPr userDrawn="1"/>
        </p:nvSpPr>
        <p:spPr>
          <a:xfrm>
            <a:off x="345989" y="3839818"/>
            <a:ext cx="8513805"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6" name="Content Placeholder 15"/>
          <p:cNvSpPr>
            <a:spLocks noGrp="1"/>
          </p:cNvSpPr>
          <p:nvPr>
            <p:ph sz="quarter" idx="14"/>
          </p:nvPr>
        </p:nvSpPr>
        <p:spPr>
          <a:xfrm>
            <a:off x="346031" y="1917956"/>
            <a:ext cx="8513763" cy="1804987"/>
          </a:xfrm>
        </p:spPr>
        <p:txBody>
          <a:bodyPr/>
          <a:lstStyle/>
          <a:p>
            <a:pPr lvl="0"/>
            <a:endParaRPr lang="en-US" dirty="0"/>
          </a:p>
        </p:txBody>
      </p:sp>
      <p:sp>
        <p:nvSpPr>
          <p:cNvPr id="18" name="Content Placeholder 17"/>
          <p:cNvSpPr>
            <a:spLocks noGrp="1"/>
          </p:cNvSpPr>
          <p:nvPr>
            <p:ph sz="quarter" idx="15"/>
          </p:nvPr>
        </p:nvSpPr>
        <p:spPr>
          <a:xfrm>
            <a:off x="345989" y="4192467"/>
            <a:ext cx="8513763" cy="1804988"/>
          </a:xfrm>
        </p:spPr>
        <p:txBody>
          <a:bodyPr/>
          <a:lstStyle/>
          <a:p>
            <a:pPr lvl="0"/>
            <a:endParaRPr lang="en-US" dirty="0"/>
          </a:p>
        </p:txBody>
      </p:sp>
      <p:sp>
        <p:nvSpPr>
          <p:cNvPr id="13"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9049083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4" name="Rounded Rectangle 13"/>
          <p:cNvSpPr/>
          <p:nvPr userDrawn="1"/>
        </p:nvSpPr>
        <p:spPr>
          <a:xfrm>
            <a:off x="345989" y="3839818"/>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3" name="Rounded Rectangle 12"/>
          <p:cNvSpPr/>
          <p:nvPr userDrawn="1"/>
        </p:nvSpPr>
        <p:spPr>
          <a:xfrm>
            <a:off x="5053191"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5" name="Rounded Rectangle 14"/>
          <p:cNvSpPr/>
          <p:nvPr userDrawn="1"/>
        </p:nvSpPr>
        <p:spPr>
          <a:xfrm>
            <a:off x="5053191" y="3839818"/>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6"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4414181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89"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13" name="Rounded Rectangle 12"/>
          <p:cNvSpPr/>
          <p:nvPr userDrawn="1"/>
        </p:nvSpPr>
        <p:spPr>
          <a:xfrm>
            <a:off x="5053191" y="1562185"/>
            <a:ext cx="3806561" cy="238897"/>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text</a:t>
            </a:r>
          </a:p>
        </p:txBody>
      </p:sp>
      <p:sp>
        <p:nvSpPr>
          <p:cNvPr id="8" name="Content Placeholder 7"/>
          <p:cNvSpPr>
            <a:spLocks noGrp="1"/>
          </p:cNvSpPr>
          <p:nvPr>
            <p:ph sz="quarter" idx="14"/>
          </p:nvPr>
        </p:nvSpPr>
        <p:spPr>
          <a:xfrm>
            <a:off x="5053013" y="2030413"/>
            <a:ext cx="3806825" cy="3933825"/>
          </a:xfrm>
        </p:spPr>
        <p:txBody>
          <a:bodyPr>
            <a:normAutofit/>
          </a:bodyPr>
          <a:lstStyle>
            <a:lvl1pPr>
              <a:defRPr sz="1050"/>
            </a:lvl1pPr>
          </a:lstStyle>
          <a:p>
            <a:pPr lvl="0"/>
            <a:r>
              <a:rPr lang="en-US" dirty="0"/>
              <a:t>Edit Master text styles</a:t>
            </a:r>
          </a:p>
        </p:txBody>
      </p:sp>
      <p:sp>
        <p:nvSpPr>
          <p:cNvPr id="11" name="Text Placeholder 10"/>
          <p:cNvSpPr>
            <a:spLocks noGrp="1"/>
          </p:cNvSpPr>
          <p:nvPr>
            <p:ph type="body" sz="quarter" idx="15"/>
          </p:nvPr>
        </p:nvSpPr>
        <p:spPr>
          <a:xfrm>
            <a:off x="346075" y="2030413"/>
            <a:ext cx="3806825" cy="3933825"/>
          </a:xfrm>
        </p:spPr>
        <p:txBody>
          <a:bodyPr>
            <a:normAutofit/>
          </a:bodyPr>
          <a:lstStyle>
            <a:lvl1pPr>
              <a:defRPr sz="1050"/>
            </a:lvl1pPr>
          </a:lstStyle>
          <a:p>
            <a:pPr lvl="0"/>
            <a:r>
              <a:rPr lang="en-US" dirty="0"/>
              <a:t>Edit Master text styles</a:t>
            </a:r>
          </a:p>
        </p:txBody>
      </p:sp>
      <p:sp>
        <p:nvSpPr>
          <p:cNvPr id="1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8253452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2" name="Rounded Rectangle 11"/>
          <p:cNvSpPr/>
          <p:nvPr userDrawn="1"/>
        </p:nvSpPr>
        <p:spPr>
          <a:xfrm>
            <a:off x="345990"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4" name="Rounded Rectangle 13"/>
          <p:cNvSpPr/>
          <p:nvPr userDrawn="1"/>
        </p:nvSpPr>
        <p:spPr>
          <a:xfrm>
            <a:off x="3162698"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5" name="Rounded Rectangle 14"/>
          <p:cNvSpPr/>
          <p:nvPr userDrawn="1"/>
        </p:nvSpPr>
        <p:spPr>
          <a:xfrm>
            <a:off x="5979407" y="1562185"/>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6" name="Rounded Rectangle 15"/>
          <p:cNvSpPr/>
          <p:nvPr userDrawn="1"/>
        </p:nvSpPr>
        <p:spPr>
          <a:xfrm>
            <a:off x="551544" y="2283959"/>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7" name="Rounded Rectangle 16"/>
          <p:cNvSpPr/>
          <p:nvPr userDrawn="1"/>
        </p:nvSpPr>
        <p:spPr>
          <a:xfrm>
            <a:off x="3368252" y="2283959"/>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8" name="Rounded Rectangle 17"/>
          <p:cNvSpPr/>
          <p:nvPr userDrawn="1"/>
        </p:nvSpPr>
        <p:spPr>
          <a:xfrm>
            <a:off x="6184962" y="2283958"/>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19" name="Rounded Rectangle 18"/>
          <p:cNvSpPr/>
          <p:nvPr userDrawn="1"/>
        </p:nvSpPr>
        <p:spPr>
          <a:xfrm>
            <a:off x="345990"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0" name="Rounded Rectangle 19"/>
          <p:cNvSpPr/>
          <p:nvPr userDrawn="1"/>
        </p:nvSpPr>
        <p:spPr>
          <a:xfrm>
            <a:off x="3162698"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1" name="Rounded Rectangle 20"/>
          <p:cNvSpPr/>
          <p:nvPr userDrawn="1"/>
        </p:nvSpPr>
        <p:spPr>
          <a:xfrm>
            <a:off x="5979407" y="392833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2" name="Rounded Rectangle 21"/>
          <p:cNvSpPr/>
          <p:nvPr userDrawn="1"/>
        </p:nvSpPr>
        <p:spPr>
          <a:xfrm>
            <a:off x="551544" y="4650107"/>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3" name="Rounded Rectangle 22"/>
          <p:cNvSpPr/>
          <p:nvPr userDrawn="1"/>
        </p:nvSpPr>
        <p:spPr>
          <a:xfrm>
            <a:off x="3368252" y="4650107"/>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4" name="Rounded Rectangle 23"/>
          <p:cNvSpPr/>
          <p:nvPr userDrawn="1"/>
        </p:nvSpPr>
        <p:spPr>
          <a:xfrm>
            <a:off x="6184962" y="4650106"/>
            <a:ext cx="2405600" cy="1449141"/>
          </a:xfrm>
          <a:prstGeom prst="roundRect">
            <a:avLst/>
          </a:prstGeom>
          <a:solidFill>
            <a:schemeClr val="bg1">
              <a:alpha val="94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3" name="Oval 2"/>
          <p:cNvSpPr/>
          <p:nvPr userDrawn="1"/>
        </p:nvSpPr>
        <p:spPr>
          <a:xfrm>
            <a:off x="238438" y="1481818"/>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5" name="Oval 24"/>
          <p:cNvSpPr/>
          <p:nvPr userDrawn="1"/>
        </p:nvSpPr>
        <p:spPr>
          <a:xfrm>
            <a:off x="3046233" y="1479856"/>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p>
        </p:txBody>
      </p:sp>
      <p:sp>
        <p:nvSpPr>
          <p:cNvPr id="26" name="Oval 25"/>
          <p:cNvSpPr/>
          <p:nvPr userDrawn="1"/>
        </p:nvSpPr>
        <p:spPr>
          <a:xfrm>
            <a:off x="5878757" y="1479856"/>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7" name="Oval 26"/>
          <p:cNvSpPr/>
          <p:nvPr userDrawn="1"/>
        </p:nvSpPr>
        <p:spPr>
          <a:xfrm>
            <a:off x="238438" y="3819135"/>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28" name="Oval 27"/>
          <p:cNvSpPr/>
          <p:nvPr userDrawn="1"/>
        </p:nvSpPr>
        <p:spPr>
          <a:xfrm>
            <a:off x="3046233" y="3817173"/>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sp>
        <p:nvSpPr>
          <p:cNvPr id="29" name="Oval 28"/>
          <p:cNvSpPr/>
          <p:nvPr userDrawn="1"/>
        </p:nvSpPr>
        <p:spPr>
          <a:xfrm>
            <a:off x="5878757" y="3817173"/>
            <a:ext cx="313106" cy="313106"/>
          </a:xfrm>
          <a:prstGeom prst="ellipse">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6</a:t>
            </a:r>
          </a:p>
        </p:txBody>
      </p:sp>
      <p:sp>
        <p:nvSpPr>
          <p:cNvPr id="30" name="Text Placeholder 29"/>
          <p:cNvSpPr>
            <a:spLocks noGrp="1"/>
          </p:cNvSpPr>
          <p:nvPr>
            <p:ph type="body" sz="quarter" idx="14"/>
          </p:nvPr>
        </p:nvSpPr>
        <p:spPr>
          <a:xfrm>
            <a:off x="696913" y="2342153"/>
            <a:ext cx="2146300" cy="1323385"/>
          </a:xfrm>
        </p:spPr>
        <p:txBody>
          <a:bodyPr>
            <a:normAutofit/>
          </a:bodyPr>
          <a:lstStyle>
            <a:lvl1pPr>
              <a:defRPr sz="900"/>
            </a:lvl1pPr>
          </a:lstStyle>
          <a:p>
            <a:pPr lvl="0"/>
            <a:r>
              <a:rPr lang="en-US" dirty="0"/>
              <a:t>Edit Master text styles</a:t>
            </a:r>
          </a:p>
        </p:txBody>
      </p:sp>
      <p:sp>
        <p:nvSpPr>
          <p:cNvPr id="31" name="Text Placeholder 29"/>
          <p:cNvSpPr>
            <a:spLocks noGrp="1"/>
          </p:cNvSpPr>
          <p:nvPr>
            <p:ph type="body" sz="quarter" idx="15"/>
          </p:nvPr>
        </p:nvSpPr>
        <p:spPr>
          <a:xfrm>
            <a:off x="3497902" y="2342153"/>
            <a:ext cx="2146300" cy="1323385"/>
          </a:xfrm>
        </p:spPr>
        <p:txBody>
          <a:bodyPr>
            <a:normAutofit/>
          </a:bodyPr>
          <a:lstStyle>
            <a:lvl1pPr>
              <a:defRPr sz="900"/>
            </a:lvl1pPr>
          </a:lstStyle>
          <a:p>
            <a:pPr lvl="0"/>
            <a:r>
              <a:rPr lang="en-US" dirty="0"/>
              <a:t>Edit Master text styles</a:t>
            </a:r>
          </a:p>
        </p:txBody>
      </p:sp>
      <p:sp>
        <p:nvSpPr>
          <p:cNvPr id="32" name="Text Placeholder 29"/>
          <p:cNvSpPr>
            <a:spLocks noGrp="1"/>
          </p:cNvSpPr>
          <p:nvPr>
            <p:ph type="body" sz="quarter" idx="16"/>
          </p:nvPr>
        </p:nvSpPr>
        <p:spPr>
          <a:xfrm>
            <a:off x="6312770" y="2336844"/>
            <a:ext cx="2146300" cy="1323385"/>
          </a:xfrm>
        </p:spPr>
        <p:txBody>
          <a:bodyPr>
            <a:normAutofit/>
          </a:bodyPr>
          <a:lstStyle>
            <a:lvl1pPr>
              <a:defRPr sz="900"/>
            </a:lvl1pPr>
          </a:lstStyle>
          <a:p>
            <a:pPr lvl="0"/>
            <a:r>
              <a:rPr lang="en-US" dirty="0"/>
              <a:t>Edit Master text styles</a:t>
            </a:r>
          </a:p>
        </p:txBody>
      </p:sp>
      <p:sp>
        <p:nvSpPr>
          <p:cNvPr id="33" name="Text Placeholder 29"/>
          <p:cNvSpPr>
            <a:spLocks noGrp="1"/>
          </p:cNvSpPr>
          <p:nvPr>
            <p:ph type="body" sz="quarter" idx="17"/>
          </p:nvPr>
        </p:nvSpPr>
        <p:spPr>
          <a:xfrm>
            <a:off x="681194" y="4712983"/>
            <a:ext cx="2146300" cy="1323385"/>
          </a:xfrm>
        </p:spPr>
        <p:txBody>
          <a:bodyPr>
            <a:normAutofit/>
          </a:bodyPr>
          <a:lstStyle>
            <a:lvl1pPr>
              <a:defRPr sz="900"/>
            </a:lvl1pPr>
          </a:lstStyle>
          <a:p>
            <a:pPr lvl="0"/>
            <a:r>
              <a:rPr lang="en-US" dirty="0"/>
              <a:t>Edit Master text styles</a:t>
            </a:r>
          </a:p>
        </p:txBody>
      </p:sp>
      <p:sp>
        <p:nvSpPr>
          <p:cNvPr id="34" name="Text Placeholder 29"/>
          <p:cNvSpPr>
            <a:spLocks noGrp="1"/>
          </p:cNvSpPr>
          <p:nvPr>
            <p:ph type="body" sz="quarter" idx="18"/>
          </p:nvPr>
        </p:nvSpPr>
        <p:spPr>
          <a:xfrm>
            <a:off x="3492311" y="4712983"/>
            <a:ext cx="2146300" cy="1323385"/>
          </a:xfrm>
        </p:spPr>
        <p:txBody>
          <a:bodyPr>
            <a:normAutofit/>
          </a:bodyPr>
          <a:lstStyle>
            <a:lvl1pPr>
              <a:defRPr sz="900"/>
            </a:lvl1pPr>
          </a:lstStyle>
          <a:p>
            <a:pPr lvl="0"/>
            <a:r>
              <a:rPr lang="en-US" dirty="0"/>
              <a:t>Edit Master text styles</a:t>
            </a:r>
          </a:p>
        </p:txBody>
      </p:sp>
      <p:sp>
        <p:nvSpPr>
          <p:cNvPr id="35" name="Text Placeholder 29"/>
          <p:cNvSpPr>
            <a:spLocks noGrp="1"/>
          </p:cNvSpPr>
          <p:nvPr>
            <p:ph type="body" sz="quarter" idx="19"/>
          </p:nvPr>
        </p:nvSpPr>
        <p:spPr>
          <a:xfrm>
            <a:off x="6310768" y="4712983"/>
            <a:ext cx="2146300" cy="1323385"/>
          </a:xfrm>
        </p:spPr>
        <p:txBody>
          <a:bodyPr>
            <a:normAutofit/>
          </a:bodyPr>
          <a:lstStyle>
            <a:lvl1pPr>
              <a:defRPr sz="900"/>
            </a:lvl1pPr>
          </a:lstStyle>
          <a:p>
            <a:pPr lvl="0"/>
            <a:r>
              <a:rPr lang="en-US" dirty="0"/>
              <a:t>Edit Master text styles</a:t>
            </a:r>
          </a:p>
        </p:txBody>
      </p:sp>
      <p:sp>
        <p:nvSpPr>
          <p:cNvPr id="37" name="Text Placeholder 36"/>
          <p:cNvSpPr>
            <a:spLocks noGrp="1"/>
          </p:cNvSpPr>
          <p:nvPr>
            <p:ph type="body" sz="quarter" idx="20"/>
          </p:nvPr>
        </p:nvSpPr>
        <p:spPr>
          <a:xfrm>
            <a:off x="550862" y="1636713"/>
            <a:ext cx="2084261" cy="637878"/>
          </a:xfrm>
        </p:spPr>
        <p:txBody>
          <a:bodyPr/>
          <a:lstStyle>
            <a:lvl1pPr>
              <a:defRPr b="1">
                <a:solidFill>
                  <a:schemeClr val="bg1"/>
                </a:solidFill>
              </a:defRPr>
            </a:lvl1pPr>
          </a:lstStyle>
          <a:p>
            <a:pPr lvl="0"/>
            <a:r>
              <a:rPr lang="en-US" dirty="0"/>
              <a:t>Edit Master text styles</a:t>
            </a:r>
          </a:p>
        </p:txBody>
      </p:sp>
      <p:sp>
        <p:nvSpPr>
          <p:cNvPr id="38" name="Text Placeholder 36"/>
          <p:cNvSpPr>
            <a:spLocks noGrp="1"/>
          </p:cNvSpPr>
          <p:nvPr>
            <p:ph type="body" sz="quarter" idx="21"/>
          </p:nvPr>
        </p:nvSpPr>
        <p:spPr>
          <a:xfrm>
            <a:off x="3359339" y="1630724"/>
            <a:ext cx="2084261" cy="637878"/>
          </a:xfrm>
        </p:spPr>
        <p:txBody>
          <a:bodyPr/>
          <a:lstStyle>
            <a:lvl1pPr>
              <a:defRPr b="1">
                <a:solidFill>
                  <a:schemeClr val="bg1"/>
                </a:solidFill>
              </a:defRPr>
            </a:lvl1pPr>
          </a:lstStyle>
          <a:p>
            <a:pPr lvl="0"/>
            <a:r>
              <a:rPr lang="en-US" dirty="0"/>
              <a:t>Edit Master text styles</a:t>
            </a:r>
          </a:p>
        </p:txBody>
      </p:sp>
      <p:sp>
        <p:nvSpPr>
          <p:cNvPr id="39" name="Text Placeholder 36"/>
          <p:cNvSpPr>
            <a:spLocks noGrp="1"/>
          </p:cNvSpPr>
          <p:nvPr>
            <p:ph type="body" sz="quarter" idx="22"/>
          </p:nvPr>
        </p:nvSpPr>
        <p:spPr>
          <a:xfrm>
            <a:off x="6191863" y="1638371"/>
            <a:ext cx="2084261" cy="637878"/>
          </a:xfrm>
        </p:spPr>
        <p:txBody>
          <a:bodyPr/>
          <a:lstStyle>
            <a:lvl1pPr>
              <a:defRPr b="1">
                <a:solidFill>
                  <a:schemeClr val="bg1"/>
                </a:solidFill>
              </a:defRPr>
            </a:lvl1pPr>
          </a:lstStyle>
          <a:p>
            <a:pPr lvl="0"/>
            <a:r>
              <a:rPr lang="en-US" dirty="0"/>
              <a:t>Edit Master text styles</a:t>
            </a:r>
          </a:p>
        </p:txBody>
      </p:sp>
      <p:sp>
        <p:nvSpPr>
          <p:cNvPr id="40" name="Text Placeholder 36"/>
          <p:cNvSpPr>
            <a:spLocks noGrp="1"/>
          </p:cNvSpPr>
          <p:nvPr>
            <p:ph type="body" sz="quarter" idx="23"/>
          </p:nvPr>
        </p:nvSpPr>
        <p:spPr>
          <a:xfrm>
            <a:off x="550862" y="3993525"/>
            <a:ext cx="2084261" cy="637878"/>
          </a:xfrm>
        </p:spPr>
        <p:txBody>
          <a:bodyPr/>
          <a:lstStyle>
            <a:lvl1pPr>
              <a:defRPr b="1">
                <a:solidFill>
                  <a:schemeClr val="bg1"/>
                </a:solidFill>
              </a:defRPr>
            </a:lvl1pPr>
          </a:lstStyle>
          <a:p>
            <a:pPr lvl="0"/>
            <a:r>
              <a:rPr lang="en-US" dirty="0"/>
              <a:t>Edit Master text styles</a:t>
            </a:r>
          </a:p>
        </p:txBody>
      </p:sp>
      <p:sp>
        <p:nvSpPr>
          <p:cNvPr id="41" name="Text Placeholder 36"/>
          <p:cNvSpPr>
            <a:spLocks noGrp="1"/>
          </p:cNvSpPr>
          <p:nvPr>
            <p:ph type="body" sz="quarter" idx="24"/>
          </p:nvPr>
        </p:nvSpPr>
        <p:spPr>
          <a:xfrm>
            <a:off x="3355144" y="3993525"/>
            <a:ext cx="2084261" cy="637878"/>
          </a:xfrm>
        </p:spPr>
        <p:txBody>
          <a:bodyPr/>
          <a:lstStyle>
            <a:lvl1pPr>
              <a:defRPr b="1">
                <a:solidFill>
                  <a:schemeClr val="bg1"/>
                </a:solidFill>
              </a:defRPr>
            </a:lvl1pPr>
          </a:lstStyle>
          <a:p>
            <a:pPr lvl="0"/>
            <a:r>
              <a:rPr lang="en-US" dirty="0"/>
              <a:t>Edit Master text styles</a:t>
            </a:r>
          </a:p>
        </p:txBody>
      </p:sp>
      <p:sp>
        <p:nvSpPr>
          <p:cNvPr id="42" name="Text Placeholder 36"/>
          <p:cNvSpPr>
            <a:spLocks noGrp="1"/>
          </p:cNvSpPr>
          <p:nvPr>
            <p:ph type="body" sz="quarter" idx="25"/>
          </p:nvPr>
        </p:nvSpPr>
        <p:spPr>
          <a:xfrm>
            <a:off x="6191862" y="4003417"/>
            <a:ext cx="2084261" cy="637878"/>
          </a:xfrm>
        </p:spPr>
        <p:txBody>
          <a:bodyPr/>
          <a:lstStyle>
            <a:lvl1pPr>
              <a:defRPr b="1">
                <a:solidFill>
                  <a:schemeClr val="bg1"/>
                </a:solidFill>
              </a:defRPr>
            </a:lvl1pPr>
          </a:lstStyle>
          <a:p>
            <a:pPr lvl="0"/>
            <a:r>
              <a:rPr lang="en-US" dirty="0"/>
              <a:t>Edit Master text styles</a:t>
            </a:r>
          </a:p>
        </p:txBody>
      </p:sp>
      <p:sp>
        <p:nvSpPr>
          <p:cNvPr id="4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42879142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9" name="Rounded Rectangle 18"/>
          <p:cNvSpPr/>
          <p:nvPr userDrawn="1"/>
        </p:nvSpPr>
        <p:spPr>
          <a:xfrm>
            <a:off x="558445" y="187775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0" name="Rounded Rectangle 19"/>
          <p:cNvSpPr/>
          <p:nvPr userDrawn="1"/>
        </p:nvSpPr>
        <p:spPr>
          <a:xfrm>
            <a:off x="3400091" y="1886851"/>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21" name="Rounded Rectangle 20"/>
          <p:cNvSpPr/>
          <p:nvPr userDrawn="1"/>
        </p:nvSpPr>
        <p:spPr>
          <a:xfrm>
            <a:off x="6191862" y="1877753"/>
            <a:ext cx="2405600" cy="836528"/>
          </a:xfrm>
          <a:prstGeom prst="round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100" b="1" dirty="0"/>
          </a:p>
        </p:txBody>
      </p:sp>
      <p:sp>
        <p:nvSpPr>
          <p:cNvPr id="33" name="Text Placeholder 29"/>
          <p:cNvSpPr>
            <a:spLocks noGrp="1"/>
          </p:cNvSpPr>
          <p:nvPr>
            <p:ph type="body" sz="quarter" idx="17"/>
          </p:nvPr>
        </p:nvSpPr>
        <p:spPr>
          <a:xfrm>
            <a:off x="681194" y="4117364"/>
            <a:ext cx="2146300" cy="1323385"/>
          </a:xfrm>
        </p:spPr>
        <p:txBody>
          <a:bodyPr>
            <a:normAutofit/>
          </a:bodyPr>
          <a:lstStyle>
            <a:lvl1pPr algn="ctr">
              <a:defRPr sz="900"/>
            </a:lvl1pPr>
          </a:lstStyle>
          <a:p>
            <a:pPr lvl="0"/>
            <a:r>
              <a:rPr lang="en-US" dirty="0"/>
              <a:t>Edit Master text styles</a:t>
            </a:r>
          </a:p>
        </p:txBody>
      </p:sp>
      <p:sp>
        <p:nvSpPr>
          <p:cNvPr id="34" name="Text Placeholder 29"/>
          <p:cNvSpPr>
            <a:spLocks noGrp="1"/>
          </p:cNvSpPr>
          <p:nvPr>
            <p:ph type="body" sz="quarter" idx="18"/>
          </p:nvPr>
        </p:nvSpPr>
        <p:spPr>
          <a:xfrm>
            <a:off x="3492311" y="4117364"/>
            <a:ext cx="2146300" cy="1323385"/>
          </a:xfrm>
        </p:spPr>
        <p:txBody>
          <a:bodyPr>
            <a:normAutofit/>
          </a:bodyPr>
          <a:lstStyle>
            <a:lvl1pPr algn="ctr">
              <a:defRPr sz="900"/>
            </a:lvl1pPr>
          </a:lstStyle>
          <a:p>
            <a:pPr lvl="0"/>
            <a:r>
              <a:rPr lang="en-US" dirty="0"/>
              <a:t>Edit Master text styles</a:t>
            </a:r>
          </a:p>
        </p:txBody>
      </p:sp>
      <p:sp>
        <p:nvSpPr>
          <p:cNvPr id="35" name="Text Placeholder 29"/>
          <p:cNvSpPr>
            <a:spLocks noGrp="1"/>
          </p:cNvSpPr>
          <p:nvPr>
            <p:ph type="body" sz="quarter" idx="19"/>
          </p:nvPr>
        </p:nvSpPr>
        <p:spPr>
          <a:xfrm>
            <a:off x="6310768" y="4117364"/>
            <a:ext cx="2146300" cy="1323385"/>
          </a:xfrm>
        </p:spPr>
        <p:txBody>
          <a:bodyPr>
            <a:normAutofit/>
          </a:bodyPr>
          <a:lstStyle>
            <a:lvl1pPr algn="ctr">
              <a:defRPr sz="900"/>
            </a:lvl1pPr>
          </a:lstStyle>
          <a:p>
            <a:pPr lvl="0"/>
            <a:r>
              <a:rPr lang="en-US" dirty="0"/>
              <a:t>Edit Master text styles</a:t>
            </a:r>
          </a:p>
        </p:txBody>
      </p:sp>
      <p:sp>
        <p:nvSpPr>
          <p:cNvPr id="40" name="Text Placeholder 36"/>
          <p:cNvSpPr>
            <a:spLocks noGrp="1"/>
          </p:cNvSpPr>
          <p:nvPr>
            <p:ph type="body" sz="quarter" idx="23"/>
          </p:nvPr>
        </p:nvSpPr>
        <p:spPr>
          <a:xfrm>
            <a:off x="731807" y="2114026"/>
            <a:ext cx="2084261" cy="472962"/>
          </a:xfrm>
        </p:spPr>
        <p:txBody>
          <a:bodyPr/>
          <a:lstStyle>
            <a:lvl1pPr algn="ctr">
              <a:defRPr b="1">
                <a:solidFill>
                  <a:schemeClr val="bg1"/>
                </a:solidFill>
              </a:defRPr>
            </a:lvl1pPr>
          </a:lstStyle>
          <a:p>
            <a:pPr lvl="0"/>
            <a:r>
              <a:rPr lang="en-US" dirty="0"/>
              <a:t>Edit Master text styles</a:t>
            </a:r>
          </a:p>
        </p:txBody>
      </p:sp>
      <p:sp>
        <p:nvSpPr>
          <p:cNvPr id="41" name="Text Placeholder 36"/>
          <p:cNvSpPr>
            <a:spLocks noGrp="1"/>
          </p:cNvSpPr>
          <p:nvPr>
            <p:ph type="body" sz="quarter" idx="24"/>
          </p:nvPr>
        </p:nvSpPr>
        <p:spPr>
          <a:xfrm>
            <a:off x="3536089" y="2114026"/>
            <a:ext cx="2084261" cy="472962"/>
          </a:xfrm>
        </p:spPr>
        <p:txBody>
          <a:bodyPr/>
          <a:lstStyle>
            <a:lvl1pPr algn="ctr">
              <a:defRPr b="1">
                <a:solidFill>
                  <a:schemeClr val="bg1"/>
                </a:solidFill>
              </a:defRPr>
            </a:lvl1pPr>
          </a:lstStyle>
          <a:p>
            <a:pPr lvl="0"/>
            <a:r>
              <a:rPr lang="en-US" dirty="0"/>
              <a:t>Edit Master text styles</a:t>
            </a:r>
          </a:p>
        </p:txBody>
      </p:sp>
      <p:sp>
        <p:nvSpPr>
          <p:cNvPr id="42" name="Text Placeholder 36"/>
          <p:cNvSpPr>
            <a:spLocks noGrp="1"/>
          </p:cNvSpPr>
          <p:nvPr>
            <p:ph type="body" sz="quarter" idx="25"/>
          </p:nvPr>
        </p:nvSpPr>
        <p:spPr>
          <a:xfrm>
            <a:off x="6372807" y="2114026"/>
            <a:ext cx="2084261" cy="482854"/>
          </a:xfrm>
        </p:spPr>
        <p:txBody>
          <a:bodyPr/>
          <a:lstStyle>
            <a:lvl1pPr algn="ctr">
              <a:defRPr b="1">
                <a:solidFill>
                  <a:schemeClr val="bg1"/>
                </a:solidFill>
              </a:defRPr>
            </a:lvl1pPr>
          </a:lstStyle>
          <a:p>
            <a:pPr lvl="0"/>
            <a:r>
              <a:rPr lang="en-US" dirty="0"/>
              <a:t>Edit Master text styles</a:t>
            </a:r>
          </a:p>
        </p:txBody>
      </p:sp>
      <p:sp>
        <p:nvSpPr>
          <p:cNvPr id="8" name="Down Arrow 7"/>
          <p:cNvSpPr/>
          <p:nvPr userDrawn="1"/>
        </p:nvSpPr>
        <p:spPr>
          <a:xfrm>
            <a:off x="1569786"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userDrawn="1"/>
        </p:nvSpPr>
        <p:spPr>
          <a:xfrm>
            <a:off x="4418333"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userDrawn="1"/>
        </p:nvSpPr>
        <p:spPr>
          <a:xfrm>
            <a:off x="7266880" y="2944747"/>
            <a:ext cx="369116" cy="956984"/>
          </a:xfrm>
          <a:prstGeom prst="downArrow">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51544" y="4055345"/>
            <a:ext cx="2405600" cy="146090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3400091" y="4055345"/>
            <a:ext cx="2405600" cy="146090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6191862" y="4045326"/>
            <a:ext cx="2405600" cy="147092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userDrawn="1"/>
        </p:nvSpPr>
        <p:spPr>
          <a:xfrm>
            <a:off x="345989" y="5659845"/>
            <a:ext cx="8513805" cy="351996"/>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26"/>
          </p:nvPr>
        </p:nvSpPr>
        <p:spPr>
          <a:xfrm>
            <a:off x="518318" y="5739005"/>
            <a:ext cx="8107363" cy="193675"/>
          </a:xfrm>
        </p:spPr>
        <p:txBody>
          <a:bodyPr/>
          <a:lstStyle>
            <a:lvl1pPr algn="ctr">
              <a:defRPr b="1" i="1"/>
            </a:lvl1pPr>
          </a:lstStyle>
          <a:p>
            <a:pPr lvl="0"/>
            <a:r>
              <a:rPr lang="en-US" dirty="0"/>
              <a:t>Edit Master text styles</a:t>
            </a:r>
          </a:p>
        </p:txBody>
      </p:sp>
      <p:sp>
        <p:nvSpPr>
          <p:cNvPr id="25"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2417741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764947" y="1711354"/>
            <a:ext cx="3951214" cy="1602297"/>
          </a:xfrm>
        </p:spPr>
        <p:txBody>
          <a:bodyPr>
            <a:normAutofit/>
          </a:bodyPr>
          <a:lstStyle>
            <a:lvl1pPr>
              <a:defRPr sz="1050"/>
            </a:lvl1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Rounded Rectangle 1"/>
          <p:cNvSpPr/>
          <p:nvPr userDrawn="1"/>
        </p:nvSpPr>
        <p:spPr>
          <a:xfrm>
            <a:off x="345989" y="1073150"/>
            <a:ext cx="8513805" cy="351996"/>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p:nvPr>
        </p:nvSpPr>
        <p:spPr>
          <a:xfrm>
            <a:off x="1331848" y="1132045"/>
            <a:ext cx="6408737" cy="173038"/>
          </a:xfrm>
        </p:spPr>
        <p:txBody>
          <a:bodyPr/>
          <a:lstStyle>
            <a:lvl1pPr algn="ctr">
              <a:defRPr sz="1200" b="1" i="1"/>
            </a:lvl1pPr>
            <a:lvl2pPr marL="457200" indent="0">
              <a:buNone/>
              <a:defRPr/>
            </a:lvl2pPr>
            <a:lvl3pPr marL="914400" indent="0">
              <a:buNone/>
              <a:defRPr/>
            </a:lvl3pPr>
            <a:lvl4pPr marL="1371600" indent="0">
              <a:buNone/>
              <a:defRPr/>
            </a:lvl4pPr>
          </a:lstStyle>
          <a:p>
            <a:pPr lvl="0"/>
            <a:r>
              <a:rPr lang="en-US" dirty="0"/>
              <a:t>Edit Master text styles</a:t>
            </a:r>
          </a:p>
          <a:p>
            <a:pPr lvl="1"/>
            <a:endParaRPr lang="en-US" dirty="0"/>
          </a:p>
        </p:txBody>
      </p:sp>
      <p:sp>
        <p:nvSpPr>
          <p:cNvPr id="10" name="Rounded Rectangle 9"/>
          <p:cNvSpPr/>
          <p:nvPr userDrawn="1"/>
        </p:nvSpPr>
        <p:spPr>
          <a:xfrm>
            <a:off x="4602890" y="1586124"/>
            <a:ext cx="4256903" cy="1845793"/>
          </a:xfrm>
          <a:prstGeom prst="roundRect">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4602889" y="3557148"/>
            <a:ext cx="4256903" cy="251648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5"/>
          </p:nvPr>
        </p:nvSpPr>
        <p:spPr>
          <a:xfrm>
            <a:off x="4765675" y="3649663"/>
            <a:ext cx="3949700" cy="2339975"/>
          </a:xfrm>
        </p:spPr>
        <p:txBody>
          <a:bodyPr/>
          <a:lstStyle/>
          <a:p>
            <a:pPr lvl="0"/>
            <a:r>
              <a:rPr lang="en-US" dirty="0"/>
              <a:t>Edit Master text styles</a:t>
            </a:r>
          </a:p>
        </p:txBody>
      </p:sp>
      <p:sp>
        <p:nvSpPr>
          <p:cNvPr id="1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7197650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05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4040481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4"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5605401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8443168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Tree>
    <p:extLst>
      <p:ext uri="{BB962C8B-B14F-4D97-AF65-F5344CB8AC3E}">
        <p14:creationId xmlns:p14="http://schemas.microsoft.com/office/powerpoint/2010/main" val="153765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image" Target="../media/image2.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image" Target="../media/image1.emf"/><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heme" Target="../theme/theme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image" Target="../media/image3.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image" Target="../media/image28.png"/><Relationship Id="rId8"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image" Target="../media/image3.png"/><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image" Target="../media/image2.png"/><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image" Target="../media/image1.emf"/><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theme" Target="../theme/theme4.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8"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0"/>
            <a:ext cx="9144000" cy="756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userDrawn="1"/>
        </p:nvPicPr>
        <p:blipFill rotWithShape="1">
          <a:blip r:embed="rId33"/>
          <a:srcRect b="31088"/>
          <a:stretch/>
        </p:blipFill>
        <p:spPr>
          <a:xfrm>
            <a:off x="0" y="0"/>
            <a:ext cx="9155747" cy="756059"/>
          </a:xfrm>
          <a:prstGeom prst="rect">
            <a:avLst/>
          </a:prstGeom>
        </p:spPr>
      </p:pic>
      <p:sp>
        <p:nvSpPr>
          <p:cNvPr id="36" name="Rectangle 35"/>
          <p:cNvSpPr/>
          <p:nvPr userDrawn="1"/>
        </p:nvSpPr>
        <p:spPr>
          <a:xfrm>
            <a:off x="0" y="0"/>
            <a:ext cx="9144000" cy="756059"/>
          </a:xfrm>
          <a:prstGeom prst="rect">
            <a:avLst/>
          </a:prstGeom>
          <a:gradFill flip="none" rotWithShape="1">
            <a:gsLst>
              <a:gs pos="0">
                <a:schemeClr val="tx1">
                  <a:alpha val="94000"/>
                </a:schemeClr>
              </a:gs>
              <a:gs pos="100000">
                <a:schemeClr val="bg1">
                  <a:lumMod val="0"/>
                  <a:alpha val="3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a:spLocks/>
          </p:cNvSpPr>
          <p:nvPr userDrawn="1"/>
        </p:nvSpPr>
        <p:spPr>
          <a:xfrm>
            <a:off x="0" y="6265672"/>
            <a:ext cx="9144000" cy="592328"/>
          </a:xfrm>
          <a:prstGeom prst="rect">
            <a:avLst/>
          </a:prstGeom>
          <a:blipFill dpi="0" rotWithShape="1">
            <a:blip r:embed="rId34">
              <a:duotone>
                <a:schemeClr val="bg2">
                  <a:shade val="45000"/>
                  <a:satMod val="135000"/>
                </a:schemeClr>
                <a:prstClr val="white"/>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a:spLocks/>
          </p:cNvSpPr>
          <p:nvPr userDrawn="1"/>
        </p:nvSpPr>
        <p:spPr>
          <a:xfrm>
            <a:off x="0" y="0"/>
            <a:ext cx="9144000" cy="739465"/>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6265672"/>
            <a:ext cx="9144000" cy="592329"/>
          </a:xfrm>
          <a:prstGeom prst="rect">
            <a:avLst/>
          </a:prstGeom>
          <a:solidFill>
            <a:srgbClr val="EBECE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5" name="Footer Placeholder 4"/>
          <p:cNvSpPr>
            <a:spLocks noGrp="1"/>
          </p:cNvSpPr>
          <p:nvPr>
            <p:ph type="ftr" sz="quarter" idx="3"/>
          </p:nvPr>
        </p:nvSpPr>
        <p:spPr>
          <a:xfrm>
            <a:off x="274423" y="6373342"/>
            <a:ext cx="7009027" cy="365125"/>
          </a:xfrm>
          <a:prstGeom prst="rect">
            <a:avLst/>
          </a:prstGeom>
        </p:spPr>
        <p:txBody>
          <a:bodyPr vert="horz" lIns="91440" tIns="45720" rIns="91440" bIns="45720" rtlCol="0" anchor="ctr"/>
          <a:lstStyle>
            <a:lvl1pPr marL="0" indent="0" algn="l">
              <a:buFontTx/>
              <a:buNone/>
              <a:defRPr sz="800">
                <a:solidFill>
                  <a:schemeClr val="tx1"/>
                </a:solidFill>
              </a:defRPr>
            </a:lvl1pPr>
          </a:lstStyle>
          <a:p>
            <a:endParaRPr lang="en-US" dirty="0"/>
          </a:p>
        </p:txBody>
      </p:sp>
      <p:sp>
        <p:nvSpPr>
          <p:cNvPr id="9" name="Rectangle 8"/>
          <p:cNvSpPr/>
          <p:nvPr userDrawn="1"/>
        </p:nvSpPr>
        <p:spPr>
          <a:xfrm>
            <a:off x="0" y="756059"/>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799932"/>
            <a:ext cx="9144000" cy="45719"/>
          </a:xfrm>
          <a:prstGeom prst="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74423" y="101176"/>
            <a:ext cx="7886700" cy="618385"/>
          </a:xfrm>
          <a:prstGeom prst="rect">
            <a:avLst/>
          </a:prstGeom>
        </p:spPr>
        <p:txBody>
          <a:bodyPr vert="horz" lIns="91440" tIns="45720" rIns="91440" bIns="45720" rtlCol="0" anchor="ctr">
            <a:noAutofit/>
          </a:bodyPr>
          <a:lstStyle/>
          <a:p>
            <a:r>
              <a:rPr lang="en-US" dirty="0"/>
              <a:t>Click to edit Master title style</a:t>
            </a:r>
          </a:p>
        </p:txBody>
      </p:sp>
      <p:sp>
        <p:nvSpPr>
          <p:cNvPr id="11" name="Rectangle 10"/>
          <p:cNvSpPr/>
          <p:nvPr userDrawn="1"/>
        </p:nvSpPr>
        <p:spPr>
          <a:xfrm>
            <a:off x="0" y="6176963"/>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219953"/>
            <a:ext cx="9144000" cy="45719"/>
          </a:xfrm>
          <a:prstGeom prst="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038866" y="5392"/>
            <a:ext cx="840259" cy="8402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237</a:t>
            </a:r>
          </a:p>
          <a:p>
            <a:pPr algn="ctr"/>
            <a:r>
              <a:rPr lang="en-US" dirty="0"/>
              <a:t>28</a:t>
            </a:r>
          </a:p>
          <a:p>
            <a:pPr algn="ctr"/>
            <a:r>
              <a:rPr lang="en-US" dirty="0"/>
              <a:t>36</a:t>
            </a:r>
          </a:p>
        </p:txBody>
      </p:sp>
      <p:sp>
        <p:nvSpPr>
          <p:cNvPr id="30" name="Rectangle 29"/>
          <p:cNvSpPr/>
          <p:nvPr userDrawn="1"/>
        </p:nvSpPr>
        <p:spPr>
          <a:xfrm>
            <a:off x="-1128584" y="5392"/>
            <a:ext cx="840259" cy="840259"/>
          </a:xfrm>
          <a:prstGeom prst="rect">
            <a:avLst/>
          </a:prstGeom>
          <a:solidFill>
            <a:srgbClr val="647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a:t>
            </a:r>
          </a:p>
          <a:p>
            <a:pPr algn="ctr"/>
            <a:r>
              <a:rPr lang="en-US" dirty="0"/>
              <a:t>117</a:t>
            </a:r>
          </a:p>
          <a:p>
            <a:pPr algn="ctr"/>
            <a:r>
              <a:rPr lang="en-US" dirty="0"/>
              <a:t>134</a:t>
            </a:r>
          </a:p>
        </p:txBody>
      </p:sp>
      <p:sp>
        <p:nvSpPr>
          <p:cNvPr id="31" name="Rectangle 30"/>
          <p:cNvSpPr/>
          <p:nvPr userDrawn="1"/>
        </p:nvSpPr>
        <p:spPr>
          <a:xfrm>
            <a:off x="-2038866" y="921724"/>
            <a:ext cx="840259" cy="84025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a:p>
            <a:pPr algn="ctr"/>
            <a:r>
              <a:rPr lang="en-US" dirty="0"/>
              <a:t>0</a:t>
            </a:r>
          </a:p>
          <a:p>
            <a:pPr algn="ctr"/>
            <a:r>
              <a:rPr lang="en-US" dirty="0"/>
              <a:t>0</a:t>
            </a:r>
          </a:p>
        </p:txBody>
      </p:sp>
      <p:sp>
        <p:nvSpPr>
          <p:cNvPr id="32" name="Rectangle 31"/>
          <p:cNvSpPr/>
          <p:nvPr userDrawn="1"/>
        </p:nvSpPr>
        <p:spPr>
          <a:xfrm>
            <a:off x="-1128584" y="921724"/>
            <a:ext cx="840259" cy="840259"/>
          </a:xfrm>
          <a:prstGeom prst="rect">
            <a:avLst/>
          </a:prstGeom>
          <a:solidFill>
            <a:srgbClr val="EBE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235</a:t>
            </a:r>
          </a:p>
          <a:p>
            <a:pPr algn="ctr"/>
            <a:r>
              <a:rPr lang="en-US" dirty="0">
                <a:solidFill>
                  <a:srgbClr val="000000"/>
                </a:solidFill>
              </a:rPr>
              <a:t>236</a:t>
            </a:r>
          </a:p>
          <a:p>
            <a:pPr algn="ctr"/>
            <a:r>
              <a:rPr lang="en-US" dirty="0">
                <a:solidFill>
                  <a:srgbClr val="000000"/>
                </a:solidFill>
              </a:rPr>
              <a:t>238</a:t>
            </a:r>
          </a:p>
        </p:txBody>
      </p:sp>
      <p:sp>
        <p:nvSpPr>
          <p:cNvPr id="33" name="Rectangle 32"/>
          <p:cNvSpPr/>
          <p:nvPr userDrawn="1"/>
        </p:nvSpPr>
        <p:spPr>
          <a:xfrm>
            <a:off x="-2038866" y="1838056"/>
            <a:ext cx="840259" cy="840259"/>
          </a:xfrm>
          <a:prstGeom prst="rect">
            <a:avLst/>
          </a:prstGeom>
          <a:solidFill>
            <a:srgbClr val="9B9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155</a:t>
            </a:r>
          </a:p>
          <a:p>
            <a:pPr algn="ctr"/>
            <a:r>
              <a:rPr lang="en-US" dirty="0">
                <a:solidFill>
                  <a:srgbClr val="000000"/>
                </a:solidFill>
              </a:rPr>
              <a:t>155</a:t>
            </a:r>
          </a:p>
          <a:p>
            <a:pPr algn="ctr"/>
            <a:r>
              <a:rPr lang="en-US" dirty="0">
                <a:solidFill>
                  <a:srgbClr val="000000"/>
                </a:solidFill>
              </a:rPr>
              <a:t>155</a:t>
            </a:r>
          </a:p>
        </p:txBody>
      </p:sp>
      <p:sp>
        <p:nvSpPr>
          <p:cNvPr id="2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
        <p:nvSpPr>
          <p:cNvPr id="26" name="Rectangle 25"/>
          <p:cNvSpPr/>
          <p:nvPr userDrawn="1"/>
        </p:nvSpPr>
        <p:spPr>
          <a:xfrm>
            <a:off x="3253245" y="-80717"/>
            <a:ext cx="2637511"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rPr>
              <a:t>PRIVATE</a:t>
            </a:r>
            <a:r>
              <a:rPr lang="en-US" sz="900" b="1" baseline="0" dirty="0">
                <a:solidFill>
                  <a:schemeClr val="accent1"/>
                </a:solidFill>
              </a:rPr>
              <a:t> AND HIGHLY CONFIDENTIAL</a:t>
            </a:r>
            <a:endParaRPr lang="en-US" sz="900" b="1" dirty="0">
              <a:solidFill>
                <a:schemeClr val="accent1"/>
              </a:solidFill>
            </a:endParaRPr>
          </a:p>
        </p:txBody>
      </p:sp>
      <p:sp>
        <p:nvSpPr>
          <p:cNvPr id="39" name="Oval 38"/>
          <p:cNvSpPr/>
          <p:nvPr userDrawn="1"/>
        </p:nvSpPr>
        <p:spPr>
          <a:xfrm>
            <a:off x="7524241" y="6289537"/>
            <a:ext cx="1047397" cy="552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userDrawn="1"/>
        </p:nvPicPr>
        <p:blipFill>
          <a:blip r:embed="rId3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7721" y="6341019"/>
            <a:ext cx="500434" cy="432324"/>
          </a:xfrm>
          <a:prstGeom prst="rect">
            <a:avLst/>
          </a:prstGeom>
        </p:spPr>
      </p:pic>
    </p:spTree>
    <p:extLst>
      <p:ext uri="{BB962C8B-B14F-4D97-AF65-F5344CB8AC3E}">
        <p14:creationId xmlns:p14="http://schemas.microsoft.com/office/powerpoint/2010/main" val="2057721303"/>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23" r:id="rId3"/>
    <p:sldLayoutId id="2147483716" r:id="rId4"/>
    <p:sldLayoutId id="2147483717" r:id="rId5"/>
    <p:sldLayoutId id="2147483725" r:id="rId6"/>
    <p:sldLayoutId id="2147483674" r:id="rId7"/>
    <p:sldLayoutId id="2147483685" r:id="rId8"/>
    <p:sldLayoutId id="2147483705" r:id="rId9"/>
    <p:sldLayoutId id="2147483686" r:id="rId10"/>
    <p:sldLayoutId id="2147483707" r:id="rId11"/>
    <p:sldLayoutId id="2147483708" r:id="rId12"/>
    <p:sldLayoutId id="2147483709" r:id="rId13"/>
    <p:sldLayoutId id="2147483710" r:id="rId14"/>
    <p:sldLayoutId id="2147483711" r:id="rId15"/>
    <p:sldLayoutId id="2147483706"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719" r:id="rId27"/>
    <p:sldLayoutId id="2147483722" r:id="rId28"/>
    <p:sldLayoutId id="2147483672" r:id="rId29"/>
    <p:sldLayoutId id="2147483687" r:id="rId30"/>
    <p:sldLayoutId id="2147483724" r:id="rId31"/>
  </p:sldLayoutIdLst>
  <p:hf hdr="0" dt="0"/>
  <p:txStyles>
    <p:titleStyle>
      <a:lvl1pPr algn="l" defTabSz="914400" rtl="0" eaLnBrk="1" latinLnBrk="0" hangingPunct="1">
        <a:lnSpc>
          <a:spcPct val="90000"/>
        </a:lnSpc>
        <a:spcBef>
          <a:spcPct val="0"/>
        </a:spcBef>
        <a:buNone/>
        <a:defRPr sz="2400" b="1" kern="1200" cap="sm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Rectangle 9"/>
          <p:cNvSpPr/>
          <p:nvPr userDrawn="1"/>
        </p:nvSpPr>
        <p:spPr>
          <a:xfrm>
            <a:off x="3312543" y="103519"/>
            <a:ext cx="2518914"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PRIVATE</a:t>
            </a:r>
            <a:r>
              <a:rPr lang="en-US" sz="1200" b="1" baseline="0" dirty="0">
                <a:solidFill>
                  <a:srgbClr val="FF0000"/>
                </a:solidFill>
              </a:rPr>
              <a:t> AND CONFIDENTIAL</a:t>
            </a:r>
            <a:endParaRPr lang="en-US" sz="1200" b="1" dirty="0">
              <a:solidFill>
                <a:srgbClr val="FF0000"/>
              </a:solidFill>
            </a:endParaRPr>
          </a:p>
        </p:txBody>
      </p:sp>
      <p:sp>
        <p:nvSpPr>
          <p:cNvPr id="19" name="Title 1"/>
          <p:cNvSpPr txBox="1">
            <a:spLocks/>
          </p:cNvSpPr>
          <p:nvPr userDrawn="1"/>
        </p:nvSpPr>
        <p:spPr>
          <a:xfrm>
            <a:off x="315060" y="1618152"/>
            <a:ext cx="4483443" cy="478439"/>
          </a:xfrm>
          <a:prstGeom prst="rect">
            <a:avLst/>
          </a:prstGeom>
        </p:spPr>
        <p:txBody>
          <a:bodyPr anchor="b"/>
          <a:lstStyle>
            <a:lvl1pPr algn="l" defTabSz="914400" rtl="0" eaLnBrk="1" latinLnBrk="0" hangingPunct="1">
              <a:lnSpc>
                <a:spcPct val="90000"/>
              </a:lnSpc>
              <a:spcBef>
                <a:spcPct val="0"/>
              </a:spcBef>
              <a:buNone/>
              <a:defRPr sz="2400" b="1" kern="1200">
                <a:solidFill>
                  <a:srgbClr val="000000"/>
                </a:solidFill>
                <a:latin typeface="+mj-lt"/>
                <a:ea typeface="+mj-ea"/>
                <a:cs typeface="+mj-cs"/>
              </a:defRPr>
            </a:lvl1pPr>
          </a:lstStyle>
          <a:p>
            <a:r>
              <a:rPr lang="en-US" dirty="0"/>
              <a:t>Click to edit Master title style</a:t>
            </a:r>
          </a:p>
        </p:txBody>
      </p:sp>
      <p:sp>
        <p:nvSpPr>
          <p:cNvPr id="23" name="Rectangle 22"/>
          <p:cNvSpPr/>
          <p:nvPr userDrawn="1"/>
        </p:nvSpPr>
        <p:spPr>
          <a:xfrm>
            <a:off x="-2038866" y="5392"/>
            <a:ext cx="840259" cy="8402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237</a:t>
            </a:r>
          </a:p>
          <a:p>
            <a:pPr algn="ctr"/>
            <a:r>
              <a:rPr lang="en-US" dirty="0"/>
              <a:t>28</a:t>
            </a:r>
          </a:p>
          <a:p>
            <a:pPr algn="ctr"/>
            <a:r>
              <a:rPr lang="en-US" dirty="0"/>
              <a:t>36</a:t>
            </a:r>
          </a:p>
        </p:txBody>
      </p:sp>
      <p:sp>
        <p:nvSpPr>
          <p:cNvPr id="24" name="Rectangle 23"/>
          <p:cNvSpPr/>
          <p:nvPr userDrawn="1"/>
        </p:nvSpPr>
        <p:spPr>
          <a:xfrm>
            <a:off x="-1128584" y="5392"/>
            <a:ext cx="840259" cy="840259"/>
          </a:xfrm>
          <a:prstGeom prst="rect">
            <a:avLst/>
          </a:prstGeom>
          <a:solidFill>
            <a:srgbClr val="647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a:t>
            </a:r>
          </a:p>
          <a:p>
            <a:pPr algn="ctr"/>
            <a:r>
              <a:rPr lang="en-US" dirty="0"/>
              <a:t>117</a:t>
            </a:r>
          </a:p>
          <a:p>
            <a:pPr algn="ctr"/>
            <a:r>
              <a:rPr lang="en-US" dirty="0"/>
              <a:t>134</a:t>
            </a:r>
          </a:p>
        </p:txBody>
      </p:sp>
      <p:sp>
        <p:nvSpPr>
          <p:cNvPr id="25" name="Rectangle 24"/>
          <p:cNvSpPr/>
          <p:nvPr userDrawn="1"/>
        </p:nvSpPr>
        <p:spPr>
          <a:xfrm>
            <a:off x="-2038866" y="921724"/>
            <a:ext cx="840259" cy="84025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a:p>
            <a:pPr algn="ctr"/>
            <a:r>
              <a:rPr lang="en-US" dirty="0"/>
              <a:t>0</a:t>
            </a:r>
          </a:p>
          <a:p>
            <a:pPr algn="ctr"/>
            <a:r>
              <a:rPr lang="en-US" dirty="0"/>
              <a:t>0</a:t>
            </a:r>
          </a:p>
        </p:txBody>
      </p:sp>
      <p:sp>
        <p:nvSpPr>
          <p:cNvPr id="26" name="Rectangle 25"/>
          <p:cNvSpPr/>
          <p:nvPr userDrawn="1"/>
        </p:nvSpPr>
        <p:spPr>
          <a:xfrm>
            <a:off x="-1128584" y="921724"/>
            <a:ext cx="840259" cy="840259"/>
          </a:xfrm>
          <a:prstGeom prst="rect">
            <a:avLst/>
          </a:prstGeom>
          <a:solidFill>
            <a:srgbClr val="EBE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235</a:t>
            </a:r>
          </a:p>
          <a:p>
            <a:pPr algn="ctr"/>
            <a:r>
              <a:rPr lang="en-US" dirty="0">
                <a:solidFill>
                  <a:srgbClr val="000000"/>
                </a:solidFill>
              </a:rPr>
              <a:t>236</a:t>
            </a:r>
          </a:p>
          <a:p>
            <a:pPr algn="ctr"/>
            <a:r>
              <a:rPr lang="en-US" dirty="0">
                <a:solidFill>
                  <a:srgbClr val="000000"/>
                </a:solidFill>
              </a:rPr>
              <a:t>238</a:t>
            </a:r>
          </a:p>
        </p:txBody>
      </p:sp>
      <p:sp>
        <p:nvSpPr>
          <p:cNvPr id="27" name="Rectangle 26"/>
          <p:cNvSpPr/>
          <p:nvPr userDrawn="1"/>
        </p:nvSpPr>
        <p:spPr>
          <a:xfrm>
            <a:off x="-2038866" y="1838056"/>
            <a:ext cx="840259" cy="840259"/>
          </a:xfrm>
          <a:prstGeom prst="rect">
            <a:avLst/>
          </a:prstGeom>
          <a:solidFill>
            <a:srgbClr val="9B9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155</a:t>
            </a:r>
          </a:p>
          <a:p>
            <a:pPr algn="ctr"/>
            <a:r>
              <a:rPr lang="en-US" dirty="0">
                <a:solidFill>
                  <a:srgbClr val="000000"/>
                </a:solidFill>
              </a:rPr>
              <a:t>155</a:t>
            </a:r>
          </a:p>
          <a:p>
            <a:pPr algn="ctr"/>
            <a:r>
              <a:rPr lang="en-US" dirty="0">
                <a:solidFill>
                  <a:srgbClr val="000000"/>
                </a:solidFill>
              </a:rPr>
              <a:t>155</a:t>
            </a:r>
          </a:p>
        </p:txBody>
      </p:sp>
    </p:spTree>
    <p:extLst>
      <p:ext uri="{BB962C8B-B14F-4D97-AF65-F5344CB8AC3E}">
        <p14:creationId xmlns:p14="http://schemas.microsoft.com/office/powerpoint/2010/main" val="2261820723"/>
      </p:ext>
    </p:extLst>
  </p:cSld>
  <p:clrMap bg1="lt1" tx1="dk1" bg2="lt2" tx2="dk2" accent1="accent1" accent2="accent2" accent3="accent3" accent4="accent4" accent5="accent5" accent6="accent6" hlink="hlink" folHlink="folHlink"/>
  <p:sldLayoutIdLst>
    <p:sldLayoutId id="2147483718" r:id="rId1"/>
    <p:sldLayoutId id="2147483689" r:id="rId2"/>
    <p:sldLayoutId id="2147483702" r:id="rId3"/>
    <p:sldLayoutId id="2147483700" r:id="rId4"/>
    <p:sldLayoutId id="2147483701" r:id="rId5"/>
    <p:sldLayoutId id="2147483721" r:id="rId6"/>
    <p:sldLayoutId id="2147483703"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0"/>
            <a:ext cx="9144000" cy="756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userDrawn="1"/>
        </p:nvPicPr>
        <p:blipFill rotWithShape="1">
          <a:blip r:embed="rId33"/>
          <a:srcRect b="31088"/>
          <a:stretch/>
        </p:blipFill>
        <p:spPr>
          <a:xfrm>
            <a:off x="0" y="0"/>
            <a:ext cx="9155747" cy="756059"/>
          </a:xfrm>
          <a:prstGeom prst="rect">
            <a:avLst/>
          </a:prstGeom>
        </p:spPr>
      </p:pic>
      <p:sp>
        <p:nvSpPr>
          <p:cNvPr id="36" name="Rectangle 35"/>
          <p:cNvSpPr/>
          <p:nvPr userDrawn="1"/>
        </p:nvSpPr>
        <p:spPr>
          <a:xfrm>
            <a:off x="0" y="0"/>
            <a:ext cx="9144000" cy="756059"/>
          </a:xfrm>
          <a:prstGeom prst="rect">
            <a:avLst/>
          </a:prstGeom>
          <a:gradFill flip="none" rotWithShape="1">
            <a:gsLst>
              <a:gs pos="0">
                <a:schemeClr val="tx1">
                  <a:alpha val="94000"/>
                </a:schemeClr>
              </a:gs>
              <a:gs pos="100000">
                <a:schemeClr val="bg1">
                  <a:lumMod val="0"/>
                  <a:alpha val="3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a:spLocks/>
          </p:cNvSpPr>
          <p:nvPr userDrawn="1"/>
        </p:nvSpPr>
        <p:spPr>
          <a:xfrm>
            <a:off x="0" y="6265672"/>
            <a:ext cx="9144000" cy="592328"/>
          </a:xfrm>
          <a:prstGeom prst="rect">
            <a:avLst/>
          </a:prstGeom>
          <a:blipFill dpi="0" rotWithShape="1">
            <a:blip r:embed="rId34">
              <a:duotone>
                <a:schemeClr val="bg2">
                  <a:shade val="45000"/>
                  <a:satMod val="135000"/>
                </a:schemeClr>
                <a:prstClr val="white"/>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a:spLocks/>
          </p:cNvSpPr>
          <p:nvPr userDrawn="1"/>
        </p:nvSpPr>
        <p:spPr>
          <a:xfrm>
            <a:off x="0" y="0"/>
            <a:ext cx="9144000" cy="739465"/>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6265672"/>
            <a:ext cx="9144000" cy="592329"/>
          </a:xfrm>
          <a:prstGeom prst="rect">
            <a:avLst/>
          </a:prstGeom>
          <a:solidFill>
            <a:srgbClr val="EBECE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5" name="Footer Placeholder 4"/>
          <p:cNvSpPr>
            <a:spLocks noGrp="1"/>
          </p:cNvSpPr>
          <p:nvPr>
            <p:ph type="ftr" sz="quarter" idx="3"/>
          </p:nvPr>
        </p:nvSpPr>
        <p:spPr>
          <a:xfrm>
            <a:off x="274423" y="6373342"/>
            <a:ext cx="7009027" cy="365125"/>
          </a:xfrm>
          <a:prstGeom prst="rect">
            <a:avLst/>
          </a:prstGeom>
        </p:spPr>
        <p:txBody>
          <a:bodyPr vert="horz" lIns="91440" tIns="45720" rIns="91440" bIns="45720" rtlCol="0" anchor="ctr"/>
          <a:lstStyle>
            <a:lvl1pPr marL="0" indent="0" algn="l">
              <a:buFontTx/>
              <a:buNone/>
              <a:defRPr sz="800">
                <a:solidFill>
                  <a:schemeClr val="tx1"/>
                </a:solidFill>
              </a:defRPr>
            </a:lvl1pPr>
          </a:lstStyle>
          <a:p>
            <a:endParaRPr lang="en-US" dirty="0"/>
          </a:p>
        </p:txBody>
      </p:sp>
      <p:sp>
        <p:nvSpPr>
          <p:cNvPr id="9" name="Rectangle 8"/>
          <p:cNvSpPr/>
          <p:nvPr userDrawn="1"/>
        </p:nvSpPr>
        <p:spPr>
          <a:xfrm>
            <a:off x="0" y="756059"/>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799932"/>
            <a:ext cx="9144000" cy="45719"/>
          </a:xfrm>
          <a:prstGeom prst="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74423" y="101176"/>
            <a:ext cx="7886700" cy="618385"/>
          </a:xfrm>
          <a:prstGeom prst="rect">
            <a:avLst/>
          </a:prstGeom>
        </p:spPr>
        <p:txBody>
          <a:bodyPr vert="horz" lIns="91440" tIns="45720" rIns="91440" bIns="45720" rtlCol="0" anchor="ctr">
            <a:noAutofit/>
          </a:bodyPr>
          <a:lstStyle/>
          <a:p>
            <a:r>
              <a:rPr lang="en-US" dirty="0"/>
              <a:t>Click to edit Master title style</a:t>
            </a:r>
          </a:p>
        </p:txBody>
      </p:sp>
      <p:sp>
        <p:nvSpPr>
          <p:cNvPr id="11" name="Rectangle 10"/>
          <p:cNvSpPr/>
          <p:nvPr userDrawn="1"/>
        </p:nvSpPr>
        <p:spPr>
          <a:xfrm>
            <a:off x="0" y="6176963"/>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219953"/>
            <a:ext cx="9144000" cy="45719"/>
          </a:xfrm>
          <a:prstGeom prst="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038866" y="5392"/>
            <a:ext cx="840259" cy="8402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237</a:t>
            </a:r>
          </a:p>
          <a:p>
            <a:pPr algn="ctr"/>
            <a:r>
              <a:rPr lang="en-US" dirty="0"/>
              <a:t>28</a:t>
            </a:r>
          </a:p>
          <a:p>
            <a:pPr algn="ctr"/>
            <a:r>
              <a:rPr lang="en-US" dirty="0"/>
              <a:t>36</a:t>
            </a:r>
          </a:p>
        </p:txBody>
      </p:sp>
      <p:sp>
        <p:nvSpPr>
          <p:cNvPr id="30" name="Rectangle 29"/>
          <p:cNvSpPr/>
          <p:nvPr userDrawn="1"/>
        </p:nvSpPr>
        <p:spPr>
          <a:xfrm>
            <a:off x="-1128584" y="5392"/>
            <a:ext cx="840259" cy="840259"/>
          </a:xfrm>
          <a:prstGeom prst="rect">
            <a:avLst/>
          </a:prstGeom>
          <a:solidFill>
            <a:srgbClr val="647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a:t>
            </a:r>
          </a:p>
          <a:p>
            <a:pPr algn="ctr"/>
            <a:r>
              <a:rPr lang="en-US" dirty="0"/>
              <a:t>117</a:t>
            </a:r>
          </a:p>
          <a:p>
            <a:pPr algn="ctr"/>
            <a:r>
              <a:rPr lang="en-US" dirty="0"/>
              <a:t>134</a:t>
            </a:r>
          </a:p>
        </p:txBody>
      </p:sp>
      <p:sp>
        <p:nvSpPr>
          <p:cNvPr id="31" name="Rectangle 30"/>
          <p:cNvSpPr/>
          <p:nvPr userDrawn="1"/>
        </p:nvSpPr>
        <p:spPr>
          <a:xfrm>
            <a:off x="-2038866" y="921724"/>
            <a:ext cx="840259" cy="84025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a:p>
            <a:pPr algn="ctr"/>
            <a:r>
              <a:rPr lang="en-US" dirty="0"/>
              <a:t>0</a:t>
            </a:r>
          </a:p>
          <a:p>
            <a:pPr algn="ctr"/>
            <a:r>
              <a:rPr lang="en-US" dirty="0"/>
              <a:t>0</a:t>
            </a:r>
          </a:p>
        </p:txBody>
      </p:sp>
      <p:sp>
        <p:nvSpPr>
          <p:cNvPr id="32" name="Rectangle 31"/>
          <p:cNvSpPr/>
          <p:nvPr userDrawn="1"/>
        </p:nvSpPr>
        <p:spPr>
          <a:xfrm>
            <a:off x="-1128584" y="921724"/>
            <a:ext cx="840259" cy="840259"/>
          </a:xfrm>
          <a:prstGeom prst="rect">
            <a:avLst/>
          </a:prstGeom>
          <a:solidFill>
            <a:srgbClr val="EBE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235</a:t>
            </a:r>
          </a:p>
          <a:p>
            <a:pPr algn="ctr"/>
            <a:r>
              <a:rPr lang="en-US" dirty="0">
                <a:solidFill>
                  <a:srgbClr val="000000"/>
                </a:solidFill>
              </a:rPr>
              <a:t>236</a:t>
            </a:r>
          </a:p>
          <a:p>
            <a:pPr algn="ctr"/>
            <a:r>
              <a:rPr lang="en-US" dirty="0">
                <a:solidFill>
                  <a:srgbClr val="000000"/>
                </a:solidFill>
              </a:rPr>
              <a:t>238</a:t>
            </a:r>
          </a:p>
        </p:txBody>
      </p:sp>
      <p:sp>
        <p:nvSpPr>
          <p:cNvPr id="33" name="Rectangle 32"/>
          <p:cNvSpPr/>
          <p:nvPr userDrawn="1"/>
        </p:nvSpPr>
        <p:spPr>
          <a:xfrm>
            <a:off x="-2038866" y="1838056"/>
            <a:ext cx="840259" cy="840259"/>
          </a:xfrm>
          <a:prstGeom prst="rect">
            <a:avLst/>
          </a:prstGeom>
          <a:solidFill>
            <a:srgbClr val="9B9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155</a:t>
            </a:r>
          </a:p>
          <a:p>
            <a:pPr algn="ctr"/>
            <a:r>
              <a:rPr lang="en-US" dirty="0">
                <a:solidFill>
                  <a:srgbClr val="000000"/>
                </a:solidFill>
              </a:rPr>
              <a:t>155</a:t>
            </a:r>
          </a:p>
          <a:p>
            <a:pPr algn="ctr"/>
            <a:r>
              <a:rPr lang="en-US" dirty="0">
                <a:solidFill>
                  <a:srgbClr val="000000"/>
                </a:solidFill>
              </a:rPr>
              <a:t>155</a:t>
            </a:r>
          </a:p>
        </p:txBody>
      </p:sp>
      <p:sp>
        <p:nvSpPr>
          <p:cNvPr id="2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
        <p:nvSpPr>
          <p:cNvPr id="26" name="Rectangle 25"/>
          <p:cNvSpPr/>
          <p:nvPr userDrawn="1"/>
        </p:nvSpPr>
        <p:spPr>
          <a:xfrm>
            <a:off x="3121369" y="-80717"/>
            <a:ext cx="2901262"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rPr>
              <a:t>PRIVATE</a:t>
            </a:r>
            <a:r>
              <a:rPr lang="en-US" sz="900" b="1" baseline="0" dirty="0">
                <a:solidFill>
                  <a:schemeClr val="accent1"/>
                </a:solidFill>
              </a:rPr>
              <a:t> AND HIGHLY CONFIDENTIAL</a:t>
            </a:r>
            <a:endParaRPr lang="en-US" sz="900" b="1" dirty="0">
              <a:solidFill>
                <a:schemeClr val="accent1"/>
              </a:solidFill>
            </a:endParaRPr>
          </a:p>
        </p:txBody>
      </p:sp>
      <p:grpSp>
        <p:nvGrpSpPr>
          <p:cNvPr id="6" name="Group 5"/>
          <p:cNvGrpSpPr/>
          <p:nvPr userDrawn="1"/>
        </p:nvGrpSpPr>
        <p:grpSpPr>
          <a:xfrm>
            <a:off x="9444072" y="37223"/>
            <a:ext cx="665018" cy="665018"/>
            <a:chOff x="8281952" y="45520"/>
            <a:chExt cx="665018" cy="665018"/>
          </a:xfrm>
        </p:grpSpPr>
        <p:sp>
          <p:nvSpPr>
            <p:cNvPr id="4" name="Oval 3"/>
            <p:cNvSpPr/>
            <p:nvPr userDrawn="1"/>
          </p:nvSpPr>
          <p:spPr>
            <a:xfrm>
              <a:off x="8281952" y="45520"/>
              <a:ext cx="665018" cy="665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userDrawn="1"/>
          </p:nvPicPr>
          <p:blipFill>
            <a:blip r:embed="rId3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1698" y="114818"/>
              <a:ext cx="605525" cy="523112"/>
            </a:xfrm>
            <a:prstGeom prst="rect">
              <a:avLst/>
            </a:prstGeom>
          </p:spPr>
        </p:pic>
      </p:grpSp>
      <p:sp>
        <p:nvSpPr>
          <p:cNvPr id="39" name="Oval 38"/>
          <p:cNvSpPr/>
          <p:nvPr userDrawn="1"/>
        </p:nvSpPr>
        <p:spPr>
          <a:xfrm>
            <a:off x="7524241" y="6289537"/>
            <a:ext cx="1047397" cy="552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userDrawn="1"/>
        </p:nvPicPr>
        <p:blipFill>
          <a:blip r:embed="rId3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7721" y="6341019"/>
            <a:ext cx="500434" cy="432324"/>
          </a:xfrm>
          <a:prstGeom prst="rect">
            <a:avLst/>
          </a:prstGeom>
        </p:spPr>
      </p:pic>
    </p:spTree>
    <p:extLst>
      <p:ext uri="{BB962C8B-B14F-4D97-AF65-F5344CB8AC3E}">
        <p14:creationId xmlns:p14="http://schemas.microsoft.com/office/powerpoint/2010/main" val="84648743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hf hdr="0" dt="0"/>
  <p:txStyles>
    <p:titleStyle>
      <a:lvl1pPr algn="l" defTabSz="914400" rtl="0" eaLnBrk="1" latinLnBrk="0" hangingPunct="1">
        <a:lnSpc>
          <a:spcPct val="90000"/>
        </a:lnSpc>
        <a:spcBef>
          <a:spcPct val="0"/>
        </a:spcBef>
        <a:buNone/>
        <a:defRPr sz="2400" b="1" kern="1200" cap="sm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0"/>
            <a:ext cx="9144000" cy="756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userDrawn="1"/>
        </p:nvPicPr>
        <p:blipFill rotWithShape="1">
          <a:blip r:embed="rId32"/>
          <a:srcRect b="31088"/>
          <a:stretch/>
        </p:blipFill>
        <p:spPr>
          <a:xfrm>
            <a:off x="0" y="0"/>
            <a:ext cx="9155747" cy="756059"/>
          </a:xfrm>
          <a:prstGeom prst="rect">
            <a:avLst/>
          </a:prstGeom>
        </p:spPr>
      </p:pic>
      <p:sp>
        <p:nvSpPr>
          <p:cNvPr id="36" name="Rectangle 35"/>
          <p:cNvSpPr/>
          <p:nvPr userDrawn="1"/>
        </p:nvSpPr>
        <p:spPr>
          <a:xfrm>
            <a:off x="0" y="0"/>
            <a:ext cx="9144000" cy="756059"/>
          </a:xfrm>
          <a:prstGeom prst="rect">
            <a:avLst/>
          </a:prstGeom>
          <a:gradFill flip="none" rotWithShape="1">
            <a:gsLst>
              <a:gs pos="0">
                <a:schemeClr val="tx1">
                  <a:alpha val="94000"/>
                </a:schemeClr>
              </a:gs>
              <a:gs pos="100000">
                <a:schemeClr val="bg1">
                  <a:lumMod val="0"/>
                  <a:alpha val="3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a:spLocks/>
          </p:cNvSpPr>
          <p:nvPr userDrawn="1"/>
        </p:nvSpPr>
        <p:spPr>
          <a:xfrm>
            <a:off x="0" y="6265672"/>
            <a:ext cx="9144000" cy="592328"/>
          </a:xfrm>
          <a:prstGeom prst="rect">
            <a:avLst/>
          </a:prstGeom>
          <a:blipFill dpi="0" rotWithShape="1">
            <a:blip r:embed="rId33">
              <a:duotone>
                <a:schemeClr val="bg2">
                  <a:shade val="45000"/>
                  <a:satMod val="135000"/>
                </a:schemeClr>
                <a:prstClr val="white"/>
              </a:duotone>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a:spLocks/>
          </p:cNvSpPr>
          <p:nvPr userDrawn="1"/>
        </p:nvSpPr>
        <p:spPr>
          <a:xfrm>
            <a:off x="0" y="0"/>
            <a:ext cx="9144000" cy="739465"/>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6265672"/>
            <a:ext cx="9144000" cy="592329"/>
          </a:xfrm>
          <a:prstGeom prst="rect">
            <a:avLst/>
          </a:prstGeom>
          <a:solidFill>
            <a:srgbClr val="EBECE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74423" y="1073149"/>
            <a:ext cx="8523588" cy="4832441"/>
          </a:xfrm>
          <a:prstGeom prst="rect">
            <a:avLst/>
          </a:prstGeom>
        </p:spPr>
        <p:txBody>
          <a:bodyPr vert="horz" lIns="91440" tIns="45720" rIns="91440" bIns="45720" rtlCol="0">
            <a:normAutofit/>
          </a:bodyPr>
          <a:lstStyle/>
          <a:p>
            <a:pPr lvl="0"/>
            <a:r>
              <a:rPr lang="en-US" dirty="0"/>
              <a:t>Edit Master text styles</a:t>
            </a:r>
          </a:p>
        </p:txBody>
      </p:sp>
      <p:sp>
        <p:nvSpPr>
          <p:cNvPr id="5" name="Footer Placeholder 4"/>
          <p:cNvSpPr>
            <a:spLocks noGrp="1"/>
          </p:cNvSpPr>
          <p:nvPr>
            <p:ph type="ftr" sz="quarter" idx="3"/>
          </p:nvPr>
        </p:nvSpPr>
        <p:spPr>
          <a:xfrm>
            <a:off x="274423" y="6373342"/>
            <a:ext cx="7009027" cy="365125"/>
          </a:xfrm>
          <a:prstGeom prst="rect">
            <a:avLst/>
          </a:prstGeom>
        </p:spPr>
        <p:txBody>
          <a:bodyPr vert="horz" lIns="91440" tIns="45720" rIns="91440" bIns="45720" rtlCol="0" anchor="ctr"/>
          <a:lstStyle>
            <a:lvl1pPr marL="0" indent="0" algn="l">
              <a:buFontTx/>
              <a:buNone/>
              <a:defRPr sz="800">
                <a:solidFill>
                  <a:schemeClr val="tx1"/>
                </a:solidFill>
              </a:defRPr>
            </a:lvl1pPr>
          </a:lstStyle>
          <a:p>
            <a:endParaRPr lang="en-US" dirty="0"/>
          </a:p>
        </p:txBody>
      </p:sp>
      <p:sp>
        <p:nvSpPr>
          <p:cNvPr id="9" name="Rectangle 8"/>
          <p:cNvSpPr/>
          <p:nvPr userDrawn="1"/>
        </p:nvSpPr>
        <p:spPr>
          <a:xfrm>
            <a:off x="0" y="756059"/>
            <a:ext cx="9144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799932"/>
            <a:ext cx="9144000" cy="45719"/>
          </a:xfrm>
          <a:prstGeom prst="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74423" y="101176"/>
            <a:ext cx="7886700" cy="618385"/>
          </a:xfrm>
          <a:prstGeom prst="rect">
            <a:avLst/>
          </a:prstGeom>
        </p:spPr>
        <p:txBody>
          <a:bodyPr vert="horz" lIns="91440" tIns="45720" rIns="91440" bIns="45720" rtlCol="0" anchor="ctr">
            <a:noAutofit/>
          </a:bodyPr>
          <a:lstStyle/>
          <a:p>
            <a:r>
              <a:rPr lang="en-US" dirty="0"/>
              <a:t>Click to edit Master title style</a:t>
            </a:r>
          </a:p>
        </p:txBody>
      </p:sp>
      <p:sp>
        <p:nvSpPr>
          <p:cNvPr id="11" name="Rectangle 10"/>
          <p:cNvSpPr/>
          <p:nvPr userDrawn="1"/>
        </p:nvSpPr>
        <p:spPr>
          <a:xfrm>
            <a:off x="0" y="6176963"/>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219953"/>
            <a:ext cx="9144000" cy="45719"/>
          </a:xfrm>
          <a:prstGeom prst="rect">
            <a:avLst/>
          </a:prstGeom>
          <a:solidFill>
            <a:srgbClr val="64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038866" y="5392"/>
            <a:ext cx="840259" cy="8402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237</a:t>
            </a:r>
          </a:p>
          <a:p>
            <a:pPr algn="ctr"/>
            <a:r>
              <a:rPr lang="en-US" dirty="0"/>
              <a:t>28</a:t>
            </a:r>
          </a:p>
          <a:p>
            <a:pPr algn="ctr"/>
            <a:r>
              <a:rPr lang="en-US" dirty="0"/>
              <a:t>36</a:t>
            </a:r>
          </a:p>
        </p:txBody>
      </p:sp>
      <p:sp>
        <p:nvSpPr>
          <p:cNvPr id="30" name="Rectangle 29"/>
          <p:cNvSpPr/>
          <p:nvPr userDrawn="1"/>
        </p:nvSpPr>
        <p:spPr>
          <a:xfrm>
            <a:off x="-1128584" y="5392"/>
            <a:ext cx="840259" cy="840259"/>
          </a:xfrm>
          <a:prstGeom prst="rect">
            <a:avLst/>
          </a:prstGeom>
          <a:solidFill>
            <a:srgbClr val="647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a:t>
            </a:r>
          </a:p>
          <a:p>
            <a:pPr algn="ctr"/>
            <a:r>
              <a:rPr lang="en-US" dirty="0"/>
              <a:t>117</a:t>
            </a:r>
          </a:p>
          <a:p>
            <a:pPr algn="ctr"/>
            <a:r>
              <a:rPr lang="en-US" dirty="0"/>
              <a:t>134</a:t>
            </a:r>
          </a:p>
        </p:txBody>
      </p:sp>
      <p:sp>
        <p:nvSpPr>
          <p:cNvPr id="31" name="Rectangle 30"/>
          <p:cNvSpPr/>
          <p:nvPr userDrawn="1"/>
        </p:nvSpPr>
        <p:spPr>
          <a:xfrm>
            <a:off x="-2038866" y="921724"/>
            <a:ext cx="840259" cy="84025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a:p>
            <a:pPr algn="ctr"/>
            <a:r>
              <a:rPr lang="en-US" dirty="0"/>
              <a:t>0</a:t>
            </a:r>
          </a:p>
          <a:p>
            <a:pPr algn="ctr"/>
            <a:r>
              <a:rPr lang="en-US" dirty="0"/>
              <a:t>0</a:t>
            </a:r>
          </a:p>
        </p:txBody>
      </p:sp>
      <p:sp>
        <p:nvSpPr>
          <p:cNvPr id="32" name="Rectangle 31"/>
          <p:cNvSpPr/>
          <p:nvPr userDrawn="1"/>
        </p:nvSpPr>
        <p:spPr>
          <a:xfrm>
            <a:off x="-1128584" y="921724"/>
            <a:ext cx="840259" cy="840259"/>
          </a:xfrm>
          <a:prstGeom prst="rect">
            <a:avLst/>
          </a:prstGeom>
          <a:solidFill>
            <a:srgbClr val="EBE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235</a:t>
            </a:r>
          </a:p>
          <a:p>
            <a:pPr algn="ctr"/>
            <a:r>
              <a:rPr lang="en-US" dirty="0">
                <a:solidFill>
                  <a:srgbClr val="000000"/>
                </a:solidFill>
              </a:rPr>
              <a:t>236</a:t>
            </a:r>
          </a:p>
          <a:p>
            <a:pPr algn="ctr"/>
            <a:r>
              <a:rPr lang="en-US" dirty="0">
                <a:solidFill>
                  <a:srgbClr val="000000"/>
                </a:solidFill>
              </a:rPr>
              <a:t>238</a:t>
            </a:r>
          </a:p>
        </p:txBody>
      </p:sp>
      <p:sp>
        <p:nvSpPr>
          <p:cNvPr id="33" name="Rectangle 32"/>
          <p:cNvSpPr/>
          <p:nvPr userDrawn="1"/>
        </p:nvSpPr>
        <p:spPr>
          <a:xfrm>
            <a:off x="-2038866" y="1838056"/>
            <a:ext cx="840259" cy="840259"/>
          </a:xfrm>
          <a:prstGeom prst="rect">
            <a:avLst/>
          </a:prstGeom>
          <a:solidFill>
            <a:srgbClr val="9B9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155</a:t>
            </a:r>
          </a:p>
          <a:p>
            <a:pPr algn="ctr"/>
            <a:r>
              <a:rPr lang="en-US" dirty="0">
                <a:solidFill>
                  <a:srgbClr val="000000"/>
                </a:solidFill>
              </a:rPr>
              <a:t>155</a:t>
            </a:r>
          </a:p>
          <a:p>
            <a:pPr algn="ctr"/>
            <a:r>
              <a:rPr lang="en-US" dirty="0">
                <a:solidFill>
                  <a:srgbClr val="000000"/>
                </a:solidFill>
              </a:rPr>
              <a:t>155</a:t>
            </a:r>
          </a:p>
        </p:txBody>
      </p:sp>
      <p:sp>
        <p:nvSpPr>
          <p:cNvPr id="22" name="Slide Number Placeholder 5"/>
          <p:cNvSpPr>
            <a:spLocks noGrp="1"/>
          </p:cNvSpPr>
          <p:nvPr>
            <p:ph type="sldNum" sz="quarter" idx="4"/>
          </p:nvPr>
        </p:nvSpPr>
        <p:spPr>
          <a:xfrm>
            <a:off x="8583830" y="6373342"/>
            <a:ext cx="428362" cy="365125"/>
          </a:xfrm>
          <a:prstGeom prst="rect">
            <a:avLst/>
          </a:prstGeom>
        </p:spPr>
        <p:txBody>
          <a:bodyPr vert="horz" lIns="91440" tIns="45720" rIns="91440" bIns="45720" rtlCol="0" anchor="ctr"/>
          <a:lstStyle>
            <a:lvl1pPr algn="r">
              <a:defRPr sz="800">
                <a:solidFill>
                  <a:schemeClr val="tx1"/>
                </a:solidFill>
              </a:defRPr>
            </a:lvl1pPr>
          </a:lstStyle>
          <a:p>
            <a:fld id="{28A1A2B6-FEDC-426F-9679-D1021F4EA7CB}" type="slidenum">
              <a:rPr lang="en-US" smtClean="0"/>
              <a:pPr/>
              <a:t>‹#›</a:t>
            </a:fld>
            <a:endParaRPr lang="en-US" dirty="0"/>
          </a:p>
        </p:txBody>
      </p:sp>
      <p:sp>
        <p:nvSpPr>
          <p:cNvPr id="26" name="Rectangle 25"/>
          <p:cNvSpPr/>
          <p:nvPr userDrawn="1"/>
        </p:nvSpPr>
        <p:spPr>
          <a:xfrm>
            <a:off x="3121369" y="-80717"/>
            <a:ext cx="2901262" cy="28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baseline="0" dirty="0">
                <a:solidFill>
                  <a:schemeClr val="accent1"/>
                </a:solidFill>
              </a:rPr>
              <a:t>CONFIDENTIAL – NOT FOR FURTHER DISTRIBUTION</a:t>
            </a:r>
            <a:endParaRPr lang="en-US" sz="900" b="1" dirty="0">
              <a:solidFill>
                <a:schemeClr val="accent1"/>
              </a:solidFill>
            </a:endParaRPr>
          </a:p>
        </p:txBody>
      </p:sp>
      <p:sp>
        <p:nvSpPr>
          <p:cNvPr id="39" name="Oval 38"/>
          <p:cNvSpPr/>
          <p:nvPr userDrawn="1"/>
        </p:nvSpPr>
        <p:spPr>
          <a:xfrm>
            <a:off x="7524241" y="6289537"/>
            <a:ext cx="1047397" cy="552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userDrawn="1"/>
        </p:nvPicPr>
        <p:blipFill>
          <a:blip r:embed="rId3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7721" y="6341019"/>
            <a:ext cx="500434" cy="432324"/>
          </a:xfrm>
          <a:prstGeom prst="rect">
            <a:avLst/>
          </a:prstGeom>
        </p:spPr>
      </p:pic>
    </p:spTree>
    <p:extLst>
      <p:ext uri="{BB962C8B-B14F-4D97-AF65-F5344CB8AC3E}">
        <p14:creationId xmlns:p14="http://schemas.microsoft.com/office/powerpoint/2010/main" val="47586047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Lst>
  <p:hf hdr="0" dt="0"/>
  <p:txStyles>
    <p:titleStyle>
      <a:lvl1pPr algn="l" defTabSz="914400" rtl="0" eaLnBrk="1" latinLnBrk="0" hangingPunct="1">
        <a:lnSpc>
          <a:spcPct val="90000"/>
        </a:lnSpc>
        <a:spcBef>
          <a:spcPct val="0"/>
        </a:spcBef>
        <a:buNone/>
        <a:defRPr sz="2400" b="1" kern="1200" cap="small"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tags" Target="../tags/tag8.xml"/><Relationship Id="rId7" Type="http://schemas.openxmlformats.org/officeDocument/2006/relationships/image" Target="../media/image77.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6.emf"/><Relationship Id="rId5" Type="http://schemas.openxmlformats.org/officeDocument/2006/relationships/image" Target="../media/image75.png"/><Relationship Id="rId4"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83.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86.e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image" Target="../media/image96.png"/><Relationship Id="rId3" Type="http://schemas.openxmlformats.org/officeDocument/2006/relationships/image" Target="../media/image87.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5.xml"/><Relationship Id="rId16" Type="http://schemas.openxmlformats.org/officeDocument/2006/relationships/image" Target="../media/image99.png"/><Relationship Id="rId1" Type="http://schemas.openxmlformats.org/officeDocument/2006/relationships/slideLayout" Target="../slideLayouts/slideLayout8.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43.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png"/><Relationship Id="rId14" Type="http://schemas.openxmlformats.org/officeDocument/2006/relationships/image" Target="../media/image9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3.emf"/><Relationship Id="rId5" Type="http://schemas.openxmlformats.org/officeDocument/2006/relationships/image" Target="../media/image102.emf"/><Relationship Id="rId4" Type="http://schemas.openxmlformats.org/officeDocument/2006/relationships/image" Target="../media/image101.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109.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74.emf"/></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9.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38.jpeg"/><Relationship Id="rId16" Type="http://schemas.openxmlformats.org/officeDocument/2006/relationships/image" Target="../media/image52.png"/><Relationship Id="rId1" Type="http://schemas.openxmlformats.org/officeDocument/2006/relationships/slideLayout" Target="../slideLayouts/slideLayout79.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0.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1.xml"/><Relationship Id="rId5" Type="http://schemas.openxmlformats.org/officeDocument/2006/relationships/image" Target="../media/image59.emf"/><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png"/><Relationship Id="rId3" Type="http://schemas.openxmlformats.org/officeDocument/2006/relationships/notesSlide" Target="../notesSlides/notesSlide2.xml"/><Relationship Id="rId7" Type="http://schemas.openxmlformats.org/officeDocument/2006/relationships/image" Target="../media/image64.png"/><Relationship Id="rId12" Type="http://schemas.openxmlformats.org/officeDocument/2006/relationships/image" Target="../media/image69.jpeg"/><Relationship Id="rId2" Type="http://schemas.openxmlformats.org/officeDocument/2006/relationships/slideLayout" Target="../slideLayouts/slideLayout4.xml"/><Relationship Id="rId16" Type="http://schemas.openxmlformats.org/officeDocument/2006/relationships/image" Target="../media/image73.png"/><Relationship Id="rId1" Type="http://schemas.openxmlformats.org/officeDocument/2006/relationships/tags" Target="../tags/tag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jpeg"/><Relationship Id="rId10" Type="http://schemas.openxmlformats.org/officeDocument/2006/relationships/image" Target="../media/image67.png"/><Relationship Id="rId4" Type="http://schemas.openxmlformats.org/officeDocument/2006/relationships/image" Target="../media/image61.emf"/><Relationship Id="rId9" Type="http://schemas.openxmlformats.org/officeDocument/2006/relationships/image" Target="../media/image66.png"/><Relationship Id="rId1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Proficient Auto Logistics</a:t>
            </a:r>
          </a:p>
        </p:txBody>
      </p:sp>
      <p:sp>
        <p:nvSpPr>
          <p:cNvPr id="4" name="Title 2"/>
          <p:cNvSpPr txBox="1">
            <a:spLocks/>
          </p:cNvSpPr>
          <p:nvPr/>
        </p:nvSpPr>
        <p:spPr>
          <a:xfrm>
            <a:off x="351812" y="3527472"/>
            <a:ext cx="5000363" cy="606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small" baseline="0">
                <a:solidFill>
                  <a:schemeClr val="bg1"/>
                </a:solidFill>
                <a:latin typeface="Meta Offc" panose="020B0504030101020102" pitchFamily="34" charset="0"/>
                <a:ea typeface="+mj-ea"/>
                <a:cs typeface="Meta Offc" panose="020B0504030101020102" pitchFamily="34" charset="0"/>
              </a:defRPr>
            </a:lvl1pPr>
          </a:lstStyle>
          <a:p>
            <a:r>
              <a:rPr lang="en-US" sz="1600" b="0" i="1" dirty="0"/>
              <a:t>Q4 2024</a:t>
            </a:r>
            <a:br>
              <a:rPr lang="en-US" sz="1600" b="0" i="1" dirty="0"/>
            </a:br>
            <a:r>
              <a:rPr lang="en-US" sz="1600" b="0" i="1" dirty="0"/>
              <a:t>Investor Presentation</a:t>
            </a:r>
            <a:endParaRPr lang="en-US" sz="1600" b="0" dirty="0"/>
          </a:p>
        </p:txBody>
      </p:sp>
    </p:spTree>
    <p:extLst>
      <p:ext uri="{BB962C8B-B14F-4D97-AF65-F5344CB8AC3E}">
        <p14:creationId xmlns:p14="http://schemas.microsoft.com/office/powerpoint/2010/main" val="206602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1AD4-55F0-9FAB-859E-EF256FAFE1A9}"/>
              </a:ext>
            </a:extLst>
          </p:cNvPr>
          <p:cNvSpPr>
            <a:spLocks noGrp="1"/>
          </p:cNvSpPr>
          <p:nvPr>
            <p:ph type="title"/>
          </p:nvPr>
        </p:nvSpPr>
        <p:spPr/>
        <p:txBody>
          <a:bodyPr/>
          <a:lstStyle/>
          <a:p>
            <a:r>
              <a:rPr lang="en-US" dirty="0"/>
              <a:t>Combined Condensed Unaudited Financial Information</a:t>
            </a:r>
          </a:p>
        </p:txBody>
      </p:sp>
      <p:sp>
        <p:nvSpPr>
          <p:cNvPr id="5" name="Slide Number Placeholder 4">
            <a:extLst>
              <a:ext uri="{FF2B5EF4-FFF2-40B4-BE49-F238E27FC236}">
                <a16:creationId xmlns:a16="http://schemas.microsoft.com/office/drawing/2014/main" id="{705B2557-D963-B3A7-FBE5-9BD817B20792}"/>
              </a:ext>
            </a:extLst>
          </p:cNvPr>
          <p:cNvSpPr>
            <a:spLocks noGrp="1"/>
          </p:cNvSpPr>
          <p:nvPr>
            <p:ph type="sldNum" sz="quarter" idx="4"/>
          </p:nvPr>
        </p:nvSpPr>
        <p:spPr/>
        <p:txBody>
          <a:bodyPr/>
          <a:lstStyle/>
          <a:p>
            <a:fld id="{28A1A2B6-FEDC-426F-9679-D1021F4EA7CB}" type="slidenum">
              <a:rPr lang="en-US" smtClean="0"/>
              <a:pPr/>
              <a:t>10</a:t>
            </a:fld>
            <a:endParaRPr lang="en-US" dirty="0"/>
          </a:p>
        </p:txBody>
      </p:sp>
      <p:sp>
        <p:nvSpPr>
          <p:cNvPr id="7" name="TextBox 6">
            <a:extLst>
              <a:ext uri="{FF2B5EF4-FFF2-40B4-BE49-F238E27FC236}">
                <a16:creationId xmlns:a16="http://schemas.microsoft.com/office/drawing/2014/main" id="{9182DBEA-918A-2082-3DF6-16F565017295}"/>
              </a:ext>
            </a:extLst>
          </p:cNvPr>
          <p:cNvSpPr txBox="1"/>
          <p:nvPr/>
        </p:nvSpPr>
        <p:spPr>
          <a:xfrm>
            <a:off x="985937" y="4747622"/>
            <a:ext cx="7172128" cy="1302921"/>
          </a:xfrm>
          <a:prstGeom prst="rect">
            <a:avLst/>
          </a:prstGeom>
          <a:noFill/>
        </p:spPr>
        <p:txBody>
          <a:bodyPr wrap="square" rtlCol="0">
            <a:spAutoFit/>
          </a:bodyPr>
          <a:lstStyle/>
          <a:p>
            <a:pPr marL="342900" marR="0" lvl="0" indent="-342900" algn="just">
              <a:spcBef>
                <a:spcPts val="800"/>
              </a:spcBef>
              <a:spcAft>
                <a:spcPts val="0"/>
              </a:spcAft>
              <a:buFont typeface="Wingdings" panose="05000000000000000000" pitchFamily="2" charset="2"/>
              <a:buChar char="§"/>
            </a:pPr>
            <a:r>
              <a:rPr lang="en-US" sz="900" dirty="0">
                <a:solidFill>
                  <a:srgbClr val="000000"/>
                </a:solidFill>
                <a:effectLst/>
                <a:latin typeface="+mj-lt"/>
                <a:ea typeface="Times New Roman" panose="02020603050405020304" pitchFamily="18" charset="0"/>
                <a:cs typeface="Times New Roman" panose="02020603050405020304" pitchFamily="18" charset="0"/>
              </a:rPr>
              <a:t>Our management team reviews Adjusted Operating Income and the related Adjusted Operating Ratio, both of which are non-GAAP financial measures, as a basis for comparing the results of financial reporting periods excluding the impact of non-cash expenses related solely to our recent IPO and the concurrent corporate combinations.  These measures provide management with the requisite insight regarding progress on operating and integration initiatives. </a:t>
            </a:r>
            <a:r>
              <a:rPr lang="en-US" sz="900" dirty="0">
                <a:solidFill>
                  <a:srgbClr val="000000"/>
                </a:solidFill>
                <a:latin typeface="+mj-lt"/>
                <a:ea typeface="Times New Roman" panose="02020603050405020304" pitchFamily="18" charset="0"/>
                <a:cs typeface="Times New Roman" panose="02020603050405020304" pitchFamily="18" charset="0"/>
              </a:rPr>
              <a:t>See the Appendix for a reconciliation to the most comparable GAAP measure.</a:t>
            </a:r>
            <a:endParaRPr lang="en-US" sz="900" dirty="0">
              <a:effectLst/>
              <a:latin typeface="+mj-lt"/>
              <a:ea typeface="Times New Roman" panose="02020603050405020304" pitchFamily="18" charset="0"/>
            </a:endParaRPr>
          </a:p>
          <a:p>
            <a:pPr marL="342900" marR="0" lvl="0" indent="-342900" algn="just">
              <a:spcBef>
                <a:spcPts val="800"/>
              </a:spcBef>
              <a:spcAft>
                <a:spcPts val="0"/>
              </a:spcAft>
              <a:buFont typeface="Wingdings" panose="05000000000000000000" pitchFamily="2" charset="2"/>
              <a:buChar char="§"/>
            </a:pPr>
            <a:r>
              <a:rPr lang="en-US" sz="900" dirty="0">
                <a:solidFill>
                  <a:srgbClr val="000000"/>
                </a:solidFill>
                <a:effectLst/>
                <a:latin typeface="+mj-lt"/>
                <a:ea typeface="Times New Roman" panose="02020603050405020304" pitchFamily="18" charset="0"/>
                <a:cs typeface="Times New Roman" panose="02020603050405020304" pitchFamily="18" charset="0"/>
              </a:rPr>
              <a:t>Our management team reviews Adjusted EBITDA and Adjusted EBITDA Margin, both of which are non-GAAP financial measures, to measure the operating performance and financial condition of our business and to make strategic decisions. See the Appendix for additional information regarding the use of Adjusted EBITDA and a reconciliation to the most comparable GAAP measure and Adjusted EBITDA Margin flows from that.</a:t>
            </a:r>
            <a:endParaRPr lang="en-US" sz="900" dirty="0">
              <a:effectLst/>
              <a:latin typeface="+mj-lt"/>
              <a:ea typeface="Times New Roman" panose="02020603050405020304" pitchFamily="18" charset="0"/>
            </a:endParaRPr>
          </a:p>
        </p:txBody>
      </p:sp>
      <p:pic>
        <p:nvPicPr>
          <p:cNvPr id="8" name="Picture 7">
            <a:extLst>
              <a:ext uri="{FF2B5EF4-FFF2-40B4-BE49-F238E27FC236}">
                <a16:creationId xmlns:a16="http://schemas.microsoft.com/office/drawing/2014/main" id="{28C26BAB-5896-DEDE-357C-627A9BD0B5F0}"/>
              </a:ext>
            </a:extLst>
          </p:cNvPr>
          <p:cNvPicPr>
            <a:picLocks noChangeAspect="1"/>
          </p:cNvPicPr>
          <p:nvPr/>
        </p:nvPicPr>
        <p:blipFill>
          <a:blip r:embed="rId2"/>
          <a:stretch>
            <a:fillRect/>
          </a:stretch>
        </p:blipFill>
        <p:spPr>
          <a:xfrm>
            <a:off x="985936" y="921774"/>
            <a:ext cx="7172128" cy="3723990"/>
          </a:xfrm>
          <a:prstGeom prst="rect">
            <a:avLst/>
          </a:prstGeom>
        </p:spPr>
      </p:pic>
    </p:spTree>
    <p:extLst>
      <p:ext uri="{BB962C8B-B14F-4D97-AF65-F5344CB8AC3E}">
        <p14:creationId xmlns:p14="http://schemas.microsoft.com/office/powerpoint/2010/main" val="138330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a:spLocks/>
          </p:cNvSpPr>
          <p:nvPr/>
        </p:nvSpPr>
        <p:spPr>
          <a:xfrm>
            <a:off x="796589" y="1024771"/>
            <a:ext cx="7439597"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100" b="1" kern="0" dirty="0">
                <a:solidFill>
                  <a:srgbClr val="000000"/>
                </a:solidFill>
                <a:latin typeface="Meta Offc" panose="020B0504030101020102" pitchFamily="34" charset="0"/>
              </a:rPr>
              <a:t>Achieve Substantial Cost Synergies through National Procurement Effort</a:t>
            </a:r>
          </a:p>
        </p:txBody>
      </p:sp>
      <p:sp>
        <p:nvSpPr>
          <p:cNvPr id="27" name="Rounded Rectangle 26"/>
          <p:cNvSpPr>
            <a:spLocks/>
          </p:cNvSpPr>
          <p:nvPr/>
        </p:nvSpPr>
        <p:spPr>
          <a:xfrm>
            <a:off x="1143742" y="2028928"/>
            <a:ext cx="7092444"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100" b="1" kern="0" dirty="0">
                <a:solidFill>
                  <a:srgbClr val="000000"/>
                </a:solidFill>
                <a:latin typeface="Meta Offc" panose="020B0504030101020102" pitchFamily="34" charset="0"/>
              </a:rPr>
              <a:t>Greater efficiency in sharing loads expected to increase truck utilization and equipment capacity for new lanes</a:t>
            </a:r>
          </a:p>
        </p:txBody>
      </p:sp>
      <p:sp>
        <p:nvSpPr>
          <p:cNvPr id="29" name="Rounded Rectangle 28"/>
          <p:cNvSpPr>
            <a:spLocks/>
          </p:cNvSpPr>
          <p:nvPr/>
        </p:nvSpPr>
        <p:spPr>
          <a:xfrm>
            <a:off x="1493380" y="3033085"/>
            <a:ext cx="6742805"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100" b="1" kern="0" dirty="0">
                <a:solidFill>
                  <a:srgbClr val="000000"/>
                </a:solidFill>
                <a:latin typeface="Meta Offc" panose="020B0504030101020102" pitchFamily="34" charset="0"/>
              </a:rPr>
              <a:t>Adding used car freight to the Company's network and shifting the sales team's strategy to a national approach expected to result in additional backhaul opportunities</a:t>
            </a:r>
          </a:p>
        </p:txBody>
      </p:sp>
      <p:sp>
        <p:nvSpPr>
          <p:cNvPr id="30" name="Rounded Rectangle 29"/>
          <p:cNvSpPr>
            <a:spLocks/>
          </p:cNvSpPr>
          <p:nvPr/>
        </p:nvSpPr>
        <p:spPr>
          <a:xfrm>
            <a:off x="1843338" y="4037242"/>
            <a:ext cx="6392847"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100" b="1" kern="0" dirty="0">
                <a:solidFill>
                  <a:srgbClr val="000000"/>
                </a:solidFill>
                <a:latin typeface="Meta Offc" panose="020B0504030101020102" pitchFamily="34" charset="0"/>
              </a:rPr>
              <a:t>Shifting to more company trucks/drivers expected to yield incremental margin</a:t>
            </a:r>
          </a:p>
        </p:txBody>
      </p:sp>
      <p:sp>
        <p:nvSpPr>
          <p:cNvPr id="31" name="Rounded Rectangle 30"/>
          <p:cNvSpPr>
            <a:spLocks/>
          </p:cNvSpPr>
          <p:nvPr/>
        </p:nvSpPr>
        <p:spPr>
          <a:xfrm>
            <a:off x="2180373" y="5041399"/>
            <a:ext cx="6055814"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100" b="1" kern="0" dirty="0">
                <a:solidFill>
                  <a:srgbClr val="000000"/>
                </a:solidFill>
                <a:latin typeface="Meta Offc" panose="020B0504030101020102" pitchFamily="34" charset="0"/>
              </a:rPr>
              <a:t>Implementation of activity-based costing analytics targets profitability by specific lane</a:t>
            </a:r>
          </a:p>
        </p:txBody>
      </p:sp>
      <p:sp>
        <p:nvSpPr>
          <p:cNvPr id="23" name="object 32">
            <a:extLst>
              <a:ext uri="{FF2B5EF4-FFF2-40B4-BE49-F238E27FC236}">
                <a16:creationId xmlns:a16="http://schemas.microsoft.com/office/drawing/2014/main" id="{FA061C74-B95F-D358-ECF1-DBDA0259C55B}"/>
              </a:ext>
            </a:extLst>
          </p:cNvPr>
          <p:cNvSpPr/>
          <p:nvPr/>
        </p:nvSpPr>
        <p:spPr>
          <a:xfrm>
            <a:off x="675818" y="1181101"/>
            <a:ext cx="1469687" cy="4121944"/>
          </a:xfrm>
          <a:custGeom>
            <a:avLst/>
            <a:gdLst/>
            <a:ahLst/>
            <a:cxnLst/>
            <a:rect l="l" t="t" r="r" b="b"/>
            <a:pathLst>
              <a:path w="5701030" h="5315584">
                <a:moveTo>
                  <a:pt x="0" y="0"/>
                </a:moveTo>
                <a:lnTo>
                  <a:pt x="5700902" y="5315539"/>
                </a:lnTo>
              </a:path>
            </a:pathLst>
          </a:custGeom>
          <a:ln w="19050">
            <a:solidFill>
              <a:schemeClr val="tx1"/>
            </a:solidFill>
          </a:ln>
        </p:spPr>
        <p:txBody>
          <a:bodyPr wrap="square" lIns="0" tIns="0" rIns="0" bIns="0" rtlCol="0"/>
          <a:lstStyle/>
          <a:p>
            <a:endParaRPr dirty="0"/>
          </a:p>
        </p:txBody>
      </p:sp>
      <p:sp>
        <p:nvSpPr>
          <p:cNvPr id="2" name="Title 1"/>
          <p:cNvSpPr>
            <a:spLocks noGrp="1"/>
          </p:cNvSpPr>
          <p:nvPr>
            <p:ph type="title"/>
          </p:nvPr>
        </p:nvSpPr>
        <p:spPr/>
        <p:txBody>
          <a:bodyPr/>
          <a:lstStyle/>
          <a:p>
            <a:r>
              <a:rPr lang="en-US" dirty="0"/>
              <a:t>Key Operational &amp; Financial Initiatives</a:t>
            </a:r>
          </a:p>
        </p:txBody>
      </p:sp>
      <p:sp>
        <p:nvSpPr>
          <p:cNvPr id="5" name="Footer Placeholder 4"/>
          <p:cNvSpPr>
            <a:spLocks noGrp="1"/>
          </p:cNvSpPr>
          <p:nvPr>
            <p:ph type="ftr" sz="quarter" idx="14"/>
          </p:nvPr>
        </p:nvSpPr>
        <p:spPr/>
        <p:txBody>
          <a:bodyPr/>
          <a:lstStyle/>
          <a:p>
            <a:endParaRPr lang="en-US" dirty="0"/>
          </a:p>
        </p:txBody>
      </p:sp>
      <p:sp>
        <p:nvSpPr>
          <p:cNvPr id="6" name="Slide Number Placeholder 5"/>
          <p:cNvSpPr>
            <a:spLocks noGrp="1"/>
          </p:cNvSpPr>
          <p:nvPr>
            <p:ph type="sldNum" sz="quarter" idx="4"/>
          </p:nvPr>
        </p:nvSpPr>
        <p:spPr/>
        <p:txBody>
          <a:bodyPr/>
          <a:lstStyle/>
          <a:p>
            <a:fld id="{28A1A2B6-FEDC-426F-9679-D1021F4EA7CB}" type="slidenum">
              <a:rPr lang="en-US" smtClean="0"/>
              <a:pPr/>
              <a:t>11</a:t>
            </a:fld>
            <a:endParaRPr lang="en-US" dirty="0"/>
          </a:p>
        </p:txBody>
      </p:sp>
      <p:sp>
        <p:nvSpPr>
          <p:cNvPr id="9" name="Oval 8">
            <a:extLst>
              <a:ext uri="{FF2B5EF4-FFF2-40B4-BE49-F238E27FC236}">
                <a16:creationId xmlns:a16="http://schemas.microsoft.com/office/drawing/2014/main" id="{73F5EC39-3010-59F4-4306-8ED2F051EF6C}"/>
              </a:ext>
            </a:extLst>
          </p:cNvPr>
          <p:cNvSpPr>
            <a:spLocks/>
          </p:cNvSpPr>
          <p:nvPr/>
        </p:nvSpPr>
        <p:spPr>
          <a:xfrm>
            <a:off x="847239" y="2087202"/>
            <a:ext cx="464865" cy="42302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b="1" dirty="0">
                <a:latin typeface="+mj-lt"/>
              </a:rPr>
              <a:t>2</a:t>
            </a:r>
          </a:p>
        </p:txBody>
      </p:sp>
      <p:sp>
        <p:nvSpPr>
          <p:cNvPr id="12" name="Oval 11">
            <a:extLst>
              <a:ext uri="{FF2B5EF4-FFF2-40B4-BE49-F238E27FC236}">
                <a16:creationId xmlns:a16="http://schemas.microsoft.com/office/drawing/2014/main" id="{AB7E3237-AD50-5526-CA34-785A7DD988B3}"/>
              </a:ext>
            </a:extLst>
          </p:cNvPr>
          <p:cNvSpPr>
            <a:spLocks/>
          </p:cNvSpPr>
          <p:nvPr/>
        </p:nvSpPr>
        <p:spPr>
          <a:xfrm>
            <a:off x="1178228" y="3091359"/>
            <a:ext cx="464865" cy="42302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b="1" dirty="0">
                <a:latin typeface="+mj-lt"/>
              </a:rPr>
              <a:t>3</a:t>
            </a:r>
          </a:p>
        </p:txBody>
      </p:sp>
      <p:sp>
        <p:nvSpPr>
          <p:cNvPr id="15" name="Oval 14">
            <a:extLst>
              <a:ext uri="{FF2B5EF4-FFF2-40B4-BE49-F238E27FC236}">
                <a16:creationId xmlns:a16="http://schemas.microsoft.com/office/drawing/2014/main" id="{F7690903-3F1F-6AC8-4E96-AE95DA624C69}"/>
              </a:ext>
            </a:extLst>
          </p:cNvPr>
          <p:cNvSpPr>
            <a:spLocks/>
          </p:cNvSpPr>
          <p:nvPr/>
        </p:nvSpPr>
        <p:spPr>
          <a:xfrm>
            <a:off x="1493381" y="4095516"/>
            <a:ext cx="464865" cy="42302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b="1" dirty="0">
                <a:latin typeface="+mj-lt"/>
              </a:rPr>
              <a:t>4</a:t>
            </a:r>
          </a:p>
        </p:txBody>
      </p:sp>
      <p:sp>
        <p:nvSpPr>
          <p:cNvPr id="18" name="Oval 17">
            <a:extLst>
              <a:ext uri="{FF2B5EF4-FFF2-40B4-BE49-F238E27FC236}">
                <a16:creationId xmlns:a16="http://schemas.microsoft.com/office/drawing/2014/main" id="{89CC69C9-DA93-43CE-A626-6AB72D3C02A8}"/>
              </a:ext>
            </a:extLst>
          </p:cNvPr>
          <p:cNvSpPr>
            <a:spLocks/>
          </p:cNvSpPr>
          <p:nvPr/>
        </p:nvSpPr>
        <p:spPr>
          <a:xfrm>
            <a:off x="1920156" y="5099673"/>
            <a:ext cx="464865" cy="42302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b="1" dirty="0">
                <a:latin typeface="+mj-lt"/>
              </a:rPr>
              <a:t>5</a:t>
            </a:r>
          </a:p>
        </p:txBody>
      </p:sp>
      <p:sp>
        <p:nvSpPr>
          <p:cNvPr id="21" name="Oval 20">
            <a:extLst>
              <a:ext uri="{FF2B5EF4-FFF2-40B4-BE49-F238E27FC236}">
                <a16:creationId xmlns:a16="http://schemas.microsoft.com/office/drawing/2014/main" id="{00327013-A795-2083-9631-C700FCD5C849}"/>
              </a:ext>
            </a:extLst>
          </p:cNvPr>
          <p:cNvSpPr>
            <a:spLocks/>
          </p:cNvSpPr>
          <p:nvPr/>
        </p:nvSpPr>
        <p:spPr>
          <a:xfrm>
            <a:off x="510941" y="1076498"/>
            <a:ext cx="464865" cy="42302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b="1" dirty="0">
                <a:latin typeface="+mj-lt"/>
              </a:rPr>
              <a:t>1</a:t>
            </a:r>
          </a:p>
        </p:txBody>
      </p:sp>
    </p:spTree>
    <p:extLst>
      <p:ext uri="{BB962C8B-B14F-4D97-AF65-F5344CB8AC3E}">
        <p14:creationId xmlns:p14="http://schemas.microsoft.com/office/powerpoint/2010/main" val="149669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82633-794C-4432-99C4-811C392923D1}"/>
              </a:ext>
            </a:extLst>
          </p:cNvPr>
          <p:cNvSpPr txBox="1"/>
          <p:nvPr/>
        </p:nvSpPr>
        <p:spPr>
          <a:xfrm>
            <a:off x="373923" y="569356"/>
            <a:ext cx="65" cy="195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73"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10" name="TextBox 9">
            <a:extLst>
              <a:ext uri="{FF2B5EF4-FFF2-40B4-BE49-F238E27FC236}">
                <a16:creationId xmlns:a16="http://schemas.microsoft.com/office/drawing/2014/main" id="{EFE63BD2-ACD9-0A76-2BAC-CB18779C4DD0}"/>
              </a:ext>
            </a:extLst>
          </p:cNvPr>
          <p:cNvSpPr txBox="1">
            <a:spLocks/>
          </p:cNvSpPr>
          <p:nvPr/>
        </p:nvSpPr>
        <p:spPr>
          <a:xfrm>
            <a:off x="314257" y="1610190"/>
            <a:ext cx="3628463" cy="3616375"/>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
            </a:pPr>
            <a:r>
              <a:rPr lang="en-US" sz="1200" dirty="0"/>
              <a:t>ProFleet is a differentiated service model that provides ad hoc, dedicated services for a premier blue chip customer</a:t>
            </a:r>
          </a:p>
          <a:p>
            <a:pPr marL="742950" lvl="1" indent="-285750">
              <a:spcBef>
                <a:spcPts val="300"/>
              </a:spcBef>
              <a:spcAft>
                <a:spcPts val="300"/>
              </a:spcAft>
              <a:buFont typeface="Meta Offc" panose="020B0504030101020102" pitchFamily="34" charset="0"/>
              <a:buChar char="—"/>
            </a:pPr>
            <a:r>
              <a:rPr lang="en-US" sz="1200" dirty="0"/>
              <a:t>PAL’s </a:t>
            </a:r>
            <a:r>
              <a:rPr lang="en-US" sz="1200" dirty="0" err="1"/>
              <a:t>ProFleet</a:t>
            </a:r>
            <a:r>
              <a:rPr lang="en-US" sz="1200" dirty="0"/>
              <a:t> is allocated to areas of the country that experience surges in volume, any backlog challenges and is continuously redeployed to challenged areas that require assistance</a:t>
            </a:r>
          </a:p>
          <a:p>
            <a:pPr marL="285750" indent="-285750">
              <a:spcBef>
                <a:spcPts val="300"/>
              </a:spcBef>
              <a:spcAft>
                <a:spcPts val="300"/>
              </a:spcAft>
              <a:buFont typeface="Wingdings" panose="05000000000000000000" pitchFamily="2" charset="2"/>
              <a:buChar char="§"/>
            </a:pPr>
            <a:r>
              <a:rPr lang="en-US" sz="1200" dirty="0"/>
              <a:t>PAL bills its customer on an hourly basis when its fleet is in use, leading to higher revenue per unit  compared to its traditional contractual work</a:t>
            </a:r>
          </a:p>
          <a:p>
            <a:pPr marL="285750" indent="-285750">
              <a:spcBef>
                <a:spcPts val="300"/>
              </a:spcBef>
              <a:spcAft>
                <a:spcPts val="300"/>
              </a:spcAft>
              <a:buFont typeface="Wingdings" panose="05000000000000000000" pitchFamily="2" charset="2"/>
              <a:buChar char="§"/>
            </a:pPr>
            <a:r>
              <a:rPr lang="en-US" sz="1200" dirty="0"/>
              <a:t>As a result of lower volumes across the industry, PAL has seen softer demand for its </a:t>
            </a:r>
            <a:r>
              <a:rPr lang="en-US" sz="1200" dirty="0" err="1"/>
              <a:t>ProFleet</a:t>
            </a:r>
            <a:r>
              <a:rPr lang="en-US" sz="1200" dirty="0"/>
              <a:t> service</a:t>
            </a:r>
          </a:p>
          <a:p>
            <a:pPr marL="742950" lvl="1" indent="-285750">
              <a:spcBef>
                <a:spcPts val="300"/>
              </a:spcBef>
              <a:spcAft>
                <a:spcPts val="300"/>
              </a:spcAft>
              <a:buFont typeface="Meta Offc" panose="020B0504030101020102" pitchFamily="34" charset="0"/>
              <a:buChar char="—"/>
            </a:pPr>
            <a:r>
              <a:rPr lang="en-US" sz="1200" dirty="0"/>
              <a:t>Q4 2024 volumes are ~70% lower vs. Q4 2023 volumes due to lower volumes with OEM customer and fewer ad hoc needs</a:t>
            </a:r>
          </a:p>
          <a:p>
            <a:pPr marL="742950" lvl="1" indent="-285750">
              <a:spcBef>
                <a:spcPts val="300"/>
              </a:spcBef>
              <a:spcAft>
                <a:spcPts val="300"/>
              </a:spcAft>
              <a:buFont typeface="Wingdings" panose="05000000000000000000" pitchFamily="2" charset="2"/>
              <a:buChar char="§"/>
            </a:pPr>
            <a:endParaRPr lang="en-US" sz="1200" dirty="0"/>
          </a:p>
        </p:txBody>
      </p:sp>
      <p:sp>
        <p:nvSpPr>
          <p:cNvPr id="12" name="Rounded Rectangle 29">
            <a:extLst>
              <a:ext uri="{FF2B5EF4-FFF2-40B4-BE49-F238E27FC236}">
                <a16:creationId xmlns:a16="http://schemas.microsoft.com/office/drawing/2014/main" id="{685BF164-F521-14C1-8B95-08CFCE746A6D}"/>
              </a:ext>
            </a:extLst>
          </p:cNvPr>
          <p:cNvSpPr/>
          <p:nvPr/>
        </p:nvSpPr>
        <p:spPr>
          <a:xfrm>
            <a:off x="9775824" y="4615484"/>
            <a:ext cx="2377440" cy="874295"/>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en-US" sz="2200" b="1" dirty="0">
                <a:solidFill>
                  <a:srgbClr val="ED1C24"/>
                </a:solidFill>
                <a:latin typeface="Meta Offc"/>
              </a:rPr>
              <a:t>40</a:t>
            </a:r>
            <a:r>
              <a:rPr kumimoji="0" lang="en-US" sz="2200" b="1" i="0" u="none" strike="noStrike" kern="1200" cap="none" spc="0" normalizeH="0" baseline="0" noProof="0" dirty="0">
                <a:ln>
                  <a:noFill/>
                </a:ln>
                <a:solidFill>
                  <a:srgbClr val="ED1C24"/>
                </a:solidFill>
                <a:effectLst/>
                <a:uLnTx/>
                <a:uFillTx/>
                <a:latin typeface="Meta Offc"/>
                <a:ea typeface="+mn-ea"/>
                <a:cs typeface="+mn-cs"/>
              </a:rPr>
              <a:t>,000+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Units </a:t>
            </a:r>
            <a:r>
              <a:rPr lang="en-US" sz="1300" b="1" i="1" dirty="0">
                <a:solidFill>
                  <a:prstClr val="black"/>
                </a:solidFill>
                <a:latin typeface="Meta Offc"/>
              </a:rPr>
              <a:t>Delivered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i="1" dirty="0">
                <a:solidFill>
                  <a:prstClr val="black"/>
                </a:solidFill>
                <a:latin typeface="Meta Offc"/>
              </a:rPr>
              <a:t>Year-to-Date</a:t>
            </a:r>
            <a:r>
              <a:rPr lang="en-US" sz="1300" b="1" i="1" baseline="30000" dirty="0">
                <a:solidFill>
                  <a:prstClr val="black"/>
                </a:solidFill>
                <a:latin typeface="Meta Offc"/>
              </a:rPr>
              <a:t>(1)</a:t>
            </a:r>
            <a:endParaRPr kumimoji="0" lang="en-US" sz="1300" b="0" i="0" u="none" strike="noStrike" kern="1200" cap="none" spc="0" normalizeH="0" baseline="30000" noProof="0" dirty="0">
              <a:ln>
                <a:noFill/>
              </a:ln>
              <a:solidFill>
                <a:prstClr val="black"/>
              </a:solidFill>
              <a:effectLst/>
              <a:uLnTx/>
              <a:uFillTx/>
              <a:latin typeface="Meta Offc"/>
              <a:ea typeface="+mn-ea"/>
              <a:cs typeface="+mn-cs"/>
            </a:endParaRPr>
          </a:p>
        </p:txBody>
      </p:sp>
      <p:sp>
        <p:nvSpPr>
          <p:cNvPr id="31" name="Footer Placeholder 4">
            <a:extLst>
              <a:ext uri="{FF2B5EF4-FFF2-40B4-BE49-F238E27FC236}">
                <a16:creationId xmlns:a16="http://schemas.microsoft.com/office/drawing/2014/main" id="{A6053B98-D7DB-F8DA-95E6-FF0C179992B8}"/>
              </a:ext>
            </a:extLst>
          </p:cNvPr>
          <p:cNvSpPr txBox="1">
            <a:spLocks/>
          </p:cNvSpPr>
          <p:nvPr/>
        </p:nvSpPr>
        <p:spPr>
          <a:xfrm>
            <a:off x="274638" y="6373342"/>
            <a:ext cx="7008812" cy="365125"/>
          </a:xfrm>
          <a:prstGeom prst="rect">
            <a:avLst/>
          </a:prstGeom>
        </p:spPr>
        <p:txBody>
          <a:bodyPr vert="horz" lIns="91440" tIns="45720" rIns="91440" bIns="45720" rtlCol="0" anchor="ctr"/>
          <a:lstStyle>
            <a:defPPr>
              <a:defRPr lang="en-US"/>
            </a:defPPr>
            <a:lvl1pPr marL="0" indent="0" algn="l" defTabSz="457200" rtl="0" eaLnBrk="1" latinLnBrk="0" hangingPunct="1">
              <a:buFontTx/>
              <a:buNone/>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buAutoNum type="arabicParenBoth"/>
            </a:pPr>
            <a:r>
              <a:rPr lang="en-US" kern="0" dirty="0">
                <a:latin typeface="Meta Offc" panose="020B0504030101020102" pitchFamily="34" charset="0"/>
              </a:rPr>
              <a:t>Revenue per Unit in actual $ amount displayed.</a:t>
            </a:r>
            <a:endParaRPr lang="en-US" sz="800" kern="0" dirty="0">
              <a:latin typeface="Meta Offc" panose="020B0504030101020102" pitchFamily="34" charset="0"/>
            </a:endParaRPr>
          </a:p>
        </p:txBody>
      </p:sp>
      <p:sp>
        <p:nvSpPr>
          <p:cNvPr id="2" name="Slide Number Placeholder 2">
            <a:extLst>
              <a:ext uri="{FF2B5EF4-FFF2-40B4-BE49-F238E27FC236}">
                <a16:creationId xmlns:a16="http://schemas.microsoft.com/office/drawing/2014/main" id="{EDC76293-4BA9-D8F5-C1B0-B3740B5C4E01}"/>
              </a:ext>
            </a:extLst>
          </p:cNvPr>
          <p:cNvSpPr txBox="1">
            <a:spLocks/>
          </p:cNvSpPr>
          <p:nvPr/>
        </p:nvSpPr>
        <p:spPr>
          <a:xfrm>
            <a:off x="8583830" y="6373342"/>
            <a:ext cx="428362"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8A1A2B6-FEDC-426F-9679-D1021F4EA7CB}" type="slidenum">
              <a:rPr lang="en-US" smtClean="0">
                <a:solidFill>
                  <a:prstClr val="black"/>
                </a:solidFill>
                <a:latin typeface="Meta Offc"/>
              </a:rPr>
              <a:pPr>
                <a:defRPr/>
              </a:pPr>
              <a:t>12</a:t>
            </a:fld>
            <a:endParaRPr lang="en-US" dirty="0">
              <a:solidFill>
                <a:prstClr val="black"/>
              </a:solidFill>
              <a:latin typeface="Meta Offc"/>
            </a:endParaRPr>
          </a:p>
        </p:txBody>
      </p:sp>
      <p:sp>
        <p:nvSpPr>
          <p:cNvPr id="6" name="Title 2">
            <a:extLst>
              <a:ext uri="{FF2B5EF4-FFF2-40B4-BE49-F238E27FC236}">
                <a16:creationId xmlns:a16="http://schemas.microsoft.com/office/drawing/2014/main" id="{FB89700F-B672-77AE-7E90-5BCA5428E69C}"/>
              </a:ext>
            </a:extLst>
          </p:cNvPr>
          <p:cNvSpPr txBox="1">
            <a:spLocks/>
          </p:cNvSpPr>
          <p:nvPr/>
        </p:nvSpPr>
        <p:spPr>
          <a:xfrm>
            <a:off x="274423" y="101176"/>
            <a:ext cx="7886700" cy="618385"/>
          </a:xfrm>
          <a:prstGeom prst="rect">
            <a:avLst/>
          </a:prstGeom>
        </p:spPr>
        <p:txBody>
          <a:bodyPr vert="horz" lIns="91440" tIns="45720" rIns="91440" bIns="45720" rtlCol="0" anchor="ctr">
            <a:noAutofit/>
          </a:bodyPr>
          <a:lstStyle>
            <a:lvl1pPr defTabSz="914400">
              <a:lnSpc>
                <a:spcPct val="90000"/>
              </a:lnSpc>
              <a:spcBef>
                <a:spcPct val="0"/>
              </a:spcBef>
              <a:buNone/>
              <a:defRPr sz="2400" b="1" cap="small" baseline="0">
                <a:solidFill>
                  <a:schemeClr val="bg1"/>
                </a:solidFill>
                <a:latin typeface="+mj-lt"/>
                <a:ea typeface="+mj-ea"/>
                <a:cs typeface="+mj-cs"/>
              </a:defRPr>
            </a:lvl1pPr>
          </a:lstStyle>
          <a:p>
            <a:r>
              <a:rPr lang="en-US" kern="0" dirty="0">
                <a:latin typeface="Meta Offc" panose="020B0504030101020102" pitchFamily="34" charset="0"/>
              </a:rPr>
              <a:t>PAL’s Dedicated </a:t>
            </a:r>
            <a:r>
              <a:rPr lang="en-US" kern="0" dirty="0" err="1">
                <a:latin typeface="Meta Offc" panose="020B0504030101020102" pitchFamily="34" charset="0"/>
              </a:rPr>
              <a:t>ProFleet</a:t>
            </a:r>
            <a:r>
              <a:rPr lang="en-US" kern="0" dirty="0">
                <a:latin typeface="Meta Offc" panose="020B0504030101020102" pitchFamily="34" charset="0"/>
              </a:rPr>
              <a:t> Program</a:t>
            </a:r>
          </a:p>
        </p:txBody>
      </p:sp>
      <p:sp>
        <p:nvSpPr>
          <p:cNvPr id="8" name="Rounded Rectangle 13">
            <a:extLst>
              <a:ext uri="{FF2B5EF4-FFF2-40B4-BE49-F238E27FC236}">
                <a16:creationId xmlns:a16="http://schemas.microsoft.com/office/drawing/2014/main" id="{B36F2FC9-9E02-5F8A-91BF-4111E0172102}"/>
              </a:ext>
            </a:extLst>
          </p:cNvPr>
          <p:cNvSpPr>
            <a:spLocks/>
          </p:cNvSpPr>
          <p:nvPr/>
        </p:nvSpPr>
        <p:spPr>
          <a:xfrm>
            <a:off x="153545" y="971938"/>
            <a:ext cx="8803446" cy="334699"/>
          </a:xfrm>
          <a:prstGeom prst="roundRect">
            <a:avLst/>
          </a:prstGeom>
          <a:solidFill>
            <a:srgbClr val="64758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350" b="1" i="1" kern="0" dirty="0">
                <a:solidFill>
                  <a:schemeClr val="bg1"/>
                </a:solidFill>
                <a:latin typeface="Meta Offc" panose="020B0504030101020102" pitchFamily="34" charset="0"/>
              </a:rPr>
              <a:t>Non-Traditional Service-Based Business Model Dedicated to Meet Customer’s Immediate Needs</a:t>
            </a:r>
            <a:endParaRPr lang="en-US" sz="1350" b="1" i="1" kern="0" baseline="30000" dirty="0">
              <a:solidFill>
                <a:schemeClr val="bg1"/>
              </a:solidFill>
              <a:latin typeface="Meta Offc" panose="020B0504030101020102" pitchFamily="34" charset="0"/>
            </a:endParaRPr>
          </a:p>
        </p:txBody>
      </p:sp>
      <p:sp>
        <p:nvSpPr>
          <p:cNvPr id="13" name="Rounded Rectangle 37">
            <a:extLst>
              <a:ext uri="{FF2B5EF4-FFF2-40B4-BE49-F238E27FC236}">
                <a16:creationId xmlns:a16="http://schemas.microsoft.com/office/drawing/2014/main" id="{DC24630E-116D-8DE9-72B1-CBDB5C0AEC60}"/>
              </a:ext>
            </a:extLst>
          </p:cNvPr>
          <p:cNvSpPr/>
          <p:nvPr/>
        </p:nvSpPr>
        <p:spPr>
          <a:xfrm>
            <a:off x="492845" y="5261752"/>
            <a:ext cx="1623823" cy="794814"/>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lang="en-US" sz="1600" b="1" dirty="0">
                <a:solidFill>
                  <a:srgbClr val="ED1C24"/>
                </a:solidFill>
                <a:latin typeface="Meta Offc"/>
              </a:rPr>
              <a:t>32 - 37</a:t>
            </a:r>
            <a:endParaRPr kumimoji="0" lang="en-US" sz="1600" b="1" i="0" u="none" strike="noStrike" kern="1200" cap="none" spc="0" normalizeH="0" baseline="0" noProof="0" dirty="0">
              <a:ln>
                <a:noFill/>
              </a:ln>
              <a:solidFill>
                <a:srgbClr val="ED1C24"/>
              </a:solidFill>
              <a:effectLst/>
              <a:uLnTx/>
              <a:uFillTx/>
              <a:latin typeface="Meta Offc"/>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Meta Offc"/>
                <a:ea typeface="+mn-ea"/>
                <a:cs typeface="+mn-cs"/>
              </a:rPr>
              <a:t>Dedicated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Meta Offc"/>
                <a:ea typeface="+mn-ea"/>
                <a:cs typeface="+mn-cs"/>
              </a:rPr>
              <a:t>Tractors-Trailers Units</a:t>
            </a:r>
          </a:p>
        </p:txBody>
      </p:sp>
      <p:sp>
        <p:nvSpPr>
          <p:cNvPr id="7" name="Rounded Rectangle 29">
            <a:extLst>
              <a:ext uri="{FF2B5EF4-FFF2-40B4-BE49-F238E27FC236}">
                <a16:creationId xmlns:a16="http://schemas.microsoft.com/office/drawing/2014/main" id="{49F8BCC7-85B5-3CF4-5A16-97B21E682669}"/>
              </a:ext>
            </a:extLst>
          </p:cNvPr>
          <p:cNvSpPr>
            <a:spLocks/>
          </p:cNvSpPr>
          <p:nvPr/>
        </p:nvSpPr>
        <p:spPr>
          <a:xfrm>
            <a:off x="2295256" y="5261752"/>
            <a:ext cx="1623823" cy="794814"/>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rgbClr val="ED1C24"/>
                </a:solidFill>
                <a:effectLst/>
                <a:uLnTx/>
                <a:uFillTx/>
                <a:latin typeface="Meta Offc"/>
                <a:ea typeface="+mn-ea"/>
                <a:cs typeface="+mn-cs"/>
              </a:rPr>
              <a:t>CY 2025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Meta Offc"/>
                <a:ea typeface="+mn-ea"/>
                <a:cs typeface="+mn-cs"/>
              </a:rPr>
              <a:t>Customer Contract End Date </a:t>
            </a:r>
            <a:r>
              <a:rPr lang="en-US" sz="1000" b="1" i="1" dirty="0">
                <a:solidFill>
                  <a:prstClr val="black"/>
                </a:solidFill>
                <a:latin typeface="Meta Offc"/>
              </a:rPr>
              <a:t>For </a:t>
            </a:r>
            <a:r>
              <a:rPr lang="en-US" sz="1000" b="1" i="1" dirty="0" err="1">
                <a:solidFill>
                  <a:prstClr val="black"/>
                </a:solidFill>
                <a:latin typeface="Meta Offc"/>
              </a:rPr>
              <a:t>ProFleet</a:t>
            </a:r>
            <a:r>
              <a:rPr lang="en-US" sz="1000" b="1" i="1" dirty="0">
                <a:solidFill>
                  <a:prstClr val="black"/>
                </a:solidFill>
                <a:latin typeface="Meta Offc"/>
              </a:rPr>
              <a:t> Offering</a:t>
            </a:r>
            <a:endParaRPr kumimoji="0" lang="en-US" sz="1000" b="0" i="0" u="none" strike="noStrike" kern="1200" cap="none" spc="0" normalizeH="0" baseline="30000" noProof="0" dirty="0">
              <a:ln>
                <a:noFill/>
              </a:ln>
              <a:solidFill>
                <a:prstClr val="black"/>
              </a:solidFill>
              <a:effectLst/>
              <a:uLnTx/>
              <a:uFillTx/>
              <a:latin typeface="Meta Offc"/>
              <a:ea typeface="+mn-ea"/>
              <a:cs typeface="+mn-cs"/>
            </a:endParaRPr>
          </a:p>
        </p:txBody>
      </p:sp>
      <p:grpSp>
        <p:nvGrpSpPr>
          <p:cNvPr id="20" name="Group 19">
            <a:extLst>
              <a:ext uri="{FF2B5EF4-FFF2-40B4-BE49-F238E27FC236}">
                <a16:creationId xmlns:a16="http://schemas.microsoft.com/office/drawing/2014/main" id="{695AC9DE-B908-CBC3-AF73-99838DDFC007}"/>
              </a:ext>
            </a:extLst>
          </p:cNvPr>
          <p:cNvGrpSpPr>
            <a:grpSpLocks/>
          </p:cNvGrpSpPr>
          <p:nvPr/>
        </p:nvGrpSpPr>
        <p:grpSpPr>
          <a:xfrm>
            <a:off x="4171424" y="3137788"/>
            <a:ext cx="4686190" cy="257925"/>
            <a:chOff x="4632706" y="1610821"/>
            <a:chExt cx="4057251" cy="257925"/>
          </a:xfrm>
        </p:grpSpPr>
        <p:graphicFrame>
          <p:nvGraphicFramePr>
            <p:cNvPr id="19" name="Content Placeholder 7">
              <a:extLst>
                <a:ext uri="{FF2B5EF4-FFF2-40B4-BE49-F238E27FC236}">
                  <a16:creationId xmlns:a16="http://schemas.microsoft.com/office/drawing/2014/main" id="{129BE322-33FC-53C1-A948-0646ECACB6A1}"/>
                </a:ext>
              </a:extLst>
            </p:cNvPr>
            <p:cNvGraphicFramePr>
              <a:graphicFrameLocks/>
            </p:cNvGraphicFramePr>
            <p:nvPr>
              <p:custDataLst>
                <p:tags r:id="rId3"/>
              </p:custDataLst>
              <p:extLst>
                <p:ext uri="{D42A27DB-BD31-4B8C-83A1-F6EECF244321}">
                  <p14:modId xmlns:p14="http://schemas.microsoft.com/office/powerpoint/2010/main" val="3653224978"/>
                </p:ext>
              </p:extLst>
            </p:nvPr>
          </p:nvGraphicFramePr>
          <p:xfrm>
            <a:off x="4632706" y="1610821"/>
            <a:ext cx="3338299"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ProFleet – Q4 Revenue </a:t>
                        </a:r>
                        <a:r>
                          <a:rPr lang="en-US" sz="900" b="0" i="1" dirty="0">
                            <a:solidFill>
                              <a:schemeClr val="tx1"/>
                            </a:solidFill>
                            <a:latin typeface="Meta Offc" panose="020B0504030101020102" pitchFamily="34" charset="0"/>
                            <a:cs typeface="Meta Offc" panose="020B0504030101020102" pitchFamily="34" charset="0"/>
                          </a:rPr>
                          <a:t>($ in millions)</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27" name="Straight Connector 26">
              <a:extLst>
                <a:ext uri="{FF2B5EF4-FFF2-40B4-BE49-F238E27FC236}">
                  <a16:creationId xmlns:a16="http://schemas.microsoft.com/office/drawing/2014/main" id="{9E4CFBD0-F4B9-0E92-AB09-373F9F5BBBD9}"/>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AutoShape 4" descr="ProFleet - Proficient Auto Transport - Jacksonville, FL">
            <a:extLst>
              <a:ext uri="{FF2B5EF4-FFF2-40B4-BE49-F238E27FC236}">
                <a16:creationId xmlns:a16="http://schemas.microsoft.com/office/drawing/2014/main" id="{63CAE07B-EC28-38EB-2CBA-7E300ECA49B8}"/>
              </a:ext>
            </a:extLst>
          </p:cNvPr>
          <p:cNvSpPr>
            <a:spLocks noChangeAspect="1" noChangeArrowheads="1"/>
          </p:cNvSpPr>
          <p:nvPr/>
        </p:nvSpPr>
        <p:spPr bwMode="auto">
          <a:xfrm>
            <a:off x="459105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9" name="Group 28">
            <a:extLst>
              <a:ext uri="{FF2B5EF4-FFF2-40B4-BE49-F238E27FC236}">
                <a16:creationId xmlns:a16="http://schemas.microsoft.com/office/drawing/2014/main" id="{51D9ED58-DD2A-7498-C188-DC73843F8B4E}"/>
              </a:ext>
            </a:extLst>
          </p:cNvPr>
          <p:cNvGrpSpPr/>
          <p:nvPr/>
        </p:nvGrpSpPr>
        <p:grpSpPr>
          <a:xfrm>
            <a:off x="6702318" y="1378056"/>
            <a:ext cx="2189531" cy="422365"/>
            <a:chOff x="6767460" y="199185"/>
            <a:chExt cx="2189531" cy="422365"/>
          </a:xfrm>
        </p:grpSpPr>
        <p:pic>
          <p:nvPicPr>
            <p:cNvPr id="2050" name="Picture 2">
              <a:extLst>
                <a:ext uri="{FF2B5EF4-FFF2-40B4-BE49-F238E27FC236}">
                  <a16:creationId xmlns:a16="http://schemas.microsoft.com/office/drawing/2014/main" id="{80465002-D2BC-ABFB-1E97-14A2D7E9437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767460" y="240928"/>
              <a:ext cx="2189531" cy="374046"/>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113">
              <a:extLst>
                <a:ext uri="{FF2B5EF4-FFF2-40B4-BE49-F238E27FC236}">
                  <a16:creationId xmlns:a16="http://schemas.microsoft.com/office/drawing/2014/main" id="{58C924BA-D3FE-B9A9-C074-FDEFF4539314}"/>
                </a:ext>
              </a:extLst>
            </p:cNvPr>
            <p:cNvSpPr/>
            <p:nvPr/>
          </p:nvSpPr>
          <p:spPr>
            <a:xfrm>
              <a:off x="6767460" y="199185"/>
              <a:ext cx="2189531" cy="422365"/>
            </a:xfrm>
            <a:prstGeom prst="rect">
              <a:avLst/>
            </a:prstGeom>
            <a:solidFill>
              <a:srgbClr val="FFFFFF">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A757524-0624-6C65-5A52-A8EFD2A2A7B4}"/>
              </a:ext>
            </a:extLst>
          </p:cNvPr>
          <p:cNvGrpSpPr>
            <a:grpSpLocks/>
          </p:cNvGrpSpPr>
          <p:nvPr/>
        </p:nvGrpSpPr>
        <p:grpSpPr>
          <a:xfrm>
            <a:off x="4171424" y="1610821"/>
            <a:ext cx="4686190" cy="257925"/>
            <a:chOff x="4632706" y="1610821"/>
            <a:chExt cx="4057251" cy="257925"/>
          </a:xfrm>
        </p:grpSpPr>
        <p:graphicFrame>
          <p:nvGraphicFramePr>
            <p:cNvPr id="15" name="Content Placeholder 7">
              <a:extLst>
                <a:ext uri="{FF2B5EF4-FFF2-40B4-BE49-F238E27FC236}">
                  <a16:creationId xmlns:a16="http://schemas.microsoft.com/office/drawing/2014/main" id="{77C04603-2C83-A1C3-32F0-9FFA0D5BF1AA}"/>
                </a:ext>
              </a:extLst>
            </p:cNvPr>
            <p:cNvGraphicFramePr>
              <a:graphicFrameLocks/>
            </p:cNvGraphicFramePr>
            <p:nvPr>
              <p:custDataLst>
                <p:tags r:id="rId2"/>
              </p:custDataLst>
              <p:extLst>
                <p:ext uri="{D42A27DB-BD31-4B8C-83A1-F6EECF244321}">
                  <p14:modId xmlns:p14="http://schemas.microsoft.com/office/powerpoint/2010/main" val="2451418838"/>
                </p:ext>
              </p:extLst>
            </p:nvPr>
          </p:nvGraphicFramePr>
          <p:xfrm>
            <a:off x="4632706" y="1610821"/>
            <a:ext cx="3338299"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ProFleet – Q4 Volume </a:t>
                        </a:r>
                        <a:r>
                          <a:rPr lang="en-US" sz="900" b="0" i="1" dirty="0">
                            <a:solidFill>
                              <a:schemeClr val="tx1"/>
                            </a:solidFill>
                            <a:latin typeface="Meta Offc" panose="020B0504030101020102" pitchFamily="34" charset="0"/>
                            <a:cs typeface="Meta Offc" panose="020B0504030101020102" pitchFamily="34" charset="0"/>
                          </a:rPr>
                          <a:t>(Thousands)</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17" name="Straight Connector 16">
              <a:extLst>
                <a:ext uri="{FF2B5EF4-FFF2-40B4-BE49-F238E27FC236}">
                  <a16:creationId xmlns:a16="http://schemas.microsoft.com/office/drawing/2014/main" id="{7C7D8F10-1748-072D-9770-8EA9B773EFA5}"/>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9424849-BDB3-5428-D62B-D67D580A1B99}"/>
              </a:ext>
            </a:extLst>
          </p:cNvPr>
          <p:cNvGrpSpPr>
            <a:grpSpLocks/>
          </p:cNvGrpSpPr>
          <p:nvPr/>
        </p:nvGrpSpPr>
        <p:grpSpPr>
          <a:xfrm>
            <a:off x="4171424" y="4664755"/>
            <a:ext cx="4686190" cy="257925"/>
            <a:chOff x="4632706" y="1610821"/>
            <a:chExt cx="4057251" cy="257925"/>
          </a:xfrm>
        </p:grpSpPr>
        <p:graphicFrame>
          <p:nvGraphicFramePr>
            <p:cNvPr id="25" name="Content Placeholder 7">
              <a:extLst>
                <a:ext uri="{FF2B5EF4-FFF2-40B4-BE49-F238E27FC236}">
                  <a16:creationId xmlns:a16="http://schemas.microsoft.com/office/drawing/2014/main" id="{6227440A-423F-E746-ED6C-FDCD41313010}"/>
                </a:ext>
              </a:extLst>
            </p:cNvPr>
            <p:cNvGraphicFramePr>
              <a:graphicFrameLocks/>
            </p:cNvGraphicFramePr>
            <p:nvPr>
              <p:custDataLst>
                <p:tags r:id="rId1"/>
              </p:custDataLst>
              <p:extLst>
                <p:ext uri="{D42A27DB-BD31-4B8C-83A1-F6EECF244321}">
                  <p14:modId xmlns:p14="http://schemas.microsoft.com/office/powerpoint/2010/main" val="3142187725"/>
                </p:ext>
              </p:extLst>
            </p:nvPr>
          </p:nvGraphicFramePr>
          <p:xfrm>
            <a:off x="4632706" y="1610821"/>
            <a:ext cx="3338299"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ProFleet – Q4 Revenue per Unit </a:t>
                        </a:r>
                        <a:r>
                          <a:rPr lang="en-US" sz="900" b="0" i="1" dirty="0">
                            <a:solidFill>
                              <a:schemeClr val="tx1"/>
                            </a:solidFill>
                            <a:latin typeface="Meta Offc" panose="020B0504030101020102" pitchFamily="34" charset="0"/>
                            <a:cs typeface="Meta Offc" panose="020B0504030101020102" pitchFamily="34" charset="0"/>
                          </a:rPr>
                          <a:t>($ in actual)</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26" name="Straight Connector 25">
              <a:extLst>
                <a:ext uri="{FF2B5EF4-FFF2-40B4-BE49-F238E27FC236}">
                  <a16:creationId xmlns:a16="http://schemas.microsoft.com/office/drawing/2014/main" id="{149B9A83-4D0E-D77E-9794-B6AC71C235CE}"/>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A28FD54-E0B7-6D0E-76A7-71B2C973E9E4}"/>
              </a:ext>
            </a:extLst>
          </p:cNvPr>
          <p:cNvGrpSpPr/>
          <p:nvPr/>
        </p:nvGrpSpPr>
        <p:grpSpPr>
          <a:xfrm>
            <a:off x="7733175" y="1976388"/>
            <a:ext cx="1329103" cy="148005"/>
            <a:chOff x="7461242" y="1976388"/>
            <a:chExt cx="1329103" cy="148005"/>
          </a:xfrm>
        </p:grpSpPr>
        <p:grpSp>
          <p:nvGrpSpPr>
            <p:cNvPr id="36" name="Group 35">
              <a:extLst>
                <a:ext uri="{FF2B5EF4-FFF2-40B4-BE49-F238E27FC236}">
                  <a16:creationId xmlns:a16="http://schemas.microsoft.com/office/drawing/2014/main" id="{10DA9B9A-3D91-0D4D-5F2D-31DECE6E1E65}"/>
                </a:ext>
              </a:extLst>
            </p:cNvPr>
            <p:cNvGrpSpPr/>
            <p:nvPr/>
          </p:nvGrpSpPr>
          <p:grpSpPr>
            <a:xfrm>
              <a:off x="7461242" y="1976388"/>
              <a:ext cx="749962" cy="148005"/>
              <a:chOff x="-487004" y="2860901"/>
              <a:chExt cx="749962" cy="148005"/>
            </a:xfrm>
          </p:grpSpPr>
          <p:sp>
            <p:nvSpPr>
              <p:cNvPr id="22" name="Rectangle 21">
                <a:extLst>
                  <a:ext uri="{FF2B5EF4-FFF2-40B4-BE49-F238E27FC236}">
                    <a16:creationId xmlns:a16="http://schemas.microsoft.com/office/drawing/2014/main" id="{D5A46D3F-22A5-98AA-36FB-6685B53E1A9A}"/>
                  </a:ext>
                </a:extLst>
              </p:cNvPr>
              <p:cNvSpPr/>
              <p:nvPr/>
            </p:nvSpPr>
            <p:spPr>
              <a:xfrm>
                <a:off x="-487004" y="2904066"/>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9FAB88-E7EC-7D45-D90D-EB49673625CF}"/>
                  </a:ext>
                </a:extLst>
              </p:cNvPr>
              <p:cNvSpPr/>
              <p:nvPr/>
            </p:nvSpPr>
            <p:spPr>
              <a:xfrm>
                <a:off x="-361354" y="2860901"/>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grpSp>
        <p:grpSp>
          <p:nvGrpSpPr>
            <p:cNvPr id="38" name="Group 37">
              <a:extLst>
                <a:ext uri="{FF2B5EF4-FFF2-40B4-BE49-F238E27FC236}">
                  <a16:creationId xmlns:a16="http://schemas.microsoft.com/office/drawing/2014/main" id="{E34ABC32-E82C-4A23-90AE-F58EDF9E87D0}"/>
                </a:ext>
              </a:extLst>
            </p:cNvPr>
            <p:cNvGrpSpPr/>
            <p:nvPr/>
          </p:nvGrpSpPr>
          <p:grpSpPr>
            <a:xfrm>
              <a:off x="8040383" y="1976388"/>
              <a:ext cx="749962" cy="148005"/>
              <a:chOff x="-487004" y="3063784"/>
              <a:chExt cx="749962" cy="148005"/>
            </a:xfrm>
          </p:grpSpPr>
          <p:sp>
            <p:nvSpPr>
              <p:cNvPr id="23" name="Rectangle 22">
                <a:extLst>
                  <a:ext uri="{FF2B5EF4-FFF2-40B4-BE49-F238E27FC236}">
                    <a16:creationId xmlns:a16="http://schemas.microsoft.com/office/drawing/2014/main" id="{198EB04A-9E11-61BC-A94A-3D171B69F852}"/>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10AF2B9-3438-FDC0-ED3A-C01FB664FFD5}"/>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grpSp>
        <p:nvGrpSpPr>
          <p:cNvPr id="56" name="Group 55">
            <a:extLst>
              <a:ext uri="{FF2B5EF4-FFF2-40B4-BE49-F238E27FC236}">
                <a16:creationId xmlns:a16="http://schemas.microsoft.com/office/drawing/2014/main" id="{8CD0EDAD-0BED-5AD5-F2E9-E71434800A27}"/>
              </a:ext>
            </a:extLst>
          </p:cNvPr>
          <p:cNvGrpSpPr/>
          <p:nvPr/>
        </p:nvGrpSpPr>
        <p:grpSpPr>
          <a:xfrm>
            <a:off x="7733175" y="3485221"/>
            <a:ext cx="1329103" cy="148005"/>
            <a:chOff x="7461242" y="3485221"/>
            <a:chExt cx="1329103" cy="148005"/>
          </a:xfrm>
        </p:grpSpPr>
        <p:grpSp>
          <p:nvGrpSpPr>
            <p:cNvPr id="42" name="Group 41">
              <a:extLst>
                <a:ext uri="{FF2B5EF4-FFF2-40B4-BE49-F238E27FC236}">
                  <a16:creationId xmlns:a16="http://schemas.microsoft.com/office/drawing/2014/main" id="{3BDD2787-4B1F-F15E-B9F4-D4542651861F}"/>
                </a:ext>
              </a:extLst>
            </p:cNvPr>
            <p:cNvGrpSpPr/>
            <p:nvPr/>
          </p:nvGrpSpPr>
          <p:grpSpPr>
            <a:xfrm>
              <a:off x="7461242" y="3485221"/>
              <a:ext cx="749962" cy="148005"/>
              <a:chOff x="-487004" y="2860901"/>
              <a:chExt cx="749962" cy="148005"/>
            </a:xfrm>
          </p:grpSpPr>
          <p:sp>
            <p:nvSpPr>
              <p:cNvPr id="46" name="Rectangle 45">
                <a:extLst>
                  <a:ext uri="{FF2B5EF4-FFF2-40B4-BE49-F238E27FC236}">
                    <a16:creationId xmlns:a16="http://schemas.microsoft.com/office/drawing/2014/main" id="{9E80D8A5-C861-85BF-B0EB-0265E6491EA6}"/>
                  </a:ext>
                </a:extLst>
              </p:cNvPr>
              <p:cNvSpPr/>
              <p:nvPr/>
            </p:nvSpPr>
            <p:spPr>
              <a:xfrm>
                <a:off x="-487004" y="2904066"/>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4CF0EB-1951-A4F2-E287-DBE9B2CB546A}"/>
                  </a:ext>
                </a:extLst>
              </p:cNvPr>
              <p:cNvSpPr/>
              <p:nvPr/>
            </p:nvSpPr>
            <p:spPr>
              <a:xfrm>
                <a:off x="-361354" y="2860901"/>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grpSp>
        <p:grpSp>
          <p:nvGrpSpPr>
            <p:cNvPr id="43" name="Group 42">
              <a:extLst>
                <a:ext uri="{FF2B5EF4-FFF2-40B4-BE49-F238E27FC236}">
                  <a16:creationId xmlns:a16="http://schemas.microsoft.com/office/drawing/2014/main" id="{23B3031C-D77B-7F6E-0713-EDF30CDEEE1C}"/>
                </a:ext>
              </a:extLst>
            </p:cNvPr>
            <p:cNvGrpSpPr/>
            <p:nvPr/>
          </p:nvGrpSpPr>
          <p:grpSpPr>
            <a:xfrm>
              <a:off x="8040383" y="3485221"/>
              <a:ext cx="749962" cy="148005"/>
              <a:chOff x="-487004" y="3063784"/>
              <a:chExt cx="749962" cy="148005"/>
            </a:xfrm>
          </p:grpSpPr>
          <p:sp>
            <p:nvSpPr>
              <p:cNvPr id="44" name="Rectangle 43">
                <a:extLst>
                  <a:ext uri="{FF2B5EF4-FFF2-40B4-BE49-F238E27FC236}">
                    <a16:creationId xmlns:a16="http://schemas.microsoft.com/office/drawing/2014/main" id="{5B216A85-9C54-30B6-2067-32D2E980D722}"/>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B0FCA39-E02A-C0EC-446A-58DC3F432385}"/>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grpSp>
        <p:nvGrpSpPr>
          <p:cNvPr id="55" name="Group 54">
            <a:extLst>
              <a:ext uri="{FF2B5EF4-FFF2-40B4-BE49-F238E27FC236}">
                <a16:creationId xmlns:a16="http://schemas.microsoft.com/office/drawing/2014/main" id="{F92FA3B9-062F-FD86-6DB6-75A9AAD4AF02}"/>
              </a:ext>
            </a:extLst>
          </p:cNvPr>
          <p:cNvGrpSpPr/>
          <p:nvPr/>
        </p:nvGrpSpPr>
        <p:grpSpPr>
          <a:xfrm>
            <a:off x="7733175" y="5011011"/>
            <a:ext cx="1329103" cy="148005"/>
            <a:chOff x="7461242" y="5011011"/>
            <a:chExt cx="1329103" cy="148005"/>
          </a:xfrm>
        </p:grpSpPr>
        <p:grpSp>
          <p:nvGrpSpPr>
            <p:cNvPr id="49" name="Group 48">
              <a:extLst>
                <a:ext uri="{FF2B5EF4-FFF2-40B4-BE49-F238E27FC236}">
                  <a16:creationId xmlns:a16="http://schemas.microsoft.com/office/drawing/2014/main" id="{67D519D0-12C3-77EB-0E41-D6259DF54870}"/>
                </a:ext>
              </a:extLst>
            </p:cNvPr>
            <p:cNvGrpSpPr/>
            <p:nvPr/>
          </p:nvGrpSpPr>
          <p:grpSpPr>
            <a:xfrm>
              <a:off x="7461242" y="5011011"/>
              <a:ext cx="749962" cy="148005"/>
              <a:chOff x="-487004" y="2860901"/>
              <a:chExt cx="749962" cy="148005"/>
            </a:xfrm>
          </p:grpSpPr>
          <p:sp>
            <p:nvSpPr>
              <p:cNvPr id="53" name="Rectangle 52">
                <a:extLst>
                  <a:ext uri="{FF2B5EF4-FFF2-40B4-BE49-F238E27FC236}">
                    <a16:creationId xmlns:a16="http://schemas.microsoft.com/office/drawing/2014/main" id="{B9BCE274-4F68-E6D6-1D56-14C64F59378D}"/>
                  </a:ext>
                </a:extLst>
              </p:cNvPr>
              <p:cNvSpPr/>
              <p:nvPr/>
            </p:nvSpPr>
            <p:spPr>
              <a:xfrm>
                <a:off x="-487004" y="2904066"/>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C0032B2-E93E-009D-3248-D1B83A6DAADD}"/>
                  </a:ext>
                </a:extLst>
              </p:cNvPr>
              <p:cNvSpPr/>
              <p:nvPr/>
            </p:nvSpPr>
            <p:spPr>
              <a:xfrm>
                <a:off x="-361354" y="2860901"/>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grpSp>
        <p:grpSp>
          <p:nvGrpSpPr>
            <p:cNvPr id="50" name="Group 49">
              <a:extLst>
                <a:ext uri="{FF2B5EF4-FFF2-40B4-BE49-F238E27FC236}">
                  <a16:creationId xmlns:a16="http://schemas.microsoft.com/office/drawing/2014/main" id="{325208DB-1DDF-D85B-1AD8-0B975F2E34AA}"/>
                </a:ext>
              </a:extLst>
            </p:cNvPr>
            <p:cNvGrpSpPr/>
            <p:nvPr/>
          </p:nvGrpSpPr>
          <p:grpSpPr>
            <a:xfrm>
              <a:off x="8040383" y="5011011"/>
              <a:ext cx="749962" cy="148005"/>
              <a:chOff x="-487004" y="3063784"/>
              <a:chExt cx="749962" cy="148005"/>
            </a:xfrm>
          </p:grpSpPr>
          <p:sp>
            <p:nvSpPr>
              <p:cNvPr id="51" name="Rectangle 50">
                <a:extLst>
                  <a:ext uri="{FF2B5EF4-FFF2-40B4-BE49-F238E27FC236}">
                    <a16:creationId xmlns:a16="http://schemas.microsoft.com/office/drawing/2014/main" id="{8C1A8911-28F5-4AFD-0AF9-15CD91FA5791}"/>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7FCB16D-C04E-4CEE-E713-0461368F7A2F}"/>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grpSp>
        <p:nvGrpSpPr>
          <p:cNvPr id="64" name="Group 63">
            <a:extLst>
              <a:ext uri="{FF2B5EF4-FFF2-40B4-BE49-F238E27FC236}">
                <a16:creationId xmlns:a16="http://schemas.microsoft.com/office/drawing/2014/main" id="{5E0F02F3-4DEB-D797-71CB-8948164ECB5E}"/>
              </a:ext>
            </a:extLst>
          </p:cNvPr>
          <p:cNvGrpSpPr/>
          <p:nvPr/>
        </p:nvGrpSpPr>
        <p:grpSpPr>
          <a:xfrm>
            <a:off x="4114170" y="1904705"/>
            <a:ext cx="1472096" cy="300405"/>
            <a:chOff x="3999870" y="1944181"/>
            <a:chExt cx="1472096" cy="300405"/>
          </a:xfrm>
        </p:grpSpPr>
        <p:sp>
          <p:nvSpPr>
            <p:cNvPr id="62" name="Rectangle 61">
              <a:extLst>
                <a:ext uri="{FF2B5EF4-FFF2-40B4-BE49-F238E27FC236}">
                  <a16:creationId xmlns:a16="http://schemas.microsoft.com/office/drawing/2014/main" id="{76AF47AA-A05A-19A7-9665-A4E2CA74BB30}"/>
                </a:ext>
              </a:extLst>
            </p:cNvPr>
            <p:cNvSpPr/>
            <p:nvPr/>
          </p:nvSpPr>
          <p:spPr>
            <a:xfrm>
              <a:off x="3999973" y="1944181"/>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Q4 YoY % Change: (70%)</a:t>
              </a:r>
            </a:p>
          </p:txBody>
        </p:sp>
        <p:sp>
          <p:nvSpPr>
            <p:cNvPr id="63" name="Rectangle 62">
              <a:extLst>
                <a:ext uri="{FF2B5EF4-FFF2-40B4-BE49-F238E27FC236}">
                  <a16:creationId xmlns:a16="http://schemas.microsoft.com/office/drawing/2014/main" id="{0FD21465-891F-651A-C7C1-E95E113E9FA6}"/>
                </a:ext>
              </a:extLst>
            </p:cNvPr>
            <p:cNvSpPr/>
            <p:nvPr/>
          </p:nvSpPr>
          <p:spPr>
            <a:xfrm>
              <a:off x="3999870" y="2096581"/>
              <a:ext cx="147209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Q4 YoY Change: (16.1)</a:t>
              </a:r>
            </a:p>
          </p:txBody>
        </p:sp>
      </p:grpSp>
      <p:grpSp>
        <p:nvGrpSpPr>
          <p:cNvPr id="65" name="Group 64">
            <a:extLst>
              <a:ext uri="{FF2B5EF4-FFF2-40B4-BE49-F238E27FC236}">
                <a16:creationId xmlns:a16="http://schemas.microsoft.com/office/drawing/2014/main" id="{84EDC063-6029-74E1-170B-6D0D548568ED}"/>
              </a:ext>
            </a:extLst>
          </p:cNvPr>
          <p:cNvGrpSpPr/>
          <p:nvPr/>
        </p:nvGrpSpPr>
        <p:grpSpPr>
          <a:xfrm>
            <a:off x="4114170" y="3455211"/>
            <a:ext cx="1472096" cy="300405"/>
            <a:chOff x="3999870" y="1944181"/>
            <a:chExt cx="1472096" cy="300405"/>
          </a:xfrm>
        </p:grpSpPr>
        <p:sp>
          <p:nvSpPr>
            <p:cNvPr id="66" name="Rectangle 65">
              <a:extLst>
                <a:ext uri="{FF2B5EF4-FFF2-40B4-BE49-F238E27FC236}">
                  <a16:creationId xmlns:a16="http://schemas.microsoft.com/office/drawing/2014/main" id="{85F7AF68-C856-0622-F911-C5DDA7269625}"/>
                </a:ext>
              </a:extLst>
            </p:cNvPr>
            <p:cNvSpPr/>
            <p:nvPr/>
          </p:nvSpPr>
          <p:spPr>
            <a:xfrm>
              <a:off x="3999973" y="1944181"/>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Q4 YoY % Change: (74%)</a:t>
              </a:r>
            </a:p>
          </p:txBody>
        </p:sp>
        <p:sp>
          <p:nvSpPr>
            <p:cNvPr id="67" name="Rectangle 66">
              <a:extLst>
                <a:ext uri="{FF2B5EF4-FFF2-40B4-BE49-F238E27FC236}">
                  <a16:creationId xmlns:a16="http://schemas.microsoft.com/office/drawing/2014/main" id="{CA989C1F-88DF-D335-3529-C0B19F8A50EF}"/>
                </a:ext>
              </a:extLst>
            </p:cNvPr>
            <p:cNvSpPr/>
            <p:nvPr/>
          </p:nvSpPr>
          <p:spPr>
            <a:xfrm>
              <a:off x="3999870" y="2096581"/>
              <a:ext cx="147209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Q4 YoY $ Change: ($10.5)</a:t>
              </a:r>
            </a:p>
          </p:txBody>
        </p:sp>
      </p:grpSp>
      <p:sp>
        <p:nvSpPr>
          <p:cNvPr id="69" name="Rectangle 68">
            <a:extLst>
              <a:ext uri="{FF2B5EF4-FFF2-40B4-BE49-F238E27FC236}">
                <a16:creationId xmlns:a16="http://schemas.microsoft.com/office/drawing/2014/main" id="{1BFB12E5-8BFC-3448-6DE4-8133C8F231C6}"/>
              </a:ext>
            </a:extLst>
          </p:cNvPr>
          <p:cNvSpPr/>
          <p:nvPr/>
        </p:nvSpPr>
        <p:spPr>
          <a:xfrm>
            <a:off x="4114273" y="4984892"/>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Q4 YoY % Change: (13%)</a:t>
            </a:r>
          </a:p>
        </p:txBody>
      </p:sp>
      <p:sp>
        <p:nvSpPr>
          <p:cNvPr id="70" name="Rectangle 69">
            <a:extLst>
              <a:ext uri="{FF2B5EF4-FFF2-40B4-BE49-F238E27FC236}">
                <a16:creationId xmlns:a16="http://schemas.microsoft.com/office/drawing/2014/main" id="{88DCBDF5-2DC5-C64E-FC09-A7D6EB9BB6FE}"/>
              </a:ext>
            </a:extLst>
          </p:cNvPr>
          <p:cNvSpPr/>
          <p:nvPr/>
        </p:nvSpPr>
        <p:spPr>
          <a:xfrm>
            <a:off x="4114170" y="5146537"/>
            <a:ext cx="1553520" cy="138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Q4 YoY $ Change: ($82.2)</a:t>
            </a:r>
          </a:p>
        </p:txBody>
      </p:sp>
      <p:sp>
        <p:nvSpPr>
          <p:cNvPr id="3" name="Rectangle: Folded Corner 2">
            <a:extLst>
              <a:ext uri="{FF2B5EF4-FFF2-40B4-BE49-F238E27FC236}">
                <a16:creationId xmlns:a16="http://schemas.microsoft.com/office/drawing/2014/main" id="{A090FB8B-F9E4-6DA0-00F1-A595EB25737F}"/>
              </a:ext>
            </a:extLst>
          </p:cNvPr>
          <p:cNvSpPr/>
          <p:nvPr/>
        </p:nvSpPr>
        <p:spPr>
          <a:xfrm>
            <a:off x="-2082800" y="2946400"/>
            <a:ext cx="1706641" cy="1960402"/>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UPDATED TO Q4</a:t>
            </a:r>
          </a:p>
        </p:txBody>
      </p:sp>
      <p:pic>
        <p:nvPicPr>
          <p:cNvPr id="18" name="Picture 17">
            <a:extLst>
              <a:ext uri="{FF2B5EF4-FFF2-40B4-BE49-F238E27FC236}">
                <a16:creationId xmlns:a16="http://schemas.microsoft.com/office/drawing/2014/main" id="{35AF3023-A542-0D59-5645-912DB152D9C0}"/>
              </a:ext>
            </a:extLst>
          </p:cNvPr>
          <p:cNvPicPr>
            <a:picLocks noChangeAspect="1"/>
          </p:cNvPicPr>
          <p:nvPr/>
        </p:nvPicPr>
        <p:blipFill>
          <a:blip r:embed="rId6"/>
          <a:stretch>
            <a:fillRect/>
          </a:stretch>
        </p:blipFill>
        <p:spPr>
          <a:xfrm>
            <a:off x="4284090" y="2003202"/>
            <a:ext cx="4573524" cy="1205484"/>
          </a:xfrm>
          <a:prstGeom prst="rect">
            <a:avLst/>
          </a:prstGeom>
        </p:spPr>
      </p:pic>
      <p:pic>
        <p:nvPicPr>
          <p:cNvPr id="21" name="Picture 20">
            <a:extLst>
              <a:ext uri="{FF2B5EF4-FFF2-40B4-BE49-F238E27FC236}">
                <a16:creationId xmlns:a16="http://schemas.microsoft.com/office/drawing/2014/main" id="{386C9AAD-59DA-122C-F265-7CC8DA4C7575}"/>
              </a:ext>
            </a:extLst>
          </p:cNvPr>
          <p:cNvPicPr>
            <a:picLocks noChangeAspect="1"/>
          </p:cNvPicPr>
          <p:nvPr/>
        </p:nvPicPr>
        <p:blipFill>
          <a:blip r:embed="rId7"/>
          <a:stretch>
            <a:fillRect/>
          </a:stretch>
        </p:blipFill>
        <p:spPr>
          <a:xfrm>
            <a:off x="4284090" y="3621168"/>
            <a:ext cx="4573524" cy="1159764"/>
          </a:xfrm>
          <a:prstGeom prst="rect">
            <a:avLst/>
          </a:prstGeom>
        </p:spPr>
      </p:pic>
      <p:pic>
        <p:nvPicPr>
          <p:cNvPr id="28" name="Picture 27">
            <a:extLst>
              <a:ext uri="{FF2B5EF4-FFF2-40B4-BE49-F238E27FC236}">
                <a16:creationId xmlns:a16="http://schemas.microsoft.com/office/drawing/2014/main" id="{ECEA1168-CE19-B573-6511-627DCE70D0BF}"/>
              </a:ext>
            </a:extLst>
          </p:cNvPr>
          <p:cNvPicPr>
            <a:picLocks noChangeAspect="1"/>
          </p:cNvPicPr>
          <p:nvPr/>
        </p:nvPicPr>
        <p:blipFill>
          <a:blip r:embed="rId8"/>
          <a:stretch>
            <a:fillRect/>
          </a:stretch>
        </p:blipFill>
        <p:spPr>
          <a:xfrm>
            <a:off x="4284090" y="5144765"/>
            <a:ext cx="4573524" cy="1158240"/>
          </a:xfrm>
          <a:prstGeom prst="rect">
            <a:avLst/>
          </a:prstGeom>
        </p:spPr>
      </p:pic>
    </p:spTree>
    <p:extLst>
      <p:ext uri="{BB962C8B-B14F-4D97-AF65-F5344CB8AC3E}">
        <p14:creationId xmlns:p14="http://schemas.microsoft.com/office/powerpoint/2010/main" val="427474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88E5A91-FDC9-4D5D-8548-35E2B4E9CAE8}"/>
              </a:ext>
            </a:extLst>
          </p:cNvPr>
          <p:cNvGraphicFramePr>
            <a:graphicFrameLocks/>
          </p:cNvGraphicFramePr>
          <p:nvPr>
            <p:extLst>
              <p:ext uri="{D42A27DB-BD31-4B8C-83A1-F6EECF244321}">
                <p14:modId xmlns:p14="http://schemas.microsoft.com/office/powerpoint/2010/main" val="482331060"/>
              </p:ext>
            </p:extLst>
          </p:nvPr>
        </p:nvGraphicFramePr>
        <p:xfrm>
          <a:off x="4811370" y="1980251"/>
          <a:ext cx="4124038" cy="242921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EEE423D-EB02-46B4-B0BD-8E62EA39295B}"/>
              </a:ext>
            </a:extLst>
          </p:cNvPr>
          <p:cNvSpPr txBox="1"/>
          <p:nvPr/>
        </p:nvSpPr>
        <p:spPr>
          <a:xfrm>
            <a:off x="274423" y="241362"/>
            <a:ext cx="7108510" cy="332399"/>
          </a:xfrm>
          <a:prstGeom prst="rect">
            <a:avLst/>
          </a:prstGeom>
        </p:spPr>
        <p:txBody>
          <a:bodyPr vert="horz" lIns="91440" tIns="45720" rIns="91440" bIns="45720" rtlCol="0" anchor="ctr">
            <a:noAutofit/>
          </a:bodyPr>
          <a:lstStyle>
            <a:lvl1pPr defTabSz="914400">
              <a:lnSpc>
                <a:spcPct val="90000"/>
              </a:lnSpc>
              <a:spcBef>
                <a:spcPct val="0"/>
              </a:spcBef>
              <a:buNone/>
              <a:defRPr sz="2400" b="1" cap="small" baseline="0">
                <a:solidFill>
                  <a:schemeClr val="bg1"/>
                </a:solidFill>
                <a:latin typeface="+mj-lt"/>
                <a:ea typeface="+mj-ea"/>
                <a:cs typeface="+mj-cs"/>
              </a:defRPr>
            </a:lvl1pPr>
          </a:lstStyle>
          <a:p>
            <a:r>
              <a:rPr lang="en-US" kern="0" dirty="0">
                <a:latin typeface="Meta Offc" panose="020B0504030101020102" pitchFamily="34" charset="0"/>
              </a:rPr>
              <a:t>Challenging Environment Reduces Spot Buys Revenue</a:t>
            </a:r>
          </a:p>
        </p:txBody>
      </p:sp>
      <p:sp>
        <p:nvSpPr>
          <p:cNvPr id="4" name="TextBox 3">
            <a:extLst>
              <a:ext uri="{FF2B5EF4-FFF2-40B4-BE49-F238E27FC236}">
                <a16:creationId xmlns:a16="http://schemas.microsoft.com/office/drawing/2014/main" id="{69A82633-794C-4432-99C4-811C392923D1}"/>
              </a:ext>
            </a:extLst>
          </p:cNvPr>
          <p:cNvSpPr txBox="1"/>
          <p:nvPr/>
        </p:nvSpPr>
        <p:spPr>
          <a:xfrm>
            <a:off x="373923" y="569356"/>
            <a:ext cx="65" cy="195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73"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10" name="TextBox 9">
            <a:extLst>
              <a:ext uri="{FF2B5EF4-FFF2-40B4-BE49-F238E27FC236}">
                <a16:creationId xmlns:a16="http://schemas.microsoft.com/office/drawing/2014/main" id="{EFE63BD2-ACD9-0A76-2BAC-CB18779C4DD0}"/>
              </a:ext>
            </a:extLst>
          </p:cNvPr>
          <p:cNvSpPr txBox="1">
            <a:spLocks/>
          </p:cNvSpPr>
          <p:nvPr/>
        </p:nvSpPr>
        <p:spPr>
          <a:xfrm>
            <a:off x="337956" y="4326069"/>
            <a:ext cx="8468088" cy="1800493"/>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
            </a:pPr>
            <a:r>
              <a:rPr lang="en-US" sz="1200" dirty="0"/>
              <a:t>PAL participates in the spot market as profitable opportunities arise, which has historically yielded higher revenue per unit compared to its contractual OEM business</a:t>
            </a:r>
          </a:p>
          <a:p>
            <a:pPr marL="285750" indent="-285750">
              <a:spcBef>
                <a:spcPts val="300"/>
              </a:spcBef>
              <a:spcAft>
                <a:spcPts val="300"/>
              </a:spcAft>
              <a:buFont typeface="Wingdings" panose="05000000000000000000" pitchFamily="2" charset="2"/>
              <a:buChar char="§"/>
            </a:pPr>
            <a:r>
              <a:rPr lang="en-US" sz="1200" dirty="0"/>
              <a:t>In Q4 2024, PAL was presented with far fewer spot buy opportunities which had a meaningful impact on total revenue and fixed cost coverage.</a:t>
            </a:r>
          </a:p>
          <a:p>
            <a:pPr marL="742950" lvl="1" indent="-285750">
              <a:spcBef>
                <a:spcPts val="300"/>
              </a:spcBef>
              <a:spcAft>
                <a:spcPts val="300"/>
              </a:spcAft>
              <a:buFont typeface="Meta Offc" panose="020B0504030101020102" pitchFamily="34" charset="0"/>
              <a:buChar char="—"/>
            </a:pPr>
            <a:r>
              <a:rPr lang="en-US" sz="1200" dirty="0"/>
              <a:t>Given the softer than expected SAAR figures and depressed consumption for new automobiles, PAL’s spot buys revenue as a percentage of total revenue has decreased ~68% year-over-year for Q4 ’23 vs. Q4’ 24</a:t>
            </a:r>
          </a:p>
          <a:p>
            <a:pPr marL="285750" indent="-285750">
              <a:spcBef>
                <a:spcPts val="300"/>
              </a:spcBef>
              <a:spcAft>
                <a:spcPts val="300"/>
              </a:spcAft>
              <a:buFont typeface="Wingdings" panose="05000000000000000000" pitchFamily="2" charset="2"/>
              <a:buChar char="§"/>
            </a:pPr>
            <a:r>
              <a:rPr lang="en-US" sz="1200" dirty="0"/>
              <a:t>However, given the Company’s service offering and overall revenue mix, the Company’s contractual revenue continues to provide a reliable portion of total revenue </a:t>
            </a:r>
          </a:p>
        </p:txBody>
      </p:sp>
      <p:sp>
        <p:nvSpPr>
          <p:cNvPr id="31" name="Footer Placeholder 4">
            <a:extLst>
              <a:ext uri="{FF2B5EF4-FFF2-40B4-BE49-F238E27FC236}">
                <a16:creationId xmlns:a16="http://schemas.microsoft.com/office/drawing/2014/main" id="{A6053B98-D7DB-F8DA-95E6-FF0C179992B8}"/>
              </a:ext>
            </a:extLst>
          </p:cNvPr>
          <p:cNvSpPr txBox="1">
            <a:spLocks/>
          </p:cNvSpPr>
          <p:nvPr/>
        </p:nvSpPr>
        <p:spPr>
          <a:xfrm>
            <a:off x="274638" y="6373342"/>
            <a:ext cx="7008812" cy="365125"/>
          </a:xfrm>
          <a:prstGeom prst="rect">
            <a:avLst/>
          </a:prstGeom>
        </p:spPr>
        <p:txBody>
          <a:bodyPr vert="horz" lIns="91440" tIns="45720" rIns="91440" bIns="45720" rtlCol="0" anchor="ctr"/>
          <a:lstStyle>
            <a:defPPr>
              <a:defRPr lang="en-US"/>
            </a:defPPr>
            <a:lvl1pPr marL="0" indent="0" algn="l" defTabSz="457200" rtl="0" eaLnBrk="1" latinLnBrk="0" hangingPunct="1">
              <a:buFontTx/>
              <a:buNone/>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kern="0" dirty="0">
              <a:latin typeface="Meta Offc" panose="020B0504030101020102" pitchFamily="34" charset="0"/>
            </a:endParaRPr>
          </a:p>
        </p:txBody>
      </p:sp>
      <p:sp>
        <p:nvSpPr>
          <p:cNvPr id="41" name="AutoShape 4" descr="ProFleet - Proficient Auto Transport - Jacksonville, FL">
            <a:extLst>
              <a:ext uri="{FF2B5EF4-FFF2-40B4-BE49-F238E27FC236}">
                <a16:creationId xmlns:a16="http://schemas.microsoft.com/office/drawing/2014/main" id="{63CAE07B-EC28-38EB-2CBA-7E300ECA49B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id="{F56ECD60-9A1E-7A05-5287-6796F34C4833}"/>
              </a:ext>
            </a:extLst>
          </p:cNvPr>
          <p:cNvGrpSpPr/>
          <p:nvPr/>
        </p:nvGrpSpPr>
        <p:grpSpPr>
          <a:xfrm>
            <a:off x="153546" y="1563307"/>
            <a:ext cx="4135393" cy="257925"/>
            <a:chOff x="314258" y="1052029"/>
            <a:chExt cx="2743200" cy="257925"/>
          </a:xfrm>
        </p:grpSpPr>
        <p:graphicFrame>
          <p:nvGraphicFramePr>
            <p:cNvPr id="15" name="Content Placeholder 7">
              <a:extLst>
                <a:ext uri="{FF2B5EF4-FFF2-40B4-BE49-F238E27FC236}">
                  <a16:creationId xmlns:a16="http://schemas.microsoft.com/office/drawing/2014/main" id="{A9D755D7-FB66-8D63-E822-64480C1029D3}"/>
                </a:ext>
              </a:extLst>
            </p:cNvPr>
            <p:cNvGraphicFramePr>
              <a:graphicFrameLocks/>
            </p:cNvGraphicFramePr>
            <p:nvPr>
              <p:custDataLst>
                <p:tags r:id="rId2"/>
              </p:custDataLst>
              <p:extLst>
                <p:ext uri="{D42A27DB-BD31-4B8C-83A1-F6EECF244321}">
                  <p14:modId xmlns:p14="http://schemas.microsoft.com/office/powerpoint/2010/main" val="4235029790"/>
                </p:ext>
              </p:extLst>
            </p:nvPr>
          </p:nvGraphicFramePr>
          <p:xfrm>
            <a:off x="314258" y="1052029"/>
            <a:ext cx="1819693" cy="242047"/>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Revenue Breakdown: Q4 2023</a:t>
                        </a:r>
                        <a:endParaRPr lang="en-US" sz="14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1690064"/>
                    </a:ext>
                  </a:extLst>
                </a:tr>
              </a:tbl>
            </a:graphicData>
          </a:graphic>
        </p:graphicFrame>
        <p:cxnSp>
          <p:nvCxnSpPr>
            <p:cNvPr id="16" name="Straight Connector 15">
              <a:extLst>
                <a:ext uri="{FF2B5EF4-FFF2-40B4-BE49-F238E27FC236}">
                  <a16:creationId xmlns:a16="http://schemas.microsoft.com/office/drawing/2014/main" id="{B8B6F59E-DC0E-2F8A-4070-069AE4FEF3FC}"/>
                </a:ext>
              </a:extLst>
            </p:cNvPr>
            <p:cNvCxnSpPr/>
            <p:nvPr/>
          </p:nvCxnSpPr>
          <p:spPr>
            <a:xfrm>
              <a:off x="314258" y="1309954"/>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ADC0D34-EB6B-8546-81F2-0BBAA00A0928}"/>
              </a:ext>
            </a:extLst>
          </p:cNvPr>
          <p:cNvGrpSpPr/>
          <p:nvPr/>
        </p:nvGrpSpPr>
        <p:grpSpPr>
          <a:xfrm>
            <a:off x="4800014" y="1563307"/>
            <a:ext cx="4135393" cy="257925"/>
            <a:chOff x="3154680" y="1052029"/>
            <a:chExt cx="2743200" cy="257925"/>
          </a:xfrm>
        </p:grpSpPr>
        <p:graphicFrame>
          <p:nvGraphicFramePr>
            <p:cNvPr id="29" name="Content Placeholder 7">
              <a:extLst>
                <a:ext uri="{FF2B5EF4-FFF2-40B4-BE49-F238E27FC236}">
                  <a16:creationId xmlns:a16="http://schemas.microsoft.com/office/drawing/2014/main" id="{9C0A78D9-2A14-A099-3342-1DEBC52DCF92}"/>
                </a:ext>
              </a:extLst>
            </p:cNvPr>
            <p:cNvGraphicFramePr>
              <a:graphicFrameLocks/>
            </p:cNvGraphicFramePr>
            <p:nvPr>
              <p:custDataLst>
                <p:tags r:id="rId1"/>
              </p:custDataLst>
              <p:extLst>
                <p:ext uri="{D42A27DB-BD31-4B8C-83A1-F6EECF244321}">
                  <p14:modId xmlns:p14="http://schemas.microsoft.com/office/powerpoint/2010/main" val="3555526218"/>
                </p:ext>
              </p:extLst>
            </p:nvPr>
          </p:nvGraphicFramePr>
          <p:xfrm>
            <a:off x="3154680" y="1052029"/>
            <a:ext cx="1819693" cy="242047"/>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Revenue Breakdown: Q4 2024</a:t>
                        </a:r>
                        <a:endParaRPr lang="en-US" sz="14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1690064"/>
                    </a:ext>
                  </a:extLst>
                </a:tr>
              </a:tbl>
            </a:graphicData>
          </a:graphic>
        </p:graphicFrame>
        <p:cxnSp>
          <p:nvCxnSpPr>
            <p:cNvPr id="30" name="Straight Connector 29">
              <a:extLst>
                <a:ext uri="{FF2B5EF4-FFF2-40B4-BE49-F238E27FC236}">
                  <a16:creationId xmlns:a16="http://schemas.microsoft.com/office/drawing/2014/main" id="{15344E6E-590C-9008-9958-E9F43CFFBAB4}"/>
                </a:ext>
              </a:extLst>
            </p:cNvPr>
            <p:cNvCxnSpPr/>
            <p:nvPr/>
          </p:nvCxnSpPr>
          <p:spPr>
            <a:xfrm>
              <a:off x="3154680" y="1309954"/>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ounded Rectangle 13">
            <a:extLst>
              <a:ext uri="{FF2B5EF4-FFF2-40B4-BE49-F238E27FC236}">
                <a16:creationId xmlns:a16="http://schemas.microsoft.com/office/drawing/2014/main" id="{1E9B3181-4002-C197-4983-7705C331106C}"/>
              </a:ext>
            </a:extLst>
          </p:cNvPr>
          <p:cNvSpPr>
            <a:spLocks/>
          </p:cNvSpPr>
          <p:nvPr/>
        </p:nvSpPr>
        <p:spPr>
          <a:xfrm>
            <a:off x="153545" y="971938"/>
            <a:ext cx="8803446" cy="334699"/>
          </a:xfrm>
          <a:prstGeom prst="roundRect">
            <a:avLst/>
          </a:prstGeom>
          <a:solidFill>
            <a:srgbClr val="64758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350" b="1" i="1" kern="0" dirty="0">
                <a:solidFill>
                  <a:schemeClr val="bg1"/>
                </a:solidFill>
                <a:latin typeface="Meta Offc" panose="020B0504030101020102" pitchFamily="34" charset="0"/>
              </a:rPr>
              <a:t>Revenue Breakdown</a:t>
            </a:r>
            <a:endParaRPr lang="en-US" sz="1350" b="1" i="1" kern="0" baseline="30000" dirty="0">
              <a:solidFill>
                <a:schemeClr val="bg1"/>
              </a:solidFill>
              <a:latin typeface="Meta Offc" panose="020B0504030101020102" pitchFamily="34" charset="0"/>
            </a:endParaRPr>
          </a:p>
        </p:txBody>
      </p:sp>
      <p:grpSp>
        <p:nvGrpSpPr>
          <p:cNvPr id="46" name="Group 45">
            <a:extLst>
              <a:ext uri="{FF2B5EF4-FFF2-40B4-BE49-F238E27FC236}">
                <a16:creationId xmlns:a16="http://schemas.microsoft.com/office/drawing/2014/main" id="{08C5A3E7-8647-1FBD-9E4E-C8A2A991CE56}"/>
              </a:ext>
            </a:extLst>
          </p:cNvPr>
          <p:cNvGrpSpPr/>
          <p:nvPr/>
        </p:nvGrpSpPr>
        <p:grpSpPr>
          <a:xfrm>
            <a:off x="4283966" y="2430339"/>
            <a:ext cx="611900" cy="1221296"/>
            <a:chOff x="3483034" y="2398742"/>
            <a:chExt cx="611900" cy="1221296"/>
          </a:xfrm>
        </p:grpSpPr>
        <p:sp>
          <p:nvSpPr>
            <p:cNvPr id="47" name="Rectangle 46">
              <a:extLst>
                <a:ext uri="{FF2B5EF4-FFF2-40B4-BE49-F238E27FC236}">
                  <a16:creationId xmlns:a16="http://schemas.microsoft.com/office/drawing/2014/main" id="{2989D2BE-44E9-595A-0D53-6F85CB59EDB1}"/>
                </a:ext>
              </a:extLst>
            </p:cNvPr>
            <p:cNvSpPr/>
            <p:nvPr/>
          </p:nvSpPr>
          <p:spPr>
            <a:xfrm>
              <a:off x="3483034" y="2398742"/>
              <a:ext cx="611900" cy="1217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1D4B841-7CCC-D640-4888-34DBC68D1F79}"/>
                </a:ext>
              </a:extLst>
            </p:cNvPr>
            <p:cNvGrpSpPr/>
            <p:nvPr/>
          </p:nvGrpSpPr>
          <p:grpSpPr>
            <a:xfrm>
              <a:off x="3483034" y="2402945"/>
              <a:ext cx="608153" cy="1217093"/>
              <a:chOff x="3483034" y="2402945"/>
              <a:chExt cx="608153" cy="1217093"/>
            </a:xfrm>
          </p:grpSpPr>
          <p:sp>
            <p:nvSpPr>
              <p:cNvPr id="49" name="Chevron 58">
                <a:extLst>
                  <a:ext uri="{FF2B5EF4-FFF2-40B4-BE49-F238E27FC236}">
                    <a16:creationId xmlns:a16="http://schemas.microsoft.com/office/drawing/2014/main" id="{42EE84E2-E8D0-572C-54EC-9ACE6961D940}"/>
                  </a:ext>
                </a:extLst>
              </p:cNvPr>
              <p:cNvSpPr/>
              <p:nvPr/>
            </p:nvSpPr>
            <p:spPr>
              <a:xfrm>
                <a:off x="3483034" y="2402945"/>
                <a:ext cx="385550" cy="1217093"/>
              </a:xfrm>
              <a:prstGeom prst="chevron">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Chevron 55">
                <a:extLst>
                  <a:ext uri="{FF2B5EF4-FFF2-40B4-BE49-F238E27FC236}">
                    <a16:creationId xmlns:a16="http://schemas.microsoft.com/office/drawing/2014/main" id="{F869BB05-BF16-0B5C-9382-39AE507CAB24}"/>
                  </a:ext>
                </a:extLst>
              </p:cNvPr>
              <p:cNvSpPr/>
              <p:nvPr/>
            </p:nvSpPr>
            <p:spPr>
              <a:xfrm>
                <a:off x="3705637" y="2402945"/>
                <a:ext cx="385550" cy="1217093"/>
              </a:xfrm>
              <a:prstGeom prst="chevron">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 name="Slide Number Placeholder 2">
            <a:extLst>
              <a:ext uri="{FF2B5EF4-FFF2-40B4-BE49-F238E27FC236}">
                <a16:creationId xmlns:a16="http://schemas.microsoft.com/office/drawing/2014/main" id="{C9A5678C-BA01-CBFC-B803-C1C5247E6A88}"/>
              </a:ext>
            </a:extLst>
          </p:cNvPr>
          <p:cNvSpPr txBox="1">
            <a:spLocks/>
          </p:cNvSpPr>
          <p:nvPr/>
        </p:nvSpPr>
        <p:spPr>
          <a:xfrm>
            <a:off x="8583830" y="6373342"/>
            <a:ext cx="428362"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8A1A2B6-FEDC-426F-9679-D1021F4EA7CB}" type="slidenum">
              <a:rPr lang="en-US" smtClean="0">
                <a:solidFill>
                  <a:prstClr val="black"/>
                </a:solidFill>
                <a:latin typeface="Meta Offc"/>
              </a:rPr>
              <a:pPr>
                <a:defRPr/>
              </a:pPr>
              <a:t>13</a:t>
            </a:fld>
            <a:endParaRPr lang="en-US" dirty="0">
              <a:solidFill>
                <a:prstClr val="black"/>
              </a:solidFill>
              <a:latin typeface="Meta Offc"/>
            </a:endParaRPr>
          </a:p>
        </p:txBody>
      </p:sp>
      <p:pic>
        <p:nvPicPr>
          <p:cNvPr id="9" name="Picture 8">
            <a:extLst>
              <a:ext uri="{FF2B5EF4-FFF2-40B4-BE49-F238E27FC236}">
                <a16:creationId xmlns:a16="http://schemas.microsoft.com/office/drawing/2014/main" id="{AF37A247-DDF5-E6E1-A30D-68C3AE6B6040}"/>
              </a:ext>
            </a:extLst>
          </p:cNvPr>
          <p:cNvPicPr>
            <a:picLocks noChangeAspect="1"/>
          </p:cNvPicPr>
          <p:nvPr/>
        </p:nvPicPr>
        <p:blipFill>
          <a:blip r:embed="rId5"/>
          <a:stretch>
            <a:fillRect/>
          </a:stretch>
        </p:blipFill>
        <p:spPr>
          <a:xfrm>
            <a:off x="881550" y="1886589"/>
            <a:ext cx="2286000" cy="2377070"/>
          </a:xfrm>
          <a:prstGeom prst="rect">
            <a:avLst/>
          </a:prstGeom>
        </p:spPr>
      </p:pic>
      <p:pic>
        <p:nvPicPr>
          <p:cNvPr id="14" name="Picture 13">
            <a:extLst>
              <a:ext uri="{FF2B5EF4-FFF2-40B4-BE49-F238E27FC236}">
                <a16:creationId xmlns:a16="http://schemas.microsoft.com/office/drawing/2014/main" id="{BE41F676-1C47-B052-0537-2CE7F4CC7798}"/>
              </a:ext>
            </a:extLst>
          </p:cNvPr>
          <p:cNvPicPr>
            <a:picLocks noChangeAspect="1"/>
          </p:cNvPicPr>
          <p:nvPr/>
        </p:nvPicPr>
        <p:blipFill>
          <a:blip r:embed="rId6"/>
          <a:stretch>
            <a:fillRect/>
          </a:stretch>
        </p:blipFill>
        <p:spPr>
          <a:xfrm>
            <a:off x="5789349" y="1883643"/>
            <a:ext cx="2286000" cy="2377070"/>
          </a:xfrm>
          <a:prstGeom prst="rect">
            <a:avLst/>
          </a:prstGeom>
        </p:spPr>
      </p:pic>
      <p:sp>
        <p:nvSpPr>
          <p:cNvPr id="17" name="Rectangle: Folded Corner 16">
            <a:extLst>
              <a:ext uri="{FF2B5EF4-FFF2-40B4-BE49-F238E27FC236}">
                <a16:creationId xmlns:a16="http://schemas.microsoft.com/office/drawing/2014/main" id="{9AF4D982-68C2-2A20-1B7D-0D4A32A725B0}"/>
              </a:ext>
            </a:extLst>
          </p:cNvPr>
          <p:cNvSpPr/>
          <p:nvPr/>
        </p:nvSpPr>
        <p:spPr>
          <a:xfrm>
            <a:off x="-2082800" y="2946400"/>
            <a:ext cx="1706641" cy="1960402"/>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UPDATED TO Q4</a:t>
            </a:r>
          </a:p>
        </p:txBody>
      </p:sp>
    </p:spTree>
    <p:extLst>
      <p:ext uri="{BB962C8B-B14F-4D97-AF65-F5344CB8AC3E}">
        <p14:creationId xmlns:p14="http://schemas.microsoft.com/office/powerpoint/2010/main" val="400856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1CB247E-0E2A-3DE5-DF91-43E13FF54050}"/>
              </a:ext>
            </a:extLst>
          </p:cNvPr>
          <p:cNvPicPr>
            <a:picLocks noChangeAspect="1"/>
          </p:cNvPicPr>
          <p:nvPr/>
        </p:nvPicPr>
        <p:blipFill>
          <a:blip r:embed="rId5"/>
          <a:stretch>
            <a:fillRect/>
          </a:stretch>
        </p:blipFill>
        <p:spPr>
          <a:xfrm>
            <a:off x="563118" y="5007356"/>
            <a:ext cx="8139684" cy="1252728"/>
          </a:xfrm>
          <a:prstGeom prst="rect">
            <a:avLst/>
          </a:prstGeom>
        </p:spPr>
      </p:pic>
      <p:pic>
        <p:nvPicPr>
          <p:cNvPr id="23" name="Picture 22">
            <a:extLst>
              <a:ext uri="{FF2B5EF4-FFF2-40B4-BE49-F238E27FC236}">
                <a16:creationId xmlns:a16="http://schemas.microsoft.com/office/drawing/2014/main" id="{BE987B7C-439A-D381-39B9-2E48B51AF339}"/>
              </a:ext>
            </a:extLst>
          </p:cNvPr>
          <p:cNvPicPr>
            <a:picLocks noChangeAspect="1"/>
          </p:cNvPicPr>
          <p:nvPr/>
        </p:nvPicPr>
        <p:blipFill>
          <a:blip r:embed="rId6"/>
          <a:stretch>
            <a:fillRect/>
          </a:stretch>
        </p:blipFill>
        <p:spPr>
          <a:xfrm>
            <a:off x="563118" y="3523996"/>
            <a:ext cx="8139684" cy="1252728"/>
          </a:xfrm>
          <a:prstGeom prst="rect">
            <a:avLst/>
          </a:prstGeom>
        </p:spPr>
      </p:pic>
      <p:pic>
        <p:nvPicPr>
          <p:cNvPr id="7" name="Picture 6">
            <a:extLst>
              <a:ext uri="{FF2B5EF4-FFF2-40B4-BE49-F238E27FC236}">
                <a16:creationId xmlns:a16="http://schemas.microsoft.com/office/drawing/2014/main" id="{CB815D31-D83E-A574-1879-8B2C142F5FCD}"/>
              </a:ext>
            </a:extLst>
          </p:cNvPr>
          <p:cNvPicPr>
            <a:picLocks noChangeAspect="1"/>
          </p:cNvPicPr>
          <p:nvPr/>
        </p:nvPicPr>
        <p:blipFill>
          <a:blip r:embed="rId7"/>
          <a:stretch>
            <a:fillRect/>
          </a:stretch>
        </p:blipFill>
        <p:spPr>
          <a:xfrm>
            <a:off x="577199" y="1958066"/>
            <a:ext cx="8139684" cy="1254252"/>
          </a:xfrm>
          <a:prstGeom prst="rect">
            <a:avLst/>
          </a:prstGeom>
        </p:spPr>
      </p:pic>
      <p:sp>
        <p:nvSpPr>
          <p:cNvPr id="3" name="TextBox 2">
            <a:extLst>
              <a:ext uri="{FF2B5EF4-FFF2-40B4-BE49-F238E27FC236}">
                <a16:creationId xmlns:a16="http://schemas.microsoft.com/office/drawing/2014/main" id="{CEEE423D-EB02-46B4-B0BD-8E62EA39295B}"/>
              </a:ext>
            </a:extLst>
          </p:cNvPr>
          <p:cNvSpPr txBox="1"/>
          <p:nvPr/>
        </p:nvSpPr>
        <p:spPr>
          <a:xfrm>
            <a:off x="274423" y="241362"/>
            <a:ext cx="7108510" cy="332399"/>
          </a:xfrm>
          <a:prstGeom prst="rect">
            <a:avLst/>
          </a:prstGeom>
        </p:spPr>
        <p:txBody>
          <a:bodyPr vert="horz" lIns="91440" tIns="45720" rIns="91440" bIns="45720" rtlCol="0" anchor="ctr">
            <a:noAutofit/>
          </a:bodyPr>
          <a:lstStyle>
            <a:lvl1pPr defTabSz="914400">
              <a:lnSpc>
                <a:spcPct val="90000"/>
              </a:lnSpc>
              <a:spcBef>
                <a:spcPct val="0"/>
              </a:spcBef>
              <a:buNone/>
              <a:defRPr sz="2400" b="1" cap="small" baseline="0">
                <a:solidFill>
                  <a:schemeClr val="bg1"/>
                </a:solidFill>
                <a:latin typeface="+mj-lt"/>
                <a:ea typeface="+mj-ea"/>
                <a:cs typeface="+mj-cs"/>
              </a:defRPr>
            </a:lvl1pPr>
          </a:lstStyle>
          <a:p>
            <a:r>
              <a:rPr lang="en-US" kern="0" dirty="0">
                <a:latin typeface="Meta Offc" panose="020B0504030101020102" pitchFamily="34" charset="0"/>
              </a:rPr>
              <a:t>PAL’s </a:t>
            </a:r>
            <a:r>
              <a:rPr lang="en-US" kern="0" dirty="0" err="1">
                <a:latin typeface="Meta Offc" panose="020B0504030101020102" pitchFamily="34" charset="0"/>
              </a:rPr>
              <a:t>ProFleet</a:t>
            </a:r>
            <a:r>
              <a:rPr lang="en-US" kern="0" dirty="0">
                <a:latin typeface="Meta Offc" panose="020B0504030101020102" pitchFamily="34" charset="0"/>
              </a:rPr>
              <a:t> – Breakdown</a:t>
            </a:r>
          </a:p>
        </p:txBody>
      </p:sp>
      <p:sp>
        <p:nvSpPr>
          <p:cNvPr id="4" name="TextBox 3">
            <a:extLst>
              <a:ext uri="{FF2B5EF4-FFF2-40B4-BE49-F238E27FC236}">
                <a16:creationId xmlns:a16="http://schemas.microsoft.com/office/drawing/2014/main" id="{69A82633-794C-4432-99C4-811C392923D1}"/>
              </a:ext>
            </a:extLst>
          </p:cNvPr>
          <p:cNvSpPr txBox="1"/>
          <p:nvPr/>
        </p:nvSpPr>
        <p:spPr>
          <a:xfrm>
            <a:off x="373923" y="569356"/>
            <a:ext cx="65" cy="195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73"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31" name="Footer Placeholder 4">
            <a:extLst>
              <a:ext uri="{FF2B5EF4-FFF2-40B4-BE49-F238E27FC236}">
                <a16:creationId xmlns:a16="http://schemas.microsoft.com/office/drawing/2014/main" id="{A6053B98-D7DB-F8DA-95E6-FF0C179992B8}"/>
              </a:ext>
            </a:extLst>
          </p:cNvPr>
          <p:cNvSpPr txBox="1">
            <a:spLocks/>
          </p:cNvSpPr>
          <p:nvPr/>
        </p:nvSpPr>
        <p:spPr>
          <a:xfrm>
            <a:off x="274638" y="6481497"/>
            <a:ext cx="7008812" cy="365125"/>
          </a:xfrm>
          <a:prstGeom prst="rect">
            <a:avLst/>
          </a:prstGeom>
        </p:spPr>
        <p:txBody>
          <a:bodyPr vert="horz" lIns="91440" tIns="45720" rIns="91440" bIns="45720" rtlCol="0" anchor="ctr"/>
          <a:lstStyle>
            <a:defPPr>
              <a:defRPr lang="en-US"/>
            </a:defPPr>
            <a:lvl1pPr marL="0" indent="0" algn="l" defTabSz="457200" rtl="0" eaLnBrk="1" latinLnBrk="0" hangingPunct="1">
              <a:buFontTx/>
              <a:buNone/>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kern="0" dirty="0">
              <a:latin typeface="Meta Offc" panose="020B0504030101020102" pitchFamily="34" charset="0"/>
            </a:endParaRPr>
          </a:p>
        </p:txBody>
      </p:sp>
      <p:sp>
        <p:nvSpPr>
          <p:cNvPr id="58" name="Footer Placeholder 4">
            <a:extLst>
              <a:ext uri="{FF2B5EF4-FFF2-40B4-BE49-F238E27FC236}">
                <a16:creationId xmlns:a16="http://schemas.microsoft.com/office/drawing/2014/main" id="{C67328CA-890A-3395-BD5C-801C1EDFAF7B}"/>
              </a:ext>
            </a:extLst>
          </p:cNvPr>
          <p:cNvSpPr txBox="1">
            <a:spLocks/>
          </p:cNvSpPr>
          <p:nvPr/>
        </p:nvSpPr>
        <p:spPr>
          <a:xfrm>
            <a:off x="274638" y="6481497"/>
            <a:ext cx="7008812" cy="365125"/>
          </a:xfrm>
          <a:prstGeom prst="rect">
            <a:avLst/>
          </a:prstGeom>
        </p:spPr>
        <p:txBody>
          <a:bodyPr vert="horz" lIns="91440" tIns="45720" rIns="91440" bIns="45720" rtlCol="0" anchor="ctr"/>
          <a:lstStyle>
            <a:defPPr>
              <a:defRPr lang="en-US"/>
            </a:defPPr>
            <a:lvl1pPr marL="228600" indent="-228600">
              <a:buFontTx/>
              <a:buAutoNum type="arabicParenBoth"/>
              <a:defRPr sz="800" kern="0">
                <a:latin typeface="Meta Offc" panose="020B0504030101020102"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endParaRPr lang="en-US" dirty="0"/>
          </a:p>
        </p:txBody>
      </p:sp>
      <p:sp>
        <p:nvSpPr>
          <p:cNvPr id="2" name="Slide Number Placeholder 2">
            <a:extLst>
              <a:ext uri="{FF2B5EF4-FFF2-40B4-BE49-F238E27FC236}">
                <a16:creationId xmlns:a16="http://schemas.microsoft.com/office/drawing/2014/main" id="{C9A5678C-BA01-CBFC-B803-C1C5247E6A88}"/>
              </a:ext>
            </a:extLst>
          </p:cNvPr>
          <p:cNvSpPr txBox="1">
            <a:spLocks/>
          </p:cNvSpPr>
          <p:nvPr/>
        </p:nvSpPr>
        <p:spPr>
          <a:xfrm>
            <a:off x="8583830" y="6373342"/>
            <a:ext cx="428362"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8A1A2B6-FEDC-426F-9679-D1021F4EA7CB}" type="slidenum">
              <a:rPr lang="en-US" smtClean="0">
                <a:solidFill>
                  <a:prstClr val="black"/>
                </a:solidFill>
                <a:latin typeface="Meta Offc"/>
              </a:rPr>
              <a:pPr>
                <a:defRPr/>
              </a:pPr>
              <a:t>14</a:t>
            </a:fld>
            <a:endParaRPr lang="en-US" dirty="0">
              <a:solidFill>
                <a:prstClr val="black"/>
              </a:solidFill>
              <a:latin typeface="Meta Offc"/>
            </a:endParaRPr>
          </a:p>
        </p:txBody>
      </p:sp>
      <p:sp>
        <p:nvSpPr>
          <p:cNvPr id="5" name="Rounded Rectangle 13">
            <a:extLst>
              <a:ext uri="{FF2B5EF4-FFF2-40B4-BE49-F238E27FC236}">
                <a16:creationId xmlns:a16="http://schemas.microsoft.com/office/drawing/2014/main" id="{D11E8A54-762D-E8B9-41EF-8AC932CAB01C}"/>
              </a:ext>
            </a:extLst>
          </p:cNvPr>
          <p:cNvSpPr>
            <a:spLocks/>
          </p:cNvSpPr>
          <p:nvPr/>
        </p:nvSpPr>
        <p:spPr>
          <a:xfrm>
            <a:off x="153545" y="971938"/>
            <a:ext cx="8803446" cy="334699"/>
          </a:xfrm>
          <a:prstGeom prst="roundRect">
            <a:avLst/>
          </a:prstGeom>
          <a:solidFill>
            <a:srgbClr val="64758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350" b="1" i="1" kern="0" dirty="0">
                <a:solidFill>
                  <a:schemeClr val="bg1"/>
                </a:solidFill>
                <a:latin typeface="Meta Offc" panose="020B0504030101020102" pitchFamily="34" charset="0"/>
              </a:rPr>
              <a:t>Volume and Revenue Breakdown: </a:t>
            </a:r>
            <a:r>
              <a:rPr lang="en-US" sz="1350" b="1" i="1" kern="0" dirty="0" err="1">
                <a:solidFill>
                  <a:schemeClr val="bg1"/>
                </a:solidFill>
                <a:latin typeface="Meta Offc" panose="020B0504030101020102" pitchFamily="34" charset="0"/>
              </a:rPr>
              <a:t>ProFleet</a:t>
            </a:r>
            <a:endParaRPr lang="en-US" sz="1350" b="1" i="1" kern="0" baseline="30000" dirty="0">
              <a:solidFill>
                <a:schemeClr val="bg1"/>
              </a:solidFill>
              <a:latin typeface="Meta Offc" panose="020B0504030101020102" pitchFamily="34" charset="0"/>
            </a:endParaRPr>
          </a:p>
        </p:txBody>
      </p:sp>
      <p:sp>
        <p:nvSpPr>
          <p:cNvPr id="57" name="Footer Placeholder 4">
            <a:extLst>
              <a:ext uri="{FF2B5EF4-FFF2-40B4-BE49-F238E27FC236}">
                <a16:creationId xmlns:a16="http://schemas.microsoft.com/office/drawing/2014/main" id="{21E9C6C5-410C-5E32-2B2B-384E9994AB98}"/>
              </a:ext>
            </a:extLst>
          </p:cNvPr>
          <p:cNvSpPr txBox="1">
            <a:spLocks/>
          </p:cNvSpPr>
          <p:nvPr/>
        </p:nvSpPr>
        <p:spPr>
          <a:xfrm>
            <a:off x="274638" y="6373342"/>
            <a:ext cx="7008812" cy="365125"/>
          </a:xfrm>
          <a:prstGeom prst="rect">
            <a:avLst/>
          </a:prstGeom>
        </p:spPr>
        <p:txBody>
          <a:bodyPr vert="horz" lIns="91440" tIns="45720" rIns="91440" bIns="45720" rtlCol="0" anchor="ctr"/>
          <a:lstStyle>
            <a:defPPr>
              <a:defRPr lang="en-US"/>
            </a:defPPr>
            <a:lvl1pPr marL="0" indent="0" algn="l" defTabSz="457200" rtl="0" eaLnBrk="1" latinLnBrk="0" hangingPunct="1">
              <a:buFontTx/>
              <a:buNone/>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kern="0" dirty="0">
              <a:latin typeface="Meta Offc" panose="020B0504030101020102" pitchFamily="34" charset="0"/>
            </a:endParaRPr>
          </a:p>
        </p:txBody>
      </p:sp>
      <p:grpSp>
        <p:nvGrpSpPr>
          <p:cNvPr id="47" name="Group 46">
            <a:extLst>
              <a:ext uri="{FF2B5EF4-FFF2-40B4-BE49-F238E27FC236}">
                <a16:creationId xmlns:a16="http://schemas.microsoft.com/office/drawing/2014/main" id="{823C6D11-002E-4854-E7B8-A45702216D7C}"/>
              </a:ext>
            </a:extLst>
          </p:cNvPr>
          <p:cNvGrpSpPr>
            <a:grpSpLocks/>
          </p:cNvGrpSpPr>
          <p:nvPr/>
        </p:nvGrpSpPr>
        <p:grpSpPr>
          <a:xfrm>
            <a:off x="153545" y="3087045"/>
            <a:ext cx="8781862" cy="257925"/>
            <a:chOff x="4632706" y="1610821"/>
            <a:chExt cx="4057251" cy="257925"/>
          </a:xfrm>
        </p:grpSpPr>
        <p:graphicFrame>
          <p:nvGraphicFramePr>
            <p:cNvPr id="48" name="Content Placeholder 7">
              <a:extLst>
                <a:ext uri="{FF2B5EF4-FFF2-40B4-BE49-F238E27FC236}">
                  <a16:creationId xmlns:a16="http://schemas.microsoft.com/office/drawing/2014/main" id="{0DAACD1D-61D1-EF29-8E1A-BA22F236F46D}"/>
                </a:ext>
              </a:extLst>
            </p:cNvPr>
            <p:cNvGraphicFramePr>
              <a:graphicFrameLocks/>
            </p:cNvGraphicFramePr>
            <p:nvPr>
              <p:custDataLst>
                <p:tags r:id="rId3"/>
              </p:custDataLst>
              <p:extLst>
                <p:ext uri="{D42A27DB-BD31-4B8C-83A1-F6EECF244321}">
                  <p14:modId xmlns:p14="http://schemas.microsoft.com/office/powerpoint/2010/main" val="2993079720"/>
                </p:ext>
              </p:extLst>
            </p:nvPr>
          </p:nvGraphicFramePr>
          <p:xfrm>
            <a:off x="4632706" y="1610821"/>
            <a:ext cx="1781388"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err="1">
                            <a:solidFill>
                              <a:schemeClr val="tx1"/>
                            </a:solidFill>
                            <a:latin typeface="Meta Offc" panose="020B0504030101020102" pitchFamily="34" charset="0"/>
                            <a:cs typeface="Meta Offc" panose="020B0504030101020102" pitchFamily="34" charset="0"/>
                          </a:rPr>
                          <a:t>ProFleet</a:t>
                        </a:r>
                        <a:r>
                          <a:rPr lang="en-US" sz="1400" b="1" dirty="0">
                            <a:solidFill>
                              <a:schemeClr val="tx1"/>
                            </a:solidFill>
                            <a:latin typeface="Meta Offc" panose="020B0504030101020102" pitchFamily="34" charset="0"/>
                            <a:cs typeface="Meta Offc" panose="020B0504030101020102" pitchFamily="34" charset="0"/>
                          </a:rPr>
                          <a:t> – Revenue </a:t>
                        </a:r>
                        <a:r>
                          <a:rPr lang="en-US" sz="900" b="0" i="1" dirty="0">
                            <a:solidFill>
                              <a:schemeClr val="tx1"/>
                            </a:solidFill>
                            <a:latin typeface="Meta Offc" panose="020B0504030101020102" pitchFamily="34" charset="0"/>
                            <a:cs typeface="Meta Offc" panose="020B0504030101020102" pitchFamily="34" charset="0"/>
                          </a:rPr>
                          <a:t>($ in millions)</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49" name="Straight Connector 48">
              <a:extLst>
                <a:ext uri="{FF2B5EF4-FFF2-40B4-BE49-F238E27FC236}">
                  <a16:creationId xmlns:a16="http://schemas.microsoft.com/office/drawing/2014/main" id="{D07AC96B-53C8-8A58-BA44-724774F7F0F4}"/>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14776FA3-8BFB-1581-BAE6-A2F284DA749D}"/>
              </a:ext>
            </a:extLst>
          </p:cNvPr>
          <p:cNvGrpSpPr>
            <a:grpSpLocks/>
          </p:cNvGrpSpPr>
          <p:nvPr/>
        </p:nvGrpSpPr>
        <p:grpSpPr>
          <a:xfrm>
            <a:off x="153545" y="1560078"/>
            <a:ext cx="8781862" cy="257925"/>
            <a:chOff x="4632706" y="1610821"/>
            <a:chExt cx="4057251" cy="257925"/>
          </a:xfrm>
        </p:grpSpPr>
        <p:graphicFrame>
          <p:nvGraphicFramePr>
            <p:cNvPr id="55" name="Content Placeholder 7">
              <a:extLst>
                <a:ext uri="{FF2B5EF4-FFF2-40B4-BE49-F238E27FC236}">
                  <a16:creationId xmlns:a16="http://schemas.microsoft.com/office/drawing/2014/main" id="{2DA675E9-1AC6-5ADE-457C-9C3DF4334A5F}"/>
                </a:ext>
              </a:extLst>
            </p:cNvPr>
            <p:cNvGraphicFramePr>
              <a:graphicFrameLocks/>
            </p:cNvGraphicFramePr>
            <p:nvPr>
              <p:custDataLst>
                <p:tags r:id="rId2"/>
              </p:custDataLst>
              <p:extLst>
                <p:ext uri="{D42A27DB-BD31-4B8C-83A1-F6EECF244321}">
                  <p14:modId xmlns:p14="http://schemas.microsoft.com/office/powerpoint/2010/main" val="2425799939"/>
                </p:ext>
              </p:extLst>
            </p:nvPr>
          </p:nvGraphicFramePr>
          <p:xfrm>
            <a:off x="4632706" y="1610821"/>
            <a:ext cx="1781388"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err="1">
                            <a:solidFill>
                              <a:schemeClr val="tx1"/>
                            </a:solidFill>
                            <a:latin typeface="Meta Offc" panose="020B0504030101020102" pitchFamily="34" charset="0"/>
                            <a:cs typeface="Meta Offc" panose="020B0504030101020102" pitchFamily="34" charset="0"/>
                          </a:rPr>
                          <a:t>ProFleet</a:t>
                        </a:r>
                        <a:r>
                          <a:rPr lang="en-US" sz="1400" b="1" dirty="0">
                            <a:solidFill>
                              <a:schemeClr val="tx1"/>
                            </a:solidFill>
                            <a:latin typeface="Meta Offc" panose="020B0504030101020102" pitchFamily="34" charset="0"/>
                            <a:cs typeface="Meta Offc" panose="020B0504030101020102" pitchFamily="34" charset="0"/>
                          </a:rPr>
                          <a:t> – Volume </a:t>
                        </a:r>
                        <a:r>
                          <a:rPr lang="en-US" sz="900" b="0" i="1" dirty="0">
                            <a:solidFill>
                              <a:schemeClr val="tx1"/>
                            </a:solidFill>
                            <a:latin typeface="Meta Offc" panose="020B0504030101020102" pitchFamily="34" charset="0"/>
                            <a:cs typeface="Meta Offc" panose="020B0504030101020102" pitchFamily="34" charset="0"/>
                          </a:rPr>
                          <a:t>(Thousands)</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56" name="Straight Connector 55">
              <a:extLst>
                <a:ext uri="{FF2B5EF4-FFF2-40B4-BE49-F238E27FC236}">
                  <a16:creationId xmlns:a16="http://schemas.microsoft.com/office/drawing/2014/main" id="{C8AF22A8-F525-7BB2-9E87-BB2E060DE02D}"/>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5278CCF5-21F6-13B6-BE80-C28C5C8D45B8}"/>
              </a:ext>
            </a:extLst>
          </p:cNvPr>
          <p:cNvGrpSpPr>
            <a:grpSpLocks/>
          </p:cNvGrpSpPr>
          <p:nvPr/>
        </p:nvGrpSpPr>
        <p:grpSpPr>
          <a:xfrm>
            <a:off x="153545" y="4614012"/>
            <a:ext cx="8781862" cy="257925"/>
            <a:chOff x="4632706" y="1610821"/>
            <a:chExt cx="4057251" cy="257925"/>
          </a:xfrm>
        </p:grpSpPr>
        <p:graphicFrame>
          <p:nvGraphicFramePr>
            <p:cNvPr id="60" name="Content Placeholder 7">
              <a:extLst>
                <a:ext uri="{FF2B5EF4-FFF2-40B4-BE49-F238E27FC236}">
                  <a16:creationId xmlns:a16="http://schemas.microsoft.com/office/drawing/2014/main" id="{2A9AC12C-68B5-3451-658E-7D1B20BBA9A5}"/>
                </a:ext>
              </a:extLst>
            </p:cNvPr>
            <p:cNvGraphicFramePr>
              <a:graphicFrameLocks/>
            </p:cNvGraphicFramePr>
            <p:nvPr>
              <p:custDataLst>
                <p:tags r:id="rId1"/>
              </p:custDataLst>
              <p:extLst>
                <p:ext uri="{D42A27DB-BD31-4B8C-83A1-F6EECF244321}">
                  <p14:modId xmlns:p14="http://schemas.microsoft.com/office/powerpoint/2010/main" val="211260237"/>
                </p:ext>
              </p:extLst>
            </p:nvPr>
          </p:nvGraphicFramePr>
          <p:xfrm>
            <a:off x="4632706" y="1610821"/>
            <a:ext cx="1781388"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err="1">
                            <a:solidFill>
                              <a:schemeClr val="tx1"/>
                            </a:solidFill>
                            <a:latin typeface="Meta Offc" panose="020B0504030101020102" pitchFamily="34" charset="0"/>
                            <a:cs typeface="Meta Offc" panose="020B0504030101020102" pitchFamily="34" charset="0"/>
                          </a:rPr>
                          <a:t>ProFleet</a:t>
                        </a:r>
                        <a:r>
                          <a:rPr lang="en-US" sz="1400" b="1" dirty="0">
                            <a:solidFill>
                              <a:schemeClr val="tx1"/>
                            </a:solidFill>
                            <a:latin typeface="Meta Offc" panose="020B0504030101020102" pitchFamily="34" charset="0"/>
                            <a:cs typeface="Meta Offc" panose="020B0504030101020102" pitchFamily="34" charset="0"/>
                          </a:rPr>
                          <a:t> – Revenue per Unit </a:t>
                        </a:r>
                        <a:r>
                          <a:rPr lang="en-US" sz="900" b="0" i="1" dirty="0">
                            <a:solidFill>
                              <a:schemeClr val="tx1"/>
                            </a:solidFill>
                            <a:latin typeface="Meta Offc" panose="020B0504030101020102" pitchFamily="34" charset="0"/>
                            <a:cs typeface="Meta Offc" panose="020B0504030101020102" pitchFamily="34" charset="0"/>
                          </a:rPr>
                          <a:t>($ in actual)</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61" name="Straight Connector 60">
              <a:extLst>
                <a:ext uri="{FF2B5EF4-FFF2-40B4-BE49-F238E27FC236}">
                  <a16:creationId xmlns:a16="http://schemas.microsoft.com/office/drawing/2014/main" id="{BCA66D77-D7C4-A243-FE50-5945287218AB}"/>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0A2B31E2-D022-749E-A7E1-F873851AC358}"/>
              </a:ext>
            </a:extLst>
          </p:cNvPr>
          <p:cNvSpPr/>
          <p:nvPr/>
        </p:nvSpPr>
        <p:spPr>
          <a:xfrm>
            <a:off x="153648" y="1867159"/>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sp>
        <p:nvSpPr>
          <p:cNvPr id="35" name="Rectangle 34">
            <a:extLst>
              <a:ext uri="{FF2B5EF4-FFF2-40B4-BE49-F238E27FC236}">
                <a16:creationId xmlns:a16="http://schemas.microsoft.com/office/drawing/2014/main" id="{CCF0309E-030C-3770-4DC2-C5B049D59FBE}"/>
              </a:ext>
            </a:extLst>
          </p:cNvPr>
          <p:cNvSpPr/>
          <p:nvPr/>
        </p:nvSpPr>
        <p:spPr>
          <a:xfrm>
            <a:off x="153545" y="2019559"/>
            <a:ext cx="147209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Change:</a:t>
            </a:r>
          </a:p>
        </p:txBody>
      </p:sp>
      <p:grpSp>
        <p:nvGrpSpPr>
          <p:cNvPr id="74" name="Group 73">
            <a:extLst>
              <a:ext uri="{FF2B5EF4-FFF2-40B4-BE49-F238E27FC236}">
                <a16:creationId xmlns:a16="http://schemas.microsoft.com/office/drawing/2014/main" id="{34C63C45-EE47-221D-1CD8-FB943A8F7E29}"/>
              </a:ext>
            </a:extLst>
          </p:cNvPr>
          <p:cNvGrpSpPr/>
          <p:nvPr/>
        </p:nvGrpSpPr>
        <p:grpSpPr>
          <a:xfrm>
            <a:off x="5353701" y="1875489"/>
            <a:ext cx="567587" cy="300405"/>
            <a:chOff x="5353701" y="1799084"/>
            <a:chExt cx="567587" cy="300405"/>
          </a:xfrm>
        </p:grpSpPr>
        <p:sp>
          <p:nvSpPr>
            <p:cNvPr id="67" name="Rectangle 66">
              <a:extLst>
                <a:ext uri="{FF2B5EF4-FFF2-40B4-BE49-F238E27FC236}">
                  <a16:creationId xmlns:a16="http://schemas.microsoft.com/office/drawing/2014/main" id="{9133273C-0ED6-C157-8490-C736A7682159}"/>
                </a:ext>
              </a:extLst>
            </p:cNvPr>
            <p:cNvSpPr/>
            <p:nvPr/>
          </p:nvSpPr>
          <p:spPr>
            <a:xfrm>
              <a:off x="5353772" y="1799084"/>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(49%)</a:t>
              </a:r>
            </a:p>
          </p:txBody>
        </p:sp>
        <p:sp>
          <p:nvSpPr>
            <p:cNvPr id="68" name="Rectangle 67">
              <a:extLst>
                <a:ext uri="{FF2B5EF4-FFF2-40B4-BE49-F238E27FC236}">
                  <a16:creationId xmlns:a16="http://schemas.microsoft.com/office/drawing/2014/main" id="{352CCCEC-C805-D9B1-DD2A-96291C1BC2A9}"/>
                </a:ext>
              </a:extLst>
            </p:cNvPr>
            <p:cNvSpPr/>
            <p:nvPr/>
          </p:nvSpPr>
          <p:spPr>
            <a:xfrm>
              <a:off x="5353701" y="1951484"/>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(10.3)</a:t>
              </a:r>
            </a:p>
          </p:txBody>
        </p:sp>
      </p:grpSp>
      <p:grpSp>
        <p:nvGrpSpPr>
          <p:cNvPr id="73" name="Group 72">
            <a:extLst>
              <a:ext uri="{FF2B5EF4-FFF2-40B4-BE49-F238E27FC236}">
                <a16:creationId xmlns:a16="http://schemas.microsoft.com/office/drawing/2014/main" id="{FB5F45BE-1BA3-0A28-4958-FAC39777F629}"/>
              </a:ext>
            </a:extLst>
          </p:cNvPr>
          <p:cNvGrpSpPr/>
          <p:nvPr/>
        </p:nvGrpSpPr>
        <p:grpSpPr>
          <a:xfrm>
            <a:off x="3385186" y="1875489"/>
            <a:ext cx="567587" cy="300405"/>
            <a:chOff x="3385201" y="1799138"/>
            <a:chExt cx="567587" cy="300405"/>
          </a:xfrm>
        </p:grpSpPr>
        <p:sp>
          <p:nvSpPr>
            <p:cNvPr id="71" name="Rectangle 70">
              <a:extLst>
                <a:ext uri="{FF2B5EF4-FFF2-40B4-BE49-F238E27FC236}">
                  <a16:creationId xmlns:a16="http://schemas.microsoft.com/office/drawing/2014/main" id="{CFBC827D-A923-DCC9-8D8A-7A8D6201BD59}"/>
                </a:ext>
              </a:extLst>
            </p:cNvPr>
            <p:cNvSpPr/>
            <p:nvPr/>
          </p:nvSpPr>
          <p:spPr>
            <a:xfrm>
              <a:off x="3385272" y="1799138"/>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(29%)</a:t>
              </a:r>
            </a:p>
          </p:txBody>
        </p:sp>
        <p:sp>
          <p:nvSpPr>
            <p:cNvPr id="72" name="Rectangle 71">
              <a:extLst>
                <a:ext uri="{FF2B5EF4-FFF2-40B4-BE49-F238E27FC236}">
                  <a16:creationId xmlns:a16="http://schemas.microsoft.com/office/drawing/2014/main" id="{4EA73D47-35D4-6104-87BA-92FFC454F5A2}"/>
                </a:ext>
              </a:extLst>
            </p:cNvPr>
            <p:cNvSpPr/>
            <p:nvPr/>
          </p:nvSpPr>
          <p:spPr>
            <a:xfrm>
              <a:off x="3385201" y="1951538"/>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(5.1)</a:t>
              </a:r>
            </a:p>
          </p:txBody>
        </p:sp>
      </p:grpSp>
      <p:grpSp>
        <p:nvGrpSpPr>
          <p:cNvPr id="75" name="Group 74">
            <a:extLst>
              <a:ext uri="{FF2B5EF4-FFF2-40B4-BE49-F238E27FC236}">
                <a16:creationId xmlns:a16="http://schemas.microsoft.com/office/drawing/2014/main" id="{831E9CA8-F8CD-49B3-E119-9A9F8C0B8012}"/>
              </a:ext>
            </a:extLst>
          </p:cNvPr>
          <p:cNvGrpSpPr/>
          <p:nvPr/>
        </p:nvGrpSpPr>
        <p:grpSpPr>
          <a:xfrm>
            <a:off x="1404743" y="1875489"/>
            <a:ext cx="567587" cy="300405"/>
            <a:chOff x="4025281" y="1799138"/>
            <a:chExt cx="567587" cy="300405"/>
          </a:xfrm>
        </p:grpSpPr>
        <p:sp>
          <p:nvSpPr>
            <p:cNvPr id="76" name="Rectangle 75">
              <a:extLst>
                <a:ext uri="{FF2B5EF4-FFF2-40B4-BE49-F238E27FC236}">
                  <a16:creationId xmlns:a16="http://schemas.microsoft.com/office/drawing/2014/main" id="{C0BAB05C-700B-236A-869E-67625FDB0D0D}"/>
                </a:ext>
              </a:extLst>
            </p:cNvPr>
            <p:cNvSpPr/>
            <p:nvPr/>
          </p:nvSpPr>
          <p:spPr>
            <a:xfrm>
              <a:off x="4025352" y="1799138"/>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(43%)</a:t>
              </a:r>
            </a:p>
          </p:txBody>
        </p:sp>
        <p:sp>
          <p:nvSpPr>
            <p:cNvPr id="77" name="Rectangle 76">
              <a:extLst>
                <a:ext uri="{FF2B5EF4-FFF2-40B4-BE49-F238E27FC236}">
                  <a16:creationId xmlns:a16="http://schemas.microsoft.com/office/drawing/2014/main" id="{809FDC85-434E-F3AE-77C0-42C9F10F1735}"/>
                </a:ext>
              </a:extLst>
            </p:cNvPr>
            <p:cNvSpPr/>
            <p:nvPr/>
          </p:nvSpPr>
          <p:spPr>
            <a:xfrm>
              <a:off x="4025281" y="1951538"/>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(7.2)</a:t>
              </a:r>
            </a:p>
          </p:txBody>
        </p:sp>
      </p:grpSp>
      <p:sp>
        <p:nvSpPr>
          <p:cNvPr id="81" name="Rectangle 80">
            <a:extLst>
              <a:ext uri="{FF2B5EF4-FFF2-40B4-BE49-F238E27FC236}">
                <a16:creationId xmlns:a16="http://schemas.microsoft.com/office/drawing/2014/main" id="{A0B168E0-7161-DD54-D5C1-01CC0B312DB4}"/>
              </a:ext>
            </a:extLst>
          </p:cNvPr>
          <p:cNvSpPr/>
          <p:nvPr/>
        </p:nvSpPr>
        <p:spPr>
          <a:xfrm>
            <a:off x="153648" y="3390440"/>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sp>
        <p:nvSpPr>
          <p:cNvPr id="82" name="Rectangle 81">
            <a:extLst>
              <a:ext uri="{FF2B5EF4-FFF2-40B4-BE49-F238E27FC236}">
                <a16:creationId xmlns:a16="http://schemas.microsoft.com/office/drawing/2014/main" id="{F88C756B-E793-8CA4-B515-C9D8B52E7ECF}"/>
              </a:ext>
            </a:extLst>
          </p:cNvPr>
          <p:cNvSpPr/>
          <p:nvPr/>
        </p:nvSpPr>
        <p:spPr>
          <a:xfrm>
            <a:off x="153545" y="3542840"/>
            <a:ext cx="147209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grpSp>
        <p:nvGrpSpPr>
          <p:cNvPr id="83" name="Group 82">
            <a:extLst>
              <a:ext uri="{FF2B5EF4-FFF2-40B4-BE49-F238E27FC236}">
                <a16:creationId xmlns:a16="http://schemas.microsoft.com/office/drawing/2014/main" id="{6A9AB228-E64D-DF75-D802-22BDDA3DFED4}"/>
              </a:ext>
            </a:extLst>
          </p:cNvPr>
          <p:cNvGrpSpPr/>
          <p:nvPr/>
        </p:nvGrpSpPr>
        <p:grpSpPr>
          <a:xfrm>
            <a:off x="5333381" y="3398770"/>
            <a:ext cx="567587" cy="300405"/>
            <a:chOff x="5333381" y="1799084"/>
            <a:chExt cx="567587" cy="300405"/>
          </a:xfrm>
        </p:grpSpPr>
        <p:sp>
          <p:nvSpPr>
            <p:cNvPr id="90" name="Rectangle 89">
              <a:extLst>
                <a:ext uri="{FF2B5EF4-FFF2-40B4-BE49-F238E27FC236}">
                  <a16:creationId xmlns:a16="http://schemas.microsoft.com/office/drawing/2014/main" id="{9B4E2757-51E1-87AC-3053-DF5A9A62C4CB}"/>
                </a:ext>
              </a:extLst>
            </p:cNvPr>
            <p:cNvSpPr/>
            <p:nvPr/>
          </p:nvSpPr>
          <p:spPr>
            <a:xfrm>
              <a:off x="5333452" y="1799084"/>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(71%)</a:t>
              </a:r>
            </a:p>
          </p:txBody>
        </p:sp>
        <p:sp>
          <p:nvSpPr>
            <p:cNvPr id="91" name="Rectangle 90">
              <a:extLst>
                <a:ext uri="{FF2B5EF4-FFF2-40B4-BE49-F238E27FC236}">
                  <a16:creationId xmlns:a16="http://schemas.microsoft.com/office/drawing/2014/main" id="{71866E4F-A955-7084-CE35-DA3EF932D446}"/>
                </a:ext>
              </a:extLst>
            </p:cNvPr>
            <p:cNvSpPr/>
            <p:nvPr/>
          </p:nvSpPr>
          <p:spPr>
            <a:xfrm>
              <a:off x="5333381" y="1951484"/>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($11.5)</a:t>
              </a:r>
            </a:p>
          </p:txBody>
        </p:sp>
      </p:grpSp>
      <p:grpSp>
        <p:nvGrpSpPr>
          <p:cNvPr id="84" name="Group 83">
            <a:extLst>
              <a:ext uri="{FF2B5EF4-FFF2-40B4-BE49-F238E27FC236}">
                <a16:creationId xmlns:a16="http://schemas.microsoft.com/office/drawing/2014/main" id="{8A8C5CF3-4367-4C72-B862-0B46759BAB57}"/>
              </a:ext>
            </a:extLst>
          </p:cNvPr>
          <p:cNvGrpSpPr/>
          <p:nvPr/>
        </p:nvGrpSpPr>
        <p:grpSpPr>
          <a:xfrm>
            <a:off x="3364866" y="3398770"/>
            <a:ext cx="567587" cy="300405"/>
            <a:chOff x="3364881" y="1799138"/>
            <a:chExt cx="567587" cy="300405"/>
          </a:xfrm>
        </p:grpSpPr>
        <p:sp>
          <p:nvSpPr>
            <p:cNvPr id="88" name="Rectangle 87">
              <a:extLst>
                <a:ext uri="{FF2B5EF4-FFF2-40B4-BE49-F238E27FC236}">
                  <a16:creationId xmlns:a16="http://schemas.microsoft.com/office/drawing/2014/main" id="{EC4C01C0-2D30-A75D-8AD6-433553457672}"/>
                </a:ext>
              </a:extLst>
            </p:cNvPr>
            <p:cNvSpPr/>
            <p:nvPr/>
          </p:nvSpPr>
          <p:spPr>
            <a:xfrm>
              <a:off x="3364952" y="1799138"/>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(51%)</a:t>
              </a:r>
            </a:p>
          </p:txBody>
        </p:sp>
        <p:sp>
          <p:nvSpPr>
            <p:cNvPr id="89" name="Rectangle 88">
              <a:extLst>
                <a:ext uri="{FF2B5EF4-FFF2-40B4-BE49-F238E27FC236}">
                  <a16:creationId xmlns:a16="http://schemas.microsoft.com/office/drawing/2014/main" id="{BDF2495C-1A8A-9DCE-65A7-2CBBA6A51B54}"/>
                </a:ext>
              </a:extLst>
            </p:cNvPr>
            <p:cNvSpPr/>
            <p:nvPr/>
          </p:nvSpPr>
          <p:spPr>
            <a:xfrm>
              <a:off x="3364881" y="1951538"/>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($7.6)</a:t>
              </a:r>
            </a:p>
          </p:txBody>
        </p:sp>
      </p:grpSp>
      <p:grpSp>
        <p:nvGrpSpPr>
          <p:cNvPr id="85" name="Group 84">
            <a:extLst>
              <a:ext uri="{FF2B5EF4-FFF2-40B4-BE49-F238E27FC236}">
                <a16:creationId xmlns:a16="http://schemas.microsoft.com/office/drawing/2014/main" id="{13DD9E32-F946-1649-99F2-E9F5F43C9AA0}"/>
              </a:ext>
            </a:extLst>
          </p:cNvPr>
          <p:cNvGrpSpPr/>
          <p:nvPr/>
        </p:nvGrpSpPr>
        <p:grpSpPr>
          <a:xfrm>
            <a:off x="1394583" y="3398770"/>
            <a:ext cx="567587" cy="300405"/>
            <a:chOff x="4015121" y="1799138"/>
            <a:chExt cx="567587" cy="300405"/>
          </a:xfrm>
        </p:grpSpPr>
        <p:sp>
          <p:nvSpPr>
            <p:cNvPr id="86" name="Rectangle 85">
              <a:extLst>
                <a:ext uri="{FF2B5EF4-FFF2-40B4-BE49-F238E27FC236}">
                  <a16:creationId xmlns:a16="http://schemas.microsoft.com/office/drawing/2014/main" id="{36270C7D-1BB4-020D-9D4D-36F33B86D212}"/>
                </a:ext>
              </a:extLst>
            </p:cNvPr>
            <p:cNvSpPr/>
            <p:nvPr/>
          </p:nvSpPr>
          <p:spPr>
            <a:xfrm>
              <a:off x="4015192" y="1799138"/>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(57%)</a:t>
              </a:r>
            </a:p>
          </p:txBody>
        </p:sp>
        <p:sp>
          <p:nvSpPr>
            <p:cNvPr id="87" name="Rectangle 86">
              <a:extLst>
                <a:ext uri="{FF2B5EF4-FFF2-40B4-BE49-F238E27FC236}">
                  <a16:creationId xmlns:a16="http://schemas.microsoft.com/office/drawing/2014/main" id="{5775F946-C360-645F-E12C-66379D01BCCC}"/>
                </a:ext>
              </a:extLst>
            </p:cNvPr>
            <p:cNvSpPr/>
            <p:nvPr/>
          </p:nvSpPr>
          <p:spPr>
            <a:xfrm>
              <a:off x="4015121" y="1951538"/>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($8.3)</a:t>
              </a:r>
            </a:p>
          </p:txBody>
        </p:sp>
      </p:grpSp>
      <p:sp>
        <p:nvSpPr>
          <p:cNvPr id="93" name="Rectangle 92">
            <a:extLst>
              <a:ext uri="{FF2B5EF4-FFF2-40B4-BE49-F238E27FC236}">
                <a16:creationId xmlns:a16="http://schemas.microsoft.com/office/drawing/2014/main" id="{156B0CDF-8702-07E2-F047-959375E3202B}"/>
              </a:ext>
            </a:extLst>
          </p:cNvPr>
          <p:cNvSpPr/>
          <p:nvPr/>
        </p:nvSpPr>
        <p:spPr>
          <a:xfrm>
            <a:off x="153648" y="4920506"/>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sp>
        <p:nvSpPr>
          <p:cNvPr id="94" name="Rectangle 93">
            <a:extLst>
              <a:ext uri="{FF2B5EF4-FFF2-40B4-BE49-F238E27FC236}">
                <a16:creationId xmlns:a16="http://schemas.microsoft.com/office/drawing/2014/main" id="{0588A4A1-EB52-4C56-629F-9EF0162C87CA}"/>
              </a:ext>
            </a:extLst>
          </p:cNvPr>
          <p:cNvSpPr/>
          <p:nvPr/>
        </p:nvSpPr>
        <p:spPr>
          <a:xfrm>
            <a:off x="153545" y="5072906"/>
            <a:ext cx="147209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sp>
        <p:nvSpPr>
          <p:cNvPr id="102" name="Rectangle 101">
            <a:extLst>
              <a:ext uri="{FF2B5EF4-FFF2-40B4-BE49-F238E27FC236}">
                <a16:creationId xmlns:a16="http://schemas.microsoft.com/office/drawing/2014/main" id="{2787123B-8425-F152-9DD3-5D360EA7E81A}"/>
              </a:ext>
            </a:extLst>
          </p:cNvPr>
          <p:cNvSpPr/>
          <p:nvPr/>
        </p:nvSpPr>
        <p:spPr>
          <a:xfrm>
            <a:off x="5374092" y="4878036"/>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(44%)</a:t>
            </a:r>
          </a:p>
        </p:txBody>
      </p:sp>
      <p:sp>
        <p:nvSpPr>
          <p:cNvPr id="103" name="Rectangle 102">
            <a:extLst>
              <a:ext uri="{FF2B5EF4-FFF2-40B4-BE49-F238E27FC236}">
                <a16:creationId xmlns:a16="http://schemas.microsoft.com/office/drawing/2014/main" id="{EDD49298-A9AF-63A4-01BF-D3195D8E5625}"/>
              </a:ext>
            </a:extLst>
          </p:cNvPr>
          <p:cNvSpPr/>
          <p:nvPr/>
        </p:nvSpPr>
        <p:spPr>
          <a:xfrm>
            <a:off x="5342529" y="5027960"/>
            <a:ext cx="630540" cy="152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($338.9)</a:t>
            </a:r>
          </a:p>
        </p:txBody>
      </p:sp>
      <p:sp>
        <p:nvSpPr>
          <p:cNvPr id="100" name="Rectangle 99">
            <a:extLst>
              <a:ext uri="{FF2B5EF4-FFF2-40B4-BE49-F238E27FC236}">
                <a16:creationId xmlns:a16="http://schemas.microsoft.com/office/drawing/2014/main" id="{82E97967-9A50-6EDE-4678-143D37730244}"/>
              </a:ext>
            </a:extLst>
          </p:cNvPr>
          <p:cNvSpPr/>
          <p:nvPr/>
        </p:nvSpPr>
        <p:spPr>
          <a:xfrm>
            <a:off x="3436021" y="4888196"/>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(32%)</a:t>
            </a:r>
          </a:p>
        </p:txBody>
      </p:sp>
      <p:sp>
        <p:nvSpPr>
          <p:cNvPr id="101" name="Rectangle 100">
            <a:extLst>
              <a:ext uri="{FF2B5EF4-FFF2-40B4-BE49-F238E27FC236}">
                <a16:creationId xmlns:a16="http://schemas.microsoft.com/office/drawing/2014/main" id="{20D28718-FE4C-4989-A0BD-F2B8F5723F28}"/>
              </a:ext>
            </a:extLst>
          </p:cNvPr>
          <p:cNvSpPr/>
          <p:nvPr/>
        </p:nvSpPr>
        <p:spPr>
          <a:xfrm>
            <a:off x="3404509" y="5036200"/>
            <a:ext cx="630540" cy="152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($264.5)</a:t>
            </a:r>
          </a:p>
        </p:txBody>
      </p:sp>
      <p:sp>
        <p:nvSpPr>
          <p:cNvPr id="98" name="Rectangle 97">
            <a:extLst>
              <a:ext uri="{FF2B5EF4-FFF2-40B4-BE49-F238E27FC236}">
                <a16:creationId xmlns:a16="http://schemas.microsoft.com/office/drawing/2014/main" id="{53C27B4F-7FF7-D773-4F39-CD9AEB78AC83}"/>
              </a:ext>
            </a:extLst>
          </p:cNvPr>
          <p:cNvSpPr/>
          <p:nvPr/>
        </p:nvSpPr>
        <p:spPr>
          <a:xfrm>
            <a:off x="1465739" y="4898356"/>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(24%)</a:t>
            </a:r>
          </a:p>
        </p:txBody>
      </p:sp>
      <p:sp>
        <p:nvSpPr>
          <p:cNvPr id="99" name="Rectangle 98">
            <a:extLst>
              <a:ext uri="{FF2B5EF4-FFF2-40B4-BE49-F238E27FC236}">
                <a16:creationId xmlns:a16="http://schemas.microsoft.com/office/drawing/2014/main" id="{EC925C71-19EE-DDA8-7604-ECE0659C7F0C}"/>
              </a:ext>
            </a:extLst>
          </p:cNvPr>
          <p:cNvSpPr/>
          <p:nvPr/>
        </p:nvSpPr>
        <p:spPr>
          <a:xfrm>
            <a:off x="1434227" y="5046360"/>
            <a:ext cx="630540" cy="152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($207.4)</a:t>
            </a:r>
          </a:p>
        </p:txBody>
      </p:sp>
      <p:grpSp>
        <p:nvGrpSpPr>
          <p:cNvPr id="109" name="Group 108">
            <a:extLst>
              <a:ext uri="{FF2B5EF4-FFF2-40B4-BE49-F238E27FC236}">
                <a16:creationId xmlns:a16="http://schemas.microsoft.com/office/drawing/2014/main" id="{F14A3F5C-C3C3-0099-5F60-EE1AA78746A3}"/>
              </a:ext>
            </a:extLst>
          </p:cNvPr>
          <p:cNvGrpSpPr/>
          <p:nvPr/>
        </p:nvGrpSpPr>
        <p:grpSpPr>
          <a:xfrm>
            <a:off x="8453337" y="1910722"/>
            <a:ext cx="749962" cy="295023"/>
            <a:chOff x="8040383" y="1976388"/>
            <a:chExt cx="749962" cy="295023"/>
          </a:xfrm>
        </p:grpSpPr>
        <p:sp>
          <p:nvSpPr>
            <p:cNvPr id="114" name="Rectangle 113">
              <a:extLst>
                <a:ext uri="{FF2B5EF4-FFF2-40B4-BE49-F238E27FC236}">
                  <a16:creationId xmlns:a16="http://schemas.microsoft.com/office/drawing/2014/main" id="{D138DABF-CB2E-D65C-DB6C-992BFC54F369}"/>
                </a:ext>
              </a:extLst>
            </p:cNvPr>
            <p:cNvSpPr/>
            <p:nvPr/>
          </p:nvSpPr>
          <p:spPr>
            <a:xfrm>
              <a:off x="8047292" y="2198878"/>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3C940EED-5C7B-1358-1791-0E4C951F344F}"/>
                </a:ext>
              </a:extLst>
            </p:cNvPr>
            <p:cNvGrpSpPr/>
            <p:nvPr/>
          </p:nvGrpSpPr>
          <p:grpSpPr>
            <a:xfrm>
              <a:off x="8040383" y="1976388"/>
              <a:ext cx="749962" cy="148005"/>
              <a:chOff x="-487004" y="3063784"/>
              <a:chExt cx="749962" cy="148005"/>
            </a:xfrm>
          </p:grpSpPr>
          <p:sp>
            <p:nvSpPr>
              <p:cNvPr id="112" name="Rectangle 111">
                <a:extLst>
                  <a:ext uri="{FF2B5EF4-FFF2-40B4-BE49-F238E27FC236}">
                    <a16:creationId xmlns:a16="http://schemas.microsoft.com/office/drawing/2014/main" id="{4A4975DE-DB31-79E5-96DF-3C448C247879}"/>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51EA000-2569-4209-5809-42103C02F012}"/>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sp>
        <p:nvSpPr>
          <p:cNvPr id="8" name="Rectangle 7">
            <a:extLst>
              <a:ext uri="{FF2B5EF4-FFF2-40B4-BE49-F238E27FC236}">
                <a16:creationId xmlns:a16="http://schemas.microsoft.com/office/drawing/2014/main" id="{A4D88122-DA54-7A1A-4741-4A36F4A896AD}"/>
              </a:ext>
            </a:extLst>
          </p:cNvPr>
          <p:cNvSpPr/>
          <p:nvPr/>
        </p:nvSpPr>
        <p:spPr>
          <a:xfrm>
            <a:off x="7376457" y="1875140"/>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(70%)</a:t>
            </a:r>
          </a:p>
        </p:txBody>
      </p:sp>
      <p:sp>
        <p:nvSpPr>
          <p:cNvPr id="9" name="Rectangle 8">
            <a:extLst>
              <a:ext uri="{FF2B5EF4-FFF2-40B4-BE49-F238E27FC236}">
                <a16:creationId xmlns:a16="http://schemas.microsoft.com/office/drawing/2014/main" id="{62FF72ED-65B7-618E-2296-1C6711388C14}"/>
              </a:ext>
            </a:extLst>
          </p:cNvPr>
          <p:cNvSpPr/>
          <p:nvPr/>
        </p:nvSpPr>
        <p:spPr>
          <a:xfrm>
            <a:off x="7376386" y="2027540"/>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(16.0)</a:t>
            </a:r>
          </a:p>
        </p:txBody>
      </p:sp>
      <p:sp>
        <p:nvSpPr>
          <p:cNvPr id="10" name="Rectangle 9">
            <a:extLst>
              <a:ext uri="{FF2B5EF4-FFF2-40B4-BE49-F238E27FC236}">
                <a16:creationId xmlns:a16="http://schemas.microsoft.com/office/drawing/2014/main" id="{9FA19F3E-07F2-720F-B11C-1A3DBAAF8083}"/>
              </a:ext>
            </a:extLst>
          </p:cNvPr>
          <p:cNvSpPr/>
          <p:nvPr/>
        </p:nvSpPr>
        <p:spPr>
          <a:xfrm>
            <a:off x="8581221" y="2070680"/>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grpSp>
        <p:nvGrpSpPr>
          <p:cNvPr id="11" name="Group 10">
            <a:extLst>
              <a:ext uri="{FF2B5EF4-FFF2-40B4-BE49-F238E27FC236}">
                <a16:creationId xmlns:a16="http://schemas.microsoft.com/office/drawing/2014/main" id="{92516DF4-3875-E2FF-B0C2-0A710B26CA39}"/>
              </a:ext>
            </a:extLst>
          </p:cNvPr>
          <p:cNvGrpSpPr/>
          <p:nvPr/>
        </p:nvGrpSpPr>
        <p:grpSpPr>
          <a:xfrm>
            <a:off x="8453337" y="3431842"/>
            <a:ext cx="749962" cy="295023"/>
            <a:chOff x="8040383" y="1976388"/>
            <a:chExt cx="749962" cy="295023"/>
          </a:xfrm>
        </p:grpSpPr>
        <p:sp>
          <p:nvSpPr>
            <p:cNvPr id="12" name="Rectangle 11">
              <a:extLst>
                <a:ext uri="{FF2B5EF4-FFF2-40B4-BE49-F238E27FC236}">
                  <a16:creationId xmlns:a16="http://schemas.microsoft.com/office/drawing/2014/main" id="{537A6370-2E99-8975-89EC-072FF461DEC4}"/>
                </a:ext>
              </a:extLst>
            </p:cNvPr>
            <p:cNvSpPr/>
            <p:nvPr/>
          </p:nvSpPr>
          <p:spPr>
            <a:xfrm>
              <a:off x="8047292" y="2198878"/>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4D4F186-18BC-DAE1-2FF2-E47198140C6D}"/>
                </a:ext>
              </a:extLst>
            </p:cNvPr>
            <p:cNvGrpSpPr/>
            <p:nvPr/>
          </p:nvGrpSpPr>
          <p:grpSpPr>
            <a:xfrm>
              <a:off x="8040383" y="1976388"/>
              <a:ext cx="749962" cy="148005"/>
              <a:chOff x="-487004" y="3063784"/>
              <a:chExt cx="749962" cy="148005"/>
            </a:xfrm>
          </p:grpSpPr>
          <p:sp>
            <p:nvSpPr>
              <p:cNvPr id="14" name="Rectangle 13">
                <a:extLst>
                  <a:ext uri="{FF2B5EF4-FFF2-40B4-BE49-F238E27FC236}">
                    <a16:creationId xmlns:a16="http://schemas.microsoft.com/office/drawing/2014/main" id="{9D574C7E-51CB-DC57-0107-BC82F6CD6F3A}"/>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36DBD3-EB54-3F56-DAD8-451A32E06A4A}"/>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sp>
        <p:nvSpPr>
          <p:cNvPr id="16" name="Rectangle 15">
            <a:extLst>
              <a:ext uri="{FF2B5EF4-FFF2-40B4-BE49-F238E27FC236}">
                <a16:creationId xmlns:a16="http://schemas.microsoft.com/office/drawing/2014/main" id="{9CC2B86B-0150-3258-CF73-5FFFFB29BE11}"/>
              </a:ext>
            </a:extLst>
          </p:cNvPr>
          <p:cNvSpPr/>
          <p:nvPr/>
        </p:nvSpPr>
        <p:spPr>
          <a:xfrm>
            <a:off x="8581221" y="3591800"/>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grpSp>
        <p:nvGrpSpPr>
          <p:cNvPr id="17" name="Group 16">
            <a:extLst>
              <a:ext uri="{FF2B5EF4-FFF2-40B4-BE49-F238E27FC236}">
                <a16:creationId xmlns:a16="http://schemas.microsoft.com/office/drawing/2014/main" id="{F6A5F4E1-8F24-5061-1BCB-C9A9F848561E}"/>
              </a:ext>
            </a:extLst>
          </p:cNvPr>
          <p:cNvGrpSpPr/>
          <p:nvPr/>
        </p:nvGrpSpPr>
        <p:grpSpPr>
          <a:xfrm>
            <a:off x="8460246" y="4951133"/>
            <a:ext cx="749962" cy="295023"/>
            <a:chOff x="8040383" y="1976388"/>
            <a:chExt cx="749962" cy="295023"/>
          </a:xfrm>
        </p:grpSpPr>
        <p:sp>
          <p:nvSpPr>
            <p:cNvPr id="18" name="Rectangle 17">
              <a:extLst>
                <a:ext uri="{FF2B5EF4-FFF2-40B4-BE49-F238E27FC236}">
                  <a16:creationId xmlns:a16="http://schemas.microsoft.com/office/drawing/2014/main" id="{08580392-2A09-A214-9646-6231381F7060}"/>
                </a:ext>
              </a:extLst>
            </p:cNvPr>
            <p:cNvSpPr/>
            <p:nvPr/>
          </p:nvSpPr>
          <p:spPr>
            <a:xfrm>
              <a:off x="8047292" y="2198878"/>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A3961F8-177E-3441-EDB7-F89DCD3145C7}"/>
                </a:ext>
              </a:extLst>
            </p:cNvPr>
            <p:cNvGrpSpPr/>
            <p:nvPr/>
          </p:nvGrpSpPr>
          <p:grpSpPr>
            <a:xfrm>
              <a:off x="8040383" y="1976388"/>
              <a:ext cx="749962" cy="148005"/>
              <a:chOff x="-487004" y="3063784"/>
              <a:chExt cx="749962" cy="148005"/>
            </a:xfrm>
          </p:grpSpPr>
          <p:sp>
            <p:nvSpPr>
              <p:cNvPr id="20" name="Rectangle 19">
                <a:extLst>
                  <a:ext uri="{FF2B5EF4-FFF2-40B4-BE49-F238E27FC236}">
                    <a16:creationId xmlns:a16="http://schemas.microsoft.com/office/drawing/2014/main" id="{009D9527-963F-72DE-0AA7-088A19E87E8B}"/>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BB19D21-02AC-9E52-2CE6-D70EE7D543FC}"/>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sp>
        <p:nvSpPr>
          <p:cNvPr id="22" name="Rectangle 21">
            <a:extLst>
              <a:ext uri="{FF2B5EF4-FFF2-40B4-BE49-F238E27FC236}">
                <a16:creationId xmlns:a16="http://schemas.microsoft.com/office/drawing/2014/main" id="{00515E5B-A76F-B0D2-7652-E75969FE015B}"/>
              </a:ext>
            </a:extLst>
          </p:cNvPr>
          <p:cNvSpPr/>
          <p:nvPr/>
        </p:nvSpPr>
        <p:spPr>
          <a:xfrm>
            <a:off x="8588130" y="5111091"/>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sp>
        <p:nvSpPr>
          <p:cNvPr id="24" name="Rectangle 23">
            <a:extLst>
              <a:ext uri="{FF2B5EF4-FFF2-40B4-BE49-F238E27FC236}">
                <a16:creationId xmlns:a16="http://schemas.microsoft.com/office/drawing/2014/main" id="{3F9D7E7E-07B3-B9B3-872F-178F48DFE7D2}"/>
              </a:ext>
            </a:extLst>
          </p:cNvPr>
          <p:cNvSpPr/>
          <p:nvPr/>
        </p:nvSpPr>
        <p:spPr>
          <a:xfrm>
            <a:off x="7305655" y="3380023"/>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(70%)</a:t>
            </a:r>
          </a:p>
        </p:txBody>
      </p:sp>
      <p:sp>
        <p:nvSpPr>
          <p:cNvPr id="25" name="Rectangle 24">
            <a:extLst>
              <a:ext uri="{FF2B5EF4-FFF2-40B4-BE49-F238E27FC236}">
                <a16:creationId xmlns:a16="http://schemas.microsoft.com/office/drawing/2014/main" id="{34C8CB3A-4C9F-3FC7-16CA-1EF65213CEFE}"/>
              </a:ext>
            </a:extLst>
          </p:cNvPr>
          <p:cNvSpPr/>
          <p:nvPr/>
        </p:nvSpPr>
        <p:spPr>
          <a:xfrm>
            <a:off x="7305584" y="3532423"/>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($10.5)</a:t>
            </a:r>
          </a:p>
        </p:txBody>
      </p:sp>
      <p:sp>
        <p:nvSpPr>
          <p:cNvPr id="27" name="Rectangle 26">
            <a:extLst>
              <a:ext uri="{FF2B5EF4-FFF2-40B4-BE49-F238E27FC236}">
                <a16:creationId xmlns:a16="http://schemas.microsoft.com/office/drawing/2014/main" id="{7346C355-67F0-2F92-7A72-EFEBC20BF4E6}"/>
              </a:ext>
            </a:extLst>
          </p:cNvPr>
          <p:cNvSpPr/>
          <p:nvPr/>
        </p:nvSpPr>
        <p:spPr>
          <a:xfrm>
            <a:off x="7304492" y="4888196"/>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(13%)</a:t>
            </a:r>
          </a:p>
        </p:txBody>
      </p:sp>
      <p:sp>
        <p:nvSpPr>
          <p:cNvPr id="28" name="Rectangle 27">
            <a:extLst>
              <a:ext uri="{FF2B5EF4-FFF2-40B4-BE49-F238E27FC236}">
                <a16:creationId xmlns:a16="http://schemas.microsoft.com/office/drawing/2014/main" id="{97DB0917-D5C4-1A71-510C-09C125C37F95}"/>
              </a:ext>
            </a:extLst>
          </p:cNvPr>
          <p:cNvSpPr/>
          <p:nvPr/>
        </p:nvSpPr>
        <p:spPr>
          <a:xfrm>
            <a:off x="7272929" y="5038120"/>
            <a:ext cx="630540" cy="152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a:solidFill>
                  <a:srgbClr val="647586"/>
                </a:solidFill>
              </a:rPr>
              <a:t>($82.2)</a:t>
            </a:r>
            <a:endParaRPr lang="en-US" sz="900" i="1" dirty="0">
              <a:solidFill>
                <a:srgbClr val="647586"/>
              </a:solidFill>
            </a:endParaRPr>
          </a:p>
        </p:txBody>
      </p:sp>
      <p:sp>
        <p:nvSpPr>
          <p:cNvPr id="29" name="Rectangle: Folded Corner 28">
            <a:extLst>
              <a:ext uri="{FF2B5EF4-FFF2-40B4-BE49-F238E27FC236}">
                <a16:creationId xmlns:a16="http://schemas.microsoft.com/office/drawing/2014/main" id="{9DE11AAC-FBD2-DACD-3F77-B8B57A7A47EA}"/>
              </a:ext>
            </a:extLst>
          </p:cNvPr>
          <p:cNvSpPr/>
          <p:nvPr/>
        </p:nvSpPr>
        <p:spPr>
          <a:xfrm>
            <a:off x="-2082800" y="2946400"/>
            <a:ext cx="1706641" cy="1960402"/>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UPDATED TO Q4</a:t>
            </a:r>
          </a:p>
        </p:txBody>
      </p:sp>
    </p:spTree>
    <p:extLst>
      <p:ext uri="{BB962C8B-B14F-4D97-AF65-F5344CB8AC3E}">
        <p14:creationId xmlns:p14="http://schemas.microsoft.com/office/powerpoint/2010/main" val="252549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CF541555-3DA0-1493-0153-EB614C6CE4EB}"/>
              </a:ext>
            </a:extLst>
          </p:cNvPr>
          <p:cNvPicPr>
            <a:picLocks noChangeAspect="1"/>
          </p:cNvPicPr>
          <p:nvPr/>
        </p:nvPicPr>
        <p:blipFill>
          <a:blip r:embed="rId5"/>
          <a:stretch>
            <a:fillRect/>
          </a:stretch>
        </p:blipFill>
        <p:spPr>
          <a:xfrm>
            <a:off x="475488" y="4991862"/>
            <a:ext cx="8193024" cy="1263396"/>
          </a:xfrm>
          <a:prstGeom prst="rect">
            <a:avLst/>
          </a:prstGeom>
        </p:spPr>
      </p:pic>
      <p:pic>
        <p:nvPicPr>
          <p:cNvPr id="95" name="Picture 94">
            <a:extLst>
              <a:ext uri="{FF2B5EF4-FFF2-40B4-BE49-F238E27FC236}">
                <a16:creationId xmlns:a16="http://schemas.microsoft.com/office/drawing/2014/main" id="{AB0445C8-7D8F-B942-8E48-C83A1BE4947E}"/>
              </a:ext>
            </a:extLst>
          </p:cNvPr>
          <p:cNvPicPr>
            <a:picLocks noChangeAspect="1"/>
          </p:cNvPicPr>
          <p:nvPr/>
        </p:nvPicPr>
        <p:blipFill>
          <a:blip r:embed="rId6"/>
          <a:stretch>
            <a:fillRect/>
          </a:stretch>
        </p:blipFill>
        <p:spPr>
          <a:xfrm>
            <a:off x="475488" y="3508502"/>
            <a:ext cx="8193024" cy="1263396"/>
          </a:xfrm>
          <a:prstGeom prst="rect">
            <a:avLst/>
          </a:prstGeom>
        </p:spPr>
      </p:pic>
      <p:pic>
        <p:nvPicPr>
          <p:cNvPr id="78" name="Picture 77">
            <a:extLst>
              <a:ext uri="{FF2B5EF4-FFF2-40B4-BE49-F238E27FC236}">
                <a16:creationId xmlns:a16="http://schemas.microsoft.com/office/drawing/2014/main" id="{CD816951-CB5E-AC55-207B-EB6F38B2CFCB}"/>
              </a:ext>
            </a:extLst>
          </p:cNvPr>
          <p:cNvPicPr>
            <a:picLocks noChangeAspect="1"/>
          </p:cNvPicPr>
          <p:nvPr/>
        </p:nvPicPr>
        <p:blipFill>
          <a:blip r:embed="rId7"/>
          <a:stretch>
            <a:fillRect/>
          </a:stretch>
        </p:blipFill>
        <p:spPr>
          <a:xfrm>
            <a:off x="474726" y="1974342"/>
            <a:ext cx="8194548" cy="1263396"/>
          </a:xfrm>
          <a:prstGeom prst="rect">
            <a:avLst/>
          </a:prstGeom>
        </p:spPr>
      </p:pic>
      <p:sp>
        <p:nvSpPr>
          <p:cNvPr id="3" name="TextBox 2">
            <a:extLst>
              <a:ext uri="{FF2B5EF4-FFF2-40B4-BE49-F238E27FC236}">
                <a16:creationId xmlns:a16="http://schemas.microsoft.com/office/drawing/2014/main" id="{CEEE423D-EB02-46B4-B0BD-8E62EA39295B}"/>
              </a:ext>
            </a:extLst>
          </p:cNvPr>
          <p:cNvSpPr txBox="1"/>
          <p:nvPr/>
        </p:nvSpPr>
        <p:spPr>
          <a:xfrm>
            <a:off x="274423" y="241362"/>
            <a:ext cx="7108510" cy="332399"/>
          </a:xfrm>
          <a:prstGeom prst="rect">
            <a:avLst/>
          </a:prstGeom>
        </p:spPr>
        <p:txBody>
          <a:bodyPr vert="horz" lIns="91440" tIns="45720" rIns="91440" bIns="45720" rtlCol="0" anchor="ctr">
            <a:noAutofit/>
          </a:bodyPr>
          <a:lstStyle>
            <a:lvl1pPr defTabSz="914400">
              <a:lnSpc>
                <a:spcPct val="90000"/>
              </a:lnSpc>
              <a:spcBef>
                <a:spcPct val="0"/>
              </a:spcBef>
              <a:buNone/>
              <a:defRPr sz="2400" b="1" cap="small" baseline="0">
                <a:solidFill>
                  <a:schemeClr val="bg1"/>
                </a:solidFill>
                <a:latin typeface="+mj-lt"/>
                <a:ea typeface="+mj-ea"/>
                <a:cs typeface="+mj-cs"/>
              </a:defRPr>
            </a:lvl1pPr>
          </a:lstStyle>
          <a:p>
            <a:r>
              <a:rPr lang="en-US" kern="0" dirty="0">
                <a:latin typeface="Meta Offc" panose="020B0504030101020102" pitchFamily="34" charset="0"/>
              </a:rPr>
              <a:t>PAL’s Spot Buys – Breakdown</a:t>
            </a:r>
          </a:p>
        </p:txBody>
      </p:sp>
      <p:sp>
        <p:nvSpPr>
          <p:cNvPr id="4" name="TextBox 3">
            <a:extLst>
              <a:ext uri="{FF2B5EF4-FFF2-40B4-BE49-F238E27FC236}">
                <a16:creationId xmlns:a16="http://schemas.microsoft.com/office/drawing/2014/main" id="{69A82633-794C-4432-99C4-811C392923D1}"/>
              </a:ext>
            </a:extLst>
          </p:cNvPr>
          <p:cNvSpPr txBox="1"/>
          <p:nvPr/>
        </p:nvSpPr>
        <p:spPr>
          <a:xfrm>
            <a:off x="373923" y="569356"/>
            <a:ext cx="65" cy="195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73"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31" name="Footer Placeholder 4">
            <a:extLst>
              <a:ext uri="{FF2B5EF4-FFF2-40B4-BE49-F238E27FC236}">
                <a16:creationId xmlns:a16="http://schemas.microsoft.com/office/drawing/2014/main" id="{A6053B98-D7DB-F8DA-95E6-FF0C179992B8}"/>
              </a:ext>
            </a:extLst>
          </p:cNvPr>
          <p:cNvSpPr txBox="1">
            <a:spLocks/>
          </p:cNvSpPr>
          <p:nvPr/>
        </p:nvSpPr>
        <p:spPr>
          <a:xfrm>
            <a:off x="274638" y="6481497"/>
            <a:ext cx="7008812" cy="365125"/>
          </a:xfrm>
          <a:prstGeom prst="rect">
            <a:avLst/>
          </a:prstGeom>
        </p:spPr>
        <p:txBody>
          <a:bodyPr vert="horz" lIns="91440" tIns="45720" rIns="91440" bIns="45720" rtlCol="0" anchor="ctr"/>
          <a:lstStyle>
            <a:defPPr>
              <a:defRPr lang="en-US"/>
            </a:defPPr>
            <a:lvl1pPr marL="0" indent="0" algn="l" defTabSz="457200" rtl="0" eaLnBrk="1" latinLnBrk="0" hangingPunct="1">
              <a:buFontTx/>
              <a:buNone/>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kern="0" dirty="0">
              <a:latin typeface="Meta Offc" panose="020B0504030101020102" pitchFamily="34" charset="0"/>
            </a:endParaRPr>
          </a:p>
        </p:txBody>
      </p:sp>
      <p:sp>
        <p:nvSpPr>
          <p:cNvPr id="58" name="Footer Placeholder 4">
            <a:extLst>
              <a:ext uri="{FF2B5EF4-FFF2-40B4-BE49-F238E27FC236}">
                <a16:creationId xmlns:a16="http://schemas.microsoft.com/office/drawing/2014/main" id="{C67328CA-890A-3395-BD5C-801C1EDFAF7B}"/>
              </a:ext>
            </a:extLst>
          </p:cNvPr>
          <p:cNvSpPr txBox="1">
            <a:spLocks/>
          </p:cNvSpPr>
          <p:nvPr/>
        </p:nvSpPr>
        <p:spPr>
          <a:xfrm>
            <a:off x="274638" y="6481497"/>
            <a:ext cx="7008812" cy="365125"/>
          </a:xfrm>
          <a:prstGeom prst="rect">
            <a:avLst/>
          </a:prstGeom>
        </p:spPr>
        <p:txBody>
          <a:bodyPr vert="horz" lIns="91440" tIns="45720" rIns="91440" bIns="45720" rtlCol="0" anchor="ctr"/>
          <a:lstStyle>
            <a:defPPr>
              <a:defRPr lang="en-US"/>
            </a:defPPr>
            <a:lvl1pPr marL="228600" indent="-228600">
              <a:buFontTx/>
              <a:buAutoNum type="arabicParenBoth"/>
              <a:defRPr sz="800" kern="0">
                <a:latin typeface="Meta Offc" panose="020B0504030101020102"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endParaRPr lang="en-US" dirty="0"/>
          </a:p>
        </p:txBody>
      </p:sp>
      <p:sp>
        <p:nvSpPr>
          <p:cNvPr id="2" name="Slide Number Placeholder 2">
            <a:extLst>
              <a:ext uri="{FF2B5EF4-FFF2-40B4-BE49-F238E27FC236}">
                <a16:creationId xmlns:a16="http://schemas.microsoft.com/office/drawing/2014/main" id="{C9A5678C-BA01-CBFC-B803-C1C5247E6A88}"/>
              </a:ext>
            </a:extLst>
          </p:cNvPr>
          <p:cNvSpPr txBox="1">
            <a:spLocks/>
          </p:cNvSpPr>
          <p:nvPr/>
        </p:nvSpPr>
        <p:spPr>
          <a:xfrm>
            <a:off x="8583830" y="6373342"/>
            <a:ext cx="428362"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8A1A2B6-FEDC-426F-9679-D1021F4EA7CB}" type="slidenum">
              <a:rPr lang="en-US" smtClean="0">
                <a:solidFill>
                  <a:prstClr val="black"/>
                </a:solidFill>
                <a:latin typeface="Meta Offc"/>
              </a:rPr>
              <a:pPr>
                <a:defRPr/>
              </a:pPr>
              <a:t>15</a:t>
            </a:fld>
            <a:endParaRPr lang="en-US" dirty="0">
              <a:solidFill>
                <a:prstClr val="black"/>
              </a:solidFill>
              <a:latin typeface="Meta Offc"/>
            </a:endParaRPr>
          </a:p>
        </p:txBody>
      </p:sp>
      <p:sp>
        <p:nvSpPr>
          <p:cNvPr id="5" name="Rounded Rectangle 13">
            <a:extLst>
              <a:ext uri="{FF2B5EF4-FFF2-40B4-BE49-F238E27FC236}">
                <a16:creationId xmlns:a16="http://schemas.microsoft.com/office/drawing/2014/main" id="{D11E8A54-762D-E8B9-41EF-8AC932CAB01C}"/>
              </a:ext>
            </a:extLst>
          </p:cNvPr>
          <p:cNvSpPr>
            <a:spLocks/>
          </p:cNvSpPr>
          <p:nvPr/>
        </p:nvSpPr>
        <p:spPr>
          <a:xfrm>
            <a:off x="153545" y="971938"/>
            <a:ext cx="8803446" cy="334699"/>
          </a:xfrm>
          <a:prstGeom prst="roundRect">
            <a:avLst/>
          </a:prstGeom>
          <a:solidFill>
            <a:srgbClr val="64758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350" b="1" i="1" kern="0" dirty="0">
                <a:solidFill>
                  <a:schemeClr val="bg1"/>
                </a:solidFill>
                <a:latin typeface="Meta Offc" panose="020B0504030101020102" pitchFamily="34" charset="0"/>
              </a:rPr>
              <a:t>Volume and Revenue Breakdown: Spot Buys</a:t>
            </a:r>
            <a:endParaRPr lang="en-US" sz="1350" b="1" i="1" kern="0" baseline="30000" dirty="0">
              <a:solidFill>
                <a:schemeClr val="bg1"/>
              </a:solidFill>
              <a:latin typeface="Meta Offc" panose="020B0504030101020102" pitchFamily="34" charset="0"/>
            </a:endParaRPr>
          </a:p>
        </p:txBody>
      </p:sp>
      <p:sp>
        <p:nvSpPr>
          <p:cNvPr id="57" name="Footer Placeholder 4">
            <a:extLst>
              <a:ext uri="{FF2B5EF4-FFF2-40B4-BE49-F238E27FC236}">
                <a16:creationId xmlns:a16="http://schemas.microsoft.com/office/drawing/2014/main" id="{21E9C6C5-410C-5E32-2B2B-384E9994AB98}"/>
              </a:ext>
            </a:extLst>
          </p:cNvPr>
          <p:cNvSpPr txBox="1">
            <a:spLocks/>
          </p:cNvSpPr>
          <p:nvPr/>
        </p:nvSpPr>
        <p:spPr>
          <a:xfrm>
            <a:off x="274638" y="6373342"/>
            <a:ext cx="7008812" cy="365125"/>
          </a:xfrm>
          <a:prstGeom prst="rect">
            <a:avLst/>
          </a:prstGeom>
        </p:spPr>
        <p:txBody>
          <a:bodyPr vert="horz" lIns="91440" tIns="45720" rIns="91440" bIns="45720" rtlCol="0" anchor="ctr"/>
          <a:lstStyle>
            <a:defPPr>
              <a:defRPr lang="en-US"/>
            </a:defPPr>
            <a:lvl1pPr marL="0" indent="0" algn="l" defTabSz="457200" rtl="0" eaLnBrk="1" latinLnBrk="0" hangingPunct="1">
              <a:buFontTx/>
              <a:buNone/>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kern="0" dirty="0">
              <a:latin typeface="Meta Offc" panose="020B0504030101020102" pitchFamily="34" charset="0"/>
            </a:endParaRPr>
          </a:p>
        </p:txBody>
      </p:sp>
      <p:grpSp>
        <p:nvGrpSpPr>
          <p:cNvPr id="47" name="Group 46">
            <a:extLst>
              <a:ext uri="{FF2B5EF4-FFF2-40B4-BE49-F238E27FC236}">
                <a16:creationId xmlns:a16="http://schemas.microsoft.com/office/drawing/2014/main" id="{823C6D11-002E-4854-E7B8-A45702216D7C}"/>
              </a:ext>
            </a:extLst>
          </p:cNvPr>
          <p:cNvGrpSpPr>
            <a:grpSpLocks/>
          </p:cNvGrpSpPr>
          <p:nvPr/>
        </p:nvGrpSpPr>
        <p:grpSpPr>
          <a:xfrm>
            <a:off x="153545" y="3087045"/>
            <a:ext cx="8781862" cy="257925"/>
            <a:chOff x="4632706" y="1610821"/>
            <a:chExt cx="4057251" cy="257925"/>
          </a:xfrm>
        </p:grpSpPr>
        <p:graphicFrame>
          <p:nvGraphicFramePr>
            <p:cNvPr id="48" name="Content Placeholder 7">
              <a:extLst>
                <a:ext uri="{FF2B5EF4-FFF2-40B4-BE49-F238E27FC236}">
                  <a16:creationId xmlns:a16="http://schemas.microsoft.com/office/drawing/2014/main" id="{0DAACD1D-61D1-EF29-8E1A-BA22F236F46D}"/>
                </a:ext>
              </a:extLst>
            </p:cNvPr>
            <p:cNvGraphicFramePr>
              <a:graphicFrameLocks/>
            </p:cNvGraphicFramePr>
            <p:nvPr>
              <p:custDataLst>
                <p:tags r:id="rId3"/>
              </p:custDataLst>
              <p:extLst>
                <p:ext uri="{D42A27DB-BD31-4B8C-83A1-F6EECF244321}">
                  <p14:modId xmlns:p14="http://schemas.microsoft.com/office/powerpoint/2010/main" val="491512480"/>
                </p:ext>
              </p:extLst>
            </p:nvPr>
          </p:nvGraphicFramePr>
          <p:xfrm>
            <a:off x="4632706" y="1610821"/>
            <a:ext cx="1781388"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Spot Buys – Revenue </a:t>
                        </a:r>
                        <a:r>
                          <a:rPr lang="en-US" sz="900" b="0" i="1" dirty="0">
                            <a:solidFill>
                              <a:schemeClr val="tx1"/>
                            </a:solidFill>
                            <a:latin typeface="Meta Offc" panose="020B0504030101020102" pitchFamily="34" charset="0"/>
                            <a:cs typeface="Meta Offc" panose="020B0504030101020102" pitchFamily="34" charset="0"/>
                          </a:rPr>
                          <a:t>($ in millions)</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49" name="Straight Connector 48">
              <a:extLst>
                <a:ext uri="{FF2B5EF4-FFF2-40B4-BE49-F238E27FC236}">
                  <a16:creationId xmlns:a16="http://schemas.microsoft.com/office/drawing/2014/main" id="{D07AC96B-53C8-8A58-BA44-724774F7F0F4}"/>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14776FA3-8BFB-1581-BAE6-A2F284DA749D}"/>
              </a:ext>
            </a:extLst>
          </p:cNvPr>
          <p:cNvGrpSpPr>
            <a:grpSpLocks/>
          </p:cNvGrpSpPr>
          <p:nvPr/>
        </p:nvGrpSpPr>
        <p:grpSpPr>
          <a:xfrm>
            <a:off x="153545" y="1560078"/>
            <a:ext cx="8781862" cy="257925"/>
            <a:chOff x="4632706" y="1610821"/>
            <a:chExt cx="4057251" cy="257925"/>
          </a:xfrm>
        </p:grpSpPr>
        <p:graphicFrame>
          <p:nvGraphicFramePr>
            <p:cNvPr id="55" name="Content Placeholder 7">
              <a:extLst>
                <a:ext uri="{FF2B5EF4-FFF2-40B4-BE49-F238E27FC236}">
                  <a16:creationId xmlns:a16="http://schemas.microsoft.com/office/drawing/2014/main" id="{2DA675E9-1AC6-5ADE-457C-9C3DF4334A5F}"/>
                </a:ext>
              </a:extLst>
            </p:cNvPr>
            <p:cNvGraphicFramePr>
              <a:graphicFrameLocks/>
            </p:cNvGraphicFramePr>
            <p:nvPr>
              <p:custDataLst>
                <p:tags r:id="rId2"/>
              </p:custDataLst>
              <p:extLst>
                <p:ext uri="{D42A27DB-BD31-4B8C-83A1-F6EECF244321}">
                  <p14:modId xmlns:p14="http://schemas.microsoft.com/office/powerpoint/2010/main" val="2672878664"/>
                </p:ext>
              </p:extLst>
            </p:nvPr>
          </p:nvGraphicFramePr>
          <p:xfrm>
            <a:off x="4632706" y="1610821"/>
            <a:ext cx="1781388"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Spot Buys – Volume </a:t>
                        </a:r>
                        <a:r>
                          <a:rPr lang="en-US" sz="900" b="0" i="1" dirty="0">
                            <a:solidFill>
                              <a:schemeClr val="tx1"/>
                            </a:solidFill>
                            <a:latin typeface="Meta Offc" panose="020B0504030101020102" pitchFamily="34" charset="0"/>
                            <a:cs typeface="Meta Offc" panose="020B0504030101020102" pitchFamily="34" charset="0"/>
                          </a:rPr>
                          <a:t>(Thousands)</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56" name="Straight Connector 55">
              <a:extLst>
                <a:ext uri="{FF2B5EF4-FFF2-40B4-BE49-F238E27FC236}">
                  <a16:creationId xmlns:a16="http://schemas.microsoft.com/office/drawing/2014/main" id="{C8AF22A8-F525-7BB2-9E87-BB2E060DE02D}"/>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5278CCF5-21F6-13B6-BE80-C28C5C8D45B8}"/>
              </a:ext>
            </a:extLst>
          </p:cNvPr>
          <p:cNvGrpSpPr>
            <a:grpSpLocks/>
          </p:cNvGrpSpPr>
          <p:nvPr/>
        </p:nvGrpSpPr>
        <p:grpSpPr>
          <a:xfrm>
            <a:off x="153545" y="4614012"/>
            <a:ext cx="8781862" cy="257925"/>
            <a:chOff x="4632706" y="1610821"/>
            <a:chExt cx="4057251" cy="257925"/>
          </a:xfrm>
        </p:grpSpPr>
        <p:graphicFrame>
          <p:nvGraphicFramePr>
            <p:cNvPr id="60" name="Content Placeholder 7">
              <a:extLst>
                <a:ext uri="{FF2B5EF4-FFF2-40B4-BE49-F238E27FC236}">
                  <a16:creationId xmlns:a16="http://schemas.microsoft.com/office/drawing/2014/main" id="{2A9AC12C-68B5-3451-658E-7D1B20BBA9A5}"/>
                </a:ext>
              </a:extLst>
            </p:cNvPr>
            <p:cNvGraphicFramePr>
              <a:graphicFrameLocks/>
            </p:cNvGraphicFramePr>
            <p:nvPr>
              <p:custDataLst>
                <p:tags r:id="rId1"/>
              </p:custDataLst>
              <p:extLst>
                <p:ext uri="{D42A27DB-BD31-4B8C-83A1-F6EECF244321}">
                  <p14:modId xmlns:p14="http://schemas.microsoft.com/office/powerpoint/2010/main" val="3116492965"/>
                </p:ext>
              </p:extLst>
            </p:nvPr>
          </p:nvGraphicFramePr>
          <p:xfrm>
            <a:off x="4632706" y="1610821"/>
            <a:ext cx="1781388" cy="242047"/>
          </p:xfrm>
          <a:graphic>
            <a:graphicData uri="http://schemas.openxmlformats.org/drawingml/2006/table">
              <a:tbl>
                <a:tblPr bandRow="1">
                  <a:tableStyleId>{5C22544A-7EE6-4342-B048-85BDC9FD1C3A}</a:tableStyleId>
                </a:tblPr>
                <a:tblGrid>
                  <a:gridCol w="3855789">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Spot Buys – Revenue per Unit </a:t>
                        </a:r>
                        <a:r>
                          <a:rPr lang="en-US" sz="900" b="0" i="1" dirty="0">
                            <a:solidFill>
                              <a:schemeClr val="tx1"/>
                            </a:solidFill>
                            <a:latin typeface="Meta Offc" panose="020B0504030101020102" pitchFamily="34" charset="0"/>
                            <a:cs typeface="Meta Offc" panose="020B0504030101020102" pitchFamily="34" charset="0"/>
                          </a:rPr>
                          <a:t>($ in actual)</a:t>
                        </a:r>
                        <a:endParaRPr lang="en-US" sz="9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61" name="Straight Connector 60">
              <a:extLst>
                <a:ext uri="{FF2B5EF4-FFF2-40B4-BE49-F238E27FC236}">
                  <a16:creationId xmlns:a16="http://schemas.microsoft.com/office/drawing/2014/main" id="{BCA66D77-D7C4-A243-FE50-5945287218AB}"/>
                </a:ext>
              </a:extLst>
            </p:cNvPr>
            <p:cNvCxnSpPr/>
            <p:nvPr/>
          </p:nvCxnSpPr>
          <p:spPr>
            <a:xfrm>
              <a:off x="4632707" y="1868746"/>
              <a:ext cx="40572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0A2B31E2-D022-749E-A7E1-F873851AC358}"/>
              </a:ext>
            </a:extLst>
          </p:cNvPr>
          <p:cNvSpPr/>
          <p:nvPr/>
        </p:nvSpPr>
        <p:spPr>
          <a:xfrm>
            <a:off x="153648" y="1867159"/>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sp>
        <p:nvSpPr>
          <p:cNvPr id="35" name="Rectangle 34">
            <a:extLst>
              <a:ext uri="{FF2B5EF4-FFF2-40B4-BE49-F238E27FC236}">
                <a16:creationId xmlns:a16="http://schemas.microsoft.com/office/drawing/2014/main" id="{CCF0309E-030C-3770-4DC2-C5B049D59FBE}"/>
              </a:ext>
            </a:extLst>
          </p:cNvPr>
          <p:cNvSpPr/>
          <p:nvPr/>
        </p:nvSpPr>
        <p:spPr>
          <a:xfrm>
            <a:off x="153545" y="2019559"/>
            <a:ext cx="147209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Change:</a:t>
            </a:r>
          </a:p>
        </p:txBody>
      </p:sp>
      <p:grpSp>
        <p:nvGrpSpPr>
          <p:cNvPr id="74" name="Group 73">
            <a:extLst>
              <a:ext uri="{FF2B5EF4-FFF2-40B4-BE49-F238E27FC236}">
                <a16:creationId xmlns:a16="http://schemas.microsoft.com/office/drawing/2014/main" id="{34C63C45-EE47-221D-1CD8-FB943A8F7E29}"/>
              </a:ext>
            </a:extLst>
          </p:cNvPr>
          <p:cNvGrpSpPr/>
          <p:nvPr/>
        </p:nvGrpSpPr>
        <p:grpSpPr>
          <a:xfrm>
            <a:off x="5282581" y="1875489"/>
            <a:ext cx="567587" cy="300405"/>
            <a:chOff x="6999621" y="1799084"/>
            <a:chExt cx="567587" cy="300405"/>
          </a:xfrm>
        </p:grpSpPr>
        <p:sp>
          <p:nvSpPr>
            <p:cNvPr id="67" name="Rectangle 66">
              <a:extLst>
                <a:ext uri="{FF2B5EF4-FFF2-40B4-BE49-F238E27FC236}">
                  <a16:creationId xmlns:a16="http://schemas.microsoft.com/office/drawing/2014/main" id="{9133273C-0ED6-C157-8490-C736A7682159}"/>
                </a:ext>
              </a:extLst>
            </p:cNvPr>
            <p:cNvSpPr/>
            <p:nvPr/>
          </p:nvSpPr>
          <p:spPr>
            <a:xfrm>
              <a:off x="6999692" y="1799084"/>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(29%)</a:t>
              </a:r>
            </a:p>
          </p:txBody>
        </p:sp>
        <p:sp>
          <p:nvSpPr>
            <p:cNvPr id="68" name="Rectangle 67">
              <a:extLst>
                <a:ext uri="{FF2B5EF4-FFF2-40B4-BE49-F238E27FC236}">
                  <a16:creationId xmlns:a16="http://schemas.microsoft.com/office/drawing/2014/main" id="{352CCCEC-C805-D9B1-DD2A-96291C1BC2A9}"/>
                </a:ext>
              </a:extLst>
            </p:cNvPr>
            <p:cNvSpPr/>
            <p:nvPr/>
          </p:nvSpPr>
          <p:spPr>
            <a:xfrm>
              <a:off x="6999621" y="1951484"/>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(8.6)</a:t>
              </a:r>
            </a:p>
          </p:txBody>
        </p:sp>
      </p:grpSp>
      <p:grpSp>
        <p:nvGrpSpPr>
          <p:cNvPr id="73" name="Group 72">
            <a:extLst>
              <a:ext uri="{FF2B5EF4-FFF2-40B4-BE49-F238E27FC236}">
                <a16:creationId xmlns:a16="http://schemas.microsoft.com/office/drawing/2014/main" id="{FB5F45BE-1BA3-0A28-4958-FAC39777F629}"/>
              </a:ext>
            </a:extLst>
          </p:cNvPr>
          <p:cNvGrpSpPr/>
          <p:nvPr/>
        </p:nvGrpSpPr>
        <p:grpSpPr>
          <a:xfrm>
            <a:off x="3324226" y="1875489"/>
            <a:ext cx="567587" cy="300405"/>
            <a:chOff x="4401201" y="1799138"/>
            <a:chExt cx="567587" cy="300405"/>
          </a:xfrm>
        </p:grpSpPr>
        <p:sp>
          <p:nvSpPr>
            <p:cNvPr id="71" name="Rectangle 70">
              <a:extLst>
                <a:ext uri="{FF2B5EF4-FFF2-40B4-BE49-F238E27FC236}">
                  <a16:creationId xmlns:a16="http://schemas.microsoft.com/office/drawing/2014/main" id="{CFBC827D-A923-DCC9-8D8A-7A8D6201BD59}"/>
                </a:ext>
              </a:extLst>
            </p:cNvPr>
            <p:cNvSpPr/>
            <p:nvPr/>
          </p:nvSpPr>
          <p:spPr>
            <a:xfrm>
              <a:off x="4401272" y="1799138"/>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29%</a:t>
              </a:r>
            </a:p>
          </p:txBody>
        </p:sp>
        <p:sp>
          <p:nvSpPr>
            <p:cNvPr id="72" name="Rectangle 71">
              <a:extLst>
                <a:ext uri="{FF2B5EF4-FFF2-40B4-BE49-F238E27FC236}">
                  <a16:creationId xmlns:a16="http://schemas.microsoft.com/office/drawing/2014/main" id="{4EA73D47-35D4-6104-87BA-92FFC454F5A2}"/>
                </a:ext>
              </a:extLst>
            </p:cNvPr>
            <p:cNvSpPr/>
            <p:nvPr/>
          </p:nvSpPr>
          <p:spPr>
            <a:xfrm>
              <a:off x="4401201" y="1951538"/>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7.7</a:t>
              </a:r>
            </a:p>
          </p:txBody>
        </p:sp>
      </p:grpSp>
      <p:grpSp>
        <p:nvGrpSpPr>
          <p:cNvPr id="75" name="Group 74">
            <a:extLst>
              <a:ext uri="{FF2B5EF4-FFF2-40B4-BE49-F238E27FC236}">
                <a16:creationId xmlns:a16="http://schemas.microsoft.com/office/drawing/2014/main" id="{831E9CA8-F8CD-49B3-E119-9A9F8C0B8012}"/>
              </a:ext>
            </a:extLst>
          </p:cNvPr>
          <p:cNvGrpSpPr/>
          <p:nvPr/>
        </p:nvGrpSpPr>
        <p:grpSpPr>
          <a:xfrm>
            <a:off x="1343783" y="1875489"/>
            <a:ext cx="567587" cy="300405"/>
            <a:chOff x="4401201" y="1799138"/>
            <a:chExt cx="567587" cy="300405"/>
          </a:xfrm>
        </p:grpSpPr>
        <p:sp>
          <p:nvSpPr>
            <p:cNvPr id="76" name="Rectangle 75">
              <a:extLst>
                <a:ext uri="{FF2B5EF4-FFF2-40B4-BE49-F238E27FC236}">
                  <a16:creationId xmlns:a16="http://schemas.microsoft.com/office/drawing/2014/main" id="{C0BAB05C-700B-236A-869E-67625FDB0D0D}"/>
                </a:ext>
              </a:extLst>
            </p:cNvPr>
            <p:cNvSpPr/>
            <p:nvPr/>
          </p:nvSpPr>
          <p:spPr>
            <a:xfrm>
              <a:off x="4401272" y="1799138"/>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(4%)</a:t>
              </a:r>
            </a:p>
          </p:txBody>
        </p:sp>
        <p:sp>
          <p:nvSpPr>
            <p:cNvPr id="77" name="Rectangle 76">
              <a:extLst>
                <a:ext uri="{FF2B5EF4-FFF2-40B4-BE49-F238E27FC236}">
                  <a16:creationId xmlns:a16="http://schemas.microsoft.com/office/drawing/2014/main" id="{809FDC85-434E-F3AE-77C0-42C9F10F1735}"/>
                </a:ext>
              </a:extLst>
            </p:cNvPr>
            <p:cNvSpPr/>
            <p:nvPr/>
          </p:nvSpPr>
          <p:spPr>
            <a:xfrm>
              <a:off x="4401201" y="1951538"/>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(1.3)</a:t>
              </a:r>
            </a:p>
          </p:txBody>
        </p:sp>
      </p:grpSp>
      <p:sp>
        <p:nvSpPr>
          <p:cNvPr id="81" name="Rectangle 80">
            <a:extLst>
              <a:ext uri="{FF2B5EF4-FFF2-40B4-BE49-F238E27FC236}">
                <a16:creationId xmlns:a16="http://schemas.microsoft.com/office/drawing/2014/main" id="{A0B168E0-7161-DD54-D5C1-01CC0B312DB4}"/>
              </a:ext>
            </a:extLst>
          </p:cNvPr>
          <p:cNvSpPr/>
          <p:nvPr/>
        </p:nvSpPr>
        <p:spPr>
          <a:xfrm>
            <a:off x="153648" y="3390440"/>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sp>
        <p:nvSpPr>
          <p:cNvPr id="82" name="Rectangle 81">
            <a:extLst>
              <a:ext uri="{FF2B5EF4-FFF2-40B4-BE49-F238E27FC236}">
                <a16:creationId xmlns:a16="http://schemas.microsoft.com/office/drawing/2014/main" id="{F88C756B-E793-8CA4-B515-C9D8B52E7ECF}"/>
              </a:ext>
            </a:extLst>
          </p:cNvPr>
          <p:cNvSpPr/>
          <p:nvPr/>
        </p:nvSpPr>
        <p:spPr>
          <a:xfrm>
            <a:off x="153545" y="3542840"/>
            <a:ext cx="147209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grpSp>
        <p:nvGrpSpPr>
          <p:cNvPr id="83" name="Group 82">
            <a:extLst>
              <a:ext uri="{FF2B5EF4-FFF2-40B4-BE49-F238E27FC236}">
                <a16:creationId xmlns:a16="http://schemas.microsoft.com/office/drawing/2014/main" id="{6A9AB228-E64D-DF75-D802-22BDDA3DFED4}"/>
              </a:ext>
            </a:extLst>
          </p:cNvPr>
          <p:cNvGrpSpPr/>
          <p:nvPr/>
        </p:nvGrpSpPr>
        <p:grpSpPr>
          <a:xfrm>
            <a:off x="5302901" y="3398770"/>
            <a:ext cx="567587" cy="300405"/>
            <a:chOff x="6999621" y="1799084"/>
            <a:chExt cx="567587" cy="300405"/>
          </a:xfrm>
        </p:grpSpPr>
        <p:sp>
          <p:nvSpPr>
            <p:cNvPr id="90" name="Rectangle 89">
              <a:extLst>
                <a:ext uri="{FF2B5EF4-FFF2-40B4-BE49-F238E27FC236}">
                  <a16:creationId xmlns:a16="http://schemas.microsoft.com/office/drawing/2014/main" id="{9B4E2757-51E1-87AC-3053-DF5A9A62C4CB}"/>
                </a:ext>
              </a:extLst>
            </p:cNvPr>
            <p:cNvSpPr/>
            <p:nvPr/>
          </p:nvSpPr>
          <p:spPr>
            <a:xfrm>
              <a:off x="6999692" y="1799084"/>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(58%)</a:t>
              </a:r>
            </a:p>
          </p:txBody>
        </p:sp>
        <p:sp>
          <p:nvSpPr>
            <p:cNvPr id="91" name="Rectangle 90">
              <a:extLst>
                <a:ext uri="{FF2B5EF4-FFF2-40B4-BE49-F238E27FC236}">
                  <a16:creationId xmlns:a16="http://schemas.microsoft.com/office/drawing/2014/main" id="{71866E4F-A955-7084-CE35-DA3EF932D446}"/>
                </a:ext>
              </a:extLst>
            </p:cNvPr>
            <p:cNvSpPr/>
            <p:nvPr/>
          </p:nvSpPr>
          <p:spPr>
            <a:xfrm>
              <a:off x="6999621" y="1951484"/>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($5.6)</a:t>
              </a:r>
            </a:p>
          </p:txBody>
        </p:sp>
      </p:grpSp>
      <p:grpSp>
        <p:nvGrpSpPr>
          <p:cNvPr id="84" name="Group 83">
            <a:extLst>
              <a:ext uri="{FF2B5EF4-FFF2-40B4-BE49-F238E27FC236}">
                <a16:creationId xmlns:a16="http://schemas.microsoft.com/office/drawing/2014/main" id="{8A8C5CF3-4367-4C72-B862-0B46759BAB57}"/>
              </a:ext>
            </a:extLst>
          </p:cNvPr>
          <p:cNvGrpSpPr/>
          <p:nvPr/>
        </p:nvGrpSpPr>
        <p:grpSpPr>
          <a:xfrm>
            <a:off x="3293746" y="3398770"/>
            <a:ext cx="567587" cy="300405"/>
            <a:chOff x="4401201" y="1799138"/>
            <a:chExt cx="567587" cy="300405"/>
          </a:xfrm>
        </p:grpSpPr>
        <p:sp>
          <p:nvSpPr>
            <p:cNvPr id="88" name="Rectangle 87">
              <a:extLst>
                <a:ext uri="{FF2B5EF4-FFF2-40B4-BE49-F238E27FC236}">
                  <a16:creationId xmlns:a16="http://schemas.microsoft.com/office/drawing/2014/main" id="{EC4C01C0-2D30-A75D-8AD6-433553457672}"/>
                </a:ext>
              </a:extLst>
            </p:cNvPr>
            <p:cNvSpPr/>
            <p:nvPr/>
          </p:nvSpPr>
          <p:spPr>
            <a:xfrm>
              <a:off x="4401272" y="1799138"/>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39%</a:t>
              </a:r>
            </a:p>
          </p:txBody>
        </p:sp>
        <p:sp>
          <p:nvSpPr>
            <p:cNvPr id="89" name="Rectangle 88">
              <a:extLst>
                <a:ext uri="{FF2B5EF4-FFF2-40B4-BE49-F238E27FC236}">
                  <a16:creationId xmlns:a16="http://schemas.microsoft.com/office/drawing/2014/main" id="{BDF2495C-1A8A-9DCE-65A7-2CBBA6A51B54}"/>
                </a:ext>
              </a:extLst>
            </p:cNvPr>
            <p:cNvSpPr/>
            <p:nvPr/>
          </p:nvSpPr>
          <p:spPr>
            <a:xfrm>
              <a:off x="4401201" y="1951538"/>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$3.5</a:t>
              </a:r>
            </a:p>
          </p:txBody>
        </p:sp>
      </p:grpSp>
      <p:grpSp>
        <p:nvGrpSpPr>
          <p:cNvPr id="85" name="Group 84">
            <a:extLst>
              <a:ext uri="{FF2B5EF4-FFF2-40B4-BE49-F238E27FC236}">
                <a16:creationId xmlns:a16="http://schemas.microsoft.com/office/drawing/2014/main" id="{13DD9E32-F946-1649-99F2-E9F5F43C9AA0}"/>
              </a:ext>
            </a:extLst>
          </p:cNvPr>
          <p:cNvGrpSpPr/>
          <p:nvPr/>
        </p:nvGrpSpPr>
        <p:grpSpPr>
          <a:xfrm>
            <a:off x="1333623" y="3398770"/>
            <a:ext cx="567587" cy="300405"/>
            <a:chOff x="4401201" y="1799138"/>
            <a:chExt cx="567587" cy="300405"/>
          </a:xfrm>
        </p:grpSpPr>
        <p:sp>
          <p:nvSpPr>
            <p:cNvPr id="86" name="Rectangle 85">
              <a:extLst>
                <a:ext uri="{FF2B5EF4-FFF2-40B4-BE49-F238E27FC236}">
                  <a16:creationId xmlns:a16="http://schemas.microsoft.com/office/drawing/2014/main" id="{36270C7D-1BB4-020D-9D4D-36F33B86D212}"/>
                </a:ext>
              </a:extLst>
            </p:cNvPr>
            <p:cNvSpPr/>
            <p:nvPr/>
          </p:nvSpPr>
          <p:spPr>
            <a:xfrm>
              <a:off x="4401272" y="1799138"/>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58%</a:t>
              </a:r>
            </a:p>
          </p:txBody>
        </p:sp>
        <p:sp>
          <p:nvSpPr>
            <p:cNvPr id="87" name="Rectangle 86">
              <a:extLst>
                <a:ext uri="{FF2B5EF4-FFF2-40B4-BE49-F238E27FC236}">
                  <a16:creationId xmlns:a16="http://schemas.microsoft.com/office/drawing/2014/main" id="{5775F946-C360-645F-E12C-66379D01BCCC}"/>
                </a:ext>
              </a:extLst>
            </p:cNvPr>
            <p:cNvSpPr/>
            <p:nvPr/>
          </p:nvSpPr>
          <p:spPr>
            <a:xfrm>
              <a:off x="4401201" y="1951538"/>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$5.1</a:t>
              </a:r>
            </a:p>
          </p:txBody>
        </p:sp>
      </p:grpSp>
      <p:sp>
        <p:nvSpPr>
          <p:cNvPr id="93" name="Rectangle 92">
            <a:extLst>
              <a:ext uri="{FF2B5EF4-FFF2-40B4-BE49-F238E27FC236}">
                <a16:creationId xmlns:a16="http://schemas.microsoft.com/office/drawing/2014/main" id="{156B0CDF-8702-07E2-F047-959375E3202B}"/>
              </a:ext>
            </a:extLst>
          </p:cNvPr>
          <p:cNvSpPr/>
          <p:nvPr/>
        </p:nvSpPr>
        <p:spPr>
          <a:xfrm>
            <a:off x="153648" y="4920506"/>
            <a:ext cx="1471993"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sp>
        <p:nvSpPr>
          <p:cNvPr id="94" name="Rectangle 93">
            <a:extLst>
              <a:ext uri="{FF2B5EF4-FFF2-40B4-BE49-F238E27FC236}">
                <a16:creationId xmlns:a16="http://schemas.microsoft.com/office/drawing/2014/main" id="{0588A4A1-EB52-4C56-629F-9EF0162C87CA}"/>
              </a:ext>
            </a:extLst>
          </p:cNvPr>
          <p:cNvSpPr/>
          <p:nvPr/>
        </p:nvSpPr>
        <p:spPr>
          <a:xfrm>
            <a:off x="153545" y="5072906"/>
            <a:ext cx="147209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YoY $ Change:</a:t>
            </a:r>
          </a:p>
        </p:txBody>
      </p:sp>
      <p:sp>
        <p:nvSpPr>
          <p:cNvPr id="102" name="Rectangle 101">
            <a:extLst>
              <a:ext uri="{FF2B5EF4-FFF2-40B4-BE49-F238E27FC236}">
                <a16:creationId xmlns:a16="http://schemas.microsoft.com/office/drawing/2014/main" id="{2787123B-8425-F152-9DD3-5D360EA7E81A}"/>
              </a:ext>
            </a:extLst>
          </p:cNvPr>
          <p:cNvSpPr/>
          <p:nvPr/>
        </p:nvSpPr>
        <p:spPr>
          <a:xfrm>
            <a:off x="5302972" y="4928836"/>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(40%)</a:t>
            </a:r>
          </a:p>
        </p:txBody>
      </p:sp>
      <p:sp>
        <p:nvSpPr>
          <p:cNvPr id="103" name="Rectangle 102">
            <a:extLst>
              <a:ext uri="{FF2B5EF4-FFF2-40B4-BE49-F238E27FC236}">
                <a16:creationId xmlns:a16="http://schemas.microsoft.com/office/drawing/2014/main" id="{EDD49298-A9AF-63A4-01BF-D3195D8E5625}"/>
              </a:ext>
            </a:extLst>
          </p:cNvPr>
          <p:cNvSpPr/>
          <p:nvPr/>
        </p:nvSpPr>
        <p:spPr>
          <a:xfrm>
            <a:off x="5271409" y="5078760"/>
            <a:ext cx="630540" cy="152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($133.6)</a:t>
            </a:r>
          </a:p>
        </p:txBody>
      </p:sp>
      <p:sp>
        <p:nvSpPr>
          <p:cNvPr id="100" name="Rectangle 99">
            <a:extLst>
              <a:ext uri="{FF2B5EF4-FFF2-40B4-BE49-F238E27FC236}">
                <a16:creationId xmlns:a16="http://schemas.microsoft.com/office/drawing/2014/main" id="{82E97967-9A50-6EDE-4678-143D37730244}"/>
              </a:ext>
            </a:extLst>
          </p:cNvPr>
          <p:cNvSpPr/>
          <p:nvPr/>
        </p:nvSpPr>
        <p:spPr>
          <a:xfrm>
            <a:off x="3324261" y="4928836"/>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8%</a:t>
            </a:r>
          </a:p>
        </p:txBody>
      </p:sp>
      <p:sp>
        <p:nvSpPr>
          <p:cNvPr id="101" name="Rectangle 100">
            <a:extLst>
              <a:ext uri="{FF2B5EF4-FFF2-40B4-BE49-F238E27FC236}">
                <a16:creationId xmlns:a16="http://schemas.microsoft.com/office/drawing/2014/main" id="{20D28718-FE4C-4989-A0BD-F2B8F5723F28}"/>
              </a:ext>
            </a:extLst>
          </p:cNvPr>
          <p:cNvSpPr/>
          <p:nvPr/>
        </p:nvSpPr>
        <p:spPr>
          <a:xfrm>
            <a:off x="3292749" y="5076840"/>
            <a:ext cx="630540" cy="152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$27.0</a:t>
            </a:r>
          </a:p>
        </p:txBody>
      </p:sp>
      <p:sp>
        <p:nvSpPr>
          <p:cNvPr id="98" name="Rectangle 97">
            <a:extLst>
              <a:ext uri="{FF2B5EF4-FFF2-40B4-BE49-F238E27FC236}">
                <a16:creationId xmlns:a16="http://schemas.microsoft.com/office/drawing/2014/main" id="{53C27B4F-7FF7-D773-4F39-CD9AEB78AC83}"/>
              </a:ext>
            </a:extLst>
          </p:cNvPr>
          <p:cNvSpPr/>
          <p:nvPr/>
        </p:nvSpPr>
        <p:spPr>
          <a:xfrm>
            <a:off x="1242219" y="4928836"/>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65%</a:t>
            </a:r>
          </a:p>
        </p:txBody>
      </p:sp>
      <p:sp>
        <p:nvSpPr>
          <p:cNvPr id="99" name="Rectangle 98">
            <a:extLst>
              <a:ext uri="{FF2B5EF4-FFF2-40B4-BE49-F238E27FC236}">
                <a16:creationId xmlns:a16="http://schemas.microsoft.com/office/drawing/2014/main" id="{EC925C71-19EE-DDA8-7604-ECE0659C7F0C}"/>
              </a:ext>
            </a:extLst>
          </p:cNvPr>
          <p:cNvSpPr/>
          <p:nvPr/>
        </p:nvSpPr>
        <p:spPr>
          <a:xfrm>
            <a:off x="1210707" y="5076840"/>
            <a:ext cx="630540" cy="152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a:solidFill>
                  <a:srgbClr val="647586"/>
                </a:solidFill>
              </a:rPr>
              <a:t>$184.3</a:t>
            </a:r>
            <a:endParaRPr lang="en-US" sz="900" i="1" dirty="0">
              <a:solidFill>
                <a:srgbClr val="647586"/>
              </a:solidFill>
            </a:endParaRPr>
          </a:p>
        </p:txBody>
      </p:sp>
      <p:grpSp>
        <p:nvGrpSpPr>
          <p:cNvPr id="32" name="Group 31">
            <a:extLst>
              <a:ext uri="{FF2B5EF4-FFF2-40B4-BE49-F238E27FC236}">
                <a16:creationId xmlns:a16="http://schemas.microsoft.com/office/drawing/2014/main" id="{680882D2-102B-4179-5EEA-02A84C4F9CA4}"/>
              </a:ext>
            </a:extLst>
          </p:cNvPr>
          <p:cNvGrpSpPr/>
          <p:nvPr/>
        </p:nvGrpSpPr>
        <p:grpSpPr>
          <a:xfrm>
            <a:off x="8453337" y="1910722"/>
            <a:ext cx="749962" cy="295023"/>
            <a:chOff x="8040383" y="1976388"/>
            <a:chExt cx="749962" cy="295023"/>
          </a:xfrm>
        </p:grpSpPr>
        <p:sp>
          <p:nvSpPr>
            <p:cNvPr id="33" name="Rectangle 32">
              <a:extLst>
                <a:ext uri="{FF2B5EF4-FFF2-40B4-BE49-F238E27FC236}">
                  <a16:creationId xmlns:a16="http://schemas.microsoft.com/office/drawing/2014/main" id="{348F4C4F-0F79-6EEB-555E-B273583DB3CC}"/>
                </a:ext>
              </a:extLst>
            </p:cNvPr>
            <p:cNvSpPr/>
            <p:nvPr/>
          </p:nvSpPr>
          <p:spPr>
            <a:xfrm>
              <a:off x="8047292" y="2198878"/>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EF49A984-8884-D6F0-40DC-6C9FCC904A4B}"/>
                </a:ext>
              </a:extLst>
            </p:cNvPr>
            <p:cNvGrpSpPr/>
            <p:nvPr/>
          </p:nvGrpSpPr>
          <p:grpSpPr>
            <a:xfrm>
              <a:off x="8040383" y="1976388"/>
              <a:ext cx="749962" cy="148005"/>
              <a:chOff x="-487004" y="3063784"/>
              <a:chExt cx="749962" cy="148005"/>
            </a:xfrm>
          </p:grpSpPr>
          <p:sp>
            <p:nvSpPr>
              <p:cNvPr id="37" name="Rectangle 36">
                <a:extLst>
                  <a:ext uri="{FF2B5EF4-FFF2-40B4-BE49-F238E27FC236}">
                    <a16:creationId xmlns:a16="http://schemas.microsoft.com/office/drawing/2014/main" id="{CAF813B9-56DD-D4FD-58EC-281CFA92BE2F}"/>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1691E8F-2B4A-2979-9C72-8B38DCDA6AB4}"/>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sp>
        <p:nvSpPr>
          <p:cNvPr id="39" name="Rectangle 38">
            <a:extLst>
              <a:ext uri="{FF2B5EF4-FFF2-40B4-BE49-F238E27FC236}">
                <a16:creationId xmlns:a16="http://schemas.microsoft.com/office/drawing/2014/main" id="{A02117E2-013D-97D2-DA32-1413B30F1E87}"/>
              </a:ext>
            </a:extLst>
          </p:cNvPr>
          <p:cNvSpPr/>
          <p:nvPr/>
        </p:nvSpPr>
        <p:spPr>
          <a:xfrm>
            <a:off x="8581221" y="2070680"/>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grpSp>
        <p:nvGrpSpPr>
          <p:cNvPr id="46" name="Group 45">
            <a:extLst>
              <a:ext uri="{FF2B5EF4-FFF2-40B4-BE49-F238E27FC236}">
                <a16:creationId xmlns:a16="http://schemas.microsoft.com/office/drawing/2014/main" id="{520DDC38-CA73-A422-BB5D-750510CACA90}"/>
              </a:ext>
            </a:extLst>
          </p:cNvPr>
          <p:cNvGrpSpPr/>
          <p:nvPr/>
        </p:nvGrpSpPr>
        <p:grpSpPr>
          <a:xfrm>
            <a:off x="8460246" y="3446328"/>
            <a:ext cx="749962" cy="295023"/>
            <a:chOff x="8040383" y="1976388"/>
            <a:chExt cx="749962" cy="295023"/>
          </a:xfrm>
        </p:grpSpPr>
        <p:sp>
          <p:nvSpPr>
            <p:cNvPr id="51" name="Rectangle 50">
              <a:extLst>
                <a:ext uri="{FF2B5EF4-FFF2-40B4-BE49-F238E27FC236}">
                  <a16:creationId xmlns:a16="http://schemas.microsoft.com/office/drawing/2014/main" id="{D2560645-CB6F-B3AD-E5A9-65833B41B1AB}"/>
                </a:ext>
              </a:extLst>
            </p:cNvPr>
            <p:cNvSpPr/>
            <p:nvPr/>
          </p:nvSpPr>
          <p:spPr>
            <a:xfrm>
              <a:off x="8047292" y="2198878"/>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7E950533-D59C-805B-6C89-9FCE437E0555}"/>
                </a:ext>
              </a:extLst>
            </p:cNvPr>
            <p:cNvGrpSpPr/>
            <p:nvPr/>
          </p:nvGrpSpPr>
          <p:grpSpPr>
            <a:xfrm>
              <a:off x="8040383" y="1976388"/>
              <a:ext cx="749962" cy="148005"/>
              <a:chOff x="-487004" y="3063784"/>
              <a:chExt cx="749962" cy="148005"/>
            </a:xfrm>
          </p:grpSpPr>
          <p:sp>
            <p:nvSpPr>
              <p:cNvPr id="53" name="Rectangle 52">
                <a:extLst>
                  <a:ext uri="{FF2B5EF4-FFF2-40B4-BE49-F238E27FC236}">
                    <a16:creationId xmlns:a16="http://schemas.microsoft.com/office/drawing/2014/main" id="{D8774477-1F13-0F15-58BA-3DE11D5C4A35}"/>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A7D9D79-CFF0-C54D-B733-AD022BF3096F}"/>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sp>
        <p:nvSpPr>
          <p:cNvPr id="62" name="Rectangle 61">
            <a:extLst>
              <a:ext uri="{FF2B5EF4-FFF2-40B4-BE49-F238E27FC236}">
                <a16:creationId xmlns:a16="http://schemas.microsoft.com/office/drawing/2014/main" id="{6A424CEA-4AA4-0B1E-3321-7D2F1ED79673}"/>
              </a:ext>
            </a:extLst>
          </p:cNvPr>
          <p:cNvSpPr/>
          <p:nvPr/>
        </p:nvSpPr>
        <p:spPr>
          <a:xfrm>
            <a:off x="8588130" y="3606286"/>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grpSp>
        <p:nvGrpSpPr>
          <p:cNvPr id="63" name="Group 62">
            <a:extLst>
              <a:ext uri="{FF2B5EF4-FFF2-40B4-BE49-F238E27FC236}">
                <a16:creationId xmlns:a16="http://schemas.microsoft.com/office/drawing/2014/main" id="{5F44BF33-1F39-5C4B-62EE-B9A8C8949A60}"/>
              </a:ext>
            </a:extLst>
          </p:cNvPr>
          <p:cNvGrpSpPr/>
          <p:nvPr/>
        </p:nvGrpSpPr>
        <p:grpSpPr>
          <a:xfrm>
            <a:off x="8460246" y="4987261"/>
            <a:ext cx="749962" cy="295023"/>
            <a:chOff x="8040383" y="1976388"/>
            <a:chExt cx="749962" cy="295023"/>
          </a:xfrm>
        </p:grpSpPr>
        <p:sp>
          <p:nvSpPr>
            <p:cNvPr id="64" name="Rectangle 63">
              <a:extLst>
                <a:ext uri="{FF2B5EF4-FFF2-40B4-BE49-F238E27FC236}">
                  <a16:creationId xmlns:a16="http://schemas.microsoft.com/office/drawing/2014/main" id="{4C93A15C-4995-20A7-A415-35174CFF7924}"/>
                </a:ext>
              </a:extLst>
            </p:cNvPr>
            <p:cNvSpPr/>
            <p:nvPr/>
          </p:nvSpPr>
          <p:spPr>
            <a:xfrm>
              <a:off x="8047292" y="2198878"/>
              <a:ext cx="127819" cy="72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4610106A-36E4-952D-F16D-EA15DEC20810}"/>
                </a:ext>
              </a:extLst>
            </p:cNvPr>
            <p:cNvGrpSpPr/>
            <p:nvPr/>
          </p:nvGrpSpPr>
          <p:grpSpPr>
            <a:xfrm>
              <a:off x="8040383" y="1976388"/>
              <a:ext cx="749962" cy="148005"/>
              <a:chOff x="-487004" y="3063784"/>
              <a:chExt cx="749962" cy="148005"/>
            </a:xfrm>
          </p:grpSpPr>
          <p:sp>
            <p:nvSpPr>
              <p:cNvPr id="66" name="Rectangle 65">
                <a:extLst>
                  <a:ext uri="{FF2B5EF4-FFF2-40B4-BE49-F238E27FC236}">
                    <a16:creationId xmlns:a16="http://schemas.microsoft.com/office/drawing/2014/main" id="{EE25A7F4-69D0-F48B-B58D-CB0A5EFA3620}"/>
                  </a:ext>
                </a:extLst>
              </p:cNvPr>
              <p:cNvSpPr/>
              <p:nvPr/>
            </p:nvSpPr>
            <p:spPr>
              <a:xfrm>
                <a:off x="-487004" y="3101521"/>
                <a:ext cx="127819" cy="7253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E0639A1-A878-1509-0E49-52E50F07486B}"/>
                  </a:ext>
                </a:extLst>
              </p:cNvPr>
              <p:cNvSpPr/>
              <p:nvPr/>
            </p:nvSpPr>
            <p:spPr>
              <a:xfrm>
                <a:off x="-361354" y="3063784"/>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2024</a:t>
                </a:r>
              </a:p>
            </p:txBody>
          </p:sp>
        </p:grpSp>
      </p:grpSp>
      <p:sp>
        <p:nvSpPr>
          <p:cNvPr id="70" name="Rectangle 69">
            <a:extLst>
              <a:ext uri="{FF2B5EF4-FFF2-40B4-BE49-F238E27FC236}">
                <a16:creationId xmlns:a16="http://schemas.microsoft.com/office/drawing/2014/main" id="{333C9E0F-69CC-9BF3-1169-47A305DD0528}"/>
              </a:ext>
            </a:extLst>
          </p:cNvPr>
          <p:cNvSpPr/>
          <p:nvPr/>
        </p:nvSpPr>
        <p:spPr>
          <a:xfrm>
            <a:off x="8588130" y="5147219"/>
            <a:ext cx="624312"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chemeClr val="tx1"/>
                </a:solidFill>
              </a:rPr>
              <a:t>2023</a:t>
            </a:r>
          </a:p>
        </p:txBody>
      </p:sp>
      <p:grpSp>
        <p:nvGrpSpPr>
          <p:cNvPr id="79" name="Group 78">
            <a:extLst>
              <a:ext uri="{FF2B5EF4-FFF2-40B4-BE49-F238E27FC236}">
                <a16:creationId xmlns:a16="http://schemas.microsoft.com/office/drawing/2014/main" id="{D5B1805D-E1A0-981D-50E8-65753914EA00}"/>
              </a:ext>
            </a:extLst>
          </p:cNvPr>
          <p:cNvGrpSpPr/>
          <p:nvPr/>
        </p:nvGrpSpPr>
        <p:grpSpPr>
          <a:xfrm>
            <a:off x="7287210" y="1855062"/>
            <a:ext cx="567587" cy="300405"/>
            <a:chOff x="6999621" y="1799084"/>
            <a:chExt cx="567587" cy="300405"/>
          </a:xfrm>
        </p:grpSpPr>
        <p:sp>
          <p:nvSpPr>
            <p:cNvPr id="80" name="Rectangle 79">
              <a:extLst>
                <a:ext uri="{FF2B5EF4-FFF2-40B4-BE49-F238E27FC236}">
                  <a16:creationId xmlns:a16="http://schemas.microsoft.com/office/drawing/2014/main" id="{18EA4EF1-E49D-0053-FDA1-D2D3E9673D29}"/>
                </a:ext>
              </a:extLst>
            </p:cNvPr>
            <p:cNvSpPr/>
            <p:nvPr/>
          </p:nvSpPr>
          <p:spPr>
            <a:xfrm>
              <a:off x="6999692" y="1799084"/>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(27%)</a:t>
              </a:r>
            </a:p>
          </p:txBody>
        </p:sp>
        <p:sp>
          <p:nvSpPr>
            <p:cNvPr id="92" name="Rectangle 91">
              <a:extLst>
                <a:ext uri="{FF2B5EF4-FFF2-40B4-BE49-F238E27FC236}">
                  <a16:creationId xmlns:a16="http://schemas.microsoft.com/office/drawing/2014/main" id="{0540EBDF-0DEA-6DBF-F977-FA648BF27630}"/>
                </a:ext>
              </a:extLst>
            </p:cNvPr>
            <p:cNvSpPr/>
            <p:nvPr/>
          </p:nvSpPr>
          <p:spPr>
            <a:xfrm>
              <a:off x="6999621" y="1951484"/>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a:solidFill>
                    <a:srgbClr val="647586"/>
                  </a:solidFill>
                </a:rPr>
                <a:t>(8.9)</a:t>
              </a:r>
              <a:endParaRPr lang="en-US" sz="900" i="1" dirty="0">
                <a:solidFill>
                  <a:srgbClr val="647586"/>
                </a:solidFill>
              </a:endParaRPr>
            </a:p>
          </p:txBody>
        </p:sp>
      </p:grpSp>
      <p:grpSp>
        <p:nvGrpSpPr>
          <p:cNvPr id="96" name="Group 95">
            <a:extLst>
              <a:ext uri="{FF2B5EF4-FFF2-40B4-BE49-F238E27FC236}">
                <a16:creationId xmlns:a16="http://schemas.microsoft.com/office/drawing/2014/main" id="{A9B23635-E9E9-B62A-4EE4-90B8B08E3E5D}"/>
              </a:ext>
            </a:extLst>
          </p:cNvPr>
          <p:cNvGrpSpPr/>
          <p:nvPr/>
        </p:nvGrpSpPr>
        <p:grpSpPr>
          <a:xfrm>
            <a:off x="7294678" y="3419090"/>
            <a:ext cx="567587" cy="300405"/>
            <a:chOff x="6999621" y="1799084"/>
            <a:chExt cx="567587" cy="300405"/>
          </a:xfrm>
        </p:grpSpPr>
        <p:sp>
          <p:nvSpPr>
            <p:cNvPr id="97" name="Rectangle 96">
              <a:extLst>
                <a:ext uri="{FF2B5EF4-FFF2-40B4-BE49-F238E27FC236}">
                  <a16:creationId xmlns:a16="http://schemas.microsoft.com/office/drawing/2014/main" id="{10158697-B780-D574-0B8D-574A91F626D7}"/>
                </a:ext>
              </a:extLst>
            </p:cNvPr>
            <p:cNvSpPr/>
            <p:nvPr/>
          </p:nvSpPr>
          <p:spPr>
            <a:xfrm>
              <a:off x="6999692" y="1799084"/>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(68%)</a:t>
              </a:r>
            </a:p>
          </p:txBody>
        </p:sp>
        <p:sp>
          <p:nvSpPr>
            <p:cNvPr id="104" name="Rectangle 103">
              <a:extLst>
                <a:ext uri="{FF2B5EF4-FFF2-40B4-BE49-F238E27FC236}">
                  <a16:creationId xmlns:a16="http://schemas.microsoft.com/office/drawing/2014/main" id="{F40CE689-8531-3FAC-B05F-7BDE44587262}"/>
                </a:ext>
              </a:extLst>
            </p:cNvPr>
            <p:cNvSpPr/>
            <p:nvPr/>
          </p:nvSpPr>
          <p:spPr>
            <a:xfrm>
              <a:off x="6999621" y="1951484"/>
              <a:ext cx="56755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($10.4)</a:t>
              </a:r>
            </a:p>
          </p:txBody>
        </p:sp>
      </p:grpSp>
      <p:sp>
        <p:nvSpPr>
          <p:cNvPr id="106" name="Rectangle 105">
            <a:extLst>
              <a:ext uri="{FF2B5EF4-FFF2-40B4-BE49-F238E27FC236}">
                <a16:creationId xmlns:a16="http://schemas.microsoft.com/office/drawing/2014/main" id="{1E4241CD-3D36-CAB1-373D-2B51F6511766}"/>
              </a:ext>
            </a:extLst>
          </p:cNvPr>
          <p:cNvSpPr/>
          <p:nvPr/>
        </p:nvSpPr>
        <p:spPr>
          <a:xfrm>
            <a:off x="7426412" y="4938996"/>
            <a:ext cx="567516" cy="14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dirty="0">
                <a:solidFill>
                  <a:srgbClr val="647586"/>
                </a:solidFill>
              </a:rPr>
              <a:t>(57%)</a:t>
            </a:r>
          </a:p>
        </p:txBody>
      </p:sp>
      <p:sp>
        <p:nvSpPr>
          <p:cNvPr id="107" name="Rectangle 106">
            <a:extLst>
              <a:ext uri="{FF2B5EF4-FFF2-40B4-BE49-F238E27FC236}">
                <a16:creationId xmlns:a16="http://schemas.microsoft.com/office/drawing/2014/main" id="{21A936A9-677C-E208-A314-61CD5B8F5828}"/>
              </a:ext>
            </a:extLst>
          </p:cNvPr>
          <p:cNvSpPr/>
          <p:nvPr/>
        </p:nvSpPr>
        <p:spPr>
          <a:xfrm>
            <a:off x="7394849" y="5088920"/>
            <a:ext cx="630540" cy="152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i="1">
                <a:solidFill>
                  <a:srgbClr val="647586"/>
                </a:solidFill>
              </a:rPr>
              <a:t>($258.0)</a:t>
            </a:r>
            <a:endParaRPr lang="en-US" sz="900" i="1" dirty="0">
              <a:solidFill>
                <a:srgbClr val="647586"/>
              </a:solidFill>
            </a:endParaRPr>
          </a:p>
        </p:txBody>
      </p:sp>
      <p:sp>
        <p:nvSpPr>
          <p:cNvPr id="108" name="Rectangle: Folded Corner 107">
            <a:extLst>
              <a:ext uri="{FF2B5EF4-FFF2-40B4-BE49-F238E27FC236}">
                <a16:creationId xmlns:a16="http://schemas.microsoft.com/office/drawing/2014/main" id="{D8899C9F-28EC-FFAB-31B6-28D2AECABD2A}"/>
              </a:ext>
            </a:extLst>
          </p:cNvPr>
          <p:cNvSpPr/>
          <p:nvPr/>
        </p:nvSpPr>
        <p:spPr>
          <a:xfrm>
            <a:off x="-2082800" y="2946400"/>
            <a:ext cx="1706641" cy="1960402"/>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UPDATED TO Q4</a:t>
            </a:r>
          </a:p>
        </p:txBody>
      </p:sp>
    </p:spTree>
    <p:extLst>
      <p:ext uri="{BB962C8B-B14F-4D97-AF65-F5344CB8AC3E}">
        <p14:creationId xmlns:p14="http://schemas.microsoft.com/office/powerpoint/2010/main" val="188773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p:cNvSpPr/>
          <p:nvPr/>
        </p:nvSpPr>
        <p:spPr>
          <a:xfrm rot="16200000">
            <a:off x="2231944" y="2028418"/>
            <a:ext cx="2206609" cy="2371167"/>
          </a:xfrm>
          <a:custGeom>
            <a:avLst/>
            <a:gdLst>
              <a:gd name="connsiteX0" fmla="*/ 0 w 1685978"/>
              <a:gd name="connsiteY0" fmla="*/ 2815050 h 2815050"/>
              <a:gd name="connsiteX1" fmla="*/ 839448 w 1685978"/>
              <a:gd name="connsiteY1" fmla="*/ 0 h 2815050"/>
              <a:gd name="connsiteX2" fmla="*/ 1685978 w 1685978"/>
              <a:gd name="connsiteY2" fmla="*/ 2815050 h 2815050"/>
              <a:gd name="connsiteX3" fmla="*/ 0 w 1685978"/>
              <a:gd name="connsiteY3" fmla="*/ 2815050 h 2815050"/>
              <a:gd name="connsiteX0" fmla="*/ 0 w 2206609"/>
              <a:gd name="connsiteY0" fmla="*/ 2371167 h 2371167"/>
              <a:gd name="connsiteX1" fmla="*/ 2206609 w 2206609"/>
              <a:gd name="connsiteY1" fmla="*/ 0 h 2371167"/>
              <a:gd name="connsiteX2" fmla="*/ 1685978 w 2206609"/>
              <a:gd name="connsiteY2" fmla="*/ 2371167 h 2371167"/>
              <a:gd name="connsiteX3" fmla="*/ 0 w 2206609"/>
              <a:gd name="connsiteY3" fmla="*/ 2371167 h 2371167"/>
              <a:gd name="connsiteX0" fmla="*/ 0 w 2206609"/>
              <a:gd name="connsiteY0" fmla="*/ 2371167 h 2371167"/>
              <a:gd name="connsiteX1" fmla="*/ 1387675 w 2206609"/>
              <a:gd name="connsiteY1" fmla="*/ 868743 h 2371167"/>
              <a:gd name="connsiteX2" fmla="*/ 2206609 w 2206609"/>
              <a:gd name="connsiteY2" fmla="*/ 0 h 2371167"/>
              <a:gd name="connsiteX3" fmla="*/ 1685978 w 2206609"/>
              <a:gd name="connsiteY3" fmla="*/ 2371167 h 2371167"/>
              <a:gd name="connsiteX4" fmla="*/ 0 w 2206609"/>
              <a:gd name="connsiteY4" fmla="*/ 2371167 h 2371167"/>
              <a:gd name="connsiteX0" fmla="*/ 0 w 2206609"/>
              <a:gd name="connsiteY0" fmla="*/ 2371167 h 2371167"/>
              <a:gd name="connsiteX1" fmla="*/ 428886 w 2206609"/>
              <a:gd name="connsiteY1" fmla="*/ 1019664 h 2371167"/>
              <a:gd name="connsiteX2" fmla="*/ 2206609 w 2206609"/>
              <a:gd name="connsiteY2" fmla="*/ 0 h 2371167"/>
              <a:gd name="connsiteX3" fmla="*/ 1685978 w 2206609"/>
              <a:gd name="connsiteY3" fmla="*/ 2371167 h 2371167"/>
              <a:gd name="connsiteX4" fmla="*/ 0 w 2206609"/>
              <a:gd name="connsiteY4" fmla="*/ 2371167 h 2371167"/>
              <a:gd name="connsiteX0" fmla="*/ 0 w 2206609"/>
              <a:gd name="connsiteY0" fmla="*/ 2371167 h 2371167"/>
              <a:gd name="connsiteX1" fmla="*/ 375620 w 2206609"/>
              <a:gd name="connsiteY1" fmla="*/ 1001909 h 2371167"/>
              <a:gd name="connsiteX2" fmla="*/ 2206609 w 2206609"/>
              <a:gd name="connsiteY2" fmla="*/ 0 h 2371167"/>
              <a:gd name="connsiteX3" fmla="*/ 1685978 w 2206609"/>
              <a:gd name="connsiteY3" fmla="*/ 2371167 h 2371167"/>
              <a:gd name="connsiteX4" fmla="*/ 0 w 2206609"/>
              <a:gd name="connsiteY4" fmla="*/ 2371167 h 2371167"/>
              <a:gd name="connsiteX0" fmla="*/ 0 w 2206609"/>
              <a:gd name="connsiteY0" fmla="*/ 2371167 h 2371167"/>
              <a:gd name="connsiteX1" fmla="*/ 402253 w 2206609"/>
              <a:gd name="connsiteY1" fmla="*/ 1010787 h 2371167"/>
              <a:gd name="connsiteX2" fmla="*/ 2206609 w 2206609"/>
              <a:gd name="connsiteY2" fmla="*/ 0 h 2371167"/>
              <a:gd name="connsiteX3" fmla="*/ 1685978 w 2206609"/>
              <a:gd name="connsiteY3" fmla="*/ 2371167 h 2371167"/>
              <a:gd name="connsiteX4" fmla="*/ 0 w 2206609"/>
              <a:gd name="connsiteY4" fmla="*/ 2371167 h 237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609" h="2371167">
                <a:moveTo>
                  <a:pt x="0" y="2371167"/>
                </a:moveTo>
                <a:lnTo>
                  <a:pt x="402253" y="1010787"/>
                </a:lnTo>
                <a:lnTo>
                  <a:pt x="2206609" y="0"/>
                </a:lnTo>
                <a:lnTo>
                  <a:pt x="1685978" y="2371167"/>
                </a:lnTo>
                <a:lnTo>
                  <a:pt x="0" y="2371167"/>
                </a:lnTo>
                <a:close/>
              </a:path>
            </a:pathLst>
          </a:custGeom>
          <a:gradFill>
            <a:gsLst>
              <a:gs pos="98394">
                <a:schemeClr val="accent1">
                  <a:lumMod val="0"/>
                  <a:lumOff val="100000"/>
                </a:schemeClr>
              </a:gs>
              <a:gs pos="93000">
                <a:schemeClr val="accent1">
                  <a:lumMod val="5000"/>
                  <a:lumOff val="95000"/>
                </a:schemeClr>
              </a:gs>
              <a:gs pos="54000">
                <a:schemeClr val="accent1">
                  <a:lumMod val="45000"/>
                  <a:lumOff val="55000"/>
                </a:schemeClr>
              </a:gs>
              <a:gs pos="71000">
                <a:schemeClr val="accent1">
                  <a:lumMod val="45000"/>
                  <a:lumOff val="55000"/>
                </a:schemeClr>
              </a:gs>
              <a:gs pos="26000">
                <a:srgbClr val="F9B4B6"/>
              </a:gs>
              <a:gs pos="79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sz="1200" b="1" dirty="0">
              <a:solidFill>
                <a:srgbClr val="FF0000"/>
              </a:solidFill>
              <a:latin typeface="Calibri" panose="020F0502020204030204" pitchFamily="34" charset="0"/>
              <a:cs typeface="Calibri" panose="020F0502020204030204" pitchFamily="34" charset="0"/>
            </a:endParaRPr>
          </a:p>
        </p:txBody>
      </p:sp>
      <p:sp>
        <p:nvSpPr>
          <p:cNvPr id="32" name="Oval 31"/>
          <p:cNvSpPr/>
          <p:nvPr/>
        </p:nvSpPr>
        <p:spPr>
          <a:xfrm>
            <a:off x="1285175" y="2568342"/>
            <a:ext cx="1771650" cy="1424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2023A </a:t>
            </a:r>
            <a:r>
              <a:rPr lang="en-US" sz="1400" i="1" dirty="0">
                <a:solidFill>
                  <a:schemeClr val="tx1"/>
                </a:solidFill>
              </a:rPr>
              <a:t>Combined</a:t>
            </a:r>
            <a:r>
              <a:rPr lang="en-US" sz="1400" dirty="0">
                <a:solidFill>
                  <a:schemeClr val="tx1"/>
                </a:solidFill>
              </a:rPr>
              <a:t> </a:t>
            </a:r>
            <a:r>
              <a:rPr lang="en-US" sz="1400" i="1" dirty="0">
                <a:solidFill>
                  <a:schemeClr val="tx1"/>
                </a:solidFill>
              </a:rPr>
              <a:t>Transportation Revenue </a:t>
            </a:r>
          </a:p>
        </p:txBody>
      </p:sp>
      <p:graphicFrame>
        <p:nvGraphicFramePr>
          <p:cNvPr id="46" name="Chart 45"/>
          <p:cNvGraphicFramePr>
            <a:graphicFrameLocks/>
          </p:cNvGraphicFramePr>
          <p:nvPr/>
        </p:nvGraphicFramePr>
        <p:xfrm>
          <a:off x="643951" y="1768372"/>
          <a:ext cx="3054096" cy="340156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74423" y="101176"/>
            <a:ext cx="7790120" cy="618385"/>
          </a:xfrm>
        </p:spPr>
        <p:txBody>
          <a:bodyPr/>
          <a:lstStyle/>
          <a:p>
            <a:r>
              <a:rPr lang="en-US" dirty="0"/>
              <a:t>Expansive Capacity Network with Asset-Based Reliability and Asset-Light Flexibility </a:t>
            </a:r>
          </a:p>
        </p:txBody>
      </p:sp>
      <p:sp>
        <p:nvSpPr>
          <p:cNvPr id="5" name="Footer Placeholder 4"/>
          <p:cNvSpPr>
            <a:spLocks noGrp="1"/>
          </p:cNvSpPr>
          <p:nvPr>
            <p:ph type="ftr" sz="quarter" idx="11"/>
          </p:nvPr>
        </p:nvSpPr>
        <p:spPr/>
        <p:txBody>
          <a:bodyPr anchor="ctr"/>
          <a:lstStyle/>
          <a:p>
            <a:r>
              <a:rPr lang="en-US" dirty="0"/>
              <a:t>Source: Certain information is based on management estimates, which have been derived from third-party sources and internal research, and are based on certain assumptions management believes to be reasonable.</a:t>
            </a:r>
          </a:p>
          <a:p>
            <a:pPr marL="228600" indent="-228600">
              <a:buAutoNum type="arabicParenBoth"/>
            </a:pPr>
            <a:r>
              <a:rPr lang="en-US" dirty="0"/>
              <a:t>Data as of September 30, 2024. </a:t>
            </a:r>
          </a:p>
        </p:txBody>
      </p:sp>
      <p:sp>
        <p:nvSpPr>
          <p:cNvPr id="4" name="Slide Number Placeholder 3"/>
          <p:cNvSpPr>
            <a:spLocks noGrp="1"/>
          </p:cNvSpPr>
          <p:nvPr>
            <p:ph type="sldNum" sz="quarter" idx="4"/>
          </p:nvPr>
        </p:nvSpPr>
        <p:spPr>
          <a:xfrm>
            <a:off x="8583830" y="6373342"/>
            <a:ext cx="428362" cy="365125"/>
          </a:xfrm>
        </p:spPr>
        <p:txBody>
          <a:bodyPr/>
          <a:lstStyle/>
          <a:p>
            <a:fld id="{28A1A2B6-FEDC-426F-9679-D1021F4EA7CB}" type="slidenum">
              <a:rPr lang="en-US" smtClean="0"/>
              <a:t>16</a:t>
            </a:fld>
            <a:endParaRPr lang="en-US" dirty="0"/>
          </a:p>
        </p:txBody>
      </p:sp>
      <p:sp>
        <p:nvSpPr>
          <p:cNvPr id="52" name="Rounded Rectangle 51"/>
          <p:cNvSpPr>
            <a:spLocks/>
          </p:cNvSpPr>
          <p:nvPr/>
        </p:nvSpPr>
        <p:spPr>
          <a:xfrm>
            <a:off x="4229099" y="5169938"/>
            <a:ext cx="4650611" cy="872446"/>
          </a:xfrm>
          <a:prstGeom prst="roundRect">
            <a:avLst/>
          </a:prstGeom>
          <a:solidFill>
            <a:schemeClr val="tx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300" b="1" i="1" dirty="0"/>
              <a:t>Given the shorter nature of its hauls, PAL is able to extend the useful life of its assets compared to over-the-road </a:t>
            </a:r>
            <a:r>
              <a:rPr lang="en-US" sz="1300" b="1" i="1" dirty="0" err="1"/>
              <a:t>longhaul</a:t>
            </a:r>
            <a:r>
              <a:rPr lang="en-US" sz="1300" b="1" i="1" dirty="0"/>
              <a:t> carriers</a:t>
            </a:r>
          </a:p>
        </p:txBody>
      </p:sp>
      <p:sp>
        <p:nvSpPr>
          <p:cNvPr id="16" name="Rounded Rectangle 15"/>
          <p:cNvSpPr/>
          <p:nvPr/>
        </p:nvSpPr>
        <p:spPr>
          <a:xfrm>
            <a:off x="257581" y="5165577"/>
            <a:ext cx="3826836" cy="872446"/>
          </a:xfrm>
          <a:prstGeom prst="roundRect">
            <a:avLst/>
          </a:prstGeom>
          <a:solidFill>
            <a:schemeClr val="tx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300" b="1" i="1" dirty="0"/>
              <a:t>Over time, the Company expects to invest in its fleet and convert more freight to Company hauls, as Management believes company trucks generate ~4% greater operating margins</a:t>
            </a:r>
          </a:p>
        </p:txBody>
      </p:sp>
      <p:sp>
        <p:nvSpPr>
          <p:cNvPr id="20" name="Rounded Rectangle 19"/>
          <p:cNvSpPr/>
          <p:nvPr/>
        </p:nvSpPr>
        <p:spPr>
          <a:xfrm>
            <a:off x="257581" y="1157404"/>
            <a:ext cx="3826836" cy="410544"/>
          </a:xfrm>
          <a:prstGeom prst="roundRect">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Robust Fleet Capacity</a:t>
            </a:r>
          </a:p>
        </p:txBody>
      </p:sp>
      <p:sp>
        <p:nvSpPr>
          <p:cNvPr id="29" name="Rounded Rectangle 28"/>
          <p:cNvSpPr/>
          <p:nvPr/>
        </p:nvSpPr>
        <p:spPr>
          <a:xfrm>
            <a:off x="4229099" y="1157404"/>
            <a:ext cx="4650611" cy="410544"/>
          </a:xfrm>
          <a:prstGeom prst="roundRect">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A Leading Company-Owned Fleet</a:t>
            </a:r>
            <a:r>
              <a:rPr lang="en-US" sz="1400" b="1" baseline="30000" dirty="0"/>
              <a:t>(1)</a:t>
            </a:r>
          </a:p>
        </p:txBody>
      </p:sp>
      <p:sp>
        <p:nvSpPr>
          <p:cNvPr id="47" name="Rectangle 46"/>
          <p:cNvSpPr>
            <a:spLocks/>
          </p:cNvSpPr>
          <p:nvPr/>
        </p:nvSpPr>
        <p:spPr>
          <a:xfrm>
            <a:off x="1285174" y="1747367"/>
            <a:ext cx="1771650" cy="313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Revenue Breakdown</a:t>
            </a:r>
          </a:p>
          <a:p>
            <a:pPr algn="ctr"/>
            <a:r>
              <a:rPr lang="en-US" sz="1200" b="1" dirty="0">
                <a:solidFill>
                  <a:schemeClr val="tx1"/>
                </a:solidFill>
              </a:rPr>
              <a:t>By Driver Type</a:t>
            </a:r>
          </a:p>
        </p:txBody>
      </p:sp>
      <p:grpSp>
        <p:nvGrpSpPr>
          <p:cNvPr id="9" name="Group 8"/>
          <p:cNvGrpSpPr/>
          <p:nvPr/>
        </p:nvGrpSpPr>
        <p:grpSpPr>
          <a:xfrm>
            <a:off x="4557797" y="2628412"/>
            <a:ext cx="3993216" cy="1552112"/>
            <a:chOff x="4388495" y="2628412"/>
            <a:chExt cx="3993216" cy="1552112"/>
          </a:xfrm>
        </p:grpSpPr>
        <p:sp>
          <p:nvSpPr>
            <p:cNvPr id="22" name="Rounded Rectangle 21"/>
            <p:cNvSpPr/>
            <p:nvPr/>
          </p:nvSpPr>
          <p:spPr>
            <a:xfrm>
              <a:off x="4388495" y="3504949"/>
              <a:ext cx="1922637" cy="675575"/>
            </a:xfrm>
            <a:prstGeom prst="roundRect">
              <a:avLst/>
            </a:prstGeom>
            <a:solidFill>
              <a:srgbClr val="ED1C2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45720" tIns="0" rIns="54864" bIns="0" rtlCol="0" anchor="ctr"/>
            <a:lstStyle/>
            <a:p>
              <a:pPr algn="ctr"/>
              <a:r>
                <a:rPr lang="en-US" sz="1300" b="1" kern="0" dirty="0">
                  <a:latin typeface="Meta Offc" panose="020B0504030101020102" pitchFamily="34" charset="0"/>
                </a:rPr>
                <a:t>800 Units</a:t>
              </a:r>
            </a:p>
          </p:txBody>
        </p:sp>
        <p:sp>
          <p:nvSpPr>
            <p:cNvPr id="23" name="Rounded Rectangle 22"/>
            <p:cNvSpPr/>
            <p:nvPr/>
          </p:nvSpPr>
          <p:spPr>
            <a:xfrm>
              <a:off x="6459074" y="3504949"/>
              <a:ext cx="1922637" cy="675575"/>
            </a:xfrm>
            <a:prstGeom prst="roundRect">
              <a:avLst/>
            </a:prstGeom>
            <a:solidFill>
              <a:srgbClr val="ED1C2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45720" tIns="0" rIns="54864" bIns="0" rtlCol="0" anchor="ctr"/>
            <a:lstStyle/>
            <a:p>
              <a:pPr algn="ctr"/>
              <a:r>
                <a:rPr lang="en-US" sz="1300" b="1" kern="0" dirty="0">
                  <a:latin typeface="Meta Offc" panose="020B0504030101020102" pitchFamily="34" charset="0"/>
                </a:rPr>
                <a:t>5.6 Years</a:t>
              </a:r>
            </a:p>
          </p:txBody>
        </p:sp>
        <p:sp>
          <p:nvSpPr>
            <p:cNvPr id="24" name="Rounded Rectangle 23"/>
            <p:cNvSpPr/>
            <p:nvPr/>
          </p:nvSpPr>
          <p:spPr>
            <a:xfrm>
              <a:off x="4388495" y="3130322"/>
              <a:ext cx="1922637" cy="338047"/>
            </a:xfrm>
            <a:prstGeom prst="roundRect">
              <a:avLst/>
            </a:prstGeom>
            <a:solidFill>
              <a:schemeClr val="tx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45720" tIns="0" rIns="54864" bIns="0" rtlCol="0" anchor="ctr"/>
            <a:lstStyle/>
            <a:p>
              <a:pPr algn="ctr"/>
              <a:r>
                <a:rPr lang="en-US" sz="1300" b="1" kern="0" dirty="0">
                  <a:latin typeface="Meta Offc" panose="020B0504030101020102" pitchFamily="34" charset="0"/>
                </a:rPr>
                <a:t>Count</a:t>
              </a:r>
            </a:p>
          </p:txBody>
        </p:sp>
        <p:sp>
          <p:nvSpPr>
            <p:cNvPr id="25" name="Rounded Rectangle 24"/>
            <p:cNvSpPr/>
            <p:nvPr/>
          </p:nvSpPr>
          <p:spPr>
            <a:xfrm>
              <a:off x="6459074" y="3130322"/>
              <a:ext cx="1922637" cy="338047"/>
            </a:xfrm>
            <a:prstGeom prst="roundRect">
              <a:avLst/>
            </a:prstGeom>
            <a:solidFill>
              <a:schemeClr val="tx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45720" tIns="0" rIns="54864" bIns="0" rtlCol="0" anchor="ctr"/>
            <a:lstStyle/>
            <a:p>
              <a:pPr algn="ctr"/>
              <a:r>
                <a:rPr lang="en-US" sz="1300" b="1" kern="0" dirty="0">
                  <a:latin typeface="Meta Offc" panose="020B0504030101020102" pitchFamily="34" charset="0"/>
                </a:rPr>
                <a:t>Average Age</a:t>
              </a:r>
            </a:p>
          </p:txBody>
        </p:sp>
        <p:sp>
          <p:nvSpPr>
            <p:cNvPr id="26" name="Rounded Rectangle 25"/>
            <p:cNvSpPr/>
            <p:nvPr/>
          </p:nvSpPr>
          <p:spPr>
            <a:xfrm>
              <a:off x="4388495" y="2628412"/>
              <a:ext cx="3993216" cy="449941"/>
            </a:xfrm>
            <a:prstGeom prst="roundRect">
              <a:avLst/>
            </a:prstGeom>
            <a:solidFill>
              <a:srgbClr val="64758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45720" tIns="0" rIns="54864" bIns="0" rtlCol="0" anchor="ctr"/>
            <a:lstStyle/>
            <a:p>
              <a:pPr algn="ctr"/>
              <a:r>
                <a:rPr lang="en-US" sz="1300" b="1" kern="0" dirty="0">
                  <a:latin typeface="Meta Offc" panose="020B0504030101020102" pitchFamily="34" charset="0"/>
                </a:rPr>
                <a:t>Tractor-Trailer Units</a:t>
              </a:r>
            </a:p>
          </p:txBody>
        </p:sp>
      </p:grpSp>
    </p:spTree>
    <p:extLst>
      <p:ext uri="{BB962C8B-B14F-4D97-AF65-F5344CB8AC3E}">
        <p14:creationId xmlns:p14="http://schemas.microsoft.com/office/powerpoint/2010/main" val="275156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Isosceles Triangle 53"/>
          <p:cNvSpPr/>
          <p:nvPr/>
        </p:nvSpPr>
        <p:spPr>
          <a:xfrm>
            <a:off x="397570" y="1691017"/>
            <a:ext cx="8378910" cy="3500108"/>
          </a:xfrm>
          <a:prstGeom prst="triangle">
            <a:avLst>
              <a:gd name="adj" fmla="val 49790"/>
            </a:avLst>
          </a:prstGeom>
          <a:gradFill>
            <a:gsLst>
              <a:gs pos="98394">
                <a:schemeClr val="accent1">
                  <a:lumMod val="0"/>
                  <a:lumOff val="100000"/>
                </a:schemeClr>
              </a:gs>
              <a:gs pos="93000">
                <a:schemeClr val="accent1">
                  <a:lumMod val="5000"/>
                  <a:lumOff val="95000"/>
                </a:schemeClr>
              </a:gs>
              <a:gs pos="54000">
                <a:schemeClr val="accent1">
                  <a:lumMod val="45000"/>
                  <a:lumOff val="55000"/>
                </a:schemeClr>
              </a:gs>
              <a:gs pos="71000">
                <a:schemeClr val="accent1">
                  <a:lumMod val="45000"/>
                  <a:lumOff val="55000"/>
                </a:schemeClr>
              </a:gs>
              <a:gs pos="26000">
                <a:srgbClr val="F9B4B6"/>
              </a:gs>
              <a:gs pos="79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sz="1200" b="1" dirty="0">
              <a:solidFill>
                <a:srgbClr val="FF0000"/>
              </a:solidFill>
              <a:latin typeface="Calibri" panose="020F0502020204030204" pitchFamily="34" charset="0"/>
              <a:cs typeface="Calibri" panose="020F0502020204030204" pitchFamily="34" charset="0"/>
            </a:endParaRPr>
          </a:p>
        </p:txBody>
      </p:sp>
      <p:sp>
        <p:nvSpPr>
          <p:cNvPr id="55" name="Rectangle 54"/>
          <p:cNvSpPr/>
          <p:nvPr/>
        </p:nvSpPr>
        <p:spPr>
          <a:xfrm>
            <a:off x="0" y="1443900"/>
            <a:ext cx="9144000" cy="3103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1" name="Rectangle 2240"/>
          <p:cNvSpPr/>
          <p:nvPr/>
        </p:nvSpPr>
        <p:spPr>
          <a:xfrm>
            <a:off x="2108022" y="992598"/>
            <a:ext cx="1697098" cy="3474627"/>
          </a:xfrm>
          <a:prstGeom prst="rect">
            <a:avLst/>
          </a:prstGeom>
          <a:solidFill>
            <a:srgbClr val="FFFFFF">
              <a:alpha val="74902"/>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2" name="Rectangle 2241"/>
          <p:cNvSpPr/>
          <p:nvPr/>
        </p:nvSpPr>
        <p:spPr>
          <a:xfrm>
            <a:off x="5458119" y="992598"/>
            <a:ext cx="1697098" cy="3474627"/>
          </a:xfrm>
          <a:prstGeom prst="rect">
            <a:avLst/>
          </a:prstGeom>
          <a:solidFill>
            <a:srgbClr val="FFFFFF">
              <a:alpha val="74902"/>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274422" y="101176"/>
            <a:ext cx="8180099" cy="618385"/>
          </a:xfrm>
        </p:spPr>
        <p:txBody>
          <a:bodyPr/>
          <a:lstStyle/>
          <a:p>
            <a:r>
              <a:rPr lang="en-US" dirty="0"/>
              <a:t>Historical Success in the LTL Industry Mirrors Present Opportunity in Auto Transportation and Logistics</a:t>
            </a:r>
          </a:p>
        </p:txBody>
      </p:sp>
      <p:sp>
        <p:nvSpPr>
          <p:cNvPr id="5" name="Footer Placeholder 4"/>
          <p:cNvSpPr>
            <a:spLocks noGrp="1"/>
          </p:cNvSpPr>
          <p:nvPr>
            <p:ph type="ftr" sz="quarter" idx="11"/>
          </p:nvPr>
        </p:nvSpPr>
        <p:spPr>
          <a:xfrm>
            <a:off x="274423" y="6373342"/>
            <a:ext cx="7009027" cy="365125"/>
          </a:xfrm>
        </p:spPr>
        <p:txBody>
          <a:bodyPr vert="horz" lIns="91440" tIns="45720" rIns="91440" bIns="45720" rtlCol="0" anchor="ctr"/>
          <a:lstStyle/>
          <a:p>
            <a:pPr marL="228600" indent="-228600">
              <a:buAutoNum type="arabicParenBoth"/>
            </a:pPr>
            <a:r>
              <a:rPr lang="en-US" kern="0" dirty="0">
                <a:latin typeface="Meta Offc" panose="020B0504030101020102" pitchFamily="34" charset="0"/>
              </a:rPr>
              <a:t>Represents CAGR from CY2009 – CY2023A. Data is publicly available.</a:t>
            </a:r>
          </a:p>
        </p:txBody>
      </p:sp>
      <p:sp>
        <p:nvSpPr>
          <p:cNvPr id="6" name="Slide Number Placeholder 5"/>
          <p:cNvSpPr>
            <a:spLocks noGrp="1"/>
          </p:cNvSpPr>
          <p:nvPr>
            <p:ph type="sldNum" sz="quarter" idx="4"/>
          </p:nvPr>
        </p:nvSpPr>
        <p:spPr>
          <a:xfrm>
            <a:off x="8583830" y="6373342"/>
            <a:ext cx="428362" cy="365125"/>
          </a:xfrm>
        </p:spPr>
        <p:txBody>
          <a:bodyPr/>
          <a:lstStyle/>
          <a:p>
            <a:fld id="{28A1A2B6-FEDC-426F-9679-D1021F4EA7CB}" type="slidenum">
              <a:rPr lang="en-US" smtClean="0"/>
              <a:t>17</a:t>
            </a:fld>
            <a:endParaRPr lang="en-US" dirty="0"/>
          </a:p>
        </p:txBody>
      </p:sp>
      <p:sp>
        <p:nvSpPr>
          <p:cNvPr id="21" name="Right Arrow 20"/>
          <p:cNvSpPr/>
          <p:nvPr/>
        </p:nvSpPr>
        <p:spPr>
          <a:xfrm>
            <a:off x="1938285" y="2870129"/>
            <a:ext cx="503470" cy="137160"/>
          </a:xfrm>
          <a:prstGeom prst="rightArrow">
            <a:avLst/>
          </a:prstGeom>
          <a:solidFill>
            <a:srgbClr val="647586"/>
          </a:solidFill>
          <a:ln w="38100">
            <a:solidFill>
              <a:srgbClr val="64758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Right Arrow 21"/>
          <p:cNvSpPr/>
          <p:nvPr/>
        </p:nvSpPr>
        <p:spPr>
          <a:xfrm rot="18960000">
            <a:off x="1930237" y="3434909"/>
            <a:ext cx="503470" cy="137160"/>
          </a:xfrm>
          <a:prstGeom prst="rightArrow">
            <a:avLst/>
          </a:prstGeom>
          <a:solidFill>
            <a:srgbClr val="647586"/>
          </a:solidFill>
          <a:ln w="38100">
            <a:solidFill>
              <a:srgbClr val="64758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Rectangle 39"/>
          <p:cNvSpPr/>
          <p:nvPr/>
        </p:nvSpPr>
        <p:spPr>
          <a:xfrm>
            <a:off x="4094934" y="2836406"/>
            <a:ext cx="118151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Scale &amp; Regional Density</a:t>
            </a:r>
            <a:endParaRPr lang="en-US" sz="1000" dirty="0">
              <a:solidFill>
                <a:schemeClr val="tx1"/>
              </a:solidFill>
            </a:endParaRPr>
          </a:p>
        </p:txBody>
      </p:sp>
      <p:sp>
        <p:nvSpPr>
          <p:cNvPr id="42" name="Right Arrow 41"/>
          <p:cNvSpPr/>
          <p:nvPr/>
        </p:nvSpPr>
        <p:spPr>
          <a:xfrm>
            <a:off x="5280198" y="2870129"/>
            <a:ext cx="503470" cy="137160"/>
          </a:xfrm>
          <a:prstGeom prst="rightArrow">
            <a:avLst/>
          </a:prstGeom>
          <a:solidFill>
            <a:srgbClr val="647586"/>
          </a:solidFill>
          <a:ln w="38100">
            <a:solidFill>
              <a:srgbClr val="64758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Rectangle 26"/>
          <p:cNvSpPr/>
          <p:nvPr/>
        </p:nvSpPr>
        <p:spPr>
          <a:xfrm>
            <a:off x="2358007" y="1655865"/>
            <a:ext cx="118151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Organic Growth (Regionally)</a:t>
            </a:r>
            <a:endParaRPr lang="en-US" sz="1000" dirty="0">
              <a:solidFill>
                <a:schemeClr val="tx1"/>
              </a:solidFill>
            </a:endParaRPr>
          </a:p>
        </p:txBody>
      </p:sp>
      <p:sp>
        <p:nvSpPr>
          <p:cNvPr id="26" name="Rectangle 25"/>
          <p:cNvSpPr/>
          <p:nvPr/>
        </p:nvSpPr>
        <p:spPr>
          <a:xfrm>
            <a:off x="2357242" y="2773079"/>
            <a:ext cx="118151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Focus on Service</a:t>
            </a:r>
            <a:endParaRPr lang="en-US" sz="1000" dirty="0">
              <a:solidFill>
                <a:schemeClr val="tx1"/>
              </a:solidFill>
            </a:endParaRPr>
          </a:p>
        </p:txBody>
      </p:sp>
      <p:sp>
        <p:nvSpPr>
          <p:cNvPr id="28" name="Rectangle 27"/>
          <p:cNvSpPr/>
          <p:nvPr/>
        </p:nvSpPr>
        <p:spPr>
          <a:xfrm>
            <a:off x="2108024" y="3946167"/>
            <a:ext cx="169709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Regional Acquisitions of a Highly Fragmented Market</a:t>
            </a:r>
            <a:endParaRPr lang="en-US" sz="1000" dirty="0">
              <a:solidFill>
                <a:schemeClr val="tx1"/>
              </a:solidFill>
            </a:endParaRPr>
          </a:p>
        </p:txBody>
      </p:sp>
      <p:grpSp>
        <p:nvGrpSpPr>
          <p:cNvPr id="7" name="Group 6"/>
          <p:cNvGrpSpPr/>
          <p:nvPr/>
        </p:nvGrpSpPr>
        <p:grpSpPr>
          <a:xfrm>
            <a:off x="552671" y="914647"/>
            <a:ext cx="1338876" cy="1349268"/>
            <a:chOff x="552671" y="914647"/>
            <a:chExt cx="1338876" cy="1349268"/>
          </a:xfrm>
        </p:grpSpPr>
        <p:sp>
          <p:nvSpPr>
            <p:cNvPr id="33" name="Rectangle 32"/>
            <p:cNvSpPr/>
            <p:nvPr/>
          </p:nvSpPr>
          <p:spPr>
            <a:xfrm>
              <a:off x="552671" y="1402481"/>
              <a:ext cx="1338876" cy="86143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Market Share Shifting from Union to Non-Union Auto Transportation &amp; Logistics Companies</a:t>
              </a:r>
              <a:endParaRPr lang="en-US" sz="1000" dirty="0">
                <a:solidFill>
                  <a:schemeClr val="tx1"/>
                </a:solidFill>
              </a:endParaRPr>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906257" y="914647"/>
              <a:ext cx="631706" cy="524523"/>
            </a:xfrm>
            <a:prstGeom prst="rect">
              <a:avLst/>
            </a:prstGeom>
          </p:spPr>
        </p:pic>
      </p:grpSp>
      <p:sp>
        <p:nvSpPr>
          <p:cNvPr id="45" name="Rectangle 44"/>
          <p:cNvSpPr/>
          <p:nvPr/>
        </p:nvSpPr>
        <p:spPr>
          <a:xfrm>
            <a:off x="5715909" y="2806856"/>
            <a:ext cx="118151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Pricing Discipline</a:t>
            </a:r>
            <a:endParaRPr lang="en-US" sz="1000" dirty="0">
              <a:solidFill>
                <a:schemeClr val="tx1"/>
              </a:solidFill>
            </a:endParaRPr>
          </a:p>
        </p:txBody>
      </p:sp>
      <p:sp>
        <p:nvSpPr>
          <p:cNvPr id="46" name="Rectangle 45"/>
          <p:cNvSpPr/>
          <p:nvPr/>
        </p:nvSpPr>
        <p:spPr>
          <a:xfrm>
            <a:off x="5715909" y="1655865"/>
            <a:ext cx="118151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Less Empty Miles</a:t>
            </a:r>
            <a:endParaRPr lang="en-US" sz="1000" dirty="0">
              <a:solidFill>
                <a:schemeClr val="tx1"/>
              </a:solidFill>
            </a:endParaRPr>
          </a:p>
        </p:txBody>
      </p:sp>
      <p:sp>
        <p:nvSpPr>
          <p:cNvPr id="52" name="Rectangle 51"/>
          <p:cNvSpPr/>
          <p:nvPr/>
        </p:nvSpPr>
        <p:spPr>
          <a:xfrm>
            <a:off x="7377040" y="3636733"/>
            <a:ext cx="1299669"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Dramatically Improved Operating Margins</a:t>
            </a:r>
            <a:endParaRPr lang="en-US" sz="1000" dirty="0">
              <a:solidFill>
                <a:schemeClr val="tx1"/>
              </a:solidFill>
            </a:endParaRPr>
          </a:p>
        </p:txBody>
      </p:sp>
      <p:sp>
        <p:nvSpPr>
          <p:cNvPr id="53" name="Rectangle 52"/>
          <p:cNvSpPr/>
          <p:nvPr/>
        </p:nvSpPr>
        <p:spPr>
          <a:xfrm>
            <a:off x="7377040" y="2405106"/>
            <a:ext cx="1299669"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Sustainable Organic Revenue Growth</a:t>
            </a:r>
            <a:endParaRPr lang="en-US" sz="1000" dirty="0">
              <a:solidFill>
                <a:schemeClr val="tx1"/>
              </a:solidFill>
            </a:endParaRPr>
          </a:p>
        </p:txBody>
      </p:sp>
      <p:pic>
        <p:nvPicPr>
          <p:cNvPr id="51" name="Picture 50"/>
          <p:cNvPicPr>
            <a:picLocks/>
          </p:cNvPicPr>
          <p:nvPr/>
        </p:nvPicPr>
        <p:blipFill>
          <a:blip r:embed="rId4">
            <a:clrChange>
              <a:clrFrom>
                <a:srgbClr val="FFFFFF"/>
              </a:clrFrom>
              <a:clrTo>
                <a:srgbClr val="FFFFFF">
                  <a:alpha val="0"/>
                </a:srgbClr>
              </a:clrTo>
            </a:clrChange>
          </a:blip>
          <a:stretch>
            <a:fillRect/>
          </a:stretch>
        </p:blipFill>
        <p:spPr>
          <a:xfrm>
            <a:off x="7545183" y="1791365"/>
            <a:ext cx="949247" cy="772642"/>
          </a:xfrm>
          <a:prstGeom prst="rect">
            <a:avLst/>
          </a:prstGeom>
        </p:spPr>
      </p:pic>
      <p:sp>
        <p:nvSpPr>
          <p:cNvPr id="47" name="Rectangle 46"/>
          <p:cNvSpPr/>
          <p:nvPr/>
        </p:nvSpPr>
        <p:spPr>
          <a:xfrm>
            <a:off x="5715909" y="3946167"/>
            <a:ext cx="118151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Focus on Damage Management</a:t>
            </a:r>
            <a:endParaRPr lang="en-US" sz="1000" dirty="0">
              <a:solidFill>
                <a:schemeClr val="tx1"/>
              </a:solidFill>
            </a:endParaRPr>
          </a:p>
        </p:txBody>
      </p:sp>
      <p:grpSp>
        <p:nvGrpSpPr>
          <p:cNvPr id="1140" name="Group 4"/>
          <p:cNvGrpSpPr>
            <a:grpSpLocks/>
          </p:cNvGrpSpPr>
          <p:nvPr/>
        </p:nvGrpSpPr>
        <p:grpSpPr bwMode="auto">
          <a:xfrm>
            <a:off x="4192964" y="2300165"/>
            <a:ext cx="985458" cy="641579"/>
            <a:chOff x="3273" y="869"/>
            <a:chExt cx="2006" cy="1306"/>
          </a:xfrm>
        </p:grpSpPr>
        <p:sp>
          <p:nvSpPr>
            <p:cNvPr id="1141" name="AutoShape 3"/>
            <p:cNvSpPr>
              <a:spLocks noChangeAspect="1" noChangeArrowheads="1" noTextEdit="1"/>
            </p:cNvSpPr>
            <p:nvPr/>
          </p:nvSpPr>
          <p:spPr bwMode="auto">
            <a:xfrm>
              <a:off x="3273" y="869"/>
              <a:ext cx="2006"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142" name="Group 205"/>
            <p:cNvGrpSpPr>
              <a:grpSpLocks/>
            </p:cNvGrpSpPr>
            <p:nvPr/>
          </p:nvGrpSpPr>
          <p:grpSpPr bwMode="auto">
            <a:xfrm>
              <a:off x="3275" y="871"/>
              <a:ext cx="804" cy="977"/>
              <a:chOff x="3275" y="871"/>
              <a:chExt cx="804" cy="977"/>
            </a:xfrm>
          </p:grpSpPr>
          <p:sp>
            <p:nvSpPr>
              <p:cNvPr id="2018" name="Freeform 5"/>
              <p:cNvSpPr>
                <a:spLocks/>
              </p:cNvSpPr>
              <p:nvPr/>
            </p:nvSpPr>
            <p:spPr bwMode="auto">
              <a:xfrm>
                <a:off x="3554" y="922"/>
                <a:ext cx="227" cy="381"/>
              </a:xfrm>
              <a:custGeom>
                <a:avLst/>
                <a:gdLst>
                  <a:gd name="T0" fmla="*/ 25 w 227"/>
                  <a:gd name="T1" fmla="*/ 211 h 381"/>
                  <a:gd name="T2" fmla="*/ 34 w 227"/>
                  <a:gd name="T3" fmla="*/ 202 h 381"/>
                  <a:gd name="T4" fmla="*/ 40 w 227"/>
                  <a:gd name="T5" fmla="*/ 192 h 381"/>
                  <a:gd name="T6" fmla="*/ 48 w 227"/>
                  <a:gd name="T7" fmla="*/ 180 h 381"/>
                  <a:gd name="T8" fmla="*/ 56 w 227"/>
                  <a:gd name="T9" fmla="*/ 169 h 381"/>
                  <a:gd name="T10" fmla="*/ 51 w 227"/>
                  <a:gd name="T11" fmla="*/ 157 h 381"/>
                  <a:gd name="T12" fmla="*/ 46 w 227"/>
                  <a:gd name="T13" fmla="*/ 147 h 381"/>
                  <a:gd name="T14" fmla="*/ 47 w 227"/>
                  <a:gd name="T15" fmla="*/ 132 h 381"/>
                  <a:gd name="T16" fmla="*/ 48 w 227"/>
                  <a:gd name="T17" fmla="*/ 117 h 381"/>
                  <a:gd name="T18" fmla="*/ 54 w 227"/>
                  <a:gd name="T19" fmla="*/ 84 h 381"/>
                  <a:gd name="T20" fmla="*/ 59 w 227"/>
                  <a:gd name="T21" fmla="*/ 63 h 381"/>
                  <a:gd name="T22" fmla="*/ 65 w 227"/>
                  <a:gd name="T23" fmla="*/ 38 h 381"/>
                  <a:gd name="T24" fmla="*/ 73 w 227"/>
                  <a:gd name="T25" fmla="*/ 1 h 381"/>
                  <a:gd name="T26" fmla="*/ 104 w 227"/>
                  <a:gd name="T27" fmla="*/ 9 h 381"/>
                  <a:gd name="T28" fmla="*/ 94 w 227"/>
                  <a:gd name="T29" fmla="*/ 56 h 381"/>
                  <a:gd name="T30" fmla="*/ 98 w 227"/>
                  <a:gd name="T31" fmla="*/ 67 h 381"/>
                  <a:gd name="T32" fmla="*/ 99 w 227"/>
                  <a:gd name="T33" fmla="*/ 78 h 381"/>
                  <a:gd name="T34" fmla="*/ 98 w 227"/>
                  <a:gd name="T35" fmla="*/ 84 h 381"/>
                  <a:gd name="T36" fmla="*/ 104 w 227"/>
                  <a:gd name="T37" fmla="*/ 92 h 381"/>
                  <a:gd name="T38" fmla="*/ 111 w 227"/>
                  <a:gd name="T39" fmla="*/ 102 h 381"/>
                  <a:gd name="T40" fmla="*/ 116 w 227"/>
                  <a:gd name="T41" fmla="*/ 112 h 381"/>
                  <a:gd name="T42" fmla="*/ 120 w 227"/>
                  <a:gd name="T43" fmla="*/ 121 h 381"/>
                  <a:gd name="T44" fmla="*/ 125 w 227"/>
                  <a:gd name="T45" fmla="*/ 125 h 381"/>
                  <a:gd name="T46" fmla="*/ 131 w 227"/>
                  <a:gd name="T47" fmla="*/ 131 h 381"/>
                  <a:gd name="T48" fmla="*/ 135 w 227"/>
                  <a:gd name="T49" fmla="*/ 138 h 381"/>
                  <a:gd name="T50" fmla="*/ 131 w 227"/>
                  <a:gd name="T51" fmla="*/ 148 h 381"/>
                  <a:gd name="T52" fmla="*/ 125 w 227"/>
                  <a:gd name="T53" fmla="*/ 155 h 381"/>
                  <a:gd name="T54" fmla="*/ 128 w 227"/>
                  <a:gd name="T55" fmla="*/ 164 h 381"/>
                  <a:gd name="T56" fmla="*/ 123 w 227"/>
                  <a:gd name="T57" fmla="*/ 171 h 381"/>
                  <a:gd name="T58" fmla="*/ 120 w 227"/>
                  <a:gd name="T59" fmla="*/ 181 h 381"/>
                  <a:gd name="T60" fmla="*/ 125 w 227"/>
                  <a:gd name="T61" fmla="*/ 188 h 381"/>
                  <a:gd name="T62" fmla="*/ 134 w 227"/>
                  <a:gd name="T63" fmla="*/ 186 h 381"/>
                  <a:gd name="T64" fmla="*/ 141 w 227"/>
                  <a:gd name="T65" fmla="*/ 183 h 381"/>
                  <a:gd name="T66" fmla="*/ 144 w 227"/>
                  <a:gd name="T67" fmla="*/ 191 h 381"/>
                  <a:gd name="T68" fmla="*/ 146 w 227"/>
                  <a:gd name="T69" fmla="*/ 203 h 381"/>
                  <a:gd name="T70" fmla="*/ 149 w 227"/>
                  <a:gd name="T71" fmla="*/ 213 h 381"/>
                  <a:gd name="T72" fmla="*/ 149 w 227"/>
                  <a:gd name="T73" fmla="*/ 223 h 381"/>
                  <a:gd name="T74" fmla="*/ 156 w 227"/>
                  <a:gd name="T75" fmla="*/ 228 h 381"/>
                  <a:gd name="T76" fmla="*/ 161 w 227"/>
                  <a:gd name="T77" fmla="*/ 239 h 381"/>
                  <a:gd name="T78" fmla="*/ 164 w 227"/>
                  <a:gd name="T79" fmla="*/ 251 h 381"/>
                  <a:gd name="T80" fmla="*/ 172 w 227"/>
                  <a:gd name="T81" fmla="*/ 248 h 381"/>
                  <a:gd name="T82" fmla="*/ 183 w 227"/>
                  <a:gd name="T83" fmla="*/ 251 h 381"/>
                  <a:gd name="T84" fmla="*/ 192 w 227"/>
                  <a:gd name="T85" fmla="*/ 250 h 381"/>
                  <a:gd name="T86" fmla="*/ 202 w 227"/>
                  <a:gd name="T87" fmla="*/ 252 h 381"/>
                  <a:gd name="T88" fmla="*/ 213 w 227"/>
                  <a:gd name="T89" fmla="*/ 253 h 381"/>
                  <a:gd name="T90" fmla="*/ 215 w 227"/>
                  <a:gd name="T91" fmla="*/ 245 h 381"/>
                  <a:gd name="T92" fmla="*/ 223 w 227"/>
                  <a:gd name="T93" fmla="*/ 250 h 381"/>
                  <a:gd name="T94" fmla="*/ 226 w 227"/>
                  <a:gd name="T95" fmla="*/ 264 h 381"/>
                  <a:gd name="T96" fmla="*/ 221 w 227"/>
                  <a:gd name="T97" fmla="*/ 297 h 381"/>
                  <a:gd name="T98" fmla="*/ 217 w 227"/>
                  <a:gd name="T99" fmla="*/ 329 h 381"/>
                  <a:gd name="T100" fmla="*/ 212 w 227"/>
                  <a:gd name="T101" fmla="*/ 356 h 381"/>
                  <a:gd name="T102" fmla="*/ 208 w 227"/>
                  <a:gd name="T103" fmla="*/ 379 h 381"/>
                  <a:gd name="T104" fmla="*/ 177 w 227"/>
                  <a:gd name="T105" fmla="*/ 376 h 381"/>
                  <a:gd name="T106" fmla="*/ 146 w 227"/>
                  <a:gd name="T107" fmla="*/ 370 h 381"/>
                  <a:gd name="T108" fmla="*/ 126 w 227"/>
                  <a:gd name="T109" fmla="*/ 366 h 381"/>
                  <a:gd name="T110" fmla="*/ 107 w 227"/>
                  <a:gd name="T111" fmla="*/ 363 h 381"/>
                  <a:gd name="T112" fmla="*/ 76 w 227"/>
                  <a:gd name="T113" fmla="*/ 356 h 381"/>
                  <a:gd name="T114" fmla="*/ 17 w 227"/>
                  <a:gd name="T115" fmla="*/ 344 h 381"/>
                  <a:gd name="T116" fmla="*/ 12 w 227"/>
                  <a:gd name="T117" fmla="*/ 284 h 381"/>
                  <a:gd name="T118" fmla="*/ 18 w 227"/>
                  <a:gd name="T119" fmla="*/ 257 h 381"/>
                  <a:gd name="T120" fmla="*/ 24 w 227"/>
                  <a:gd name="T121" fmla="*/ 243 h 381"/>
                  <a:gd name="T122" fmla="*/ 25 w 227"/>
                  <a:gd name="T123" fmla="*/ 232 h 381"/>
                  <a:gd name="T124" fmla="*/ 19 w 227"/>
                  <a:gd name="T125" fmla="*/ 22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81">
                    <a:moveTo>
                      <a:pt x="18" y="220"/>
                    </a:moveTo>
                    <a:lnTo>
                      <a:pt x="18" y="220"/>
                    </a:lnTo>
                    <a:lnTo>
                      <a:pt x="18" y="220"/>
                    </a:lnTo>
                    <a:lnTo>
                      <a:pt x="19" y="220"/>
                    </a:lnTo>
                    <a:lnTo>
                      <a:pt x="19" y="219"/>
                    </a:lnTo>
                    <a:lnTo>
                      <a:pt x="19" y="219"/>
                    </a:lnTo>
                    <a:lnTo>
                      <a:pt x="20" y="219"/>
                    </a:lnTo>
                    <a:lnTo>
                      <a:pt x="20" y="218"/>
                    </a:lnTo>
                    <a:lnTo>
                      <a:pt x="20" y="217"/>
                    </a:lnTo>
                    <a:lnTo>
                      <a:pt x="20" y="217"/>
                    </a:lnTo>
                    <a:lnTo>
                      <a:pt x="21" y="217"/>
                    </a:lnTo>
                    <a:lnTo>
                      <a:pt x="21" y="216"/>
                    </a:lnTo>
                    <a:lnTo>
                      <a:pt x="21" y="215"/>
                    </a:lnTo>
                    <a:lnTo>
                      <a:pt x="22" y="215"/>
                    </a:lnTo>
                    <a:lnTo>
                      <a:pt x="22" y="214"/>
                    </a:lnTo>
                    <a:lnTo>
                      <a:pt x="23" y="214"/>
                    </a:lnTo>
                    <a:lnTo>
                      <a:pt x="23" y="214"/>
                    </a:lnTo>
                    <a:lnTo>
                      <a:pt x="23" y="213"/>
                    </a:lnTo>
                    <a:lnTo>
                      <a:pt x="24" y="213"/>
                    </a:lnTo>
                    <a:lnTo>
                      <a:pt x="24" y="212"/>
                    </a:lnTo>
                    <a:lnTo>
                      <a:pt x="24" y="211"/>
                    </a:lnTo>
                    <a:lnTo>
                      <a:pt x="24" y="211"/>
                    </a:lnTo>
                    <a:lnTo>
                      <a:pt x="24" y="211"/>
                    </a:lnTo>
                    <a:lnTo>
                      <a:pt x="25" y="211"/>
                    </a:lnTo>
                    <a:lnTo>
                      <a:pt x="26" y="210"/>
                    </a:lnTo>
                    <a:lnTo>
                      <a:pt x="26" y="209"/>
                    </a:lnTo>
                    <a:lnTo>
                      <a:pt x="26" y="208"/>
                    </a:lnTo>
                    <a:lnTo>
                      <a:pt x="27" y="208"/>
                    </a:lnTo>
                    <a:lnTo>
                      <a:pt x="27" y="208"/>
                    </a:lnTo>
                    <a:lnTo>
                      <a:pt x="27" y="208"/>
                    </a:lnTo>
                    <a:lnTo>
                      <a:pt x="27" y="207"/>
                    </a:lnTo>
                    <a:lnTo>
                      <a:pt x="27" y="207"/>
                    </a:lnTo>
                    <a:lnTo>
                      <a:pt x="27" y="206"/>
                    </a:lnTo>
                    <a:lnTo>
                      <a:pt x="27" y="205"/>
                    </a:lnTo>
                    <a:lnTo>
                      <a:pt x="28" y="205"/>
                    </a:lnTo>
                    <a:lnTo>
                      <a:pt x="28" y="205"/>
                    </a:lnTo>
                    <a:lnTo>
                      <a:pt x="29" y="205"/>
                    </a:lnTo>
                    <a:lnTo>
                      <a:pt x="30" y="205"/>
                    </a:lnTo>
                    <a:lnTo>
                      <a:pt x="30" y="205"/>
                    </a:lnTo>
                    <a:lnTo>
                      <a:pt x="31" y="205"/>
                    </a:lnTo>
                    <a:lnTo>
                      <a:pt x="31" y="204"/>
                    </a:lnTo>
                    <a:lnTo>
                      <a:pt x="32" y="204"/>
                    </a:lnTo>
                    <a:lnTo>
                      <a:pt x="32" y="204"/>
                    </a:lnTo>
                    <a:lnTo>
                      <a:pt x="33" y="204"/>
                    </a:lnTo>
                    <a:lnTo>
                      <a:pt x="33" y="204"/>
                    </a:lnTo>
                    <a:lnTo>
                      <a:pt x="33" y="203"/>
                    </a:lnTo>
                    <a:lnTo>
                      <a:pt x="33" y="202"/>
                    </a:lnTo>
                    <a:lnTo>
                      <a:pt x="34" y="202"/>
                    </a:lnTo>
                    <a:lnTo>
                      <a:pt x="34" y="202"/>
                    </a:lnTo>
                    <a:lnTo>
                      <a:pt x="34" y="201"/>
                    </a:lnTo>
                    <a:lnTo>
                      <a:pt x="35" y="201"/>
                    </a:lnTo>
                    <a:lnTo>
                      <a:pt x="36" y="201"/>
                    </a:lnTo>
                    <a:lnTo>
                      <a:pt x="36" y="200"/>
                    </a:lnTo>
                    <a:lnTo>
                      <a:pt x="36" y="199"/>
                    </a:lnTo>
                    <a:lnTo>
                      <a:pt x="37" y="199"/>
                    </a:lnTo>
                    <a:lnTo>
                      <a:pt x="37" y="198"/>
                    </a:lnTo>
                    <a:lnTo>
                      <a:pt x="38" y="198"/>
                    </a:lnTo>
                    <a:lnTo>
                      <a:pt x="38" y="197"/>
                    </a:lnTo>
                    <a:lnTo>
                      <a:pt x="37" y="196"/>
                    </a:lnTo>
                    <a:lnTo>
                      <a:pt x="37" y="196"/>
                    </a:lnTo>
                    <a:lnTo>
                      <a:pt x="38" y="196"/>
                    </a:lnTo>
                    <a:lnTo>
                      <a:pt x="38" y="196"/>
                    </a:lnTo>
                    <a:lnTo>
                      <a:pt x="38" y="196"/>
                    </a:lnTo>
                    <a:lnTo>
                      <a:pt x="38" y="196"/>
                    </a:lnTo>
                    <a:lnTo>
                      <a:pt x="37" y="196"/>
                    </a:lnTo>
                    <a:lnTo>
                      <a:pt x="37" y="196"/>
                    </a:lnTo>
                    <a:lnTo>
                      <a:pt x="38" y="195"/>
                    </a:lnTo>
                    <a:lnTo>
                      <a:pt x="38" y="194"/>
                    </a:lnTo>
                    <a:lnTo>
                      <a:pt x="38" y="193"/>
                    </a:lnTo>
                    <a:lnTo>
                      <a:pt x="38" y="193"/>
                    </a:lnTo>
                    <a:lnTo>
                      <a:pt x="39" y="193"/>
                    </a:lnTo>
                    <a:lnTo>
                      <a:pt x="40" y="192"/>
                    </a:lnTo>
                    <a:lnTo>
                      <a:pt x="41" y="191"/>
                    </a:lnTo>
                    <a:lnTo>
                      <a:pt x="41" y="190"/>
                    </a:lnTo>
                    <a:lnTo>
                      <a:pt x="41" y="190"/>
                    </a:lnTo>
                    <a:lnTo>
                      <a:pt x="42" y="190"/>
                    </a:lnTo>
                    <a:lnTo>
                      <a:pt x="42" y="190"/>
                    </a:lnTo>
                    <a:lnTo>
                      <a:pt x="42" y="189"/>
                    </a:lnTo>
                    <a:lnTo>
                      <a:pt x="42" y="189"/>
                    </a:lnTo>
                    <a:lnTo>
                      <a:pt x="43" y="189"/>
                    </a:lnTo>
                    <a:lnTo>
                      <a:pt x="43" y="188"/>
                    </a:lnTo>
                    <a:lnTo>
                      <a:pt x="43" y="187"/>
                    </a:lnTo>
                    <a:lnTo>
                      <a:pt x="43" y="187"/>
                    </a:lnTo>
                    <a:lnTo>
                      <a:pt x="44" y="187"/>
                    </a:lnTo>
                    <a:lnTo>
                      <a:pt x="44" y="186"/>
                    </a:lnTo>
                    <a:lnTo>
                      <a:pt x="44" y="185"/>
                    </a:lnTo>
                    <a:lnTo>
                      <a:pt x="45" y="184"/>
                    </a:lnTo>
                    <a:lnTo>
                      <a:pt x="45" y="184"/>
                    </a:lnTo>
                    <a:lnTo>
                      <a:pt x="45" y="184"/>
                    </a:lnTo>
                    <a:lnTo>
                      <a:pt x="45" y="183"/>
                    </a:lnTo>
                    <a:lnTo>
                      <a:pt x="45" y="182"/>
                    </a:lnTo>
                    <a:lnTo>
                      <a:pt x="46" y="182"/>
                    </a:lnTo>
                    <a:lnTo>
                      <a:pt x="46" y="181"/>
                    </a:lnTo>
                    <a:lnTo>
                      <a:pt x="47" y="181"/>
                    </a:lnTo>
                    <a:lnTo>
                      <a:pt x="47" y="180"/>
                    </a:lnTo>
                    <a:lnTo>
                      <a:pt x="48" y="180"/>
                    </a:lnTo>
                    <a:lnTo>
                      <a:pt x="48" y="179"/>
                    </a:lnTo>
                    <a:lnTo>
                      <a:pt x="48" y="178"/>
                    </a:lnTo>
                    <a:lnTo>
                      <a:pt x="48" y="178"/>
                    </a:lnTo>
                    <a:lnTo>
                      <a:pt x="48" y="177"/>
                    </a:lnTo>
                    <a:lnTo>
                      <a:pt x="49" y="177"/>
                    </a:lnTo>
                    <a:lnTo>
                      <a:pt x="50" y="176"/>
                    </a:lnTo>
                    <a:lnTo>
                      <a:pt x="51" y="175"/>
                    </a:lnTo>
                    <a:lnTo>
                      <a:pt x="51" y="175"/>
                    </a:lnTo>
                    <a:lnTo>
                      <a:pt x="51" y="174"/>
                    </a:lnTo>
                    <a:lnTo>
                      <a:pt x="52" y="174"/>
                    </a:lnTo>
                    <a:lnTo>
                      <a:pt x="52" y="174"/>
                    </a:lnTo>
                    <a:lnTo>
                      <a:pt x="53" y="173"/>
                    </a:lnTo>
                    <a:lnTo>
                      <a:pt x="53" y="172"/>
                    </a:lnTo>
                    <a:lnTo>
                      <a:pt x="53" y="172"/>
                    </a:lnTo>
                    <a:lnTo>
                      <a:pt x="54" y="172"/>
                    </a:lnTo>
                    <a:lnTo>
                      <a:pt x="54" y="171"/>
                    </a:lnTo>
                    <a:lnTo>
                      <a:pt x="54" y="171"/>
                    </a:lnTo>
                    <a:lnTo>
                      <a:pt x="54" y="170"/>
                    </a:lnTo>
                    <a:lnTo>
                      <a:pt x="54" y="170"/>
                    </a:lnTo>
                    <a:lnTo>
                      <a:pt x="54" y="169"/>
                    </a:lnTo>
                    <a:lnTo>
                      <a:pt x="55" y="169"/>
                    </a:lnTo>
                    <a:lnTo>
                      <a:pt x="56" y="169"/>
                    </a:lnTo>
                    <a:lnTo>
                      <a:pt x="55" y="169"/>
                    </a:lnTo>
                    <a:lnTo>
                      <a:pt x="56" y="169"/>
                    </a:lnTo>
                    <a:lnTo>
                      <a:pt x="56" y="168"/>
                    </a:lnTo>
                    <a:lnTo>
                      <a:pt x="56" y="167"/>
                    </a:lnTo>
                    <a:lnTo>
                      <a:pt x="56" y="166"/>
                    </a:lnTo>
                    <a:lnTo>
                      <a:pt x="56" y="166"/>
                    </a:lnTo>
                    <a:lnTo>
                      <a:pt x="56" y="166"/>
                    </a:lnTo>
                    <a:lnTo>
                      <a:pt x="56" y="166"/>
                    </a:lnTo>
                    <a:lnTo>
                      <a:pt x="56" y="165"/>
                    </a:lnTo>
                    <a:lnTo>
                      <a:pt x="55" y="165"/>
                    </a:lnTo>
                    <a:lnTo>
                      <a:pt x="55" y="164"/>
                    </a:lnTo>
                    <a:lnTo>
                      <a:pt x="55" y="163"/>
                    </a:lnTo>
                    <a:lnTo>
                      <a:pt x="55" y="162"/>
                    </a:lnTo>
                    <a:lnTo>
                      <a:pt x="55" y="161"/>
                    </a:lnTo>
                    <a:lnTo>
                      <a:pt x="55" y="160"/>
                    </a:lnTo>
                    <a:lnTo>
                      <a:pt x="55" y="160"/>
                    </a:lnTo>
                    <a:lnTo>
                      <a:pt x="54" y="160"/>
                    </a:lnTo>
                    <a:lnTo>
                      <a:pt x="54" y="159"/>
                    </a:lnTo>
                    <a:lnTo>
                      <a:pt x="54" y="159"/>
                    </a:lnTo>
                    <a:lnTo>
                      <a:pt x="54" y="159"/>
                    </a:lnTo>
                    <a:lnTo>
                      <a:pt x="54" y="159"/>
                    </a:lnTo>
                    <a:lnTo>
                      <a:pt x="54" y="158"/>
                    </a:lnTo>
                    <a:lnTo>
                      <a:pt x="53" y="158"/>
                    </a:lnTo>
                    <a:lnTo>
                      <a:pt x="52" y="158"/>
                    </a:lnTo>
                    <a:lnTo>
                      <a:pt x="51" y="158"/>
                    </a:lnTo>
                    <a:lnTo>
                      <a:pt x="51" y="157"/>
                    </a:lnTo>
                    <a:lnTo>
                      <a:pt x="51" y="157"/>
                    </a:lnTo>
                    <a:lnTo>
                      <a:pt x="51" y="156"/>
                    </a:lnTo>
                    <a:lnTo>
                      <a:pt x="51" y="156"/>
                    </a:lnTo>
                    <a:lnTo>
                      <a:pt x="51" y="155"/>
                    </a:lnTo>
                    <a:lnTo>
                      <a:pt x="50" y="155"/>
                    </a:lnTo>
                    <a:lnTo>
                      <a:pt x="49" y="155"/>
                    </a:lnTo>
                    <a:lnTo>
                      <a:pt x="49" y="156"/>
                    </a:lnTo>
                    <a:lnTo>
                      <a:pt x="48" y="156"/>
                    </a:lnTo>
                    <a:lnTo>
                      <a:pt x="48" y="155"/>
                    </a:lnTo>
                    <a:lnTo>
                      <a:pt x="48" y="155"/>
                    </a:lnTo>
                    <a:lnTo>
                      <a:pt x="48" y="154"/>
                    </a:lnTo>
                    <a:lnTo>
                      <a:pt x="48" y="154"/>
                    </a:lnTo>
                    <a:lnTo>
                      <a:pt x="48" y="153"/>
                    </a:lnTo>
                    <a:lnTo>
                      <a:pt x="48" y="152"/>
                    </a:lnTo>
                    <a:lnTo>
                      <a:pt x="48" y="151"/>
                    </a:lnTo>
                    <a:lnTo>
                      <a:pt x="48" y="151"/>
                    </a:lnTo>
                    <a:lnTo>
                      <a:pt x="47" y="151"/>
                    </a:lnTo>
                    <a:lnTo>
                      <a:pt x="47" y="151"/>
                    </a:lnTo>
                    <a:lnTo>
                      <a:pt x="47" y="150"/>
                    </a:lnTo>
                    <a:lnTo>
                      <a:pt x="47" y="149"/>
                    </a:lnTo>
                    <a:lnTo>
                      <a:pt x="47" y="148"/>
                    </a:lnTo>
                    <a:lnTo>
                      <a:pt x="47" y="148"/>
                    </a:lnTo>
                    <a:lnTo>
                      <a:pt x="46" y="148"/>
                    </a:lnTo>
                    <a:lnTo>
                      <a:pt x="46" y="147"/>
                    </a:lnTo>
                    <a:lnTo>
                      <a:pt x="46" y="146"/>
                    </a:lnTo>
                    <a:lnTo>
                      <a:pt x="45" y="145"/>
                    </a:lnTo>
                    <a:lnTo>
                      <a:pt x="45" y="144"/>
                    </a:lnTo>
                    <a:lnTo>
                      <a:pt x="45" y="144"/>
                    </a:lnTo>
                    <a:lnTo>
                      <a:pt x="45" y="143"/>
                    </a:lnTo>
                    <a:lnTo>
                      <a:pt x="45" y="142"/>
                    </a:lnTo>
                    <a:lnTo>
                      <a:pt x="45" y="142"/>
                    </a:lnTo>
                    <a:lnTo>
                      <a:pt x="45" y="142"/>
                    </a:lnTo>
                    <a:lnTo>
                      <a:pt x="45" y="141"/>
                    </a:lnTo>
                    <a:lnTo>
                      <a:pt x="45" y="140"/>
                    </a:lnTo>
                    <a:lnTo>
                      <a:pt x="45" y="140"/>
                    </a:lnTo>
                    <a:lnTo>
                      <a:pt x="46" y="139"/>
                    </a:lnTo>
                    <a:lnTo>
                      <a:pt x="46" y="138"/>
                    </a:lnTo>
                    <a:lnTo>
                      <a:pt x="47" y="138"/>
                    </a:lnTo>
                    <a:lnTo>
                      <a:pt x="47" y="138"/>
                    </a:lnTo>
                    <a:lnTo>
                      <a:pt x="48" y="137"/>
                    </a:lnTo>
                    <a:lnTo>
                      <a:pt x="48" y="136"/>
                    </a:lnTo>
                    <a:lnTo>
                      <a:pt x="47" y="136"/>
                    </a:lnTo>
                    <a:lnTo>
                      <a:pt x="47" y="136"/>
                    </a:lnTo>
                    <a:lnTo>
                      <a:pt x="46" y="135"/>
                    </a:lnTo>
                    <a:lnTo>
                      <a:pt x="46" y="135"/>
                    </a:lnTo>
                    <a:lnTo>
                      <a:pt x="47" y="134"/>
                    </a:lnTo>
                    <a:lnTo>
                      <a:pt x="47" y="133"/>
                    </a:lnTo>
                    <a:lnTo>
                      <a:pt x="47" y="132"/>
                    </a:lnTo>
                    <a:lnTo>
                      <a:pt x="47" y="132"/>
                    </a:lnTo>
                    <a:lnTo>
                      <a:pt x="46" y="132"/>
                    </a:lnTo>
                    <a:lnTo>
                      <a:pt x="46" y="131"/>
                    </a:lnTo>
                    <a:lnTo>
                      <a:pt x="47" y="130"/>
                    </a:lnTo>
                    <a:lnTo>
                      <a:pt x="46" y="129"/>
                    </a:lnTo>
                    <a:lnTo>
                      <a:pt x="45" y="129"/>
                    </a:lnTo>
                    <a:lnTo>
                      <a:pt x="45" y="129"/>
                    </a:lnTo>
                    <a:lnTo>
                      <a:pt x="45" y="129"/>
                    </a:lnTo>
                    <a:lnTo>
                      <a:pt x="46" y="129"/>
                    </a:lnTo>
                    <a:lnTo>
                      <a:pt x="45" y="128"/>
                    </a:lnTo>
                    <a:lnTo>
                      <a:pt x="45" y="128"/>
                    </a:lnTo>
                    <a:lnTo>
                      <a:pt x="45" y="127"/>
                    </a:lnTo>
                    <a:lnTo>
                      <a:pt x="45" y="126"/>
                    </a:lnTo>
                    <a:lnTo>
                      <a:pt x="45" y="126"/>
                    </a:lnTo>
                    <a:lnTo>
                      <a:pt x="46" y="126"/>
                    </a:lnTo>
                    <a:lnTo>
                      <a:pt x="46" y="125"/>
                    </a:lnTo>
                    <a:lnTo>
                      <a:pt x="46" y="124"/>
                    </a:lnTo>
                    <a:lnTo>
                      <a:pt x="46" y="123"/>
                    </a:lnTo>
                    <a:lnTo>
                      <a:pt x="47" y="122"/>
                    </a:lnTo>
                    <a:lnTo>
                      <a:pt x="47" y="121"/>
                    </a:lnTo>
                    <a:lnTo>
                      <a:pt x="47" y="120"/>
                    </a:lnTo>
                    <a:lnTo>
                      <a:pt x="48" y="118"/>
                    </a:lnTo>
                    <a:lnTo>
                      <a:pt x="48" y="117"/>
                    </a:lnTo>
                    <a:lnTo>
                      <a:pt x="48" y="117"/>
                    </a:lnTo>
                    <a:lnTo>
                      <a:pt x="48" y="114"/>
                    </a:lnTo>
                    <a:lnTo>
                      <a:pt x="49" y="111"/>
                    </a:lnTo>
                    <a:lnTo>
                      <a:pt x="49" y="108"/>
                    </a:lnTo>
                    <a:lnTo>
                      <a:pt x="50" y="106"/>
                    </a:lnTo>
                    <a:lnTo>
                      <a:pt x="50" y="105"/>
                    </a:lnTo>
                    <a:lnTo>
                      <a:pt x="51" y="105"/>
                    </a:lnTo>
                    <a:lnTo>
                      <a:pt x="51" y="103"/>
                    </a:lnTo>
                    <a:lnTo>
                      <a:pt x="51" y="102"/>
                    </a:lnTo>
                    <a:lnTo>
                      <a:pt x="51" y="99"/>
                    </a:lnTo>
                    <a:lnTo>
                      <a:pt x="52" y="98"/>
                    </a:lnTo>
                    <a:lnTo>
                      <a:pt x="52" y="97"/>
                    </a:lnTo>
                    <a:lnTo>
                      <a:pt x="52" y="96"/>
                    </a:lnTo>
                    <a:lnTo>
                      <a:pt x="53" y="95"/>
                    </a:lnTo>
                    <a:lnTo>
                      <a:pt x="53" y="94"/>
                    </a:lnTo>
                    <a:lnTo>
                      <a:pt x="53" y="93"/>
                    </a:lnTo>
                    <a:lnTo>
                      <a:pt x="54" y="91"/>
                    </a:lnTo>
                    <a:lnTo>
                      <a:pt x="54" y="90"/>
                    </a:lnTo>
                    <a:lnTo>
                      <a:pt x="54" y="90"/>
                    </a:lnTo>
                    <a:lnTo>
                      <a:pt x="54" y="90"/>
                    </a:lnTo>
                    <a:lnTo>
                      <a:pt x="54" y="89"/>
                    </a:lnTo>
                    <a:lnTo>
                      <a:pt x="54" y="87"/>
                    </a:lnTo>
                    <a:lnTo>
                      <a:pt x="54" y="86"/>
                    </a:lnTo>
                    <a:lnTo>
                      <a:pt x="54" y="84"/>
                    </a:lnTo>
                    <a:lnTo>
                      <a:pt x="54" y="84"/>
                    </a:lnTo>
                    <a:lnTo>
                      <a:pt x="54" y="83"/>
                    </a:lnTo>
                    <a:lnTo>
                      <a:pt x="55" y="83"/>
                    </a:lnTo>
                    <a:lnTo>
                      <a:pt x="55" y="82"/>
                    </a:lnTo>
                    <a:lnTo>
                      <a:pt x="55" y="81"/>
                    </a:lnTo>
                    <a:lnTo>
                      <a:pt x="55" y="81"/>
                    </a:lnTo>
                    <a:lnTo>
                      <a:pt x="56" y="80"/>
                    </a:lnTo>
                    <a:lnTo>
                      <a:pt x="56" y="79"/>
                    </a:lnTo>
                    <a:lnTo>
                      <a:pt x="56" y="78"/>
                    </a:lnTo>
                    <a:lnTo>
                      <a:pt x="56" y="78"/>
                    </a:lnTo>
                    <a:lnTo>
                      <a:pt x="56" y="77"/>
                    </a:lnTo>
                    <a:lnTo>
                      <a:pt x="56" y="76"/>
                    </a:lnTo>
                    <a:lnTo>
                      <a:pt x="56" y="75"/>
                    </a:lnTo>
                    <a:lnTo>
                      <a:pt x="56" y="75"/>
                    </a:lnTo>
                    <a:lnTo>
                      <a:pt x="57" y="74"/>
                    </a:lnTo>
                    <a:lnTo>
                      <a:pt x="57" y="72"/>
                    </a:lnTo>
                    <a:lnTo>
                      <a:pt x="57" y="72"/>
                    </a:lnTo>
                    <a:lnTo>
                      <a:pt x="58" y="71"/>
                    </a:lnTo>
                    <a:lnTo>
                      <a:pt x="58" y="70"/>
                    </a:lnTo>
                    <a:lnTo>
                      <a:pt x="58" y="69"/>
                    </a:lnTo>
                    <a:lnTo>
                      <a:pt x="58" y="68"/>
                    </a:lnTo>
                    <a:lnTo>
                      <a:pt x="59" y="66"/>
                    </a:lnTo>
                    <a:lnTo>
                      <a:pt x="59" y="66"/>
                    </a:lnTo>
                    <a:lnTo>
                      <a:pt x="59" y="64"/>
                    </a:lnTo>
                    <a:lnTo>
                      <a:pt x="59" y="63"/>
                    </a:lnTo>
                    <a:lnTo>
                      <a:pt x="59" y="63"/>
                    </a:lnTo>
                    <a:lnTo>
                      <a:pt x="59" y="62"/>
                    </a:lnTo>
                    <a:lnTo>
                      <a:pt x="59" y="61"/>
                    </a:lnTo>
                    <a:lnTo>
                      <a:pt x="59" y="60"/>
                    </a:lnTo>
                    <a:lnTo>
                      <a:pt x="59" y="60"/>
                    </a:lnTo>
                    <a:lnTo>
                      <a:pt x="59" y="59"/>
                    </a:lnTo>
                    <a:lnTo>
                      <a:pt x="60" y="58"/>
                    </a:lnTo>
                    <a:lnTo>
                      <a:pt x="60" y="56"/>
                    </a:lnTo>
                    <a:lnTo>
                      <a:pt x="61" y="55"/>
                    </a:lnTo>
                    <a:lnTo>
                      <a:pt x="61" y="54"/>
                    </a:lnTo>
                    <a:lnTo>
                      <a:pt x="61" y="54"/>
                    </a:lnTo>
                    <a:lnTo>
                      <a:pt x="62" y="51"/>
                    </a:lnTo>
                    <a:lnTo>
                      <a:pt x="62" y="49"/>
                    </a:lnTo>
                    <a:lnTo>
                      <a:pt x="62" y="48"/>
                    </a:lnTo>
                    <a:lnTo>
                      <a:pt x="62" y="47"/>
                    </a:lnTo>
                    <a:lnTo>
                      <a:pt x="63" y="45"/>
                    </a:lnTo>
                    <a:lnTo>
                      <a:pt x="63" y="45"/>
                    </a:lnTo>
                    <a:lnTo>
                      <a:pt x="64" y="42"/>
                    </a:lnTo>
                    <a:lnTo>
                      <a:pt x="64" y="41"/>
                    </a:lnTo>
                    <a:lnTo>
                      <a:pt x="65" y="40"/>
                    </a:lnTo>
                    <a:lnTo>
                      <a:pt x="65" y="39"/>
                    </a:lnTo>
                    <a:lnTo>
                      <a:pt x="65" y="38"/>
                    </a:lnTo>
                    <a:lnTo>
                      <a:pt x="65" y="38"/>
                    </a:lnTo>
                    <a:lnTo>
                      <a:pt x="65" y="38"/>
                    </a:lnTo>
                    <a:lnTo>
                      <a:pt x="65" y="37"/>
                    </a:lnTo>
                    <a:lnTo>
                      <a:pt x="65" y="36"/>
                    </a:lnTo>
                    <a:lnTo>
                      <a:pt x="65" y="35"/>
                    </a:lnTo>
                    <a:lnTo>
                      <a:pt x="65" y="34"/>
                    </a:lnTo>
                    <a:lnTo>
                      <a:pt x="65" y="32"/>
                    </a:lnTo>
                    <a:lnTo>
                      <a:pt x="65" y="32"/>
                    </a:lnTo>
                    <a:lnTo>
                      <a:pt x="66" y="32"/>
                    </a:lnTo>
                    <a:lnTo>
                      <a:pt x="66" y="30"/>
                    </a:lnTo>
                    <a:lnTo>
                      <a:pt x="66" y="29"/>
                    </a:lnTo>
                    <a:lnTo>
                      <a:pt x="67" y="29"/>
                    </a:lnTo>
                    <a:lnTo>
                      <a:pt x="67" y="27"/>
                    </a:lnTo>
                    <a:lnTo>
                      <a:pt x="67" y="26"/>
                    </a:lnTo>
                    <a:lnTo>
                      <a:pt x="68" y="25"/>
                    </a:lnTo>
                    <a:lnTo>
                      <a:pt x="68" y="23"/>
                    </a:lnTo>
                    <a:lnTo>
                      <a:pt x="68" y="23"/>
                    </a:lnTo>
                    <a:lnTo>
                      <a:pt x="69" y="18"/>
                    </a:lnTo>
                    <a:lnTo>
                      <a:pt x="69" y="17"/>
                    </a:lnTo>
                    <a:lnTo>
                      <a:pt x="70" y="16"/>
                    </a:lnTo>
                    <a:lnTo>
                      <a:pt x="71" y="14"/>
                    </a:lnTo>
                    <a:lnTo>
                      <a:pt x="71" y="11"/>
                    </a:lnTo>
                    <a:lnTo>
                      <a:pt x="71" y="11"/>
                    </a:lnTo>
                    <a:lnTo>
                      <a:pt x="71" y="7"/>
                    </a:lnTo>
                    <a:lnTo>
                      <a:pt x="71" y="5"/>
                    </a:lnTo>
                    <a:lnTo>
                      <a:pt x="73" y="1"/>
                    </a:lnTo>
                    <a:lnTo>
                      <a:pt x="73" y="0"/>
                    </a:lnTo>
                    <a:lnTo>
                      <a:pt x="73" y="0"/>
                    </a:lnTo>
                    <a:lnTo>
                      <a:pt x="74" y="0"/>
                    </a:lnTo>
                    <a:lnTo>
                      <a:pt x="75" y="0"/>
                    </a:lnTo>
                    <a:lnTo>
                      <a:pt x="78" y="0"/>
                    </a:lnTo>
                    <a:lnTo>
                      <a:pt x="79" y="1"/>
                    </a:lnTo>
                    <a:lnTo>
                      <a:pt x="80" y="1"/>
                    </a:lnTo>
                    <a:lnTo>
                      <a:pt x="82" y="1"/>
                    </a:lnTo>
                    <a:lnTo>
                      <a:pt x="91" y="3"/>
                    </a:lnTo>
                    <a:lnTo>
                      <a:pt x="92" y="4"/>
                    </a:lnTo>
                    <a:lnTo>
                      <a:pt x="92" y="4"/>
                    </a:lnTo>
                    <a:lnTo>
                      <a:pt x="93" y="4"/>
                    </a:lnTo>
                    <a:lnTo>
                      <a:pt x="94" y="4"/>
                    </a:lnTo>
                    <a:lnTo>
                      <a:pt x="95" y="5"/>
                    </a:lnTo>
                    <a:lnTo>
                      <a:pt x="98" y="5"/>
                    </a:lnTo>
                    <a:lnTo>
                      <a:pt x="98" y="5"/>
                    </a:lnTo>
                    <a:lnTo>
                      <a:pt x="98" y="5"/>
                    </a:lnTo>
                    <a:lnTo>
                      <a:pt x="98" y="5"/>
                    </a:lnTo>
                    <a:lnTo>
                      <a:pt x="100" y="5"/>
                    </a:lnTo>
                    <a:lnTo>
                      <a:pt x="101" y="6"/>
                    </a:lnTo>
                    <a:lnTo>
                      <a:pt x="101" y="6"/>
                    </a:lnTo>
                    <a:lnTo>
                      <a:pt x="104" y="7"/>
                    </a:lnTo>
                    <a:lnTo>
                      <a:pt x="104" y="8"/>
                    </a:lnTo>
                    <a:lnTo>
                      <a:pt x="104" y="9"/>
                    </a:lnTo>
                    <a:lnTo>
                      <a:pt x="104" y="10"/>
                    </a:lnTo>
                    <a:lnTo>
                      <a:pt x="104" y="11"/>
                    </a:lnTo>
                    <a:lnTo>
                      <a:pt x="103" y="13"/>
                    </a:lnTo>
                    <a:lnTo>
                      <a:pt x="103" y="14"/>
                    </a:lnTo>
                    <a:lnTo>
                      <a:pt x="102" y="15"/>
                    </a:lnTo>
                    <a:lnTo>
                      <a:pt x="102" y="15"/>
                    </a:lnTo>
                    <a:lnTo>
                      <a:pt x="101" y="20"/>
                    </a:lnTo>
                    <a:lnTo>
                      <a:pt x="101" y="22"/>
                    </a:lnTo>
                    <a:lnTo>
                      <a:pt x="101" y="23"/>
                    </a:lnTo>
                    <a:lnTo>
                      <a:pt x="100" y="24"/>
                    </a:lnTo>
                    <a:lnTo>
                      <a:pt x="100" y="25"/>
                    </a:lnTo>
                    <a:lnTo>
                      <a:pt x="99" y="30"/>
                    </a:lnTo>
                    <a:lnTo>
                      <a:pt x="98" y="37"/>
                    </a:lnTo>
                    <a:lnTo>
                      <a:pt x="98" y="39"/>
                    </a:lnTo>
                    <a:lnTo>
                      <a:pt x="96" y="44"/>
                    </a:lnTo>
                    <a:lnTo>
                      <a:pt x="95" y="48"/>
                    </a:lnTo>
                    <a:lnTo>
                      <a:pt x="95" y="50"/>
                    </a:lnTo>
                    <a:lnTo>
                      <a:pt x="95" y="50"/>
                    </a:lnTo>
                    <a:lnTo>
                      <a:pt x="95" y="52"/>
                    </a:lnTo>
                    <a:lnTo>
                      <a:pt x="95" y="53"/>
                    </a:lnTo>
                    <a:lnTo>
                      <a:pt x="94" y="53"/>
                    </a:lnTo>
                    <a:lnTo>
                      <a:pt x="94" y="54"/>
                    </a:lnTo>
                    <a:lnTo>
                      <a:pt x="94" y="54"/>
                    </a:lnTo>
                    <a:lnTo>
                      <a:pt x="94" y="56"/>
                    </a:lnTo>
                    <a:lnTo>
                      <a:pt x="94" y="57"/>
                    </a:lnTo>
                    <a:lnTo>
                      <a:pt x="95" y="57"/>
                    </a:lnTo>
                    <a:lnTo>
                      <a:pt x="95" y="57"/>
                    </a:lnTo>
                    <a:lnTo>
                      <a:pt x="95" y="58"/>
                    </a:lnTo>
                    <a:lnTo>
                      <a:pt x="95" y="59"/>
                    </a:lnTo>
                    <a:lnTo>
                      <a:pt x="95" y="60"/>
                    </a:lnTo>
                    <a:lnTo>
                      <a:pt x="96" y="60"/>
                    </a:lnTo>
                    <a:lnTo>
                      <a:pt x="96" y="60"/>
                    </a:lnTo>
                    <a:lnTo>
                      <a:pt x="95" y="60"/>
                    </a:lnTo>
                    <a:lnTo>
                      <a:pt x="96" y="60"/>
                    </a:lnTo>
                    <a:lnTo>
                      <a:pt x="96" y="60"/>
                    </a:lnTo>
                    <a:lnTo>
                      <a:pt x="96" y="61"/>
                    </a:lnTo>
                    <a:lnTo>
                      <a:pt x="97" y="61"/>
                    </a:lnTo>
                    <a:lnTo>
                      <a:pt x="97" y="62"/>
                    </a:lnTo>
                    <a:lnTo>
                      <a:pt x="97" y="63"/>
                    </a:lnTo>
                    <a:lnTo>
                      <a:pt x="98" y="63"/>
                    </a:lnTo>
                    <a:lnTo>
                      <a:pt x="98" y="63"/>
                    </a:lnTo>
                    <a:lnTo>
                      <a:pt x="98" y="63"/>
                    </a:lnTo>
                    <a:lnTo>
                      <a:pt x="98" y="64"/>
                    </a:lnTo>
                    <a:lnTo>
                      <a:pt x="98" y="64"/>
                    </a:lnTo>
                    <a:lnTo>
                      <a:pt x="98" y="65"/>
                    </a:lnTo>
                    <a:lnTo>
                      <a:pt x="98" y="66"/>
                    </a:lnTo>
                    <a:lnTo>
                      <a:pt x="98" y="66"/>
                    </a:lnTo>
                    <a:lnTo>
                      <a:pt x="98" y="67"/>
                    </a:lnTo>
                    <a:lnTo>
                      <a:pt x="98" y="67"/>
                    </a:lnTo>
                    <a:lnTo>
                      <a:pt x="98" y="68"/>
                    </a:lnTo>
                    <a:lnTo>
                      <a:pt x="98" y="68"/>
                    </a:lnTo>
                    <a:lnTo>
                      <a:pt x="99" y="68"/>
                    </a:lnTo>
                    <a:lnTo>
                      <a:pt x="100" y="68"/>
                    </a:lnTo>
                    <a:lnTo>
                      <a:pt x="100" y="69"/>
                    </a:lnTo>
                    <a:lnTo>
                      <a:pt x="100" y="69"/>
                    </a:lnTo>
                    <a:lnTo>
                      <a:pt x="100" y="70"/>
                    </a:lnTo>
                    <a:lnTo>
                      <a:pt x="101" y="70"/>
                    </a:lnTo>
                    <a:lnTo>
                      <a:pt x="101" y="71"/>
                    </a:lnTo>
                    <a:lnTo>
                      <a:pt x="101" y="72"/>
                    </a:lnTo>
                    <a:lnTo>
                      <a:pt x="101" y="72"/>
                    </a:lnTo>
                    <a:lnTo>
                      <a:pt x="101" y="73"/>
                    </a:lnTo>
                    <a:lnTo>
                      <a:pt x="101" y="73"/>
                    </a:lnTo>
                    <a:lnTo>
                      <a:pt x="101" y="74"/>
                    </a:lnTo>
                    <a:lnTo>
                      <a:pt x="101" y="75"/>
                    </a:lnTo>
                    <a:lnTo>
                      <a:pt x="101" y="75"/>
                    </a:lnTo>
                    <a:lnTo>
                      <a:pt x="101" y="75"/>
                    </a:lnTo>
                    <a:lnTo>
                      <a:pt x="101" y="76"/>
                    </a:lnTo>
                    <a:lnTo>
                      <a:pt x="101" y="77"/>
                    </a:lnTo>
                    <a:lnTo>
                      <a:pt x="101" y="77"/>
                    </a:lnTo>
                    <a:lnTo>
                      <a:pt x="101" y="78"/>
                    </a:lnTo>
                    <a:lnTo>
                      <a:pt x="100" y="78"/>
                    </a:lnTo>
                    <a:lnTo>
                      <a:pt x="99" y="78"/>
                    </a:lnTo>
                    <a:lnTo>
                      <a:pt x="99" y="78"/>
                    </a:lnTo>
                    <a:lnTo>
                      <a:pt x="98" y="78"/>
                    </a:lnTo>
                    <a:lnTo>
                      <a:pt x="98" y="79"/>
                    </a:lnTo>
                    <a:lnTo>
                      <a:pt x="99" y="79"/>
                    </a:lnTo>
                    <a:lnTo>
                      <a:pt x="100" y="80"/>
                    </a:lnTo>
                    <a:lnTo>
                      <a:pt x="101" y="80"/>
                    </a:lnTo>
                    <a:lnTo>
                      <a:pt x="100" y="81"/>
                    </a:lnTo>
                    <a:lnTo>
                      <a:pt x="100" y="81"/>
                    </a:lnTo>
                    <a:lnTo>
                      <a:pt x="101" y="81"/>
                    </a:lnTo>
                    <a:lnTo>
                      <a:pt x="101" y="82"/>
                    </a:lnTo>
                    <a:lnTo>
                      <a:pt x="101" y="83"/>
                    </a:lnTo>
                    <a:lnTo>
                      <a:pt x="101" y="82"/>
                    </a:lnTo>
                    <a:lnTo>
                      <a:pt x="101" y="83"/>
                    </a:lnTo>
                    <a:lnTo>
                      <a:pt x="101" y="82"/>
                    </a:lnTo>
                    <a:lnTo>
                      <a:pt x="101" y="83"/>
                    </a:lnTo>
                    <a:lnTo>
                      <a:pt x="102" y="83"/>
                    </a:lnTo>
                    <a:lnTo>
                      <a:pt x="103" y="83"/>
                    </a:lnTo>
                    <a:lnTo>
                      <a:pt x="102" y="84"/>
                    </a:lnTo>
                    <a:lnTo>
                      <a:pt x="101" y="84"/>
                    </a:lnTo>
                    <a:lnTo>
                      <a:pt x="101" y="84"/>
                    </a:lnTo>
                    <a:lnTo>
                      <a:pt x="100" y="83"/>
                    </a:lnTo>
                    <a:lnTo>
                      <a:pt x="99" y="84"/>
                    </a:lnTo>
                    <a:lnTo>
                      <a:pt x="99" y="83"/>
                    </a:lnTo>
                    <a:lnTo>
                      <a:pt x="98" y="84"/>
                    </a:lnTo>
                    <a:lnTo>
                      <a:pt x="98" y="84"/>
                    </a:lnTo>
                    <a:lnTo>
                      <a:pt x="98" y="84"/>
                    </a:lnTo>
                    <a:lnTo>
                      <a:pt x="98" y="84"/>
                    </a:lnTo>
                    <a:lnTo>
                      <a:pt x="98" y="84"/>
                    </a:lnTo>
                    <a:lnTo>
                      <a:pt x="98" y="84"/>
                    </a:lnTo>
                    <a:lnTo>
                      <a:pt x="98" y="85"/>
                    </a:lnTo>
                    <a:lnTo>
                      <a:pt x="99" y="85"/>
                    </a:lnTo>
                    <a:lnTo>
                      <a:pt x="100" y="85"/>
                    </a:lnTo>
                    <a:lnTo>
                      <a:pt x="100" y="86"/>
                    </a:lnTo>
                    <a:lnTo>
                      <a:pt x="100" y="87"/>
                    </a:lnTo>
                    <a:lnTo>
                      <a:pt x="101" y="87"/>
                    </a:lnTo>
                    <a:lnTo>
                      <a:pt x="101" y="87"/>
                    </a:lnTo>
                    <a:lnTo>
                      <a:pt x="101" y="88"/>
                    </a:lnTo>
                    <a:lnTo>
                      <a:pt x="101" y="87"/>
                    </a:lnTo>
                    <a:lnTo>
                      <a:pt x="101" y="88"/>
                    </a:lnTo>
                    <a:lnTo>
                      <a:pt x="102" y="87"/>
                    </a:lnTo>
                    <a:lnTo>
                      <a:pt x="102" y="88"/>
                    </a:lnTo>
                    <a:lnTo>
                      <a:pt x="103" y="89"/>
                    </a:lnTo>
                    <a:lnTo>
                      <a:pt x="103" y="90"/>
                    </a:lnTo>
                    <a:lnTo>
                      <a:pt x="104" y="90"/>
                    </a:lnTo>
                    <a:lnTo>
                      <a:pt x="104" y="90"/>
                    </a:lnTo>
                    <a:lnTo>
                      <a:pt x="104" y="90"/>
                    </a:lnTo>
                    <a:lnTo>
                      <a:pt x="104" y="90"/>
                    </a:lnTo>
                    <a:lnTo>
                      <a:pt x="104" y="92"/>
                    </a:lnTo>
                    <a:lnTo>
                      <a:pt x="104" y="93"/>
                    </a:lnTo>
                    <a:lnTo>
                      <a:pt x="104" y="93"/>
                    </a:lnTo>
                    <a:lnTo>
                      <a:pt x="105" y="93"/>
                    </a:lnTo>
                    <a:lnTo>
                      <a:pt x="106" y="93"/>
                    </a:lnTo>
                    <a:lnTo>
                      <a:pt x="106" y="94"/>
                    </a:lnTo>
                    <a:lnTo>
                      <a:pt x="107" y="94"/>
                    </a:lnTo>
                    <a:lnTo>
                      <a:pt x="107" y="94"/>
                    </a:lnTo>
                    <a:lnTo>
                      <a:pt x="107" y="95"/>
                    </a:lnTo>
                    <a:lnTo>
                      <a:pt x="108" y="95"/>
                    </a:lnTo>
                    <a:lnTo>
                      <a:pt x="109" y="95"/>
                    </a:lnTo>
                    <a:lnTo>
                      <a:pt x="109" y="96"/>
                    </a:lnTo>
                    <a:lnTo>
                      <a:pt x="109" y="96"/>
                    </a:lnTo>
                    <a:lnTo>
                      <a:pt x="110" y="96"/>
                    </a:lnTo>
                    <a:lnTo>
                      <a:pt x="110" y="96"/>
                    </a:lnTo>
                    <a:lnTo>
                      <a:pt x="110" y="97"/>
                    </a:lnTo>
                    <a:lnTo>
                      <a:pt x="110" y="97"/>
                    </a:lnTo>
                    <a:lnTo>
                      <a:pt x="110" y="98"/>
                    </a:lnTo>
                    <a:lnTo>
                      <a:pt x="110" y="98"/>
                    </a:lnTo>
                    <a:lnTo>
                      <a:pt x="110" y="99"/>
                    </a:lnTo>
                    <a:lnTo>
                      <a:pt x="110" y="99"/>
                    </a:lnTo>
                    <a:lnTo>
                      <a:pt x="111" y="99"/>
                    </a:lnTo>
                    <a:lnTo>
                      <a:pt x="111" y="100"/>
                    </a:lnTo>
                    <a:lnTo>
                      <a:pt x="111" y="101"/>
                    </a:lnTo>
                    <a:lnTo>
                      <a:pt x="111" y="102"/>
                    </a:lnTo>
                    <a:lnTo>
                      <a:pt x="112" y="102"/>
                    </a:lnTo>
                    <a:lnTo>
                      <a:pt x="113" y="102"/>
                    </a:lnTo>
                    <a:lnTo>
                      <a:pt x="113" y="102"/>
                    </a:lnTo>
                    <a:lnTo>
                      <a:pt x="113" y="102"/>
                    </a:lnTo>
                    <a:lnTo>
                      <a:pt x="113" y="102"/>
                    </a:lnTo>
                    <a:lnTo>
                      <a:pt x="113" y="103"/>
                    </a:lnTo>
                    <a:lnTo>
                      <a:pt x="113" y="104"/>
                    </a:lnTo>
                    <a:lnTo>
                      <a:pt x="113" y="105"/>
                    </a:lnTo>
                    <a:lnTo>
                      <a:pt x="114" y="105"/>
                    </a:lnTo>
                    <a:lnTo>
                      <a:pt x="115" y="105"/>
                    </a:lnTo>
                    <a:lnTo>
                      <a:pt x="115" y="105"/>
                    </a:lnTo>
                    <a:lnTo>
                      <a:pt x="115" y="105"/>
                    </a:lnTo>
                    <a:lnTo>
                      <a:pt x="115" y="106"/>
                    </a:lnTo>
                    <a:lnTo>
                      <a:pt x="115" y="107"/>
                    </a:lnTo>
                    <a:lnTo>
                      <a:pt x="116" y="108"/>
                    </a:lnTo>
                    <a:lnTo>
                      <a:pt x="115" y="108"/>
                    </a:lnTo>
                    <a:lnTo>
                      <a:pt x="116" y="108"/>
                    </a:lnTo>
                    <a:lnTo>
                      <a:pt x="116" y="108"/>
                    </a:lnTo>
                    <a:lnTo>
                      <a:pt x="116" y="109"/>
                    </a:lnTo>
                    <a:lnTo>
                      <a:pt x="116" y="110"/>
                    </a:lnTo>
                    <a:lnTo>
                      <a:pt x="116" y="111"/>
                    </a:lnTo>
                    <a:lnTo>
                      <a:pt x="116" y="111"/>
                    </a:lnTo>
                    <a:lnTo>
                      <a:pt x="116" y="111"/>
                    </a:lnTo>
                    <a:lnTo>
                      <a:pt x="116" y="112"/>
                    </a:lnTo>
                    <a:lnTo>
                      <a:pt x="116" y="111"/>
                    </a:lnTo>
                    <a:lnTo>
                      <a:pt x="118" y="112"/>
                    </a:lnTo>
                    <a:lnTo>
                      <a:pt x="118" y="113"/>
                    </a:lnTo>
                    <a:lnTo>
                      <a:pt x="118" y="113"/>
                    </a:lnTo>
                    <a:lnTo>
                      <a:pt x="119" y="113"/>
                    </a:lnTo>
                    <a:lnTo>
                      <a:pt x="119" y="114"/>
                    </a:lnTo>
                    <a:lnTo>
                      <a:pt x="119" y="114"/>
                    </a:lnTo>
                    <a:lnTo>
                      <a:pt x="120" y="114"/>
                    </a:lnTo>
                    <a:lnTo>
                      <a:pt x="120" y="115"/>
                    </a:lnTo>
                    <a:lnTo>
                      <a:pt x="119" y="115"/>
                    </a:lnTo>
                    <a:lnTo>
                      <a:pt x="119" y="116"/>
                    </a:lnTo>
                    <a:lnTo>
                      <a:pt x="119" y="117"/>
                    </a:lnTo>
                    <a:lnTo>
                      <a:pt x="119" y="117"/>
                    </a:lnTo>
                    <a:lnTo>
                      <a:pt x="119" y="118"/>
                    </a:lnTo>
                    <a:lnTo>
                      <a:pt x="119" y="118"/>
                    </a:lnTo>
                    <a:lnTo>
                      <a:pt x="119" y="119"/>
                    </a:lnTo>
                    <a:lnTo>
                      <a:pt x="119" y="119"/>
                    </a:lnTo>
                    <a:lnTo>
                      <a:pt x="119" y="119"/>
                    </a:lnTo>
                    <a:lnTo>
                      <a:pt x="119" y="119"/>
                    </a:lnTo>
                    <a:lnTo>
                      <a:pt x="119" y="120"/>
                    </a:lnTo>
                    <a:lnTo>
                      <a:pt x="120" y="120"/>
                    </a:lnTo>
                    <a:lnTo>
                      <a:pt x="120" y="120"/>
                    </a:lnTo>
                    <a:lnTo>
                      <a:pt x="119" y="120"/>
                    </a:lnTo>
                    <a:lnTo>
                      <a:pt x="120" y="121"/>
                    </a:lnTo>
                    <a:lnTo>
                      <a:pt x="120" y="120"/>
                    </a:lnTo>
                    <a:lnTo>
                      <a:pt x="120" y="120"/>
                    </a:lnTo>
                    <a:lnTo>
                      <a:pt x="120" y="121"/>
                    </a:lnTo>
                    <a:lnTo>
                      <a:pt x="121" y="121"/>
                    </a:lnTo>
                    <a:lnTo>
                      <a:pt x="121" y="122"/>
                    </a:lnTo>
                    <a:lnTo>
                      <a:pt x="122" y="122"/>
                    </a:lnTo>
                    <a:lnTo>
                      <a:pt x="122" y="122"/>
                    </a:lnTo>
                    <a:lnTo>
                      <a:pt x="122" y="123"/>
                    </a:lnTo>
                    <a:lnTo>
                      <a:pt x="123" y="122"/>
                    </a:lnTo>
                    <a:lnTo>
                      <a:pt x="123" y="123"/>
                    </a:lnTo>
                    <a:lnTo>
                      <a:pt x="123" y="123"/>
                    </a:lnTo>
                    <a:lnTo>
                      <a:pt x="123" y="124"/>
                    </a:lnTo>
                    <a:lnTo>
                      <a:pt x="123" y="125"/>
                    </a:lnTo>
                    <a:lnTo>
                      <a:pt x="122" y="125"/>
                    </a:lnTo>
                    <a:lnTo>
                      <a:pt x="122" y="126"/>
                    </a:lnTo>
                    <a:lnTo>
                      <a:pt x="122" y="126"/>
                    </a:lnTo>
                    <a:lnTo>
                      <a:pt x="122" y="127"/>
                    </a:lnTo>
                    <a:lnTo>
                      <a:pt x="123" y="127"/>
                    </a:lnTo>
                    <a:lnTo>
                      <a:pt x="123" y="126"/>
                    </a:lnTo>
                    <a:lnTo>
                      <a:pt x="124" y="126"/>
                    </a:lnTo>
                    <a:lnTo>
                      <a:pt x="125" y="126"/>
                    </a:lnTo>
                    <a:lnTo>
                      <a:pt x="125" y="126"/>
                    </a:lnTo>
                    <a:lnTo>
                      <a:pt x="125" y="126"/>
                    </a:lnTo>
                    <a:lnTo>
                      <a:pt x="125" y="125"/>
                    </a:lnTo>
                    <a:lnTo>
                      <a:pt x="126" y="126"/>
                    </a:lnTo>
                    <a:lnTo>
                      <a:pt x="126" y="126"/>
                    </a:lnTo>
                    <a:lnTo>
                      <a:pt x="127" y="126"/>
                    </a:lnTo>
                    <a:lnTo>
                      <a:pt x="127" y="126"/>
                    </a:lnTo>
                    <a:lnTo>
                      <a:pt x="127" y="127"/>
                    </a:lnTo>
                    <a:lnTo>
                      <a:pt x="128" y="127"/>
                    </a:lnTo>
                    <a:lnTo>
                      <a:pt x="128" y="128"/>
                    </a:lnTo>
                    <a:lnTo>
                      <a:pt x="127" y="128"/>
                    </a:lnTo>
                    <a:lnTo>
                      <a:pt x="127" y="129"/>
                    </a:lnTo>
                    <a:lnTo>
                      <a:pt x="126" y="129"/>
                    </a:lnTo>
                    <a:lnTo>
                      <a:pt x="126" y="129"/>
                    </a:lnTo>
                    <a:lnTo>
                      <a:pt x="127" y="129"/>
                    </a:lnTo>
                    <a:lnTo>
                      <a:pt x="126" y="129"/>
                    </a:lnTo>
                    <a:lnTo>
                      <a:pt x="126" y="129"/>
                    </a:lnTo>
                    <a:lnTo>
                      <a:pt x="127" y="129"/>
                    </a:lnTo>
                    <a:lnTo>
                      <a:pt x="127" y="130"/>
                    </a:lnTo>
                    <a:lnTo>
                      <a:pt x="127" y="131"/>
                    </a:lnTo>
                    <a:lnTo>
                      <a:pt x="128" y="131"/>
                    </a:lnTo>
                    <a:lnTo>
                      <a:pt x="128" y="131"/>
                    </a:lnTo>
                    <a:lnTo>
                      <a:pt x="128" y="130"/>
                    </a:lnTo>
                    <a:lnTo>
                      <a:pt x="129" y="131"/>
                    </a:lnTo>
                    <a:lnTo>
                      <a:pt x="130" y="130"/>
                    </a:lnTo>
                    <a:lnTo>
                      <a:pt x="130" y="131"/>
                    </a:lnTo>
                    <a:lnTo>
                      <a:pt x="131" y="131"/>
                    </a:lnTo>
                    <a:lnTo>
                      <a:pt x="131" y="131"/>
                    </a:lnTo>
                    <a:lnTo>
                      <a:pt x="131" y="132"/>
                    </a:lnTo>
                    <a:lnTo>
                      <a:pt x="131" y="132"/>
                    </a:lnTo>
                    <a:lnTo>
                      <a:pt x="132" y="132"/>
                    </a:lnTo>
                    <a:lnTo>
                      <a:pt x="132" y="131"/>
                    </a:lnTo>
                    <a:lnTo>
                      <a:pt x="133" y="131"/>
                    </a:lnTo>
                    <a:lnTo>
                      <a:pt x="134" y="131"/>
                    </a:lnTo>
                    <a:lnTo>
                      <a:pt x="134" y="131"/>
                    </a:lnTo>
                    <a:lnTo>
                      <a:pt x="135" y="131"/>
                    </a:lnTo>
                    <a:lnTo>
                      <a:pt x="136" y="131"/>
                    </a:lnTo>
                    <a:lnTo>
                      <a:pt x="137" y="131"/>
                    </a:lnTo>
                    <a:lnTo>
                      <a:pt x="137" y="132"/>
                    </a:lnTo>
                    <a:lnTo>
                      <a:pt x="137" y="132"/>
                    </a:lnTo>
                    <a:lnTo>
                      <a:pt x="137" y="132"/>
                    </a:lnTo>
                    <a:lnTo>
                      <a:pt x="137" y="133"/>
                    </a:lnTo>
                    <a:lnTo>
                      <a:pt x="137" y="134"/>
                    </a:lnTo>
                    <a:lnTo>
                      <a:pt x="137" y="135"/>
                    </a:lnTo>
                    <a:lnTo>
                      <a:pt x="136" y="135"/>
                    </a:lnTo>
                    <a:lnTo>
                      <a:pt x="136" y="135"/>
                    </a:lnTo>
                    <a:lnTo>
                      <a:pt x="136" y="136"/>
                    </a:lnTo>
                    <a:lnTo>
                      <a:pt x="136" y="136"/>
                    </a:lnTo>
                    <a:lnTo>
                      <a:pt x="135" y="136"/>
                    </a:lnTo>
                    <a:lnTo>
                      <a:pt x="135" y="137"/>
                    </a:lnTo>
                    <a:lnTo>
                      <a:pt x="135" y="138"/>
                    </a:lnTo>
                    <a:lnTo>
                      <a:pt x="135" y="138"/>
                    </a:lnTo>
                    <a:lnTo>
                      <a:pt x="134" y="138"/>
                    </a:lnTo>
                    <a:lnTo>
                      <a:pt x="134" y="138"/>
                    </a:lnTo>
                    <a:lnTo>
                      <a:pt x="133" y="138"/>
                    </a:lnTo>
                    <a:lnTo>
                      <a:pt x="132" y="139"/>
                    </a:lnTo>
                    <a:lnTo>
                      <a:pt x="133" y="139"/>
                    </a:lnTo>
                    <a:lnTo>
                      <a:pt x="132" y="139"/>
                    </a:lnTo>
                    <a:lnTo>
                      <a:pt x="132" y="140"/>
                    </a:lnTo>
                    <a:lnTo>
                      <a:pt x="133" y="140"/>
                    </a:lnTo>
                    <a:lnTo>
                      <a:pt x="133" y="141"/>
                    </a:lnTo>
                    <a:lnTo>
                      <a:pt x="133" y="142"/>
                    </a:lnTo>
                    <a:lnTo>
                      <a:pt x="133" y="142"/>
                    </a:lnTo>
                    <a:lnTo>
                      <a:pt x="133" y="143"/>
                    </a:lnTo>
                    <a:lnTo>
                      <a:pt x="132" y="143"/>
                    </a:lnTo>
                    <a:lnTo>
                      <a:pt x="132" y="144"/>
                    </a:lnTo>
                    <a:lnTo>
                      <a:pt x="131" y="144"/>
                    </a:lnTo>
                    <a:lnTo>
                      <a:pt x="131" y="144"/>
                    </a:lnTo>
                    <a:lnTo>
                      <a:pt x="131" y="144"/>
                    </a:lnTo>
                    <a:lnTo>
                      <a:pt x="131" y="145"/>
                    </a:lnTo>
                    <a:lnTo>
                      <a:pt x="131" y="145"/>
                    </a:lnTo>
                    <a:lnTo>
                      <a:pt x="131" y="146"/>
                    </a:lnTo>
                    <a:lnTo>
                      <a:pt x="131" y="147"/>
                    </a:lnTo>
                    <a:lnTo>
                      <a:pt x="131" y="147"/>
                    </a:lnTo>
                    <a:lnTo>
                      <a:pt x="131" y="148"/>
                    </a:lnTo>
                    <a:lnTo>
                      <a:pt x="131" y="148"/>
                    </a:lnTo>
                    <a:lnTo>
                      <a:pt x="130" y="148"/>
                    </a:lnTo>
                    <a:lnTo>
                      <a:pt x="130" y="149"/>
                    </a:lnTo>
                    <a:lnTo>
                      <a:pt x="130" y="150"/>
                    </a:lnTo>
                    <a:lnTo>
                      <a:pt x="129" y="150"/>
                    </a:lnTo>
                    <a:lnTo>
                      <a:pt x="128" y="150"/>
                    </a:lnTo>
                    <a:lnTo>
                      <a:pt x="128" y="151"/>
                    </a:lnTo>
                    <a:lnTo>
                      <a:pt x="128" y="151"/>
                    </a:lnTo>
                    <a:lnTo>
                      <a:pt x="129" y="151"/>
                    </a:lnTo>
                    <a:lnTo>
                      <a:pt x="129" y="151"/>
                    </a:lnTo>
                    <a:lnTo>
                      <a:pt x="129" y="152"/>
                    </a:lnTo>
                    <a:lnTo>
                      <a:pt x="128" y="152"/>
                    </a:lnTo>
                    <a:lnTo>
                      <a:pt x="128" y="153"/>
                    </a:lnTo>
                    <a:lnTo>
                      <a:pt x="128" y="154"/>
                    </a:lnTo>
                    <a:lnTo>
                      <a:pt x="128" y="154"/>
                    </a:lnTo>
                    <a:lnTo>
                      <a:pt x="128" y="155"/>
                    </a:lnTo>
                    <a:lnTo>
                      <a:pt x="128" y="154"/>
                    </a:lnTo>
                    <a:lnTo>
                      <a:pt x="128" y="155"/>
                    </a:lnTo>
                    <a:lnTo>
                      <a:pt x="127" y="155"/>
                    </a:lnTo>
                    <a:lnTo>
                      <a:pt x="127" y="154"/>
                    </a:lnTo>
                    <a:lnTo>
                      <a:pt x="126" y="154"/>
                    </a:lnTo>
                    <a:lnTo>
                      <a:pt x="126" y="154"/>
                    </a:lnTo>
                    <a:lnTo>
                      <a:pt x="126" y="155"/>
                    </a:lnTo>
                    <a:lnTo>
                      <a:pt x="125" y="155"/>
                    </a:lnTo>
                    <a:lnTo>
                      <a:pt x="126" y="156"/>
                    </a:lnTo>
                    <a:lnTo>
                      <a:pt x="125" y="157"/>
                    </a:lnTo>
                    <a:lnTo>
                      <a:pt x="126" y="157"/>
                    </a:lnTo>
                    <a:lnTo>
                      <a:pt x="126" y="157"/>
                    </a:lnTo>
                    <a:lnTo>
                      <a:pt x="126" y="157"/>
                    </a:lnTo>
                    <a:lnTo>
                      <a:pt x="127" y="157"/>
                    </a:lnTo>
                    <a:lnTo>
                      <a:pt x="127" y="158"/>
                    </a:lnTo>
                    <a:lnTo>
                      <a:pt x="127" y="159"/>
                    </a:lnTo>
                    <a:lnTo>
                      <a:pt x="127" y="159"/>
                    </a:lnTo>
                    <a:lnTo>
                      <a:pt x="126" y="159"/>
                    </a:lnTo>
                    <a:lnTo>
                      <a:pt x="126" y="160"/>
                    </a:lnTo>
                    <a:lnTo>
                      <a:pt x="126" y="160"/>
                    </a:lnTo>
                    <a:lnTo>
                      <a:pt x="126" y="160"/>
                    </a:lnTo>
                    <a:lnTo>
                      <a:pt x="125" y="160"/>
                    </a:lnTo>
                    <a:lnTo>
                      <a:pt x="125" y="161"/>
                    </a:lnTo>
                    <a:lnTo>
                      <a:pt x="126" y="161"/>
                    </a:lnTo>
                    <a:lnTo>
                      <a:pt x="126" y="162"/>
                    </a:lnTo>
                    <a:lnTo>
                      <a:pt x="126" y="163"/>
                    </a:lnTo>
                    <a:lnTo>
                      <a:pt x="125" y="163"/>
                    </a:lnTo>
                    <a:lnTo>
                      <a:pt x="126" y="163"/>
                    </a:lnTo>
                    <a:lnTo>
                      <a:pt x="126" y="163"/>
                    </a:lnTo>
                    <a:lnTo>
                      <a:pt x="126" y="164"/>
                    </a:lnTo>
                    <a:lnTo>
                      <a:pt x="127" y="164"/>
                    </a:lnTo>
                    <a:lnTo>
                      <a:pt x="128" y="164"/>
                    </a:lnTo>
                    <a:lnTo>
                      <a:pt x="128" y="165"/>
                    </a:lnTo>
                    <a:lnTo>
                      <a:pt x="128" y="166"/>
                    </a:lnTo>
                    <a:lnTo>
                      <a:pt x="127" y="166"/>
                    </a:lnTo>
                    <a:lnTo>
                      <a:pt x="126" y="166"/>
                    </a:lnTo>
                    <a:lnTo>
                      <a:pt x="126" y="166"/>
                    </a:lnTo>
                    <a:lnTo>
                      <a:pt x="127" y="166"/>
                    </a:lnTo>
                    <a:lnTo>
                      <a:pt x="127" y="167"/>
                    </a:lnTo>
                    <a:lnTo>
                      <a:pt x="127" y="168"/>
                    </a:lnTo>
                    <a:lnTo>
                      <a:pt x="128" y="168"/>
                    </a:lnTo>
                    <a:lnTo>
                      <a:pt x="128" y="169"/>
                    </a:lnTo>
                    <a:lnTo>
                      <a:pt x="128" y="169"/>
                    </a:lnTo>
                    <a:lnTo>
                      <a:pt x="127" y="169"/>
                    </a:lnTo>
                    <a:lnTo>
                      <a:pt x="127" y="170"/>
                    </a:lnTo>
                    <a:lnTo>
                      <a:pt x="126" y="170"/>
                    </a:lnTo>
                    <a:lnTo>
                      <a:pt x="126" y="171"/>
                    </a:lnTo>
                    <a:lnTo>
                      <a:pt x="126" y="170"/>
                    </a:lnTo>
                    <a:lnTo>
                      <a:pt x="126" y="170"/>
                    </a:lnTo>
                    <a:lnTo>
                      <a:pt x="126" y="169"/>
                    </a:lnTo>
                    <a:lnTo>
                      <a:pt x="125" y="169"/>
                    </a:lnTo>
                    <a:lnTo>
                      <a:pt x="125" y="170"/>
                    </a:lnTo>
                    <a:lnTo>
                      <a:pt x="125" y="170"/>
                    </a:lnTo>
                    <a:lnTo>
                      <a:pt x="124" y="170"/>
                    </a:lnTo>
                    <a:lnTo>
                      <a:pt x="123" y="170"/>
                    </a:lnTo>
                    <a:lnTo>
                      <a:pt x="123" y="171"/>
                    </a:lnTo>
                    <a:lnTo>
                      <a:pt x="122" y="171"/>
                    </a:lnTo>
                    <a:lnTo>
                      <a:pt x="122" y="172"/>
                    </a:lnTo>
                    <a:lnTo>
                      <a:pt x="122" y="172"/>
                    </a:lnTo>
                    <a:lnTo>
                      <a:pt x="122" y="173"/>
                    </a:lnTo>
                    <a:lnTo>
                      <a:pt x="121" y="173"/>
                    </a:lnTo>
                    <a:lnTo>
                      <a:pt x="120" y="174"/>
                    </a:lnTo>
                    <a:lnTo>
                      <a:pt x="121" y="174"/>
                    </a:lnTo>
                    <a:lnTo>
                      <a:pt x="121" y="174"/>
                    </a:lnTo>
                    <a:lnTo>
                      <a:pt x="121" y="175"/>
                    </a:lnTo>
                    <a:lnTo>
                      <a:pt x="121" y="175"/>
                    </a:lnTo>
                    <a:lnTo>
                      <a:pt x="122" y="175"/>
                    </a:lnTo>
                    <a:lnTo>
                      <a:pt x="122" y="176"/>
                    </a:lnTo>
                    <a:lnTo>
                      <a:pt x="122" y="177"/>
                    </a:lnTo>
                    <a:lnTo>
                      <a:pt x="122" y="178"/>
                    </a:lnTo>
                    <a:lnTo>
                      <a:pt x="122" y="178"/>
                    </a:lnTo>
                    <a:lnTo>
                      <a:pt x="122" y="178"/>
                    </a:lnTo>
                    <a:lnTo>
                      <a:pt x="122" y="179"/>
                    </a:lnTo>
                    <a:lnTo>
                      <a:pt x="121" y="179"/>
                    </a:lnTo>
                    <a:lnTo>
                      <a:pt x="121" y="180"/>
                    </a:lnTo>
                    <a:lnTo>
                      <a:pt x="120" y="180"/>
                    </a:lnTo>
                    <a:lnTo>
                      <a:pt x="120" y="180"/>
                    </a:lnTo>
                    <a:lnTo>
                      <a:pt x="119" y="181"/>
                    </a:lnTo>
                    <a:lnTo>
                      <a:pt x="120" y="181"/>
                    </a:lnTo>
                    <a:lnTo>
                      <a:pt x="120" y="181"/>
                    </a:lnTo>
                    <a:lnTo>
                      <a:pt x="120" y="181"/>
                    </a:lnTo>
                    <a:lnTo>
                      <a:pt x="119" y="182"/>
                    </a:lnTo>
                    <a:lnTo>
                      <a:pt x="119" y="183"/>
                    </a:lnTo>
                    <a:lnTo>
                      <a:pt x="119" y="184"/>
                    </a:lnTo>
                    <a:lnTo>
                      <a:pt x="119" y="184"/>
                    </a:lnTo>
                    <a:lnTo>
                      <a:pt x="120" y="184"/>
                    </a:lnTo>
                    <a:lnTo>
                      <a:pt x="120" y="183"/>
                    </a:lnTo>
                    <a:lnTo>
                      <a:pt x="120" y="184"/>
                    </a:lnTo>
                    <a:lnTo>
                      <a:pt x="120" y="184"/>
                    </a:lnTo>
                    <a:lnTo>
                      <a:pt x="121" y="184"/>
                    </a:lnTo>
                    <a:lnTo>
                      <a:pt x="121" y="184"/>
                    </a:lnTo>
                    <a:lnTo>
                      <a:pt x="122" y="184"/>
                    </a:lnTo>
                    <a:lnTo>
                      <a:pt x="122" y="184"/>
                    </a:lnTo>
                    <a:lnTo>
                      <a:pt x="122" y="184"/>
                    </a:lnTo>
                    <a:lnTo>
                      <a:pt x="122" y="184"/>
                    </a:lnTo>
                    <a:lnTo>
                      <a:pt x="122" y="184"/>
                    </a:lnTo>
                    <a:lnTo>
                      <a:pt x="122" y="185"/>
                    </a:lnTo>
                    <a:lnTo>
                      <a:pt x="122" y="185"/>
                    </a:lnTo>
                    <a:lnTo>
                      <a:pt x="122" y="186"/>
                    </a:lnTo>
                    <a:lnTo>
                      <a:pt x="123" y="186"/>
                    </a:lnTo>
                    <a:lnTo>
                      <a:pt x="123" y="187"/>
                    </a:lnTo>
                    <a:lnTo>
                      <a:pt x="124" y="187"/>
                    </a:lnTo>
                    <a:lnTo>
                      <a:pt x="124" y="188"/>
                    </a:lnTo>
                    <a:lnTo>
                      <a:pt x="125" y="188"/>
                    </a:lnTo>
                    <a:lnTo>
                      <a:pt x="125" y="189"/>
                    </a:lnTo>
                    <a:lnTo>
                      <a:pt x="125" y="189"/>
                    </a:lnTo>
                    <a:lnTo>
                      <a:pt x="125" y="189"/>
                    </a:lnTo>
                    <a:lnTo>
                      <a:pt x="125" y="190"/>
                    </a:lnTo>
                    <a:lnTo>
                      <a:pt x="126" y="190"/>
                    </a:lnTo>
                    <a:lnTo>
                      <a:pt x="126" y="190"/>
                    </a:lnTo>
                    <a:lnTo>
                      <a:pt x="126" y="189"/>
                    </a:lnTo>
                    <a:lnTo>
                      <a:pt x="127" y="189"/>
                    </a:lnTo>
                    <a:lnTo>
                      <a:pt x="128" y="189"/>
                    </a:lnTo>
                    <a:lnTo>
                      <a:pt x="128" y="189"/>
                    </a:lnTo>
                    <a:lnTo>
                      <a:pt x="128" y="188"/>
                    </a:lnTo>
                    <a:lnTo>
                      <a:pt x="129" y="187"/>
                    </a:lnTo>
                    <a:lnTo>
                      <a:pt x="130" y="187"/>
                    </a:lnTo>
                    <a:lnTo>
                      <a:pt x="131" y="187"/>
                    </a:lnTo>
                    <a:lnTo>
                      <a:pt x="131" y="187"/>
                    </a:lnTo>
                    <a:lnTo>
                      <a:pt x="131" y="187"/>
                    </a:lnTo>
                    <a:lnTo>
                      <a:pt x="131" y="187"/>
                    </a:lnTo>
                    <a:lnTo>
                      <a:pt x="132" y="187"/>
                    </a:lnTo>
                    <a:lnTo>
                      <a:pt x="133" y="187"/>
                    </a:lnTo>
                    <a:lnTo>
                      <a:pt x="133" y="186"/>
                    </a:lnTo>
                    <a:lnTo>
                      <a:pt x="134" y="186"/>
                    </a:lnTo>
                    <a:lnTo>
                      <a:pt x="134" y="185"/>
                    </a:lnTo>
                    <a:lnTo>
                      <a:pt x="134" y="185"/>
                    </a:lnTo>
                    <a:lnTo>
                      <a:pt x="134" y="186"/>
                    </a:lnTo>
                    <a:lnTo>
                      <a:pt x="134" y="185"/>
                    </a:lnTo>
                    <a:lnTo>
                      <a:pt x="135" y="185"/>
                    </a:lnTo>
                    <a:lnTo>
                      <a:pt x="135" y="184"/>
                    </a:lnTo>
                    <a:lnTo>
                      <a:pt x="136" y="184"/>
                    </a:lnTo>
                    <a:lnTo>
                      <a:pt x="136" y="184"/>
                    </a:lnTo>
                    <a:lnTo>
                      <a:pt x="137" y="184"/>
                    </a:lnTo>
                    <a:lnTo>
                      <a:pt x="137" y="183"/>
                    </a:lnTo>
                    <a:lnTo>
                      <a:pt x="137" y="183"/>
                    </a:lnTo>
                    <a:lnTo>
                      <a:pt x="137" y="183"/>
                    </a:lnTo>
                    <a:lnTo>
                      <a:pt x="137" y="182"/>
                    </a:lnTo>
                    <a:lnTo>
                      <a:pt x="137" y="181"/>
                    </a:lnTo>
                    <a:lnTo>
                      <a:pt x="137" y="181"/>
                    </a:lnTo>
                    <a:lnTo>
                      <a:pt x="138" y="181"/>
                    </a:lnTo>
                    <a:lnTo>
                      <a:pt x="138" y="181"/>
                    </a:lnTo>
                    <a:lnTo>
                      <a:pt x="138" y="181"/>
                    </a:lnTo>
                    <a:lnTo>
                      <a:pt x="139" y="181"/>
                    </a:lnTo>
                    <a:lnTo>
                      <a:pt x="139" y="181"/>
                    </a:lnTo>
                    <a:lnTo>
                      <a:pt x="140" y="181"/>
                    </a:lnTo>
                    <a:lnTo>
                      <a:pt x="140" y="181"/>
                    </a:lnTo>
                    <a:lnTo>
                      <a:pt x="140" y="181"/>
                    </a:lnTo>
                    <a:lnTo>
                      <a:pt x="141" y="181"/>
                    </a:lnTo>
                    <a:lnTo>
                      <a:pt x="141" y="181"/>
                    </a:lnTo>
                    <a:lnTo>
                      <a:pt x="141" y="182"/>
                    </a:lnTo>
                    <a:lnTo>
                      <a:pt x="141" y="183"/>
                    </a:lnTo>
                    <a:lnTo>
                      <a:pt x="141" y="184"/>
                    </a:lnTo>
                    <a:lnTo>
                      <a:pt x="142" y="184"/>
                    </a:lnTo>
                    <a:lnTo>
                      <a:pt x="142" y="184"/>
                    </a:lnTo>
                    <a:lnTo>
                      <a:pt x="141" y="185"/>
                    </a:lnTo>
                    <a:lnTo>
                      <a:pt x="142" y="185"/>
                    </a:lnTo>
                    <a:lnTo>
                      <a:pt x="143" y="185"/>
                    </a:lnTo>
                    <a:lnTo>
                      <a:pt x="143" y="185"/>
                    </a:lnTo>
                    <a:lnTo>
                      <a:pt x="143" y="186"/>
                    </a:lnTo>
                    <a:lnTo>
                      <a:pt x="143" y="186"/>
                    </a:lnTo>
                    <a:lnTo>
                      <a:pt x="143" y="187"/>
                    </a:lnTo>
                    <a:lnTo>
                      <a:pt x="144" y="187"/>
                    </a:lnTo>
                    <a:lnTo>
                      <a:pt x="144" y="187"/>
                    </a:lnTo>
                    <a:lnTo>
                      <a:pt x="144" y="188"/>
                    </a:lnTo>
                    <a:lnTo>
                      <a:pt x="143" y="188"/>
                    </a:lnTo>
                    <a:lnTo>
                      <a:pt x="143" y="189"/>
                    </a:lnTo>
                    <a:lnTo>
                      <a:pt x="143" y="189"/>
                    </a:lnTo>
                    <a:lnTo>
                      <a:pt x="143" y="190"/>
                    </a:lnTo>
                    <a:lnTo>
                      <a:pt x="143" y="190"/>
                    </a:lnTo>
                    <a:lnTo>
                      <a:pt x="143" y="190"/>
                    </a:lnTo>
                    <a:lnTo>
                      <a:pt x="143" y="190"/>
                    </a:lnTo>
                    <a:lnTo>
                      <a:pt x="143" y="190"/>
                    </a:lnTo>
                    <a:lnTo>
                      <a:pt x="144" y="190"/>
                    </a:lnTo>
                    <a:lnTo>
                      <a:pt x="145" y="190"/>
                    </a:lnTo>
                    <a:lnTo>
                      <a:pt x="144" y="191"/>
                    </a:lnTo>
                    <a:lnTo>
                      <a:pt x="145" y="191"/>
                    </a:lnTo>
                    <a:lnTo>
                      <a:pt x="145" y="192"/>
                    </a:lnTo>
                    <a:lnTo>
                      <a:pt x="145" y="193"/>
                    </a:lnTo>
                    <a:lnTo>
                      <a:pt x="144" y="193"/>
                    </a:lnTo>
                    <a:lnTo>
                      <a:pt x="144" y="194"/>
                    </a:lnTo>
                    <a:lnTo>
                      <a:pt x="143" y="194"/>
                    </a:lnTo>
                    <a:lnTo>
                      <a:pt x="143" y="195"/>
                    </a:lnTo>
                    <a:lnTo>
                      <a:pt x="143" y="196"/>
                    </a:lnTo>
                    <a:lnTo>
                      <a:pt x="144" y="196"/>
                    </a:lnTo>
                    <a:lnTo>
                      <a:pt x="144" y="196"/>
                    </a:lnTo>
                    <a:lnTo>
                      <a:pt x="143" y="196"/>
                    </a:lnTo>
                    <a:lnTo>
                      <a:pt x="144" y="196"/>
                    </a:lnTo>
                    <a:lnTo>
                      <a:pt x="144" y="197"/>
                    </a:lnTo>
                    <a:lnTo>
                      <a:pt x="145" y="197"/>
                    </a:lnTo>
                    <a:lnTo>
                      <a:pt x="145" y="198"/>
                    </a:lnTo>
                    <a:lnTo>
                      <a:pt x="144" y="199"/>
                    </a:lnTo>
                    <a:lnTo>
                      <a:pt x="145" y="199"/>
                    </a:lnTo>
                    <a:lnTo>
                      <a:pt x="144" y="199"/>
                    </a:lnTo>
                    <a:lnTo>
                      <a:pt x="144" y="200"/>
                    </a:lnTo>
                    <a:lnTo>
                      <a:pt x="144" y="201"/>
                    </a:lnTo>
                    <a:lnTo>
                      <a:pt x="145" y="201"/>
                    </a:lnTo>
                    <a:lnTo>
                      <a:pt x="145" y="202"/>
                    </a:lnTo>
                    <a:lnTo>
                      <a:pt x="145" y="202"/>
                    </a:lnTo>
                    <a:lnTo>
                      <a:pt x="146" y="203"/>
                    </a:lnTo>
                    <a:lnTo>
                      <a:pt x="146" y="204"/>
                    </a:lnTo>
                    <a:lnTo>
                      <a:pt x="145" y="204"/>
                    </a:lnTo>
                    <a:lnTo>
                      <a:pt x="145" y="204"/>
                    </a:lnTo>
                    <a:lnTo>
                      <a:pt x="146" y="204"/>
                    </a:lnTo>
                    <a:lnTo>
                      <a:pt x="146" y="205"/>
                    </a:lnTo>
                    <a:lnTo>
                      <a:pt x="146" y="205"/>
                    </a:lnTo>
                    <a:lnTo>
                      <a:pt x="146" y="205"/>
                    </a:lnTo>
                    <a:lnTo>
                      <a:pt x="146" y="206"/>
                    </a:lnTo>
                    <a:lnTo>
                      <a:pt x="146" y="207"/>
                    </a:lnTo>
                    <a:lnTo>
                      <a:pt x="147" y="207"/>
                    </a:lnTo>
                    <a:lnTo>
                      <a:pt x="147" y="208"/>
                    </a:lnTo>
                    <a:lnTo>
                      <a:pt x="148" y="208"/>
                    </a:lnTo>
                    <a:lnTo>
                      <a:pt x="148" y="208"/>
                    </a:lnTo>
                    <a:lnTo>
                      <a:pt x="148" y="209"/>
                    </a:lnTo>
                    <a:lnTo>
                      <a:pt x="148" y="210"/>
                    </a:lnTo>
                    <a:lnTo>
                      <a:pt x="148" y="211"/>
                    </a:lnTo>
                    <a:lnTo>
                      <a:pt x="148" y="211"/>
                    </a:lnTo>
                    <a:lnTo>
                      <a:pt x="148" y="211"/>
                    </a:lnTo>
                    <a:lnTo>
                      <a:pt x="148" y="211"/>
                    </a:lnTo>
                    <a:lnTo>
                      <a:pt x="148" y="211"/>
                    </a:lnTo>
                    <a:lnTo>
                      <a:pt x="148" y="212"/>
                    </a:lnTo>
                    <a:lnTo>
                      <a:pt x="149" y="212"/>
                    </a:lnTo>
                    <a:lnTo>
                      <a:pt x="149" y="212"/>
                    </a:lnTo>
                    <a:lnTo>
                      <a:pt x="149" y="213"/>
                    </a:lnTo>
                    <a:lnTo>
                      <a:pt x="149" y="214"/>
                    </a:lnTo>
                    <a:lnTo>
                      <a:pt x="150" y="214"/>
                    </a:lnTo>
                    <a:lnTo>
                      <a:pt x="150" y="214"/>
                    </a:lnTo>
                    <a:lnTo>
                      <a:pt x="150" y="215"/>
                    </a:lnTo>
                    <a:lnTo>
                      <a:pt x="151" y="215"/>
                    </a:lnTo>
                    <a:lnTo>
                      <a:pt x="152" y="215"/>
                    </a:lnTo>
                    <a:lnTo>
                      <a:pt x="151" y="216"/>
                    </a:lnTo>
                    <a:lnTo>
                      <a:pt x="152" y="216"/>
                    </a:lnTo>
                    <a:lnTo>
                      <a:pt x="151" y="217"/>
                    </a:lnTo>
                    <a:lnTo>
                      <a:pt x="152" y="217"/>
                    </a:lnTo>
                    <a:lnTo>
                      <a:pt x="151" y="217"/>
                    </a:lnTo>
                    <a:lnTo>
                      <a:pt x="151" y="218"/>
                    </a:lnTo>
                    <a:lnTo>
                      <a:pt x="152" y="218"/>
                    </a:lnTo>
                    <a:lnTo>
                      <a:pt x="151" y="219"/>
                    </a:lnTo>
                    <a:lnTo>
                      <a:pt x="151" y="219"/>
                    </a:lnTo>
                    <a:lnTo>
                      <a:pt x="151" y="220"/>
                    </a:lnTo>
                    <a:lnTo>
                      <a:pt x="151" y="220"/>
                    </a:lnTo>
                    <a:lnTo>
                      <a:pt x="150" y="220"/>
                    </a:lnTo>
                    <a:lnTo>
                      <a:pt x="149" y="220"/>
                    </a:lnTo>
                    <a:lnTo>
                      <a:pt x="149" y="220"/>
                    </a:lnTo>
                    <a:lnTo>
                      <a:pt x="149" y="221"/>
                    </a:lnTo>
                    <a:lnTo>
                      <a:pt x="149" y="222"/>
                    </a:lnTo>
                    <a:lnTo>
                      <a:pt x="149" y="223"/>
                    </a:lnTo>
                    <a:lnTo>
                      <a:pt x="149" y="223"/>
                    </a:lnTo>
                    <a:lnTo>
                      <a:pt x="149" y="223"/>
                    </a:lnTo>
                    <a:lnTo>
                      <a:pt x="149" y="223"/>
                    </a:lnTo>
                    <a:lnTo>
                      <a:pt x="149" y="223"/>
                    </a:lnTo>
                    <a:lnTo>
                      <a:pt x="149" y="224"/>
                    </a:lnTo>
                    <a:lnTo>
                      <a:pt x="149" y="225"/>
                    </a:lnTo>
                    <a:lnTo>
                      <a:pt x="149" y="226"/>
                    </a:lnTo>
                    <a:lnTo>
                      <a:pt x="150" y="226"/>
                    </a:lnTo>
                    <a:lnTo>
                      <a:pt x="150" y="226"/>
                    </a:lnTo>
                    <a:lnTo>
                      <a:pt x="150" y="226"/>
                    </a:lnTo>
                    <a:lnTo>
                      <a:pt x="151" y="226"/>
                    </a:lnTo>
                    <a:lnTo>
                      <a:pt x="152" y="226"/>
                    </a:lnTo>
                    <a:lnTo>
                      <a:pt x="152" y="227"/>
                    </a:lnTo>
                    <a:lnTo>
                      <a:pt x="152" y="227"/>
                    </a:lnTo>
                    <a:lnTo>
                      <a:pt x="152" y="228"/>
                    </a:lnTo>
                    <a:lnTo>
                      <a:pt x="152" y="229"/>
                    </a:lnTo>
                    <a:lnTo>
                      <a:pt x="152" y="229"/>
                    </a:lnTo>
                    <a:lnTo>
                      <a:pt x="153" y="229"/>
                    </a:lnTo>
                    <a:lnTo>
                      <a:pt x="153" y="229"/>
                    </a:lnTo>
                    <a:lnTo>
                      <a:pt x="154" y="229"/>
                    </a:lnTo>
                    <a:lnTo>
                      <a:pt x="154" y="229"/>
                    </a:lnTo>
                    <a:lnTo>
                      <a:pt x="155" y="229"/>
                    </a:lnTo>
                    <a:lnTo>
                      <a:pt x="155" y="229"/>
                    </a:lnTo>
                    <a:lnTo>
                      <a:pt x="155" y="228"/>
                    </a:lnTo>
                    <a:lnTo>
                      <a:pt x="156" y="228"/>
                    </a:lnTo>
                    <a:lnTo>
                      <a:pt x="156" y="229"/>
                    </a:lnTo>
                    <a:lnTo>
                      <a:pt x="157" y="229"/>
                    </a:lnTo>
                    <a:lnTo>
                      <a:pt x="158" y="229"/>
                    </a:lnTo>
                    <a:lnTo>
                      <a:pt x="158" y="230"/>
                    </a:lnTo>
                    <a:lnTo>
                      <a:pt x="158" y="230"/>
                    </a:lnTo>
                    <a:lnTo>
                      <a:pt x="158" y="231"/>
                    </a:lnTo>
                    <a:lnTo>
                      <a:pt x="159" y="231"/>
                    </a:lnTo>
                    <a:lnTo>
                      <a:pt x="159" y="232"/>
                    </a:lnTo>
                    <a:lnTo>
                      <a:pt x="159" y="232"/>
                    </a:lnTo>
                    <a:lnTo>
                      <a:pt x="159" y="232"/>
                    </a:lnTo>
                    <a:lnTo>
                      <a:pt x="159" y="233"/>
                    </a:lnTo>
                    <a:lnTo>
                      <a:pt x="159" y="234"/>
                    </a:lnTo>
                    <a:lnTo>
                      <a:pt x="160" y="234"/>
                    </a:lnTo>
                    <a:lnTo>
                      <a:pt x="160" y="234"/>
                    </a:lnTo>
                    <a:lnTo>
                      <a:pt x="160" y="235"/>
                    </a:lnTo>
                    <a:lnTo>
                      <a:pt x="160" y="236"/>
                    </a:lnTo>
                    <a:lnTo>
                      <a:pt x="161" y="236"/>
                    </a:lnTo>
                    <a:lnTo>
                      <a:pt x="161" y="236"/>
                    </a:lnTo>
                    <a:lnTo>
                      <a:pt x="160" y="236"/>
                    </a:lnTo>
                    <a:lnTo>
                      <a:pt x="161" y="236"/>
                    </a:lnTo>
                    <a:lnTo>
                      <a:pt x="161" y="237"/>
                    </a:lnTo>
                    <a:lnTo>
                      <a:pt x="161" y="238"/>
                    </a:lnTo>
                    <a:lnTo>
                      <a:pt x="161" y="239"/>
                    </a:lnTo>
                    <a:lnTo>
                      <a:pt x="161" y="239"/>
                    </a:lnTo>
                    <a:lnTo>
                      <a:pt x="161" y="240"/>
                    </a:lnTo>
                    <a:lnTo>
                      <a:pt x="160" y="240"/>
                    </a:lnTo>
                    <a:lnTo>
                      <a:pt x="159" y="241"/>
                    </a:lnTo>
                    <a:lnTo>
                      <a:pt x="160" y="242"/>
                    </a:lnTo>
                    <a:lnTo>
                      <a:pt x="161" y="242"/>
                    </a:lnTo>
                    <a:lnTo>
                      <a:pt x="160" y="243"/>
                    </a:lnTo>
                    <a:lnTo>
                      <a:pt x="161" y="244"/>
                    </a:lnTo>
                    <a:lnTo>
                      <a:pt x="161" y="244"/>
                    </a:lnTo>
                    <a:lnTo>
                      <a:pt x="161" y="245"/>
                    </a:lnTo>
                    <a:lnTo>
                      <a:pt x="161" y="245"/>
                    </a:lnTo>
                    <a:lnTo>
                      <a:pt x="161" y="246"/>
                    </a:lnTo>
                    <a:lnTo>
                      <a:pt x="161" y="247"/>
                    </a:lnTo>
                    <a:lnTo>
                      <a:pt x="161" y="248"/>
                    </a:lnTo>
                    <a:lnTo>
                      <a:pt x="161" y="248"/>
                    </a:lnTo>
                    <a:lnTo>
                      <a:pt x="161" y="248"/>
                    </a:lnTo>
                    <a:lnTo>
                      <a:pt x="161" y="249"/>
                    </a:lnTo>
                    <a:lnTo>
                      <a:pt x="161" y="249"/>
                    </a:lnTo>
                    <a:lnTo>
                      <a:pt x="162" y="249"/>
                    </a:lnTo>
                    <a:lnTo>
                      <a:pt x="162" y="250"/>
                    </a:lnTo>
                    <a:lnTo>
                      <a:pt x="163" y="250"/>
                    </a:lnTo>
                    <a:lnTo>
                      <a:pt x="163" y="251"/>
                    </a:lnTo>
                    <a:lnTo>
                      <a:pt x="164" y="251"/>
                    </a:lnTo>
                    <a:lnTo>
                      <a:pt x="164" y="251"/>
                    </a:lnTo>
                    <a:lnTo>
                      <a:pt x="164" y="251"/>
                    </a:lnTo>
                    <a:lnTo>
                      <a:pt x="164" y="251"/>
                    </a:lnTo>
                    <a:lnTo>
                      <a:pt x="164" y="252"/>
                    </a:lnTo>
                    <a:lnTo>
                      <a:pt x="164" y="253"/>
                    </a:lnTo>
                    <a:lnTo>
                      <a:pt x="165" y="253"/>
                    </a:lnTo>
                    <a:lnTo>
                      <a:pt x="165" y="254"/>
                    </a:lnTo>
                    <a:lnTo>
                      <a:pt x="166" y="254"/>
                    </a:lnTo>
                    <a:lnTo>
                      <a:pt x="167" y="254"/>
                    </a:lnTo>
                    <a:lnTo>
                      <a:pt x="167" y="253"/>
                    </a:lnTo>
                    <a:lnTo>
                      <a:pt x="167" y="252"/>
                    </a:lnTo>
                    <a:lnTo>
                      <a:pt x="167" y="251"/>
                    </a:lnTo>
                    <a:lnTo>
                      <a:pt x="167" y="251"/>
                    </a:lnTo>
                    <a:lnTo>
                      <a:pt x="166" y="251"/>
                    </a:lnTo>
                    <a:lnTo>
                      <a:pt x="167" y="251"/>
                    </a:lnTo>
                    <a:lnTo>
                      <a:pt x="167" y="250"/>
                    </a:lnTo>
                    <a:lnTo>
                      <a:pt x="167" y="249"/>
                    </a:lnTo>
                    <a:lnTo>
                      <a:pt x="167" y="249"/>
                    </a:lnTo>
                    <a:lnTo>
                      <a:pt x="168" y="249"/>
                    </a:lnTo>
                    <a:lnTo>
                      <a:pt x="168" y="249"/>
                    </a:lnTo>
                    <a:lnTo>
                      <a:pt x="169" y="248"/>
                    </a:lnTo>
                    <a:lnTo>
                      <a:pt x="170" y="248"/>
                    </a:lnTo>
                    <a:lnTo>
                      <a:pt x="170" y="248"/>
                    </a:lnTo>
                    <a:lnTo>
                      <a:pt x="170" y="248"/>
                    </a:lnTo>
                    <a:lnTo>
                      <a:pt x="171" y="248"/>
                    </a:lnTo>
                    <a:lnTo>
                      <a:pt x="172" y="248"/>
                    </a:lnTo>
                    <a:lnTo>
                      <a:pt x="173" y="248"/>
                    </a:lnTo>
                    <a:lnTo>
                      <a:pt x="173" y="249"/>
                    </a:lnTo>
                    <a:lnTo>
                      <a:pt x="173" y="249"/>
                    </a:lnTo>
                    <a:lnTo>
                      <a:pt x="174" y="249"/>
                    </a:lnTo>
                    <a:lnTo>
                      <a:pt x="175" y="249"/>
                    </a:lnTo>
                    <a:lnTo>
                      <a:pt x="176" y="249"/>
                    </a:lnTo>
                    <a:lnTo>
                      <a:pt x="176" y="249"/>
                    </a:lnTo>
                    <a:lnTo>
                      <a:pt x="176" y="249"/>
                    </a:lnTo>
                    <a:lnTo>
                      <a:pt x="176" y="249"/>
                    </a:lnTo>
                    <a:lnTo>
                      <a:pt x="177" y="249"/>
                    </a:lnTo>
                    <a:lnTo>
                      <a:pt x="177" y="250"/>
                    </a:lnTo>
                    <a:lnTo>
                      <a:pt x="178" y="250"/>
                    </a:lnTo>
                    <a:lnTo>
                      <a:pt x="178" y="251"/>
                    </a:lnTo>
                    <a:lnTo>
                      <a:pt x="179" y="251"/>
                    </a:lnTo>
                    <a:lnTo>
                      <a:pt x="179" y="250"/>
                    </a:lnTo>
                    <a:lnTo>
                      <a:pt x="179" y="250"/>
                    </a:lnTo>
                    <a:lnTo>
                      <a:pt x="180" y="250"/>
                    </a:lnTo>
                    <a:lnTo>
                      <a:pt x="180" y="251"/>
                    </a:lnTo>
                    <a:lnTo>
                      <a:pt x="181" y="251"/>
                    </a:lnTo>
                    <a:lnTo>
                      <a:pt x="181" y="251"/>
                    </a:lnTo>
                    <a:lnTo>
                      <a:pt x="181" y="252"/>
                    </a:lnTo>
                    <a:lnTo>
                      <a:pt x="182" y="252"/>
                    </a:lnTo>
                    <a:lnTo>
                      <a:pt x="182" y="251"/>
                    </a:lnTo>
                    <a:lnTo>
                      <a:pt x="183" y="251"/>
                    </a:lnTo>
                    <a:lnTo>
                      <a:pt x="183" y="250"/>
                    </a:lnTo>
                    <a:lnTo>
                      <a:pt x="183" y="249"/>
                    </a:lnTo>
                    <a:lnTo>
                      <a:pt x="183" y="249"/>
                    </a:lnTo>
                    <a:lnTo>
                      <a:pt x="184" y="248"/>
                    </a:lnTo>
                    <a:lnTo>
                      <a:pt x="185" y="248"/>
                    </a:lnTo>
                    <a:lnTo>
                      <a:pt x="185" y="248"/>
                    </a:lnTo>
                    <a:lnTo>
                      <a:pt x="186" y="248"/>
                    </a:lnTo>
                    <a:lnTo>
                      <a:pt x="186" y="247"/>
                    </a:lnTo>
                    <a:lnTo>
                      <a:pt x="187" y="247"/>
                    </a:lnTo>
                    <a:lnTo>
                      <a:pt x="187" y="248"/>
                    </a:lnTo>
                    <a:lnTo>
                      <a:pt x="187" y="247"/>
                    </a:lnTo>
                    <a:lnTo>
                      <a:pt x="187" y="248"/>
                    </a:lnTo>
                    <a:lnTo>
                      <a:pt x="187" y="248"/>
                    </a:lnTo>
                    <a:lnTo>
                      <a:pt x="188" y="248"/>
                    </a:lnTo>
                    <a:lnTo>
                      <a:pt x="187" y="248"/>
                    </a:lnTo>
                    <a:lnTo>
                      <a:pt x="188" y="248"/>
                    </a:lnTo>
                    <a:lnTo>
                      <a:pt x="187" y="248"/>
                    </a:lnTo>
                    <a:lnTo>
                      <a:pt x="188" y="249"/>
                    </a:lnTo>
                    <a:lnTo>
                      <a:pt x="190" y="249"/>
                    </a:lnTo>
                    <a:lnTo>
                      <a:pt x="190" y="249"/>
                    </a:lnTo>
                    <a:lnTo>
                      <a:pt x="190" y="249"/>
                    </a:lnTo>
                    <a:lnTo>
                      <a:pt x="191" y="249"/>
                    </a:lnTo>
                    <a:lnTo>
                      <a:pt x="191" y="250"/>
                    </a:lnTo>
                    <a:lnTo>
                      <a:pt x="192" y="250"/>
                    </a:lnTo>
                    <a:lnTo>
                      <a:pt x="192" y="250"/>
                    </a:lnTo>
                    <a:lnTo>
                      <a:pt x="193" y="250"/>
                    </a:lnTo>
                    <a:lnTo>
                      <a:pt x="193" y="250"/>
                    </a:lnTo>
                    <a:lnTo>
                      <a:pt x="194" y="250"/>
                    </a:lnTo>
                    <a:lnTo>
                      <a:pt x="194" y="249"/>
                    </a:lnTo>
                    <a:lnTo>
                      <a:pt x="195" y="249"/>
                    </a:lnTo>
                    <a:lnTo>
                      <a:pt x="195" y="250"/>
                    </a:lnTo>
                    <a:lnTo>
                      <a:pt x="196" y="250"/>
                    </a:lnTo>
                    <a:lnTo>
                      <a:pt x="196" y="250"/>
                    </a:lnTo>
                    <a:lnTo>
                      <a:pt x="197" y="250"/>
                    </a:lnTo>
                    <a:lnTo>
                      <a:pt x="197" y="250"/>
                    </a:lnTo>
                    <a:lnTo>
                      <a:pt x="197" y="249"/>
                    </a:lnTo>
                    <a:lnTo>
                      <a:pt x="198" y="249"/>
                    </a:lnTo>
                    <a:lnTo>
                      <a:pt x="199" y="250"/>
                    </a:lnTo>
                    <a:lnTo>
                      <a:pt x="199" y="249"/>
                    </a:lnTo>
                    <a:lnTo>
                      <a:pt x="200" y="249"/>
                    </a:lnTo>
                    <a:lnTo>
                      <a:pt x="200" y="250"/>
                    </a:lnTo>
                    <a:lnTo>
                      <a:pt x="200" y="251"/>
                    </a:lnTo>
                    <a:lnTo>
                      <a:pt x="201" y="251"/>
                    </a:lnTo>
                    <a:lnTo>
                      <a:pt x="201" y="251"/>
                    </a:lnTo>
                    <a:lnTo>
                      <a:pt x="201" y="252"/>
                    </a:lnTo>
                    <a:lnTo>
                      <a:pt x="202" y="252"/>
                    </a:lnTo>
                    <a:lnTo>
                      <a:pt x="202" y="253"/>
                    </a:lnTo>
                    <a:lnTo>
                      <a:pt x="202" y="252"/>
                    </a:lnTo>
                    <a:lnTo>
                      <a:pt x="202" y="252"/>
                    </a:lnTo>
                    <a:lnTo>
                      <a:pt x="202" y="252"/>
                    </a:lnTo>
                    <a:lnTo>
                      <a:pt x="202" y="252"/>
                    </a:lnTo>
                    <a:lnTo>
                      <a:pt x="203" y="252"/>
                    </a:lnTo>
                    <a:lnTo>
                      <a:pt x="203" y="252"/>
                    </a:lnTo>
                    <a:lnTo>
                      <a:pt x="203" y="251"/>
                    </a:lnTo>
                    <a:lnTo>
                      <a:pt x="204" y="251"/>
                    </a:lnTo>
                    <a:lnTo>
                      <a:pt x="205" y="251"/>
                    </a:lnTo>
                    <a:lnTo>
                      <a:pt x="205" y="251"/>
                    </a:lnTo>
                    <a:lnTo>
                      <a:pt x="205" y="251"/>
                    </a:lnTo>
                    <a:lnTo>
                      <a:pt x="206" y="251"/>
                    </a:lnTo>
                    <a:lnTo>
                      <a:pt x="207" y="251"/>
                    </a:lnTo>
                    <a:lnTo>
                      <a:pt x="207" y="251"/>
                    </a:lnTo>
                    <a:lnTo>
                      <a:pt x="208" y="251"/>
                    </a:lnTo>
                    <a:lnTo>
                      <a:pt x="208" y="251"/>
                    </a:lnTo>
                    <a:lnTo>
                      <a:pt x="208" y="251"/>
                    </a:lnTo>
                    <a:lnTo>
                      <a:pt x="208" y="252"/>
                    </a:lnTo>
                    <a:lnTo>
                      <a:pt x="208" y="251"/>
                    </a:lnTo>
                    <a:lnTo>
                      <a:pt x="209" y="251"/>
                    </a:lnTo>
                    <a:lnTo>
                      <a:pt x="210" y="251"/>
                    </a:lnTo>
                    <a:lnTo>
                      <a:pt x="211" y="252"/>
                    </a:lnTo>
                    <a:lnTo>
                      <a:pt x="211" y="252"/>
                    </a:lnTo>
                    <a:lnTo>
                      <a:pt x="212" y="253"/>
                    </a:lnTo>
                    <a:lnTo>
                      <a:pt x="213" y="253"/>
                    </a:lnTo>
                    <a:lnTo>
                      <a:pt x="214" y="253"/>
                    </a:lnTo>
                    <a:lnTo>
                      <a:pt x="214" y="254"/>
                    </a:lnTo>
                    <a:lnTo>
                      <a:pt x="214" y="253"/>
                    </a:lnTo>
                    <a:lnTo>
                      <a:pt x="214" y="252"/>
                    </a:lnTo>
                    <a:lnTo>
                      <a:pt x="213" y="252"/>
                    </a:lnTo>
                    <a:lnTo>
                      <a:pt x="212" y="251"/>
                    </a:lnTo>
                    <a:lnTo>
                      <a:pt x="213" y="251"/>
                    </a:lnTo>
                    <a:lnTo>
                      <a:pt x="212" y="251"/>
                    </a:lnTo>
                    <a:lnTo>
                      <a:pt x="212" y="250"/>
                    </a:lnTo>
                    <a:lnTo>
                      <a:pt x="212" y="249"/>
                    </a:lnTo>
                    <a:lnTo>
                      <a:pt x="213" y="249"/>
                    </a:lnTo>
                    <a:lnTo>
                      <a:pt x="213" y="248"/>
                    </a:lnTo>
                    <a:lnTo>
                      <a:pt x="214" y="248"/>
                    </a:lnTo>
                    <a:lnTo>
                      <a:pt x="214" y="248"/>
                    </a:lnTo>
                    <a:lnTo>
                      <a:pt x="214" y="248"/>
                    </a:lnTo>
                    <a:lnTo>
                      <a:pt x="214" y="248"/>
                    </a:lnTo>
                    <a:lnTo>
                      <a:pt x="214" y="247"/>
                    </a:lnTo>
                    <a:lnTo>
                      <a:pt x="214" y="247"/>
                    </a:lnTo>
                    <a:lnTo>
                      <a:pt x="214" y="246"/>
                    </a:lnTo>
                    <a:lnTo>
                      <a:pt x="214" y="246"/>
                    </a:lnTo>
                    <a:lnTo>
                      <a:pt x="214" y="245"/>
                    </a:lnTo>
                    <a:lnTo>
                      <a:pt x="214" y="245"/>
                    </a:lnTo>
                    <a:lnTo>
                      <a:pt x="214" y="245"/>
                    </a:lnTo>
                    <a:lnTo>
                      <a:pt x="215" y="245"/>
                    </a:lnTo>
                    <a:lnTo>
                      <a:pt x="216" y="245"/>
                    </a:lnTo>
                    <a:lnTo>
                      <a:pt x="217" y="245"/>
                    </a:lnTo>
                    <a:lnTo>
                      <a:pt x="217" y="245"/>
                    </a:lnTo>
                    <a:lnTo>
                      <a:pt x="217" y="245"/>
                    </a:lnTo>
                    <a:lnTo>
                      <a:pt x="217" y="245"/>
                    </a:lnTo>
                    <a:lnTo>
                      <a:pt x="217" y="244"/>
                    </a:lnTo>
                    <a:lnTo>
                      <a:pt x="217" y="243"/>
                    </a:lnTo>
                    <a:lnTo>
                      <a:pt x="218" y="243"/>
                    </a:lnTo>
                    <a:lnTo>
                      <a:pt x="219" y="244"/>
                    </a:lnTo>
                    <a:lnTo>
                      <a:pt x="219" y="245"/>
                    </a:lnTo>
                    <a:lnTo>
                      <a:pt x="220" y="245"/>
                    </a:lnTo>
                    <a:lnTo>
                      <a:pt x="220" y="245"/>
                    </a:lnTo>
                    <a:lnTo>
                      <a:pt x="220" y="245"/>
                    </a:lnTo>
                    <a:lnTo>
                      <a:pt x="220" y="246"/>
                    </a:lnTo>
                    <a:lnTo>
                      <a:pt x="220" y="246"/>
                    </a:lnTo>
                    <a:lnTo>
                      <a:pt x="220" y="247"/>
                    </a:lnTo>
                    <a:lnTo>
                      <a:pt x="220" y="248"/>
                    </a:lnTo>
                    <a:lnTo>
                      <a:pt x="221" y="248"/>
                    </a:lnTo>
                    <a:lnTo>
                      <a:pt x="221" y="248"/>
                    </a:lnTo>
                    <a:lnTo>
                      <a:pt x="220" y="249"/>
                    </a:lnTo>
                    <a:lnTo>
                      <a:pt x="221" y="249"/>
                    </a:lnTo>
                    <a:lnTo>
                      <a:pt x="222" y="249"/>
                    </a:lnTo>
                    <a:lnTo>
                      <a:pt x="222" y="249"/>
                    </a:lnTo>
                    <a:lnTo>
                      <a:pt x="223" y="250"/>
                    </a:lnTo>
                    <a:lnTo>
                      <a:pt x="223" y="251"/>
                    </a:lnTo>
                    <a:lnTo>
                      <a:pt x="222" y="251"/>
                    </a:lnTo>
                    <a:lnTo>
                      <a:pt x="222" y="251"/>
                    </a:lnTo>
                    <a:lnTo>
                      <a:pt x="222" y="252"/>
                    </a:lnTo>
                    <a:lnTo>
                      <a:pt x="222" y="253"/>
                    </a:lnTo>
                    <a:lnTo>
                      <a:pt x="223" y="253"/>
                    </a:lnTo>
                    <a:lnTo>
                      <a:pt x="223" y="254"/>
                    </a:lnTo>
                    <a:lnTo>
                      <a:pt x="223" y="254"/>
                    </a:lnTo>
                    <a:lnTo>
                      <a:pt x="224" y="255"/>
                    </a:lnTo>
                    <a:lnTo>
                      <a:pt x="225" y="256"/>
                    </a:lnTo>
                    <a:lnTo>
                      <a:pt x="225" y="257"/>
                    </a:lnTo>
                    <a:lnTo>
                      <a:pt x="225" y="257"/>
                    </a:lnTo>
                    <a:lnTo>
                      <a:pt x="225" y="257"/>
                    </a:lnTo>
                    <a:lnTo>
                      <a:pt x="225" y="257"/>
                    </a:lnTo>
                    <a:lnTo>
                      <a:pt x="226" y="257"/>
                    </a:lnTo>
                    <a:lnTo>
                      <a:pt x="226" y="258"/>
                    </a:lnTo>
                    <a:lnTo>
                      <a:pt x="226" y="258"/>
                    </a:lnTo>
                    <a:lnTo>
                      <a:pt x="227" y="259"/>
                    </a:lnTo>
                    <a:lnTo>
                      <a:pt x="227" y="260"/>
                    </a:lnTo>
                    <a:lnTo>
                      <a:pt x="227" y="260"/>
                    </a:lnTo>
                    <a:lnTo>
                      <a:pt x="226" y="261"/>
                    </a:lnTo>
                    <a:lnTo>
                      <a:pt x="226" y="263"/>
                    </a:lnTo>
                    <a:lnTo>
                      <a:pt x="226" y="264"/>
                    </a:lnTo>
                    <a:lnTo>
                      <a:pt x="226" y="264"/>
                    </a:lnTo>
                    <a:lnTo>
                      <a:pt x="226" y="266"/>
                    </a:lnTo>
                    <a:lnTo>
                      <a:pt x="226" y="269"/>
                    </a:lnTo>
                    <a:lnTo>
                      <a:pt x="226" y="269"/>
                    </a:lnTo>
                    <a:lnTo>
                      <a:pt x="225" y="270"/>
                    </a:lnTo>
                    <a:lnTo>
                      <a:pt x="225" y="272"/>
                    </a:lnTo>
                    <a:lnTo>
                      <a:pt x="225" y="274"/>
                    </a:lnTo>
                    <a:lnTo>
                      <a:pt x="225" y="275"/>
                    </a:lnTo>
                    <a:lnTo>
                      <a:pt x="225" y="276"/>
                    </a:lnTo>
                    <a:lnTo>
                      <a:pt x="225" y="277"/>
                    </a:lnTo>
                    <a:lnTo>
                      <a:pt x="224" y="278"/>
                    </a:lnTo>
                    <a:lnTo>
                      <a:pt x="224" y="279"/>
                    </a:lnTo>
                    <a:lnTo>
                      <a:pt x="224" y="280"/>
                    </a:lnTo>
                    <a:lnTo>
                      <a:pt x="224" y="280"/>
                    </a:lnTo>
                    <a:lnTo>
                      <a:pt x="224" y="281"/>
                    </a:lnTo>
                    <a:lnTo>
                      <a:pt x="224" y="282"/>
                    </a:lnTo>
                    <a:lnTo>
                      <a:pt x="223" y="283"/>
                    </a:lnTo>
                    <a:lnTo>
                      <a:pt x="223" y="287"/>
                    </a:lnTo>
                    <a:lnTo>
                      <a:pt x="223" y="288"/>
                    </a:lnTo>
                    <a:lnTo>
                      <a:pt x="223" y="290"/>
                    </a:lnTo>
                    <a:lnTo>
                      <a:pt x="222" y="294"/>
                    </a:lnTo>
                    <a:lnTo>
                      <a:pt x="222" y="295"/>
                    </a:lnTo>
                    <a:lnTo>
                      <a:pt x="221" y="296"/>
                    </a:lnTo>
                    <a:lnTo>
                      <a:pt x="221" y="296"/>
                    </a:lnTo>
                    <a:lnTo>
                      <a:pt x="221" y="297"/>
                    </a:lnTo>
                    <a:lnTo>
                      <a:pt x="221" y="298"/>
                    </a:lnTo>
                    <a:lnTo>
                      <a:pt x="220" y="301"/>
                    </a:lnTo>
                    <a:lnTo>
                      <a:pt x="220" y="307"/>
                    </a:lnTo>
                    <a:lnTo>
                      <a:pt x="220" y="308"/>
                    </a:lnTo>
                    <a:lnTo>
                      <a:pt x="220" y="310"/>
                    </a:lnTo>
                    <a:lnTo>
                      <a:pt x="220" y="310"/>
                    </a:lnTo>
                    <a:lnTo>
                      <a:pt x="220" y="311"/>
                    </a:lnTo>
                    <a:lnTo>
                      <a:pt x="219" y="313"/>
                    </a:lnTo>
                    <a:lnTo>
                      <a:pt x="219" y="315"/>
                    </a:lnTo>
                    <a:lnTo>
                      <a:pt x="219" y="316"/>
                    </a:lnTo>
                    <a:lnTo>
                      <a:pt x="218" y="318"/>
                    </a:lnTo>
                    <a:lnTo>
                      <a:pt x="218" y="319"/>
                    </a:lnTo>
                    <a:lnTo>
                      <a:pt x="218" y="320"/>
                    </a:lnTo>
                    <a:lnTo>
                      <a:pt x="218" y="321"/>
                    </a:lnTo>
                    <a:lnTo>
                      <a:pt x="217" y="322"/>
                    </a:lnTo>
                    <a:lnTo>
                      <a:pt x="217" y="323"/>
                    </a:lnTo>
                    <a:lnTo>
                      <a:pt x="217" y="325"/>
                    </a:lnTo>
                    <a:lnTo>
                      <a:pt x="217" y="325"/>
                    </a:lnTo>
                    <a:lnTo>
                      <a:pt x="217" y="326"/>
                    </a:lnTo>
                    <a:lnTo>
                      <a:pt x="217" y="326"/>
                    </a:lnTo>
                    <a:lnTo>
                      <a:pt x="217" y="326"/>
                    </a:lnTo>
                    <a:lnTo>
                      <a:pt x="217" y="327"/>
                    </a:lnTo>
                    <a:lnTo>
                      <a:pt x="217" y="328"/>
                    </a:lnTo>
                    <a:lnTo>
                      <a:pt x="217" y="329"/>
                    </a:lnTo>
                    <a:lnTo>
                      <a:pt x="217" y="329"/>
                    </a:lnTo>
                    <a:lnTo>
                      <a:pt x="217" y="330"/>
                    </a:lnTo>
                    <a:lnTo>
                      <a:pt x="216" y="330"/>
                    </a:lnTo>
                    <a:lnTo>
                      <a:pt x="216" y="331"/>
                    </a:lnTo>
                    <a:lnTo>
                      <a:pt x="216" y="332"/>
                    </a:lnTo>
                    <a:lnTo>
                      <a:pt x="216" y="332"/>
                    </a:lnTo>
                    <a:lnTo>
                      <a:pt x="216" y="332"/>
                    </a:lnTo>
                    <a:lnTo>
                      <a:pt x="216" y="333"/>
                    </a:lnTo>
                    <a:lnTo>
                      <a:pt x="215" y="335"/>
                    </a:lnTo>
                    <a:lnTo>
                      <a:pt x="215" y="336"/>
                    </a:lnTo>
                    <a:lnTo>
                      <a:pt x="215" y="337"/>
                    </a:lnTo>
                    <a:lnTo>
                      <a:pt x="215" y="338"/>
                    </a:lnTo>
                    <a:lnTo>
                      <a:pt x="215" y="339"/>
                    </a:lnTo>
                    <a:lnTo>
                      <a:pt x="214" y="339"/>
                    </a:lnTo>
                    <a:lnTo>
                      <a:pt x="214" y="340"/>
                    </a:lnTo>
                    <a:lnTo>
                      <a:pt x="214" y="344"/>
                    </a:lnTo>
                    <a:lnTo>
                      <a:pt x="214" y="345"/>
                    </a:lnTo>
                    <a:lnTo>
                      <a:pt x="214" y="345"/>
                    </a:lnTo>
                    <a:lnTo>
                      <a:pt x="214" y="346"/>
                    </a:lnTo>
                    <a:lnTo>
                      <a:pt x="214" y="350"/>
                    </a:lnTo>
                    <a:lnTo>
                      <a:pt x="214" y="351"/>
                    </a:lnTo>
                    <a:lnTo>
                      <a:pt x="213" y="352"/>
                    </a:lnTo>
                    <a:lnTo>
                      <a:pt x="212" y="355"/>
                    </a:lnTo>
                    <a:lnTo>
                      <a:pt x="212" y="356"/>
                    </a:lnTo>
                    <a:lnTo>
                      <a:pt x="212" y="357"/>
                    </a:lnTo>
                    <a:lnTo>
                      <a:pt x="212" y="357"/>
                    </a:lnTo>
                    <a:lnTo>
                      <a:pt x="212" y="358"/>
                    </a:lnTo>
                    <a:lnTo>
                      <a:pt x="212" y="359"/>
                    </a:lnTo>
                    <a:lnTo>
                      <a:pt x="211" y="360"/>
                    </a:lnTo>
                    <a:lnTo>
                      <a:pt x="211" y="363"/>
                    </a:lnTo>
                    <a:lnTo>
                      <a:pt x="211" y="365"/>
                    </a:lnTo>
                    <a:lnTo>
                      <a:pt x="211" y="366"/>
                    </a:lnTo>
                    <a:lnTo>
                      <a:pt x="211" y="367"/>
                    </a:lnTo>
                    <a:lnTo>
                      <a:pt x="210" y="369"/>
                    </a:lnTo>
                    <a:lnTo>
                      <a:pt x="210" y="369"/>
                    </a:lnTo>
                    <a:lnTo>
                      <a:pt x="210" y="370"/>
                    </a:lnTo>
                    <a:lnTo>
                      <a:pt x="210" y="370"/>
                    </a:lnTo>
                    <a:lnTo>
                      <a:pt x="210" y="371"/>
                    </a:lnTo>
                    <a:lnTo>
                      <a:pt x="210" y="372"/>
                    </a:lnTo>
                    <a:lnTo>
                      <a:pt x="210" y="372"/>
                    </a:lnTo>
                    <a:lnTo>
                      <a:pt x="209" y="373"/>
                    </a:lnTo>
                    <a:lnTo>
                      <a:pt x="209" y="374"/>
                    </a:lnTo>
                    <a:lnTo>
                      <a:pt x="209" y="375"/>
                    </a:lnTo>
                    <a:lnTo>
                      <a:pt x="209" y="376"/>
                    </a:lnTo>
                    <a:lnTo>
                      <a:pt x="209" y="377"/>
                    </a:lnTo>
                    <a:lnTo>
                      <a:pt x="208" y="377"/>
                    </a:lnTo>
                    <a:lnTo>
                      <a:pt x="208" y="378"/>
                    </a:lnTo>
                    <a:lnTo>
                      <a:pt x="208" y="379"/>
                    </a:lnTo>
                    <a:lnTo>
                      <a:pt x="208" y="380"/>
                    </a:lnTo>
                    <a:lnTo>
                      <a:pt x="208" y="381"/>
                    </a:lnTo>
                    <a:lnTo>
                      <a:pt x="208" y="381"/>
                    </a:lnTo>
                    <a:lnTo>
                      <a:pt x="207" y="381"/>
                    </a:lnTo>
                    <a:lnTo>
                      <a:pt x="205" y="381"/>
                    </a:lnTo>
                    <a:lnTo>
                      <a:pt x="199" y="379"/>
                    </a:lnTo>
                    <a:lnTo>
                      <a:pt x="196" y="378"/>
                    </a:lnTo>
                    <a:lnTo>
                      <a:pt x="195" y="378"/>
                    </a:lnTo>
                    <a:lnTo>
                      <a:pt x="194" y="378"/>
                    </a:lnTo>
                    <a:lnTo>
                      <a:pt x="193" y="378"/>
                    </a:lnTo>
                    <a:lnTo>
                      <a:pt x="192" y="378"/>
                    </a:lnTo>
                    <a:lnTo>
                      <a:pt x="190" y="378"/>
                    </a:lnTo>
                    <a:lnTo>
                      <a:pt x="189" y="378"/>
                    </a:lnTo>
                    <a:lnTo>
                      <a:pt x="188" y="378"/>
                    </a:lnTo>
                    <a:lnTo>
                      <a:pt x="187" y="378"/>
                    </a:lnTo>
                    <a:lnTo>
                      <a:pt x="186" y="378"/>
                    </a:lnTo>
                    <a:lnTo>
                      <a:pt x="184" y="378"/>
                    </a:lnTo>
                    <a:lnTo>
                      <a:pt x="184" y="377"/>
                    </a:lnTo>
                    <a:lnTo>
                      <a:pt x="181" y="377"/>
                    </a:lnTo>
                    <a:lnTo>
                      <a:pt x="181" y="377"/>
                    </a:lnTo>
                    <a:lnTo>
                      <a:pt x="180" y="377"/>
                    </a:lnTo>
                    <a:lnTo>
                      <a:pt x="180" y="376"/>
                    </a:lnTo>
                    <a:lnTo>
                      <a:pt x="178" y="376"/>
                    </a:lnTo>
                    <a:lnTo>
                      <a:pt x="177" y="376"/>
                    </a:lnTo>
                    <a:lnTo>
                      <a:pt x="176" y="376"/>
                    </a:lnTo>
                    <a:lnTo>
                      <a:pt x="175" y="375"/>
                    </a:lnTo>
                    <a:lnTo>
                      <a:pt x="173" y="375"/>
                    </a:lnTo>
                    <a:lnTo>
                      <a:pt x="171" y="375"/>
                    </a:lnTo>
                    <a:lnTo>
                      <a:pt x="170" y="375"/>
                    </a:lnTo>
                    <a:lnTo>
                      <a:pt x="170" y="375"/>
                    </a:lnTo>
                    <a:lnTo>
                      <a:pt x="170" y="375"/>
                    </a:lnTo>
                    <a:lnTo>
                      <a:pt x="169" y="374"/>
                    </a:lnTo>
                    <a:lnTo>
                      <a:pt x="167" y="374"/>
                    </a:lnTo>
                    <a:lnTo>
                      <a:pt x="167" y="374"/>
                    </a:lnTo>
                    <a:lnTo>
                      <a:pt x="166" y="374"/>
                    </a:lnTo>
                    <a:lnTo>
                      <a:pt x="161" y="373"/>
                    </a:lnTo>
                    <a:lnTo>
                      <a:pt x="159" y="372"/>
                    </a:lnTo>
                    <a:lnTo>
                      <a:pt x="158" y="372"/>
                    </a:lnTo>
                    <a:lnTo>
                      <a:pt x="153" y="371"/>
                    </a:lnTo>
                    <a:lnTo>
                      <a:pt x="152" y="371"/>
                    </a:lnTo>
                    <a:lnTo>
                      <a:pt x="150" y="371"/>
                    </a:lnTo>
                    <a:lnTo>
                      <a:pt x="149" y="370"/>
                    </a:lnTo>
                    <a:lnTo>
                      <a:pt x="149" y="370"/>
                    </a:lnTo>
                    <a:lnTo>
                      <a:pt x="148" y="370"/>
                    </a:lnTo>
                    <a:lnTo>
                      <a:pt x="148" y="370"/>
                    </a:lnTo>
                    <a:lnTo>
                      <a:pt x="147" y="370"/>
                    </a:lnTo>
                    <a:lnTo>
                      <a:pt x="146" y="370"/>
                    </a:lnTo>
                    <a:lnTo>
                      <a:pt x="146" y="370"/>
                    </a:lnTo>
                    <a:lnTo>
                      <a:pt x="145" y="370"/>
                    </a:lnTo>
                    <a:lnTo>
                      <a:pt x="144" y="370"/>
                    </a:lnTo>
                    <a:lnTo>
                      <a:pt x="143" y="370"/>
                    </a:lnTo>
                    <a:lnTo>
                      <a:pt x="143" y="370"/>
                    </a:lnTo>
                    <a:lnTo>
                      <a:pt x="143" y="370"/>
                    </a:lnTo>
                    <a:lnTo>
                      <a:pt x="141" y="369"/>
                    </a:lnTo>
                    <a:lnTo>
                      <a:pt x="140" y="369"/>
                    </a:lnTo>
                    <a:lnTo>
                      <a:pt x="139" y="369"/>
                    </a:lnTo>
                    <a:lnTo>
                      <a:pt x="137" y="369"/>
                    </a:lnTo>
                    <a:lnTo>
                      <a:pt x="137" y="369"/>
                    </a:lnTo>
                    <a:lnTo>
                      <a:pt x="137" y="369"/>
                    </a:lnTo>
                    <a:lnTo>
                      <a:pt x="136" y="369"/>
                    </a:lnTo>
                    <a:lnTo>
                      <a:pt x="134" y="369"/>
                    </a:lnTo>
                    <a:lnTo>
                      <a:pt x="134" y="368"/>
                    </a:lnTo>
                    <a:lnTo>
                      <a:pt x="133" y="368"/>
                    </a:lnTo>
                    <a:lnTo>
                      <a:pt x="131" y="368"/>
                    </a:lnTo>
                    <a:lnTo>
                      <a:pt x="131" y="368"/>
                    </a:lnTo>
                    <a:lnTo>
                      <a:pt x="131" y="367"/>
                    </a:lnTo>
                    <a:lnTo>
                      <a:pt x="129" y="367"/>
                    </a:lnTo>
                    <a:lnTo>
                      <a:pt x="128" y="367"/>
                    </a:lnTo>
                    <a:lnTo>
                      <a:pt x="128" y="367"/>
                    </a:lnTo>
                    <a:lnTo>
                      <a:pt x="127" y="367"/>
                    </a:lnTo>
                    <a:lnTo>
                      <a:pt x="126" y="366"/>
                    </a:lnTo>
                    <a:lnTo>
                      <a:pt x="126" y="366"/>
                    </a:lnTo>
                    <a:lnTo>
                      <a:pt x="125" y="366"/>
                    </a:lnTo>
                    <a:lnTo>
                      <a:pt x="124" y="366"/>
                    </a:lnTo>
                    <a:lnTo>
                      <a:pt x="123" y="366"/>
                    </a:lnTo>
                    <a:lnTo>
                      <a:pt x="122" y="366"/>
                    </a:lnTo>
                    <a:lnTo>
                      <a:pt x="121" y="366"/>
                    </a:lnTo>
                    <a:lnTo>
                      <a:pt x="120" y="366"/>
                    </a:lnTo>
                    <a:lnTo>
                      <a:pt x="120" y="366"/>
                    </a:lnTo>
                    <a:lnTo>
                      <a:pt x="119" y="366"/>
                    </a:lnTo>
                    <a:lnTo>
                      <a:pt x="119" y="365"/>
                    </a:lnTo>
                    <a:lnTo>
                      <a:pt x="118" y="365"/>
                    </a:lnTo>
                    <a:lnTo>
                      <a:pt x="117" y="365"/>
                    </a:lnTo>
                    <a:lnTo>
                      <a:pt x="116" y="365"/>
                    </a:lnTo>
                    <a:lnTo>
                      <a:pt x="116" y="365"/>
                    </a:lnTo>
                    <a:lnTo>
                      <a:pt x="115" y="365"/>
                    </a:lnTo>
                    <a:lnTo>
                      <a:pt x="114" y="364"/>
                    </a:lnTo>
                    <a:lnTo>
                      <a:pt x="113" y="364"/>
                    </a:lnTo>
                    <a:lnTo>
                      <a:pt x="113" y="364"/>
                    </a:lnTo>
                    <a:lnTo>
                      <a:pt x="112" y="364"/>
                    </a:lnTo>
                    <a:lnTo>
                      <a:pt x="111" y="364"/>
                    </a:lnTo>
                    <a:lnTo>
                      <a:pt x="110" y="363"/>
                    </a:lnTo>
                    <a:lnTo>
                      <a:pt x="109" y="363"/>
                    </a:lnTo>
                    <a:lnTo>
                      <a:pt x="109" y="363"/>
                    </a:lnTo>
                    <a:lnTo>
                      <a:pt x="108" y="363"/>
                    </a:lnTo>
                    <a:lnTo>
                      <a:pt x="107" y="363"/>
                    </a:lnTo>
                    <a:lnTo>
                      <a:pt x="107" y="363"/>
                    </a:lnTo>
                    <a:lnTo>
                      <a:pt x="105" y="363"/>
                    </a:lnTo>
                    <a:lnTo>
                      <a:pt x="104" y="363"/>
                    </a:lnTo>
                    <a:lnTo>
                      <a:pt x="103" y="363"/>
                    </a:lnTo>
                    <a:lnTo>
                      <a:pt x="101" y="362"/>
                    </a:lnTo>
                    <a:lnTo>
                      <a:pt x="96" y="361"/>
                    </a:lnTo>
                    <a:lnTo>
                      <a:pt x="95" y="361"/>
                    </a:lnTo>
                    <a:lnTo>
                      <a:pt x="93" y="360"/>
                    </a:lnTo>
                    <a:lnTo>
                      <a:pt x="92" y="360"/>
                    </a:lnTo>
                    <a:lnTo>
                      <a:pt x="89" y="360"/>
                    </a:lnTo>
                    <a:lnTo>
                      <a:pt x="88" y="359"/>
                    </a:lnTo>
                    <a:lnTo>
                      <a:pt x="87" y="359"/>
                    </a:lnTo>
                    <a:lnTo>
                      <a:pt x="86" y="359"/>
                    </a:lnTo>
                    <a:lnTo>
                      <a:pt x="85" y="358"/>
                    </a:lnTo>
                    <a:lnTo>
                      <a:pt x="84" y="358"/>
                    </a:lnTo>
                    <a:lnTo>
                      <a:pt x="83" y="358"/>
                    </a:lnTo>
                    <a:lnTo>
                      <a:pt x="83" y="358"/>
                    </a:lnTo>
                    <a:lnTo>
                      <a:pt x="82" y="358"/>
                    </a:lnTo>
                    <a:lnTo>
                      <a:pt x="82" y="357"/>
                    </a:lnTo>
                    <a:lnTo>
                      <a:pt x="80" y="357"/>
                    </a:lnTo>
                    <a:lnTo>
                      <a:pt x="79" y="357"/>
                    </a:lnTo>
                    <a:lnTo>
                      <a:pt x="78" y="357"/>
                    </a:lnTo>
                    <a:lnTo>
                      <a:pt x="77" y="356"/>
                    </a:lnTo>
                    <a:lnTo>
                      <a:pt x="76" y="356"/>
                    </a:lnTo>
                    <a:lnTo>
                      <a:pt x="76" y="356"/>
                    </a:lnTo>
                    <a:lnTo>
                      <a:pt x="75" y="356"/>
                    </a:lnTo>
                    <a:lnTo>
                      <a:pt x="74" y="356"/>
                    </a:lnTo>
                    <a:lnTo>
                      <a:pt x="74" y="356"/>
                    </a:lnTo>
                    <a:lnTo>
                      <a:pt x="73" y="355"/>
                    </a:lnTo>
                    <a:lnTo>
                      <a:pt x="71" y="355"/>
                    </a:lnTo>
                    <a:lnTo>
                      <a:pt x="70" y="355"/>
                    </a:lnTo>
                    <a:lnTo>
                      <a:pt x="69" y="355"/>
                    </a:lnTo>
                    <a:lnTo>
                      <a:pt x="69" y="355"/>
                    </a:lnTo>
                    <a:lnTo>
                      <a:pt x="61" y="354"/>
                    </a:lnTo>
                    <a:lnTo>
                      <a:pt x="59" y="354"/>
                    </a:lnTo>
                    <a:lnTo>
                      <a:pt x="50" y="351"/>
                    </a:lnTo>
                    <a:lnTo>
                      <a:pt x="48" y="351"/>
                    </a:lnTo>
                    <a:lnTo>
                      <a:pt x="40" y="348"/>
                    </a:lnTo>
                    <a:lnTo>
                      <a:pt x="39" y="348"/>
                    </a:lnTo>
                    <a:lnTo>
                      <a:pt x="36" y="348"/>
                    </a:lnTo>
                    <a:lnTo>
                      <a:pt x="34" y="348"/>
                    </a:lnTo>
                    <a:lnTo>
                      <a:pt x="27" y="346"/>
                    </a:lnTo>
                    <a:lnTo>
                      <a:pt x="24" y="345"/>
                    </a:lnTo>
                    <a:lnTo>
                      <a:pt x="22" y="345"/>
                    </a:lnTo>
                    <a:lnTo>
                      <a:pt x="19" y="345"/>
                    </a:lnTo>
                    <a:lnTo>
                      <a:pt x="18" y="344"/>
                    </a:lnTo>
                    <a:lnTo>
                      <a:pt x="18" y="344"/>
                    </a:lnTo>
                    <a:lnTo>
                      <a:pt x="17" y="344"/>
                    </a:lnTo>
                    <a:lnTo>
                      <a:pt x="15" y="343"/>
                    </a:lnTo>
                    <a:lnTo>
                      <a:pt x="14" y="343"/>
                    </a:lnTo>
                    <a:lnTo>
                      <a:pt x="6" y="341"/>
                    </a:lnTo>
                    <a:lnTo>
                      <a:pt x="2" y="340"/>
                    </a:lnTo>
                    <a:lnTo>
                      <a:pt x="0" y="340"/>
                    </a:lnTo>
                    <a:lnTo>
                      <a:pt x="0" y="340"/>
                    </a:lnTo>
                    <a:lnTo>
                      <a:pt x="0" y="336"/>
                    </a:lnTo>
                    <a:lnTo>
                      <a:pt x="1" y="333"/>
                    </a:lnTo>
                    <a:lnTo>
                      <a:pt x="2" y="332"/>
                    </a:lnTo>
                    <a:lnTo>
                      <a:pt x="2" y="330"/>
                    </a:lnTo>
                    <a:lnTo>
                      <a:pt x="3" y="325"/>
                    </a:lnTo>
                    <a:lnTo>
                      <a:pt x="6" y="311"/>
                    </a:lnTo>
                    <a:lnTo>
                      <a:pt x="6" y="309"/>
                    </a:lnTo>
                    <a:lnTo>
                      <a:pt x="9" y="300"/>
                    </a:lnTo>
                    <a:lnTo>
                      <a:pt x="9" y="297"/>
                    </a:lnTo>
                    <a:lnTo>
                      <a:pt x="9" y="295"/>
                    </a:lnTo>
                    <a:lnTo>
                      <a:pt x="10" y="295"/>
                    </a:lnTo>
                    <a:lnTo>
                      <a:pt x="10" y="293"/>
                    </a:lnTo>
                    <a:lnTo>
                      <a:pt x="10" y="292"/>
                    </a:lnTo>
                    <a:lnTo>
                      <a:pt x="10" y="289"/>
                    </a:lnTo>
                    <a:lnTo>
                      <a:pt x="11" y="287"/>
                    </a:lnTo>
                    <a:lnTo>
                      <a:pt x="11" y="287"/>
                    </a:lnTo>
                    <a:lnTo>
                      <a:pt x="12" y="285"/>
                    </a:lnTo>
                    <a:lnTo>
                      <a:pt x="12" y="284"/>
                    </a:lnTo>
                    <a:lnTo>
                      <a:pt x="12" y="284"/>
                    </a:lnTo>
                    <a:lnTo>
                      <a:pt x="12" y="283"/>
                    </a:lnTo>
                    <a:lnTo>
                      <a:pt x="12" y="281"/>
                    </a:lnTo>
                    <a:lnTo>
                      <a:pt x="12" y="281"/>
                    </a:lnTo>
                    <a:lnTo>
                      <a:pt x="13" y="278"/>
                    </a:lnTo>
                    <a:lnTo>
                      <a:pt x="14" y="276"/>
                    </a:lnTo>
                    <a:lnTo>
                      <a:pt x="14" y="275"/>
                    </a:lnTo>
                    <a:lnTo>
                      <a:pt x="14" y="274"/>
                    </a:lnTo>
                    <a:lnTo>
                      <a:pt x="15" y="272"/>
                    </a:lnTo>
                    <a:lnTo>
                      <a:pt x="15" y="269"/>
                    </a:lnTo>
                    <a:lnTo>
                      <a:pt x="15" y="267"/>
                    </a:lnTo>
                    <a:lnTo>
                      <a:pt x="15" y="266"/>
                    </a:lnTo>
                    <a:lnTo>
                      <a:pt x="15" y="265"/>
                    </a:lnTo>
                    <a:lnTo>
                      <a:pt x="16" y="264"/>
                    </a:lnTo>
                    <a:lnTo>
                      <a:pt x="16" y="263"/>
                    </a:lnTo>
                    <a:lnTo>
                      <a:pt x="16" y="263"/>
                    </a:lnTo>
                    <a:lnTo>
                      <a:pt x="16" y="262"/>
                    </a:lnTo>
                    <a:lnTo>
                      <a:pt x="17" y="261"/>
                    </a:lnTo>
                    <a:lnTo>
                      <a:pt x="17" y="260"/>
                    </a:lnTo>
                    <a:lnTo>
                      <a:pt x="17" y="260"/>
                    </a:lnTo>
                    <a:lnTo>
                      <a:pt x="17" y="259"/>
                    </a:lnTo>
                    <a:lnTo>
                      <a:pt x="18" y="258"/>
                    </a:lnTo>
                    <a:lnTo>
                      <a:pt x="18" y="257"/>
                    </a:lnTo>
                    <a:lnTo>
                      <a:pt x="18" y="257"/>
                    </a:lnTo>
                    <a:lnTo>
                      <a:pt x="18" y="257"/>
                    </a:lnTo>
                    <a:lnTo>
                      <a:pt x="18" y="255"/>
                    </a:lnTo>
                    <a:lnTo>
                      <a:pt x="18" y="254"/>
                    </a:lnTo>
                    <a:lnTo>
                      <a:pt x="19" y="251"/>
                    </a:lnTo>
                    <a:lnTo>
                      <a:pt x="19" y="251"/>
                    </a:lnTo>
                    <a:lnTo>
                      <a:pt x="19" y="250"/>
                    </a:lnTo>
                    <a:lnTo>
                      <a:pt x="19" y="249"/>
                    </a:lnTo>
                    <a:lnTo>
                      <a:pt x="20" y="249"/>
                    </a:lnTo>
                    <a:lnTo>
                      <a:pt x="20" y="249"/>
                    </a:lnTo>
                    <a:lnTo>
                      <a:pt x="21" y="249"/>
                    </a:lnTo>
                    <a:lnTo>
                      <a:pt x="21" y="249"/>
                    </a:lnTo>
                    <a:lnTo>
                      <a:pt x="21" y="248"/>
                    </a:lnTo>
                    <a:lnTo>
                      <a:pt x="21" y="248"/>
                    </a:lnTo>
                    <a:lnTo>
                      <a:pt x="21" y="247"/>
                    </a:lnTo>
                    <a:lnTo>
                      <a:pt x="21" y="246"/>
                    </a:lnTo>
                    <a:lnTo>
                      <a:pt x="22" y="246"/>
                    </a:lnTo>
                    <a:lnTo>
                      <a:pt x="22" y="245"/>
                    </a:lnTo>
                    <a:lnTo>
                      <a:pt x="22" y="245"/>
                    </a:lnTo>
                    <a:lnTo>
                      <a:pt x="23" y="245"/>
                    </a:lnTo>
                    <a:lnTo>
                      <a:pt x="22" y="244"/>
                    </a:lnTo>
                    <a:lnTo>
                      <a:pt x="23" y="244"/>
                    </a:lnTo>
                    <a:lnTo>
                      <a:pt x="23" y="243"/>
                    </a:lnTo>
                    <a:lnTo>
                      <a:pt x="24" y="243"/>
                    </a:lnTo>
                    <a:lnTo>
                      <a:pt x="24" y="243"/>
                    </a:lnTo>
                    <a:lnTo>
                      <a:pt x="24" y="242"/>
                    </a:lnTo>
                    <a:lnTo>
                      <a:pt x="24" y="242"/>
                    </a:lnTo>
                    <a:lnTo>
                      <a:pt x="24" y="242"/>
                    </a:lnTo>
                    <a:lnTo>
                      <a:pt x="24" y="241"/>
                    </a:lnTo>
                    <a:lnTo>
                      <a:pt x="24" y="241"/>
                    </a:lnTo>
                    <a:lnTo>
                      <a:pt x="24" y="240"/>
                    </a:lnTo>
                    <a:lnTo>
                      <a:pt x="24" y="239"/>
                    </a:lnTo>
                    <a:lnTo>
                      <a:pt x="24" y="239"/>
                    </a:lnTo>
                    <a:lnTo>
                      <a:pt x="24" y="238"/>
                    </a:lnTo>
                    <a:lnTo>
                      <a:pt x="24" y="238"/>
                    </a:lnTo>
                    <a:lnTo>
                      <a:pt x="25" y="238"/>
                    </a:lnTo>
                    <a:lnTo>
                      <a:pt x="26" y="237"/>
                    </a:lnTo>
                    <a:lnTo>
                      <a:pt x="27" y="236"/>
                    </a:lnTo>
                    <a:lnTo>
                      <a:pt x="27" y="236"/>
                    </a:lnTo>
                    <a:lnTo>
                      <a:pt x="27" y="236"/>
                    </a:lnTo>
                    <a:lnTo>
                      <a:pt x="27" y="235"/>
                    </a:lnTo>
                    <a:lnTo>
                      <a:pt x="27" y="234"/>
                    </a:lnTo>
                    <a:lnTo>
                      <a:pt x="27" y="234"/>
                    </a:lnTo>
                    <a:lnTo>
                      <a:pt x="27" y="234"/>
                    </a:lnTo>
                    <a:lnTo>
                      <a:pt x="27" y="233"/>
                    </a:lnTo>
                    <a:lnTo>
                      <a:pt x="26" y="233"/>
                    </a:lnTo>
                    <a:lnTo>
                      <a:pt x="25" y="233"/>
                    </a:lnTo>
                    <a:lnTo>
                      <a:pt x="25" y="232"/>
                    </a:lnTo>
                    <a:lnTo>
                      <a:pt x="25" y="232"/>
                    </a:lnTo>
                    <a:lnTo>
                      <a:pt x="25" y="231"/>
                    </a:lnTo>
                    <a:lnTo>
                      <a:pt x="26" y="231"/>
                    </a:lnTo>
                    <a:lnTo>
                      <a:pt x="25" y="230"/>
                    </a:lnTo>
                    <a:lnTo>
                      <a:pt x="24" y="230"/>
                    </a:lnTo>
                    <a:lnTo>
                      <a:pt x="24" y="229"/>
                    </a:lnTo>
                    <a:lnTo>
                      <a:pt x="23" y="229"/>
                    </a:lnTo>
                    <a:lnTo>
                      <a:pt x="23" y="230"/>
                    </a:lnTo>
                    <a:lnTo>
                      <a:pt x="22" y="230"/>
                    </a:lnTo>
                    <a:lnTo>
                      <a:pt x="22" y="229"/>
                    </a:lnTo>
                    <a:lnTo>
                      <a:pt x="21" y="229"/>
                    </a:lnTo>
                    <a:lnTo>
                      <a:pt x="21" y="228"/>
                    </a:lnTo>
                    <a:lnTo>
                      <a:pt x="21" y="227"/>
                    </a:lnTo>
                    <a:lnTo>
                      <a:pt x="21" y="227"/>
                    </a:lnTo>
                    <a:lnTo>
                      <a:pt x="21" y="227"/>
                    </a:lnTo>
                    <a:lnTo>
                      <a:pt x="21" y="228"/>
                    </a:lnTo>
                    <a:lnTo>
                      <a:pt x="20" y="228"/>
                    </a:lnTo>
                    <a:lnTo>
                      <a:pt x="19" y="228"/>
                    </a:lnTo>
                    <a:lnTo>
                      <a:pt x="19" y="227"/>
                    </a:lnTo>
                    <a:lnTo>
                      <a:pt x="18" y="226"/>
                    </a:lnTo>
                    <a:lnTo>
                      <a:pt x="18" y="226"/>
                    </a:lnTo>
                    <a:lnTo>
                      <a:pt x="18" y="226"/>
                    </a:lnTo>
                    <a:lnTo>
                      <a:pt x="18" y="226"/>
                    </a:lnTo>
                    <a:lnTo>
                      <a:pt x="18" y="225"/>
                    </a:lnTo>
                    <a:lnTo>
                      <a:pt x="19" y="225"/>
                    </a:lnTo>
                    <a:lnTo>
                      <a:pt x="19" y="224"/>
                    </a:lnTo>
                    <a:lnTo>
                      <a:pt x="19" y="223"/>
                    </a:lnTo>
                    <a:lnTo>
                      <a:pt x="18" y="223"/>
                    </a:lnTo>
                    <a:lnTo>
                      <a:pt x="18" y="222"/>
                    </a:lnTo>
                    <a:lnTo>
                      <a:pt x="18" y="22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9" name="Freeform 6"/>
              <p:cNvSpPr>
                <a:spLocks/>
              </p:cNvSpPr>
              <p:nvPr/>
            </p:nvSpPr>
            <p:spPr bwMode="auto">
              <a:xfrm>
                <a:off x="3554" y="922"/>
                <a:ext cx="227" cy="381"/>
              </a:xfrm>
              <a:custGeom>
                <a:avLst/>
                <a:gdLst>
                  <a:gd name="T0" fmla="*/ 25 w 227"/>
                  <a:gd name="T1" fmla="*/ 211 h 381"/>
                  <a:gd name="T2" fmla="*/ 34 w 227"/>
                  <a:gd name="T3" fmla="*/ 202 h 381"/>
                  <a:gd name="T4" fmla="*/ 40 w 227"/>
                  <a:gd name="T5" fmla="*/ 192 h 381"/>
                  <a:gd name="T6" fmla="*/ 48 w 227"/>
                  <a:gd name="T7" fmla="*/ 180 h 381"/>
                  <a:gd name="T8" fmla="*/ 56 w 227"/>
                  <a:gd name="T9" fmla="*/ 169 h 381"/>
                  <a:gd name="T10" fmla="*/ 51 w 227"/>
                  <a:gd name="T11" fmla="*/ 157 h 381"/>
                  <a:gd name="T12" fmla="*/ 46 w 227"/>
                  <a:gd name="T13" fmla="*/ 147 h 381"/>
                  <a:gd name="T14" fmla="*/ 47 w 227"/>
                  <a:gd name="T15" fmla="*/ 132 h 381"/>
                  <a:gd name="T16" fmla="*/ 48 w 227"/>
                  <a:gd name="T17" fmla="*/ 117 h 381"/>
                  <a:gd name="T18" fmla="*/ 54 w 227"/>
                  <a:gd name="T19" fmla="*/ 84 h 381"/>
                  <a:gd name="T20" fmla="*/ 59 w 227"/>
                  <a:gd name="T21" fmla="*/ 63 h 381"/>
                  <a:gd name="T22" fmla="*/ 65 w 227"/>
                  <a:gd name="T23" fmla="*/ 38 h 381"/>
                  <a:gd name="T24" fmla="*/ 73 w 227"/>
                  <a:gd name="T25" fmla="*/ 1 h 381"/>
                  <a:gd name="T26" fmla="*/ 104 w 227"/>
                  <a:gd name="T27" fmla="*/ 9 h 381"/>
                  <a:gd name="T28" fmla="*/ 94 w 227"/>
                  <a:gd name="T29" fmla="*/ 56 h 381"/>
                  <a:gd name="T30" fmla="*/ 98 w 227"/>
                  <a:gd name="T31" fmla="*/ 67 h 381"/>
                  <a:gd name="T32" fmla="*/ 99 w 227"/>
                  <a:gd name="T33" fmla="*/ 78 h 381"/>
                  <a:gd name="T34" fmla="*/ 98 w 227"/>
                  <a:gd name="T35" fmla="*/ 84 h 381"/>
                  <a:gd name="T36" fmla="*/ 104 w 227"/>
                  <a:gd name="T37" fmla="*/ 92 h 381"/>
                  <a:gd name="T38" fmla="*/ 111 w 227"/>
                  <a:gd name="T39" fmla="*/ 102 h 381"/>
                  <a:gd name="T40" fmla="*/ 116 w 227"/>
                  <a:gd name="T41" fmla="*/ 112 h 381"/>
                  <a:gd name="T42" fmla="*/ 120 w 227"/>
                  <a:gd name="T43" fmla="*/ 121 h 381"/>
                  <a:gd name="T44" fmla="*/ 125 w 227"/>
                  <a:gd name="T45" fmla="*/ 125 h 381"/>
                  <a:gd name="T46" fmla="*/ 131 w 227"/>
                  <a:gd name="T47" fmla="*/ 131 h 381"/>
                  <a:gd name="T48" fmla="*/ 135 w 227"/>
                  <a:gd name="T49" fmla="*/ 138 h 381"/>
                  <a:gd name="T50" fmla="*/ 131 w 227"/>
                  <a:gd name="T51" fmla="*/ 148 h 381"/>
                  <a:gd name="T52" fmla="*/ 125 w 227"/>
                  <a:gd name="T53" fmla="*/ 155 h 381"/>
                  <a:gd name="T54" fmla="*/ 128 w 227"/>
                  <a:gd name="T55" fmla="*/ 164 h 381"/>
                  <a:gd name="T56" fmla="*/ 123 w 227"/>
                  <a:gd name="T57" fmla="*/ 171 h 381"/>
                  <a:gd name="T58" fmla="*/ 120 w 227"/>
                  <a:gd name="T59" fmla="*/ 181 h 381"/>
                  <a:gd name="T60" fmla="*/ 125 w 227"/>
                  <a:gd name="T61" fmla="*/ 188 h 381"/>
                  <a:gd name="T62" fmla="*/ 134 w 227"/>
                  <a:gd name="T63" fmla="*/ 186 h 381"/>
                  <a:gd name="T64" fmla="*/ 141 w 227"/>
                  <a:gd name="T65" fmla="*/ 183 h 381"/>
                  <a:gd name="T66" fmla="*/ 144 w 227"/>
                  <a:gd name="T67" fmla="*/ 191 h 381"/>
                  <a:gd name="T68" fmla="*/ 146 w 227"/>
                  <a:gd name="T69" fmla="*/ 203 h 381"/>
                  <a:gd name="T70" fmla="*/ 149 w 227"/>
                  <a:gd name="T71" fmla="*/ 213 h 381"/>
                  <a:gd name="T72" fmla="*/ 149 w 227"/>
                  <a:gd name="T73" fmla="*/ 223 h 381"/>
                  <a:gd name="T74" fmla="*/ 156 w 227"/>
                  <a:gd name="T75" fmla="*/ 228 h 381"/>
                  <a:gd name="T76" fmla="*/ 161 w 227"/>
                  <a:gd name="T77" fmla="*/ 239 h 381"/>
                  <a:gd name="T78" fmla="*/ 164 w 227"/>
                  <a:gd name="T79" fmla="*/ 251 h 381"/>
                  <a:gd name="T80" fmla="*/ 172 w 227"/>
                  <a:gd name="T81" fmla="*/ 248 h 381"/>
                  <a:gd name="T82" fmla="*/ 183 w 227"/>
                  <a:gd name="T83" fmla="*/ 251 h 381"/>
                  <a:gd name="T84" fmla="*/ 192 w 227"/>
                  <a:gd name="T85" fmla="*/ 250 h 381"/>
                  <a:gd name="T86" fmla="*/ 202 w 227"/>
                  <a:gd name="T87" fmla="*/ 252 h 381"/>
                  <a:gd name="T88" fmla="*/ 213 w 227"/>
                  <a:gd name="T89" fmla="*/ 253 h 381"/>
                  <a:gd name="T90" fmla="*/ 215 w 227"/>
                  <a:gd name="T91" fmla="*/ 245 h 381"/>
                  <a:gd name="T92" fmla="*/ 223 w 227"/>
                  <a:gd name="T93" fmla="*/ 250 h 381"/>
                  <a:gd name="T94" fmla="*/ 226 w 227"/>
                  <a:gd name="T95" fmla="*/ 264 h 381"/>
                  <a:gd name="T96" fmla="*/ 221 w 227"/>
                  <a:gd name="T97" fmla="*/ 297 h 381"/>
                  <a:gd name="T98" fmla="*/ 217 w 227"/>
                  <a:gd name="T99" fmla="*/ 329 h 381"/>
                  <a:gd name="T100" fmla="*/ 212 w 227"/>
                  <a:gd name="T101" fmla="*/ 356 h 381"/>
                  <a:gd name="T102" fmla="*/ 208 w 227"/>
                  <a:gd name="T103" fmla="*/ 379 h 381"/>
                  <a:gd name="T104" fmla="*/ 177 w 227"/>
                  <a:gd name="T105" fmla="*/ 376 h 381"/>
                  <a:gd name="T106" fmla="*/ 146 w 227"/>
                  <a:gd name="T107" fmla="*/ 370 h 381"/>
                  <a:gd name="T108" fmla="*/ 126 w 227"/>
                  <a:gd name="T109" fmla="*/ 366 h 381"/>
                  <a:gd name="T110" fmla="*/ 107 w 227"/>
                  <a:gd name="T111" fmla="*/ 363 h 381"/>
                  <a:gd name="T112" fmla="*/ 76 w 227"/>
                  <a:gd name="T113" fmla="*/ 356 h 381"/>
                  <a:gd name="T114" fmla="*/ 17 w 227"/>
                  <a:gd name="T115" fmla="*/ 344 h 381"/>
                  <a:gd name="T116" fmla="*/ 12 w 227"/>
                  <a:gd name="T117" fmla="*/ 284 h 381"/>
                  <a:gd name="T118" fmla="*/ 18 w 227"/>
                  <a:gd name="T119" fmla="*/ 257 h 381"/>
                  <a:gd name="T120" fmla="*/ 24 w 227"/>
                  <a:gd name="T121" fmla="*/ 243 h 381"/>
                  <a:gd name="T122" fmla="*/ 25 w 227"/>
                  <a:gd name="T123" fmla="*/ 232 h 381"/>
                  <a:gd name="T124" fmla="*/ 19 w 227"/>
                  <a:gd name="T125" fmla="*/ 22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81">
                    <a:moveTo>
                      <a:pt x="18" y="220"/>
                    </a:moveTo>
                    <a:lnTo>
                      <a:pt x="18" y="220"/>
                    </a:lnTo>
                    <a:lnTo>
                      <a:pt x="18" y="220"/>
                    </a:lnTo>
                    <a:lnTo>
                      <a:pt x="19" y="220"/>
                    </a:lnTo>
                    <a:lnTo>
                      <a:pt x="19" y="219"/>
                    </a:lnTo>
                    <a:lnTo>
                      <a:pt x="19" y="219"/>
                    </a:lnTo>
                    <a:lnTo>
                      <a:pt x="20" y="219"/>
                    </a:lnTo>
                    <a:lnTo>
                      <a:pt x="20" y="218"/>
                    </a:lnTo>
                    <a:lnTo>
                      <a:pt x="20" y="217"/>
                    </a:lnTo>
                    <a:lnTo>
                      <a:pt x="20" y="217"/>
                    </a:lnTo>
                    <a:lnTo>
                      <a:pt x="21" y="217"/>
                    </a:lnTo>
                    <a:lnTo>
                      <a:pt x="21" y="216"/>
                    </a:lnTo>
                    <a:lnTo>
                      <a:pt x="21" y="215"/>
                    </a:lnTo>
                    <a:lnTo>
                      <a:pt x="22" y="215"/>
                    </a:lnTo>
                    <a:lnTo>
                      <a:pt x="22" y="214"/>
                    </a:lnTo>
                    <a:lnTo>
                      <a:pt x="23" y="214"/>
                    </a:lnTo>
                    <a:lnTo>
                      <a:pt x="23" y="214"/>
                    </a:lnTo>
                    <a:lnTo>
                      <a:pt x="23" y="213"/>
                    </a:lnTo>
                    <a:lnTo>
                      <a:pt x="24" y="213"/>
                    </a:lnTo>
                    <a:lnTo>
                      <a:pt x="24" y="212"/>
                    </a:lnTo>
                    <a:lnTo>
                      <a:pt x="24" y="211"/>
                    </a:lnTo>
                    <a:lnTo>
                      <a:pt x="24" y="211"/>
                    </a:lnTo>
                    <a:lnTo>
                      <a:pt x="24" y="211"/>
                    </a:lnTo>
                    <a:lnTo>
                      <a:pt x="25" y="211"/>
                    </a:lnTo>
                    <a:lnTo>
                      <a:pt x="26" y="210"/>
                    </a:lnTo>
                    <a:lnTo>
                      <a:pt x="26" y="209"/>
                    </a:lnTo>
                    <a:lnTo>
                      <a:pt x="26" y="208"/>
                    </a:lnTo>
                    <a:lnTo>
                      <a:pt x="27" y="208"/>
                    </a:lnTo>
                    <a:lnTo>
                      <a:pt x="27" y="208"/>
                    </a:lnTo>
                    <a:lnTo>
                      <a:pt x="27" y="208"/>
                    </a:lnTo>
                    <a:lnTo>
                      <a:pt x="27" y="207"/>
                    </a:lnTo>
                    <a:lnTo>
                      <a:pt x="27" y="207"/>
                    </a:lnTo>
                    <a:lnTo>
                      <a:pt x="27" y="206"/>
                    </a:lnTo>
                    <a:lnTo>
                      <a:pt x="27" y="205"/>
                    </a:lnTo>
                    <a:lnTo>
                      <a:pt x="28" y="205"/>
                    </a:lnTo>
                    <a:lnTo>
                      <a:pt x="28" y="205"/>
                    </a:lnTo>
                    <a:lnTo>
                      <a:pt x="29" y="205"/>
                    </a:lnTo>
                    <a:lnTo>
                      <a:pt x="30" y="205"/>
                    </a:lnTo>
                    <a:lnTo>
                      <a:pt x="30" y="205"/>
                    </a:lnTo>
                    <a:lnTo>
                      <a:pt x="31" y="205"/>
                    </a:lnTo>
                    <a:lnTo>
                      <a:pt x="31" y="204"/>
                    </a:lnTo>
                    <a:lnTo>
                      <a:pt x="32" y="204"/>
                    </a:lnTo>
                    <a:lnTo>
                      <a:pt x="32" y="204"/>
                    </a:lnTo>
                    <a:lnTo>
                      <a:pt x="33" y="204"/>
                    </a:lnTo>
                    <a:lnTo>
                      <a:pt x="33" y="204"/>
                    </a:lnTo>
                    <a:lnTo>
                      <a:pt x="33" y="203"/>
                    </a:lnTo>
                    <a:lnTo>
                      <a:pt x="33" y="202"/>
                    </a:lnTo>
                    <a:lnTo>
                      <a:pt x="34" y="202"/>
                    </a:lnTo>
                    <a:lnTo>
                      <a:pt x="34" y="202"/>
                    </a:lnTo>
                    <a:lnTo>
                      <a:pt x="34" y="201"/>
                    </a:lnTo>
                    <a:lnTo>
                      <a:pt x="35" y="201"/>
                    </a:lnTo>
                    <a:lnTo>
                      <a:pt x="36" y="201"/>
                    </a:lnTo>
                    <a:lnTo>
                      <a:pt x="36" y="200"/>
                    </a:lnTo>
                    <a:lnTo>
                      <a:pt x="36" y="199"/>
                    </a:lnTo>
                    <a:lnTo>
                      <a:pt x="37" y="199"/>
                    </a:lnTo>
                    <a:lnTo>
                      <a:pt x="37" y="198"/>
                    </a:lnTo>
                    <a:lnTo>
                      <a:pt x="38" y="198"/>
                    </a:lnTo>
                    <a:lnTo>
                      <a:pt x="38" y="197"/>
                    </a:lnTo>
                    <a:lnTo>
                      <a:pt x="37" y="196"/>
                    </a:lnTo>
                    <a:lnTo>
                      <a:pt x="37" y="196"/>
                    </a:lnTo>
                    <a:lnTo>
                      <a:pt x="38" y="196"/>
                    </a:lnTo>
                    <a:lnTo>
                      <a:pt x="38" y="196"/>
                    </a:lnTo>
                    <a:lnTo>
                      <a:pt x="38" y="196"/>
                    </a:lnTo>
                    <a:lnTo>
                      <a:pt x="38" y="196"/>
                    </a:lnTo>
                    <a:lnTo>
                      <a:pt x="37" y="196"/>
                    </a:lnTo>
                    <a:lnTo>
                      <a:pt x="37" y="196"/>
                    </a:lnTo>
                    <a:lnTo>
                      <a:pt x="38" y="195"/>
                    </a:lnTo>
                    <a:lnTo>
                      <a:pt x="38" y="194"/>
                    </a:lnTo>
                    <a:lnTo>
                      <a:pt x="38" y="193"/>
                    </a:lnTo>
                    <a:lnTo>
                      <a:pt x="38" y="193"/>
                    </a:lnTo>
                    <a:lnTo>
                      <a:pt x="39" y="193"/>
                    </a:lnTo>
                    <a:lnTo>
                      <a:pt x="40" y="192"/>
                    </a:lnTo>
                    <a:lnTo>
                      <a:pt x="41" y="191"/>
                    </a:lnTo>
                    <a:lnTo>
                      <a:pt x="41" y="190"/>
                    </a:lnTo>
                    <a:lnTo>
                      <a:pt x="41" y="190"/>
                    </a:lnTo>
                    <a:lnTo>
                      <a:pt x="42" y="190"/>
                    </a:lnTo>
                    <a:lnTo>
                      <a:pt x="42" y="190"/>
                    </a:lnTo>
                    <a:lnTo>
                      <a:pt x="42" y="189"/>
                    </a:lnTo>
                    <a:lnTo>
                      <a:pt x="42" y="189"/>
                    </a:lnTo>
                    <a:lnTo>
                      <a:pt x="43" y="189"/>
                    </a:lnTo>
                    <a:lnTo>
                      <a:pt x="43" y="188"/>
                    </a:lnTo>
                    <a:lnTo>
                      <a:pt x="43" y="187"/>
                    </a:lnTo>
                    <a:lnTo>
                      <a:pt x="43" y="187"/>
                    </a:lnTo>
                    <a:lnTo>
                      <a:pt x="44" y="187"/>
                    </a:lnTo>
                    <a:lnTo>
                      <a:pt x="44" y="186"/>
                    </a:lnTo>
                    <a:lnTo>
                      <a:pt x="44" y="185"/>
                    </a:lnTo>
                    <a:lnTo>
                      <a:pt x="45" y="184"/>
                    </a:lnTo>
                    <a:lnTo>
                      <a:pt x="45" y="184"/>
                    </a:lnTo>
                    <a:lnTo>
                      <a:pt x="45" y="184"/>
                    </a:lnTo>
                    <a:lnTo>
                      <a:pt x="45" y="183"/>
                    </a:lnTo>
                    <a:lnTo>
                      <a:pt x="45" y="182"/>
                    </a:lnTo>
                    <a:lnTo>
                      <a:pt x="46" y="182"/>
                    </a:lnTo>
                    <a:lnTo>
                      <a:pt x="46" y="181"/>
                    </a:lnTo>
                    <a:lnTo>
                      <a:pt x="47" y="181"/>
                    </a:lnTo>
                    <a:lnTo>
                      <a:pt x="47" y="180"/>
                    </a:lnTo>
                    <a:lnTo>
                      <a:pt x="48" y="180"/>
                    </a:lnTo>
                    <a:lnTo>
                      <a:pt x="48" y="179"/>
                    </a:lnTo>
                    <a:lnTo>
                      <a:pt x="48" y="178"/>
                    </a:lnTo>
                    <a:lnTo>
                      <a:pt x="48" y="178"/>
                    </a:lnTo>
                    <a:lnTo>
                      <a:pt x="48" y="177"/>
                    </a:lnTo>
                    <a:lnTo>
                      <a:pt x="49" y="177"/>
                    </a:lnTo>
                    <a:lnTo>
                      <a:pt x="50" y="176"/>
                    </a:lnTo>
                    <a:lnTo>
                      <a:pt x="51" y="175"/>
                    </a:lnTo>
                    <a:lnTo>
                      <a:pt x="51" y="175"/>
                    </a:lnTo>
                    <a:lnTo>
                      <a:pt x="51" y="174"/>
                    </a:lnTo>
                    <a:lnTo>
                      <a:pt x="52" y="174"/>
                    </a:lnTo>
                    <a:lnTo>
                      <a:pt x="52" y="174"/>
                    </a:lnTo>
                    <a:lnTo>
                      <a:pt x="53" y="173"/>
                    </a:lnTo>
                    <a:lnTo>
                      <a:pt x="53" y="172"/>
                    </a:lnTo>
                    <a:lnTo>
                      <a:pt x="53" y="172"/>
                    </a:lnTo>
                    <a:lnTo>
                      <a:pt x="54" y="172"/>
                    </a:lnTo>
                    <a:lnTo>
                      <a:pt x="54" y="171"/>
                    </a:lnTo>
                    <a:lnTo>
                      <a:pt x="54" y="171"/>
                    </a:lnTo>
                    <a:lnTo>
                      <a:pt x="54" y="170"/>
                    </a:lnTo>
                    <a:lnTo>
                      <a:pt x="54" y="170"/>
                    </a:lnTo>
                    <a:lnTo>
                      <a:pt x="54" y="169"/>
                    </a:lnTo>
                    <a:lnTo>
                      <a:pt x="55" y="169"/>
                    </a:lnTo>
                    <a:lnTo>
                      <a:pt x="56" y="169"/>
                    </a:lnTo>
                    <a:lnTo>
                      <a:pt x="55" y="169"/>
                    </a:lnTo>
                    <a:lnTo>
                      <a:pt x="56" y="169"/>
                    </a:lnTo>
                    <a:lnTo>
                      <a:pt x="56" y="168"/>
                    </a:lnTo>
                    <a:lnTo>
                      <a:pt x="56" y="167"/>
                    </a:lnTo>
                    <a:lnTo>
                      <a:pt x="56" y="166"/>
                    </a:lnTo>
                    <a:lnTo>
                      <a:pt x="56" y="166"/>
                    </a:lnTo>
                    <a:lnTo>
                      <a:pt x="56" y="166"/>
                    </a:lnTo>
                    <a:lnTo>
                      <a:pt x="56" y="166"/>
                    </a:lnTo>
                    <a:lnTo>
                      <a:pt x="56" y="165"/>
                    </a:lnTo>
                    <a:lnTo>
                      <a:pt x="55" y="165"/>
                    </a:lnTo>
                    <a:lnTo>
                      <a:pt x="55" y="164"/>
                    </a:lnTo>
                    <a:lnTo>
                      <a:pt x="55" y="163"/>
                    </a:lnTo>
                    <a:lnTo>
                      <a:pt x="55" y="162"/>
                    </a:lnTo>
                    <a:lnTo>
                      <a:pt x="55" y="161"/>
                    </a:lnTo>
                    <a:lnTo>
                      <a:pt x="55" y="160"/>
                    </a:lnTo>
                    <a:lnTo>
                      <a:pt x="55" y="160"/>
                    </a:lnTo>
                    <a:lnTo>
                      <a:pt x="54" y="160"/>
                    </a:lnTo>
                    <a:lnTo>
                      <a:pt x="54" y="159"/>
                    </a:lnTo>
                    <a:lnTo>
                      <a:pt x="54" y="159"/>
                    </a:lnTo>
                    <a:lnTo>
                      <a:pt x="54" y="159"/>
                    </a:lnTo>
                    <a:lnTo>
                      <a:pt x="54" y="159"/>
                    </a:lnTo>
                    <a:lnTo>
                      <a:pt x="54" y="158"/>
                    </a:lnTo>
                    <a:lnTo>
                      <a:pt x="53" y="158"/>
                    </a:lnTo>
                    <a:lnTo>
                      <a:pt x="52" y="158"/>
                    </a:lnTo>
                    <a:lnTo>
                      <a:pt x="51" y="158"/>
                    </a:lnTo>
                    <a:lnTo>
                      <a:pt x="51" y="157"/>
                    </a:lnTo>
                    <a:lnTo>
                      <a:pt x="51" y="157"/>
                    </a:lnTo>
                    <a:lnTo>
                      <a:pt x="51" y="156"/>
                    </a:lnTo>
                    <a:lnTo>
                      <a:pt x="51" y="156"/>
                    </a:lnTo>
                    <a:lnTo>
                      <a:pt x="51" y="155"/>
                    </a:lnTo>
                    <a:lnTo>
                      <a:pt x="50" y="155"/>
                    </a:lnTo>
                    <a:lnTo>
                      <a:pt x="49" y="155"/>
                    </a:lnTo>
                    <a:lnTo>
                      <a:pt x="49" y="156"/>
                    </a:lnTo>
                    <a:lnTo>
                      <a:pt x="48" y="156"/>
                    </a:lnTo>
                    <a:lnTo>
                      <a:pt x="48" y="155"/>
                    </a:lnTo>
                    <a:lnTo>
                      <a:pt x="48" y="155"/>
                    </a:lnTo>
                    <a:lnTo>
                      <a:pt x="48" y="154"/>
                    </a:lnTo>
                    <a:lnTo>
                      <a:pt x="48" y="154"/>
                    </a:lnTo>
                    <a:lnTo>
                      <a:pt x="48" y="153"/>
                    </a:lnTo>
                    <a:lnTo>
                      <a:pt x="48" y="152"/>
                    </a:lnTo>
                    <a:lnTo>
                      <a:pt x="48" y="151"/>
                    </a:lnTo>
                    <a:lnTo>
                      <a:pt x="48" y="151"/>
                    </a:lnTo>
                    <a:lnTo>
                      <a:pt x="47" y="151"/>
                    </a:lnTo>
                    <a:lnTo>
                      <a:pt x="47" y="151"/>
                    </a:lnTo>
                    <a:lnTo>
                      <a:pt x="47" y="150"/>
                    </a:lnTo>
                    <a:lnTo>
                      <a:pt x="47" y="149"/>
                    </a:lnTo>
                    <a:lnTo>
                      <a:pt x="47" y="148"/>
                    </a:lnTo>
                    <a:lnTo>
                      <a:pt x="47" y="148"/>
                    </a:lnTo>
                    <a:lnTo>
                      <a:pt x="46" y="148"/>
                    </a:lnTo>
                    <a:lnTo>
                      <a:pt x="46" y="147"/>
                    </a:lnTo>
                    <a:lnTo>
                      <a:pt x="46" y="146"/>
                    </a:lnTo>
                    <a:lnTo>
                      <a:pt x="45" y="145"/>
                    </a:lnTo>
                    <a:lnTo>
                      <a:pt x="45" y="144"/>
                    </a:lnTo>
                    <a:lnTo>
                      <a:pt x="45" y="144"/>
                    </a:lnTo>
                    <a:lnTo>
                      <a:pt x="45" y="143"/>
                    </a:lnTo>
                    <a:lnTo>
                      <a:pt x="45" y="142"/>
                    </a:lnTo>
                    <a:lnTo>
                      <a:pt x="45" y="142"/>
                    </a:lnTo>
                    <a:lnTo>
                      <a:pt x="45" y="142"/>
                    </a:lnTo>
                    <a:lnTo>
                      <a:pt x="45" y="141"/>
                    </a:lnTo>
                    <a:lnTo>
                      <a:pt x="45" y="140"/>
                    </a:lnTo>
                    <a:lnTo>
                      <a:pt x="45" y="140"/>
                    </a:lnTo>
                    <a:lnTo>
                      <a:pt x="46" y="139"/>
                    </a:lnTo>
                    <a:lnTo>
                      <a:pt x="46" y="138"/>
                    </a:lnTo>
                    <a:lnTo>
                      <a:pt x="47" y="138"/>
                    </a:lnTo>
                    <a:lnTo>
                      <a:pt x="47" y="138"/>
                    </a:lnTo>
                    <a:lnTo>
                      <a:pt x="48" y="137"/>
                    </a:lnTo>
                    <a:lnTo>
                      <a:pt x="48" y="136"/>
                    </a:lnTo>
                    <a:lnTo>
                      <a:pt x="47" y="136"/>
                    </a:lnTo>
                    <a:lnTo>
                      <a:pt x="47" y="136"/>
                    </a:lnTo>
                    <a:lnTo>
                      <a:pt x="46" y="135"/>
                    </a:lnTo>
                    <a:lnTo>
                      <a:pt x="46" y="135"/>
                    </a:lnTo>
                    <a:lnTo>
                      <a:pt x="47" y="134"/>
                    </a:lnTo>
                    <a:lnTo>
                      <a:pt x="47" y="133"/>
                    </a:lnTo>
                    <a:lnTo>
                      <a:pt x="47" y="132"/>
                    </a:lnTo>
                    <a:lnTo>
                      <a:pt x="47" y="132"/>
                    </a:lnTo>
                    <a:lnTo>
                      <a:pt x="46" y="132"/>
                    </a:lnTo>
                    <a:lnTo>
                      <a:pt x="46" y="131"/>
                    </a:lnTo>
                    <a:lnTo>
                      <a:pt x="47" y="130"/>
                    </a:lnTo>
                    <a:lnTo>
                      <a:pt x="46" y="129"/>
                    </a:lnTo>
                    <a:lnTo>
                      <a:pt x="45" y="129"/>
                    </a:lnTo>
                    <a:lnTo>
                      <a:pt x="45" y="129"/>
                    </a:lnTo>
                    <a:lnTo>
                      <a:pt x="45" y="129"/>
                    </a:lnTo>
                    <a:lnTo>
                      <a:pt x="46" y="129"/>
                    </a:lnTo>
                    <a:lnTo>
                      <a:pt x="45" y="128"/>
                    </a:lnTo>
                    <a:lnTo>
                      <a:pt x="45" y="128"/>
                    </a:lnTo>
                    <a:lnTo>
                      <a:pt x="45" y="127"/>
                    </a:lnTo>
                    <a:lnTo>
                      <a:pt x="45" y="126"/>
                    </a:lnTo>
                    <a:lnTo>
                      <a:pt x="45" y="126"/>
                    </a:lnTo>
                    <a:lnTo>
                      <a:pt x="46" y="126"/>
                    </a:lnTo>
                    <a:lnTo>
                      <a:pt x="46" y="125"/>
                    </a:lnTo>
                    <a:lnTo>
                      <a:pt x="46" y="124"/>
                    </a:lnTo>
                    <a:lnTo>
                      <a:pt x="46" y="123"/>
                    </a:lnTo>
                    <a:lnTo>
                      <a:pt x="47" y="122"/>
                    </a:lnTo>
                    <a:lnTo>
                      <a:pt x="47" y="121"/>
                    </a:lnTo>
                    <a:lnTo>
                      <a:pt x="47" y="120"/>
                    </a:lnTo>
                    <a:lnTo>
                      <a:pt x="48" y="118"/>
                    </a:lnTo>
                    <a:lnTo>
                      <a:pt x="48" y="117"/>
                    </a:lnTo>
                    <a:lnTo>
                      <a:pt x="48" y="117"/>
                    </a:lnTo>
                    <a:lnTo>
                      <a:pt x="48" y="114"/>
                    </a:lnTo>
                    <a:lnTo>
                      <a:pt x="49" y="111"/>
                    </a:lnTo>
                    <a:lnTo>
                      <a:pt x="49" y="108"/>
                    </a:lnTo>
                    <a:lnTo>
                      <a:pt x="50" y="106"/>
                    </a:lnTo>
                    <a:lnTo>
                      <a:pt x="50" y="105"/>
                    </a:lnTo>
                    <a:lnTo>
                      <a:pt x="51" y="105"/>
                    </a:lnTo>
                    <a:lnTo>
                      <a:pt x="51" y="103"/>
                    </a:lnTo>
                    <a:lnTo>
                      <a:pt x="51" y="102"/>
                    </a:lnTo>
                    <a:lnTo>
                      <a:pt x="51" y="99"/>
                    </a:lnTo>
                    <a:lnTo>
                      <a:pt x="52" y="98"/>
                    </a:lnTo>
                    <a:lnTo>
                      <a:pt x="52" y="97"/>
                    </a:lnTo>
                    <a:lnTo>
                      <a:pt x="52" y="96"/>
                    </a:lnTo>
                    <a:lnTo>
                      <a:pt x="53" y="95"/>
                    </a:lnTo>
                    <a:lnTo>
                      <a:pt x="53" y="94"/>
                    </a:lnTo>
                    <a:lnTo>
                      <a:pt x="53" y="93"/>
                    </a:lnTo>
                    <a:lnTo>
                      <a:pt x="54" y="91"/>
                    </a:lnTo>
                    <a:lnTo>
                      <a:pt x="54" y="90"/>
                    </a:lnTo>
                    <a:lnTo>
                      <a:pt x="54" y="90"/>
                    </a:lnTo>
                    <a:lnTo>
                      <a:pt x="54" y="90"/>
                    </a:lnTo>
                    <a:lnTo>
                      <a:pt x="54" y="89"/>
                    </a:lnTo>
                    <a:lnTo>
                      <a:pt x="54" y="87"/>
                    </a:lnTo>
                    <a:lnTo>
                      <a:pt x="54" y="86"/>
                    </a:lnTo>
                    <a:lnTo>
                      <a:pt x="54" y="84"/>
                    </a:lnTo>
                    <a:lnTo>
                      <a:pt x="54" y="84"/>
                    </a:lnTo>
                    <a:lnTo>
                      <a:pt x="54" y="83"/>
                    </a:lnTo>
                    <a:lnTo>
                      <a:pt x="55" y="83"/>
                    </a:lnTo>
                    <a:lnTo>
                      <a:pt x="55" y="82"/>
                    </a:lnTo>
                    <a:lnTo>
                      <a:pt x="55" y="81"/>
                    </a:lnTo>
                    <a:lnTo>
                      <a:pt x="55" y="81"/>
                    </a:lnTo>
                    <a:lnTo>
                      <a:pt x="56" y="80"/>
                    </a:lnTo>
                    <a:lnTo>
                      <a:pt x="56" y="79"/>
                    </a:lnTo>
                    <a:lnTo>
                      <a:pt x="56" y="78"/>
                    </a:lnTo>
                    <a:lnTo>
                      <a:pt x="56" y="78"/>
                    </a:lnTo>
                    <a:lnTo>
                      <a:pt x="56" y="77"/>
                    </a:lnTo>
                    <a:lnTo>
                      <a:pt x="56" y="76"/>
                    </a:lnTo>
                    <a:lnTo>
                      <a:pt x="56" y="75"/>
                    </a:lnTo>
                    <a:lnTo>
                      <a:pt x="56" y="75"/>
                    </a:lnTo>
                    <a:lnTo>
                      <a:pt x="57" y="74"/>
                    </a:lnTo>
                    <a:lnTo>
                      <a:pt x="57" y="72"/>
                    </a:lnTo>
                    <a:lnTo>
                      <a:pt x="57" y="72"/>
                    </a:lnTo>
                    <a:lnTo>
                      <a:pt x="58" y="71"/>
                    </a:lnTo>
                    <a:lnTo>
                      <a:pt x="58" y="70"/>
                    </a:lnTo>
                    <a:lnTo>
                      <a:pt x="58" y="69"/>
                    </a:lnTo>
                    <a:lnTo>
                      <a:pt x="58" y="68"/>
                    </a:lnTo>
                    <a:lnTo>
                      <a:pt x="59" y="66"/>
                    </a:lnTo>
                    <a:lnTo>
                      <a:pt x="59" y="66"/>
                    </a:lnTo>
                    <a:lnTo>
                      <a:pt x="59" y="64"/>
                    </a:lnTo>
                    <a:lnTo>
                      <a:pt x="59" y="63"/>
                    </a:lnTo>
                    <a:lnTo>
                      <a:pt x="59" y="63"/>
                    </a:lnTo>
                    <a:lnTo>
                      <a:pt x="59" y="62"/>
                    </a:lnTo>
                    <a:lnTo>
                      <a:pt x="59" y="61"/>
                    </a:lnTo>
                    <a:lnTo>
                      <a:pt x="59" y="60"/>
                    </a:lnTo>
                    <a:lnTo>
                      <a:pt x="59" y="60"/>
                    </a:lnTo>
                    <a:lnTo>
                      <a:pt x="59" y="59"/>
                    </a:lnTo>
                    <a:lnTo>
                      <a:pt x="60" y="58"/>
                    </a:lnTo>
                    <a:lnTo>
                      <a:pt x="60" y="56"/>
                    </a:lnTo>
                    <a:lnTo>
                      <a:pt x="61" y="55"/>
                    </a:lnTo>
                    <a:lnTo>
                      <a:pt x="61" y="54"/>
                    </a:lnTo>
                    <a:lnTo>
                      <a:pt x="61" y="54"/>
                    </a:lnTo>
                    <a:lnTo>
                      <a:pt x="62" y="51"/>
                    </a:lnTo>
                    <a:lnTo>
                      <a:pt x="62" y="49"/>
                    </a:lnTo>
                    <a:lnTo>
                      <a:pt x="62" y="48"/>
                    </a:lnTo>
                    <a:lnTo>
                      <a:pt x="62" y="47"/>
                    </a:lnTo>
                    <a:lnTo>
                      <a:pt x="63" y="45"/>
                    </a:lnTo>
                    <a:lnTo>
                      <a:pt x="63" y="45"/>
                    </a:lnTo>
                    <a:lnTo>
                      <a:pt x="64" y="42"/>
                    </a:lnTo>
                    <a:lnTo>
                      <a:pt x="64" y="41"/>
                    </a:lnTo>
                    <a:lnTo>
                      <a:pt x="65" y="40"/>
                    </a:lnTo>
                    <a:lnTo>
                      <a:pt x="65" y="39"/>
                    </a:lnTo>
                    <a:lnTo>
                      <a:pt x="65" y="38"/>
                    </a:lnTo>
                    <a:lnTo>
                      <a:pt x="65" y="38"/>
                    </a:lnTo>
                    <a:lnTo>
                      <a:pt x="65" y="38"/>
                    </a:lnTo>
                    <a:lnTo>
                      <a:pt x="65" y="37"/>
                    </a:lnTo>
                    <a:lnTo>
                      <a:pt x="65" y="36"/>
                    </a:lnTo>
                    <a:lnTo>
                      <a:pt x="65" y="35"/>
                    </a:lnTo>
                    <a:lnTo>
                      <a:pt x="65" y="34"/>
                    </a:lnTo>
                    <a:lnTo>
                      <a:pt x="65" y="32"/>
                    </a:lnTo>
                    <a:lnTo>
                      <a:pt x="65" y="32"/>
                    </a:lnTo>
                    <a:lnTo>
                      <a:pt x="66" y="32"/>
                    </a:lnTo>
                    <a:lnTo>
                      <a:pt x="66" y="30"/>
                    </a:lnTo>
                    <a:lnTo>
                      <a:pt x="66" y="29"/>
                    </a:lnTo>
                    <a:lnTo>
                      <a:pt x="67" y="29"/>
                    </a:lnTo>
                    <a:lnTo>
                      <a:pt x="67" y="27"/>
                    </a:lnTo>
                    <a:lnTo>
                      <a:pt x="67" y="26"/>
                    </a:lnTo>
                    <a:lnTo>
                      <a:pt x="68" y="25"/>
                    </a:lnTo>
                    <a:lnTo>
                      <a:pt x="68" y="23"/>
                    </a:lnTo>
                    <a:lnTo>
                      <a:pt x="68" y="23"/>
                    </a:lnTo>
                    <a:lnTo>
                      <a:pt x="69" y="18"/>
                    </a:lnTo>
                    <a:lnTo>
                      <a:pt x="69" y="17"/>
                    </a:lnTo>
                    <a:lnTo>
                      <a:pt x="70" y="16"/>
                    </a:lnTo>
                    <a:lnTo>
                      <a:pt x="71" y="14"/>
                    </a:lnTo>
                    <a:lnTo>
                      <a:pt x="71" y="11"/>
                    </a:lnTo>
                    <a:lnTo>
                      <a:pt x="71" y="11"/>
                    </a:lnTo>
                    <a:lnTo>
                      <a:pt x="71" y="7"/>
                    </a:lnTo>
                    <a:lnTo>
                      <a:pt x="71" y="5"/>
                    </a:lnTo>
                    <a:lnTo>
                      <a:pt x="73" y="1"/>
                    </a:lnTo>
                    <a:lnTo>
                      <a:pt x="73" y="0"/>
                    </a:lnTo>
                    <a:lnTo>
                      <a:pt x="73" y="0"/>
                    </a:lnTo>
                    <a:lnTo>
                      <a:pt x="74" y="0"/>
                    </a:lnTo>
                    <a:lnTo>
                      <a:pt x="75" y="0"/>
                    </a:lnTo>
                    <a:lnTo>
                      <a:pt x="78" y="0"/>
                    </a:lnTo>
                    <a:lnTo>
                      <a:pt x="79" y="1"/>
                    </a:lnTo>
                    <a:lnTo>
                      <a:pt x="80" y="1"/>
                    </a:lnTo>
                    <a:lnTo>
                      <a:pt x="82" y="1"/>
                    </a:lnTo>
                    <a:lnTo>
                      <a:pt x="91" y="3"/>
                    </a:lnTo>
                    <a:lnTo>
                      <a:pt x="92" y="4"/>
                    </a:lnTo>
                    <a:lnTo>
                      <a:pt x="92" y="4"/>
                    </a:lnTo>
                    <a:lnTo>
                      <a:pt x="93" y="4"/>
                    </a:lnTo>
                    <a:lnTo>
                      <a:pt x="94" y="4"/>
                    </a:lnTo>
                    <a:lnTo>
                      <a:pt x="95" y="5"/>
                    </a:lnTo>
                    <a:lnTo>
                      <a:pt x="98" y="5"/>
                    </a:lnTo>
                    <a:lnTo>
                      <a:pt x="98" y="5"/>
                    </a:lnTo>
                    <a:lnTo>
                      <a:pt x="98" y="5"/>
                    </a:lnTo>
                    <a:lnTo>
                      <a:pt x="98" y="5"/>
                    </a:lnTo>
                    <a:lnTo>
                      <a:pt x="100" y="5"/>
                    </a:lnTo>
                    <a:lnTo>
                      <a:pt x="101" y="6"/>
                    </a:lnTo>
                    <a:lnTo>
                      <a:pt x="101" y="6"/>
                    </a:lnTo>
                    <a:lnTo>
                      <a:pt x="104" y="7"/>
                    </a:lnTo>
                    <a:lnTo>
                      <a:pt x="104" y="8"/>
                    </a:lnTo>
                    <a:lnTo>
                      <a:pt x="104" y="9"/>
                    </a:lnTo>
                    <a:lnTo>
                      <a:pt x="104" y="10"/>
                    </a:lnTo>
                    <a:lnTo>
                      <a:pt x="104" y="11"/>
                    </a:lnTo>
                    <a:lnTo>
                      <a:pt x="103" y="13"/>
                    </a:lnTo>
                    <a:lnTo>
                      <a:pt x="103" y="14"/>
                    </a:lnTo>
                    <a:lnTo>
                      <a:pt x="102" y="15"/>
                    </a:lnTo>
                    <a:lnTo>
                      <a:pt x="102" y="15"/>
                    </a:lnTo>
                    <a:lnTo>
                      <a:pt x="101" y="20"/>
                    </a:lnTo>
                    <a:lnTo>
                      <a:pt x="101" y="22"/>
                    </a:lnTo>
                    <a:lnTo>
                      <a:pt x="101" y="23"/>
                    </a:lnTo>
                    <a:lnTo>
                      <a:pt x="100" y="24"/>
                    </a:lnTo>
                    <a:lnTo>
                      <a:pt x="100" y="25"/>
                    </a:lnTo>
                    <a:lnTo>
                      <a:pt x="99" y="30"/>
                    </a:lnTo>
                    <a:lnTo>
                      <a:pt x="98" y="37"/>
                    </a:lnTo>
                    <a:lnTo>
                      <a:pt x="98" y="39"/>
                    </a:lnTo>
                    <a:lnTo>
                      <a:pt x="96" y="44"/>
                    </a:lnTo>
                    <a:lnTo>
                      <a:pt x="95" y="48"/>
                    </a:lnTo>
                    <a:lnTo>
                      <a:pt x="95" y="50"/>
                    </a:lnTo>
                    <a:lnTo>
                      <a:pt x="95" y="50"/>
                    </a:lnTo>
                    <a:lnTo>
                      <a:pt x="95" y="52"/>
                    </a:lnTo>
                    <a:lnTo>
                      <a:pt x="95" y="53"/>
                    </a:lnTo>
                    <a:lnTo>
                      <a:pt x="94" y="53"/>
                    </a:lnTo>
                    <a:lnTo>
                      <a:pt x="94" y="54"/>
                    </a:lnTo>
                    <a:lnTo>
                      <a:pt x="94" y="54"/>
                    </a:lnTo>
                    <a:lnTo>
                      <a:pt x="94" y="56"/>
                    </a:lnTo>
                    <a:lnTo>
                      <a:pt x="94" y="57"/>
                    </a:lnTo>
                    <a:lnTo>
                      <a:pt x="95" y="57"/>
                    </a:lnTo>
                    <a:lnTo>
                      <a:pt x="95" y="57"/>
                    </a:lnTo>
                    <a:lnTo>
                      <a:pt x="95" y="58"/>
                    </a:lnTo>
                    <a:lnTo>
                      <a:pt x="95" y="59"/>
                    </a:lnTo>
                    <a:lnTo>
                      <a:pt x="95" y="60"/>
                    </a:lnTo>
                    <a:lnTo>
                      <a:pt x="96" y="60"/>
                    </a:lnTo>
                    <a:lnTo>
                      <a:pt x="96" y="60"/>
                    </a:lnTo>
                    <a:lnTo>
                      <a:pt x="95" y="60"/>
                    </a:lnTo>
                    <a:lnTo>
                      <a:pt x="96" y="60"/>
                    </a:lnTo>
                    <a:lnTo>
                      <a:pt x="96" y="60"/>
                    </a:lnTo>
                    <a:lnTo>
                      <a:pt x="96" y="61"/>
                    </a:lnTo>
                    <a:lnTo>
                      <a:pt x="97" y="61"/>
                    </a:lnTo>
                    <a:lnTo>
                      <a:pt x="97" y="62"/>
                    </a:lnTo>
                    <a:lnTo>
                      <a:pt x="97" y="63"/>
                    </a:lnTo>
                    <a:lnTo>
                      <a:pt x="98" y="63"/>
                    </a:lnTo>
                    <a:lnTo>
                      <a:pt x="98" y="63"/>
                    </a:lnTo>
                    <a:lnTo>
                      <a:pt x="98" y="63"/>
                    </a:lnTo>
                    <a:lnTo>
                      <a:pt x="98" y="64"/>
                    </a:lnTo>
                    <a:lnTo>
                      <a:pt x="98" y="64"/>
                    </a:lnTo>
                    <a:lnTo>
                      <a:pt x="98" y="65"/>
                    </a:lnTo>
                    <a:lnTo>
                      <a:pt x="98" y="66"/>
                    </a:lnTo>
                    <a:lnTo>
                      <a:pt x="98" y="66"/>
                    </a:lnTo>
                    <a:lnTo>
                      <a:pt x="98" y="67"/>
                    </a:lnTo>
                    <a:lnTo>
                      <a:pt x="98" y="67"/>
                    </a:lnTo>
                    <a:lnTo>
                      <a:pt x="98" y="68"/>
                    </a:lnTo>
                    <a:lnTo>
                      <a:pt x="98" y="68"/>
                    </a:lnTo>
                    <a:lnTo>
                      <a:pt x="99" y="68"/>
                    </a:lnTo>
                    <a:lnTo>
                      <a:pt x="100" y="68"/>
                    </a:lnTo>
                    <a:lnTo>
                      <a:pt x="100" y="69"/>
                    </a:lnTo>
                    <a:lnTo>
                      <a:pt x="100" y="69"/>
                    </a:lnTo>
                    <a:lnTo>
                      <a:pt x="100" y="70"/>
                    </a:lnTo>
                    <a:lnTo>
                      <a:pt x="101" y="70"/>
                    </a:lnTo>
                    <a:lnTo>
                      <a:pt x="101" y="71"/>
                    </a:lnTo>
                    <a:lnTo>
                      <a:pt x="101" y="72"/>
                    </a:lnTo>
                    <a:lnTo>
                      <a:pt x="101" y="72"/>
                    </a:lnTo>
                    <a:lnTo>
                      <a:pt x="101" y="73"/>
                    </a:lnTo>
                    <a:lnTo>
                      <a:pt x="101" y="73"/>
                    </a:lnTo>
                    <a:lnTo>
                      <a:pt x="101" y="74"/>
                    </a:lnTo>
                    <a:lnTo>
                      <a:pt x="101" y="75"/>
                    </a:lnTo>
                    <a:lnTo>
                      <a:pt x="101" y="75"/>
                    </a:lnTo>
                    <a:lnTo>
                      <a:pt x="101" y="75"/>
                    </a:lnTo>
                    <a:lnTo>
                      <a:pt x="101" y="76"/>
                    </a:lnTo>
                    <a:lnTo>
                      <a:pt x="101" y="77"/>
                    </a:lnTo>
                    <a:lnTo>
                      <a:pt x="101" y="77"/>
                    </a:lnTo>
                    <a:lnTo>
                      <a:pt x="101" y="78"/>
                    </a:lnTo>
                    <a:lnTo>
                      <a:pt x="100" y="78"/>
                    </a:lnTo>
                    <a:lnTo>
                      <a:pt x="99" y="78"/>
                    </a:lnTo>
                    <a:lnTo>
                      <a:pt x="99" y="78"/>
                    </a:lnTo>
                    <a:lnTo>
                      <a:pt x="98" y="78"/>
                    </a:lnTo>
                    <a:lnTo>
                      <a:pt x="98" y="79"/>
                    </a:lnTo>
                    <a:lnTo>
                      <a:pt x="99" y="79"/>
                    </a:lnTo>
                    <a:lnTo>
                      <a:pt x="100" y="80"/>
                    </a:lnTo>
                    <a:lnTo>
                      <a:pt x="101" y="80"/>
                    </a:lnTo>
                    <a:lnTo>
                      <a:pt x="100" y="81"/>
                    </a:lnTo>
                    <a:lnTo>
                      <a:pt x="100" y="81"/>
                    </a:lnTo>
                    <a:lnTo>
                      <a:pt x="101" y="81"/>
                    </a:lnTo>
                    <a:lnTo>
                      <a:pt x="101" y="82"/>
                    </a:lnTo>
                    <a:lnTo>
                      <a:pt x="101" y="83"/>
                    </a:lnTo>
                    <a:lnTo>
                      <a:pt x="101" y="82"/>
                    </a:lnTo>
                    <a:lnTo>
                      <a:pt x="101" y="83"/>
                    </a:lnTo>
                    <a:lnTo>
                      <a:pt x="101" y="82"/>
                    </a:lnTo>
                    <a:lnTo>
                      <a:pt x="101" y="83"/>
                    </a:lnTo>
                    <a:lnTo>
                      <a:pt x="102" y="83"/>
                    </a:lnTo>
                    <a:lnTo>
                      <a:pt x="103" y="83"/>
                    </a:lnTo>
                    <a:lnTo>
                      <a:pt x="102" y="84"/>
                    </a:lnTo>
                    <a:lnTo>
                      <a:pt x="101" y="84"/>
                    </a:lnTo>
                    <a:lnTo>
                      <a:pt x="101" y="84"/>
                    </a:lnTo>
                    <a:lnTo>
                      <a:pt x="100" y="83"/>
                    </a:lnTo>
                    <a:lnTo>
                      <a:pt x="99" y="84"/>
                    </a:lnTo>
                    <a:lnTo>
                      <a:pt x="99" y="83"/>
                    </a:lnTo>
                    <a:lnTo>
                      <a:pt x="98" y="84"/>
                    </a:lnTo>
                    <a:lnTo>
                      <a:pt x="98" y="84"/>
                    </a:lnTo>
                    <a:lnTo>
                      <a:pt x="98" y="84"/>
                    </a:lnTo>
                    <a:lnTo>
                      <a:pt x="98" y="84"/>
                    </a:lnTo>
                    <a:lnTo>
                      <a:pt x="98" y="84"/>
                    </a:lnTo>
                    <a:lnTo>
                      <a:pt x="98" y="84"/>
                    </a:lnTo>
                    <a:lnTo>
                      <a:pt x="98" y="85"/>
                    </a:lnTo>
                    <a:lnTo>
                      <a:pt x="99" y="85"/>
                    </a:lnTo>
                    <a:lnTo>
                      <a:pt x="100" y="85"/>
                    </a:lnTo>
                    <a:lnTo>
                      <a:pt x="100" y="86"/>
                    </a:lnTo>
                    <a:lnTo>
                      <a:pt x="100" y="87"/>
                    </a:lnTo>
                    <a:lnTo>
                      <a:pt x="101" y="87"/>
                    </a:lnTo>
                    <a:lnTo>
                      <a:pt x="101" y="87"/>
                    </a:lnTo>
                    <a:lnTo>
                      <a:pt x="101" y="88"/>
                    </a:lnTo>
                    <a:lnTo>
                      <a:pt x="101" y="87"/>
                    </a:lnTo>
                    <a:lnTo>
                      <a:pt x="101" y="88"/>
                    </a:lnTo>
                    <a:lnTo>
                      <a:pt x="102" y="87"/>
                    </a:lnTo>
                    <a:lnTo>
                      <a:pt x="102" y="88"/>
                    </a:lnTo>
                    <a:lnTo>
                      <a:pt x="103" y="89"/>
                    </a:lnTo>
                    <a:lnTo>
                      <a:pt x="103" y="90"/>
                    </a:lnTo>
                    <a:lnTo>
                      <a:pt x="104" y="90"/>
                    </a:lnTo>
                    <a:lnTo>
                      <a:pt x="104" y="90"/>
                    </a:lnTo>
                    <a:lnTo>
                      <a:pt x="104" y="90"/>
                    </a:lnTo>
                    <a:lnTo>
                      <a:pt x="104" y="90"/>
                    </a:lnTo>
                    <a:lnTo>
                      <a:pt x="104" y="92"/>
                    </a:lnTo>
                    <a:lnTo>
                      <a:pt x="104" y="93"/>
                    </a:lnTo>
                    <a:lnTo>
                      <a:pt x="104" y="93"/>
                    </a:lnTo>
                    <a:lnTo>
                      <a:pt x="105" y="93"/>
                    </a:lnTo>
                    <a:lnTo>
                      <a:pt x="106" y="93"/>
                    </a:lnTo>
                    <a:lnTo>
                      <a:pt x="106" y="94"/>
                    </a:lnTo>
                    <a:lnTo>
                      <a:pt x="107" y="94"/>
                    </a:lnTo>
                    <a:lnTo>
                      <a:pt x="107" y="94"/>
                    </a:lnTo>
                    <a:lnTo>
                      <a:pt x="107" y="95"/>
                    </a:lnTo>
                    <a:lnTo>
                      <a:pt x="108" y="95"/>
                    </a:lnTo>
                    <a:lnTo>
                      <a:pt x="109" y="95"/>
                    </a:lnTo>
                    <a:lnTo>
                      <a:pt x="109" y="96"/>
                    </a:lnTo>
                    <a:lnTo>
                      <a:pt x="109" y="96"/>
                    </a:lnTo>
                    <a:lnTo>
                      <a:pt x="110" y="96"/>
                    </a:lnTo>
                    <a:lnTo>
                      <a:pt x="110" y="96"/>
                    </a:lnTo>
                    <a:lnTo>
                      <a:pt x="110" y="97"/>
                    </a:lnTo>
                    <a:lnTo>
                      <a:pt x="110" y="97"/>
                    </a:lnTo>
                    <a:lnTo>
                      <a:pt x="110" y="98"/>
                    </a:lnTo>
                    <a:lnTo>
                      <a:pt x="110" y="98"/>
                    </a:lnTo>
                    <a:lnTo>
                      <a:pt x="110" y="99"/>
                    </a:lnTo>
                    <a:lnTo>
                      <a:pt x="110" y="99"/>
                    </a:lnTo>
                    <a:lnTo>
                      <a:pt x="111" y="99"/>
                    </a:lnTo>
                    <a:lnTo>
                      <a:pt x="111" y="100"/>
                    </a:lnTo>
                    <a:lnTo>
                      <a:pt x="111" y="101"/>
                    </a:lnTo>
                    <a:lnTo>
                      <a:pt x="111" y="102"/>
                    </a:lnTo>
                    <a:lnTo>
                      <a:pt x="112" y="102"/>
                    </a:lnTo>
                    <a:lnTo>
                      <a:pt x="113" y="102"/>
                    </a:lnTo>
                    <a:lnTo>
                      <a:pt x="113" y="102"/>
                    </a:lnTo>
                    <a:lnTo>
                      <a:pt x="113" y="102"/>
                    </a:lnTo>
                    <a:lnTo>
                      <a:pt x="113" y="102"/>
                    </a:lnTo>
                    <a:lnTo>
                      <a:pt x="113" y="103"/>
                    </a:lnTo>
                    <a:lnTo>
                      <a:pt x="113" y="104"/>
                    </a:lnTo>
                    <a:lnTo>
                      <a:pt x="113" y="105"/>
                    </a:lnTo>
                    <a:lnTo>
                      <a:pt x="114" y="105"/>
                    </a:lnTo>
                    <a:lnTo>
                      <a:pt x="115" y="105"/>
                    </a:lnTo>
                    <a:lnTo>
                      <a:pt x="115" y="105"/>
                    </a:lnTo>
                    <a:lnTo>
                      <a:pt x="115" y="105"/>
                    </a:lnTo>
                    <a:lnTo>
                      <a:pt x="115" y="106"/>
                    </a:lnTo>
                    <a:lnTo>
                      <a:pt x="115" y="107"/>
                    </a:lnTo>
                    <a:lnTo>
                      <a:pt x="116" y="108"/>
                    </a:lnTo>
                    <a:lnTo>
                      <a:pt x="115" y="108"/>
                    </a:lnTo>
                    <a:lnTo>
                      <a:pt x="116" y="108"/>
                    </a:lnTo>
                    <a:lnTo>
                      <a:pt x="116" y="108"/>
                    </a:lnTo>
                    <a:lnTo>
                      <a:pt x="116" y="109"/>
                    </a:lnTo>
                    <a:lnTo>
                      <a:pt x="116" y="110"/>
                    </a:lnTo>
                    <a:lnTo>
                      <a:pt x="116" y="111"/>
                    </a:lnTo>
                    <a:lnTo>
                      <a:pt x="116" y="111"/>
                    </a:lnTo>
                    <a:lnTo>
                      <a:pt x="116" y="111"/>
                    </a:lnTo>
                    <a:lnTo>
                      <a:pt x="116" y="112"/>
                    </a:lnTo>
                    <a:lnTo>
                      <a:pt x="116" y="111"/>
                    </a:lnTo>
                    <a:lnTo>
                      <a:pt x="118" y="112"/>
                    </a:lnTo>
                    <a:lnTo>
                      <a:pt x="118" y="113"/>
                    </a:lnTo>
                    <a:lnTo>
                      <a:pt x="118" y="113"/>
                    </a:lnTo>
                    <a:lnTo>
                      <a:pt x="119" y="113"/>
                    </a:lnTo>
                    <a:lnTo>
                      <a:pt x="119" y="114"/>
                    </a:lnTo>
                    <a:lnTo>
                      <a:pt x="119" y="114"/>
                    </a:lnTo>
                    <a:lnTo>
                      <a:pt x="120" y="114"/>
                    </a:lnTo>
                    <a:lnTo>
                      <a:pt x="120" y="115"/>
                    </a:lnTo>
                    <a:lnTo>
                      <a:pt x="119" y="115"/>
                    </a:lnTo>
                    <a:lnTo>
                      <a:pt x="119" y="116"/>
                    </a:lnTo>
                    <a:lnTo>
                      <a:pt x="119" y="117"/>
                    </a:lnTo>
                    <a:lnTo>
                      <a:pt x="119" y="117"/>
                    </a:lnTo>
                    <a:lnTo>
                      <a:pt x="119" y="118"/>
                    </a:lnTo>
                    <a:lnTo>
                      <a:pt x="119" y="118"/>
                    </a:lnTo>
                    <a:lnTo>
                      <a:pt x="119" y="119"/>
                    </a:lnTo>
                    <a:lnTo>
                      <a:pt x="119" y="119"/>
                    </a:lnTo>
                    <a:lnTo>
                      <a:pt x="119" y="119"/>
                    </a:lnTo>
                    <a:lnTo>
                      <a:pt x="119" y="119"/>
                    </a:lnTo>
                    <a:lnTo>
                      <a:pt x="119" y="120"/>
                    </a:lnTo>
                    <a:lnTo>
                      <a:pt x="120" y="120"/>
                    </a:lnTo>
                    <a:lnTo>
                      <a:pt x="120" y="120"/>
                    </a:lnTo>
                    <a:lnTo>
                      <a:pt x="119" y="120"/>
                    </a:lnTo>
                    <a:lnTo>
                      <a:pt x="120" y="121"/>
                    </a:lnTo>
                    <a:lnTo>
                      <a:pt x="120" y="120"/>
                    </a:lnTo>
                    <a:lnTo>
                      <a:pt x="120" y="120"/>
                    </a:lnTo>
                    <a:lnTo>
                      <a:pt x="120" y="121"/>
                    </a:lnTo>
                    <a:lnTo>
                      <a:pt x="121" y="121"/>
                    </a:lnTo>
                    <a:lnTo>
                      <a:pt x="121" y="122"/>
                    </a:lnTo>
                    <a:lnTo>
                      <a:pt x="122" y="122"/>
                    </a:lnTo>
                    <a:lnTo>
                      <a:pt x="122" y="122"/>
                    </a:lnTo>
                    <a:lnTo>
                      <a:pt x="122" y="123"/>
                    </a:lnTo>
                    <a:lnTo>
                      <a:pt x="123" y="122"/>
                    </a:lnTo>
                    <a:lnTo>
                      <a:pt x="123" y="123"/>
                    </a:lnTo>
                    <a:lnTo>
                      <a:pt x="123" y="123"/>
                    </a:lnTo>
                    <a:lnTo>
                      <a:pt x="123" y="124"/>
                    </a:lnTo>
                    <a:lnTo>
                      <a:pt x="123" y="125"/>
                    </a:lnTo>
                    <a:lnTo>
                      <a:pt x="122" y="125"/>
                    </a:lnTo>
                    <a:lnTo>
                      <a:pt x="122" y="126"/>
                    </a:lnTo>
                    <a:lnTo>
                      <a:pt x="122" y="126"/>
                    </a:lnTo>
                    <a:lnTo>
                      <a:pt x="122" y="127"/>
                    </a:lnTo>
                    <a:lnTo>
                      <a:pt x="123" y="127"/>
                    </a:lnTo>
                    <a:lnTo>
                      <a:pt x="123" y="126"/>
                    </a:lnTo>
                    <a:lnTo>
                      <a:pt x="124" y="126"/>
                    </a:lnTo>
                    <a:lnTo>
                      <a:pt x="125" y="126"/>
                    </a:lnTo>
                    <a:lnTo>
                      <a:pt x="125" y="126"/>
                    </a:lnTo>
                    <a:lnTo>
                      <a:pt x="125" y="126"/>
                    </a:lnTo>
                    <a:lnTo>
                      <a:pt x="125" y="125"/>
                    </a:lnTo>
                    <a:lnTo>
                      <a:pt x="126" y="126"/>
                    </a:lnTo>
                    <a:lnTo>
                      <a:pt x="126" y="126"/>
                    </a:lnTo>
                    <a:lnTo>
                      <a:pt x="127" y="126"/>
                    </a:lnTo>
                    <a:lnTo>
                      <a:pt x="127" y="126"/>
                    </a:lnTo>
                    <a:lnTo>
                      <a:pt x="127" y="127"/>
                    </a:lnTo>
                    <a:lnTo>
                      <a:pt x="128" y="127"/>
                    </a:lnTo>
                    <a:lnTo>
                      <a:pt x="128" y="128"/>
                    </a:lnTo>
                    <a:lnTo>
                      <a:pt x="127" y="128"/>
                    </a:lnTo>
                    <a:lnTo>
                      <a:pt x="127" y="129"/>
                    </a:lnTo>
                    <a:lnTo>
                      <a:pt x="126" y="129"/>
                    </a:lnTo>
                    <a:lnTo>
                      <a:pt x="126" y="129"/>
                    </a:lnTo>
                    <a:lnTo>
                      <a:pt x="127" y="129"/>
                    </a:lnTo>
                    <a:lnTo>
                      <a:pt x="126" y="129"/>
                    </a:lnTo>
                    <a:lnTo>
                      <a:pt x="126" y="129"/>
                    </a:lnTo>
                    <a:lnTo>
                      <a:pt x="127" y="129"/>
                    </a:lnTo>
                    <a:lnTo>
                      <a:pt x="127" y="130"/>
                    </a:lnTo>
                    <a:lnTo>
                      <a:pt x="127" y="131"/>
                    </a:lnTo>
                    <a:lnTo>
                      <a:pt x="128" y="131"/>
                    </a:lnTo>
                    <a:lnTo>
                      <a:pt x="128" y="131"/>
                    </a:lnTo>
                    <a:lnTo>
                      <a:pt x="128" y="130"/>
                    </a:lnTo>
                    <a:lnTo>
                      <a:pt x="129" y="131"/>
                    </a:lnTo>
                    <a:lnTo>
                      <a:pt x="130" y="130"/>
                    </a:lnTo>
                    <a:lnTo>
                      <a:pt x="130" y="131"/>
                    </a:lnTo>
                    <a:lnTo>
                      <a:pt x="131" y="131"/>
                    </a:lnTo>
                    <a:lnTo>
                      <a:pt x="131" y="131"/>
                    </a:lnTo>
                    <a:lnTo>
                      <a:pt x="131" y="132"/>
                    </a:lnTo>
                    <a:lnTo>
                      <a:pt x="131" y="132"/>
                    </a:lnTo>
                    <a:lnTo>
                      <a:pt x="132" y="132"/>
                    </a:lnTo>
                    <a:lnTo>
                      <a:pt x="132" y="131"/>
                    </a:lnTo>
                    <a:lnTo>
                      <a:pt x="133" y="131"/>
                    </a:lnTo>
                    <a:lnTo>
                      <a:pt x="134" y="131"/>
                    </a:lnTo>
                    <a:lnTo>
                      <a:pt x="134" y="131"/>
                    </a:lnTo>
                    <a:lnTo>
                      <a:pt x="135" y="131"/>
                    </a:lnTo>
                    <a:lnTo>
                      <a:pt x="136" y="131"/>
                    </a:lnTo>
                    <a:lnTo>
                      <a:pt x="137" y="131"/>
                    </a:lnTo>
                    <a:lnTo>
                      <a:pt x="137" y="132"/>
                    </a:lnTo>
                    <a:lnTo>
                      <a:pt x="137" y="132"/>
                    </a:lnTo>
                    <a:lnTo>
                      <a:pt x="137" y="132"/>
                    </a:lnTo>
                    <a:lnTo>
                      <a:pt x="137" y="133"/>
                    </a:lnTo>
                    <a:lnTo>
                      <a:pt x="137" y="134"/>
                    </a:lnTo>
                    <a:lnTo>
                      <a:pt x="137" y="135"/>
                    </a:lnTo>
                    <a:lnTo>
                      <a:pt x="136" y="135"/>
                    </a:lnTo>
                    <a:lnTo>
                      <a:pt x="136" y="135"/>
                    </a:lnTo>
                    <a:lnTo>
                      <a:pt x="136" y="136"/>
                    </a:lnTo>
                    <a:lnTo>
                      <a:pt x="136" y="136"/>
                    </a:lnTo>
                    <a:lnTo>
                      <a:pt x="135" y="136"/>
                    </a:lnTo>
                    <a:lnTo>
                      <a:pt x="135" y="137"/>
                    </a:lnTo>
                    <a:lnTo>
                      <a:pt x="135" y="138"/>
                    </a:lnTo>
                    <a:lnTo>
                      <a:pt x="135" y="138"/>
                    </a:lnTo>
                    <a:lnTo>
                      <a:pt x="134" y="138"/>
                    </a:lnTo>
                    <a:lnTo>
                      <a:pt x="134" y="138"/>
                    </a:lnTo>
                    <a:lnTo>
                      <a:pt x="133" y="138"/>
                    </a:lnTo>
                    <a:lnTo>
                      <a:pt x="132" y="139"/>
                    </a:lnTo>
                    <a:lnTo>
                      <a:pt x="133" y="139"/>
                    </a:lnTo>
                    <a:lnTo>
                      <a:pt x="132" y="139"/>
                    </a:lnTo>
                    <a:lnTo>
                      <a:pt x="132" y="140"/>
                    </a:lnTo>
                    <a:lnTo>
                      <a:pt x="133" y="140"/>
                    </a:lnTo>
                    <a:lnTo>
                      <a:pt x="133" y="141"/>
                    </a:lnTo>
                    <a:lnTo>
                      <a:pt x="133" y="142"/>
                    </a:lnTo>
                    <a:lnTo>
                      <a:pt x="133" y="142"/>
                    </a:lnTo>
                    <a:lnTo>
                      <a:pt x="133" y="143"/>
                    </a:lnTo>
                    <a:lnTo>
                      <a:pt x="132" y="143"/>
                    </a:lnTo>
                    <a:lnTo>
                      <a:pt x="132" y="144"/>
                    </a:lnTo>
                    <a:lnTo>
                      <a:pt x="131" y="144"/>
                    </a:lnTo>
                    <a:lnTo>
                      <a:pt x="131" y="144"/>
                    </a:lnTo>
                    <a:lnTo>
                      <a:pt x="131" y="144"/>
                    </a:lnTo>
                    <a:lnTo>
                      <a:pt x="131" y="145"/>
                    </a:lnTo>
                    <a:lnTo>
                      <a:pt x="131" y="145"/>
                    </a:lnTo>
                    <a:lnTo>
                      <a:pt x="131" y="146"/>
                    </a:lnTo>
                    <a:lnTo>
                      <a:pt x="131" y="147"/>
                    </a:lnTo>
                    <a:lnTo>
                      <a:pt x="131" y="147"/>
                    </a:lnTo>
                    <a:lnTo>
                      <a:pt x="131" y="148"/>
                    </a:lnTo>
                    <a:lnTo>
                      <a:pt x="131" y="148"/>
                    </a:lnTo>
                    <a:lnTo>
                      <a:pt x="130" y="148"/>
                    </a:lnTo>
                    <a:lnTo>
                      <a:pt x="130" y="149"/>
                    </a:lnTo>
                    <a:lnTo>
                      <a:pt x="130" y="150"/>
                    </a:lnTo>
                    <a:lnTo>
                      <a:pt x="129" y="150"/>
                    </a:lnTo>
                    <a:lnTo>
                      <a:pt x="128" y="150"/>
                    </a:lnTo>
                    <a:lnTo>
                      <a:pt x="128" y="151"/>
                    </a:lnTo>
                    <a:lnTo>
                      <a:pt x="128" y="151"/>
                    </a:lnTo>
                    <a:lnTo>
                      <a:pt x="129" y="151"/>
                    </a:lnTo>
                    <a:lnTo>
                      <a:pt x="129" y="151"/>
                    </a:lnTo>
                    <a:lnTo>
                      <a:pt x="129" y="152"/>
                    </a:lnTo>
                    <a:lnTo>
                      <a:pt x="128" y="152"/>
                    </a:lnTo>
                    <a:lnTo>
                      <a:pt x="128" y="153"/>
                    </a:lnTo>
                    <a:lnTo>
                      <a:pt x="128" y="154"/>
                    </a:lnTo>
                    <a:lnTo>
                      <a:pt x="128" y="154"/>
                    </a:lnTo>
                    <a:lnTo>
                      <a:pt x="128" y="155"/>
                    </a:lnTo>
                    <a:lnTo>
                      <a:pt x="128" y="154"/>
                    </a:lnTo>
                    <a:lnTo>
                      <a:pt x="128" y="155"/>
                    </a:lnTo>
                    <a:lnTo>
                      <a:pt x="127" y="155"/>
                    </a:lnTo>
                    <a:lnTo>
                      <a:pt x="127" y="154"/>
                    </a:lnTo>
                    <a:lnTo>
                      <a:pt x="126" y="154"/>
                    </a:lnTo>
                    <a:lnTo>
                      <a:pt x="126" y="154"/>
                    </a:lnTo>
                    <a:lnTo>
                      <a:pt x="126" y="155"/>
                    </a:lnTo>
                    <a:lnTo>
                      <a:pt x="125" y="155"/>
                    </a:lnTo>
                    <a:lnTo>
                      <a:pt x="126" y="156"/>
                    </a:lnTo>
                    <a:lnTo>
                      <a:pt x="125" y="157"/>
                    </a:lnTo>
                    <a:lnTo>
                      <a:pt x="126" y="157"/>
                    </a:lnTo>
                    <a:lnTo>
                      <a:pt x="126" y="157"/>
                    </a:lnTo>
                    <a:lnTo>
                      <a:pt x="126" y="157"/>
                    </a:lnTo>
                    <a:lnTo>
                      <a:pt x="127" y="157"/>
                    </a:lnTo>
                    <a:lnTo>
                      <a:pt x="127" y="158"/>
                    </a:lnTo>
                    <a:lnTo>
                      <a:pt x="127" y="159"/>
                    </a:lnTo>
                    <a:lnTo>
                      <a:pt x="127" y="159"/>
                    </a:lnTo>
                    <a:lnTo>
                      <a:pt x="126" y="159"/>
                    </a:lnTo>
                    <a:lnTo>
                      <a:pt x="126" y="160"/>
                    </a:lnTo>
                    <a:lnTo>
                      <a:pt x="126" y="160"/>
                    </a:lnTo>
                    <a:lnTo>
                      <a:pt x="126" y="160"/>
                    </a:lnTo>
                    <a:lnTo>
                      <a:pt x="125" y="160"/>
                    </a:lnTo>
                    <a:lnTo>
                      <a:pt x="125" y="161"/>
                    </a:lnTo>
                    <a:lnTo>
                      <a:pt x="126" y="161"/>
                    </a:lnTo>
                    <a:lnTo>
                      <a:pt x="126" y="162"/>
                    </a:lnTo>
                    <a:lnTo>
                      <a:pt x="126" y="163"/>
                    </a:lnTo>
                    <a:lnTo>
                      <a:pt x="125" y="163"/>
                    </a:lnTo>
                    <a:lnTo>
                      <a:pt x="126" y="163"/>
                    </a:lnTo>
                    <a:lnTo>
                      <a:pt x="126" y="163"/>
                    </a:lnTo>
                    <a:lnTo>
                      <a:pt x="126" y="164"/>
                    </a:lnTo>
                    <a:lnTo>
                      <a:pt x="127" y="164"/>
                    </a:lnTo>
                    <a:lnTo>
                      <a:pt x="128" y="164"/>
                    </a:lnTo>
                    <a:lnTo>
                      <a:pt x="128" y="165"/>
                    </a:lnTo>
                    <a:lnTo>
                      <a:pt x="128" y="166"/>
                    </a:lnTo>
                    <a:lnTo>
                      <a:pt x="127" y="166"/>
                    </a:lnTo>
                    <a:lnTo>
                      <a:pt x="126" y="166"/>
                    </a:lnTo>
                    <a:lnTo>
                      <a:pt x="126" y="166"/>
                    </a:lnTo>
                    <a:lnTo>
                      <a:pt x="127" y="166"/>
                    </a:lnTo>
                    <a:lnTo>
                      <a:pt x="127" y="167"/>
                    </a:lnTo>
                    <a:lnTo>
                      <a:pt x="127" y="168"/>
                    </a:lnTo>
                    <a:lnTo>
                      <a:pt x="128" y="168"/>
                    </a:lnTo>
                    <a:lnTo>
                      <a:pt x="128" y="169"/>
                    </a:lnTo>
                    <a:lnTo>
                      <a:pt x="128" y="169"/>
                    </a:lnTo>
                    <a:lnTo>
                      <a:pt x="127" y="169"/>
                    </a:lnTo>
                    <a:lnTo>
                      <a:pt x="127" y="170"/>
                    </a:lnTo>
                    <a:lnTo>
                      <a:pt x="126" y="170"/>
                    </a:lnTo>
                    <a:lnTo>
                      <a:pt x="126" y="171"/>
                    </a:lnTo>
                    <a:lnTo>
                      <a:pt x="126" y="170"/>
                    </a:lnTo>
                    <a:lnTo>
                      <a:pt x="126" y="170"/>
                    </a:lnTo>
                    <a:lnTo>
                      <a:pt x="126" y="169"/>
                    </a:lnTo>
                    <a:lnTo>
                      <a:pt x="125" y="169"/>
                    </a:lnTo>
                    <a:lnTo>
                      <a:pt x="125" y="170"/>
                    </a:lnTo>
                    <a:lnTo>
                      <a:pt x="125" y="170"/>
                    </a:lnTo>
                    <a:lnTo>
                      <a:pt x="124" y="170"/>
                    </a:lnTo>
                    <a:lnTo>
                      <a:pt x="123" y="170"/>
                    </a:lnTo>
                    <a:lnTo>
                      <a:pt x="123" y="171"/>
                    </a:lnTo>
                    <a:lnTo>
                      <a:pt x="122" y="171"/>
                    </a:lnTo>
                    <a:lnTo>
                      <a:pt x="122" y="172"/>
                    </a:lnTo>
                    <a:lnTo>
                      <a:pt x="122" y="172"/>
                    </a:lnTo>
                    <a:lnTo>
                      <a:pt x="122" y="173"/>
                    </a:lnTo>
                    <a:lnTo>
                      <a:pt x="121" y="173"/>
                    </a:lnTo>
                    <a:lnTo>
                      <a:pt x="120" y="174"/>
                    </a:lnTo>
                    <a:lnTo>
                      <a:pt x="121" y="174"/>
                    </a:lnTo>
                    <a:lnTo>
                      <a:pt x="121" y="174"/>
                    </a:lnTo>
                    <a:lnTo>
                      <a:pt x="121" y="175"/>
                    </a:lnTo>
                    <a:lnTo>
                      <a:pt x="121" y="175"/>
                    </a:lnTo>
                    <a:lnTo>
                      <a:pt x="122" y="175"/>
                    </a:lnTo>
                    <a:lnTo>
                      <a:pt x="122" y="176"/>
                    </a:lnTo>
                    <a:lnTo>
                      <a:pt x="122" y="177"/>
                    </a:lnTo>
                    <a:lnTo>
                      <a:pt x="122" y="178"/>
                    </a:lnTo>
                    <a:lnTo>
                      <a:pt x="122" y="178"/>
                    </a:lnTo>
                    <a:lnTo>
                      <a:pt x="122" y="178"/>
                    </a:lnTo>
                    <a:lnTo>
                      <a:pt x="122" y="179"/>
                    </a:lnTo>
                    <a:lnTo>
                      <a:pt x="121" y="179"/>
                    </a:lnTo>
                    <a:lnTo>
                      <a:pt x="121" y="180"/>
                    </a:lnTo>
                    <a:lnTo>
                      <a:pt x="120" y="180"/>
                    </a:lnTo>
                    <a:lnTo>
                      <a:pt x="120" y="180"/>
                    </a:lnTo>
                    <a:lnTo>
                      <a:pt x="119" y="181"/>
                    </a:lnTo>
                    <a:lnTo>
                      <a:pt x="120" y="181"/>
                    </a:lnTo>
                    <a:lnTo>
                      <a:pt x="120" y="181"/>
                    </a:lnTo>
                    <a:lnTo>
                      <a:pt x="120" y="181"/>
                    </a:lnTo>
                    <a:lnTo>
                      <a:pt x="119" y="182"/>
                    </a:lnTo>
                    <a:lnTo>
                      <a:pt x="119" y="183"/>
                    </a:lnTo>
                    <a:lnTo>
                      <a:pt x="119" y="184"/>
                    </a:lnTo>
                    <a:lnTo>
                      <a:pt x="119" y="184"/>
                    </a:lnTo>
                    <a:lnTo>
                      <a:pt x="120" y="184"/>
                    </a:lnTo>
                    <a:lnTo>
                      <a:pt x="120" y="183"/>
                    </a:lnTo>
                    <a:lnTo>
                      <a:pt x="120" y="184"/>
                    </a:lnTo>
                    <a:lnTo>
                      <a:pt x="120" y="184"/>
                    </a:lnTo>
                    <a:lnTo>
                      <a:pt x="121" y="184"/>
                    </a:lnTo>
                    <a:lnTo>
                      <a:pt x="121" y="184"/>
                    </a:lnTo>
                    <a:lnTo>
                      <a:pt x="122" y="184"/>
                    </a:lnTo>
                    <a:lnTo>
                      <a:pt x="122" y="184"/>
                    </a:lnTo>
                    <a:lnTo>
                      <a:pt x="122" y="184"/>
                    </a:lnTo>
                    <a:lnTo>
                      <a:pt x="122" y="184"/>
                    </a:lnTo>
                    <a:lnTo>
                      <a:pt x="122" y="184"/>
                    </a:lnTo>
                    <a:lnTo>
                      <a:pt x="122" y="185"/>
                    </a:lnTo>
                    <a:lnTo>
                      <a:pt x="122" y="185"/>
                    </a:lnTo>
                    <a:lnTo>
                      <a:pt x="122" y="186"/>
                    </a:lnTo>
                    <a:lnTo>
                      <a:pt x="123" y="186"/>
                    </a:lnTo>
                    <a:lnTo>
                      <a:pt x="123" y="187"/>
                    </a:lnTo>
                    <a:lnTo>
                      <a:pt x="124" y="187"/>
                    </a:lnTo>
                    <a:lnTo>
                      <a:pt x="124" y="188"/>
                    </a:lnTo>
                    <a:lnTo>
                      <a:pt x="125" y="188"/>
                    </a:lnTo>
                    <a:lnTo>
                      <a:pt x="125" y="189"/>
                    </a:lnTo>
                    <a:lnTo>
                      <a:pt x="125" y="189"/>
                    </a:lnTo>
                    <a:lnTo>
                      <a:pt x="125" y="189"/>
                    </a:lnTo>
                    <a:lnTo>
                      <a:pt x="125" y="190"/>
                    </a:lnTo>
                    <a:lnTo>
                      <a:pt x="126" y="190"/>
                    </a:lnTo>
                    <a:lnTo>
                      <a:pt x="126" y="190"/>
                    </a:lnTo>
                    <a:lnTo>
                      <a:pt x="126" y="189"/>
                    </a:lnTo>
                    <a:lnTo>
                      <a:pt x="127" y="189"/>
                    </a:lnTo>
                    <a:lnTo>
                      <a:pt x="128" y="189"/>
                    </a:lnTo>
                    <a:lnTo>
                      <a:pt x="128" y="189"/>
                    </a:lnTo>
                    <a:lnTo>
                      <a:pt x="128" y="188"/>
                    </a:lnTo>
                    <a:lnTo>
                      <a:pt x="129" y="187"/>
                    </a:lnTo>
                    <a:lnTo>
                      <a:pt x="130" y="187"/>
                    </a:lnTo>
                    <a:lnTo>
                      <a:pt x="131" y="187"/>
                    </a:lnTo>
                    <a:lnTo>
                      <a:pt x="131" y="187"/>
                    </a:lnTo>
                    <a:lnTo>
                      <a:pt x="131" y="187"/>
                    </a:lnTo>
                    <a:lnTo>
                      <a:pt x="131" y="187"/>
                    </a:lnTo>
                    <a:lnTo>
                      <a:pt x="132" y="187"/>
                    </a:lnTo>
                    <a:lnTo>
                      <a:pt x="133" y="187"/>
                    </a:lnTo>
                    <a:lnTo>
                      <a:pt x="133" y="186"/>
                    </a:lnTo>
                    <a:lnTo>
                      <a:pt x="134" y="186"/>
                    </a:lnTo>
                    <a:lnTo>
                      <a:pt x="134" y="185"/>
                    </a:lnTo>
                    <a:lnTo>
                      <a:pt x="134" y="185"/>
                    </a:lnTo>
                    <a:lnTo>
                      <a:pt x="134" y="186"/>
                    </a:lnTo>
                    <a:lnTo>
                      <a:pt x="134" y="185"/>
                    </a:lnTo>
                    <a:lnTo>
                      <a:pt x="135" y="185"/>
                    </a:lnTo>
                    <a:lnTo>
                      <a:pt x="135" y="184"/>
                    </a:lnTo>
                    <a:lnTo>
                      <a:pt x="136" y="184"/>
                    </a:lnTo>
                    <a:lnTo>
                      <a:pt x="136" y="184"/>
                    </a:lnTo>
                    <a:lnTo>
                      <a:pt x="137" y="184"/>
                    </a:lnTo>
                    <a:lnTo>
                      <a:pt x="137" y="183"/>
                    </a:lnTo>
                    <a:lnTo>
                      <a:pt x="137" y="183"/>
                    </a:lnTo>
                    <a:lnTo>
                      <a:pt x="137" y="183"/>
                    </a:lnTo>
                    <a:lnTo>
                      <a:pt x="137" y="182"/>
                    </a:lnTo>
                    <a:lnTo>
                      <a:pt x="137" y="181"/>
                    </a:lnTo>
                    <a:lnTo>
                      <a:pt x="137" y="181"/>
                    </a:lnTo>
                    <a:lnTo>
                      <a:pt x="138" y="181"/>
                    </a:lnTo>
                    <a:lnTo>
                      <a:pt x="138" y="181"/>
                    </a:lnTo>
                    <a:lnTo>
                      <a:pt x="138" y="181"/>
                    </a:lnTo>
                    <a:lnTo>
                      <a:pt x="139" y="181"/>
                    </a:lnTo>
                    <a:lnTo>
                      <a:pt x="139" y="181"/>
                    </a:lnTo>
                    <a:lnTo>
                      <a:pt x="140" y="181"/>
                    </a:lnTo>
                    <a:lnTo>
                      <a:pt x="140" y="181"/>
                    </a:lnTo>
                    <a:lnTo>
                      <a:pt x="140" y="181"/>
                    </a:lnTo>
                    <a:lnTo>
                      <a:pt x="141" y="181"/>
                    </a:lnTo>
                    <a:lnTo>
                      <a:pt x="141" y="181"/>
                    </a:lnTo>
                    <a:lnTo>
                      <a:pt x="141" y="182"/>
                    </a:lnTo>
                    <a:lnTo>
                      <a:pt x="141" y="183"/>
                    </a:lnTo>
                    <a:lnTo>
                      <a:pt x="141" y="184"/>
                    </a:lnTo>
                    <a:lnTo>
                      <a:pt x="142" y="184"/>
                    </a:lnTo>
                    <a:lnTo>
                      <a:pt x="142" y="184"/>
                    </a:lnTo>
                    <a:lnTo>
                      <a:pt x="141" y="185"/>
                    </a:lnTo>
                    <a:lnTo>
                      <a:pt x="142" y="185"/>
                    </a:lnTo>
                    <a:lnTo>
                      <a:pt x="143" y="185"/>
                    </a:lnTo>
                    <a:lnTo>
                      <a:pt x="143" y="185"/>
                    </a:lnTo>
                    <a:lnTo>
                      <a:pt x="143" y="186"/>
                    </a:lnTo>
                    <a:lnTo>
                      <a:pt x="143" y="186"/>
                    </a:lnTo>
                    <a:lnTo>
                      <a:pt x="143" y="187"/>
                    </a:lnTo>
                    <a:lnTo>
                      <a:pt x="144" y="187"/>
                    </a:lnTo>
                    <a:lnTo>
                      <a:pt x="144" y="187"/>
                    </a:lnTo>
                    <a:lnTo>
                      <a:pt x="144" y="188"/>
                    </a:lnTo>
                    <a:lnTo>
                      <a:pt x="143" y="188"/>
                    </a:lnTo>
                    <a:lnTo>
                      <a:pt x="143" y="189"/>
                    </a:lnTo>
                    <a:lnTo>
                      <a:pt x="143" y="189"/>
                    </a:lnTo>
                    <a:lnTo>
                      <a:pt x="143" y="190"/>
                    </a:lnTo>
                    <a:lnTo>
                      <a:pt x="143" y="190"/>
                    </a:lnTo>
                    <a:lnTo>
                      <a:pt x="143" y="190"/>
                    </a:lnTo>
                    <a:lnTo>
                      <a:pt x="143" y="190"/>
                    </a:lnTo>
                    <a:lnTo>
                      <a:pt x="143" y="190"/>
                    </a:lnTo>
                    <a:lnTo>
                      <a:pt x="144" y="190"/>
                    </a:lnTo>
                    <a:lnTo>
                      <a:pt x="145" y="190"/>
                    </a:lnTo>
                    <a:lnTo>
                      <a:pt x="144" y="191"/>
                    </a:lnTo>
                    <a:lnTo>
                      <a:pt x="145" y="191"/>
                    </a:lnTo>
                    <a:lnTo>
                      <a:pt x="145" y="192"/>
                    </a:lnTo>
                    <a:lnTo>
                      <a:pt x="145" y="193"/>
                    </a:lnTo>
                    <a:lnTo>
                      <a:pt x="144" y="193"/>
                    </a:lnTo>
                    <a:lnTo>
                      <a:pt x="144" y="194"/>
                    </a:lnTo>
                    <a:lnTo>
                      <a:pt x="143" y="194"/>
                    </a:lnTo>
                    <a:lnTo>
                      <a:pt x="143" y="195"/>
                    </a:lnTo>
                    <a:lnTo>
                      <a:pt x="143" y="196"/>
                    </a:lnTo>
                    <a:lnTo>
                      <a:pt x="144" y="196"/>
                    </a:lnTo>
                    <a:lnTo>
                      <a:pt x="144" y="196"/>
                    </a:lnTo>
                    <a:lnTo>
                      <a:pt x="143" y="196"/>
                    </a:lnTo>
                    <a:lnTo>
                      <a:pt x="144" y="196"/>
                    </a:lnTo>
                    <a:lnTo>
                      <a:pt x="144" y="197"/>
                    </a:lnTo>
                    <a:lnTo>
                      <a:pt x="145" y="197"/>
                    </a:lnTo>
                    <a:lnTo>
                      <a:pt x="145" y="198"/>
                    </a:lnTo>
                    <a:lnTo>
                      <a:pt x="144" y="199"/>
                    </a:lnTo>
                    <a:lnTo>
                      <a:pt x="145" y="199"/>
                    </a:lnTo>
                    <a:lnTo>
                      <a:pt x="144" y="199"/>
                    </a:lnTo>
                    <a:lnTo>
                      <a:pt x="144" y="200"/>
                    </a:lnTo>
                    <a:lnTo>
                      <a:pt x="144" y="201"/>
                    </a:lnTo>
                    <a:lnTo>
                      <a:pt x="145" y="201"/>
                    </a:lnTo>
                    <a:lnTo>
                      <a:pt x="145" y="202"/>
                    </a:lnTo>
                    <a:lnTo>
                      <a:pt x="145" y="202"/>
                    </a:lnTo>
                    <a:lnTo>
                      <a:pt x="146" y="203"/>
                    </a:lnTo>
                    <a:lnTo>
                      <a:pt x="146" y="204"/>
                    </a:lnTo>
                    <a:lnTo>
                      <a:pt x="145" y="204"/>
                    </a:lnTo>
                    <a:lnTo>
                      <a:pt x="145" y="204"/>
                    </a:lnTo>
                    <a:lnTo>
                      <a:pt x="146" y="204"/>
                    </a:lnTo>
                    <a:lnTo>
                      <a:pt x="146" y="205"/>
                    </a:lnTo>
                    <a:lnTo>
                      <a:pt x="146" y="205"/>
                    </a:lnTo>
                    <a:lnTo>
                      <a:pt x="146" y="205"/>
                    </a:lnTo>
                    <a:lnTo>
                      <a:pt x="146" y="206"/>
                    </a:lnTo>
                    <a:lnTo>
                      <a:pt x="146" y="207"/>
                    </a:lnTo>
                    <a:lnTo>
                      <a:pt x="147" y="207"/>
                    </a:lnTo>
                    <a:lnTo>
                      <a:pt x="147" y="208"/>
                    </a:lnTo>
                    <a:lnTo>
                      <a:pt x="148" y="208"/>
                    </a:lnTo>
                    <a:lnTo>
                      <a:pt x="148" y="208"/>
                    </a:lnTo>
                    <a:lnTo>
                      <a:pt x="148" y="209"/>
                    </a:lnTo>
                    <a:lnTo>
                      <a:pt x="148" y="210"/>
                    </a:lnTo>
                    <a:lnTo>
                      <a:pt x="148" y="211"/>
                    </a:lnTo>
                    <a:lnTo>
                      <a:pt x="148" y="211"/>
                    </a:lnTo>
                    <a:lnTo>
                      <a:pt x="148" y="211"/>
                    </a:lnTo>
                    <a:lnTo>
                      <a:pt x="148" y="211"/>
                    </a:lnTo>
                    <a:lnTo>
                      <a:pt x="148" y="211"/>
                    </a:lnTo>
                    <a:lnTo>
                      <a:pt x="148" y="212"/>
                    </a:lnTo>
                    <a:lnTo>
                      <a:pt x="149" y="212"/>
                    </a:lnTo>
                    <a:lnTo>
                      <a:pt x="149" y="212"/>
                    </a:lnTo>
                    <a:lnTo>
                      <a:pt x="149" y="213"/>
                    </a:lnTo>
                    <a:lnTo>
                      <a:pt x="149" y="214"/>
                    </a:lnTo>
                    <a:lnTo>
                      <a:pt x="150" y="214"/>
                    </a:lnTo>
                    <a:lnTo>
                      <a:pt x="150" y="214"/>
                    </a:lnTo>
                    <a:lnTo>
                      <a:pt x="150" y="215"/>
                    </a:lnTo>
                    <a:lnTo>
                      <a:pt x="151" y="215"/>
                    </a:lnTo>
                    <a:lnTo>
                      <a:pt x="152" y="215"/>
                    </a:lnTo>
                    <a:lnTo>
                      <a:pt x="151" y="216"/>
                    </a:lnTo>
                    <a:lnTo>
                      <a:pt x="152" y="216"/>
                    </a:lnTo>
                    <a:lnTo>
                      <a:pt x="151" y="217"/>
                    </a:lnTo>
                    <a:lnTo>
                      <a:pt x="152" y="217"/>
                    </a:lnTo>
                    <a:lnTo>
                      <a:pt x="151" y="217"/>
                    </a:lnTo>
                    <a:lnTo>
                      <a:pt x="151" y="218"/>
                    </a:lnTo>
                    <a:lnTo>
                      <a:pt x="152" y="218"/>
                    </a:lnTo>
                    <a:lnTo>
                      <a:pt x="151" y="219"/>
                    </a:lnTo>
                    <a:lnTo>
                      <a:pt x="151" y="219"/>
                    </a:lnTo>
                    <a:lnTo>
                      <a:pt x="151" y="220"/>
                    </a:lnTo>
                    <a:lnTo>
                      <a:pt x="151" y="220"/>
                    </a:lnTo>
                    <a:lnTo>
                      <a:pt x="150" y="220"/>
                    </a:lnTo>
                    <a:lnTo>
                      <a:pt x="149" y="220"/>
                    </a:lnTo>
                    <a:lnTo>
                      <a:pt x="149" y="220"/>
                    </a:lnTo>
                    <a:lnTo>
                      <a:pt x="149" y="221"/>
                    </a:lnTo>
                    <a:lnTo>
                      <a:pt x="149" y="222"/>
                    </a:lnTo>
                    <a:lnTo>
                      <a:pt x="149" y="223"/>
                    </a:lnTo>
                    <a:lnTo>
                      <a:pt x="149" y="223"/>
                    </a:lnTo>
                    <a:lnTo>
                      <a:pt x="149" y="223"/>
                    </a:lnTo>
                    <a:lnTo>
                      <a:pt x="149" y="223"/>
                    </a:lnTo>
                    <a:lnTo>
                      <a:pt x="149" y="223"/>
                    </a:lnTo>
                    <a:lnTo>
                      <a:pt x="149" y="224"/>
                    </a:lnTo>
                    <a:lnTo>
                      <a:pt x="149" y="225"/>
                    </a:lnTo>
                    <a:lnTo>
                      <a:pt x="149" y="226"/>
                    </a:lnTo>
                    <a:lnTo>
                      <a:pt x="150" y="226"/>
                    </a:lnTo>
                    <a:lnTo>
                      <a:pt x="150" y="226"/>
                    </a:lnTo>
                    <a:lnTo>
                      <a:pt x="150" y="226"/>
                    </a:lnTo>
                    <a:lnTo>
                      <a:pt x="151" y="226"/>
                    </a:lnTo>
                    <a:lnTo>
                      <a:pt x="152" y="226"/>
                    </a:lnTo>
                    <a:lnTo>
                      <a:pt x="152" y="227"/>
                    </a:lnTo>
                    <a:lnTo>
                      <a:pt x="152" y="227"/>
                    </a:lnTo>
                    <a:lnTo>
                      <a:pt x="152" y="228"/>
                    </a:lnTo>
                    <a:lnTo>
                      <a:pt x="152" y="229"/>
                    </a:lnTo>
                    <a:lnTo>
                      <a:pt x="152" y="229"/>
                    </a:lnTo>
                    <a:lnTo>
                      <a:pt x="153" y="229"/>
                    </a:lnTo>
                    <a:lnTo>
                      <a:pt x="153" y="229"/>
                    </a:lnTo>
                    <a:lnTo>
                      <a:pt x="154" y="229"/>
                    </a:lnTo>
                    <a:lnTo>
                      <a:pt x="154" y="229"/>
                    </a:lnTo>
                    <a:lnTo>
                      <a:pt x="155" y="229"/>
                    </a:lnTo>
                    <a:lnTo>
                      <a:pt x="155" y="229"/>
                    </a:lnTo>
                    <a:lnTo>
                      <a:pt x="155" y="228"/>
                    </a:lnTo>
                    <a:lnTo>
                      <a:pt x="156" y="228"/>
                    </a:lnTo>
                    <a:lnTo>
                      <a:pt x="156" y="229"/>
                    </a:lnTo>
                    <a:lnTo>
                      <a:pt x="157" y="229"/>
                    </a:lnTo>
                    <a:lnTo>
                      <a:pt x="158" y="229"/>
                    </a:lnTo>
                    <a:lnTo>
                      <a:pt x="158" y="230"/>
                    </a:lnTo>
                    <a:lnTo>
                      <a:pt x="158" y="230"/>
                    </a:lnTo>
                    <a:lnTo>
                      <a:pt x="158" y="231"/>
                    </a:lnTo>
                    <a:lnTo>
                      <a:pt x="159" y="231"/>
                    </a:lnTo>
                    <a:lnTo>
                      <a:pt x="159" y="232"/>
                    </a:lnTo>
                    <a:lnTo>
                      <a:pt x="159" y="232"/>
                    </a:lnTo>
                    <a:lnTo>
                      <a:pt x="159" y="232"/>
                    </a:lnTo>
                    <a:lnTo>
                      <a:pt x="159" y="233"/>
                    </a:lnTo>
                    <a:lnTo>
                      <a:pt x="159" y="234"/>
                    </a:lnTo>
                    <a:lnTo>
                      <a:pt x="160" y="234"/>
                    </a:lnTo>
                    <a:lnTo>
                      <a:pt x="160" y="234"/>
                    </a:lnTo>
                    <a:lnTo>
                      <a:pt x="160" y="235"/>
                    </a:lnTo>
                    <a:lnTo>
                      <a:pt x="160" y="236"/>
                    </a:lnTo>
                    <a:lnTo>
                      <a:pt x="161" y="236"/>
                    </a:lnTo>
                    <a:lnTo>
                      <a:pt x="161" y="236"/>
                    </a:lnTo>
                    <a:lnTo>
                      <a:pt x="160" y="236"/>
                    </a:lnTo>
                    <a:lnTo>
                      <a:pt x="161" y="236"/>
                    </a:lnTo>
                    <a:lnTo>
                      <a:pt x="161" y="237"/>
                    </a:lnTo>
                    <a:lnTo>
                      <a:pt x="161" y="238"/>
                    </a:lnTo>
                    <a:lnTo>
                      <a:pt x="161" y="239"/>
                    </a:lnTo>
                    <a:lnTo>
                      <a:pt x="161" y="239"/>
                    </a:lnTo>
                    <a:lnTo>
                      <a:pt x="161" y="240"/>
                    </a:lnTo>
                    <a:lnTo>
                      <a:pt x="160" y="240"/>
                    </a:lnTo>
                    <a:lnTo>
                      <a:pt x="159" y="241"/>
                    </a:lnTo>
                    <a:lnTo>
                      <a:pt x="160" y="242"/>
                    </a:lnTo>
                    <a:lnTo>
                      <a:pt x="161" y="242"/>
                    </a:lnTo>
                    <a:lnTo>
                      <a:pt x="160" y="243"/>
                    </a:lnTo>
                    <a:lnTo>
                      <a:pt x="161" y="244"/>
                    </a:lnTo>
                    <a:lnTo>
                      <a:pt x="161" y="244"/>
                    </a:lnTo>
                    <a:lnTo>
                      <a:pt x="161" y="245"/>
                    </a:lnTo>
                    <a:lnTo>
                      <a:pt x="161" y="245"/>
                    </a:lnTo>
                    <a:lnTo>
                      <a:pt x="161" y="246"/>
                    </a:lnTo>
                    <a:lnTo>
                      <a:pt x="161" y="247"/>
                    </a:lnTo>
                    <a:lnTo>
                      <a:pt x="161" y="248"/>
                    </a:lnTo>
                    <a:lnTo>
                      <a:pt x="161" y="248"/>
                    </a:lnTo>
                    <a:lnTo>
                      <a:pt x="161" y="248"/>
                    </a:lnTo>
                    <a:lnTo>
                      <a:pt x="161" y="249"/>
                    </a:lnTo>
                    <a:lnTo>
                      <a:pt x="161" y="249"/>
                    </a:lnTo>
                    <a:lnTo>
                      <a:pt x="162" y="249"/>
                    </a:lnTo>
                    <a:lnTo>
                      <a:pt x="162" y="250"/>
                    </a:lnTo>
                    <a:lnTo>
                      <a:pt x="163" y="250"/>
                    </a:lnTo>
                    <a:lnTo>
                      <a:pt x="163" y="251"/>
                    </a:lnTo>
                    <a:lnTo>
                      <a:pt x="164" y="251"/>
                    </a:lnTo>
                    <a:lnTo>
                      <a:pt x="164" y="251"/>
                    </a:lnTo>
                    <a:lnTo>
                      <a:pt x="164" y="251"/>
                    </a:lnTo>
                    <a:lnTo>
                      <a:pt x="164" y="251"/>
                    </a:lnTo>
                    <a:lnTo>
                      <a:pt x="164" y="252"/>
                    </a:lnTo>
                    <a:lnTo>
                      <a:pt x="164" y="253"/>
                    </a:lnTo>
                    <a:lnTo>
                      <a:pt x="165" y="253"/>
                    </a:lnTo>
                    <a:lnTo>
                      <a:pt x="165" y="254"/>
                    </a:lnTo>
                    <a:lnTo>
                      <a:pt x="166" y="254"/>
                    </a:lnTo>
                    <a:lnTo>
                      <a:pt x="167" y="254"/>
                    </a:lnTo>
                    <a:lnTo>
                      <a:pt x="167" y="253"/>
                    </a:lnTo>
                    <a:lnTo>
                      <a:pt x="167" y="252"/>
                    </a:lnTo>
                    <a:lnTo>
                      <a:pt x="167" y="251"/>
                    </a:lnTo>
                    <a:lnTo>
                      <a:pt x="167" y="251"/>
                    </a:lnTo>
                    <a:lnTo>
                      <a:pt x="166" y="251"/>
                    </a:lnTo>
                    <a:lnTo>
                      <a:pt x="167" y="251"/>
                    </a:lnTo>
                    <a:lnTo>
                      <a:pt x="167" y="250"/>
                    </a:lnTo>
                    <a:lnTo>
                      <a:pt x="167" y="249"/>
                    </a:lnTo>
                    <a:lnTo>
                      <a:pt x="167" y="249"/>
                    </a:lnTo>
                    <a:lnTo>
                      <a:pt x="168" y="249"/>
                    </a:lnTo>
                    <a:lnTo>
                      <a:pt x="168" y="249"/>
                    </a:lnTo>
                    <a:lnTo>
                      <a:pt x="169" y="248"/>
                    </a:lnTo>
                    <a:lnTo>
                      <a:pt x="170" y="248"/>
                    </a:lnTo>
                    <a:lnTo>
                      <a:pt x="170" y="248"/>
                    </a:lnTo>
                    <a:lnTo>
                      <a:pt x="170" y="248"/>
                    </a:lnTo>
                    <a:lnTo>
                      <a:pt x="171" y="248"/>
                    </a:lnTo>
                    <a:lnTo>
                      <a:pt x="172" y="248"/>
                    </a:lnTo>
                    <a:lnTo>
                      <a:pt x="173" y="248"/>
                    </a:lnTo>
                    <a:lnTo>
                      <a:pt x="173" y="249"/>
                    </a:lnTo>
                    <a:lnTo>
                      <a:pt x="173" y="249"/>
                    </a:lnTo>
                    <a:lnTo>
                      <a:pt x="174" y="249"/>
                    </a:lnTo>
                    <a:lnTo>
                      <a:pt x="175" y="249"/>
                    </a:lnTo>
                    <a:lnTo>
                      <a:pt x="176" y="249"/>
                    </a:lnTo>
                    <a:lnTo>
                      <a:pt x="176" y="249"/>
                    </a:lnTo>
                    <a:lnTo>
                      <a:pt x="176" y="249"/>
                    </a:lnTo>
                    <a:lnTo>
                      <a:pt x="176" y="249"/>
                    </a:lnTo>
                    <a:lnTo>
                      <a:pt x="177" y="249"/>
                    </a:lnTo>
                    <a:lnTo>
                      <a:pt x="177" y="250"/>
                    </a:lnTo>
                    <a:lnTo>
                      <a:pt x="178" y="250"/>
                    </a:lnTo>
                    <a:lnTo>
                      <a:pt x="178" y="251"/>
                    </a:lnTo>
                    <a:lnTo>
                      <a:pt x="179" y="251"/>
                    </a:lnTo>
                    <a:lnTo>
                      <a:pt x="179" y="250"/>
                    </a:lnTo>
                    <a:lnTo>
                      <a:pt x="179" y="250"/>
                    </a:lnTo>
                    <a:lnTo>
                      <a:pt x="180" y="250"/>
                    </a:lnTo>
                    <a:lnTo>
                      <a:pt x="180" y="251"/>
                    </a:lnTo>
                    <a:lnTo>
                      <a:pt x="181" y="251"/>
                    </a:lnTo>
                    <a:lnTo>
                      <a:pt x="181" y="251"/>
                    </a:lnTo>
                    <a:lnTo>
                      <a:pt x="181" y="252"/>
                    </a:lnTo>
                    <a:lnTo>
                      <a:pt x="182" y="252"/>
                    </a:lnTo>
                    <a:lnTo>
                      <a:pt x="182" y="251"/>
                    </a:lnTo>
                    <a:lnTo>
                      <a:pt x="183" y="251"/>
                    </a:lnTo>
                    <a:lnTo>
                      <a:pt x="183" y="250"/>
                    </a:lnTo>
                    <a:lnTo>
                      <a:pt x="183" y="249"/>
                    </a:lnTo>
                    <a:lnTo>
                      <a:pt x="183" y="249"/>
                    </a:lnTo>
                    <a:lnTo>
                      <a:pt x="184" y="248"/>
                    </a:lnTo>
                    <a:lnTo>
                      <a:pt x="185" y="248"/>
                    </a:lnTo>
                    <a:lnTo>
                      <a:pt x="185" y="248"/>
                    </a:lnTo>
                    <a:lnTo>
                      <a:pt x="186" y="248"/>
                    </a:lnTo>
                    <a:lnTo>
                      <a:pt x="186" y="247"/>
                    </a:lnTo>
                    <a:lnTo>
                      <a:pt x="187" y="247"/>
                    </a:lnTo>
                    <a:lnTo>
                      <a:pt x="187" y="248"/>
                    </a:lnTo>
                    <a:lnTo>
                      <a:pt x="187" y="247"/>
                    </a:lnTo>
                    <a:lnTo>
                      <a:pt x="187" y="248"/>
                    </a:lnTo>
                    <a:lnTo>
                      <a:pt x="187" y="248"/>
                    </a:lnTo>
                    <a:lnTo>
                      <a:pt x="188" y="248"/>
                    </a:lnTo>
                    <a:lnTo>
                      <a:pt x="187" y="248"/>
                    </a:lnTo>
                    <a:lnTo>
                      <a:pt x="188" y="248"/>
                    </a:lnTo>
                    <a:lnTo>
                      <a:pt x="187" y="248"/>
                    </a:lnTo>
                    <a:lnTo>
                      <a:pt x="188" y="249"/>
                    </a:lnTo>
                    <a:lnTo>
                      <a:pt x="190" y="249"/>
                    </a:lnTo>
                    <a:lnTo>
                      <a:pt x="190" y="249"/>
                    </a:lnTo>
                    <a:lnTo>
                      <a:pt x="190" y="249"/>
                    </a:lnTo>
                    <a:lnTo>
                      <a:pt x="191" y="249"/>
                    </a:lnTo>
                    <a:lnTo>
                      <a:pt x="191" y="250"/>
                    </a:lnTo>
                    <a:lnTo>
                      <a:pt x="192" y="250"/>
                    </a:lnTo>
                    <a:lnTo>
                      <a:pt x="192" y="250"/>
                    </a:lnTo>
                    <a:lnTo>
                      <a:pt x="193" y="250"/>
                    </a:lnTo>
                    <a:lnTo>
                      <a:pt x="193" y="250"/>
                    </a:lnTo>
                    <a:lnTo>
                      <a:pt x="194" y="250"/>
                    </a:lnTo>
                    <a:lnTo>
                      <a:pt x="194" y="249"/>
                    </a:lnTo>
                    <a:lnTo>
                      <a:pt x="195" y="249"/>
                    </a:lnTo>
                    <a:lnTo>
                      <a:pt x="195" y="250"/>
                    </a:lnTo>
                    <a:lnTo>
                      <a:pt x="196" y="250"/>
                    </a:lnTo>
                    <a:lnTo>
                      <a:pt x="196" y="250"/>
                    </a:lnTo>
                    <a:lnTo>
                      <a:pt x="197" y="250"/>
                    </a:lnTo>
                    <a:lnTo>
                      <a:pt x="197" y="250"/>
                    </a:lnTo>
                    <a:lnTo>
                      <a:pt x="197" y="249"/>
                    </a:lnTo>
                    <a:lnTo>
                      <a:pt x="198" y="249"/>
                    </a:lnTo>
                    <a:lnTo>
                      <a:pt x="199" y="250"/>
                    </a:lnTo>
                    <a:lnTo>
                      <a:pt x="199" y="249"/>
                    </a:lnTo>
                    <a:lnTo>
                      <a:pt x="200" y="249"/>
                    </a:lnTo>
                    <a:lnTo>
                      <a:pt x="200" y="250"/>
                    </a:lnTo>
                    <a:lnTo>
                      <a:pt x="200" y="251"/>
                    </a:lnTo>
                    <a:lnTo>
                      <a:pt x="201" y="251"/>
                    </a:lnTo>
                    <a:lnTo>
                      <a:pt x="201" y="251"/>
                    </a:lnTo>
                    <a:lnTo>
                      <a:pt x="201" y="252"/>
                    </a:lnTo>
                    <a:lnTo>
                      <a:pt x="202" y="252"/>
                    </a:lnTo>
                    <a:lnTo>
                      <a:pt x="202" y="253"/>
                    </a:lnTo>
                    <a:lnTo>
                      <a:pt x="202" y="252"/>
                    </a:lnTo>
                    <a:lnTo>
                      <a:pt x="202" y="252"/>
                    </a:lnTo>
                    <a:lnTo>
                      <a:pt x="202" y="252"/>
                    </a:lnTo>
                    <a:lnTo>
                      <a:pt x="202" y="252"/>
                    </a:lnTo>
                    <a:lnTo>
                      <a:pt x="203" y="252"/>
                    </a:lnTo>
                    <a:lnTo>
                      <a:pt x="203" y="252"/>
                    </a:lnTo>
                    <a:lnTo>
                      <a:pt x="203" y="251"/>
                    </a:lnTo>
                    <a:lnTo>
                      <a:pt x="204" y="251"/>
                    </a:lnTo>
                    <a:lnTo>
                      <a:pt x="205" y="251"/>
                    </a:lnTo>
                    <a:lnTo>
                      <a:pt x="205" y="251"/>
                    </a:lnTo>
                    <a:lnTo>
                      <a:pt x="205" y="251"/>
                    </a:lnTo>
                    <a:lnTo>
                      <a:pt x="206" y="251"/>
                    </a:lnTo>
                    <a:lnTo>
                      <a:pt x="207" y="251"/>
                    </a:lnTo>
                    <a:lnTo>
                      <a:pt x="207" y="251"/>
                    </a:lnTo>
                    <a:lnTo>
                      <a:pt x="208" y="251"/>
                    </a:lnTo>
                    <a:lnTo>
                      <a:pt x="208" y="251"/>
                    </a:lnTo>
                    <a:lnTo>
                      <a:pt x="208" y="251"/>
                    </a:lnTo>
                    <a:lnTo>
                      <a:pt x="208" y="252"/>
                    </a:lnTo>
                    <a:lnTo>
                      <a:pt x="208" y="251"/>
                    </a:lnTo>
                    <a:lnTo>
                      <a:pt x="209" y="251"/>
                    </a:lnTo>
                    <a:lnTo>
                      <a:pt x="210" y="251"/>
                    </a:lnTo>
                    <a:lnTo>
                      <a:pt x="211" y="252"/>
                    </a:lnTo>
                    <a:lnTo>
                      <a:pt x="211" y="252"/>
                    </a:lnTo>
                    <a:lnTo>
                      <a:pt x="212" y="253"/>
                    </a:lnTo>
                    <a:lnTo>
                      <a:pt x="213" y="253"/>
                    </a:lnTo>
                    <a:lnTo>
                      <a:pt x="214" y="253"/>
                    </a:lnTo>
                    <a:lnTo>
                      <a:pt x="214" y="254"/>
                    </a:lnTo>
                    <a:lnTo>
                      <a:pt x="214" y="253"/>
                    </a:lnTo>
                    <a:lnTo>
                      <a:pt x="214" y="252"/>
                    </a:lnTo>
                    <a:lnTo>
                      <a:pt x="213" y="252"/>
                    </a:lnTo>
                    <a:lnTo>
                      <a:pt x="212" y="251"/>
                    </a:lnTo>
                    <a:lnTo>
                      <a:pt x="213" y="251"/>
                    </a:lnTo>
                    <a:lnTo>
                      <a:pt x="212" y="251"/>
                    </a:lnTo>
                    <a:lnTo>
                      <a:pt x="212" y="250"/>
                    </a:lnTo>
                    <a:lnTo>
                      <a:pt x="212" y="249"/>
                    </a:lnTo>
                    <a:lnTo>
                      <a:pt x="213" y="249"/>
                    </a:lnTo>
                    <a:lnTo>
                      <a:pt x="213" y="248"/>
                    </a:lnTo>
                    <a:lnTo>
                      <a:pt x="214" y="248"/>
                    </a:lnTo>
                    <a:lnTo>
                      <a:pt x="214" y="248"/>
                    </a:lnTo>
                    <a:lnTo>
                      <a:pt x="214" y="248"/>
                    </a:lnTo>
                    <a:lnTo>
                      <a:pt x="214" y="248"/>
                    </a:lnTo>
                    <a:lnTo>
                      <a:pt x="214" y="247"/>
                    </a:lnTo>
                    <a:lnTo>
                      <a:pt x="214" y="247"/>
                    </a:lnTo>
                    <a:lnTo>
                      <a:pt x="214" y="246"/>
                    </a:lnTo>
                    <a:lnTo>
                      <a:pt x="214" y="246"/>
                    </a:lnTo>
                    <a:lnTo>
                      <a:pt x="214" y="245"/>
                    </a:lnTo>
                    <a:lnTo>
                      <a:pt x="214" y="245"/>
                    </a:lnTo>
                    <a:lnTo>
                      <a:pt x="214" y="245"/>
                    </a:lnTo>
                    <a:lnTo>
                      <a:pt x="215" y="245"/>
                    </a:lnTo>
                    <a:lnTo>
                      <a:pt x="216" y="245"/>
                    </a:lnTo>
                    <a:lnTo>
                      <a:pt x="217" y="245"/>
                    </a:lnTo>
                    <a:lnTo>
                      <a:pt x="217" y="245"/>
                    </a:lnTo>
                    <a:lnTo>
                      <a:pt x="217" y="245"/>
                    </a:lnTo>
                    <a:lnTo>
                      <a:pt x="217" y="245"/>
                    </a:lnTo>
                    <a:lnTo>
                      <a:pt x="217" y="244"/>
                    </a:lnTo>
                    <a:lnTo>
                      <a:pt x="217" y="243"/>
                    </a:lnTo>
                    <a:lnTo>
                      <a:pt x="218" y="243"/>
                    </a:lnTo>
                    <a:lnTo>
                      <a:pt x="219" y="244"/>
                    </a:lnTo>
                    <a:lnTo>
                      <a:pt x="219" y="245"/>
                    </a:lnTo>
                    <a:lnTo>
                      <a:pt x="220" y="245"/>
                    </a:lnTo>
                    <a:lnTo>
                      <a:pt x="220" y="245"/>
                    </a:lnTo>
                    <a:lnTo>
                      <a:pt x="220" y="245"/>
                    </a:lnTo>
                    <a:lnTo>
                      <a:pt x="220" y="246"/>
                    </a:lnTo>
                    <a:lnTo>
                      <a:pt x="220" y="246"/>
                    </a:lnTo>
                    <a:lnTo>
                      <a:pt x="220" y="247"/>
                    </a:lnTo>
                    <a:lnTo>
                      <a:pt x="220" y="248"/>
                    </a:lnTo>
                    <a:lnTo>
                      <a:pt x="221" y="248"/>
                    </a:lnTo>
                    <a:lnTo>
                      <a:pt x="221" y="248"/>
                    </a:lnTo>
                    <a:lnTo>
                      <a:pt x="220" y="249"/>
                    </a:lnTo>
                    <a:lnTo>
                      <a:pt x="221" y="249"/>
                    </a:lnTo>
                    <a:lnTo>
                      <a:pt x="222" y="249"/>
                    </a:lnTo>
                    <a:lnTo>
                      <a:pt x="222" y="249"/>
                    </a:lnTo>
                    <a:lnTo>
                      <a:pt x="223" y="250"/>
                    </a:lnTo>
                    <a:lnTo>
                      <a:pt x="223" y="251"/>
                    </a:lnTo>
                    <a:lnTo>
                      <a:pt x="222" y="251"/>
                    </a:lnTo>
                    <a:lnTo>
                      <a:pt x="222" y="251"/>
                    </a:lnTo>
                    <a:lnTo>
                      <a:pt x="222" y="252"/>
                    </a:lnTo>
                    <a:lnTo>
                      <a:pt x="222" y="253"/>
                    </a:lnTo>
                    <a:lnTo>
                      <a:pt x="223" y="253"/>
                    </a:lnTo>
                    <a:lnTo>
                      <a:pt x="223" y="254"/>
                    </a:lnTo>
                    <a:lnTo>
                      <a:pt x="223" y="254"/>
                    </a:lnTo>
                    <a:lnTo>
                      <a:pt x="224" y="255"/>
                    </a:lnTo>
                    <a:lnTo>
                      <a:pt x="225" y="256"/>
                    </a:lnTo>
                    <a:lnTo>
                      <a:pt x="225" y="257"/>
                    </a:lnTo>
                    <a:lnTo>
                      <a:pt x="225" y="257"/>
                    </a:lnTo>
                    <a:lnTo>
                      <a:pt x="225" y="257"/>
                    </a:lnTo>
                    <a:lnTo>
                      <a:pt x="225" y="257"/>
                    </a:lnTo>
                    <a:lnTo>
                      <a:pt x="226" y="257"/>
                    </a:lnTo>
                    <a:lnTo>
                      <a:pt x="226" y="258"/>
                    </a:lnTo>
                    <a:lnTo>
                      <a:pt x="226" y="258"/>
                    </a:lnTo>
                    <a:lnTo>
                      <a:pt x="227" y="259"/>
                    </a:lnTo>
                    <a:lnTo>
                      <a:pt x="227" y="260"/>
                    </a:lnTo>
                    <a:lnTo>
                      <a:pt x="227" y="260"/>
                    </a:lnTo>
                    <a:lnTo>
                      <a:pt x="226" y="261"/>
                    </a:lnTo>
                    <a:lnTo>
                      <a:pt x="226" y="263"/>
                    </a:lnTo>
                    <a:lnTo>
                      <a:pt x="226" y="264"/>
                    </a:lnTo>
                    <a:lnTo>
                      <a:pt x="226" y="264"/>
                    </a:lnTo>
                    <a:lnTo>
                      <a:pt x="226" y="266"/>
                    </a:lnTo>
                    <a:lnTo>
                      <a:pt x="226" y="269"/>
                    </a:lnTo>
                    <a:lnTo>
                      <a:pt x="226" y="269"/>
                    </a:lnTo>
                    <a:lnTo>
                      <a:pt x="225" y="270"/>
                    </a:lnTo>
                    <a:lnTo>
                      <a:pt x="225" y="272"/>
                    </a:lnTo>
                    <a:lnTo>
                      <a:pt x="225" y="274"/>
                    </a:lnTo>
                    <a:lnTo>
                      <a:pt x="225" y="275"/>
                    </a:lnTo>
                    <a:lnTo>
                      <a:pt x="225" y="276"/>
                    </a:lnTo>
                    <a:lnTo>
                      <a:pt x="225" y="277"/>
                    </a:lnTo>
                    <a:lnTo>
                      <a:pt x="224" y="278"/>
                    </a:lnTo>
                    <a:lnTo>
                      <a:pt x="224" y="279"/>
                    </a:lnTo>
                    <a:lnTo>
                      <a:pt x="224" y="280"/>
                    </a:lnTo>
                    <a:lnTo>
                      <a:pt x="224" y="280"/>
                    </a:lnTo>
                    <a:lnTo>
                      <a:pt x="224" y="281"/>
                    </a:lnTo>
                    <a:lnTo>
                      <a:pt x="224" y="282"/>
                    </a:lnTo>
                    <a:lnTo>
                      <a:pt x="223" y="283"/>
                    </a:lnTo>
                    <a:lnTo>
                      <a:pt x="223" y="287"/>
                    </a:lnTo>
                    <a:lnTo>
                      <a:pt x="223" y="288"/>
                    </a:lnTo>
                    <a:lnTo>
                      <a:pt x="223" y="290"/>
                    </a:lnTo>
                    <a:lnTo>
                      <a:pt x="222" y="294"/>
                    </a:lnTo>
                    <a:lnTo>
                      <a:pt x="222" y="295"/>
                    </a:lnTo>
                    <a:lnTo>
                      <a:pt x="221" y="296"/>
                    </a:lnTo>
                    <a:lnTo>
                      <a:pt x="221" y="296"/>
                    </a:lnTo>
                    <a:lnTo>
                      <a:pt x="221" y="297"/>
                    </a:lnTo>
                    <a:lnTo>
                      <a:pt x="221" y="298"/>
                    </a:lnTo>
                    <a:lnTo>
                      <a:pt x="220" y="301"/>
                    </a:lnTo>
                    <a:lnTo>
                      <a:pt x="220" y="307"/>
                    </a:lnTo>
                    <a:lnTo>
                      <a:pt x="220" y="308"/>
                    </a:lnTo>
                    <a:lnTo>
                      <a:pt x="220" y="310"/>
                    </a:lnTo>
                    <a:lnTo>
                      <a:pt x="220" y="310"/>
                    </a:lnTo>
                    <a:lnTo>
                      <a:pt x="220" y="311"/>
                    </a:lnTo>
                    <a:lnTo>
                      <a:pt x="219" y="313"/>
                    </a:lnTo>
                    <a:lnTo>
                      <a:pt x="219" y="315"/>
                    </a:lnTo>
                    <a:lnTo>
                      <a:pt x="219" y="316"/>
                    </a:lnTo>
                    <a:lnTo>
                      <a:pt x="218" y="318"/>
                    </a:lnTo>
                    <a:lnTo>
                      <a:pt x="218" y="319"/>
                    </a:lnTo>
                    <a:lnTo>
                      <a:pt x="218" y="320"/>
                    </a:lnTo>
                    <a:lnTo>
                      <a:pt x="218" y="321"/>
                    </a:lnTo>
                    <a:lnTo>
                      <a:pt x="217" y="322"/>
                    </a:lnTo>
                    <a:lnTo>
                      <a:pt x="217" y="323"/>
                    </a:lnTo>
                    <a:lnTo>
                      <a:pt x="217" y="325"/>
                    </a:lnTo>
                    <a:lnTo>
                      <a:pt x="217" y="325"/>
                    </a:lnTo>
                    <a:lnTo>
                      <a:pt x="217" y="326"/>
                    </a:lnTo>
                    <a:lnTo>
                      <a:pt x="217" y="326"/>
                    </a:lnTo>
                    <a:lnTo>
                      <a:pt x="217" y="326"/>
                    </a:lnTo>
                    <a:lnTo>
                      <a:pt x="217" y="327"/>
                    </a:lnTo>
                    <a:lnTo>
                      <a:pt x="217" y="328"/>
                    </a:lnTo>
                    <a:lnTo>
                      <a:pt x="217" y="329"/>
                    </a:lnTo>
                    <a:lnTo>
                      <a:pt x="217" y="329"/>
                    </a:lnTo>
                    <a:lnTo>
                      <a:pt x="217" y="330"/>
                    </a:lnTo>
                    <a:lnTo>
                      <a:pt x="216" y="330"/>
                    </a:lnTo>
                    <a:lnTo>
                      <a:pt x="216" y="331"/>
                    </a:lnTo>
                    <a:lnTo>
                      <a:pt x="216" y="332"/>
                    </a:lnTo>
                    <a:lnTo>
                      <a:pt x="216" y="332"/>
                    </a:lnTo>
                    <a:lnTo>
                      <a:pt x="216" y="332"/>
                    </a:lnTo>
                    <a:lnTo>
                      <a:pt x="216" y="333"/>
                    </a:lnTo>
                    <a:lnTo>
                      <a:pt x="215" y="335"/>
                    </a:lnTo>
                    <a:lnTo>
                      <a:pt x="215" y="336"/>
                    </a:lnTo>
                    <a:lnTo>
                      <a:pt x="215" y="337"/>
                    </a:lnTo>
                    <a:lnTo>
                      <a:pt x="215" y="338"/>
                    </a:lnTo>
                    <a:lnTo>
                      <a:pt x="215" y="339"/>
                    </a:lnTo>
                    <a:lnTo>
                      <a:pt x="214" y="339"/>
                    </a:lnTo>
                    <a:lnTo>
                      <a:pt x="214" y="340"/>
                    </a:lnTo>
                    <a:lnTo>
                      <a:pt x="214" y="344"/>
                    </a:lnTo>
                    <a:lnTo>
                      <a:pt x="214" y="345"/>
                    </a:lnTo>
                    <a:lnTo>
                      <a:pt x="214" y="345"/>
                    </a:lnTo>
                    <a:lnTo>
                      <a:pt x="214" y="346"/>
                    </a:lnTo>
                    <a:lnTo>
                      <a:pt x="214" y="350"/>
                    </a:lnTo>
                    <a:lnTo>
                      <a:pt x="214" y="351"/>
                    </a:lnTo>
                    <a:lnTo>
                      <a:pt x="213" y="352"/>
                    </a:lnTo>
                    <a:lnTo>
                      <a:pt x="212" y="355"/>
                    </a:lnTo>
                    <a:lnTo>
                      <a:pt x="212" y="356"/>
                    </a:lnTo>
                    <a:lnTo>
                      <a:pt x="212" y="357"/>
                    </a:lnTo>
                    <a:lnTo>
                      <a:pt x="212" y="357"/>
                    </a:lnTo>
                    <a:lnTo>
                      <a:pt x="212" y="358"/>
                    </a:lnTo>
                    <a:lnTo>
                      <a:pt x="212" y="359"/>
                    </a:lnTo>
                    <a:lnTo>
                      <a:pt x="211" y="360"/>
                    </a:lnTo>
                    <a:lnTo>
                      <a:pt x="211" y="363"/>
                    </a:lnTo>
                    <a:lnTo>
                      <a:pt x="211" y="365"/>
                    </a:lnTo>
                    <a:lnTo>
                      <a:pt x="211" y="366"/>
                    </a:lnTo>
                    <a:lnTo>
                      <a:pt x="211" y="367"/>
                    </a:lnTo>
                    <a:lnTo>
                      <a:pt x="210" y="369"/>
                    </a:lnTo>
                    <a:lnTo>
                      <a:pt x="210" y="369"/>
                    </a:lnTo>
                    <a:lnTo>
                      <a:pt x="210" y="370"/>
                    </a:lnTo>
                    <a:lnTo>
                      <a:pt x="210" y="370"/>
                    </a:lnTo>
                    <a:lnTo>
                      <a:pt x="210" y="371"/>
                    </a:lnTo>
                    <a:lnTo>
                      <a:pt x="210" y="372"/>
                    </a:lnTo>
                    <a:lnTo>
                      <a:pt x="210" y="372"/>
                    </a:lnTo>
                    <a:lnTo>
                      <a:pt x="209" y="373"/>
                    </a:lnTo>
                    <a:lnTo>
                      <a:pt x="209" y="374"/>
                    </a:lnTo>
                    <a:lnTo>
                      <a:pt x="209" y="375"/>
                    </a:lnTo>
                    <a:lnTo>
                      <a:pt x="209" y="376"/>
                    </a:lnTo>
                    <a:lnTo>
                      <a:pt x="209" y="377"/>
                    </a:lnTo>
                    <a:lnTo>
                      <a:pt x="208" y="377"/>
                    </a:lnTo>
                    <a:lnTo>
                      <a:pt x="208" y="378"/>
                    </a:lnTo>
                    <a:lnTo>
                      <a:pt x="208" y="379"/>
                    </a:lnTo>
                    <a:lnTo>
                      <a:pt x="208" y="380"/>
                    </a:lnTo>
                    <a:lnTo>
                      <a:pt x="208" y="381"/>
                    </a:lnTo>
                    <a:lnTo>
                      <a:pt x="208" y="381"/>
                    </a:lnTo>
                    <a:lnTo>
                      <a:pt x="207" y="381"/>
                    </a:lnTo>
                    <a:lnTo>
                      <a:pt x="205" y="381"/>
                    </a:lnTo>
                    <a:lnTo>
                      <a:pt x="199" y="379"/>
                    </a:lnTo>
                    <a:lnTo>
                      <a:pt x="196" y="378"/>
                    </a:lnTo>
                    <a:lnTo>
                      <a:pt x="195" y="378"/>
                    </a:lnTo>
                    <a:lnTo>
                      <a:pt x="194" y="378"/>
                    </a:lnTo>
                    <a:lnTo>
                      <a:pt x="193" y="378"/>
                    </a:lnTo>
                    <a:lnTo>
                      <a:pt x="192" y="378"/>
                    </a:lnTo>
                    <a:lnTo>
                      <a:pt x="190" y="378"/>
                    </a:lnTo>
                    <a:lnTo>
                      <a:pt x="189" y="378"/>
                    </a:lnTo>
                    <a:lnTo>
                      <a:pt x="188" y="378"/>
                    </a:lnTo>
                    <a:lnTo>
                      <a:pt x="187" y="378"/>
                    </a:lnTo>
                    <a:lnTo>
                      <a:pt x="186" y="378"/>
                    </a:lnTo>
                    <a:lnTo>
                      <a:pt x="184" y="378"/>
                    </a:lnTo>
                    <a:lnTo>
                      <a:pt x="184" y="377"/>
                    </a:lnTo>
                    <a:lnTo>
                      <a:pt x="181" y="377"/>
                    </a:lnTo>
                    <a:lnTo>
                      <a:pt x="181" y="377"/>
                    </a:lnTo>
                    <a:lnTo>
                      <a:pt x="180" y="377"/>
                    </a:lnTo>
                    <a:lnTo>
                      <a:pt x="180" y="376"/>
                    </a:lnTo>
                    <a:lnTo>
                      <a:pt x="178" y="376"/>
                    </a:lnTo>
                    <a:lnTo>
                      <a:pt x="177" y="376"/>
                    </a:lnTo>
                    <a:lnTo>
                      <a:pt x="176" y="376"/>
                    </a:lnTo>
                    <a:lnTo>
                      <a:pt x="175" y="375"/>
                    </a:lnTo>
                    <a:lnTo>
                      <a:pt x="173" y="375"/>
                    </a:lnTo>
                    <a:lnTo>
                      <a:pt x="171" y="375"/>
                    </a:lnTo>
                    <a:lnTo>
                      <a:pt x="170" y="375"/>
                    </a:lnTo>
                    <a:lnTo>
                      <a:pt x="170" y="375"/>
                    </a:lnTo>
                    <a:lnTo>
                      <a:pt x="170" y="375"/>
                    </a:lnTo>
                    <a:lnTo>
                      <a:pt x="169" y="374"/>
                    </a:lnTo>
                    <a:lnTo>
                      <a:pt x="167" y="374"/>
                    </a:lnTo>
                    <a:lnTo>
                      <a:pt x="167" y="374"/>
                    </a:lnTo>
                    <a:lnTo>
                      <a:pt x="166" y="374"/>
                    </a:lnTo>
                    <a:lnTo>
                      <a:pt x="161" y="373"/>
                    </a:lnTo>
                    <a:lnTo>
                      <a:pt x="159" y="372"/>
                    </a:lnTo>
                    <a:lnTo>
                      <a:pt x="158" y="372"/>
                    </a:lnTo>
                    <a:lnTo>
                      <a:pt x="153" y="371"/>
                    </a:lnTo>
                    <a:lnTo>
                      <a:pt x="152" y="371"/>
                    </a:lnTo>
                    <a:lnTo>
                      <a:pt x="150" y="371"/>
                    </a:lnTo>
                    <a:lnTo>
                      <a:pt x="149" y="370"/>
                    </a:lnTo>
                    <a:lnTo>
                      <a:pt x="149" y="370"/>
                    </a:lnTo>
                    <a:lnTo>
                      <a:pt x="148" y="370"/>
                    </a:lnTo>
                    <a:lnTo>
                      <a:pt x="148" y="370"/>
                    </a:lnTo>
                    <a:lnTo>
                      <a:pt x="147" y="370"/>
                    </a:lnTo>
                    <a:lnTo>
                      <a:pt x="146" y="370"/>
                    </a:lnTo>
                    <a:lnTo>
                      <a:pt x="146" y="370"/>
                    </a:lnTo>
                    <a:lnTo>
                      <a:pt x="145" y="370"/>
                    </a:lnTo>
                    <a:lnTo>
                      <a:pt x="144" y="370"/>
                    </a:lnTo>
                    <a:lnTo>
                      <a:pt x="143" y="370"/>
                    </a:lnTo>
                    <a:lnTo>
                      <a:pt x="143" y="370"/>
                    </a:lnTo>
                    <a:lnTo>
                      <a:pt x="143" y="370"/>
                    </a:lnTo>
                    <a:lnTo>
                      <a:pt x="141" y="369"/>
                    </a:lnTo>
                    <a:lnTo>
                      <a:pt x="140" y="369"/>
                    </a:lnTo>
                    <a:lnTo>
                      <a:pt x="139" y="369"/>
                    </a:lnTo>
                    <a:lnTo>
                      <a:pt x="137" y="369"/>
                    </a:lnTo>
                    <a:lnTo>
                      <a:pt x="137" y="369"/>
                    </a:lnTo>
                    <a:lnTo>
                      <a:pt x="137" y="369"/>
                    </a:lnTo>
                    <a:lnTo>
                      <a:pt x="136" y="369"/>
                    </a:lnTo>
                    <a:lnTo>
                      <a:pt x="134" y="369"/>
                    </a:lnTo>
                    <a:lnTo>
                      <a:pt x="134" y="368"/>
                    </a:lnTo>
                    <a:lnTo>
                      <a:pt x="133" y="368"/>
                    </a:lnTo>
                    <a:lnTo>
                      <a:pt x="131" y="368"/>
                    </a:lnTo>
                    <a:lnTo>
                      <a:pt x="131" y="368"/>
                    </a:lnTo>
                    <a:lnTo>
                      <a:pt x="131" y="367"/>
                    </a:lnTo>
                    <a:lnTo>
                      <a:pt x="129" y="367"/>
                    </a:lnTo>
                    <a:lnTo>
                      <a:pt x="128" y="367"/>
                    </a:lnTo>
                    <a:lnTo>
                      <a:pt x="128" y="367"/>
                    </a:lnTo>
                    <a:lnTo>
                      <a:pt x="127" y="367"/>
                    </a:lnTo>
                    <a:lnTo>
                      <a:pt x="126" y="366"/>
                    </a:lnTo>
                    <a:lnTo>
                      <a:pt x="126" y="366"/>
                    </a:lnTo>
                    <a:lnTo>
                      <a:pt x="125" y="366"/>
                    </a:lnTo>
                    <a:lnTo>
                      <a:pt x="124" y="366"/>
                    </a:lnTo>
                    <a:lnTo>
                      <a:pt x="123" y="366"/>
                    </a:lnTo>
                    <a:lnTo>
                      <a:pt x="122" y="366"/>
                    </a:lnTo>
                    <a:lnTo>
                      <a:pt x="121" y="366"/>
                    </a:lnTo>
                    <a:lnTo>
                      <a:pt x="120" y="366"/>
                    </a:lnTo>
                    <a:lnTo>
                      <a:pt x="120" y="366"/>
                    </a:lnTo>
                    <a:lnTo>
                      <a:pt x="119" y="366"/>
                    </a:lnTo>
                    <a:lnTo>
                      <a:pt x="119" y="365"/>
                    </a:lnTo>
                    <a:lnTo>
                      <a:pt x="118" y="365"/>
                    </a:lnTo>
                    <a:lnTo>
                      <a:pt x="117" y="365"/>
                    </a:lnTo>
                    <a:lnTo>
                      <a:pt x="116" y="365"/>
                    </a:lnTo>
                    <a:lnTo>
                      <a:pt x="116" y="365"/>
                    </a:lnTo>
                    <a:lnTo>
                      <a:pt x="115" y="365"/>
                    </a:lnTo>
                    <a:lnTo>
                      <a:pt x="114" y="364"/>
                    </a:lnTo>
                    <a:lnTo>
                      <a:pt x="113" y="364"/>
                    </a:lnTo>
                    <a:lnTo>
                      <a:pt x="113" y="364"/>
                    </a:lnTo>
                    <a:lnTo>
                      <a:pt x="112" y="364"/>
                    </a:lnTo>
                    <a:lnTo>
                      <a:pt x="111" y="364"/>
                    </a:lnTo>
                    <a:lnTo>
                      <a:pt x="110" y="363"/>
                    </a:lnTo>
                    <a:lnTo>
                      <a:pt x="109" y="363"/>
                    </a:lnTo>
                    <a:lnTo>
                      <a:pt x="109" y="363"/>
                    </a:lnTo>
                    <a:lnTo>
                      <a:pt x="108" y="363"/>
                    </a:lnTo>
                    <a:lnTo>
                      <a:pt x="107" y="363"/>
                    </a:lnTo>
                    <a:lnTo>
                      <a:pt x="107" y="363"/>
                    </a:lnTo>
                    <a:lnTo>
                      <a:pt x="105" y="363"/>
                    </a:lnTo>
                    <a:lnTo>
                      <a:pt x="104" y="363"/>
                    </a:lnTo>
                    <a:lnTo>
                      <a:pt x="103" y="363"/>
                    </a:lnTo>
                    <a:lnTo>
                      <a:pt x="101" y="362"/>
                    </a:lnTo>
                    <a:lnTo>
                      <a:pt x="96" y="361"/>
                    </a:lnTo>
                    <a:lnTo>
                      <a:pt x="95" y="361"/>
                    </a:lnTo>
                    <a:lnTo>
                      <a:pt x="93" y="360"/>
                    </a:lnTo>
                    <a:lnTo>
                      <a:pt x="92" y="360"/>
                    </a:lnTo>
                    <a:lnTo>
                      <a:pt x="89" y="360"/>
                    </a:lnTo>
                    <a:lnTo>
                      <a:pt x="88" y="359"/>
                    </a:lnTo>
                    <a:lnTo>
                      <a:pt x="87" y="359"/>
                    </a:lnTo>
                    <a:lnTo>
                      <a:pt x="86" y="359"/>
                    </a:lnTo>
                    <a:lnTo>
                      <a:pt x="85" y="358"/>
                    </a:lnTo>
                    <a:lnTo>
                      <a:pt x="84" y="358"/>
                    </a:lnTo>
                    <a:lnTo>
                      <a:pt x="83" y="358"/>
                    </a:lnTo>
                    <a:lnTo>
                      <a:pt x="83" y="358"/>
                    </a:lnTo>
                    <a:lnTo>
                      <a:pt x="82" y="358"/>
                    </a:lnTo>
                    <a:lnTo>
                      <a:pt x="82" y="357"/>
                    </a:lnTo>
                    <a:lnTo>
                      <a:pt x="80" y="357"/>
                    </a:lnTo>
                    <a:lnTo>
                      <a:pt x="79" y="357"/>
                    </a:lnTo>
                    <a:lnTo>
                      <a:pt x="78" y="357"/>
                    </a:lnTo>
                    <a:lnTo>
                      <a:pt x="77" y="356"/>
                    </a:lnTo>
                    <a:lnTo>
                      <a:pt x="76" y="356"/>
                    </a:lnTo>
                    <a:lnTo>
                      <a:pt x="76" y="356"/>
                    </a:lnTo>
                    <a:lnTo>
                      <a:pt x="75" y="356"/>
                    </a:lnTo>
                    <a:lnTo>
                      <a:pt x="74" y="356"/>
                    </a:lnTo>
                    <a:lnTo>
                      <a:pt x="74" y="356"/>
                    </a:lnTo>
                    <a:lnTo>
                      <a:pt x="73" y="355"/>
                    </a:lnTo>
                    <a:lnTo>
                      <a:pt x="71" y="355"/>
                    </a:lnTo>
                    <a:lnTo>
                      <a:pt x="70" y="355"/>
                    </a:lnTo>
                    <a:lnTo>
                      <a:pt x="69" y="355"/>
                    </a:lnTo>
                    <a:lnTo>
                      <a:pt x="69" y="355"/>
                    </a:lnTo>
                    <a:lnTo>
                      <a:pt x="61" y="354"/>
                    </a:lnTo>
                    <a:lnTo>
                      <a:pt x="59" y="354"/>
                    </a:lnTo>
                    <a:lnTo>
                      <a:pt x="50" y="351"/>
                    </a:lnTo>
                    <a:lnTo>
                      <a:pt x="48" y="351"/>
                    </a:lnTo>
                    <a:lnTo>
                      <a:pt x="40" y="348"/>
                    </a:lnTo>
                    <a:lnTo>
                      <a:pt x="39" y="348"/>
                    </a:lnTo>
                    <a:lnTo>
                      <a:pt x="36" y="348"/>
                    </a:lnTo>
                    <a:lnTo>
                      <a:pt x="34" y="348"/>
                    </a:lnTo>
                    <a:lnTo>
                      <a:pt x="27" y="346"/>
                    </a:lnTo>
                    <a:lnTo>
                      <a:pt x="24" y="345"/>
                    </a:lnTo>
                    <a:lnTo>
                      <a:pt x="22" y="345"/>
                    </a:lnTo>
                    <a:lnTo>
                      <a:pt x="19" y="345"/>
                    </a:lnTo>
                    <a:lnTo>
                      <a:pt x="18" y="344"/>
                    </a:lnTo>
                    <a:lnTo>
                      <a:pt x="18" y="344"/>
                    </a:lnTo>
                    <a:lnTo>
                      <a:pt x="17" y="344"/>
                    </a:lnTo>
                    <a:lnTo>
                      <a:pt x="15" y="343"/>
                    </a:lnTo>
                    <a:lnTo>
                      <a:pt x="14" y="343"/>
                    </a:lnTo>
                    <a:lnTo>
                      <a:pt x="6" y="341"/>
                    </a:lnTo>
                    <a:lnTo>
                      <a:pt x="2" y="340"/>
                    </a:lnTo>
                    <a:lnTo>
                      <a:pt x="0" y="340"/>
                    </a:lnTo>
                    <a:lnTo>
                      <a:pt x="0" y="340"/>
                    </a:lnTo>
                    <a:lnTo>
                      <a:pt x="0" y="336"/>
                    </a:lnTo>
                    <a:lnTo>
                      <a:pt x="1" y="333"/>
                    </a:lnTo>
                    <a:lnTo>
                      <a:pt x="2" y="332"/>
                    </a:lnTo>
                    <a:lnTo>
                      <a:pt x="2" y="330"/>
                    </a:lnTo>
                    <a:lnTo>
                      <a:pt x="3" y="325"/>
                    </a:lnTo>
                    <a:lnTo>
                      <a:pt x="6" y="311"/>
                    </a:lnTo>
                    <a:lnTo>
                      <a:pt x="6" y="309"/>
                    </a:lnTo>
                    <a:lnTo>
                      <a:pt x="9" y="300"/>
                    </a:lnTo>
                    <a:lnTo>
                      <a:pt x="9" y="297"/>
                    </a:lnTo>
                    <a:lnTo>
                      <a:pt x="9" y="295"/>
                    </a:lnTo>
                    <a:lnTo>
                      <a:pt x="10" y="295"/>
                    </a:lnTo>
                    <a:lnTo>
                      <a:pt x="10" y="293"/>
                    </a:lnTo>
                    <a:lnTo>
                      <a:pt x="10" y="292"/>
                    </a:lnTo>
                    <a:lnTo>
                      <a:pt x="10" y="289"/>
                    </a:lnTo>
                    <a:lnTo>
                      <a:pt x="11" y="287"/>
                    </a:lnTo>
                    <a:lnTo>
                      <a:pt x="11" y="287"/>
                    </a:lnTo>
                    <a:lnTo>
                      <a:pt x="12" y="285"/>
                    </a:lnTo>
                    <a:lnTo>
                      <a:pt x="12" y="284"/>
                    </a:lnTo>
                    <a:lnTo>
                      <a:pt x="12" y="284"/>
                    </a:lnTo>
                    <a:lnTo>
                      <a:pt x="12" y="283"/>
                    </a:lnTo>
                    <a:lnTo>
                      <a:pt x="12" y="281"/>
                    </a:lnTo>
                    <a:lnTo>
                      <a:pt x="12" y="281"/>
                    </a:lnTo>
                    <a:lnTo>
                      <a:pt x="13" y="278"/>
                    </a:lnTo>
                    <a:lnTo>
                      <a:pt x="14" y="276"/>
                    </a:lnTo>
                    <a:lnTo>
                      <a:pt x="14" y="275"/>
                    </a:lnTo>
                    <a:lnTo>
                      <a:pt x="14" y="274"/>
                    </a:lnTo>
                    <a:lnTo>
                      <a:pt x="15" y="272"/>
                    </a:lnTo>
                    <a:lnTo>
                      <a:pt x="15" y="269"/>
                    </a:lnTo>
                    <a:lnTo>
                      <a:pt x="15" y="267"/>
                    </a:lnTo>
                    <a:lnTo>
                      <a:pt x="15" y="266"/>
                    </a:lnTo>
                    <a:lnTo>
                      <a:pt x="15" y="265"/>
                    </a:lnTo>
                    <a:lnTo>
                      <a:pt x="16" y="264"/>
                    </a:lnTo>
                    <a:lnTo>
                      <a:pt x="16" y="263"/>
                    </a:lnTo>
                    <a:lnTo>
                      <a:pt x="16" y="263"/>
                    </a:lnTo>
                    <a:lnTo>
                      <a:pt x="16" y="262"/>
                    </a:lnTo>
                    <a:lnTo>
                      <a:pt x="17" y="261"/>
                    </a:lnTo>
                    <a:lnTo>
                      <a:pt x="17" y="260"/>
                    </a:lnTo>
                    <a:lnTo>
                      <a:pt x="17" y="260"/>
                    </a:lnTo>
                    <a:lnTo>
                      <a:pt x="17" y="259"/>
                    </a:lnTo>
                    <a:lnTo>
                      <a:pt x="18" y="258"/>
                    </a:lnTo>
                    <a:lnTo>
                      <a:pt x="18" y="257"/>
                    </a:lnTo>
                    <a:lnTo>
                      <a:pt x="18" y="257"/>
                    </a:lnTo>
                    <a:lnTo>
                      <a:pt x="18" y="257"/>
                    </a:lnTo>
                    <a:lnTo>
                      <a:pt x="18" y="255"/>
                    </a:lnTo>
                    <a:lnTo>
                      <a:pt x="18" y="254"/>
                    </a:lnTo>
                    <a:lnTo>
                      <a:pt x="19" y="251"/>
                    </a:lnTo>
                    <a:lnTo>
                      <a:pt x="19" y="251"/>
                    </a:lnTo>
                    <a:lnTo>
                      <a:pt x="19" y="250"/>
                    </a:lnTo>
                    <a:lnTo>
                      <a:pt x="19" y="249"/>
                    </a:lnTo>
                    <a:lnTo>
                      <a:pt x="20" y="249"/>
                    </a:lnTo>
                    <a:lnTo>
                      <a:pt x="20" y="249"/>
                    </a:lnTo>
                    <a:lnTo>
                      <a:pt x="21" y="249"/>
                    </a:lnTo>
                    <a:lnTo>
                      <a:pt x="21" y="249"/>
                    </a:lnTo>
                    <a:lnTo>
                      <a:pt x="21" y="248"/>
                    </a:lnTo>
                    <a:lnTo>
                      <a:pt x="21" y="248"/>
                    </a:lnTo>
                    <a:lnTo>
                      <a:pt x="21" y="247"/>
                    </a:lnTo>
                    <a:lnTo>
                      <a:pt x="21" y="246"/>
                    </a:lnTo>
                    <a:lnTo>
                      <a:pt x="22" y="246"/>
                    </a:lnTo>
                    <a:lnTo>
                      <a:pt x="22" y="245"/>
                    </a:lnTo>
                    <a:lnTo>
                      <a:pt x="22" y="245"/>
                    </a:lnTo>
                    <a:lnTo>
                      <a:pt x="23" y="245"/>
                    </a:lnTo>
                    <a:lnTo>
                      <a:pt x="22" y="244"/>
                    </a:lnTo>
                    <a:lnTo>
                      <a:pt x="23" y="244"/>
                    </a:lnTo>
                    <a:lnTo>
                      <a:pt x="23" y="243"/>
                    </a:lnTo>
                    <a:lnTo>
                      <a:pt x="24" y="243"/>
                    </a:lnTo>
                    <a:lnTo>
                      <a:pt x="24" y="243"/>
                    </a:lnTo>
                    <a:lnTo>
                      <a:pt x="24" y="242"/>
                    </a:lnTo>
                    <a:lnTo>
                      <a:pt x="24" y="242"/>
                    </a:lnTo>
                    <a:lnTo>
                      <a:pt x="24" y="242"/>
                    </a:lnTo>
                    <a:lnTo>
                      <a:pt x="24" y="241"/>
                    </a:lnTo>
                    <a:lnTo>
                      <a:pt x="24" y="241"/>
                    </a:lnTo>
                    <a:lnTo>
                      <a:pt x="24" y="240"/>
                    </a:lnTo>
                    <a:lnTo>
                      <a:pt x="24" y="239"/>
                    </a:lnTo>
                    <a:lnTo>
                      <a:pt x="24" y="239"/>
                    </a:lnTo>
                    <a:lnTo>
                      <a:pt x="24" y="238"/>
                    </a:lnTo>
                    <a:lnTo>
                      <a:pt x="24" y="238"/>
                    </a:lnTo>
                    <a:lnTo>
                      <a:pt x="25" y="238"/>
                    </a:lnTo>
                    <a:lnTo>
                      <a:pt x="26" y="237"/>
                    </a:lnTo>
                    <a:lnTo>
                      <a:pt x="27" y="236"/>
                    </a:lnTo>
                    <a:lnTo>
                      <a:pt x="27" y="236"/>
                    </a:lnTo>
                    <a:lnTo>
                      <a:pt x="27" y="236"/>
                    </a:lnTo>
                    <a:lnTo>
                      <a:pt x="27" y="235"/>
                    </a:lnTo>
                    <a:lnTo>
                      <a:pt x="27" y="234"/>
                    </a:lnTo>
                    <a:lnTo>
                      <a:pt x="27" y="234"/>
                    </a:lnTo>
                    <a:lnTo>
                      <a:pt x="27" y="234"/>
                    </a:lnTo>
                    <a:lnTo>
                      <a:pt x="27" y="233"/>
                    </a:lnTo>
                    <a:lnTo>
                      <a:pt x="26" y="233"/>
                    </a:lnTo>
                    <a:lnTo>
                      <a:pt x="25" y="233"/>
                    </a:lnTo>
                    <a:lnTo>
                      <a:pt x="25" y="232"/>
                    </a:lnTo>
                    <a:lnTo>
                      <a:pt x="25" y="232"/>
                    </a:lnTo>
                    <a:lnTo>
                      <a:pt x="25" y="231"/>
                    </a:lnTo>
                    <a:lnTo>
                      <a:pt x="26" y="231"/>
                    </a:lnTo>
                    <a:lnTo>
                      <a:pt x="25" y="230"/>
                    </a:lnTo>
                    <a:lnTo>
                      <a:pt x="24" y="230"/>
                    </a:lnTo>
                    <a:lnTo>
                      <a:pt x="24" y="229"/>
                    </a:lnTo>
                    <a:lnTo>
                      <a:pt x="23" y="229"/>
                    </a:lnTo>
                    <a:lnTo>
                      <a:pt x="23" y="230"/>
                    </a:lnTo>
                    <a:lnTo>
                      <a:pt x="22" y="230"/>
                    </a:lnTo>
                    <a:lnTo>
                      <a:pt x="22" y="229"/>
                    </a:lnTo>
                    <a:lnTo>
                      <a:pt x="21" y="229"/>
                    </a:lnTo>
                    <a:lnTo>
                      <a:pt x="21" y="228"/>
                    </a:lnTo>
                    <a:lnTo>
                      <a:pt x="21" y="227"/>
                    </a:lnTo>
                    <a:lnTo>
                      <a:pt x="21" y="227"/>
                    </a:lnTo>
                    <a:lnTo>
                      <a:pt x="21" y="227"/>
                    </a:lnTo>
                    <a:lnTo>
                      <a:pt x="21" y="228"/>
                    </a:lnTo>
                    <a:lnTo>
                      <a:pt x="20" y="228"/>
                    </a:lnTo>
                    <a:lnTo>
                      <a:pt x="19" y="228"/>
                    </a:lnTo>
                    <a:lnTo>
                      <a:pt x="19" y="227"/>
                    </a:lnTo>
                    <a:lnTo>
                      <a:pt x="18" y="226"/>
                    </a:lnTo>
                    <a:lnTo>
                      <a:pt x="18" y="226"/>
                    </a:lnTo>
                    <a:lnTo>
                      <a:pt x="18" y="226"/>
                    </a:lnTo>
                    <a:lnTo>
                      <a:pt x="18" y="226"/>
                    </a:lnTo>
                    <a:lnTo>
                      <a:pt x="18" y="225"/>
                    </a:lnTo>
                    <a:lnTo>
                      <a:pt x="19" y="225"/>
                    </a:lnTo>
                    <a:lnTo>
                      <a:pt x="19" y="224"/>
                    </a:lnTo>
                    <a:lnTo>
                      <a:pt x="19" y="223"/>
                    </a:lnTo>
                    <a:lnTo>
                      <a:pt x="18" y="223"/>
                    </a:lnTo>
                    <a:lnTo>
                      <a:pt x="18" y="222"/>
                    </a:lnTo>
                    <a:lnTo>
                      <a:pt x="18" y="22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0" name="Freeform 7"/>
              <p:cNvSpPr>
                <a:spLocks/>
              </p:cNvSpPr>
              <p:nvPr/>
            </p:nvSpPr>
            <p:spPr bwMode="auto">
              <a:xfrm>
                <a:off x="3539" y="1530"/>
                <a:ext cx="261" cy="315"/>
              </a:xfrm>
              <a:custGeom>
                <a:avLst/>
                <a:gdLst>
                  <a:gd name="T0" fmla="*/ 2 w 261"/>
                  <a:gd name="T1" fmla="*/ 213 h 315"/>
                  <a:gd name="T2" fmla="*/ 3 w 261"/>
                  <a:gd name="T3" fmla="*/ 210 h 315"/>
                  <a:gd name="T4" fmla="*/ 8 w 261"/>
                  <a:gd name="T5" fmla="*/ 205 h 315"/>
                  <a:gd name="T6" fmla="*/ 13 w 261"/>
                  <a:gd name="T7" fmla="*/ 206 h 315"/>
                  <a:gd name="T8" fmla="*/ 18 w 261"/>
                  <a:gd name="T9" fmla="*/ 202 h 315"/>
                  <a:gd name="T10" fmla="*/ 18 w 261"/>
                  <a:gd name="T11" fmla="*/ 195 h 315"/>
                  <a:gd name="T12" fmla="*/ 13 w 261"/>
                  <a:gd name="T13" fmla="*/ 191 h 315"/>
                  <a:gd name="T14" fmla="*/ 12 w 261"/>
                  <a:gd name="T15" fmla="*/ 186 h 315"/>
                  <a:gd name="T16" fmla="*/ 13 w 261"/>
                  <a:gd name="T17" fmla="*/ 176 h 315"/>
                  <a:gd name="T18" fmla="*/ 17 w 261"/>
                  <a:gd name="T19" fmla="*/ 171 h 315"/>
                  <a:gd name="T20" fmla="*/ 21 w 261"/>
                  <a:gd name="T21" fmla="*/ 168 h 315"/>
                  <a:gd name="T22" fmla="*/ 22 w 261"/>
                  <a:gd name="T23" fmla="*/ 163 h 315"/>
                  <a:gd name="T24" fmla="*/ 24 w 261"/>
                  <a:gd name="T25" fmla="*/ 159 h 315"/>
                  <a:gd name="T26" fmla="*/ 24 w 261"/>
                  <a:gd name="T27" fmla="*/ 153 h 315"/>
                  <a:gd name="T28" fmla="*/ 25 w 261"/>
                  <a:gd name="T29" fmla="*/ 148 h 315"/>
                  <a:gd name="T30" fmla="*/ 30 w 261"/>
                  <a:gd name="T31" fmla="*/ 144 h 315"/>
                  <a:gd name="T32" fmla="*/ 34 w 261"/>
                  <a:gd name="T33" fmla="*/ 140 h 315"/>
                  <a:gd name="T34" fmla="*/ 41 w 261"/>
                  <a:gd name="T35" fmla="*/ 136 h 315"/>
                  <a:gd name="T36" fmla="*/ 43 w 261"/>
                  <a:gd name="T37" fmla="*/ 131 h 315"/>
                  <a:gd name="T38" fmla="*/ 39 w 261"/>
                  <a:gd name="T39" fmla="*/ 125 h 315"/>
                  <a:gd name="T40" fmla="*/ 36 w 261"/>
                  <a:gd name="T41" fmla="*/ 120 h 315"/>
                  <a:gd name="T42" fmla="*/ 35 w 261"/>
                  <a:gd name="T43" fmla="*/ 113 h 315"/>
                  <a:gd name="T44" fmla="*/ 33 w 261"/>
                  <a:gd name="T45" fmla="*/ 107 h 315"/>
                  <a:gd name="T46" fmla="*/ 30 w 261"/>
                  <a:gd name="T47" fmla="*/ 101 h 315"/>
                  <a:gd name="T48" fmla="*/ 31 w 261"/>
                  <a:gd name="T49" fmla="*/ 93 h 315"/>
                  <a:gd name="T50" fmla="*/ 33 w 261"/>
                  <a:gd name="T51" fmla="*/ 89 h 315"/>
                  <a:gd name="T52" fmla="*/ 35 w 261"/>
                  <a:gd name="T53" fmla="*/ 83 h 315"/>
                  <a:gd name="T54" fmla="*/ 35 w 261"/>
                  <a:gd name="T55" fmla="*/ 73 h 315"/>
                  <a:gd name="T56" fmla="*/ 35 w 261"/>
                  <a:gd name="T57" fmla="*/ 69 h 315"/>
                  <a:gd name="T58" fmla="*/ 36 w 261"/>
                  <a:gd name="T59" fmla="*/ 63 h 315"/>
                  <a:gd name="T60" fmla="*/ 36 w 261"/>
                  <a:gd name="T61" fmla="*/ 55 h 315"/>
                  <a:gd name="T62" fmla="*/ 38 w 261"/>
                  <a:gd name="T63" fmla="*/ 51 h 315"/>
                  <a:gd name="T64" fmla="*/ 36 w 261"/>
                  <a:gd name="T65" fmla="*/ 43 h 315"/>
                  <a:gd name="T66" fmla="*/ 39 w 261"/>
                  <a:gd name="T67" fmla="*/ 40 h 315"/>
                  <a:gd name="T68" fmla="*/ 45 w 261"/>
                  <a:gd name="T69" fmla="*/ 39 h 315"/>
                  <a:gd name="T70" fmla="*/ 49 w 261"/>
                  <a:gd name="T71" fmla="*/ 41 h 315"/>
                  <a:gd name="T72" fmla="*/ 54 w 261"/>
                  <a:gd name="T73" fmla="*/ 44 h 315"/>
                  <a:gd name="T74" fmla="*/ 58 w 261"/>
                  <a:gd name="T75" fmla="*/ 48 h 315"/>
                  <a:gd name="T76" fmla="*/ 63 w 261"/>
                  <a:gd name="T77" fmla="*/ 43 h 315"/>
                  <a:gd name="T78" fmla="*/ 71 w 261"/>
                  <a:gd name="T79" fmla="*/ 5 h 315"/>
                  <a:gd name="T80" fmla="*/ 113 w 261"/>
                  <a:gd name="T81" fmla="*/ 9 h 315"/>
                  <a:gd name="T82" fmla="*/ 135 w 261"/>
                  <a:gd name="T83" fmla="*/ 12 h 315"/>
                  <a:gd name="T84" fmla="*/ 197 w 261"/>
                  <a:gd name="T85" fmla="*/ 23 h 315"/>
                  <a:gd name="T86" fmla="*/ 215 w 261"/>
                  <a:gd name="T87" fmla="*/ 26 h 315"/>
                  <a:gd name="T88" fmla="*/ 229 w 261"/>
                  <a:gd name="T89" fmla="*/ 28 h 315"/>
                  <a:gd name="T90" fmla="*/ 248 w 261"/>
                  <a:gd name="T91" fmla="*/ 31 h 315"/>
                  <a:gd name="T92" fmla="*/ 258 w 261"/>
                  <a:gd name="T93" fmla="*/ 33 h 315"/>
                  <a:gd name="T94" fmla="*/ 260 w 261"/>
                  <a:gd name="T95" fmla="*/ 45 h 315"/>
                  <a:gd name="T96" fmla="*/ 258 w 261"/>
                  <a:gd name="T97" fmla="*/ 55 h 315"/>
                  <a:gd name="T98" fmla="*/ 257 w 261"/>
                  <a:gd name="T99" fmla="*/ 64 h 315"/>
                  <a:gd name="T100" fmla="*/ 255 w 261"/>
                  <a:gd name="T101" fmla="*/ 79 h 315"/>
                  <a:gd name="T102" fmla="*/ 252 w 261"/>
                  <a:gd name="T103" fmla="*/ 105 h 315"/>
                  <a:gd name="T104" fmla="*/ 246 w 261"/>
                  <a:gd name="T105" fmla="*/ 144 h 315"/>
                  <a:gd name="T106" fmla="*/ 240 w 261"/>
                  <a:gd name="T107" fmla="*/ 195 h 315"/>
                  <a:gd name="T108" fmla="*/ 237 w 261"/>
                  <a:gd name="T109" fmla="*/ 214 h 315"/>
                  <a:gd name="T110" fmla="*/ 235 w 261"/>
                  <a:gd name="T111" fmla="*/ 227 h 315"/>
                  <a:gd name="T112" fmla="*/ 231 w 261"/>
                  <a:gd name="T113" fmla="*/ 257 h 315"/>
                  <a:gd name="T114" fmla="*/ 227 w 261"/>
                  <a:gd name="T115" fmla="*/ 291 h 315"/>
                  <a:gd name="T116" fmla="*/ 224 w 261"/>
                  <a:gd name="T117" fmla="*/ 307 h 315"/>
                  <a:gd name="T118" fmla="*/ 207 w 261"/>
                  <a:gd name="T119" fmla="*/ 312 h 315"/>
                  <a:gd name="T120" fmla="*/ 149 w 261"/>
                  <a:gd name="T121" fmla="*/ 303 h 315"/>
                  <a:gd name="T122" fmla="*/ 100 w 261"/>
                  <a:gd name="T123" fmla="*/ 278 h 315"/>
                  <a:gd name="T124" fmla="*/ 2 w 261"/>
                  <a:gd name="T125" fmla="*/ 21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 h="315">
                    <a:moveTo>
                      <a:pt x="0" y="216"/>
                    </a:moveTo>
                    <a:lnTo>
                      <a:pt x="1" y="216"/>
                    </a:lnTo>
                    <a:lnTo>
                      <a:pt x="1" y="215"/>
                    </a:lnTo>
                    <a:lnTo>
                      <a:pt x="2" y="215"/>
                    </a:lnTo>
                    <a:lnTo>
                      <a:pt x="2" y="214"/>
                    </a:lnTo>
                    <a:lnTo>
                      <a:pt x="2" y="214"/>
                    </a:lnTo>
                    <a:lnTo>
                      <a:pt x="2" y="213"/>
                    </a:lnTo>
                    <a:lnTo>
                      <a:pt x="2" y="214"/>
                    </a:lnTo>
                    <a:lnTo>
                      <a:pt x="1" y="214"/>
                    </a:lnTo>
                    <a:lnTo>
                      <a:pt x="1" y="213"/>
                    </a:lnTo>
                    <a:lnTo>
                      <a:pt x="2" y="213"/>
                    </a:lnTo>
                    <a:lnTo>
                      <a:pt x="2" y="212"/>
                    </a:lnTo>
                    <a:lnTo>
                      <a:pt x="2" y="212"/>
                    </a:lnTo>
                    <a:lnTo>
                      <a:pt x="2" y="211"/>
                    </a:lnTo>
                    <a:lnTo>
                      <a:pt x="2" y="211"/>
                    </a:lnTo>
                    <a:lnTo>
                      <a:pt x="2" y="211"/>
                    </a:lnTo>
                    <a:lnTo>
                      <a:pt x="2" y="210"/>
                    </a:lnTo>
                    <a:lnTo>
                      <a:pt x="2" y="211"/>
                    </a:lnTo>
                    <a:lnTo>
                      <a:pt x="2" y="210"/>
                    </a:lnTo>
                    <a:lnTo>
                      <a:pt x="2" y="211"/>
                    </a:lnTo>
                    <a:lnTo>
                      <a:pt x="2" y="210"/>
                    </a:lnTo>
                    <a:lnTo>
                      <a:pt x="3" y="210"/>
                    </a:lnTo>
                    <a:lnTo>
                      <a:pt x="4" y="209"/>
                    </a:lnTo>
                    <a:lnTo>
                      <a:pt x="4" y="208"/>
                    </a:lnTo>
                    <a:lnTo>
                      <a:pt x="5" y="208"/>
                    </a:lnTo>
                    <a:lnTo>
                      <a:pt x="5" y="208"/>
                    </a:lnTo>
                    <a:lnTo>
                      <a:pt x="5" y="208"/>
                    </a:lnTo>
                    <a:lnTo>
                      <a:pt x="5" y="207"/>
                    </a:lnTo>
                    <a:lnTo>
                      <a:pt x="6" y="207"/>
                    </a:lnTo>
                    <a:lnTo>
                      <a:pt x="6" y="206"/>
                    </a:lnTo>
                    <a:lnTo>
                      <a:pt x="7" y="206"/>
                    </a:lnTo>
                    <a:lnTo>
                      <a:pt x="7" y="205"/>
                    </a:lnTo>
                    <a:lnTo>
                      <a:pt x="8" y="205"/>
                    </a:lnTo>
                    <a:lnTo>
                      <a:pt x="8" y="206"/>
                    </a:lnTo>
                    <a:lnTo>
                      <a:pt x="8" y="206"/>
                    </a:lnTo>
                    <a:lnTo>
                      <a:pt x="8" y="206"/>
                    </a:lnTo>
                    <a:lnTo>
                      <a:pt x="9" y="206"/>
                    </a:lnTo>
                    <a:lnTo>
                      <a:pt x="9" y="207"/>
                    </a:lnTo>
                    <a:lnTo>
                      <a:pt x="10" y="207"/>
                    </a:lnTo>
                    <a:lnTo>
                      <a:pt x="11" y="207"/>
                    </a:lnTo>
                    <a:lnTo>
                      <a:pt x="12" y="207"/>
                    </a:lnTo>
                    <a:lnTo>
                      <a:pt x="12" y="206"/>
                    </a:lnTo>
                    <a:lnTo>
                      <a:pt x="13" y="207"/>
                    </a:lnTo>
                    <a:lnTo>
                      <a:pt x="13" y="206"/>
                    </a:lnTo>
                    <a:lnTo>
                      <a:pt x="13" y="206"/>
                    </a:lnTo>
                    <a:lnTo>
                      <a:pt x="14" y="206"/>
                    </a:lnTo>
                    <a:lnTo>
                      <a:pt x="14" y="205"/>
                    </a:lnTo>
                    <a:lnTo>
                      <a:pt x="14" y="205"/>
                    </a:lnTo>
                    <a:lnTo>
                      <a:pt x="15" y="205"/>
                    </a:lnTo>
                    <a:lnTo>
                      <a:pt x="15" y="204"/>
                    </a:lnTo>
                    <a:lnTo>
                      <a:pt x="15" y="204"/>
                    </a:lnTo>
                    <a:lnTo>
                      <a:pt x="15" y="203"/>
                    </a:lnTo>
                    <a:lnTo>
                      <a:pt x="16" y="203"/>
                    </a:lnTo>
                    <a:lnTo>
                      <a:pt x="18" y="202"/>
                    </a:lnTo>
                    <a:lnTo>
                      <a:pt x="18" y="202"/>
                    </a:lnTo>
                    <a:lnTo>
                      <a:pt x="18" y="201"/>
                    </a:lnTo>
                    <a:lnTo>
                      <a:pt x="18" y="199"/>
                    </a:lnTo>
                    <a:lnTo>
                      <a:pt x="18" y="199"/>
                    </a:lnTo>
                    <a:lnTo>
                      <a:pt x="18" y="198"/>
                    </a:lnTo>
                    <a:lnTo>
                      <a:pt x="18" y="197"/>
                    </a:lnTo>
                    <a:lnTo>
                      <a:pt x="18" y="197"/>
                    </a:lnTo>
                    <a:lnTo>
                      <a:pt x="18" y="196"/>
                    </a:lnTo>
                    <a:lnTo>
                      <a:pt x="18" y="196"/>
                    </a:lnTo>
                    <a:lnTo>
                      <a:pt x="18" y="196"/>
                    </a:lnTo>
                    <a:lnTo>
                      <a:pt x="18" y="196"/>
                    </a:lnTo>
                    <a:lnTo>
                      <a:pt x="18" y="195"/>
                    </a:lnTo>
                    <a:lnTo>
                      <a:pt x="18" y="194"/>
                    </a:lnTo>
                    <a:lnTo>
                      <a:pt x="18" y="193"/>
                    </a:lnTo>
                    <a:lnTo>
                      <a:pt x="18" y="193"/>
                    </a:lnTo>
                    <a:lnTo>
                      <a:pt x="17" y="193"/>
                    </a:lnTo>
                    <a:lnTo>
                      <a:pt x="15" y="192"/>
                    </a:lnTo>
                    <a:lnTo>
                      <a:pt x="15" y="192"/>
                    </a:lnTo>
                    <a:lnTo>
                      <a:pt x="15" y="193"/>
                    </a:lnTo>
                    <a:lnTo>
                      <a:pt x="14" y="193"/>
                    </a:lnTo>
                    <a:lnTo>
                      <a:pt x="13" y="193"/>
                    </a:lnTo>
                    <a:lnTo>
                      <a:pt x="13" y="192"/>
                    </a:lnTo>
                    <a:lnTo>
                      <a:pt x="13" y="191"/>
                    </a:lnTo>
                    <a:lnTo>
                      <a:pt x="12" y="191"/>
                    </a:lnTo>
                    <a:lnTo>
                      <a:pt x="12" y="192"/>
                    </a:lnTo>
                    <a:lnTo>
                      <a:pt x="12" y="191"/>
                    </a:lnTo>
                    <a:lnTo>
                      <a:pt x="12" y="190"/>
                    </a:lnTo>
                    <a:lnTo>
                      <a:pt x="11" y="190"/>
                    </a:lnTo>
                    <a:lnTo>
                      <a:pt x="11" y="189"/>
                    </a:lnTo>
                    <a:lnTo>
                      <a:pt x="11" y="188"/>
                    </a:lnTo>
                    <a:lnTo>
                      <a:pt x="10" y="188"/>
                    </a:lnTo>
                    <a:lnTo>
                      <a:pt x="11" y="187"/>
                    </a:lnTo>
                    <a:lnTo>
                      <a:pt x="12" y="186"/>
                    </a:lnTo>
                    <a:lnTo>
                      <a:pt x="12" y="186"/>
                    </a:lnTo>
                    <a:lnTo>
                      <a:pt x="12" y="185"/>
                    </a:lnTo>
                    <a:lnTo>
                      <a:pt x="13" y="182"/>
                    </a:lnTo>
                    <a:lnTo>
                      <a:pt x="13" y="180"/>
                    </a:lnTo>
                    <a:lnTo>
                      <a:pt x="13" y="180"/>
                    </a:lnTo>
                    <a:lnTo>
                      <a:pt x="13" y="179"/>
                    </a:lnTo>
                    <a:lnTo>
                      <a:pt x="13" y="179"/>
                    </a:lnTo>
                    <a:lnTo>
                      <a:pt x="12" y="178"/>
                    </a:lnTo>
                    <a:lnTo>
                      <a:pt x="12" y="177"/>
                    </a:lnTo>
                    <a:lnTo>
                      <a:pt x="12" y="177"/>
                    </a:lnTo>
                    <a:lnTo>
                      <a:pt x="12" y="177"/>
                    </a:lnTo>
                    <a:lnTo>
                      <a:pt x="13" y="176"/>
                    </a:lnTo>
                    <a:lnTo>
                      <a:pt x="13" y="175"/>
                    </a:lnTo>
                    <a:lnTo>
                      <a:pt x="13" y="174"/>
                    </a:lnTo>
                    <a:lnTo>
                      <a:pt x="13" y="174"/>
                    </a:lnTo>
                    <a:lnTo>
                      <a:pt x="13" y="172"/>
                    </a:lnTo>
                    <a:lnTo>
                      <a:pt x="13" y="172"/>
                    </a:lnTo>
                    <a:lnTo>
                      <a:pt x="14" y="172"/>
                    </a:lnTo>
                    <a:lnTo>
                      <a:pt x="15" y="172"/>
                    </a:lnTo>
                    <a:lnTo>
                      <a:pt x="15" y="172"/>
                    </a:lnTo>
                    <a:lnTo>
                      <a:pt x="16" y="172"/>
                    </a:lnTo>
                    <a:lnTo>
                      <a:pt x="17" y="172"/>
                    </a:lnTo>
                    <a:lnTo>
                      <a:pt x="17" y="171"/>
                    </a:lnTo>
                    <a:lnTo>
                      <a:pt x="17" y="171"/>
                    </a:lnTo>
                    <a:lnTo>
                      <a:pt x="18" y="171"/>
                    </a:lnTo>
                    <a:lnTo>
                      <a:pt x="18" y="171"/>
                    </a:lnTo>
                    <a:lnTo>
                      <a:pt x="18" y="171"/>
                    </a:lnTo>
                    <a:lnTo>
                      <a:pt x="18" y="170"/>
                    </a:lnTo>
                    <a:lnTo>
                      <a:pt x="18" y="170"/>
                    </a:lnTo>
                    <a:lnTo>
                      <a:pt x="18" y="169"/>
                    </a:lnTo>
                    <a:lnTo>
                      <a:pt x="19" y="169"/>
                    </a:lnTo>
                    <a:lnTo>
                      <a:pt x="20" y="168"/>
                    </a:lnTo>
                    <a:lnTo>
                      <a:pt x="20" y="168"/>
                    </a:lnTo>
                    <a:lnTo>
                      <a:pt x="21" y="168"/>
                    </a:lnTo>
                    <a:lnTo>
                      <a:pt x="21" y="167"/>
                    </a:lnTo>
                    <a:lnTo>
                      <a:pt x="22" y="167"/>
                    </a:lnTo>
                    <a:lnTo>
                      <a:pt x="22" y="166"/>
                    </a:lnTo>
                    <a:lnTo>
                      <a:pt x="21" y="166"/>
                    </a:lnTo>
                    <a:lnTo>
                      <a:pt x="21" y="165"/>
                    </a:lnTo>
                    <a:lnTo>
                      <a:pt x="21" y="165"/>
                    </a:lnTo>
                    <a:lnTo>
                      <a:pt x="22" y="165"/>
                    </a:lnTo>
                    <a:lnTo>
                      <a:pt x="22" y="164"/>
                    </a:lnTo>
                    <a:lnTo>
                      <a:pt x="23" y="164"/>
                    </a:lnTo>
                    <a:lnTo>
                      <a:pt x="23" y="163"/>
                    </a:lnTo>
                    <a:lnTo>
                      <a:pt x="22" y="163"/>
                    </a:lnTo>
                    <a:lnTo>
                      <a:pt x="22" y="163"/>
                    </a:lnTo>
                    <a:lnTo>
                      <a:pt x="23" y="163"/>
                    </a:lnTo>
                    <a:lnTo>
                      <a:pt x="23" y="162"/>
                    </a:lnTo>
                    <a:lnTo>
                      <a:pt x="24" y="162"/>
                    </a:lnTo>
                    <a:lnTo>
                      <a:pt x="24" y="162"/>
                    </a:lnTo>
                    <a:lnTo>
                      <a:pt x="23" y="162"/>
                    </a:lnTo>
                    <a:lnTo>
                      <a:pt x="23" y="161"/>
                    </a:lnTo>
                    <a:lnTo>
                      <a:pt x="24" y="160"/>
                    </a:lnTo>
                    <a:lnTo>
                      <a:pt x="24" y="160"/>
                    </a:lnTo>
                    <a:lnTo>
                      <a:pt x="24" y="160"/>
                    </a:lnTo>
                    <a:lnTo>
                      <a:pt x="24" y="159"/>
                    </a:lnTo>
                    <a:lnTo>
                      <a:pt x="24" y="159"/>
                    </a:lnTo>
                    <a:lnTo>
                      <a:pt x="24" y="159"/>
                    </a:lnTo>
                    <a:lnTo>
                      <a:pt x="24" y="158"/>
                    </a:lnTo>
                    <a:lnTo>
                      <a:pt x="24" y="157"/>
                    </a:lnTo>
                    <a:lnTo>
                      <a:pt x="24" y="156"/>
                    </a:lnTo>
                    <a:lnTo>
                      <a:pt x="24" y="156"/>
                    </a:lnTo>
                    <a:lnTo>
                      <a:pt x="24" y="155"/>
                    </a:lnTo>
                    <a:lnTo>
                      <a:pt x="24" y="155"/>
                    </a:lnTo>
                    <a:lnTo>
                      <a:pt x="24" y="154"/>
                    </a:lnTo>
                    <a:lnTo>
                      <a:pt x="24" y="154"/>
                    </a:lnTo>
                    <a:lnTo>
                      <a:pt x="24" y="153"/>
                    </a:lnTo>
                    <a:lnTo>
                      <a:pt x="24" y="153"/>
                    </a:lnTo>
                    <a:lnTo>
                      <a:pt x="24" y="152"/>
                    </a:lnTo>
                    <a:lnTo>
                      <a:pt x="25" y="152"/>
                    </a:lnTo>
                    <a:lnTo>
                      <a:pt x="26" y="152"/>
                    </a:lnTo>
                    <a:lnTo>
                      <a:pt x="26" y="151"/>
                    </a:lnTo>
                    <a:lnTo>
                      <a:pt x="25" y="151"/>
                    </a:lnTo>
                    <a:lnTo>
                      <a:pt x="25" y="150"/>
                    </a:lnTo>
                    <a:lnTo>
                      <a:pt x="25" y="150"/>
                    </a:lnTo>
                    <a:lnTo>
                      <a:pt x="26" y="150"/>
                    </a:lnTo>
                    <a:lnTo>
                      <a:pt x="26" y="149"/>
                    </a:lnTo>
                    <a:lnTo>
                      <a:pt x="25" y="148"/>
                    </a:lnTo>
                    <a:lnTo>
                      <a:pt x="24" y="148"/>
                    </a:lnTo>
                    <a:lnTo>
                      <a:pt x="25" y="147"/>
                    </a:lnTo>
                    <a:lnTo>
                      <a:pt x="26" y="147"/>
                    </a:lnTo>
                    <a:lnTo>
                      <a:pt x="27" y="147"/>
                    </a:lnTo>
                    <a:lnTo>
                      <a:pt x="27" y="147"/>
                    </a:lnTo>
                    <a:lnTo>
                      <a:pt x="28" y="146"/>
                    </a:lnTo>
                    <a:lnTo>
                      <a:pt x="29" y="146"/>
                    </a:lnTo>
                    <a:lnTo>
                      <a:pt x="29" y="145"/>
                    </a:lnTo>
                    <a:lnTo>
                      <a:pt x="30" y="145"/>
                    </a:lnTo>
                    <a:lnTo>
                      <a:pt x="30" y="144"/>
                    </a:lnTo>
                    <a:lnTo>
                      <a:pt x="30" y="144"/>
                    </a:lnTo>
                    <a:lnTo>
                      <a:pt x="30" y="144"/>
                    </a:lnTo>
                    <a:lnTo>
                      <a:pt x="30" y="143"/>
                    </a:lnTo>
                    <a:lnTo>
                      <a:pt x="30" y="142"/>
                    </a:lnTo>
                    <a:lnTo>
                      <a:pt x="30" y="141"/>
                    </a:lnTo>
                    <a:lnTo>
                      <a:pt x="30" y="141"/>
                    </a:lnTo>
                    <a:lnTo>
                      <a:pt x="31" y="140"/>
                    </a:lnTo>
                    <a:lnTo>
                      <a:pt x="32" y="140"/>
                    </a:lnTo>
                    <a:lnTo>
                      <a:pt x="33" y="140"/>
                    </a:lnTo>
                    <a:lnTo>
                      <a:pt x="33" y="140"/>
                    </a:lnTo>
                    <a:lnTo>
                      <a:pt x="34" y="140"/>
                    </a:lnTo>
                    <a:lnTo>
                      <a:pt x="34" y="140"/>
                    </a:lnTo>
                    <a:lnTo>
                      <a:pt x="35" y="140"/>
                    </a:lnTo>
                    <a:lnTo>
                      <a:pt x="35" y="140"/>
                    </a:lnTo>
                    <a:lnTo>
                      <a:pt x="36" y="140"/>
                    </a:lnTo>
                    <a:lnTo>
                      <a:pt x="36" y="138"/>
                    </a:lnTo>
                    <a:lnTo>
                      <a:pt x="37" y="138"/>
                    </a:lnTo>
                    <a:lnTo>
                      <a:pt x="38" y="139"/>
                    </a:lnTo>
                    <a:lnTo>
                      <a:pt x="39" y="138"/>
                    </a:lnTo>
                    <a:lnTo>
                      <a:pt x="39" y="138"/>
                    </a:lnTo>
                    <a:lnTo>
                      <a:pt x="40" y="138"/>
                    </a:lnTo>
                    <a:lnTo>
                      <a:pt x="41" y="137"/>
                    </a:lnTo>
                    <a:lnTo>
                      <a:pt x="41" y="136"/>
                    </a:lnTo>
                    <a:lnTo>
                      <a:pt x="42" y="135"/>
                    </a:lnTo>
                    <a:lnTo>
                      <a:pt x="42" y="135"/>
                    </a:lnTo>
                    <a:lnTo>
                      <a:pt x="42" y="135"/>
                    </a:lnTo>
                    <a:lnTo>
                      <a:pt x="43" y="135"/>
                    </a:lnTo>
                    <a:lnTo>
                      <a:pt x="44" y="135"/>
                    </a:lnTo>
                    <a:lnTo>
                      <a:pt x="44" y="135"/>
                    </a:lnTo>
                    <a:lnTo>
                      <a:pt x="44" y="134"/>
                    </a:lnTo>
                    <a:lnTo>
                      <a:pt x="44" y="133"/>
                    </a:lnTo>
                    <a:lnTo>
                      <a:pt x="44" y="132"/>
                    </a:lnTo>
                    <a:lnTo>
                      <a:pt x="43" y="132"/>
                    </a:lnTo>
                    <a:lnTo>
                      <a:pt x="43" y="131"/>
                    </a:lnTo>
                    <a:lnTo>
                      <a:pt x="42" y="130"/>
                    </a:lnTo>
                    <a:lnTo>
                      <a:pt x="42" y="130"/>
                    </a:lnTo>
                    <a:lnTo>
                      <a:pt x="42" y="129"/>
                    </a:lnTo>
                    <a:lnTo>
                      <a:pt x="41" y="129"/>
                    </a:lnTo>
                    <a:lnTo>
                      <a:pt x="41" y="128"/>
                    </a:lnTo>
                    <a:lnTo>
                      <a:pt x="41" y="128"/>
                    </a:lnTo>
                    <a:lnTo>
                      <a:pt x="40" y="127"/>
                    </a:lnTo>
                    <a:lnTo>
                      <a:pt x="39" y="127"/>
                    </a:lnTo>
                    <a:lnTo>
                      <a:pt x="39" y="126"/>
                    </a:lnTo>
                    <a:lnTo>
                      <a:pt x="39" y="125"/>
                    </a:lnTo>
                    <a:lnTo>
                      <a:pt x="39" y="125"/>
                    </a:lnTo>
                    <a:lnTo>
                      <a:pt x="38" y="125"/>
                    </a:lnTo>
                    <a:lnTo>
                      <a:pt x="38" y="125"/>
                    </a:lnTo>
                    <a:lnTo>
                      <a:pt x="37" y="124"/>
                    </a:lnTo>
                    <a:lnTo>
                      <a:pt x="36" y="124"/>
                    </a:lnTo>
                    <a:lnTo>
                      <a:pt x="36" y="124"/>
                    </a:lnTo>
                    <a:lnTo>
                      <a:pt x="36" y="123"/>
                    </a:lnTo>
                    <a:lnTo>
                      <a:pt x="36" y="122"/>
                    </a:lnTo>
                    <a:lnTo>
                      <a:pt x="36" y="122"/>
                    </a:lnTo>
                    <a:lnTo>
                      <a:pt x="36" y="122"/>
                    </a:lnTo>
                    <a:lnTo>
                      <a:pt x="36" y="121"/>
                    </a:lnTo>
                    <a:lnTo>
                      <a:pt x="36" y="120"/>
                    </a:lnTo>
                    <a:lnTo>
                      <a:pt x="36" y="119"/>
                    </a:lnTo>
                    <a:lnTo>
                      <a:pt x="36" y="119"/>
                    </a:lnTo>
                    <a:lnTo>
                      <a:pt x="36" y="117"/>
                    </a:lnTo>
                    <a:lnTo>
                      <a:pt x="35" y="117"/>
                    </a:lnTo>
                    <a:lnTo>
                      <a:pt x="35" y="116"/>
                    </a:lnTo>
                    <a:lnTo>
                      <a:pt x="36" y="116"/>
                    </a:lnTo>
                    <a:lnTo>
                      <a:pt x="36" y="116"/>
                    </a:lnTo>
                    <a:lnTo>
                      <a:pt x="35" y="116"/>
                    </a:lnTo>
                    <a:lnTo>
                      <a:pt x="35" y="115"/>
                    </a:lnTo>
                    <a:lnTo>
                      <a:pt x="35" y="114"/>
                    </a:lnTo>
                    <a:lnTo>
                      <a:pt x="35" y="113"/>
                    </a:lnTo>
                    <a:lnTo>
                      <a:pt x="35" y="113"/>
                    </a:lnTo>
                    <a:lnTo>
                      <a:pt x="35" y="113"/>
                    </a:lnTo>
                    <a:lnTo>
                      <a:pt x="35" y="112"/>
                    </a:lnTo>
                    <a:lnTo>
                      <a:pt x="35" y="111"/>
                    </a:lnTo>
                    <a:lnTo>
                      <a:pt x="35" y="110"/>
                    </a:lnTo>
                    <a:lnTo>
                      <a:pt x="35" y="110"/>
                    </a:lnTo>
                    <a:lnTo>
                      <a:pt x="34" y="110"/>
                    </a:lnTo>
                    <a:lnTo>
                      <a:pt x="34" y="110"/>
                    </a:lnTo>
                    <a:lnTo>
                      <a:pt x="33" y="109"/>
                    </a:lnTo>
                    <a:lnTo>
                      <a:pt x="33" y="108"/>
                    </a:lnTo>
                    <a:lnTo>
                      <a:pt x="33" y="107"/>
                    </a:lnTo>
                    <a:lnTo>
                      <a:pt x="32" y="107"/>
                    </a:lnTo>
                    <a:lnTo>
                      <a:pt x="32" y="106"/>
                    </a:lnTo>
                    <a:lnTo>
                      <a:pt x="32" y="105"/>
                    </a:lnTo>
                    <a:lnTo>
                      <a:pt x="32" y="104"/>
                    </a:lnTo>
                    <a:lnTo>
                      <a:pt x="32" y="104"/>
                    </a:lnTo>
                    <a:lnTo>
                      <a:pt x="31" y="103"/>
                    </a:lnTo>
                    <a:lnTo>
                      <a:pt x="31" y="102"/>
                    </a:lnTo>
                    <a:lnTo>
                      <a:pt x="30" y="102"/>
                    </a:lnTo>
                    <a:lnTo>
                      <a:pt x="30" y="102"/>
                    </a:lnTo>
                    <a:lnTo>
                      <a:pt x="30" y="101"/>
                    </a:lnTo>
                    <a:lnTo>
                      <a:pt x="30" y="101"/>
                    </a:lnTo>
                    <a:lnTo>
                      <a:pt x="30" y="100"/>
                    </a:lnTo>
                    <a:lnTo>
                      <a:pt x="30" y="99"/>
                    </a:lnTo>
                    <a:lnTo>
                      <a:pt x="30" y="98"/>
                    </a:lnTo>
                    <a:lnTo>
                      <a:pt x="30" y="98"/>
                    </a:lnTo>
                    <a:lnTo>
                      <a:pt x="30" y="97"/>
                    </a:lnTo>
                    <a:lnTo>
                      <a:pt x="30" y="96"/>
                    </a:lnTo>
                    <a:lnTo>
                      <a:pt x="31" y="95"/>
                    </a:lnTo>
                    <a:lnTo>
                      <a:pt x="31" y="95"/>
                    </a:lnTo>
                    <a:lnTo>
                      <a:pt x="31" y="95"/>
                    </a:lnTo>
                    <a:lnTo>
                      <a:pt x="31" y="94"/>
                    </a:lnTo>
                    <a:lnTo>
                      <a:pt x="31" y="93"/>
                    </a:lnTo>
                    <a:lnTo>
                      <a:pt x="32" y="93"/>
                    </a:lnTo>
                    <a:lnTo>
                      <a:pt x="32" y="92"/>
                    </a:lnTo>
                    <a:lnTo>
                      <a:pt x="33" y="92"/>
                    </a:lnTo>
                    <a:lnTo>
                      <a:pt x="33" y="92"/>
                    </a:lnTo>
                    <a:lnTo>
                      <a:pt x="33" y="92"/>
                    </a:lnTo>
                    <a:lnTo>
                      <a:pt x="33" y="91"/>
                    </a:lnTo>
                    <a:lnTo>
                      <a:pt x="33" y="91"/>
                    </a:lnTo>
                    <a:lnTo>
                      <a:pt x="33" y="90"/>
                    </a:lnTo>
                    <a:lnTo>
                      <a:pt x="32" y="90"/>
                    </a:lnTo>
                    <a:lnTo>
                      <a:pt x="32" y="89"/>
                    </a:lnTo>
                    <a:lnTo>
                      <a:pt x="33" y="89"/>
                    </a:lnTo>
                    <a:lnTo>
                      <a:pt x="33" y="89"/>
                    </a:lnTo>
                    <a:lnTo>
                      <a:pt x="34" y="89"/>
                    </a:lnTo>
                    <a:lnTo>
                      <a:pt x="35" y="89"/>
                    </a:lnTo>
                    <a:lnTo>
                      <a:pt x="35" y="88"/>
                    </a:lnTo>
                    <a:lnTo>
                      <a:pt x="35" y="88"/>
                    </a:lnTo>
                    <a:lnTo>
                      <a:pt x="35" y="87"/>
                    </a:lnTo>
                    <a:lnTo>
                      <a:pt x="35" y="86"/>
                    </a:lnTo>
                    <a:lnTo>
                      <a:pt x="35" y="86"/>
                    </a:lnTo>
                    <a:lnTo>
                      <a:pt x="35" y="85"/>
                    </a:lnTo>
                    <a:lnTo>
                      <a:pt x="35" y="84"/>
                    </a:lnTo>
                    <a:lnTo>
                      <a:pt x="35" y="83"/>
                    </a:lnTo>
                    <a:lnTo>
                      <a:pt x="35" y="83"/>
                    </a:lnTo>
                    <a:lnTo>
                      <a:pt x="35" y="82"/>
                    </a:lnTo>
                    <a:lnTo>
                      <a:pt x="35" y="80"/>
                    </a:lnTo>
                    <a:lnTo>
                      <a:pt x="35" y="80"/>
                    </a:lnTo>
                    <a:lnTo>
                      <a:pt x="36" y="80"/>
                    </a:lnTo>
                    <a:lnTo>
                      <a:pt x="36" y="79"/>
                    </a:lnTo>
                    <a:lnTo>
                      <a:pt x="36" y="78"/>
                    </a:lnTo>
                    <a:lnTo>
                      <a:pt x="35" y="77"/>
                    </a:lnTo>
                    <a:lnTo>
                      <a:pt x="35" y="76"/>
                    </a:lnTo>
                    <a:lnTo>
                      <a:pt x="35" y="74"/>
                    </a:lnTo>
                    <a:lnTo>
                      <a:pt x="35" y="73"/>
                    </a:lnTo>
                    <a:lnTo>
                      <a:pt x="35" y="72"/>
                    </a:lnTo>
                    <a:lnTo>
                      <a:pt x="35" y="72"/>
                    </a:lnTo>
                    <a:lnTo>
                      <a:pt x="35" y="71"/>
                    </a:lnTo>
                    <a:lnTo>
                      <a:pt x="34" y="71"/>
                    </a:lnTo>
                    <a:lnTo>
                      <a:pt x="35" y="71"/>
                    </a:lnTo>
                    <a:lnTo>
                      <a:pt x="34" y="70"/>
                    </a:lnTo>
                    <a:lnTo>
                      <a:pt x="35" y="70"/>
                    </a:lnTo>
                    <a:lnTo>
                      <a:pt x="34" y="70"/>
                    </a:lnTo>
                    <a:lnTo>
                      <a:pt x="35" y="70"/>
                    </a:lnTo>
                    <a:lnTo>
                      <a:pt x="35" y="69"/>
                    </a:lnTo>
                    <a:lnTo>
                      <a:pt x="35" y="69"/>
                    </a:lnTo>
                    <a:lnTo>
                      <a:pt x="35" y="68"/>
                    </a:lnTo>
                    <a:lnTo>
                      <a:pt x="35" y="67"/>
                    </a:lnTo>
                    <a:lnTo>
                      <a:pt x="35" y="67"/>
                    </a:lnTo>
                    <a:lnTo>
                      <a:pt x="35" y="66"/>
                    </a:lnTo>
                    <a:lnTo>
                      <a:pt x="35" y="65"/>
                    </a:lnTo>
                    <a:lnTo>
                      <a:pt x="36" y="65"/>
                    </a:lnTo>
                    <a:lnTo>
                      <a:pt x="36" y="64"/>
                    </a:lnTo>
                    <a:lnTo>
                      <a:pt x="36" y="64"/>
                    </a:lnTo>
                    <a:lnTo>
                      <a:pt x="36" y="64"/>
                    </a:lnTo>
                    <a:lnTo>
                      <a:pt x="36" y="64"/>
                    </a:lnTo>
                    <a:lnTo>
                      <a:pt x="36" y="63"/>
                    </a:lnTo>
                    <a:lnTo>
                      <a:pt x="35" y="62"/>
                    </a:lnTo>
                    <a:lnTo>
                      <a:pt x="35" y="61"/>
                    </a:lnTo>
                    <a:lnTo>
                      <a:pt x="36" y="61"/>
                    </a:lnTo>
                    <a:lnTo>
                      <a:pt x="36" y="60"/>
                    </a:lnTo>
                    <a:lnTo>
                      <a:pt x="35" y="60"/>
                    </a:lnTo>
                    <a:lnTo>
                      <a:pt x="35" y="59"/>
                    </a:lnTo>
                    <a:lnTo>
                      <a:pt x="36" y="58"/>
                    </a:lnTo>
                    <a:lnTo>
                      <a:pt x="36" y="58"/>
                    </a:lnTo>
                    <a:lnTo>
                      <a:pt x="36" y="57"/>
                    </a:lnTo>
                    <a:lnTo>
                      <a:pt x="36" y="57"/>
                    </a:lnTo>
                    <a:lnTo>
                      <a:pt x="36" y="55"/>
                    </a:lnTo>
                    <a:lnTo>
                      <a:pt x="36" y="55"/>
                    </a:lnTo>
                    <a:lnTo>
                      <a:pt x="36" y="54"/>
                    </a:lnTo>
                    <a:lnTo>
                      <a:pt x="36" y="54"/>
                    </a:lnTo>
                    <a:lnTo>
                      <a:pt x="36" y="53"/>
                    </a:lnTo>
                    <a:lnTo>
                      <a:pt x="36" y="52"/>
                    </a:lnTo>
                    <a:lnTo>
                      <a:pt x="36" y="52"/>
                    </a:lnTo>
                    <a:lnTo>
                      <a:pt x="37" y="52"/>
                    </a:lnTo>
                    <a:lnTo>
                      <a:pt x="38" y="52"/>
                    </a:lnTo>
                    <a:lnTo>
                      <a:pt x="39" y="52"/>
                    </a:lnTo>
                    <a:lnTo>
                      <a:pt x="39" y="51"/>
                    </a:lnTo>
                    <a:lnTo>
                      <a:pt x="38" y="51"/>
                    </a:lnTo>
                    <a:lnTo>
                      <a:pt x="38" y="50"/>
                    </a:lnTo>
                    <a:lnTo>
                      <a:pt x="37" y="49"/>
                    </a:lnTo>
                    <a:lnTo>
                      <a:pt x="37" y="49"/>
                    </a:lnTo>
                    <a:lnTo>
                      <a:pt x="37" y="49"/>
                    </a:lnTo>
                    <a:lnTo>
                      <a:pt x="37" y="48"/>
                    </a:lnTo>
                    <a:lnTo>
                      <a:pt x="36" y="48"/>
                    </a:lnTo>
                    <a:lnTo>
                      <a:pt x="36" y="46"/>
                    </a:lnTo>
                    <a:lnTo>
                      <a:pt x="36" y="46"/>
                    </a:lnTo>
                    <a:lnTo>
                      <a:pt x="36" y="45"/>
                    </a:lnTo>
                    <a:lnTo>
                      <a:pt x="36" y="44"/>
                    </a:lnTo>
                    <a:lnTo>
                      <a:pt x="36" y="43"/>
                    </a:lnTo>
                    <a:lnTo>
                      <a:pt x="37" y="43"/>
                    </a:lnTo>
                    <a:lnTo>
                      <a:pt x="38" y="43"/>
                    </a:lnTo>
                    <a:lnTo>
                      <a:pt x="37" y="43"/>
                    </a:lnTo>
                    <a:lnTo>
                      <a:pt x="37" y="42"/>
                    </a:lnTo>
                    <a:lnTo>
                      <a:pt x="37" y="42"/>
                    </a:lnTo>
                    <a:lnTo>
                      <a:pt x="37" y="41"/>
                    </a:lnTo>
                    <a:lnTo>
                      <a:pt x="36" y="41"/>
                    </a:lnTo>
                    <a:lnTo>
                      <a:pt x="37" y="40"/>
                    </a:lnTo>
                    <a:lnTo>
                      <a:pt x="37" y="40"/>
                    </a:lnTo>
                    <a:lnTo>
                      <a:pt x="38" y="40"/>
                    </a:lnTo>
                    <a:lnTo>
                      <a:pt x="39" y="40"/>
                    </a:lnTo>
                    <a:lnTo>
                      <a:pt x="39" y="40"/>
                    </a:lnTo>
                    <a:lnTo>
                      <a:pt x="40" y="40"/>
                    </a:lnTo>
                    <a:lnTo>
                      <a:pt x="41" y="40"/>
                    </a:lnTo>
                    <a:lnTo>
                      <a:pt x="41" y="39"/>
                    </a:lnTo>
                    <a:lnTo>
                      <a:pt x="42" y="39"/>
                    </a:lnTo>
                    <a:lnTo>
                      <a:pt x="42" y="38"/>
                    </a:lnTo>
                    <a:lnTo>
                      <a:pt x="42" y="38"/>
                    </a:lnTo>
                    <a:lnTo>
                      <a:pt x="42" y="39"/>
                    </a:lnTo>
                    <a:lnTo>
                      <a:pt x="43" y="39"/>
                    </a:lnTo>
                    <a:lnTo>
                      <a:pt x="44" y="39"/>
                    </a:lnTo>
                    <a:lnTo>
                      <a:pt x="45" y="39"/>
                    </a:lnTo>
                    <a:lnTo>
                      <a:pt x="45" y="38"/>
                    </a:lnTo>
                    <a:lnTo>
                      <a:pt x="45" y="39"/>
                    </a:lnTo>
                    <a:lnTo>
                      <a:pt x="45" y="39"/>
                    </a:lnTo>
                    <a:lnTo>
                      <a:pt x="46" y="39"/>
                    </a:lnTo>
                    <a:lnTo>
                      <a:pt x="46" y="39"/>
                    </a:lnTo>
                    <a:lnTo>
                      <a:pt x="47" y="40"/>
                    </a:lnTo>
                    <a:lnTo>
                      <a:pt x="46" y="40"/>
                    </a:lnTo>
                    <a:lnTo>
                      <a:pt x="46" y="40"/>
                    </a:lnTo>
                    <a:lnTo>
                      <a:pt x="47" y="40"/>
                    </a:lnTo>
                    <a:lnTo>
                      <a:pt x="48" y="40"/>
                    </a:lnTo>
                    <a:lnTo>
                      <a:pt x="49" y="41"/>
                    </a:lnTo>
                    <a:lnTo>
                      <a:pt x="50" y="40"/>
                    </a:lnTo>
                    <a:lnTo>
                      <a:pt x="51" y="40"/>
                    </a:lnTo>
                    <a:lnTo>
                      <a:pt x="51" y="40"/>
                    </a:lnTo>
                    <a:lnTo>
                      <a:pt x="52" y="40"/>
                    </a:lnTo>
                    <a:lnTo>
                      <a:pt x="52" y="41"/>
                    </a:lnTo>
                    <a:lnTo>
                      <a:pt x="52" y="42"/>
                    </a:lnTo>
                    <a:lnTo>
                      <a:pt x="53" y="42"/>
                    </a:lnTo>
                    <a:lnTo>
                      <a:pt x="53" y="43"/>
                    </a:lnTo>
                    <a:lnTo>
                      <a:pt x="54" y="43"/>
                    </a:lnTo>
                    <a:lnTo>
                      <a:pt x="54" y="43"/>
                    </a:lnTo>
                    <a:lnTo>
                      <a:pt x="54" y="44"/>
                    </a:lnTo>
                    <a:lnTo>
                      <a:pt x="53" y="45"/>
                    </a:lnTo>
                    <a:lnTo>
                      <a:pt x="54" y="45"/>
                    </a:lnTo>
                    <a:lnTo>
                      <a:pt x="54" y="46"/>
                    </a:lnTo>
                    <a:lnTo>
                      <a:pt x="55" y="46"/>
                    </a:lnTo>
                    <a:lnTo>
                      <a:pt x="55" y="46"/>
                    </a:lnTo>
                    <a:lnTo>
                      <a:pt x="55" y="47"/>
                    </a:lnTo>
                    <a:lnTo>
                      <a:pt x="56" y="48"/>
                    </a:lnTo>
                    <a:lnTo>
                      <a:pt x="57" y="48"/>
                    </a:lnTo>
                    <a:lnTo>
                      <a:pt x="57" y="48"/>
                    </a:lnTo>
                    <a:lnTo>
                      <a:pt x="57" y="48"/>
                    </a:lnTo>
                    <a:lnTo>
                      <a:pt x="58" y="48"/>
                    </a:lnTo>
                    <a:lnTo>
                      <a:pt x="59" y="48"/>
                    </a:lnTo>
                    <a:lnTo>
                      <a:pt x="60" y="48"/>
                    </a:lnTo>
                    <a:lnTo>
                      <a:pt x="60" y="47"/>
                    </a:lnTo>
                    <a:lnTo>
                      <a:pt x="60" y="46"/>
                    </a:lnTo>
                    <a:lnTo>
                      <a:pt x="61" y="46"/>
                    </a:lnTo>
                    <a:lnTo>
                      <a:pt x="61" y="45"/>
                    </a:lnTo>
                    <a:lnTo>
                      <a:pt x="61" y="44"/>
                    </a:lnTo>
                    <a:lnTo>
                      <a:pt x="61" y="43"/>
                    </a:lnTo>
                    <a:lnTo>
                      <a:pt x="62" y="43"/>
                    </a:lnTo>
                    <a:lnTo>
                      <a:pt x="63" y="43"/>
                    </a:lnTo>
                    <a:lnTo>
                      <a:pt x="63" y="43"/>
                    </a:lnTo>
                    <a:lnTo>
                      <a:pt x="63" y="42"/>
                    </a:lnTo>
                    <a:lnTo>
                      <a:pt x="63" y="41"/>
                    </a:lnTo>
                    <a:lnTo>
                      <a:pt x="64" y="40"/>
                    </a:lnTo>
                    <a:lnTo>
                      <a:pt x="65" y="40"/>
                    </a:lnTo>
                    <a:lnTo>
                      <a:pt x="67" y="27"/>
                    </a:lnTo>
                    <a:lnTo>
                      <a:pt x="68" y="25"/>
                    </a:lnTo>
                    <a:lnTo>
                      <a:pt x="69" y="19"/>
                    </a:lnTo>
                    <a:lnTo>
                      <a:pt x="70" y="8"/>
                    </a:lnTo>
                    <a:lnTo>
                      <a:pt x="71" y="6"/>
                    </a:lnTo>
                    <a:lnTo>
                      <a:pt x="71" y="6"/>
                    </a:lnTo>
                    <a:lnTo>
                      <a:pt x="71" y="5"/>
                    </a:lnTo>
                    <a:lnTo>
                      <a:pt x="72" y="3"/>
                    </a:lnTo>
                    <a:lnTo>
                      <a:pt x="72" y="3"/>
                    </a:lnTo>
                    <a:lnTo>
                      <a:pt x="72" y="0"/>
                    </a:lnTo>
                    <a:lnTo>
                      <a:pt x="73" y="0"/>
                    </a:lnTo>
                    <a:lnTo>
                      <a:pt x="74" y="0"/>
                    </a:lnTo>
                    <a:lnTo>
                      <a:pt x="74" y="1"/>
                    </a:lnTo>
                    <a:lnTo>
                      <a:pt x="74" y="1"/>
                    </a:lnTo>
                    <a:lnTo>
                      <a:pt x="75" y="1"/>
                    </a:lnTo>
                    <a:lnTo>
                      <a:pt x="112" y="8"/>
                    </a:lnTo>
                    <a:lnTo>
                      <a:pt x="112" y="8"/>
                    </a:lnTo>
                    <a:lnTo>
                      <a:pt x="113" y="9"/>
                    </a:lnTo>
                    <a:lnTo>
                      <a:pt x="115" y="9"/>
                    </a:lnTo>
                    <a:lnTo>
                      <a:pt x="116" y="9"/>
                    </a:lnTo>
                    <a:lnTo>
                      <a:pt x="121" y="10"/>
                    </a:lnTo>
                    <a:lnTo>
                      <a:pt x="122" y="10"/>
                    </a:lnTo>
                    <a:lnTo>
                      <a:pt x="125" y="11"/>
                    </a:lnTo>
                    <a:lnTo>
                      <a:pt x="126" y="11"/>
                    </a:lnTo>
                    <a:lnTo>
                      <a:pt x="127" y="11"/>
                    </a:lnTo>
                    <a:lnTo>
                      <a:pt x="128" y="12"/>
                    </a:lnTo>
                    <a:lnTo>
                      <a:pt x="129" y="12"/>
                    </a:lnTo>
                    <a:lnTo>
                      <a:pt x="130" y="12"/>
                    </a:lnTo>
                    <a:lnTo>
                      <a:pt x="135" y="12"/>
                    </a:lnTo>
                    <a:lnTo>
                      <a:pt x="145" y="14"/>
                    </a:lnTo>
                    <a:lnTo>
                      <a:pt x="149" y="15"/>
                    </a:lnTo>
                    <a:lnTo>
                      <a:pt x="164" y="18"/>
                    </a:lnTo>
                    <a:lnTo>
                      <a:pt x="172" y="19"/>
                    </a:lnTo>
                    <a:lnTo>
                      <a:pt x="173" y="19"/>
                    </a:lnTo>
                    <a:lnTo>
                      <a:pt x="176" y="19"/>
                    </a:lnTo>
                    <a:lnTo>
                      <a:pt x="178" y="19"/>
                    </a:lnTo>
                    <a:lnTo>
                      <a:pt x="182" y="20"/>
                    </a:lnTo>
                    <a:lnTo>
                      <a:pt x="185" y="21"/>
                    </a:lnTo>
                    <a:lnTo>
                      <a:pt x="187" y="21"/>
                    </a:lnTo>
                    <a:lnTo>
                      <a:pt x="197" y="23"/>
                    </a:lnTo>
                    <a:lnTo>
                      <a:pt x="202" y="24"/>
                    </a:lnTo>
                    <a:lnTo>
                      <a:pt x="202" y="24"/>
                    </a:lnTo>
                    <a:lnTo>
                      <a:pt x="203" y="24"/>
                    </a:lnTo>
                    <a:lnTo>
                      <a:pt x="203" y="24"/>
                    </a:lnTo>
                    <a:lnTo>
                      <a:pt x="204" y="24"/>
                    </a:lnTo>
                    <a:lnTo>
                      <a:pt x="206" y="25"/>
                    </a:lnTo>
                    <a:lnTo>
                      <a:pt x="206" y="25"/>
                    </a:lnTo>
                    <a:lnTo>
                      <a:pt x="207" y="25"/>
                    </a:lnTo>
                    <a:lnTo>
                      <a:pt x="207" y="25"/>
                    </a:lnTo>
                    <a:lnTo>
                      <a:pt x="212" y="26"/>
                    </a:lnTo>
                    <a:lnTo>
                      <a:pt x="215" y="26"/>
                    </a:lnTo>
                    <a:lnTo>
                      <a:pt x="217" y="27"/>
                    </a:lnTo>
                    <a:lnTo>
                      <a:pt x="218" y="27"/>
                    </a:lnTo>
                    <a:lnTo>
                      <a:pt x="224" y="27"/>
                    </a:lnTo>
                    <a:lnTo>
                      <a:pt x="225" y="27"/>
                    </a:lnTo>
                    <a:lnTo>
                      <a:pt x="225" y="28"/>
                    </a:lnTo>
                    <a:lnTo>
                      <a:pt x="226" y="28"/>
                    </a:lnTo>
                    <a:lnTo>
                      <a:pt x="227" y="28"/>
                    </a:lnTo>
                    <a:lnTo>
                      <a:pt x="228" y="28"/>
                    </a:lnTo>
                    <a:lnTo>
                      <a:pt x="228" y="28"/>
                    </a:lnTo>
                    <a:lnTo>
                      <a:pt x="229" y="28"/>
                    </a:lnTo>
                    <a:lnTo>
                      <a:pt x="229" y="28"/>
                    </a:lnTo>
                    <a:lnTo>
                      <a:pt x="230" y="28"/>
                    </a:lnTo>
                    <a:lnTo>
                      <a:pt x="235" y="29"/>
                    </a:lnTo>
                    <a:lnTo>
                      <a:pt x="237" y="29"/>
                    </a:lnTo>
                    <a:lnTo>
                      <a:pt x="240" y="30"/>
                    </a:lnTo>
                    <a:lnTo>
                      <a:pt x="240" y="30"/>
                    </a:lnTo>
                    <a:lnTo>
                      <a:pt x="240" y="30"/>
                    </a:lnTo>
                    <a:lnTo>
                      <a:pt x="241" y="30"/>
                    </a:lnTo>
                    <a:lnTo>
                      <a:pt x="244" y="31"/>
                    </a:lnTo>
                    <a:lnTo>
                      <a:pt x="246" y="31"/>
                    </a:lnTo>
                    <a:lnTo>
                      <a:pt x="246" y="31"/>
                    </a:lnTo>
                    <a:lnTo>
                      <a:pt x="248" y="31"/>
                    </a:lnTo>
                    <a:lnTo>
                      <a:pt x="249" y="31"/>
                    </a:lnTo>
                    <a:lnTo>
                      <a:pt x="249" y="31"/>
                    </a:lnTo>
                    <a:lnTo>
                      <a:pt x="252" y="31"/>
                    </a:lnTo>
                    <a:lnTo>
                      <a:pt x="252" y="31"/>
                    </a:lnTo>
                    <a:lnTo>
                      <a:pt x="253" y="32"/>
                    </a:lnTo>
                    <a:lnTo>
                      <a:pt x="254" y="32"/>
                    </a:lnTo>
                    <a:lnTo>
                      <a:pt x="255" y="32"/>
                    </a:lnTo>
                    <a:lnTo>
                      <a:pt x="255" y="32"/>
                    </a:lnTo>
                    <a:lnTo>
                      <a:pt x="256" y="32"/>
                    </a:lnTo>
                    <a:lnTo>
                      <a:pt x="257" y="32"/>
                    </a:lnTo>
                    <a:lnTo>
                      <a:pt x="258" y="33"/>
                    </a:lnTo>
                    <a:lnTo>
                      <a:pt x="258" y="33"/>
                    </a:lnTo>
                    <a:lnTo>
                      <a:pt x="261" y="33"/>
                    </a:lnTo>
                    <a:lnTo>
                      <a:pt x="261" y="34"/>
                    </a:lnTo>
                    <a:lnTo>
                      <a:pt x="261" y="39"/>
                    </a:lnTo>
                    <a:lnTo>
                      <a:pt x="261" y="40"/>
                    </a:lnTo>
                    <a:lnTo>
                      <a:pt x="261" y="40"/>
                    </a:lnTo>
                    <a:lnTo>
                      <a:pt x="260" y="40"/>
                    </a:lnTo>
                    <a:lnTo>
                      <a:pt x="260" y="41"/>
                    </a:lnTo>
                    <a:lnTo>
                      <a:pt x="260" y="42"/>
                    </a:lnTo>
                    <a:lnTo>
                      <a:pt x="260" y="42"/>
                    </a:lnTo>
                    <a:lnTo>
                      <a:pt x="260" y="45"/>
                    </a:lnTo>
                    <a:lnTo>
                      <a:pt x="259" y="46"/>
                    </a:lnTo>
                    <a:lnTo>
                      <a:pt x="259" y="48"/>
                    </a:lnTo>
                    <a:lnTo>
                      <a:pt x="259" y="49"/>
                    </a:lnTo>
                    <a:lnTo>
                      <a:pt x="259" y="49"/>
                    </a:lnTo>
                    <a:lnTo>
                      <a:pt x="258" y="50"/>
                    </a:lnTo>
                    <a:lnTo>
                      <a:pt x="258" y="51"/>
                    </a:lnTo>
                    <a:lnTo>
                      <a:pt x="258" y="52"/>
                    </a:lnTo>
                    <a:lnTo>
                      <a:pt x="258" y="53"/>
                    </a:lnTo>
                    <a:lnTo>
                      <a:pt x="258" y="54"/>
                    </a:lnTo>
                    <a:lnTo>
                      <a:pt x="258" y="55"/>
                    </a:lnTo>
                    <a:lnTo>
                      <a:pt x="258" y="55"/>
                    </a:lnTo>
                    <a:lnTo>
                      <a:pt x="258" y="55"/>
                    </a:lnTo>
                    <a:lnTo>
                      <a:pt x="258" y="56"/>
                    </a:lnTo>
                    <a:lnTo>
                      <a:pt x="258" y="57"/>
                    </a:lnTo>
                    <a:lnTo>
                      <a:pt x="258" y="57"/>
                    </a:lnTo>
                    <a:lnTo>
                      <a:pt x="258" y="58"/>
                    </a:lnTo>
                    <a:lnTo>
                      <a:pt x="258" y="58"/>
                    </a:lnTo>
                    <a:lnTo>
                      <a:pt x="258" y="59"/>
                    </a:lnTo>
                    <a:lnTo>
                      <a:pt x="257" y="61"/>
                    </a:lnTo>
                    <a:lnTo>
                      <a:pt x="257" y="61"/>
                    </a:lnTo>
                    <a:lnTo>
                      <a:pt x="257" y="64"/>
                    </a:lnTo>
                    <a:lnTo>
                      <a:pt x="257" y="64"/>
                    </a:lnTo>
                    <a:lnTo>
                      <a:pt x="257" y="65"/>
                    </a:lnTo>
                    <a:lnTo>
                      <a:pt x="257" y="66"/>
                    </a:lnTo>
                    <a:lnTo>
                      <a:pt x="257" y="67"/>
                    </a:lnTo>
                    <a:lnTo>
                      <a:pt x="257" y="67"/>
                    </a:lnTo>
                    <a:lnTo>
                      <a:pt x="257" y="70"/>
                    </a:lnTo>
                    <a:lnTo>
                      <a:pt x="256" y="70"/>
                    </a:lnTo>
                    <a:lnTo>
                      <a:pt x="256" y="72"/>
                    </a:lnTo>
                    <a:lnTo>
                      <a:pt x="256" y="73"/>
                    </a:lnTo>
                    <a:lnTo>
                      <a:pt x="256" y="74"/>
                    </a:lnTo>
                    <a:lnTo>
                      <a:pt x="255" y="77"/>
                    </a:lnTo>
                    <a:lnTo>
                      <a:pt x="255" y="79"/>
                    </a:lnTo>
                    <a:lnTo>
                      <a:pt x="255" y="80"/>
                    </a:lnTo>
                    <a:lnTo>
                      <a:pt x="255" y="80"/>
                    </a:lnTo>
                    <a:lnTo>
                      <a:pt x="255" y="80"/>
                    </a:lnTo>
                    <a:lnTo>
                      <a:pt x="255" y="82"/>
                    </a:lnTo>
                    <a:lnTo>
                      <a:pt x="255" y="83"/>
                    </a:lnTo>
                    <a:lnTo>
                      <a:pt x="254" y="87"/>
                    </a:lnTo>
                    <a:lnTo>
                      <a:pt x="254" y="89"/>
                    </a:lnTo>
                    <a:lnTo>
                      <a:pt x="252" y="95"/>
                    </a:lnTo>
                    <a:lnTo>
                      <a:pt x="252" y="95"/>
                    </a:lnTo>
                    <a:lnTo>
                      <a:pt x="252" y="101"/>
                    </a:lnTo>
                    <a:lnTo>
                      <a:pt x="252" y="105"/>
                    </a:lnTo>
                    <a:lnTo>
                      <a:pt x="250" y="114"/>
                    </a:lnTo>
                    <a:lnTo>
                      <a:pt x="249" y="119"/>
                    </a:lnTo>
                    <a:lnTo>
                      <a:pt x="249" y="120"/>
                    </a:lnTo>
                    <a:lnTo>
                      <a:pt x="249" y="122"/>
                    </a:lnTo>
                    <a:lnTo>
                      <a:pt x="249" y="126"/>
                    </a:lnTo>
                    <a:lnTo>
                      <a:pt x="248" y="132"/>
                    </a:lnTo>
                    <a:lnTo>
                      <a:pt x="248" y="135"/>
                    </a:lnTo>
                    <a:lnTo>
                      <a:pt x="246" y="141"/>
                    </a:lnTo>
                    <a:lnTo>
                      <a:pt x="246" y="141"/>
                    </a:lnTo>
                    <a:lnTo>
                      <a:pt x="246" y="143"/>
                    </a:lnTo>
                    <a:lnTo>
                      <a:pt x="246" y="144"/>
                    </a:lnTo>
                    <a:lnTo>
                      <a:pt x="246" y="153"/>
                    </a:lnTo>
                    <a:lnTo>
                      <a:pt x="243" y="168"/>
                    </a:lnTo>
                    <a:lnTo>
                      <a:pt x="243" y="168"/>
                    </a:lnTo>
                    <a:lnTo>
                      <a:pt x="241" y="178"/>
                    </a:lnTo>
                    <a:lnTo>
                      <a:pt x="241" y="180"/>
                    </a:lnTo>
                    <a:lnTo>
                      <a:pt x="241" y="182"/>
                    </a:lnTo>
                    <a:lnTo>
                      <a:pt x="240" y="188"/>
                    </a:lnTo>
                    <a:lnTo>
                      <a:pt x="240" y="190"/>
                    </a:lnTo>
                    <a:lnTo>
                      <a:pt x="240" y="193"/>
                    </a:lnTo>
                    <a:lnTo>
                      <a:pt x="240" y="194"/>
                    </a:lnTo>
                    <a:lnTo>
                      <a:pt x="240" y="195"/>
                    </a:lnTo>
                    <a:lnTo>
                      <a:pt x="239" y="201"/>
                    </a:lnTo>
                    <a:lnTo>
                      <a:pt x="239" y="201"/>
                    </a:lnTo>
                    <a:lnTo>
                      <a:pt x="238" y="207"/>
                    </a:lnTo>
                    <a:lnTo>
                      <a:pt x="238" y="208"/>
                    </a:lnTo>
                    <a:lnTo>
                      <a:pt x="237" y="208"/>
                    </a:lnTo>
                    <a:lnTo>
                      <a:pt x="237" y="209"/>
                    </a:lnTo>
                    <a:lnTo>
                      <a:pt x="237" y="210"/>
                    </a:lnTo>
                    <a:lnTo>
                      <a:pt x="237" y="211"/>
                    </a:lnTo>
                    <a:lnTo>
                      <a:pt x="237" y="213"/>
                    </a:lnTo>
                    <a:lnTo>
                      <a:pt x="237" y="214"/>
                    </a:lnTo>
                    <a:lnTo>
                      <a:pt x="237" y="214"/>
                    </a:lnTo>
                    <a:lnTo>
                      <a:pt x="237" y="216"/>
                    </a:lnTo>
                    <a:lnTo>
                      <a:pt x="237" y="217"/>
                    </a:lnTo>
                    <a:lnTo>
                      <a:pt x="236" y="218"/>
                    </a:lnTo>
                    <a:lnTo>
                      <a:pt x="236" y="220"/>
                    </a:lnTo>
                    <a:lnTo>
                      <a:pt x="236" y="222"/>
                    </a:lnTo>
                    <a:lnTo>
                      <a:pt x="236" y="223"/>
                    </a:lnTo>
                    <a:lnTo>
                      <a:pt x="235" y="224"/>
                    </a:lnTo>
                    <a:lnTo>
                      <a:pt x="235" y="225"/>
                    </a:lnTo>
                    <a:lnTo>
                      <a:pt x="235" y="226"/>
                    </a:lnTo>
                    <a:lnTo>
                      <a:pt x="235" y="226"/>
                    </a:lnTo>
                    <a:lnTo>
                      <a:pt x="235" y="227"/>
                    </a:lnTo>
                    <a:lnTo>
                      <a:pt x="235" y="229"/>
                    </a:lnTo>
                    <a:lnTo>
                      <a:pt x="235" y="230"/>
                    </a:lnTo>
                    <a:lnTo>
                      <a:pt x="235" y="232"/>
                    </a:lnTo>
                    <a:lnTo>
                      <a:pt x="234" y="243"/>
                    </a:lnTo>
                    <a:lnTo>
                      <a:pt x="233" y="245"/>
                    </a:lnTo>
                    <a:lnTo>
                      <a:pt x="233" y="247"/>
                    </a:lnTo>
                    <a:lnTo>
                      <a:pt x="233" y="248"/>
                    </a:lnTo>
                    <a:lnTo>
                      <a:pt x="232" y="249"/>
                    </a:lnTo>
                    <a:lnTo>
                      <a:pt x="232" y="251"/>
                    </a:lnTo>
                    <a:lnTo>
                      <a:pt x="232" y="252"/>
                    </a:lnTo>
                    <a:lnTo>
                      <a:pt x="231" y="257"/>
                    </a:lnTo>
                    <a:lnTo>
                      <a:pt x="231" y="260"/>
                    </a:lnTo>
                    <a:lnTo>
                      <a:pt x="228" y="278"/>
                    </a:lnTo>
                    <a:lnTo>
                      <a:pt x="228" y="280"/>
                    </a:lnTo>
                    <a:lnTo>
                      <a:pt x="228" y="281"/>
                    </a:lnTo>
                    <a:lnTo>
                      <a:pt x="228" y="281"/>
                    </a:lnTo>
                    <a:lnTo>
                      <a:pt x="227" y="288"/>
                    </a:lnTo>
                    <a:lnTo>
                      <a:pt x="227" y="288"/>
                    </a:lnTo>
                    <a:lnTo>
                      <a:pt x="227" y="289"/>
                    </a:lnTo>
                    <a:lnTo>
                      <a:pt x="227" y="290"/>
                    </a:lnTo>
                    <a:lnTo>
                      <a:pt x="227" y="291"/>
                    </a:lnTo>
                    <a:lnTo>
                      <a:pt x="227" y="291"/>
                    </a:lnTo>
                    <a:lnTo>
                      <a:pt x="226" y="293"/>
                    </a:lnTo>
                    <a:lnTo>
                      <a:pt x="226" y="294"/>
                    </a:lnTo>
                    <a:lnTo>
                      <a:pt x="226" y="296"/>
                    </a:lnTo>
                    <a:lnTo>
                      <a:pt x="225" y="298"/>
                    </a:lnTo>
                    <a:lnTo>
                      <a:pt x="225" y="299"/>
                    </a:lnTo>
                    <a:lnTo>
                      <a:pt x="225" y="301"/>
                    </a:lnTo>
                    <a:lnTo>
                      <a:pt x="225" y="303"/>
                    </a:lnTo>
                    <a:lnTo>
                      <a:pt x="225" y="304"/>
                    </a:lnTo>
                    <a:lnTo>
                      <a:pt x="225" y="306"/>
                    </a:lnTo>
                    <a:lnTo>
                      <a:pt x="225" y="306"/>
                    </a:lnTo>
                    <a:lnTo>
                      <a:pt x="224" y="307"/>
                    </a:lnTo>
                    <a:lnTo>
                      <a:pt x="224" y="308"/>
                    </a:lnTo>
                    <a:lnTo>
                      <a:pt x="224" y="309"/>
                    </a:lnTo>
                    <a:lnTo>
                      <a:pt x="224" y="310"/>
                    </a:lnTo>
                    <a:lnTo>
                      <a:pt x="224" y="312"/>
                    </a:lnTo>
                    <a:lnTo>
                      <a:pt x="224" y="312"/>
                    </a:lnTo>
                    <a:lnTo>
                      <a:pt x="224" y="315"/>
                    </a:lnTo>
                    <a:lnTo>
                      <a:pt x="220" y="315"/>
                    </a:lnTo>
                    <a:lnTo>
                      <a:pt x="214" y="313"/>
                    </a:lnTo>
                    <a:lnTo>
                      <a:pt x="210" y="312"/>
                    </a:lnTo>
                    <a:lnTo>
                      <a:pt x="209" y="312"/>
                    </a:lnTo>
                    <a:lnTo>
                      <a:pt x="207" y="312"/>
                    </a:lnTo>
                    <a:lnTo>
                      <a:pt x="206" y="312"/>
                    </a:lnTo>
                    <a:lnTo>
                      <a:pt x="205" y="312"/>
                    </a:lnTo>
                    <a:lnTo>
                      <a:pt x="200" y="311"/>
                    </a:lnTo>
                    <a:lnTo>
                      <a:pt x="195" y="310"/>
                    </a:lnTo>
                    <a:lnTo>
                      <a:pt x="190" y="309"/>
                    </a:lnTo>
                    <a:lnTo>
                      <a:pt x="185" y="309"/>
                    </a:lnTo>
                    <a:lnTo>
                      <a:pt x="179" y="308"/>
                    </a:lnTo>
                    <a:lnTo>
                      <a:pt x="169" y="306"/>
                    </a:lnTo>
                    <a:lnTo>
                      <a:pt x="166" y="306"/>
                    </a:lnTo>
                    <a:lnTo>
                      <a:pt x="154" y="304"/>
                    </a:lnTo>
                    <a:lnTo>
                      <a:pt x="149" y="303"/>
                    </a:lnTo>
                    <a:lnTo>
                      <a:pt x="144" y="303"/>
                    </a:lnTo>
                    <a:lnTo>
                      <a:pt x="141" y="302"/>
                    </a:lnTo>
                    <a:lnTo>
                      <a:pt x="139" y="300"/>
                    </a:lnTo>
                    <a:lnTo>
                      <a:pt x="130" y="295"/>
                    </a:lnTo>
                    <a:lnTo>
                      <a:pt x="123" y="291"/>
                    </a:lnTo>
                    <a:lnTo>
                      <a:pt x="122" y="291"/>
                    </a:lnTo>
                    <a:lnTo>
                      <a:pt x="118" y="289"/>
                    </a:lnTo>
                    <a:lnTo>
                      <a:pt x="115" y="287"/>
                    </a:lnTo>
                    <a:lnTo>
                      <a:pt x="110" y="284"/>
                    </a:lnTo>
                    <a:lnTo>
                      <a:pt x="106" y="281"/>
                    </a:lnTo>
                    <a:lnTo>
                      <a:pt x="100" y="278"/>
                    </a:lnTo>
                    <a:lnTo>
                      <a:pt x="91" y="272"/>
                    </a:lnTo>
                    <a:lnTo>
                      <a:pt x="91" y="272"/>
                    </a:lnTo>
                    <a:lnTo>
                      <a:pt x="73" y="261"/>
                    </a:lnTo>
                    <a:lnTo>
                      <a:pt x="63" y="255"/>
                    </a:lnTo>
                    <a:lnTo>
                      <a:pt x="60" y="254"/>
                    </a:lnTo>
                    <a:lnTo>
                      <a:pt x="58" y="253"/>
                    </a:lnTo>
                    <a:lnTo>
                      <a:pt x="55" y="251"/>
                    </a:lnTo>
                    <a:lnTo>
                      <a:pt x="49" y="247"/>
                    </a:lnTo>
                    <a:lnTo>
                      <a:pt x="39" y="240"/>
                    </a:lnTo>
                    <a:lnTo>
                      <a:pt x="21" y="229"/>
                    </a:lnTo>
                    <a:lnTo>
                      <a:pt x="2" y="217"/>
                    </a:lnTo>
                    <a:lnTo>
                      <a:pt x="0" y="216"/>
                    </a:lnTo>
                    <a:lnTo>
                      <a:pt x="1" y="216"/>
                    </a:lnTo>
                    <a:lnTo>
                      <a:pt x="0" y="2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1" name="Freeform 8"/>
              <p:cNvSpPr>
                <a:spLocks/>
              </p:cNvSpPr>
              <p:nvPr/>
            </p:nvSpPr>
            <p:spPr bwMode="auto">
              <a:xfrm>
                <a:off x="3539" y="1530"/>
                <a:ext cx="261" cy="315"/>
              </a:xfrm>
              <a:custGeom>
                <a:avLst/>
                <a:gdLst>
                  <a:gd name="T0" fmla="*/ 2 w 261"/>
                  <a:gd name="T1" fmla="*/ 213 h 315"/>
                  <a:gd name="T2" fmla="*/ 3 w 261"/>
                  <a:gd name="T3" fmla="*/ 210 h 315"/>
                  <a:gd name="T4" fmla="*/ 8 w 261"/>
                  <a:gd name="T5" fmla="*/ 205 h 315"/>
                  <a:gd name="T6" fmla="*/ 13 w 261"/>
                  <a:gd name="T7" fmla="*/ 206 h 315"/>
                  <a:gd name="T8" fmla="*/ 18 w 261"/>
                  <a:gd name="T9" fmla="*/ 202 h 315"/>
                  <a:gd name="T10" fmla="*/ 18 w 261"/>
                  <a:gd name="T11" fmla="*/ 195 h 315"/>
                  <a:gd name="T12" fmla="*/ 13 w 261"/>
                  <a:gd name="T13" fmla="*/ 191 h 315"/>
                  <a:gd name="T14" fmla="*/ 12 w 261"/>
                  <a:gd name="T15" fmla="*/ 186 h 315"/>
                  <a:gd name="T16" fmla="*/ 13 w 261"/>
                  <a:gd name="T17" fmla="*/ 176 h 315"/>
                  <a:gd name="T18" fmla="*/ 17 w 261"/>
                  <a:gd name="T19" fmla="*/ 171 h 315"/>
                  <a:gd name="T20" fmla="*/ 21 w 261"/>
                  <a:gd name="T21" fmla="*/ 168 h 315"/>
                  <a:gd name="T22" fmla="*/ 22 w 261"/>
                  <a:gd name="T23" fmla="*/ 163 h 315"/>
                  <a:gd name="T24" fmla="*/ 24 w 261"/>
                  <a:gd name="T25" fmla="*/ 159 h 315"/>
                  <a:gd name="T26" fmla="*/ 24 w 261"/>
                  <a:gd name="T27" fmla="*/ 153 h 315"/>
                  <a:gd name="T28" fmla="*/ 25 w 261"/>
                  <a:gd name="T29" fmla="*/ 148 h 315"/>
                  <a:gd name="T30" fmla="*/ 30 w 261"/>
                  <a:gd name="T31" fmla="*/ 144 h 315"/>
                  <a:gd name="T32" fmla="*/ 34 w 261"/>
                  <a:gd name="T33" fmla="*/ 140 h 315"/>
                  <a:gd name="T34" fmla="*/ 41 w 261"/>
                  <a:gd name="T35" fmla="*/ 136 h 315"/>
                  <a:gd name="T36" fmla="*/ 43 w 261"/>
                  <a:gd name="T37" fmla="*/ 131 h 315"/>
                  <a:gd name="T38" fmla="*/ 39 w 261"/>
                  <a:gd name="T39" fmla="*/ 125 h 315"/>
                  <a:gd name="T40" fmla="*/ 36 w 261"/>
                  <a:gd name="T41" fmla="*/ 120 h 315"/>
                  <a:gd name="T42" fmla="*/ 35 w 261"/>
                  <a:gd name="T43" fmla="*/ 113 h 315"/>
                  <a:gd name="T44" fmla="*/ 33 w 261"/>
                  <a:gd name="T45" fmla="*/ 107 h 315"/>
                  <a:gd name="T46" fmla="*/ 30 w 261"/>
                  <a:gd name="T47" fmla="*/ 101 h 315"/>
                  <a:gd name="T48" fmla="*/ 31 w 261"/>
                  <a:gd name="T49" fmla="*/ 93 h 315"/>
                  <a:gd name="T50" fmla="*/ 33 w 261"/>
                  <a:gd name="T51" fmla="*/ 89 h 315"/>
                  <a:gd name="T52" fmla="*/ 35 w 261"/>
                  <a:gd name="T53" fmla="*/ 83 h 315"/>
                  <a:gd name="T54" fmla="*/ 35 w 261"/>
                  <a:gd name="T55" fmla="*/ 73 h 315"/>
                  <a:gd name="T56" fmla="*/ 35 w 261"/>
                  <a:gd name="T57" fmla="*/ 69 h 315"/>
                  <a:gd name="T58" fmla="*/ 36 w 261"/>
                  <a:gd name="T59" fmla="*/ 63 h 315"/>
                  <a:gd name="T60" fmla="*/ 36 w 261"/>
                  <a:gd name="T61" fmla="*/ 55 h 315"/>
                  <a:gd name="T62" fmla="*/ 38 w 261"/>
                  <a:gd name="T63" fmla="*/ 51 h 315"/>
                  <a:gd name="T64" fmla="*/ 36 w 261"/>
                  <a:gd name="T65" fmla="*/ 43 h 315"/>
                  <a:gd name="T66" fmla="*/ 39 w 261"/>
                  <a:gd name="T67" fmla="*/ 40 h 315"/>
                  <a:gd name="T68" fmla="*/ 45 w 261"/>
                  <a:gd name="T69" fmla="*/ 39 h 315"/>
                  <a:gd name="T70" fmla="*/ 49 w 261"/>
                  <a:gd name="T71" fmla="*/ 41 h 315"/>
                  <a:gd name="T72" fmla="*/ 54 w 261"/>
                  <a:gd name="T73" fmla="*/ 44 h 315"/>
                  <a:gd name="T74" fmla="*/ 58 w 261"/>
                  <a:gd name="T75" fmla="*/ 48 h 315"/>
                  <a:gd name="T76" fmla="*/ 63 w 261"/>
                  <a:gd name="T77" fmla="*/ 43 h 315"/>
                  <a:gd name="T78" fmla="*/ 71 w 261"/>
                  <a:gd name="T79" fmla="*/ 5 h 315"/>
                  <a:gd name="T80" fmla="*/ 113 w 261"/>
                  <a:gd name="T81" fmla="*/ 9 h 315"/>
                  <a:gd name="T82" fmla="*/ 135 w 261"/>
                  <a:gd name="T83" fmla="*/ 12 h 315"/>
                  <a:gd name="T84" fmla="*/ 197 w 261"/>
                  <a:gd name="T85" fmla="*/ 23 h 315"/>
                  <a:gd name="T86" fmla="*/ 215 w 261"/>
                  <a:gd name="T87" fmla="*/ 26 h 315"/>
                  <a:gd name="T88" fmla="*/ 229 w 261"/>
                  <a:gd name="T89" fmla="*/ 28 h 315"/>
                  <a:gd name="T90" fmla="*/ 248 w 261"/>
                  <a:gd name="T91" fmla="*/ 31 h 315"/>
                  <a:gd name="T92" fmla="*/ 258 w 261"/>
                  <a:gd name="T93" fmla="*/ 33 h 315"/>
                  <a:gd name="T94" fmla="*/ 260 w 261"/>
                  <a:gd name="T95" fmla="*/ 45 h 315"/>
                  <a:gd name="T96" fmla="*/ 258 w 261"/>
                  <a:gd name="T97" fmla="*/ 55 h 315"/>
                  <a:gd name="T98" fmla="*/ 257 w 261"/>
                  <a:gd name="T99" fmla="*/ 64 h 315"/>
                  <a:gd name="T100" fmla="*/ 255 w 261"/>
                  <a:gd name="T101" fmla="*/ 79 h 315"/>
                  <a:gd name="T102" fmla="*/ 252 w 261"/>
                  <a:gd name="T103" fmla="*/ 105 h 315"/>
                  <a:gd name="T104" fmla="*/ 246 w 261"/>
                  <a:gd name="T105" fmla="*/ 144 h 315"/>
                  <a:gd name="T106" fmla="*/ 240 w 261"/>
                  <a:gd name="T107" fmla="*/ 195 h 315"/>
                  <a:gd name="T108" fmla="*/ 237 w 261"/>
                  <a:gd name="T109" fmla="*/ 214 h 315"/>
                  <a:gd name="T110" fmla="*/ 235 w 261"/>
                  <a:gd name="T111" fmla="*/ 227 h 315"/>
                  <a:gd name="T112" fmla="*/ 231 w 261"/>
                  <a:gd name="T113" fmla="*/ 257 h 315"/>
                  <a:gd name="T114" fmla="*/ 227 w 261"/>
                  <a:gd name="T115" fmla="*/ 291 h 315"/>
                  <a:gd name="T116" fmla="*/ 224 w 261"/>
                  <a:gd name="T117" fmla="*/ 307 h 315"/>
                  <a:gd name="T118" fmla="*/ 207 w 261"/>
                  <a:gd name="T119" fmla="*/ 312 h 315"/>
                  <a:gd name="T120" fmla="*/ 149 w 261"/>
                  <a:gd name="T121" fmla="*/ 303 h 315"/>
                  <a:gd name="T122" fmla="*/ 100 w 261"/>
                  <a:gd name="T123" fmla="*/ 278 h 315"/>
                  <a:gd name="T124" fmla="*/ 2 w 261"/>
                  <a:gd name="T125" fmla="*/ 21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 h="315">
                    <a:moveTo>
                      <a:pt x="0" y="216"/>
                    </a:moveTo>
                    <a:lnTo>
                      <a:pt x="1" y="216"/>
                    </a:lnTo>
                    <a:lnTo>
                      <a:pt x="1" y="215"/>
                    </a:lnTo>
                    <a:lnTo>
                      <a:pt x="2" y="215"/>
                    </a:lnTo>
                    <a:lnTo>
                      <a:pt x="2" y="214"/>
                    </a:lnTo>
                    <a:lnTo>
                      <a:pt x="2" y="214"/>
                    </a:lnTo>
                    <a:lnTo>
                      <a:pt x="2" y="213"/>
                    </a:lnTo>
                    <a:lnTo>
                      <a:pt x="2" y="214"/>
                    </a:lnTo>
                    <a:lnTo>
                      <a:pt x="1" y="214"/>
                    </a:lnTo>
                    <a:lnTo>
                      <a:pt x="1" y="213"/>
                    </a:lnTo>
                    <a:lnTo>
                      <a:pt x="2" y="213"/>
                    </a:lnTo>
                    <a:lnTo>
                      <a:pt x="2" y="212"/>
                    </a:lnTo>
                    <a:lnTo>
                      <a:pt x="2" y="212"/>
                    </a:lnTo>
                    <a:lnTo>
                      <a:pt x="2" y="211"/>
                    </a:lnTo>
                    <a:lnTo>
                      <a:pt x="2" y="211"/>
                    </a:lnTo>
                    <a:lnTo>
                      <a:pt x="2" y="211"/>
                    </a:lnTo>
                    <a:lnTo>
                      <a:pt x="2" y="210"/>
                    </a:lnTo>
                    <a:lnTo>
                      <a:pt x="2" y="211"/>
                    </a:lnTo>
                    <a:lnTo>
                      <a:pt x="2" y="210"/>
                    </a:lnTo>
                    <a:lnTo>
                      <a:pt x="2" y="211"/>
                    </a:lnTo>
                    <a:lnTo>
                      <a:pt x="2" y="210"/>
                    </a:lnTo>
                    <a:lnTo>
                      <a:pt x="3" y="210"/>
                    </a:lnTo>
                    <a:lnTo>
                      <a:pt x="4" y="209"/>
                    </a:lnTo>
                    <a:lnTo>
                      <a:pt x="4" y="208"/>
                    </a:lnTo>
                    <a:lnTo>
                      <a:pt x="5" y="208"/>
                    </a:lnTo>
                    <a:lnTo>
                      <a:pt x="5" y="208"/>
                    </a:lnTo>
                    <a:lnTo>
                      <a:pt x="5" y="208"/>
                    </a:lnTo>
                    <a:lnTo>
                      <a:pt x="5" y="207"/>
                    </a:lnTo>
                    <a:lnTo>
                      <a:pt x="6" y="207"/>
                    </a:lnTo>
                    <a:lnTo>
                      <a:pt x="6" y="206"/>
                    </a:lnTo>
                    <a:lnTo>
                      <a:pt x="7" y="206"/>
                    </a:lnTo>
                    <a:lnTo>
                      <a:pt x="7" y="205"/>
                    </a:lnTo>
                    <a:lnTo>
                      <a:pt x="8" y="205"/>
                    </a:lnTo>
                    <a:lnTo>
                      <a:pt x="8" y="206"/>
                    </a:lnTo>
                    <a:lnTo>
                      <a:pt x="8" y="206"/>
                    </a:lnTo>
                    <a:lnTo>
                      <a:pt x="8" y="206"/>
                    </a:lnTo>
                    <a:lnTo>
                      <a:pt x="9" y="206"/>
                    </a:lnTo>
                    <a:lnTo>
                      <a:pt x="9" y="207"/>
                    </a:lnTo>
                    <a:lnTo>
                      <a:pt x="10" y="207"/>
                    </a:lnTo>
                    <a:lnTo>
                      <a:pt x="11" y="207"/>
                    </a:lnTo>
                    <a:lnTo>
                      <a:pt x="12" y="207"/>
                    </a:lnTo>
                    <a:lnTo>
                      <a:pt x="12" y="206"/>
                    </a:lnTo>
                    <a:lnTo>
                      <a:pt x="13" y="207"/>
                    </a:lnTo>
                    <a:lnTo>
                      <a:pt x="13" y="206"/>
                    </a:lnTo>
                    <a:lnTo>
                      <a:pt x="13" y="206"/>
                    </a:lnTo>
                    <a:lnTo>
                      <a:pt x="14" y="206"/>
                    </a:lnTo>
                    <a:lnTo>
                      <a:pt x="14" y="205"/>
                    </a:lnTo>
                    <a:lnTo>
                      <a:pt x="14" y="205"/>
                    </a:lnTo>
                    <a:lnTo>
                      <a:pt x="15" y="205"/>
                    </a:lnTo>
                    <a:lnTo>
                      <a:pt x="15" y="204"/>
                    </a:lnTo>
                    <a:lnTo>
                      <a:pt x="15" y="204"/>
                    </a:lnTo>
                    <a:lnTo>
                      <a:pt x="15" y="203"/>
                    </a:lnTo>
                    <a:lnTo>
                      <a:pt x="16" y="203"/>
                    </a:lnTo>
                    <a:lnTo>
                      <a:pt x="18" y="202"/>
                    </a:lnTo>
                    <a:lnTo>
                      <a:pt x="18" y="202"/>
                    </a:lnTo>
                    <a:lnTo>
                      <a:pt x="18" y="201"/>
                    </a:lnTo>
                    <a:lnTo>
                      <a:pt x="18" y="199"/>
                    </a:lnTo>
                    <a:lnTo>
                      <a:pt x="18" y="199"/>
                    </a:lnTo>
                    <a:lnTo>
                      <a:pt x="18" y="198"/>
                    </a:lnTo>
                    <a:lnTo>
                      <a:pt x="18" y="197"/>
                    </a:lnTo>
                    <a:lnTo>
                      <a:pt x="18" y="197"/>
                    </a:lnTo>
                    <a:lnTo>
                      <a:pt x="18" y="196"/>
                    </a:lnTo>
                    <a:lnTo>
                      <a:pt x="18" y="196"/>
                    </a:lnTo>
                    <a:lnTo>
                      <a:pt x="18" y="196"/>
                    </a:lnTo>
                    <a:lnTo>
                      <a:pt x="18" y="196"/>
                    </a:lnTo>
                    <a:lnTo>
                      <a:pt x="18" y="195"/>
                    </a:lnTo>
                    <a:lnTo>
                      <a:pt x="18" y="194"/>
                    </a:lnTo>
                    <a:lnTo>
                      <a:pt x="18" y="193"/>
                    </a:lnTo>
                    <a:lnTo>
                      <a:pt x="18" y="193"/>
                    </a:lnTo>
                    <a:lnTo>
                      <a:pt x="17" y="193"/>
                    </a:lnTo>
                    <a:lnTo>
                      <a:pt x="15" y="192"/>
                    </a:lnTo>
                    <a:lnTo>
                      <a:pt x="15" y="192"/>
                    </a:lnTo>
                    <a:lnTo>
                      <a:pt x="15" y="193"/>
                    </a:lnTo>
                    <a:lnTo>
                      <a:pt x="14" y="193"/>
                    </a:lnTo>
                    <a:lnTo>
                      <a:pt x="13" y="193"/>
                    </a:lnTo>
                    <a:lnTo>
                      <a:pt x="13" y="192"/>
                    </a:lnTo>
                    <a:lnTo>
                      <a:pt x="13" y="191"/>
                    </a:lnTo>
                    <a:lnTo>
                      <a:pt x="12" y="191"/>
                    </a:lnTo>
                    <a:lnTo>
                      <a:pt x="12" y="192"/>
                    </a:lnTo>
                    <a:lnTo>
                      <a:pt x="12" y="191"/>
                    </a:lnTo>
                    <a:lnTo>
                      <a:pt x="12" y="190"/>
                    </a:lnTo>
                    <a:lnTo>
                      <a:pt x="11" y="190"/>
                    </a:lnTo>
                    <a:lnTo>
                      <a:pt x="11" y="189"/>
                    </a:lnTo>
                    <a:lnTo>
                      <a:pt x="11" y="188"/>
                    </a:lnTo>
                    <a:lnTo>
                      <a:pt x="10" y="188"/>
                    </a:lnTo>
                    <a:lnTo>
                      <a:pt x="11" y="187"/>
                    </a:lnTo>
                    <a:lnTo>
                      <a:pt x="12" y="186"/>
                    </a:lnTo>
                    <a:lnTo>
                      <a:pt x="12" y="186"/>
                    </a:lnTo>
                    <a:lnTo>
                      <a:pt x="12" y="185"/>
                    </a:lnTo>
                    <a:lnTo>
                      <a:pt x="13" y="182"/>
                    </a:lnTo>
                    <a:lnTo>
                      <a:pt x="13" y="180"/>
                    </a:lnTo>
                    <a:lnTo>
                      <a:pt x="13" y="180"/>
                    </a:lnTo>
                    <a:lnTo>
                      <a:pt x="13" y="179"/>
                    </a:lnTo>
                    <a:lnTo>
                      <a:pt x="13" y="179"/>
                    </a:lnTo>
                    <a:lnTo>
                      <a:pt x="12" y="178"/>
                    </a:lnTo>
                    <a:lnTo>
                      <a:pt x="12" y="177"/>
                    </a:lnTo>
                    <a:lnTo>
                      <a:pt x="12" y="177"/>
                    </a:lnTo>
                    <a:lnTo>
                      <a:pt x="12" y="177"/>
                    </a:lnTo>
                    <a:lnTo>
                      <a:pt x="13" y="176"/>
                    </a:lnTo>
                    <a:lnTo>
                      <a:pt x="13" y="175"/>
                    </a:lnTo>
                    <a:lnTo>
                      <a:pt x="13" y="174"/>
                    </a:lnTo>
                    <a:lnTo>
                      <a:pt x="13" y="174"/>
                    </a:lnTo>
                    <a:lnTo>
                      <a:pt x="13" y="172"/>
                    </a:lnTo>
                    <a:lnTo>
                      <a:pt x="13" y="172"/>
                    </a:lnTo>
                    <a:lnTo>
                      <a:pt x="14" y="172"/>
                    </a:lnTo>
                    <a:lnTo>
                      <a:pt x="15" y="172"/>
                    </a:lnTo>
                    <a:lnTo>
                      <a:pt x="15" y="172"/>
                    </a:lnTo>
                    <a:lnTo>
                      <a:pt x="16" y="172"/>
                    </a:lnTo>
                    <a:lnTo>
                      <a:pt x="17" y="172"/>
                    </a:lnTo>
                    <a:lnTo>
                      <a:pt x="17" y="171"/>
                    </a:lnTo>
                    <a:lnTo>
                      <a:pt x="17" y="171"/>
                    </a:lnTo>
                    <a:lnTo>
                      <a:pt x="18" y="171"/>
                    </a:lnTo>
                    <a:lnTo>
                      <a:pt x="18" y="171"/>
                    </a:lnTo>
                    <a:lnTo>
                      <a:pt x="18" y="171"/>
                    </a:lnTo>
                    <a:lnTo>
                      <a:pt x="18" y="170"/>
                    </a:lnTo>
                    <a:lnTo>
                      <a:pt x="18" y="170"/>
                    </a:lnTo>
                    <a:lnTo>
                      <a:pt x="18" y="169"/>
                    </a:lnTo>
                    <a:lnTo>
                      <a:pt x="19" y="169"/>
                    </a:lnTo>
                    <a:lnTo>
                      <a:pt x="20" y="168"/>
                    </a:lnTo>
                    <a:lnTo>
                      <a:pt x="20" y="168"/>
                    </a:lnTo>
                    <a:lnTo>
                      <a:pt x="21" y="168"/>
                    </a:lnTo>
                    <a:lnTo>
                      <a:pt x="21" y="167"/>
                    </a:lnTo>
                    <a:lnTo>
                      <a:pt x="22" y="167"/>
                    </a:lnTo>
                    <a:lnTo>
                      <a:pt x="22" y="166"/>
                    </a:lnTo>
                    <a:lnTo>
                      <a:pt x="21" y="166"/>
                    </a:lnTo>
                    <a:lnTo>
                      <a:pt x="21" y="165"/>
                    </a:lnTo>
                    <a:lnTo>
                      <a:pt x="21" y="165"/>
                    </a:lnTo>
                    <a:lnTo>
                      <a:pt x="22" y="165"/>
                    </a:lnTo>
                    <a:lnTo>
                      <a:pt x="22" y="164"/>
                    </a:lnTo>
                    <a:lnTo>
                      <a:pt x="23" y="164"/>
                    </a:lnTo>
                    <a:lnTo>
                      <a:pt x="23" y="163"/>
                    </a:lnTo>
                    <a:lnTo>
                      <a:pt x="22" y="163"/>
                    </a:lnTo>
                    <a:lnTo>
                      <a:pt x="22" y="163"/>
                    </a:lnTo>
                    <a:lnTo>
                      <a:pt x="23" y="163"/>
                    </a:lnTo>
                    <a:lnTo>
                      <a:pt x="23" y="162"/>
                    </a:lnTo>
                    <a:lnTo>
                      <a:pt x="24" y="162"/>
                    </a:lnTo>
                    <a:lnTo>
                      <a:pt x="24" y="162"/>
                    </a:lnTo>
                    <a:lnTo>
                      <a:pt x="23" y="162"/>
                    </a:lnTo>
                    <a:lnTo>
                      <a:pt x="23" y="161"/>
                    </a:lnTo>
                    <a:lnTo>
                      <a:pt x="24" y="160"/>
                    </a:lnTo>
                    <a:lnTo>
                      <a:pt x="24" y="160"/>
                    </a:lnTo>
                    <a:lnTo>
                      <a:pt x="24" y="160"/>
                    </a:lnTo>
                    <a:lnTo>
                      <a:pt x="24" y="159"/>
                    </a:lnTo>
                    <a:lnTo>
                      <a:pt x="24" y="159"/>
                    </a:lnTo>
                    <a:lnTo>
                      <a:pt x="24" y="159"/>
                    </a:lnTo>
                    <a:lnTo>
                      <a:pt x="24" y="158"/>
                    </a:lnTo>
                    <a:lnTo>
                      <a:pt x="24" y="157"/>
                    </a:lnTo>
                    <a:lnTo>
                      <a:pt x="24" y="156"/>
                    </a:lnTo>
                    <a:lnTo>
                      <a:pt x="24" y="156"/>
                    </a:lnTo>
                    <a:lnTo>
                      <a:pt x="24" y="155"/>
                    </a:lnTo>
                    <a:lnTo>
                      <a:pt x="24" y="155"/>
                    </a:lnTo>
                    <a:lnTo>
                      <a:pt x="24" y="154"/>
                    </a:lnTo>
                    <a:lnTo>
                      <a:pt x="24" y="154"/>
                    </a:lnTo>
                    <a:lnTo>
                      <a:pt x="24" y="153"/>
                    </a:lnTo>
                    <a:lnTo>
                      <a:pt x="24" y="153"/>
                    </a:lnTo>
                    <a:lnTo>
                      <a:pt x="24" y="152"/>
                    </a:lnTo>
                    <a:lnTo>
                      <a:pt x="25" y="152"/>
                    </a:lnTo>
                    <a:lnTo>
                      <a:pt x="26" y="152"/>
                    </a:lnTo>
                    <a:lnTo>
                      <a:pt x="26" y="151"/>
                    </a:lnTo>
                    <a:lnTo>
                      <a:pt x="25" y="151"/>
                    </a:lnTo>
                    <a:lnTo>
                      <a:pt x="25" y="150"/>
                    </a:lnTo>
                    <a:lnTo>
                      <a:pt x="25" y="150"/>
                    </a:lnTo>
                    <a:lnTo>
                      <a:pt x="26" y="150"/>
                    </a:lnTo>
                    <a:lnTo>
                      <a:pt x="26" y="149"/>
                    </a:lnTo>
                    <a:lnTo>
                      <a:pt x="25" y="148"/>
                    </a:lnTo>
                    <a:lnTo>
                      <a:pt x="24" y="148"/>
                    </a:lnTo>
                    <a:lnTo>
                      <a:pt x="25" y="147"/>
                    </a:lnTo>
                    <a:lnTo>
                      <a:pt x="26" y="147"/>
                    </a:lnTo>
                    <a:lnTo>
                      <a:pt x="27" y="147"/>
                    </a:lnTo>
                    <a:lnTo>
                      <a:pt x="27" y="147"/>
                    </a:lnTo>
                    <a:lnTo>
                      <a:pt x="28" y="146"/>
                    </a:lnTo>
                    <a:lnTo>
                      <a:pt x="29" y="146"/>
                    </a:lnTo>
                    <a:lnTo>
                      <a:pt x="29" y="145"/>
                    </a:lnTo>
                    <a:lnTo>
                      <a:pt x="30" y="145"/>
                    </a:lnTo>
                    <a:lnTo>
                      <a:pt x="30" y="144"/>
                    </a:lnTo>
                    <a:lnTo>
                      <a:pt x="30" y="144"/>
                    </a:lnTo>
                    <a:lnTo>
                      <a:pt x="30" y="144"/>
                    </a:lnTo>
                    <a:lnTo>
                      <a:pt x="30" y="143"/>
                    </a:lnTo>
                    <a:lnTo>
                      <a:pt x="30" y="142"/>
                    </a:lnTo>
                    <a:lnTo>
                      <a:pt x="30" y="141"/>
                    </a:lnTo>
                    <a:lnTo>
                      <a:pt x="30" y="141"/>
                    </a:lnTo>
                    <a:lnTo>
                      <a:pt x="31" y="140"/>
                    </a:lnTo>
                    <a:lnTo>
                      <a:pt x="32" y="140"/>
                    </a:lnTo>
                    <a:lnTo>
                      <a:pt x="33" y="140"/>
                    </a:lnTo>
                    <a:lnTo>
                      <a:pt x="33" y="140"/>
                    </a:lnTo>
                    <a:lnTo>
                      <a:pt x="34" y="140"/>
                    </a:lnTo>
                    <a:lnTo>
                      <a:pt x="34" y="140"/>
                    </a:lnTo>
                    <a:lnTo>
                      <a:pt x="35" y="140"/>
                    </a:lnTo>
                    <a:lnTo>
                      <a:pt x="35" y="140"/>
                    </a:lnTo>
                    <a:lnTo>
                      <a:pt x="36" y="140"/>
                    </a:lnTo>
                    <a:lnTo>
                      <a:pt x="36" y="138"/>
                    </a:lnTo>
                    <a:lnTo>
                      <a:pt x="37" y="138"/>
                    </a:lnTo>
                    <a:lnTo>
                      <a:pt x="38" y="139"/>
                    </a:lnTo>
                    <a:lnTo>
                      <a:pt x="39" y="138"/>
                    </a:lnTo>
                    <a:lnTo>
                      <a:pt x="39" y="138"/>
                    </a:lnTo>
                    <a:lnTo>
                      <a:pt x="40" y="138"/>
                    </a:lnTo>
                    <a:lnTo>
                      <a:pt x="41" y="137"/>
                    </a:lnTo>
                    <a:lnTo>
                      <a:pt x="41" y="136"/>
                    </a:lnTo>
                    <a:lnTo>
                      <a:pt x="42" y="135"/>
                    </a:lnTo>
                    <a:lnTo>
                      <a:pt x="42" y="135"/>
                    </a:lnTo>
                    <a:lnTo>
                      <a:pt x="42" y="135"/>
                    </a:lnTo>
                    <a:lnTo>
                      <a:pt x="43" y="135"/>
                    </a:lnTo>
                    <a:lnTo>
                      <a:pt x="44" y="135"/>
                    </a:lnTo>
                    <a:lnTo>
                      <a:pt x="44" y="135"/>
                    </a:lnTo>
                    <a:lnTo>
                      <a:pt x="44" y="134"/>
                    </a:lnTo>
                    <a:lnTo>
                      <a:pt x="44" y="133"/>
                    </a:lnTo>
                    <a:lnTo>
                      <a:pt x="44" y="132"/>
                    </a:lnTo>
                    <a:lnTo>
                      <a:pt x="43" y="132"/>
                    </a:lnTo>
                    <a:lnTo>
                      <a:pt x="43" y="131"/>
                    </a:lnTo>
                    <a:lnTo>
                      <a:pt x="42" y="130"/>
                    </a:lnTo>
                    <a:lnTo>
                      <a:pt x="42" y="130"/>
                    </a:lnTo>
                    <a:lnTo>
                      <a:pt x="42" y="129"/>
                    </a:lnTo>
                    <a:lnTo>
                      <a:pt x="41" y="129"/>
                    </a:lnTo>
                    <a:lnTo>
                      <a:pt x="41" y="128"/>
                    </a:lnTo>
                    <a:lnTo>
                      <a:pt x="41" y="128"/>
                    </a:lnTo>
                    <a:lnTo>
                      <a:pt x="40" y="127"/>
                    </a:lnTo>
                    <a:lnTo>
                      <a:pt x="39" y="127"/>
                    </a:lnTo>
                    <a:lnTo>
                      <a:pt x="39" y="126"/>
                    </a:lnTo>
                    <a:lnTo>
                      <a:pt x="39" y="125"/>
                    </a:lnTo>
                    <a:lnTo>
                      <a:pt x="39" y="125"/>
                    </a:lnTo>
                    <a:lnTo>
                      <a:pt x="38" y="125"/>
                    </a:lnTo>
                    <a:lnTo>
                      <a:pt x="38" y="125"/>
                    </a:lnTo>
                    <a:lnTo>
                      <a:pt x="37" y="124"/>
                    </a:lnTo>
                    <a:lnTo>
                      <a:pt x="36" y="124"/>
                    </a:lnTo>
                    <a:lnTo>
                      <a:pt x="36" y="124"/>
                    </a:lnTo>
                    <a:lnTo>
                      <a:pt x="36" y="123"/>
                    </a:lnTo>
                    <a:lnTo>
                      <a:pt x="36" y="122"/>
                    </a:lnTo>
                    <a:lnTo>
                      <a:pt x="36" y="122"/>
                    </a:lnTo>
                    <a:lnTo>
                      <a:pt x="36" y="122"/>
                    </a:lnTo>
                    <a:lnTo>
                      <a:pt x="36" y="121"/>
                    </a:lnTo>
                    <a:lnTo>
                      <a:pt x="36" y="120"/>
                    </a:lnTo>
                    <a:lnTo>
                      <a:pt x="36" y="119"/>
                    </a:lnTo>
                    <a:lnTo>
                      <a:pt x="36" y="119"/>
                    </a:lnTo>
                    <a:lnTo>
                      <a:pt x="36" y="117"/>
                    </a:lnTo>
                    <a:lnTo>
                      <a:pt x="35" y="117"/>
                    </a:lnTo>
                    <a:lnTo>
                      <a:pt x="35" y="116"/>
                    </a:lnTo>
                    <a:lnTo>
                      <a:pt x="36" y="116"/>
                    </a:lnTo>
                    <a:lnTo>
                      <a:pt x="36" y="116"/>
                    </a:lnTo>
                    <a:lnTo>
                      <a:pt x="35" y="116"/>
                    </a:lnTo>
                    <a:lnTo>
                      <a:pt x="35" y="115"/>
                    </a:lnTo>
                    <a:lnTo>
                      <a:pt x="35" y="114"/>
                    </a:lnTo>
                    <a:lnTo>
                      <a:pt x="35" y="113"/>
                    </a:lnTo>
                    <a:lnTo>
                      <a:pt x="35" y="113"/>
                    </a:lnTo>
                    <a:lnTo>
                      <a:pt x="35" y="113"/>
                    </a:lnTo>
                    <a:lnTo>
                      <a:pt x="35" y="112"/>
                    </a:lnTo>
                    <a:lnTo>
                      <a:pt x="35" y="111"/>
                    </a:lnTo>
                    <a:lnTo>
                      <a:pt x="35" y="110"/>
                    </a:lnTo>
                    <a:lnTo>
                      <a:pt x="35" y="110"/>
                    </a:lnTo>
                    <a:lnTo>
                      <a:pt x="34" y="110"/>
                    </a:lnTo>
                    <a:lnTo>
                      <a:pt x="34" y="110"/>
                    </a:lnTo>
                    <a:lnTo>
                      <a:pt x="33" y="109"/>
                    </a:lnTo>
                    <a:lnTo>
                      <a:pt x="33" y="108"/>
                    </a:lnTo>
                    <a:lnTo>
                      <a:pt x="33" y="107"/>
                    </a:lnTo>
                    <a:lnTo>
                      <a:pt x="32" y="107"/>
                    </a:lnTo>
                    <a:lnTo>
                      <a:pt x="32" y="106"/>
                    </a:lnTo>
                    <a:lnTo>
                      <a:pt x="32" y="105"/>
                    </a:lnTo>
                    <a:lnTo>
                      <a:pt x="32" y="104"/>
                    </a:lnTo>
                    <a:lnTo>
                      <a:pt x="32" y="104"/>
                    </a:lnTo>
                    <a:lnTo>
                      <a:pt x="31" y="103"/>
                    </a:lnTo>
                    <a:lnTo>
                      <a:pt x="31" y="102"/>
                    </a:lnTo>
                    <a:lnTo>
                      <a:pt x="30" y="102"/>
                    </a:lnTo>
                    <a:lnTo>
                      <a:pt x="30" y="102"/>
                    </a:lnTo>
                    <a:lnTo>
                      <a:pt x="30" y="101"/>
                    </a:lnTo>
                    <a:lnTo>
                      <a:pt x="30" y="101"/>
                    </a:lnTo>
                    <a:lnTo>
                      <a:pt x="30" y="100"/>
                    </a:lnTo>
                    <a:lnTo>
                      <a:pt x="30" y="99"/>
                    </a:lnTo>
                    <a:lnTo>
                      <a:pt x="30" y="98"/>
                    </a:lnTo>
                    <a:lnTo>
                      <a:pt x="30" y="98"/>
                    </a:lnTo>
                    <a:lnTo>
                      <a:pt x="30" y="97"/>
                    </a:lnTo>
                    <a:lnTo>
                      <a:pt x="30" y="96"/>
                    </a:lnTo>
                    <a:lnTo>
                      <a:pt x="31" y="95"/>
                    </a:lnTo>
                    <a:lnTo>
                      <a:pt x="31" y="95"/>
                    </a:lnTo>
                    <a:lnTo>
                      <a:pt x="31" y="95"/>
                    </a:lnTo>
                    <a:lnTo>
                      <a:pt x="31" y="94"/>
                    </a:lnTo>
                    <a:lnTo>
                      <a:pt x="31" y="93"/>
                    </a:lnTo>
                    <a:lnTo>
                      <a:pt x="32" y="93"/>
                    </a:lnTo>
                    <a:lnTo>
                      <a:pt x="32" y="92"/>
                    </a:lnTo>
                    <a:lnTo>
                      <a:pt x="33" y="92"/>
                    </a:lnTo>
                    <a:lnTo>
                      <a:pt x="33" y="92"/>
                    </a:lnTo>
                    <a:lnTo>
                      <a:pt x="33" y="92"/>
                    </a:lnTo>
                    <a:lnTo>
                      <a:pt x="33" y="91"/>
                    </a:lnTo>
                    <a:lnTo>
                      <a:pt x="33" y="91"/>
                    </a:lnTo>
                    <a:lnTo>
                      <a:pt x="33" y="90"/>
                    </a:lnTo>
                    <a:lnTo>
                      <a:pt x="32" y="90"/>
                    </a:lnTo>
                    <a:lnTo>
                      <a:pt x="32" y="89"/>
                    </a:lnTo>
                    <a:lnTo>
                      <a:pt x="33" y="89"/>
                    </a:lnTo>
                    <a:lnTo>
                      <a:pt x="33" y="89"/>
                    </a:lnTo>
                    <a:lnTo>
                      <a:pt x="34" y="89"/>
                    </a:lnTo>
                    <a:lnTo>
                      <a:pt x="35" y="89"/>
                    </a:lnTo>
                    <a:lnTo>
                      <a:pt x="35" y="88"/>
                    </a:lnTo>
                    <a:lnTo>
                      <a:pt x="35" y="88"/>
                    </a:lnTo>
                    <a:lnTo>
                      <a:pt x="35" y="87"/>
                    </a:lnTo>
                    <a:lnTo>
                      <a:pt x="35" y="86"/>
                    </a:lnTo>
                    <a:lnTo>
                      <a:pt x="35" y="86"/>
                    </a:lnTo>
                    <a:lnTo>
                      <a:pt x="35" y="85"/>
                    </a:lnTo>
                    <a:lnTo>
                      <a:pt x="35" y="84"/>
                    </a:lnTo>
                    <a:lnTo>
                      <a:pt x="35" y="83"/>
                    </a:lnTo>
                    <a:lnTo>
                      <a:pt x="35" y="83"/>
                    </a:lnTo>
                    <a:lnTo>
                      <a:pt x="35" y="82"/>
                    </a:lnTo>
                    <a:lnTo>
                      <a:pt x="35" y="80"/>
                    </a:lnTo>
                    <a:lnTo>
                      <a:pt x="35" y="80"/>
                    </a:lnTo>
                    <a:lnTo>
                      <a:pt x="36" y="80"/>
                    </a:lnTo>
                    <a:lnTo>
                      <a:pt x="36" y="79"/>
                    </a:lnTo>
                    <a:lnTo>
                      <a:pt x="36" y="78"/>
                    </a:lnTo>
                    <a:lnTo>
                      <a:pt x="35" y="77"/>
                    </a:lnTo>
                    <a:lnTo>
                      <a:pt x="35" y="76"/>
                    </a:lnTo>
                    <a:lnTo>
                      <a:pt x="35" y="74"/>
                    </a:lnTo>
                    <a:lnTo>
                      <a:pt x="35" y="73"/>
                    </a:lnTo>
                    <a:lnTo>
                      <a:pt x="35" y="72"/>
                    </a:lnTo>
                    <a:lnTo>
                      <a:pt x="35" y="72"/>
                    </a:lnTo>
                    <a:lnTo>
                      <a:pt x="35" y="71"/>
                    </a:lnTo>
                    <a:lnTo>
                      <a:pt x="34" y="71"/>
                    </a:lnTo>
                    <a:lnTo>
                      <a:pt x="35" y="71"/>
                    </a:lnTo>
                    <a:lnTo>
                      <a:pt x="34" y="70"/>
                    </a:lnTo>
                    <a:lnTo>
                      <a:pt x="35" y="70"/>
                    </a:lnTo>
                    <a:lnTo>
                      <a:pt x="34" y="70"/>
                    </a:lnTo>
                    <a:lnTo>
                      <a:pt x="35" y="70"/>
                    </a:lnTo>
                    <a:lnTo>
                      <a:pt x="35" y="69"/>
                    </a:lnTo>
                    <a:lnTo>
                      <a:pt x="35" y="69"/>
                    </a:lnTo>
                    <a:lnTo>
                      <a:pt x="35" y="68"/>
                    </a:lnTo>
                    <a:lnTo>
                      <a:pt x="35" y="67"/>
                    </a:lnTo>
                    <a:lnTo>
                      <a:pt x="35" y="67"/>
                    </a:lnTo>
                    <a:lnTo>
                      <a:pt x="35" y="66"/>
                    </a:lnTo>
                    <a:lnTo>
                      <a:pt x="35" y="65"/>
                    </a:lnTo>
                    <a:lnTo>
                      <a:pt x="36" y="65"/>
                    </a:lnTo>
                    <a:lnTo>
                      <a:pt x="36" y="64"/>
                    </a:lnTo>
                    <a:lnTo>
                      <a:pt x="36" y="64"/>
                    </a:lnTo>
                    <a:lnTo>
                      <a:pt x="36" y="64"/>
                    </a:lnTo>
                    <a:lnTo>
                      <a:pt x="36" y="64"/>
                    </a:lnTo>
                    <a:lnTo>
                      <a:pt x="36" y="63"/>
                    </a:lnTo>
                    <a:lnTo>
                      <a:pt x="35" y="62"/>
                    </a:lnTo>
                    <a:lnTo>
                      <a:pt x="35" y="61"/>
                    </a:lnTo>
                    <a:lnTo>
                      <a:pt x="36" y="61"/>
                    </a:lnTo>
                    <a:lnTo>
                      <a:pt x="36" y="60"/>
                    </a:lnTo>
                    <a:lnTo>
                      <a:pt x="35" y="60"/>
                    </a:lnTo>
                    <a:lnTo>
                      <a:pt x="35" y="59"/>
                    </a:lnTo>
                    <a:lnTo>
                      <a:pt x="36" y="58"/>
                    </a:lnTo>
                    <a:lnTo>
                      <a:pt x="36" y="58"/>
                    </a:lnTo>
                    <a:lnTo>
                      <a:pt x="36" y="57"/>
                    </a:lnTo>
                    <a:lnTo>
                      <a:pt x="36" y="57"/>
                    </a:lnTo>
                    <a:lnTo>
                      <a:pt x="36" y="55"/>
                    </a:lnTo>
                    <a:lnTo>
                      <a:pt x="36" y="55"/>
                    </a:lnTo>
                    <a:lnTo>
                      <a:pt x="36" y="54"/>
                    </a:lnTo>
                    <a:lnTo>
                      <a:pt x="36" y="54"/>
                    </a:lnTo>
                    <a:lnTo>
                      <a:pt x="36" y="53"/>
                    </a:lnTo>
                    <a:lnTo>
                      <a:pt x="36" y="52"/>
                    </a:lnTo>
                    <a:lnTo>
                      <a:pt x="36" y="52"/>
                    </a:lnTo>
                    <a:lnTo>
                      <a:pt x="37" y="52"/>
                    </a:lnTo>
                    <a:lnTo>
                      <a:pt x="38" y="52"/>
                    </a:lnTo>
                    <a:lnTo>
                      <a:pt x="39" y="52"/>
                    </a:lnTo>
                    <a:lnTo>
                      <a:pt x="39" y="51"/>
                    </a:lnTo>
                    <a:lnTo>
                      <a:pt x="38" y="51"/>
                    </a:lnTo>
                    <a:lnTo>
                      <a:pt x="38" y="50"/>
                    </a:lnTo>
                    <a:lnTo>
                      <a:pt x="37" y="49"/>
                    </a:lnTo>
                    <a:lnTo>
                      <a:pt x="37" y="49"/>
                    </a:lnTo>
                    <a:lnTo>
                      <a:pt x="37" y="49"/>
                    </a:lnTo>
                    <a:lnTo>
                      <a:pt x="37" y="48"/>
                    </a:lnTo>
                    <a:lnTo>
                      <a:pt x="36" y="48"/>
                    </a:lnTo>
                    <a:lnTo>
                      <a:pt x="36" y="46"/>
                    </a:lnTo>
                    <a:lnTo>
                      <a:pt x="36" y="46"/>
                    </a:lnTo>
                    <a:lnTo>
                      <a:pt x="36" y="45"/>
                    </a:lnTo>
                    <a:lnTo>
                      <a:pt x="36" y="44"/>
                    </a:lnTo>
                    <a:lnTo>
                      <a:pt x="36" y="43"/>
                    </a:lnTo>
                    <a:lnTo>
                      <a:pt x="37" y="43"/>
                    </a:lnTo>
                    <a:lnTo>
                      <a:pt x="38" y="43"/>
                    </a:lnTo>
                    <a:lnTo>
                      <a:pt x="37" y="43"/>
                    </a:lnTo>
                    <a:lnTo>
                      <a:pt x="37" y="42"/>
                    </a:lnTo>
                    <a:lnTo>
                      <a:pt x="37" y="42"/>
                    </a:lnTo>
                    <a:lnTo>
                      <a:pt x="37" y="41"/>
                    </a:lnTo>
                    <a:lnTo>
                      <a:pt x="36" y="41"/>
                    </a:lnTo>
                    <a:lnTo>
                      <a:pt x="37" y="40"/>
                    </a:lnTo>
                    <a:lnTo>
                      <a:pt x="37" y="40"/>
                    </a:lnTo>
                    <a:lnTo>
                      <a:pt x="38" y="40"/>
                    </a:lnTo>
                    <a:lnTo>
                      <a:pt x="39" y="40"/>
                    </a:lnTo>
                    <a:lnTo>
                      <a:pt x="39" y="40"/>
                    </a:lnTo>
                    <a:lnTo>
                      <a:pt x="40" y="40"/>
                    </a:lnTo>
                    <a:lnTo>
                      <a:pt x="41" y="40"/>
                    </a:lnTo>
                    <a:lnTo>
                      <a:pt x="41" y="39"/>
                    </a:lnTo>
                    <a:lnTo>
                      <a:pt x="42" y="39"/>
                    </a:lnTo>
                    <a:lnTo>
                      <a:pt x="42" y="38"/>
                    </a:lnTo>
                    <a:lnTo>
                      <a:pt x="42" y="38"/>
                    </a:lnTo>
                    <a:lnTo>
                      <a:pt x="42" y="39"/>
                    </a:lnTo>
                    <a:lnTo>
                      <a:pt x="43" y="39"/>
                    </a:lnTo>
                    <a:lnTo>
                      <a:pt x="44" y="39"/>
                    </a:lnTo>
                    <a:lnTo>
                      <a:pt x="45" y="39"/>
                    </a:lnTo>
                    <a:lnTo>
                      <a:pt x="45" y="38"/>
                    </a:lnTo>
                    <a:lnTo>
                      <a:pt x="45" y="39"/>
                    </a:lnTo>
                    <a:lnTo>
                      <a:pt x="45" y="39"/>
                    </a:lnTo>
                    <a:lnTo>
                      <a:pt x="46" y="39"/>
                    </a:lnTo>
                    <a:lnTo>
                      <a:pt x="46" y="39"/>
                    </a:lnTo>
                    <a:lnTo>
                      <a:pt x="47" y="40"/>
                    </a:lnTo>
                    <a:lnTo>
                      <a:pt x="46" y="40"/>
                    </a:lnTo>
                    <a:lnTo>
                      <a:pt x="46" y="40"/>
                    </a:lnTo>
                    <a:lnTo>
                      <a:pt x="47" y="40"/>
                    </a:lnTo>
                    <a:lnTo>
                      <a:pt x="48" y="40"/>
                    </a:lnTo>
                    <a:lnTo>
                      <a:pt x="49" y="41"/>
                    </a:lnTo>
                    <a:lnTo>
                      <a:pt x="50" y="40"/>
                    </a:lnTo>
                    <a:lnTo>
                      <a:pt x="51" y="40"/>
                    </a:lnTo>
                    <a:lnTo>
                      <a:pt x="51" y="40"/>
                    </a:lnTo>
                    <a:lnTo>
                      <a:pt x="52" y="40"/>
                    </a:lnTo>
                    <a:lnTo>
                      <a:pt x="52" y="41"/>
                    </a:lnTo>
                    <a:lnTo>
                      <a:pt x="52" y="42"/>
                    </a:lnTo>
                    <a:lnTo>
                      <a:pt x="53" y="42"/>
                    </a:lnTo>
                    <a:lnTo>
                      <a:pt x="53" y="43"/>
                    </a:lnTo>
                    <a:lnTo>
                      <a:pt x="54" y="43"/>
                    </a:lnTo>
                    <a:lnTo>
                      <a:pt x="54" y="43"/>
                    </a:lnTo>
                    <a:lnTo>
                      <a:pt x="54" y="44"/>
                    </a:lnTo>
                    <a:lnTo>
                      <a:pt x="53" y="45"/>
                    </a:lnTo>
                    <a:lnTo>
                      <a:pt x="54" y="45"/>
                    </a:lnTo>
                    <a:lnTo>
                      <a:pt x="54" y="46"/>
                    </a:lnTo>
                    <a:lnTo>
                      <a:pt x="55" y="46"/>
                    </a:lnTo>
                    <a:lnTo>
                      <a:pt x="55" y="46"/>
                    </a:lnTo>
                    <a:lnTo>
                      <a:pt x="55" y="47"/>
                    </a:lnTo>
                    <a:lnTo>
                      <a:pt x="56" y="48"/>
                    </a:lnTo>
                    <a:lnTo>
                      <a:pt x="57" y="48"/>
                    </a:lnTo>
                    <a:lnTo>
                      <a:pt x="57" y="48"/>
                    </a:lnTo>
                    <a:lnTo>
                      <a:pt x="57" y="48"/>
                    </a:lnTo>
                    <a:lnTo>
                      <a:pt x="58" y="48"/>
                    </a:lnTo>
                    <a:lnTo>
                      <a:pt x="59" y="48"/>
                    </a:lnTo>
                    <a:lnTo>
                      <a:pt x="60" y="48"/>
                    </a:lnTo>
                    <a:lnTo>
                      <a:pt x="60" y="47"/>
                    </a:lnTo>
                    <a:lnTo>
                      <a:pt x="60" y="46"/>
                    </a:lnTo>
                    <a:lnTo>
                      <a:pt x="61" y="46"/>
                    </a:lnTo>
                    <a:lnTo>
                      <a:pt x="61" y="45"/>
                    </a:lnTo>
                    <a:lnTo>
                      <a:pt x="61" y="44"/>
                    </a:lnTo>
                    <a:lnTo>
                      <a:pt x="61" y="43"/>
                    </a:lnTo>
                    <a:lnTo>
                      <a:pt x="62" y="43"/>
                    </a:lnTo>
                    <a:lnTo>
                      <a:pt x="63" y="43"/>
                    </a:lnTo>
                    <a:lnTo>
                      <a:pt x="63" y="43"/>
                    </a:lnTo>
                    <a:lnTo>
                      <a:pt x="63" y="42"/>
                    </a:lnTo>
                    <a:lnTo>
                      <a:pt x="63" y="41"/>
                    </a:lnTo>
                    <a:lnTo>
                      <a:pt x="64" y="40"/>
                    </a:lnTo>
                    <a:lnTo>
                      <a:pt x="65" y="40"/>
                    </a:lnTo>
                    <a:lnTo>
                      <a:pt x="67" y="27"/>
                    </a:lnTo>
                    <a:lnTo>
                      <a:pt x="68" y="25"/>
                    </a:lnTo>
                    <a:lnTo>
                      <a:pt x="69" y="19"/>
                    </a:lnTo>
                    <a:lnTo>
                      <a:pt x="70" y="8"/>
                    </a:lnTo>
                    <a:lnTo>
                      <a:pt x="71" y="6"/>
                    </a:lnTo>
                    <a:lnTo>
                      <a:pt x="71" y="6"/>
                    </a:lnTo>
                    <a:lnTo>
                      <a:pt x="71" y="5"/>
                    </a:lnTo>
                    <a:lnTo>
                      <a:pt x="72" y="3"/>
                    </a:lnTo>
                    <a:lnTo>
                      <a:pt x="72" y="3"/>
                    </a:lnTo>
                    <a:lnTo>
                      <a:pt x="72" y="0"/>
                    </a:lnTo>
                    <a:lnTo>
                      <a:pt x="73" y="0"/>
                    </a:lnTo>
                    <a:lnTo>
                      <a:pt x="74" y="0"/>
                    </a:lnTo>
                    <a:lnTo>
                      <a:pt x="74" y="1"/>
                    </a:lnTo>
                    <a:lnTo>
                      <a:pt x="74" y="1"/>
                    </a:lnTo>
                    <a:lnTo>
                      <a:pt x="75" y="1"/>
                    </a:lnTo>
                    <a:lnTo>
                      <a:pt x="112" y="8"/>
                    </a:lnTo>
                    <a:lnTo>
                      <a:pt x="112" y="8"/>
                    </a:lnTo>
                    <a:lnTo>
                      <a:pt x="113" y="9"/>
                    </a:lnTo>
                    <a:lnTo>
                      <a:pt x="115" y="9"/>
                    </a:lnTo>
                    <a:lnTo>
                      <a:pt x="116" y="9"/>
                    </a:lnTo>
                    <a:lnTo>
                      <a:pt x="121" y="10"/>
                    </a:lnTo>
                    <a:lnTo>
                      <a:pt x="122" y="10"/>
                    </a:lnTo>
                    <a:lnTo>
                      <a:pt x="125" y="11"/>
                    </a:lnTo>
                    <a:lnTo>
                      <a:pt x="126" y="11"/>
                    </a:lnTo>
                    <a:lnTo>
                      <a:pt x="127" y="11"/>
                    </a:lnTo>
                    <a:lnTo>
                      <a:pt x="128" y="12"/>
                    </a:lnTo>
                    <a:lnTo>
                      <a:pt x="129" y="12"/>
                    </a:lnTo>
                    <a:lnTo>
                      <a:pt x="130" y="12"/>
                    </a:lnTo>
                    <a:lnTo>
                      <a:pt x="135" y="12"/>
                    </a:lnTo>
                    <a:lnTo>
                      <a:pt x="145" y="14"/>
                    </a:lnTo>
                    <a:lnTo>
                      <a:pt x="149" y="15"/>
                    </a:lnTo>
                    <a:lnTo>
                      <a:pt x="164" y="18"/>
                    </a:lnTo>
                    <a:lnTo>
                      <a:pt x="172" y="19"/>
                    </a:lnTo>
                    <a:lnTo>
                      <a:pt x="173" y="19"/>
                    </a:lnTo>
                    <a:lnTo>
                      <a:pt x="176" y="19"/>
                    </a:lnTo>
                    <a:lnTo>
                      <a:pt x="178" y="19"/>
                    </a:lnTo>
                    <a:lnTo>
                      <a:pt x="182" y="20"/>
                    </a:lnTo>
                    <a:lnTo>
                      <a:pt x="185" y="21"/>
                    </a:lnTo>
                    <a:lnTo>
                      <a:pt x="187" y="21"/>
                    </a:lnTo>
                    <a:lnTo>
                      <a:pt x="197" y="23"/>
                    </a:lnTo>
                    <a:lnTo>
                      <a:pt x="202" y="24"/>
                    </a:lnTo>
                    <a:lnTo>
                      <a:pt x="202" y="24"/>
                    </a:lnTo>
                    <a:lnTo>
                      <a:pt x="203" y="24"/>
                    </a:lnTo>
                    <a:lnTo>
                      <a:pt x="203" y="24"/>
                    </a:lnTo>
                    <a:lnTo>
                      <a:pt x="204" y="24"/>
                    </a:lnTo>
                    <a:lnTo>
                      <a:pt x="206" y="25"/>
                    </a:lnTo>
                    <a:lnTo>
                      <a:pt x="206" y="25"/>
                    </a:lnTo>
                    <a:lnTo>
                      <a:pt x="207" y="25"/>
                    </a:lnTo>
                    <a:lnTo>
                      <a:pt x="207" y="25"/>
                    </a:lnTo>
                    <a:lnTo>
                      <a:pt x="212" y="26"/>
                    </a:lnTo>
                    <a:lnTo>
                      <a:pt x="215" y="26"/>
                    </a:lnTo>
                    <a:lnTo>
                      <a:pt x="217" y="27"/>
                    </a:lnTo>
                    <a:lnTo>
                      <a:pt x="218" y="27"/>
                    </a:lnTo>
                    <a:lnTo>
                      <a:pt x="224" y="27"/>
                    </a:lnTo>
                    <a:lnTo>
                      <a:pt x="225" y="27"/>
                    </a:lnTo>
                    <a:lnTo>
                      <a:pt x="225" y="28"/>
                    </a:lnTo>
                    <a:lnTo>
                      <a:pt x="226" y="28"/>
                    </a:lnTo>
                    <a:lnTo>
                      <a:pt x="227" y="28"/>
                    </a:lnTo>
                    <a:lnTo>
                      <a:pt x="228" y="28"/>
                    </a:lnTo>
                    <a:lnTo>
                      <a:pt x="228" y="28"/>
                    </a:lnTo>
                    <a:lnTo>
                      <a:pt x="229" y="28"/>
                    </a:lnTo>
                    <a:lnTo>
                      <a:pt x="229" y="28"/>
                    </a:lnTo>
                    <a:lnTo>
                      <a:pt x="230" y="28"/>
                    </a:lnTo>
                    <a:lnTo>
                      <a:pt x="235" y="29"/>
                    </a:lnTo>
                    <a:lnTo>
                      <a:pt x="237" y="29"/>
                    </a:lnTo>
                    <a:lnTo>
                      <a:pt x="240" y="30"/>
                    </a:lnTo>
                    <a:lnTo>
                      <a:pt x="240" y="30"/>
                    </a:lnTo>
                    <a:lnTo>
                      <a:pt x="240" y="30"/>
                    </a:lnTo>
                    <a:lnTo>
                      <a:pt x="241" y="30"/>
                    </a:lnTo>
                    <a:lnTo>
                      <a:pt x="244" y="31"/>
                    </a:lnTo>
                    <a:lnTo>
                      <a:pt x="246" y="31"/>
                    </a:lnTo>
                    <a:lnTo>
                      <a:pt x="246" y="31"/>
                    </a:lnTo>
                    <a:lnTo>
                      <a:pt x="248" y="31"/>
                    </a:lnTo>
                    <a:lnTo>
                      <a:pt x="249" y="31"/>
                    </a:lnTo>
                    <a:lnTo>
                      <a:pt x="249" y="31"/>
                    </a:lnTo>
                    <a:lnTo>
                      <a:pt x="252" y="31"/>
                    </a:lnTo>
                    <a:lnTo>
                      <a:pt x="252" y="31"/>
                    </a:lnTo>
                    <a:lnTo>
                      <a:pt x="253" y="32"/>
                    </a:lnTo>
                    <a:lnTo>
                      <a:pt x="254" y="32"/>
                    </a:lnTo>
                    <a:lnTo>
                      <a:pt x="255" y="32"/>
                    </a:lnTo>
                    <a:lnTo>
                      <a:pt x="255" y="32"/>
                    </a:lnTo>
                    <a:lnTo>
                      <a:pt x="256" y="32"/>
                    </a:lnTo>
                    <a:lnTo>
                      <a:pt x="257" y="32"/>
                    </a:lnTo>
                    <a:lnTo>
                      <a:pt x="258" y="33"/>
                    </a:lnTo>
                    <a:lnTo>
                      <a:pt x="258" y="33"/>
                    </a:lnTo>
                    <a:lnTo>
                      <a:pt x="261" y="33"/>
                    </a:lnTo>
                    <a:lnTo>
                      <a:pt x="261" y="34"/>
                    </a:lnTo>
                    <a:lnTo>
                      <a:pt x="261" y="39"/>
                    </a:lnTo>
                    <a:lnTo>
                      <a:pt x="261" y="40"/>
                    </a:lnTo>
                    <a:lnTo>
                      <a:pt x="261" y="40"/>
                    </a:lnTo>
                    <a:lnTo>
                      <a:pt x="260" y="40"/>
                    </a:lnTo>
                    <a:lnTo>
                      <a:pt x="260" y="41"/>
                    </a:lnTo>
                    <a:lnTo>
                      <a:pt x="260" y="42"/>
                    </a:lnTo>
                    <a:lnTo>
                      <a:pt x="260" y="42"/>
                    </a:lnTo>
                    <a:lnTo>
                      <a:pt x="260" y="45"/>
                    </a:lnTo>
                    <a:lnTo>
                      <a:pt x="259" y="46"/>
                    </a:lnTo>
                    <a:lnTo>
                      <a:pt x="259" y="48"/>
                    </a:lnTo>
                    <a:lnTo>
                      <a:pt x="259" y="49"/>
                    </a:lnTo>
                    <a:lnTo>
                      <a:pt x="259" y="49"/>
                    </a:lnTo>
                    <a:lnTo>
                      <a:pt x="258" y="50"/>
                    </a:lnTo>
                    <a:lnTo>
                      <a:pt x="258" y="51"/>
                    </a:lnTo>
                    <a:lnTo>
                      <a:pt x="258" y="52"/>
                    </a:lnTo>
                    <a:lnTo>
                      <a:pt x="258" y="53"/>
                    </a:lnTo>
                    <a:lnTo>
                      <a:pt x="258" y="54"/>
                    </a:lnTo>
                    <a:lnTo>
                      <a:pt x="258" y="55"/>
                    </a:lnTo>
                    <a:lnTo>
                      <a:pt x="258" y="55"/>
                    </a:lnTo>
                    <a:lnTo>
                      <a:pt x="258" y="55"/>
                    </a:lnTo>
                    <a:lnTo>
                      <a:pt x="258" y="56"/>
                    </a:lnTo>
                    <a:lnTo>
                      <a:pt x="258" y="57"/>
                    </a:lnTo>
                    <a:lnTo>
                      <a:pt x="258" y="57"/>
                    </a:lnTo>
                    <a:lnTo>
                      <a:pt x="258" y="58"/>
                    </a:lnTo>
                    <a:lnTo>
                      <a:pt x="258" y="58"/>
                    </a:lnTo>
                    <a:lnTo>
                      <a:pt x="258" y="59"/>
                    </a:lnTo>
                    <a:lnTo>
                      <a:pt x="257" y="61"/>
                    </a:lnTo>
                    <a:lnTo>
                      <a:pt x="257" y="61"/>
                    </a:lnTo>
                    <a:lnTo>
                      <a:pt x="257" y="64"/>
                    </a:lnTo>
                    <a:lnTo>
                      <a:pt x="257" y="64"/>
                    </a:lnTo>
                    <a:lnTo>
                      <a:pt x="257" y="65"/>
                    </a:lnTo>
                    <a:lnTo>
                      <a:pt x="257" y="66"/>
                    </a:lnTo>
                    <a:lnTo>
                      <a:pt x="257" y="67"/>
                    </a:lnTo>
                    <a:lnTo>
                      <a:pt x="257" y="67"/>
                    </a:lnTo>
                    <a:lnTo>
                      <a:pt x="257" y="70"/>
                    </a:lnTo>
                    <a:lnTo>
                      <a:pt x="256" y="70"/>
                    </a:lnTo>
                    <a:lnTo>
                      <a:pt x="256" y="72"/>
                    </a:lnTo>
                    <a:lnTo>
                      <a:pt x="256" y="73"/>
                    </a:lnTo>
                    <a:lnTo>
                      <a:pt x="256" y="74"/>
                    </a:lnTo>
                    <a:lnTo>
                      <a:pt x="255" y="77"/>
                    </a:lnTo>
                    <a:lnTo>
                      <a:pt x="255" y="79"/>
                    </a:lnTo>
                    <a:lnTo>
                      <a:pt x="255" y="80"/>
                    </a:lnTo>
                    <a:lnTo>
                      <a:pt x="255" y="80"/>
                    </a:lnTo>
                    <a:lnTo>
                      <a:pt x="255" y="80"/>
                    </a:lnTo>
                    <a:lnTo>
                      <a:pt x="255" y="82"/>
                    </a:lnTo>
                    <a:lnTo>
                      <a:pt x="255" y="83"/>
                    </a:lnTo>
                    <a:lnTo>
                      <a:pt x="254" y="87"/>
                    </a:lnTo>
                    <a:lnTo>
                      <a:pt x="254" y="89"/>
                    </a:lnTo>
                    <a:lnTo>
                      <a:pt x="252" y="95"/>
                    </a:lnTo>
                    <a:lnTo>
                      <a:pt x="252" y="95"/>
                    </a:lnTo>
                    <a:lnTo>
                      <a:pt x="252" y="101"/>
                    </a:lnTo>
                    <a:lnTo>
                      <a:pt x="252" y="105"/>
                    </a:lnTo>
                    <a:lnTo>
                      <a:pt x="250" y="114"/>
                    </a:lnTo>
                    <a:lnTo>
                      <a:pt x="249" y="119"/>
                    </a:lnTo>
                    <a:lnTo>
                      <a:pt x="249" y="120"/>
                    </a:lnTo>
                    <a:lnTo>
                      <a:pt x="249" y="122"/>
                    </a:lnTo>
                    <a:lnTo>
                      <a:pt x="249" y="126"/>
                    </a:lnTo>
                    <a:lnTo>
                      <a:pt x="248" y="132"/>
                    </a:lnTo>
                    <a:lnTo>
                      <a:pt x="248" y="135"/>
                    </a:lnTo>
                    <a:lnTo>
                      <a:pt x="246" y="141"/>
                    </a:lnTo>
                    <a:lnTo>
                      <a:pt x="246" y="141"/>
                    </a:lnTo>
                    <a:lnTo>
                      <a:pt x="246" y="143"/>
                    </a:lnTo>
                    <a:lnTo>
                      <a:pt x="246" y="144"/>
                    </a:lnTo>
                    <a:lnTo>
                      <a:pt x="246" y="153"/>
                    </a:lnTo>
                    <a:lnTo>
                      <a:pt x="243" y="168"/>
                    </a:lnTo>
                    <a:lnTo>
                      <a:pt x="243" y="168"/>
                    </a:lnTo>
                    <a:lnTo>
                      <a:pt x="241" y="178"/>
                    </a:lnTo>
                    <a:lnTo>
                      <a:pt x="241" y="180"/>
                    </a:lnTo>
                    <a:lnTo>
                      <a:pt x="241" y="182"/>
                    </a:lnTo>
                    <a:lnTo>
                      <a:pt x="240" y="188"/>
                    </a:lnTo>
                    <a:lnTo>
                      <a:pt x="240" y="190"/>
                    </a:lnTo>
                    <a:lnTo>
                      <a:pt x="240" y="193"/>
                    </a:lnTo>
                    <a:lnTo>
                      <a:pt x="240" y="194"/>
                    </a:lnTo>
                    <a:lnTo>
                      <a:pt x="240" y="195"/>
                    </a:lnTo>
                    <a:lnTo>
                      <a:pt x="239" y="201"/>
                    </a:lnTo>
                    <a:lnTo>
                      <a:pt x="239" y="201"/>
                    </a:lnTo>
                    <a:lnTo>
                      <a:pt x="238" y="207"/>
                    </a:lnTo>
                    <a:lnTo>
                      <a:pt x="238" y="208"/>
                    </a:lnTo>
                    <a:lnTo>
                      <a:pt x="237" y="208"/>
                    </a:lnTo>
                    <a:lnTo>
                      <a:pt x="237" y="209"/>
                    </a:lnTo>
                    <a:lnTo>
                      <a:pt x="237" y="210"/>
                    </a:lnTo>
                    <a:lnTo>
                      <a:pt x="237" y="211"/>
                    </a:lnTo>
                    <a:lnTo>
                      <a:pt x="237" y="213"/>
                    </a:lnTo>
                    <a:lnTo>
                      <a:pt x="237" y="214"/>
                    </a:lnTo>
                    <a:lnTo>
                      <a:pt x="237" y="214"/>
                    </a:lnTo>
                    <a:lnTo>
                      <a:pt x="237" y="216"/>
                    </a:lnTo>
                    <a:lnTo>
                      <a:pt x="237" y="217"/>
                    </a:lnTo>
                    <a:lnTo>
                      <a:pt x="236" y="218"/>
                    </a:lnTo>
                    <a:lnTo>
                      <a:pt x="236" y="220"/>
                    </a:lnTo>
                    <a:lnTo>
                      <a:pt x="236" y="222"/>
                    </a:lnTo>
                    <a:lnTo>
                      <a:pt x="236" y="223"/>
                    </a:lnTo>
                    <a:lnTo>
                      <a:pt x="235" y="224"/>
                    </a:lnTo>
                    <a:lnTo>
                      <a:pt x="235" y="225"/>
                    </a:lnTo>
                    <a:lnTo>
                      <a:pt x="235" y="226"/>
                    </a:lnTo>
                    <a:lnTo>
                      <a:pt x="235" y="226"/>
                    </a:lnTo>
                    <a:lnTo>
                      <a:pt x="235" y="227"/>
                    </a:lnTo>
                    <a:lnTo>
                      <a:pt x="235" y="229"/>
                    </a:lnTo>
                    <a:lnTo>
                      <a:pt x="235" y="230"/>
                    </a:lnTo>
                    <a:lnTo>
                      <a:pt x="235" y="232"/>
                    </a:lnTo>
                    <a:lnTo>
                      <a:pt x="234" y="243"/>
                    </a:lnTo>
                    <a:lnTo>
                      <a:pt x="233" y="245"/>
                    </a:lnTo>
                    <a:lnTo>
                      <a:pt x="233" y="247"/>
                    </a:lnTo>
                    <a:lnTo>
                      <a:pt x="233" y="248"/>
                    </a:lnTo>
                    <a:lnTo>
                      <a:pt x="232" y="249"/>
                    </a:lnTo>
                    <a:lnTo>
                      <a:pt x="232" y="251"/>
                    </a:lnTo>
                    <a:lnTo>
                      <a:pt x="232" y="252"/>
                    </a:lnTo>
                    <a:lnTo>
                      <a:pt x="231" y="257"/>
                    </a:lnTo>
                    <a:lnTo>
                      <a:pt x="231" y="260"/>
                    </a:lnTo>
                    <a:lnTo>
                      <a:pt x="228" y="278"/>
                    </a:lnTo>
                    <a:lnTo>
                      <a:pt x="228" y="280"/>
                    </a:lnTo>
                    <a:lnTo>
                      <a:pt x="228" y="281"/>
                    </a:lnTo>
                    <a:lnTo>
                      <a:pt x="228" y="281"/>
                    </a:lnTo>
                    <a:lnTo>
                      <a:pt x="227" y="288"/>
                    </a:lnTo>
                    <a:lnTo>
                      <a:pt x="227" y="288"/>
                    </a:lnTo>
                    <a:lnTo>
                      <a:pt x="227" y="289"/>
                    </a:lnTo>
                    <a:lnTo>
                      <a:pt x="227" y="290"/>
                    </a:lnTo>
                    <a:lnTo>
                      <a:pt x="227" y="291"/>
                    </a:lnTo>
                    <a:lnTo>
                      <a:pt x="227" y="291"/>
                    </a:lnTo>
                    <a:lnTo>
                      <a:pt x="226" y="293"/>
                    </a:lnTo>
                    <a:lnTo>
                      <a:pt x="226" y="294"/>
                    </a:lnTo>
                    <a:lnTo>
                      <a:pt x="226" y="296"/>
                    </a:lnTo>
                    <a:lnTo>
                      <a:pt x="225" y="298"/>
                    </a:lnTo>
                    <a:lnTo>
                      <a:pt x="225" y="299"/>
                    </a:lnTo>
                    <a:lnTo>
                      <a:pt x="225" y="301"/>
                    </a:lnTo>
                    <a:lnTo>
                      <a:pt x="225" y="303"/>
                    </a:lnTo>
                    <a:lnTo>
                      <a:pt x="225" y="304"/>
                    </a:lnTo>
                    <a:lnTo>
                      <a:pt x="225" y="306"/>
                    </a:lnTo>
                    <a:lnTo>
                      <a:pt x="225" y="306"/>
                    </a:lnTo>
                    <a:lnTo>
                      <a:pt x="224" y="307"/>
                    </a:lnTo>
                    <a:lnTo>
                      <a:pt x="224" y="308"/>
                    </a:lnTo>
                    <a:lnTo>
                      <a:pt x="224" y="309"/>
                    </a:lnTo>
                    <a:lnTo>
                      <a:pt x="224" y="310"/>
                    </a:lnTo>
                    <a:lnTo>
                      <a:pt x="224" y="312"/>
                    </a:lnTo>
                    <a:lnTo>
                      <a:pt x="224" y="312"/>
                    </a:lnTo>
                    <a:lnTo>
                      <a:pt x="224" y="315"/>
                    </a:lnTo>
                    <a:lnTo>
                      <a:pt x="220" y="315"/>
                    </a:lnTo>
                    <a:lnTo>
                      <a:pt x="214" y="313"/>
                    </a:lnTo>
                    <a:lnTo>
                      <a:pt x="210" y="312"/>
                    </a:lnTo>
                    <a:lnTo>
                      <a:pt x="209" y="312"/>
                    </a:lnTo>
                    <a:lnTo>
                      <a:pt x="207" y="312"/>
                    </a:lnTo>
                    <a:lnTo>
                      <a:pt x="206" y="312"/>
                    </a:lnTo>
                    <a:lnTo>
                      <a:pt x="205" y="312"/>
                    </a:lnTo>
                    <a:lnTo>
                      <a:pt x="200" y="311"/>
                    </a:lnTo>
                    <a:lnTo>
                      <a:pt x="195" y="310"/>
                    </a:lnTo>
                    <a:lnTo>
                      <a:pt x="190" y="309"/>
                    </a:lnTo>
                    <a:lnTo>
                      <a:pt x="185" y="309"/>
                    </a:lnTo>
                    <a:lnTo>
                      <a:pt x="179" y="308"/>
                    </a:lnTo>
                    <a:lnTo>
                      <a:pt x="169" y="306"/>
                    </a:lnTo>
                    <a:lnTo>
                      <a:pt x="166" y="306"/>
                    </a:lnTo>
                    <a:lnTo>
                      <a:pt x="154" y="304"/>
                    </a:lnTo>
                    <a:lnTo>
                      <a:pt x="149" y="303"/>
                    </a:lnTo>
                    <a:lnTo>
                      <a:pt x="144" y="303"/>
                    </a:lnTo>
                    <a:lnTo>
                      <a:pt x="141" y="302"/>
                    </a:lnTo>
                    <a:lnTo>
                      <a:pt x="139" y="300"/>
                    </a:lnTo>
                    <a:lnTo>
                      <a:pt x="130" y="295"/>
                    </a:lnTo>
                    <a:lnTo>
                      <a:pt x="123" y="291"/>
                    </a:lnTo>
                    <a:lnTo>
                      <a:pt x="122" y="291"/>
                    </a:lnTo>
                    <a:lnTo>
                      <a:pt x="118" y="289"/>
                    </a:lnTo>
                    <a:lnTo>
                      <a:pt x="115" y="287"/>
                    </a:lnTo>
                    <a:lnTo>
                      <a:pt x="110" y="284"/>
                    </a:lnTo>
                    <a:lnTo>
                      <a:pt x="106" y="281"/>
                    </a:lnTo>
                    <a:lnTo>
                      <a:pt x="100" y="278"/>
                    </a:lnTo>
                    <a:lnTo>
                      <a:pt x="91" y="272"/>
                    </a:lnTo>
                    <a:lnTo>
                      <a:pt x="91" y="272"/>
                    </a:lnTo>
                    <a:lnTo>
                      <a:pt x="73" y="261"/>
                    </a:lnTo>
                    <a:lnTo>
                      <a:pt x="63" y="255"/>
                    </a:lnTo>
                    <a:lnTo>
                      <a:pt x="60" y="254"/>
                    </a:lnTo>
                    <a:lnTo>
                      <a:pt x="58" y="253"/>
                    </a:lnTo>
                    <a:lnTo>
                      <a:pt x="55" y="251"/>
                    </a:lnTo>
                    <a:lnTo>
                      <a:pt x="49" y="247"/>
                    </a:lnTo>
                    <a:lnTo>
                      <a:pt x="39" y="240"/>
                    </a:lnTo>
                    <a:lnTo>
                      <a:pt x="21" y="229"/>
                    </a:lnTo>
                    <a:lnTo>
                      <a:pt x="2" y="217"/>
                    </a:lnTo>
                    <a:lnTo>
                      <a:pt x="0" y="216"/>
                    </a:lnTo>
                    <a:lnTo>
                      <a:pt x="1" y="216"/>
                    </a:lnTo>
                    <a:lnTo>
                      <a:pt x="0" y="216"/>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2" name="Freeform 9"/>
              <p:cNvSpPr>
                <a:spLocks/>
              </p:cNvSpPr>
              <p:nvPr/>
            </p:nvSpPr>
            <p:spPr bwMode="auto">
              <a:xfrm>
                <a:off x="3275" y="1194"/>
                <a:ext cx="308" cy="543"/>
              </a:xfrm>
              <a:custGeom>
                <a:avLst/>
                <a:gdLst>
                  <a:gd name="T0" fmla="*/ 20 w 308"/>
                  <a:gd name="T1" fmla="*/ 49 h 543"/>
                  <a:gd name="T2" fmla="*/ 25 w 308"/>
                  <a:gd name="T3" fmla="*/ 35 h 543"/>
                  <a:gd name="T4" fmla="*/ 29 w 308"/>
                  <a:gd name="T5" fmla="*/ 14 h 543"/>
                  <a:gd name="T6" fmla="*/ 51 w 308"/>
                  <a:gd name="T7" fmla="*/ 7 h 543"/>
                  <a:gd name="T8" fmla="*/ 82 w 308"/>
                  <a:gd name="T9" fmla="*/ 16 h 543"/>
                  <a:gd name="T10" fmla="*/ 122 w 308"/>
                  <a:gd name="T11" fmla="*/ 28 h 543"/>
                  <a:gd name="T12" fmla="*/ 151 w 308"/>
                  <a:gd name="T13" fmla="*/ 36 h 543"/>
                  <a:gd name="T14" fmla="*/ 168 w 308"/>
                  <a:gd name="T15" fmla="*/ 72 h 543"/>
                  <a:gd name="T16" fmla="*/ 155 w 308"/>
                  <a:gd name="T17" fmla="*/ 124 h 543"/>
                  <a:gd name="T18" fmla="*/ 145 w 308"/>
                  <a:gd name="T19" fmla="*/ 165 h 543"/>
                  <a:gd name="T20" fmla="*/ 145 w 308"/>
                  <a:gd name="T21" fmla="*/ 199 h 543"/>
                  <a:gd name="T22" fmla="*/ 173 w 308"/>
                  <a:gd name="T23" fmla="*/ 241 h 543"/>
                  <a:gd name="T24" fmla="*/ 206 w 308"/>
                  <a:gd name="T25" fmla="*/ 293 h 543"/>
                  <a:gd name="T26" fmla="*/ 239 w 308"/>
                  <a:gd name="T27" fmla="*/ 344 h 543"/>
                  <a:gd name="T28" fmla="*/ 267 w 308"/>
                  <a:gd name="T29" fmla="*/ 387 h 543"/>
                  <a:gd name="T30" fmla="*/ 290 w 308"/>
                  <a:gd name="T31" fmla="*/ 423 h 543"/>
                  <a:gd name="T32" fmla="*/ 296 w 308"/>
                  <a:gd name="T33" fmla="*/ 441 h 543"/>
                  <a:gd name="T34" fmla="*/ 300 w 308"/>
                  <a:gd name="T35" fmla="*/ 460 h 543"/>
                  <a:gd name="T36" fmla="*/ 303 w 308"/>
                  <a:gd name="T37" fmla="*/ 475 h 543"/>
                  <a:gd name="T38" fmla="*/ 290 w 308"/>
                  <a:gd name="T39" fmla="*/ 486 h 543"/>
                  <a:gd name="T40" fmla="*/ 287 w 308"/>
                  <a:gd name="T41" fmla="*/ 499 h 543"/>
                  <a:gd name="T42" fmla="*/ 278 w 308"/>
                  <a:gd name="T43" fmla="*/ 510 h 543"/>
                  <a:gd name="T44" fmla="*/ 281 w 308"/>
                  <a:gd name="T45" fmla="*/ 529 h 543"/>
                  <a:gd name="T46" fmla="*/ 275 w 308"/>
                  <a:gd name="T47" fmla="*/ 543 h 543"/>
                  <a:gd name="T48" fmla="*/ 174 w 308"/>
                  <a:gd name="T49" fmla="*/ 529 h 543"/>
                  <a:gd name="T50" fmla="*/ 172 w 308"/>
                  <a:gd name="T51" fmla="*/ 513 h 543"/>
                  <a:gd name="T52" fmla="*/ 166 w 308"/>
                  <a:gd name="T53" fmla="*/ 486 h 543"/>
                  <a:gd name="T54" fmla="*/ 147 w 308"/>
                  <a:gd name="T55" fmla="*/ 461 h 543"/>
                  <a:gd name="T56" fmla="*/ 137 w 308"/>
                  <a:gd name="T57" fmla="*/ 459 h 543"/>
                  <a:gd name="T58" fmla="*/ 132 w 308"/>
                  <a:gd name="T59" fmla="*/ 443 h 543"/>
                  <a:gd name="T60" fmla="*/ 118 w 308"/>
                  <a:gd name="T61" fmla="*/ 438 h 543"/>
                  <a:gd name="T62" fmla="*/ 106 w 308"/>
                  <a:gd name="T63" fmla="*/ 422 h 543"/>
                  <a:gd name="T64" fmla="*/ 89 w 308"/>
                  <a:gd name="T65" fmla="*/ 413 h 543"/>
                  <a:gd name="T66" fmla="*/ 72 w 308"/>
                  <a:gd name="T67" fmla="*/ 405 h 543"/>
                  <a:gd name="T68" fmla="*/ 60 w 308"/>
                  <a:gd name="T69" fmla="*/ 396 h 543"/>
                  <a:gd name="T70" fmla="*/ 63 w 308"/>
                  <a:gd name="T71" fmla="*/ 381 h 543"/>
                  <a:gd name="T72" fmla="*/ 62 w 308"/>
                  <a:gd name="T73" fmla="*/ 366 h 543"/>
                  <a:gd name="T74" fmla="*/ 60 w 308"/>
                  <a:gd name="T75" fmla="*/ 351 h 543"/>
                  <a:gd name="T76" fmla="*/ 51 w 308"/>
                  <a:gd name="T77" fmla="*/ 337 h 543"/>
                  <a:gd name="T78" fmla="*/ 46 w 308"/>
                  <a:gd name="T79" fmla="*/ 318 h 543"/>
                  <a:gd name="T80" fmla="*/ 37 w 308"/>
                  <a:gd name="T81" fmla="*/ 302 h 543"/>
                  <a:gd name="T82" fmla="*/ 36 w 308"/>
                  <a:gd name="T83" fmla="*/ 289 h 543"/>
                  <a:gd name="T84" fmla="*/ 41 w 308"/>
                  <a:gd name="T85" fmla="*/ 284 h 543"/>
                  <a:gd name="T86" fmla="*/ 35 w 308"/>
                  <a:gd name="T87" fmla="*/ 265 h 543"/>
                  <a:gd name="T88" fmla="*/ 29 w 308"/>
                  <a:gd name="T89" fmla="*/ 247 h 543"/>
                  <a:gd name="T90" fmla="*/ 32 w 308"/>
                  <a:gd name="T91" fmla="*/ 227 h 543"/>
                  <a:gd name="T92" fmla="*/ 35 w 308"/>
                  <a:gd name="T93" fmla="*/ 229 h 543"/>
                  <a:gd name="T94" fmla="*/ 41 w 308"/>
                  <a:gd name="T95" fmla="*/ 238 h 543"/>
                  <a:gd name="T96" fmla="*/ 41 w 308"/>
                  <a:gd name="T97" fmla="*/ 227 h 543"/>
                  <a:gd name="T98" fmla="*/ 38 w 308"/>
                  <a:gd name="T99" fmla="*/ 214 h 543"/>
                  <a:gd name="T100" fmla="*/ 36 w 308"/>
                  <a:gd name="T101" fmla="*/ 210 h 543"/>
                  <a:gd name="T102" fmla="*/ 35 w 308"/>
                  <a:gd name="T103" fmla="*/ 217 h 543"/>
                  <a:gd name="T104" fmla="*/ 34 w 308"/>
                  <a:gd name="T105" fmla="*/ 220 h 543"/>
                  <a:gd name="T106" fmla="*/ 23 w 308"/>
                  <a:gd name="T107" fmla="*/ 208 h 543"/>
                  <a:gd name="T108" fmla="*/ 22 w 308"/>
                  <a:gd name="T109" fmla="*/ 193 h 543"/>
                  <a:gd name="T110" fmla="*/ 17 w 308"/>
                  <a:gd name="T111" fmla="*/ 180 h 543"/>
                  <a:gd name="T112" fmla="*/ 11 w 308"/>
                  <a:gd name="T113" fmla="*/ 168 h 543"/>
                  <a:gd name="T114" fmla="*/ 6 w 308"/>
                  <a:gd name="T115" fmla="*/ 158 h 543"/>
                  <a:gd name="T116" fmla="*/ 6 w 308"/>
                  <a:gd name="T117" fmla="*/ 141 h 543"/>
                  <a:gd name="T118" fmla="*/ 8 w 308"/>
                  <a:gd name="T119" fmla="*/ 129 h 543"/>
                  <a:gd name="T120" fmla="*/ 11 w 308"/>
                  <a:gd name="T121" fmla="*/ 120 h 543"/>
                  <a:gd name="T122" fmla="*/ 10 w 308"/>
                  <a:gd name="T123" fmla="*/ 101 h 543"/>
                  <a:gd name="T124" fmla="*/ 2 w 308"/>
                  <a:gd name="T125" fmla="*/ 8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543">
                    <a:moveTo>
                      <a:pt x="1" y="73"/>
                    </a:moveTo>
                    <a:lnTo>
                      <a:pt x="2" y="73"/>
                    </a:lnTo>
                    <a:lnTo>
                      <a:pt x="2" y="71"/>
                    </a:lnTo>
                    <a:lnTo>
                      <a:pt x="3" y="71"/>
                    </a:lnTo>
                    <a:lnTo>
                      <a:pt x="3" y="70"/>
                    </a:lnTo>
                    <a:lnTo>
                      <a:pt x="3" y="69"/>
                    </a:lnTo>
                    <a:lnTo>
                      <a:pt x="4" y="69"/>
                    </a:lnTo>
                    <a:lnTo>
                      <a:pt x="4" y="68"/>
                    </a:lnTo>
                    <a:lnTo>
                      <a:pt x="5" y="68"/>
                    </a:lnTo>
                    <a:lnTo>
                      <a:pt x="5" y="68"/>
                    </a:lnTo>
                    <a:lnTo>
                      <a:pt x="6" y="66"/>
                    </a:lnTo>
                    <a:lnTo>
                      <a:pt x="6" y="65"/>
                    </a:lnTo>
                    <a:lnTo>
                      <a:pt x="7" y="65"/>
                    </a:lnTo>
                    <a:lnTo>
                      <a:pt x="8" y="64"/>
                    </a:lnTo>
                    <a:lnTo>
                      <a:pt x="10" y="62"/>
                    </a:lnTo>
                    <a:lnTo>
                      <a:pt x="11" y="61"/>
                    </a:lnTo>
                    <a:lnTo>
                      <a:pt x="11" y="60"/>
                    </a:lnTo>
                    <a:lnTo>
                      <a:pt x="12" y="59"/>
                    </a:lnTo>
                    <a:lnTo>
                      <a:pt x="12" y="59"/>
                    </a:lnTo>
                    <a:lnTo>
                      <a:pt x="13" y="58"/>
                    </a:lnTo>
                    <a:lnTo>
                      <a:pt x="14" y="57"/>
                    </a:lnTo>
                    <a:lnTo>
                      <a:pt x="16" y="55"/>
                    </a:lnTo>
                    <a:lnTo>
                      <a:pt x="17" y="54"/>
                    </a:lnTo>
                    <a:lnTo>
                      <a:pt x="17" y="53"/>
                    </a:lnTo>
                    <a:lnTo>
                      <a:pt x="17" y="53"/>
                    </a:lnTo>
                    <a:lnTo>
                      <a:pt x="18" y="52"/>
                    </a:lnTo>
                    <a:lnTo>
                      <a:pt x="18" y="51"/>
                    </a:lnTo>
                    <a:lnTo>
                      <a:pt x="19" y="51"/>
                    </a:lnTo>
                    <a:lnTo>
                      <a:pt x="19" y="50"/>
                    </a:lnTo>
                    <a:lnTo>
                      <a:pt x="20" y="50"/>
                    </a:lnTo>
                    <a:lnTo>
                      <a:pt x="20" y="49"/>
                    </a:lnTo>
                    <a:lnTo>
                      <a:pt x="20" y="47"/>
                    </a:lnTo>
                    <a:lnTo>
                      <a:pt x="20" y="47"/>
                    </a:lnTo>
                    <a:lnTo>
                      <a:pt x="20" y="47"/>
                    </a:lnTo>
                    <a:lnTo>
                      <a:pt x="20" y="47"/>
                    </a:lnTo>
                    <a:lnTo>
                      <a:pt x="20" y="47"/>
                    </a:lnTo>
                    <a:lnTo>
                      <a:pt x="20" y="46"/>
                    </a:lnTo>
                    <a:lnTo>
                      <a:pt x="19" y="46"/>
                    </a:lnTo>
                    <a:lnTo>
                      <a:pt x="20" y="46"/>
                    </a:lnTo>
                    <a:lnTo>
                      <a:pt x="19" y="46"/>
                    </a:lnTo>
                    <a:lnTo>
                      <a:pt x="20" y="46"/>
                    </a:lnTo>
                    <a:lnTo>
                      <a:pt x="19" y="46"/>
                    </a:lnTo>
                    <a:lnTo>
                      <a:pt x="19" y="45"/>
                    </a:lnTo>
                    <a:lnTo>
                      <a:pt x="20" y="45"/>
                    </a:lnTo>
                    <a:lnTo>
                      <a:pt x="19" y="44"/>
                    </a:lnTo>
                    <a:lnTo>
                      <a:pt x="20" y="44"/>
                    </a:lnTo>
                    <a:lnTo>
                      <a:pt x="20" y="44"/>
                    </a:lnTo>
                    <a:lnTo>
                      <a:pt x="20" y="43"/>
                    </a:lnTo>
                    <a:lnTo>
                      <a:pt x="20" y="42"/>
                    </a:lnTo>
                    <a:lnTo>
                      <a:pt x="20" y="42"/>
                    </a:lnTo>
                    <a:lnTo>
                      <a:pt x="20" y="41"/>
                    </a:lnTo>
                    <a:lnTo>
                      <a:pt x="20" y="42"/>
                    </a:lnTo>
                    <a:lnTo>
                      <a:pt x="21" y="42"/>
                    </a:lnTo>
                    <a:lnTo>
                      <a:pt x="21" y="41"/>
                    </a:lnTo>
                    <a:lnTo>
                      <a:pt x="22" y="41"/>
                    </a:lnTo>
                    <a:lnTo>
                      <a:pt x="22" y="40"/>
                    </a:lnTo>
                    <a:lnTo>
                      <a:pt x="23" y="38"/>
                    </a:lnTo>
                    <a:lnTo>
                      <a:pt x="23" y="38"/>
                    </a:lnTo>
                    <a:lnTo>
                      <a:pt x="23" y="37"/>
                    </a:lnTo>
                    <a:lnTo>
                      <a:pt x="24" y="36"/>
                    </a:lnTo>
                    <a:lnTo>
                      <a:pt x="24" y="35"/>
                    </a:lnTo>
                    <a:lnTo>
                      <a:pt x="25" y="35"/>
                    </a:lnTo>
                    <a:lnTo>
                      <a:pt x="25" y="35"/>
                    </a:lnTo>
                    <a:lnTo>
                      <a:pt x="25" y="34"/>
                    </a:lnTo>
                    <a:lnTo>
                      <a:pt x="26" y="34"/>
                    </a:lnTo>
                    <a:lnTo>
                      <a:pt x="26" y="33"/>
                    </a:lnTo>
                    <a:lnTo>
                      <a:pt x="26" y="32"/>
                    </a:lnTo>
                    <a:lnTo>
                      <a:pt x="26" y="32"/>
                    </a:lnTo>
                    <a:lnTo>
                      <a:pt x="26" y="31"/>
                    </a:lnTo>
                    <a:lnTo>
                      <a:pt x="28" y="29"/>
                    </a:lnTo>
                    <a:lnTo>
                      <a:pt x="28" y="29"/>
                    </a:lnTo>
                    <a:lnTo>
                      <a:pt x="28" y="28"/>
                    </a:lnTo>
                    <a:lnTo>
                      <a:pt x="28" y="27"/>
                    </a:lnTo>
                    <a:lnTo>
                      <a:pt x="28" y="26"/>
                    </a:lnTo>
                    <a:lnTo>
                      <a:pt x="28" y="25"/>
                    </a:lnTo>
                    <a:lnTo>
                      <a:pt x="28" y="24"/>
                    </a:lnTo>
                    <a:lnTo>
                      <a:pt x="28" y="23"/>
                    </a:lnTo>
                    <a:lnTo>
                      <a:pt x="28" y="23"/>
                    </a:lnTo>
                    <a:lnTo>
                      <a:pt x="28" y="23"/>
                    </a:lnTo>
                    <a:lnTo>
                      <a:pt x="28" y="22"/>
                    </a:lnTo>
                    <a:lnTo>
                      <a:pt x="28" y="21"/>
                    </a:lnTo>
                    <a:lnTo>
                      <a:pt x="28" y="20"/>
                    </a:lnTo>
                    <a:lnTo>
                      <a:pt x="29" y="20"/>
                    </a:lnTo>
                    <a:lnTo>
                      <a:pt x="28" y="20"/>
                    </a:lnTo>
                    <a:lnTo>
                      <a:pt x="28" y="19"/>
                    </a:lnTo>
                    <a:lnTo>
                      <a:pt x="28" y="18"/>
                    </a:lnTo>
                    <a:lnTo>
                      <a:pt x="28" y="17"/>
                    </a:lnTo>
                    <a:lnTo>
                      <a:pt x="28" y="17"/>
                    </a:lnTo>
                    <a:lnTo>
                      <a:pt x="28" y="16"/>
                    </a:lnTo>
                    <a:lnTo>
                      <a:pt x="28" y="16"/>
                    </a:lnTo>
                    <a:lnTo>
                      <a:pt x="29" y="16"/>
                    </a:lnTo>
                    <a:lnTo>
                      <a:pt x="29" y="15"/>
                    </a:lnTo>
                    <a:lnTo>
                      <a:pt x="29" y="14"/>
                    </a:lnTo>
                    <a:lnTo>
                      <a:pt x="28" y="13"/>
                    </a:lnTo>
                    <a:lnTo>
                      <a:pt x="28" y="13"/>
                    </a:lnTo>
                    <a:lnTo>
                      <a:pt x="28" y="13"/>
                    </a:lnTo>
                    <a:lnTo>
                      <a:pt x="28" y="13"/>
                    </a:lnTo>
                    <a:lnTo>
                      <a:pt x="28" y="12"/>
                    </a:lnTo>
                    <a:lnTo>
                      <a:pt x="28" y="13"/>
                    </a:lnTo>
                    <a:lnTo>
                      <a:pt x="27" y="12"/>
                    </a:lnTo>
                    <a:lnTo>
                      <a:pt x="27" y="11"/>
                    </a:lnTo>
                    <a:lnTo>
                      <a:pt x="26" y="11"/>
                    </a:lnTo>
                    <a:lnTo>
                      <a:pt x="26" y="11"/>
                    </a:lnTo>
                    <a:lnTo>
                      <a:pt x="26" y="11"/>
                    </a:lnTo>
                    <a:lnTo>
                      <a:pt x="26" y="10"/>
                    </a:lnTo>
                    <a:lnTo>
                      <a:pt x="26" y="10"/>
                    </a:lnTo>
                    <a:lnTo>
                      <a:pt x="26" y="10"/>
                    </a:lnTo>
                    <a:lnTo>
                      <a:pt x="26" y="10"/>
                    </a:lnTo>
                    <a:lnTo>
                      <a:pt x="27" y="8"/>
                    </a:lnTo>
                    <a:lnTo>
                      <a:pt x="28" y="8"/>
                    </a:lnTo>
                    <a:lnTo>
                      <a:pt x="29" y="5"/>
                    </a:lnTo>
                    <a:lnTo>
                      <a:pt x="29" y="3"/>
                    </a:lnTo>
                    <a:lnTo>
                      <a:pt x="29" y="2"/>
                    </a:lnTo>
                    <a:lnTo>
                      <a:pt x="30" y="2"/>
                    </a:lnTo>
                    <a:lnTo>
                      <a:pt x="30" y="1"/>
                    </a:lnTo>
                    <a:lnTo>
                      <a:pt x="30" y="0"/>
                    </a:lnTo>
                    <a:lnTo>
                      <a:pt x="34" y="1"/>
                    </a:lnTo>
                    <a:lnTo>
                      <a:pt x="35" y="2"/>
                    </a:lnTo>
                    <a:lnTo>
                      <a:pt x="44" y="5"/>
                    </a:lnTo>
                    <a:lnTo>
                      <a:pt x="45" y="5"/>
                    </a:lnTo>
                    <a:lnTo>
                      <a:pt x="45" y="5"/>
                    </a:lnTo>
                    <a:lnTo>
                      <a:pt x="47" y="5"/>
                    </a:lnTo>
                    <a:lnTo>
                      <a:pt x="50" y="6"/>
                    </a:lnTo>
                    <a:lnTo>
                      <a:pt x="51" y="7"/>
                    </a:lnTo>
                    <a:lnTo>
                      <a:pt x="54" y="8"/>
                    </a:lnTo>
                    <a:lnTo>
                      <a:pt x="54" y="8"/>
                    </a:lnTo>
                    <a:lnTo>
                      <a:pt x="55" y="8"/>
                    </a:lnTo>
                    <a:lnTo>
                      <a:pt x="55" y="8"/>
                    </a:lnTo>
                    <a:lnTo>
                      <a:pt x="56" y="8"/>
                    </a:lnTo>
                    <a:lnTo>
                      <a:pt x="57" y="8"/>
                    </a:lnTo>
                    <a:lnTo>
                      <a:pt x="58" y="8"/>
                    </a:lnTo>
                    <a:lnTo>
                      <a:pt x="59" y="8"/>
                    </a:lnTo>
                    <a:lnTo>
                      <a:pt x="60" y="9"/>
                    </a:lnTo>
                    <a:lnTo>
                      <a:pt x="60" y="9"/>
                    </a:lnTo>
                    <a:lnTo>
                      <a:pt x="61" y="9"/>
                    </a:lnTo>
                    <a:lnTo>
                      <a:pt x="62" y="10"/>
                    </a:lnTo>
                    <a:lnTo>
                      <a:pt x="63" y="10"/>
                    </a:lnTo>
                    <a:lnTo>
                      <a:pt x="63" y="10"/>
                    </a:lnTo>
                    <a:lnTo>
                      <a:pt x="64" y="10"/>
                    </a:lnTo>
                    <a:lnTo>
                      <a:pt x="66" y="11"/>
                    </a:lnTo>
                    <a:lnTo>
                      <a:pt x="67" y="11"/>
                    </a:lnTo>
                    <a:lnTo>
                      <a:pt x="67" y="11"/>
                    </a:lnTo>
                    <a:lnTo>
                      <a:pt x="67" y="11"/>
                    </a:lnTo>
                    <a:lnTo>
                      <a:pt x="68" y="11"/>
                    </a:lnTo>
                    <a:lnTo>
                      <a:pt x="69" y="12"/>
                    </a:lnTo>
                    <a:lnTo>
                      <a:pt x="70" y="12"/>
                    </a:lnTo>
                    <a:lnTo>
                      <a:pt x="71" y="12"/>
                    </a:lnTo>
                    <a:lnTo>
                      <a:pt x="74" y="14"/>
                    </a:lnTo>
                    <a:lnTo>
                      <a:pt x="76" y="14"/>
                    </a:lnTo>
                    <a:lnTo>
                      <a:pt x="78" y="14"/>
                    </a:lnTo>
                    <a:lnTo>
                      <a:pt x="78" y="15"/>
                    </a:lnTo>
                    <a:lnTo>
                      <a:pt x="78" y="15"/>
                    </a:lnTo>
                    <a:lnTo>
                      <a:pt x="79" y="15"/>
                    </a:lnTo>
                    <a:lnTo>
                      <a:pt x="81" y="16"/>
                    </a:lnTo>
                    <a:lnTo>
                      <a:pt x="82" y="16"/>
                    </a:lnTo>
                    <a:lnTo>
                      <a:pt x="84" y="16"/>
                    </a:lnTo>
                    <a:lnTo>
                      <a:pt x="84" y="16"/>
                    </a:lnTo>
                    <a:lnTo>
                      <a:pt x="89" y="17"/>
                    </a:lnTo>
                    <a:lnTo>
                      <a:pt x="90" y="18"/>
                    </a:lnTo>
                    <a:lnTo>
                      <a:pt x="93" y="19"/>
                    </a:lnTo>
                    <a:lnTo>
                      <a:pt x="93" y="19"/>
                    </a:lnTo>
                    <a:lnTo>
                      <a:pt x="96" y="20"/>
                    </a:lnTo>
                    <a:lnTo>
                      <a:pt x="96" y="20"/>
                    </a:lnTo>
                    <a:lnTo>
                      <a:pt x="97" y="20"/>
                    </a:lnTo>
                    <a:lnTo>
                      <a:pt x="98" y="20"/>
                    </a:lnTo>
                    <a:lnTo>
                      <a:pt x="100" y="21"/>
                    </a:lnTo>
                    <a:lnTo>
                      <a:pt x="101" y="21"/>
                    </a:lnTo>
                    <a:lnTo>
                      <a:pt x="102" y="22"/>
                    </a:lnTo>
                    <a:lnTo>
                      <a:pt x="103" y="22"/>
                    </a:lnTo>
                    <a:lnTo>
                      <a:pt x="104" y="22"/>
                    </a:lnTo>
                    <a:lnTo>
                      <a:pt x="106" y="23"/>
                    </a:lnTo>
                    <a:lnTo>
                      <a:pt x="108" y="23"/>
                    </a:lnTo>
                    <a:lnTo>
                      <a:pt x="110" y="23"/>
                    </a:lnTo>
                    <a:lnTo>
                      <a:pt x="111" y="24"/>
                    </a:lnTo>
                    <a:lnTo>
                      <a:pt x="114" y="25"/>
                    </a:lnTo>
                    <a:lnTo>
                      <a:pt x="115" y="26"/>
                    </a:lnTo>
                    <a:lnTo>
                      <a:pt x="117" y="26"/>
                    </a:lnTo>
                    <a:lnTo>
                      <a:pt x="117" y="26"/>
                    </a:lnTo>
                    <a:lnTo>
                      <a:pt x="117" y="26"/>
                    </a:lnTo>
                    <a:lnTo>
                      <a:pt x="118" y="26"/>
                    </a:lnTo>
                    <a:lnTo>
                      <a:pt x="119" y="26"/>
                    </a:lnTo>
                    <a:lnTo>
                      <a:pt x="119" y="27"/>
                    </a:lnTo>
                    <a:lnTo>
                      <a:pt x="120" y="27"/>
                    </a:lnTo>
                    <a:lnTo>
                      <a:pt x="120" y="27"/>
                    </a:lnTo>
                    <a:lnTo>
                      <a:pt x="121" y="27"/>
                    </a:lnTo>
                    <a:lnTo>
                      <a:pt x="122" y="28"/>
                    </a:lnTo>
                    <a:lnTo>
                      <a:pt x="123" y="28"/>
                    </a:lnTo>
                    <a:lnTo>
                      <a:pt x="123" y="28"/>
                    </a:lnTo>
                    <a:lnTo>
                      <a:pt x="123" y="28"/>
                    </a:lnTo>
                    <a:lnTo>
                      <a:pt x="126" y="29"/>
                    </a:lnTo>
                    <a:lnTo>
                      <a:pt x="126" y="29"/>
                    </a:lnTo>
                    <a:lnTo>
                      <a:pt x="128" y="29"/>
                    </a:lnTo>
                    <a:lnTo>
                      <a:pt x="128" y="29"/>
                    </a:lnTo>
                    <a:lnTo>
                      <a:pt x="129" y="30"/>
                    </a:lnTo>
                    <a:lnTo>
                      <a:pt x="129" y="30"/>
                    </a:lnTo>
                    <a:lnTo>
                      <a:pt x="130" y="30"/>
                    </a:lnTo>
                    <a:lnTo>
                      <a:pt x="131" y="30"/>
                    </a:lnTo>
                    <a:lnTo>
                      <a:pt x="132" y="31"/>
                    </a:lnTo>
                    <a:lnTo>
                      <a:pt x="132" y="31"/>
                    </a:lnTo>
                    <a:lnTo>
                      <a:pt x="133" y="31"/>
                    </a:lnTo>
                    <a:lnTo>
                      <a:pt x="134" y="31"/>
                    </a:lnTo>
                    <a:lnTo>
                      <a:pt x="135" y="31"/>
                    </a:lnTo>
                    <a:lnTo>
                      <a:pt x="135" y="31"/>
                    </a:lnTo>
                    <a:lnTo>
                      <a:pt x="136" y="32"/>
                    </a:lnTo>
                    <a:lnTo>
                      <a:pt x="137" y="32"/>
                    </a:lnTo>
                    <a:lnTo>
                      <a:pt x="138" y="32"/>
                    </a:lnTo>
                    <a:lnTo>
                      <a:pt x="138" y="32"/>
                    </a:lnTo>
                    <a:lnTo>
                      <a:pt x="139" y="32"/>
                    </a:lnTo>
                    <a:lnTo>
                      <a:pt x="140" y="33"/>
                    </a:lnTo>
                    <a:lnTo>
                      <a:pt x="141" y="33"/>
                    </a:lnTo>
                    <a:lnTo>
                      <a:pt x="142" y="34"/>
                    </a:lnTo>
                    <a:lnTo>
                      <a:pt x="145" y="34"/>
                    </a:lnTo>
                    <a:lnTo>
                      <a:pt x="146" y="35"/>
                    </a:lnTo>
                    <a:lnTo>
                      <a:pt x="148" y="35"/>
                    </a:lnTo>
                    <a:lnTo>
                      <a:pt x="148" y="35"/>
                    </a:lnTo>
                    <a:lnTo>
                      <a:pt x="150" y="35"/>
                    </a:lnTo>
                    <a:lnTo>
                      <a:pt x="151" y="36"/>
                    </a:lnTo>
                    <a:lnTo>
                      <a:pt x="151" y="36"/>
                    </a:lnTo>
                    <a:lnTo>
                      <a:pt x="153" y="37"/>
                    </a:lnTo>
                    <a:lnTo>
                      <a:pt x="154" y="37"/>
                    </a:lnTo>
                    <a:lnTo>
                      <a:pt x="156" y="38"/>
                    </a:lnTo>
                    <a:lnTo>
                      <a:pt x="156" y="38"/>
                    </a:lnTo>
                    <a:lnTo>
                      <a:pt x="158" y="38"/>
                    </a:lnTo>
                    <a:lnTo>
                      <a:pt x="160" y="38"/>
                    </a:lnTo>
                    <a:lnTo>
                      <a:pt x="162" y="38"/>
                    </a:lnTo>
                    <a:lnTo>
                      <a:pt x="164" y="39"/>
                    </a:lnTo>
                    <a:lnTo>
                      <a:pt x="165" y="39"/>
                    </a:lnTo>
                    <a:lnTo>
                      <a:pt x="165" y="40"/>
                    </a:lnTo>
                    <a:lnTo>
                      <a:pt x="166" y="40"/>
                    </a:lnTo>
                    <a:lnTo>
                      <a:pt x="167" y="40"/>
                    </a:lnTo>
                    <a:lnTo>
                      <a:pt x="167" y="40"/>
                    </a:lnTo>
                    <a:lnTo>
                      <a:pt x="168" y="41"/>
                    </a:lnTo>
                    <a:lnTo>
                      <a:pt x="169" y="41"/>
                    </a:lnTo>
                    <a:lnTo>
                      <a:pt x="170" y="41"/>
                    </a:lnTo>
                    <a:lnTo>
                      <a:pt x="172" y="41"/>
                    </a:lnTo>
                    <a:lnTo>
                      <a:pt x="172" y="41"/>
                    </a:lnTo>
                    <a:lnTo>
                      <a:pt x="173" y="42"/>
                    </a:lnTo>
                    <a:lnTo>
                      <a:pt x="175" y="42"/>
                    </a:lnTo>
                    <a:lnTo>
                      <a:pt x="174" y="47"/>
                    </a:lnTo>
                    <a:lnTo>
                      <a:pt x="174" y="48"/>
                    </a:lnTo>
                    <a:lnTo>
                      <a:pt x="172" y="54"/>
                    </a:lnTo>
                    <a:lnTo>
                      <a:pt x="172" y="56"/>
                    </a:lnTo>
                    <a:lnTo>
                      <a:pt x="172" y="58"/>
                    </a:lnTo>
                    <a:lnTo>
                      <a:pt x="172" y="59"/>
                    </a:lnTo>
                    <a:lnTo>
                      <a:pt x="171" y="61"/>
                    </a:lnTo>
                    <a:lnTo>
                      <a:pt x="169" y="65"/>
                    </a:lnTo>
                    <a:lnTo>
                      <a:pt x="169" y="67"/>
                    </a:lnTo>
                    <a:lnTo>
                      <a:pt x="168" y="72"/>
                    </a:lnTo>
                    <a:lnTo>
                      <a:pt x="167" y="73"/>
                    </a:lnTo>
                    <a:lnTo>
                      <a:pt x="166" y="78"/>
                    </a:lnTo>
                    <a:lnTo>
                      <a:pt x="166" y="79"/>
                    </a:lnTo>
                    <a:lnTo>
                      <a:pt x="166" y="82"/>
                    </a:lnTo>
                    <a:lnTo>
                      <a:pt x="166" y="83"/>
                    </a:lnTo>
                    <a:lnTo>
                      <a:pt x="166" y="84"/>
                    </a:lnTo>
                    <a:lnTo>
                      <a:pt x="165" y="84"/>
                    </a:lnTo>
                    <a:lnTo>
                      <a:pt x="165" y="84"/>
                    </a:lnTo>
                    <a:lnTo>
                      <a:pt x="165" y="85"/>
                    </a:lnTo>
                    <a:lnTo>
                      <a:pt x="163" y="90"/>
                    </a:lnTo>
                    <a:lnTo>
                      <a:pt x="163" y="91"/>
                    </a:lnTo>
                    <a:lnTo>
                      <a:pt x="162" y="95"/>
                    </a:lnTo>
                    <a:lnTo>
                      <a:pt x="162" y="96"/>
                    </a:lnTo>
                    <a:lnTo>
                      <a:pt x="161" y="97"/>
                    </a:lnTo>
                    <a:lnTo>
                      <a:pt x="161" y="98"/>
                    </a:lnTo>
                    <a:lnTo>
                      <a:pt x="161" y="99"/>
                    </a:lnTo>
                    <a:lnTo>
                      <a:pt x="161" y="100"/>
                    </a:lnTo>
                    <a:lnTo>
                      <a:pt x="161" y="101"/>
                    </a:lnTo>
                    <a:lnTo>
                      <a:pt x="161" y="102"/>
                    </a:lnTo>
                    <a:lnTo>
                      <a:pt x="160" y="103"/>
                    </a:lnTo>
                    <a:lnTo>
                      <a:pt x="160" y="105"/>
                    </a:lnTo>
                    <a:lnTo>
                      <a:pt x="160" y="105"/>
                    </a:lnTo>
                    <a:lnTo>
                      <a:pt x="159" y="108"/>
                    </a:lnTo>
                    <a:lnTo>
                      <a:pt x="159" y="109"/>
                    </a:lnTo>
                    <a:lnTo>
                      <a:pt x="159" y="110"/>
                    </a:lnTo>
                    <a:lnTo>
                      <a:pt x="158" y="111"/>
                    </a:lnTo>
                    <a:lnTo>
                      <a:pt x="158" y="113"/>
                    </a:lnTo>
                    <a:lnTo>
                      <a:pt x="157" y="115"/>
                    </a:lnTo>
                    <a:lnTo>
                      <a:pt x="157" y="118"/>
                    </a:lnTo>
                    <a:lnTo>
                      <a:pt x="156" y="122"/>
                    </a:lnTo>
                    <a:lnTo>
                      <a:pt x="155" y="124"/>
                    </a:lnTo>
                    <a:lnTo>
                      <a:pt x="154" y="128"/>
                    </a:lnTo>
                    <a:lnTo>
                      <a:pt x="154" y="129"/>
                    </a:lnTo>
                    <a:lnTo>
                      <a:pt x="154" y="130"/>
                    </a:lnTo>
                    <a:lnTo>
                      <a:pt x="153" y="132"/>
                    </a:lnTo>
                    <a:lnTo>
                      <a:pt x="153" y="133"/>
                    </a:lnTo>
                    <a:lnTo>
                      <a:pt x="152" y="135"/>
                    </a:lnTo>
                    <a:lnTo>
                      <a:pt x="152" y="136"/>
                    </a:lnTo>
                    <a:lnTo>
                      <a:pt x="151" y="137"/>
                    </a:lnTo>
                    <a:lnTo>
                      <a:pt x="151" y="138"/>
                    </a:lnTo>
                    <a:lnTo>
                      <a:pt x="151" y="139"/>
                    </a:lnTo>
                    <a:lnTo>
                      <a:pt x="151" y="141"/>
                    </a:lnTo>
                    <a:lnTo>
                      <a:pt x="150" y="144"/>
                    </a:lnTo>
                    <a:lnTo>
                      <a:pt x="150" y="147"/>
                    </a:lnTo>
                    <a:lnTo>
                      <a:pt x="149" y="149"/>
                    </a:lnTo>
                    <a:lnTo>
                      <a:pt x="148" y="150"/>
                    </a:lnTo>
                    <a:lnTo>
                      <a:pt x="148" y="150"/>
                    </a:lnTo>
                    <a:lnTo>
                      <a:pt x="148" y="151"/>
                    </a:lnTo>
                    <a:lnTo>
                      <a:pt x="148" y="151"/>
                    </a:lnTo>
                    <a:lnTo>
                      <a:pt x="148" y="152"/>
                    </a:lnTo>
                    <a:lnTo>
                      <a:pt x="148" y="153"/>
                    </a:lnTo>
                    <a:lnTo>
                      <a:pt x="147" y="155"/>
                    </a:lnTo>
                    <a:lnTo>
                      <a:pt x="147" y="156"/>
                    </a:lnTo>
                    <a:lnTo>
                      <a:pt x="147" y="157"/>
                    </a:lnTo>
                    <a:lnTo>
                      <a:pt x="146" y="158"/>
                    </a:lnTo>
                    <a:lnTo>
                      <a:pt x="146" y="159"/>
                    </a:lnTo>
                    <a:lnTo>
                      <a:pt x="145" y="159"/>
                    </a:lnTo>
                    <a:lnTo>
                      <a:pt x="145" y="162"/>
                    </a:lnTo>
                    <a:lnTo>
                      <a:pt x="145" y="162"/>
                    </a:lnTo>
                    <a:lnTo>
                      <a:pt x="145" y="162"/>
                    </a:lnTo>
                    <a:lnTo>
                      <a:pt x="145" y="164"/>
                    </a:lnTo>
                    <a:lnTo>
                      <a:pt x="145" y="165"/>
                    </a:lnTo>
                    <a:lnTo>
                      <a:pt x="145" y="165"/>
                    </a:lnTo>
                    <a:lnTo>
                      <a:pt x="145" y="167"/>
                    </a:lnTo>
                    <a:lnTo>
                      <a:pt x="144" y="169"/>
                    </a:lnTo>
                    <a:lnTo>
                      <a:pt x="144" y="170"/>
                    </a:lnTo>
                    <a:lnTo>
                      <a:pt x="143" y="172"/>
                    </a:lnTo>
                    <a:lnTo>
                      <a:pt x="142" y="173"/>
                    </a:lnTo>
                    <a:lnTo>
                      <a:pt x="142" y="174"/>
                    </a:lnTo>
                    <a:lnTo>
                      <a:pt x="142" y="176"/>
                    </a:lnTo>
                    <a:lnTo>
                      <a:pt x="142" y="177"/>
                    </a:lnTo>
                    <a:lnTo>
                      <a:pt x="142" y="177"/>
                    </a:lnTo>
                    <a:lnTo>
                      <a:pt x="141" y="180"/>
                    </a:lnTo>
                    <a:lnTo>
                      <a:pt x="141" y="181"/>
                    </a:lnTo>
                    <a:lnTo>
                      <a:pt x="140" y="181"/>
                    </a:lnTo>
                    <a:lnTo>
                      <a:pt x="140" y="182"/>
                    </a:lnTo>
                    <a:lnTo>
                      <a:pt x="140" y="182"/>
                    </a:lnTo>
                    <a:lnTo>
                      <a:pt x="139" y="184"/>
                    </a:lnTo>
                    <a:lnTo>
                      <a:pt x="139" y="185"/>
                    </a:lnTo>
                    <a:lnTo>
                      <a:pt x="139" y="188"/>
                    </a:lnTo>
                    <a:lnTo>
                      <a:pt x="140" y="190"/>
                    </a:lnTo>
                    <a:lnTo>
                      <a:pt x="141" y="190"/>
                    </a:lnTo>
                    <a:lnTo>
                      <a:pt x="141" y="191"/>
                    </a:lnTo>
                    <a:lnTo>
                      <a:pt x="142" y="192"/>
                    </a:lnTo>
                    <a:lnTo>
                      <a:pt x="142" y="193"/>
                    </a:lnTo>
                    <a:lnTo>
                      <a:pt x="142" y="193"/>
                    </a:lnTo>
                    <a:lnTo>
                      <a:pt x="143" y="194"/>
                    </a:lnTo>
                    <a:lnTo>
                      <a:pt x="143" y="195"/>
                    </a:lnTo>
                    <a:lnTo>
                      <a:pt x="144" y="196"/>
                    </a:lnTo>
                    <a:lnTo>
                      <a:pt x="145" y="196"/>
                    </a:lnTo>
                    <a:lnTo>
                      <a:pt x="145" y="197"/>
                    </a:lnTo>
                    <a:lnTo>
                      <a:pt x="145" y="197"/>
                    </a:lnTo>
                    <a:lnTo>
                      <a:pt x="145" y="199"/>
                    </a:lnTo>
                    <a:lnTo>
                      <a:pt x="146" y="199"/>
                    </a:lnTo>
                    <a:lnTo>
                      <a:pt x="148" y="203"/>
                    </a:lnTo>
                    <a:lnTo>
                      <a:pt x="149" y="204"/>
                    </a:lnTo>
                    <a:lnTo>
                      <a:pt x="149" y="205"/>
                    </a:lnTo>
                    <a:lnTo>
                      <a:pt x="150" y="205"/>
                    </a:lnTo>
                    <a:lnTo>
                      <a:pt x="150" y="205"/>
                    </a:lnTo>
                    <a:lnTo>
                      <a:pt x="150" y="205"/>
                    </a:lnTo>
                    <a:lnTo>
                      <a:pt x="150" y="206"/>
                    </a:lnTo>
                    <a:lnTo>
                      <a:pt x="153" y="209"/>
                    </a:lnTo>
                    <a:lnTo>
                      <a:pt x="153" y="210"/>
                    </a:lnTo>
                    <a:lnTo>
                      <a:pt x="154" y="211"/>
                    </a:lnTo>
                    <a:lnTo>
                      <a:pt x="156" y="215"/>
                    </a:lnTo>
                    <a:lnTo>
                      <a:pt x="157" y="217"/>
                    </a:lnTo>
                    <a:lnTo>
                      <a:pt x="158" y="218"/>
                    </a:lnTo>
                    <a:lnTo>
                      <a:pt x="159" y="220"/>
                    </a:lnTo>
                    <a:lnTo>
                      <a:pt x="160" y="220"/>
                    </a:lnTo>
                    <a:lnTo>
                      <a:pt x="160" y="221"/>
                    </a:lnTo>
                    <a:lnTo>
                      <a:pt x="161" y="222"/>
                    </a:lnTo>
                    <a:lnTo>
                      <a:pt x="163" y="225"/>
                    </a:lnTo>
                    <a:lnTo>
                      <a:pt x="163" y="226"/>
                    </a:lnTo>
                    <a:lnTo>
                      <a:pt x="164" y="227"/>
                    </a:lnTo>
                    <a:lnTo>
                      <a:pt x="164" y="227"/>
                    </a:lnTo>
                    <a:lnTo>
                      <a:pt x="165" y="228"/>
                    </a:lnTo>
                    <a:lnTo>
                      <a:pt x="166" y="230"/>
                    </a:lnTo>
                    <a:lnTo>
                      <a:pt x="167" y="232"/>
                    </a:lnTo>
                    <a:lnTo>
                      <a:pt x="168" y="234"/>
                    </a:lnTo>
                    <a:lnTo>
                      <a:pt x="169" y="235"/>
                    </a:lnTo>
                    <a:lnTo>
                      <a:pt x="171" y="237"/>
                    </a:lnTo>
                    <a:lnTo>
                      <a:pt x="171" y="238"/>
                    </a:lnTo>
                    <a:lnTo>
                      <a:pt x="172" y="241"/>
                    </a:lnTo>
                    <a:lnTo>
                      <a:pt x="173" y="241"/>
                    </a:lnTo>
                    <a:lnTo>
                      <a:pt x="174" y="242"/>
                    </a:lnTo>
                    <a:lnTo>
                      <a:pt x="175" y="244"/>
                    </a:lnTo>
                    <a:lnTo>
                      <a:pt x="176" y="245"/>
                    </a:lnTo>
                    <a:lnTo>
                      <a:pt x="178" y="248"/>
                    </a:lnTo>
                    <a:lnTo>
                      <a:pt x="179" y="250"/>
                    </a:lnTo>
                    <a:lnTo>
                      <a:pt x="179" y="250"/>
                    </a:lnTo>
                    <a:lnTo>
                      <a:pt x="181" y="253"/>
                    </a:lnTo>
                    <a:lnTo>
                      <a:pt x="181" y="253"/>
                    </a:lnTo>
                    <a:lnTo>
                      <a:pt x="184" y="257"/>
                    </a:lnTo>
                    <a:lnTo>
                      <a:pt x="184" y="259"/>
                    </a:lnTo>
                    <a:lnTo>
                      <a:pt x="188" y="265"/>
                    </a:lnTo>
                    <a:lnTo>
                      <a:pt x="189" y="265"/>
                    </a:lnTo>
                    <a:lnTo>
                      <a:pt x="192" y="270"/>
                    </a:lnTo>
                    <a:lnTo>
                      <a:pt x="194" y="273"/>
                    </a:lnTo>
                    <a:lnTo>
                      <a:pt x="194" y="274"/>
                    </a:lnTo>
                    <a:lnTo>
                      <a:pt x="195" y="275"/>
                    </a:lnTo>
                    <a:lnTo>
                      <a:pt x="196" y="276"/>
                    </a:lnTo>
                    <a:lnTo>
                      <a:pt x="196" y="277"/>
                    </a:lnTo>
                    <a:lnTo>
                      <a:pt x="198" y="280"/>
                    </a:lnTo>
                    <a:lnTo>
                      <a:pt x="199" y="281"/>
                    </a:lnTo>
                    <a:lnTo>
                      <a:pt x="200" y="283"/>
                    </a:lnTo>
                    <a:lnTo>
                      <a:pt x="201" y="285"/>
                    </a:lnTo>
                    <a:lnTo>
                      <a:pt x="202" y="287"/>
                    </a:lnTo>
                    <a:lnTo>
                      <a:pt x="204" y="288"/>
                    </a:lnTo>
                    <a:lnTo>
                      <a:pt x="205" y="290"/>
                    </a:lnTo>
                    <a:lnTo>
                      <a:pt x="205" y="290"/>
                    </a:lnTo>
                    <a:lnTo>
                      <a:pt x="205" y="291"/>
                    </a:lnTo>
                    <a:lnTo>
                      <a:pt x="205" y="291"/>
                    </a:lnTo>
                    <a:lnTo>
                      <a:pt x="205" y="292"/>
                    </a:lnTo>
                    <a:lnTo>
                      <a:pt x="206" y="293"/>
                    </a:lnTo>
                    <a:lnTo>
                      <a:pt x="206" y="293"/>
                    </a:lnTo>
                    <a:lnTo>
                      <a:pt x="208" y="295"/>
                    </a:lnTo>
                    <a:lnTo>
                      <a:pt x="208" y="296"/>
                    </a:lnTo>
                    <a:lnTo>
                      <a:pt x="209" y="296"/>
                    </a:lnTo>
                    <a:lnTo>
                      <a:pt x="210" y="297"/>
                    </a:lnTo>
                    <a:lnTo>
                      <a:pt x="210" y="298"/>
                    </a:lnTo>
                    <a:lnTo>
                      <a:pt x="211" y="301"/>
                    </a:lnTo>
                    <a:lnTo>
                      <a:pt x="212" y="302"/>
                    </a:lnTo>
                    <a:lnTo>
                      <a:pt x="213" y="303"/>
                    </a:lnTo>
                    <a:lnTo>
                      <a:pt x="214" y="303"/>
                    </a:lnTo>
                    <a:lnTo>
                      <a:pt x="214" y="304"/>
                    </a:lnTo>
                    <a:lnTo>
                      <a:pt x="217" y="309"/>
                    </a:lnTo>
                    <a:lnTo>
                      <a:pt x="217" y="310"/>
                    </a:lnTo>
                    <a:lnTo>
                      <a:pt x="218" y="311"/>
                    </a:lnTo>
                    <a:lnTo>
                      <a:pt x="219" y="312"/>
                    </a:lnTo>
                    <a:lnTo>
                      <a:pt x="220" y="313"/>
                    </a:lnTo>
                    <a:lnTo>
                      <a:pt x="220" y="314"/>
                    </a:lnTo>
                    <a:lnTo>
                      <a:pt x="220" y="314"/>
                    </a:lnTo>
                    <a:lnTo>
                      <a:pt x="220" y="315"/>
                    </a:lnTo>
                    <a:lnTo>
                      <a:pt x="221" y="315"/>
                    </a:lnTo>
                    <a:lnTo>
                      <a:pt x="221" y="316"/>
                    </a:lnTo>
                    <a:lnTo>
                      <a:pt x="222" y="317"/>
                    </a:lnTo>
                    <a:lnTo>
                      <a:pt x="222" y="317"/>
                    </a:lnTo>
                    <a:lnTo>
                      <a:pt x="223" y="319"/>
                    </a:lnTo>
                    <a:lnTo>
                      <a:pt x="223" y="320"/>
                    </a:lnTo>
                    <a:lnTo>
                      <a:pt x="224" y="320"/>
                    </a:lnTo>
                    <a:lnTo>
                      <a:pt x="224" y="320"/>
                    </a:lnTo>
                    <a:lnTo>
                      <a:pt x="228" y="326"/>
                    </a:lnTo>
                    <a:lnTo>
                      <a:pt x="232" y="332"/>
                    </a:lnTo>
                    <a:lnTo>
                      <a:pt x="238" y="341"/>
                    </a:lnTo>
                    <a:lnTo>
                      <a:pt x="238" y="342"/>
                    </a:lnTo>
                    <a:lnTo>
                      <a:pt x="239" y="344"/>
                    </a:lnTo>
                    <a:lnTo>
                      <a:pt x="239" y="344"/>
                    </a:lnTo>
                    <a:lnTo>
                      <a:pt x="243" y="349"/>
                    </a:lnTo>
                    <a:lnTo>
                      <a:pt x="244" y="350"/>
                    </a:lnTo>
                    <a:lnTo>
                      <a:pt x="247" y="356"/>
                    </a:lnTo>
                    <a:lnTo>
                      <a:pt x="248" y="356"/>
                    </a:lnTo>
                    <a:lnTo>
                      <a:pt x="250" y="359"/>
                    </a:lnTo>
                    <a:lnTo>
                      <a:pt x="250" y="361"/>
                    </a:lnTo>
                    <a:lnTo>
                      <a:pt x="251" y="361"/>
                    </a:lnTo>
                    <a:lnTo>
                      <a:pt x="251" y="362"/>
                    </a:lnTo>
                    <a:lnTo>
                      <a:pt x="253" y="364"/>
                    </a:lnTo>
                    <a:lnTo>
                      <a:pt x="254" y="365"/>
                    </a:lnTo>
                    <a:lnTo>
                      <a:pt x="254" y="366"/>
                    </a:lnTo>
                    <a:lnTo>
                      <a:pt x="254" y="367"/>
                    </a:lnTo>
                    <a:lnTo>
                      <a:pt x="257" y="371"/>
                    </a:lnTo>
                    <a:lnTo>
                      <a:pt x="257" y="371"/>
                    </a:lnTo>
                    <a:lnTo>
                      <a:pt x="257" y="372"/>
                    </a:lnTo>
                    <a:lnTo>
                      <a:pt x="258" y="372"/>
                    </a:lnTo>
                    <a:lnTo>
                      <a:pt x="259" y="373"/>
                    </a:lnTo>
                    <a:lnTo>
                      <a:pt x="260" y="375"/>
                    </a:lnTo>
                    <a:lnTo>
                      <a:pt x="260" y="375"/>
                    </a:lnTo>
                    <a:lnTo>
                      <a:pt x="261" y="378"/>
                    </a:lnTo>
                    <a:lnTo>
                      <a:pt x="262" y="379"/>
                    </a:lnTo>
                    <a:lnTo>
                      <a:pt x="263" y="381"/>
                    </a:lnTo>
                    <a:lnTo>
                      <a:pt x="264" y="381"/>
                    </a:lnTo>
                    <a:lnTo>
                      <a:pt x="264" y="382"/>
                    </a:lnTo>
                    <a:lnTo>
                      <a:pt x="265" y="383"/>
                    </a:lnTo>
                    <a:lnTo>
                      <a:pt x="266" y="384"/>
                    </a:lnTo>
                    <a:lnTo>
                      <a:pt x="266" y="384"/>
                    </a:lnTo>
                    <a:lnTo>
                      <a:pt x="266" y="385"/>
                    </a:lnTo>
                    <a:lnTo>
                      <a:pt x="266" y="386"/>
                    </a:lnTo>
                    <a:lnTo>
                      <a:pt x="267" y="387"/>
                    </a:lnTo>
                    <a:lnTo>
                      <a:pt x="268" y="387"/>
                    </a:lnTo>
                    <a:lnTo>
                      <a:pt x="269" y="390"/>
                    </a:lnTo>
                    <a:lnTo>
                      <a:pt x="269" y="390"/>
                    </a:lnTo>
                    <a:lnTo>
                      <a:pt x="272" y="393"/>
                    </a:lnTo>
                    <a:lnTo>
                      <a:pt x="272" y="394"/>
                    </a:lnTo>
                    <a:lnTo>
                      <a:pt x="272" y="395"/>
                    </a:lnTo>
                    <a:lnTo>
                      <a:pt x="273" y="396"/>
                    </a:lnTo>
                    <a:lnTo>
                      <a:pt x="275" y="399"/>
                    </a:lnTo>
                    <a:lnTo>
                      <a:pt x="276" y="401"/>
                    </a:lnTo>
                    <a:lnTo>
                      <a:pt x="277" y="401"/>
                    </a:lnTo>
                    <a:lnTo>
                      <a:pt x="277" y="402"/>
                    </a:lnTo>
                    <a:lnTo>
                      <a:pt x="278" y="402"/>
                    </a:lnTo>
                    <a:lnTo>
                      <a:pt x="278" y="402"/>
                    </a:lnTo>
                    <a:lnTo>
                      <a:pt x="278" y="402"/>
                    </a:lnTo>
                    <a:lnTo>
                      <a:pt x="278" y="403"/>
                    </a:lnTo>
                    <a:lnTo>
                      <a:pt x="279" y="406"/>
                    </a:lnTo>
                    <a:lnTo>
                      <a:pt x="280" y="406"/>
                    </a:lnTo>
                    <a:lnTo>
                      <a:pt x="280" y="407"/>
                    </a:lnTo>
                    <a:lnTo>
                      <a:pt x="281" y="408"/>
                    </a:lnTo>
                    <a:lnTo>
                      <a:pt x="281" y="408"/>
                    </a:lnTo>
                    <a:lnTo>
                      <a:pt x="281" y="408"/>
                    </a:lnTo>
                    <a:lnTo>
                      <a:pt x="282" y="409"/>
                    </a:lnTo>
                    <a:lnTo>
                      <a:pt x="283" y="411"/>
                    </a:lnTo>
                    <a:lnTo>
                      <a:pt x="284" y="413"/>
                    </a:lnTo>
                    <a:lnTo>
                      <a:pt x="284" y="414"/>
                    </a:lnTo>
                    <a:lnTo>
                      <a:pt x="285" y="415"/>
                    </a:lnTo>
                    <a:lnTo>
                      <a:pt x="287" y="416"/>
                    </a:lnTo>
                    <a:lnTo>
                      <a:pt x="287" y="417"/>
                    </a:lnTo>
                    <a:lnTo>
                      <a:pt x="289" y="420"/>
                    </a:lnTo>
                    <a:lnTo>
                      <a:pt x="289" y="420"/>
                    </a:lnTo>
                    <a:lnTo>
                      <a:pt x="290" y="423"/>
                    </a:lnTo>
                    <a:lnTo>
                      <a:pt x="290" y="423"/>
                    </a:lnTo>
                    <a:lnTo>
                      <a:pt x="291" y="423"/>
                    </a:lnTo>
                    <a:lnTo>
                      <a:pt x="291" y="423"/>
                    </a:lnTo>
                    <a:lnTo>
                      <a:pt x="291" y="424"/>
                    </a:lnTo>
                    <a:lnTo>
                      <a:pt x="293" y="425"/>
                    </a:lnTo>
                    <a:lnTo>
                      <a:pt x="293" y="426"/>
                    </a:lnTo>
                    <a:lnTo>
                      <a:pt x="293" y="426"/>
                    </a:lnTo>
                    <a:lnTo>
                      <a:pt x="294" y="427"/>
                    </a:lnTo>
                    <a:lnTo>
                      <a:pt x="294" y="428"/>
                    </a:lnTo>
                    <a:lnTo>
                      <a:pt x="294" y="429"/>
                    </a:lnTo>
                    <a:lnTo>
                      <a:pt x="294" y="429"/>
                    </a:lnTo>
                    <a:lnTo>
                      <a:pt x="295" y="430"/>
                    </a:lnTo>
                    <a:lnTo>
                      <a:pt x="295" y="431"/>
                    </a:lnTo>
                    <a:lnTo>
                      <a:pt x="296" y="431"/>
                    </a:lnTo>
                    <a:lnTo>
                      <a:pt x="296" y="431"/>
                    </a:lnTo>
                    <a:lnTo>
                      <a:pt x="296" y="432"/>
                    </a:lnTo>
                    <a:lnTo>
                      <a:pt x="295" y="432"/>
                    </a:lnTo>
                    <a:lnTo>
                      <a:pt x="295" y="433"/>
                    </a:lnTo>
                    <a:lnTo>
                      <a:pt x="295" y="434"/>
                    </a:lnTo>
                    <a:lnTo>
                      <a:pt x="295" y="435"/>
                    </a:lnTo>
                    <a:lnTo>
                      <a:pt x="295" y="435"/>
                    </a:lnTo>
                    <a:lnTo>
                      <a:pt x="294" y="436"/>
                    </a:lnTo>
                    <a:lnTo>
                      <a:pt x="294" y="437"/>
                    </a:lnTo>
                    <a:lnTo>
                      <a:pt x="294" y="438"/>
                    </a:lnTo>
                    <a:lnTo>
                      <a:pt x="294" y="438"/>
                    </a:lnTo>
                    <a:lnTo>
                      <a:pt x="295" y="438"/>
                    </a:lnTo>
                    <a:lnTo>
                      <a:pt x="296" y="438"/>
                    </a:lnTo>
                    <a:lnTo>
                      <a:pt x="296" y="439"/>
                    </a:lnTo>
                    <a:lnTo>
                      <a:pt x="296" y="440"/>
                    </a:lnTo>
                    <a:lnTo>
                      <a:pt x="296" y="441"/>
                    </a:lnTo>
                    <a:lnTo>
                      <a:pt x="296" y="441"/>
                    </a:lnTo>
                    <a:lnTo>
                      <a:pt x="296" y="442"/>
                    </a:lnTo>
                    <a:lnTo>
                      <a:pt x="296" y="443"/>
                    </a:lnTo>
                    <a:lnTo>
                      <a:pt x="297" y="444"/>
                    </a:lnTo>
                    <a:lnTo>
                      <a:pt x="297" y="444"/>
                    </a:lnTo>
                    <a:lnTo>
                      <a:pt x="298" y="445"/>
                    </a:lnTo>
                    <a:lnTo>
                      <a:pt x="299" y="446"/>
                    </a:lnTo>
                    <a:lnTo>
                      <a:pt x="299" y="446"/>
                    </a:lnTo>
                    <a:lnTo>
                      <a:pt x="299" y="446"/>
                    </a:lnTo>
                    <a:lnTo>
                      <a:pt x="299" y="447"/>
                    </a:lnTo>
                    <a:lnTo>
                      <a:pt x="299" y="447"/>
                    </a:lnTo>
                    <a:lnTo>
                      <a:pt x="299" y="448"/>
                    </a:lnTo>
                    <a:lnTo>
                      <a:pt x="299" y="449"/>
                    </a:lnTo>
                    <a:lnTo>
                      <a:pt x="299" y="449"/>
                    </a:lnTo>
                    <a:lnTo>
                      <a:pt x="299" y="450"/>
                    </a:lnTo>
                    <a:lnTo>
                      <a:pt x="299" y="450"/>
                    </a:lnTo>
                    <a:lnTo>
                      <a:pt x="299" y="451"/>
                    </a:lnTo>
                    <a:lnTo>
                      <a:pt x="299" y="452"/>
                    </a:lnTo>
                    <a:lnTo>
                      <a:pt x="300" y="452"/>
                    </a:lnTo>
                    <a:lnTo>
                      <a:pt x="300" y="453"/>
                    </a:lnTo>
                    <a:lnTo>
                      <a:pt x="299" y="453"/>
                    </a:lnTo>
                    <a:lnTo>
                      <a:pt x="299" y="453"/>
                    </a:lnTo>
                    <a:lnTo>
                      <a:pt x="300" y="453"/>
                    </a:lnTo>
                    <a:lnTo>
                      <a:pt x="301" y="455"/>
                    </a:lnTo>
                    <a:lnTo>
                      <a:pt x="301" y="456"/>
                    </a:lnTo>
                    <a:lnTo>
                      <a:pt x="301" y="457"/>
                    </a:lnTo>
                    <a:lnTo>
                      <a:pt x="301" y="457"/>
                    </a:lnTo>
                    <a:lnTo>
                      <a:pt x="301" y="458"/>
                    </a:lnTo>
                    <a:lnTo>
                      <a:pt x="300" y="458"/>
                    </a:lnTo>
                    <a:lnTo>
                      <a:pt x="300" y="459"/>
                    </a:lnTo>
                    <a:lnTo>
                      <a:pt x="300" y="460"/>
                    </a:lnTo>
                    <a:lnTo>
                      <a:pt x="300" y="460"/>
                    </a:lnTo>
                    <a:lnTo>
                      <a:pt x="301" y="460"/>
                    </a:lnTo>
                    <a:lnTo>
                      <a:pt x="302" y="460"/>
                    </a:lnTo>
                    <a:lnTo>
                      <a:pt x="302" y="461"/>
                    </a:lnTo>
                    <a:lnTo>
                      <a:pt x="302" y="461"/>
                    </a:lnTo>
                    <a:lnTo>
                      <a:pt x="303" y="462"/>
                    </a:lnTo>
                    <a:lnTo>
                      <a:pt x="304" y="462"/>
                    </a:lnTo>
                    <a:lnTo>
                      <a:pt x="304" y="463"/>
                    </a:lnTo>
                    <a:lnTo>
                      <a:pt x="304" y="463"/>
                    </a:lnTo>
                    <a:lnTo>
                      <a:pt x="305" y="463"/>
                    </a:lnTo>
                    <a:lnTo>
                      <a:pt x="305" y="464"/>
                    </a:lnTo>
                    <a:lnTo>
                      <a:pt x="305" y="465"/>
                    </a:lnTo>
                    <a:lnTo>
                      <a:pt x="305" y="466"/>
                    </a:lnTo>
                    <a:lnTo>
                      <a:pt x="306" y="466"/>
                    </a:lnTo>
                    <a:lnTo>
                      <a:pt x="306" y="466"/>
                    </a:lnTo>
                    <a:lnTo>
                      <a:pt x="307" y="466"/>
                    </a:lnTo>
                    <a:lnTo>
                      <a:pt x="308" y="467"/>
                    </a:lnTo>
                    <a:lnTo>
                      <a:pt x="308" y="469"/>
                    </a:lnTo>
                    <a:lnTo>
                      <a:pt x="308" y="469"/>
                    </a:lnTo>
                    <a:lnTo>
                      <a:pt x="308" y="469"/>
                    </a:lnTo>
                    <a:lnTo>
                      <a:pt x="308" y="470"/>
                    </a:lnTo>
                    <a:lnTo>
                      <a:pt x="308" y="471"/>
                    </a:lnTo>
                    <a:lnTo>
                      <a:pt x="308" y="472"/>
                    </a:lnTo>
                    <a:lnTo>
                      <a:pt x="308" y="471"/>
                    </a:lnTo>
                    <a:lnTo>
                      <a:pt x="307" y="471"/>
                    </a:lnTo>
                    <a:lnTo>
                      <a:pt x="307" y="472"/>
                    </a:lnTo>
                    <a:lnTo>
                      <a:pt x="306" y="472"/>
                    </a:lnTo>
                    <a:lnTo>
                      <a:pt x="305" y="472"/>
                    </a:lnTo>
                    <a:lnTo>
                      <a:pt x="305" y="473"/>
                    </a:lnTo>
                    <a:lnTo>
                      <a:pt x="305" y="474"/>
                    </a:lnTo>
                    <a:lnTo>
                      <a:pt x="304" y="475"/>
                    </a:lnTo>
                    <a:lnTo>
                      <a:pt x="303" y="475"/>
                    </a:lnTo>
                    <a:lnTo>
                      <a:pt x="302" y="475"/>
                    </a:lnTo>
                    <a:lnTo>
                      <a:pt x="302" y="475"/>
                    </a:lnTo>
                    <a:lnTo>
                      <a:pt x="301" y="475"/>
                    </a:lnTo>
                    <a:lnTo>
                      <a:pt x="300" y="476"/>
                    </a:lnTo>
                    <a:lnTo>
                      <a:pt x="299" y="476"/>
                    </a:lnTo>
                    <a:lnTo>
                      <a:pt x="299" y="476"/>
                    </a:lnTo>
                    <a:lnTo>
                      <a:pt x="299" y="476"/>
                    </a:lnTo>
                    <a:lnTo>
                      <a:pt x="299" y="476"/>
                    </a:lnTo>
                    <a:lnTo>
                      <a:pt x="298" y="476"/>
                    </a:lnTo>
                    <a:lnTo>
                      <a:pt x="297" y="476"/>
                    </a:lnTo>
                    <a:lnTo>
                      <a:pt x="296" y="476"/>
                    </a:lnTo>
                    <a:lnTo>
                      <a:pt x="296" y="476"/>
                    </a:lnTo>
                    <a:lnTo>
                      <a:pt x="295" y="477"/>
                    </a:lnTo>
                    <a:lnTo>
                      <a:pt x="295" y="478"/>
                    </a:lnTo>
                    <a:lnTo>
                      <a:pt x="294" y="478"/>
                    </a:lnTo>
                    <a:lnTo>
                      <a:pt x="294" y="479"/>
                    </a:lnTo>
                    <a:lnTo>
                      <a:pt x="294" y="480"/>
                    </a:lnTo>
                    <a:lnTo>
                      <a:pt x="294" y="481"/>
                    </a:lnTo>
                    <a:lnTo>
                      <a:pt x="294" y="481"/>
                    </a:lnTo>
                    <a:lnTo>
                      <a:pt x="294" y="481"/>
                    </a:lnTo>
                    <a:lnTo>
                      <a:pt x="293" y="481"/>
                    </a:lnTo>
                    <a:lnTo>
                      <a:pt x="293" y="482"/>
                    </a:lnTo>
                    <a:lnTo>
                      <a:pt x="293" y="482"/>
                    </a:lnTo>
                    <a:lnTo>
                      <a:pt x="292" y="483"/>
                    </a:lnTo>
                    <a:lnTo>
                      <a:pt x="291" y="484"/>
                    </a:lnTo>
                    <a:lnTo>
                      <a:pt x="290" y="484"/>
                    </a:lnTo>
                    <a:lnTo>
                      <a:pt x="290" y="484"/>
                    </a:lnTo>
                    <a:lnTo>
                      <a:pt x="289" y="484"/>
                    </a:lnTo>
                    <a:lnTo>
                      <a:pt x="290" y="484"/>
                    </a:lnTo>
                    <a:lnTo>
                      <a:pt x="290" y="485"/>
                    </a:lnTo>
                    <a:lnTo>
                      <a:pt x="290" y="486"/>
                    </a:lnTo>
                    <a:lnTo>
                      <a:pt x="290" y="486"/>
                    </a:lnTo>
                    <a:lnTo>
                      <a:pt x="290" y="487"/>
                    </a:lnTo>
                    <a:lnTo>
                      <a:pt x="290" y="487"/>
                    </a:lnTo>
                    <a:lnTo>
                      <a:pt x="290" y="487"/>
                    </a:lnTo>
                    <a:lnTo>
                      <a:pt x="290" y="488"/>
                    </a:lnTo>
                    <a:lnTo>
                      <a:pt x="290" y="488"/>
                    </a:lnTo>
                    <a:lnTo>
                      <a:pt x="289" y="488"/>
                    </a:lnTo>
                    <a:lnTo>
                      <a:pt x="289" y="489"/>
                    </a:lnTo>
                    <a:lnTo>
                      <a:pt x="289" y="490"/>
                    </a:lnTo>
                    <a:lnTo>
                      <a:pt x="289" y="490"/>
                    </a:lnTo>
                    <a:lnTo>
                      <a:pt x="289" y="490"/>
                    </a:lnTo>
                    <a:lnTo>
                      <a:pt x="289" y="491"/>
                    </a:lnTo>
                    <a:lnTo>
                      <a:pt x="289" y="491"/>
                    </a:lnTo>
                    <a:lnTo>
                      <a:pt x="289" y="492"/>
                    </a:lnTo>
                    <a:lnTo>
                      <a:pt x="289" y="493"/>
                    </a:lnTo>
                    <a:lnTo>
                      <a:pt x="289" y="493"/>
                    </a:lnTo>
                    <a:lnTo>
                      <a:pt x="289" y="494"/>
                    </a:lnTo>
                    <a:lnTo>
                      <a:pt x="289" y="495"/>
                    </a:lnTo>
                    <a:lnTo>
                      <a:pt x="289" y="495"/>
                    </a:lnTo>
                    <a:lnTo>
                      <a:pt x="289" y="496"/>
                    </a:lnTo>
                    <a:lnTo>
                      <a:pt x="289" y="496"/>
                    </a:lnTo>
                    <a:lnTo>
                      <a:pt x="289" y="496"/>
                    </a:lnTo>
                    <a:lnTo>
                      <a:pt x="288" y="496"/>
                    </a:lnTo>
                    <a:lnTo>
                      <a:pt x="287" y="497"/>
                    </a:lnTo>
                    <a:lnTo>
                      <a:pt x="287" y="498"/>
                    </a:lnTo>
                    <a:lnTo>
                      <a:pt x="288" y="498"/>
                    </a:lnTo>
                    <a:lnTo>
                      <a:pt x="288" y="499"/>
                    </a:lnTo>
                    <a:lnTo>
                      <a:pt x="287" y="499"/>
                    </a:lnTo>
                    <a:lnTo>
                      <a:pt x="287" y="499"/>
                    </a:lnTo>
                    <a:lnTo>
                      <a:pt x="287" y="499"/>
                    </a:lnTo>
                    <a:lnTo>
                      <a:pt x="287" y="499"/>
                    </a:lnTo>
                    <a:lnTo>
                      <a:pt x="287" y="499"/>
                    </a:lnTo>
                    <a:lnTo>
                      <a:pt x="287" y="500"/>
                    </a:lnTo>
                    <a:lnTo>
                      <a:pt x="287" y="500"/>
                    </a:lnTo>
                    <a:lnTo>
                      <a:pt x="287" y="501"/>
                    </a:lnTo>
                    <a:lnTo>
                      <a:pt x="286" y="501"/>
                    </a:lnTo>
                    <a:lnTo>
                      <a:pt x="286" y="502"/>
                    </a:lnTo>
                    <a:lnTo>
                      <a:pt x="286" y="502"/>
                    </a:lnTo>
                    <a:lnTo>
                      <a:pt x="287" y="502"/>
                    </a:lnTo>
                    <a:lnTo>
                      <a:pt x="287" y="503"/>
                    </a:lnTo>
                    <a:lnTo>
                      <a:pt x="286" y="503"/>
                    </a:lnTo>
                    <a:lnTo>
                      <a:pt x="285" y="504"/>
                    </a:lnTo>
                    <a:lnTo>
                      <a:pt x="284" y="504"/>
                    </a:lnTo>
                    <a:lnTo>
                      <a:pt x="284" y="505"/>
                    </a:lnTo>
                    <a:lnTo>
                      <a:pt x="284" y="505"/>
                    </a:lnTo>
                    <a:lnTo>
                      <a:pt x="283" y="505"/>
                    </a:lnTo>
                    <a:lnTo>
                      <a:pt x="283" y="506"/>
                    </a:lnTo>
                    <a:lnTo>
                      <a:pt x="283" y="506"/>
                    </a:lnTo>
                    <a:lnTo>
                      <a:pt x="283" y="507"/>
                    </a:lnTo>
                    <a:lnTo>
                      <a:pt x="282" y="507"/>
                    </a:lnTo>
                    <a:lnTo>
                      <a:pt x="282" y="507"/>
                    </a:lnTo>
                    <a:lnTo>
                      <a:pt x="281" y="507"/>
                    </a:lnTo>
                    <a:lnTo>
                      <a:pt x="281" y="508"/>
                    </a:lnTo>
                    <a:lnTo>
                      <a:pt x="281" y="508"/>
                    </a:lnTo>
                    <a:lnTo>
                      <a:pt x="281" y="508"/>
                    </a:lnTo>
                    <a:lnTo>
                      <a:pt x="280" y="508"/>
                    </a:lnTo>
                    <a:lnTo>
                      <a:pt x="279" y="508"/>
                    </a:lnTo>
                    <a:lnTo>
                      <a:pt x="278" y="508"/>
                    </a:lnTo>
                    <a:lnTo>
                      <a:pt x="278" y="508"/>
                    </a:lnTo>
                    <a:lnTo>
                      <a:pt x="278" y="508"/>
                    </a:lnTo>
                    <a:lnTo>
                      <a:pt x="278" y="510"/>
                    </a:lnTo>
                    <a:lnTo>
                      <a:pt x="278" y="510"/>
                    </a:lnTo>
                    <a:lnTo>
                      <a:pt x="278" y="511"/>
                    </a:lnTo>
                    <a:lnTo>
                      <a:pt x="278" y="512"/>
                    </a:lnTo>
                    <a:lnTo>
                      <a:pt x="277" y="513"/>
                    </a:lnTo>
                    <a:lnTo>
                      <a:pt x="277" y="514"/>
                    </a:lnTo>
                    <a:lnTo>
                      <a:pt x="276" y="514"/>
                    </a:lnTo>
                    <a:lnTo>
                      <a:pt x="276" y="514"/>
                    </a:lnTo>
                    <a:lnTo>
                      <a:pt x="278" y="515"/>
                    </a:lnTo>
                    <a:lnTo>
                      <a:pt x="278" y="515"/>
                    </a:lnTo>
                    <a:lnTo>
                      <a:pt x="278" y="516"/>
                    </a:lnTo>
                    <a:lnTo>
                      <a:pt x="278" y="517"/>
                    </a:lnTo>
                    <a:lnTo>
                      <a:pt x="278" y="518"/>
                    </a:lnTo>
                    <a:lnTo>
                      <a:pt x="277" y="521"/>
                    </a:lnTo>
                    <a:lnTo>
                      <a:pt x="276" y="522"/>
                    </a:lnTo>
                    <a:lnTo>
                      <a:pt x="276" y="522"/>
                    </a:lnTo>
                    <a:lnTo>
                      <a:pt x="275" y="523"/>
                    </a:lnTo>
                    <a:lnTo>
                      <a:pt x="275" y="524"/>
                    </a:lnTo>
                    <a:lnTo>
                      <a:pt x="275" y="524"/>
                    </a:lnTo>
                    <a:lnTo>
                      <a:pt x="275" y="525"/>
                    </a:lnTo>
                    <a:lnTo>
                      <a:pt x="275" y="526"/>
                    </a:lnTo>
                    <a:lnTo>
                      <a:pt x="276" y="526"/>
                    </a:lnTo>
                    <a:lnTo>
                      <a:pt x="276" y="527"/>
                    </a:lnTo>
                    <a:lnTo>
                      <a:pt x="276" y="528"/>
                    </a:lnTo>
                    <a:lnTo>
                      <a:pt x="277" y="527"/>
                    </a:lnTo>
                    <a:lnTo>
                      <a:pt x="278" y="527"/>
                    </a:lnTo>
                    <a:lnTo>
                      <a:pt x="278" y="528"/>
                    </a:lnTo>
                    <a:lnTo>
                      <a:pt x="278" y="529"/>
                    </a:lnTo>
                    <a:lnTo>
                      <a:pt x="278" y="529"/>
                    </a:lnTo>
                    <a:lnTo>
                      <a:pt x="279" y="529"/>
                    </a:lnTo>
                    <a:lnTo>
                      <a:pt x="279" y="528"/>
                    </a:lnTo>
                    <a:lnTo>
                      <a:pt x="280" y="528"/>
                    </a:lnTo>
                    <a:lnTo>
                      <a:pt x="281" y="529"/>
                    </a:lnTo>
                    <a:lnTo>
                      <a:pt x="282" y="529"/>
                    </a:lnTo>
                    <a:lnTo>
                      <a:pt x="282" y="529"/>
                    </a:lnTo>
                    <a:lnTo>
                      <a:pt x="282" y="530"/>
                    </a:lnTo>
                    <a:lnTo>
                      <a:pt x="282" y="531"/>
                    </a:lnTo>
                    <a:lnTo>
                      <a:pt x="282" y="532"/>
                    </a:lnTo>
                    <a:lnTo>
                      <a:pt x="283" y="532"/>
                    </a:lnTo>
                    <a:lnTo>
                      <a:pt x="283" y="532"/>
                    </a:lnTo>
                    <a:lnTo>
                      <a:pt x="283" y="532"/>
                    </a:lnTo>
                    <a:lnTo>
                      <a:pt x="283" y="533"/>
                    </a:lnTo>
                    <a:lnTo>
                      <a:pt x="283" y="533"/>
                    </a:lnTo>
                    <a:lnTo>
                      <a:pt x="283" y="534"/>
                    </a:lnTo>
                    <a:lnTo>
                      <a:pt x="283" y="535"/>
                    </a:lnTo>
                    <a:lnTo>
                      <a:pt x="283" y="535"/>
                    </a:lnTo>
                    <a:lnTo>
                      <a:pt x="283" y="537"/>
                    </a:lnTo>
                    <a:lnTo>
                      <a:pt x="282" y="538"/>
                    </a:lnTo>
                    <a:lnTo>
                      <a:pt x="282" y="538"/>
                    </a:lnTo>
                    <a:lnTo>
                      <a:pt x="281" y="539"/>
                    </a:lnTo>
                    <a:lnTo>
                      <a:pt x="280" y="539"/>
                    </a:lnTo>
                    <a:lnTo>
                      <a:pt x="280" y="540"/>
                    </a:lnTo>
                    <a:lnTo>
                      <a:pt x="279" y="540"/>
                    </a:lnTo>
                    <a:lnTo>
                      <a:pt x="279" y="541"/>
                    </a:lnTo>
                    <a:lnTo>
                      <a:pt x="278" y="541"/>
                    </a:lnTo>
                    <a:lnTo>
                      <a:pt x="278" y="541"/>
                    </a:lnTo>
                    <a:lnTo>
                      <a:pt x="278" y="542"/>
                    </a:lnTo>
                    <a:lnTo>
                      <a:pt x="278" y="542"/>
                    </a:lnTo>
                    <a:lnTo>
                      <a:pt x="278" y="542"/>
                    </a:lnTo>
                    <a:lnTo>
                      <a:pt x="278" y="543"/>
                    </a:lnTo>
                    <a:lnTo>
                      <a:pt x="277" y="542"/>
                    </a:lnTo>
                    <a:lnTo>
                      <a:pt x="277" y="543"/>
                    </a:lnTo>
                    <a:lnTo>
                      <a:pt x="275" y="543"/>
                    </a:lnTo>
                    <a:lnTo>
                      <a:pt x="275" y="543"/>
                    </a:lnTo>
                    <a:lnTo>
                      <a:pt x="274" y="543"/>
                    </a:lnTo>
                    <a:lnTo>
                      <a:pt x="274" y="542"/>
                    </a:lnTo>
                    <a:lnTo>
                      <a:pt x="273" y="542"/>
                    </a:lnTo>
                    <a:lnTo>
                      <a:pt x="272" y="542"/>
                    </a:lnTo>
                    <a:lnTo>
                      <a:pt x="272" y="542"/>
                    </a:lnTo>
                    <a:lnTo>
                      <a:pt x="272" y="541"/>
                    </a:lnTo>
                    <a:lnTo>
                      <a:pt x="272" y="541"/>
                    </a:lnTo>
                    <a:lnTo>
                      <a:pt x="272" y="542"/>
                    </a:lnTo>
                    <a:lnTo>
                      <a:pt x="271" y="542"/>
                    </a:lnTo>
                    <a:lnTo>
                      <a:pt x="260" y="541"/>
                    </a:lnTo>
                    <a:lnTo>
                      <a:pt x="250" y="540"/>
                    </a:lnTo>
                    <a:lnTo>
                      <a:pt x="245" y="539"/>
                    </a:lnTo>
                    <a:lnTo>
                      <a:pt x="238" y="538"/>
                    </a:lnTo>
                    <a:lnTo>
                      <a:pt x="227" y="537"/>
                    </a:lnTo>
                    <a:lnTo>
                      <a:pt x="224" y="537"/>
                    </a:lnTo>
                    <a:lnTo>
                      <a:pt x="223" y="537"/>
                    </a:lnTo>
                    <a:lnTo>
                      <a:pt x="217" y="536"/>
                    </a:lnTo>
                    <a:lnTo>
                      <a:pt x="215" y="535"/>
                    </a:lnTo>
                    <a:lnTo>
                      <a:pt x="214" y="535"/>
                    </a:lnTo>
                    <a:lnTo>
                      <a:pt x="211" y="535"/>
                    </a:lnTo>
                    <a:lnTo>
                      <a:pt x="197" y="533"/>
                    </a:lnTo>
                    <a:lnTo>
                      <a:pt x="194" y="533"/>
                    </a:lnTo>
                    <a:lnTo>
                      <a:pt x="184" y="532"/>
                    </a:lnTo>
                    <a:lnTo>
                      <a:pt x="182" y="532"/>
                    </a:lnTo>
                    <a:lnTo>
                      <a:pt x="181" y="531"/>
                    </a:lnTo>
                    <a:lnTo>
                      <a:pt x="178" y="531"/>
                    </a:lnTo>
                    <a:lnTo>
                      <a:pt x="178" y="531"/>
                    </a:lnTo>
                    <a:lnTo>
                      <a:pt x="176" y="531"/>
                    </a:lnTo>
                    <a:lnTo>
                      <a:pt x="174" y="530"/>
                    </a:lnTo>
                    <a:lnTo>
                      <a:pt x="174" y="529"/>
                    </a:lnTo>
                    <a:lnTo>
                      <a:pt x="174" y="529"/>
                    </a:lnTo>
                    <a:lnTo>
                      <a:pt x="174" y="527"/>
                    </a:lnTo>
                    <a:lnTo>
                      <a:pt x="174" y="526"/>
                    </a:lnTo>
                    <a:lnTo>
                      <a:pt x="174" y="526"/>
                    </a:lnTo>
                    <a:lnTo>
                      <a:pt x="174" y="525"/>
                    </a:lnTo>
                    <a:lnTo>
                      <a:pt x="174" y="524"/>
                    </a:lnTo>
                    <a:lnTo>
                      <a:pt x="173" y="524"/>
                    </a:lnTo>
                    <a:lnTo>
                      <a:pt x="173" y="523"/>
                    </a:lnTo>
                    <a:lnTo>
                      <a:pt x="173" y="523"/>
                    </a:lnTo>
                    <a:lnTo>
                      <a:pt x="172" y="522"/>
                    </a:lnTo>
                    <a:lnTo>
                      <a:pt x="172" y="522"/>
                    </a:lnTo>
                    <a:lnTo>
                      <a:pt x="172" y="522"/>
                    </a:lnTo>
                    <a:lnTo>
                      <a:pt x="171" y="523"/>
                    </a:lnTo>
                    <a:lnTo>
                      <a:pt x="171" y="522"/>
                    </a:lnTo>
                    <a:lnTo>
                      <a:pt x="170" y="522"/>
                    </a:lnTo>
                    <a:lnTo>
                      <a:pt x="171" y="522"/>
                    </a:lnTo>
                    <a:lnTo>
                      <a:pt x="170" y="522"/>
                    </a:lnTo>
                    <a:lnTo>
                      <a:pt x="171" y="520"/>
                    </a:lnTo>
                    <a:lnTo>
                      <a:pt x="171" y="520"/>
                    </a:lnTo>
                    <a:lnTo>
                      <a:pt x="171" y="519"/>
                    </a:lnTo>
                    <a:lnTo>
                      <a:pt x="172" y="518"/>
                    </a:lnTo>
                    <a:lnTo>
                      <a:pt x="172" y="517"/>
                    </a:lnTo>
                    <a:lnTo>
                      <a:pt x="172" y="516"/>
                    </a:lnTo>
                    <a:lnTo>
                      <a:pt x="171" y="516"/>
                    </a:lnTo>
                    <a:lnTo>
                      <a:pt x="171" y="515"/>
                    </a:lnTo>
                    <a:lnTo>
                      <a:pt x="171" y="514"/>
                    </a:lnTo>
                    <a:lnTo>
                      <a:pt x="172" y="514"/>
                    </a:lnTo>
                    <a:lnTo>
                      <a:pt x="172" y="514"/>
                    </a:lnTo>
                    <a:lnTo>
                      <a:pt x="172" y="514"/>
                    </a:lnTo>
                    <a:lnTo>
                      <a:pt x="172" y="514"/>
                    </a:lnTo>
                    <a:lnTo>
                      <a:pt x="172" y="514"/>
                    </a:lnTo>
                    <a:lnTo>
                      <a:pt x="172" y="513"/>
                    </a:lnTo>
                    <a:lnTo>
                      <a:pt x="172" y="511"/>
                    </a:lnTo>
                    <a:lnTo>
                      <a:pt x="172" y="511"/>
                    </a:lnTo>
                    <a:lnTo>
                      <a:pt x="172" y="509"/>
                    </a:lnTo>
                    <a:lnTo>
                      <a:pt x="172" y="508"/>
                    </a:lnTo>
                    <a:lnTo>
                      <a:pt x="172" y="508"/>
                    </a:lnTo>
                    <a:lnTo>
                      <a:pt x="172" y="507"/>
                    </a:lnTo>
                    <a:lnTo>
                      <a:pt x="172" y="507"/>
                    </a:lnTo>
                    <a:lnTo>
                      <a:pt x="172" y="506"/>
                    </a:lnTo>
                    <a:lnTo>
                      <a:pt x="172" y="505"/>
                    </a:lnTo>
                    <a:lnTo>
                      <a:pt x="172" y="503"/>
                    </a:lnTo>
                    <a:lnTo>
                      <a:pt x="172" y="502"/>
                    </a:lnTo>
                    <a:lnTo>
                      <a:pt x="172" y="501"/>
                    </a:lnTo>
                    <a:lnTo>
                      <a:pt x="172" y="499"/>
                    </a:lnTo>
                    <a:lnTo>
                      <a:pt x="172" y="499"/>
                    </a:lnTo>
                    <a:lnTo>
                      <a:pt x="172" y="498"/>
                    </a:lnTo>
                    <a:lnTo>
                      <a:pt x="171" y="497"/>
                    </a:lnTo>
                    <a:lnTo>
                      <a:pt x="172" y="497"/>
                    </a:lnTo>
                    <a:lnTo>
                      <a:pt x="171" y="497"/>
                    </a:lnTo>
                    <a:lnTo>
                      <a:pt x="171" y="496"/>
                    </a:lnTo>
                    <a:lnTo>
                      <a:pt x="170" y="495"/>
                    </a:lnTo>
                    <a:lnTo>
                      <a:pt x="170" y="494"/>
                    </a:lnTo>
                    <a:lnTo>
                      <a:pt x="170" y="493"/>
                    </a:lnTo>
                    <a:lnTo>
                      <a:pt x="169" y="493"/>
                    </a:lnTo>
                    <a:lnTo>
                      <a:pt x="169" y="492"/>
                    </a:lnTo>
                    <a:lnTo>
                      <a:pt x="168" y="490"/>
                    </a:lnTo>
                    <a:lnTo>
                      <a:pt x="168" y="489"/>
                    </a:lnTo>
                    <a:lnTo>
                      <a:pt x="167" y="488"/>
                    </a:lnTo>
                    <a:lnTo>
                      <a:pt x="167" y="487"/>
                    </a:lnTo>
                    <a:lnTo>
                      <a:pt x="167" y="487"/>
                    </a:lnTo>
                    <a:lnTo>
                      <a:pt x="167" y="487"/>
                    </a:lnTo>
                    <a:lnTo>
                      <a:pt x="166" y="486"/>
                    </a:lnTo>
                    <a:lnTo>
                      <a:pt x="166" y="486"/>
                    </a:lnTo>
                    <a:lnTo>
                      <a:pt x="166" y="485"/>
                    </a:lnTo>
                    <a:lnTo>
                      <a:pt x="165" y="485"/>
                    </a:lnTo>
                    <a:lnTo>
                      <a:pt x="165" y="484"/>
                    </a:lnTo>
                    <a:lnTo>
                      <a:pt x="164" y="484"/>
                    </a:lnTo>
                    <a:lnTo>
                      <a:pt x="163" y="481"/>
                    </a:lnTo>
                    <a:lnTo>
                      <a:pt x="162" y="480"/>
                    </a:lnTo>
                    <a:lnTo>
                      <a:pt x="161" y="481"/>
                    </a:lnTo>
                    <a:lnTo>
                      <a:pt x="161" y="480"/>
                    </a:lnTo>
                    <a:lnTo>
                      <a:pt x="160" y="478"/>
                    </a:lnTo>
                    <a:lnTo>
                      <a:pt x="160" y="477"/>
                    </a:lnTo>
                    <a:lnTo>
                      <a:pt x="160" y="476"/>
                    </a:lnTo>
                    <a:lnTo>
                      <a:pt x="159" y="476"/>
                    </a:lnTo>
                    <a:lnTo>
                      <a:pt x="159" y="475"/>
                    </a:lnTo>
                    <a:lnTo>
                      <a:pt x="158" y="475"/>
                    </a:lnTo>
                    <a:lnTo>
                      <a:pt x="157" y="475"/>
                    </a:lnTo>
                    <a:lnTo>
                      <a:pt x="157" y="474"/>
                    </a:lnTo>
                    <a:lnTo>
                      <a:pt x="157" y="473"/>
                    </a:lnTo>
                    <a:lnTo>
                      <a:pt x="156" y="472"/>
                    </a:lnTo>
                    <a:lnTo>
                      <a:pt x="156" y="472"/>
                    </a:lnTo>
                    <a:lnTo>
                      <a:pt x="156" y="472"/>
                    </a:lnTo>
                    <a:lnTo>
                      <a:pt x="155" y="472"/>
                    </a:lnTo>
                    <a:lnTo>
                      <a:pt x="154" y="471"/>
                    </a:lnTo>
                    <a:lnTo>
                      <a:pt x="154" y="470"/>
                    </a:lnTo>
                    <a:lnTo>
                      <a:pt x="151" y="468"/>
                    </a:lnTo>
                    <a:lnTo>
                      <a:pt x="151" y="466"/>
                    </a:lnTo>
                    <a:lnTo>
                      <a:pt x="150" y="464"/>
                    </a:lnTo>
                    <a:lnTo>
                      <a:pt x="149" y="463"/>
                    </a:lnTo>
                    <a:lnTo>
                      <a:pt x="148" y="462"/>
                    </a:lnTo>
                    <a:lnTo>
                      <a:pt x="148" y="461"/>
                    </a:lnTo>
                    <a:lnTo>
                      <a:pt x="147" y="461"/>
                    </a:lnTo>
                    <a:lnTo>
                      <a:pt x="146" y="461"/>
                    </a:lnTo>
                    <a:lnTo>
                      <a:pt x="145" y="461"/>
                    </a:lnTo>
                    <a:lnTo>
                      <a:pt x="145" y="461"/>
                    </a:lnTo>
                    <a:lnTo>
                      <a:pt x="145" y="461"/>
                    </a:lnTo>
                    <a:lnTo>
                      <a:pt x="145" y="462"/>
                    </a:lnTo>
                    <a:lnTo>
                      <a:pt x="145" y="462"/>
                    </a:lnTo>
                    <a:lnTo>
                      <a:pt x="145" y="461"/>
                    </a:lnTo>
                    <a:lnTo>
                      <a:pt x="144" y="461"/>
                    </a:lnTo>
                    <a:lnTo>
                      <a:pt x="143" y="461"/>
                    </a:lnTo>
                    <a:lnTo>
                      <a:pt x="143" y="461"/>
                    </a:lnTo>
                    <a:lnTo>
                      <a:pt x="143" y="461"/>
                    </a:lnTo>
                    <a:lnTo>
                      <a:pt x="142" y="461"/>
                    </a:lnTo>
                    <a:lnTo>
                      <a:pt x="142" y="462"/>
                    </a:lnTo>
                    <a:lnTo>
                      <a:pt x="142" y="462"/>
                    </a:lnTo>
                    <a:lnTo>
                      <a:pt x="142" y="463"/>
                    </a:lnTo>
                    <a:lnTo>
                      <a:pt x="141" y="462"/>
                    </a:lnTo>
                    <a:lnTo>
                      <a:pt x="141" y="463"/>
                    </a:lnTo>
                    <a:lnTo>
                      <a:pt x="141" y="462"/>
                    </a:lnTo>
                    <a:lnTo>
                      <a:pt x="140" y="462"/>
                    </a:lnTo>
                    <a:lnTo>
                      <a:pt x="139" y="461"/>
                    </a:lnTo>
                    <a:lnTo>
                      <a:pt x="139" y="461"/>
                    </a:lnTo>
                    <a:lnTo>
                      <a:pt x="138" y="460"/>
                    </a:lnTo>
                    <a:lnTo>
                      <a:pt x="138" y="460"/>
                    </a:lnTo>
                    <a:lnTo>
                      <a:pt x="137" y="460"/>
                    </a:lnTo>
                    <a:lnTo>
                      <a:pt x="137" y="460"/>
                    </a:lnTo>
                    <a:lnTo>
                      <a:pt x="136" y="460"/>
                    </a:lnTo>
                    <a:lnTo>
                      <a:pt x="137" y="460"/>
                    </a:lnTo>
                    <a:lnTo>
                      <a:pt x="136" y="460"/>
                    </a:lnTo>
                    <a:lnTo>
                      <a:pt x="137" y="460"/>
                    </a:lnTo>
                    <a:lnTo>
                      <a:pt x="136" y="460"/>
                    </a:lnTo>
                    <a:lnTo>
                      <a:pt x="137" y="459"/>
                    </a:lnTo>
                    <a:lnTo>
                      <a:pt x="136" y="459"/>
                    </a:lnTo>
                    <a:lnTo>
                      <a:pt x="136" y="458"/>
                    </a:lnTo>
                    <a:lnTo>
                      <a:pt x="136" y="457"/>
                    </a:lnTo>
                    <a:lnTo>
                      <a:pt x="137" y="457"/>
                    </a:lnTo>
                    <a:lnTo>
                      <a:pt x="138" y="457"/>
                    </a:lnTo>
                    <a:lnTo>
                      <a:pt x="138" y="457"/>
                    </a:lnTo>
                    <a:lnTo>
                      <a:pt x="138" y="457"/>
                    </a:lnTo>
                    <a:lnTo>
                      <a:pt x="138" y="456"/>
                    </a:lnTo>
                    <a:lnTo>
                      <a:pt x="138" y="455"/>
                    </a:lnTo>
                    <a:lnTo>
                      <a:pt x="138" y="454"/>
                    </a:lnTo>
                    <a:lnTo>
                      <a:pt x="138" y="453"/>
                    </a:lnTo>
                    <a:lnTo>
                      <a:pt x="138" y="450"/>
                    </a:lnTo>
                    <a:lnTo>
                      <a:pt x="138" y="448"/>
                    </a:lnTo>
                    <a:lnTo>
                      <a:pt x="137" y="448"/>
                    </a:lnTo>
                    <a:lnTo>
                      <a:pt x="138" y="448"/>
                    </a:lnTo>
                    <a:lnTo>
                      <a:pt x="138" y="447"/>
                    </a:lnTo>
                    <a:lnTo>
                      <a:pt x="137" y="447"/>
                    </a:lnTo>
                    <a:lnTo>
                      <a:pt x="137" y="446"/>
                    </a:lnTo>
                    <a:lnTo>
                      <a:pt x="136" y="446"/>
                    </a:lnTo>
                    <a:lnTo>
                      <a:pt x="137" y="446"/>
                    </a:lnTo>
                    <a:lnTo>
                      <a:pt x="136" y="446"/>
                    </a:lnTo>
                    <a:lnTo>
                      <a:pt x="136" y="445"/>
                    </a:lnTo>
                    <a:lnTo>
                      <a:pt x="135" y="444"/>
                    </a:lnTo>
                    <a:lnTo>
                      <a:pt x="135" y="444"/>
                    </a:lnTo>
                    <a:lnTo>
                      <a:pt x="135" y="444"/>
                    </a:lnTo>
                    <a:lnTo>
                      <a:pt x="134" y="444"/>
                    </a:lnTo>
                    <a:lnTo>
                      <a:pt x="133" y="444"/>
                    </a:lnTo>
                    <a:lnTo>
                      <a:pt x="133" y="444"/>
                    </a:lnTo>
                    <a:lnTo>
                      <a:pt x="133" y="443"/>
                    </a:lnTo>
                    <a:lnTo>
                      <a:pt x="132" y="443"/>
                    </a:lnTo>
                    <a:lnTo>
                      <a:pt x="132" y="443"/>
                    </a:lnTo>
                    <a:lnTo>
                      <a:pt x="131" y="443"/>
                    </a:lnTo>
                    <a:lnTo>
                      <a:pt x="130" y="443"/>
                    </a:lnTo>
                    <a:lnTo>
                      <a:pt x="130" y="442"/>
                    </a:lnTo>
                    <a:lnTo>
                      <a:pt x="129" y="442"/>
                    </a:lnTo>
                    <a:lnTo>
                      <a:pt x="129" y="443"/>
                    </a:lnTo>
                    <a:lnTo>
                      <a:pt x="129" y="443"/>
                    </a:lnTo>
                    <a:lnTo>
                      <a:pt x="128" y="443"/>
                    </a:lnTo>
                    <a:lnTo>
                      <a:pt x="128" y="442"/>
                    </a:lnTo>
                    <a:lnTo>
                      <a:pt x="128" y="442"/>
                    </a:lnTo>
                    <a:lnTo>
                      <a:pt x="127" y="442"/>
                    </a:lnTo>
                    <a:lnTo>
                      <a:pt x="126" y="442"/>
                    </a:lnTo>
                    <a:lnTo>
                      <a:pt x="125" y="442"/>
                    </a:lnTo>
                    <a:lnTo>
                      <a:pt x="125" y="443"/>
                    </a:lnTo>
                    <a:lnTo>
                      <a:pt x="124" y="443"/>
                    </a:lnTo>
                    <a:lnTo>
                      <a:pt x="123" y="442"/>
                    </a:lnTo>
                    <a:lnTo>
                      <a:pt x="123" y="441"/>
                    </a:lnTo>
                    <a:lnTo>
                      <a:pt x="123" y="441"/>
                    </a:lnTo>
                    <a:lnTo>
                      <a:pt x="123" y="441"/>
                    </a:lnTo>
                    <a:lnTo>
                      <a:pt x="123" y="441"/>
                    </a:lnTo>
                    <a:lnTo>
                      <a:pt x="122" y="441"/>
                    </a:lnTo>
                    <a:lnTo>
                      <a:pt x="122" y="440"/>
                    </a:lnTo>
                    <a:lnTo>
                      <a:pt x="121" y="440"/>
                    </a:lnTo>
                    <a:lnTo>
                      <a:pt x="120" y="440"/>
                    </a:lnTo>
                    <a:lnTo>
                      <a:pt x="120" y="439"/>
                    </a:lnTo>
                    <a:lnTo>
                      <a:pt x="120" y="439"/>
                    </a:lnTo>
                    <a:lnTo>
                      <a:pt x="119" y="439"/>
                    </a:lnTo>
                    <a:lnTo>
                      <a:pt x="119" y="438"/>
                    </a:lnTo>
                    <a:lnTo>
                      <a:pt x="118" y="438"/>
                    </a:lnTo>
                    <a:lnTo>
                      <a:pt x="118" y="438"/>
                    </a:lnTo>
                    <a:lnTo>
                      <a:pt x="118" y="438"/>
                    </a:lnTo>
                    <a:lnTo>
                      <a:pt x="118" y="438"/>
                    </a:lnTo>
                    <a:lnTo>
                      <a:pt x="117" y="438"/>
                    </a:lnTo>
                    <a:lnTo>
                      <a:pt x="117" y="438"/>
                    </a:lnTo>
                    <a:lnTo>
                      <a:pt x="117" y="438"/>
                    </a:lnTo>
                    <a:lnTo>
                      <a:pt x="117" y="437"/>
                    </a:lnTo>
                    <a:lnTo>
                      <a:pt x="116" y="437"/>
                    </a:lnTo>
                    <a:lnTo>
                      <a:pt x="115" y="437"/>
                    </a:lnTo>
                    <a:lnTo>
                      <a:pt x="115" y="436"/>
                    </a:lnTo>
                    <a:lnTo>
                      <a:pt x="114" y="436"/>
                    </a:lnTo>
                    <a:lnTo>
                      <a:pt x="114" y="435"/>
                    </a:lnTo>
                    <a:lnTo>
                      <a:pt x="114" y="435"/>
                    </a:lnTo>
                    <a:lnTo>
                      <a:pt x="113" y="435"/>
                    </a:lnTo>
                    <a:lnTo>
                      <a:pt x="113" y="435"/>
                    </a:lnTo>
                    <a:lnTo>
                      <a:pt x="112" y="435"/>
                    </a:lnTo>
                    <a:lnTo>
                      <a:pt x="112" y="434"/>
                    </a:lnTo>
                    <a:lnTo>
                      <a:pt x="111" y="434"/>
                    </a:lnTo>
                    <a:lnTo>
                      <a:pt x="111" y="432"/>
                    </a:lnTo>
                    <a:lnTo>
                      <a:pt x="111" y="432"/>
                    </a:lnTo>
                    <a:lnTo>
                      <a:pt x="110" y="432"/>
                    </a:lnTo>
                    <a:lnTo>
                      <a:pt x="110" y="431"/>
                    </a:lnTo>
                    <a:lnTo>
                      <a:pt x="110" y="431"/>
                    </a:lnTo>
                    <a:lnTo>
                      <a:pt x="109" y="429"/>
                    </a:lnTo>
                    <a:lnTo>
                      <a:pt x="109" y="427"/>
                    </a:lnTo>
                    <a:lnTo>
                      <a:pt x="109" y="426"/>
                    </a:lnTo>
                    <a:lnTo>
                      <a:pt x="109" y="426"/>
                    </a:lnTo>
                    <a:lnTo>
                      <a:pt x="109" y="425"/>
                    </a:lnTo>
                    <a:lnTo>
                      <a:pt x="108" y="425"/>
                    </a:lnTo>
                    <a:lnTo>
                      <a:pt x="108" y="424"/>
                    </a:lnTo>
                    <a:lnTo>
                      <a:pt x="107" y="423"/>
                    </a:lnTo>
                    <a:lnTo>
                      <a:pt x="107" y="423"/>
                    </a:lnTo>
                    <a:lnTo>
                      <a:pt x="106" y="423"/>
                    </a:lnTo>
                    <a:lnTo>
                      <a:pt x="106" y="422"/>
                    </a:lnTo>
                    <a:lnTo>
                      <a:pt x="105" y="422"/>
                    </a:lnTo>
                    <a:lnTo>
                      <a:pt x="105" y="422"/>
                    </a:lnTo>
                    <a:lnTo>
                      <a:pt x="105" y="421"/>
                    </a:lnTo>
                    <a:lnTo>
                      <a:pt x="105" y="420"/>
                    </a:lnTo>
                    <a:lnTo>
                      <a:pt x="105" y="420"/>
                    </a:lnTo>
                    <a:lnTo>
                      <a:pt x="104" y="420"/>
                    </a:lnTo>
                    <a:lnTo>
                      <a:pt x="104" y="419"/>
                    </a:lnTo>
                    <a:lnTo>
                      <a:pt x="103" y="418"/>
                    </a:lnTo>
                    <a:lnTo>
                      <a:pt x="102" y="418"/>
                    </a:lnTo>
                    <a:lnTo>
                      <a:pt x="102" y="417"/>
                    </a:lnTo>
                    <a:lnTo>
                      <a:pt x="101" y="417"/>
                    </a:lnTo>
                    <a:lnTo>
                      <a:pt x="100" y="417"/>
                    </a:lnTo>
                    <a:lnTo>
                      <a:pt x="100" y="416"/>
                    </a:lnTo>
                    <a:lnTo>
                      <a:pt x="99" y="416"/>
                    </a:lnTo>
                    <a:lnTo>
                      <a:pt x="99" y="415"/>
                    </a:lnTo>
                    <a:lnTo>
                      <a:pt x="98" y="415"/>
                    </a:lnTo>
                    <a:lnTo>
                      <a:pt x="97" y="415"/>
                    </a:lnTo>
                    <a:lnTo>
                      <a:pt x="96" y="414"/>
                    </a:lnTo>
                    <a:lnTo>
                      <a:pt x="96" y="414"/>
                    </a:lnTo>
                    <a:lnTo>
                      <a:pt x="95" y="414"/>
                    </a:lnTo>
                    <a:lnTo>
                      <a:pt x="95" y="415"/>
                    </a:lnTo>
                    <a:lnTo>
                      <a:pt x="95" y="414"/>
                    </a:lnTo>
                    <a:lnTo>
                      <a:pt x="95" y="415"/>
                    </a:lnTo>
                    <a:lnTo>
                      <a:pt x="94" y="415"/>
                    </a:lnTo>
                    <a:lnTo>
                      <a:pt x="93" y="415"/>
                    </a:lnTo>
                    <a:lnTo>
                      <a:pt x="93" y="414"/>
                    </a:lnTo>
                    <a:lnTo>
                      <a:pt x="92" y="414"/>
                    </a:lnTo>
                    <a:lnTo>
                      <a:pt x="91" y="413"/>
                    </a:lnTo>
                    <a:lnTo>
                      <a:pt x="90" y="413"/>
                    </a:lnTo>
                    <a:lnTo>
                      <a:pt x="90" y="413"/>
                    </a:lnTo>
                    <a:lnTo>
                      <a:pt x="89" y="413"/>
                    </a:lnTo>
                    <a:lnTo>
                      <a:pt x="89" y="413"/>
                    </a:lnTo>
                    <a:lnTo>
                      <a:pt x="88" y="413"/>
                    </a:lnTo>
                    <a:lnTo>
                      <a:pt x="88" y="412"/>
                    </a:lnTo>
                    <a:lnTo>
                      <a:pt x="87" y="411"/>
                    </a:lnTo>
                    <a:lnTo>
                      <a:pt x="87" y="411"/>
                    </a:lnTo>
                    <a:lnTo>
                      <a:pt x="86" y="411"/>
                    </a:lnTo>
                    <a:lnTo>
                      <a:pt x="85" y="411"/>
                    </a:lnTo>
                    <a:lnTo>
                      <a:pt x="85" y="410"/>
                    </a:lnTo>
                    <a:lnTo>
                      <a:pt x="84" y="410"/>
                    </a:lnTo>
                    <a:lnTo>
                      <a:pt x="84" y="409"/>
                    </a:lnTo>
                    <a:lnTo>
                      <a:pt x="84" y="408"/>
                    </a:lnTo>
                    <a:lnTo>
                      <a:pt x="83" y="408"/>
                    </a:lnTo>
                    <a:lnTo>
                      <a:pt x="83" y="408"/>
                    </a:lnTo>
                    <a:lnTo>
                      <a:pt x="82" y="408"/>
                    </a:lnTo>
                    <a:lnTo>
                      <a:pt x="81" y="408"/>
                    </a:lnTo>
                    <a:lnTo>
                      <a:pt x="81" y="408"/>
                    </a:lnTo>
                    <a:lnTo>
                      <a:pt x="80" y="408"/>
                    </a:lnTo>
                    <a:lnTo>
                      <a:pt x="79" y="408"/>
                    </a:lnTo>
                    <a:lnTo>
                      <a:pt x="78" y="407"/>
                    </a:lnTo>
                    <a:lnTo>
                      <a:pt x="78" y="407"/>
                    </a:lnTo>
                    <a:lnTo>
                      <a:pt x="78" y="407"/>
                    </a:lnTo>
                    <a:lnTo>
                      <a:pt x="77" y="407"/>
                    </a:lnTo>
                    <a:lnTo>
                      <a:pt x="77" y="406"/>
                    </a:lnTo>
                    <a:lnTo>
                      <a:pt x="76" y="406"/>
                    </a:lnTo>
                    <a:lnTo>
                      <a:pt x="75" y="406"/>
                    </a:lnTo>
                    <a:lnTo>
                      <a:pt x="75" y="406"/>
                    </a:lnTo>
                    <a:lnTo>
                      <a:pt x="74" y="406"/>
                    </a:lnTo>
                    <a:lnTo>
                      <a:pt x="73" y="405"/>
                    </a:lnTo>
                    <a:lnTo>
                      <a:pt x="72" y="405"/>
                    </a:lnTo>
                    <a:lnTo>
                      <a:pt x="72" y="405"/>
                    </a:lnTo>
                    <a:lnTo>
                      <a:pt x="72" y="405"/>
                    </a:lnTo>
                    <a:lnTo>
                      <a:pt x="71" y="405"/>
                    </a:lnTo>
                    <a:lnTo>
                      <a:pt x="70" y="405"/>
                    </a:lnTo>
                    <a:lnTo>
                      <a:pt x="69" y="405"/>
                    </a:lnTo>
                    <a:lnTo>
                      <a:pt x="69" y="405"/>
                    </a:lnTo>
                    <a:lnTo>
                      <a:pt x="68" y="405"/>
                    </a:lnTo>
                    <a:lnTo>
                      <a:pt x="67" y="405"/>
                    </a:lnTo>
                    <a:lnTo>
                      <a:pt x="67" y="405"/>
                    </a:lnTo>
                    <a:lnTo>
                      <a:pt x="67" y="405"/>
                    </a:lnTo>
                    <a:lnTo>
                      <a:pt x="66" y="405"/>
                    </a:lnTo>
                    <a:lnTo>
                      <a:pt x="66" y="405"/>
                    </a:lnTo>
                    <a:lnTo>
                      <a:pt x="66" y="405"/>
                    </a:lnTo>
                    <a:lnTo>
                      <a:pt x="66" y="405"/>
                    </a:lnTo>
                    <a:lnTo>
                      <a:pt x="66" y="404"/>
                    </a:lnTo>
                    <a:lnTo>
                      <a:pt x="66" y="403"/>
                    </a:lnTo>
                    <a:lnTo>
                      <a:pt x="66" y="402"/>
                    </a:lnTo>
                    <a:lnTo>
                      <a:pt x="66" y="402"/>
                    </a:lnTo>
                    <a:lnTo>
                      <a:pt x="66" y="401"/>
                    </a:lnTo>
                    <a:lnTo>
                      <a:pt x="65" y="401"/>
                    </a:lnTo>
                    <a:lnTo>
                      <a:pt x="65" y="400"/>
                    </a:lnTo>
                    <a:lnTo>
                      <a:pt x="64" y="400"/>
                    </a:lnTo>
                    <a:lnTo>
                      <a:pt x="64" y="399"/>
                    </a:lnTo>
                    <a:lnTo>
                      <a:pt x="63" y="399"/>
                    </a:lnTo>
                    <a:lnTo>
                      <a:pt x="63" y="399"/>
                    </a:lnTo>
                    <a:lnTo>
                      <a:pt x="63" y="399"/>
                    </a:lnTo>
                    <a:lnTo>
                      <a:pt x="63" y="398"/>
                    </a:lnTo>
                    <a:lnTo>
                      <a:pt x="62" y="398"/>
                    </a:lnTo>
                    <a:lnTo>
                      <a:pt x="62" y="398"/>
                    </a:lnTo>
                    <a:lnTo>
                      <a:pt x="61" y="398"/>
                    </a:lnTo>
                    <a:lnTo>
                      <a:pt x="61" y="397"/>
                    </a:lnTo>
                    <a:lnTo>
                      <a:pt x="61" y="396"/>
                    </a:lnTo>
                    <a:lnTo>
                      <a:pt x="60" y="396"/>
                    </a:lnTo>
                    <a:lnTo>
                      <a:pt x="61" y="396"/>
                    </a:lnTo>
                    <a:lnTo>
                      <a:pt x="61" y="396"/>
                    </a:lnTo>
                    <a:lnTo>
                      <a:pt x="61" y="395"/>
                    </a:lnTo>
                    <a:lnTo>
                      <a:pt x="62" y="395"/>
                    </a:lnTo>
                    <a:lnTo>
                      <a:pt x="62" y="394"/>
                    </a:lnTo>
                    <a:lnTo>
                      <a:pt x="62" y="394"/>
                    </a:lnTo>
                    <a:lnTo>
                      <a:pt x="62" y="393"/>
                    </a:lnTo>
                    <a:lnTo>
                      <a:pt x="62" y="393"/>
                    </a:lnTo>
                    <a:lnTo>
                      <a:pt x="63" y="392"/>
                    </a:lnTo>
                    <a:lnTo>
                      <a:pt x="63" y="391"/>
                    </a:lnTo>
                    <a:lnTo>
                      <a:pt x="64" y="391"/>
                    </a:lnTo>
                    <a:lnTo>
                      <a:pt x="64" y="390"/>
                    </a:lnTo>
                    <a:lnTo>
                      <a:pt x="63" y="390"/>
                    </a:lnTo>
                    <a:lnTo>
                      <a:pt x="63" y="390"/>
                    </a:lnTo>
                    <a:lnTo>
                      <a:pt x="63" y="389"/>
                    </a:lnTo>
                    <a:lnTo>
                      <a:pt x="63" y="388"/>
                    </a:lnTo>
                    <a:lnTo>
                      <a:pt x="63" y="388"/>
                    </a:lnTo>
                    <a:lnTo>
                      <a:pt x="63" y="387"/>
                    </a:lnTo>
                    <a:lnTo>
                      <a:pt x="63" y="387"/>
                    </a:lnTo>
                    <a:lnTo>
                      <a:pt x="64" y="387"/>
                    </a:lnTo>
                    <a:lnTo>
                      <a:pt x="64" y="386"/>
                    </a:lnTo>
                    <a:lnTo>
                      <a:pt x="65" y="385"/>
                    </a:lnTo>
                    <a:lnTo>
                      <a:pt x="66" y="384"/>
                    </a:lnTo>
                    <a:lnTo>
                      <a:pt x="66" y="384"/>
                    </a:lnTo>
                    <a:lnTo>
                      <a:pt x="66" y="383"/>
                    </a:lnTo>
                    <a:lnTo>
                      <a:pt x="65" y="383"/>
                    </a:lnTo>
                    <a:lnTo>
                      <a:pt x="65" y="382"/>
                    </a:lnTo>
                    <a:lnTo>
                      <a:pt x="65" y="381"/>
                    </a:lnTo>
                    <a:lnTo>
                      <a:pt x="65" y="381"/>
                    </a:lnTo>
                    <a:lnTo>
                      <a:pt x="64" y="381"/>
                    </a:lnTo>
                    <a:lnTo>
                      <a:pt x="63" y="381"/>
                    </a:lnTo>
                    <a:lnTo>
                      <a:pt x="63" y="380"/>
                    </a:lnTo>
                    <a:lnTo>
                      <a:pt x="64" y="380"/>
                    </a:lnTo>
                    <a:lnTo>
                      <a:pt x="64" y="379"/>
                    </a:lnTo>
                    <a:lnTo>
                      <a:pt x="65" y="378"/>
                    </a:lnTo>
                    <a:lnTo>
                      <a:pt x="66" y="378"/>
                    </a:lnTo>
                    <a:lnTo>
                      <a:pt x="66" y="376"/>
                    </a:lnTo>
                    <a:lnTo>
                      <a:pt x="67" y="375"/>
                    </a:lnTo>
                    <a:lnTo>
                      <a:pt x="67" y="374"/>
                    </a:lnTo>
                    <a:lnTo>
                      <a:pt x="67" y="373"/>
                    </a:lnTo>
                    <a:lnTo>
                      <a:pt x="67" y="372"/>
                    </a:lnTo>
                    <a:lnTo>
                      <a:pt x="67" y="372"/>
                    </a:lnTo>
                    <a:lnTo>
                      <a:pt x="67" y="371"/>
                    </a:lnTo>
                    <a:lnTo>
                      <a:pt x="67" y="370"/>
                    </a:lnTo>
                    <a:lnTo>
                      <a:pt x="67" y="369"/>
                    </a:lnTo>
                    <a:lnTo>
                      <a:pt x="67" y="369"/>
                    </a:lnTo>
                    <a:lnTo>
                      <a:pt x="67" y="369"/>
                    </a:lnTo>
                    <a:lnTo>
                      <a:pt x="67" y="368"/>
                    </a:lnTo>
                    <a:lnTo>
                      <a:pt x="66" y="368"/>
                    </a:lnTo>
                    <a:lnTo>
                      <a:pt x="66" y="367"/>
                    </a:lnTo>
                    <a:lnTo>
                      <a:pt x="66" y="367"/>
                    </a:lnTo>
                    <a:lnTo>
                      <a:pt x="65" y="367"/>
                    </a:lnTo>
                    <a:lnTo>
                      <a:pt x="65" y="366"/>
                    </a:lnTo>
                    <a:lnTo>
                      <a:pt x="65" y="367"/>
                    </a:lnTo>
                    <a:lnTo>
                      <a:pt x="65" y="366"/>
                    </a:lnTo>
                    <a:lnTo>
                      <a:pt x="64" y="366"/>
                    </a:lnTo>
                    <a:lnTo>
                      <a:pt x="63" y="366"/>
                    </a:lnTo>
                    <a:lnTo>
                      <a:pt x="63" y="367"/>
                    </a:lnTo>
                    <a:lnTo>
                      <a:pt x="63" y="367"/>
                    </a:lnTo>
                    <a:lnTo>
                      <a:pt x="63" y="366"/>
                    </a:lnTo>
                    <a:lnTo>
                      <a:pt x="63" y="366"/>
                    </a:lnTo>
                    <a:lnTo>
                      <a:pt x="62" y="366"/>
                    </a:lnTo>
                    <a:lnTo>
                      <a:pt x="62" y="365"/>
                    </a:lnTo>
                    <a:lnTo>
                      <a:pt x="62" y="365"/>
                    </a:lnTo>
                    <a:lnTo>
                      <a:pt x="62" y="365"/>
                    </a:lnTo>
                    <a:lnTo>
                      <a:pt x="62" y="365"/>
                    </a:lnTo>
                    <a:lnTo>
                      <a:pt x="62" y="364"/>
                    </a:lnTo>
                    <a:lnTo>
                      <a:pt x="61" y="364"/>
                    </a:lnTo>
                    <a:lnTo>
                      <a:pt x="61" y="363"/>
                    </a:lnTo>
                    <a:lnTo>
                      <a:pt x="60" y="363"/>
                    </a:lnTo>
                    <a:lnTo>
                      <a:pt x="61" y="363"/>
                    </a:lnTo>
                    <a:lnTo>
                      <a:pt x="60" y="363"/>
                    </a:lnTo>
                    <a:lnTo>
                      <a:pt x="60" y="363"/>
                    </a:lnTo>
                    <a:lnTo>
                      <a:pt x="60" y="362"/>
                    </a:lnTo>
                    <a:lnTo>
                      <a:pt x="60" y="362"/>
                    </a:lnTo>
                    <a:lnTo>
                      <a:pt x="60" y="362"/>
                    </a:lnTo>
                    <a:lnTo>
                      <a:pt x="60" y="361"/>
                    </a:lnTo>
                    <a:lnTo>
                      <a:pt x="60" y="360"/>
                    </a:lnTo>
                    <a:lnTo>
                      <a:pt x="60" y="360"/>
                    </a:lnTo>
                    <a:lnTo>
                      <a:pt x="60" y="359"/>
                    </a:lnTo>
                    <a:lnTo>
                      <a:pt x="61" y="359"/>
                    </a:lnTo>
                    <a:lnTo>
                      <a:pt x="61" y="359"/>
                    </a:lnTo>
                    <a:lnTo>
                      <a:pt x="62" y="357"/>
                    </a:lnTo>
                    <a:lnTo>
                      <a:pt x="62" y="356"/>
                    </a:lnTo>
                    <a:lnTo>
                      <a:pt x="62" y="356"/>
                    </a:lnTo>
                    <a:lnTo>
                      <a:pt x="62" y="356"/>
                    </a:lnTo>
                    <a:lnTo>
                      <a:pt x="62" y="355"/>
                    </a:lnTo>
                    <a:lnTo>
                      <a:pt x="62" y="354"/>
                    </a:lnTo>
                    <a:lnTo>
                      <a:pt x="62" y="353"/>
                    </a:lnTo>
                    <a:lnTo>
                      <a:pt x="62" y="353"/>
                    </a:lnTo>
                    <a:lnTo>
                      <a:pt x="62" y="351"/>
                    </a:lnTo>
                    <a:lnTo>
                      <a:pt x="61" y="351"/>
                    </a:lnTo>
                    <a:lnTo>
                      <a:pt x="60" y="351"/>
                    </a:lnTo>
                    <a:lnTo>
                      <a:pt x="60" y="350"/>
                    </a:lnTo>
                    <a:lnTo>
                      <a:pt x="60" y="350"/>
                    </a:lnTo>
                    <a:lnTo>
                      <a:pt x="59" y="350"/>
                    </a:lnTo>
                    <a:lnTo>
                      <a:pt x="58" y="350"/>
                    </a:lnTo>
                    <a:lnTo>
                      <a:pt x="57" y="349"/>
                    </a:lnTo>
                    <a:lnTo>
                      <a:pt x="57" y="348"/>
                    </a:lnTo>
                    <a:lnTo>
                      <a:pt x="57" y="348"/>
                    </a:lnTo>
                    <a:lnTo>
                      <a:pt x="57" y="348"/>
                    </a:lnTo>
                    <a:lnTo>
                      <a:pt x="57" y="347"/>
                    </a:lnTo>
                    <a:lnTo>
                      <a:pt x="56" y="347"/>
                    </a:lnTo>
                    <a:lnTo>
                      <a:pt x="56" y="346"/>
                    </a:lnTo>
                    <a:lnTo>
                      <a:pt x="56" y="346"/>
                    </a:lnTo>
                    <a:lnTo>
                      <a:pt x="56" y="345"/>
                    </a:lnTo>
                    <a:lnTo>
                      <a:pt x="56" y="344"/>
                    </a:lnTo>
                    <a:lnTo>
                      <a:pt x="56" y="344"/>
                    </a:lnTo>
                    <a:lnTo>
                      <a:pt x="56" y="343"/>
                    </a:lnTo>
                    <a:lnTo>
                      <a:pt x="55" y="343"/>
                    </a:lnTo>
                    <a:lnTo>
                      <a:pt x="55" y="342"/>
                    </a:lnTo>
                    <a:lnTo>
                      <a:pt x="55" y="341"/>
                    </a:lnTo>
                    <a:lnTo>
                      <a:pt x="54" y="341"/>
                    </a:lnTo>
                    <a:lnTo>
                      <a:pt x="54" y="341"/>
                    </a:lnTo>
                    <a:lnTo>
                      <a:pt x="54" y="340"/>
                    </a:lnTo>
                    <a:lnTo>
                      <a:pt x="54" y="339"/>
                    </a:lnTo>
                    <a:lnTo>
                      <a:pt x="53" y="339"/>
                    </a:lnTo>
                    <a:lnTo>
                      <a:pt x="53" y="340"/>
                    </a:lnTo>
                    <a:lnTo>
                      <a:pt x="53" y="339"/>
                    </a:lnTo>
                    <a:lnTo>
                      <a:pt x="52" y="338"/>
                    </a:lnTo>
                    <a:lnTo>
                      <a:pt x="51" y="338"/>
                    </a:lnTo>
                    <a:lnTo>
                      <a:pt x="51" y="338"/>
                    </a:lnTo>
                    <a:lnTo>
                      <a:pt x="51" y="337"/>
                    </a:lnTo>
                    <a:lnTo>
                      <a:pt x="51" y="337"/>
                    </a:lnTo>
                    <a:lnTo>
                      <a:pt x="51" y="336"/>
                    </a:lnTo>
                    <a:lnTo>
                      <a:pt x="51" y="335"/>
                    </a:lnTo>
                    <a:lnTo>
                      <a:pt x="50" y="335"/>
                    </a:lnTo>
                    <a:lnTo>
                      <a:pt x="50" y="334"/>
                    </a:lnTo>
                    <a:lnTo>
                      <a:pt x="50" y="333"/>
                    </a:lnTo>
                    <a:lnTo>
                      <a:pt x="50" y="333"/>
                    </a:lnTo>
                    <a:lnTo>
                      <a:pt x="51" y="333"/>
                    </a:lnTo>
                    <a:lnTo>
                      <a:pt x="51" y="332"/>
                    </a:lnTo>
                    <a:lnTo>
                      <a:pt x="50" y="332"/>
                    </a:lnTo>
                    <a:lnTo>
                      <a:pt x="50" y="332"/>
                    </a:lnTo>
                    <a:lnTo>
                      <a:pt x="50" y="331"/>
                    </a:lnTo>
                    <a:lnTo>
                      <a:pt x="50" y="330"/>
                    </a:lnTo>
                    <a:lnTo>
                      <a:pt x="49" y="329"/>
                    </a:lnTo>
                    <a:lnTo>
                      <a:pt x="49" y="329"/>
                    </a:lnTo>
                    <a:lnTo>
                      <a:pt x="48" y="329"/>
                    </a:lnTo>
                    <a:lnTo>
                      <a:pt x="48" y="328"/>
                    </a:lnTo>
                    <a:lnTo>
                      <a:pt x="48" y="327"/>
                    </a:lnTo>
                    <a:lnTo>
                      <a:pt x="48" y="326"/>
                    </a:lnTo>
                    <a:lnTo>
                      <a:pt x="48" y="326"/>
                    </a:lnTo>
                    <a:lnTo>
                      <a:pt x="47" y="326"/>
                    </a:lnTo>
                    <a:lnTo>
                      <a:pt x="47" y="325"/>
                    </a:lnTo>
                    <a:lnTo>
                      <a:pt x="46" y="325"/>
                    </a:lnTo>
                    <a:lnTo>
                      <a:pt x="46" y="325"/>
                    </a:lnTo>
                    <a:lnTo>
                      <a:pt x="46" y="324"/>
                    </a:lnTo>
                    <a:lnTo>
                      <a:pt x="46" y="323"/>
                    </a:lnTo>
                    <a:lnTo>
                      <a:pt x="46" y="323"/>
                    </a:lnTo>
                    <a:lnTo>
                      <a:pt x="46" y="322"/>
                    </a:lnTo>
                    <a:lnTo>
                      <a:pt x="46" y="321"/>
                    </a:lnTo>
                    <a:lnTo>
                      <a:pt x="46" y="320"/>
                    </a:lnTo>
                    <a:lnTo>
                      <a:pt x="46" y="319"/>
                    </a:lnTo>
                    <a:lnTo>
                      <a:pt x="46" y="318"/>
                    </a:lnTo>
                    <a:lnTo>
                      <a:pt x="45" y="317"/>
                    </a:lnTo>
                    <a:lnTo>
                      <a:pt x="45" y="317"/>
                    </a:lnTo>
                    <a:lnTo>
                      <a:pt x="45" y="317"/>
                    </a:lnTo>
                    <a:lnTo>
                      <a:pt x="45" y="317"/>
                    </a:lnTo>
                    <a:lnTo>
                      <a:pt x="44" y="317"/>
                    </a:lnTo>
                    <a:lnTo>
                      <a:pt x="44" y="316"/>
                    </a:lnTo>
                    <a:lnTo>
                      <a:pt x="44" y="315"/>
                    </a:lnTo>
                    <a:lnTo>
                      <a:pt x="44" y="314"/>
                    </a:lnTo>
                    <a:lnTo>
                      <a:pt x="43" y="314"/>
                    </a:lnTo>
                    <a:lnTo>
                      <a:pt x="43" y="313"/>
                    </a:lnTo>
                    <a:lnTo>
                      <a:pt x="43" y="312"/>
                    </a:lnTo>
                    <a:lnTo>
                      <a:pt x="43" y="311"/>
                    </a:lnTo>
                    <a:lnTo>
                      <a:pt x="43" y="311"/>
                    </a:lnTo>
                    <a:lnTo>
                      <a:pt x="42" y="311"/>
                    </a:lnTo>
                    <a:lnTo>
                      <a:pt x="42" y="310"/>
                    </a:lnTo>
                    <a:lnTo>
                      <a:pt x="42" y="310"/>
                    </a:lnTo>
                    <a:lnTo>
                      <a:pt x="41" y="309"/>
                    </a:lnTo>
                    <a:lnTo>
                      <a:pt x="41" y="308"/>
                    </a:lnTo>
                    <a:lnTo>
                      <a:pt x="41" y="308"/>
                    </a:lnTo>
                    <a:lnTo>
                      <a:pt x="41" y="308"/>
                    </a:lnTo>
                    <a:lnTo>
                      <a:pt x="41" y="307"/>
                    </a:lnTo>
                    <a:lnTo>
                      <a:pt x="40" y="307"/>
                    </a:lnTo>
                    <a:lnTo>
                      <a:pt x="40" y="306"/>
                    </a:lnTo>
                    <a:lnTo>
                      <a:pt x="39" y="305"/>
                    </a:lnTo>
                    <a:lnTo>
                      <a:pt x="39" y="305"/>
                    </a:lnTo>
                    <a:lnTo>
                      <a:pt x="38" y="305"/>
                    </a:lnTo>
                    <a:lnTo>
                      <a:pt x="38" y="304"/>
                    </a:lnTo>
                    <a:lnTo>
                      <a:pt x="38" y="304"/>
                    </a:lnTo>
                    <a:lnTo>
                      <a:pt x="38" y="303"/>
                    </a:lnTo>
                    <a:lnTo>
                      <a:pt x="37" y="303"/>
                    </a:lnTo>
                    <a:lnTo>
                      <a:pt x="37" y="302"/>
                    </a:lnTo>
                    <a:lnTo>
                      <a:pt x="37" y="302"/>
                    </a:lnTo>
                    <a:lnTo>
                      <a:pt x="37" y="302"/>
                    </a:lnTo>
                    <a:lnTo>
                      <a:pt x="36" y="302"/>
                    </a:lnTo>
                    <a:lnTo>
                      <a:pt x="36" y="301"/>
                    </a:lnTo>
                    <a:lnTo>
                      <a:pt x="35" y="301"/>
                    </a:lnTo>
                    <a:lnTo>
                      <a:pt x="35" y="300"/>
                    </a:lnTo>
                    <a:lnTo>
                      <a:pt x="35" y="299"/>
                    </a:lnTo>
                    <a:lnTo>
                      <a:pt x="35" y="299"/>
                    </a:lnTo>
                    <a:lnTo>
                      <a:pt x="35" y="299"/>
                    </a:lnTo>
                    <a:lnTo>
                      <a:pt x="35" y="299"/>
                    </a:lnTo>
                    <a:lnTo>
                      <a:pt x="36" y="298"/>
                    </a:lnTo>
                    <a:lnTo>
                      <a:pt x="35" y="298"/>
                    </a:lnTo>
                    <a:lnTo>
                      <a:pt x="35" y="297"/>
                    </a:lnTo>
                    <a:lnTo>
                      <a:pt x="35" y="296"/>
                    </a:lnTo>
                    <a:lnTo>
                      <a:pt x="36" y="296"/>
                    </a:lnTo>
                    <a:lnTo>
                      <a:pt x="35" y="296"/>
                    </a:lnTo>
                    <a:lnTo>
                      <a:pt x="36" y="296"/>
                    </a:lnTo>
                    <a:lnTo>
                      <a:pt x="36" y="295"/>
                    </a:lnTo>
                    <a:lnTo>
                      <a:pt x="36" y="295"/>
                    </a:lnTo>
                    <a:lnTo>
                      <a:pt x="36" y="294"/>
                    </a:lnTo>
                    <a:lnTo>
                      <a:pt x="36" y="295"/>
                    </a:lnTo>
                    <a:lnTo>
                      <a:pt x="36" y="294"/>
                    </a:lnTo>
                    <a:lnTo>
                      <a:pt x="36" y="293"/>
                    </a:lnTo>
                    <a:lnTo>
                      <a:pt x="36" y="293"/>
                    </a:lnTo>
                    <a:lnTo>
                      <a:pt x="36" y="292"/>
                    </a:lnTo>
                    <a:lnTo>
                      <a:pt x="36" y="291"/>
                    </a:lnTo>
                    <a:lnTo>
                      <a:pt x="36" y="290"/>
                    </a:lnTo>
                    <a:lnTo>
                      <a:pt x="36" y="290"/>
                    </a:lnTo>
                    <a:lnTo>
                      <a:pt x="36" y="289"/>
                    </a:lnTo>
                    <a:lnTo>
                      <a:pt x="36" y="288"/>
                    </a:lnTo>
                    <a:lnTo>
                      <a:pt x="36" y="289"/>
                    </a:lnTo>
                    <a:lnTo>
                      <a:pt x="37" y="289"/>
                    </a:lnTo>
                    <a:lnTo>
                      <a:pt x="37" y="288"/>
                    </a:lnTo>
                    <a:lnTo>
                      <a:pt x="37" y="287"/>
                    </a:lnTo>
                    <a:lnTo>
                      <a:pt x="38" y="287"/>
                    </a:lnTo>
                    <a:lnTo>
                      <a:pt x="38" y="287"/>
                    </a:lnTo>
                    <a:lnTo>
                      <a:pt x="37" y="287"/>
                    </a:lnTo>
                    <a:lnTo>
                      <a:pt x="37" y="287"/>
                    </a:lnTo>
                    <a:lnTo>
                      <a:pt x="37" y="287"/>
                    </a:lnTo>
                    <a:lnTo>
                      <a:pt x="36" y="287"/>
                    </a:lnTo>
                    <a:lnTo>
                      <a:pt x="36" y="286"/>
                    </a:lnTo>
                    <a:lnTo>
                      <a:pt x="36" y="285"/>
                    </a:lnTo>
                    <a:lnTo>
                      <a:pt x="36" y="286"/>
                    </a:lnTo>
                    <a:lnTo>
                      <a:pt x="36" y="285"/>
                    </a:lnTo>
                    <a:lnTo>
                      <a:pt x="36" y="286"/>
                    </a:lnTo>
                    <a:lnTo>
                      <a:pt x="36" y="285"/>
                    </a:lnTo>
                    <a:lnTo>
                      <a:pt x="37" y="285"/>
                    </a:lnTo>
                    <a:lnTo>
                      <a:pt x="36" y="285"/>
                    </a:lnTo>
                    <a:lnTo>
                      <a:pt x="37" y="285"/>
                    </a:lnTo>
                    <a:lnTo>
                      <a:pt x="37" y="284"/>
                    </a:lnTo>
                    <a:lnTo>
                      <a:pt x="38" y="284"/>
                    </a:lnTo>
                    <a:lnTo>
                      <a:pt x="38" y="284"/>
                    </a:lnTo>
                    <a:lnTo>
                      <a:pt x="38" y="283"/>
                    </a:lnTo>
                    <a:lnTo>
                      <a:pt x="39" y="284"/>
                    </a:lnTo>
                    <a:lnTo>
                      <a:pt x="39" y="284"/>
                    </a:lnTo>
                    <a:lnTo>
                      <a:pt x="39" y="284"/>
                    </a:lnTo>
                    <a:lnTo>
                      <a:pt x="39" y="285"/>
                    </a:lnTo>
                    <a:lnTo>
                      <a:pt x="39" y="286"/>
                    </a:lnTo>
                    <a:lnTo>
                      <a:pt x="40" y="286"/>
                    </a:lnTo>
                    <a:lnTo>
                      <a:pt x="41" y="285"/>
                    </a:lnTo>
                    <a:lnTo>
                      <a:pt x="41" y="285"/>
                    </a:lnTo>
                    <a:lnTo>
                      <a:pt x="41" y="284"/>
                    </a:lnTo>
                    <a:lnTo>
                      <a:pt x="43" y="284"/>
                    </a:lnTo>
                    <a:lnTo>
                      <a:pt x="44" y="282"/>
                    </a:lnTo>
                    <a:lnTo>
                      <a:pt x="45" y="281"/>
                    </a:lnTo>
                    <a:lnTo>
                      <a:pt x="45" y="279"/>
                    </a:lnTo>
                    <a:lnTo>
                      <a:pt x="45" y="278"/>
                    </a:lnTo>
                    <a:lnTo>
                      <a:pt x="45" y="278"/>
                    </a:lnTo>
                    <a:lnTo>
                      <a:pt x="45" y="277"/>
                    </a:lnTo>
                    <a:lnTo>
                      <a:pt x="46" y="277"/>
                    </a:lnTo>
                    <a:lnTo>
                      <a:pt x="46" y="276"/>
                    </a:lnTo>
                    <a:lnTo>
                      <a:pt x="45" y="275"/>
                    </a:lnTo>
                    <a:lnTo>
                      <a:pt x="45" y="274"/>
                    </a:lnTo>
                    <a:lnTo>
                      <a:pt x="46" y="274"/>
                    </a:lnTo>
                    <a:lnTo>
                      <a:pt x="45" y="274"/>
                    </a:lnTo>
                    <a:lnTo>
                      <a:pt x="45" y="269"/>
                    </a:lnTo>
                    <a:lnTo>
                      <a:pt x="45" y="268"/>
                    </a:lnTo>
                    <a:lnTo>
                      <a:pt x="44" y="267"/>
                    </a:lnTo>
                    <a:lnTo>
                      <a:pt x="43" y="266"/>
                    </a:lnTo>
                    <a:lnTo>
                      <a:pt x="42" y="266"/>
                    </a:lnTo>
                    <a:lnTo>
                      <a:pt x="41" y="267"/>
                    </a:lnTo>
                    <a:lnTo>
                      <a:pt x="40" y="267"/>
                    </a:lnTo>
                    <a:lnTo>
                      <a:pt x="40" y="266"/>
                    </a:lnTo>
                    <a:lnTo>
                      <a:pt x="39" y="266"/>
                    </a:lnTo>
                    <a:lnTo>
                      <a:pt x="39" y="266"/>
                    </a:lnTo>
                    <a:lnTo>
                      <a:pt x="39" y="267"/>
                    </a:lnTo>
                    <a:lnTo>
                      <a:pt x="38" y="266"/>
                    </a:lnTo>
                    <a:lnTo>
                      <a:pt x="38" y="266"/>
                    </a:lnTo>
                    <a:lnTo>
                      <a:pt x="37" y="266"/>
                    </a:lnTo>
                    <a:lnTo>
                      <a:pt x="36" y="265"/>
                    </a:lnTo>
                    <a:lnTo>
                      <a:pt x="35" y="265"/>
                    </a:lnTo>
                    <a:lnTo>
                      <a:pt x="35" y="265"/>
                    </a:lnTo>
                    <a:lnTo>
                      <a:pt x="35" y="265"/>
                    </a:lnTo>
                    <a:lnTo>
                      <a:pt x="34" y="264"/>
                    </a:lnTo>
                    <a:lnTo>
                      <a:pt x="34" y="263"/>
                    </a:lnTo>
                    <a:lnTo>
                      <a:pt x="34" y="263"/>
                    </a:lnTo>
                    <a:lnTo>
                      <a:pt x="34" y="263"/>
                    </a:lnTo>
                    <a:lnTo>
                      <a:pt x="34" y="263"/>
                    </a:lnTo>
                    <a:lnTo>
                      <a:pt x="34" y="262"/>
                    </a:lnTo>
                    <a:lnTo>
                      <a:pt x="33" y="262"/>
                    </a:lnTo>
                    <a:lnTo>
                      <a:pt x="33" y="261"/>
                    </a:lnTo>
                    <a:lnTo>
                      <a:pt x="33" y="260"/>
                    </a:lnTo>
                    <a:lnTo>
                      <a:pt x="32" y="259"/>
                    </a:lnTo>
                    <a:lnTo>
                      <a:pt x="32" y="258"/>
                    </a:lnTo>
                    <a:lnTo>
                      <a:pt x="32" y="257"/>
                    </a:lnTo>
                    <a:lnTo>
                      <a:pt x="32" y="256"/>
                    </a:lnTo>
                    <a:lnTo>
                      <a:pt x="31" y="256"/>
                    </a:lnTo>
                    <a:lnTo>
                      <a:pt x="30" y="256"/>
                    </a:lnTo>
                    <a:lnTo>
                      <a:pt x="29" y="256"/>
                    </a:lnTo>
                    <a:lnTo>
                      <a:pt x="29" y="255"/>
                    </a:lnTo>
                    <a:lnTo>
                      <a:pt x="30" y="255"/>
                    </a:lnTo>
                    <a:lnTo>
                      <a:pt x="29" y="254"/>
                    </a:lnTo>
                    <a:lnTo>
                      <a:pt x="29" y="253"/>
                    </a:lnTo>
                    <a:lnTo>
                      <a:pt x="29" y="253"/>
                    </a:lnTo>
                    <a:lnTo>
                      <a:pt x="29" y="252"/>
                    </a:lnTo>
                    <a:lnTo>
                      <a:pt x="28" y="252"/>
                    </a:lnTo>
                    <a:lnTo>
                      <a:pt x="28" y="251"/>
                    </a:lnTo>
                    <a:lnTo>
                      <a:pt x="28" y="250"/>
                    </a:lnTo>
                    <a:lnTo>
                      <a:pt x="28" y="250"/>
                    </a:lnTo>
                    <a:lnTo>
                      <a:pt x="28" y="250"/>
                    </a:lnTo>
                    <a:lnTo>
                      <a:pt x="28" y="249"/>
                    </a:lnTo>
                    <a:lnTo>
                      <a:pt x="28" y="248"/>
                    </a:lnTo>
                    <a:lnTo>
                      <a:pt x="29" y="248"/>
                    </a:lnTo>
                    <a:lnTo>
                      <a:pt x="29" y="247"/>
                    </a:lnTo>
                    <a:lnTo>
                      <a:pt x="29" y="247"/>
                    </a:lnTo>
                    <a:lnTo>
                      <a:pt x="30" y="245"/>
                    </a:lnTo>
                    <a:lnTo>
                      <a:pt x="30" y="244"/>
                    </a:lnTo>
                    <a:lnTo>
                      <a:pt x="30" y="244"/>
                    </a:lnTo>
                    <a:lnTo>
                      <a:pt x="31" y="243"/>
                    </a:lnTo>
                    <a:lnTo>
                      <a:pt x="30" y="242"/>
                    </a:lnTo>
                    <a:lnTo>
                      <a:pt x="30" y="242"/>
                    </a:lnTo>
                    <a:lnTo>
                      <a:pt x="30" y="241"/>
                    </a:lnTo>
                    <a:lnTo>
                      <a:pt x="30" y="241"/>
                    </a:lnTo>
                    <a:lnTo>
                      <a:pt x="30" y="240"/>
                    </a:lnTo>
                    <a:lnTo>
                      <a:pt x="30" y="239"/>
                    </a:lnTo>
                    <a:lnTo>
                      <a:pt x="30" y="238"/>
                    </a:lnTo>
                    <a:lnTo>
                      <a:pt x="30" y="237"/>
                    </a:lnTo>
                    <a:lnTo>
                      <a:pt x="30" y="235"/>
                    </a:lnTo>
                    <a:lnTo>
                      <a:pt x="29" y="235"/>
                    </a:lnTo>
                    <a:lnTo>
                      <a:pt x="29" y="235"/>
                    </a:lnTo>
                    <a:lnTo>
                      <a:pt x="29" y="235"/>
                    </a:lnTo>
                    <a:lnTo>
                      <a:pt x="29" y="235"/>
                    </a:lnTo>
                    <a:lnTo>
                      <a:pt x="28" y="234"/>
                    </a:lnTo>
                    <a:lnTo>
                      <a:pt x="29" y="234"/>
                    </a:lnTo>
                    <a:lnTo>
                      <a:pt x="29" y="233"/>
                    </a:lnTo>
                    <a:lnTo>
                      <a:pt x="29" y="232"/>
                    </a:lnTo>
                    <a:lnTo>
                      <a:pt x="29" y="232"/>
                    </a:lnTo>
                    <a:lnTo>
                      <a:pt x="29" y="231"/>
                    </a:lnTo>
                    <a:lnTo>
                      <a:pt x="29" y="230"/>
                    </a:lnTo>
                    <a:lnTo>
                      <a:pt x="30" y="231"/>
                    </a:lnTo>
                    <a:lnTo>
                      <a:pt x="30" y="230"/>
                    </a:lnTo>
                    <a:lnTo>
                      <a:pt x="30" y="229"/>
                    </a:lnTo>
                    <a:lnTo>
                      <a:pt x="31" y="229"/>
                    </a:lnTo>
                    <a:lnTo>
                      <a:pt x="31" y="227"/>
                    </a:lnTo>
                    <a:lnTo>
                      <a:pt x="32" y="227"/>
                    </a:lnTo>
                    <a:lnTo>
                      <a:pt x="32" y="227"/>
                    </a:lnTo>
                    <a:lnTo>
                      <a:pt x="32" y="226"/>
                    </a:lnTo>
                    <a:lnTo>
                      <a:pt x="32" y="226"/>
                    </a:lnTo>
                    <a:lnTo>
                      <a:pt x="32" y="221"/>
                    </a:lnTo>
                    <a:lnTo>
                      <a:pt x="34" y="221"/>
                    </a:lnTo>
                    <a:lnTo>
                      <a:pt x="34" y="220"/>
                    </a:lnTo>
                    <a:lnTo>
                      <a:pt x="34" y="220"/>
                    </a:lnTo>
                    <a:lnTo>
                      <a:pt x="35" y="221"/>
                    </a:lnTo>
                    <a:lnTo>
                      <a:pt x="35" y="221"/>
                    </a:lnTo>
                    <a:lnTo>
                      <a:pt x="36" y="221"/>
                    </a:lnTo>
                    <a:lnTo>
                      <a:pt x="37" y="221"/>
                    </a:lnTo>
                    <a:lnTo>
                      <a:pt x="36" y="221"/>
                    </a:lnTo>
                    <a:lnTo>
                      <a:pt x="37" y="221"/>
                    </a:lnTo>
                    <a:lnTo>
                      <a:pt x="37" y="222"/>
                    </a:lnTo>
                    <a:lnTo>
                      <a:pt x="37" y="223"/>
                    </a:lnTo>
                    <a:lnTo>
                      <a:pt x="37" y="223"/>
                    </a:lnTo>
                    <a:lnTo>
                      <a:pt x="37" y="224"/>
                    </a:lnTo>
                    <a:lnTo>
                      <a:pt x="36" y="224"/>
                    </a:lnTo>
                    <a:lnTo>
                      <a:pt x="37" y="224"/>
                    </a:lnTo>
                    <a:lnTo>
                      <a:pt x="36" y="225"/>
                    </a:lnTo>
                    <a:lnTo>
                      <a:pt x="37" y="225"/>
                    </a:lnTo>
                    <a:lnTo>
                      <a:pt x="37" y="226"/>
                    </a:lnTo>
                    <a:lnTo>
                      <a:pt x="37" y="226"/>
                    </a:lnTo>
                    <a:lnTo>
                      <a:pt x="36" y="226"/>
                    </a:lnTo>
                    <a:lnTo>
                      <a:pt x="36" y="226"/>
                    </a:lnTo>
                    <a:lnTo>
                      <a:pt x="36" y="226"/>
                    </a:lnTo>
                    <a:lnTo>
                      <a:pt x="35" y="226"/>
                    </a:lnTo>
                    <a:lnTo>
                      <a:pt x="35" y="228"/>
                    </a:lnTo>
                    <a:lnTo>
                      <a:pt x="35" y="228"/>
                    </a:lnTo>
                    <a:lnTo>
                      <a:pt x="35" y="229"/>
                    </a:lnTo>
                    <a:lnTo>
                      <a:pt x="35" y="229"/>
                    </a:lnTo>
                    <a:lnTo>
                      <a:pt x="35" y="229"/>
                    </a:lnTo>
                    <a:lnTo>
                      <a:pt x="35" y="229"/>
                    </a:lnTo>
                    <a:lnTo>
                      <a:pt x="35" y="228"/>
                    </a:lnTo>
                    <a:lnTo>
                      <a:pt x="35" y="229"/>
                    </a:lnTo>
                    <a:lnTo>
                      <a:pt x="35" y="229"/>
                    </a:lnTo>
                    <a:lnTo>
                      <a:pt x="35" y="230"/>
                    </a:lnTo>
                    <a:lnTo>
                      <a:pt x="35" y="230"/>
                    </a:lnTo>
                    <a:lnTo>
                      <a:pt x="35" y="231"/>
                    </a:lnTo>
                    <a:lnTo>
                      <a:pt x="35" y="232"/>
                    </a:lnTo>
                    <a:lnTo>
                      <a:pt x="35" y="231"/>
                    </a:lnTo>
                    <a:lnTo>
                      <a:pt x="35" y="232"/>
                    </a:lnTo>
                    <a:lnTo>
                      <a:pt x="35" y="232"/>
                    </a:lnTo>
                    <a:lnTo>
                      <a:pt x="35" y="232"/>
                    </a:lnTo>
                    <a:lnTo>
                      <a:pt x="36" y="232"/>
                    </a:lnTo>
                    <a:lnTo>
                      <a:pt x="36" y="233"/>
                    </a:lnTo>
                    <a:lnTo>
                      <a:pt x="37" y="233"/>
                    </a:lnTo>
                    <a:lnTo>
                      <a:pt x="37" y="234"/>
                    </a:lnTo>
                    <a:lnTo>
                      <a:pt x="38" y="234"/>
                    </a:lnTo>
                    <a:lnTo>
                      <a:pt x="38" y="235"/>
                    </a:lnTo>
                    <a:lnTo>
                      <a:pt x="38" y="234"/>
                    </a:lnTo>
                    <a:lnTo>
                      <a:pt x="38" y="235"/>
                    </a:lnTo>
                    <a:lnTo>
                      <a:pt x="39" y="235"/>
                    </a:lnTo>
                    <a:lnTo>
                      <a:pt x="39" y="235"/>
                    </a:lnTo>
                    <a:lnTo>
                      <a:pt x="39" y="235"/>
                    </a:lnTo>
                    <a:lnTo>
                      <a:pt x="39" y="235"/>
                    </a:lnTo>
                    <a:lnTo>
                      <a:pt x="39" y="236"/>
                    </a:lnTo>
                    <a:lnTo>
                      <a:pt x="40" y="236"/>
                    </a:lnTo>
                    <a:lnTo>
                      <a:pt x="40" y="237"/>
                    </a:lnTo>
                    <a:lnTo>
                      <a:pt x="40" y="238"/>
                    </a:lnTo>
                    <a:lnTo>
                      <a:pt x="41" y="238"/>
                    </a:lnTo>
                    <a:lnTo>
                      <a:pt x="41" y="238"/>
                    </a:lnTo>
                    <a:lnTo>
                      <a:pt x="41" y="239"/>
                    </a:lnTo>
                    <a:lnTo>
                      <a:pt x="42" y="239"/>
                    </a:lnTo>
                    <a:lnTo>
                      <a:pt x="43" y="239"/>
                    </a:lnTo>
                    <a:lnTo>
                      <a:pt x="42" y="240"/>
                    </a:lnTo>
                    <a:lnTo>
                      <a:pt x="42" y="241"/>
                    </a:lnTo>
                    <a:lnTo>
                      <a:pt x="43" y="241"/>
                    </a:lnTo>
                    <a:lnTo>
                      <a:pt x="45" y="242"/>
                    </a:lnTo>
                    <a:lnTo>
                      <a:pt x="45" y="242"/>
                    </a:lnTo>
                    <a:lnTo>
                      <a:pt x="48" y="243"/>
                    </a:lnTo>
                    <a:lnTo>
                      <a:pt x="48" y="242"/>
                    </a:lnTo>
                    <a:lnTo>
                      <a:pt x="48" y="242"/>
                    </a:lnTo>
                    <a:lnTo>
                      <a:pt x="47" y="242"/>
                    </a:lnTo>
                    <a:lnTo>
                      <a:pt x="45" y="242"/>
                    </a:lnTo>
                    <a:lnTo>
                      <a:pt x="45" y="242"/>
                    </a:lnTo>
                    <a:lnTo>
                      <a:pt x="45" y="241"/>
                    </a:lnTo>
                    <a:lnTo>
                      <a:pt x="45" y="241"/>
                    </a:lnTo>
                    <a:lnTo>
                      <a:pt x="45" y="240"/>
                    </a:lnTo>
                    <a:lnTo>
                      <a:pt x="44" y="240"/>
                    </a:lnTo>
                    <a:lnTo>
                      <a:pt x="44" y="239"/>
                    </a:lnTo>
                    <a:lnTo>
                      <a:pt x="44" y="238"/>
                    </a:lnTo>
                    <a:lnTo>
                      <a:pt x="44" y="236"/>
                    </a:lnTo>
                    <a:lnTo>
                      <a:pt x="43" y="236"/>
                    </a:lnTo>
                    <a:lnTo>
                      <a:pt x="43" y="235"/>
                    </a:lnTo>
                    <a:lnTo>
                      <a:pt x="44" y="235"/>
                    </a:lnTo>
                    <a:lnTo>
                      <a:pt x="44" y="234"/>
                    </a:lnTo>
                    <a:lnTo>
                      <a:pt x="44" y="232"/>
                    </a:lnTo>
                    <a:lnTo>
                      <a:pt x="44" y="230"/>
                    </a:lnTo>
                    <a:lnTo>
                      <a:pt x="43" y="230"/>
                    </a:lnTo>
                    <a:lnTo>
                      <a:pt x="43" y="229"/>
                    </a:lnTo>
                    <a:lnTo>
                      <a:pt x="42" y="229"/>
                    </a:lnTo>
                    <a:lnTo>
                      <a:pt x="41" y="227"/>
                    </a:lnTo>
                    <a:lnTo>
                      <a:pt x="41" y="227"/>
                    </a:lnTo>
                    <a:lnTo>
                      <a:pt x="40" y="225"/>
                    </a:lnTo>
                    <a:lnTo>
                      <a:pt x="39" y="224"/>
                    </a:lnTo>
                    <a:lnTo>
                      <a:pt x="39" y="223"/>
                    </a:lnTo>
                    <a:lnTo>
                      <a:pt x="39" y="223"/>
                    </a:lnTo>
                    <a:lnTo>
                      <a:pt x="39" y="222"/>
                    </a:lnTo>
                    <a:lnTo>
                      <a:pt x="39" y="222"/>
                    </a:lnTo>
                    <a:lnTo>
                      <a:pt x="40" y="222"/>
                    </a:lnTo>
                    <a:lnTo>
                      <a:pt x="39" y="222"/>
                    </a:lnTo>
                    <a:lnTo>
                      <a:pt x="39" y="221"/>
                    </a:lnTo>
                    <a:lnTo>
                      <a:pt x="40" y="221"/>
                    </a:lnTo>
                    <a:lnTo>
                      <a:pt x="41" y="221"/>
                    </a:lnTo>
                    <a:lnTo>
                      <a:pt x="40" y="221"/>
                    </a:lnTo>
                    <a:lnTo>
                      <a:pt x="41" y="221"/>
                    </a:lnTo>
                    <a:lnTo>
                      <a:pt x="41" y="220"/>
                    </a:lnTo>
                    <a:lnTo>
                      <a:pt x="41" y="220"/>
                    </a:lnTo>
                    <a:lnTo>
                      <a:pt x="40" y="220"/>
                    </a:lnTo>
                    <a:lnTo>
                      <a:pt x="40" y="220"/>
                    </a:lnTo>
                    <a:lnTo>
                      <a:pt x="41" y="220"/>
                    </a:lnTo>
                    <a:lnTo>
                      <a:pt x="40" y="220"/>
                    </a:lnTo>
                    <a:lnTo>
                      <a:pt x="41" y="220"/>
                    </a:lnTo>
                    <a:lnTo>
                      <a:pt x="41" y="219"/>
                    </a:lnTo>
                    <a:lnTo>
                      <a:pt x="41" y="218"/>
                    </a:lnTo>
                    <a:lnTo>
                      <a:pt x="41" y="217"/>
                    </a:lnTo>
                    <a:lnTo>
                      <a:pt x="39" y="217"/>
                    </a:lnTo>
                    <a:lnTo>
                      <a:pt x="38" y="217"/>
                    </a:lnTo>
                    <a:lnTo>
                      <a:pt x="39" y="216"/>
                    </a:lnTo>
                    <a:lnTo>
                      <a:pt x="38" y="216"/>
                    </a:lnTo>
                    <a:lnTo>
                      <a:pt x="38" y="216"/>
                    </a:lnTo>
                    <a:lnTo>
                      <a:pt x="38" y="216"/>
                    </a:lnTo>
                    <a:lnTo>
                      <a:pt x="38" y="214"/>
                    </a:lnTo>
                    <a:lnTo>
                      <a:pt x="38" y="214"/>
                    </a:lnTo>
                    <a:lnTo>
                      <a:pt x="39" y="214"/>
                    </a:lnTo>
                    <a:lnTo>
                      <a:pt x="39" y="214"/>
                    </a:lnTo>
                    <a:lnTo>
                      <a:pt x="40" y="214"/>
                    </a:lnTo>
                    <a:lnTo>
                      <a:pt x="41" y="213"/>
                    </a:lnTo>
                    <a:lnTo>
                      <a:pt x="41" y="212"/>
                    </a:lnTo>
                    <a:lnTo>
                      <a:pt x="41" y="213"/>
                    </a:lnTo>
                    <a:lnTo>
                      <a:pt x="42" y="212"/>
                    </a:lnTo>
                    <a:lnTo>
                      <a:pt x="43" y="212"/>
                    </a:lnTo>
                    <a:lnTo>
                      <a:pt x="44" y="212"/>
                    </a:lnTo>
                    <a:lnTo>
                      <a:pt x="45" y="211"/>
                    </a:lnTo>
                    <a:lnTo>
                      <a:pt x="45" y="210"/>
                    </a:lnTo>
                    <a:lnTo>
                      <a:pt x="45" y="208"/>
                    </a:lnTo>
                    <a:lnTo>
                      <a:pt x="45" y="208"/>
                    </a:lnTo>
                    <a:lnTo>
                      <a:pt x="43" y="206"/>
                    </a:lnTo>
                    <a:lnTo>
                      <a:pt x="41" y="205"/>
                    </a:lnTo>
                    <a:lnTo>
                      <a:pt x="41" y="205"/>
                    </a:lnTo>
                    <a:lnTo>
                      <a:pt x="40" y="205"/>
                    </a:lnTo>
                    <a:lnTo>
                      <a:pt x="39" y="205"/>
                    </a:lnTo>
                    <a:lnTo>
                      <a:pt x="39" y="206"/>
                    </a:lnTo>
                    <a:lnTo>
                      <a:pt x="39" y="206"/>
                    </a:lnTo>
                    <a:lnTo>
                      <a:pt x="39" y="205"/>
                    </a:lnTo>
                    <a:lnTo>
                      <a:pt x="38" y="205"/>
                    </a:lnTo>
                    <a:lnTo>
                      <a:pt x="38" y="205"/>
                    </a:lnTo>
                    <a:lnTo>
                      <a:pt x="38" y="206"/>
                    </a:lnTo>
                    <a:lnTo>
                      <a:pt x="37" y="207"/>
                    </a:lnTo>
                    <a:lnTo>
                      <a:pt x="38" y="207"/>
                    </a:lnTo>
                    <a:lnTo>
                      <a:pt x="37" y="208"/>
                    </a:lnTo>
                    <a:lnTo>
                      <a:pt x="37" y="208"/>
                    </a:lnTo>
                    <a:lnTo>
                      <a:pt x="36" y="209"/>
                    </a:lnTo>
                    <a:lnTo>
                      <a:pt x="36" y="210"/>
                    </a:lnTo>
                    <a:lnTo>
                      <a:pt x="36" y="211"/>
                    </a:lnTo>
                    <a:lnTo>
                      <a:pt x="35" y="211"/>
                    </a:lnTo>
                    <a:lnTo>
                      <a:pt x="36" y="211"/>
                    </a:lnTo>
                    <a:lnTo>
                      <a:pt x="36" y="211"/>
                    </a:lnTo>
                    <a:lnTo>
                      <a:pt x="37" y="211"/>
                    </a:lnTo>
                    <a:lnTo>
                      <a:pt x="37" y="212"/>
                    </a:lnTo>
                    <a:lnTo>
                      <a:pt x="38" y="212"/>
                    </a:lnTo>
                    <a:lnTo>
                      <a:pt x="38" y="212"/>
                    </a:lnTo>
                    <a:lnTo>
                      <a:pt x="37" y="212"/>
                    </a:lnTo>
                    <a:lnTo>
                      <a:pt x="36" y="212"/>
                    </a:lnTo>
                    <a:lnTo>
                      <a:pt x="35" y="212"/>
                    </a:lnTo>
                    <a:lnTo>
                      <a:pt x="35" y="213"/>
                    </a:lnTo>
                    <a:lnTo>
                      <a:pt x="35" y="214"/>
                    </a:lnTo>
                    <a:lnTo>
                      <a:pt x="35" y="214"/>
                    </a:lnTo>
                    <a:lnTo>
                      <a:pt x="35" y="214"/>
                    </a:lnTo>
                    <a:lnTo>
                      <a:pt x="35" y="214"/>
                    </a:lnTo>
                    <a:lnTo>
                      <a:pt x="34" y="214"/>
                    </a:lnTo>
                    <a:lnTo>
                      <a:pt x="35" y="214"/>
                    </a:lnTo>
                    <a:lnTo>
                      <a:pt x="34" y="214"/>
                    </a:lnTo>
                    <a:lnTo>
                      <a:pt x="35" y="215"/>
                    </a:lnTo>
                    <a:lnTo>
                      <a:pt x="35" y="215"/>
                    </a:lnTo>
                    <a:lnTo>
                      <a:pt x="35" y="216"/>
                    </a:lnTo>
                    <a:lnTo>
                      <a:pt x="35" y="215"/>
                    </a:lnTo>
                    <a:lnTo>
                      <a:pt x="35" y="216"/>
                    </a:lnTo>
                    <a:lnTo>
                      <a:pt x="35" y="215"/>
                    </a:lnTo>
                    <a:lnTo>
                      <a:pt x="35" y="216"/>
                    </a:lnTo>
                    <a:lnTo>
                      <a:pt x="35" y="215"/>
                    </a:lnTo>
                    <a:lnTo>
                      <a:pt x="35" y="216"/>
                    </a:lnTo>
                    <a:lnTo>
                      <a:pt x="35" y="216"/>
                    </a:lnTo>
                    <a:lnTo>
                      <a:pt x="35" y="216"/>
                    </a:lnTo>
                    <a:lnTo>
                      <a:pt x="35" y="217"/>
                    </a:lnTo>
                    <a:lnTo>
                      <a:pt x="36" y="217"/>
                    </a:lnTo>
                    <a:lnTo>
                      <a:pt x="36" y="217"/>
                    </a:lnTo>
                    <a:lnTo>
                      <a:pt x="36" y="218"/>
                    </a:lnTo>
                    <a:lnTo>
                      <a:pt x="36" y="217"/>
                    </a:lnTo>
                    <a:lnTo>
                      <a:pt x="36" y="218"/>
                    </a:lnTo>
                    <a:lnTo>
                      <a:pt x="35" y="218"/>
                    </a:lnTo>
                    <a:lnTo>
                      <a:pt x="35" y="218"/>
                    </a:lnTo>
                    <a:lnTo>
                      <a:pt x="35" y="218"/>
                    </a:lnTo>
                    <a:lnTo>
                      <a:pt x="35" y="218"/>
                    </a:lnTo>
                    <a:lnTo>
                      <a:pt x="35" y="217"/>
                    </a:lnTo>
                    <a:lnTo>
                      <a:pt x="35" y="217"/>
                    </a:lnTo>
                    <a:lnTo>
                      <a:pt x="34" y="217"/>
                    </a:lnTo>
                    <a:lnTo>
                      <a:pt x="34" y="216"/>
                    </a:lnTo>
                    <a:lnTo>
                      <a:pt x="34" y="217"/>
                    </a:lnTo>
                    <a:lnTo>
                      <a:pt x="34" y="216"/>
                    </a:lnTo>
                    <a:lnTo>
                      <a:pt x="34" y="217"/>
                    </a:lnTo>
                    <a:lnTo>
                      <a:pt x="34" y="217"/>
                    </a:lnTo>
                    <a:lnTo>
                      <a:pt x="34" y="217"/>
                    </a:lnTo>
                    <a:lnTo>
                      <a:pt x="34" y="216"/>
                    </a:lnTo>
                    <a:lnTo>
                      <a:pt x="34" y="217"/>
                    </a:lnTo>
                    <a:lnTo>
                      <a:pt x="34" y="216"/>
                    </a:lnTo>
                    <a:lnTo>
                      <a:pt x="34" y="217"/>
                    </a:lnTo>
                    <a:lnTo>
                      <a:pt x="33" y="217"/>
                    </a:lnTo>
                    <a:lnTo>
                      <a:pt x="34" y="217"/>
                    </a:lnTo>
                    <a:lnTo>
                      <a:pt x="34" y="217"/>
                    </a:lnTo>
                    <a:lnTo>
                      <a:pt x="34" y="217"/>
                    </a:lnTo>
                    <a:lnTo>
                      <a:pt x="34" y="218"/>
                    </a:lnTo>
                    <a:lnTo>
                      <a:pt x="34" y="219"/>
                    </a:lnTo>
                    <a:lnTo>
                      <a:pt x="34" y="220"/>
                    </a:lnTo>
                    <a:lnTo>
                      <a:pt x="34" y="220"/>
                    </a:lnTo>
                    <a:lnTo>
                      <a:pt x="34" y="220"/>
                    </a:lnTo>
                    <a:lnTo>
                      <a:pt x="34" y="220"/>
                    </a:lnTo>
                    <a:lnTo>
                      <a:pt x="33" y="220"/>
                    </a:lnTo>
                    <a:lnTo>
                      <a:pt x="33" y="220"/>
                    </a:lnTo>
                    <a:lnTo>
                      <a:pt x="32" y="220"/>
                    </a:lnTo>
                    <a:lnTo>
                      <a:pt x="32" y="220"/>
                    </a:lnTo>
                    <a:lnTo>
                      <a:pt x="32" y="220"/>
                    </a:lnTo>
                    <a:lnTo>
                      <a:pt x="32" y="219"/>
                    </a:lnTo>
                    <a:lnTo>
                      <a:pt x="32" y="219"/>
                    </a:lnTo>
                    <a:lnTo>
                      <a:pt x="32" y="218"/>
                    </a:lnTo>
                    <a:lnTo>
                      <a:pt x="31" y="217"/>
                    </a:lnTo>
                    <a:lnTo>
                      <a:pt x="30" y="217"/>
                    </a:lnTo>
                    <a:lnTo>
                      <a:pt x="30" y="216"/>
                    </a:lnTo>
                    <a:lnTo>
                      <a:pt x="29" y="216"/>
                    </a:lnTo>
                    <a:lnTo>
                      <a:pt x="29" y="215"/>
                    </a:lnTo>
                    <a:lnTo>
                      <a:pt x="29" y="214"/>
                    </a:lnTo>
                    <a:lnTo>
                      <a:pt x="29" y="214"/>
                    </a:lnTo>
                    <a:lnTo>
                      <a:pt x="28" y="214"/>
                    </a:lnTo>
                    <a:lnTo>
                      <a:pt x="28" y="214"/>
                    </a:lnTo>
                    <a:lnTo>
                      <a:pt x="27" y="214"/>
                    </a:lnTo>
                    <a:lnTo>
                      <a:pt x="26" y="214"/>
                    </a:lnTo>
                    <a:lnTo>
                      <a:pt x="26" y="213"/>
                    </a:lnTo>
                    <a:lnTo>
                      <a:pt x="26" y="212"/>
                    </a:lnTo>
                    <a:lnTo>
                      <a:pt x="26" y="212"/>
                    </a:lnTo>
                    <a:lnTo>
                      <a:pt x="25" y="211"/>
                    </a:lnTo>
                    <a:lnTo>
                      <a:pt x="25" y="211"/>
                    </a:lnTo>
                    <a:lnTo>
                      <a:pt x="24" y="211"/>
                    </a:lnTo>
                    <a:lnTo>
                      <a:pt x="25" y="211"/>
                    </a:lnTo>
                    <a:lnTo>
                      <a:pt x="24" y="210"/>
                    </a:lnTo>
                    <a:lnTo>
                      <a:pt x="24" y="209"/>
                    </a:lnTo>
                    <a:lnTo>
                      <a:pt x="24" y="208"/>
                    </a:lnTo>
                    <a:lnTo>
                      <a:pt x="23" y="208"/>
                    </a:lnTo>
                    <a:lnTo>
                      <a:pt x="23" y="206"/>
                    </a:lnTo>
                    <a:lnTo>
                      <a:pt x="23" y="205"/>
                    </a:lnTo>
                    <a:lnTo>
                      <a:pt x="22" y="205"/>
                    </a:lnTo>
                    <a:lnTo>
                      <a:pt x="20" y="205"/>
                    </a:lnTo>
                    <a:lnTo>
                      <a:pt x="19" y="205"/>
                    </a:lnTo>
                    <a:lnTo>
                      <a:pt x="18" y="205"/>
                    </a:lnTo>
                    <a:lnTo>
                      <a:pt x="18" y="206"/>
                    </a:lnTo>
                    <a:lnTo>
                      <a:pt x="17" y="206"/>
                    </a:lnTo>
                    <a:lnTo>
                      <a:pt x="17" y="206"/>
                    </a:lnTo>
                    <a:lnTo>
                      <a:pt x="17" y="205"/>
                    </a:lnTo>
                    <a:lnTo>
                      <a:pt x="17" y="205"/>
                    </a:lnTo>
                    <a:lnTo>
                      <a:pt x="17" y="205"/>
                    </a:lnTo>
                    <a:lnTo>
                      <a:pt x="17" y="205"/>
                    </a:lnTo>
                    <a:lnTo>
                      <a:pt x="20" y="202"/>
                    </a:lnTo>
                    <a:lnTo>
                      <a:pt x="20" y="201"/>
                    </a:lnTo>
                    <a:lnTo>
                      <a:pt x="21" y="199"/>
                    </a:lnTo>
                    <a:lnTo>
                      <a:pt x="22" y="199"/>
                    </a:lnTo>
                    <a:lnTo>
                      <a:pt x="22" y="198"/>
                    </a:lnTo>
                    <a:lnTo>
                      <a:pt x="22" y="197"/>
                    </a:lnTo>
                    <a:lnTo>
                      <a:pt x="21" y="197"/>
                    </a:lnTo>
                    <a:lnTo>
                      <a:pt x="22" y="197"/>
                    </a:lnTo>
                    <a:lnTo>
                      <a:pt x="22" y="196"/>
                    </a:lnTo>
                    <a:lnTo>
                      <a:pt x="21" y="196"/>
                    </a:lnTo>
                    <a:lnTo>
                      <a:pt x="21" y="196"/>
                    </a:lnTo>
                    <a:lnTo>
                      <a:pt x="21" y="195"/>
                    </a:lnTo>
                    <a:lnTo>
                      <a:pt x="21" y="194"/>
                    </a:lnTo>
                    <a:lnTo>
                      <a:pt x="21" y="195"/>
                    </a:lnTo>
                    <a:lnTo>
                      <a:pt x="22" y="195"/>
                    </a:lnTo>
                    <a:lnTo>
                      <a:pt x="23" y="194"/>
                    </a:lnTo>
                    <a:lnTo>
                      <a:pt x="23" y="193"/>
                    </a:lnTo>
                    <a:lnTo>
                      <a:pt x="22" y="193"/>
                    </a:lnTo>
                    <a:lnTo>
                      <a:pt x="22" y="193"/>
                    </a:lnTo>
                    <a:lnTo>
                      <a:pt x="22" y="192"/>
                    </a:lnTo>
                    <a:lnTo>
                      <a:pt x="22" y="191"/>
                    </a:lnTo>
                    <a:lnTo>
                      <a:pt x="21" y="191"/>
                    </a:lnTo>
                    <a:lnTo>
                      <a:pt x="21" y="190"/>
                    </a:lnTo>
                    <a:lnTo>
                      <a:pt x="20" y="190"/>
                    </a:lnTo>
                    <a:lnTo>
                      <a:pt x="20" y="190"/>
                    </a:lnTo>
                    <a:lnTo>
                      <a:pt x="20" y="190"/>
                    </a:lnTo>
                    <a:lnTo>
                      <a:pt x="20" y="190"/>
                    </a:lnTo>
                    <a:lnTo>
                      <a:pt x="19" y="190"/>
                    </a:lnTo>
                    <a:lnTo>
                      <a:pt x="19" y="190"/>
                    </a:lnTo>
                    <a:lnTo>
                      <a:pt x="19" y="190"/>
                    </a:lnTo>
                    <a:lnTo>
                      <a:pt x="20" y="189"/>
                    </a:lnTo>
                    <a:lnTo>
                      <a:pt x="20" y="188"/>
                    </a:lnTo>
                    <a:lnTo>
                      <a:pt x="20" y="187"/>
                    </a:lnTo>
                    <a:lnTo>
                      <a:pt x="20" y="187"/>
                    </a:lnTo>
                    <a:lnTo>
                      <a:pt x="20" y="186"/>
                    </a:lnTo>
                    <a:lnTo>
                      <a:pt x="20" y="185"/>
                    </a:lnTo>
                    <a:lnTo>
                      <a:pt x="20" y="184"/>
                    </a:lnTo>
                    <a:lnTo>
                      <a:pt x="19" y="184"/>
                    </a:lnTo>
                    <a:lnTo>
                      <a:pt x="19" y="184"/>
                    </a:lnTo>
                    <a:lnTo>
                      <a:pt x="19" y="183"/>
                    </a:lnTo>
                    <a:lnTo>
                      <a:pt x="19" y="182"/>
                    </a:lnTo>
                    <a:lnTo>
                      <a:pt x="18" y="182"/>
                    </a:lnTo>
                    <a:lnTo>
                      <a:pt x="18" y="182"/>
                    </a:lnTo>
                    <a:lnTo>
                      <a:pt x="17" y="182"/>
                    </a:lnTo>
                    <a:lnTo>
                      <a:pt x="17" y="181"/>
                    </a:lnTo>
                    <a:lnTo>
                      <a:pt x="17" y="181"/>
                    </a:lnTo>
                    <a:lnTo>
                      <a:pt x="17" y="181"/>
                    </a:lnTo>
                    <a:lnTo>
                      <a:pt x="17" y="180"/>
                    </a:lnTo>
                    <a:lnTo>
                      <a:pt x="17" y="180"/>
                    </a:lnTo>
                    <a:lnTo>
                      <a:pt x="17" y="179"/>
                    </a:lnTo>
                    <a:lnTo>
                      <a:pt x="16" y="179"/>
                    </a:lnTo>
                    <a:lnTo>
                      <a:pt x="17" y="179"/>
                    </a:lnTo>
                    <a:lnTo>
                      <a:pt x="16" y="179"/>
                    </a:lnTo>
                    <a:lnTo>
                      <a:pt x="16" y="178"/>
                    </a:lnTo>
                    <a:lnTo>
                      <a:pt x="15" y="178"/>
                    </a:lnTo>
                    <a:lnTo>
                      <a:pt x="15" y="177"/>
                    </a:lnTo>
                    <a:lnTo>
                      <a:pt x="14" y="177"/>
                    </a:lnTo>
                    <a:lnTo>
                      <a:pt x="15" y="177"/>
                    </a:lnTo>
                    <a:lnTo>
                      <a:pt x="14" y="177"/>
                    </a:lnTo>
                    <a:lnTo>
                      <a:pt x="14" y="176"/>
                    </a:lnTo>
                    <a:lnTo>
                      <a:pt x="14" y="176"/>
                    </a:lnTo>
                    <a:lnTo>
                      <a:pt x="14" y="175"/>
                    </a:lnTo>
                    <a:lnTo>
                      <a:pt x="14" y="174"/>
                    </a:lnTo>
                    <a:lnTo>
                      <a:pt x="13" y="174"/>
                    </a:lnTo>
                    <a:lnTo>
                      <a:pt x="13" y="174"/>
                    </a:lnTo>
                    <a:lnTo>
                      <a:pt x="13" y="174"/>
                    </a:lnTo>
                    <a:lnTo>
                      <a:pt x="13" y="173"/>
                    </a:lnTo>
                    <a:lnTo>
                      <a:pt x="12" y="173"/>
                    </a:lnTo>
                    <a:lnTo>
                      <a:pt x="12" y="172"/>
                    </a:lnTo>
                    <a:lnTo>
                      <a:pt x="12" y="171"/>
                    </a:lnTo>
                    <a:lnTo>
                      <a:pt x="11" y="171"/>
                    </a:lnTo>
                    <a:lnTo>
                      <a:pt x="12" y="171"/>
                    </a:lnTo>
                    <a:lnTo>
                      <a:pt x="11" y="171"/>
                    </a:lnTo>
                    <a:lnTo>
                      <a:pt x="12" y="171"/>
                    </a:lnTo>
                    <a:lnTo>
                      <a:pt x="11" y="170"/>
                    </a:lnTo>
                    <a:lnTo>
                      <a:pt x="11" y="169"/>
                    </a:lnTo>
                    <a:lnTo>
                      <a:pt x="11" y="168"/>
                    </a:lnTo>
                    <a:lnTo>
                      <a:pt x="11" y="168"/>
                    </a:lnTo>
                    <a:lnTo>
                      <a:pt x="11" y="168"/>
                    </a:lnTo>
                    <a:lnTo>
                      <a:pt x="11" y="168"/>
                    </a:lnTo>
                    <a:lnTo>
                      <a:pt x="11" y="168"/>
                    </a:lnTo>
                    <a:lnTo>
                      <a:pt x="11" y="167"/>
                    </a:lnTo>
                    <a:lnTo>
                      <a:pt x="11" y="167"/>
                    </a:lnTo>
                    <a:lnTo>
                      <a:pt x="11" y="166"/>
                    </a:lnTo>
                    <a:lnTo>
                      <a:pt x="11" y="165"/>
                    </a:lnTo>
                    <a:lnTo>
                      <a:pt x="10" y="165"/>
                    </a:lnTo>
                    <a:lnTo>
                      <a:pt x="10" y="165"/>
                    </a:lnTo>
                    <a:lnTo>
                      <a:pt x="9" y="165"/>
                    </a:lnTo>
                    <a:lnTo>
                      <a:pt x="9" y="164"/>
                    </a:lnTo>
                    <a:lnTo>
                      <a:pt x="9" y="163"/>
                    </a:lnTo>
                    <a:lnTo>
                      <a:pt x="9" y="162"/>
                    </a:lnTo>
                    <a:lnTo>
                      <a:pt x="9" y="163"/>
                    </a:lnTo>
                    <a:lnTo>
                      <a:pt x="10" y="163"/>
                    </a:lnTo>
                    <a:lnTo>
                      <a:pt x="9" y="163"/>
                    </a:lnTo>
                    <a:lnTo>
                      <a:pt x="9" y="162"/>
                    </a:lnTo>
                    <a:lnTo>
                      <a:pt x="8" y="162"/>
                    </a:lnTo>
                    <a:lnTo>
                      <a:pt x="8" y="162"/>
                    </a:lnTo>
                    <a:lnTo>
                      <a:pt x="8" y="162"/>
                    </a:lnTo>
                    <a:lnTo>
                      <a:pt x="8" y="162"/>
                    </a:lnTo>
                    <a:lnTo>
                      <a:pt x="8" y="161"/>
                    </a:lnTo>
                    <a:lnTo>
                      <a:pt x="8" y="161"/>
                    </a:lnTo>
                    <a:lnTo>
                      <a:pt x="8" y="160"/>
                    </a:lnTo>
                    <a:lnTo>
                      <a:pt x="7" y="160"/>
                    </a:lnTo>
                    <a:lnTo>
                      <a:pt x="7" y="159"/>
                    </a:lnTo>
                    <a:lnTo>
                      <a:pt x="7" y="160"/>
                    </a:lnTo>
                    <a:lnTo>
                      <a:pt x="7" y="159"/>
                    </a:lnTo>
                    <a:lnTo>
                      <a:pt x="7" y="159"/>
                    </a:lnTo>
                    <a:lnTo>
                      <a:pt x="6" y="159"/>
                    </a:lnTo>
                    <a:lnTo>
                      <a:pt x="6" y="159"/>
                    </a:lnTo>
                    <a:lnTo>
                      <a:pt x="6" y="158"/>
                    </a:lnTo>
                    <a:lnTo>
                      <a:pt x="6" y="158"/>
                    </a:lnTo>
                    <a:lnTo>
                      <a:pt x="6" y="157"/>
                    </a:lnTo>
                    <a:lnTo>
                      <a:pt x="6" y="156"/>
                    </a:lnTo>
                    <a:lnTo>
                      <a:pt x="5" y="156"/>
                    </a:lnTo>
                    <a:lnTo>
                      <a:pt x="5" y="155"/>
                    </a:lnTo>
                    <a:lnTo>
                      <a:pt x="5" y="154"/>
                    </a:lnTo>
                    <a:lnTo>
                      <a:pt x="5" y="153"/>
                    </a:lnTo>
                    <a:lnTo>
                      <a:pt x="4" y="153"/>
                    </a:lnTo>
                    <a:lnTo>
                      <a:pt x="4" y="153"/>
                    </a:lnTo>
                    <a:lnTo>
                      <a:pt x="5" y="153"/>
                    </a:lnTo>
                    <a:lnTo>
                      <a:pt x="5" y="152"/>
                    </a:lnTo>
                    <a:lnTo>
                      <a:pt x="4" y="151"/>
                    </a:lnTo>
                    <a:lnTo>
                      <a:pt x="5" y="151"/>
                    </a:lnTo>
                    <a:lnTo>
                      <a:pt x="5" y="151"/>
                    </a:lnTo>
                    <a:lnTo>
                      <a:pt x="6" y="150"/>
                    </a:lnTo>
                    <a:lnTo>
                      <a:pt x="7" y="149"/>
                    </a:lnTo>
                    <a:lnTo>
                      <a:pt x="6" y="149"/>
                    </a:lnTo>
                    <a:lnTo>
                      <a:pt x="7" y="148"/>
                    </a:lnTo>
                    <a:lnTo>
                      <a:pt x="7" y="147"/>
                    </a:lnTo>
                    <a:lnTo>
                      <a:pt x="7" y="147"/>
                    </a:lnTo>
                    <a:lnTo>
                      <a:pt x="7" y="146"/>
                    </a:lnTo>
                    <a:lnTo>
                      <a:pt x="7" y="145"/>
                    </a:lnTo>
                    <a:lnTo>
                      <a:pt x="7" y="144"/>
                    </a:lnTo>
                    <a:lnTo>
                      <a:pt x="7" y="144"/>
                    </a:lnTo>
                    <a:lnTo>
                      <a:pt x="7" y="144"/>
                    </a:lnTo>
                    <a:lnTo>
                      <a:pt x="7" y="144"/>
                    </a:lnTo>
                    <a:lnTo>
                      <a:pt x="7" y="144"/>
                    </a:lnTo>
                    <a:lnTo>
                      <a:pt x="7" y="143"/>
                    </a:lnTo>
                    <a:lnTo>
                      <a:pt x="7" y="142"/>
                    </a:lnTo>
                    <a:lnTo>
                      <a:pt x="7" y="141"/>
                    </a:lnTo>
                    <a:lnTo>
                      <a:pt x="7" y="141"/>
                    </a:lnTo>
                    <a:lnTo>
                      <a:pt x="6" y="141"/>
                    </a:lnTo>
                    <a:lnTo>
                      <a:pt x="6" y="140"/>
                    </a:lnTo>
                    <a:lnTo>
                      <a:pt x="6" y="139"/>
                    </a:lnTo>
                    <a:lnTo>
                      <a:pt x="6" y="138"/>
                    </a:lnTo>
                    <a:lnTo>
                      <a:pt x="6" y="138"/>
                    </a:lnTo>
                    <a:lnTo>
                      <a:pt x="7" y="138"/>
                    </a:lnTo>
                    <a:lnTo>
                      <a:pt x="6" y="138"/>
                    </a:lnTo>
                    <a:lnTo>
                      <a:pt x="6" y="137"/>
                    </a:lnTo>
                    <a:lnTo>
                      <a:pt x="7" y="137"/>
                    </a:lnTo>
                    <a:lnTo>
                      <a:pt x="6" y="137"/>
                    </a:lnTo>
                    <a:lnTo>
                      <a:pt x="6" y="136"/>
                    </a:lnTo>
                    <a:lnTo>
                      <a:pt x="6" y="136"/>
                    </a:lnTo>
                    <a:lnTo>
                      <a:pt x="6" y="135"/>
                    </a:lnTo>
                    <a:lnTo>
                      <a:pt x="6" y="135"/>
                    </a:lnTo>
                    <a:lnTo>
                      <a:pt x="7" y="135"/>
                    </a:lnTo>
                    <a:lnTo>
                      <a:pt x="6" y="134"/>
                    </a:lnTo>
                    <a:lnTo>
                      <a:pt x="6" y="135"/>
                    </a:lnTo>
                    <a:lnTo>
                      <a:pt x="6" y="134"/>
                    </a:lnTo>
                    <a:lnTo>
                      <a:pt x="7" y="134"/>
                    </a:lnTo>
                    <a:lnTo>
                      <a:pt x="7" y="133"/>
                    </a:lnTo>
                    <a:lnTo>
                      <a:pt x="6" y="133"/>
                    </a:lnTo>
                    <a:lnTo>
                      <a:pt x="6" y="132"/>
                    </a:lnTo>
                    <a:lnTo>
                      <a:pt x="6" y="132"/>
                    </a:lnTo>
                    <a:lnTo>
                      <a:pt x="6" y="131"/>
                    </a:lnTo>
                    <a:lnTo>
                      <a:pt x="7" y="131"/>
                    </a:lnTo>
                    <a:lnTo>
                      <a:pt x="6" y="131"/>
                    </a:lnTo>
                    <a:lnTo>
                      <a:pt x="7" y="131"/>
                    </a:lnTo>
                    <a:lnTo>
                      <a:pt x="7" y="130"/>
                    </a:lnTo>
                    <a:lnTo>
                      <a:pt x="7" y="131"/>
                    </a:lnTo>
                    <a:lnTo>
                      <a:pt x="7" y="130"/>
                    </a:lnTo>
                    <a:lnTo>
                      <a:pt x="7" y="129"/>
                    </a:lnTo>
                    <a:lnTo>
                      <a:pt x="8" y="129"/>
                    </a:lnTo>
                    <a:lnTo>
                      <a:pt x="7" y="129"/>
                    </a:lnTo>
                    <a:lnTo>
                      <a:pt x="8" y="129"/>
                    </a:lnTo>
                    <a:lnTo>
                      <a:pt x="8" y="129"/>
                    </a:lnTo>
                    <a:lnTo>
                      <a:pt x="8" y="129"/>
                    </a:lnTo>
                    <a:lnTo>
                      <a:pt x="8" y="129"/>
                    </a:lnTo>
                    <a:lnTo>
                      <a:pt x="8" y="128"/>
                    </a:lnTo>
                    <a:lnTo>
                      <a:pt x="8" y="128"/>
                    </a:lnTo>
                    <a:lnTo>
                      <a:pt x="8" y="128"/>
                    </a:lnTo>
                    <a:lnTo>
                      <a:pt x="8" y="127"/>
                    </a:lnTo>
                    <a:lnTo>
                      <a:pt x="8" y="126"/>
                    </a:lnTo>
                    <a:lnTo>
                      <a:pt x="9" y="126"/>
                    </a:lnTo>
                    <a:lnTo>
                      <a:pt x="9" y="126"/>
                    </a:lnTo>
                    <a:lnTo>
                      <a:pt x="9" y="125"/>
                    </a:lnTo>
                    <a:lnTo>
                      <a:pt x="10" y="125"/>
                    </a:lnTo>
                    <a:lnTo>
                      <a:pt x="11" y="124"/>
                    </a:lnTo>
                    <a:lnTo>
                      <a:pt x="11" y="123"/>
                    </a:lnTo>
                    <a:lnTo>
                      <a:pt x="11" y="123"/>
                    </a:lnTo>
                    <a:lnTo>
                      <a:pt x="11" y="122"/>
                    </a:lnTo>
                    <a:lnTo>
                      <a:pt x="11" y="121"/>
                    </a:lnTo>
                    <a:lnTo>
                      <a:pt x="11" y="121"/>
                    </a:lnTo>
                    <a:lnTo>
                      <a:pt x="11" y="121"/>
                    </a:lnTo>
                    <a:lnTo>
                      <a:pt x="11" y="121"/>
                    </a:lnTo>
                    <a:lnTo>
                      <a:pt x="11" y="121"/>
                    </a:lnTo>
                    <a:lnTo>
                      <a:pt x="11" y="121"/>
                    </a:lnTo>
                    <a:lnTo>
                      <a:pt x="11" y="121"/>
                    </a:lnTo>
                    <a:lnTo>
                      <a:pt x="11" y="120"/>
                    </a:lnTo>
                    <a:lnTo>
                      <a:pt x="11" y="120"/>
                    </a:lnTo>
                    <a:lnTo>
                      <a:pt x="11" y="120"/>
                    </a:lnTo>
                    <a:lnTo>
                      <a:pt x="11" y="120"/>
                    </a:lnTo>
                    <a:lnTo>
                      <a:pt x="11" y="120"/>
                    </a:lnTo>
                    <a:lnTo>
                      <a:pt x="11" y="120"/>
                    </a:lnTo>
                    <a:lnTo>
                      <a:pt x="11" y="120"/>
                    </a:lnTo>
                    <a:lnTo>
                      <a:pt x="11" y="120"/>
                    </a:lnTo>
                    <a:lnTo>
                      <a:pt x="11" y="119"/>
                    </a:lnTo>
                    <a:lnTo>
                      <a:pt x="11" y="118"/>
                    </a:lnTo>
                    <a:lnTo>
                      <a:pt x="12" y="117"/>
                    </a:lnTo>
                    <a:lnTo>
                      <a:pt x="12" y="117"/>
                    </a:lnTo>
                    <a:lnTo>
                      <a:pt x="12" y="116"/>
                    </a:lnTo>
                    <a:lnTo>
                      <a:pt x="12" y="115"/>
                    </a:lnTo>
                    <a:lnTo>
                      <a:pt x="12" y="114"/>
                    </a:lnTo>
                    <a:lnTo>
                      <a:pt x="11" y="114"/>
                    </a:lnTo>
                    <a:lnTo>
                      <a:pt x="11" y="114"/>
                    </a:lnTo>
                    <a:lnTo>
                      <a:pt x="11" y="113"/>
                    </a:lnTo>
                    <a:lnTo>
                      <a:pt x="11" y="112"/>
                    </a:lnTo>
                    <a:lnTo>
                      <a:pt x="11" y="111"/>
                    </a:lnTo>
                    <a:lnTo>
                      <a:pt x="12" y="111"/>
                    </a:lnTo>
                    <a:lnTo>
                      <a:pt x="12" y="110"/>
                    </a:lnTo>
                    <a:lnTo>
                      <a:pt x="12" y="109"/>
                    </a:lnTo>
                    <a:lnTo>
                      <a:pt x="12" y="108"/>
                    </a:lnTo>
                    <a:lnTo>
                      <a:pt x="12" y="108"/>
                    </a:lnTo>
                    <a:lnTo>
                      <a:pt x="11" y="108"/>
                    </a:lnTo>
                    <a:lnTo>
                      <a:pt x="11" y="107"/>
                    </a:lnTo>
                    <a:lnTo>
                      <a:pt x="11" y="107"/>
                    </a:lnTo>
                    <a:lnTo>
                      <a:pt x="11" y="106"/>
                    </a:lnTo>
                    <a:lnTo>
                      <a:pt x="11" y="106"/>
                    </a:lnTo>
                    <a:lnTo>
                      <a:pt x="11" y="105"/>
                    </a:lnTo>
                    <a:lnTo>
                      <a:pt x="11" y="105"/>
                    </a:lnTo>
                    <a:lnTo>
                      <a:pt x="11" y="104"/>
                    </a:lnTo>
                    <a:lnTo>
                      <a:pt x="11" y="103"/>
                    </a:lnTo>
                    <a:lnTo>
                      <a:pt x="10" y="102"/>
                    </a:lnTo>
                    <a:lnTo>
                      <a:pt x="10" y="102"/>
                    </a:lnTo>
                    <a:lnTo>
                      <a:pt x="10" y="101"/>
                    </a:lnTo>
                    <a:lnTo>
                      <a:pt x="10" y="100"/>
                    </a:lnTo>
                    <a:lnTo>
                      <a:pt x="9" y="99"/>
                    </a:lnTo>
                    <a:lnTo>
                      <a:pt x="9" y="99"/>
                    </a:lnTo>
                    <a:lnTo>
                      <a:pt x="9" y="99"/>
                    </a:lnTo>
                    <a:lnTo>
                      <a:pt x="8" y="99"/>
                    </a:lnTo>
                    <a:lnTo>
                      <a:pt x="8" y="98"/>
                    </a:lnTo>
                    <a:lnTo>
                      <a:pt x="8" y="97"/>
                    </a:lnTo>
                    <a:lnTo>
                      <a:pt x="8" y="97"/>
                    </a:lnTo>
                    <a:lnTo>
                      <a:pt x="8" y="96"/>
                    </a:lnTo>
                    <a:lnTo>
                      <a:pt x="8" y="97"/>
                    </a:lnTo>
                    <a:lnTo>
                      <a:pt x="7" y="97"/>
                    </a:lnTo>
                    <a:lnTo>
                      <a:pt x="7" y="96"/>
                    </a:lnTo>
                    <a:lnTo>
                      <a:pt x="7" y="96"/>
                    </a:lnTo>
                    <a:lnTo>
                      <a:pt x="8" y="95"/>
                    </a:lnTo>
                    <a:lnTo>
                      <a:pt x="8" y="93"/>
                    </a:lnTo>
                    <a:lnTo>
                      <a:pt x="7" y="93"/>
                    </a:lnTo>
                    <a:lnTo>
                      <a:pt x="7" y="92"/>
                    </a:lnTo>
                    <a:lnTo>
                      <a:pt x="6" y="92"/>
                    </a:lnTo>
                    <a:lnTo>
                      <a:pt x="6" y="91"/>
                    </a:lnTo>
                    <a:lnTo>
                      <a:pt x="6" y="91"/>
                    </a:lnTo>
                    <a:lnTo>
                      <a:pt x="6" y="91"/>
                    </a:lnTo>
                    <a:lnTo>
                      <a:pt x="5" y="91"/>
                    </a:lnTo>
                    <a:lnTo>
                      <a:pt x="5" y="90"/>
                    </a:lnTo>
                    <a:lnTo>
                      <a:pt x="5" y="90"/>
                    </a:lnTo>
                    <a:lnTo>
                      <a:pt x="5" y="89"/>
                    </a:lnTo>
                    <a:lnTo>
                      <a:pt x="5" y="88"/>
                    </a:lnTo>
                    <a:lnTo>
                      <a:pt x="4" y="88"/>
                    </a:lnTo>
                    <a:lnTo>
                      <a:pt x="4" y="87"/>
                    </a:lnTo>
                    <a:lnTo>
                      <a:pt x="3" y="87"/>
                    </a:lnTo>
                    <a:lnTo>
                      <a:pt x="2" y="86"/>
                    </a:lnTo>
                    <a:lnTo>
                      <a:pt x="2" y="85"/>
                    </a:lnTo>
                    <a:lnTo>
                      <a:pt x="2" y="85"/>
                    </a:lnTo>
                    <a:lnTo>
                      <a:pt x="2" y="84"/>
                    </a:lnTo>
                    <a:lnTo>
                      <a:pt x="2" y="84"/>
                    </a:lnTo>
                    <a:lnTo>
                      <a:pt x="1" y="84"/>
                    </a:lnTo>
                    <a:lnTo>
                      <a:pt x="1" y="84"/>
                    </a:lnTo>
                    <a:lnTo>
                      <a:pt x="0" y="83"/>
                    </a:lnTo>
                    <a:lnTo>
                      <a:pt x="0" y="82"/>
                    </a:lnTo>
                    <a:lnTo>
                      <a:pt x="0" y="81"/>
                    </a:lnTo>
                    <a:lnTo>
                      <a:pt x="1" y="81"/>
                    </a:lnTo>
                    <a:lnTo>
                      <a:pt x="1" y="80"/>
                    </a:lnTo>
                    <a:lnTo>
                      <a:pt x="2" y="80"/>
                    </a:lnTo>
                    <a:lnTo>
                      <a:pt x="2" y="79"/>
                    </a:lnTo>
                    <a:lnTo>
                      <a:pt x="2" y="78"/>
                    </a:lnTo>
                    <a:lnTo>
                      <a:pt x="2" y="77"/>
                    </a:lnTo>
                    <a:lnTo>
                      <a:pt x="2" y="77"/>
                    </a:lnTo>
                    <a:lnTo>
                      <a:pt x="2" y="76"/>
                    </a:lnTo>
                    <a:lnTo>
                      <a:pt x="2" y="75"/>
                    </a:lnTo>
                    <a:lnTo>
                      <a:pt x="2" y="74"/>
                    </a:lnTo>
                    <a:lnTo>
                      <a:pt x="1" y="74"/>
                    </a:lnTo>
                    <a:lnTo>
                      <a:pt x="2" y="74"/>
                    </a:lnTo>
                    <a:lnTo>
                      <a:pt x="2" y="73"/>
                    </a:lnTo>
                    <a:lnTo>
                      <a:pt x="1" y="73"/>
                    </a:lnTo>
                    <a:close/>
                  </a:path>
                </a:pathLst>
              </a:custGeom>
              <a:solidFill>
                <a:srgbClr val="6729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3" name="Freeform 10"/>
              <p:cNvSpPr>
                <a:spLocks/>
              </p:cNvSpPr>
              <p:nvPr/>
            </p:nvSpPr>
            <p:spPr bwMode="auto">
              <a:xfrm>
                <a:off x="3275" y="1194"/>
                <a:ext cx="308" cy="543"/>
              </a:xfrm>
              <a:custGeom>
                <a:avLst/>
                <a:gdLst>
                  <a:gd name="T0" fmla="*/ 20 w 308"/>
                  <a:gd name="T1" fmla="*/ 49 h 543"/>
                  <a:gd name="T2" fmla="*/ 25 w 308"/>
                  <a:gd name="T3" fmla="*/ 35 h 543"/>
                  <a:gd name="T4" fmla="*/ 29 w 308"/>
                  <a:gd name="T5" fmla="*/ 14 h 543"/>
                  <a:gd name="T6" fmla="*/ 51 w 308"/>
                  <a:gd name="T7" fmla="*/ 7 h 543"/>
                  <a:gd name="T8" fmla="*/ 82 w 308"/>
                  <a:gd name="T9" fmla="*/ 16 h 543"/>
                  <a:gd name="T10" fmla="*/ 122 w 308"/>
                  <a:gd name="T11" fmla="*/ 28 h 543"/>
                  <a:gd name="T12" fmla="*/ 151 w 308"/>
                  <a:gd name="T13" fmla="*/ 36 h 543"/>
                  <a:gd name="T14" fmla="*/ 168 w 308"/>
                  <a:gd name="T15" fmla="*/ 72 h 543"/>
                  <a:gd name="T16" fmla="*/ 155 w 308"/>
                  <a:gd name="T17" fmla="*/ 124 h 543"/>
                  <a:gd name="T18" fmla="*/ 145 w 308"/>
                  <a:gd name="T19" fmla="*/ 165 h 543"/>
                  <a:gd name="T20" fmla="*/ 145 w 308"/>
                  <a:gd name="T21" fmla="*/ 199 h 543"/>
                  <a:gd name="T22" fmla="*/ 173 w 308"/>
                  <a:gd name="T23" fmla="*/ 241 h 543"/>
                  <a:gd name="T24" fmla="*/ 206 w 308"/>
                  <a:gd name="T25" fmla="*/ 293 h 543"/>
                  <a:gd name="T26" fmla="*/ 239 w 308"/>
                  <a:gd name="T27" fmla="*/ 344 h 543"/>
                  <a:gd name="T28" fmla="*/ 267 w 308"/>
                  <a:gd name="T29" fmla="*/ 387 h 543"/>
                  <a:gd name="T30" fmla="*/ 290 w 308"/>
                  <a:gd name="T31" fmla="*/ 423 h 543"/>
                  <a:gd name="T32" fmla="*/ 296 w 308"/>
                  <a:gd name="T33" fmla="*/ 441 h 543"/>
                  <a:gd name="T34" fmla="*/ 300 w 308"/>
                  <a:gd name="T35" fmla="*/ 460 h 543"/>
                  <a:gd name="T36" fmla="*/ 303 w 308"/>
                  <a:gd name="T37" fmla="*/ 475 h 543"/>
                  <a:gd name="T38" fmla="*/ 290 w 308"/>
                  <a:gd name="T39" fmla="*/ 486 h 543"/>
                  <a:gd name="T40" fmla="*/ 287 w 308"/>
                  <a:gd name="T41" fmla="*/ 499 h 543"/>
                  <a:gd name="T42" fmla="*/ 278 w 308"/>
                  <a:gd name="T43" fmla="*/ 510 h 543"/>
                  <a:gd name="T44" fmla="*/ 281 w 308"/>
                  <a:gd name="T45" fmla="*/ 529 h 543"/>
                  <a:gd name="T46" fmla="*/ 275 w 308"/>
                  <a:gd name="T47" fmla="*/ 543 h 543"/>
                  <a:gd name="T48" fmla="*/ 174 w 308"/>
                  <a:gd name="T49" fmla="*/ 529 h 543"/>
                  <a:gd name="T50" fmla="*/ 172 w 308"/>
                  <a:gd name="T51" fmla="*/ 513 h 543"/>
                  <a:gd name="T52" fmla="*/ 166 w 308"/>
                  <a:gd name="T53" fmla="*/ 486 h 543"/>
                  <a:gd name="T54" fmla="*/ 147 w 308"/>
                  <a:gd name="T55" fmla="*/ 461 h 543"/>
                  <a:gd name="T56" fmla="*/ 137 w 308"/>
                  <a:gd name="T57" fmla="*/ 459 h 543"/>
                  <a:gd name="T58" fmla="*/ 132 w 308"/>
                  <a:gd name="T59" fmla="*/ 443 h 543"/>
                  <a:gd name="T60" fmla="*/ 118 w 308"/>
                  <a:gd name="T61" fmla="*/ 438 h 543"/>
                  <a:gd name="T62" fmla="*/ 106 w 308"/>
                  <a:gd name="T63" fmla="*/ 422 h 543"/>
                  <a:gd name="T64" fmla="*/ 89 w 308"/>
                  <a:gd name="T65" fmla="*/ 413 h 543"/>
                  <a:gd name="T66" fmla="*/ 72 w 308"/>
                  <a:gd name="T67" fmla="*/ 405 h 543"/>
                  <a:gd name="T68" fmla="*/ 60 w 308"/>
                  <a:gd name="T69" fmla="*/ 396 h 543"/>
                  <a:gd name="T70" fmla="*/ 63 w 308"/>
                  <a:gd name="T71" fmla="*/ 381 h 543"/>
                  <a:gd name="T72" fmla="*/ 62 w 308"/>
                  <a:gd name="T73" fmla="*/ 366 h 543"/>
                  <a:gd name="T74" fmla="*/ 60 w 308"/>
                  <a:gd name="T75" fmla="*/ 351 h 543"/>
                  <a:gd name="T76" fmla="*/ 51 w 308"/>
                  <a:gd name="T77" fmla="*/ 337 h 543"/>
                  <a:gd name="T78" fmla="*/ 46 w 308"/>
                  <a:gd name="T79" fmla="*/ 318 h 543"/>
                  <a:gd name="T80" fmla="*/ 37 w 308"/>
                  <a:gd name="T81" fmla="*/ 302 h 543"/>
                  <a:gd name="T82" fmla="*/ 36 w 308"/>
                  <a:gd name="T83" fmla="*/ 289 h 543"/>
                  <a:gd name="T84" fmla="*/ 41 w 308"/>
                  <a:gd name="T85" fmla="*/ 284 h 543"/>
                  <a:gd name="T86" fmla="*/ 35 w 308"/>
                  <a:gd name="T87" fmla="*/ 265 h 543"/>
                  <a:gd name="T88" fmla="*/ 29 w 308"/>
                  <a:gd name="T89" fmla="*/ 247 h 543"/>
                  <a:gd name="T90" fmla="*/ 32 w 308"/>
                  <a:gd name="T91" fmla="*/ 227 h 543"/>
                  <a:gd name="T92" fmla="*/ 35 w 308"/>
                  <a:gd name="T93" fmla="*/ 229 h 543"/>
                  <a:gd name="T94" fmla="*/ 41 w 308"/>
                  <a:gd name="T95" fmla="*/ 238 h 543"/>
                  <a:gd name="T96" fmla="*/ 41 w 308"/>
                  <a:gd name="T97" fmla="*/ 227 h 543"/>
                  <a:gd name="T98" fmla="*/ 38 w 308"/>
                  <a:gd name="T99" fmla="*/ 214 h 543"/>
                  <a:gd name="T100" fmla="*/ 36 w 308"/>
                  <a:gd name="T101" fmla="*/ 210 h 543"/>
                  <a:gd name="T102" fmla="*/ 35 w 308"/>
                  <a:gd name="T103" fmla="*/ 217 h 543"/>
                  <a:gd name="T104" fmla="*/ 34 w 308"/>
                  <a:gd name="T105" fmla="*/ 220 h 543"/>
                  <a:gd name="T106" fmla="*/ 23 w 308"/>
                  <a:gd name="T107" fmla="*/ 208 h 543"/>
                  <a:gd name="T108" fmla="*/ 22 w 308"/>
                  <a:gd name="T109" fmla="*/ 193 h 543"/>
                  <a:gd name="T110" fmla="*/ 17 w 308"/>
                  <a:gd name="T111" fmla="*/ 180 h 543"/>
                  <a:gd name="T112" fmla="*/ 11 w 308"/>
                  <a:gd name="T113" fmla="*/ 168 h 543"/>
                  <a:gd name="T114" fmla="*/ 6 w 308"/>
                  <a:gd name="T115" fmla="*/ 158 h 543"/>
                  <a:gd name="T116" fmla="*/ 6 w 308"/>
                  <a:gd name="T117" fmla="*/ 141 h 543"/>
                  <a:gd name="T118" fmla="*/ 8 w 308"/>
                  <a:gd name="T119" fmla="*/ 129 h 543"/>
                  <a:gd name="T120" fmla="*/ 11 w 308"/>
                  <a:gd name="T121" fmla="*/ 120 h 543"/>
                  <a:gd name="T122" fmla="*/ 10 w 308"/>
                  <a:gd name="T123" fmla="*/ 101 h 543"/>
                  <a:gd name="T124" fmla="*/ 2 w 308"/>
                  <a:gd name="T125" fmla="*/ 8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543">
                    <a:moveTo>
                      <a:pt x="1" y="73"/>
                    </a:moveTo>
                    <a:lnTo>
                      <a:pt x="2" y="73"/>
                    </a:lnTo>
                    <a:lnTo>
                      <a:pt x="2" y="71"/>
                    </a:lnTo>
                    <a:lnTo>
                      <a:pt x="3" y="71"/>
                    </a:lnTo>
                    <a:lnTo>
                      <a:pt x="3" y="70"/>
                    </a:lnTo>
                    <a:lnTo>
                      <a:pt x="3" y="69"/>
                    </a:lnTo>
                    <a:lnTo>
                      <a:pt x="4" y="69"/>
                    </a:lnTo>
                    <a:lnTo>
                      <a:pt x="4" y="68"/>
                    </a:lnTo>
                    <a:lnTo>
                      <a:pt x="5" y="68"/>
                    </a:lnTo>
                    <a:lnTo>
                      <a:pt x="5" y="68"/>
                    </a:lnTo>
                    <a:lnTo>
                      <a:pt x="6" y="66"/>
                    </a:lnTo>
                    <a:lnTo>
                      <a:pt x="6" y="65"/>
                    </a:lnTo>
                    <a:lnTo>
                      <a:pt x="7" y="65"/>
                    </a:lnTo>
                    <a:lnTo>
                      <a:pt x="8" y="64"/>
                    </a:lnTo>
                    <a:lnTo>
                      <a:pt x="10" y="62"/>
                    </a:lnTo>
                    <a:lnTo>
                      <a:pt x="11" y="61"/>
                    </a:lnTo>
                    <a:lnTo>
                      <a:pt x="11" y="60"/>
                    </a:lnTo>
                    <a:lnTo>
                      <a:pt x="12" y="59"/>
                    </a:lnTo>
                    <a:lnTo>
                      <a:pt x="12" y="59"/>
                    </a:lnTo>
                    <a:lnTo>
                      <a:pt x="13" y="58"/>
                    </a:lnTo>
                    <a:lnTo>
                      <a:pt x="14" y="57"/>
                    </a:lnTo>
                    <a:lnTo>
                      <a:pt x="16" y="55"/>
                    </a:lnTo>
                    <a:lnTo>
                      <a:pt x="17" y="54"/>
                    </a:lnTo>
                    <a:lnTo>
                      <a:pt x="17" y="53"/>
                    </a:lnTo>
                    <a:lnTo>
                      <a:pt x="17" y="53"/>
                    </a:lnTo>
                    <a:lnTo>
                      <a:pt x="18" y="52"/>
                    </a:lnTo>
                    <a:lnTo>
                      <a:pt x="18" y="51"/>
                    </a:lnTo>
                    <a:lnTo>
                      <a:pt x="19" y="51"/>
                    </a:lnTo>
                    <a:lnTo>
                      <a:pt x="19" y="50"/>
                    </a:lnTo>
                    <a:lnTo>
                      <a:pt x="20" y="50"/>
                    </a:lnTo>
                    <a:lnTo>
                      <a:pt x="20" y="49"/>
                    </a:lnTo>
                    <a:lnTo>
                      <a:pt x="20" y="47"/>
                    </a:lnTo>
                    <a:lnTo>
                      <a:pt x="20" y="47"/>
                    </a:lnTo>
                    <a:lnTo>
                      <a:pt x="20" y="47"/>
                    </a:lnTo>
                    <a:lnTo>
                      <a:pt x="20" y="47"/>
                    </a:lnTo>
                    <a:lnTo>
                      <a:pt x="20" y="47"/>
                    </a:lnTo>
                    <a:lnTo>
                      <a:pt x="20" y="46"/>
                    </a:lnTo>
                    <a:lnTo>
                      <a:pt x="19" y="46"/>
                    </a:lnTo>
                    <a:lnTo>
                      <a:pt x="20" y="46"/>
                    </a:lnTo>
                    <a:lnTo>
                      <a:pt x="19" y="46"/>
                    </a:lnTo>
                    <a:lnTo>
                      <a:pt x="20" y="46"/>
                    </a:lnTo>
                    <a:lnTo>
                      <a:pt x="19" y="46"/>
                    </a:lnTo>
                    <a:lnTo>
                      <a:pt x="19" y="45"/>
                    </a:lnTo>
                    <a:lnTo>
                      <a:pt x="20" y="45"/>
                    </a:lnTo>
                    <a:lnTo>
                      <a:pt x="19" y="44"/>
                    </a:lnTo>
                    <a:lnTo>
                      <a:pt x="20" y="44"/>
                    </a:lnTo>
                    <a:lnTo>
                      <a:pt x="20" y="44"/>
                    </a:lnTo>
                    <a:lnTo>
                      <a:pt x="20" y="43"/>
                    </a:lnTo>
                    <a:lnTo>
                      <a:pt x="20" y="42"/>
                    </a:lnTo>
                    <a:lnTo>
                      <a:pt x="20" y="42"/>
                    </a:lnTo>
                    <a:lnTo>
                      <a:pt x="20" y="41"/>
                    </a:lnTo>
                    <a:lnTo>
                      <a:pt x="20" y="42"/>
                    </a:lnTo>
                    <a:lnTo>
                      <a:pt x="21" y="42"/>
                    </a:lnTo>
                    <a:lnTo>
                      <a:pt x="21" y="41"/>
                    </a:lnTo>
                    <a:lnTo>
                      <a:pt x="22" y="41"/>
                    </a:lnTo>
                    <a:lnTo>
                      <a:pt x="22" y="40"/>
                    </a:lnTo>
                    <a:lnTo>
                      <a:pt x="23" y="38"/>
                    </a:lnTo>
                    <a:lnTo>
                      <a:pt x="23" y="38"/>
                    </a:lnTo>
                    <a:lnTo>
                      <a:pt x="23" y="37"/>
                    </a:lnTo>
                    <a:lnTo>
                      <a:pt x="24" y="36"/>
                    </a:lnTo>
                    <a:lnTo>
                      <a:pt x="24" y="35"/>
                    </a:lnTo>
                    <a:lnTo>
                      <a:pt x="25" y="35"/>
                    </a:lnTo>
                    <a:lnTo>
                      <a:pt x="25" y="35"/>
                    </a:lnTo>
                    <a:lnTo>
                      <a:pt x="25" y="34"/>
                    </a:lnTo>
                    <a:lnTo>
                      <a:pt x="26" y="34"/>
                    </a:lnTo>
                    <a:lnTo>
                      <a:pt x="26" y="33"/>
                    </a:lnTo>
                    <a:lnTo>
                      <a:pt x="26" y="32"/>
                    </a:lnTo>
                    <a:lnTo>
                      <a:pt x="26" y="32"/>
                    </a:lnTo>
                    <a:lnTo>
                      <a:pt x="26" y="31"/>
                    </a:lnTo>
                    <a:lnTo>
                      <a:pt x="28" y="29"/>
                    </a:lnTo>
                    <a:lnTo>
                      <a:pt x="28" y="29"/>
                    </a:lnTo>
                    <a:lnTo>
                      <a:pt x="28" y="28"/>
                    </a:lnTo>
                    <a:lnTo>
                      <a:pt x="28" y="27"/>
                    </a:lnTo>
                    <a:lnTo>
                      <a:pt x="28" y="26"/>
                    </a:lnTo>
                    <a:lnTo>
                      <a:pt x="28" y="25"/>
                    </a:lnTo>
                    <a:lnTo>
                      <a:pt x="28" y="24"/>
                    </a:lnTo>
                    <a:lnTo>
                      <a:pt x="28" y="23"/>
                    </a:lnTo>
                    <a:lnTo>
                      <a:pt x="28" y="23"/>
                    </a:lnTo>
                    <a:lnTo>
                      <a:pt x="28" y="23"/>
                    </a:lnTo>
                    <a:lnTo>
                      <a:pt x="28" y="22"/>
                    </a:lnTo>
                    <a:lnTo>
                      <a:pt x="28" y="21"/>
                    </a:lnTo>
                    <a:lnTo>
                      <a:pt x="28" y="20"/>
                    </a:lnTo>
                    <a:lnTo>
                      <a:pt x="29" y="20"/>
                    </a:lnTo>
                    <a:lnTo>
                      <a:pt x="28" y="20"/>
                    </a:lnTo>
                    <a:lnTo>
                      <a:pt x="28" y="19"/>
                    </a:lnTo>
                    <a:lnTo>
                      <a:pt x="28" y="18"/>
                    </a:lnTo>
                    <a:lnTo>
                      <a:pt x="28" y="17"/>
                    </a:lnTo>
                    <a:lnTo>
                      <a:pt x="28" y="17"/>
                    </a:lnTo>
                    <a:lnTo>
                      <a:pt x="28" y="16"/>
                    </a:lnTo>
                    <a:lnTo>
                      <a:pt x="28" y="16"/>
                    </a:lnTo>
                    <a:lnTo>
                      <a:pt x="29" y="16"/>
                    </a:lnTo>
                    <a:lnTo>
                      <a:pt x="29" y="15"/>
                    </a:lnTo>
                    <a:lnTo>
                      <a:pt x="29" y="14"/>
                    </a:lnTo>
                    <a:lnTo>
                      <a:pt x="28" y="13"/>
                    </a:lnTo>
                    <a:lnTo>
                      <a:pt x="28" y="13"/>
                    </a:lnTo>
                    <a:lnTo>
                      <a:pt x="28" y="13"/>
                    </a:lnTo>
                    <a:lnTo>
                      <a:pt x="28" y="13"/>
                    </a:lnTo>
                    <a:lnTo>
                      <a:pt x="28" y="12"/>
                    </a:lnTo>
                    <a:lnTo>
                      <a:pt x="28" y="13"/>
                    </a:lnTo>
                    <a:lnTo>
                      <a:pt x="27" y="12"/>
                    </a:lnTo>
                    <a:lnTo>
                      <a:pt x="27" y="11"/>
                    </a:lnTo>
                    <a:lnTo>
                      <a:pt x="26" y="11"/>
                    </a:lnTo>
                    <a:lnTo>
                      <a:pt x="26" y="11"/>
                    </a:lnTo>
                    <a:lnTo>
                      <a:pt x="26" y="11"/>
                    </a:lnTo>
                    <a:lnTo>
                      <a:pt x="26" y="10"/>
                    </a:lnTo>
                    <a:lnTo>
                      <a:pt x="26" y="10"/>
                    </a:lnTo>
                    <a:lnTo>
                      <a:pt x="26" y="10"/>
                    </a:lnTo>
                    <a:lnTo>
                      <a:pt x="26" y="10"/>
                    </a:lnTo>
                    <a:lnTo>
                      <a:pt x="27" y="8"/>
                    </a:lnTo>
                    <a:lnTo>
                      <a:pt x="28" y="8"/>
                    </a:lnTo>
                    <a:lnTo>
                      <a:pt x="29" y="5"/>
                    </a:lnTo>
                    <a:lnTo>
                      <a:pt x="29" y="3"/>
                    </a:lnTo>
                    <a:lnTo>
                      <a:pt x="29" y="2"/>
                    </a:lnTo>
                    <a:lnTo>
                      <a:pt x="30" y="2"/>
                    </a:lnTo>
                    <a:lnTo>
                      <a:pt x="30" y="1"/>
                    </a:lnTo>
                    <a:lnTo>
                      <a:pt x="30" y="0"/>
                    </a:lnTo>
                    <a:lnTo>
                      <a:pt x="34" y="1"/>
                    </a:lnTo>
                    <a:lnTo>
                      <a:pt x="35" y="2"/>
                    </a:lnTo>
                    <a:lnTo>
                      <a:pt x="44" y="5"/>
                    </a:lnTo>
                    <a:lnTo>
                      <a:pt x="45" y="5"/>
                    </a:lnTo>
                    <a:lnTo>
                      <a:pt x="45" y="5"/>
                    </a:lnTo>
                    <a:lnTo>
                      <a:pt x="47" y="5"/>
                    </a:lnTo>
                    <a:lnTo>
                      <a:pt x="50" y="6"/>
                    </a:lnTo>
                    <a:lnTo>
                      <a:pt x="51" y="7"/>
                    </a:lnTo>
                    <a:lnTo>
                      <a:pt x="54" y="8"/>
                    </a:lnTo>
                    <a:lnTo>
                      <a:pt x="54" y="8"/>
                    </a:lnTo>
                    <a:lnTo>
                      <a:pt x="55" y="8"/>
                    </a:lnTo>
                    <a:lnTo>
                      <a:pt x="55" y="8"/>
                    </a:lnTo>
                    <a:lnTo>
                      <a:pt x="56" y="8"/>
                    </a:lnTo>
                    <a:lnTo>
                      <a:pt x="57" y="8"/>
                    </a:lnTo>
                    <a:lnTo>
                      <a:pt x="58" y="8"/>
                    </a:lnTo>
                    <a:lnTo>
                      <a:pt x="59" y="8"/>
                    </a:lnTo>
                    <a:lnTo>
                      <a:pt x="60" y="9"/>
                    </a:lnTo>
                    <a:lnTo>
                      <a:pt x="60" y="9"/>
                    </a:lnTo>
                    <a:lnTo>
                      <a:pt x="61" y="9"/>
                    </a:lnTo>
                    <a:lnTo>
                      <a:pt x="62" y="10"/>
                    </a:lnTo>
                    <a:lnTo>
                      <a:pt x="63" y="10"/>
                    </a:lnTo>
                    <a:lnTo>
                      <a:pt x="63" y="10"/>
                    </a:lnTo>
                    <a:lnTo>
                      <a:pt x="64" y="10"/>
                    </a:lnTo>
                    <a:lnTo>
                      <a:pt x="66" y="11"/>
                    </a:lnTo>
                    <a:lnTo>
                      <a:pt x="67" y="11"/>
                    </a:lnTo>
                    <a:lnTo>
                      <a:pt x="67" y="11"/>
                    </a:lnTo>
                    <a:lnTo>
                      <a:pt x="67" y="11"/>
                    </a:lnTo>
                    <a:lnTo>
                      <a:pt x="68" y="11"/>
                    </a:lnTo>
                    <a:lnTo>
                      <a:pt x="69" y="12"/>
                    </a:lnTo>
                    <a:lnTo>
                      <a:pt x="70" y="12"/>
                    </a:lnTo>
                    <a:lnTo>
                      <a:pt x="71" y="12"/>
                    </a:lnTo>
                    <a:lnTo>
                      <a:pt x="74" y="14"/>
                    </a:lnTo>
                    <a:lnTo>
                      <a:pt x="76" y="14"/>
                    </a:lnTo>
                    <a:lnTo>
                      <a:pt x="78" y="14"/>
                    </a:lnTo>
                    <a:lnTo>
                      <a:pt x="78" y="15"/>
                    </a:lnTo>
                    <a:lnTo>
                      <a:pt x="78" y="15"/>
                    </a:lnTo>
                    <a:lnTo>
                      <a:pt x="79" y="15"/>
                    </a:lnTo>
                    <a:lnTo>
                      <a:pt x="81" y="16"/>
                    </a:lnTo>
                    <a:lnTo>
                      <a:pt x="82" y="16"/>
                    </a:lnTo>
                    <a:lnTo>
                      <a:pt x="84" y="16"/>
                    </a:lnTo>
                    <a:lnTo>
                      <a:pt x="84" y="16"/>
                    </a:lnTo>
                    <a:lnTo>
                      <a:pt x="89" y="17"/>
                    </a:lnTo>
                    <a:lnTo>
                      <a:pt x="90" y="18"/>
                    </a:lnTo>
                    <a:lnTo>
                      <a:pt x="93" y="19"/>
                    </a:lnTo>
                    <a:lnTo>
                      <a:pt x="93" y="19"/>
                    </a:lnTo>
                    <a:lnTo>
                      <a:pt x="96" y="20"/>
                    </a:lnTo>
                    <a:lnTo>
                      <a:pt x="96" y="20"/>
                    </a:lnTo>
                    <a:lnTo>
                      <a:pt x="97" y="20"/>
                    </a:lnTo>
                    <a:lnTo>
                      <a:pt x="98" y="20"/>
                    </a:lnTo>
                    <a:lnTo>
                      <a:pt x="100" y="21"/>
                    </a:lnTo>
                    <a:lnTo>
                      <a:pt x="101" y="21"/>
                    </a:lnTo>
                    <a:lnTo>
                      <a:pt x="102" y="22"/>
                    </a:lnTo>
                    <a:lnTo>
                      <a:pt x="103" y="22"/>
                    </a:lnTo>
                    <a:lnTo>
                      <a:pt x="104" y="22"/>
                    </a:lnTo>
                    <a:lnTo>
                      <a:pt x="106" y="23"/>
                    </a:lnTo>
                    <a:lnTo>
                      <a:pt x="108" y="23"/>
                    </a:lnTo>
                    <a:lnTo>
                      <a:pt x="110" y="23"/>
                    </a:lnTo>
                    <a:lnTo>
                      <a:pt x="111" y="24"/>
                    </a:lnTo>
                    <a:lnTo>
                      <a:pt x="114" y="25"/>
                    </a:lnTo>
                    <a:lnTo>
                      <a:pt x="115" y="26"/>
                    </a:lnTo>
                    <a:lnTo>
                      <a:pt x="117" y="26"/>
                    </a:lnTo>
                    <a:lnTo>
                      <a:pt x="117" y="26"/>
                    </a:lnTo>
                    <a:lnTo>
                      <a:pt x="117" y="26"/>
                    </a:lnTo>
                    <a:lnTo>
                      <a:pt x="118" y="26"/>
                    </a:lnTo>
                    <a:lnTo>
                      <a:pt x="119" y="26"/>
                    </a:lnTo>
                    <a:lnTo>
                      <a:pt x="119" y="27"/>
                    </a:lnTo>
                    <a:lnTo>
                      <a:pt x="120" y="27"/>
                    </a:lnTo>
                    <a:lnTo>
                      <a:pt x="120" y="27"/>
                    </a:lnTo>
                    <a:lnTo>
                      <a:pt x="121" y="27"/>
                    </a:lnTo>
                    <a:lnTo>
                      <a:pt x="122" y="28"/>
                    </a:lnTo>
                    <a:lnTo>
                      <a:pt x="123" y="28"/>
                    </a:lnTo>
                    <a:lnTo>
                      <a:pt x="123" y="28"/>
                    </a:lnTo>
                    <a:lnTo>
                      <a:pt x="123" y="28"/>
                    </a:lnTo>
                    <a:lnTo>
                      <a:pt x="126" y="29"/>
                    </a:lnTo>
                    <a:lnTo>
                      <a:pt x="126" y="29"/>
                    </a:lnTo>
                    <a:lnTo>
                      <a:pt x="128" y="29"/>
                    </a:lnTo>
                    <a:lnTo>
                      <a:pt x="128" y="29"/>
                    </a:lnTo>
                    <a:lnTo>
                      <a:pt x="129" y="30"/>
                    </a:lnTo>
                    <a:lnTo>
                      <a:pt x="129" y="30"/>
                    </a:lnTo>
                    <a:lnTo>
                      <a:pt x="130" y="30"/>
                    </a:lnTo>
                    <a:lnTo>
                      <a:pt x="131" y="30"/>
                    </a:lnTo>
                    <a:lnTo>
                      <a:pt x="132" y="31"/>
                    </a:lnTo>
                    <a:lnTo>
                      <a:pt x="132" y="31"/>
                    </a:lnTo>
                    <a:lnTo>
                      <a:pt x="133" y="31"/>
                    </a:lnTo>
                    <a:lnTo>
                      <a:pt x="134" y="31"/>
                    </a:lnTo>
                    <a:lnTo>
                      <a:pt x="135" y="31"/>
                    </a:lnTo>
                    <a:lnTo>
                      <a:pt x="135" y="31"/>
                    </a:lnTo>
                    <a:lnTo>
                      <a:pt x="136" y="32"/>
                    </a:lnTo>
                    <a:lnTo>
                      <a:pt x="137" y="32"/>
                    </a:lnTo>
                    <a:lnTo>
                      <a:pt x="138" y="32"/>
                    </a:lnTo>
                    <a:lnTo>
                      <a:pt x="138" y="32"/>
                    </a:lnTo>
                    <a:lnTo>
                      <a:pt x="139" y="32"/>
                    </a:lnTo>
                    <a:lnTo>
                      <a:pt x="140" y="33"/>
                    </a:lnTo>
                    <a:lnTo>
                      <a:pt x="141" y="33"/>
                    </a:lnTo>
                    <a:lnTo>
                      <a:pt x="142" y="34"/>
                    </a:lnTo>
                    <a:lnTo>
                      <a:pt x="145" y="34"/>
                    </a:lnTo>
                    <a:lnTo>
                      <a:pt x="146" y="35"/>
                    </a:lnTo>
                    <a:lnTo>
                      <a:pt x="148" y="35"/>
                    </a:lnTo>
                    <a:lnTo>
                      <a:pt x="148" y="35"/>
                    </a:lnTo>
                    <a:lnTo>
                      <a:pt x="150" y="35"/>
                    </a:lnTo>
                    <a:lnTo>
                      <a:pt x="151" y="36"/>
                    </a:lnTo>
                    <a:lnTo>
                      <a:pt x="151" y="36"/>
                    </a:lnTo>
                    <a:lnTo>
                      <a:pt x="153" y="37"/>
                    </a:lnTo>
                    <a:lnTo>
                      <a:pt x="154" y="37"/>
                    </a:lnTo>
                    <a:lnTo>
                      <a:pt x="156" y="38"/>
                    </a:lnTo>
                    <a:lnTo>
                      <a:pt x="156" y="38"/>
                    </a:lnTo>
                    <a:lnTo>
                      <a:pt x="158" y="38"/>
                    </a:lnTo>
                    <a:lnTo>
                      <a:pt x="160" y="38"/>
                    </a:lnTo>
                    <a:lnTo>
                      <a:pt x="162" y="38"/>
                    </a:lnTo>
                    <a:lnTo>
                      <a:pt x="164" y="39"/>
                    </a:lnTo>
                    <a:lnTo>
                      <a:pt x="165" y="39"/>
                    </a:lnTo>
                    <a:lnTo>
                      <a:pt x="165" y="40"/>
                    </a:lnTo>
                    <a:lnTo>
                      <a:pt x="166" y="40"/>
                    </a:lnTo>
                    <a:lnTo>
                      <a:pt x="167" y="40"/>
                    </a:lnTo>
                    <a:lnTo>
                      <a:pt x="167" y="40"/>
                    </a:lnTo>
                    <a:lnTo>
                      <a:pt x="168" y="41"/>
                    </a:lnTo>
                    <a:lnTo>
                      <a:pt x="169" y="41"/>
                    </a:lnTo>
                    <a:lnTo>
                      <a:pt x="170" y="41"/>
                    </a:lnTo>
                    <a:lnTo>
                      <a:pt x="172" y="41"/>
                    </a:lnTo>
                    <a:lnTo>
                      <a:pt x="172" y="41"/>
                    </a:lnTo>
                    <a:lnTo>
                      <a:pt x="173" y="42"/>
                    </a:lnTo>
                    <a:lnTo>
                      <a:pt x="175" y="42"/>
                    </a:lnTo>
                    <a:lnTo>
                      <a:pt x="174" y="47"/>
                    </a:lnTo>
                    <a:lnTo>
                      <a:pt x="174" y="48"/>
                    </a:lnTo>
                    <a:lnTo>
                      <a:pt x="172" y="54"/>
                    </a:lnTo>
                    <a:lnTo>
                      <a:pt x="172" y="56"/>
                    </a:lnTo>
                    <a:lnTo>
                      <a:pt x="172" y="58"/>
                    </a:lnTo>
                    <a:lnTo>
                      <a:pt x="172" y="59"/>
                    </a:lnTo>
                    <a:lnTo>
                      <a:pt x="171" y="61"/>
                    </a:lnTo>
                    <a:lnTo>
                      <a:pt x="169" y="65"/>
                    </a:lnTo>
                    <a:lnTo>
                      <a:pt x="169" y="67"/>
                    </a:lnTo>
                    <a:lnTo>
                      <a:pt x="168" y="72"/>
                    </a:lnTo>
                    <a:lnTo>
                      <a:pt x="167" y="73"/>
                    </a:lnTo>
                    <a:lnTo>
                      <a:pt x="166" y="78"/>
                    </a:lnTo>
                    <a:lnTo>
                      <a:pt x="166" y="79"/>
                    </a:lnTo>
                    <a:lnTo>
                      <a:pt x="166" y="82"/>
                    </a:lnTo>
                    <a:lnTo>
                      <a:pt x="166" y="83"/>
                    </a:lnTo>
                    <a:lnTo>
                      <a:pt x="166" y="84"/>
                    </a:lnTo>
                    <a:lnTo>
                      <a:pt x="165" y="84"/>
                    </a:lnTo>
                    <a:lnTo>
                      <a:pt x="165" y="84"/>
                    </a:lnTo>
                    <a:lnTo>
                      <a:pt x="165" y="85"/>
                    </a:lnTo>
                    <a:lnTo>
                      <a:pt x="163" y="90"/>
                    </a:lnTo>
                    <a:lnTo>
                      <a:pt x="163" y="91"/>
                    </a:lnTo>
                    <a:lnTo>
                      <a:pt x="162" y="95"/>
                    </a:lnTo>
                    <a:lnTo>
                      <a:pt x="162" y="96"/>
                    </a:lnTo>
                    <a:lnTo>
                      <a:pt x="161" y="97"/>
                    </a:lnTo>
                    <a:lnTo>
                      <a:pt x="161" y="98"/>
                    </a:lnTo>
                    <a:lnTo>
                      <a:pt x="161" y="99"/>
                    </a:lnTo>
                    <a:lnTo>
                      <a:pt x="161" y="100"/>
                    </a:lnTo>
                    <a:lnTo>
                      <a:pt x="161" y="101"/>
                    </a:lnTo>
                    <a:lnTo>
                      <a:pt x="161" y="102"/>
                    </a:lnTo>
                    <a:lnTo>
                      <a:pt x="160" y="103"/>
                    </a:lnTo>
                    <a:lnTo>
                      <a:pt x="160" y="105"/>
                    </a:lnTo>
                    <a:lnTo>
                      <a:pt x="160" y="105"/>
                    </a:lnTo>
                    <a:lnTo>
                      <a:pt x="159" y="108"/>
                    </a:lnTo>
                    <a:lnTo>
                      <a:pt x="159" y="109"/>
                    </a:lnTo>
                    <a:lnTo>
                      <a:pt x="159" y="110"/>
                    </a:lnTo>
                    <a:lnTo>
                      <a:pt x="158" y="111"/>
                    </a:lnTo>
                    <a:lnTo>
                      <a:pt x="158" y="113"/>
                    </a:lnTo>
                    <a:lnTo>
                      <a:pt x="157" y="115"/>
                    </a:lnTo>
                    <a:lnTo>
                      <a:pt x="157" y="118"/>
                    </a:lnTo>
                    <a:lnTo>
                      <a:pt x="156" y="122"/>
                    </a:lnTo>
                    <a:lnTo>
                      <a:pt x="155" y="124"/>
                    </a:lnTo>
                    <a:lnTo>
                      <a:pt x="154" y="128"/>
                    </a:lnTo>
                    <a:lnTo>
                      <a:pt x="154" y="129"/>
                    </a:lnTo>
                    <a:lnTo>
                      <a:pt x="154" y="130"/>
                    </a:lnTo>
                    <a:lnTo>
                      <a:pt x="153" y="132"/>
                    </a:lnTo>
                    <a:lnTo>
                      <a:pt x="153" y="133"/>
                    </a:lnTo>
                    <a:lnTo>
                      <a:pt x="152" y="135"/>
                    </a:lnTo>
                    <a:lnTo>
                      <a:pt x="152" y="136"/>
                    </a:lnTo>
                    <a:lnTo>
                      <a:pt x="151" y="137"/>
                    </a:lnTo>
                    <a:lnTo>
                      <a:pt x="151" y="138"/>
                    </a:lnTo>
                    <a:lnTo>
                      <a:pt x="151" y="139"/>
                    </a:lnTo>
                    <a:lnTo>
                      <a:pt x="151" y="141"/>
                    </a:lnTo>
                    <a:lnTo>
                      <a:pt x="150" y="144"/>
                    </a:lnTo>
                    <a:lnTo>
                      <a:pt x="150" y="147"/>
                    </a:lnTo>
                    <a:lnTo>
                      <a:pt x="149" y="149"/>
                    </a:lnTo>
                    <a:lnTo>
                      <a:pt x="148" y="150"/>
                    </a:lnTo>
                    <a:lnTo>
                      <a:pt x="148" y="150"/>
                    </a:lnTo>
                    <a:lnTo>
                      <a:pt x="148" y="151"/>
                    </a:lnTo>
                    <a:lnTo>
                      <a:pt x="148" y="151"/>
                    </a:lnTo>
                    <a:lnTo>
                      <a:pt x="148" y="152"/>
                    </a:lnTo>
                    <a:lnTo>
                      <a:pt x="148" y="153"/>
                    </a:lnTo>
                    <a:lnTo>
                      <a:pt x="147" y="155"/>
                    </a:lnTo>
                    <a:lnTo>
                      <a:pt x="147" y="156"/>
                    </a:lnTo>
                    <a:lnTo>
                      <a:pt x="147" y="157"/>
                    </a:lnTo>
                    <a:lnTo>
                      <a:pt x="146" y="158"/>
                    </a:lnTo>
                    <a:lnTo>
                      <a:pt x="146" y="159"/>
                    </a:lnTo>
                    <a:lnTo>
                      <a:pt x="145" y="159"/>
                    </a:lnTo>
                    <a:lnTo>
                      <a:pt x="145" y="162"/>
                    </a:lnTo>
                    <a:lnTo>
                      <a:pt x="145" y="162"/>
                    </a:lnTo>
                    <a:lnTo>
                      <a:pt x="145" y="162"/>
                    </a:lnTo>
                    <a:lnTo>
                      <a:pt x="145" y="164"/>
                    </a:lnTo>
                    <a:lnTo>
                      <a:pt x="145" y="165"/>
                    </a:lnTo>
                    <a:lnTo>
                      <a:pt x="145" y="165"/>
                    </a:lnTo>
                    <a:lnTo>
                      <a:pt x="145" y="167"/>
                    </a:lnTo>
                    <a:lnTo>
                      <a:pt x="144" y="169"/>
                    </a:lnTo>
                    <a:lnTo>
                      <a:pt x="144" y="170"/>
                    </a:lnTo>
                    <a:lnTo>
                      <a:pt x="143" y="172"/>
                    </a:lnTo>
                    <a:lnTo>
                      <a:pt x="142" y="173"/>
                    </a:lnTo>
                    <a:lnTo>
                      <a:pt x="142" y="174"/>
                    </a:lnTo>
                    <a:lnTo>
                      <a:pt x="142" y="176"/>
                    </a:lnTo>
                    <a:lnTo>
                      <a:pt x="142" y="177"/>
                    </a:lnTo>
                    <a:lnTo>
                      <a:pt x="142" y="177"/>
                    </a:lnTo>
                    <a:lnTo>
                      <a:pt x="141" y="180"/>
                    </a:lnTo>
                    <a:lnTo>
                      <a:pt x="141" y="181"/>
                    </a:lnTo>
                    <a:lnTo>
                      <a:pt x="140" y="181"/>
                    </a:lnTo>
                    <a:lnTo>
                      <a:pt x="140" y="182"/>
                    </a:lnTo>
                    <a:lnTo>
                      <a:pt x="140" y="182"/>
                    </a:lnTo>
                    <a:lnTo>
                      <a:pt x="139" y="184"/>
                    </a:lnTo>
                    <a:lnTo>
                      <a:pt x="139" y="185"/>
                    </a:lnTo>
                    <a:lnTo>
                      <a:pt x="139" y="188"/>
                    </a:lnTo>
                    <a:lnTo>
                      <a:pt x="140" y="190"/>
                    </a:lnTo>
                    <a:lnTo>
                      <a:pt x="141" y="190"/>
                    </a:lnTo>
                    <a:lnTo>
                      <a:pt x="141" y="191"/>
                    </a:lnTo>
                    <a:lnTo>
                      <a:pt x="142" y="192"/>
                    </a:lnTo>
                    <a:lnTo>
                      <a:pt x="142" y="193"/>
                    </a:lnTo>
                    <a:lnTo>
                      <a:pt x="142" y="193"/>
                    </a:lnTo>
                    <a:lnTo>
                      <a:pt x="143" y="194"/>
                    </a:lnTo>
                    <a:lnTo>
                      <a:pt x="143" y="195"/>
                    </a:lnTo>
                    <a:lnTo>
                      <a:pt x="144" y="196"/>
                    </a:lnTo>
                    <a:lnTo>
                      <a:pt x="145" y="196"/>
                    </a:lnTo>
                    <a:lnTo>
                      <a:pt x="145" y="197"/>
                    </a:lnTo>
                    <a:lnTo>
                      <a:pt x="145" y="197"/>
                    </a:lnTo>
                    <a:lnTo>
                      <a:pt x="145" y="199"/>
                    </a:lnTo>
                    <a:lnTo>
                      <a:pt x="146" y="199"/>
                    </a:lnTo>
                    <a:lnTo>
                      <a:pt x="148" y="203"/>
                    </a:lnTo>
                    <a:lnTo>
                      <a:pt x="149" y="204"/>
                    </a:lnTo>
                    <a:lnTo>
                      <a:pt x="149" y="205"/>
                    </a:lnTo>
                    <a:lnTo>
                      <a:pt x="150" y="205"/>
                    </a:lnTo>
                    <a:lnTo>
                      <a:pt x="150" y="205"/>
                    </a:lnTo>
                    <a:lnTo>
                      <a:pt x="150" y="205"/>
                    </a:lnTo>
                    <a:lnTo>
                      <a:pt x="150" y="206"/>
                    </a:lnTo>
                    <a:lnTo>
                      <a:pt x="153" y="209"/>
                    </a:lnTo>
                    <a:lnTo>
                      <a:pt x="153" y="210"/>
                    </a:lnTo>
                    <a:lnTo>
                      <a:pt x="154" y="211"/>
                    </a:lnTo>
                    <a:lnTo>
                      <a:pt x="156" y="215"/>
                    </a:lnTo>
                    <a:lnTo>
                      <a:pt x="157" y="217"/>
                    </a:lnTo>
                    <a:lnTo>
                      <a:pt x="158" y="218"/>
                    </a:lnTo>
                    <a:lnTo>
                      <a:pt x="159" y="220"/>
                    </a:lnTo>
                    <a:lnTo>
                      <a:pt x="160" y="220"/>
                    </a:lnTo>
                    <a:lnTo>
                      <a:pt x="160" y="221"/>
                    </a:lnTo>
                    <a:lnTo>
                      <a:pt x="161" y="222"/>
                    </a:lnTo>
                    <a:lnTo>
                      <a:pt x="163" y="225"/>
                    </a:lnTo>
                    <a:lnTo>
                      <a:pt x="163" y="226"/>
                    </a:lnTo>
                    <a:lnTo>
                      <a:pt x="164" y="227"/>
                    </a:lnTo>
                    <a:lnTo>
                      <a:pt x="164" y="227"/>
                    </a:lnTo>
                    <a:lnTo>
                      <a:pt x="165" y="228"/>
                    </a:lnTo>
                    <a:lnTo>
                      <a:pt x="166" y="230"/>
                    </a:lnTo>
                    <a:lnTo>
                      <a:pt x="167" y="232"/>
                    </a:lnTo>
                    <a:lnTo>
                      <a:pt x="168" y="234"/>
                    </a:lnTo>
                    <a:lnTo>
                      <a:pt x="169" y="235"/>
                    </a:lnTo>
                    <a:lnTo>
                      <a:pt x="171" y="237"/>
                    </a:lnTo>
                    <a:lnTo>
                      <a:pt x="171" y="238"/>
                    </a:lnTo>
                    <a:lnTo>
                      <a:pt x="172" y="241"/>
                    </a:lnTo>
                    <a:lnTo>
                      <a:pt x="173" y="241"/>
                    </a:lnTo>
                    <a:lnTo>
                      <a:pt x="174" y="242"/>
                    </a:lnTo>
                    <a:lnTo>
                      <a:pt x="175" y="244"/>
                    </a:lnTo>
                    <a:lnTo>
                      <a:pt x="176" y="245"/>
                    </a:lnTo>
                    <a:lnTo>
                      <a:pt x="178" y="248"/>
                    </a:lnTo>
                    <a:lnTo>
                      <a:pt x="179" y="250"/>
                    </a:lnTo>
                    <a:lnTo>
                      <a:pt x="179" y="250"/>
                    </a:lnTo>
                    <a:lnTo>
                      <a:pt x="181" y="253"/>
                    </a:lnTo>
                    <a:lnTo>
                      <a:pt x="181" y="253"/>
                    </a:lnTo>
                    <a:lnTo>
                      <a:pt x="184" y="257"/>
                    </a:lnTo>
                    <a:lnTo>
                      <a:pt x="184" y="259"/>
                    </a:lnTo>
                    <a:lnTo>
                      <a:pt x="188" y="265"/>
                    </a:lnTo>
                    <a:lnTo>
                      <a:pt x="189" y="265"/>
                    </a:lnTo>
                    <a:lnTo>
                      <a:pt x="192" y="270"/>
                    </a:lnTo>
                    <a:lnTo>
                      <a:pt x="194" y="273"/>
                    </a:lnTo>
                    <a:lnTo>
                      <a:pt x="194" y="274"/>
                    </a:lnTo>
                    <a:lnTo>
                      <a:pt x="195" y="275"/>
                    </a:lnTo>
                    <a:lnTo>
                      <a:pt x="196" y="276"/>
                    </a:lnTo>
                    <a:lnTo>
                      <a:pt x="196" y="277"/>
                    </a:lnTo>
                    <a:lnTo>
                      <a:pt x="198" y="280"/>
                    </a:lnTo>
                    <a:lnTo>
                      <a:pt x="199" y="281"/>
                    </a:lnTo>
                    <a:lnTo>
                      <a:pt x="200" y="283"/>
                    </a:lnTo>
                    <a:lnTo>
                      <a:pt x="201" y="285"/>
                    </a:lnTo>
                    <a:lnTo>
                      <a:pt x="202" y="287"/>
                    </a:lnTo>
                    <a:lnTo>
                      <a:pt x="204" y="288"/>
                    </a:lnTo>
                    <a:lnTo>
                      <a:pt x="205" y="290"/>
                    </a:lnTo>
                    <a:lnTo>
                      <a:pt x="205" y="290"/>
                    </a:lnTo>
                    <a:lnTo>
                      <a:pt x="205" y="291"/>
                    </a:lnTo>
                    <a:lnTo>
                      <a:pt x="205" y="291"/>
                    </a:lnTo>
                    <a:lnTo>
                      <a:pt x="205" y="292"/>
                    </a:lnTo>
                    <a:lnTo>
                      <a:pt x="206" y="293"/>
                    </a:lnTo>
                    <a:lnTo>
                      <a:pt x="206" y="293"/>
                    </a:lnTo>
                    <a:lnTo>
                      <a:pt x="208" y="295"/>
                    </a:lnTo>
                    <a:lnTo>
                      <a:pt x="208" y="296"/>
                    </a:lnTo>
                    <a:lnTo>
                      <a:pt x="209" y="296"/>
                    </a:lnTo>
                    <a:lnTo>
                      <a:pt x="210" y="297"/>
                    </a:lnTo>
                    <a:lnTo>
                      <a:pt x="210" y="298"/>
                    </a:lnTo>
                    <a:lnTo>
                      <a:pt x="211" y="301"/>
                    </a:lnTo>
                    <a:lnTo>
                      <a:pt x="212" y="302"/>
                    </a:lnTo>
                    <a:lnTo>
                      <a:pt x="213" y="303"/>
                    </a:lnTo>
                    <a:lnTo>
                      <a:pt x="214" y="303"/>
                    </a:lnTo>
                    <a:lnTo>
                      <a:pt x="214" y="304"/>
                    </a:lnTo>
                    <a:lnTo>
                      <a:pt x="217" y="309"/>
                    </a:lnTo>
                    <a:lnTo>
                      <a:pt x="217" y="310"/>
                    </a:lnTo>
                    <a:lnTo>
                      <a:pt x="218" y="311"/>
                    </a:lnTo>
                    <a:lnTo>
                      <a:pt x="219" y="312"/>
                    </a:lnTo>
                    <a:lnTo>
                      <a:pt x="220" y="313"/>
                    </a:lnTo>
                    <a:lnTo>
                      <a:pt x="220" y="314"/>
                    </a:lnTo>
                    <a:lnTo>
                      <a:pt x="220" y="314"/>
                    </a:lnTo>
                    <a:lnTo>
                      <a:pt x="220" y="315"/>
                    </a:lnTo>
                    <a:lnTo>
                      <a:pt x="221" y="315"/>
                    </a:lnTo>
                    <a:lnTo>
                      <a:pt x="221" y="316"/>
                    </a:lnTo>
                    <a:lnTo>
                      <a:pt x="222" y="317"/>
                    </a:lnTo>
                    <a:lnTo>
                      <a:pt x="222" y="317"/>
                    </a:lnTo>
                    <a:lnTo>
                      <a:pt x="223" y="319"/>
                    </a:lnTo>
                    <a:lnTo>
                      <a:pt x="223" y="320"/>
                    </a:lnTo>
                    <a:lnTo>
                      <a:pt x="224" y="320"/>
                    </a:lnTo>
                    <a:lnTo>
                      <a:pt x="224" y="320"/>
                    </a:lnTo>
                    <a:lnTo>
                      <a:pt x="228" y="326"/>
                    </a:lnTo>
                    <a:lnTo>
                      <a:pt x="232" y="332"/>
                    </a:lnTo>
                    <a:lnTo>
                      <a:pt x="238" y="341"/>
                    </a:lnTo>
                    <a:lnTo>
                      <a:pt x="238" y="342"/>
                    </a:lnTo>
                    <a:lnTo>
                      <a:pt x="239" y="344"/>
                    </a:lnTo>
                    <a:lnTo>
                      <a:pt x="239" y="344"/>
                    </a:lnTo>
                    <a:lnTo>
                      <a:pt x="243" y="349"/>
                    </a:lnTo>
                    <a:lnTo>
                      <a:pt x="244" y="350"/>
                    </a:lnTo>
                    <a:lnTo>
                      <a:pt x="247" y="356"/>
                    </a:lnTo>
                    <a:lnTo>
                      <a:pt x="248" y="356"/>
                    </a:lnTo>
                    <a:lnTo>
                      <a:pt x="250" y="359"/>
                    </a:lnTo>
                    <a:lnTo>
                      <a:pt x="250" y="361"/>
                    </a:lnTo>
                    <a:lnTo>
                      <a:pt x="251" y="361"/>
                    </a:lnTo>
                    <a:lnTo>
                      <a:pt x="251" y="362"/>
                    </a:lnTo>
                    <a:lnTo>
                      <a:pt x="253" y="364"/>
                    </a:lnTo>
                    <a:lnTo>
                      <a:pt x="254" y="365"/>
                    </a:lnTo>
                    <a:lnTo>
                      <a:pt x="254" y="366"/>
                    </a:lnTo>
                    <a:lnTo>
                      <a:pt x="254" y="367"/>
                    </a:lnTo>
                    <a:lnTo>
                      <a:pt x="257" y="371"/>
                    </a:lnTo>
                    <a:lnTo>
                      <a:pt x="257" y="371"/>
                    </a:lnTo>
                    <a:lnTo>
                      <a:pt x="257" y="372"/>
                    </a:lnTo>
                    <a:lnTo>
                      <a:pt x="258" y="372"/>
                    </a:lnTo>
                    <a:lnTo>
                      <a:pt x="259" y="373"/>
                    </a:lnTo>
                    <a:lnTo>
                      <a:pt x="260" y="375"/>
                    </a:lnTo>
                    <a:lnTo>
                      <a:pt x="260" y="375"/>
                    </a:lnTo>
                    <a:lnTo>
                      <a:pt x="261" y="378"/>
                    </a:lnTo>
                    <a:lnTo>
                      <a:pt x="262" y="379"/>
                    </a:lnTo>
                    <a:lnTo>
                      <a:pt x="263" y="381"/>
                    </a:lnTo>
                    <a:lnTo>
                      <a:pt x="264" y="381"/>
                    </a:lnTo>
                    <a:lnTo>
                      <a:pt x="264" y="382"/>
                    </a:lnTo>
                    <a:lnTo>
                      <a:pt x="265" y="383"/>
                    </a:lnTo>
                    <a:lnTo>
                      <a:pt x="266" y="384"/>
                    </a:lnTo>
                    <a:lnTo>
                      <a:pt x="266" y="384"/>
                    </a:lnTo>
                    <a:lnTo>
                      <a:pt x="266" y="385"/>
                    </a:lnTo>
                    <a:lnTo>
                      <a:pt x="266" y="386"/>
                    </a:lnTo>
                    <a:lnTo>
                      <a:pt x="267" y="387"/>
                    </a:lnTo>
                    <a:lnTo>
                      <a:pt x="268" y="387"/>
                    </a:lnTo>
                    <a:lnTo>
                      <a:pt x="269" y="390"/>
                    </a:lnTo>
                    <a:lnTo>
                      <a:pt x="269" y="390"/>
                    </a:lnTo>
                    <a:lnTo>
                      <a:pt x="272" y="393"/>
                    </a:lnTo>
                    <a:lnTo>
                      <a:pt x="272" y="394"/>
                    </a:lnTo>
                    <a:lnTo>
                      <a:pt x="272" y="395"/>
                    </a:lnTo>
                    <a:lnTo>
                      <a:pt x="273" y="396"/>
                    </a:lnTo>
                    <a:lnTo>
                      <a:pt x="275" y="399"/>
                    </a:lnTo>
                    <a:lnTo>
                      <a:pt x="276" y="401"/>
                    </a:lnTo>
                    <a:lnTo>
                      <a:pt x="277" y="401"/>
                    </a:lnTo>
                    <a:lnTo>
                      <a:pt x="277" y="402"/>
                    </a:lnTo>
                    <a:lnTo>
                      <a:pt x="278" y="402"/>
                    </a:lnTo>
                    <a:lnTo>
                      <a:pt x="278" y="402"/>
                    </a:lnTo>
                    <a:lnTo>
                      <a:pt x="278" y="402"/>
                    </a:lnTo>
                    <a:lnTo>
                      <a:pt x="278" y="403"/>
                    </a:lnTo>
                    <a:lnTo>
                      <a:pt x="279" y="406"/>
                    </a:lnTo>
                    <a:lnTo>
                      <a:pt x="280" y="406"/>
                    </a:lnTo>
                    <a:lnTo>
                      <a:pt x="280" y="407"/>
                    </a:lnTo>
                    <a:lnTo>
                      <a:pt x="281" y="408"/>
                    </a:lnTo>
                    <a:lnTo>
                      <a:pt x="281" y="408"/>
                    </a:lnTo>
                    <a:lnTo>
                      <a:pt x="281" y="408"/>
                    </a:lnTo>
                    <a:lnTo>
                      <a:pt x="282" y="409"/>
                    </a:lnTo>
                    <a:lnTo>
                      <a:pt x="283" y="411"/>
                    </a:lnTo>
                    <a:lnTo>
                      <a:pt x="284" y="413"/>
                    </a:lnTo>
                    <a:lnTo>
                      <a:pt x="284" y="414"/>
                    </a:lnTo>
                    <a:lnTo>
                      <a:pt x="285" y="415"/>
                    </a:lnTo>
                    <a:lnTo>
                      <a:pt x="287" y="416"/>
                    </a:lnTo>
                    <a:lnTo>
                      <a:pt x="287" y="417"/>
                    </a:lnTo>
                    <a:lnTo>
                      <a:pt x="289" y="420"/>
                    </a:lnTo>
                    <a:lnTo>
                      <a:pt x="289" y="420"/>
                    </a:lnTo>
                    <a:lnTo>
                      <a:pt x="290" y="423"/>
                    </a:lnTo>
                    <a:lnTo>
                      <a:pt x="290" y="423"/>
                    </a:lnTo>
                    <a:lnTo>
                      <a:pt x="291" y="423"/>
                    </a:lnTo>
                    <a:lnTo>
                      <a:pt x="291" y="423"/>
                    </a:lnTo>
                    <a:lnTo>
                      <a:pt x="291" y="424"/>
                    </a:lnTo>
                    <a:lnTo>
                      <a:pt x="293" y="425"/>
                    </a:lnTo>
                    <a:lnTo>
                      <a:pt x="293" y="426"/>
                    </a:lnTo>
                    <a:lnTo>
                      <a:pt x="293" y="426"/>
                    </a:lnTo>
                    <a:lnTo>
                      <a:pt x="294" y="427"/>
                    </a:lnTo>
                    <a:lnTo>
                      <a:pt x="294" y="428"/>
                    </a:lnTo>
                    <a:lnTo>
                      <a:pt x="294" y="429"/>
                    </a:lnTo>
                    <a:lnTo>
                      <a:pt x="294" y="429"/>
                    </a:lnTo>
                    <a:lnTo>
                      <a:pt x="295" y="430"/>
                    </a:lnTo>
                    <a:lnTo>
                      <a:pt x="295" y="431"/>
                    </a:lnTo>
                    <a:lnTo>
                      <a:pt x="296" y="431"/>
                    </a:lnTo>
                    <a:lnTo>
                      <a:pt x="296" y="431"/>
                    </a:lnTo>
                    <a:lnTo>
                      <a:pt x="296" y="432"/>
                    </a:lnTo>
                    <a:lnTo>
                      <a:pt x="295" y="432"/>
                    </a:lnTo>
                    <a:lnTo>
                      <a:pt x="295" y="433"/>
                    </a:lnTo>
                    <a:lnTo>
                      <a:pt x="295" y="434"/>
                    </a:lnTo>
                    <a:lnTo>
                      <a:pt x="295" y="435"/>
                    </a:lnTo>
                    <a:lnTo>
                      <a:pt x="295" y="435"/>
                    </a:lnTo>
                    <a:lnTo>
                      <a:pt x="294" y="436"/>
                    </a:lnTo>
                    <a:lnTo>
                      <a:pt x="294" y="437"/>
                    </a:lnTo>
                    <a:lnTo>
                      <a:pt x="294" y="438"/>
                    </a:lnTo>
                    <a:lnTo>
                      <a:pt x="294" y="438"/>
                    </a:lnTo>
                    <a:lnTo>
                      <a:pt x="295" y="438"/>
                    </a:lnTo>
                    <a:lnTo>
                      <a:pt x="296" y="438"/>
                    </a:lnTo>
                    <a:lnTo>
                      <a:pt x="296" y="439"/>
                    </a:lnTo>
                    <a:lnTo>
                      <a:pt x="296" y="440"/>
                    </a:lnTo>
                    <a:lnTo>
                      <a:pt x="296" y="441"/>
                    </a:lnTo>
                    <a:lnTo>
                      <a:pt x="296" y="441"/>
                    </a:lnTo>
                    <a:lnTo>
                      <a:pt x="296" y="442"/>
                    </a:lnTo>
                    <a:lnTo>
                      <a:pt x="296" y="443"/>
                    </a:lnTo>
                    <a:lnTo>
                      <a:pt x="297" y="444"/>
                    </a:lnTo>
                    <a:lnTo>
                      <a:pt x="297" y="444"/>
                    </a:lnTo>
                    <a:lnTo>
                      <a:pt x="298" y="445"/>
                    </a:lnTo>
                    <a:lnTo>
                      <a:pt x="299" y="446"/>
                    </a:lnTo>
                    <a:lnTo>
                      <a:pt x="299" y="446"/>
                    </a:lnTo>
                    <a:lnTo>
                      <a:pt x="299" y="446"/>
                    </a:lnTo>
                    <a:lnTo>
                      <a:pt x="299" y="447"/>
                    </a:lnTo>
                    <a:lnTo>
                      <a:pt x="299" y="447"/>
                    </a:lnTo>
                    <a:lnTo>
                      <a:pt x="299" y="448"/>
                    </a:lnTo>
                    <a:lnTo>
                      <a:pt x="299" y="449"/>
                    </a:lnTo>
                    <a:lnTo>
                      <a:pt x="299" y="449"/>
                    </a:lnTo>
                    <a:lnTo>
                      <a:pt x="299" y="450"/>
                    </a:lnTo>
                    <a:lnTo>
                      <a:pt x="299" y="450"/>
                    </a:lnTo>
                    <a:lnTo>
                      <a:pt x="299" y="451"/>
                    </a:lnTo>
                    <a:lnTo>
                      <a:pt x="299" y="452"/>
                    </a:lnTo>
                    <a:lnTo>
                      <a:pt x="300" y="452"/>
                    </a:lnTo>
                    <a:lnTo>
                      <a:pt x="300" y="453"/>
                    </a:lnTo>
                    <a:lnTo>
                      <a:pt x="299" y="453"/>
                    </a:lnTo>
                    <a:lnTo>
                      <a:pt x="299" y="453"/>
                    </a:lnTo>
                    <a:lnTo>
                      <a:pt x="300" y="453"/>
                    </a:lnTo>
                    <a:lnTo>
                      <a:pt x="301" y="455"/>
                    </a:lnTo>
                    <a:lnTo>
                      <a:pt x="301" y="456"/>
                    </a:lnTo>
                    <a:lnTo>
                      <a:pt x="301" y="457"/>
                    </a:lnTo>
                    <a:lnTo>
                      <a:pt x="301" y="457"/>
                    </a:lnTo>
                    <a:lnTo>
                      <a:pt x="301" y="458"/>
                    </a:lnTo>
                    <a:lnTo>
                      <a:pt x="300" y="458"/>
                    </a:lnTo>
                    <a:lnTo>
                      <a:pt x="300" y="459"/>
                    </a:lnTo>
                    <a:lnTo>
                      <a:pt x="300" y="460"/>
                    </a:lnTo>
                    <a:lnTo>
                      <a:pt x="300" y="460"/>
                    </a:lnTo>
                    <a:lnTo>
                      <a:pt x="301" y="460"/>
                    </a:lnTo>
                    <a:lnTo>
                      <a:pt x="302" y="460"/>
                    </a:lnTo>
                    <a:lnTo>
                      <a:pt x="302" y="461"/>
                    </a:lnTo>
                    <a:lnTo>
                      <a:pt x="302" y="461"/>
                    </a:lnTo>
                    <a:lnTo>
                      <a:pt x="303" y="462"/>
                    </a:lnTo>
                    <a:lnTo>
                      <a:pt x="304" y="462"/>
                    </a:lnTo>
                    <a:lnTo>
                      <a:pt x="304" y="463"/>
                    </a:lnTo>
                    <a:lnTo>
                      <a:pt x="304" y="463"/>
                    </a:lnTo>
                    <a:lnTo>
                      <a:pt x="305" y="463"/>
                    </a:lnTo>
                    <a:lnTo>
                      <a:pt x="305" y="464"/>
                    </a:lnTo>
                    <a:lnTo>
                      <a:pt x="305" y="465"/>
                    </a:lnTo>
                    <a:lnTo>
                      <a:pt x="305" y="466"/>
                    </a:lnTo>
                    <a:lnTo>
                      <a:pt x="306" y="466"/>
                    </a:lnTo>
                    <a:lnTo>
                      <a:pt x="306" y="466"/>
                    </a:lnTo>
                    <a:lnTo>
                      <a:pt x="307" y="466"/>
                    </a:lnTo>
                    <a:lnTo>
                      <a:pt x="308" y="467"/>
                    </a:lnTo>
                    <a:lnTo>
                      <a:pt x="308" y="469"/>
                    </a:lnTo>
                    <a:lnTo>
                      <a:pt x="308" y="469"/>
                    </a:lnTo>
                    <a:lnTo>
                      <a:pt x="308" y="469"/>
                    </a:lnTo>
                    <a:lnTo>
                      <a:pt x="308" y="470"/>
                    </a:lnTo>
                    <a:lnTo>
                      <a:pt x="308" y="471"/>
                    </a:lnTo>
                    <a:lnTo>
                      <a:pt x="308" y="472"/>
                    </a:lnTo>
                    <a:lnTo>
                      <a:pt x="308" y="471"/>
                    </a:lnTo>
                    <a:lnTo>
                      <a:pt x="307" y="471"/>
                    </a:lnTo>
                    <a:lnTo>
                      <a:pt x="307" y="472"/>
                    </a:lnTo>
                    <a:lnTo>
                      <a:pt x="306" y="472"/>
                    </a:lnTo>
                    <a:lnTo>
                      <a:pt x="305" y="472"/>
                    </a:lnTo>
                    <a:lnTo>
                      <a:pt x="305" y="473"/>
                    </a:lnTo>
                    <a:lnTo>
                      <a:pt x="305" y="474"/>
                    </a:lnTo>
                    <a:lnTo>
                      <a:pt x="304" y="475"/>
                    </a:lnTo>
                    <a:lnTo>
                      <a:pt x="303" y="475"/>
                    </a:lnTo>
                    <a:lnTo>
                      <a:pt x="302" y="475"/>
                    </a:lnTo>
                    <a:lnTo>
                      <a:pt x="302" y="475"/>
                    </a:lnTo>
                    <a:lnTo>
                      <a:pt x="301" y="475"/>
                    </a:lnTo>
                    <a:lnTo>
                      <a:pt x="300" y="476"/>
                    </a:lnTo>
                    <a:lnTo>
                      <a:pt x="299" y="476"/>
                    </a:lnTo>
                    <a:lnTo>
                      <a:pt x="299" y="476"/>
                    </a:lnTo>
                    <a:lnTo>
                      <a:pt x="299" y="476"/>
                    </a:lnTo>
                    <a:lnTo>
                      <a:pt x="299" y="476"/>
                    </a:lnTo>
                    <a:lnTo>
                      <a:pt x="298" y="476"/>
                    </a:lnTo>
                    <a:lnTo>
                      <a:pt x="297" y="476"/>
                    </a:lnTo>
                    <a:lnTo>
                      <a:pt x="296" y="476"/>
                    </a:lnTo>
                    <a:lnTo>
                      <a:pt x="296" y="476"/>
                    </a:lnTo>
                    <a:lnTo>
                      <a:pt x="295" y="477"/>
                    </a:lnTo>
                    <a:lnTo>
                      <a:pt x="295" y="478"/>
                    </a:lnTo>
                    <a:lnTo>
                      <a:pt x="294" y="478"/>
                    </a:lnTo>
                    <a:lnTo>
                      <a:pt x="294" y="479"/>
                    </a:lnTo>
                    <a:lnTo>
                      <a:pt x="294" y="480"/>
                    </a:lnTo>
                    <a:lnTo>
                      <a:pt x="294" y="481"/>
                    </a:lnTo>
                    <a:lnTo>
                      <a:pt x="294" y="481"/>
                    </a:lnTo>
                    <a:lnTo>
                      <a:pt x="294" y="481"/>
                    </a:lnTo>
                    <a:lnTo>
                      <a:pt x="293" y="481"/>
                    </a:lnTo>
                    <a:lnTo>
                      <a:pt x="293" y="482"/>
                    </a:lnTo>
                    <a:lnTo>
                      <a:pt x="293" y="482"/>
                    </a:lnTo>
                    <a:lnTo>
                      <a:pt x="292" y="483"/>
                    </a:lnTo>
                    <a:lnTo>
                      <a:pt x="291" y="484"/>
                    </a:lnTo>
                    <a:lnTo>
                      <a:pt x="290" y="484"/>
                    </a:lnTo>
                    <a:lnTo>
                      <a:pt x="290" y="484"/>
                    </a:lnTo>
                    <a:lnTo>
                      <a:pt x="289" y="484"/>
                    </a:lnTo>
                    <a:lnTo>
                      <a:pt x="290" y="484"/>
                    </a:lnTo>
                    <a:lnTo>
                      <a:pt x="290" y="485"/>
                    </a:lnTo>
                    <a:lnTo>
                      <a:pt x="290" y="486"/>
                    </a:lnTo>
                    <a:lnTo>
                      <a:pt x="290" y="486"/>
                    </a:lnTo>
                    <a:lnTo>
                      <a:pt x="290" y="487"/>
                    </a:lnTo>
                    <a:lnTo>
                      <a:pt x="290" y="487"/>
                    </a:lnTo>
                    <a:lnTo>
                      <a:pt x="290" y="487"/>
                    </a:lnTo>
                    <a:lnTo>
                      <a:pt x="290" y="488"/>
                    </a:lnTo>
                    <a:lnTo>
                      <a:pt x="290" y="488"/>
                    </a:lnTo>
                    <a:lnTo>
                      <a:pt x="289" y="488"/>
                    </a:lnTo>
                    <a:lnTo>
                      <a:pt x="289" y="489"/>
                    </a:lnTo>
                    <a:lnTo>
                      <a:pt x="289" y="490"/>
                    </a:lnTo>
                    <a:lnTo>
                      <a:pt x="289" y="490"/>
                    </a:lnTo>
                    <a:lnTo>
                      <a:pt x="289" y="490"/>
                    </a:lnTo>
                    <a:lnTo>
                      <a:pt x="289" y="491"/>
                    </a:lnTo>
                    <a:lnTo>
                      <a:pt x="289" y="491"/>
                    </a:lnTo>
                    <a:lnTo>
                      <a:pt x="289" y="492"/>
                    </a:lnTo>
                    <a:lnTo>
                      <a:pt x="289" y="493"/>
                    </a:lnTo>
                    <a:lnTo>
                      <a:pt x="289" y="493"/>
                    </a:lnTo>
                    <a:lnTo>
                      <a:pt x="289" y="494"/>
                    </a:lnTo>
                    <a:lnTo>
                      <a:pt x="289" y="495"/>
                    </a:lnTo>
                    <a:lnTo>
                      <a:pt x="289" y="495"/>
                    </a:lnTo>
                    <a:lnTo>
                      <a:pt x="289" y="496"/>
                    </a:lnTo>
                    <a:lnTo>
                      <a:pt x="289" y="496"/>
                    </a:lnTo>
                    <a:lnTo>
                      <a:pt x="289" y="496"/>
                    </a:lnTo>
                    <a:lnTo>
                      <a:pt x="288" y="496"/>
                    </a:lnTo>
                    <a:lnTo>
                      <a:pt x="287" y="497"/>
                    </a:lnTo>
                    <a:lnTo>
                      <a:pt x="287" y="498"/>
                    </a:lnTo>
                    <a:lnTo>
                      <a:pt x="288" y="498"/>
                    </a:lnTo>
                    <a:lnTo>
                      <a:pt x="288" y="499"/>
                    </a:lnTo>
                    <a:lnTo>
                      <a:pt x="287" y="499"/>
                    </a:lnTo>
                    <a:lnTo>
                      <a:pt x="287" y="499"/>
                    </a:lnTo>
                    <a:lnTo>
                      <a:pt x="287" y="499"/>
                    </a:lnTo>
                    <a:lnTo>
                      <a:pt x="287" y="499"/>
                    </a:lnTo>
                    <a:lnTo>
                      <a:pt x="287" y="499"/>
                    </a:lnTo>
                    <a:lnTo>
                      <a:pt x="287" y="500"/>
                    </a:lnTo>
                    <a:lnTo>
                      <a:pt x="287" y="500"/>
                    </a:lnTo>
                    <a:lnTo>
                      <a:pt x="287" y="501"/>
                    </a:lnTo>
                    <a:lnTo>
                      <a:pt x="286" y="501"/>
                    </a:lnTo>
                    <a:lnTo>
                      <a:pt x="286" y="502"/>
                    </a:lnTo>
                    <a:lnTo>
                      <a:pt x="286" y="502"/>
                    </a:lnTo>
                    <a:lnTo>
                      <a:pt x="287" y="502"/>
                    </a:lnTo>
                    <a:lnTo>
                      <a:pt x="287" y="503"/>
                    </a:lnTo>
                    <a:lnTo>
                      <a:pt x="286" y="503"/>
                    </a:lnTo>
                    <a:lnTo>
                      <a:pt x="285" y="504"/>
                    </a:lnTo>
                    <a:lnTo>
                      <a:pt x="284" y="504"/>
                    </a:lnTo>
                    <a:lnTo>
                      <a:pt x="284" y="505"/>
                    </a:lnTo>
                    <a:lnTo>
                      <a:pt x="284" y="505"/>
                    </a:lnTo>
                    <a:lnTo>
                      <a:pt x="283" y="505"/>
                    </a:lnTo>
                    <a:lnTo>
                      <a:pt x="283" y="506"/>
                    </a:lnTo>
                    <a:lnTo>
                      <a:pt x="283" y="506"/>
                    </a:lnTo>
                    <a:lnTo>
                      <a:pt x="283" y="507"/>
                    </a:lnTo>
                    <a:lnTo>
                      <a:pt x="282" y="507"/>
                    </a:lnTo>
                    <a:lnTo>
                      <a:pt x="282" y="507"/>
                    </a:lnTo>
                    <a:lnTo>
                      <a:pt x="281" y="507"/>
                    </a:lnTo>
                    <a:lnTo>
                      <a:pt x="281" y="508"/>
                    </a:lnTo>
                    <a:lnTo>
                      <a:pt x="281" y="508"/>
                    </a:lnTo>
                    <a:lnTo>
                      <a:pt x="281" y="508"/>
                    </a:lnTo>
                    <a:lnTo>
                      <a:pt x="280" y="508"/>
                    </a:lnTo>
                    <a:lnTo>
                      <a:pt x="279" y="508"/>
                    </a:lnTo>
                    <a:lnTo>
                      <a:pt x="278" y="508"/>
                    </a:lnTo>
                    <a:lnTo>
                      <a:pt x="278" y="508"/>
                    </a:lnTo>
                    <a:lnTo>
                      <a:pt x="278" y="508"/>
                    </a:lnTo>
                    <a:lnTo>
                      <a:pt x="278" y="510"/>
                    </a:lnTo>
                    <a:lnTo>
                      <a:pt x="278" y="510"/>
                    </a:lnTo>
                    <a:lnTo>
                      <a:pt x="278" y="511"/>
                    </a:lnTo>
                    <a:lnTo>
                      <a:pt x="278" y="512"/>
                    </a:lnTo>
                    <a:lnTo>
                      <a:pt x="277" y="513"/>
                    </a:lnTo>
                    <a:lnTo>
                      <a:pt x="277" y="514"/>
                    </a:lnTo>
                    <a:lnTo>
                      <a:pt x="276" y="514"/>
                    </a:lnTo>
                    <a:lnTo>
                      <a:pt x="276" y="514"/>
                    </a:lnTo>
                    <a:lnTo>
                      <a:pt x="278" y="515"/>
                    </a:lnTo>
                    <a:lnTo>
                      <a:pt x="278" y="515"/>
                    </a:lnTo>
                    <a:lnTo>
                      <a:pt x="278" y="516"/>
                    </a:lnTo>
                    <a:lnTo>
                      <a:pt x="278" y="517"/>
                    </a:lnTo>
                    <a:lnTo>
                      <a:pt x="278" y="518"/>
                    </a:lnTo>
                    <a:lnTo>
                      <a:pt x="277" y="521"/>
                    </a:lnTo>
                    <a:lnTo>
                      <a:pt x="276" y="522"/>
                    </a:lnTo>
                    <a:lnTo>
                      <a:pt x="276" y="522"/>
                    </a:lnTo>
                    <a:lnTo>
                      <a:pt x="275" y="523"/>
                    </a:lnTo>
                    <a:lnTo>
                      <a:pt x="275" y="524"/>
                    </a:lnTo>
                    <a:lnTo>
                      <a:pt x="275" y="524"/>
                    </a:lnTo>
                    <a:lnTo>
                      <a:pt x="275" y="525"/>
                    </a:lnTo>
                    <a:lnTo>
                      <a:pt x="275" y="526"/>
                    </a:lnTo>
                    <a:lnTo>
                      <a:pt x="276" y="526"/>
                    </a:lnTo>
                    <a:lnTo>
                      <a:pt x="276" y="527"/>
                    </a:lnTo>
                    <a:lnTo>
                      <a:pt x="276" y="528"/>
                    </a:lnTo>
                    <a:lnTo>
                      <a:pt x="277" y="527"/>
                    </a:lnTo>
                    <a:lnTo>
                      <a:pt x="278" y="527"/>
                    </a:lnTo>
                    <a:lnTo>
                      <a:pt x="278" y="528"/>
                    </a:lnTo>
                    <a:lnTo>
                      <a:pt x="278" y="529"/>
                    </a:lnTo>
                    <a:lnTo>
                      <a:pt x="278" y="529"/>
                    </a:lnTo>
                    <a:lnTo>
                      <a:pt x="279" y="529"/>
                    </a:lnTo>
                    <a:lnTo>
                      <a:pt x="279" y="528"/>
                    </a:lnTo>
                    <a:lnTo>
                      <a:pt x="280" y="528"/>
                    </a:lnTo>
                    <a:lnTo>
                      <a:pt x="281" y="529"/>
                    </a:lnTo>
                    <a:lnTo>
                      <a:pt x="282" y="529"/>
                    </a:lnTo>
                    <a:lnTo>
                      <a:pt x="282" y="529"/>
                    </a:lnTo>
                    <a:lnTo>
                      <a:pt x="282" y="530"/>
                    </a:lnTo>
                    <a:lnTo>
                      <a:pt x="282" y="531"/>
                    </a:lnTo>
                    <a:lnTo>
                      <a:pt x="282" y="532"/>
                    </a:lnTo>
                    <a:lnTo>
                      <a:pt x="283" y="532"/>
                    </a:lnTo>
                    <a:lnTo>
                      <a:pt x="283" y="532"/>
                    </a:lnTo>
                    <a:lnTo>
                      <a:pt x="283" y="532"/>
                    </a:lnTo>
                    <a:lnTo>
                      <a:pt x="283" y="533"/>
                    </a:lnTo>
                    <a:lnTo>
                      <a:pt x="283" y="533"/>
                    </a:lnTo>
                    <a:lnTo>
                      <a:pt x="283" y="534"/>
                    </a:lnTo>
                    <a:lnTo>
                      <a:pt x="283" y="535"/>
                    </a:lnTo>
                    <a:lnTo>
                      <a:pt x="283" y="535"/>
                    </a:lnTo>
                    <a:lnTo>
                      <a:pt x="283" y="537"/>
                    </a:lnTo>
                    <a:lnTo>
                      <a:pt x="282" y="538"/>
                    </a:lnTo>
                    <a:lnTo>
                      <a:pt x="282" y="538"/>
                    </a:lnTo>
                    <a:lnTo>
                      <a:pt x="281" y="539"/>
                    </a:lnTo>
                    <a:lnTo>
                      <a:pt x="280" y="539"/>
                    </a:lnTo>
                    <a:lnTo>
                      <a:pt x="280" y="540"/>
                    </a:lnTo>
                    <a:lnTo>
                      <a:pt x="279" y="540"/>
                    </a:lnTo>
                    <a:lnTo>
                      <a:pt x="279" y="541"/>
                    </a:lnTo>
                    <a:lnTo>
                      <a:pt x="278" y="541"/>
                    </a:lnTo>
                    <a:lnTo>
                      <a:pt x="278" y="541"/>
                    </a:lnTo>
                    <a:lnTo>
                      <a:pt x="278" y="542"/>
                    </a:lnTo>
                    <a:lnTo>
                      <a:pt x="278" y="542"/>
                    </a:lnTo>
                    <a:lnTo>
                      <a:pt x="278" y="542"/>
                    </a:lnTo>
                    <a:lnTo>
                      <a:pt x="278" y="543"/>
                    </a:lnTo>
                    <a:lnTo>
                      <a:pt x="277" y="542"/>
                    </a:lnTo>
                    <a:lnTo>
                      <a:pt x="277" y="543"/>
                    </a:lnTo>
                    <a:lnTo>
                      <a:pt x="275" y="543"/>
                    </a:lnTo>
                    <a:lnTo>
                      <a:pt x="275" y="543"/>
                    </a:lnTo>
                    <a:lnTo>
                      <a:pt x="274" y="543"/>
                    </a:lnTo>
                    <a:lnTo>
                      <a:pt x="274" y="542"/>
                    </a:lnTo>
                    <a:lnTo>
                      <a:pt x="273" y="542"/>
                    </a:lnTo>
                    <a:lnTo>
                      <a:pt x="272" y="542"/>
                    </a:lnTo>
                    <a:lnTo>
                      <a:pt x="272" y="542"/>
                    </a:lnTo>
                    <a:lnTo>
                      <a:pt x="272" y="541"/>
                    </a:lnTo>
                    <a:lnTo>
                      <a:pt x="272" y="541"/>
                    </a:lnTo>
                    <a:lnTo>
                      <a:pt x="272" y="542"/>
                    </a:lnTo>
                    <a:lnTo>
                      <a:pt x="271" y="542"/>
                    </a:lnTo>
                    <a:lnTo>
                      <a:pt x="260" y="541"/>
                    </a:lnTo>
                    <a:lnTo>
                      <a:pt x="250" y="540"/>
                    </a:lnTo>
                    <a:lnTo>
                      <a:pt x="245" y="539"/>
                    </a:lnTo>
                    <a:lnTo>
                      <a:pt x="238" y="538"/>
                    </a:lnTo>
                    <a:lnTo>
                      <a:pt x="227" y="537"/>
                    </a:lnTo>
                    <a:lnTo>
                      <a:pt x="224" y="537"/>
                    </a:lnTo>
                    <a:lnTo>
                      <a:pt x="223" y="537"/>
                    </a:lnTo>
                    <a:lnTo>
                      <a:pt x="217" y="536"/>
                    </a:lnTo>
                    <a:lnTo>
                      <a:pt x="215" y="535"/>
                    </a:lnTo>
                    <a:lnTo>
                      <a:pt x="214" y="535"/>
                    </a:lnTo>
                    <a:lnTo>
                      <a:pt x="211" y="535"/>
                    </a:lnTo>
                    <a:lnTo>
                      <a:pt x="197" y="533"/>
                    </a:lnTo>
                    <a:lnTo>
                      <a:pt x="194" y="533"/>
                    </a:lnTo>
                    <a:lnTo>
                      <a:pt x="184" y="532"/>
                    </a:lnTo>
                    <a:lnTo>
                      <a:pt x="182" y="532"/>
                    </a:lnTo>
                    <a:lnTo>
                      <a:pt x="181" y="531"/>
                    </a:lnTo>
                    <a:lnTo>
                      <a:pt x="178" y="531"/>
                    </a:lnTo>
                    <a:lnTo>
                      <a:pt x="178" y="531"/>
                    </a:lnTo>
                    <a:lnTo>
                      <a:pt x="176" y="531"/>
                    </a:lnTo>
                    <a:lnTo>
                      <a:pt x="174" y="530"/>
                    </a:lnTo>
                    <a:lnTo>
                      <a:pt x="174" y="529"/>
                    </a:lnTo>
                    <a:lnTo>
                      <a:pt x="174" y="529"/>
                    </a:lnTo>
                    <a:lnTo>
                      <a:pt x="174" y="527"/>
                    </a:lnTo>
                    <a:lnTo>
                      <a:pt x="174" y="526"/>
                    </a:lnTo>
                    <a:lnTo>
                      <a:pt x="174" y="526"/>
                    </a:lnTo>
                    <a:lnTo>
                      <a:pt x="174" y="525"/>
                    </a:lnTo>
                    <a:lnTo>
                      <a:pt x="174" y="524"/>
                    </a:lnTo>
                    <a:lnTo>
                      <a:pt x="173" y="524"/>
                    </a:lnTo>
                    <a:lnTo>
                      <a:pt x="173" y="523"/>
                    </a:lnTo>
                    <a:lnTo>
                      <a:pt x="173" y="523"/>
                    </a:lnTo>
                    <a:lnTo>
                      <a:pt x="172" y="522"/>
                    </a:lnTo>
                    <a:lnTo>
                      <a:pt x="172" y="522"/>
                    </a:lnTo>
                    <a:lnTo>
                      <a:pt x="172" y="522"/>
                    </a:lnTo>
                    <a:lnTo>
                      <a:pt x="171" y="523"/>
                    </a:lnTo>
                    <a:lnTo>
                      <a:pt x="171" y="522"/>
                    </a:lnTo>
                    <a:lnTo>
                      <a:pt x="170" y="522"/>
                    </a:lnTo>
                    <a:lnTo>
                      <a:pt x="171" y="522"/>
                    </a:lnTo>
                    <a:lnTo>
                      <a:pt x="170" y="522"/>
                    </a:lnTo>
                    <a:lnTo>
                      <a:pt x="171" y="520"/>
                    </a:lnTo>
                    <a:lnTo>
                      <a:pt x="171" y="520"/>
                    </a:lnTo>
                    <a:lnTo>
                      <a:pt x="171" y="519"/>
                    </a:lnTo>
                    <a:lnTo>
                      <a:pt x="172" y="518"/>
                    </a:lnTo>
                    <a:lnTo>
                      <a:pt x="172" y="517"/>
                    </a:lnTo>
                    <a:lnTo>
                      <a:pt x="172" y="516"/>
                    </a:lnTo>
                    <a:lnTo>
                      <a:pt x="171" y="516"/>
                    </a:lnTo>
                    <a:lnTo>
                      <a:pt x="171" y="515"/>
                    </a:lnTo>
                    <a:lnTo>
                      <a:pt x="171" y="514"/>
                    </a:lnTo>
                    <a:lnTo>
                      <a:pt x="172" y="514"/>
                    </a:lnTo>
                    <a:lnTo>
                      <a:pt x="172" y="514"/>
                    </a:lnTo>
                    <a:lnTo>
                      <a:pt x="172" y="514"/>
                    </a:lnTo>
                    <a:lnTo>
                      <a:pt x="172" y="514"/>
                    </a:lnTo>
                    <a:lnTo>
                      <a:pt x="172" y="514"/>
                    </a:lnTo>
                    <a:lnTo>
                      <a:pt x="172" y="513"/>
                    </a:lnTo>
                    <a:lnTo>
                      <a:pt x="172" y="511"/>
                    </a:lnTo>
                    <a:lnTo>
                      <a:pt x="172" y="511"/>
                    </a:lnTo>
                    <a:lnTo>
                      <a:pt x="172" y="509"/>
                    </a:lnTo>
                    <a:lnTo>
                      <a:pt x="172" y="508"/>
                    </a:lnTo>
                    <a:lnTo>
                      <a:pt x="172" y="508"/>
                    </a:lnTo>
                    <a:lnTo>
                      <a:pt x="172" y="507"/>
                    </a:lnTo>
                    <a:lnTo>
                      <a:pt x="172" y="507"/>
                    </a:lnTo>
                    <a:lnTo>
                      <a:pt x="172" y="506"/>
                    </a:lnTo>
                    <a:lnTo>
                      <a:pt x="172" y="505"/>
                    </a:lnTo>
                    <a:lnTo>
                      <a:pt x="172" y="503"/>
                    </a:lnTo>
                    <a:lnTo>
                      <a:pt x="172" y="502"/>
                    </a:lnTo>
                    <a:lnTo>
                      <a:pt x="172" y="501"/>
                    </a:lnTo>
                    <a:lnTo>
                      <a:pt x="172" y="499"/>
                    </a:lnTo>
                    <a:lnTo>
                      <a:pt x="172" y="499"/>
                    </a:lnTo>
                    <a:lnTo>
                      <a:pt x="172" y="498"/>
                    </a:lnTo>
                    <a:lnTo>
                      <a:pt x="171" y="497"/>
                    </a:lnTo>
                    <a:lnTo>
                      <a:pt x="172" y="497"/>
                    </a:lnTo>
                    <a:lnTo>
                      <a:pt x="171" y="497"/>
                    </a:lnTo>
                    <a:lnTo>
                      <a:pt x="171" y="496"/>
                    </a:lnTo>
                    <a:lnTo>
                      <a:pt x="170" y="495"/>
                    </a:lnTo>
                    <a:lnTo>
                      <a:pt x="170" y="494"/>
                    </a:lnTo>
                    <a:lnTo>
                      <a:pt x="170" y="493"/>
                    </a:lnTo>
                    <a:lnTo>
                      <a:pt x="169" y="493"/>
                    </a:lnTo>
                    <a:lnTo>
                      <a:pt x="169" y="492"/>
                    </a:lnTo>
                    <a:lnTo>
                      <a:pt x="168" y="490"/>
                    </a:lnTo>
                    <a:lnTo>
                      <a:pt x="168" y="489"/>
                    </a:lnTo>
                    <a:lnTo>
                      <a:pt x="167" y="488"/>
                    </a:lnTo>
                    <a:lnTo>
                      <a:pt x="167" y="487"/>
                    </a:lnTo>
                    <a:lnTo>
                      <a:pt x="167" y="487"/>
                    </a:lnTo>
                    <a:lnTo>
                      <a:pt x="167" y="487"/>
                    </a:lnTo>
                    <a:lnTo>
                      <a:pt x="166" y="486"/>
                    </a:lnTo>
                    <a:lnTo>
                      <a:pt x="166" y="486"/>
                    </a:lnTo>
                    <a:lnTo>
                      <a:pt x="166" y="485"/>
                    </a:lnTo>
                    <a:lnTo>
                      <a:pt x="165" y="485"/>
                    </a:lnTo>
                    <a:lnTo>
                      <a:pt x="165" y="484"/>
                    </a:lnTo>
                    <a:lnTo>
                      <a:pt x="164" y="484"/>
                    </a:lnTo>
                    <a:lnTo>
                      <a:pt x="163" y="481"/>
                    </a:lnTo>
                    <a:lnTo>
                      <a:pt x="162" y="480"/>
                    </a:lnTo>
                    <a:lnTo>
                      <a:pt x="161" y="481"/>
                    </a:lnTo>
                    <a:lnTo>
                      <a:pt x="161" y="480"/>
                    </a:lnTo>
                    <a:lnTo>
                      <a:pt x="160" y="478"/>
                    </a:lnTo>
                    <a:lnTo>
                      <a:pt x="160" y="477"/>
                    </a:lnTo>
                    <a:lnTo>
                      <a:pt x="160" y="476"/>
                    </a:lnTo>
                    <a:lnTo>
                      <a:pt x="159" y="476"/>
                    </a:lnTo>
                    <a:lnTo>
                      <a:pt x="159" y="475"/>
                    </a:lnTo>
                    <a:lnTo>
                      <a:pt x="158" y="475"/>
                    </a:lnTo>
                    <a:lnTo>
                      <a:pt x="157" y="475"/>
                    </a:lnTo>
                    <a:lnTo>
                      <a:pt x="157" y="474"/>
                    </a:lnTo>
                    <a:lnTo>
                      <a:pt x="157" y="473"/>
                    </a:lnTo>
                    <a:lnTo>
                      <a:pt x="156" y="472"/>
                    </a:lnTo>
                    <a:lnTo>
                      <a:pt x="156" y="472"/>
                    </a:lnTo>
                    <a:lnTo>
                      <a:pt x="156" y="472"/>
                    </a:lnTo>
                    <a:lnTo>
                      <a:pt x="155" y="472"/>
                    </a:lnTo>
                    <a:lnTo>
                      <a:pt x="154" y="471"/>
                    </a:lnTo>
                    <a:lnTo>
                      <a:pt x="154" y="470"/>
                    </a:lnTo>
                    <a:lnTo>
                      <a:pt x="151" y="468"/>
                    </a:lnTo>
                    <a:lnTo>
                      <a:pt x="151" y="466"/>
                    </a:lnTo>
                    <a:lnTo>
                      <a:pt x="150" y="464"/>
                    </a:lnTo>
                    <a:lnTo>
                      <a:pt x="149" y="463"/>
                    </a:lnTo>
                    <a:lnTo>
                      <a:pt x="148" y="462"/>
                    </a:lnTo>
                    <a:lnTo>
                      <a:pt x="148" y="461"/>
                    </a:lnTo>
                    <a:lnTo>
                      <a:pt x="147" y="461"/>
                    </a:lnTo>
                    <a:lnTo>
                      <a:pt x="146" y="461"/>
                    </a:lnTo>
                    <a:lnTo>
                      <a:pt x="145" y="461"/>
                    </a:lnTo>
                    <a:lnTo>
                      <a:pt x="145" y="461"/>
                    </a:lnTo>
                    <a:lnTo>
                      <a:pt x="145" y="461"/>
                    </a:lnTo>
                    <a:lnTo>
                      <a:pt x="145" y="462"/>
                    </a:lnTo>
                    <a:lnTo>
                      <a:pt x="145" y="462"/>
                    </a:lnTo>
                    <a:lnTo>
                      <a:pt x="145" y="461"/>
                    </a:lnTo>
                    <a:lnTo>
                      <a:pt x="144" y="461"/>
                    </a:lnTo>
                    <a:lnTo>
                      <a:pt x="143" y="461"/>
                    </a:lnTo>
                    <a:lnTo>
                      <a:pt x="143" y="461"/>
                    </a:lnTo>
                    <a:lnTo>
                      <a:pt x="143" y="461"/>
                    </a:lnTo>
                    <a:lnTo>
                      <a:pt x="142" y="461"/>
                    </a:lnTo>
                    <a:lnTo>
                      <a:pt x="142" y="462"/>
                    </a:lnTo>
                    <a:lnTo>
                      <a:pt x="142" y="462"/>
                    </a:lnTo>
                    <a:lnTo>
                      <a:pt x="142" y="463"/>
                    </a:lnTo>
                    <a:lnTo>
                      <a:pt x="141" y="462"/>
                    </a:lnTo>
                    <a:lnTo>
                      <a:pt x="141" y="463"/>
                    </a:lnTo>
                    <a:lnTo>
                      <a:pt x="141" y="462"/>
                    </a:lnTo>
                    <a:lnTo>
                      <a:pt x="140" y="462"/>
                    </a:lnTo>
                    <a:lnTo>
                      <a:pt x="139" y="461"/>
                    </a:lnTo>
                    <a:lnTo>
                      <a:pt x="139" y="461"/>
                    </a:lnTo>
                    <a:lnTo>
                      <a:pt x="138" y="460"/>
                    </a:lnTo>
                    <a:lnTo>
                      <a:pt x="138" y="460"/>
                    </a:lnTo>
                    <a:lnTo>
                      <a:pt x="137" y="460"/>
                    </a:lnTo>
                    <a:lnTo>
                      <a:pt x="137" y="460"/>
                    </a:lnTo>
                    <a:lnTo>
                      <a:pt x="136" y="460"/>
                    </a:lnTo>
                    <a:lnTo>
                      <a:pt x="137" y="460"/>
                    </a:lnTo>
                    <a:lnTo>
                      <a:pt x="136" y="460"/>
                    </a:lnTo>
                    <a:lnTo>
                      <a:pt x="137" y="460"/>
                    </a:lnTo>
                    <a:lnTo>
                      <a:pt x="136" y="460"/>
                    </a:lnTo>
                    <a:lnTo>
                      <a:pt x="137" y="459"/>
                    </a:lnTo>
                    <a:lnTo>
                      <a:pt x="136" y="459"/>
                    </a:lnTo>
                    <a:lnTo>
                      <a:pt x="136" y="458"/>
                    </a:lnTo>
                    <a:lnTo>
                      <a:pt x="136" y="457"/>
                    </a:lnTo>
                    <a:lnTo>
                      <a:pt x="137" y="457"/>
                    </a:lnTo>
                    <a:lnTo>
                      <a:pt x="138" y="457"/>
                    </a:lnTo>
                    <a:lnTo>
                      <a:pt x="138" y="457"/>
                    </a:lnTo>
                    <a:lnTo>
                      <a:pt x="138" y="457"/>
                    </a:lnTo>
                    <a:lnTo>
                      <a:pt x="138" y="456"/>
                    </a:lnTo>
                    <a:lnTo>
                      <a:pt x="138" y="455"/>
                    </a:lnTo>
                    <a:lnTo>
                      <a:pt x="138" y="454"/>
                    </a:lnTo>
                    <a:lnTo>
                      <a:pt x="138" y="453"/>
                    </a:lnTo>
                    <a:lnTo>
                      <a:pt x="138" y="450"/>
                    </a:lnTo>
                    <a:lnTo>
                      <a:pt x="138" y="448"/>
                    </a:lnTo>
                    <a:lnTo>
                      <a:pt x="137" y="448"/>
                    </a:lnTo>
                    <a:lnTo>
                      <a:pt x="138" y="448"/>
                    </a:lnTo>
                    <a:lnTo>
                      <a:pt x="138" y="447"/>
                    </a:lnTo>
                    <a:lnTo>
                      <a:pt x="137" y="447"/>
                    </a:lnTo>
                    <a:lnTo>
                      <a:pt x="137" y="446"/>
                    </a:lnTo>
                    <a:lnTo>
                      <a:pt x="136" y="446"/>
                    </a:lnTo>
                    <a:lnTo>
                      <a:pt x="137" y="446"/>
                    </a:lnTo>
                    <a:lnTo>
                      <a:pt x="136" y="446"/>
                    </a:lnTo>
                    <a:lnTo>
                      <a:pt x="136" y="445"/>
                    </a:lnTo>
                    <a:lnTo>
                      <a:pt x="135" y="444"/>
                    </a:lnTo>
                    <a:lnTo>
                      <a:pt x="135" y="444"/>
                    </a:lnTo>
                    <a:lnTo>
                      <a:pt x="135" y="444"/>
                    </a:lnTo>
                    <a:lnTo>
                      <a:pt x="134" y="444"/>
                    </a:lnTo>
                    <a:lnTo>
                      <a:pt x="133" y="444"/>
                    </a:lnTo>
                    <a:lnTo>
                      <a:pt x="133" y="444"/>
                    </a:lnTo>
                    <a:lnTo>
                      <a:pt x="133" y="443"/>
                    </a:lnTo>
                    <a:lnTo>
                      <a:pt x="132" y="443"/>
                    </a:lnTo>
                    <a:lnTo>
                      <a:pt x="132" y="443"/>
                    </a:lnTo>
                    <a:lnTo>
                      <a:pt x="131" y="443"/>
                    </a:lnTo>
                    <a:lnTo>
                      <a:pt x="130" y="443"/>
                    </a:lnTo>
                    <a:lnTo>
                      <a:pt x="130" y="442"/>
                    </a:lnTo>
                    <a:lnTo>
                      <a:pt x="129" y="442"/>
                    </a:lnTo>
                    <a:lnTo>
                      <a:pt x="129" y="443"/>
                    </a:lnTo>
                    <a:lnTo>
                      <a:pt x="129" y="443"/>
                    </a:lnTo>
                    <a:lnTo>
                      <a:pt x="128" y="443"/>
                    </a:lnTo>
                    <a:lnTo>
                      <a:pt x="128" y="442"/>
                    </a:lnTo>
                    <a:lnTo>
                      <a:pt x="128" y="442"/>
                    </a:lnTo>
                    <a:lnTo>
                      <a:pt x="127" y="442"/>
                    </a:lnTo>
                    <a:lnTo>
                      <a:pt x="126" y="442"/>
                    </a:lnTo>
                    <a:lnTo>
                      <a:pt x="125" y="442"/>
                    </a:lnTo>
                    <a:lnTo>
                      <a:pt x="125" y="443"/>
                    </a:lnTo>
                    <a:lnTo>
                      <a:pt x="124" y="443"/>
                    </a:lnTo>
                    <a:lnTo>
                      <a:pt x="123" y="442"/>
                    </a:lnTo>
                    <a:lnTo>
                      <a:pt x="123" y="441"/>
                    </a:lnTo>
                    <a:lnTo>
                      <a:pt x="123" y="441"/>
                    </a:lnTo>
                    <a:lnTo>
                      <a:pt x="123" y="441"/>
                    </a:lnTo>
                    <a:lnTo>
                      <a:pt x="123" y="441"/>
                    </a:lnTo>
                    <a:lnTo>
                      <a:pt x="122" y="441"/>
                    </a:lnTo>
                    <a:lnTo>
                      <a:pt x="122" y="440"/>
                    </a:lnTo>
                    <a:lnTo>
                      <a:pt x="121" y="440"/>
                    </a:lnTo>
                    <a:lnTo>
                      <a:pt x="120" y="440"/>
                    </a:lnTo>
                    <a:lnTo>
                      <a:pt x="120" y="439"/>
                    </a:lnTo>
                    <a:lnTo>
                      <a:pt x="120" y="439"/>
                    </a:lnTo>
                    <a:lnTo>
                      <a:pt x="119" y="439"/>
                    </a:lnTo>
                    <a:lnTo>
                      <a:pt x="119" y="438"/>
                    </a:lnTo>
                    <a:lnTo>
                      <a:pt x="118" y="438"/>
                    </a:lnTo>
                    <a:lnTo>
                      <a:pt x="118" y="438"/>
                    </a:lnTo>
                    <a:lnTo>
                      <a:pt x="118" y="438"/>
                    </a:lnTo>
                    <a:lnTo>
                      <a:pt x="118" y="438"/>
                    </a:lnTo>
                    <a:lnTo>
                      <a:pt x="117" y="438"/>
                    </a:lnTo>
                    <a:lnTo>
                      <a:pt x="117" y="438"/>
                    </a:lnTo>
                    <a:lnTo>
                      <a:pt x="117" y="438"/>
                    </a:lnTo>
                    <a:lnTo>
                      <a:pt x="117" y="437"/>
                    </a:lnTo>
                    <a:lnTo>
                      <a:pt x="116" y="437"/>
                    </a:lnTo>
                    <a:lnTo>
                      <a:pt x="115" y="437"/>
                    </a:lnTo>
                    <a:lnTo>
                      <a:pt x="115" y="436"/>
                    </a:lnTo>
                    <a:lnTo>
                      <a:pt x="114" y="436"/>
                    </a:lnTo>
                    <a:lnTo>
                      <a:pt x="114" y="435"/>
                    </a:lnTo>
                    <a:lnTo>
                      <a:pt x="114" y="435"/>
                    </a:lnTo>
                    <a:lnTo>
                      <a:pt x="113" y="435"/>
                    </a:lnTo>
                    <a:lnTo>
                      <a:pt x="113" y="435"/>
                    </a:lnTo>
                    <a:lnTo>
                      <a:pt x="112" y="435"/>
                    </a:lnTo>
                    <a:lnTo>
                      <a:pt x="112" y="434"/>
                    </a:lnTo>
                    <a:lnTo>
                      <a:pt x="111" y="434"/>
                    </a:lnTo>
                    <a:lnTo>
                      <a:pt x="111" y="432"/>
                    </a:lnTo>
                    <a:lnTo>
                      <a:pt x="111" y="432"/>
                    </a:lnTo>
                    <a:lnTo>
                      <a:pt x="110" y="432"/>
                    </a:lnTo>
                    <a:lnTo>
                      <a:pt x="110" y="431"/>
                    </a:lnTo>
                    <a:lnTo>
                      <a:pt x="110" y="431"/>
                    </a:lnTo>
                    <a:lnTo>
                      <a:pt x="109" y="429"/>
                    </a:lnTo>
                    <a:lnTo>
                      <a:pt x="109" y="427"/>
                    </a:lnTo>
                    <a:lnTo>
                      <a:pt x="109" y="426"/>
                    </a:lnTo>
                    <a:lnTo>
                      <a:pt x="109" y="426"/>
                    </a:lnTo>
                    <a:lnTo>
                      <a:pt x="109" y="425"/>
                    </a:lnTo>
                    <a:lnTo>
                      <a:pt x="108" y="425"/>
                    </a:lnTo>
                    <a:lnTo>
                      <a:pt x="108" y="424"/>
                    </a:lnTo>
                    <a:lnTo>
                      <a:pt x="107" y="423"/>
                    </a:lnTo>
                    <a:lnTo>
                      <a:pt x="107" y="423"/>
                    </a:lnTo>
                    <a:lnTo>
                      <a:pt x="106" y="423"/>
                    </a:lnTo>
                    <a:lnTo>
                      <a:pt x="106" y="422"/>
                    </a:lnTo>
                    <a:lnTo>
                      <a:pt x="105" y="422"/>
                    </a:lnTo>
                    <a:lnTo>
                      <a:pt x="105" y="422"/>
                    </a:lnTo>
                    <a:lnTo>
                      <a:pt x="105" y="421"/>
                    </a:lnTo>
                    <a:lnTo>
                      <a:pt x="105" y="420"/>
                    </a:lnTo>
                    <a:lnTo>
                      <a:pt x="105" y="420"/>
                    </a:lnTo>
                    <a:lnTo>
                      <a:pt x="104" y="420"/>
                    </a:lnTo>
                    <a:lnTo>
                      <a:pt x="104" y="419"/>
                    </a:lnTo>
                    <a:lnTo>
                      <a:pt x="103" y="418"/>
                    </a:lnTo>
                    <a:lnTo>
                      <a:pt x="102" y="418"/>
                    </a:lnTo>
                    <a:lnTo>
                      <a:pt x="102" y="417"/>
                    </a:lnTo>
                    <a:lnTo>
                      <a:pt x="101" y="417"/>
                    </a:lnTo>
                    <a:lnTo>
                      <a:pt x="100" y="417"/>
                    </a:lnTo>
                    <a:lnTo>
                      <a:pt x="100" y="416"/>
                    </a:lnTo>
                    <a:lnTo>
                      <a:pt x="99" y="416"/>
                    </a:lnTo>
                    <a:lnTo>
                      <a:pt x="99" y="415"/>
                    </a:lnTo>
                    <a:lnTo>
                      <a:pt x="98" y="415"/>
                    </a:lnTo>
                    <a:lnTo>
                      <a:pt x="97" y="415"/>
                    </a:lnTo>
                    <a:lnTo>
                      <a:pt x="96" y="414"/>
                    </a:lnTo>
                    <a:lnTo>
                      <a:pt x="96" y="414"/>
                    </a:lnTo>
                    <a:lnTo>
                      <a:pt x="95" y="414"/>
                    </a:lnTo>
                    <a:lnTo>
                      <a:pt x="95" y="415"/>
                    </a:lnTo>
                    <a:lnTo>
                      <a:pt x="95" y="414"/>
                    </a:lnTo>
                    <a:lnTo>
                      <a:pt x="95" y="415"/>
                    </a:lnTo>
                    <a:lnTo>
                      <a:pt x="94" y="415"/>
                    </a:lnTo>
                    <a:lnTo>
                      <a:pt x="93" y="415"/>
                    </a:lnTo>
                    <a:lnTo>
                      <a:pt x="93" y="414"/>
                    </a:lnTo>
                    <a:lnTo>
                      <a:pt x="92" y="414"/>
                    </a:lnTo>
                    <a:lnTo>
                      <a:pt x="91" y="413"/>
                    </a:lnTo>
                    <a:lnTo>
                      <a:pt x="90" y="413"/>
                    </a:lnTo>
                    <a:lnTo>
                      <a:pt x="90" y="413"/>
                    </a:lnTo>
                    <a:lnTo>
                      <a:pt x="89" y="413"/>
                    </a:lnTo>
                    <a:lnTo>
                      <a:pt x="89" y="413"/>
                    </a:lnTo>
                    <a:lnTo>
                      <a:pt x="88" y="413"/>
                    </a:lnTo>
                    <a:lnTo>
                      <a:pt x="88" y="412"/>
                    </a:lnTo>
                    <a:lnTo>
                      <a:pt x="87" y="411"/>
                    </a:lnTo>
                    <a:lnTo>
                      <a:pt x="87" y="411"/>
                    </a:lnTo>
                    <a:lnTo>
                      <a:pt x="86" y="411"/>
                    </a:lnTo>
                    <a:lnTo>
                      <a:pt x="85" y="411"/>
                    </a:lnTo>
                    <a:lnTo>
                      <a:pt x="85" y="410"/>
                    </a:lnTo>
                    <a:lnTo>
                      <a:pt x="84" y="410"/>
                    </a:lnTo>
                    <a:lnTo>
                      <a:pt x="84" y="409"/>
                    </a:lnTo>
                    <a:lnTo>
                      <a:pt x="84" y="408"/>
                    </a:lnTo>
                    <a:lnTo>
                      <a:pt x="83" y="408"/>
                    </a:lnTo>
                    <a:lnTo>
                      <a:pt x="83" y="408"/>
                    </a:lnTo>
                    <a:lnTo>
                      <a:pt x="82" y="408"/>
                    </a:lnTo>
                    <a:lnTo>
                      <a:pt x="81" y="408"/>
                    </a:lnTo>
                    <a:lnTo>
                      <a:pt x="81" y="408"/>
                    </a:lnTo>
                    <a:lnTo>
                      <a:pt x="80" y="408"/>
                    </a:lnTo>
                    <a:lnTo>
                      <a:pt x="79" y="408"/>
                    </a:lnTo>
                    <a:lnTo>
                      <a:pt x="78" y="407"/>
                    </a:lnTo>
                    <a:lnTo>
                      <a:pt x="78" y="407"/>
                    </a:lnTo>
                    <a:lnTo>
                      <a:pt x="78" y="407"/>
                    </a:lnTo>
                    <a:lnTo>
                      <a:pt x="77" y="407"/>
                    </a:lnTo>
                    <a:lnTo>
                      <a:pt x="77" y="406"/>
                    </a:lnTo>
                    <a:lnTo>
                      <a:pt x="76" y="406"/>
                    </a:lnTo>
                    <a:lnTo>
                      <a:pt x="75" y="406"/>
                    </a:lnTo>
                    <a:lnTo>
                      <a:pt x="75" y="406"/>
                    </a:lnTo>
                    <a:lnTo>
                      <a:pt x="74" y="406"/>
                    </a:lnTo>
                    <a:lnTo>
                      <a:pt x="73" y="405"/>
                    </a:lnTo>
                    <a:lnTo>
                      <a:pt x="72" y="405"/>
                    </a:lnTo>
                    <a:lnTo>
                      <a:pt x="72" y="405"/>
                    </a:lnTo>
                    <a:lnTo>
                      <a:pt x="72" y="405"/>
                    </a:lnTo>
                    <a:lnTo>
                      <a:pt x="71" y="405"/>
                    </a:lnTo>
                    <a:lnTo>
                      <a:pt x="70" y="405"/>
                    </a:lnTo>
                    <a:lnTo>
                      <a:pt x="69" y="405"/>
                    </a:lnTo>
                    <a:lnTo>
                      <a:pt x="69" y="405"/>
                    </a:lnTo>
                    <a:lnTo>
                      <a:pt x="68" y="405"/>
                    </a:lnTo>
                    <a:lnTo>
                      <a:pt x="67" y="405"/>
                    </a:lnTo>
                    <a:lnTo>
                      <a:pt x="67" y="405"/>
                    </a:lnTo>
                    <a:lnTo>
                      <a:pt x="67" y="405"/>
                    </a:lnTo>
                    <a:lnTo>
                      <a:pt x="66" y="405"/>
                    </a:lnTo>
                    <a:lnTo>
                      <a:pt x="66" y="405"/>
                    </a:lnTo>
                    <a:lnTo>
                      <a:pt x="66" y="405"/>
                    </a:lnTo>
                    <a:lnTo>
                      <a:pt x="66" y="405"/>
                    </a:lnTo>
                    <a:lnTo>
                      <a:pt x="66" y="404"/>
                    </a:lnTo>
                    <a:lnTo>
                      <a:pt x="66" y="403"/>
                    </a:lnTo>
                    <a:lnTo>
                      <a:pt x="66" y="402"/>
                    </a:lnTo>
                    <a:lnTo>
                      <a:pt x="66" y="402"/>
                    </a:lnTo>
                    <a:lnTo>
                      <a:pt x="66" y="401"/>
                    </a:lnTo>
                    <a:lnTo>
                      <a:pt x="65" y="401"/>
                    </a:lnTo>
                    <a:lnTo>
                      <a:pt x="65" y="400"/>
                    </a:lnTo>
                    <a:lnTo>
                      <a:pt x="64" y="400"/>
                    </a:lnTo>
                    <a:lnTo>
                      <a:pt x="64" y="399"/>
                    </a:lnTo>
                    <a:lnTo>
                      <a:pt x="63" y="399"/>
                    </a:lnTo>
                    <a:lnTo>
                      <a:pt x="63" y="399"/>
                    </a:lnTo>
                    <a:lnTo>
                      <a:pt x="63" y="399"/>
                    </a:lnTo>
                    <a:lnTo>
                      <a:pt x="63" y="398"/>
                    </a:lnTo>
                    <a:lnTo>
                      <a:pt x="62" y="398"/>
                    </a:lnTo>
                    <a:lnTo>
                      <a:pt x="62" y="398"/>
                    </a:lnTo>
                    <a:lnTo>
                      <a:pt x="61" y="398"/>
                    </a:lnTo>
                    <a:lnTo>
                      <a:pt x="61" y="397"/>
                    </a:lnTo>
                    <a:lnTo>
                      <a:pt x="61" y="396"/>
                    </a:lnTo>
                    <a:lnTo>
                      <a:pt x="60" y="396"/>
                    </a:lnTo>
                    <a:lnTo>
                      <a:pt x="61" y="396"/>
                    </a:lnTo>
                    <a:lnTo>
                      <a:pt x="61" y="396"/>
                    </a:lnTo>
                    <a:lnTo>
                      <a:pt x="61" y="395"/>
                    </a:lnTo>
                    <a:lnTo>
                      <a:pt x="62" y="395"/>
                    </a:lnTo>
                    <a:lnTo>
                      <a:pt x="62" y="394"/>
                    </a:lnTo>
                    <a:lnTo>
                      <a:pt x="62" y="394"/>
                    </a:lnTo>
                    <a:lnTo>
                      <a:pt x="62" y="393"/>
                    </a:lnTo>
                    <a:lnTo>
                      <a:pt x="62" y="393"/>
                    </a:lnTo>
                    <a:lnTo>
                      <a:pt x="63" y="392"/>
                    </a:lnTo>
                    <a:lnTo>
                      <a:pt x="63" y="391"/>
                    </a:lnTo>
                    <a:lnTo>
                      <a:pt x="64" y="391"/>
                    </a:lnTo>
                    <a:lnTo>
                      <a:pt x="64" y="390"/>
                    </a:lnTo>
                    <a:lnTo>
                      <a:pt x="63" y="390"/>
                    </a:lnTo>
                    <a:lnTo>
                      <a:pt x="63" y="390"/>
                    </a:lnTo>
                    <a:lnTo>
                      <a:pt x="63" y="389"/>
                    </a:lnTo>
                    <a:lnTo>
                      <a:pt x="63" y="388"/>
                    </a:lnTo>
                    <a:lnTo>
                      <a:pt x="63" y="388"/>
                    </a:lnTo>
                    <a:lnTo>
                      <a:pt x="63" y="387"/>
                    </a:lnTo>
                    <a:lnTo>
                      <a:pt x="63" y="387"/>
                    </a:lnTo>
                    <a:lnTo>
                      <a:pt x="64" y="387"/>
                    </a:lnTo>
                    <a:lnTo>
                      <a:pt x="64" y="386"/>
                    </a:lnTo>
                    <a:lnTo>
                      <a:pt x="65" y="385"/>
                    </a:lnTo>
                    <a:lnTo>
                      <a:pt x="66" y="384"/>
                    </a:lnTo>
                    <a:lnTo>
                      <a:pt x="66" y="384"/>
                    </a:lnTo>
                    <a:lnTo>
                      <a:pt x="66" y="383"/>
                    </a:lnTo>
                    <a:lnTo>
                      <a:pt x="65" y="383"/>
                    </a:lnTo>
                    <a:lnTo>
                      <a:pt x="65" y="382"/>
                    </a:lnTo>
                    <a:lnTo>
                      <a:pt x="65" y="381"/>
                    </a:lnTo>
                    <a:lnTo>
                      <a:pt x="65" y="381"/>
                    </a:lnTo>
                    <a:lnTo>
                      <a:pt x="64" y="381"/>
                    </a:lnTo>
                    <a:lnTo>
                      <a:pt x="63" y="381"/>
                    </a:lnTo>
                    <a:lnTo>
                      <a:pt x="63" y="380"/>
                    </a:lnTo>
                    <a:lnTo>
                      <a:pt x="64" y="380"/>
                    </a:lnTo>
                    <a:lnTo>
                      <a:pt x="64" y="379"/>
                    </a:lnTo>
                    <a:lnTo>
                      <a:pt x="65" y="378"/>
                    </a:lnTo>
                    <a:lnTo>
                      <a:pt x="66" y="378"/>
                    </a:lnTo>
                    <a:lnTo>
                      <a:pt x="66" y="376"/>
                    </a:lnTo>
                    <a:lnTo>
                      <a:pt x="67" y="375"/>
                    </a:lnTo>
                    <a:lnTo>
                      <a:pt x="67" y="374"/>
                    </a:lnTo>
                    <a:lnTo>
                      <a:pt x="67" y="373"/>
                    </a:lnTo>
                    <a:lnTo>
                      <a:pt x="67" y="372"/>
                    </a:lnTo>
                    <a:lnTo>
                      <a:pt x="67" y="372"/>
                    </a:lnTo>
                    <a:lnTo>
                      <a:pt x="67" y="371"/>
                    </a:lnTo>
                    <a:lnTo>
                      <a:pt x="67" y="370"/>
                    </a:lnTo>
                    <a:lnTo>
                      <a:pt x="67" y="369"/>
                    </a:lnTo>
                    <a:lnTo>
                      <a:pt x="67" y="369"/>
                    </a:lnTo>
                    <a:lnTo>
                      <a:pt x="67" y="369"/>
                    </a:lnTo>
                    <a:lnTo>
                      <a:pt x="67" y="368"/>
                    </a:lnTo>
                    <a:lnTo>
                      <a:pt x="66" y="368"/>
                    </a:lnTo>
                    <a:lnTo>
                      <a:pt x="66" y="367"/>
                    </a:lnTo>
                    <a:lnTo>
                      <a:pt x="66" y="367"/>
                    </a:lnTo>
                    <a:lnTo>
                      <a:pt x="65" y="367"/>
                    </a:lnTo>
                    <a:lnTo>
                      <a:pt x="65" y="366"/>
                    </a:lnTo>
                    <a:lnTo>
                      <a:pt x="65" y="367"/>
                    </a:lnTo>
                    <a:lnTo>
                      <a:pt x="65" y="366"/>
                    </a:lnTo>
                    <a:lnTo>
                      <a:pt x="64" y="366"/>
                    </a:lnTo>
                    <a:lnTo>
                      <a:pt x="63" y="366"/>
                    </a:lnTo>
                    <a:lnTo>
                      <a:pt x="63" y="367"/>
                    </a:lnTo>
                    <a:lnTo>
                      <a:pt x="63" y="367"/>
                    </a:lnTo>
                    <a:lnTo>
                      <a:pt x="63" y="366"/>
                    </a:lnTo>
                    <a:lnTo>
                      <a:pt x="63" y="366"/>
                    </a:lnTo>
                    <a:lnTo>
                      <a:pt x="62" y="366"/>
                    </a:lnTo>
                    <a:lnTo>
                      <a:pt x="62" y="365"/>
                    </a:lnTo>
                    <a:lnTo>
                      <a:pt x="62" y="365"/>
                    </a:lnTo>
                    <a:lnTo>
                      <a:pt x="62" y="365"/>
                    </a:lnTo>
                    <a:lnTo>
                      <a:pt x="62" y="365"/>
                    </a:lnTo>
                    <a:lnTo>
                      <a:pt x="62" y="364"/>
                    </a:lnTo>
                    <a:lnTo>
                      <a:pt x="61" y="364"/>
                    </a:lnTo>
                    <a:lnTo>
                      <a:pt x="61" y="363"/>
                    </a:lnTo>
                    <a:lnTo>
                      <a:pt x="60" y="363"/>
                    </a:lnTo>
                    <a:lnTo>
                      <a:pt x="61" y="363"/>
                    </a:lnTo>
                    <a:lnTo>
                      <a:pt x="60" y="363"/>
                    </a:lnTo>
                    <a:lnTo>
                      <a:pt x="60" y="363"/>
                    </a:lnTo>
                    <a:lnTo>
                      <a:pt x="60" y="362"/>
                    </a:lnTo>
                    <a:lnTo>
                      <a:pt x="60" y="362"/>
                    </a:lnTo>
                    <a:lnTo>
                      <a:pt x="60" y="362"/>
                    </a:lnTo>
                    <a:lnTo>
                      <a:pt x="60" y="361"/>
                    </a:lnTo>
                    <a:lnTo>
                      <a:pt x="60" y="360"/>
                    </a:lnTo>
                    <a:lnTo>
                      <a:pt x="60" y="360"/>
                    </a:lnTo>
                    <a:lnTo>
                      <a:pt x="60" y="359"/>
                    </a:lnTo>
                    <a:lnTo>
                      <a:pt x="61" y="359"/>
                    </a:lnTo>
                    <a:lnTo>
                      <a:pt x="61" y="359"/>
                    </a:lnTo>
                    <a:lnTo>
                      <a:pt x="62" y="357"/>
                    </a:lnTo>
                    <a:lnTo>
                      <a:pt x="62" y="356"/>
                    </a:lnTo>
                    <a:lnTo>
                      <a:pt x="62" y="356"/>
                    </a:lnTo>
                    <a:lnTo>
                      <a:pt x="62" y="356"/>
                    </a:lnTo>
                    <a:lnTo>
                      <a:pt x="62" y="355"/>
                    </a:lnTo>
                    <a:lnTo>
                      <a:pt x="62" y="354"/>
                    </a:lnTo>
                    <a:lnTo>
                      <a:pt x="62" y="353"/>
                    </a:lnTo>
                    <a:lnTo>
                      <a:pt x="62" y="353"/>
                    </a:lnTo>
                    <a:lnTo>
                      <a:pt x="62" y="351"/>
                    </a:lnTo>
                    <a:lnTo>
                      <a:pt x="61" y="351"/>
                    </a:lnTo>
                    <a:lnTo>
                      <a:pt x="60" y="351"/>
                    </a:lnTo>
                    <a:lnTo>
                      <a:pt x="60" y="350"/>
                    </a:lnTo>
                    <a:lnTo>
                      <a:pt x="60" y="350"/>
                    </a:lnTo>
                    <a:lnTo>
                      <a:pt x="59" y="350"/>
                    </a:lnTo>
                    <a:lnTo>
                      <a:pt x="58" y="350"/>
                    </a:lnTo>
                    <a:lnTo>
                      <a:pt x="57" y="349"/>
                    </a:lnTo>
                    <a:lnTo>
                      <a:pt x="57" y="348"/>
                    </a:lnTo>
                    <a:lnTo>
                      <a:pt x="57" y="348"/>
                    </a:lnTo>
                    <a:lnTo>
                      <a:pt x="57" y="348"/>
                    </a:lnTo>
                    <a:lnTo>
                      <a:pt x="57" y="347"/>
                    </a:lnTo>
                    <a:lnTo>
                      <a:pt x="56" y="347"/>
                    </a:lnTo>
                    <a:lnTo>
                      <a:pt x="56" y="346"/>
                    </a:lnTo>
                    <a:lnTo>
                      <a:pt x="56" y="346"/>
                    </a:lnTo>
                    <a:lnTo>
                      <a:pt x="56" y="345"/>
                    </a:lnTo>
                    <a:lnTo>
                      <a:pt x="56" y="344"/>
                    </a:lnTo>
                    <a:lnTo>
                      <a:pt x="56" y="344"/>
                    </a:lnTo>
                    <a:lnTo>
                      <a:pt x="56" y="343"/>
                    </a:lnTo>
                    <a:lnTo>
                      <a:pt x="55" y="343"/>
                    </a:lnTo>
                    <a:lnTo>
                      <a:pt x="55" y="342"/>
                    </a:lnTo>
                    <a:lnTo>
                      <a:pt x="55" y="341"/>
                    </a:lnTo>
                    <a:lnTo>
                      <a:pt x="54" y="341"/>
                    </a:lnTo>
                    <a:lnTo>
                      <a:pt x="54" y="341"/>
                    </a:lnTo>
                    <a:lnTo>
                      <a:pt x="54" y="340"/>
                    </a:lnTo>
                    <a:lnTo>
                      <a:pt x="54" y="339"/>
                    </a:lnTo>
                    <a:lnTo>
                      <a:pt x="53" y="339"/>
                    </a:lnTo>
                    <a:lnTo>
                      <a:pt x="53" y="340"/>
                    </a:lnTo>
                    <a:lnTo>
                      <a:pt x="53" y="339"/>
                    </a:lnTo>
                    <a:lnTo>
                      <a:pt x="52" y="338"/>
                    </a:lnTo>
                    <a:lnTo>
                      <a:pt x="51" y="338"/>
                    </a:lnTo>
                    <a:lnTo>
                      <a:pt x="51" y="338"/>
                    </a:lnTo>
                    <a:lnTo>
                      <a:pt x="51" y="337"/>
                    </a:lnTo>
                    <a:lnTo>
                      <a:pt x="51" y="337"/>
                    </a:lnTo>
                    <a:lnTo>
                      <a:pt x="51" y="336"/>
                    </a:lnTo>
                    <a:lnTo>
                      <a:pt x="51" y="335"/>
                    </a:lnTo>
                    <a:lnTo>
                      <a:pt x="50" y="335"/>
                    </a:lnTo>
                    <a:lnTo>
                      <a:pt x="50" y="334"/>
                    </a:lnTo>
                    <a:lnTo>
                      <a:pt x="50" y="333"/>
                    </a:lnTo>
                    <a:lnTo>
                      <a:pt x="50" y="333"/>
                    </a:lnTo>
                    <a:lnTo>
                      <a:pt x="51" y="333"/>
                    </a:lnTo>
                    <a:lnTo>
                      <a:pt x="51" y="332"/>
                    </a:lnTo>
                    <a:lnTo>
                      <a:pt x="50" y="332"/>
                    </a:lnTo>
                    <a:lnTo>
                      <a:pt x="50" y="332"/>
                    </a:lnTo>
                    <a:lnTo>
                      <a:pt x="50" y="331"/>
                    </a:lnTo>
                    <a:lnTo>
                      <a:pt x="50" y="330"/>
                    </a:lnTo>
                    <a:lnTo>
                      <a:pt x="49" y="329"/>
                    </a:lnTo>
                    <a:lnTo>
                      <a:pt x="49" y="329"/>
                    </a:lnTo>
                    <a:lnTo>
                      <a:pt x="48" y="329"/>
                    </a:lnTo>
                    <a:lnTo>
                      <a:pt x="48" y="328"/>
                    </a:lnTo>
                    <a:lnTo>
                      <a:pt x="48" y="327"/>
                    </a:lnTo>
                    <a:lnTo>
                      <a:pt x="48" y="326"/>
                    </a:lnTo>
                    <a:lnTo>
                      <a:pt x="48" y="326"/>
                    </a:lnTo>
                    <a:lnTo>
                      <a:pt x="47" y="326"/>
                    </a:lnTo>
                    <a:lnTo>
                      <a:pt x="47" y="325"/>
                    </a:lnTo>
                    <a:lnTo>
                      <a:pt x="46" y="325"/>
                    </a:lnTo>
                    <a:lnTo>
                      <a:pt x="46" y="325"/>
                    </a:lnTo>
                    <a:lnTo>
                      <a:pt x="46" y="324"/>
                    </a:lnTo>
                    <a:lnTo>
                      <a:pt x="46" y="323"/>
                    </a:lnTo>
                    <a:lnTo>
                      <a:pt x="46" y="323"/>
                    </a:lnTo>
                    <a:lnTo>
                      <a:pt x="46" y="322"/>
                    </a:lnTo>
                    <a:lnTo>
                      <a:pt x="46" y="321"/>
                    </a:lnTo>
                    <a:lnTo>
                      <a:pt x="46" y="320"/>
                    </a:lnTo>
                    <a:lnTo>
                      <a:pt x="46" y="319"/>
                    </a:lnTo>
                    <a:lnTo>
                      <a:pt x="46" y="318"/>
                    </a:lnTo>
                    <a:lnTo>
                      <a:pt x="45" y="317"/>
                    </a:lnTo>
                    <a:lnTo>
                      <a:pt x="45" y="317"/>
                    </a:lnTo>
                    <a:lnTo>
                      <a:pt x="45" y="317"/>
                    </a:lnTo>
                    <a:lnTo>
                      <a:pt x="45" y="317"/>
                    </a:lnTo>
                    <a:lnTo>
                      <a:pt x="44" y="317"/>
                    </a:lnTo>
                    <a:lnTo>
                      <a:pt x="44" y="316"/>
                    </a:lnTo>
                    <a:lnTo>
                      <a:pt x="44" y="315"/>
                    </a:lnTo>
                    <a:lnTo>
                      <a:pt x="44" y="314"/>
                    </a:lnTo>
                    <a:lnTo>
                      <a:pt x="43" y="314"/>
                    </a:lnTo>
                    <a:lnTo>
                      <a:pt x="43" y="313"/>
                    </a:lnTo>
                    <a:lnTo>
                      <a:pt x="43" y="312"/>
                    </a:lnTo>
                    <a:lnTo>
                      <a:pt x="43" y="311"/>
                    </a:lnTo>
                    <a:lnTo>
                      <a:pt x="43" y="311"/>
                    </a:lnTo>
                    <a:lnTo>
                      <a:pt x="42" y="311"/>
                    </a:lnTo>
                    <a:lnTo>
                      <a:pt x="42" y="310"/>
                    </a:lnTo>
                    <a:lnTo>
                      <a:pt x="42" y="310"/>
                    </a:lnTo>
                    <a:lnTo>
                      <a:pt x="41" y="309"/>
                    </a:lnTo>
                    <a:lnTo>
                      <a:pt x="41" y="308"/>
                    </a:lnTo>
                    <a:lnTo>
                      <a:pt x="41" y="308"/>
                    </a:lnTo>
                    <a:lnTo>
                      <a:pt x="41" y="308"/>
                    </a:lnTo>
                    <a:lnTo>
                      <a:pt x="41" y="307"/>
                    </a:lnTo>
                    <a:lnTo>
                      <a:pt x="40" y="307"/>
                    </a:lnTo>
                    <a:lnTo>
                      <a:pt x="40" y="306"/>
                    </a:lnTo>
                    <a:lnTo>
                      <a:pt x="39" y="305"/>
                    </a:lnTo>
                    <a:lnTo>
                      <a:pt x="39" y="305"/>
                    </a:lnTo>
                    <a:lnTo>
                      <a:pt x="38" y="305"/>
                    </a:lnTo>
                    <a:lnTo>
                      <a:pt x="38" y="304"/>
                    </a:lnTo>
                    <a:lnTo>
                      <a:pt x="38" y="304"/>
                    </a:lnTo>
                    <a:lnTo>
                      <a:pt x="38" y="303"/>
                    </a:lnTo>
                    <a:lnTo>
                      <a:pt x="37" y="303"/>
                    </a:lnTo>
                    <a:lnTo>
                      <a:pt x="37" y="302"/>
                    </a:lnTo>
                    <a:lnTo>
                      <a:pt x="37" y="302"/>
                    </a:lnTo>
                    <a:lnTo>
                      <a:pt x="37" y="302"/>
                    </a:lnTo>
                    <a:lnTo>
                      <a:pt x="36" y="302"/>
                    </a:lnTo>
                    <a:lnTo>
                      <a:pt x="36" y="301"/>
                    </a:lnTo>
                    <a:lnTo>
                      <a:pt x="35" y="301"/>
                    </a:lnTo>
                    <a:lnTo>
                      <a:pt x="35" y="300"/>
                    </a:lnTo>
                    <a:lnTo>
                      <a:pt x="35" y="299"/>
                    </a:lnTo>
                    <a:lnTo>
                      <a:pt x="35" y="299"/>
                    </a:lnTo>
                    <a:lnTo>
                      <a:pt x="35" y="299"/>
                    </a:lnTo>
                    <a:lnTo>
                      <a:pt x="35" y="299"/>
                    </a:lnTo>
                    <a:lnTo>
                      <a:pt x="36" y="298"/>
                    </a:lnTo>
                    <a:lnTo>
                      <a:pt x="35" y="298"/>
                    </a:lnTo>
                    <a:lnTo>
                      <a:pt x="35" y="297"/>
                    </a:lnTo>
                    <a:lnTo>
                      <a:pt x="35" y="296"/>
                    </a:lnTo>
                    <a:lnTo>
                      <a:pt x="36" y="296"/>
                    </a:lnTo>
                    <a:lnTo>
                      <a:pt x="35" y="296"/>
                    </a:lnTo>
                    <a:lnTo>
                      <a:pt x="36" y="296"/>
                    </a:lnTo>
                    <a:lnTo>
                      <a:pt x="36" y="295"/>
                    </a:lnTo>
                    <a:lnTo>
                      <a:pt x="36" y="295"/>
                    </a:lnTo>
                    <a:lnTo>
                      <a:pt x="36" y="294"/>
                    </a:lnTo>
                    <a:lnTo>
                      <a:pt x="36" y="295"/>
                    </a:lnTo>
                    <a:lnTo>
                      <a:pt x="36" y="294"/>
                    </a:lnTo>
                    <a:lnTo>
                      <a:pt x="36" y="293"/>
                    </a:lnTo>
                    <a:lnTo>
                      <a:pt x="36" y="293"/>
                    </a:lnTo>
                    <a:lnTo>
                      <a:pt x="36" y="292"/>
                    </a:lnTo>
                    <a:lnTo>
                      <a:pt x="36" y="291"/>
                    </a:lnTo>
                    <a:lnTo>
                      <a:pt x="36" y="290"/>
                    </a:lnTo>
                    <a:lnTo>
                      <a:pt x="36" y="290"/>
                    </a:lnTo>
                    <a:lnTo>
                      <a:pt x="36" y="289"/>
                    </a:lnTo>
                    <a:lnTo>
                      <a:pt x="36" y="288"/>
                    </a:lnTo>
                    <a:lnTo>
                      <a:pt x="36" y="289"/>
                    </a:lnTo>
                    <a:lnTo>
                      <a:pt x="37" y="289"/>
                    </a:lnTo>
                    <a:lnTo>
                      <a:pt x="37" y="288"/>
                    </a:lnTo>
                    <a:lnTo>
                      <a:pt x="37" y="287"/>
                    </a:lnTo>
                    <a:lnTo>
                      <a:pt x="38" y="287"/>
                    </a:lnTo>
                    <a:lnTo>
                      <a:pt x="38" y="287"/>
                    </a:lnTo>
                    <a:lnTo>
                      <a:pt x="37" y="287"/>
                    </a:lnTo>
                    <a:lnTo>
                      <a:pt x="37" y="287"/>
                    </a:lnTo>
                    <a:lnTo>
                      <a:pt x="37" y="287"/>
                    </a:lnTo>
                    <a:lnTo>
                      <a:pt x="36" y="287"/>
                    </a:lnTo>
                    <a:lnTo>
                      <a:pt x="36" y="286"/>
                    </a:lnTo>
                    <a:lnTo>
                      <a:pt x="36" y="285"/>
                    </a:lnTo>
                    <a:lnTo>
                      <a:pt x="36" y="286"/>
                    </a:lnTo>
                    <a:lnTo>
                      <a:pt x="36" y="285"/>
                    </a:lnTo>
                    <a:lnTo>
                      <a:pt x="36" y="286"/>
                    </a:lnTo>
                    <a:lnTo>
                      <a:pt x="36" y="285"/>
                    </a:lnTo>
                    <a:lnTo>
                      <a:pt x="37" y="285"/>
                    </a:lnTo>
                    <a:lnTo>
                      <a:pt x="36" y="285"/>
                    </a:lnTo>
                    <a:lnTo>
                      <a:pt x="37" y="285"/>
                    </a:lnTo>
                    <a:lnTo>
                      <a:pt x="37" y="284"/>
                    </a:lnTo>
                    <a:lnTo>
                      <a:pt x="38" y="284"/>
                    </a:lnTo>
                    <a:lnTo>
                      <a:pt x="38" y="284"/>
                    </a:lnTo>
                    <a:lnTo>
                      <a:pt x="38" y="283"/>
                    </a:lnTo>
                    <a:lnTo>
                      <a:pt x="39" y="284"/>
                    </a:lnTo>
                    <a:lnTo>
                      <a:pt x="39" y="284"/>
                    </a:lnTo>
                    <a:lnTo>
                      <a:pt x="39" y="284"/>
                    </a:lnTo>
                    <a:lnTo>
                      <a:pt x="39" y="285"/>
                    </a:lnTo>
                    <a:lnTo>
                      <a:pt x="39" y="286"/>
                    </a:lnTo>
                    <a:lnTo>
                      <a:pt x="40" y="286"/>
                    </a:lnTo>
                    <a:lnTo>
                      <a:pt x="41" y="285"/>
                    </a:lnTo>
                    <a:lnTo>
                      <a:pt x="41" y="285"/>
                    </a:lnTo>
                    <a:lnTo>
                      <a:pt x="41" y="284"/>
                    </a:lnTo>
                    <a:lnTo>
                      <a:pt x="43" y="284"/>
                    </a:lnTo>
                    <a:lnTo>
                      <a:pt x="44" y="282"/>
                    </a:lnTo>
                    <a:lnTo>
                      <a:pt x="45" y="281"/>
                    </a:lnTo>
                    <a:lnTo>
                      <a:pt x="45" y="279"/>
                    </a:lnTo>
                    <a:lnTo>
                      <a:pt x="45" y="278"/>
                    </a:lnTo>
                    <a:lnTo>
                      <a:pt x="45" y="278"/>
                    </a:lnTo>
                    <a:lnTo>
                      <a:pt x="45" y="277"/>
                    </a:lnTo>
                    <a:lnTo>
                      <a:pt x="46" y="277"/>
                    </a:lnTo>
                    <a:lnTo>
                      <a:pt x="46" y="276"/>
                    </a:lnTo>
                    <a:lnTo>
                      <a:pt x="45" y="275"/>
                    </a:lnTo>
                    <a:lnTo>
                      <a:pt x="45" y="274"/>
                    </a:lnTo>
                    <a:lnTo>
                      <a:pt x="46" y="274"/>
                    </a:lnTo>
                    <a:lnTo>
                      <a:pt x="45" y="274"/>
                    </a:lnTo>
                    <a:lnTo>
                      <a:pt x="45" y="269"/>
                    </a:lnTo>
                    <a:lnTo>
                      <a:pt x="45" y="268"/>
                    </a:lnTo>
                    <a:lnTo>
                      <a:pt x="44" y="267"/>
                    </a:lnTo>
                    <a:lnTo>
                      <a:pt x="43" y="266"/>
                    </a:lnTo>
                    <a:lnTo>
                      <a:pt x="42" y="266"/>
                    </a:lnTo>
                    <a:lnTo>
                      <a:pt x="41" y="267"/>
                    </a:lnTo>
                    <a:lnTo>
                      <a:pt x="40" y="267"/>
                    </a:lnTo>
                    <a:lnTo>
                      <a:pt x="40" y="266"/>
                    </a:lnTo>
                    <a:lnTo>
                      <a:pt x="39" y="266"/>
                    </a:lnTo>
                    <a:lnTo>
                      <a:pt x="39" y="266"/>
                    </a:lnTo>
                    <a:lnTo>
                      <a:pt x="39" y="267"/>
                    </a:lnTo>
                    <a:lnTo>
                      <a:pt x="38" y="266"/>
                    </a:lnTo>
                    <a:lnTo>
                      <a:pt x="38" y="266"/>
                    </a:lnTo>
                    <a:lnTo>
                      <a:pt x="37" y="266"/>
                    </a:lnTo>
                    <a:lnTo>
                      <a:pt x="36" y="265"/>
                    </a:lnTo>
                    <a:lnTo>
                      <a:pt x="35" y="265"/>
                    </a:lnTo>
                    <a:lnTo>
                      <a:pt x="35" y="265"/>
                    </a:lnTo>
                    <a:lnTo>
                      <a:pt x="35" y="265"/>
                    </a:lnTo>
                    <a:lnTo>
                      <a:pt x="34" y="264"/>
                    </a:lnTo>
                    <a:lnTo>
                      <a:pt x="34" y="263"/>
                    </a:lnTo>
                    <a:lnTo>
                      <a:pt x="34" y="263"/>
                    </a:lnTo>
                    <a:lnTo>
                      <a:pt x="34" y="263"/>
                    </a:lnTo>
                    <a:lnTo>
                      <a:pt x="34" y="263"/>
                    </a:lnTo>
                    <a:lnTo>
                      <a:pt x="34" y="262"/>
                    </a:lnTo>
                    <a:lnTo>
                      <a:pt x="33" y="262"/>
                    </a:lnTo>
                    <a:lnTo>
                      <a:pt x="33" y="261"/>
                    </a:lnTo>
                    <a:lnTo>
                      <a:pt x="33" y="260"/>
                    </a:lnTo>
                    <a:lnTo>
                      <a:pt x="32" y="259"/>
                    </a:lnTo>
                    <a:lnTo>
                      <a:pt x="32" y="258"/>
                    </a:lnTo>
                    <a:lnTo>
                      <a:pt x="32" y="257"/>
                    </a:lnTo>
                    <a:lnTo>
                      <a:pt x="32" y="256"/>
                    </a:lnTo>
                    <a:lnTo>
                      <a:pt x="31" y="256"/>
                    </a:lnTo>
                    <a:lnTo>
                      <a:pt x="30" y="256"/>
                    </a:lnTo>
                    <a:lnTo>
                      <a:pt x="29" y="256"/>
                    </a:lnTo>
                    <a:lnTo>
                      <a:pt x="29" y="255"/>
                    </a:lnTo>
                    <a:lnTo>
                      <a:pt x="30" y="255"/>
                    </a:lnTo>
                    <a:lnTo>
                      <a:pt x="29" y="254"/>
                    </a:lnTo>
                    <a:lnTo>
                      <a:pt x="29" y="253"/>
                    </a:lnTo>
                    <a:lnTo>
                      <a:pt x="29" y="253"/>
                    </a:lnTo>
                    <a:lnTo>
                      <a:pt x="29" y="252"/>
                    </a:lnTo>
                    <a:lnTo>
                      <a:pt x="28" y="252"/>
                    </a:lnTo>
                    <a:lnTo>
                      <a:pt x="28" y="251"/>
                    </a:lnTo>
                    <a:lnTo>
                      <a:pt x="28" y="250"/>
                    </a:lnTo>
                    <a:lnTo>
                      <a:pt x="28" y="250"/>
                    </a:lnTo>
                    <a:lnTo>
                      <a:pt x="28" y="250"/>
                    </a:lnTo>
                    <a:lnTo>
                      <a:pt x="28" y="249"/>
                    </a:lnTo>
                    <a:lnTo>
                      <a:pt x="28" y="248"/>
                    </a:lnTo>
                    <a:lnTo>
                      <a:pt x="29" y="248"/>
                    </a:lnTo>
                    <a:lnTo>
                      <a:pt x="29" y="247"/>
                    </a:lnTo>
                    <a:lnTo>
                      <a:pt x="29" y="247"/>
                    </a:lnTo>
                    <a:lnTo>
                      <a:pt x="30" y="245"/>
                    </a:lnTo>
                    <a:lnTo>
                      <a:pt x="30" y="244"/>
                    </a:lnTo>
                    <a:lnTo>
                      <a:pt x="30" y="244"/>
                    </a:lnTo>
                    <a:lnTo>
                      <a:pt x="31" y="243"/>
                    </a:lnTo>
                    <a:lnTo>
                      <a:pt x="30" y="242"/>
                    </a:lnTo>
                    <a:lnTo>
                      <a:pt x="30" y="242"/>
                    </a:lnTo>
                    <a:lnTo>
                      <a:pt x="30" y="241"/>
                    </a:lnTo>
                    <a:lnTo>
                      <a:pt x="30" y="241"/>
                    </a:lnTo>
                    <a:lnTo>
                      <a:pt x="30" y="240"/>
                    </a:lnTo>
                    <a:lnTo>
                      <a:pt x="30" y="239"/>
                    </a:lnTo>
                    <a:lnTo>
                      <a:pt x="30" y="238"/>
                    </a:lnTo>
                    <a:lnTo>
                      <a:pt x="30" y="237"/>
                    </a:lnTo>
                    <a:lnTo>
                      <a:pt x="30" y="235"/>
                    </a:lnTo>
                    <a:lnTo>
                      <a:pt x="29" y="235"/>
                    </a:lnTo>
                    <a:lnTo>
                      <a:pt x="29" y="235"/>
                    </a:lnTo>
                    <a:lnTo>
                      <a:pt x="29" y="235"/>
                    </a:lnTo>
                    <a:lnTo>
                      <a:pt x="29" y="235"/>
                    </a:lnTo>
                    <a:lnTo>
                      <a:pt x="28" y="234"/>
                    </a:lnTo>
                    <a:lnTo>
                      <a:pt x="29" y="234"/>
                    </a:lnTo>
                    <a:lnTo>
                      <a:pt x="29" y="233"/>
                    </a:lnTo>
                    <a:lnTo>
                      <a:pt x="29" y="232"/>
                    </a:lnTo>
                    <a:lnTo>
                      <a:pt x="29" y="232"/>
                    </a:lnTo>
                    <a:lnTo>
                      <a:pt x="29" y="231"/>
                    </a:lnTo>
                    <a:lnTo>
                      <a:pt x="29" y="230"/>
                    </a:lnTo>
                    <a:lnTo>
                      <a:pt x="30" y="231"/>
                    </a:lnTo>
                    <a:lnTo>
                      <a:pt x="30" y="230"/>
                    </a:lnTo>
                    <a:lnTo>
                      <a:pt x="30" y="229"/>
                    </a:lnTo>
                    <a:lnTo>
                      <a:pt x="31" y="229"/>
                    </a:lnTo>
                    <a:lnTo>
                      <a:pt x="31" y="227"/>
                    </a:lnTo>
                    <a:lnTo>
                      <a:pt x="32" y="227"/>
                    </a:lnTo>
                    <a:lnTo>
                      <a:pt x="32" y="227"/>
                    </a:lnTo>
                    <a:lnTo>
                      <a:pt x="32" y="226"/>
                    </a:lnTo>
                    <a:lnTo>
                      <a:pt x="32" y="226"/>
                    </a:lnTo>
                    <a:lnTo>
                      <a:pt x="32" y="221"/>
                    </a:lnTo>
                    <a:lnTo>
                      <a:pt x="34" y="221"/>
                    </a:lnTo>
                    <a:lnTo>
                      <a:pt x="34" y="220"/>
                    </a:lnTo>
                    <a:lnTo>
                      <a:pt x="34" y="220"/>
                    </a:lnTo>
                    <a:lnTo>
                      <a:pt x="35" y="221"/>
                    </a:lnTo>
                    <a:lnTo>
                      <a:pt x="35" y="221"/>
                    </a:lnTo>
                    <a:lnTo>
                      <a:pt x="36" y="221"/>
                    </a:lnTo>
                    <a:lnTo>
                      <a:pt x="37" y="221"/>
                    </a:lnTo>
                    <a:lnTo>
                      <a:pt x="36" y="221"/>
                    </a:lnTo>
                    <a:lnTo>
                      <a:pt x="37" y="221"/>
                    </a:lnTo>
                    <a:lnTo>
                      <a:pt x="37" y="222"/>
                    </a:lnTo>
                    <a:lnTo>
                      <a:pt x="37" y="223"/>
                    </a:lnTo>
                    <a:lnTo>
                      <a:pt x="37" y="223"/>
                    </a:lnTo>
                    <a:lnTo>
                      <a:pt x="37" y="224"/>
                    </a:lnTo>
                    <a:lnTo>
                      <a:pt x="36" y="224"/>
                    </a:lnTo>
                    <a:lnTo>
                      <a:pt x="37" y="224"/>
                    </a:lnTo>
                    <a:lnTo>
                      <a:pt x="36" y="225"/>
                    </a:lnTo>
                    <a:lnTo>
                      <a:pt x="37" y="225"/>
                    </a:lnTo>
                    <a:lnTo>
                      <a:pt x="37" y="226"/>
                    </a:lnTo>
                    <a:lnTo>
                      <a:pt x="37" y="226"/>
                    </a:lnTo>
                    <a:lnTo>
                      <a:pt x="36" y="226"/>
                    </a:lnTo>
                    <a:lnTo>
                      <a:pt x="36" y="226"/>
                    </a:lnTo>
                    <a:lnTo>
                      <a:pt x="36" y="226"/>
                    </a:lnTo>
                    <a:lnTo>
                      <a:pt x="35" y="226"/>
                    </a:lnTo>
                    <a:lnTo>
                      <a:pt x="35" y="228"/>
                    </a:lnTo>
                    <a:lnTo>
                      <a:pt x="35" y="228"/>
                    </a:lnTo>
                    <a:lnTo>
                      <a:pt x="35" y="229"/>
                    </a:lnTo>
                    <a:lnTo>
                      <a:pt x="35" y="229"/>
                    </a:lnTo>
                    <a:lnTo>
                      <a:pt x="35" y="229"/>
                    </a:lnTo>
                    <a:lnTo>
                      <a:pt x="35" y="229"/>
                    </a:lnTo>
                    <a:lnTo>
                      <a:pt x="35" y="228"/>
                    </a:lnTo>
                    <a:lnTo>
                      <a:pt x="35" y="229"/>
                    </a:lnTo>
                    <a:lnTo>
                      <a:pt x="35" y="229"/>
                    </a:lnTo>
                    <a:lnTo>
                      <a:pt x="35" y="230"/>
                    </a:lnTo>
                    <a:lnTo>
                      <a:pt x="35" y="230"/>
                    </a:lnTo>
                    <a:lnTo>
                      <a:pt x="35" y="231"/>
                    </a:lnTo>
                    <a:lnTo>
                      <a:pt x="35" y="232"/>
                    </a:lnTo>
                    <a:lnTo>
                      <a:pt x="35" y="231"/>
                    </a:lnTo>
                    <a:lnTo>
                      <a:pt x="35" y="232"/>
                    </a:lnTo>
                    <a:lnTo>
                      <a:pt x="35" y="232"/>
                    </a:lnTo>
                    <a:lnTo>
                      <a:pt x="35" y="232"/>
                    </a:lnTo>
                    <a:lnTo>
                      <a:pt x="36" y="232"/>
                    </a:lnTo>
                    <a:lnTo>
                      <a:pt x="36" y="233"/>
                    </a:lnTo>
                    <a:lnTo>
                      <a:pt x="37" y="233"/>
                    </a:lnTo>
                    <a:lnTo>
                      <a:pt x="37" y="234"/>
                    </a:lnTo>
                    <a:lnTo>
                      <a:pt x="38" y="234"/>
                    </a:lnTo>
                    <a:lnTo>
                      <a:pt x="38" y="235"/>
                    </a:lnTo>
                    <a:lnTo>
                      <a:pt x="38" y="234"/>
                    </a:lnTo>
                    <a:lnTo>
                      <a:pt x="38" y="235"/>
                    </a:lnTo>
                    <a:lnTo>
                      <a:pt x="39" y="235"/>
                    </a:lnTo>
                    <a:lnTo>
                      <a:pt x="39" y="235"/>
                    </a:lnTo>
                    <a:lnTo>
                      <a:pt x="39" y="235"/>
                    </a:lnTo>
                    <a:lnTo>
                      <a:pt x="39" y="235"/>
                    </a:lnTo>
                    <a:lnTo>
                      <a:pt x="39" y="236"/>
                    </a:lnTo>
                    <a:lnTo>
                      <a:pt x="40" y="236"/>
                    </a:lnTo>
                    <a:lnTo>
                      <a:pt x="40" y="237"/>
                    </a:lnTo>
                    <a:lnTo>
                      <a:pt x="40" y="238"/>
                    </a:lnTo>
                    <a:lnTo>
                      <a:pt x="41" y="238"/>
                    </a:lnTo>
                    <a:lnTo>
                      <a:pt x="41" y="238"/>
                    </a:lnTo>
                    <a:lnTo>
                      <a:pt x="41" y="239"/>
                    </a:lnTo>
                    <a:lnTo>
                      <a:pt x="42" y="239"/>
                    </a:lnTo>
                    <a:lnTo>
                      <a:pt x="43" y="239"/>
                    </a:lnTo>
                    <a:lnTo>
                      <a:pt x="42" y="240"/>
                    </a:lnTo>
                    <a:lnTo>
                      <a:pt x="42" y="241"/>
                    </a:lnTo>
                    <a:lnTo>
                      <a:pt x="43" y="241"/>
                    </a:lnTo>
                    <a:lnTo>
                      <a:pt x="45" y="242"/>
                    </a:lnTo>
                    <a:lnTo>
                      <a:pt x="45" y="242"/>
                    </a:lnTo>
                    <a:lnTo>
                      <a:pt x="48" y="243"/>
                    </a:lnTo>
                    <a:lnTo>
                      <a:pt x="48" y="242"/>
                    </a:lnTo>
                    <a:lnTo>
                      <a:pt x="48" y="242"/>
                    </a:lnTo>
                    <a:lnTo>
                      <a:pt x="47" y="242"/>
                    </a:lnTo>
                    <a:lnTo>
                      <a:pt x="45" y="242"/>
                    </a:lnTo>
                    <a:lnTo>
                      <a:pt x="45" y="242"/>
                    </a:lnTo>
                    <a:lnTo>
                      <a:pt x="45" y="241"/>
                    </a:lnTo>
                    <a:lnTo>
                      <a:pt x="45" y="241"/>
                    </a:lnTo>
                    <a:lnTo>
                      <a:pt x="45" y="240"/>
                    </a:lnTo>
                    <a:lnTo>
                      <a:pt x="44" y="240"/>
                    </a:lnTo>
                    <a:lnTo>
                      <a:pt x="44" y="239"/>
                    </a:lnTo>
                    <a:lnTo>
                      <a:pt x="44" y="238"/>
                    </a:lnTo>
                    <a:lnTo>
                      <a:pt x="44" y="236"/>
                    </a:lnTo>
                    <a:lnTo>
                      <a:pt x="43" y="236"/>
                    </a:lnTo>
                    <a:lnTo>
                      <a:pt x="43" y="235"/>
                    </a:lnTo>
                    <a:lnTo>
                      <a:pt x="44" y="235"/>
                    </a:lnTo>
                    <a:lnTo>
                      <a:pt x="44" y="234"/>
                    </a:lnTo>
                    <a:lnTo>
                      <a:pt x="44" y="232"/>
                    </a:lnTo>
                    <a:lnTo>
                      <a:pt x="44" y="230"/>
                    </a:lnTo>
                    <a:lnTo>
                      <a:pt x="43" y="230"/>
                    </a:lnTo>
                    <a:lnTo>
                      <a:pt x="43" y="229"/>
                    </a:lnTo>
                    <a:lnTo>
                      <a:pt x="42" y="229"/>
                    </a:lnTo>
                    <a:lnTo>
                      <a:pt x="41" y="227"/>
                    </a:lnTo>
                    <a:lnTo>
                      <a:pt x="41" y="227"/>
                    </a:lnTo>
                    <a:lnTo>
                      <a:pt x="40" y="225"/>
                    </a:lnTo>
                    <a:lnTo>
                      <a:pt x="39" y="224"/>
                    </a:lnTo>
                    <a:lnTo>
                      <a:pt x="39" y="223"/>
                    </a:lnTo>
                    <a:lnTo>
                      <a:pt x="39" y="223"/>
                    </a:lnTo>
                    <a:lnTo>
                      <a:pt x="39" y="222"/>
                    </a:lnTo>
                    <a:lnTo>
                      <a:pt x="39" y="222"/>
                    </a:lnTo>
                    <a:lnTo>
                      <a:pt x="40" y="222"/>
                    </a:lnTo>
                    <a:lnTo>
                      <a:pt x="39" y="222"/>
                    </a:lnTo>
                    <a:lnTo>
                      <a:pt x="39" y="221"/>
                    </a:lnTo>
                    <a:lnTo>
                      <a:pt x="40" y="221"/>
                    </a:lnTo>
                    <a:lnTo>
                      <a:pt x="41" y="221"/>
                    </a:lnTo>
                    <a:lnTo>
                      <a:pt x="40" y="221"/>
                    </a:lnTo>
                    <a:lnTo>
                      <a:pt x="41" y="221"/>
                    </a:lnTo>
                    <a:lnTo>
                      <a:pt x="41" y="220"/>
                    </a:lnTo>
                    <a:lnTo>
                      <a:pt x="41" y="220"/>
                    </a:lnTo>
                    <a:lnTo>
                      <a:pt x="40" y="220"/>
                    </a:lnTo>
                    <a:lnTo>
                      <a:pt x="40" y="220"/>
                    </a:lnTo>
                    <a:lnTo>
                      <a:pt x="41" y="220"/>
                    </a:lnTo>
                    <a:lnTo>
                      <a:pt x="40" y="220"/>
                    </a:lnTo>
                    <a:lnTo>
                      <a:pt x="41" y="220"/>
                    </a:lnTo>
                    <a:lnTo>
                      <a:pt x="41" y="219"/>
                    </a:lnTo>
                    <a:lnTo>
                      <a:pt x="41" y="218"/>
                    </a:lnTo>
                    <a:lnTo>
                      <a:pt x="41" y="217"/>
                    </a:lnTo>
                    <a:lnTo>
                      <a:pt x="39" y="217"/>
                    </a:lnTo>
                    <a:lnTo>
                      <a:pt x="38" y="217"/>
                    </a:lnTo>
                    <a:lnTo>
                      <a:pt x="39" y="216"/>
                    </a:lnTo>
                    <a:lnTo>
                      <a:pt x="38" y="216"/>
                    </a:lnTo>
                    <a:lnTo>
                      <a:pt x="38" y="216"/>
                    </a:lnTo>
                    <a:lnTo>
                      <a:pt x="38" y="216"/>
                    </a:lnTo>
                    <a:lnTo>
                      <a:pt x="38" y="214"/>
                    </a:lnTo>
                    <a:lnTo>
                      <a:pt x="38" y="214"/>
                    </a:lnTo>
                    <a:lnTo>
                      <a:pt x="39" y="214"/>
                    </a:lnTo>
                    <a:lnTo>
                      <a:pt x="39" y="214"/>
                    </a:lnTo>
                    <a:lnTo>
                      <a:pt x="40" y="214"/>
                    </a:lnTo>
                    <a:lnTo>
                      <a:pt x="41" y="213"/>
                    </a:lnTo>
                    <a:lnTo>
                      <a:pt x="41" y="212"/>
                    </a:lnTo>
                    <a:lnTo>
                      <a:pt x="41" y="213"/>
                    </a:lnTo>
                    <a:lnTo>
                      <a:pt x="42" y="212"/>
                    </a:lnTo>
                    <a:lnTo>
                      <a:pt x="43" y="212"/>
                    </a:lnTo>
                    <a:lnTo>
                      <a:pt x="44" y="212"/>
                    </a:lnTo>
                    <a:lnTo>
                      <a:pt x="45" y="211"/>
                    </a:lnTo>
                    <a:lnTo>
                      <a:pt x="45" y="210"/>
                    </a:lnTo>
                    <a:lnTo>
                      <a:pt x="45" y="208"/>
                    </a:lnTo>
                    <a:lnTo>
                      <a:pt x="45" y="208"/>
                    </a:lnTo>
                    <a:lnTo>
                      <a:pt x="43" y="206"/>
                    </a:lnTo>
                    <a:lnTo>
                      <a:pt x="41" y="205"/>
                    </a:lnTo>
                    <a:lnTo>
                      <a:pt x="41" y="205"/>
                    </a:lnTo>
                    <a:lnTo>
                      <a:pt x="40" y="205"/>
                    </a:lnTo>
                    <a:lnTo>
                      <a:pt x="39" y="205"/>
                    </a:lnTo>
                    <a:lnTo>
                      <a:pt x="39" y="206"/>
                    </a:lnTo>
                    <a:lnTo>
                      <a:pt x="39" y="206"/>
                    </a:lnTo>
                    <a:lnTo>
                      <a:pt x="39" y="205"/>
                    </a:lnTo>
                    <a:lnTo>
                      <a:pt x="38" y="205"/>
                    </a:lnTo>
                    <a:lnTo>
                      <a:pt x="38" y="205"/>
                    </a:lnTo>
                    <a:lnTo>
                      <a:pt x="38" y="206"/>
                    </a:lnTo>
                    <a:lnTo>
                      <a:pt x="37" y="207"/>
                    </a:lnTo>
                    <a:lnTo>
                      <a:pt x="38" y="207"/>
                    </a:lnTo>
                    <a:lnTo>
                      <a:pt x="37" y="208"/>
                    </a:lnTo>
                    <a:lnTo>
                      <a:pt x="37" y="208"/>
                    </a:lnTo>
                    <a:lnTo>
                      <a:pt x="36" y="209"/>
                    </a:lnTo>
                    <a:lnTo>
                      <a:pt x="36" y="210"/>
                    </a:lnTo>
                    <a:lnTo>
                      <a:pt x="36" y="211"/>
                    </a:lnTo>
                    <a:lnTo>
                      <a:pt x="35" y="211"/>
                    </a:lnTo>
                    <a:lnTo>
                      <a:pt x="36" y="211"/>
                    </a:lnTo>
                    <a:lnTo>
                      <a:pt x="36" y="211"/>
                    </a:lnTo>
                    <a:lnTo>
                      <a:pt x="37" y="211"/>
                    </a:lnTo>
                    <a:lnTo>
                      <a:pt x="37" y="212"/>
                    </a:lnTo>
                    <a:lnTo>
                      <a:pt x="38" y="212"/>
                    </a:lnTo>
                    <a:lnTo>
                      <a:pt x="38" y="212"/>
                    </a:lnTo>
                    <a:lnTo>
                      <a:pt x="37" y="212"/>
                    </a:lnTo>
                    <a:lnTo>
                      <a:pt x="36" y="212"/>
                    </a:lnTo>
                    <a:lnTo>
                      <a:pt x="35" y="212"/>
                    </a:lnTo>
                    <a:lnTo>
                      <a:pt x="35" y="213"/>
                    </a:lnTo>
                    <a:lnTo>
                      <a:pt x="35" y="214"/>
                    </a:lnTo>
                    <a:lnTo>
                      <a:pt x="35" y="214"/>
                    </a:lnTo>
                    <a:lnTo>
                      <a:pt x="35" y="214"/>
                    </a:lnTo>
                    <a:lnTo>
                      <a:pt x="35" y="214"/>
                    </a:lnTo>
                    <a:lnTo>
                      <a:pt x="34" y="214"/>
                    </a:lnTo>
                    <a:lnTo>
                      <a:pt x="35" y="214"/>
                    </a:lnTo>
                    <a:lnTo>
                      <a:pt x="34" y="214"/>
                    </a:lnTo>
                    <a:lnTo>
                      <a:pt x="35" y="215"/>
                    </a:lnTo>
                    <a:lnTo>
                      <a:pt x="35" y="215"/>
                    </a:lnTo>
                    <a:lnTo>
                      <a:pt x="35" y="216"/>
                    </a:lnTo>
                    <a:lnTo>
                      <a:pt x="35" y="215"/>
                    </a:lnTo>
                    <a:lnTo>
                      <a:pt x="35" y="216"/>
                    </a:lnTo>
                    <a:lnTo>
                      <a:pt x="35" y="215"/>
                    </a:lnTo>
                    <a:lnTo>
                      <a:pt x="35" y="216"/>
                    </a:lnTo>
                    <a:lnTo>
                      <a:pt x="35" y="215"/>
                    </a:lnTo>
                    <a:lnTo>
                      <a:pt x="35" y="216"/>
                    </a:lnTo>
                    <a:lnTo>
                      <a:pt x="35" y="216"/>
                    </a:lnTo>
                    <a:lnTo>
                      <a:pt x="35" y="216"/>
                    </a:lnTo>
                    <a:lnTo>
                      <a:pt x="35" y="217"/>
                    </a:lnTo>
                    <a:lnTo>
                      <a:pt x="36" y="217"/>
                    </a:lnTo>
                    <a:lnTo>
                      <a:pt x="36" y="217"/>
                    </a:lnTo>
                    <a:lnTo>
                      <a:pt x="36" y="218"/>
                    </a:lnTo>
                    <a:lnTo>
                      <a:pt x="36" y="217"/>
                    </a:lnTo>
                    <a:lnTo>
                      <a:pt x="36" y="218"/>
                    </a:lnTo>
                    <a:lnTo>
                      <a:pt x="35" y="218"/>
                    </a:lnTo>
                    <a:lnTo>
                      <a:pt x="35" y="218"/>
                    </a:lnTo>
                    <a:lnTo>
                      <a:pt x="35" y="218"/>
                    </a:lnTo>
                    <a:lnTo>
                      <a:pt x="35" y="218"/>
                    </a:lnTo>
                    <a:lnTo>
                      <a:pt x="35" y="217"/>
                    </a:lnTo>
                    <a:lnTo>
                      <a:pt x="35" y="217"/>
                    </a:lnTo>
                    <a:lnTo>
                      <a:pt x="34" y="217"/>
                    </a:lnTo>
                    <a:lnTo>
                      <a:pt x="34" y="216"/>
                    </a:lnTo>
                    <a:lnTo>
                      <a:pt x="34" y="217"/>
                    </a:lnTo>
                    <a:lnTo>
                      <a:pt x="34" y="216"/>
                    </a:lnTo>
                    <a:lnTo>
                      <a:pt x="34" y="217"/>
                    </a:lnTo>
                    <a:lnTo>
                      <a:pt x="34" y="217"/>
                    </a:lnTo>
                    <a:lnTo>
                      <a:pt x="34" y="217"/>
                    </a:lnTo>
                    <a:lnTo>
                      <a:pt x="34" y="216"/>
                    </a:lnTo>
                    <a:lnTo>
                      <a:pt x="34" y="217"/>
                    </a:lnTo>
                    <a:lnTo>
                      <a:pt x="34" y="216"/>
                    </a:lnTo>
                    <a:lnTo>
                      <a:pt x="34" y="217"/>
                    </a:lnTo>
                    <a:lnTo>
                      <a:pt x="33" y="217"/>
                    </a:lnTo>
                    <a:lnTo>
                      <a:pt x="34" y="217"/>
                    </a:lnTo>
                    <a:lnTo>
                      <a:pt x="34" y="217"/>
                    </a:lnTo>
                    <a:lnTo>
                      <a:pt x="34" y="217"/>
                    </a:lnTo>
                    <a:lnTo>
                      <a:pt x="34" y="218"/>
                    </a:lnTo>
                    <a:lnTo>
                      <a:pt x="34" y="219"/>
                    </a:lnTo>
                    <a:lnTo>
                      <a:pt x="34" y="220"/>
                    </a:lnTo>
                    <a:lnTo>
                      <a:pt x="34" y="220"/>
                    </a:lnTo>
                    <a:lnTo>
                      <a:pt x="34" y="220"/>
                    </a:lnTo>
                    <a:lnTo>
                      <a:pt x="34" y="220"/>
                    </a:lnTo>
                    <a:lnTo>
                      <a:pt x="33" y="220"/>
                    </a:lnTo>
                    <a:lnTo>
                      <a:pt x="33" y="220"/>
                    </a:lnTo>
                    <a:lnTo>
                      <a:pt x="32" y="220"/>
                    </a:lnTo>
                    <a:lnTo>
                      <a:pt x="32" y="220"/>
                    </a:lnTo>
                    <a:lnTo>
                      <a:pt x="32" y="220"/>
                    </a:lnTo>
                    <a:lnTo>
                      <a:pt x="32" y="219"/>
                    </a:lnTo>
                    <a:lnTo>
                      <a:pt x="32" y="219"/>
                    </a:lnTo>
                    <a:lnTo>
                      <a:pt x="32" y="218"/>
                    </a:lnTo>
                    <a:lnTo>
                      <a:pt x="31" y="217"/>
                    </a:lnTo>
                    <a:lnTo>
                      <a:pt x="30" y="217"/>
                    </a:lnTo>
                    <a:lnTo>
                      <a:pt x="30" y="216"/>
                    </a:lnTo>
                    <a:lnTo>
                      <a:pt x="29" y="216"/>
                    </a:lnTo>
                    <a:lnTo>
                      <a:pt x="29" y="215"/>
                    </a:lnTo>
                    <a:lnTo>
                      <a:pt x="29" y="214"/>
                    </a:lnTo>
                    <a:lnTo>
                      <a:pt x="29" y="214"/>
                    </a:lnTo>
                    <a:lnTo>
                      <a:pt x="28" y="214"/>
                    </a:lnTo>
                    <a:lnTo>
                      <a:pt x="28" y="214"/>
                    </a:lnTo>
                    <a:lnTo>
                      <a:pt x="27" y="214"/>
                    </a:lnTo>
                    <a:lnTo>
                      <a:pt x="26" y="214"/>
                    </a:lnTo>
                    <a:lnTo>
                      <a:pt x="26" y="213"/>
                    </a:lnTo>
                    <a:lnTo>
                      <a:pt x="26" y="212"/>
                    </a:lnTo>
                    <a:lnTo>
                      <a:pt x="26" y="212"/>
                    </a:lnTo>
                    <a:lnTo>
                      <a:pt x="25" y="211"/>
                    </a:lnTo>
                    <a:lnTo>
                      <a:pt x="25" y="211"/>
                    </a:lnTo>
                    <a:lnTo>
                      <a:pt x="24" y="211"/>
                    </a:lnTo>
                    <a:lnTo>
                      <a:pt x="25" y="211"/>
                    </a:lnTo>
                    <a:lnTo>
                      <a:pt x="24" y="210"/>
                    </a:lnTo>
                    <a:lnTo>
                      <a:pt x="24" y="209"/>
                    </a:lnTo>
                    <a:lnTo>
                      <a:pt x="24" y="208"/>
                    </a:lnTo>
                    <a:lnTo>
                      <a:pt x="23" y="208"/>
                    </a:lnTo>
                    <a:lnTo>
                      <a:pt x="23" y="206"/>
                    </a:lnTo>
                    <a:lnTo>
                      <a:pt x="23" y="205"/>
                    </a:lnTo>
                    <a:lnTo>
                      <a:pt x="22" y="205"/>
                    </a:lnTo>
                    <a:lnTo>
                      <a:pt x="20" y="205"/>
                    </a:lnTo>
                    <a:lnTo>
                      <a:pt x="19" y="205"/>
                    </a:lnTo>
                    <a:lnTo>
                      <a:pt x="18" y="205"/>
                    </a:lnTo>
                    <a:lnTo>
                      <a:pt x="18" y="206"/>
                    </a:lnTo>
                    <a:lnTo>
                      <a:pt x="17" y="206"/>
                    </a:lnTo>
                    <a:lnTo>
                      <a:pt x="17" y="206"/>
                    </a:lnTo>
                    <a:lnTo>
                      <a:pt x="17" y="205"/>
                    </a:lnTo>
                    <a:lnTo>
                      <a:pt x="17" y="205"/>
                    </a:lnTo>
                    <a:lnTo>
                      <a:pt x="17" y="205"/>
                    </a:lnTo>
                    <a:lnTo>
                      <a:pt x="17" y="205"/>
                    </a:lnTo>
                    <a:lnTo>
                      <a:pt x="20" y="202"/>
                    </a:lnTo>
                    <a:lnTo>
                      <a:pt x="20" y="201"/>
                    </a:lnTo>
                    <a:lnTo>
                      <a:pt x="21" y="199"/>
                    </a:lnTo>
                    <a:lnTo>
                      <a:pt x="22" y="199"/>
                    </a:lnTo>
                    <a:lnTo>
                      <a:pt x="22" y="198"/>
                    </a:lnTo>
                    <a:lnTo>
                      <a:pt x="22" y="197"/>
                    </a:lnTo>
                    <a:lnTo>
                      <a:pt x="21" y="197"/>
                    </a:lnTo>
                    <a:lnTo>
                      <a:pt x="22" y="197"/>
                    </a:lnTo>
                    <a:lnTo>
                      <a:pt x="22" y="196"/>
                    </a:lnTo>
                    <a:lnTo>
                      <a:pt x="21" y="196"/>
                    </a:lnTo>
                    <a:lnTo>
                      <a:pt x="21" y="196"/>
                    </a:lnTo>
                    <a:lnTo>
                      <a:pt x="21" y="195"/>
                    </a:lnTo>
                    <a:lnTo>
                      <a:pt x="21" y="194"/>
                    </a:lnTo>
                    <a:lnTo>
                      <a:pt x="21" y="195"/>
                    </a:lnTo>
                    <a:lnTo>
                      <a:pt x="22" y="195"/>
                    </a:lnTo>
                    <a:lnTo>
                      <a:pt x="23" y="194"/>
                    </a:lnTo>
                    <a:lnTo>
                      <a:pt x="23" y="193"/>
                    </a:lnTo>
                    <a:lnTo>
                      <a:pt x="22" y="193"/>
                    </a:lnTo>
                    <a:lnTo>
                      <a:pt x="22" y="193"/>
                    </a:lnTo>
                    <a:lnTo>
                      <a:pt x="22" y="192"/>
                    </a:lnTo>
                    <a:lnTo>
                      <a:pt x="22" y="191"/>
                    </a:lnTo>
                    <a:lnTo>
                      <a:pt x="21" y="191"/>
                    </a:lnTo>
                    <a:lnTo>
                      <a:pt x="21" y="190"/>
                    </a:lnTo>
                    <a:lnTo>
                      <a:pt x="20" y="190"/>
                    </a:lnTo>
                    <a:lnTo>
                      <a:pt x="20" y="190"/>
                    </a:lnTo>
                    <a:lnTo>
                      <a:pt x="20" y="190"/>
                    </a:lnTo>
                    <a:lnTo>
                      <a:pt x="20" y="190"/>
                    </a:lnTo>
                    <a:lnTo>
                      <a:pt x="19" y="190"/>
                    </a:lnTo>
                    <a:lnTo>
                      <a:pt x="19" y="190"/>
                    </a:lnTo>
                    <a:lnTo>
                      <a:pt x="19" y="190"/>
                    </a:lnTo>
                    <a:lnTo>
                      <a:pt x="20" y="189"/>
                    </a:lnTo>
                    <a:lnTo>
                      <a:pt x="20" y="188"/>
                    </a:lnTo>
                    <a:lnTo>
                      <a:pt x="20" y="187"/>
                    </a:lnTo>
                    <a:lnTo>
                      <a:pt x="20" y="187"/>
                    </a:lnTo>
                    <a:lnTo>
                      <a:pt x="20" y="186"/>
                    </a:lnTo>
                    <a:lnTo>
                      <a:pt x="20" y="185"/>
                    </a:lnTo>
                    <a:lnTo>
                      <a:pt x="20" y="184"/>
                    </a:lnTo>
                    <a:lnTo>
                      <a:pt x="19" y="184"/>
                    </a:lnTo>
                    <a:lnTo>
                      <a:pt x="19" y="184"/>
                    </a:lnTo>
                    <a:lnTo>
                      <a:pt x="19" y="183"/>
                    </a:lnTo>
                    <a:lnTo>
                      <a:pt x="19" y="182"/>
                    </a:lnTo>
                    <a:lnTo>
                      <a:pt x="18" y="182"/>
                    </a:lnTo>
                    <a:lnTo>
                      <a:pt x="18" y="182"/>
                    </a:lnTo>
                    <a:lnTo>
                      <a:pt x="17" y="182"/>
                    </a:lnTo>
                    <a:lnTo>
                      <a:pt x="17" y="181"/>
                    </a:lnTo>
                    <a:lnTo>
                      <a:pt x="17" y="181"/>
                    </a:lnTo>
                    <a:lnTo>
                      <a:pt x="17" y="181"/>
                    </a:lnTo>
                    <a:lnTo>
                      <a:pt x="17" y="180"/>
                    </a:lnTo>
                    <a:lnTo>
                      <a:pt x="17" y="180"/>
                    </a:lnTo>
                    <a:lnTo>
                      <a:pt x="17" y="179"/>
                    </a:lnTo>
                    <a:lnTo>
                      <a:pt x="16" y="179"/>
                    </a:lnTo>
                    <a:lnTo>
                      <a:pt x="17" y="179"/>
                    </a:lnTo>
                    <a:lnTo>
                      <a:pt x="16" y="179"/>
                    </a:lnTo>
                    <a:lnTo>
                      <a:pt x="16" y="178"/>
                    </a:lnTo>
                    <a:lnTo>
                      <a:pt x="15" y="178"/>
                    </a:lnTo>
                    <a:lnTo>
                      <a:pt x="15" y="177"/>
                    </a:lnTo>
                    <a:lnTo>
                      <a:pt x="14" y="177"/>
                    </a:lnTo>
                    <a:lnTo>
                      <a:pt x="15" y="177"/>
                    </a:lnTo>
                    <a:lnTo>
                      <a:pt x="14" y="177"/>
                    </a:lnTo>
                    <a:lnTo>
                      <a:pt x="14" y="176"/>
                    </a:lnTo>
                    <a:lnTo>
                      <a:pt x="14" y="176"/>
                    </a:lnTo>
                    <a:lnTo>
                      <a:pt x="14" y="175"/>
                    </a:lnTo>
                    <a:lnTo>
                      <a:pt x="14" y="174"/>
                    </a:lnTo>
                    <a:lnTo>
                      <a:pt x="13" y="174"/>
                    </a:lnTo>
                    <a:lnTo>
                      <a:pt x="13" y="174"/>
                    </a:lnTo>
                    <a:lnTo>
                      <a:pt x="13" y="174"/>
                    </a:lnTo>
                    <a:lnTo>
                      <a:pt x="13" y="173"/>
                    </a:lnTo>
                    <a:lnTo>
                      <a:pt x="12" y="173"/>
                    </a:lnTo>
                    <a:lnTo>
                      <a:pt x="12" y="172"/>
                    </a:lnTo>
                    <a:lnTo>
                      <a:pt x="12" y="171"/>
                    </a:lnTo>
                    <a:lnTo>
                      <a:pt x="11" y="171"/>
                    </a:lnTo>
                    <a:lnTo>
                      <a:pt x="12" y="171"/>
                    </a:lnTo>
                    <a:lnTo>
                      <a:pt x="11" y="171"/>
                    </a:lnTo>
                    <a:lnTo>
                      <a:pt x="12" y="171"/>
                    </a:lnTo>
                    <a:lnTo>
                      <a:pt x="11" y="170"/>
                    </a:lnTo>
                    <a:lnTo>
                      <a:pt x="11" y="169"/>
                    </a:lnTo>
                    <a:lnTo>
                      <a:pt x="11" y="168"/>
                    </a:lnTo>
                    <a:lnTo>
                      <a:pt x="11" y="168"/>
                    </a:lnTo>
                    <a:lnTo>
                      <a:pt x="11" y="168"/>
                    </a:lnTo>
                    <a:lnTo>
                      <a:pt x="11" y="168"/>
                    </a:lnTo>
                    <a:lnTo>
                      <a:pt x="11" y="168"/>
                    </a:lnTo>
                    <a:lnTo>
                      <a:pt x="11" y="167"/>
                    </a:lnTo>
                    <a:lnTo>
                      <a:pt x="11" y="167"/>
                    </a:lnTo>
                    <a:lnTo>
                      <a:pt x="11" y="166"/>
                    </a:lnTo>
                    <a:lnTo>
                      <a:pt x="11" y="165"/>
                    </a:lnTo>
                    <a:lnTo>
                      <a:pt x="10" y="165"/>
                    </a:lnTo>
                    <a:lnTo>
                      <a:pt x="10" y="165"/>
                    </a:lnTo>
                    <a:lnTo>
                      <a:pt x="9" y="165"/>
                    </a:lnTo>
                    <a:lnTo>
                      <a:pt x="9" y="164"/>
                    </a:lnTo>
                    <a:lnTo>
                      <a:pt x="9" y="163"/>
                    </a:lnTo>
                    <a:lnTo>
                      <a:pt x="9" y="162"/>
                    </a:lnTo>
                    <a:lnTo>
                      <a:pt x="9" y="163"/>
                    </a:lnTo>
                    <a:lnTo>
                      <a:pt x="10" y="163"/>
                    </a:lnTo>
                    <a:lnTo>
                      <a:pt x="9" y="163"/>
                    </a:lnTo>
                    <a:lnTo>
                      <a:pt x="9" y="162"/>
                    </a:lnTo>
                    <a:lnTo>
                      <a:pt x="8" y="162"/>
                    </a:lnTo>
                    <a:lnTo>
                      <a:pt x="8" y="162"/>
                    </a:lnTo>
                    <a:lnTo>
                      <a:pt x="8" y="162"/>
                    </a:lnTo>
                    <a:lnTo>
                      <a:pt x="8" y="162"/>
                    </a:lnTo>
                    <a:lnTo>
                      <a:pt x="8" y="161"/>
                    </a:lnTo>
                    <a:lnTo>
                      <a:pt x="8" y="161"/>
                    </a:lnTo>
                    <a:lnTo>
                      <a:pt x="8" y="160"/>
                    </a:lnTo>
                    <a:lnTo>
                      <a:pt x="7" y="160"/>
                    </a:lnTo>
                    <a:lnTo>
                      <a:pt x="7" y="159"/>
                    </a:lnTo>
                    <a:lnTo>
                      <a:pt x="7" y="160"/>
                    </a:lnTo>
                    <a:lnTo>
                      <a:pt x="7" y="159"/>
                    </a:lnTo>
                    <a:lnTo>
                      <a:pt x="7" y="159"/>
                    </a:lnTo>
                    <a:lnTo>
                      <a:pt x="6" y="159"/>
                    </a:lnTo>
                    <a:lnTo>
                      <a:pt x="6" y="159"/>
                    </a:lnTo>
                    <a:lnTo>
                      <a:pt x="6" y="158"/>
                    </a:lnTo>
                    <a:lnTo>
                      <a:pt x="6" y="158"/>
                    </a:lnTo>
                    <a:lnTo>
                      <a:pt x="6" y="157"/>
                    </a:lnTo>
                    <a:lnTo>
                      <a:pt x="6" y="156"/>
                    </a:lnTo>
                    <a:lnTo>
                      <a:pt x="5" y="156"/>
                    </a:lnTo>
                    <a:lnTo>
                      <a:pt x="5" y="155"/>
                    </a:lnTo>
                    <a:lnTo>
                      <a:pt x="5" y="154"/>
                    </a:lnTo>
                    <a:lnTo>
                      <a:pt x="5" y="153"/>
                    </a:lnTo>
                    <a:lnTo>
                      <a:pt x="4" y="153"/>
                    </a:lnTo>
                    <a:lnTo>
                      <a:pt x="4" y="153"/>
                    </a:lnTo>
                    <a:lnTo>
                      <a:pt x="5" y="153"/>
                    </a:lnTo>
                    <a:lnTo>
                      <a:pt x="5" y="152"/>
                    </a:lnTo>
                    <a:lnTo>
                      <a:pt x="4" y="151"/>
                    </a:lnTo>
                    <a:lnTo>
                      <a:pt x="5" y="151"/>
                    </a:lnTo>
                    <a:lnTo>
                      <a:pt x="5" y="151"/>
                    </a:lnTo>
                    <a:lnTo>
                      <a:pt x="6" y="150"/>
                    </a:lnTo>
                    <a:lnTo>
                      <a:pt x="7" y="149"/>
                    </a:lnTo>
                    <a:lnTo>
                      <a:pt x="6" y="149"/>
                    </a:lnTo>
                    <a:lnTo>
                      <a:pt x="7" y="148"/>
                    </a:lnTo>
                    <a:lnTo>
                      <a:pt x="7" y="147"/>
                    </a:lnTo>
                    <a:lnTo>
                      <a:pt x="7" y="147"/>
                    </a:lnTo>
                    <a:lnTo>
                      <a:pt x="7" y="146"/>
                    </a:lnTo>
                    <a:lnTo>
                      <a:pt x="7" y="145"/>
                    </a:lnTo>
                    <a:lnTo>
                      <a:pt x="7" y="144"/>
                    </a:lnTo>
                    <a:lnTo>
                      <a:pt x="7" y="144"/>
                    </a:lnTo>
                    <a:lnTo>
                      <a:pt x="7" y="144"/>
                    </a:lnTo>
                    <a:lnTo>
                      <a:pt x="7" y="144"/>
                    </a:lnTo>
                    <a:lnTo>
                      <a:pt x="7" y="144"/>
                    </a:lnTo>
                    <a:lnTo>
                      <a:pt x="7" y="143"/>
                    </a:lnTo>
                    <a:lnTo>
                      <a:pt x="7" y="142"/>
                    </a:lnTo>
                    <a:lnTo>
                      <a:pt x="7" y="141"/>
                    </a:lnTo>
                    <a:lnTo>
                      <a:pt x="7" y="141"/>
                    </a:lnTo>
                    <a:lnTo>
                      <a:pt x="6" y="141"/>
                    </a:lnTo>
                    <a:lnTo>
                      <a:pt x="6" y="140"/>
                    </a:lnTo>
                    <a:lnTo>
                      <a:pt x="6" y="139"/>
                    </a:lnTo>
                    <a:lnTo>
                      <a:pt x="6" y="138"/>
                    </a:lnTo>
                    <a:lnTo>
                      <a:pt x="6" y="138"/>
                    </a:lnTo>
                    <a:lnTo>
                      <a:pt x="7" y="138"/>
                    </a:lnTo>
                    <a:lnTo>
                      <a:pt x="6" y="138"/>
                    </a:lnTo>
                    <a:lnTo>
                      <a:pt x="6" y="137"/>
                    </a:lnTo>
                    <a:lnTo>
                      <a:pt x="7" y="137"/>
                    </a:lnTo>
                    <a:lnTo>
                      <a:pt x="6" y="137"/>
                    </a:lnTo>
                    <a:lnTo>
                      <a:pt x="6" y="136"/>
                    </a:lnTo>
                    <a:lnTo>
                      <a:pt x="6" y="136"/>
                    </a:lnTo>
                    <a:lnTo>
                      <a:pt x="6" y="135"/>
                    </a:lnTo>
                    <a:lnTo>
                      <a:pt x="6" y="135"/>
                    </a:lnTo>
                    <a:lnTo>
                      <a:pt x="7" y="135"/>
                    </a:lnTo>
                    <a:lnTo>
                      <a:pt x="6" y="134"/>
                    </a:lnTo>
                    <a:lnTo>
                      <a:pt x="6" y="135"/>
                    </a:lnTo>
                    <a:lnTo>
                      <a:pt x="6" y="134"/>
                    </a:lnTo>
                    <a:lnTo>
                      <a:pt x="7" y="134"/>
                    </a:lnTo>
                    <a:lnTo>
                      <a:pt x="7" y="133"/>
                    </a:lnTo>
                    <a:lnTo>
                      <a:pt x="6" y="133"/>
                    </a:lnTo>
                    <a:lnTo>
                      <a:pt x="6" y="132"/>
                    </a:lnTo>
                    <a:lnTo>
                      <a:pt x="6" y="132"/>
                    </a:lnTo>
                    <a:lnTo>
                      <a:pt x="6" y="131"/>
                    </a:lnTo>
                    <a:lnTo>
                      <a:pt x="7" y="131"/>
                    </a:lnTo>
                    <a:lnTo>
                      <a:pt x="6" y="131"/>
                    </a:lnTo>
                    <a:lnTo>
                      <a:pt x="7" y="131"/>
                    </a:lnTo>
                    <a:lnTo>
                      <a:pt x="7" y="130"/>
                    </a:lnTo>
                    <a:lnTo>
                      <a:pt x="7" y="131"/>
                    </a:lnTo>
                    <a:lnTo>
                      <a:pt x="7" y="130"/>
                    </a:lnTo>
                    <a:lnTo>
                      <a:pt x="7" y="129"/>
                    </a:lnTo>
                    <a:lnTo>
                      <a:pt x="8" y="129"/>
                    </a:lnTo>
                    <a:lnTo>
                      <a:pt x="7" y="129"/>
                    </a:lnTo>
                    <a:lnTo>
                      <a:pt x="8" y="129"/>
                    </a:lnTo>
                    <a:lnTo>
                      <a:pt x="8" y="129"/>
                    </a:lnTo>
                    <a:lnTo>
                      <a:pt x="8" y="129"/>
                    </a:lnTo>
                    <a:lnTo>
                      <a:pt x="8" y="129"/>
                    </a:lnTo>
                    <a:lnTo>
                      <a:pt x="8" y="128"/>
                    </a:lnTo>
                    <a:lnTo>
                      <a:pt x="8" y="128"/>
                    </a:lnTo>
                    <a:lnTo>
                      <a:pt x="8" y="128"/>
                    </a:lnTo>
                    <a:lnTo>
                      <a:pt x="8" y="127"/>
                    </a:lnTo>
                    <a:lnTo>
                      <a:pt x="8" y="126"/>
                    </a:lnTo>
                    <a:lnTo>
                      <a:pt x="9" y="126"/>
                    </a:lnTo>
                    <a:lnTo>
                      <a:pt x="9" y="126"/>
                    </a:lnTo>
                    <a:lnTo>
                      <a:pt x="9" y="125"/>
                    </a:lnTo>
                    <a:lnTo>
                      <a:pt x="10" y="125"/>
                    </a:lnTo>
                    <a:lnTo>
                      <a:pt x="11" y="124"/>
                    </a:lnTo>
                    <a:lnTo>
                      <a:pt x="11" y="123"/>
                    </a:lnTo>
                    <a:lnTo>
                      <a:pt x="11" y="123"/>
                    </a:lnTo>
                    <a:lnTo>
                      <a:pt x="11" y="122"/>
                    </a:lnTo>
                    <a:lnTo>
                      <a:pt x="11" y="121"/>
                    </a:lnTo>
                    <a:lnTo>
                      <a:pt x="11" y="121"/>
                    </a:lnTo>
                    <a:lnTo>
                      <a:pt x="11" y="121"/>
                    </a:lnTo>
                    <a:lnTo>
                      <a:pt x="11" y="121"/>
                    </a:lnTo>
                    <a:lnTo>
                      <a:pt x="11" y="121"/>
                    </a:lnTo>
                    <a:lnTo>
                      <a:pt x="11" y="121"/>
                    </a:lnTo>
                    <a:lnTo>
                      <a:pt x="11" y="121"/>
                    </a:lnTo>
                    <a:lnTo>
                      <a:pt x="11" y="120"/>
                    </a:lnTo>
                    <a:lnTo>
                      <a:pt x="11" y="120"/>
                    </a:lnTo>
                    <a:lnTo>
                      <a:pt x="11" y="120"/>
                    </a:lnTo>
                    <a:lnTo>
                      <a:pt x="11" y="120"/>
                    </a:lnTo>
                    <a:lnTo>
                      <a:pt x="11" y="120"/>
                    </a:lnTo>
                    <a:lnTo>
                      <a:pt x="11" y="120"/>
                    </a:lnTo>
                    <a:lnTo>
                      <a:pt x="11" y="120"/>
                    </a:lnTo>
                    <a:lnTo>
                      <a:pt x="11" y="120"/>
                    </a:lnTo>
                    <a:lnTo>
                      <a:pt x="11" y="119"/>
                    </a:lnTo>
                    <a:lnTo>
                      <a:pt x="11" y="118"/>
                    </a:lnTo>
                    <a:lnTo>
                      <a:pt x="12" y="117"/>
                    </a:lnTo>
                    <a:lnTo>
                      <a:pt x="12" y="117"/>
                    </a:lnTo>
                    <a:lnTo>
                      <a:pt x="12" y="116"/>
                    </a:lnTo>
                    <a:lnTo>
                      <a:pt x="12" y="115"/>
                    </a:lnTo>
                    <a:lnTo>
                      <a:pt x="12" y="114"/>
                    </a:lnTo>
                    <a:lnTo>
                      <a:pt x="11" y="114"/>
                    </a:lnTo>
                    <a:lnTo>
                      <a:pt x="11" y="114"/>
                    </a:lnTo>
                    <a:lnTo>
                      <a:pt x="11" y="113"/>
                    </a:lnTo>
                    <a:lnTo>
                      <a:pt x="11" y="112"/>
                    </a:lnTo>
                    <a:lnTo>
                      <a:pt x="11" y="111"/>
                    </a:lnTo>
                    <a:lnTo>
                      <a:pt x="12" y="111"/>
                    </a:lnTo>
                    <a:lnTo>
                      <a:pt x="12" y="110"/>
                    </a:lnTo>
                    <a:lnTo>
                      <a:pt x="12" y="109"/>
                    </a:lnTo>
                    <a:lnTo>
                      <a:pt x="12" y="108"/>
                    </a:lnTo>
                    <a:lnTo>
                      <a:pt x="12" y="108"/>
                    </a:lnTo>
                    <a:lnTo>
                      <a:pt x="11" y="108"/>
                    </a:lnTo>
                    <a:lnTo>
                      <a:pt x="11" y="107"/>
                    </a:lnTo>
                    <a:lnTo>
                      <a:pt x="11" y="107"/>
                    </a:lnTo>
                    <a:lnTo>
                      <a:pt x="11" y="106"/>
                    </a:lnTo>
                    <a:lnTo>
                      <a:pt x="11" y="106"/>
                    </a:lnTo>
                    <a:lnTo>
                      <a:pt x="11" y="105"/>
                    </a:lnTo>
                    <a:lnTo>
                      <a:pt x="11" y="105"/>
                    </a:lnTo>
                    <a:lnTo>
                      <a:pt x="11" y="104"/>
                    </a:lnTo>
                    <a:lnTo>
                      <a:pt x="11" y="103"/>
                    </a:lnTo>
                    <a:lnTo>
                      <a:pt x="10" y="102"/>
                    </a:lnTo>
                    <a:lnTo>
                      <a:pt x="10" y="102"/>
                    </a:lnTo>
                    <a:lnTo>
                      <a:pt x="10" y="101"/>
                    </a:lnTo>
                    <a:lnTo>
                      <a:pt x="10" y="100"/>
                    </a:lnTo>
                    <a:lnTo>
                      <a:pt x="9" y="99"/>
                    </a:lnTo>
                    <a:lnTo>
                      <a:pt x="9" y="99"/>
                    </a:lnTo>
                    <a:lnTo>
                      <a:pt x="9" y="99"/>
                    </a:lnTo>
                    <a:lnTo>
                      <a:pt x="8" y="99"/>
                    </a:lnTo>
                    <a:lnTo>
                      <a:pt x="8" y="98"/>
                    </a:lnTo>
                    <a:lnTo>
                      <a:pt x="8" y="97"/>
                    </a:lnTo>
                    <a:lnTo>
                      <a:pt x="8" y="97"/>
                    </a:lnTo>
                    <a:lnTo>
                      <a:pt x="8" y="96"/>
                    </a:lnTo>
                    <a:lnTo>
                      <a:pt x="8" y="97"/>
                    </a:lnTo>
                    <a:lnTo>
                      <a:pt x="7" y="97"/>
                    </a:lnTo>
                    <a:lnTo>
                      <a:pt x="7" y="96"/>
                    </a:lnTo>
                    <a:lnTo>
                      <a:pt x="7" y="96"/>
                    </a:lnTo>
                    <a:lnTo>
                      <a:pt x="8" y="95"/>
                    </a:lnTo>
                    <a:lnTo>
                      <a:pt x="8" y="93"/>
                    </a:lnTo>
                    <a:lnTo>
                      <a:pt x="7" y="93"/>
                    </a:lnTo>
                    <a:lnTo>
                      <a:pt x="7" y="92"/>
                    </a:lnTo>
                    <a:lnTo>
                      <a:pt x="6" y="92"/>
                    </a:lnTo>
                    <a:lnTo>
                      <a:pt x="6" y="91"/>
                    </a:lnTo>
                    <a:lnTo>
                      <a:pt x="6" y="91"/>
                    </a:lnTo>
                    <a:lnTo>
                      <a:pt x="6" y="91"/>
                    </a:lnTo>
                    <a:lnTo>
                      <a:pt x="5" y="91"/>
                    </a:lnTo>
                    <a:lnTo>
                      <a:pt x="5" y="90"/>
                    </a:lnTo>
                    <a:lnTo>
                      <a:pt x="5" y="90"/>
                    </a:lnTo>
                    <a:lnTo>
                      <a:pt x="5" y="89"/>
                    </a:lnTo>
                    <a:lnTo>
                      <a:pt x="5" y="88"/>
                    </a:lnTo>
                    <a:lnTo>
                      <a:pt x="4" y="88"/>
                    </a:lnTo>
                    <a:lnTo>
                      <a:pt x="4" y="87"/>
                    </a:lnTo>
                    <a:lnTo>
                      <a:pt x="3" y="87"/>
                    </a:lnTo>
                    <a:lnTo>
                      <a:pt x="2" y="86"/>
                    </a:lnTo>
                    <a:lnTo>
                      <a:pt x="2" y="85"/>
                    </a:lnTo>
                    <a:lnTo>
                      <a:pt x="2" y="85"/>
                    </a:lnTo>
                    <a:lnTo>
                      <a:pt x="2" y="84"/>
                    </a:lnTo>
                    <a:lnTo>
                      <a:pt x="2" y="84"/>
                    </a:lnTo>
                    <a:lnTo>
                      <a:pt x="1" y="84"/>
                    </a:lnTo>
                    <a:lnTo>
                      <a:pt x="1" y="84"/>
                    </a:lnTo>
                    <a:lnTo>
                      <a:pt x="0" y="83"/>
                    </a:lnTo>
                    <a:lnTo>
                      <a:pt x="0" y="82"/>
                    </a:lnTo>
                    <a:lnTo>
                      <a:pt x="0" y="81"/>
                    </a:lnTo>
                    <a:lnTo>
                      <a:pt x="1" y="81"/>
                    </a:lnTo>
                    <a:lnTo>
                      <a:pt x="1" y="80"/>
                    </a:lnTo>
                    <a:lnTo>
                      <a:pt x="2" y="80"/>
                    </a:lnTo>
                    <a:lnTo>
                      <a:pt x="2" y="79"/>
                    </a:lnTo>
                    <a:lnTo>
                      <a:pt x="2" y="78"/>
                    </a:lnTo>
                    <a:lnTo>
                      <a:pt x="2" y="77"/>
                    </a:lnTo>
                    <a:lnTo>
                      <a:pt x="2" y="77"/>
                    </a:lnTo>
                    <a:lnTo>
                      <a:pt x="2" y="76"/>
                    </a:lnTo>
                    <a:lnTo>
                      <a:pt x="2" y="75"/>
                    </a:lnTo>
                    <a:lnTo>
                      <a:pt x="2" y="74"/>
                    </a:lnTo>
                    <a:lnTo>
                      <a:pt x="1" y="74"/>
                    </a:lnTo>
                    <a:lnTo>
                      <a:pt x="2" y="74"/>
                    </a:lnTo>
                    <a:lnTo>
                      <a:pt x="2" y="73"/>
                    </a:lnTo>
                    <a:lnTo>
                      <a:pt x="1" y="73"/>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4" name="Freeform 11"/>
              <p:cNvSpPr>
                <a:spLocks/>
              </p:cNvSpPr>
              <p:nvPr/>
            </p:nvSpPr>
            <p:spPr bwMode="auto">
              <a:xfrm>
                <a:off x="3400" y="16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5" name="Freeform 12"/>
              <p:cNvSpPr>
                <a:spLocks/>
              </p:cNvSpPr>
              <p:nvPr/>
            </p:nvSpPr>
            <p:spPr bwMode="auto">
              <a:xfrm>
                <a:off x="3401" y="1664"/>
                <a:ext cx="10" cy="11"/>
              </a:xfrm>
              <a:custGeom>
                <a:avLst/>
                <a:gdLst>
                  <a:gd name="T0" fmla="*/ 0 w 10"/>
                  <a:gd name="T1" fmla="*/ 1 h 11"/>
                  <a:gd name="T2" fmla="*/ 2 w 10"/>
                  <a:gd name="T3" fmla="*/ 1 h 11"/>
                  <a:gd name="T4" fmla="*/ 2 w 10"/>
                  <a:gd name="T5" fmla="*/ 1 h 11"/>
                  <a:gd name="T6" fmla="*/ 3 w 10"/>
                  <a:gd name="T7" fmla="*/ 2 h 11"/>
                  <a:gd name="T8" fmla="*/ 3 w 10"/>
                  <a:gd name="T9" fmla="*/ 4 h 11"/>
                  <a:gd name="T10" fmla="*/ 5 w 10"/>
                  <a:gd name="T11" fmla="*/ 3 h 11"/>
                  <a:gd name="T12" fmla="*/ 6 w 10"/>
                  <a:gd name="T13" fmla="*/ 4 h 11"/>
                  <a:gd name="T14" fmla="*/ 6 w 10"/>
                  <a:gd name="T15" fmla="*/ 5 h 11"/>
                  <a:gd name="T16" fmla="*/ 7 w 10"/>
                  <a:gd name="T17" fmla="*/ 5 h 11"/>
                  <a:gd name="T18" fmla="*/ 7 w 10"/>
                  <a:gd name="T19" fmla="*/ 6 h 11"/>
                  <a:gd name="T20" fmla="*/ 8 w 10"/>
                  <a:gd name="T21" fmla="*/ 6 h 11"/>
                  <a:gd name="T22" fmla="*/ 8 w 10"/>
                  <a:gd name="T23" fmla="*/ 7 h 11"/>
                  <a:gd name="T24" fmla="*/ 9 w 10"/>
                  <a:gd name="T25" fmla="*/ 8 h 11"/>
                  <a:gd name="T26" fmla="*/ 10 w 10"/>
                  <a:gd name="T27" fmla="*/ 9 h 11"/>
                  <a:gd name="T28" fmla="*/ 10 w 10"/>
                  <a:gd name="T29" fmla="*/ 11 h 11"/>
                  <a:gd name="T30" fmla="*/ 9 w 10"/>
                  <a:gd name="T31" fmla="*/ 11 h 11"/>
                  <a:gd name="T32" fmla="*/ 7 w 10"/>
                  <a:gd name="T33" fmla="*/ 11 h 11"/>
                  <a:gd name="T34" fmla="*/ 7 w 10"/>
                  <a:gd name="T35" fmla="*/ 10 h 11"/>
                  <a:gd name="T36" fmla="*/ 6 w 10"/>
                  <a:gd name="T37" fmla="*/ 9 h 11"/>
                  <a:gd name="T38" fmla="*/ 5 w 10"/>
                  <a:gd name="T39" fmla="*/ 9 h 11"/>
                  <a:gd name="T40" fmla="*/ 3 w 10"/>
                  <a:gd name="T41" fmla="*/ 9 h 11"/>
                  <a:gd name="T42" fmla="*/ 3 w 10"/>
                  <a:gd name="T43" fmla="*/ 7 h 11"/>
                  <a:gd name="T44" fmla="*/ 3 w 10"/>
                  <a:gd name="T45" fmla="*/ 6 h 11"/>
                  <a:gd name="T46" fmla="*/ 4 w 10"/>
                  <a:gd name="T47" fmla="*/ 6 h 11"/>
                  <a:gd name="T48" fmla="*/ 3 w 10"/>
                  <a:gd name="T49" fmla="*/ 6 h 11"/>
                  <a:gd name="T50" fmla="*/ 4 w 10"/>
                  <a:gd name="T51" fmla="*/ 5 h 11"/>
                  <a:gd name="T52" fmla="*/ 3 w 10"/>
                  <a:gd name="T53" fmla="*/ 4 h 11"/>
                  <a:gd name="T54" fmla="*/ 2 w 10"/>
                  <a:gd name="T55" fmla="*/ 4 h 11"/>
                  <a:gd name="T56" fmla="*/ 2 w 10"/>
                  <a:gd name="T57" fmla="*/ 4 h 11"/>
                  <a:gd name="T58" fmla="*/ 2 w 10"/>
                  <a:gd name="T59" fmla="*/ 3 h 11"/>
                  <a:gd name="T60" fmla="*/ 1 w 10"/>
                  <a:gd name="T61" fmla="*/ 3 h 11"/>
                  <a:gd name="T62" fmla="*/ 1 w 10"/>
                  <a:gd name="T63" fmla="*/ 1 h 11"/>
                  <a:gd name="T64" fmla="*/ 0 w 1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1">
                    <a:moveTo>
                      <a:pt x="0" y="0"/>
                    </a:moveTo>
                    <a:lnTo>
                      <a:pt x="0" y="1"/>
                    </a:lnTo>
                    <a:lnTo>
                      <a:pt x="1" y="1"/>
                    </a:lnTo>
                    <a:lnTo>
                      <a:pt x="2" y="1"/>
                    </a:lnTo>
                    <a:lnTo>
                      <a:pt x="2" y="1"/>
                    </a:lnTo>
                    <a:lnTo>
                      <a:pt x="2" y="1"/>
                    </a:lnTo>
                    <a:lnTo>
                      <a:pt x="2" y="2"/>
                    </a:lnTo>
                    <a:lnTo>
                      <a:pt x="3" y="2"/>
                    </a:lnTo>
                    <a:lnTo>
                      <a:pt x="3" y="3"/>
                    </a:lnTo>
                    <a:lnTo>
                      <a:pt x="3" y="4"/>
                    </a:lnTo>
                    <a:lnTo>
                      <a:pt x="4" y="3"/>
                    </a:lnTo>
                    <a:lnTo>
                      <a:pt x="5" y="3"/>
                    </a:lnTo>
                    <a:lnTo>
                      <a:pt x="5" y="4"/>
                    </a:lnTo>
                    <a:lnTo>
                      <a:pt x="6" y="4"/>
                    </a:lnTo>
                    <a:lnTo>
                      <a:pt x="6" y="4"/>
                    </a:lnTo>
                    <a:lnTo>
                      <a:pt x="6" y="5"/>
                    </a:lnTo>
                    <a:lnTo>
                      <a:pt x="6" y="4"/>
                    </a:lnTo>
                    <a:lnTo>
                      <a:pt x="7" y="5"/>
                    </a:lnTo>
                    <a:lnTo>
                      <a:pt x="7" y="5"/>
                    </a:lnTo>
                    <a:lnTo>
                      <a:pt x="7" y="6"/>
                    </a:lnTo>
                    <a:lnTo>
                      <a:pt x="8" y="6"/>
                    </a:lnTo>
                    <a:lnTo>
                      <a:pt x="8" y="6"/>
                    </a:lnTo>
                    <a:lnTo>
                      <a:pt x="8" y="6"/>
                    </a:lnTo>
                    <a:lnTo>
                      <a:pt x="8" y="7"/>
                    </a:lnTo>
                    <a:lnTo>
                      <a:pt x="9" y="7"/>
                    </a:lnTo>
                    <a:lnTo>
                      <a:pt x="9" y="8"/>
                    </a:lnTo>
                    <a:lnTo>
                      <a:pt x="10" y="9"/>
                    </a:lnTo>
                    <a:lnTo>
                      <a:pt x="10" y="9"/>
                    </a:lnTo>
                    <a:lnTo>
                      <a:pt x="10" y="10"/>
                    </a:lnTo>
                    <a:lnTo>
                      <a:pt x="10" y="11"/>
                    </a:lnTo>
                    <a:lnTo>
                      <a:pt x="10" y="11"/>
                    </a:lnTo>
                    <a:lnTo>
                      <a:pt x="9" y="11"/>
                    </a:lnTo>
                    <a:lnTo>
                      <a:pt x="8" y="11"/>
                    </a:lnTo>
                    <a:lnTo>
                      <a:pt x="7" y="11"/>
                    </a:lnTo>
                    <a:lnTo>
                      <a:pt x="7" y="10"/>
                    </a:lnTo>
                    <a:lnTo>
                      <a:pt x="7" y="10"/>
                    </a:lnTo>
                    <a:lnTo>
                      <a:pt x="6" y="10"/>
                    </a:lnTo>
                    <a:lnTo>
                      <a:pt x="6" y="9"/>
                    </a:lnTo>
                    <a:lnTo>
                      <a:pt x="6" y="9"/>
                    </a:lnTo>
                    <a:lnTo>
                      <a:pt x="5" y="9"/>
                    </a:lnTo>
                    <a:lnTo>
                      <a:pt x="4" y="9"/>
                    </a:lnTo>
                    <a:lnTo>
                      <a:pt x="3" y="9"/>
                    </a:lnTo>
                    <a:lnTo>
                      <a:pt x="3" y="8"/>
                    </a:lnTo>
                    <a:lnTo>
                      <a:pt x="3" y="7"/>
                    </a:lnTo>
                    <a:lnTo>
                      <a:pt x="2" y="7"/>
                    </a:lnTo>
                    <a:lnTo>
                      <a:pt x="3" y="6"/>
                    </a:lnTo>
                    <a:lnTo>
                      <a:pt x="3" y="6"/>
                    </a:lnTo>
                    <a:lnTo>
                      <a:pt x="4" y="6"/>
                    </a:lnTo>
                    <a:lnTo>
                      <a:pt x="3" y="6"/>
                    </a:lnTo>
                    <a:lnTo>
                      <a:pt x="3" y="6"/>
                    </a:lnTo>
                    <a:lnTo>
                      <a:pt x="3" y="5"/>
                    </a:lnTo>
                    <a:lnTo>
                      <a:pt x="4" y="5"/>
                    </a:lnTo>
                    <a:lnTo>
                      <a:pt x="3" y="5"/>
                    </a:lnTo>
                    <a:lnTo>
                      <a:pt x="3" y="4"/>
                    </a:lnTo>
                    <a:lnTo>
                      <a:pt x="3" y="4"/>
                    </a:lnTo>
                    <a:lnTo>
                      <a:pt x="2" y="4"/>
                    </a:lnTo>
                    <a:lnTo>
                      <a:pt x="2" y="4"/>
                    </a:lnTo>
                    <a:lnTo>
                      <a:pt x="2" y="4"/>
                    </a:lnTo>
                    <a:lnTo>
                      <a:pt x="2" y="4"/>
                    </a:lnTo>
                    <a:lnTo>
                      <a:pt x="2" y="3"/>
                    </a:lnTo>
                    <a:lnTo>
                      <a:pt x="2" y="3"/>
                    </a:lnTo>
                    <a:lnTo>
                      <a:pt x="1" y="3"/>
                    </a:lnTo>
                    <a:lnTo>
                      <a:pt x="1" y="2"/>
                    </a:lnTo>
                    <a:lnTo>
                      <a:pt x="1" y="1"/>
                    </a:lnTo>
                    <a:lnTo>
                      <a:pt x="0"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6" name="Freeform 13"/>
              <p:cNvSpPr>
                <a:spLocks/>
              </p:cNvSpPr>
              <p:nvPr/>
            </p:nvSpPr>
            <p:spPr bwMode="auto">
              <a:xfrm>
                <a:off x="3401" y="1664"/>
                <a:ext cx="10" cy="11"/>
              </a:xfrm>
              <a:custGeom>
                <a:avLst/>
                <a:gdLst>
                  <a:gd name="T0" fmla="*/ 0 w 10"/>
                  <a:gd name="T1" fmla="*/ 1 h 11"/>
                  <a:gd name="T2" fmla="*/ 2 w 10"/>
                  <a:gd name="T3" fmla="*/ 1 h 11"/>
                  <a:gd name="T4" fmla="*/ 2 w 10"/>
                  <a:gd name="T5" fmla="*/ 1 h 11"/>
                  <a:gd name="T6" fmla="*/ 3 w 10"/>
                  <a:gd name="T7" fmla="*/ 2 h 11"/>
                  <a:gd name="T8" fmla="*/ 3 w 10"/>
                  <a:gd name="T9" fmla="*/ 4 h 11"/>
                  <a:gd name="T10" fmla="*/ 5 w 10"/>
                  <a:gd name="T11" fmla="*/ 3 h 11"/>
                  <a:gd name="T12" fmla="*/ 6 w 10"/>
                  <a:gd name="T13" fmla="*/ 4 h 11"/>
                  <a:gd name="T14" fmla="*/ 6 w 10"/>
                  <a:gd name="T15" fmla="*/ 5 h 11"/>
                  <a:gd name="T16" fmla="*/ 7 w 10"/>
                  <a:gd name="T17" fmla="*/ 5 h 11"/>
                  <a:gd name="T18" fmla="*/ 7 w 10"/>
                  <a:gd name="T19" fmla="*/ 6 h 11"/>
                  <a:gd name="T20" fmla="*/ 8 w 10"/>
                  <a:gd name="T21" fmla="*/ 6 h 11"/>
                  <a:gd name="T22" fmla="*/ 8 w 10"/>
                  <a:gd name="T23" fmla="*/ 7 h 11"/>
                  <a:gd name="T24" fmla="*/ 9 w 10"/>
                  <a:gd name="T25" fmla="*/ 8 h 11"/>
                  <a:gd name="T26" fmla="*/ 10 w 10"/>
                  <a:gd name="T27" fmla="*/ 9 h 11"/>
                  <a:gd name="T28" fmla="*/ 10 w 10"/>
                  <a:gd name="T29" fmla="*/ 11 h 11"/>
                  <a:gd name="T30" fmla="*/ 9 w 10"/>
                  <a:gd name="T31" fmla="*/ 11 h 11"/>
                  <a:gd name="T32" fmla="*/ 7 w 10"/>
                  <a:gd name="T33" fmla="*/ 11 h 11"/>
                  <a:gd name="T34" fmla="*/ 7 w 10"/>
                  <a:gd name="T35" fmla="*/ 10 h 11"/>
                  <a:gd name="T36" fmla="*/ 6 w 10"/>
                  <a:gd name="T37" fmla="*/ 9 h 11"/>
                  <a:gd name="T38" fmla="*/ 5 w 10"/>
                  <a:gd name="T39" fmla="*/ 9 h 11"/>
                  <a:gd name="T40" fmla="*/ 3 w 10"/>
                  <a:gd name="T41" fmla="*/ 9 h 11"/>
                  <a:gd name="T42" fmla="*/ 3 w 10"/>
                  <a:gd name="T43" fmla="*/ 7 h 11"/>
                  <a:gd name="T44" fmla="*/ 3 w 10"/>
                  <a:gd name="T45" fmla="*/ 6 h 11"/>
                  <a:gd name="T46" fmla="*/ 4 w 10"/>
                  <a:gd name="T47" fmla="*/ 6 h 11"/>
                  <a:gd name="T48" fmla="*/ 3 w 10"/>
                  <a:gd name="T49" fmla="*/ 6 h 11"/>
                  <a:gd name="T50" fmla="*/ 4 w 10"/>
                  <a:gd name="T51" fmla="*/ 5 h 11"/>
                  <a:gd name="T52" fmla="*/ 3 w 10"/>
                  <a:gd name="T53" fmla="*/ 4 h 11"/>
                  <a:gd name="T54" fmla="*/ 2 w 10"/>
                  <a:gd name="T55" fmla="*/ 4 h 11"/>
                  <a:gd name="T56" fmla="*/ 2 w 10"/>
                  <a:gd name="T57" fmla="*/ 4 h 11"/>
                  <a:gd name="T58" fmla="*/ 2 w 10"/>
                  <a:gd name="T59" fmla="*/ 3 h 11"/>
                  <a:gd name="T60" fmla="*/ 1 w 10"/>
                  <a:gd name="T61" fmla="*/ 3 h 11"/>
                  <a:gd name="T62" fmla="*/ 1 w 10"/>
                  <a:gd name="T63" fmla="*/ 1 h 11"/>
                  <a:gd name="T64" fmla="*/ 0 w 1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1">
                    <a:moveTo>
                      <a:pt x="0" y="0"/>
                    </a:moveTo>
                    <a:lnTo>
                      <a:pt x="0" y="1"/>
                    </a:lnTo>
                    <a:lnTo>
                      <a:pt x="1" y="1"/>
                    </a:lnTo>
                    <a:lnTo>
                      <a:pt x="2" y="1"/>
                    </a:lnTo>
                    <a:lnTo>
                      <a:pt x="2" y="1"/>
                    </a:lnTo>
                    <a:lnTo>
                      <a:pt x="2" y="1"/>
                    </a:lnTo>
                    <a:lnTo>
                      <a:pt x="2" y="2"/>
                    </a:lnTo>
                    <a:lnTo>
                      <a:pt x="3" y="2"/>
                    </a:lnTo>
                    <a:lnTo>
                      <a:pt x="3" y="3"/>
                    </a:lnTo>
                    <a:lnTo>
                      <a:pt x="3" y="4"/>
                    </a:lnTo>
                    <a:lnTo>
                      <a:pt x="4" y="3"/>
                    </a:lnTo>
                    <a:lnTo>
                      <a:pt x="5" y="3"/>
                    </a:lnTo>
                    <a:lnTo>
                      <a:pt x="5" y="4"/>
                    </a:lnTo>
                    <a:lnTo>
                      <a:pt x="6" y="4"/>
                    </a:lnTo>
                    <a:lnTo>
                      <a:pt x="6" y="4"/>
                    </a:lnTo>
                    <a:lnTo>
                      <a:pt x="6" y="5"/>
                    </a:lnTo>
                    <a:lnTo>
                      <a:pt x="6" y="4"/>
                    </a:lnTo>
                    <a:lnTo>
                      <a:pt x="7" y="5"/>
                    </a:lnTo>
                    <a:lnTo>
                      <a:pt x="7" y="5"/>
                    </a:lnTo>
                    <a:lnTo>
                      <a:pt x="7" y="6"/>
                    </a:lnTo>
                    <a:lnTo>
                      <a:pt x="8" y="6"/>
                    </a:lnTo>
                    <a:lnTo>
                      <a:pt x="8" y="6"/>
                    </a:lnTo>
                    <a:lnTo>
                      <a:pt x="8" y="6"/>
                    </a:lnTo>
                    <a:lnTo>
                      <a:pt x="8" y="7"/>
                    </a:lnTo>
                    <a:lnTo>
                      <a:pt x="9" y="7"/>
                    </a:lnTo>
                    <a:lnTo>
                      <a:pt x="9" y="8"/>
                    </a:lnTo>
                    <a:lnTo>
                      <a:pt x="10" y="9"/>
                    </a:lnTo>
                    <a:lnTo>
                      <a:pt x="10" y="9"/>
                    </a:lnTo>
                    <a:lnTo>
                      <a:pt x="10" y="10"/>
                    </a:lnTo>
                    <a:lnTo>
                      <a:pt x="10" y="11"/>
                    </a:lnTo>
                    <a:lnTo>
                      <a:pt x="10" y="11"/>
                    </a:lnTo>
                    <a:lnTo>
                      <a:pt x="9" y="11"/>
                    </a:lnTo>
                    <a:lnTo>
                      <a:pt x="8" y="11"/>
                    </a:lnTo>
                    <a:lnTo>
                      <a:pt x="7" y="11"/>
                    </a:lnTo>
                    <a:lnTo>
                      <a:pt x="7" y="10"/>
                    </a:lnTo>
                    <a:lnTo>
                      <a:pt x="7" y="10"/>
                    </a:lnTo>
                    <a:lnTo>
                      <a:pt x="6" y="10"/>
                    </a:lnTo>
                    <a:lnTo>
                      <a:pt x="6" y="9"/>
                    </a:lnTo>
                    <a:lnTo>
                      <a:pt x="6" y="9"/>
                    </a:lnTo>
                    <a:lnTo>
                      <a:pt x="5" y="9"/>
                    </a:lnTo>
                    <a:lnTo>
                      <a:pt x="4" y="9"/>
                    </a:lnTo>
                    <a:lnTo>
                      <a:pt x="3" y="9"/>
                    </a:lnTo>
                    <a:lnTo>
                      <a:pt x="3" y="8"/>
                    </a:lnTo>
                    <a:lnTo>
                      <a:pt x="3" y="7"/>
                    </a:lnTo>
                    <a:lnTo>
                      <a:pt x="2" y="7"/>
                    </a:lnTo>
                    <a:lnTo>
                      <a:pt x="3" y="6"/>
                    </a:lnTo>
                    <a:lnTo>
                      <a:pt x="3" y="6"/>
                    </a:lnTo>
                    <a:lnTo>
                      <a:pt x="4" y="6"/>
                    </a:lnTo>
                    <a:lnTo>
                      <a:pt x="3" y="6"/>
                    </a:lnTo>
                    <a:lnTo>
                      <a:pt x="3" y="6"/>
                    </a:lnTo>
                    <a:lnTo>
                      <a:pt x="3" y="5"/>
                    </a:lnTo>
                    <a:lnTo>
                      <a:pt x="4" y="5"/>
                    </a:lnTo>
                    <a:lnTo>
                      <a:pt x="3" y="5"/>
                    </a:lnTo>
                    <a:lnTo>
                      <a:pt x="3" y="4"/>
                    </a:lnTo>
                    <a:lnTo>
                      <a:pt x="3" y="4"/>
                    </a:lnTo>
                    <a:lnTo>
                      <a:pt x="2" y="4"/>
                    </a:lnTo>
                    <a:lnTo>
                      <a:pt x="2" y="4"/>
                    </a:lnTo>
                    <a:lnTo>
                      <a:pt x="2" y="4"/>
                    </a:lnTo>
                    <a:lnTo>
                      <a:pt x="2" y="4"/>
                    </a:lnTo>
                    <a:lnTo>
                      <a:pt x="2" y="3"/>
                    </a:lnTo>
                    <a:lnTo>
                      <a:pt x="2" y="3"/>
                    </a:lnTo>
                    <a:lnTo>
                      <a:pt x="1" y="3"/>
                    </a:lnTo>
                    <a:lnTo>
                      <a:pt x="1" y="2"/>
                    </a:lnTo>
                    <a:lnTo>
                      <a:pt x="1" y="1"/>
                    </a:lnTo>
                    <a:lnTo>
                      <a:pt x="0"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7" name="Freeform 14"/>
              <p:cNvSpPr>
                <a:spLocks/>
              </p:cNvSpPr>
              <p:nvPr/>
            </p:nvSpPr>
            <p:spPr bwMode="auto">
              <a:xfrm>
                <a:off x="3396" y="1685"/>
                <a:ext cx="7" cy="14"/>
              </a:xfrm>
              <a:custGeom>
                <a:avLst/>
                <a:gdLst>
                  <a:gd name="T0" fmla="*/ 0 w 7"/>
                  <a:gd name="T1" fmla="*/ 0 h 14"/>
                  <a:gd name="T2" fmla="*/ 1 w 7"/>
                  <a:gd name="T3" fmla="*/ 0 h 14"/>
                  <a:gd name="T4" fmla="*/ 1 w 7"/>
                  <a:gd name="T5" fmla="*/ 1 h 14"/>
                  <a:gd name="T6" fmla="*/ 1 w 7"/>
                  <a:gd name="T7" fmla="*/ 0 h 14"/>
                  <a:gd name="T8" fmla="*/ 2 w 7"/>
                  <a:gd name="T9" fmla="*/ 0 h 14"/>
                  <a:gd name="T10" fmla="*/ 2 w 7"/>
                  <a:gd name="T11" fmla="*/ 1 h 14"/>
                  <a:gd name="T12" fmla="*/ 2 w 7"/>
                  <a:gd name="T13" fmla="*/ 2 h 14"/>
                  <a:gd name="T14" fmla="*/ 2 w 7"/>
                  <a:gd name="T15" fmla="*/ 2 h 14"/>
                  <a:gd name="T16" fmla="*/ 2 w 7"/>
                  <a:gd name="T17" fmla="*/ 3 h 14"/>
                  <a:gd name="T18" fmla="*/ 2 w 7"/>
                  <a:gd name="T19" fmla="*/ 4 h 14"/>
                  <a:gd name="T20" fmla="*/ 2 w 7"/>
                  <a:gd name="T21" fmla="*/ 5 h 14"/>
                  <a:gd name="T22" fmla="*/ 2 w 7"/>
                  <a:gd name="T23" fmla="*/ 6 h 14"/>
                  <a:gd name="T24" fmla="*/ 3 w 7"/>
                  <a:gd name="T25" fmla="*/ 7 h 14"/>
                  <a:gd name="T26" fmla="*/ 3 w 7"/>
                  <a:gd name="T27" fmla="*/ 8 h 14"/>
                  <a:gd name="T28" fmla="*/ 4 w 7"/>
                  <a:gd name="T29" fmla="*/ 8 h 14"/>
                  <a:gd name="T30" fmla="*/ 4 w 7"/>
                  <a:gd name="T31" fmla="*/ 8 h 14"/>
                  <a:gd name="T32" fmla="*/ 5 w 7"/>
                  <a:gd name="T33" fmla="*/ 9 h 14"/>
                  <a:gd name="T34" fmla="*/ 5 w 7"/>
                  <a:gd name="T35" fmla="*/ 10 h 14"/>
                  <a:gd name="T36" fmla="*/ 5 w 7"/>
                  <a:gd name="T37" fmla="*/ 11 h 14"/>
                  <a:gd name="T38" fmla="*/ 6 w 7"/>
                  <a:gd name="T39" fmla="*/ 11 h 14"/>
                  <a:gd name="T40" fmla="*/ 6 w 7"/>
                  <a:gd name="T41" fmla="*/ 11 h 14"/>
                  <a:gd name="T42" fmla="*/ 6 w 7"/>
                  <a:gd name="T43" fmla="*/ 12 h 14"/>
                  <a:gd name="T44" fmla="*/ 7 w 7"/>
                  <a:gd name="T45" fmla="*/ 12 h 14"/>
                  <a:gd name="T46" fmla="*/ 7 w 7"/>
                  <a:gd name="T47" fmla="*/ 13 h 14"/>
                  <a:gd name="T48" fmla="*/ 7 w 7"/>
                  <a:gd name="T49" fmla="*/ 13 h 14"/>
                  <a:gd name="T50" fmla="*/ 7 w 7"/>
                  <a:gd name="T51" fmla="*/ 14 h 14"/>
                  <a:gd name="T52" fmla="*/ 7 w 7"/>
                  <a:gd name="T53" fmla="*/ 14 h 14"/>
                  <a:gd name="T54" fmla="*/ 7 w 7"/>
                  <a:gd name="T55" fmla="*/ 14 h 14"/>
                  <a:gd name="T56" fmla="*/ 6 w 7"/>
                  <a:gd name="T57" fmla="*/ 14 h 14"/>
                  <a:gd name="T58" fmla="*/ 5 w 7"/>
                  <a:gd name="T59" fmla="*/ 14 h 14"/>
                  <a:gd name="T60" fmla="*/ 5 w 7"/>
                  <a:gd name="T61" fmla="*/ 14 h 14"/>
                  <a:gd name="T62" fmla="*/ 5 w 7"/>
                  <a:gd name="T63" fmla="*/ 14 h 14"/>
                  <a:gd name="T64" fmla="*/ 5 w 7"/>
                  <a:gd name="T65" fmla="*/ 14 h 14"/>
                  <a:gd name="T66" fmla="*/ 4 w 7"/>
                  <a:gd name="T67" fmla="*/ 14 h 14"/>
                  <a:gd name="T68" fmla="*/ 5 w 7"/>
                  <a:gd name="T69" fmla="*/ 14 h 14"/>
                  <a:gd name="T70" fmla="*/ 4 w 7"/>
                  <a:gd name="T71" fmla="*/ 14 h 14"/>
                  <a:gd name="T72" fmla="*/ 4 w 7"/>
                  <a:gd name="T73" fmla="*/ 13 h 14"/>
                  <a:gd name="T74" fmla="*/ 3 w 7"/>
                  <a:gd name="T75" fmla="*/ 13 h 14"/>
                  <a:gd name="T76" fmla="*/ 3 w 7"/>
                  <a:gd name="T77" fmla="*/ 12 h 14"/>
                  <a:gd name="T78" fmla="*/ 2 w 7"/>
                  <a:gd name="T79" fmla="*/ 12 h 14"/>
                  <a:gd name="T80" fmla="*/ 2 w 7"/>
                  <a:gd name="T81" fmla="*/ 11 h 14"/>
                  <a:gd name="T82" fmla="*/ 2 w 7"/>
                  <a:gd name="T83" fmla="*/ 11 h 14"/>
                  <a:gd name="T84" fmla="*/ 2 w 7"/>
                  <a:gd name="T85" fmla="*/ 11 h 14"/>
                  <a:gd name="T86" fmla="*/ 2 w 7"/>
                  <a:gd name="T87" fmla="*/ 10 h 14"/>
                  <a:gd name="T88" fmla="*/ 2 w 7"/>
                  <a:gd name="T89" fmla="*/ 9 h 14"/>
                  <a:gd name="T90" fmla="*/ 2 w 7"/>
                  <a:gd name="T91" fmla="*/ 9 h 14"/>
                  <a:gd name="T92" fmla="*/ 2 w 7"/>
                  <a:gd name="T93" fmla="*/ 8 h 14"/>
                  <a:gd name="T94" fmla="*/ 2 w 7"/>
                  <a:gd name="T95" fmla="*/ 8 h 14"/>
                  <a:gd name="T96" fmla="*/ 2 w 7"/>
                  <a:gd name="T97" fmla="*/ 8 h 14"/>
                  <a:gd name="T98" fmla="*/ 2 w 7"/>
                  <a:gd name="T99" fmla="*/ 7 h 14"/>
                  <a:gd name="T100" fmla="*/ 1 w 7"/>
                  <a:gd name="T101" fmla="*/ 7 h 14"/>
                  <a:gd name="T102" fmla="*/ 2 w 7"/>
                  <a:gd name="T103" fmla="*/ 7 h 14"/>
                  <a:gd name="T104" fmla="*/ 2 w 7"/>
                  <a:gd name="T105" fmla="*/ 6 h 14"/>
                  <a:gd name="T106" fmla="*/ 1 w 7"/>
                  <a:gd name="T107" fmla="*/ 6 h 14"/>
                  <a:gd name="T108" fmla="*/ 1 w 7"/>
                  <a:gd name="T109" fmla="*/ 5 h 14"/>
                  <a:gd name="T110" fmla="*/ 1 w 7"/>
                  <a:gd name="T111" fmla="*/ 4 h 14"/>
                  <a:gd name="T112" fmla="*/ 1 w 7"/>
                  <a:gd name="T113" fmla="*/ 3 h 14"/>
                  <a:gd name="T114" fmla="*/ 1 w 7"/>
                  <a:gd name="T115" fmla="*/ 2 h 14"/>
                  <a:gd name="T116" fmla="*/ 0 w 7"/>
                  <a:gd name="T117" fmla="*/ 2 h 14"/>
                  <a:gd name="T118" fmla="*/ 0 w 7"/>
                  <a:gd name="T119" fmla="*/ 1 h 14"/>
                  <a:gd name="T120" fmla="*/ 0 w 7"/>
                  <a:gd name="T1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4">
                    <a:moveTo>
                      <a:pt x="0" y="0"/>
                    </a:moveTo>
                    <a:lnTo>
                      <a:pt x="1" y="0"/>
                    </a:lnTo>
                    <a:lnTo>
                      <a:pt x="1" y="1"/>
                    </a:lnTo>
                    <a:lnTo>
                      <a:pt x="1" y="0"/>
                    </a:lnTo>
                    <a:lnTo>
                      <a:pt x="2" y="0"/>
                    </a:lnTo>
                    <a:lnTo>
                      <a:pt x="2" y="1"/>
                    </a:lnTo>
                    <a:lnTo>
                      <a:pt x="2" y="2"/>
                    </a:lnTo>
                    <a:lnTo>
                      <a:pt x="2" y="2"/>
                    </a:lnTo>
                    <a:lnTo>
                      <a:pt x="2" y="3"/>
                    </a:lnTo>
                    <a:lnTo>
                      <a:pt x="2" y="4"/>
                    </a:lnTo>
                    <a:lnTo>
                      <a:pt x="2" y="5"/>
                    </a:lnTo>
                    <a:lnTo>
                      <a:pt x="2" y="6"/>
                    </a:lnTo>
                    <a:lnTo>
                      <a:pt x="3" y="7"/>
                    </a:lnTo>
                    <a:lnTo>
                      <a:pt x="3" y="8"/>
                    </a:lnTo>
                    <a:lnTo>
                      <a:pt x="4" y="8"/>
                    </a:lnTo>
                    <a:lnTo>
                      <a:pt x="4" y="8"/>
                    </a:lnTo>
                    <a:lnTo>
                      <a:pt x="5" y="9"/>
                    </a:lnTo>
                    <a:lnTo>
                      <a:pt x="5" y="10"/>
                    </a:lnTo>
                    <a:lnTo>
                      <a:pt x="5" y="11"/>
                    </a:lnTo>
                    <a:lnTo>
                      <a:pt x="6" y="11"/>
                    </a:lnTo>
                    <a:lnTo>
                      <a:pt x="6" y="11"/>
                    </a:lnTo>
                    <a:lnTo>
                      <a:pt x="6" y="12"/>
                    </a:lnTo>
                    <a:lnTo>
                      <a:pt x="7" y="12"/>
                    </a:lnTo>
                    <a:lnTo>
                      <a:pt x="7" y="13"/>
                    </a:lnTo>
                    <a:lnTo>
                      <a:pt x="7" y="13"/>
                    </a:lnTo>
                    <a:lnTo>
                      <a:pt x="7" y="14"/>
                    </a:lnTo>
                    <a:lnTo>
                      <a:pt x="7" y="14"/>
                    </a:lnTo>
                    <a:lnTo>
                      <a:pt x="7" y="14"/>
                    </a:lnTo>
                    <a:lnTo>
                      <a:pt x="6" y="14"/>
                    </a:lnTo>
                    <a:lnTo>
                      <a:pt x="5" y="14"/>
                    </a:lnTo>
                    <a:lnTo>
                      <a:pt x="5" y="14"/>
                    </a:lnTo>
                    <a:lnTo>
                      <a:pt x="5" y="14"/>
                    </a:lnTo>
                    <a:lnTo>
                      <a:pt x="5" y="14"/>
                    </a:lnTo>
                    <a:lnTo>
                      <a:pt x="4" y="14"/>
                    </a:lnTo>
                    <a:lnTo>
                      <a:pt x="5" y="14"/>
                    </a:lnTo>
                    <a:lnTo>
                      <a:pt x="4" y="14"/>
                    </a:lnTo>
                    <a:lnTo>
                      <a:pt x="4" y="13"/>
                    </a:lnTo>
                    <a:lnTo>
                      <a:pt x="3" y="13"/>
                    </a:lnTo>
                    <a:lnTo>
                      <a:pt x="3" y="12"/>
                    </a:lnTo>
                    <a:lnTo>
                      <a:pt x="2" y="12"/>
                    </a:lnTo>
                    <a:lnTo>
                      <a:pt x="2" y="11"/>
                    </a:lnTo>
                    <a:lnTo>
                      <a:pt x="2" y="11"/>
                    </a:lnTo>
                    <a:lnTo>
                      <a:pt x="2" y="11"/>
                    </a:lnTo>
                    <a:lnTo>
                      <a:pt x="2" y="10"/>
                    </a:lnTo>
                    <a:lnTo>
                      <a:pt x="2" y="9"/>
                    </a:lnTo>
                    <a:lnTo>
                      <a:pt x="2" y="9"/>
                    </a:lnTo>
                    <a:lnTo>
                      <a:pt x="2" y="8"/>
                    </a:lnTo>
                    <a:lnTo>
                      <a:pt x="2" y="8"/>
                    </a:lnTo>
                    <a:lnTo>
                      <a:pt x="2" y="8"/>
                    </a:lnTo>
                    <a:lnTo>
                      <a:pt x="2" y="7"/>
                    </a:lnTo>
                    <a:lnTo>
                      <a:pt x="1" y="7"/>
                    </a:lnTo>
                    <a:lnTo>
                      <a:pt x="2" y="7"/>
                    </a:lnTo>
                    <a:lnTo>
                      <a:pt x="2" y="6"/>
                    </a:lnTo>
                    <a:lnTo>
                      <a:pt x="1" y="6"/>
                    </a:lnTo>
                    <a:lnTo>
                      <a:pt x="1" y="5"/>
                    </a:lnTo>
                    <a:lnTo>
                      <a:pt x="1" y="4"/>
                    </a:lnTo>
                    <a:lnTo>
                      <a:pt x="1" y="3"/>
                    </a:lnTo>
                    <a:lnTo>
                      <a:pt x="1" y="2"/>
                    </a:lnTo>
                    <a:lnTo>
                      <a:pt x="0" y="2"/>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8" name="Freeform 15"/>
              <p:cNvSpPr>
                <a:spLocks/>
              </p:cNvSpPr>
              <p:nvPr/>
            </p:nvSpPr>
            <p:spPr bwMode="auto">
              <a:xfrm>
                <a:off x="3396" y="1685"/>
                <a:ext cx="7" cy="14"/>
              </a:xfrm>
              <a:custGeom>
                <a:avLst/>
                <a:gdLst>
                  <a:gd name="T0" fmla="*/ 0 w 7"/>
                  <a:gd name="T1" fmla="*/ 0 h 14"/>
                  <a:gd name="T2" fmla="*/ 1 w 7"/>
                  <a:gd name="T3" fmla="*/ 0 h 14"/>
                  <a:gd name="T4" fmla="*/ 1 w 7"/>
                  <a:gd name="T5" fmla="*/ 1 h 14"/>
                  <a:gd name="T6" fmla="*/ 1 w 7"/>
                  <a:gd name="T7" fmla="*/ 0 h 14"/>
                  <a:gd name="T8" fmla="*/ 2 w 7"/>
                  <a:gd name="T9" fmla="*/ 0 h 14"/>
                  <a:gd name="T10" fmla="*/ 2 w 7"/>
                  <a:gd name="T11" fmla="*/ 1 h 14"/>
                  <a:gd name="T12" fmla="*/ 2 w 7"/>
                  <a:gd name="T13" fmla="*/ 2 h 14"/>
                  <a:gd name="T14" fmla="*/ 2 w 7"/>
                  <a:gd name="T15" fmla="*/ 2 h 14"/>
                  <a:gd name="T16" fmla="*/ 2 w 7"/>
                  <a:gd name="T17" fmla="*/ 3 h 14"/>
                  <a:gd name="T18" fmla="*/ 2 w 7"/>
                  <a:gd name="T19" fmla="*/ 4 h 14"/>
                  <a:gd name="T20" fmla="*/ 2 w 7"/>
                  <a:gd name="T21" fmla="*/ 5 h 14"/>
                  <a:gd name="T22" fmla="*/ 2 w 7"/>
                  <a:gd name="T23" fmla="*/ 6 h 14"/>
                  <a:gd name="T24" fmla="*/ 3 w 7"/>
                  <a:gd name="T25" fmla="*/ 7 h 14"/>
                  <a:gd name="T26" fmla="*/ 3 w 7"/>
                  <a:gd name="T27" fmla="*/ 8 h 14"/>
                  <a:gd name="T28" fmla="*/ 4 w 7"/>
                  <a:gd name="T29" fmla="*/ 8 h 14"/>
                  <a:gd name="T30" fmla="*/ 4 w 7"/>
                  <a:gd name="T31" fmla="*/ 8 h 14"/>
                  <a:gd name="T32" fmla="*/ 5 w 7"/>
                  <a:gd name="T33" fmla="*/ 9 h 14"/>
                  <a:gd name="T34" fmla="*/ 5 w 7"/>
                  <a:gd name="T35" fmla="*/ 10 h 14"/>
                  <a:gd name="T36" fmla="*/ 5 w 7"/>
                  <a:gd name="T37" fmla="*/ 11 h 14"/>
                  <a:gd name="T38" fmla="*/ 6 w 7"/>
                  <a:gd name="T39" fmla="*/ 11 h 14"/>
                  <a:gd name="T40" fmla="*/ 6 w 7"/>
                  <a:gd name="T41" fmla="*/ 11 h 14"/>
                  <a:gd name="T42" fmla="*/ 6 w 7"/>
                  <a:gd name="T43" fmla="*/ 12 h 14"/>
                  <a:gd name="T44" fmla="*/ 7 w 7"/>
                  <a:gd name="T45" fmla="*/ 12 h 14"/>
                  <a:gd name="T46" fmla="*/ 7 w 7"/>
                  <a:gd name="T47" fmla="*/ 13 h 14"/>
                  <a:gd name="T48" fmla="*/ 7 w 7"/>
                  <a:gd name="T49" fmla="*/ 13 h 14"/>
                  <a:gd name="T50" fmla="*/ 7 w 7"/>
                  <a:gd name="T51" fmla="*/ 14 h 14"/>
                  <a:gd name="T52" fmla="*/ 7 w 7"/>
                  <a:gd name="T53" fmla="*/ 14 h 14"/>
                  <a:gd name="T54" fmla="*/ 7 w 7"/>
                  <a:gd name="T55" fmla="*/ 14 h 14"/>
                  <a:gd name="T56" fmla="*/ 6 w 7"/>
                  <a:gd name="T57" fmla="*/ 14 h 14"/>
                  <a:gd name="T58" fmla="*/ 5 w 7"/>
                  <a:gd name="T59" fmla="*/ 14 h 14"/>
                  <a:gd name="T60" fmla="*/ 5 w 7"/>
                  <a:gd name="T61" fmla="*/ 14 h 14"/>
                  <a:gd name="T62" fmla="*/ 5 w 7"/>
                  <a:gd name="T63" fmla="*/ 14 h 14"/>
                  <a:gd name="T64" fmla="*/ 5 w 7"/>
                  <a:gd name="T65" fmla="*/ 14 h 14"/>
                  <a:gd name="T66" fmla="*/ 4 w 7"/>
                  <a:gd name="T67" fmla="*/ 14 h 14"/>
                  <a:gd name="T68" fmla="*/ 5 w 7"/>
                  <a:gd name="T69" fmla="*/ 14 h 14"/>
                  <a:gd name="T70" fmla="*/ 4 w 7"/>
                  <a:gd name="T71" fmla="*/ 14 h 14"/>
                  <a:gd name="T72" fmla="*/ 4 w 7"/>
                  <a:gd name="T73" fmla="*/ 13 h 14"/>
                  <a:gd name="T74" fmla="*/ 3 w 7"/>
                  <a:gd name="T75" fmla="*/ 13 h 14"/>
                  <a:gd name="T76" fmla="*/ 3 w 7"/>
                  <a:gd name="T77" fmla="*/ 12 h 14"/>
                  <a:gd name="T78" fmla="*/ 2 w 7"/>
                  <a:gd name="T79" fmla="*/ 12 h 14"/>
                  <a:gd name="T80" fmla="*/ 2 w 7"/>
                  <a:gd name="T81" fmla="*/ 11 h 14"/>
                  <a:gd name="T82" fmla="*/ 2 w 7"/>
                  <a:gd name="T83" fmla="*/ 11 h 14"/>
                  <a:gd name="T84" fmla="*/ 2 w 7"/>
                  <a:gd name="T85" fmla="*/ 11 h 14"/>
                  <a:gd name="T86" fmla="*/ 2 w 7"/>
                  <a:gd name="T87" fmla="*/ 10 h 14"/>
                  <a:gd name="T88" fmla="*/ 2 w 7"/>
                  <a:gd name="T89" fmla="*/ 9 h 14"/>
                  <a:gd name="T90" fmla="*/ 2 w 7"/>
                  <a:gd name="T91" fmla="*/ 9 h 14"/>
                  <a:gd name="T92" fmla="*/ 2 w 7"/>
                  <a:gd name="T93" fmla="*/ 8 h 14"/>
                  <a:gd name="T94" fmla="*/ 2 w 7"/>
                  <a:gd name="T95" fmla="*/ 8 h 14"/>
                  <a:gd name="T96" fmla="*/ 2 w 7"/>
                  <a:gd name="T97" fmla="*/ 8 h 14"/>
                  <a:gd name="T98" fmla="*/ 2 w 7"/>
                  <a:gd name="T99" fmla="*/ 7 h 14"/>
                  <a:gd name="T100" fmla="*/ 1 w 7"/>
                  <a:gd name="T101" fmla="*/ 7 h 14"/>
                  <a:gd name="T102" fmla="*/ 2 w 7"/>
                  <a:gd name="T103" fmla="*/ 7 h 14"/>
                  <a:gd name="T104" fmla="*/ 2 w 7"/>
                  <a:gd name="T105" fmla="*/ 6 h 14"/>
                  <a:gd name="T106" fmla="*/ 1 w 7"/>
                  <a:gd name="T107" fmla="*/ 6 h 14"/>
                  <a:gd name="T108" fmla="*/ 1 w 7"/>
                  <a:gd name="T109" fmla="*/ 5 h 14"/>
                  <a:gd name="T110" fmla="*/ 1 w 7"/>
                  <a:gd name="T111" fmla="*/ 4 h 14"/>
                  <a:gd name="T112" fmla="*/ 1 w 7"/>
                  <a:gd name="T113" fmla="*/ 3 h 14"/>
                  <a:gd name="T114" fmla="*/ 1 w 7"/>
                  <a:gd name="T115" fmla="*/ 2 h 14"/>
                  <a:gd name="T116" fmla="*/ 0 w 7"/>
                  <a:gd name="T117" fmla="*/ 2 h 14"/>
                  <a:gd name="T118" fmla="*/ 0 w 7"/>
                  <a:gd name="T119" fmla="*/ 1 h 14"/>
                  <a:gd name="T120" fmla="*/ 0 w 7"/>
                  <a:gd name="T1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4">
                    <a:moveTo>
                      <a:pt x="0" y="0"/>
                    </a:moveTo>
                    <a:lnTo>
                      <a:pt x="1" y="0"/>
                    </a:lnTo>
                    <a:lnTo>
                      <a:pt x="1" y="1"/>
                    </a:lnTo>
                    <a:lnTo>
                      <a:pt x="1" y="0"/>
                    </a:lnTo>
                    <a:lnTo>
                      <a:pt x="2" y="0"/>
                    </a:lnTo>
                    <a:lnTo>
                      <a:pt x="2" y="1"/>
                    </a:lnTo>
                    <a:lnTo>
                      <a:pt x="2" y="2"/>
                    </a:lnTo>
                    <a:lnTo>
                      <a:pt x="2" y="2"/>
                    </a:lnTo>
                    <a:lnTo>
                      <a:pt x="2" y="3"/>
                    </a:lnTo>
                    <a:lnTo>
                      <a:pt x="2" y="4"/>
                    </a:lnTo>
                    <a:lnTo>
                      <a:pt x="2" y="5"/>
                    </a:lnTo>
                    <a:lnTo>
                      <a:pt x="2" y="6"/>
                    </a:lnTo>
                    <a:lnTo>
                      <a:pt x="3" y="7"/>
                    </a:lnTo>
                    <a:lnTo>
                      <a:pt x="3" y="8"/>
                    </a:lnTo>
                    <a:lnTo>
                      <a:pt x="4" y="8"/>
                    </a:lnTo>
                    <a:lnTo>
                      <a:pt x="4" y="8"/>
                    </a:lnTo>
                    <a:lnTo>
                      <a:pt x="5" y="9"/>
                    </a:lnTo>
                    <a:lnTo>
                      <a:pt x="5" y="10"/>
                    </a:lnTo>
                    <a:lnTo>
                      <a:pt x="5" y="11"/>
                    </a:lnTo>
                    <a:lnTo>
                      <a:pt x="6" y="11"/>
                    </a:lnTo>
                    <a:lnTo>
                      <a:pt x="6" y="11"/>
                    </a:lnTo>
                    <a:lnTo>
                      <a:pt x="6" y="12"/>
                    </a:lnTo>
                    <a:lnTo>
                      <a:pt x="7" y="12"/>
                    </a:lnTo>
                    <a:lnTo>
                      <a:pt x="7" y="13"/>
                    </a:lnTo>
                    <a:lnTo>
                      <a:pt x="7" y="13"/>
                    </a:lnTo>
                    <a:lnTo>
                      <a:pt x="7" y="14"/>
                    </a:lnTo>
                    <a:lnTo>
                      <a:pt x="7" y="14"/>
                    </a:lnTo>
                    <a:lnTo>
                      <a:pt x="7" y="14"/>
                    </a:lnTo>
                    <a:lnTo>
                      <a:pt x="6" y="14"/>
                    </a:lnTo>
                    <a:lnTo>
                      <a:pt x="5" y="14"/>
                    </a:lnTo>
                    <a:lnTo>
                      <a:pt x="5" y="14"/>
                    </a:lnTo>
                    <a:lnTo>
                      <a:pt x="5" y="14"/>
                    </a:lnTo>
                    <a:lnTo>
                      <a:pt x="5" y="14"/>
                    </a:lnTo>
                    <a:lnTo>
                      <a:pt x="4" y="14"/>
                    </a:lnTo>
                    <a:lnTo>
                      <a:pt x="5" y="14"/>
                    </a:lnTo>
                    <a:lnTo>
                      <a:pt x="4" y="14"/>
                    </a:lnTo>
                    <a:lnTo>
                      <a:pt x="4" y="13"/>
                    </a:lnTo>
                    <a:lnTo>
                      <a:pt x="3" y="13"/>
                    </a:lnTo>
                    <a:lnTo>
                      <a:pt x="3" y="12"/>
                    </a:lnTo>
                    <a:lnTo>
                      <a:pt x="2" y="12"/>
                    </a:lnTo>
                    <a:lnTo>
                      <a:pt x="2" y="11"/>
                    </a:lnTo>
                    <a:lnTo>
                      <a:pt x="2" y="11"/>
                    </a:lnTo>
                    <a:lnTo>
                      <a:pt x="2" y="11"/>
                    </a:lnTo>
                    <a:lnTo>
                      <a:pt x="2" y="10"/>
                    </a:lnTo>
                    <a:lnTo>
                      <a:pt x="2" y="9"/>
                    </a:lnTo>
                    <a:lnTo>
                      <a:pt x="2" y="9"/>
                    </a:lnTo>
                    <a:lnTo>
                      <a:pt x="2" y="8"/>
                    </a:lnTo>
                    <a:lnTo>
                      <a:pt x="2" y="8"/>
                    </a:lnTo>
                    <a:lnTo>
                      <a:pt x="2" y="8"/>
                    </a:lnTo>
                    <a:lnTo>
                      <a:pt x="2" y="7"/>
                    </a:lnTo>
                    <a:lnTo>
                      <a:pt x="1" y="7"/>
                    </a:lnTo>
                    <a:lnTo>
                      <a:pt x="2" y="7"/>
                    </a:lnTo>
                    <a:lnTo>
                      <a:pt x="2" y="6"/>
                    </a:lnTo>
                    <a:lnTo>
                      <a:pt x="1" y="6"/>
                    </a:lnTo>
                    <a:lnTo>
                      <a:pt x="1" y="5"/>
                    </a:lnTo>
                    <a:lnTo>
                      <a:pt x="1" y="4"/>
                    </a:lnTo>
                    <a:lnTo>
                      <a:pt x="1" y="3"/>
                    </a:lnTo>
                    <a:lnTo>
                      <a:pt x="1" y="2"/>
                    </a:lnTo>
                    <a:lnTo>
                      <a:pt x="0" y="2"/>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9" name="Freeform 16"/>
              <p:cNvSpPr>
                <a:spLocks/>
              </p:cNvSpPr>
              <p:nvPr/>
            </p:nvSpPr>
            <p:spPr bwMode="auto">
              <a:xfrm>
                <a:off x="3384" y="1659"/>
                <a:ext cx="1" cy="2"/>
              </a:xfrm>
              <a:custGeom>
                <a:avLst/>
                <a:gdLst>
                  <a:gd name="T0" fmla="*/ 0 w 1"/>
                  <a:gd name="T1" fmla="*/ 1 h 2"/>
                  <a:gd name="T2" fmla="*/ 1 w 1"/>
                  <a:gd name="T3" fmla="*/ 1 h 2"/>
                  <a:gd name="T4" fmla="*/ 1 w 1"/>
                  <a:gd name="T5" fmla="*/ 0 h 2"/>
                  <a:gd name="T6" fmla="*/ 1 w 1"/>
                  <a:gd name="T7" fmla="*/ 1 h 2"/>
                  <a:gd name="T8" fmla="*/ 0 w 1"/>
                  <a:gd name="T9" fmla="*/ 2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lnTo>
                      <a:pt x="1" y="1"/>
                    </a:lnTo>
                    <a:lnTo>
                      <a:pt x="1" y="0"/>
                    </a:lnTo>
                    <a:lnTo>
                      <a:pt x="1" y="1"/>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0" name="Freeform 17"/>
              <p:cNvSpPr>
                <a:spLocks/>
              </p:cNvSpPr>
              <p:nvPr/>
            </p:nvSpPr>
            <p:spPr bwMode="auto">
              <a:xfrm>
                <a:off x="3384" y="1659"/>
                <a:ext cx="1" cy="2"/>
              </a:xfrm>
              <a:custGeom>
                <a:avLst/>
                <a:gdLst>
                  <a:gd name="T0" fmla="*/ 0 w 1"/>
                  <a:gd name="T1" fmla="*/ 1 h 2"/>
                  <a:gd name="T2" fmla="*/ 1 w 1"/>
                  <a:gd name="T3" fmla="*/ 1 h 2"/>
                  <a:gd name="T4" fmla="*/ 1 w 1"/>
                  <a:gd name="T5" fmla="*/ 0 h 2"/>
                  <a:gd name="T6" fmla="*/ 1 w 1"/>
                  <a:gd name="T7" fmla="*/ 1 h 2"/>
                  <a:gd name="T8" fmla="*/ 0 w 1"/>
                  <a:gd name="T9" fmla="*/ 2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lnTo>
                      <a:pt x="1" y="1"/>
                    </a:lnTo>
                    <a:lnTo>
                      <a:pt x="1" y="0"/>
                    </a:lnTo>
                    <a:lnTo>
                      <a:pt x="1"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1" name="Freeform 18"/>
              <p:cNvSpPr>
                <a:spLocks/>
              </p:cNvSpPr>
              <p:nvPr/>
            </p:nvSpPr>
            <p:spPr bwMode="auto">
              <a:xfrm>
                <a:off x="3377" y="163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2" name="Freeform 19"/>
              <p:cNvSpPr>
                <a:spLocks/>
              </p:cNvSpPr>
              <p:nvPr/>
            </p:nvSpPr>
            <p:spPr bwMode="auto">
              <a:xfrm>
                <a:off x="3375" y="1630"/>
                <a:ext cx="2" cy="1"/>
              </a:xfrm>
              <a:custGeom>
                <a:avLst/>
                <a:gdLst>
                  <a:gd name="T0" fmla="*/ 0 w 2"/>
                  <a:gd name="T1" fmla="*/ 0 h 1"/>
                  <a:gd name="T2" fmla="*/ 0 w 2"/>
                  <a:gd name="T3" fmla="*/ 0 h 1"/>
                  <a:gd name="T4" fmla="*/ 0 w 2"/>
                  <a:gd name="T5" fmla="*/ 1 h 1"/>
                  <a:gd name="T6" fmla="*/ 1 w 2"/>
                  <a:gd name="T7" fmla="*/ 1 h 1"/>
                  <a:gd name="T8" fmla="*/ 1 w 2"/>
                  <a:gd name="T9" fmla="*/ 1 h 1"/>
                  <a:gd name="T10" fmla="*/ 2 w 2"/>
                  <a:gd name="T11" fmla="*/ 1 h 1"/>
                  <a:gd name="T12" fmla="*/ 1 w 2"/>
                  <a:gd name="T13" fmla="*/ 1 h 1"/>
                  <a:gd name="T14" fmla="*/ 1 w 2"/>
                  <a:gd name="T15" fmla="*/ 1 h 1"/>
                  <a:gd name="T16" fmla="*/ 1 w 2"/>
                  <a:gd name="T17" fmla="*/ 1 h 1"/>
                  <a:gd name="T18" fmla="*/ 1 w 2"/>
                  <a:gd name="T19" fmla="*/ 1 h 1"/>
                  <a:gd name="T20" fmla="*/ 0 w 2"/>
                  <a:gd name="T21" fmla="*/ 1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lnTo>
                      <a:pt x="0" y="0"/>
                    </a:lnTo>
                    <a:lnTo>
                      <a:pt x="0" y="1"/>
                    </a:lnTo>
                    <a:lnTo>
                      <a:pt x="1" y="1"/>
                    </a:lnTo>
                    <a:lnTo>
                      <a:pt x="1" y="1"/>
                    </a:lnTo>
                    <a:lnTo>
                      <a:pt x="2" y="1"/>
                    </a:lnTo>
                    <a:lnTo>
                      <a:pt x="1" y="1"/>
                    </a:lnTo>
                    <a:lnTo>
                      <a:pt x="1" y="1"/>
                    </a:lnTo>
                    <a:lnTo>
                      <a:pt x="1" y="1"/>
                    </a:ln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3" name="Freeform 20"/>
              <p:cNvSpPr>
                <a:spLocks/>
              </p:cNvSpPr>
              <p:nvPr/>
            </p:nvSpPr>
            <p:spPr bwMode="auto">
              <a:xfrm>
                <a:off x="3375" y="1630"/>
                <a:ext cx="2" cy="1"/>
              </a:xfrm>
              <a:custGeom>
                <a:avLst/>
                <a:gdLst>
                  <a:gd name="T0" fmla="*/ 0 w 2"/>
                  <a:gd name="T1" fmla="*/ 0 h 1"/>
                  <a:gd name="T2" fmla="*/ 0 w 2"/>
                  <a:gd name="T3" fmla="*/ 0 h 1"/>
                  <a:gd name="T4" fmla="*/ 0 w 2"/>
                  <a:gd name="T5" fmla="*/ 1 h 1"/>
                  <a:gd name="T6" fmla="*/ 1 w 2"/>
                  <a:gd name="T7" fmla="*/ 1 h 1"/>
                  <a:gd name="T8" fmla="*/ 1 w 2"/>
                  <a:gd name="T9" fmla="*/ 1 h 1"/>
                  <a:gd name="T10" fmla="*/ 2 w 2"/>
                  <a:gd name="T11" fmla="*/ 1 h 1"/>
                  <a:gd name="T12" fmla="*/ 1 w 2"/>
                  <a:gd name="T13" fmla="*/ 1 h 1"/>
                  <a:gd name="T14" fmla="*/ 1 w 2"/>
                  <a:gd name="T15" fmla="*/ 1 h 1"/>
                  <a:gd name="T16" fmla="*/ 1 w 2"/>
                  <a:gd name="T17" fmla="*/ 1 h 1"/>
                  <a:gd name="T18" fmla="*/ 1 w 2"/>
                  <a:gd name="T19" fmla="*/ 1 h 1"/>
                  <a:gd name="T20" fmla="*/ 0 w 2"/>
                  <a:gd name="T21" fmla="*/ 1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lnTo>
                      <a:pt x="0" y="0"/>
                    </a:lnTo>
                    <a:lnTo>
                      <a:pt x="0" y="1"/>
                    </a:lnTo>
                    <a:lnTo>
                      <a:pt x="1" y="1"/>
                    </a:lnTo>
                    <a:lnTo>
                      <a:pt x="1" y="1"/>
                    </a:lnTo>
                    <a:lnTo>
                      <a:pt x="2" y="1"/>
                    </a:lnTo>
                    <a:lnTo>
                      <a:pt x="1" y="1"/>
                    </a:lnTo>
                    <a:lnTo>
                      <a:pt x="1" y="1"/>
                    </a:lnTo>
                    <a:lnTo>
                      <a:pt x="1" y="1"/>
                    </a:ln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4" name="Freeform 21"/>
              <p:cNvSpPr>
                <a:spLocks/>
              </p:cNvSpPr>
              <p:nvPr/>
            </p:nvSpPr>
            <p:spPr bwMode="auto">
              <a:xfrm>
                <a:off x="3370" y="162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5" name="Freeform 22"/>
              <p:cNvSpPr>
                <a:spLocks/>
              </p:cNvSpPr>
              <p:nvPr/>
            </p:nvSpPr>
            <p:spPr bwMode="auto">
              <a:xfrm>
                <a:off x="3361" y="1664"/>
                <a:ext cx="5" cy="5"/>
              </a:xfrm>
              <a:custGeom>
                <a:avLst/>
                <a:gdLst>
                  <a:gd name="T0" fmla="*/ 0 w 5"/>
                  <a:gd name="T1" fmla="*/ 0 h 5"/>
                  <a:gd name="T2" fmla="*/ 0 w 5"/>
                  <a:gd name="T3" fmla="*/ 1 h 5"/>
                  <a:gd name="T4" fmla="*/ 0 w 5"/>
                  <a:gd name="T5" fmla="*/ 1 h 5"/>
                  <a:gd name="T6" fmla="*/ 1 w 5"/>
                  <a:gd name="T7" fmla="*/ 1 h 5"/>
                  <a:gd name="T8" fmla="*/ 2 w 5"/>
                  <a:gd name="T9" fmla="*/ 0 h 5"/>
                  <a:gd name="T10" fmla="*/ 2 w 5"/>
                  <a:gd name="T11" fmla="*/ 1 h 5"/>
                  <a:gd name="T12" fmla="*/ 3 w 5"/>
                  <a:gd name="T13" fmla="*/ 1 h 5"/>
                  <a:gd name="T14" fmla="*/ 3 w 5"/>
                  <a:gd name="T15" fmla="*/ 1 h 5"/>
                  <a:gd name="T16" fmla="*/ 3 w 5"/>
                  <a:gd name="T17" fmla="*/ 1 h 5"/>
                  <a:gd name="T18" fmla="*/ 3 w 5"/>
                  <a:gd name="T19" fmla="*/ 2 h 5"/>
                  <a:gd name="T20" fmla="*/ 4 w 5"/>
                  <a:gd name="T21" fmla="*/ 2 h 5"/>
                  <a:gd name="T22" fmla="*/ 4 w 5"/>
                  <a:gd name="T23" fmla="*/ 3 h 5"/>
                  <a:gd name="T24" fmla="*/ 5 w 5"/>
                  <a:gd name="T25" fmla="*/ 3 h 5"/>
                  <a:gd name="T26" fmla="*/ 5 w 5"/>
                  <a:gd name="T27" fmla="*/ 3 h 5"/>
                  <a:gd name="T28" fmla="*/ 5 w 5"/>
                  <a:gd name="T29" fmla="*/ 4 h 5"/>
                  <a:gd name="T30" fmla="*/ 5 w 5"/>
                  <a:gd name="T31" fmla="*/ 4 h 5"/>
                  <a:gd name="T32" fmla="*/ 5 w 5"/>
                  <a:gd name="T33" fmla="*/ 4 h 5"/>
                  <a:gd name="T34" fmla="*/ 5 w 5"/>
                  <a:gd name="T35" fmla="*/ 5 h 5"/>
                  <a:gd name="T36" fmla="*/ 5 w 5"/>
                  <a:gd name="T37" fmla="*/ 4 h 5"/>
                  <a:gd name="T38" fmla="*/ 5 w 5"/>
                  <a:gd name="T39" fmla="*/ 5 h 5"/>
                  <a:gd name="T40" fmla="*/ 5 w 5"/>
                  <a:gd name="T41" fmla="*/ 4 h 5"/>
                  <a:gd name="T42" fmla="*/ 4 w 5"/>
                  <a:gd name="T43" fmla="*/ 4 h 5"/>
                  <a:gd name="T44" fmla="*/ 4 w 5"/>
                  <a:gd name="T45" fmla="*/ 5 h 5"/>
                  <a:gd name="T46" fmla="*/ 3 w 5"/>
                  <a:gd name="T47" fmla="*/ 4 h 5"/>
                  <a:gd name="T48" fmla="*/ 3 w 5"/>
                  <a:gd name="T49" fmla="*/ 4 h 5"/>
                  <a:gd name="T50" fmla="*/ 2 w 5"/>
                  <a:gd name="T51" fmla="*/ 4 h 5"/>
                  <a:gd name="T52" fmla="*/ 2 w 5"/>
                  <a:gd name="T53" fmla="*/ 3 h 5"/>
                  <a:gd name="T54" fmla="*/ 2 w 5"/>
                  <a:gd name="T55" fmla="*/ 4 h 5"/>
                  <a:gd name="T56" fmla="*/ 2 w 5"/>
                  <a:gd name="T57" fmla="*/ 3 h 5"/>
                  <a:gd name="T58" fmla="*/ 1 w 5"/>
                  <a:gd name="T59" fmla="*/ 3 h 5"/>
                  <a:gd name="T60" fmla="*/ 1 w 5"/>
                  <a:gd name="T61" fmla="*/ 3 h 5"/>
                  <a:gd name="T62" fmla="*/ 0 w 5"/>
                  <a:gd name="T63" fmla="*/ 3 h 5"/>
                  <a:gd name="T64" fmla="*/ 0 w 5"/>
                  <a:gd name="T65" fmla="*/ 2 h 5"/>
                  <a:gd name="T66" fmla="*/ 0 w 5"/>
                  <a:gd name="T67" fmla="*/ 2 h 5"/>
                  <a:gd name="T68" fmla="*/ 0 w 5"/>
                  <a:gd name="T69" fmla="*/ 1 h 5"/>
                  <a:gd name="T70" fmla="*/ 0 w 5"/>
                  <a:gd name="T71" fmla="*/ 1 h 5"/>
                  <a:gd name="T72" fmla="*/ 0 w 5"/>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0" y="0"/>
                    </a:moveTo>
                    <a:lnTo>
                      <a:pt x="0" y="1"/>
                    </a:lnTo>
                    <a:lnTo>
                      <a:pt x="0" y="1"/>
                    </a:lnTo>
                    <a:lnTo>
                      <a:pt x="1" y="1"/>
                    </a:lnTo>
                    <a:lnTo>
                      <a:pt x="2" y="0"/>
                    </a:lnTo>
                    <a:lnTo>
                      <a:pt x="2" y="1"/>
                    </a:lnTo>
                    <a:lnTo>
                      <a:pt x="3" y="1"/>
                    </a:lnTo>
                    <a:lnTo>
                      <a:pt x="3" y="1"/>
                    </a:lnTo>
                    <a:lnTo>
                      <a:pt x="3" y="1"/>
                    </a:lnTo>
                    <a:lnTo>
                      <a:pt x="3" y="2"/>
                    </a:lnTo>
                    <a:lnTo>
                      <a:pt x="4" y="2"/>
                    </a:lnTo>
                    <a:lnTo>
                      <a:pt x="4" y="3"/>
                    </a:lnTo>
                    <a:lnTo>
                      <a:pt x="5" y="3"/>
                    </a:lnTo>
                    <a:lnTo>
                      <a:pt x="5" y="3"/>
                    </a:lnTo>
                    <a:lnTo>
                      <a:pt x="5" y="4"/>
                    </a:lnTo>
                    <a:lnTo>
                      <a:pt x="5" y="4"/>
                    </a:lnTo>
                    <a:lnTo>
                      <a:pt x="5" y="4"/>
                    </a:lnTo>
                    <a:lnTo>
                      <a:pt x="5" y="5"/>
                    </a:lnTo>
                    <a:lnTo>
                      <a:pt x="5" y="4"/>
                    </a:lnTo>
                    <a:lnTo>
                      <a:pt x="5" y="5"/>
                    </a:lnTo>
                    <a:lnTo>
                      <a:pt x="5" y="4"/>
                    </a:lnTo>
                    <a:lnTo>
                      <a:pt x="4" y="4"/>
                    </a:lnTo>
                    <a:lnTo>
                      <a:pt x="4" y="5"/>
                    </a:lnTo>
                    <a:lnTo>
                      <a:pt x="3" y="4"/>
                    </a:lnTo>
                    <a:lnTo>
                      <a:pt x="3" y="4"/>
                    </a:lnTo>
                    <a:lnTo>
                      <a:pt x="2" y="4"/>
                    </a:lnTo>
                    <a:lnTo>
                      <a:pt x="2" y="3"/>
                    </a:lnTo>
                    <a:lnTo>
                      <a:pt x="2" y="4"/>
                    </a:lnTo>
                    <a:lnTo>
                      <a:pt x="2" y="3"/>
                    </a:lnTo>
                    <a:lnTo>
                      <a:pt x="1" y="3"/>
                    </a:lnTo>
                    <a:lnTo>
                      <a:pt x="1" y="3"/>
                    </a:lnTo>
                    <a:lnTo>
                      <a:pt x="0" y="3"/>
                    </a:lnTo>
                    <a:lnTo>
                      <a:pt x="0" y="2"/>
                    </a:lnTo>
                    <a:lnTo>
                      <a:pt x="0" y="2"/>
                    </a:lnTo>
                    <a:lnTo>
                      <a:pt x="0"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6" name="Freeform 23"/>
              <p:cNvSpPr>
                <a:spLocks/>
              </p:cNvSpPr>
              <p:nvPr/>
            </p:nvSpPr>
            <p:spPr bwMode="auto">
              <a:xfrm>
                <a:off x="3361" y="1664"/>
                <a:ext cx="5" cy="5"/>
              </a:xfrm>
              <a:custGeom>
                <a:avLst/>
                <a:gdLst>
                  <a:gd name="T0" fmla="*/ 0 w 5"/>
                  <a:gd name="T1" fmla="*/ 0 h 5"/>
                  <a:gd name="T2" fmla="*/ 0 w 5"/>
                  <a:gd name="T3" fmla="*/ 1 h 5"/>
                  <a:gd name="T4" fmla="*/ 0 w 5"/>
                  <a:gd name="T5" fmla="*/ 1 h 5"/>
                  <a:gd name="T6" fmla="*/ 1 w 5"/>
                  <a:gd name="T7" fmla="*/ 1 h 5"/>
                  <a:gd name="T8" fmla="*/ 2 w 5"/>
                  <a:gd name="T9" fmla="*/ 0 h 5"/>
                  <a:gd name="T10" fmla="*/ 2 w 5"/>
                  <a:gd name="T11" fmla="*/ 1 h 5"/>
                  <a:gd name="T12" fmla="*/ 3 w 5"/>
                  <a:gd name="T13" fmla="*/ 1 h 5"/>
                  <a:gd name="T14" fmla="*/ 3 w 5"/>
                  <a:gd name="T15" fmla="*/ 1 h 5"/>
                  <a:gd name="T16" fmla="*/ 3 w 5"/>
                  <a:gd name="T17" fmla="*/ 1 h 5"/>
                  <a:gd name="T18" fmla="*/ 3 w 5"/>
                  <a:gd name="T19" fmla="*/ 2 h 5"/>
                  <a:gd name="T20" fmla="*/ 4 w 5"/>
                  <a:gd name="T21" fmla="*/ 2 h 5"/>
                  <a:gd name="T22" fmla="*/ 4 w 5"/>
                  <a:gd name="T23" fmla="*/ 3 h 5"/>
                  <a:gd name="T24" fmla="*/ 5 w 5"/>
                  <a:gd name="T25" fmla="*/ 3 h 5"/>
                  <a:gd name="T26" fmla="*/ 5 w 5"/>
                  <a:gd name="T27" fmla="*/ 3 h 5"/>
                  <a:gd name="T28" fmla="*/ 5 w 5"/>
                  <a:gd name="T29" fmla="*/ 4 h 5"/>
                  <a:gd name="T30" fmla="*/ 5 w 5"/>
                  <a:gd name="T31" fmla="*/ 4 h 5"/>
                  <a:gd name="T32" fmla="*/ 5 w 5"/>
                  <a:gd name="T33" fmla="*/ 4 h 5"/>
                  <a:gd name="T34" fmla="*/ 5 w 5"/>
                  <a:gd name="T35" fmla="*/ 5 h 5"/>
                  <a:gd name="T36" fmla="*/ 5 w 5"/>
                  <a:gd name="T37" fmla="*/ 4 h 5"/>
                  <a:gd name="T38" fmla="*/ 5 w 5"/>
                  <a:gd name="T39" fmla="*/ 5 h 5"/>
                  <a:gd name="T40" fmla="*/ 5 w 5"/>
                  <a:gd name="T41" fmla="*/ 4 h 5"/>
                  <a:gd name="T42" fmla="*/ 4 w 5"/>
                  <a:gd name="T43" fmla="*/ 4 h 5"/>
                  <a:gd name="T44" fmla="*/ 4 w 5"/>
                  <a:gd name="T45" fmla="*/ 5 h 5"/>
                  <a:gd name="T46" fmla="*/ 3 w 5"/>
                  <a:gd name="T47" fmla="*/ 4 h 5"/>
                  <a:gd name="T48" fmla="*/ 3 w 5"/>
                  <a:gd name="T49" fmla="*/ 4 h 5"/>
                  <a:gd name="T50" fmla="*/ 2 w 5"/>
                  <a:gd name="T51" fmla="*/ 4 h 5"/>
                  <a:gd name="T52" fmla="*/ 2 w 5"/>
                  <a:gd name="T53" fmla="*/ 3 h 5"/>
                  <a:gd name="T54" fmla="*/ 2 w 5"/>
                  <a:gd name="T55" fmla="*/ 4 h 5"/>
                  <a:gd name="T56" fmla="*/ 2 w 5"/>
                  <a:gd name="T57" fmla="*/ 3 h 5"/>
                  <a:gd name="T58" fmla="*/ 1 w 5"/>
                  <a:gd name="T59" fmla="*/ 3 h 5"/>
                  <a:gd name="T60" fmla="*/ 1 w 5"/>
                  <a:gd name="T61" fmla="*/ 3 h 5"/>
                  <a:gd name="T62" fmla="*/ 0 w 5"/>
                  <a:gd name="T63" fmla="*/ 3 h 5"/>
                  <a:gd name="T64" fmla="*/ 0 w 5"/>
                  <a:gd name="T65" fmla="*/ 2 h 5"/>
                  <a:gd name="T66" fmla="*/ 0 w 5"/>
                  <a:gd name="T67" fmla="*/ 2 h 5"/>
                  <a:gd name="T68" fmla="*/ 0 w 5"/>
                  <a:gd name="T69" fmla="*/ 1 h 5"/>
                  <a:gd name="T70" fmla="*/ 0 w 5"/>
                  <a:gd name="T71" fmla="*/ 1 h 5"/>
                  <a:gd name="T72" fmla="*/ 0 w 5"/>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0" y="0"/>
                    </a:moveTo>
                    <a:lnTo>
                      <a:pt x="0" y="1"/>
                    </a:lnTo>
                    <a:lnTo>
                      <a:pt x="0" y="1"/>
                    </a:lnTo>
                    <a:lnTo>
                      <a:pt x="1" y="1"/>
                    </a:lnTo>
                    <a:lnTo>
                      <a:pt x="2" y="0"/>
                    </a:lnTo>
                    <a:lnTo>
                      <a:pt x="2" y="1"/>
                    </a:lnTo>
                    <a:lnTo>
                      <a:pt x="3" y="1"/>
                    </a:lnTo>
                    <a:lnTo>
                      <a:pt x="3" y="1"/>
                    </a:lnTo>
                    <a:lnTo>
                      <a:pt x="3" y="1"/>
                    </a:lnTo>
                    <a:lnTo>
                      <a:pt x="3" y="2"/>
                    </a:lnTo>
                    <a:lnTo>
                      <a:pt x="4" y="2"/>
                    </a:lnTo>
                    <a:lnTo>
                      <a:pt x="4" y="3"/>
                    </a:lnTo>
                    <a:lnTo>
                      <a:pt x="5" y="3"/>
                    </a:lnTo>
                    <a:lnTo>
                      <a:pt x="5" y="3"/>
                    </a:lnTo>
                    <a:lnTo>
                      <a:pt x="5" y="4"/>
                    </a:lnTo>
                    <a:lnTo>
                      <a:pt x="5" y="4"/>
                    </a:lnTo>
                    <a:lnTo>
                      <a:pt x="5" y="4"/>
                    </a:lnTo>
                    <a:lnTo>
                      <a:pt x="5" y="5"/>
                    </a:lnTo>
                    <a:lnTo>
                      <a:pt x="5" y="4"/>
                    </a:lnTo>
                    <a:lnTo>
                      <a:pt x="5" y="5"/>
                    </a:lnTo>
                    <a:lnTo>
                      <a:pt x="5" y="4"/>
                    </a:lnTo>
                    <a:lnTo>
                      <a:pt x="4" y="4"/>
                    </a:lnTo>
                    <a:lnTo>
                      <a:pt x="4" y="5"/>
                    </a:lnTo>
                    <a:lnTo>
                      <a:pt x="3" y="4"/>
                    </a:lnTo>
                    <a:lnTo>
                      <a:pt x="3" y="4"/>
                    </a:lnTo>
                    <a:lnTo>
                      <a:pt x="2" y="4"/>
                    </a:lnTo>
                    <a:lnTo>
                      <a:pt x="2" y="3"/>
                    </a:lnTo>
                    <a:lnTo>
                      <a:pt x="2" y="4"/>
                    </a:lnTo>
                    <a:lnTo>
                      <a:pt x="2" y="3"/>
                    </a:lnTo>
                    <a:lnTo>
                      <a:pt x="1" y="3"/>
                    </a:lnTo>
                    <a:lnTo>
                      <a:pt x="1" y="3"/>
                    </a:lnTo>
                    <a:lnTo>
                      <a:pt x="0" y="3"/>
                    </a:lnTo>
                    <a:lnTo>
                      <a:pt x="0" y="2"/>
                    </a:lnTo>
                    <a:lnTo>
                      <a:pt x="0" y="2"/>
                    </a:lnTo>
                    <a:lnTo>
                      <a:pt x="0"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7" name="Freeform 24"/>
              <p:cNvSpPr>
                <a:spLocks/>
              </p:cNvSpPr>
              <p:nvPr/>
            </p:nvSpPr>
            <p:spPr bwMode="auto">
              <a:xfrm>
                <a:off x="3359" y="162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8" name="Freeform 25"/>
              <p:cNvSpPr>
                <a:spLocks/>
              </p:cNvSpPr>
              <p:nvPr/>
            </p:nvSpPr>
            <p:spPr bwMode="auto">
              <a:xfrm>
                <a:off x="3356" y="1623"/>
                <a:ext cx="16" cy="7"/>
              </a:xfrm>
              <a:custGeom>
                <a:avLst/>
                <a:gdLst>
                  <a:gd name="T0" fmla="*/ 1 w 16"/>
                  <a:gd name="T1" fmla="*/ 0 h 7"/>
                  <a:gd name="T2" fmla="*/ 1 w 16"/>
                  <a:gd name="T3" fmla="*/ 0 h 7"/>
                  <a:gd name="T4" fmla="*/ 2 w 16"/>
                  <a:gd name="T5" fmla="*/ 0 h 7"/>
                  <a:gd name="T6" fmla="*/ 2 w 16"/>
                  <a:gd name="T7" fmla="*/ 0 h 7"/>
                  <a:gd name="T8" fmla="*/ 3 w 16"/>
                  <a:gd name="T9" fmla="*/ 0 h 7"/>
                  <a:gd name="T10" fmla="*/ 4 w 16"/>
                  <a:gd name="T11" fmla="*/ 1 h 7"/>
                  <a:gd name="T12" fmla="*/ 5 w 16"/>
                  <a:gd name="T13" fmla="*/ 2 h 7"/>
                  <a:gd name="T14" fmla="*/ 7 w 16"/>
                  <a:gd name="T15" fmla="*/ 2 h 7"/>
                  <a:gd name="T16" fmla="*/ 7 w 16"/>
                  <a:gd name="T17" fmla="*/ 2 h 7"/>
                  <a:gd name="T18" fmla="*/ 8 w 16"/>
                  <a:gd name="T19" fmla="*/ 3 h 7"/>
                  <a:gd name="T20" fmla="*/ 8 w 16"/>
                  <a:gd name="T21" fmla="*/ 3 h 7"/>
                  <a:gd name="T22" fmla="*/ 8 w 16"/>
                  <a:gd name="T23" fmla="*/ 3 h 7"/>
                  <a:gd name="T24" fmla="*/ 9 w 16"/>
                  <a:gd name="T25" fmla="*/ 4 h 7"/>
                  <a:gd name="T26" fmla="*/ 10 w 16"/>
                  <a:gd name="T27" fmla="*/ 5 h 7"/>
                  <a:gd name="T28" fmla="*/ 11 w 16"/>
                  <a:gd name="T29" fmla="*/ 5 h 7"/>
                  <a:gd name="T30" fmla="*/ 13 w 16"/>
                  <a:gd name="T31" fmla="*/ 5 h 7"/>
                  <a:gd name="T32" fmla="*/ 14 w 16"/>
                  <a:gd name="T33" fmla="*/ 4 h 7"/>
                  <a:gd name="T34" fmla="*/ 14 w 16"/>
                  <a:gd name="T35" fmla="*/ 4 h 7"/>
                  <a:gd name="T36" fmla="*/ 14 w 16"/>
                  <a:gd name="T37" fmla="*/ 3 h 7"/>
                  <a:gd name="T38" fmla="*/ 14 w 16"/>
                  <a:gd name="T39" fmla="*/ 3 h 7"/>
                  <a:gd name="T40" fmla="*/ 14 w 16"/>
                  <a:gd name="T41" fmla="*/ 3 h 7"/>
                  <a:gd name="T42" fmla="*/ 15 w 16"/>
                  <a:gd name="T43" fmla="*/ 4 h 7"/>
                  <a:gd name="T44" fmla="*/ 15 w 16"/>
                  <a:gd name="T45" fmla="*/ 5 h 7"/>
                  <a:gd name="T46" fmla="*/ 16 w 16"/>
                  <a:gd name="T47" fmla="*/ 6 h 7"/>
                  <a:gd name="T48" fmla="*/ 15 w 16"/>
                  <a:gd name="T49" fmla="*/ 6 h 7"/>
                  <a:gd name="T50" fmla="*/ 14 w 16"/>
                  <a:gd name="T51" fmla="*/ 7 h 7"/>
                  <a:gd name="T52" fmla="*/ 14 w 16"/>
                  <a:gd name="T53" fmla="*/ 7 h 7"/>
                  <a:gd name="T54" fmla="*/ 12 w 16"/>
                  <a:gd name="T55" fmla="*/ 7 h 7"/>
                  <a:gd name="T56" fmla="*/ 11 w 16"/>
                  <a:gd name="T57" fmla="*/ 7 h 7"/>
                  <a:gd name="T58" fmla="*/ 9 w 16"/>
                  <a:gd name="T59" fmla="*/ 7 h 7"/>
                  <a:gd name="T60" fmla="*/ 8 w 16"/>
                  <a:gd name="T61" fmla="*/ 7 h 7"/>
                  <a:gd name="T62" fmla="*/ 8 w 16"/>
                  <a:gd name="T63" fmla="*/ 7 h 7"/>
                  <a:gd name="T64" fmla="*/ 7 w 16"/>
                  <a:gd name="T65" fmla="*/ 7 h 7"/>
                  <a:gd name="T66" fmla="*/ 6 w 16"/>
                  <a:gd name="T67" fmla="*/ 7 h 7"/>
                  <a:gd name="T68" fmla="*/ 4 w 16"/>
                  <a:gd name="T69" fmla="*/ 7 h 7"/>
                  <a:gd name="T70" fmla="*/ 3 w 16"/>
                  <a:gd name="T71" fmla="*/ 6 h 7"/>
                  <a:gd name="T72" fmla="*/ 2 w 16"/>
                  <a:gd name="T73" fmla="*/ 5 h 7"/>
                  <a:gd name="T74" fmla="*/ 1 w 16"/>
                  <a:gd name="T75" fmla="*/ 4 h 7"/>
                  <a:gd name="T76" fmla="*/ 1 w 16"/>
                  <a:gd name="T77" fmla="*/ 3 h 7"/>
                  <a:gd name="T78" fmla="*/ 2 w 16"/>
                  <a:gd name="T79" fmla="*/ 2 h 7"/>
                  <a:gd name="T80" fmla="*/ 2 w 16"/>
                  <a:gd name="T81" fmla="*/ 2 h 7"/>
                  <a:gd name="T82" fmla="*/ 1 w 16"/>
                  <a:gd name="T83" fmla="*/ 1 h 7"/>
                  <a:gd name="T84" fmla="*/ 1 w 16"/>
                  <a:gd name="T8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7">
                    <a:moveTo>
                      <a:pt x="0" y="0"/>
                    </a:moveTo>
                    <a:lnTo>
                      <a:pt x="1" y="0"/>
                    </a:lnTo>
                    <a:lnTo>
                      <a:pt x="1" y="0"/>
                    </a:lnTo>
                    <a:lnTo>
                      <a:pt x="1" y="0"/>
                    </a:lnTo>
                    <a:lnTo>
                      <a:pt x="2" y="0"/>
                    </a:lnTo>
                    <a:lnTo>
                      <a:pt x="2" y="0"/>
                    </a:lnTo>
                    <a:lnTo>
                      <a:pt x="2" y="0"/>
                    </a:lnTo>
                    <a:lnTo>
                      <a:pt x="2" y="0"/>
                    </a:lnTo>
                    <a:lnTo>
                      <a:pt x="2" y="0"/>
                    </a:lnTo>
                    <a:lnTo>
                      <a:pt x="3" y="0"/>
                    </a:lnTo>
                    <a:lnTo>
                      <a:pt x="4" y="1"/>
                    </a:lnTo>
                    <a:lnTo>
                      <a:pt x="4" y="1"/>
                    </a:lnTo>
                    <a:lnTo>
                      <a:pt x="4" y="2"/>
                    </a:lnTo>
                    <a:lnTo>
                      <a:pt x="5" y="2"/>
                    </a:lnTo>
                    <a:lnTo>
                      <a:pt x="6" y="2"/>
                    </a:lnTo>
                    <a:lnTo>
                      <a:pt x="7" y="2"/>
                    </a:lnTo>
                    <a:lnTo>
                      <a:pt x="8" y="2"/>
                    </a:lnTo>
                    <a:lnTo>
                      <a:pt x="7" y="2"/>
                    </a:lnTo>
                    <a:lnTo>
                      <a:pt x="8" y="2"/>
                    </a:lnTo>
                    <a:lnTo>
                      <a:pt x="8" y="3"/>
                    </a:lnTo>
                    <a:lnTo>
                      <a:pt x="8" y="2"/>
                    </a:lnTo>
                    <a:lnTo>
                      <a:pt x="8" y="3"/>
                    </a:lnTo>
                    <a:lnTo>
                      <a:pt x="8" y="3"/>
                    </a:lnTo>
                    <a:lnTo>
                      <a:pt x="8" y="3"/>
                    </a:lnTo>
                    <a:lnTo>
                      <a:pt x="9" y="3"/>
                    </a:lnTo>
                    <a:lnTo>
                      <a:pt x="9" y="4"/>
                    </a:lnTo>
                    <a:lnTo>
                      <a:pt x="10" y="4"/>
                    </a:lnTo>
                    <a:lnTo>
                      <a:pt x="10" y="5"/>
                    </a:lnTo>
                    <a:lnTo>
                      <a:pt x="11" y="5"/>
                    </a:lnTo>
                    <a:lnTo>
                      <a:pt x="11" y="5"/>
                    </a:lnTo>
                    <a:lnTo>
                      <a:pt x="12" y="5"/>
                    </a:lnTo>
                    <a:lnTo>
                      <a:pt x="13" y="5"/>
                    </a:lnTo>
                    <a:lnTo>
                      <a:pt x="13" y="4"/>
                    </a:lnTo>
                    <a:lnTo>
                      <a:pt x="14" y="4"/>
                    </a:lnTo>
                    <a:lnTo>
                      <a:pt x="14" y="3"/>
                    </a:lnTo>
                    <a:lnTo>
                      <a:pt x="14" y="4"/>
                    </a:lnTo>
                    <a:lnTo>
                      <a:pt x="14" y="3"/>
                    </a:lnTo>
                    <a:lnTo>
                      <a:pt x="14" y="3"/>
                    </a:lnTo>
                    <a:lnTo>
                      <a:pt x="14" y="4"/>
                    </a:lnTo>
                    <a:lnTo>
                      <a:pt x="14" y="3"/>
                    </a:lnTo>
                    <a:lnTo>
                      <a:pt x="14" y="4"/>
                    </a:lnTo>
                    <a:lnTo>
                      <a:pt x="14" y="3"/>
                    </a:lnTo>
                    <a:lnTo>
                      <a:pt x="15" y="3"/>
                    </a:lnTo>
                    <a:lnTo>
                      <a:pt x="15" y="4"/>
                    </a:lnTo>
                    <a:lnTo>
                      <a:pt x="15" y="4"/>
                    </a:lnTo>
                    <a:lnTo>
                      <a:pt x="15" y="5"/>
                    </a:lnTo>
                    <a:lnTo>
                      <a:pt x="16" y="5"/>
                    </a:lnTo>
                    <a:lnTo>
                      <a:pt x="16" y="6"/>
                    </a:lnTo>
                    <a:lnTo>
                      <a:pt x="15" y="6"/>
                    </a:lnTo>
                    <a:lnTo>
                      <a:pt x="15" y="6"/>
                    </a:lnTo>
                    <a:lnTo>
                      <a:pt x="15" y="7"/>
                    </a:lnTo>
                    <a:lnTo>
                      <a:pt x="14" y="7"/>
                    </a:lnTo>
                    <a:lnTo>
                      <a:pt x="14" y="7"/>
                    </a:lnTo>
                    <a:lnTo>
                      <a:pt x="14" y="7"/>
                    </a:lnTo>
                    <a:lnTo>
                      <a:pt x="13" y="7"/>
                    </a:lnTo>
                    <a:lnTo>
                      <a:pt x="12" y="7"/>
                    </a:lnTo>
                    <a:lnTo>
                      <a:pt x="11" y="7"/>
                    </a:lnTo>
                    <a:lnTo>
                      <a:pt x="11" y="7"/>
                    </a:lnTo>
                    <a:lnTo>
                      <a:pt x="10" y="7"/>
                    </a:lnTo>
                    <a:lnTo>
                      <a:pt x="9" y="7"/>
                    </a:lnTo>
                    <a:lnTo>
                      <a:pt x="8" y="7"/>
                    </a:lnTo>
                    <a:lnTo>
                      <a:pt x="8" y="7"/>
                    </a:lnTo>
                    <a:lnTo>
                      <a:pt x="8" y="7"/>
                    </a:lnTo>
                    <a:lnTo>
                      <a:pt x="8" y="7"/>
                    </a:lnTo>
                    <a:lnTo>
                      <a:pt x="8" y="7"/>
                    </a:lnTo>
                    <a:lnTo>
                      <a:pt x="7" y="7"/>
                    </a:lnTo>
                    <a:lnTo>
                      <a:pt x="7" y="7"/>
                    </a:lnTo>
                    <a:lnTo>
                      <a:pt x="6" y="7"/>
                    </a:lnTo>
                    <a:lnTo>
                      <a:pt x="5" y="7"/>
                    </a:lnTo>
                    <a:lnTo>
                      <a:pt x="4" y="7"/>
                    </a:lnTo>
                    <a:lnTo>
                      <a:pt x="4" y="6"/>
                    </a:lnTo>
                    <a:lnTo>
                      <a:pt x="3" y="6"/>
                    </a:lnTo>
                    <a:lnTo>
                      <a:pt x="2" y="5"/>
                    </a:lnTo>
                    <a:lnTo>
                      <a:pt x="2" y="5"/>
                    </a:lnTo>
                    <a:lnTo>
                      <a:pt x="2" y="4"/>
                    </a:lnTo>
                    <a:lnTo>
                      <a:pt x="1" y="4"/>
                    </a:lnTo>
                    <a:lnTo>
                      <a:pt x="1" y="3"/>
                    </a:lnTo>
                    <a:lnTo>
                      <a:pt x="1" y="3"/>
                    </a:lnTo>
                    <a:lnTo>
                      <a:pt x="1" y="2"/>
                    </a:lnTo>
                    <a:lnTo>
                      <a:pt x="2" y="2"/>
                    </a:lnTo>
                    <a:lnTo>
                      <a:pt x="2" y="2"/>
                    </a:lnTo>
                    <a:lnTo>
                      <a:pt x="2" y="2"/>
                    </a:lnTo>
                    <a:lnTo>
                      <a:pt x="2" y="2"/>
                    </a:lnTo>
                    <a:lnTo>
                      <a:pt x="1" y="1"/>
                    </a:lnTo>
                    <a:lnTo>
                      <a:pt x="1" y="0"/>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9" name="Freeform 26"/>
              <p:cNvSpPr>
                <a:spLocks/>
              </p:cNvSpPr>
              <p:nvPr/>
            </p:nvSpPr>
            <p:spPr bwMode="auto">
              <a:xfrm>
                <a:off x="3356" y="1623"/>
                <a:ext cx="16" cy="7"/>
              </a:xfrm>
              <a:custGeom>
                <a:avLst/>
                <a:gdLst>
                  <a:gd name="T0" fmla="*/ 1 w 16"/>
                  <a:gd name="T1" fmla="*/ 0 h 7"/>
                  <a:gd name="T2" fmla="*/ 1 w 16"/>
                  <a:gd name="T3" fmla="*/ 0 h 7"/>
                  <a:gd name="T4" fmla="*/ 2 w 16"/>
                  <a:gd name="T5" fmla="*/ 0 h 7"/>
                  <a:gd name="T6" fmla="*/ 2 w 16"/>
                  <a:gd name="T7" fmla="*/ 0 h 7"/>
                  <a:gd name="T8" fmla="*/ 3 w 16"/>
                  <a:gd name="T9" fmla="*/ 0 h 7"/>
                  <a:gd name="T10" fmla="*/ 4 w 16"/>
                  <a:gd name="T11" fmla="*/ 1 h 7"/>
                  <a:gd name="T12" fmla="*/ 5 w 16"/>
                  <a:gd name="T13" fmla="*/ 2 h 7"/>
                  <a:gd name="T14" fmla="*/ 7 w 16"/>
                  <a:gd name="T15" fmla="*/ 2 h 7"/>
                  <a:gd name="T16" fmla="*/ 7 w 16"/>
                  <a:gd name="T17" fmla="*/ 2 h 7"/>
                  <a:gd name="T18" fmla="*/ 8 w 16"/>
                  <a:gd name="T19" fmla="*/ 3 h 7"/>
                  <a:gd name="T20" fmla="*/ 8 w 16"/>
                  <a:gd name="T21" fmla="*/ 3 h 7"/>
                  <a:gd name="T22" fmla="*/ 8 w 16"/>
                  <a:gd name="T23" fmla="*/ 3 h 7"/>
                  <a:gd name="T24" fmla="*/ 9 w 16"/>
                  <a:gd name="T25" fmla="*/ 4 h 7"/>
                  <a:gd name="T26" fmla="*/ 10 w 16"/>
                  <a:gd name="T27" fmla="*/ 5 h 7"/>
                  <a:gd name="T28" fmla="*/ 11 w 16"/>
                  <a:gd name="T29" fmla="*/ 5 h 7"/>
                  <a:gd name="T30" fmla="*/ 13 w 16"/>
                  <a:gd name="T31" fmla="*/ 5 h 7"/>
                  <a:gd name="T32" fmla="*/ 14 w 16"/>
                  <a:gd name="T33" fmla="*/ 4 h 7"/>
                  <a:gd name="T34" fmla="*/ 14 w 16"/>
                  <a:gd name="T35" fmla="*/ 4 h 7"/>
                  <a:gd name="T36" fmla="*/ 14 w 16"/>
                  <a:gd name="T37" fmla="*/ 3 h 7"/>
                  <a:gd name="T38" fmla="*/ 14 w 16"/>
                  <a:gd name="T39" fmla="*/ 3 h 7"/>
                  <a:gd name="T40" fmla="*/ 14 w 16"/>
                  <a:gd name="T41" fmla="*/ 3 h 7"/>
                  <a:gd name="T42" fmla="*/ 15 w 16"/>
                  <a:gd name="T43" fmla="*/ 4 h 7"/>
                  <a:gd name="T44" fmla="*/ 15 w 16"/>
                  <a:gd name="T45" fmla="*/ 5 h 7"/>
                  <a:gd name="T46" fmla="*/ 16 w 16"/>
                  <a:gd name="T47" fmla="*/ 6 h 7"/>
                  <a:gd name="T48" fmla="*/ 15 w 16"/>
                  <a:gd name="T49" fmla="*/ 6 h 7"/>
                  <a:gd name="T50" fmla="*/ 14 w 16"/>
                  <a:gd name="T51" fmla="*/ 7 h 7"/>
                  <a:gd name="T52" fmla="*/ 14 w 16"/>
                  <a:gd name="T53" fmla="*/ 7 h 7"/>
                  <a:gd name="T54" fmla="*/ 12 w 16"/>
                  <a:gd name="T55" fmla="*/ 7 h 7"/>
                  <a:gd name="T56" fmla="*/ 11 w 16"/>
                  <a:gd name="T57" fmla="*/ 7 h 7"/>
                  <a:gd name="T58" fmla="*/ 9 w 16"/>
                  <a:gd name="T59" fmla="*/ 7 h 7"/>
                  <a:gd name="T60" fmla="*/ 8 w 16"/>
                  <a:gd name="T61" fmla="*/ 7 h 7"/>
                  <a:gd name="T62" fmla="*/ 8 w 16"/>
                  <a:gd name="T63" fmla="*/ 7 h 7"/>
                  <a:gd name="T64" fmla="*/ 7 w 16"/>
                  <a:gd name="T65" fmla="*/ 7 h 7"/>
                  <a:gd name="T66" fmla="*/ 6 w 16"/>
                  <a:gd name="T67" fmla="*/ 7 h 7"/>
                  <a:gd name="T68" fmla="*/ 4 w 16"/>
                  <a:gd name="T69" fmla="*/ 7 h 7"/>
                  <a:gd name="T70" fmla="*/ 3 w 16"/>
                  <a:gd name="T71" fmla="*/ 6 h 7"/>
                  <a:gd name="T72" fmla="*/ 2 w 16"/>
                  <a:gd name="T73" fmla="*/ 5 h 7"/>
                  <a:gd name="T74" fmla="*/ 1 w 16"/>
                  <a:gd name="T75" fmla="*/ 4 h 7"/>
                  <a:gd name="T76" fmla="*/ 1 w 16"/>
                  <a:gd name="T77" fmla="*/ 3 h 7"/>
                  <a:gd name="T78" fmla="*/ 2 w 16"/>
                  <a:gd name="T79" fmla="*/ 2 h 7"/>
                  <a:gd name="T80" fmla="*/ 2 w 16"/>
                  <a:gd name="T81" fmla="*/ 2 h 7"/>
                  <a:gd name="T82" fmla="*/ 1 w 16"/>
                  <a:gd name="T83" fmla="*/ 1 h 7"/>
                  <a:gd name="T84" fmla="*/ 1 w 16"/>
                  <a:gd name="T8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7">
                    <a:moveTo>
                      <a:pt x="0" y="0"/>
                    </a:moveTo>
                    <a:lnTo>
                      <a:pt x="1" y="0"/>
                    </a:lnTo>
                    <a:lnTo>
                      <a:pt x="1" y="0"/>
                    </a:lnTo>
                    <a:lnTo>
                      <a:pt x="1" y="0"/>
                    </a:lnTo>
                    <a:lnTo>
                      <a:pt x="2" y="0"/>
                    </a:lnTo>
                    <a:lnTo>
                      <a:pt x="2" y="0"/>
                    </a:lnTo>
                    <a:lnTo>
                      <a:pt x="2" y="0"/>
                    </a:lnTo>
                    <a:lnTo>
                      <a:pt x="2" y="0"/>
                    </a:lnTo>
                    <a:lnTo>
                      <a:pt x="2" y="0"/>
                    </a:lnTo>
                    <a:lnTo>
                      <a:pt x="3" y="0"/>
                    </a:lnTo>
                    <a:lnTo>
                      <a:pt x="4" y="1"/>
                    </a:lnTo>
                    <a:lnTo>
                      <a:pt x="4" y="1"/>
                    </a:lnTo>
                    <a:lnTo>
                      <a:pt x="4" y="2"/>
                    </a:lnTo>
                    <a:lnTo>
                      <a:pt x="5" y="2"/>
                    </a:lnTo>
                    <a:lnTo>
                      <a:pt x="6" y="2"/>
                    </a:lnTo>
                    <a:lnTo>
                      <a:pt x="7" y="2"/>
                    </a:lnTo>
                    <a:lnTo>
                      <a:pt x="8" y="2"/>
                    </a:lnTo>
                    <a:lnTo>
                      <a:pt x="7" y="2"/>
                    </a:lnTo>
                    <a:lnTo>
                      <a:pt x="8" y="2"/>
                    </a:lnTo>
                    <a:lnTo>
                      <a:pt x="8" y="3"/>
                    </a:lnTo>
                    <a:lnTo>
                      <a:pt x="8" y="2"/>
                    </a:lnTo>
                    <a:lnTo>
                      <a:pt x="8" y="3"/>
                    </a:lnTo>
                    <a:lnTo>
                      <a:pt x="8" y="3"/>
                    </a:lnTo>
                    <a:lnTo>
                      <a:pt x="8" y="3"/>
                    </a:lnTo>
                    <a:lnTo>
                      <a:pt x="9" y="3"/>
                    </a:lnTo>
                    <a:lnTo>
                      <a:pt x="9" y="4"/>
                    </a:lnTo>
                    <a:lnTo>
                      <a:pt x="10" y="4"/>
                    </a:lnTo>
                    <a:lnTo>
                      <a:pt x="10" y="5"/>
                    </a:lnTo>
                    <a:lnTo>
                      <a:pt x="11" y="5"/>
                    </a:lnTo>
                    <a:lnTo>
                      <a:pt x="11" y="5"/>
                    </a:lnTo>
                    <a:lnTo>
                      <a:pt x="12" y="5"/>
                    </a:lnTo>
                    <a:lnTo>
                      <a:pt x="13" y="5"/>
                    </a:lnTo>
                    <a:lnTo>
                      <a:pt x="13" y="4"/>
                    </a:lnTo>
                    <a:lnTo>
                      <a:pt x="14" y="4"/>
                    </a:lnTo>
                    <a:lnTo>
                      <a:pt x="14" y="3"/>
                    </a:lnTo>
                    <a:lnTo>
                      <a:pt x="14" y="4"/>
                    </a:lnTo>
                    <a:lnTo>
                      <a:pt x="14" y="3"/>
                    </a:lnTo>
                    <a:lnTo>
                      <a:pt x="14" y="3"/>
                    </a:lnTo>
                    <a:lnTo>
                      <a:pt x="14" y="4"/>
                    </a:lnTo>
                    <a:lnTo>
                      <a:pt x="14" y="3"/>
                    </a:lnTo>
                    <a:lnTo>
                      <a:pt x="14" y="4"/>
                    </a:lnTo>
                    <a:lnTo>
                      <a:pt x="14" y="3"/>
                    </a:lnTo>
                    <a:lnTo>
                      <a:pt x="15" y="3"/>
                    </a:lnTo>
                    <a:lnTo>
                      <a:pt x="15" y="4"/>
                    </a:lnTo>
                    <a:lnTo>
                      <a:pt x="15" y="4"/>
                    </a:lnTo>
                    <a:lnTo>
                      <a:pt x="15" y="5"/>
                    </a:lnTo>
                    <a:lnTo>
                      <a:pt x="16" y="5"/>
                    </a:lnTo>
                    <a:lnTo>
                      <a:pt x="16" y="6"/>
                    </a:lnTo>
                    <a:lnTo>
                      <a:pt x="15" y="6"/>
                    </a:lnTo>
                    <a:lnTo>
                      <a:pt x="15" y="6"/>
                    </a:lnTo>
                    <a:lnTo>
                      <a:pt x="15" y="7"/>
                    </a:lnTo>
                    <a:lnTo>
                      <a:pt x="14" y="7"/>
                    </a:lnTo>
                    <a:lnTo>
                      <a:pt x="14" y="7"/>
                    </a:lnTo>
                    <a:lnTo>
                      <a:pt x="14" y="7"/>
                    </a:lnTo>
                    <a:lnTo>
                      <a:pt x="13" y="7"/>
                    </a:lnTo>
                    <a:lnTo>
                      <a:pt x="12" y="7"/>
                    </a:lnTo>
                    <a:lnTo>
                      <a:pt x="11" y="7"/>
                    </a:lnTo>
                    <a:lnTo>
                      <a:pt x="11" y="7"/>
                    </a:lnTo>
                    <a:lnTo>
                      <a:pt x="10" y="7"/>
                    </a:lnTo>
                    <a:lnTo>
                      <a:pt x="9" y="7"/>
                    </a:lnTo>
                    <a:lnTo>
                      <a:pt x="8" y="7"/>
                    </a:lnTo>
                    <a:lnTo>
                      <a:pt x="8" y="7"/>
                    </a:lnTo>
                    <a:lnTo>
                      <a:pt x="8" y="7"/>
                    </a:lnTo>
                    <a:lnTo>
                      <a:pt x="8" y="7"/>
                    </a:lnTo>
                    <a:lnTo>
                      <a:pt x="8" y="7"/>
                    </a:lnTo>
                    <a:lnTo>
                      <a:pt x="7" y="7"/>
                    </a:lnTo>
                    <a:lnTo>
                      <a:pt x="7" y="7"/>
                    </a:lnTo>
                    <a:lnTo>
                      <a:pt x="6" y="7"/>
                    </a:lnTo>
                    <a:lnTo>
                      <a:pt x="5" y="7"/>
                    </a:lnTo>
                    <a:lnTo>
                      <a:pt x="4" y="7"/>
                    </a:lnTo>
                    <a:lnTo>
                      <a:pt x="4" y="6"/>
                    </a:lnTo>
                    <a:lnTo>
                      <a:pt x="3" y="6"/>
                    </a:lnTo>
                    <a:lnTo>
                      <a:pt x="2" y="5"/>
                    </a:lnTo>
                    <a:lnTo>
                      <a:pt x="2" y="5"/>
                    </a:lnTo>
                    <a:lnTo>
                      <a:pt x="2" y="4"/>
                    </a:lnTo>
                    <a:lnTo>
                      <a:pt x="1" y="4"/>
                    </a:lnTo>
                    <a:lnTo>
                      <a:pt x="1" y="3"/>
                    </a:lnTo>
                    <a:lnTo>
                      <a:pt x="1" y="3"/>
                    </a:lnTo>
                    <a:lnTo>
                      <a:pt x="1" y="2"/>
                    </a:lnTo>
                    <a:lnTo>
                      <a:pt x="2" y="2"/>
                    </a:lnTo>
                    <a:lnTo>
                      <a:pt x="2" y="2"/>
                    </a:lnTo>
                    <a:lnTo>
                      <a:pt x="2" y="2"/>
                    </a:lnTo>
                    <a:lnTo>
                      <a:pt x="2" y="2"/>
                    </a:lnTo>
                    <a:lnTo>
                      <a:pt x="1" y="1"/>
                    </a:lnTo>
                    <a:lnTo>
                      <a:pt x="1"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0" name="Freeform 27"/>
              <p:cNvSpPr>
                <a:spLocks/>
              </p:cNvSpPr>
              <p:nvPr/>
            </p:nvSpPr>
            <p:spPr bwMode="auto">
              <a:xfrm>
                <a:off x="3343" y="1623"/>
                <a:ext cx="10" cy="6"/>
              </a:xfrm>
              <a:custGeom>
                <a:avLst/>
                <a:gdLst>
                  <a:gd name="T0" fmla="*/ 0 w 10"/>
                  <a:gd name="T1" fmla="*/ 0 h 6"/>
                  <a:gd name="T2" fmla="*/ 1 w 10"/>
                  <a:gd name="T3" fmla="*/ 0 h 6"/>
                  <a:gd name="T4" fmla="*/ 0 w 10"/>
                  <a:gd name="T5" fmla="*/ 0 h 6"/>
                  <a:gd name="T6" fmla="*/ 1 w 10"/>
                  <a:gd name="T7" fmla="*/ 0 h 6"/>
                  <a:gd name="T8" fmla="*/ 2 w 10"/>
                  <a:gd name="T9" fmla="*/ 0 h 6"/>
                  <a:gd name="T10" fmla="*/ 3 w 10"/>
                  <a:gd name="T11" fmla="*/ 0 h 6"/>
                  <a:gd name="T12" fmla="*/ 3 w 10"/>
                  <a:gd name="T13" fmla="*/ 0 h 6"/>
                  <a:gd name="T14" fmla="*/ 3 w 10"/>
                  <a:gd name="T15" fmla="*/ 0 h 6"/>
                  <a:gd name="T16" fmla="*/ 3 w 10"/>
                  <a:gd name="T17" fmla="*/ 0 h 6"/>
                  <a:gd name="T18" fmla="*/ 4 w 10"/>
                  <a:gd name="T19" fmla="*/ 0 h 6"/>
                  <a:gd name="T20" fmla="*/ 4 w 10"/>
                  <a:gd name="T21" fmla="*/ 0 h 6"/>
                  <a:gd name="T22" fmla="*/ 5 w 10"/>
                  <a:gd name="T23" fmla="*/ 0 h 6"/>
                  <a:gd name="T24" fmla="*/ 6 w 10"/>
                  <a:gd name="T25" fmla="*/ 0 h 6"/>
                  <a:gd name="T26" fmla="*/ 6 w 10"/>
                  <a:gd name="T27" fmla="*/ 0 h 6"/>
                  <a:gd name="T28" fmla="*/ 6 w 10"/>
                  <a:gd name="T29" fmla="*/ 0 h 6"/>
                  <a:gd name="T30" fmla="*/ 7 w 10"/>
                  <a:gd name="T31" fmla="*/ 0 h 6"/>
                  <a:gd name="T32" fmla="*/ 8 w 10"/>
                  <a:gd name="T33" fmla="*/ 0 h 6"/>
                  <a:gd name="T34" fmla="*/ 8 w 10"/>
                  <a:gd name="T35" fmla="*/ 0 h 6"/>
                  <a:gd name="T36" fmla="*/ 8 w 10"/>
                  <a:gd name="T37" fmla="*/ 0 h 6"/>
                  <a:gd name="T38" fmla="*/ 8 w 10"/>
                  <a:gd name="T39" fmla="*/ 0 h 6"/>
                  <a:gd name="T40" fmla="*/ 8 w 10"/>
                  <a:gd name="T41" fmla="*/ 0 h 6"/>
                  <a:gd name="T42" fmla="*/ 8 w 10"/>
                  <a:gd name="T43" fmla="*/ 0 h 6"/>
                  <a:gd name="T44" fmla="*/ 8 w 10"/>
                  <a:gd name="T45" fmla="*/ 1 h 6"/>
                  <a:gd name="T46" fmla="*/ 8 w 10"/>
                  <a:gd name="T47" fmla="*/ 2 h 6"/>
                  <a:gd name="T48" fmla="*/ 8 w 10"/>
                  <a:gd name="T49" fmla="*/ 2 h 6"/>
                  <a:gd name="T50" fmla="*/ 9 w 10"/>
                  <a:gd name="T51" fmla="*/ 3 h 6"/>
                  <a:gd name="T52" fmla="*/ 10 w 10"/>
                  <a:gd name="T53" fmla="*/ 3 h 6"/>
                  <a:gd name="T54" fmla="*/ 10 w 10"/>
                  <a:gd name="T55" fmla="*/ 3 h 6"/>
                  <a:gd name="T56" fmla="*/ 10 w 10"/>
                  <a:gd name="T57" fmla="*/ 3 h 6"/>
                  <a:gd name="T58" fmla="*/ 10 w 10"/>
                  <a:gd name="T59" fmla="*/ 4 h 6"/>
                  <a:gd name="T60" fmla="*/ 10 w 10"/>
                  <a:gd name="T61" fmla="*/ 5 h 6"/>
                  <a:gd name="T62" fmla="*/ 9 w 10"/>
                  <a:gd name="T63" fmla="*/ 5 h 6"/>
                  <a:gd name="T64" fmla="*/ 8 w 10"/>
                  <a:gd name="T65" fmla="*/ 5 h 6"/>
                  <a:gd name="T66" fmla="*/ 8 w 10"/>
                  <a:gd name="T67" fmla="*/ 5 h 6"/>
                  <a:gd name="T68" fmla="*/ 8 w 10"/>
                  <a:gd name="T69" fmla="*/ 6 h 6"/>
                  <a:gd name="T70" fmla="*/ 7 w 10"/>
                  <a:gd name="T71" fmla="*/ 6 h 6"/>
                  <a:gd name="T72" fmla="*/ 6 w 10"/>
                  <a:gd name="T73" fmla="*/ 6 h 6"/>
                  <a:gd name="T74" fmla="*/ 6 w 10"/>
                  <a:gd name="T75" fmla="*/ 6 h 6"/>
                  <a:gd name="T76" fmla="*/ 5 w 10"/>
                  <a:gd name="T77" fmla="*/ 6 h 6"/>
                  <a:gd name="T78" fmla="*/ 4 w 10"/>
                  <a:gd name="T79" fmla="*/ 6 h 6"/>
                  <a:gd name="T80" fmla="*/ 4 w 10"/>
                  <a:gd name="T81" fmla="*/ 6 h 6"/>
                  <a:gd name="T82" fmla="*/ 4 w 10"/>
                  <a:gd name="T83" fmla="*/ 6 h 6"/>
                  <a:gd name="T84" fmla="*/ 3 w 10"/>
                  <a:gd name="T85" fmla="*/ 5 h 6"/>
                  <a:gd name="T86" fmla="*/ 3 w 10"/>
                  <a:gd name="T87" fmla="*/ 4 h 6"/>
                  <a:gd name="T88" fmla="*/ 2 w 10"/>
                  <a:gd name="T89" fmla="*/ 3 h 6"/>
                  <a:gd name="T90" fmla="*/ 3 w 10"/>
                  <a:gd name="T91" fmla="*/ 3 h 6"/>
                  <a:gd name="T92" fmla="*/ 2 w 10"/>
                  <a:gd name="T93" fmla="*/ 3 h 6"/>
                  <a:gd name="T94" fmla="*/ 2 w 10"/>
                  <a:gd name="T95" fmla="*/ 2 h 6"/>
                  <a:gd name="T96" fmla="*/ 2 w 10"/>
                  <a:gd name="T97" fmla="*/ 2 h 6"/>
                  <a:gd name="T98" fmla="*/ 1 w 10"/>
                  <a:gd name="T99" fmla="*/ 1 h 6"/>
                  <a:gd name="T100" fmla="*/ 1 w 10"/>
                  <a:gd name="T101" fmla="*/ 0 h 6"/>
                  <a:gd name="T102" fmla="*/ 0 w 10"/>
                  <a:gd name="T103" fmla="*/ 0 h 6"/>
                  <a:gd name="T104" fmla="*/ 0 w 10"/>
                  <a:gd name="T10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 h="6">
                    <a:moveTo>
                      <a:pt x="0" y="0"/>
                    </a:moveTo>
                    <a:lnTo>
                      <a:pt x="1" y="0"/>
                    </a:lnTo>
                    <a:lnTo>
                      <a:pt x="0" y="0"/>
                    </a:lnTo>
                    <a:lnTo>
                      <a:pt x="1" y="0"/>
                    </a:lnTo>
                    <a:lnTo>
                      <a:pt x="2" y="0"/>
                    </a:lnTo>
                    <a:lnTo>
                      <a:pt x="3" y="0"/>
                    </a:lnTo>
                    <a:lnTo>
                      <a:pt x="3" y="0"/>
                    </a:lnTo>
                    <a:lnTo>
                      <a:pt x="3" y="0"/>
                    </a:lnTo>
                    <a:lnTo>
                      <a:pt x="3" y="0"/>
                    </a:lnTo>
                    <a:lnTo>
                      <a:pt x="4" y="0"/>
                    </a:lnTo>
                    <a:lnTo>
                      <a:pt x="4" y="0"/>
                    </a:lnTo>
                    <a:lnTo>
                      <a:pt x="5" y="0"/>
                    </a:lnTo>
                    <a:lnTo>
                      <a:pt x="6" y="0"/>
                    </a:lnTo>
                    <a:lnTo>
                      <a:pt x="6" y="0"/>
                    </a:lnTo>
                    <a:lnTo>
                      <a:pt x="6" y="0"/>
                    </a:lnTo>
                    <a:lnTo>
                      <a:pt x="7" y="0"/>
                    </a:lnTo>
                    <a:lnTo>
                      <a:pt x="8" y="0"/>
                    </a:lnTo>
                    <a:lnTo>
                      <a:pt x="8" y="0"/>
                    </a:lnTo>
                    <a:lnTo>
                      <a:pt x="8" y="0"/>
                    </a:lnTo>
                    <a:lnTo>
                      <a:pt x="8" y="0"/>
                    </a:lnTo>
                    <a:lnTo>
                      <a:pt x="8" y="0"/>
                    </a:lnTo>
                    <a:lnTo>
                      <a:pt x="8" y="0"/>
                    </a:lnTo>
                    <a:lnTo>
                      <a:pt x="8" y="1"/>
                    </a:lnTo>
                    <a:lnTo>
                      <a:pt x="8" y="2"/>
                    </a:lnTo>
                    <a:lnTo>
                      <a:pt x="8" y="2"/>
                    </a:lnTo>
                    <a:lnTo>
                      <a:pt x="9" y="3"/>
                    </a:lnTo>
                    <a:lnTo>
                      <a:pt x="10" y="3"/>
                    </a:lnTo>
                    <a:lnTo>
                      <a:pt x="10" y="3"/>
                    </a:lnTo>
                    <a:lnTo>
                      <a:pt x="10" y="3"/>
                    </a:lnTo>
                    <a:lnTo>
                      <a:pt x="10" y="4"/>
                    </a:lnTo>
                    <a:lnTo>
                      <a:pt x="10" y="5"/>
                    </a:lnTo>
                    <a:lnTo>
                      <a:pt x="9" y="5"/>
                    </a:lnTo>
                    <a:lnTo>
                      <a:pt x="8" y="5"/>
                    </a:lnTo>
                    <a:lnTo>
                      <a:pt x="8" y="5"/>
                    </a:lnTo>
                    <a:lnTo>
                      <a:pt x="8" y="6"/>
                    </a:lnTo>
                    <a:lnTo>
                      <a:pt x="7" y="6"/>
                    </a:lnTo>
                    <a:lnTo>
                      <a:pt x="6" y="6"/>
                    </a:lnTo>
                    <a:lnTo>
                      <a:pt x="6" y="6"/>
                    </a:lnTo>
                    <a:lnTo>
                      <a:pt x="5" y="6"/>
                    </a:lnTo>
                    <a:lnTo>
                      <a:pt x="4" y="6"/>
                    </a:lnTo>
                    <a:lnTo>
                      <a:pt x="4" y="6"/>
                    </a:lnTo>
                    <a:lnTo>
                      <a:pt x="4" y="6"/>
                    </a:lnTo>
                    <a:lnTo>
                      <a:pt x="3" y="5"/>
                    </a:lnTo>
                    <a:lnTo>
                      <a:pt x="3" y="4"/>
                    </a:lnTo>
                    <a:lnTo>
                      <a:pt x="2" y="3"/>
                    </a:lnTo>
                    <a:lnTo>
                      <a:pt x="3" y="3"/>
                    </a:lnTo>
                    <a:lnTo>
                      <a:pt x="2" y="3"/>
                    </a:lnTo>
                    <a:lnTo>
                      <a:pt x="2" y="2"/>
                    </a:lnTo>
                    <a:lnTo>
                      <a:pt x="2" y="2"/>
                    </a:lnTo>
                    <a:lnTo>
                      <a:pt x="1" y="1"/>
                    </a:lnTo>
                    <a:lnTo>
                      <a:pt x="1" y="0"/>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1" name="Freeform 28"/>
              <p:cNvSpPr>
                <a:spLocks/>
              </p:cNvSpPr>
              <p:nvPr/>
            </p:nvSpPr>
            <p:spPr bwMode="auto">
              <a:xfrm>
                <a:off x="3343" y="1623"/>
                <a:ext cx="10" cy="6"/>
              </a:xfrm>
              <a:custGeom>
                <a:avLst/>
                <a:gdLst>
                  <a:gd name="T0" fmla="*/ 0 w 10"/>
                  <a:gd name="T1" fmla="*/ 0 h 6"/>
                  <a:gd name="T2" fmla="*/ 1 w 10"/>
                  <a:gd name="T3" fmla="*/ 0 h 6"/>
                  <a:gd name="T4" fmla="*/ 0 w 10"/>
                  <a:gd name="T5" fmla="*/ 0 h 6"/>
                  <a:gd name="T6" fmla="*/ 1 w 10"/>
                  <a:gd name="T7" fmla="*/ 0 h 6"/>
                  <a:gd name="T8" fmla="*/ 2 w 10"/>
                  <a:gd name="T9" fmla="*/ 0 h 6"/>
                  <a:gd name="T10" fmla="*/ 3 w 10"/>
                  <a:gd name="T11" fmla="*/ 0 h 6"/>
                  <a:gd name="T12" fmla="*/ 3 w 10"/>
                  <a:gd name="T13" fmla="*/ 0 h 6"/>
                  <a:gd name="T14" fmla="*/ 3 w 10"/>
                  <a:gd name="T15" fmla="*/ 0 h 6"/>
                  <a:gd name="T16" fmla="*/ 3 w 10"/>
                  <a:gd name="T17" fmla="*/ 0 h 6"/>
                  <a:gd name="T18" fmla="*/ 4 w 10"/>
                  <a:gd name="T19" fmla="*/ 0 h 6"/>
                  <a:gd name="T20" fmla="*/ 4 w 10"/>
                  <a:gd name="T21" fmla="*/ 0 h 6"/>
                  <a:gd name="T22" fmla="*/ 5 w 10"/>
                  <a:gd name="T23" fmla="*/ 0 h 6"/>
                  <a:gd name="T24" fmla="*/ 6 w 10"/>
                  <a:gd name="T25" fmla="*/ 0 h 6"/>
                  <a:gd name="T26" fmla="*/ 6 w 10"/>
                  <a:gd name="T27" fmla="*/ 0 h 6"/>
                  <a:gd name="T28" fmla="*/ 6 w 10"/>
                  <a:gd name="T29" fmla="*/ 0 h 6"/>
                  <a:gd name="T30" fmla="*/ 7 w 10"/>
                  <a:gd name="T31" fmla="*/ 0 h 6"/>
                  <a:gd name="T32" fmla="*/ 8 w 10"/>
                  <a:gd name="T33" fmla="*/ 0 h 6"/>
                  <a:gd name="T34" fmla="*/ 8 w 10"/>
                  <a:gd name="T35" fmla="*/ 0 h 6"/>
                  <a:gd name="T36" fmla="*/ 8 w 10"/>
                  <a:gd name="T37" fmla="*/ 0 h 6"/>
                  <a:gd name="T38" fmla="*/ 8 w 10"/>
                  <a:gd name="T39" fmla="*/ 0 h 6"/>
                  <a:gd name="T40" fmla="*/ 8 w 10"/>
                  <a:gd name="T41" fmla="*/ 0 h 6"/>
                  <a:gd name="T42" fmla="*/ 8 w 10"/>
                  <a:gd name="T43" fmla="*/ 0 h 6"/>
                  <a:gd name="T44" fmla="*/ 8 w 10"/>
                  <a:gd name="T45" fmla="*/ 1 h 6"/>
                  <a:gd name="T46" fmla="*/ 8 w 10"/>
                  <a:gd name="T47" fmla="*/ 2 h 6"/>
                  <a:gd name="T48" fmla="*/ 8 w 10"/>
                  <a:gd name="T49" fmla="*/ 2 h 6"/>
                  <a:gd name="T50" fmla="*/ 9 w 10"/>
                  <a:gd name="T51" fmla="*/ 3 h 6"/>
                  <a:gd name="T52" fmla="*/ 10 w 10"/>
                  <a:gd name="T53" fmla="*/ 3 h 6"/>
                  <a:gd name="T54" fmla="*/ 10 w 10"/>
                  <a:gd name="T55" fmla="*/ 3 h 6"/>
                  <a:gd name="T56" fmla="*/ 10 w 10"/>
                  <a:gd name="T57" fmla="*/ 3 h 6"/>
                  <a:gd name="T58" fmla="*/ 10 w 10"/>
                  <a:gd name="T59" fmla="*/ 4 h 6"/>
                  <a:gd name="T60" fmla="*/ 10 w 10"/>
                  <a:gd name="T61" fmla="*/ 5 h 6"/>
                  <a:gd name="T62" fmla="*/ 9 w 10"/>
                  <a:gd name="T63" fmla="*/ 5 h 6"/>
                  <a:gd name="T64" fmla="*/ 8 w 10"/>
                  <a:gd name="T65" fmla="*/ 5 h 6"/>
                  <a:gd name="T66" fmla="*/ 8 w 10"/>
                  <a:gd name="T67" fmla="*/ 5 h 6"/>
                  <a:gd name="T68" fmla="*/ 8 w 10"/>
                  <a:gd name="T69" fmla="*/ 6 h 6"/>
                  <a:gd name="T70" fmla="*/ 7 w 10"/>
                  <a:gd name="T71" fmla="*/ 6 h 6"/>
                  <a:gd name="T72" fmla="*/ 6 w 10"/>
                  <a:gd name="T73" fmla="*/ 6 h 6"/>
                  <a:gd name="T74" fmla="*/ 6 w 10"/>
                  <a:gd name="T75" fmla="*/ 6 h 6"/>
                  <a:gd name="T76" fmla="*/ 5 w 10"/>
                  <a:gd name="T77" fmla="*/ 6 h 6"/>
                  <a:gd name="T78" fmla="*/ 4 w 10"/>
                  <a:gd name="T79" fmla="*/ 6 h 6"/>
                  <a:gd name="T80" fmla="*/ 4 w 10"/>
                  <a:gd name="T81" fmla="*/ 6 h 6"/>
                  <a:gd name="T82" fmla="*/ 4 w 10"/>
                  <a:gd name="T83" fmla="*/ 6 h 6"/>
                  <a:gd name="T84" fmla="*/ 3 w 10"/>
                  <a:gd name="T85" fmla="*/ 5 h 6"/>
                  <a:gd name="T86" fmla="*/ 3 w 10"/>
                  <a:gd name="T87" fmla="*/ 4 h 6"/>
                  <a:gd name="T88" fmla="*/ 2 w 10"/>
                  <a:gd name="T89" fmla="*/ 3 h 6"/>
                  <a:gd name="T90" fmla="*/ 3 w 10"/>
                  <a:gd name="T91" fmla="*/ 3 h 6"/>
                  <a:gd name="T92" fmla="*/ 2 w 10"/>
                  <a:gd name="T93" fmla="*/ 3 h 6"/>
                  <a:gd name="T94" fmla="*/ 2 w 10"/>
                  <a:gd name="T95" fmla="*/ 2 h 6"/>
                  <a:gd name="T96" fmla="*/ 2 w 10"/>
                  <a:gd name="T97" fmla="*/ 2 h 6"/>
                  <a:gd name="T98" fmla="*/ 1 w 10"/>
                  <a:gd name="T99" fmla="*/ 1 h 6"/>
                  <a:gd name="T100" fmla="*/ 1 w 10"/>
                  <a:gd name="T101" fmla="*/ 0 h 6"/>
                  <a:gd name="T102" fmla="*/ 0 w 10"/>
                  <a:gd name="T103" fmla="*/ 0 h 6"/>
                  <a:gd name="T104" fmla="*/ 0 w 10"/>
                  <a:gd name="T10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 h="6">
                    <a:moveTo>
                      <a:pt x="0" y="0"/>
                    </a:moveTo>
                    <a:lnTo>
                      <a:pt x="1" y="0"/>
                    </a:lnTo>
                    <a:lnTo>
                      <a:pt x="0" y="0"/>
                    </a:lnTo>
                    <a:lnTo>
                      <a:pt x="1" y="0"/>
                    </a:lnTo>
                    <a:lnTo>
                      <a:pt x="2" y="0"/>
                    </a:lnTo>
                    <a:lnTo>
                      <a:pt x="3" y="0"/>
                    </a:lnTo>
                    <a:lnTo>
                      <a:pt x="3" y="0"/>
                    </a:lnTo>
                    <a:lnTo>
                      <a:pt x="3" y="0"/>
                    </a:lnTo>
                    <a:lnTo>
                      <a:pt x="3" y="0"/>
                    </a:lnTo>
                    <a:lnTo>
                      <a:pt x="4" y="0"/>
                    </a:lnTo>
                    <a:lnTo>
                      <a:pt x="4" y="0"/>
                    </a:lnTo>
                    <a:lnTo>
                      <a:pt x="5" y="0"/>
                    </a:lnTo>
                    <a:lnTo>
                      <a:pt x="6" y="0"/>
                    </a:lnTo>
                    <a:lnTo>
                      <a:pt x="6" y="0"/>
                    </a:lnTo>
                    <a:lnTo>
                      <a:pt x="6" y="0"/>
                    </a:lnTo>
                    <a:lnTo>
                      <a:pt x="7" y="0"/>
                    </a:lnTo>
                    <a:lnTo>
                      <a:pt x="8" y="0"/>
                    </a:lnTo>
                    <a:lnTo>
                      <a:pt x="8" y="0"/>
                    </a:lnTo>
                    <a:lnTo>
                      <a:pt x="8" y="0"/>
                    </a:lnTo>
                    <a:lnTo>
                      <a:pt x="8" y="0"/>
                    </a:lnTo>
                    <a:lnTo>
                      <a:pt x="8" y="0"/>
                    </a:lnTo>
                    <a:lnTo>
                      <a:pt x="8" y="0"/>
                    </a:lnTo>
                    <a:lnTo>
                      <a:pt x="8" y="1"/>
                    </a:lnTo>
                    <a:lnTo>
                      <a:pt x="8" y="2"/>
                    </a:lnTo>
                    <a:lnTo>
                      <a:pt x="8" y="2"/>
                    </a:lnTo>
                    <a:lnTo>
                      <a:pt x="9" y="3"/>
                    </a:lnTo>
                    <a:lnTo>
                      <a:pt x="10" y="3"/>
                    </a:lnTo>
                    <a:lnTo>
                      <a:pt x="10" y="3"/>
                    </a:lnTo>
                    <a:lnTo>
                      <a:pt x="10" y="3"/>
                    </a:lnTo>
                    <a:lnTo>
                      <a:pt x="10" y="4"/>
                    </a:lnTo>
                    <a:lnTo>
                      <a:pt x="10" y="5"/>
                    </a:lnTo>
                    <a:lnTo>
                      <a:pt x="9" y="5"/>
                    </a:lnTo>
                    <a:lnTo>
                      <a:pt x="8" y="5"/>
                    </a:lnTo>
                    <a:lnTo>
                      <a:pt x="8" y="5"/>
                    </a:lnTo>
                    <a:lnTo>
                      <a:pt x="8" y="6"/>
                    </a:lnTo>
                    <a:lnTo>
                      <a:pt x="7" y="6"/>
                    </a:lnTo>
                    <a:lnTo>
                      <a:pt x="6" y="6"/>
                    </a:lnTo>
                    <a:lnTo>
                      <a:pt x="6" y="6"/>
                    </a:lnTo>
                    <a:lnTo>
                      <a:pt x="5" y="6"/>
                    </a:lnTo>
                    <a:lnTo>
                      <a:pt x="4" y="6"/>
                    </a:lnTo>
                    <a:lnTo>
                      <a:pt x="4" y="6"/>
                    </a:lnTo>
                    <a:lnTo>
                      <a:pt x="4" y="6"/>
                    </a:lnTo>
                    <a:lnTo>
                      <a:pt x="3" y="5"/>
                    </a:lnTo>
                    <a:lnTo>
                      <a:pt x="3" y="4"/>
                    </a:lnTo>
                    <a:lnTo>
                      <a:pt x="2" y="3"/>
                    </a:lnTo>
                    <a:lnTo>
                      <a:pt x="3" y="3"/>
                    </a:lnTo>
                    <a:lnTo>
                      <a:pt x="2" y="3"/>
                    </a:lnTo>
                    <a:lnTo>
                      <a:pt x="2" y="2"/>
                    </a:lnTo>
                    <a:lnTo>
                      <a:pt x="2" y="2"/>
                    </a:lnTo>
                    <a:lnTo>
                      <a:pt x="1" y="1"/>
                    </a:lnTo>
                    <a:lnTo>
                      <a:pt x="1"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2" name="Freeform 29"/>
              <p:cNvSpPr>
                <a:spLocks/>
              </p:cNvSpPr>
              <p:nvPr/>
            </p:nvSpPr>
            <p:spPr bwMode="auto">
              <a:xfrm>
                <a:off x="3341" y="16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3" name="Freeform 30"/>
              <p:cNvSpPr>
                <a:spLocks/>
              </p:cNvSpPr>
              <p:nvPr/>
            </p:nvSpPr>
            <p:spPr bwMode="auto">
              <a:xfrm>
                <a:off x="3338" y="161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4" name="Freeform 31"/>
              <p:cNvSpPr>
                <a:spLocks/>
              </p:cNvSpPr>
              <p:nvPr/>
            </p:nvSpPr>
            <p:spPr bwMode="auto">
              <a:xfrm>
                <a:off x="3338" y="161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5" name="Freeform 32"/>
              <p:cNvSpPr>
                <a:spLocks/>
              </p:cNvSpPr>
              <p:nvPr/>
            </p:nvSpPr>
            <p:spPr bwMode="auto">
              <a:xfrm>
                <a:off x="3336" y="1617"/>
                <a:ext cx="6" cy="4"/>
              </a:xfrm>
              <a:custGeom>
                <a:avLst/>
                <a:gdLst>
                  <a:gd name="T0" fmla="*/ 0 w 6"/>
                  <a:gd name="T1" fmla="*/ 1 h 4"/>
                  <a:gd name="T2" fmla="*/ 0 w 6"/>
                  <a:gd name="T3" fmla="*/ 1 h 4"/>
                  <a:gd name="T4" fmla="*/ 0 w 6"/>
                  <a:gd name="T5" fmla="*/ 1 h 4"/>
                  <a:gd name="T6" fmla="*/ 0 w 6"/>
                  <a:gd name="T7" fmla="*/ 1 h 4"/>
                  <a:gd name="T8" fmla="*/ 0 w 6"/>
                  <a:gd name="T9" fmla="*/ 1 h 4"/>
                  <a:gd name="T10" fmla="*/ 1 w 6"/>
                  <a:gd name="T11" fmla="*/ 1 h 4"/>
                  <a:gd name="T12" fmla="*/ 2 w 6"/>
                  <a:gd name="T13" fmla="*/ 1 h 4"/>
                  <a:gd name="T14" fmla="*/ 3 w 6"/>
                  <a:gd name="T15" fmla="*/ 1 h 4"/>
                  <a:gd name="T16" fmla="*/ 4 w 6"/>
                  <a:gd name="T17" fmla="*/ 0 h 4"/>
                  <a:gd name="T18" fmla="*/ 5 w 6"/>
                  <a:gd name="T19" fmla="*/ 0 h 4"/>
                  <a:gd name="T20" fmla="*/ 4 w 6"/>
                  <a:gd name="T21" fmla="*/ 0 h 4"/>
                  <a:gd name="T22" fmla="*/ 5 w 6"/>
                  <a:gd name="T23" fmla="*/ 0 h 4"/>
                  <a:gd name="T24" fmla="*/ 4 w 6"/>
                  <a:gd name="T25" fmla="*/ 0 h 4"/>
                  <a:gd name="T26" fmla="*/ 5 w 6"/>
                  <a:gd name="T27" fmla="*/ 1 h 4"/>
                  <a:gd name="T28" fmla="*/ 4 w 6"/>
                  <a:gd name="T29" fmla="*/ 1 h 4"/>
                  <a:gd name="T30" fmla="*/ 4 w 6"/>
                  <a:gd name="T31" fmla="*/ 1 h 4"/>
                  <a:gd name="T32" fmla="*/ 5 w 6"/>
                  <a:gd name="T33" fmla="*/ 1 h 4"/>
                  <a:gd name="T34" fmla="*/ 6 w 6"/>
                  <a:gd name="T35" fmla="*/ 1 h 4"/>
                  <a:gd name="T36" fmla="*/ 6 w 6"/>
                  <a:gd name="T37" fmla="*/ 2 h 4"/>
                  <a:gd name="T38" fmla="*/ 6 w 6"/>
                  <a:gd name="T39" fmla="*/ 2 h 4"/>
                  <a:gd name="T40" fmla="*/ 6 w 6"/>
                  <a:gd name="T41" fmla="*/ 3 h 4"/>
                  <a:gd name="T42" fmla="*/ 6 w 6"/>
                  <a:gd name="T43" fmla="*/ 4 h 4"/>
                  <a:gd name="T44" fmla="*/ 6 w 6"/>
                  <a:gd name="T45" fmla="*/ 4 h 4"/>
                  <a:gd name="T46" fmla="*/ 5 w 6"/>
                  <a:gd name="T47" fmla="*/ 3 h 4"/>
                  <a:gd name="T48" fmla="*/ 4 w 6"/>
                  <a:gd name="T49" fmla="*/ 3 h 4"/>
                  <a:gd name="T50" fmla="*/ 3 w 6"/>
                  <a:gd name="T51" fmla="*/ 3 h 4"/>
                  <a:gd name="T52" fmla="*/ 2 w 6"/>
                  <a:gd name="T53" fmla="*/ 2 h 4"/>
                  <a:gd name="T54" fmla="*/ 1 w 6"/>
                  <a:gd name="T55" fmla="*/ 1 h 4"/>
                  <a:gd name="T56" fmla="*/ 0 w 6"/>
                  <a:gd name="T57" fmla="*/ 1 h 4"/>
                  <a:gd name="T58" fmla="*/ 0 w 6"/>
                  <a:gd name="T59" fmla="*/ 2 h 4"/>
                  <a:gd name="T60" fmla="*/ 0 w 6"/>
                  <a:gd name="T61" fmla="*/ 1 h 4"/>
                  <a:gd name="T62" fmla="*/ 0 w 6"/>
                  <a:gd name="T63" fmla="*/ 2 h 4"/>
                  <a:gd name="T64" fmla="*/ 0 w 6"/>
                  <a:gd name="T65" fmla="*/ 1 h 4"/>
                  <a:gd name="T66" fmla="*/ 0 w 6"/>
                  <a:gd name="T6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4">
                    <a:moveTo>
                      <a:pt x="0" y="1"/>
                    </a:moveTo>
                    <a:lnTo>
                      <a:pt x="0" y="1"/>
                    </a:lnTo>
                    <a:lnTo>
                      <a:pt x="0" y="1"/>
                    </a:lnTo>
                    <a:lnTo>
                      <a:pt x="0" y="1"/>
                    </a:lnTo>
                    <a:lnTo>
                      <a:pt x="0" y="1"/>
                    </a:lnTo>
                    <a:lnTo>
                      <a:pt x="1" y="1"/>
                    </a:lnTo>
                    <a:lnTo>
                      <a:pt x="2" y="1"/>
                    </a:lnTo>
                    <a:lnTo>
                      <a:pt x="3" y="1"/>
                    </a:lnTo>
                    <a:lnTo>
                      <a:pt x="4" y="0"/>
                    </a:lnTo>
                    <a:lnTo>
                      <a:pt x="5" y="0"/>
                    </a:lnTo>
                    <a:lnTo>
                      <a:pt x="4" y="0"/>
                    </a:lnTo>
                    <a:lnTo>
                      <a:pt x="5" y="0"/>
                    </a:lnTo>
                    <a:lnTo>
                      <a:pt x="4" y="0"/>
                    </a:lnTo>
                    <a:lnTo>
                      <a:pt x="5" y="1"/>
                    </a:lnTo>
                    <a:lnTo>
                      <a:pt x="4" y="1"/>
                    </a:lnTo>
                    <a:lnTo>
                      <a:pt x="4" y="1"/>
                    </a:lnTo>
                    <a:lnTo>
                      <a:pt x="5" y="1"/>
                    </a:lnTo>
                    <a:lnTo>
                      <a:pt x="6" y="1"/>
                    </a:lnTo>
                    <a:lnTo>
                      <a:pt x="6" y="2"/>
                    </a:lnTo>
                    <a:lnTo>
                      <a:pt x="6" y="2"/>
                    </a:lnTo>
                    <a:lnTo>
                      <a:pt x="6" y="3"/>
                    </a:lnTo>
                    <a:lnTo>
                      <a:pt x="6" y="4"/>
                    </a:lnTo>
                    <a:lnTo>
                      <a:pt x="6" y="4"/>
                    </a:lnTo>
                    <a:lnTo>
                      <a:pt x="5" y="3"/>
                    </a:lnTo>
                    <a:lnTo>
                      <a:pt x="4" y="3"/>
                    </a:lnTo>
                    <a:lnTo>
                      <a:pt x="3" y="3"/>
                    </a:lnTo>
                    <a:lnTo>
                      <a:pt x="2" y="2"/>
                    </a:lnTo>
                    <a:lnTo>
                      <a:pt x="1" y="1"/>
                    </a:lnTo>
                    <a:lnTo>
                      <a:pt x="0" y="1"/>
                    </a:lnTo>
                    <a:lnTo>
                      <a:pt x="0" y="2"/>
                    </a:lnTo>
                    <a:lnTo>
                      <a:pt x="0" y="1"/>
                    </a:lnTo>
                    <a:lnTo>
                      <a:pt x="0" y="2"/>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6" name="Freeform 33"/>
              <p:cNvSpPr>
                <a:spLocks/>
              </p:cNvSpPr>
              <p:nvPr/>
            </p:nvSpPr>
            <p:spPr bwMode="auto">
              <a:xfrm>
                <a:off x="3336" y="1617"/>
                <a:ext cx="6" cy="4"/>
              </a:xfrm>
              <a:custGeom>
                <a:avLst/>
                <a:gdLst>
                  <a:gd name="T0" fmla="*/ 0 w 6"/>
                  <a:gd name="T1" fmla="*/ 1 h 4"/>
                  <a:gd name="T2" fmla="*/ 0 w 6"/>
                  <a:gd name="T3" fmla="*/ 1 h 4"/>
                  <a:gd name="T4" fmla="*/ 0 w 6"/>
                  <a:gd name="T5" fmla="*/ 1 h 4"/>
                  <a:gd name="T6" fmla="*/ 0 w 6"/>
                  <a:gd name="T7" fmla="*/ 1 h 4"/>
                  <a:gd name="T8" fmla="*/ 0 w 6"/>
                  <a:gd name="T9" fmla="*/ 1 h 4"/>
                  <a:gd name="T10" fmla="*/ 1 w 6"/>
                  <a:gd name="T11" fmla="*/ 1 h 4"/>
                  <a:gd name="T12" fmla="*/ 2 w 6"/>
                  <a:gd name="T13" fmla="*/ 1 h 4"/>
                  <a:gd name="T14" fmla="*/ 3 w 6"/>
                  <a:gd name="T15" fmla="*/ 1 h 4"/>
                  <a:gd name="T16" fmla="*/ 4 w 6"/>
                  <a:gd name="T17" fmla="*/ 0 h 4"/>
                  <a:gd name="T18" fmla="*/ 5 w 6"/>
                  <a:gd name="T19" fmla="*/ 0 h 4"/>
                  <a:gd name="T20" fmla="*/ 4 w 6"/>
                  <a:gd name="T21" fmla="*/ 0 h 4"/>
                  <a:gd name="T22" fmla="*/ 5 w 6"/>
                  <a:gd name="T23" fmla="*/ 0 h 4"/>
                  <a:gd name="T24" fmla="*/ 4 w 6"/>
                  <a:gd name="T25" fmla="*/ 0 h 4"/>
                  <a:gd name="T26" fmla="*/ 5 w 6"/>
                  <a:gd name="T27" fmla="*/ 1 h 4"/>
                  <a:gd name="T28" fmla="*/ 4 w 6"/>
                  <a:gd name="T29" fmla="*/ 1 h 4"/>
                  <a:gd name="T30" fmla="*/ 4 w 6"/>
                  <a:gd name="T31" fmla="*/ 1 h 4"/>
                  <a:gd name="T32" fmla="*/ 5 w 6"/>
                  <a:gd name="T33" fmla="*/ 1 h 4"/>
                  <a:gd name="T34" fmla="*/ 6 w 6"/>
                  <a:gd name="T35" fmla="*/ 1 h 4"/>
                  <a:gd name="T36" fmla="*/ 6 w 6"/>
                  <a:gd name="T37" fmla="*/ 2 h 4"/>
                  <a:gd name="T38" fmla="*/ 6 w 6"/>
                  <a:gd name="T39" fmla="*/ 2 h 4"/>
                  <a:gd name="T40" fmla="*/ 6 w 6"/>
                  <a:gd name="T41" fmla="*/ 3 h 4"/>
                  <a:gd name="T42" fmla="*/ 6 w 6"/>
                  <a:gd name="T43" fmla="*/ 4 h 4"/>
                  <a:gd name="T44" fmla="*/ 6 w 6"/>
                  <a:gd name="T45" fmla="*/ 4 h 4"/>
                  <a:gd name="T46" fmla="*/ 5 w 6"/>
                  <a:gd name="T47" fmla="*/ 3 h 4"/>
                  <a:gd name="T48" fmla="*/ 4 w 6"/>
                  <a:gd name="T49" fmla="*/ 3 h 4"/>
                  <a:gd name="T50" fmla="*/ 3 w 6"/>
                  <a:gd name="T51" fmla="*/ 3 h 4"/>
                  <a:gd name="T52" fmla="*/ 2 w 6"/>
                  <a:gd name="T53" fmla="*/ 2 h 4"/>
                  <a:gd name="T54" fmla="*/ 1 w 6"/>
                  <a:gd name="T55" fmla="*/ 1 h 4"/>
                  <a:gd name="T56" fmla="*/ 0 w 6"/>
                  <a:gd name="T57" fmla="*/ 1 h 4"/>
                  <a:gd name="T58" fmla="*/ 0 w 6"/>
                  <a:gd name="T59" fmla="*/ 2 h 4"/>
                  <a:gd name="T60" fmla="*/ 0 w 6"/>
                  <a:gd name="T61" fmla="*/ 1 h 4"/>
                  <a:gd name="T62" fmla="*/ 0 w 6"/>
                  <a:gd name="T63" fmla="*/ 2 h 4"/>
                  <a:gd name="T64" fmla="*/ 0 w 6"/>
                  <a:gd name="T65" fmla="*/ 1 h 4"/>
                  <a:gd name="T66" fmla="*/ 0 w 6"/>
                  <a:gd name="T6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4">
                    <a:moveTo>
                      <a:pt x="0" y="1"/>
                    </a:moveTo>
                    <a:lnTo>
                      <a:pt x="0" y="1"/>
                    </a:lnTo>
                    <a:lnTo>
                      <a:pt x="0" y="1"/>
                    </a:lnTo>
                    <a:lnTo>
                      <a:pt x="0" y="1"/>
                    </a:lnTo>
                    <a:lnTo>
                      <a:pt x="0" y="1"/>
                    </a:lnTo>
                    <a:lnTo>
                      <a:pt x="1" y="1"/>
                    </a:lnTo>
                    <a:lnTo>
                      <a:pt x="2" y="1"/>
                    </a:lnTo>
                    <a:lnTo>
                      <a:pt x="3" y="1"/>
                    </a:lnTo>
                    <a:lnTo>
                      <a:pt x="4" y="0"/>
                    </a:lnTo>
                    <a:lnTo>
                      <a:pt x="5" y="0"/>
                    </a:lnTo>
                    <a:lnTo>
                      <a:pt x="4" y="0"/>
                    </a:lnTo>
                    <a:lnTo>
                      <a:pt x="5" y="0"/>
                    </a:lnTo>
                    <a:lnTo>
                      <a:pt x="4" y="0"/>
                    </a:lnTo>
                    <a:lnTo>
                      <a:pt x="5" y="1"/>
                    </a:lnTo>
                    <a:lnTo>
                      <a:pt x="4" y="1"/>
                    </a:lnTo>
                    <a:lnTo>
                      <a:pt x="4" y="1"/>
                    </a:lnTo>
                    <a:lnTo>
                      <a:pt x="5" y="1"/>
                    </a:lnTo>
                    <a:lnTo>
                      <a:pt x="6" y="1"/>
                    </a:lnTo>
                    <a:lnTo>
                      <a:pt x="6" y="2"/>
                    </a:lnTo>
                    <a:lnTo>
                      <a:pt x="6" y="2"/>
                    </a:lnTo>
                    <a:lnTo>
                      <a:pt x="6" y="3"/>
                    </a:lnTo>
                    <a:lnTo>
                      <a:pt x="6" y="4"/>
                    </a:lnTo>
                    <a:lnTo>
                      <a:pt x="6" y="4"/>
                    </a:lnTo>
                    <a:lnTo>
                      <a:pt x="5" y="3"/>
                    </a:lnTo>
                    <a:lnTo>
                      <a:pt x="4" y="3"/>
                    </a:lnTo>
                    <a:lnTo>
                      <a:pt x="3" y="3"/>
                    </a:lnTo>
                    <a:lnTo>
                      <a:pt x="2" y="2"/>
                    </a:lnTo>
                    <a:lnTo>
                      <a:pt x="1" y="1"/>
                    </a:lnTo>
                    <a:lnTo>
                      <a:pt x="0" y="1"/>
                    </a:lnTo>
                    <a:lnTo>
                      <a:pt x="0" y="2"/>
                    </a:lnTo>
                    <a:lnTo>
                      <a:pt x="0" y="1"/>
                    </a:lnTo>
                    <a:lnTo>
                      <a:pt x="0" y="2"/>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7" name="Freeform 34"/>
              <p:cNvSpPr>
                <a:spLocks/>
              </p:cNvSpPr>
              <p:nvPr/>
            </p:nvSpPr>
            <p:spPr bwMode="auto">
              <a:xfrm>
                <a:off x="3298" y="120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8" name="Freeform 35"/>
              <p:cNvSpPr>
                <a:spLocks/>
              </p:cNvSpPr>
              <p:nvPr/>
            </p:nvSpPr>
            <p:spPr bwMode="auto">
              <a:xfrm>
                <a:off x="3311" y="148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9" name="Freeform 36"/>
              <p:cNvSpPr>
                <a:spLocks/>
              </p:cNvSpPr>
              <p:nvPr/>
            </p:nvSpPr>
            <p:spPr bwMode="auto">
              <a:xfrm>
                <a:off x="3312" y="148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0" name="Freeform 37"/>
              <p:cNvSpPr>
                <a:spLocks/>
              </p:cNvSpPr>
              <p:nvPr/>
            </p:nvSpPr>
            <p:spPr bwMode="auto">
              <a:xfrm>
                <a:off x="3314" y="141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1" name="Freeform 38"/>
              <p:cNvSpPr>
                <a:spLocks/>
              </p:cNvSpPr>
              <p:nvPr/>
            </p:nvSpPr>
            <p:spPr bwMode="auto">
              <a:xfrm>
                <a:off x="3287" y="130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2" name="Freeform 39"/>
              <p:cNvSpPr>
                <a:spLocks/>
              </p:cNvSpPr>
              <p:nvPr/>
            </p:nvSpPr>
            <p:spPr bwMode="auto">
              <a:xfrm>
                <a:off x="3313" y="1414"/>
                <a:ext cx="1" cy="1"/>
              </a:xfrm>
              <a:custGeom>
                <a:avLst/>
                <a:gdLst>
                  <a:gd name="T0" fmla="*/ 0 w 1"/>
                  <a:gd name="T1" fmla="*/ 0 h 1"/>
                  <a:gd name="T2" fmla="*/ 1 w 1"/>
                  <a:gd name="T3" fmla="*/ 0 h 1"/>
                  <a:gd name="T4" fmla="*/ 1 w 1"/>
                  <a:gd name="T5" fmla="*/ 1 h 1"/>
                  <a:gd name="T6" fmla="*/ 0 w 1"/>
                  <a:gd name="T7" fmla="*/ 1 h 1"/>
                  <a:gd name="T8" fmla="*/ 1 w 1"/>
                  <a:gd name="T9" fmla="*/ 1 h 1"/>
                  <a:gd name="T10" fmla="*/ 1 w 1"/>
                  <a:gd name="T11" fmla="*/ 1 h 1"/>
                  <a:gd name="T12" fmla="*/ 0 w 1"/>
                  <a:gd name="T13" fmla="*/ 1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1" y="0"/>
                    </a:lnTo>
                    <a:lnTo>
                      <a:pt x="1" y="1"/>
                    </a:lnTo>
                    <a:lnTo>
                      <a:pt x="0" y="1"/>
                    </a:lnTo>
                    <a:lnTo>
                      <a:pt x="1" y="1"/>
                    </a:ln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3" name="Freeform 40"/>
              <p:cNvSpPr>
                <a:spLocks/>
              </p:cNvSpPr>
              <p:nvPr/>
            </p:nvSpPr>
            <p:spPr bwMode="auto">
              <a:xfrm>
                <a:off x="3313" y="1414"/>
                <a:ext cx="1" cy="1"/>
              </a:xfrm>
              <a:custGeom>
                <a:avLst/>
                <a:gdLst>
                  <a:gd name="T0" fmla="*/ 0 w 1"/>
                  <a:gd name="T1" fmla="*/ 0 h 1"/>
                  <a:gd name="T2" fmla="*/ 1 w 1"/>
                  <a:gd name="T3" fmla="*/ 0 h 1"/>
                  <a:gd name="T4" fmla="*/ 1 w 1"/>
                  <a:gd name="T5" fmla="*/ 1 h 1"/>
                  <a:gd name="T6" fmla="*/ 0 w 1"/>
                  <a:gd name="T7" fmla="*/ 1 h 1"/>
                  <a:gd name="T8" fmla="*/ 1 w 1"/>
                  <a:gd name="T9" fmla="*/ 1 h 1"/>
                  <a:gd name="T10" fmla="*/ 1 w 1"/>
                  <a:gd name="T11" fmla="*/ 1 h 1"/>
                  <a:gd name="T12" fmla="*/ 0 w 1"/>
                  <a:gd name="T13" fmla="*/ 1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1" y="0"/>
                    </a:lnTo>
                    <a:lnTo>
                      <a:pt x="1" y="1"/>
                    </a:lnTo>
                    <a:lnTo>
                      <a:pt x="0" y="1"/>
                    </a:lnTo>
                    <a:lnTo>
                      <a:pt x="1" y="1"/>
                    </a:ln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4" name="Freeform 41"/>
              <p:cNvSpPr>
                <a:spLocks/>
              </p:cNvSpPr>
              <p:nvPr/>
            </p:nvSpPr>
            <p:spPr bwMode="auto">
              <a:xfrm>
                <a:off x="3312" y="14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5" name="Freeform 42"/>
              <p:cNvSpPr>
                <a:spLocks/>
              </p:cNvSpPr>
              <p:nvPr/>
            </p:nvSpPr>
            <p:spPr bwMode="auto">
              <a:xfrm>
                <a:off x="3311" y="1412"/>
                <a:ext cx="1" cy="1"/>
              </a:xfrm>
              <a:custGeom>
                <a:avLst/>
                <a:gdLst>
                  <a:gd name="T0" fmla="*/ 0 w 1"/>
                  <a:gd name="T1" fmla="*/ 1 h 1"/>
                  <a:gd name="T2" fmla="*/ 0 w 1"/>
                  <a:gd name="T3" fmla="*/ 1 h 1"/>
                  <a:gd name="T4" fmla="*/ 0 w 1"/>
                  <a:gd name="T5" fmla="*/ 0 h 1"/>
                  <a:gd name="T6" fmla="*/ 1 w 1"/>
                  <a:gd name="T7" fmla="*/ 0 h 1"/>
                  <a:gd name="T8" fmla="*/ 1 w 1"/>
                  <a:gd name="T9" fmla="*/ 1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0" y="1"/>
                    </a:lnTo>
                    <a:lnTo>
                      <a:pt x="0" y="0"/>
                    </a:lnTo>
                    <a:lnTo>
                      <a:pt x="1" y="0"/>
                    </a:lnTo>
                    <a:lnTo>
                      <a:pt x="1" y="1"/>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6" name="Freeform 43"/>
              <p:cNvSpPr>
                <a:spLocks/>
              </p:cNvSpPr>
              <p:nvPr/>
            </p:nvSpPr>
            <p:spPr bwMode="auto">
              <a:xfrm>
                <a:off x="3311" y="1412"/>
                <a:ext cx="1" cy="1"/>
              </a:xfrm>
              <a:custGeom>
                <a:avLst/>
                <a:gdLst>
                  <a:gd name="T0" fmla="*/ 0 w 1"/>
                  <a:gd name="T1" fmla="*/ 1 h 1"/>
                  <a:gd name="T2" fmla="*/ 0 w 1"/>
                  <a:gd name="T3" fmla="*/ 1 h 1"/>
                  <a:gd name="T4" fmla="*/ 0 w 1"/>
                  <a:gd name="T5" fmla="*/ 0 h 1"/>
                  <a:gd name="T6" fmla="*/ 1 w 1"/>
                  <a:gd name="T7" fmla="*/ 0 h 1"/>
                  <a:gd name="T8" fmla="*/ 1 w 1"/>
                  <a:gd name="T9" fmla="*/ 1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0" y="1"/>
                    </a:lnTo>
                    <a:lnTo>
                      <a:pt x="0" y="0"/>
                    </a:lnTo>
                    <a:lnTo>
                      <a:pt x="1" y="0"/>
                    </a:lnTo>
                    <a:lnTo>
                      <a:pt x="1" y="1"/>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7" name="Freeform 44"/>
              <p:cNvSpPr>
                <a:spLocks/>
              </p:cNvSpPr>
              <p:nvPr/>
            </p:nvSpPr>
            <p:spPr bwMode="auto">
              <a:xfrm>
                <a:off x="3288" y="14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8" name="Freeform 45"/>
              <p:cNvSpPr>
                <a:spLocks/>
              </p:cNvSpPr>
              <p:nvPr/>
            </p:nvSpPr>
            <p:spPr bwMode="auto">
              <a:xfrm>
                <a:off x="3800" y="1363"/>
                <a:ext cx="279" cy="228"/>
              </a:xfrm>
              <a:custGeom>
                <a:avLst/>
                <a:gdLst>
                  <a:gd name="T0" fmla="*/ 12 w 279"/>
                  <a:gd name="T1" fmla="*/ 113 h 228"/>
                  <a:gd name="T2" fmla="*/ 12 w 279"/>
                  <a:gd name="T3" fmla="*/ 104 h 228"/>
                  <a:gd name="T4" fmla="*/ 17 w 279"/>
                  <a:gd name="T5" fmla="*/ 76 h 228"/>
                  <a:gd name="T6" fmla="*/ 20 w 279"/>
                  <a:gd name="T7" fmla="*/ 48 h 228"/>
                  <a:gd name="T8" fmla="*/ 24 w 279"/>
                  <a:gd name="T9" fmla="*/ 24 h 228"/>
                  <a:gd name="T10" fmla="*/ 29 w 279"/>
                  <a:gd name="T11" fmla="*/ 0 h 228"/>
                  <a:gd name="T12" fmla="*/ 37 w 279"/>
                  <a:gd name="T13" fmla="*/ 2 h 228"/>
                  <a:gd name="T14" fmla="*/ 52 w 279"/>
                  <a:gd name="T15" fmla="*/ 4 h 228"/>
                  <a:gd name="T16" fmla="*/ 63 w 279"/>
                  <a:gd name="T17" fmla="*/ 5 h 228"/>
                  <a:gd name="T18" fmla="*/ 73 w 279"/>
                  <a:gd name="T19" fmla="*/ 6 h 228"/>
                  <a:gd name="T20" fmla="*/ 82 w 279"/>
                  <a:gd name="T21" fmla="*/ 8 h 228"/>
                  <a:gd name="T22" fmla="*/ 91 w 279"/>
                  <a:gd name="T23" fmla="*/ 8 h 228"/>
                  <a:gd name="T24" fmla="*/ 101 w 279"/>
                  <a:gd name="T25" fmla="*/ 10 h 228"/>
                  <a:gd name="T26" fmla="*/ 118 w 279"/>
                  <a:gd name="T27" fmla="*/ 12 h 228"/>
                  <a:gd name="T28" fmla="*/ 125 w 279"/>
                  <a:gd name="T29" fmla="*/ 12 h 228"/>
                  <a:gd name="T30" fmla="*/ 135 w 279"/>
                  <a:gd name="T31" fmla="*/ 14 h 228"/>
                  <a:gd name="T32" fmla="*/ 146 w 279"/>
                  <a:gd name="T33" fmla="*/ 15 h 228"/>
                  <a:gd name="T34" fmla="*/ 157 w 279"/>
                  <a:gd name="T35" fmla="*/ 17 h 228"/>
                  <a:gd name="T36" fmla="*/ 168 w 279"/>
                  <a:gd name="T37" fmla="*/ 18 h 228"/>
                  <a:gd name="T38" fmla="*/ 179 w 279"/>
                  <a:gd name="T39" fmla="*/ 19 h 228"/>
                  <a:gd name="T40" fmla="*/ 207 w 279"/>
                  <a:gd name="T41" fmla="*/ 21 h 228"/>
                  <a:gd name="T42" fmla="*/ 228 w 279"/>
                  <a:gd name="T43" fmla="*/ 23 h 228"/>
                  <a:gd name="T44" fmla="*/ 236 w 279"/>
                  <a:gd name="T45" fmla="*/ 24 h 228"/>
                  <a:gd name="T46" fmla="*/ 246 w 279"/>
                  <a:gd name="T47" fmla="*/ 24 h 228"/>
                  <a:gd name="T48" fmla="*/ 254 w 279"/>
                  <a:gd name="T49" fmla="*/ 25 h 228"/>
                  <a:gd name="T50" fmla="*/ 271 w 279"/>
                  <a:gd name="T51" fmla="*/ 27 h 228"/>
                  <a:gd name="T52" fmla="*/ 279 w 279"/>
                  <a:gd name="T53" fmla="*/ 31 h 228"/>
                  <a:gd name="T54" fmla="*/ 278 w 279"/>
                  <a:gd name="T55" fmla="*/ 42 h 228"/>
                  <a:gd name="T56" fmla="*/ 277 w 279"/>
                  <a:gd name="T57" fmla="*/ 58 h 228"/>
                  <a:gd name="T58" fmla="*/ 277 w 279"/>
                  <a:gd name="T59" fmla="*/ 68 h 228"/>
                  <a:gd name="T60" fmla="*/ 274 w 279"/>
                  <a:gd name="T61" fmla="*/ 98 h 228"/>
                  <a:gd name="T62" fmla="*/ 274 w 279"/>
                  <a:gd name="T63" fmla="*/ 107 h 228"/>
                  <a:gd name="T64" fmla="*/ 274 w 279"/>
                  <a:gd name="T65" fmla="*/ 125 h 228"/>
                  <a:gd name="T66" fmla="*/ 273 w 279"/>
                  <a:gd name="T67" fmla="*/ 137 h 228"/>
                  <a:gd name="T68" fmla="*/ 272 w 279"/>
                  <a:gd name="T69" fmla="*/ 150 h 228"/>
                  <a:gd name="T70" fmla="*/ 271 w 279"/>
                  <a:gd name="T71" fmla="*/ 159 h 228"/>
                  <a:gd name="T72" fmla="*/ 270 w 279"/>
                  <a:gd name="T73" fmla="*/ 184 h 228"/>
                  <a:gd name="T74" fmla="*/ 268 w 279"/>
                  <a:gd name="T75" fmla="*/ 202 h 228"/>
                  <a:gd name="T76" fmla="*/ 268 w 279"/>
                  <a:gd name="T77" fmla="*/ 223 h 228"/>
                  <a:gd name="T78" fmla="*/ 258 w 279"/>
                  <a:gd name="T79" fmla="*/ 227 h 228"/>
                  <a:gd name="T80" fmla="*/ 246 w 279"/>
                  <a:gd name="T81" fmla="*/ 226 h 228"/>
                  <a:gd name="T82" fmla="*/ 237 w 279"/>
                  <a:gd name="T83" fmla="*/ 226 h 228"/>
                  <a:gd name="T84" fmla="*/ 225 w 279"/>
                  <a:gd name="T85" fmla="*/ 224 h 228"/>
                  <a:gd name="T86" fmla="*/ 216 w 279"/>
                  <a:gd name="T87" fmla="*/ 224 h 228"/>
                  <a:gd name="T88" fmla="*/ 207 w 279"/>
                  <a:gd name="T89" fmla="*/ 223 h 228"/>
                  <a:gd name="T90" fmla="*/ 199 w 279"/>
                  <a:gd name="T91" fmla="*/ 223 h 228"/>
                  <a:gd name="T92" fmla="*/ 192 w 279"/>
                  <a:gd name="T93" fmla="*/ 223 h 228"/>
                  <a:gd name="T94" fmla="*/ 146 w 279"/>
                  <a:gd name="T95" fmla="*/ 217 h 228"/>
                  <a:gd name="T96" fmla="*/ 131 w 279"/>
                  <a:gd name="T97" fmla="*/ 217 h 228"/>
                  <a:gd name="T98" fmla="*/ 124 w 279"/>
                  <a:gd name="T99" fmla="*/ 216 h 228"/>
                  <a:gd name="T100" fmla="*/ 109 w 279"/>
                  <a:gd name="T101" fmla="*/ 214 h 228"/>
                  <a:gd name="T102" fmla="*/ 91 w 279"/>
                  <a:gd name="T103" fmla="*/ 212 h 228"/>
                  <a:gd name="T104" fmla="*/ 79 w 279"/>
                  <a:gd name="T105" fmla="*/ 210 h 228"/>
                  <a:gd name="T106" fmla="*/ 35 w 279"/>
                  <a:gd name="T107" fmla="*/ 205 h 228"/>
                  <a:gd name="T108" fmla="*/ 27 w 279"/>
                  <a:gd name="T109" fmla="*/ 204 h 228"/>
                  <a:gd name="T110" fmla="*/ 7 w 279"/>
                  <a:gd name="T111" fmla="*/ 202 h 228"/>
                  <a:gd name="T112" fmla="*/ 1 w 279"/>
                  <a:gd name="T113" fmla="*/ 194 h 228"/>
                  <a:gd name="T114" fmla="*/ 3 w 279"/>
                  <a:gd name="T115" fmla="*/ 181 h 228"/>
                  <a:gd name="T116" fmla="*/ 4 w 279"/>
                  <a:gd name="T117" fmla="*/ 170 h 228"/>
                  <a:gd name="T118" fmla="*/ 6 w 279"/>
                  <a:gd name="T119" fmla="*/ 158 h 228"/>
                  <a:gd name="T120" fmla="*/ 8 w 279"/>
                  <a:gd name="T121" fmla="*/ 13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 h="228">
                    <a:moveTo>
                      <a:pt x="9" y="125"/>
                    </a:moveTo>
                    <a:lnTo>
                      <a:pt x="10" y="124"/>
                    </a:lnTo>
                    <a:lnTo>
                      <a:pt x="10" y="122"/>
                    </a:lnTo>
                    <a:lnTo>
                      <a:pt x="10" y="120"/>
                    </a:lnTo>
                    <a:lnTo>
                      <a:pt x="11" y="119"/>
                    </a:lnTo>
                    <a:lnTo>
                      <a:pt x="11" y="118"/>
                    </a:lnTo>
                    <a:lnTo>
                      <a:pt x="11" y="116"/>
                    </a:lnTo>
                    <a:lnTo>
                      <a:pt x="12" y="114"/>
                    </a:lnTo>
                    <a:lnTo>
                      <a:pt x="12" y="113"/>
                    </a:lnTo>
                    <a:lnTo>
                      <a:pt x="12" y="110"/>
                    </a:lnTo>
                    <a:lnTo>
                      <a:pt x="12" y="110"/>
                    </a:lnTo>
                    <a:lnTo>
                      <a:pt x="12" y="110"/>
                    </a:lnTo>
                    <a:lnTo>
                      <a:pt x="12" y="109"/>
                    </a:lnTo>
                    <a:lnTo>
                      <a:pt x="12" y="107"/>
                    </a:lnTo>
                    <a:lnTo>
                      <a:pt x="12" y="107"/>
                    </a:lnTo>
                    <a:lnTo>
                      <a:pt x="12" y="105"/>
                    </a:lnTo>
                    <a:lnTo>
                      <a:pt x="12" y="104"/>
                    </a:lnTo>
                    <a:lnTo>
                      <a:pt x="12" y="104"/>
                    </a:lnTo>
                    <a:lnTo>
                      <a:pt x="12" y="103"/>
                    </a:lnTo>
                    <a:lnTo>
                      <a:pt x="12" y="103"/>
                    </a:lnTo>
                    <a:lnTo>
                      <a:pt x="12" y="102"/>
                    </a:lnTo>
                    <a:lnTo>
                      <a:pt x="13" y="100"/>
                    </a:lnTo>
                    <a:lnTo>
                      <a:pt x="13" y="100"/>
                    </a:lnTo>
                    <a:lnTo>
                      <a:pt x="14" y="94"/>
                    </a:lnTo>
                    <a:lnTo>
                      <a:pt x="16" y="82"/>
                    </a:lnTo>
                    <a:lnTo>
                      <a:pt x="16" y="81"/>
                    </a:lnTo>
                    <a:lnTo>
                      <a:pt x="17" y="76"/>
                    </a:lnTo>
                    <a:lnTo>
                      <a:pt x="17" y="75"/>
                    </a:lnTo>
                    <a:lnTo>
                      <a:pt x="17" y="74"/>
                    </a:lnTo>
                    <a:lnTo>
                      <a:pt x="18" y="70"/>
                    </a:lnTo>
                    <a:lnTo>
                      <a:pt x="18" y="70"/>
                    </a:lnTo>
                    <a:lnTo>
                      <a:pt x="18" y="69"/>
                    </a:lnTo>
                    <a:lnTo>
                      <a:pt x="18" y="67"/>
                    </a:lnTo>
                    <a:lnTo>
                      <a:pt x="19" y="57"/>
                    </a:lnTo>
                    <a:lnTo>
                      <a:pt x="20" y="50"/>
                    </a:lnTo>
                    <a:lnTo>
                      <a:pt x="20" y="48"/>
                    </a:lnTo>
                    <a:lnTo>
                      <a:pt x="21" y="46"/>
                    </a:lnTo>
                    <a:lnTo>
                      <a:pt x="21" y="45"/>
                    </a:lnTo>
                    <a:lnTo>
                      <a:pt x="21" y="45"/>
                    </a:lnTo>
                    <a:lnTo>
                      <a:pt x="21" y="44"/>
                    </a:lnTo>
                    <a:lnTo>
                      <a:pt x="21" y="43"/>
                    </a:lnTo>
                    <a:lnTo>
                      <a:pt x="21" y="42"/>
                    </a:lnTo>
                    <a:lnTo>
                      <a:pt x="21" y="39"/>
                    </a:lnTo>
                    <a:lnTo>
                      <a:pt x="23" y="27"/>
                    </a:lnTo>
                    <a:lnTo>
                      <a:pt x="24" y="24"/>
                    </a:lnTo>
                    <a:lnTo>
                      <a:pt x="24" y="20"/>
                    </a:lnTo>
                    <a:lnTo>
                      <a:pt x="24" y="18"/>
                    </a:lnTo>
                    <a:lnTo>
                      <a:pt x="24" y="16"/>
                    </a:lnTo>
                    <a:lnTo>
                      <a:pt x="25" y="8"/>
                    </a:lnTo>
                    <a:lnTo>
                      <a:pt x="26" y="6"/>
                    </a:lnTo>
                    <a:lnTo>
                      <a:pt x="27" y="0"/>
                    </a:lnTo>
                    <a:lnTo>
                      <a:pt x="27" y="0"/>
                    </a:lnTo>
                    <a:lnTo>
                      <a:pt x="28" y="0"/>
                    </a:lnTo>
                    <a:lnTo>
                      <a:pt x="29" y="0"/>
                    </a:lnTo>
                    <a:lnTo>
                      <a:pt x="33" y="1"/>
                    </a:lnTo>
                    <a:lnTo>
                      <a:pt x="33" y="1"/>
                    </a:lnTo>
                    <a:lnTo>
                      <a:pt x="33" y="2"/>
                    </a:lnTo>
                    <a:lnTo>
                      <a:pt x="34" y="2"/>
                    </a:lnTo>
                    <a:lnTo>
                      <a:pt x="35" y="2"/>
                    </a:lnTo>
                    <a:lnTo>
                      <a:pt x="35" y="2"/>
                    </a:lnTo>
                    <a:lnTo>
                      <a:pt x="36" y="2"/>
                    </a:lnTo>
                    <a:lnTo>
                      <a:pt x="36" y="2"/>
                    </a:lnTo>
                    <a:lnTo>
                      <a:pt x="37" y="2"/>
                    </a:lnTo>
                    <a:lnTo>
                      <a:pt x="38" y="2"/>
                    </a:lnTo>
                    <a:lnTo>
                      <a:pt x="40" y="2"/>
                    </a:lnTo>
                    <a:lnTo>
                      <a:pt x="42" y="2"/>
                    </a:lnTo>
                    <a:lnTo>
                      <a:pt x="44" y="3"/>
                    </a:lnTo>
                    <a:lnTo>
                      <a:pt x="45" y="3"/>
                    </a:lnTo>
                    <a:lnTo>
                      <a:pt x="46" y="3"/>
                    </a:lnTo>
                    <a:lnTo>
                      <a:pt x="46" y="3"/>
                    </a:lnTo>
                    <a:lnTo>
                      <a:pt x="46" y="3"/>
                    </a:lnTo>
                    <a:lnTo>
                      <a:pt x="52" y="4"/>
                    </a:lnTo>
                    <a:lnTo>
                      <a:pt x="55" y="5"/>
                    </a:lnTo>
                    <a:lnTo>
                      <a:pt x="56" y="5"/>
                    </a:lnTo>
                    <a:lnTo>
                      <a:pt x="57" y="5"/>
                    </a:lnTo>
                    <a:lnTo>
                      <a:pt x="57" y="5"/>
                    </a:lnTo>
                    <a:lnTo>
                      <a:pt x="58" y="5"/>
                    </a:lnTo>
                    <a:lnTo>
                      <a:pt x="58" y="5"/>
                    </a:lnTo>
                    <a:lnTo>
                      <a:pt x="59" y="5"/>
                    </a:lnTo>
                    <a:lnTo>
                      <a:pt x="60" y="5"/>
                    </a:lnTo>
                    <a:lnTo>
                      <a:pt x="63" y="5"/>
                    </a:lnTo>
                    <a:lnTo>
                      <a:pt x="64" y="5"/>
                    </a:lnTo>
                    <a:lnTo>
                      <a:pt x="64" y="5"/>
                    </a:lnTo>
                    <a:lnTo>
                      <a:pt x="66" y="5"/>
                    </a:lnTo>
                    <a:lnTo>
                      <a:pt x="67" y="5"/>
                    </a:lnTo>
                    <a:lnTo>
                      <a:pt x="68" y="5"/>
                    </a:lnTo>
                    <a:lnTo>
                      <a:pt x="69" y="5"/>
                    </a:lnTo>
                    <a:lnTo>
                      <a:pt x="71" y="6"/>
                    </a:lnTo>
                    <a:lnTo>
                      <a:pt x="72" y="6"/>
                    </a:lnTo>
                    <a:lnTo>
                      <a:pt x="73" y="6"/>
                    </a:lnTo>
                    <a:lnTo>
                      <a:pt x="73" y="6"/>
                    </a:lnTo>
                    <a:lnTo>
                      <a:pt x="74" y="6"/>
                    </a:lnTo>
                    <a:lnTo>
                      <a:pt x="75" y="6"/>
                    </a:lnTo>
                    <a:lnTo>
                      <a:pt x="76" y="7"/>
                    </a:lnTo>
                    <a:lnTo>
                      <a:pt x="78" y="7"/>
                    </a:lnTo>
                    <a:lnTo>
                      <a:pt x="79" y="7"/>
                    </a:lnTo>
                    <a:lnTo>
                      <a:pt x="81" y="8"/>
                    </a:lnTo>
                    <a:lnTo>
                      <a:pt x="82" y="8"/>
                    </a:lnTo>
                    <a:lnTo>
                      <a:pt x="82" y="8"/>
                    </a:lnTo>
                    <a:lnTo>
                      <a:pt x="83" y="8"/>
                    </a:lnTo>
                    <a:lnTo>
                      <a:pt x="85" y="8"/>
                    </a:lnTo>
                    <a:lnTo>
                      <a:pt x="86" y="8"/>
                    </a:lnTo>
                    <a:lnTo>
                      <a:pt x="87" y="8"/>
                    </a:lnTo>
                    <a:lnTo>
                      <a:pt x="88" y="8"/>
                    </a:lnTo>
                    <a:lnTo>
                      <a:pt x="89" y="8"/>
                    </a:lnTo>
                    <a:lnTo>
                      <a:pt x="90" y="8"/>
                    </a:lnTo>
                    <a:lnTo>
                      <a:pt x="91" y="8"/>
                    </a:lnTo>
                    <a:lnTo>
                      <a:pt x="91" y="8"/>
                    </a:lnTo>
                    <a:lnTo>
                      <a:pt x="91" y="8"/>
                    </a:lnTo>
                    <a:lnTo>
                      <a:pt x="92" y="9"/>
                    </a:lnTo>
                    <a:lnTo>
                      <a:pt x="93" y="9"/>
                    </a:lnTo>
                    <a:lnTo>
                      <a:pt x="95" y="9"/>
                    </a:lnTo>
                    <a:lnTo>
                      <a:pt x="96" y="9"/>
                    </a:lnTo>
                    <a:lnTo>
                      <a:pt x="96" y="9"/>
                    </a:lnTo>
                    <a:lnTo>
                      <a:pt x="97" y="9"/>
                    </a:lnTo>
                    <a:lnTo>
                      <a:pt x="100" y="10"/>
                    </a:lnTo>
                    <a:lnTo>
                      <a:pt x="101" y="10"/>
                    </a:lnTo>
                    <a:lnTo>
                      <a:pt x="104" y="11"/>
                    </a:lnTo>
                    <a:lnTo>
                      <a:pt x="105" y="11"/>
                    </a:lnTo>
                    <a:lnTo>
                      <a:pt x="106" y="11"/>
                    </a:lnTo>
                    <a:lnTo>
                      <a:pt x="109" y="12"/>
                    </a:lnTo>
                    <a:lnTo>
                      <a:pt x="110" y="12"/>
                    </a:lnTo>
                    <a:lnTo>
                      <a:pt x="112" y="12"/>
                    </a:lnTo>
                    <a:lnTo>
                      <a:pt x="114" y="12"/>
                    </a:lnTo>
                    <a:lnTo>
                      <a:pt x="115" y="12"/>
                    </a:lnTo>
                    <a:lnTo>
                      <a:pt x="118" y="12"/>
                    </a:lnTo>
                    <a:lnTo>
                      <a:pt x="119" y="12"/>
                    </a:lnTo>
                    <a:lnTo>
                      <a:pt x="119" y="12"/>
                    </a:lnTo>
                    <a:lnTo>
                      <a:pt x="120" y="12"/>
                    </a:lnTo>
                    <a:lnTo>
                      <a:pt x="121" y="12"/>
                    </a:lnTo>
                    <a:lnTo>
                      <a:pt x="122" y="12"/>
                    </a:lnTo>
                    <a:lnTo>
                      <a:pt x="123" y="12"/>
                    </a:lnTo>
                    <a:lnTo>
                      <a:pt x="124" y="12"/>
                    </a:lnTo>
                    <a:lnTo>
                      <a:pt x="124" y="12"/>
                    </a:lnTo>
                    <a:lnTo>
                      <a:pt x="125" y="12"/>
                    </a:lnTo>
                    <a:lnTo>
                      <a:pt x="128" y="13"/>
                    </a:lnTo>
                    <a:lnTo>
                      <a:pt x="129" y="13"/>
                    </a:lnTo>
                    <a:lnTo>
                      <a:pt x="129" y="13"/>
                    </a:lnTo>
                    <a:lnTo>
                      <a:pt x="130" y="13"/>
                    </a:lnTo>
                    <a:lnTo>
                      <a:pt x="131" y="14"/>
                    </a:lnTo>
                    <a:lnTo>
                      <a:pt x="132" y="14"/>
                    </a:lnTo>
                    <a:lnTo>
                      <a:pt x="134" y="14"/>
                    </a:lnTo>
                    <a:lnTo>
                      <a:pt x="134" y="14"/>
                    </a:lnTo>
                    <a:lnTo>
                      <a:pt x="135" y="14"/>
                    </a:lnTo>
                    <a:lnTo>
                      <a:pt x="136" y="14"/>
                    </a:lnTo>
                    <a:lnTo>
                      <a:pt x="137" y="14"/>
                    </a:lnTo>
                    <a:lnTo>
                      <a:pt x="137" y="15"/>
                    </a:lnTo>
                    <a:lnTo>
                      <a:pt x="140" y="15"/>
                    </a:lnTo>
                    <a:lnTo>
                      <a:pt x="141" y="15"/>
                    </a:lnTo>
                    <a:lnTo>
                      <a:pt x="142" y="15"/>
                    </a:lnTo>
                    <a:lnTo>
                      <a:pt x="146" y="15"/>
                    </a:lnTo>
                    <a:lnTo>
                      <a:pt x="146" y="15"/>
                    </a:lnTo>
                    <a:lnTo>
                      <a:pt x="146" y="15"/>
                    </a:lnTo>
                    <a:lnTo>
                      <a:pt x="147" y="15"/>
                    </a:lnTo>
                    <a:lnTo>
                      <a:pt x="148" y="15"/>
                    </a:lnTo>
                    <a:lnTo>
                      <a:pt x="149" y="16"/>
                    </a:lnTo>
                    <a:lnTo>
                      <a:pt x="150" y="16"/>
                    </a:lnTo>
                    <a:lnTo>
                      <a:pt x="152" y="16"/>
                    </a:lnTo>
                    <a:lnTo>
                      <a:pt x="155" y="16"/>
                    </a:lnTo>
                    <a:lnTo>
                      <a:pt x="155" y="16"/>
                    </a:lnTo>
                    <a:lnTo>
                      <a:pt x="156" y="16"/>
                    </a:lnTo>
                    <a:lnTo>
                      <a:pt x="157" y="17"/>
                    </a:lnTo>
                    <a:lnTo>
                      <a:pt x="157" y="17"/>
                    </a:lnTo>
                    <a:lnTo>
                      <a:pt x="159" y="17"/>
                    </a:lnTo>
                    <a:lnTo>
                      <a:pt x="160" y="17"/>
                    </a:lnTo>
                    <a:lnTo>
                      <a:pt x="162" y="17"/>
                    </a:lnTo>
                    <a:lnTo>
                      <a:pt x="163" y="18"/>
                    </a:lnTo>
                    <a:lnTo>
                      <a:pt x="167" y="18"/>
                    </a:lnTo>
                    <a:lnTo>
                      <a:pt x="167" y="18"/>
                    </a:lnTo>
                    <a:lnTo>
                      <a:pt x="168" y="18"/>
                    </a:lnTo>
                    <a:lnTo>
                      <a:pt x="168" y="18"/>
                    </a:lnTo>
                    <a:lnTo>
                      <a:pt x="170" y="18"/>
                    </a:lnTo>
                    <a:lnTo>
                      <a:pt x="172" y="18"/>
                    </a:lnTo>
                    <a:lnTo>
                      <a:pt x="173" y="18"/>
                    </a:lnTo>
                    <a:lnTo>
                      <a:pt x="174" y="18"/>
                    </a:lnTo>
                    <a:lnTo>
                      <a:pt x="174" y="18"/>
                    </a:lnTo>
                    <a:lnTo>
                      <a:pt x="174" y="18"/>
                    </a:lnTo>
                    <a:lnTo>
                      <a:pt x="177" y="19"/>
                    </a:lnTo>
                    <a:lnTo>
                      <a:pt x="178" y="19"/>
                    </a:lnTo>
                    <a:lnTo>
                      <a:pt x="179" y="19"/>
                    </a:lnTo>
                    <a:lnTo>
                      <a:pt x="186" y="20"/>
                    </a:lnTo>
                    <a:lnTo>
                      <a:pt x="190" y="20"/>
                    </a:lnTo>
                    <a:lnTo>
                      <a:pt x="192" y="20"/>
                    </a:lnTo>
                    <a:lnTo>
                      <a:pt x="196" y="20"/>
                    </a:lnTo>
                    <a:lnTo>
                      <a:pt x="201" y="21"/>
                    </a:lnTo>
                    <a:lnTo>
                      <a:pt x="201" y="20"/>
                    </a:lnTo>
                    <a:lnTo>
                      <a:pt x="207" y="21"/>
                    </a:lnTo>
                    <a:lnTo>
                      <a:pt x="207" y="21"/>
                    </a:lnTo>
                    <a:lnTo>
                      <a:pt x="207" y="21"/>
                    </a:lnTo>
                    <a:lnTo>
                      <a:pt x="208" y="21"/>
                    </a:lnTo>
                    <a:lnTo>
                      <a:pt x="213" y="21"/>
                    </a:lnTo>
                    <a:lnTo>
                      <a:pt x="218" y="22"/>
                    </a:lnTo>
                    <a:lnTo>
                      <a:pt x="224" y="22"/>
                    </a:lnTo>
                    <a:lnTo>
                      <a:pt x="225" y="22"/>
                    </a:lnTo>
                    <a:lnTo>
                      <a:pt x="225" y="23"/>
                    </a:lnTo>
                    <a:lnTo>
                      <a:pt x="225" y="23"/>
                    </a:lnTo>
                    <a:lnTo>
                      <a:pt x="227" y="23"/>
                    </a:lnTo>
                    <a:lnTo>
                      <a:pt x="228" y="23"/>
                    </a:lnTo>
                    <a:lnTo>
                      <a:pt x="229" y="23"/>
                    </a:lnTo>
                    <a:lnTo>
                      <a:pt x="229" y="23"/>
                    </a:lnTo>
                    <a:lnTo>
                      <a:pt x="230" y="23"/>
                    </a:lnTo>
                    <a:lnTo>
                      <a:pt x="231" y="23"/>
                    </a:lnTo>
                    <a:lnTo>
                      <a:pt x="231" y="23"/>
                    </a:lnTo>
                    <a:lnTo>
                      <a:pt x="233" y="23"/>
                    </a:lnTo>
                    <a:lnTo>
                      <a:pt x="234" y="24"/>
                    </a:lnTo>
                    <a:lnTo>
                      <a:pt x="235" y="24"/>
                    </a:lnTo>
                    <a:lnTo>
                      <a:pt x="236" y="24"/>
                    </a:lnTo>
                    <a:lnTo>
                      <a:pt x="237" y="24"/>
                    </a:lnTo>
                    <a:lnTo>
                      <a:pt x="237" y="24"/>
                    </a:lnTo>
                    <a:lnTo>
                      <a:pt x="239" y="24"/>
                    </a:lnTo>
                    <a:lnTo>
                      <a:pt x="240" y="24"/>
                    </a:lnTo>
                    <a:lnTo>
                      <a:pt x="240" y="24"/>
                    </a:lnTo>
                    <a:lnTo>
                      <a:pt x="240" y="24"/>
                    </a:lnTo>
                    <a:lnTo>
                      <a:pt x="243" y="24"/>
                    </a:lnTo>
                    <a:lnTo>
                      <a:pt x="245" y="24"/>
                    </a:lnTo>
                    <a:lnTo>
                      <a:pt x="246" y="24"/>
                    </a:lnTo>
                    <a:lnTo>
                      <a:pt x="246" y="24"/>
                    </a:lnTo>
                    <a:lnTo>
                      <a:pt x="246" y="24"/>
                    </a:lnTo>
                    <a:lnTo>
                      <a:pt x="247" y="24"/>
                    </a:lnTo>
                    <a:lnTo>
                      <a:pt x="249" y="24"/>
                    </a:lnTo>
                    <a:lnTo>
                      <a:pt x="249" y="24"/>
                    </a:lnTo>
                    <a:lnTo>
                      <a:pt x="250" y="24"/>
                    </a:lnTo>
                    <a:lnTo>
                      <a:pt x="251" y="24"/>
                    </a:lnTo>
                    <a:lnTo>
                      <a:pt x="253" y="25"/>
                    </a:lnTo>
                    <a:lnTo>
                      <a:pt x="254" y="25"/>
                    </a:lnTo>
                    <a:lnTo>
                      <a:pt x="257" y="25"/>
                    </a:lnTo>
                    <a:lnTo>
                      <a:pt x="258" y="25"/>
                    </a:lnTo>
                    <a:lnTo>
                      <a:pt x="259" y="25"/>
                    </a:lnTo>
                    <a:lnTo>
                      <a:pt x="260" y="25"/>
                    </a:lnTo>
                    <a:lnTo>
                      <a:pt x="263" y="26"/>
                    </a:lnTo>
                    <a:lnTo>
                      <a:pt x="264" y="26"/>
                    </a:lnTo>
                    <a:lnTo>
                      <a:pt x="265" y="26"/>
                    </a:lnTo>
                    <a:lnTo>
                      <a:pt x="268" y="26"/>
                    </a:lnTo>
                    <a:lnTo>
                      <a:pt x="271" y="27"/>
                    </a:lnTo>
                    <a:lnTo>
                      <a:pt x="273" y="27"/>
                    </a:lnTo>
                    <a:lnTo>
                      <a:pt x="274" y="27"/>
                    </a:lnTo>
                    <a:lnTo>
                      <a:pt x="274" y="27"/>
                    </a:lnTo>
                    <a:lnTo>
                      <a:pt x="279" y="27"/>
                    </a:lnTo>
                    <a:lnTo>
                      <a:pt x="279" y="28"/>
                    </a:lnTo>
                    <a:lnTo>
                      <a:pt x="279" y="29"/>
                    </a:lnTo>
                    <a:lnTo>
                      <a:pt x="279" y="30"/>
                    </a:lnTo>
                    <a:lnTo>
                      <a:pt x="279" y="30"/>
                    </a:lnTo>
                    <a:lnTo>
                      <a:pt x="279" y="31"/>
                    </a:lnTo>
                    <a:lnTo>
                      <a:pt x="279" y="33"/>
                    </a:lnTo>
                    <a:lnTo>
                      <a:pt x="279" y="34"/>
                    </a:lnTo>
                    <a:lnTo>
                      <a:pt x="279" y="35"/>
                    </a:lnTo>
                    <a:lnTo>
                      <a:pt x="279" y="37"/>
                    </a:lnTo>
                    <a:lnTo>
                      <a:pt x="279" y="39"/>
                    </a:lnTo>
                    <a:lnTo>
                      <a:pt x="279" y="39"/>
                    </a:lnTo>
                    <a:lnTo>
                      <a:pt x="279" y="40"/>
                    </a:lnTo>
                    <a:lnTo>
                      <a:pt x="278" y="41"/>
                    </a:lnTo>
                    <a:lnTo>
                      <a:pt x="278" y="42"/>
                    </a:lnTo>
                    <a:lnTo>
                      <a:pt x="278" y="42"/>
                    </a:lnTo>
                    <a:lnTo>
                      <a:pt x="278" y="45"/>
                    </a:lnTo>
                    <a:lnTo>
                      <a:pt x="278" y="48"/>
                    </a:lnTo>
                    <a:lnTo>
                      <a:pt x="278" y="50"/>
                    </a:lnTo>
                    <a:lnTo>
                      <a:pt x="277" y="51"/>
                    </a:lnTo>
                    <a:lnTo>
                      <a:pt x="277" y="52"/>
                    </a:lnTo>
                    <a:lnTo>
                      <a:pt x="277" y="54"/>
                    </a:lnTo>
                    <a:lnTo>
                      <a:pt x="277" y="55"/>
                    </a:lnTo>
                    <a:lnTo>
                      <a:pt x="277" y="58"/>
                    </a:lnTo>
                    <a:lnTo>
                      <a:pt x="277" y="59"/>
                    </a:lnTo>
                    <a:lnTo>
                      <a:pt x="277" y="60"/>
                    </a:lnTo>
                    <a:lnTo>
                      <a:pt x="277" y="63"/>
                    </a:lnTo>
                    <a:lnTo>
                      <a:pt x="277" y="65"/>
                    </a:lnTo>
                    <a:lnTo>
                      <a:pt x="277" y="65"/>
                    </a:lnTo>
                    <a:lnTo>
                      <a:pt x="277" y="66"/>
                    </a:lnTo>
                    <a:lnTo>
                      <a:pt x="277" y="67"/>
                    </a:lnTo>
                    <a:lnTo>
                      <a:pt x="277" y="67"/>
                    </a:lnTo>
                    <a:lnTo>
                      <a:pt x="277" y="68"/>
                    </a:lnTo>
                    <a:lnTo>
                      <a:pt x="277" y="69"/>
                    </a:lnTo>
                    <a:lnTo>
                      <a:pt x="277" y="70"/>
                    </a:lnTo>
                    <a:lnTo>
                      <a:pt x="277" y="71"/>
                    </a:lnTo>
                    <a:lnTo>
                      <a:pt x="277" y="73"/>
                    </a:lnTo>
                    <a:lnTo>
                      <a:pt x="276" y="77"/>
                    </a:lnTo>
                    <a:lnTo>
                      <a:pt x="276" y="83"/>
                    </a:lnTo>
                    <a:lnTo>
                      <a:pt x="275" y="85"/>
                    </a:lnTo>
                    <a:lnTo>
                      <a:pt x="275" y="94"/>
                    </a:lnTo>
                    <a:lnTo>
                      <a:pt x="274" y="98"/>
                    </a:lnTo>
                    <a:lnTo>
                      <a:pt x="274" y="99"/>
                    </a:lnTo>
                    <a:lnTo>
                      <a:pt x="274" y="100"/>
                    </a:lnTo>
                    <a:lnTo>
                      <a:pt x="274" y="101"/>
                    </a:lnTo>
                    <a:lnTo>
                      <a:pt x="274" y="102"/>
                    </a:lnTo>
                    <a:lnTo>
                      <a:pt x="274" y="103"/>
                    </a:lnTo>
                    <a:lnTo>
                      <a:pt x="274" y="103"/>
                    </a:lnTo>
                    <a:lnTo>
                      <a:pt x="274" y="104"/>
                    </a:lnTo>
                    <a:lnTo>
                      <a:pt x="274" y="106"/>
                    </a:lnTo>
                    <a:lnTo>
                      <a:pt x="274" y="107"/>
                    </a:lnTo>
                    <a:lnTo>
                      <a:pt x="274" y="109"/>
                    </a:lnTo>
                    <a:lnTo>
                      <a:pt x="274" y="110"/>
                    </a:lnTo>
                    <a:lnTo>
                      <a:pt x="274" y="110"/>
                    </a:lnTo>
                    <a:lnTo>
                      <a:pt x="274" y="115"/>
                    </a:lnTo>
                    <a:lnTo>
                      <a:pt x="274" y="116"/>
                    </a:lnTo>
                    <a:lnTo>
                      <a:pt x="274" y="119"/>
                    </a:lnTo>
                    <a:lnTo>
                      <a:pt x="274" y="120"/>
                    </a:lnTo>
                    <a:lnTo>
                      <a:pt x="274" y="121"/>
                    </a:lnTo>
                    <a:lnTo>
                      <a:pt x="274" y="125"/>
                    </a:lnTo>
                    <a:lnTo>
                      <a:pt x="274" y="126"/>
                    </a:lnTo>
                    <a:lnTo>
                      <a:pt x="274" y="127"/>
                    </a:lnTo>
                    <a:lnTo>
                      <a:pt x="274" y="128"/>
                    </a:lnTo>
                    <a:lnTo>
                      <a:pt x="274" y="128"/>
                    </a:lnTo>
                    <a:lnTo>
                      <a:pt x="273" y="133"/>
                    </a:lnTo>
                    <a:lnTo>
                      <a:pt x="273" y="133"/>
                    </a:lnTo>
                    <a:lnTo>
                      <a:pt x="273" y="134"/>
                    </a:lnTo>
                    <a:lnTo>
                      <a:pt x="273" y="135"/>
                    </a:lnTo>
                    <a:lnTo>
                      <a:pt x="273" y="137"/>
                    </a:lnTo>
                    <a:lnTo>
                      <a:pt x="273" y="137"/>
                    </a:lnTo>
                    <a:lnTo>
                      <a:pt x="273" y="138"/>
                    </a:lnTo>
                    <a:lnTo>
                      <a:pt x="273" y="140"/>
                    </a:lnTo>
                    <a:lnTo>
                      <a:pt x="273" y="140"/>
                    </a:lnTo>
                    <a:lnTo>
                      <a:pt x="272" y="142"/>
                    </a:lnTo>
                    <a:lnTo>
                      <a:pt x="272" y="144"/>
                    </a:lnTo>
                    <a:lnTo>
                      <a:pt x="272" y="146"/>
                    </a:lnTo>
                    <a:lnTo>
                      <a:pt x="272" y="149"/>
                    </a:lnTo>
                    <a:lnTo>
                      <a:pt x="272" y="150"/>
                    </a:lnTo>
                    <a:lnTo>
                      <a:pt x="272" y="151"/>
                    </a:lnTo>
                    <a:lnTo>
                      <a:pt x="271" y="153"/>
                    </a:lnTo>
                    <a:lnTo>
                      <a:pt x="271" y="154"/>
                    </a:lnTo>
                    <a:lnTo>
                      <a:pt x="271" y="155"/>
                    </a:lnTo>
                    <a:lnTo>
                      <a:pt x="271" y="156"/>
                    </a:lnTo>
                    <a:lnTo>
                      <a:pt x="271" y="156"/>
                    </a:lnTo>
                    <a:lnTo>
                      <a:pt x="271" y="157"/>
                    </a:lnTo>
                    <a:lnTo>
                      <a:pt x="271" y="158"/>
                    </a:lnTo>
                    <a:lnTo>
                      <a:pt x="271" y="159"/>
                    </a:lnTo>
                    <a:lnTo>
                      <a:pt x="271" y="160"/>
                    </a:lnTo>
                    <a:lnTo>
                      <a:pt x="271" y="162"/>
                    </a:lnTo>
                    <a:lnTo>
                      <a:pt x="271" y="164"/>
                    </a:lnTo>
                    <a:lnTo>
                      <a:pt x="271" y="164"/>
                    </a:lnTo>
                    <a:lnTo>
                      <a:pt x="271" y="171"/>
                    </a:lnTo>
                    <a:lnTo>
                      <a:pt x="271" y="171"/>
                    </a:lnTo>
                    <a:lnTo>
                      <a:pt x="270" y="175"/>
                    </a:lnTo>
                    <a:lnTo>
                      <a:pt x="270" y="179"/>
                    </a:lnTo>
                    <a:lnTo>
                      <a:pt x="270" y="184"/>
                    </a:lnTo>
                    <a:lnTo>
                      <a:pt x="269" y="186"/>
                    </a:lnTo>
                    <a:lnTo>
                      <a:pt x="269" y="187"/>
                    </a:lnTo>
                    <a:lnTo>
                      <a:pt x="269" y="189"/>
                    </a:lnTo>
                    <a:lnTo>
                      <a:pt x="269" y="190"/>
                    </a:lnTo>
                    <a:lnTo>
                      <a:pt x="269" y="191"/>
                    </a:lnTo>
                    <a:lnTo>
                      <a:pt x="269" y="193"/>
                    </a:lnTo>
                    <a:lnTo>
                      <a:pt x="269" y="194"/>
                    </a:lnTo>
                    <a:lnTo>
                      <a:pt x="269" y="196"/>
                    </a:lnTo>
                    <a:lnTo>
                      <a:pt x="268" y="202"/>
                    </a:lnTo>
                    <a:lnTo>
                      <a:pt x="268" y="202"/>
                    </a:lnTo>
                    <a:lnTo>
                      <a:pt x="268" y="205"/>
                    </a:lnTo>
                    <a:lnTo>
                      <a:pt x="268" y="208"/>
                    </a:lnTo>
                    <a:lnTo>
                      <a:pt x="268" y="209"/>
                    </a:lnTo>
                    <a:lnTo>
                      <a:pt x="268" y="210"/>
                    </a:lnTo>
                    <a:lnTo>
                      <a:pt x="268" y="213"/>
                    </a:lnTo>
                    <a:lnTo>
                      <a:pt x="268" y="217"/>
                    </a:lnTo>
                    <a:lnTo>
                      <a:pt x="268" y="222"/>
                    </a:lnTo>
                    <a:lnTo>
                      <a:pt x="268" y="223"/>
                    </a:lnTo>
                    <a:lnTo>
                      <a:pt x="268" y="226"/>
                    </a:lnTo>
                    <a:lnTo>
                      <a:pt x="268" y="228"/>
                    </a:lnTo>
                    <a:lnTo>
                      <a:pt x="266" y="228"/>
                    </a:lnTo>
                    <a:lnTo>
                      <a:pt x="265" y="228"/>
                    </a:lnTo>
                    <a:lnTo>
                      <a:pt x="262" y="228"/>
                    </a:lnTo>
                    <a:lnTo>
                      <a:pt x="261" y="228"/>
                    </a:lnTo>
                    <a:lnTo>
                      <a:pt x="259" y="227"/>
                    </a:lnTo>
                    <a:lnTo>
                      <a:pt x="259" y="227"/>
                    </a:lnTo>
                    <a:lnTo>
                      <a:pt x="258" y="227"/>
                    </a:lnTo>
                    <a:lnTo>
                      <a:pt x="257" y="227"/>
                    </a:lnTo>
                    <a:lnTo>
                      <a:pt x="256" y="227"/>
                    </a:lnTo>
                    <a:lnTo>
                      <a:pt x="254" y="227"/>
                    </a:lnTo>
                    <a:lnTo>
                      <a:pt x="252" y="227"/>
                    </a:lnTo>
                    <a:lnTo>
                      <a:pt x="251" y="227"/>
                    </a:lnTo>
                    <a:lnTo>
                      <a:pt x="249" y="226"/>
                    </a:lnTo>
                    <a:lnTo>
                      <a:pt x="249" y="226"/>
                    </a:lnTo>
                    <a:lnTo>
                      <a:pt x="248" y="226"/>
                    </a:lnTo>
                    <a:lnTo>
                      <a:pt x="246" y="226"/>
                    </a:lnTo>
                    <a:lnTo>
                      <a:pt x="245" y="226"/>
                    </a:lnTo>
                    <a:lnTo>
                      <a:pt x="243" y="226"/>
                    </a:lnTo>
                    <a:lnTo>
                      <a:pt x="242" y="226"/>
                    </a:lnTo>
                    <a:lnTo>
                      <a:pt x="240" y="226"/>
                    </a:lnTo>
                    <a:lnTo>
                      <a:pt x="240" y="226"/>
                    </a:lnTo>
                    <a:lnTo>
                      <a:pt x="239" y="226"/>
                    </a:lnTo>
                    <a:lnTo>
                      <a:pt x="238" y="226"/>
                    </a:lnTo>
                    <a:lnTo>
                      <a:pt x="237" y="226"/>
                    </a:lnTo>
                    <a:lnTo>
                      <a:pt x="237" y="226"/>
                    </a:lnTo>
                    <a:lnTo>
                      <a:pt x="237" y="226"/>
                    </a:lnTo>
                    <a:lnTo>
                      <a:pt x="237" y="226"/>
                    </a:lnTo>
                    <a:lnTo>
                      <a:pt x="235" y="226"/>
                    </a:lnTo>
                    <a:lnTo>
                      <a:pt x="231" y="225"/>
                    </a:lnTo>
                    <a:lnTo>
                      <a:pt x="231" y="225"/>
                    </a:lnTo>
                    <a:lnTo>
                      <a:pt x="230" y="225"/>
                    </a:lnTo>
                    <a:lnTo>
                      <a:pt x="228" y="225"/>
                    </a:lnTo>
                    <a:lnTo>
                      <a:pt x="227" y="225"/>
                    </a:lnTo>
                    <a:lnTo>
                      <a:pt x="225" y="224"/>
                    </a:lnTo>
                    <a:lnTo>
                      <a:pt x="224" y="224"/>
                    </a:lnTo>
                    <a:lnTo>
                      <a:pt x="224" y="224"/>
                    </a:lnTo>
                    <a:lnTo>
                      <a:pt x="221" y="224"/>
                    </a:lnTo>
                    <a:lnTo>
                      <a:pt x="220" y="224"/>
                    </a:lnTo>
                    <a:lnTo>
                      <a:pt x="218" y="224"/>
                    </a:lnTo>
                    <a:lnTo>
                      <a:pt x="218" y="224"/>
                    </a:lnTo>
                    <a:lnTo>
                      <a:pt x="217" y="224"/>
                    </a:lnTo>
                    <a:lnTo>
                      <a:pt x="216" y="224"/>
                    </a:lnTo>
                    <a:lnTo>
                      <a:pt x="216" y="224"/>
                    </a:lnTo>
                    <a:lnTo>
                      <a:pt x="215" y="224"/>
                    </a:lnTo>
                    <a:lnTo>
                      <a:pt x="213" y="224"/>
                    </a:lnTo>
                    <a:lnTo>
                      <a:pt x="213" y="224"/>
                    </a:lnTo>
                    <a:lnTo>
                      <a:pt x="212" y="224"/>
                    </a:lnTo>
                    <a:lnTo>
                      <a:pt x="211" y="224"/>
                    </a:lnTo>
                    <a:lnTo>
                      <a:pt x="210" y="224"/>
                    </a:lnTo>
                    <a:lnTo>
                      <a:pt x="208" y="224"/>
                    </a:lnTo>
                    <a:lnTo>
                      <a:pt x="207" y="223"/>
                    </a:lnTo>
                    <a:lnTo>
                      <a:pt x="207" y="223"/>
                    </a:lnTo>
                    <a:lnTo>
                      <a:pt x="206" y="223"/>
                    </a:lnTo>
                    <a:lnTo>
                      <a:pt x="204" y="223"/>
                    </a:lnTo>
                    <a:lnTo>
                      <a:pt x="203" y="223"/>
                    </a:lnTo>
                    <a:lnTo>
                      <a:pt x="202" y="223"/>
                    </a:lnTo>
                    <a:lnTo>
                      <a:pt x="201" y="223"/>
                    </a:lnTo>
                    <a:lnTo>
                      <a:pt x="201" y="223"/>
                    </a:lnTo>
                    <a:lnTo>
                      <a:pt x="201" y="223"/>
                    </a:lnTo>
                    <a:lnTo>
                      <a:pt x="200" y="223"/>
                    </a:lnTo>
                    <a:lnTo>
                      <a:pt x="199" y="223"/>
                    </a:lnTo>
                    <a:lnTo>
                      <a:pt x="198" y="223"/>
                    </a:lnTo>
                    <a:lnTo>
                      <a:pt x="197" y="223"/>
                    </a:lnTo>
                    <a:lnTo>
                      <a:pt x="196" y="223"/>
                    </a:lnTo>
                    <a:lnTo>
                      <a:pt x="196" y="223"/>
                    </a:lnTo>
                    <a:lnTo>
                      <a:pt x="195" y="223"/>
                    </a:lnTo>
                    <a:lnTo>
                      <a:pt x="194" y="223"/>
                    </a:lnTo>
                    <a:lnTo>
                      <a:pt x="193" y="223"/>
                    </a:lnTo>
                    <a:lnTo>
                      <a:pt x="192" y="223"/>
                    </a:lnTo>
                    <a:lnTo>
                      <a:pt x="192" y="223"/>
                    </a:lnTo>
                    <a:lnTo>
                      <a:pt x="184" y="222"/>
                    </a:lnTo>
                    <a:lnTo>
                      <a:pt x="180" y="221"/>
                    </a:lnTo>
                    <a:lnTo>
                      <a:pt x="168" y="220"/>
                    </a:lnTo>
                    <a:lnTo>
                      <a:pt x="154" y="219"/>
                    </a:lnTo>
                    <a:lnTo>
                      <a:pt x="152" y="219"/>
                    </a:lnTo>
                    <a:lnTo>
                      <a:pt x="152" y="218"/>
                    </a:lnTo>
                    <a:lnTo>
                      <a:pt x="149" y="218"/>
                    </a:lnTo>
                    <a:lnTo>
                      <a:pt x="148" y="218"/>
                    </a:lnTo>
                    <a:lnTo>
                      <a:pt x="146" y="217"/>
                    </a:lnTo>
                    <a:lnTo>
                      <a:pt x="145" y="217"/>
                    </a:lnTo>
                    <a:lnTo>
                      <a:pt x="141" y="217"/>
                    </a:lnTo>
                    <a:lnTo>
                      <a:pt x="138" y="217"/>
                    </a:lnTo>
                    <a:lnTo>
                      <a:pt x="137" y="217"/>
                    </a:lnTo>
                    <a:lnTo>
                      <a:pt x="135" y="217"/>
                    </a:lnTo>
                    <a:lnTo>
                      <a:pt x="135" y="217"/>
                    </a:lnTo>
                    <a:lnTo>
                      <a:pt x="134" y="217"/>
                    </a:lnTo>
                    <a:lnTo>
                      <a:pt x="134" y="217"/>
                    </a:lnTo>
                    <a:lnTo>
                      <a:pt x="131" y="217"/>
                    </a:lnTo>
                    <a:lnTo>
                      <a:pt x="131" y="217"/>
                    </a:lnTo>
                    <a:lnTo>
                      <a:pt x="130" y="217"/>
                    </a:lnTo>
                    <a:lnTo>
                      <a:pt x="129" y="217"/>
                    </a:lnTo>
                    <a:lnTo>
                      <a:pt x="128" y="217"/>
                    </a:lnTo>
                    <a:lnTo>
                      <a:pt x="127" y="217"/>
                    </a:lnTo>
                    <a:lnTo>
                      <a:pt x="127" y="216"/>
                    </a:lnTo>
                    <a:lnTo>
                      <a:pt x="126" y="216"/>
                    </a:lnTo>
                    <a:lnTo>
                      <a:pt x="125" y="216"/>
                    </a:lnTo>
                    <a:lnTo>
                      <a:pt x="124" y="216"/>
                    </a:lnTo>
                    <a:lnTo>
                      <a:pt x="123" y="216"/>
                    </a:lnTo>
                    <a:lnTo>
                      <a:pt x="121" y="216"/>
                    </a:lnTo>
                    <a:lnTo>
                      <a:pt x="119" y="215"/>
                    </a:lnTo>
                    <a:lnTo>
                      <a:pt x="119" y="215"/>
                    </a:lnTo>
                    <a:lnTo>
                      <a:pt x="117" y="215"/>
                    </a:lnTo>
                    <a:lnTo>
                      <a:pt x="116" y="215"/>
                    </a:lnTo>
                    <a:lnTo>
                      <a:pt x="116" y="215"/>
                    </a:lnTo>
                    <a:lnTo>
                      <a:pt x="110" y="214"/>
                    </a:lnTo>
                    <a:lnTo>
                      <a:pt x="109" y="214"/>
                    </a:lnTo>
                    <a:lnTo>
                      <a:pt x="105" y="214"/>
                    </a:lnTo>
                    <a:lnTo>
                      <a:pt x="104" y="214"/>
                    </a:lnTo>
                    <a:lnTo>
                      <a:pt x="97" y="213"/>
                    </a:lnTo>
                    <a:lnTo>
                      <a:pt x="97" y="213"/>
                    </a:lnTo>
                    <a:lnTo>
                      <a:pt x="95" y="213"/>
                    </a:lnTo>
                    <a:lnTo>
                      <a:pt x="94" y="212"/>
                    </a:lnTo>
                    <a:lnTo>
                      <a:pt x="94" y="212"/>
                    </a:lnTo>
                    <a:lnTo>
                      <a:pt x="92" y="212"/>
                    </a:lnTo>
                    <a:lnTo>
                      <a:pt x="91" y="212"/>
                    </a:lnTo>
                    <a:lnTo>
                      <a:pt x="91" y="212"/>
                    </a:lnTo>
                    <a:lnTo>
                      <a:pt x="88" y="211"/>
                    </a:lnTo>
                    <a:lnTo>
                      <a:pt x="86" y="211"/>
                    </a:lnTo>
                    <a:lnTo>
                      <a:pt x="85" y="211"/>
                    </a:lnTo>
                    <a:lnTo>
                      <a:pt x="84" y="211"/>
                    </a:lnTo>
                    <a:lnTo>
                      <a:pt x="83" y="211"/>
                    </a:lnTo>
                    <a:lnTo>
                      <a:pt x="82" y="211"/>
                    </a:lnTo>
                    <a:lnTo>
                      <a:pt x="80" y="211"/>
                    </a:lnTo>
                    <a:lnTo>
                      <a:pt x="79" y="210"/>
                    </a:lnTo>
                    <a:lnTo>
                      <a:pt x="78" y="210"/>
                    </a:lnTo>
                    <a:lnTo>
                      <a:pt x="62" y="208"/>
                    </a:lnTo>
                    <a:lnTo>
                      <a:pt x="60" y="208"/>
                    </a:lnTo>
                    <a:lnTo>
                      <a:pt x="40" y="205"/>
                    </a:lnTo>
                    <a:lnTo>
                      <a:pt x="39" y="205"/>
                    </a:lnTo>
                    <a:lnTo>
                      <a:pt x="38" y="205"/>
                    </a:lnTo>
                    <a:lnTo>
                      <a:pt x="37" y="205"/>
                    </a:lnTo>
                    <a:lnTo>
                      <a:pt x="35" y="205"/>
                    </a:lnTo>
                    <a:lnTo>
                      <a:pt x="35" y="205"/>
                    </a:lnTo>
                    <a:lnTo>
                      <a:pt x="33" y="205"/>
                    </a:lnTo>
                    <a:lnTo>
                      <a:pt x="33" y="205"/>
                    </a:lnTo>
                    <a:lnTo>
                      <a:pt x="32" y="205"/>
                    </a:lnTo>
                    <a:lnTo>
                      <a:pt x="30" y="204"/>
                    </a:lnTo>
                    <a:lnTo>
                      <a:pt x="30" y="204"/>
                    </a:lnTo>
                    <a:lnTo>
                      <a:pt x="30" y="204"/>
                    </a:lnTo>
                    <a:lnTo>
                      <a:pt x="29" y="204"/>
                    </a:lnTo>
                    <a:lnTo>
                      <a:pt x="28" y="204"/>
                    </a:lnTo>
                    <a:lnTo>
                      <a:pt x="27" y="204"/>
                    </a:lnTo>
                    <a:lnTo>
                      <a:pt x="26" y="204"/>
                    </a:lnTo>
                    <a:lnTo>
                      <a:pt x="25" y="203"/>
                    </a:lnTo>
                    <a:lnTo>
                      <a:pt x="21" y="203"/>
                    </a:lnTo>
                    <a:lnTo>
                      <a:pt x="21" y="202"/>
                    </a:lnTo>
                    <a:lnTo>
                      <a:pt x="16" y="202"/>
                    </a:lnTo>
                    <a:lnTo>
                      <a:pt x="12" y="202"/>
                    </a:lnTo>
                    <a:lnTo>
                      <a:pt x="10" y="202"/>
                    </a:lnTo>
                    <a:lnTo>
                      <a:pt x="9" y="202"/>
                    </a:lnTo>
                    <a:lnTo>
                      <a:pt x="7" y="202"/>
                    </a:lnTo>
                    <a:lnTo>
                      <a:pt x="2" y="201"/>
                    </a:lnTo>
                    <a:lnTo>
                      <a:pt x="0" y="200"/>
                    </a:lnTo>
                    <a:lnTo>
                      <a:pt x="0" y="199"/>
                    </a:lnTo>
                    <a:lnTo>
                      <a:pt x="0" y="199"/>
                    </a:lnTo>
                    <a:lnTo>
                      <a:pt x="1" y="196"/>
                    </a:lnTo>
                    <a:lnTo>
                      <a:pt x="1" y="196"/>
                    </a:lnTo>
                    <a:lnTo>
                      <a:pt x="1" y="195"/>
                    </a:lnTo>
                    <a:lnTo>
                      <a:pt x="1" y="194"/>
                    </a:lnTo>
                    <a:lnTo>
                      <a:pt x="1" y="194"/>
                    </a:lnTo>
                    <a:lnTo>
                      <a:pt x="2" y="191"/>
                    </a:lnTo>
                    <a:lnTo>
                      <a:pt x="2" y="190"/>
                    </a:lnTo>
                    <a:lnTo>
                      <a:pt x="2" y="189"/>
                    </a:lnTo>
                    <a:lnTo>
                      <a:pt x="2" y="189"/>
                    </a:lnTo>
                    <a:lnTo>
                      <a:pt x="2" y="187"/>
                    </a:lnTo>
                    <a:lnTo>
                      <a:pt x="2" y="187"/>
                    </a:lnTo>
                    <a:lnTo>
                      <a:pt x="2" y="185"/>
                    </a:lnTo>
                    <a:lnTo>
                      <a:pt x="3" y="182"/>
                    </a:lnTo>
                    <a:lnTo>
                      <a:pt x="3" y="181"/>
                    </a:lnTo>
                    <a:lnTo>
                      <a:pt x="3" y="179"/>
                    </a:lnTo>
                    <a:lnTo>
                      <a:pt x="3" y="178"/>
                    </a:lnTo>
                    <a:lnTo>
                      <a:pt x="3" y="177"/>
                    </a:lnTo>
                    <a:lnTo>
                      <a:pt x="3" y="176"/>
                    </a:lnTo>
                    <a:lnTo>
                      <a:pt x="3" y="175"/>
                    </a:lnTo>
                    <a:lnTo>
                      <a:pt x="4" y="174"/>
                    </a:lnTo>
                    <a:lnTo>
                      <a:pt x="4" y="172"/>
                    </a:lnTo>
                    <a:lnTo>
                      <a:pt x="4" y="171"/>
                    </a:lnTo>
                    <a:lnTo>
                      <a:pt x="4" y="170"/>
                    </a:lnTo>
                    <a:lnTo>
                      <a:pt x="4" y="169"/>
                    </a:lnTo>
                    <a:lnTo>
                      <a:pt x="5" y="167"/>
                    </a:lnTo>
                    <a:lnTo>
                      <a:pt x="5" y="164"/>
                    </a:lnTo>
                    <a:lnTo>
                      <a:pt x="6" y="164"/>
                    </a:lnTo>
                    <a:lnTo>
                      <a:pt x="6" y="163"/>
                    </a:lnTo>
                    <a:lnTo>
                      <a:pt x="6" y="161"/>
                    </a:lnTo>
                    <a:lnTo>
                      <a:pt x="6" y="160"/>
                    </a:lnTo>
                    <a:lnTo>
                      <a:pt x="6" y="159"/>
                    </a:lnTo>
                    <a:lnTo>
                      <a:pt x="6" y="158"/>
                    </a:lnTo>
                    <a:lnTo>
                      <a:pt x="6" y="157"/>
                    </a:lnTo>
                    <a:lnTo>
                      <a:pt x="6" y="156"/>
                    </a:lnTo>
                    <a:lnTo>
                      <a:pt x="6" y="156"/>
                    </a:lnTo>
                    <a:lnTo>
                      <a:pt x="6" y="155"/>
                    </a:lnTo>
                    <a:lnTo>
                      <a:pt x="7" y="151"/>
                    </a:lnTo>
                    <a:lnTo>
                      <a:pt x="8" y="142"/>
                    </a:lnTo>
                    <a:lnTo>
                      <a:pt x="8" y="141"/>
                    </a:lnTo>
                    <a:lnTo>
                      <a:pt x="8" y="138"/>
                    </a:lnTo>
                    <a:lnTo>
                      <a:pt x="8" y="137"/>
                    </a:lnTo>
                    <a:lnTo>
                      <a:pt x="8" y="136"/>
                    </a:lnTo>
                    <a:lnTo>
                      <a:pt x="8" y="135"/>
                    </a:lnTo>
                    <a:lnTo>
                      <a:pt x="9" y="131"/>
                    </a:lnTo>
                    <a:lnTo>
                      <a:pt x="9" y="131"/>
                    </a:lnTo>
                    <a:lnTo>
                      <a:pt x="9" y="12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9" name="Freeform 46"/>
              <p:cNvSpPr>
                <a:spLocks/>
              </p:cNvSpPr>
              <p:nvPr/>
            </p:nvSpPr>
            <p:spPr bwMode="auto">
              <a:xfrm>
                <a:off x="3800" y="1363"/>
                <a:ext cx="279" cy="228"/>
              </a:xfrm>
              <a:custGeom>
                <a:avLst/>
                <a:gdLst>
                  <a:gd name="T0" fmla="*/ 12 w 279"/>
                  <a:gd name="T1" fmla="*/ 113 h 228"/>
                  <a:gd name="T2" fmla="*/ 12 w 279"/>
                  <a:gd name="T3" fmla="*/ 104 h 228"/>
                  <a:gd name="T4" fmla="*/ 17 w 279"/>
                  <a:gd name="T5" fmla="*/ 76 h 228"/>
                  <a:gd name="T6" fmla="*/ 20 w 279"/>
                  <a:gd name="T7" fmla="*/ 48 h 228"/>
                  <a:gd name="T8" fmla="*/ 24 w 279"/>
                  <a:gd name="T9" fmla="*/ 24 h 228"/>
                  <a:gd name="T10" fmla="*/ 29 w 279"/>
                  <a:gd name="T11" fmla="*/ 0 h 228"/>
                  <a:gd name="T12" fmla="*/ 37 w 279"/>
                  <a:gd name="T13" fmla="*/ 2 h 228"/>
                  <a:gd name="T14" fmla="*/ 52 w 279"/>
                  <a:gd name="T15" fmla="*/ 4 h 228"/>
                  <a:gd name="T16" fmla="*/ 63 w 279"/>
                  <a:gd name="T17" fmla="*/ 5 h 228"/>
                  <a:gd name="T18" fmla="*/ 73 w 279"/>
                  <a:gd name="T19" fmla="*/ 6 h 228"/>
                  <a:gd name="T20" fmla="*/ 82 w 279"/>
                  <a:gd name="T21" fmla="*/ 8 h 228"/>
                  <a:gd name="T22" fmla="*/ 91 w 279"/>
                  <a:gd name="T23" fmla="*/ 8 h 228"/>
                  <a:gd name="T24" fmla="*/ 101 w 279"/>
                  <a:gd name="T25" fmla="*/ 10 h 228"/>
                  <a:gd name="T26" fmla="*/ 118 w 279"/>
                  <a:gd name="T27" fmla="*/ 12 h 228"/>
                  <a:gd name="T28" fmla="*/ 125 w 279"/>
                  <a:gd name="T29" fmla="*/ 12 h 228"/>
                  <a:gd name="T30" fmla="*/ 135 w 279"/>
                  <a:gd name="T31" fmla="*/ 14 h 228"/>
                  <a:gd name="T32" fmla="*/ 146 w 279"/>
                  <a:gd name="T33" fmla="*/ 15 h 228"/>
                  <a:gd name="T34" fmla="*/ 157 w 279"/>
                  <a:gd name="T35" fmla="*/ 17 h 228"/>
                  <a:gd name="T36" fmla="*/ 168 w 279"/>
                  <a:gd name="T37" fmla="*/ 18 h 228"/>
                  <a:gd name="T38" fmla="*/ 179 w 279"/>
                  <a:gd name="T39" fmla="*/ 19 h 228"/>
                  <a:gd name="T40" fmla="*/ 207 w 279"/>
                  <a:gd name="T41" fmla="*/ 21 h 228"/>
                  <a:gd name="T42" fmla="*/ 228 w 279"/>
                  <a:gd name="T43" fmla="*/ 23 h 228"/>
                  <a:gd name="T44" fmla="*/ 236 w 279"/>
                  <a:gd name="T45" fmla="*/ 24 h 228"/>
                  <a:gd name="T46" fmla="*/ 246 w 279"/>
                  <a:gd name="T47" fmla="*/ 24 h 228"/>
                  <a:gd name="T48" fmla="*/ 254 w 279"/>
                  <a:gd name="T49" fmla="*/ 25 h 228"/>
                  <a:gd name="T50" fmla="*/ 271 w 279"/>
                  <a:gd name="T51" fmla="*/ 27 h 228"/>
                  <a:gd name="T52" fmla="*/ 279 w 279"/>
                  <a:gd name="T53" fmla="*/ 31 h 228"/>
                  <a:gd name="T54" fmla="*/ 278 w 279"/>
                  <a:gd name="T55" fmla="*/ 42 h 228"/>
                  <a:gd name="T56" fmla="*/ 277 w 279"/>
                  <a:gd name="T57" fmla="*/ 58 h 228"/>
                  <a:gd name="T58" fmla="*/ 277 w 279"/>
                  <a:gd name="T59" fmla="*/ 68 h 228"/>
                  <a:gd name="T60" fmla="*/ 274 w 279"/>
                  <a:gd name="T61" fmla="*/ 98 h 228"/>
                  <a:gd name="T62" fmla="*/ 274 w 279"/>
                  <a:gd name="T63" fmla="*/ 107 h 228"/>
                  <a:gd name="T64" fmla="*/ 274 w 279"/>
                  <a:gd name="T65" fmla="*/ 125 h 228"/>
                  <a:gd name="T66" fmla="*/ 273 w 279"/>
                  <a:gd name="T67" fmla="*/ 137 h 228"/>
                  <a:gd name="T68" fmla="*/ 272 w 279"/>
                  <a:gd name="T69" fmla="*/ 150 h 228"/>
                  <a:gd name="T70" fmla="*/ 271 w 279"/>
                  <a:gd name="T71" fmla="*/ 159 h 228"/>
                  <a:gd name="T72" fmla="*/ 270 w 279"/>
                  <a:gd name="T73" fmla="*/ 184 h 228"/>
                  <a:gd name="T74" fmla="*/ 268 w 279"/>
                  <a:gd name="T75" fmla="*/ 202 h 228"/>
                  <a:gd name="T76" fmla="*/ 268 w 279"/>
                  <a:gd name="T77" fmla="*/ 223 h 228"/>
                  <a:gd name="T78" fmla="*/ 258 w 279"/>
                  <a:gd name="T79" fmla="*/ 227 h 228"/>
                  <a:gd name="T80" fmla="*/ 246 w 279"/>
                  <a:gd name="T81" fmla="*/ 226 h 228"/>
                  <a:gd name="T82" fmla="*/ 237 w 279"/>
                  <a:gd name="T83" fmla="*/ 226 h 228"/>
                  <a:gd name="T84" fmla="*/ 225 w 279"/>
                  <a:gd name="T85" fmla="*/ 224 h 228"/>
                  <a:gd name="T86" fmla="*/ 216 w 279"/>
                  <a:gd name="T87" fmla="*/ 224 h 228"/>
                  <a:gd name="T88" fmla="*/ 207 w 279"/>
                  <a:gd name="T89" fmla="*/ 223 h 228"/>
                  <a:gd name="T90" fmla="*/ 199 w 279"/>
                  <a:gd name="T91" fmla="*/ 223 h 228"/>
                  <a:gd name="T92" fmla="*/ 192 w 279"/>
                  <a:gd name="T93" fmla="*/ 223 h 228"/>
                  <a:gd name="T94" fmla="*/ 146 w 279"/>
                  <a:gd name="T95" fmla="*/ 217 h 228"/>
                  <a:gd name="T96" fmla="*/ 131 w 279"/>
                  <a:gd name="T97" fmla="*/ 217 h 228"/>
                  <a:gd name="T98" fmla="*/ 124 w 279"/>
                  <a:gd name="T99" fmla="*/ 216 h 228"/>
                  <a:gd name="T100" fmla="*/ 109 w 279"/>
                  <a:gd name="T101" fmla="*/ 214 h 228"/>
                  <a:gd name="T102" fmla="*/ 91 w 279"/>
                  <a:gd name="T103" fmla="*/ 212 h 228"/>
                  <a:gd name="T104" fmla="*/ 79 w 279"/>
                  <a:gd name="T105" fmla="*/ 210 h 228"/>
                  <a:gd name="T106" fmla="*/ 35 w 279"/>
                  <a:gd name="T107" fmla="*/ 205 h 228"/>
                  <a:gd name="T108" fmla="*/ 27 w 279"/>
                  <a:gd name="T109" fmla="*/ 204 h 228"/>
                  <a:gd name="T110" fmla="*/ 7 w 279"/>
                  <a:gd name="T111" fmla="*/ 202 h 228"/>
                  <a:gd name="T112" fmla="*/ 1 w 279"/>
                  <a:gd name="T113" fmla="*/ 194 h 228"/>
                  <a:gd name="T114" fmla="*/ 3 w 279"/>
                  <a:gd name="T115" fmla="*/ 181 h 228"/>
                  <a:gd name="T116" fmla="*/ 4 w 279"/>
                  <a:gd name="T117" fmla="*/ 170 h 228"/>
                  <a:gd name="T118" fmla="*/ 6 w 279"/>
                  <a:gd name="T119" fmla="*/ 158 h 228"/>
                  <a:gd name="T120" fmla="*/ 8 w 279"/>
                  <a:gd name="T121" fmla="*/ 13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 h="228">
                    <a:moveTo>
                      <a:pt x="9" y="125"/>
                    </a:moveTo>
                    <a:lnTo>
                      <a:pt x="10" y="124"/>
                    </a:lnTo>
                    <a:lnTo>
                      <a:pt x="10" y="122"/>
                    </a:lnTo>
                    <a:lnTo>
                      <a:pt x="10" y="120"/>
                    </a:lnTo>
                    <a:lnTo>
                      <a:pt x="11" y="119"/>
                    </a:lnTo>
                    <a:lnTo>
                      <a:pt x="11" y="118"/>
                    </a:lnTo>
                    <a:lnTo>
                      <a:pt x="11" y="116"/>
                    </a:lnTo>
                    <a:lnTo>
                      <a:pt x="12" y="114"/>
                    </a:lnTo>
                    <a:lnTo>
                      <a:pt x="12" y="113"/>
                    </a:lnTo>
                    <a:lnTo>
                      <a:pt x="12" y="110"/>
                    </a:lnTo>
                    <a:lnTo>
                      <a:pt x="12" y="110"/>
                    </a:lnTo>
                    <a:lnTo>
                      <a:pt x="12" y="110"/>
                    </a:lnTo>
                    <a:lnTo>
                      <a:pt x="12" y="109"/>
                    </a:lnTo>
                    <a:lnTo>
                      <a:pt x="12" y="107"/>
                    </a:lnTo>
                    <a:lnTo>
                      <a:pt x="12" y="107"/>
                    </a:lnTo>
                    <a:lnTo>
                      <a:pt x="12" y="105"/>
                    </a:lnTo>
                    <a:lnTo>
                      <a:pt x="12" y="104"/>
                    </a:lnTo>
                    <a:lnTo>
                      <a:pt x="12" y="104"/>
                    </a:lnTo>
                    <a:lnTo>
                      <a:pt x="12" y="103"/>
                    </a:lnTo>
                    <a:lnTo>
                      <a:pt x="12" y="103"/>
                    </a:lnTo>
                    <a:lnTo>
                      <a:pt x="12" y="102"/>
                    </a:lnTo>
                    <a:lnTo>
                      <a:pt x="13" y="100"/>
                    </a:lnTo>
                    <a:lnTo>
                      <a:pt x="13" y="100"/>
                    </a:lnTo>
                    <a:lnTo>
                      <a:pt x="14" y="94"/>
                    </a:lnTo>
                    <a:lnTo>
                      <a:pt x="16" y="82"/>
                    </a:lnTo>
                    <a:lnTo>
                      <a:pt x="16" y="81"/>
                    </a:lnTo>
                    <a:lnTo>
                      <a:pt x="17" y="76"/>
                    </a:lnTo>
                    <a:lnTo>
                      <a:pt x="17" y="75"/>
                    </a:lnTo>
                    <a:lnTo>
                      <a:pt x="17" y="74"/>
                    </a:lnTo>
                    <a:lnTo>
                      <a:pt x="18" y="70"/>
                    </a:lnTo>
                    <a:lnTo>
                      <a:pt x="18" y="70"/>
                    </a:lnTo>
                    <a:lnTo>
                      <a:pt x="18" y="69"/>
                    </a:lnTo>
                    <a:lnTo>
                      <a:pt x="18" y="67"/>
                    </a:lnTo>
                    <a:lnTo>
                      <a:pt x="19" y="57"/>
                    </a:lnTo>
                    <a:lnTo>
                      <a:pt x="20" y="50"/>
                    </a:lnTo>
                    <a:lnTo>
                      <a:pt x="20" y="48"/>
                    </a:lnTo>
                    <a:lnTo>
                      <a:pt x="21" y="46"/>
                    </a:lnTo>
                    <a:lnTo>
                      <a:pt x="21" y="45"/>
                    </a:lnTo>
                    <a:lnTo>
                      <a:pt x="21" y="45"/>
                    </a:lnTo>
                    <a:lnTo>
                      <a:pt x="21" y="44"/>
                    </a:lnTo>
                    <a:lnTo>
                      <a:pt x="21" y="43"/>
                    </a:lnTo>
                    <a:lnTo>
                      <a:pt x="21" y="42"/>
                    </a:lnTo>
                    <a:lnTo>
                      <a:pt x="21" y="39"/>
                    </a:lnTo>
                    <a:lnTo>
                      <a:pt x="23" y="27"/>
                    </a:lnTo>
                    <a:lnTo>
                      <a:pt x="24" y="24"/>
                    </a:lnTo>
                    <a:lnTo>
                      <a:pt x="24" y="20"/>
                    </a:lnTo>
                    <a:lnTo>
                      <a:pt x="24" y="18"/>
                    </a:lnTo>
                    <a:lnTo>
                      <a:pt x="24" y="16"/>
                    </a:lnTo>
                    <a:lnTo>
                      <a:pt x="25" y="8"/>
                    </a:lnTo>
                    <a:lnTo>
                      <a:pt x="26" y="6"/>
                    </a:lnTo>
                    <a:lnTo>
                      <a:pt x="27" y="0"/>
                    </a:lnTo>
                    <a:lnTo>
                      <a:pt x="27" y="0"/>
                    </a:lnTo>
                    <a:lnTo>
                      <a:pt x="28" y="0"/>
                    </a:lnTo>
                    <a:lnTo>
                      <a:pt x="29" y="0"/>
                    </a:lnTo>
                    <a:lnTo>
                      <a:pt x="33" y="1"/>
                    </a:lnTo>
                    <a:lnTo>
                      <a:pt x="33" y="1"/>
                    </a:lnTo>
                    <a:lnTo>
                      <a:pt x="33" y="2"/>
                    </a:lnTo>
                    <a:lnTo>
                      <a:pt x="34" y="2"/>
                    </a:lnTo>
                    <a:lnTo>
                      <a:pt x="35" y="2"/>
                    </a:lnTo>
                    <a:lnTo>
                      <a:pt x="35" y="2"/>
                    </a:lnTo>
                    <a:lnTo>
                      <a:pt x="36" y="2"/>
                    </a:lnTo>
                    <a:lnTo>
                      <a:pt x="36" y="2"/>
                    </a:lnTo>
                    <a:lnTo>
                      <a:pt x="37" y="2"/>
                    </a:lnTo>
                    <a:lnTo>
                      <a:pt x="38" y="2"/>
                    </a:lnTo>
                    <a:lnTo>
                      <a:pt x="40" y="2"/>
                    </a:lnTo>
                    <a:lnTo>
                      <a:pt x="42" y="2"/>
                    </a:lnTo>
                    <a:lnTo>
                      <a:pt x="44" y="3"/>
                    </a:lnTo>
                    <a:lnTo>
                      <a:pt x="45" y="3"/>
                    </a:lnTo>
                    <a:lnTo>
                      <a:pt x="46" y="3"/>
                    </a:lnTo>
                    <a:lnTo>
                      <a:pt x="46" y="3"/>
                    </a:lnTo>
                    <a:lnTo>
                      <a:pt x="46" y="3"/>
                    </a:lnTo>
                    <a:lnTo>
                      <a:pt x="52" y="4"/>
                    </a:lnTo>
                    <a:lnTo>
                      <a:pt x="55" y="5"/>
                    </a:lnTo>
                    <a:lnTo>
                      <a:pt x="56" y="5"/>
                    </a:lnTo>
                    <a:lnTo>
                      <a:pt x="57" y="5"/>
                    </a:lnTo>
                    <a:lnTo>
                      <a:pt x="57" y="5"/>
                    </a:lnTo>
                    <a:lnTo>
                      <a:pt x="58" y="5"/>
                    </a:lnTo>
                    <a:lnTo>
                      <a:pt x="58" y="5"/>
                    </a:lnTo>
                    <a:lnTo>
                      <a:pt x="59" y="5"/>
                    </a:lnTo>
                    <a:lnTo>
                      <a:pt x="60" y="5"/>
                    </a:lnTo>
                    <a:lnTo>
                      <a:pt x="63" y="5"/>
                    </a:lnTo>
                    <a:lnTo>
                      <a:pt x="64" y="5"/>
                    </a:lnTo>
                    <a:lnTo>
                      <a:pt x="64" y="5"/>
                    </a:lnTo>
                    <a:lnTo>
                      <a:pt x="66" y="5"/>
                    </a:lnTo>
                    <a:lnTo>
                      <a:pt x="67" y="5"/>
                    </a:lnTo>
                    <a:lnTo>
                      <a:pt x="68" y="5"/>
                    </a:lnTo>
                    <a:lnTo>
                      <a:pt x="69" y="5"/>
                    </a:lnTo>
                    <a:lnTo>
                      <a:pt x="71" y="6"/>
                    </a:lnTo>
                    <a:lnTo>
                      <a:pt x="72" y="6"/>
                    </a:lnTo>
                    <a:lnTo>
                      <a:pt x="73" y="6"/>
                    </a:lnTo>
                    <a:lnTo>
                      <a:pt x="73" y="6"/>
                    </a:lnTo>
                    <a:lnTo>
                      <a:pt x="74" y="6"/>
                    </a:lnTo>
                    <a:lnTo>
                      <a:pt x="75" y="6"/>
                    </a:lnTo>
                    <a:lnTo>
                      <a:pt x="76" y="7"/>
                    </a:lnTo>
                    <a:lnTo>
                      <a:pt x="78" y="7"/>
                    </a:lnTo>
                    <a:lnTo>
                      <a:pt x="79" y="7"/>
                    </a:lnTo>
                    <a:lnTo>
                      <a:pt x="81" y="8"/>
                    </a:lnTo>
                    <a:lnTo>
                      <a:pt x="82" y="8"/>
                    </a:lnTo>
                    <a:lnTo>
                      <a:pt x="82" y="8"/>
                    </a:lnTo>
                    <a:lnTo>
                      <a:pt x="83" y="8"/>
                    </a:lnTo>
                    <a:lnTo>
                      <a:pt x="85" y="8"/>
                    </a:lnTo>
                    <a:lnTo>
                      <a:pt x="86" y="8"/>
                    </a:lnTo>
                    <a:lnTo>
                      <a:pt x="87" y="8"/>
                    </a:lnTo>
                    <a:lnTo>
                      <a:pt x="88" y="8"/>
                    </a:lnTo>
                    <a:lnTo>
                      <a:pt x="89" y="8"/>
                    </a:lnTo>
                    <a:lnTo>
                      <a:pt x="90" y="8"/>
                    </a:lnTo>
                    <a:lnTo>
                      <a:pt x="91" y="8"/>
                    </a:lnTo>
                    <a:lnTo>
                      <a:pt x="91" y="8"/>
                    </a:lnTo>
                    <a:lnTo>
                      <a:pt x="91" y="8"/>
                    </a:lnTo>
                    <a:lnTo>
                      <a:pt x="92" y="9"/>
                    </a:lnTo>
                    <a:lnTo>
                      <a:pt x="93" y="9"/>
                    </a:lnTo>
                    <a:lnTo>
                      <a:pt x="95" y="9"/>
                    </a:lnTo>
                    <a:lnTo>
                      <a:pt x="96" y="9"/>
                    </a:lnTo>
                    <a:lnTo>
                      <a:pt x="96" y="9"/>
                    </a:lnTo>
                    <a:lnTo>
                      <a:pt x="97" y="9"/>
                    </a:lnTo>
                    <a:lnTo>
                      <a:pt x="100" y="10"/>
                    </a:lnTo>
                    <a:lnTo>
                      <a:pt x="101" y="10"/>
                    </a:lnTo>
                    <a:lnTo>
                      <a:pt x="104" y="11"/>
                    </a:lnTo>
                    <a:lnTo>
                      <a:pt x="105" y="11"/>
                    </a:lnTo>
                    <a:lnTo>
                      <a:pt x="106" y="11"/>
                    </a:lnTo>
                    <a:lnTo>
                      <a:pt x="109" y="12"/>
                    </a:lnTo>
                    <a:lnTo>
                      <a:pt x="110" y="12"/>
                    </a:lnTo>
                    <a:lnTo>
                      <a:pt x="112" y="12"/>
                    </a:lnTo>
                    <a:lnTo>
                      <a:pt x="114" y="12"/>
                    </a:lnTo>
                    <a:lnTo>
                      <a:pt x="115" y="12"/>
                    </a:lnTo>
                    <a:lnTo>
                      <a:pt x="118" y="12"/>
                    </a:lnTo>
                    <a:lnTo>
                      <a:pt x="119" y="12"/>
                    </a:lnTo>
                    <a:lnTo>
                      <a:pt x="119" y="12"/>
                    </a:lnTo>
                    <a:lnTo>
                      <a:pt x="120" y="12"/>
                    </a:lnTo>
                    <a:lnTo>
                      <a:pt x="121" y="12"/>
                    </a:lnTo>
                    <a:lnTo>
                      <a:pt x="122" y="12"/>
                    </a:lnTo>
                    <a:lnTo>
                      <a:pt x="123" y="12"/>
                    </a:lnTo>
                    <a:lnTo>
                      <a:pt x="124" y="12"/>
                    </a:lnTo>
                    <a:lnTo>
                      <a:pt x="124" y="12"/>
                    </a:lnTo>
                    <a:lnTo>
                      <a:pt x="125" y="12"/>
                    </a:lnTo>
                    <a:lnTo>
                      <a:pt x="128" y="13"/>
                    </a:lnTo>
                    <a:lnTo>
                      <a:pt x="129" y="13"/>
                    </a:lnTo>
                    <a:lnTo>
                      <a:pt x="129" y="13"/>
                    </a:lnTo>
                    <a:lnTo>
                      <a:pt x="130" y="13"/>
                    </a:lnTo>
                    <a:lnTo>
                      <a:pt x="131" y="14"/>
                    </a:lnTo>
                    <a:lnTo>
                      <a:pt x="132" y="14"/>
                    </a:lnTo>
                    <a:lnTo>
                      <a:pt x="134" y="14"/>
                    </a:lnTo>
                    <a:lnTo>
                      <a:pt x="134" y="14"/>
                    </a:lnTo>
                    <a:lnTo>
                      <a:pt x="135" y="14"/>
                    </a:lnTo>
                    <a:lnTo>
                      <a:pt x="136" y="14"/>
                    </a:lnTo>
                    <a:lnTo>
                      <a:pt x="137" y="14"/>
                    </a:lnTo>
                    <a:lnTo>
                      <a:pt x="137" y="15"/>
                    </a:lnTo>
                    <a:lnTo>
                      <a:pt x="140" y="15"/>
                    </a:lnTo>
                    <a:lnTo>
                      <a:pt x="141" y="15"/>
                    </a:lnTo>
                    <a:lnTo>
                      <a:pt x="142" y="15"/>
                    </a:lnTo>
                    <a:lnTo>
                      <a:pt x="146" y="15"/>
                    </a:lnTo>
                    <a:lnTo>
                      <a:pt x="146" y="15"/>
                    </a:lnTo>
                    <a:lnTo>
                      <a:pt x="146" y="15"/>
                    </a:lnTo>
                    <a:lnTo>
                      <a:pt x="147" y="15"/>
                    </a:lnTo>
                    <a:lnTo>
                      <a:pt x="148" y="15"/>
                    </a:lnTo>
                    <a:lnTo>
                      <a:pt x="149" y="16"/>
                    </a:lnTo>
                    <a:lnTo>
                      <a:pt x="150" y="16"/>
                    </a:lnTo>
                    <a:lnTo>
                      <a:pt x="152" y="16"/>
                    </a:lnTo>
                    <a:lnTo>
                      <a:pt x="155" y="16"/>
                    </a:lnTo>
                    <a:lnTo>
                      <a:pt x="155" y="16"/>
                    </a:lnTo>
                    <a:lnTo>
                      <a:pt x="156" y="16"/>
                    </a:lnTo>
                    <a:lnTo>
                      <a:pt x="157" y="17"/>
                    </a:lnTo>
                    <a:lnTo>
                      <a:pt x="157" y="17"/>
                    </a:lnTo>
                    <a:lnTo>
                      <a:pt x="159" y="17"/>
                    </a:lnTo>
                    <a:lnTo>
                      <a:pt x="160" y="17"/>
                    </a:lnTo>
                    <a:lnTo>
                      <a:pt x="162" y="17"/>
                    </a:lnTo>
                    <a:lnTo>
                      <a:pt x="163" y="18"/>
                    </a:lnTo>
                    <a:lnTo>
                      <a:pt x="167" y="18"/>
                    </a:lnTo>
                    <a:lnTo>
                      <a:pt x="167" y="18"/>
                    </a:lnTo>
                    <a:lnTo>
                      <a:pt x="168" y="18"/>
                    </a:lnTo>
                    <a:lnTo>
                      <a:pt x="168" y="18"/>
                    </a:lnTo>
                    <a:lnTo>
                      <a:pt x="170" y="18"/>
                    </a:lnTo>
                    <a:lnTo>
                      <a:pt x="172" y="18"/>
                    </a:lnTo>
                    <a:lnTo>
                      <a:pt x="173" y="18"/>
                    </a:lnTo>
                    <a:lnTo>
                      <a:pt x="174" y="18"/>
                    </a:lnTo>
                    <a:lnTo>
                      <a:pt x="174" y="18"/>
                    </a:lnTo>
                    <a:lnTo>
                      <a:pt x="174" y="18"/>
                    </a:lnTo>
                    <a:lnTo>
                      <a:pt x="177" y="19"/>
                    </a:lnTo>
                    <a:lnTo>
                      <a:pt x="178" y="19"/>
                    </a:lnTo>
                    <a:lnTo>
                      <a:pt x="179" y="19"/>
                    </a:lnTo>
                    <a:lnTo>
                      <a:pt x="186" y="20"/>
                    </a:lnTo>
                    <a:lnTo>
                      <a:pt x="190" y="20"/>
                    </a:lnTo>
                    <a:lnTo>
                      <a:pt x="192" y="20"/>
                    </a:lnTo>
                    <a:lnTo>
                      <a:pt x="196" y="20"/>
                    </a:lnTo>
                    <a:lnTo>
                      <a:pt x="201" y="21"/>
                    </a:lnTo>
                    <a:lnTo>
                      <a:pt x="201" y="20"/>
                    </a:lnTo>
                    <a:lnTo>
                      <a:pt x="207" y="21"/>
                    </a:lnTo>
                    <a:lnTo>
                      <a:pt x="207" y="21"/>
                    </a:lnTo>
                    <a:lnTo>
                      <a:pt x="207" y="21"/>
                    </a:lnTo>
                    <a:lnTo>
                      <a:pt x="208" y="21"/>
                    </a:lnTo>
                    <a:lnTo>
                      <a:pt x="213" y="21"/>
                    </a:lnTo>
                    <a:lnTo>
                      <a:pt x="218" y="22"/>
                    </a:lnTo>
                    <a:lnTo>
                      <a:pt x="224" y="22"/>
                    </a:lnTo>
                    <a:lnTo>
                      <a:pt x="225" y="22"/>
                    </a:lnTo>
                    <a:lnTo>
                      <a:pt x="225" y="23"/>
                    </a:lnTo>
                    <a:lnTo>
                      <a:pt x="225" y="23"/>
                    </a:lnTo>
                    <a:lnTo>
                      <a:pt x="227" y="23"/>
                    </a:lnTo>
                    <a:lnTo>
                      <a:pt x="228" y="23"/>
                    </a:lnTo>
                    <a:lnTo>
                      <a:pt x="229" y="23"/>
                    </a:lnTo>
                    <a:lnTo>
                      <a:pt x="229" y="23"/>
                    </a:lnTo>
                    <a:lnTo>
                      <a:pt x="230" y="23"/>
                    </a:lnTo>
                    <a:lnTo>
                      <a:pt x="231" y="23"/>
                    </a:lnTo>
                    <a:lnTo>
                      <a:pt x="231" y="23"/>
                    </a:lnTo>
                    <a:lnTo>
                      <a:pt x="233" y="23"/>
                    </a:lnTo>
                    <a:lnTo>
                      <a:pt x="234" y="24"/>
                    </a:lnTo>
                    <a:lnTo>
                      <a:pt x="235" y="24"/>
                    </a:lnTo>
                    <a:lnTo>
                      <a:pt x="236" y="24"/>
                    </a:lnTo>
                    <a:lnTo>
                      <a:pt x="237" y="24"/>
                    </a:lnTo>
                    <a:lnTo>
                      <a:pt x="237" y="24"/>
                    </a:lnTo>
                    <a:lnTo>
                      <a:pt x="239" y="24"/>
                    </a:lnTo>
                    <a:lnTo>
                      <a:pt x="240" y="24"/>
                    </a:lnTo>
                    <a:lnTo>
                      <a:pt x="240" y="24"/>
                    </a:lnTo>
                    <a:lnTo>
                      <a:pt x="240" y="24"/>
                    </a:lnTo>
                    <a:lnTo>
                      <a:pt x="243" y="24"/>
                    </a:lnTo>
                    <a:lnTo>
                      <a:pt x="245" y="24"/>
                    </a:lnTo>
                    <a:lnTo>
                      <a:pt x="246" y="24"/>
                    </a:lnTo>
                    <a:lnTo>
                      <a:pt x="246" y="24"/>
                    </a:lnTo>
                    <a:lnTo>
                      <a:pt x="246" y="24"/>
                    </a:lnTo>
                    <a:lnTo>
                      <a:pt x="247" y="24"/>
                    </a:lnTo>
                    <a:lnTo>
                      <a:pt x="249" y="24"/>
                    </a:lnTo>
                    <a:lnTo>
                      <a:pt x="249" y="24"/>
                    </a:lnTo>
                    <a:lnTo>
                      <a:pt x="250" y="24"/>
                    </a:lnTo>
                    <a:lnTo>
                      <a:pt x="251" y="24"/>
                    </a:lnTo>
                    <a:lnTo>
                      <a:pt x="253" y="25"/>
                    </a:lnTo>
                    <a:lnTo>
                      <a:pt x="254" y="25"/>
                    </a:lnTo>
                    <a:lnTo>
                      <a:pt x="257" y="25"/>
                    </a:lnTo>
                    <a:lnTo>
                      <a:pt x="258" y="25"/>
                    </a:lnTo>
                    <a:lnTo>
                      <a:pt x="259" y="25"/>
                    </a:lnTo>
                    <a:lnTo>
                      <a:pt x="260" y="25"/>
                    </a:lnTo>
                    <a:lnTo>
                      <a:pt x="263" y="26"/>
                    </a:lnTo>
                    <a:lnTo>
                      <a:pt x="264" y="26"/>
                    </a:lnTo>
                    <a:lnTo>
                      <a:pt x="265" y="26"/>
                    </a:lnTo>
                    <a:lnTo>
                      <a:pt x="268" y="26"/>
                    </a:lnTo>
                    <a:lnTo>
                      <a:pt x="271" y="27"/>
                    </a:lnTo>
                    <a:lnTo>
                      <a:pt x="273" y="27"/>
                    </a:lnTo>
                    <a:lnTo>
                      <a:pt x="274" y="27"/>
                    </a:lnTo>
                    <a:lnTo>
                      <a:pt x="274" y="27"/>
                    </a:lnTo>
                    <a:lnTo>
                      <a:pt x="279" y="27"/>
                    </a:lnTo>
                    <a:lnTo>
                      <a:pt x="279" y="28"/>
                    </a:lnTo>
                    <a:lnTo>
                      <a:pt x="279" y="29"/>
                    </a:lnTo>
                    <a:lnTo>
                      <a:pt x="279" y="30"/>
                    </a:lnTo>
                    <a:lnTo>
                      <a:pt x="279" y="30"/>
                    </a:lnTo>
                    <a:lnTo>
                      <a:pt x="279" y="31"/>
                    </a:lnTo>
                    <a:lnTo>
                      <a:pt x="279" y="33"/>
                    </a:lnTo>
                    <a:lnTo>
                      <a:pt x="279" y="34"/>
                    </a:lnTo>
                    <a:lnTo>
                      <a:pt x="279" y="35"/>
                    </a:lnTo>
                    <a:lnTo>
                      <a:pt x="279" y="37"/>
                    </a:lnTo>
                    <a:lnTo>
                      <a:pt x="279" y="39"/>
                    </a:lnTo>
                    <a:lnTo>
                      <a:pt x="279" y="39"/>
                    </a:lnTo>
                    <a:lnTo>
                      <a:pt x="279" y="40"/>
                    </a:lnTo>
                    <a:lnTo>
                      <a:pt x="278" y="41"/>
                    </a:lnTo>
                    <a:lnTo>
                      <a:pt x="278" y="42"/>
                    </a:lnTo>
                    <a:lnTo>
                      <a:pt x="278" y="42"/>
                    </a:lnTo>
                    <a:lnTo>
                      <a:pt x="278" y="45"/>
                    </a:lnTo>
                    <a:lnTo>
                      <a:pt x="278" y="48"/>
                    </a:lnTo>
                    <a:lnTo>
                      <a:pt x="278" y="50"/>
                    </a:lnTo>
                    <a:lnTo>
                      <a:pt x="277" y="51"/>
                    </a:lnTo>
                    <a:lnTo>
                      <a:pt x="277" y="52"/>
                    </a:lnTo>
                    <a:lnTo>
                      <a:pt x="277" y="54"/>
                    </a:lnTo>
                    <a:lnTo>
                      <a:pt x="277" y="55"/>
                    </a:lnTo>
                    <a:lnTo>
                      <a:pt x="277" y="58"/>
                    </a:lnTo>
                    <a:lnTo>
                      <a:pt x="277" y="59"/>
                    </a:lnTo>
                    <a:lnTo>
                      <a:pt x="277" y="60"/>
                    </a:lnTo>
                    <a:lnTo>
                      <a:pt x="277" y="63"/>
                    </a:lnTo>
                    <a:lnTo>
                      <a:pt x="277" y="65"/>
                    </a:lnTo>
                    <a:lnTo>
                      <a:pt x="277" y="65"/>
                    </a:lnTo>
                    <a:lnTo>
                      <a:pt x="277" y="66"/>
                    </a:lnTo>
                    <a:lnTo>
                      <a:pt x="277" y="67"/>
                    </a:lnTo>
                    <a:lnTo>
                      <a:pt x="277" y="67"/>
                    </a:lnTo>
                    <a:lnTo>
                      <a:pt x="277" y="68"/>
                    </a:lnTo>
                    <a:lnTo>
                      <a:pt x="277" y="69"/>
                    </a:lnTo>
                    <a:lnTo>
                      <a:pt x="277" y="70"/>
                    </a:lnTo>
                    <a:lnTo>
                      <a:pt x="277" y="71"/>
                    </a:lnTo>
                    <a:lnTo>
                      <a:pt x="277" y="73"/>
                    </a:lnTo>
                    <a:lnTo>
                      <a:pt x="276" y="77"/>
                    </a:lnTo>
                    <a:lnTo>
                      <a:pt x="276" y="83"/>
                    </a:lnTo>
                    <a:lnTo>
                      <a:pt x="275" y="85"/>
                    </a:lnTo>
                    <a:lnTo>
                      <a:pt x="275" y="94"/>
                    </a:lnTo>
                    <a:lnTo>
                      <a:pt x="274" y="98"/>
                    </a:lnTo>
                    <a:lnTo>
                      <a:pt x="274" y="99"/>
                    </a:lnTo>
                    <a:lnTo>
                      <a:pt x="274" y="100"/>
                    </a:lnTo>
                    <a:lnTo>
                      <a:pt x="274" y="101"/>
                    </a:lnTo>
                    <a:lnTo>
                      <a:pt x="274" y="102"/>
                    </a:lnTo>
                    <a:lnTo>
                      <a:pt x="274" y="103"/>
                    </a:lnTo>
                    <a:lnTo>
                      <a:pt x="274" y="103"/>
                    </a:lnTo>
                    <a:lnTo>
                      <a:pt x="274" y="104"/>
                    </a:lnTo>
                    <a:lnTo>
                      <a:pt x="274" y="106"/>
                    </a:lnTo>
                    <a:lnTo>
                      <a:pt x="274" y="107"/>
                    </a:lnTo>
                    <a:lnTo>
                      <a:pt x="274" y="109"/>
                    </a:lnTo>
                    <a:lnTo>
                      <a:pt x="274" y="110"/>
                    </a:lnTo>
                    <a:lnTo>
                      <a:pt x="274" y="110"/>
                    </a:lnTo>
                    <a:lnTo>
                      <a:pt x="274" y="115"/>
                    </a:lnTo>
                    <a:lnTo>
                      <a:pt x="274" y="116"/>
                    </a:lnTo>
                    <a:lnTo>
                      <a:pt x="274" y="119"/>
                    </a:lnTo>
                    <a:lnTo>
                      <a:pt x="274" y="120"/>
                    </a:lnTo>
                    <a:lnTo>
                      <a:pt x="274" y="121"/>
                    </a:lnTo>
                    <a:lnTo>
                      <a:pt x="274" y="125"/>
                    </a:lnTo>
                    <a:lnTo>
                      <a:pt x="274" y="126"/>
                    </a:lnTo>
                    <a:lnTo>
                      <a:pt x="274" y="127"/>
                    </a:lnTo>
                    <a:lnTo>
                      <a:pt x="274" y="128"/>
                    </a:lnTo>
                    <a:lnTo>
                      <a:pt x="274" y="128"/>
                    </a:lnTo>
                    <a:lnTo>
                      <a:pt x="273" y="133"/>
                    </a:lnTo>
                    <a:lnTo>
                      <a:pt x="273" y="133"/>
                    </a:lnTo>
                    <a:lnTo>
                      <a:pt x="273" y="134"/>
                    </a:lnTo>
                    <a:lnTo>
                      <a:pt x="273" y="135"/>
                    </a:lnTo>
                    <a:lnTo>
                      <a:pt x="273" y="137"/>
                    </a:lnTo>
                    <a:lnTo>
                      <a:pt x="273" y="137"/>
                    </a:lnTo>
                    <a:lnTo>
                      <a:pt x="273" y="138"/>
                    </a:lnTo>
                    <a:lnTo>
                      <a:pt x="273" y="140"/>
                    </a:lnTo>
                    <a:lnTo>
                      <a:pt x="273" y="140"/>
                    </a:lnTo>
                    <a:lnTo>
                      <a:pt x="272" y="142"/>
                    </a:lnTo>
                    <a:lnTo>
                      <a:pt x="272" y="144"/>
                    </a:lnTo>
                    <a:lnTo>
                      <a:pt x="272" y="146"/>
                    </a:lnTo>
                    <a:lnTo>
                      <a:pt x="272" y="149"/>
                    </a:lnTo>
                    <a:lnTo>
                      <a:pt x="272" y="150"/>
                    </a:lnTo>
                    <a:lnTo>
                      <a:pt x="272" y="151"/>
                    </a:lnTo>
                    <a:lnTo>
                      <a:pt x="271" y="153"/>
                    </a:lnTo>
                    <a:lnTo>
                      <a:pt x="271" y="154"/>
                    </a:lnTo>
                    <a:lnTo>
                      <a:pt x="271" y="155"/>
                    </a:lnTo>
                    <a:lnTo>
                      <a:pt x="271" y="156"/>
                    </a:lnTo>
                    <a:lnTo>
                      <a:pt x="271" y="156"/>
                    </a:lnTo>
                    <a:lnTo>
                      <a:pt x="271" y="157"/>
                    </a:lnTo>
                    <a:lnTo>
                      <a:pt x="271" y="158"/>
                    </a:lnTo>
                    <a:lnTo>
                      <a:pt x="271" y="159"/>
                    </a:lnTo>
                    <a:lnTo>
                      <a:pt x="271" y="160"/>
                    </a:lnTo>
                    <a:lnTo>
                      <a:pt x="271" y="162"/>
                    </a:lnTo>
                    <a:lnTo>
                      <a:pt x="271" y="164"/>
                    </a:lnTo>
                    <a:lnTo>
                      <a:pt x="271" y="164"/>
                    </a:lnTo>
                    <a:lnTo>
                      <a:pt x="271" y="171"/>
                    </a:lnTo>
                    <a:lnTo>
                      <a:pt x="271" y="171"/>
                    </a:lnTo>
                    <a:lnTo>
                      <a:pt x="270" y="175"/>
                    </a:lnTo>
                    <a:lnTo>
                      <a:pt x="270" y="179"/>
                    </a:lnTo>
                    <a:lnTo>
                      <a:pt x="270" y="184"/>
                    </a:lnTo>
                    <a:lnTo>
                      <a:pt x="269" y="186"/>
                    </a:lnTo>
                    <a:lnTo>
                      <a:pt x="269" y="187"/>
                    </a:lnTo>
                    <a:lnTo>
                      <a:pt x="269" y="189"/>
                    </a:lnTo>
                    <a:lnTo>
                      <a:pt x="269" y="190"/>
                    </a:lnTo>
                    <a:lnTo>
                      <a:pt x="269" y="191"/>
                    </a:lnTo>
                    <a:lnTo>
                      <a:pt x="269" y="193"/>
                    </a:lnTo>
                    <a:lnTo>
                      <a:pt x="269" y="194"/>
                    </a:lnTo>
                    <a:lnTo>
                      <a:pt x="269" y="196"/>
                    </a:lnTo>
                    <a:lnTo>
                      <a:pt x="268" y="202"/>
                    </a:lnTo>
                    <a:lnTo>
                      <a:pt x="268" y="202"/>
                    </a:lnTo>
                    <a:lnTo>
                      <a:pt x="268" y="205"/>
                    </a:lnTo>
                    <a:lnTo>
                      <a:pt x="268" y="208"/>
                    </a:lnTo>
                    <a:lnTo>
                      <a:pt x="268" y="209"/>
                    </a:lnTo>
                    <a:lnTo>
                      <a:pt x="268" y="210"/>
                    </a:lnTo>
                    <a:lnTo>
                      <a:pt x="268" y="213"/>
                    </a:lnTo>
                    <a:lnTo>
                      <a:pt x="268" y="217"/>
                    </a:lnTo>
                    <a:lnTo>
                      <a:pt x="268" y="222"/>
                    </a:lnTo>
                    <a:lnTo>
                      <a:pt x="268" y="223"/>
                    </a:lnTo>
                    <a:lnTo>
                      <a:pt x="268" y="226"/>
                    </a:lnTo>
                    <a:lnTo>
                      <a:pt x="268" y="228"/>
                    </a:lnTo>
                    <a:lnTo>
                      <a:pt x="266" y="228"/>
                    </a:lnTo>
                    <a:lnTo>
                      <a:pt x="265" y="228"/>
                    </a:lnTo>
                    <a:lnTo>
                      <a:pt x="262" y="228"/>
                    </a:lnTo>
                    <a:lnTo>
                      <a:pt x="261" y="228"/>
                    </a:lnTo>
                    <a:lnTo>
                      <a:pt x="259" y="227"/>
                    </a:lnTo>
                    <a:lnTo>
                      <a:pt x="259" y="227"/>
                    </a:lnTo>
                    <a:lnTo>
                      <a:pt x="258" y="227"/>
                    </a:lnTo>
                    <a:lnTo>
                      <a:pt x="257" y="227"/>
                    </a:lnTo>
                    <a:lnTo>
                      <a:pt x="256" y="227"/>
                    </a:lnTo>
                    <a:lnTo>
                      <a:pt x="254" y="227"/>
                    </a:lnTo>
                    <a:lnTo>
                      <a:pt x="252" y="227"/>
                    </a:lnTo>
                    <a:lnTo>
                      <a:pt x="251" y="227"/>
                    </a:lnTo>
                    <a:lnTo>
                      <a:pt x="249" y="226"/>
                    </a:lnTo>
                    <a:lnTo>
                      <a:pt x="249" y="226"/>
                    </a:lnTo>
                    <a:lnTo>
                      <a:pt x="248" y="226"/>
                    </a:lnTo>
                    <a:lnTo>
                      <a:pt x="246" y="226"/>
                    </a:lnTo>
                    <a:lnTo>
                      <a:pt x="245" y="226"/>
                    </a:lnTo>
                    <a:lnTo>
                      <a:pt x="243" y="226"/>
                    </a:lnTo>
                    <a:lnTo>
                      <a:pt x="242" y="226"/>
                    </a:lnTo>
                    <a:lnTo>
                      <a:pt x="240" y="226"/>
                    </a:lnTo>
                    <a:lnTo>
                      <a:pt x="240" y="226"/>
                    </a:lnTo>
                    <a:lnTo>
                      <a:pt x="239" y="226"/>
                    </a:lnTo>
                    <a:lnTo>
                      <a:pt x="238" y="226"/>
                    </a:lnTo>
                    <a:lnTo>
                      <a:pt x="237" y="226"/>
                    </a:lnTo>
                    <a:lnTo>
                      <a:pt x="237" y="226"/>
                    </a:lnTo>
                    <a:lnTo>
                      <a:pt x="237" y="226"/>
                    </a:lnTo>
                    <a:lnTo>
                      <a:pt x="237" y="226"/>
                    </a:lnTo>
                    <a:lnTo>
                      <a:pt x="235" y="226"/>
                    </a:lnTo>
                    <a:lnTo>
                      <a:pt x="231" y="225"/>
                    </a:lnTo>
                    <a:lnTo>
                      <a:pt x="231" y="225"/>
                    </a:lnTo>
                    <a:lnTo>
                      <a:pt x="230" y="225"/>
                    </a:lnTo>
                    <a:lnTo>
                      <a:pt x="228" y="225"/>
                    </a:lnTo>
                    <a:lnTo>
                      <a:pt x="227" y="225"/>
                    </a:lnTo>
                    <a:lnTo>
                      <a:pt x="225" y="224"/>
                    </a:lnTo>
                    <a:lnTo>
                      <a:pt x="224" y="224"/>
                    </a:lnTo>
                    <a:lnTo>
                      <a:pt x="224" y="224"/>
                    </a:lnTo>
                    <a:lnTo>
                      <a:pt x="221" y="224"/>
                    </a:lnTo>
                    <a:lnTo>
                      <a:pt x="220" y="224"/>
                    </a:lnTo>
                    <a:lnTo>
                      <a:pt x="218" y="224"/>
                    </a:lnTo>
                    <a:lnTo>
                      <a:pt x="218" y="224"/>
                    </a:lnTo>
                    <a:lnTo>
                      <a:pt x="217" y="224"/>
                    </a:lnTo>
                    <a:lnTo>
                      <a:pt x="216" y="224"/>
                    </a:lnTo>
                    <a:lnTo>
                      <a:pt x="216" y="224"/>
                    </a:lnTo>
                    <a:lnTo>
                      <a:pt x="215" y="224"/>
                    </a:lnTo>
                    <a:lnTo>
                      <a:pt x="213" y="224"/>
                    </a:lnTo>
                    <a:lnTo>
                      <a:pt x="213" y="224"/>
                    </a:lnTo>
                    <a:lnTo>
                      <a:pt x="212" y="224"/>
                    </a:lnTo>
                    <a:lnTo>
                      <a:pt x="211" y="224"/>
                    </a:lnTo>
                    <a:lnTo>
                      <a:pt x="210" y="224"/>
                    </a:lnTo>
                    <a:lnTo>
                      <a:pt x="208" y="224"/>
                    </a:lnTo>
                    <a:lnTo>
                      <a:pt x="207" y="223"/>
                    </a:lnTo>
                    <a:lnTo>
                      <a:pt x="207" y="223"/>
                    </a:lnTo>
                    <a:lnTo>
                      <a:pt x="206" y="223"/>
                    </a:lnTo>
                    <a:lnTo>
                      <a:pt x="204" y="223"/>
                    </a:lnTo>
                    <a:lnTo>
                      <a:pt x="203" y="223"/>
                    </a:lnTo>
                    <a:lnTo>
                      <a:pt x="202" y="223"/>
                    </a:lnTo>
                    <a:lnTo>
                      <a:pt x="201" y="223"/>
                    </a:lnTo>
                    <a:lnTo>
                      <a:pt x="201" y="223"/>
                    </a:lnTo>
                    <a:lnTo>
                      <a:pt x="201" y="223"/>
                    </a:lnTo>
                    <a:lnTo>
                      <a:pt x="200" y="223"/>
                    </a:lnTo>
                    <a:lnTo>
                      <a:pt x="199" y="223"/>
                    </a:lnTo>
                    <a:lnTo>
                      <a:pt x="198" y="223"/>
                    </a:lnTo>
                    <a:lnTo>
                      <a:pt x="197" y="223"/>
                    </a:lnTo>
                    <a:lnTo>
                      <a:pt x="196" y="223"/>
                    </a:lnTo>
                    <a:lnTo>
                      <a:pt x="196" y="223"/>
                    </a:lnTo>
                    <a:lnTo>
                      <a:pt x="195" y="223"/>
                    </a:lnTo>
                    <a:lnTo>
                      <a:pt x="194" y="223"/>
                    </a:lnTo>
                    <a:lnTo>
                      <a:pt x="193" y="223"/>
                    </a:lnTo>
                    <a:lnTo>
                      <a:pt x="192" y="223"/>
                    </a:lnTo>
                    <a:lnTo>
                      <a:pt x="192" y="223"/>
                    </a:lnTo>
                    <a:lnTo>
                      <a:pt x="184" y="222"/>
                    </a:lnTo>
                    <a:lnTo>
                      <a:pt x="180" y="221"/>
                    </a:lnTo>
                    <a:lnTo>
                      <a:pt x="168" y="220"/>
                    </a:lnTo>
                    <a:lnTo>
                      <a:pt x="154" y="219"/>
                    </a:lnTo>
                    <a:lnTo>
                      <a:pt x="152" y="219"/>
                    </a:lnTo>
                    <a:lnTo>
                      <a:pt x="152" y="218"/>
                    </a:lnTo>
                    <a:lnTo>
                      <a:pt x="149" y="218"/>
                    </a:lnTo>
                    <a:lnTo>
                      <a:pt x="148" y="218"/>
                    </a:lnTo>
                    <a:lnTo>
                      <a:pt x="146" y="217"/>
                    </a:lnTo>
                    <a:lnTo>
                      <a:pt x="145" y="217"/>
                    </a:lnTo>
                    <a:lnTo>
                      <a:pt x="141" y="217"/>
                    </a:lnTo>
                    <a:lnTo>
                      <a:pt x="138" y="217"/>
                    </a:lnTo>
                    <a:lnTo>
                      <a:pt x="137" y="217"/>
                    </a:lnTo>
                    <a:lnTo>
                      <a:pt x="135" y="217"/>
                    </a:lnTo>
                    <a:lnTo>
                      <a:pt x="135" y="217"/>
                    </a:lnTo>
                    <a:lnTo>
                      <a:pt x="134" y="217"/>
                    </a:lnTo>
                    <a:lnTo>
                      <a:pt x="134" y="217"/>
                    </a:lnTo>
                    <a:lnTo>
                      <a:pt x="131" y="217"/>
                    </a:lnTo>
                    <a:lnTo>
                      <a:pt x="131" y="217"/>
                    </a:lnTo>
                    <a:lnTo>
                      <a:pt x="130" y="217"/>
                    </a:lnTo>
                    <a:lnTo>
                      <a:pt x="129" y="217"/>
                    </a:lnTo>
                    <a:lnTo>
                      <a:pt x="128" y="217"/>
                    </a:lnTo>
                    <a:lnTo>
                      <a:pt x="127" y="217"/>
                    </a:lnTo>
                    <a:lnTo>
                      <a:pt x="127" y="216"/>
                    </a:lnTo>
                    <a:lnTo>
                      <a:pt x="126" y="216"/>
                    </a:lnTo>
                    <a:lnTo>
                      <a:pt x="125" y="216"/>
                    </a:lnTo>
                    <a:lnTo>
                      <a:pt x="124" y="216"/>
                    </a:lnTo>
                    <a:lnTo>
                      <a:pt x="123" y="216"/>
                    </a:lnTo>
                    <a:lnTo>
                      <a:pt x="121" y="216"/>
                    </a:lnTo>
                    <a:lnTo>
                      <a:pt x="119" y="215"/>
                    </a:lnTo>
                    <a:lnTo>
                      <a:pt x="119" y="215"/>
                    </a:lnTo>
                    <a:lnTo>
                      <a:pt x="117" y="215"/>
                    </a:lnTo>
                    <a:lnTo>
                      <a:pt x="116" y="215"/>
                    </a:lnTo>
                    <a:lnTo>
                      <a:pt x="116" y="215"/>
                    </a:lnTo>
                    <a:lnTo>
                      <a:pt x="110" y="214"/>
                    </a:lnTo>
                    <a:lnTo>
                      <a:pt x="109" y="214"/>
                    </a:lnTo>
                    <a:lnTo>
                      <a:pt x="105" y="214"/>
                    </a:lnTo>
                    <a:lnTo>
                      <a:pt x="104" y="214"/>
                    </a:lnTo>
                    <a:lnTo>
                      <a:pt x="97" y="213"/>
                    </a:lnTo>
                    <a:lnTo>
                      <a:pt x="97" y="213"/>
                    </a:lnTo>
                    <a:lnTo>
                      <a:pt x="95" y="213"/>
                    </a:lnTo>
                    <a:lnTo>
                      <a:pt x="94" y="212"/>
                    </a:lnTo>
                    <a:lnTo>
                      <a:pt x="94" y="212"/>
                    </a:lnTo>
                    <a:lnTo>
                      <a:pt x="92" y="212"/>
                    </a:lnTo>
                    <a:lnTo>
                      <a:pt x="91" y="212"/>
                    </a:lnTo>
                    <a:lnTo>
                      <a:pt x="91" y="212"/>
                    </a:lnTo>
                    <a:lnTo>
                      <a:pt x="88" y="211"/>
                    </a:lnTo>
                    <a:lnTo>
                      <a:pt x="86" y="211"/>
                    </a:lnTo>
                    <a:lnTo>
                      <a:pt x="85" y="211"/>
                    </a:lnTo>
                    <a:lnTo>
                      <a:pt x="84" y="211"/>
                    </a:lnTo>
                    <a:lnTo>
                      <a:pt x="83" y="211"/>
                    </a:lnTo>
                    <a:lnTo>
                      <a:pt x="82" y="211"/>
                    </a:lnTo>
                    <a:lnTo>
                      <a:pt x="80" y="211"/>
                    </a:lnTo>
                    <a:lnTo>
                      <a:pt x="79" y="210"/>
                    </a:lnTo>
                    <a:lnTo>
                      <a:pt x="78" y="210"/>
                    </a:lnTo>
                    <a:lnTo>
                      <a:pt x="62" y="208"/>
                    </a:lnTo>
                    <a:lnTo>
                      <a:pt x="60" y="208"/>
                    </a:lnTo>
                    <a:lnTo>
                      <a:pt x="40" y="205"/>
                    </a:lnTo>
                    <a:lnTo>
                      <a:pt x="39" y="205"/>
                    </a:lnTo>
                    <a:lnTo>
                      <a:pt x="38" y="205"/>
                    </a:lnTo>
                    <a:lnTo>
                      <a:pt x="37" y="205"/>
                    </a:lnTo>
                    <a:lnTo>
                      <a:pt x="35" y="205"/>
                    </a:lnTo>
                    <a:lnTo>
                      <a:pt x="35" y="205"/>
                    </a:lnTo>
                    <a:lnTo>
                      <a:pt x="33" y="205"/>
                    </a:lnTo>
                    <a:lnTo>
                      <a:pt x="33" y="205"/>
                    </a:lnTo>
                    <a:lnTo>
                      <a:pt x="32" y="205"/>
                    </a:lnTo>
                    <a:lnTo>
                      <a:pt x="30" y="204"/>
                    </a:lnTo>
                    <a:lnTo>
                      <a:pt x="30" y="204"/>
                    </a:lnTo>
                    <a:lnTo>
                      <a:pt x="30" y="204"/>
                    </a:lnTo>
                    <a:lnTo>
                      <a:pt x="29" y="204"/>
                    </a:lnTo>
                    <a:lnTo>
                      <a:pt x="28" y="204"/>
                    </a:lnTo>
                    <a:lnTo>
                      <a:pt x="27" y="204"/>
                    </a:lnTo>
                    <a:lnTo>
                      <a:pt x="26" y="204"/>
                    </a:lnTo>
                    <a:lnTo>
                      <a:pt x="25" y="203"/>
                    </a:lnTo>
                    <a:lnTo>
                      <a:pt x="21" y="203"/>
                    </a:lnTo>
                    <a:lnTo>
                      <a:pt x="21" y="202"/>
                    </a:lnTo>
                    <a:lnTo>
                      <a:pt x="16" y="202"/>
                    </a:lnTo>
                    <a:lnTo>
                      <a:pt x="12" y="202"/>
                    </a:lnTo>
                    <a:lnTo>
                      <a:pt x="10" y="202"/>
                    </a:lnTo>
                    <a:lnTo>
                      <a:pt x="9" y="202"/>
                    </a:lnTo>
                    <a:lnTo>
                      <a:pt x="7" y="202"/>
                    </a:lnTo>
                    <a:lnTo>
                      <a:pt x="2" y="201"/>
                    </a:lnTo>
                    <a:lnTo>
                      <a:pt x="0" y="200"/>
                    </a:lnTo>
                    <a:lnTo>
                      <a:pt x="0" y="199"/>
                    </a:lnTo>
                    <a:lnTo>
                      <a:pt x="0" y="199"/>
                    </a:lnTo>
                    <a:lnTo>
                      <a:pt x="1" y="196"/>
                    </a:lnTo>
                    <a:lnTo>
                      <a:pt x="1" y="196"/>
                    </a:lnTo>
                    <a:lnTo>
                      <a:pt x="1" y="195"/>
                    </a:lnTo>
                    <a:lnTo>
                      <a:pt x="1" y="194"/>
                    </a:lnTo>
                    <a:lnTo>
                      <a:pt x="1" y="194"/>
                    </a:lnTo>
                    <a:lnTo>
                      <a:pt x="2" y="191"/>
                    </a:lnTo>
                    <a:lnTo>
                      <a:pt x="2" y="190"/>
                    </a:lnTo>
                    <a:lnTo>
                      <a:pt x="2" y="189"/>
                    </a:lnTo>
                    <a:lnTo>
                      <a:pt x="2" y="189"/>
                    </a:lnTo>
                    <a:lnTo>
                      <a:pt x="2" y="187"/>
                    </a:lnTo>
                    <a:lnTo>
                      <a:pt x="2" y="187"/>
                    </a:lnTo>
                    <a:lnTo>
                      <a:pt x="2" y="185"/>
                    </a:lnTo>
                    <a:lnTo>
                      <a:pt x="3" y="182"/>
                    </a:lnTo>
                    <a:lnTo>
                      <a:pt x="3" y="181"/>
                    </a:lnTo>
                    <a:lnTo>
                      <a:pt x="3" y="179"/>
                    </a:lnTo>
                    <a:lnTo>
                      <a:pt x="3" y="178"/>
                    </a:lnTo>
                    <a:lnTo>
                      <a:pt x="3" y="177"/>
                    </a:lnTo>
                    <a:lnTo>
                      <a:pt x="3" y="176"/>
                    </a:lnTo>
                    <a:lnTo>
                      <a:pt x="3" y="175"/>
                    </a:lnTo>
                    <a:lnTo>
                      <a:pt x="4" y="174"/>
                    </a:lnTo>
                    <a:lnTo>
                      <a:pt x="4" y="172"/>
                    </a:lnTo>
                    <a:lnTo>
                      <a:pt x="4" y="171"/>
                    </a:lnTo>
                    <a:lnTo>
                      <a:pt x="4" y="170"/>
                    </a:lnTo>
                    <a:lnTo>
                      <a:pt x="4" y="169"/>
                    </a:lnTo>
                    <a:lnTo>
                      <a:pt x="5" y="167"/>
                    </a:lnTo>
                    <a:lnTo>
                      <a:pt x="5" y="164"/>
                    </a:lnTo>
                    <a:lnTo>
                      <a:pt x="6" y="164"/>
                    </a:lnTo>
                    <a:lnTo>
                      <a:pt x="6" y="163"/>
                    </a:lnTo>
                    <a:lnTo>
                      <a:pt x="6" y="161"/>
                    </a:lnTo>
                    <a:lnTo>
                      <a:pt x="6" y="160"/>
                    </a:lnTo>
                    <a:lnTo>
                      <a:pt x="6" y="159"/>
                    </a:lnTo>
                    <a:lnTo>
                      <a:pt x="6" y="158"/>
                    </a:lnTo>
                    <a:lnTo>
                      <a:pt x="6" y="157"/>
                    </a:lnTo>
                    <a:lnTo>
                      <a:pt x="6" y="156"/>
                    </a:lnTo>
                    <a:lnTo>
                      <a:pt x="6" y="156"/>
                    </a:lnTo>
                    <a:lnTo>
                      <a:pt x="6" y="155"/>
                    </a:lnTo>
                    <a:lnTo>
                      <a:pt x="7" y="151"/>
                    </a:lnTo>
                    <a:lnTo>
                      <a:pt x="8" y="142"/>
                    </a:lnTo>
                    <a:lnTo>
                      <a:pt x="8" y="141"/>
                    </a:lnTo>
                    <a:lnTo>
                      <a:pt x="8" y="138"/>
                    </a:lnTo>
                    <a:lnTo>
                      <a:pt x="8" y="137"/>
                    </a:lnTo>
                    <a:lnTo>
                      <a:pt x="8" y="136"/>
                    </a:lnTo>
                    <a:lnTo>
                      <a:pt x="8" y="135"/>
                    </a:lnTo>
                    <a:lnTo>
                      <a:pt x="9" y="131"/>
                    </a:lnTo>
                    <a:lnTo>
                      <a:pt x="9" y="131"/>
                    </a:lnTo>
                    <a:lnTo>
                      <a:pt x="9" y="12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0" name="Freeform 47"/>
              <p:cNvSpPr>
                <a:spLocks/>
              </p:cNvSpPr>
              <p:nvPr/>
            </p:nvSpPr>
            <p:spPr bwMode="auto">
              <a:xfrm>
                <a:off x="3648" y="929"/>
                <a:ext cx="391" cy="256"/>
              </a:xfrm>
              <a:custGeom>
                <a:avLst/>
                <a:gdLst>
                  <a:gd name="T0" fmla="*/ 31 w 391"/>
                  <a:gd name="T1" fmla="*/ 4 h 256"/>
                  <a:gd name="T2" fmla="*/ 90 w 391"/>
                  <a:gd name="T3" fmla="*/ 16 h 256"/>
                  <a:gd name="T4" fmla="*/ 187 w 391"/>
                  <a:gd name="T5" fmla="*/ 33 h 256"/>
                  <a:gd name="T6" fmla="*/ 279 w 391"/>
                  <a:gd name="T7" fmla="*/ 46 h 256"/>
                  <a:gd name="T8" fmla="*/ 348 w 391"/>
                  <a:gd name="T9" fmla="*/ 54 h 256"/>
                  <a:gd name="T10" fmla="*/ 390 w 391"/>
                  <a:gd name="T11" fmla="*/ 76 h 256"/>
                  <a:gd name="T12" fmla="*/ 388 w 391"/>
                  <a:gd name="T13" fmla="*/ 89 h 256"/>
                  <a:gd name="T14" fmla="*/ 387 w 391"/>
                  <a:gd name="T15" fmla="*/ 109 h 256"/>
                  <a:gd name="T16" fmla="*/ 385 w 391"/>
                  <a:gd name="T17" fmla="*/ 134 h 256"/>
                  <a:gd name="T18" fmla="*/ 382 w 391"/>
                  <a:gd name="T19" fmla="*/ 166 h 256"/>
                  <a:gd name="T20" fmla="*/ 380 w 391"/>
                  <a:gd name="T21" fmla="*/ 195 h 256"/>
                  <a:gd name="T22" fmla="*/ 375 w 391"/>
                  <a:gd name="T23" fmla="*/ 256 h 256"/>
                  <a:gd name="T24" fmla="*/ 358 w 391"/>
                  <a:gd name="T25" fmla="*/ 254 h 256"/>
                  <a:gd name="T26" fmla="*/ 338 w 391"/>
                  <a:gd name="T27" fmla="*/ 253 h 256"/>
                  <a:gd name="T28" fmla="*/ 311 w 391"/>
                  <a:gd name="T29" fmla="*/ 250 h 256"/>
                  <a:gd name="T30" fmla="*/ 275 w 391"/>
                  <a:gd name="T31" fmla="*/ 246 h 256"/>
                  <a:gd name="T32" fmla="*/ 248 w 391"/>
                  <a:gd name="T33" fmla="*/ 242 h 256"/>
                  <a:gd name="T34" fmla="*/ 225 w 391"/>
                  <a:gd name="T35" fmla="*/ 239 h 256"/>
                  <a:gd name="T36" fmla="*/ 203 w 391"/>
                  <a:gd name="T37" fmla="*/ 235 h 256"/>
                  <a:gd name="T38" fmla="*/ 185 w 391"/>
                  <a:gd name="T39" fmla="*/ 234 h 256"/>
                  <a:gd name="T40" fmla="*/ 147 w 391"/>
                  <a:gd name="T41" fmla="*/ 227 h 256"/>
                  <a:gd name="T42" fmla="*/ 128 w 391"/>
                  <a:gd name="T43" fmla="*/ 245 h 256"/>
                  <a:gd name="T44" fmla="*/ 125 w 391"/>
                  <a:gd name="T45" fmla="*/ 236 h 256"/>
                  <a:gd name="T46" fmla="*/ 119 w 391"/>
                  <a:gd name="T47" fmla="*/ 241 h 256"/>
                  <a:gd name="T48" fmla="*/ 115 w 391"/>
                  <a:gd name="T49" fmla="*/ 244 h 256"/>
                  <a:gd name="T50" fmla="*/ 107 w 391"/>
                  <a:gd name="T51" fmla="*/ 244 h 256"/>
                  <a:gd name="T52" fmla="*/ 98 w 391"/>
                  <a:gd name="T53" fmla="*/ 243 h 256"/>
                  <a:gd name="T54" fmla="*/ 90 w 391"/>
                  <a:gd name="T55" fmla="*/ 241 h 256"/>
                  <a:gd name="T56" fmla="*/ 82 w 391"/>
                  <a:gd name="T57" fmla="*/ 242 h 256"/>
                  <a:gd name="T58" fmla="*/ 72 w 391"/>
                  <a:gd name="T59" fmla="*/ 244 h 256"/>
                  <a:gd name="T60" fmla="*/ 67 w 391"/>
                  <a:gd name="T61" fmla="*/ 242 h 256"/>
                  <a:gd name="T62" fmla="*/ 67 w 391"/>
                  <a:gd name="T63" fmla="*/ 229 h 256"/>
                  <a:gd name="T64" fmla="*/ 62 w 391"/>
                  <a:gd name="T65" fmla="*/ 221 h 256"/>
                  <a:gd name="T66" fmla="*/ 55 w 391"/>
                  <a:gd name="T67" fmla="*/ 217 h 256"/>
                  <a:gd name="T68" fmla="*/ 58 w 391"/>
                  <a:gd name="T69" fmla="*/ 209 h 256"/>
                  <a:gd name="T70" fmla="*/ 54 w 391"/>
                  <a:gd name="T71" fmla="*/ 201 h 256"/>
                  <a:gd name="T72" fmla="*/ 50 w 391"/>
                  <a:gd name="T73" fmla="*/ 192 h 256"/>
                  <a:gd name="T74" fmla="*/ 49 w 391"/>
                  <a:gd name="T75" fmla="*/ 183 h 256"/>
                  <a:gd name="T76" fmla="*/ 47 w 391"/>
                  <a:gd name="T77" fmla="*/ 176 h 256"/>
                  <a:gd name="T78" fmla="*/ 42 w 391"/>
                  <a:gd name="T79" fmla="*/ 177 h 256"/>
                  <a:gd name="T80" fmla="*/ 33 w 391"/>
                  <a:gd name="T81" fmla="*/ 182 h 256"/>
                  <a:gd name="T82" fmla="*/ 28 w 391"/>
                  <a:gd name="T83" fmla="*/ 177 h 256"/>
                  <a:gd name="T84" fmla="*/ 28 w 391"/>
                  <a:gd name="T85" fmla="*/ 171 h 256"/>
                  <a:gd name="T86" fmla="*/ 31 w 391"/>
                  <a:gd name="T87" fmla="*/ 163 h 256"/>
                  <a:gd name="T88" fmla="*/ 34 w 391"/>
                  <a:gd name="T89" fmla="*/ 157 h 256"/>
                  <a:gd name="T90" fmla="*/ 32 w 391"/>
                  <a:gd name="T91" fmla="*/ 150 h 256"/>
                  <a:gd name="T92" fmla="*/ 34 w 391"/>
                  <a:gd name="T93" fmla="*/ 144 h 256"/>
                  <a:gd name="T94" fmla="*/ 39 w 391"/>
                  <a:gd name="T95" fmla="*/ 135 h 256"/>
                  <a:gd name="T96" fmla="*/ 43 w 391"/>
                  <a:gd name="T97" fmla="*/ 127 h 256"/>
                  <a:gd name="T98" fmla="*/ 34 w 391"/>
                  <a:gd name="T99" fmla="*/ 123 h 256"/>
                  <a:gd name="T100" fmla="*/ 31 w 391"/>
                  <a:gd name="T101" fmla="*/ 118 h 256"/>
                  <a:gd name="T102" fmla="*/ 27 w 391"/>
                  <a:gd name="T103" fmla="*/ 114 h 256"/>
                  <a:gd name="T104" fmla="*/ 26 w 391"/>
                  <a:gd name="T105" fmla="*/ 107 h 256"/>
                  <a:gd name="T106" fmla="*/ 21 w 391"/>
                  <a:gd name="T107" fmla="*/ 98 h 256"/>
                  <a:gd name="T108" fmla="*/ 16 w 391"/>
                  <a:gd name="T109" fmla="*/ 90 h 256"/>
                  <a:gd name="T110" fmla="*/ 9 w 391"/>
                  <a:gd name="T111" fmla="*/ 83 h 256"/>
                  <a:gd name="T112" fmla="*/ 4 w 391"/>
                  <a:gd name="T113" fmla="*/ 77 h 256"/>
                  <a:gd name="T114" fmla="*/ 5 w 391"/>
                  <a:gd name="T115" fmla="*/ 72 h 256"/>
                  <a:gd name="T116" fmla="*/ 6 w 391"/>
                  <a:gd name="T117" fmla="*/ 63 h 256"/>
                  <a:gd name="T118" fmla="*/ 2 w 391"/>
                  <a:gd name="T119" fmla="*/ 54 h 256"/>
                  <a:gd name="T120" fmla="*/ 1 w 391"/>
                  <a:gd name="T121"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256">
                    <a:moveTo>
                      <a:pt x="4" y="30"/>
                    </a:moveTo>
                    <a:lnTo>
                      <a:pt x="5" y="23"/>
                    </a:lnTo>
                    <a:lnTo>
                      <a:pt x="6" y="18"/>
                    </a:lnTo>
                    <a:lnTo>
                      <a:pt x="6" y="17"/>
                    </a:lnTo>
                    <a:lnTo>
                      <a:pt x="6" y="16"/>
                    </a:lnTo>
                    <a:lnTo>
                      <a:pt x="6" y="15"/>
                    </a:lnTo>
                    <a:lnTo>
                      <a:pt x="7" y="13"/>
                    </a:lnTo>
                    <a:lnTo>
                      <a:pt x="8" y="8"/>
                    </a:lnTo>
                    <a:lnTo>
                      <a:pt x="8" y="8"/>
                    </a:lnTo>
                    <a:lnTo>
                      <a:pt x="9" y="7"/>
                    </a:lnTo>
                    <a:lnTo>
                      <a:pt x="9" y="6"/>
                    </a:lnTo>
                    <a:lnTo>
                      <a:pt x="9" y="4"/>
                    </a:lnTo>
                    <a:lnTo>
                      <a:pt x="9" y="3"/>
                    </a:lnTo>
                    <a:lnTo>
                      <a:pt x="9" y="2"/>
                    </a:lnTo>
                    <a:lnTo>
                      <a:pt x="9" y="1"/>
                    </a:lnTo>
                    <a:lnTo>
                      <a:pt x="9" y="0"/>
                    </a:lnTo>
                    <a:lnTo>
                      <a:pt x="11" y="0"/>
                    </a:lnTo>
                    <a:lnTo>
                      <a:pt x="12" y="0"/>
                    </a:lnTo>
                    <a:lnTo>
                      <a:pt x="15" y="1"/>
                    </a:lnTo>
                    <a:lnTo>
                      <a:pt x="31" y="4"/>
                    </a:lnTo>
                    <a:lnTo>
                      <a:pt x="31" y="4"/>
                    </a:lnTo>
                    <a:lnTo>
                      <a:pt x="37" y="5"/>
                    </a:lnTo>
                    <a:lnTo>
                      <a:pt x="37" y="6"/>
                    </a:lnTo>
                    <a:lnTo>
                      <a:pt x="45" y="7"/>
                    </a:lnTo>
                    <a:lnTo>
                      <a:pt x="44" y="7"/>
                    </a:lnTo>
                    <a:lnTo>
                      <a:pt x="46" y="7"/>
                    </a:lnTo>
                    <a:lnTo>
                      <a:pt x="52" y="8"/>
                    </a:lnTo>
                    <a:lnTo>
                      <a:pt x="63" y="10"/>
                    </a:lnTo>
                    <a:lnTo>
                      <a:pt x="67" y="11"/>
                    </a:lnTo>
                    <a:lnTo>
                      <a:pt x="67" y="11"/>
                    </a:lnTo>
                    <a:lnTo>
                      <a:pt x="68" y="12"/>
                    </a:lnTo>
                    <a:lnTo>
                      <a:pt x="69" y="12"/>
                    </a:lnTo>
                    <a:lnTo>
                      <a:pt x="72" y="13"/>
                    </a:lnTo>
                    <a:lnTo>
                      <a:pt x="77" y="13"/>
                    </a:lnTo>
                    <a:lnTo>
                      <a:pt x="78" y="14"/>
                    </a:lnTo>
                    <a:lnTo>
                      <a:pt x="79" y="14"/>
                    </a:lnTo>
                    <a:lnTo>
                      <a:pt x="84" y="16"/>
                    </a:lnTo>
                    <a:lnTo>
                      <a:pt x="86" y="16"/>
                    </a:lnTo>
                    <a:lnTo>
                      <a:pt x="87" y="16"/>
                    </a:lnTo>
                    <a:lnTo>
                      <a:pt x="90" y="16"/>
                    </a:lnTo>
                    <a:lnTo>
                      <a:pt x="94" y="16"/>
                    </a:lnTo>
                    <a:lnTo>
                      <a:pt x="94" y="16"/>
                    </a:lnTo>
                    <a:lnTo>
                      <a:pt x="98" y="17"/>
                    </a:lnTo>
                    <a:lnTo>
                      <a:pt x="98" y="17"/>
                    </a:lnTo>
                    <a:lnTo>
                      <a:pt x="100" y="18"/>
                    </a:lnTo>
                    <a:lnTo>
                      <a:pt x="101" y="18"/>
                    </a:lnTo>
                    <a:lnTo>
                      <a:pt x="102" y="18"/>
                    </a:lnTo>
                    <a:lnTo>
                      <a:pt x="131" y="23"/>
                    </a:lnTo>
                    <a:lnTo>
                      <a:pt x="137" y="25"/>
                    </a:lnTo>
                    <a:lnTo>
                      <a:pt x="146" y="26"/>
                    </a:lnTo>
                    <a:lnTo>
                      <a:pt x="154" y="28"/>
                    </a:lnTo>
                    <a:lnTo>
                      <a:pt x="161" y="29"/>
                    </a:lnTo>
                    <a:lnTo>
                      <a:pt x="165" y="30"/>
                    </a:lnTo>
                    <a:lnTo>
                      <a:pt x="170" y="31"/>
                    </a:lnTo>
                    <a:lnTo>
                      <a:pt x="177" y="31"/>
                    </a:lnTo>
                    <a:lnTo>
                      <a:pt x="182" y="32"/>
                    </a:lnTo>
                    <a:lnTo>
                      <a:pt x="182" y="32"/>
                    </a:lnTo>
                    <a:lnTo>
                      <a:pt x="185" y="32"/>
                    </a:lnTo>
                    <a:lnTo>
                      <a:pt x="185" y="33"/>
                    </a:lnTo>
                    <a:lnTo>
                      <a:pt x="187" y="33"/>
                    </a:lnTo>
                    <a:lnTo>
                      <a:pt x="189" y="33"/>
                    </a:lnTo>
                    <a:lnTo>
                      <a:pt x="201" y="35"/>
                    </a:lnTo>
                    <a:lnTo>
                      <a:pt x="202" y="35"/>
                    </a:lnTo>
                    <a:lnTo>
                      <a:pt x="209" y="37"/>
                    </a:lnTo>
                    <a:lnTo>
                      <a:pt x="218" y="38"/>
                    </a:lnTo>
                    <a:lnTo>
                      <a:pt x="219" y="38"/>
                    </a:lnTo>
                    <a:lnTo>
                      <a:pt x="219" y="38"/>
                    </a:lnTo>
                    <a:lnTo>
                      <a:pt x="224" y="38"/>
                    </a:lnTo>
                    <a:lnTo>
                      <a:pt x="225" y="38"/>
                    </a:lnTo>
                    <a:lnTo>
                      <a:pt x="233" y="40"/>
                    </a:lnTo>
                    <a:lnTo>
                      <a:pt x="245" y="41"/>
                    </a:lnTo>
                    <a:lnTo>
                      <a:pt x="248" y="42"/>
                    </a:lnTo>
                    <a:lnTo>
                      <a:pt x="253" y="43"/>
                    </a:lnTo>
                    <a:lnTo>
                      <a:pt x="258" y="43"/>
                    </a:lnTo>
                    <a:lnTo>
                      <a:pt x="261" y="44"/>
                    </a:lnTo>
                    <a:lnTo>
                      <a:pt x="264" y="44"/>
                    </a:lnTo>
                    <a:lnTo>
                      <a:pt x="266" y="45"/>
                    </a:lnTo>
                    <a:lnTo>
                      <a:pt x="276" y="46"/>
                    </a:lnTo>
                    <a:lnTo>
                      <a:pt x="279" y="46"/>
                    </a:lnTo>
                    <a:lnTo>
                      <a:pt x="279" y="46"/>
                    </a:lnTo>
                    <a:lnTo>
                      <a:pt x="280" y="46"/>
                    </a:lnTo>
                    <a:lnTo>
                      <a:pt x="282" y="46"/>
                    </a:lnTo>
                    <a:lnTo>
                      <a:pt x="285" y="46"/>
                    </a:lnTo>
                    <a:lnTo>
                      <a:pt x="285" y="46"/>
                    </a:lnTo>
                    <a:lnTo>
                      <a:pt x="291" y="47"/>
                    </a:lnTo>
                    <a:lnTo>
                      <a:pt x="309" y="49"/>
                    </a:lnTo>
                    <a:lnTo>
                      <a:pt x="313" y="50"/>
                    </a:lnTo>
                    <a:lnTo>
                      <a:pt x="314" y="50"/>
                    </a:lnTo>
                    <a:lnTo>
                      <a:pt x="315" y="50"/>
                    </a:lnTo>
                    <a:lnTo>
                      <a:pt x="320" y="51"/>
                    </a:lnTo>
                    <a:lnTo>
                      <a:pt x="325" y="52"/>
                    </a:lnTo>
                    <a:lnTo>
                      <a:pt x="330" y="52"/>
                    </a:lnTo>
                    <a:lnTo>
                      <a:pt x="331" y="52"/>
                    </a:lnTo>
                    <a:lnTo>
                      <a:pt x="338" y="53"/>
                    </a:lnTo>
                    <a:lnTo>
                      <a:pt x="340" y="53"/>
                    </a:lnTo>
                    <a:lnTo>
                      <a:pt x="341" y="53"/>
                    </a:lnTo>
                    <a:lnTo>
                      <a:pt x="342" y="53"/>
                    </a:lnTo>
                    <a:lnTo>
                      <a:pt x="347" y="53"/>
                    </a:lnTo>
                    <a:lnTo>
                      <a:pt x="348" y="53"/>
                    </a:lnTo>
                    <a:lnTo>
                      <a:pt x="348" y="54"/>
                    </a:lnTo>
                    <a:lnTo>
                      <a:pt x="349" y="54"/>
                    </a:lnTo>
                    <a:lnTo>
                      <a:pt x="353" y="54"/>
                    </a:lnTo>
                    <a:lnTo>
                      <a:pt x="357" y="55"/>
                    </a:lnTo>
                    <a:lnTo>
                      <a:pt x="358" y="55"/>
                    </a:lnTo>
                    <a:lnTo>
                      <a:pt x="364" y="56"/>
                    </a:lnTo>
                    <a:lnTo>
                      <a:pt x="365" y="56"/>
                    </a:lnTo>
                    <a:lnTo>
                      <a:pt x="368" y="56"/>
                    </a:lnTo>
                    <a:lnTo>
                      <a:pt x="369" y="56"/>
                    </a:lnTo>
                    <a:lnTo>
                      <a:pt x="372" y="56"/>
                    </a:lnTo>
                    <a:lnTo>
                      <a:pt x="383" y="58"/>
                    </a:lnTo>
                    <a:lnTo>
                      <a:pt x="386" y="58"/>
                    </a:lnTo>
                    <a:lnTo>
                      <a:pt x="391" y="59"/>
                    </a:lnTo>
                    <a:lnTo>
                      <a:pt x="391" y="60"/>
                    </a:lnTo>
                    <a:lnTo>
                      <a:pt x="391" y="61"/>
                    </a:lnTo>
                    <a:lnTo>
                      <a:pt x="391" y="61"/>
                    </a:lnTo>
                    <a:lnTo>
                      <a:pt x="391" y="62"/>
                    </a:lnTo>
                    <a:lnTo>
                      <a:pt x="391" y="63"/>
                    </a:lnTo>
                    <a:lnTo>
                      <a:pt x="391" y="64"/>
                    </a:lnTo>
                    <a:lnTo>
                      <a:pt x="391" y="66"/>
                    </a:lnTo>
                    <a:lnTo>
                      <a:pt x="390" y="76"/>
                    </a:lnTo>
                    <a:lnTo>
                      <a:pt x="390" y="77"/>
                    </a:lnTo>
                    <a:lnTo>
                      <a:pt x="390" y="77"/>
                    </a:lnTo>
                    <a:lnTo>
                      <a:pt x="390" y="78"/>
                    </a:lnTo>
                    <a:lnTo>
                      <a:pt x="390" y="79"/>
                    </a:lnTo>
                    <a:lnTo>
                      <a:pt x="390" y="80"/>
                    </a:lnTo>
                    <a:lnTo>
                      <a:pt x="389" y="80"/>
                    </a:lnTo>
                    <a:lnTo>
                      <a:pt x="389" y="81"/>
                    </a:lnTo>
                    <a:lnTo>
                      <a:pt x="389" y="82"/>
                    </a:lnTo>
                    <a:lnTo>
                      <a:pt x="389" y="83"/>
                    </a:lnTo>
                    <a:lnTo>
                      <a:pt x="389" y="83"/>
                    </a:lnTo>
                    <a:lnTo>
                      <a:pt x="389" y="83"/>
                    </a:lnTo>
                    <a:lnTo>
                      <a:pt x="389" y="84"/>
                    </a:lnTo>
                    <a:lnTo>
                      <a:pt x="389" y="85"/>
                    </a:lnTo>
                    <a:lnTo>
                      <a:pt x="389" y="86"/>
                    </a:lnTo>
                    <a:lnTo>
                      <a:pt x="389" y="86"/>
                    </a:lnTo>
                    <a:lnTo>
                      <a:pt x="389" y="87"/>
                    </a:lnTo>
                    <a:lnTo>
                      <a:pt x="389" y="88"/>
                    </a:lnTo>
                    <a:lnTo>
                      <a:pt x="389" y="89"/>
                    </a:lnTo>
                    <a:lnTo>
                      <a:pt x="388" y="89"/>
                    </a:lnTo>
                    <a:lnTo>
                      <a:pt x="388" y="89"/>
                    </a:lnTo>
                    <a:lnTo>
                      <a:pt x="388" y="91"/>
                    </a:lnTo>
                    <a:lnTo>
                      <a:pt x="388" y="91"/>
                    </a:lnTo>
                    <a:lnTo>
                      <a:pt x="388" y="92"/>
                    </a:lnTo>
                    <a:lnTo>
                      <a:pt x="388" y="92"/>
                    </a:lnTo>
                    <a:lnTo>
                      <a:pt x="388" y="93"/>
                    </a:lnTo>
                    <a:lnTo>
                      <a:pt x="388" y="94"/>
                    </a:lnTo>
                    <a:lnTo>
                      <a:pt x="388" y="95"/>
                    </a:lnTo>
                    <a:lnTo>
                      <a:pt x="388" y="95"/>
                    </a:lnTo>
                    <a:lnTo>
                      <a:pt x="388" y="96"/>
                    </a:lnTo>
                    <a:lnTo>
                      <a:pt x="388" y="98"/>
                    </a:lnTo>
                    <a:lnTo>
                      <a:pt x="388" y="98"/>
                    </a:lnTo>
                    <a:lnTo>
                      <a:pt x="388" y="98"/>
                    </a:lnTo>
                    <a:lnTo>
                      <a:pt x="388" y="99"/>
                    </a:lnTo>
                    <a:lnTo>
                      <a:pt x="388" y="101"/>
                    </a:lnTo>
                    <a:lnTo>
                      <a:pt x="388" y="101"/>
                    </a:lnTo>
                    <a:lnTo>
                      <a:pt x="387" y="106"/>
                    </a:lnTo>
                    <a:lnTo>
                      <a:pt x="387" y="107"/>
                    </a:lnTo>
                    <a:lnTo>
                      <a:pt x="387" y="107"/>
                    </a:lnTo>
                    <a:lnTo>
                      <a:pt x="387" y="108"/>
                    </a:lnTo>
                    <a:lnTo>
                      <a:pt x="387" y="109"/>
                    </a:lnTo>
                    <a:lnTo>
                      <a:pt x="387" y="110"/>
                    </a:lnTo>
                    <a:lnTo>
                      <a:pt x="387" y="110"/>
                    </a:lnTo>
                    <a:lnTo>
                      <a:pt x="387" y="111"/>
                    </a:lnTo>
                    <a:lnTo>
                      <a:pt x="387" y="113"/>
                    </a:lnTo>
                    <a:lnTo>
                      <a:pt x="387" y="113"/>
                    </a:lnTo>
                    <a:lnTo>
                      <a:pt x="387" y="114"/>
                    </a:lnTo>
                    <a:lnTo>
                      <a:pt x="387" y="114"/>
                    </a:lnTo>
                    <a:lnTo>
                      <a:pt x="386" y="114"/>
                    </a:lnTo>
                    <a:lnTo>
                      <a:pt x="386" y="115"/>
                    </a:lnTo>
                    <a:lnTo>
                      <a:pt x="386" y="116"/>
                    </a:lnTo>
                    <a:lnTo>
                      <a:pt x="386" y="116"/>
                    </a:lnTo>
                    <a:lnTo>
                      <a:pt x="386" y="117"/>
                    </a:lnTo>
                    <a:lnTo>
                      <a:pt x="386" y="119"/>
                    </a:lnTo>
                    <a:lnTo>
                      <a:pt x="386" y="120"/>
                    </a:lnTo>
                    <a:lnTo>
                      <a:pt x="386" y="125"/>
                    </a:lnTo>
                    <a:lnTo>
                      <a:pt x="386" y="126"/>
                    </a:lnTo>
                    <a:lnTo>
                      <a:pt x="386" y="127"/>
                    </a:lnTo>
                    <a:lnTo>
                      <a:pt x="385" y="132"/>
                    </a:lnTo>
                    <a:lnTo>
                      <a:pt x="385" y="133"/>
                    </a:lnTo>
                    <a:lnTo>
                      <a:pt x="385" y="134"/>
                    </a:lnTo>
                    <a:lnTo>
                      <a:pt x="385" y="135"/>
                    </a:lnTo>
                    <a:lnTo>
                      <a:pt x="385" y="135"/>
                    </a:lnTo>
                    <a:lnTo>
                      <a:pt x="385" y="137"/>
                    </a:lnTo>
                    <a:lnTo>
                      <a:pt x="385" y="137"/>
                    </a:lnTo>
                    <a:lnTo>
                      <a:pt x="385" y="138"/>
                    </a:lnTo>
                    <a:lnTo>
                      <a:pt x="385" y="140"/>
                    </a:lnTo>
                    <a:lnTo>
                      <a:pt x="385" y="141"/>
                    </a:lnTo>
                    <a:lnTo>
                      <a:pt x="385" y="144"/>
                    </a:lnTo>
                    <a:lnTo>
                      <a:pt x="384" y="146"/>
                    </a:lnTo>
                    <a:lnTo>
                      <a:pt x="384" y="151"/>
                    </a:lnTo>
                    <a:lnTo>
                      <a:pt x="384" y="153"/>
                    </a:lnTo>
                    <a:lnTo>
                      <a:pt x="383" y="155"/>
                    </a:lnTo>
                    <a:lnTo>
                      <a:pt x="383" y="156"/>
                    </a:lnTo>
                    <a:lnTo>
                      <a:pt x="383" y="156"/>
                    </a:lnTo>
                    <a:lnTo>
                      <a:pt x="383" y="157"/>
                    </a:lnTo>
                    <a:lnTo>
                      <a:pt x="383" y="159"/>
                    </a:lnTo>
                    <a:lnTo>
                      <a:pt x="382" y="164"/>
                    </a:lnTo>
                    <a:lnTo>
                      <a:pt x="382" y="165"/>
                    </a:lnTo>
                    <a:lnTo>
                      <a:pt x="382" y="165"/>
                    </a:lnTo>
                    <a:lnTo>
                      <a:pt x="382" y="166"/>
                    </a:lnTo>
                    <a:lnTo>
                      <a:pt x="382" y="167"/>
                    </a:lnTo>
                    <a:lnTo>
                      <a:pt x="382" y="168"/>
                    </a:lnTo>
                    <a:lnTo>
                      <a:pt x="382" y="174"/>
                    </a:lnTo>
                    <a:lnTo>
                      <a:pt x="382" y="175"/>
                    </a:lnTo>
                    <a:lnTo>
                      <a:pt x="382" y="176"/>
                    </a:lnTo>
                    <a:lnTo>
                      <a:pt x="382" y="177"/>
                    </a:lnTo>
                    <a:lnTo>
                      <a:pt x="381" y="180"/>
                    </a:lnTo>
                    <a:lnTo>
                      <a:pt x="381" y="181"/>
                    </a:lnTo>
                    <a:lnTo>
                      <a:pt x="381" y="182"/>
                    </a:lnTo>
                    <a:lnTo>
                      <a:pt x="381" y="183"/>
                    </a:lnTo>
                    <a:lnTo>
                      <a:pt x="381" y="184"/>
                    </a:lnTo>
                    <a:lnTo>
                      <a:pt x="381" y="185"/>
                    </a:lnTo>
                    <a:lnTo>
                      <a:pt x="381" y="187"/>
                    </a:lnTo>
                    <a:lnTo>
                      <a:pt x="381" y="188"/>
                    </a:lnTo>
                    <a:lnTo>
                      <a:pt x="381" y="189"/>
                    </a:lnTo>
                    <a:lnTo>
                      <a:pt x="381" y="189"/>
                    </a:lnTo>
                    <a:lnTo>
                      <a:pt x="381" y="189"/>
                    </a:lnTo>
                    <a:lnTo>
                      <a:pt x="381" y="192"/>
                    </a:lnTo>
                    <a:lnTo>
                      <a:pt x="380" y="194"/>
                    </a:lnTo>
                    <a:lnTo>
                      <a:pt x="380" y="195"/>
                    </a:lnTo>
                    <a:lnTo>
                      <a:pt x="380" y="200"/>
                    </a:lnTo>
                    <a:lnTo>
                      <a:pt x="379" y="203"/>
                    </a:lnTo>
                    <a:lnTo>
                      <a:pt x="379" y="204"/>
                    </a:lnTo>
                    <a:lnTo>
                      <a:pt x="379" y="204"/>
                    </a:lnTo>
                    <a:lnTo>
                      <a:pt x="379" y="204"/>
                    </a:lnTo>
                    <a:lnTo>
                      <a:pt x="379" y="205"/>
                    </a:lnTo>
                    <a:lnTo>
                      <a:pt x="379" y="206"/>
                    </a:lnTo>
                    <a:lnTo>
                      <a:pt x="379" y="207"/>
                    </a:lnTo>
                    <a:lnTo>
                      <a:pt x="379" y="208"/>
                    </a:lnTo>
                    <a:lnTo>
                      <a:pt x="379" y="209"/>
                    </a:lnTo>
                    <a:lnTo>
                      <a:pt x="379" y="210"/>
                    </a:lnTo>
                    <a:lnTo>
                      <a:pt x="379" y="212"/>
                    </a:lnTo>
                    <a:lnTo>
                      <a:pt x="379" y="213"/>
                    </a:lnTo>
                    <a:lnTo>
                      <a:pt x="379" y="219"/>
                    </a:lnTo>
                    <a:lnTo>
                      <a:pt x="377" y="232"/>
                    </a:lnTo>
                    <a:lnTo>
                      <a:pt x="376" y="237"/>
                    </a:lnTo>
                    <a:lnTo>
                      <a:pt x="376" y="239"/>
                    </a:lnTo>
                    <a:lnTo>
                      <a:pt x="376" y="245"/>
                    </a:lnTo>
                    <a:lnTo>
                      <a:pt x="376" y="256"/>
                    </a:lnTo>
                    <a:lnTo>
                      <a:pt x="375" y="256"/>
                    </a:lnTo>
                    <a:lnTo>
                      <a:pt x="374" y="256"/>
                    </a:lnTo>
                    <a:lnTo>
                      <a:pt x="373" y="256"/>
                    </a:lnTo>
                    <a:lnTo>
                      <a:pt x="373" y="256"/>
                    </a:lnTo>
                    <a:lnTo>
                      <a:pt x="372" y="256"/>
                    </a:lnTo>
                    <a:lnTo>
                      <a:pt x="371" y="256"/>
                    </a:lnTo>
                    <a:lnTo>
                      <a:pt x="370" y="256"/>
                    </a:lnTo>
                    <a:lnTo>
                      <a:pt x="370" y="256"/>
                    </a:lnTo>
                    <a:lnTo>
                      <a:pt x="369" y="256"/>
                    </a:lnTo>
                    <a:lnTo>
                      <a:pt x="368" y="256"/>
                    </a:lnTo>
                    <a:lnTo>
                      <a:pt x="367" y="256"/>
                    </a:lnTo>
                    <a:lnTo>
                      <a:pt x="364" y="255"/>
                    </a:lnTo>
                    <a:lnTo>
                      <a:pt x="364" y="255"/>
                    </a:lnTo>
                    <a:lnTo>
                      <a:pt x="363" y="255"/>
                    </a:lnTo>
                    <a:lnTo>
                      <a:pt x="362" y="255"/>
                    </a:lnTo>
                    <a:lnTo>
                      <a:pt x="361" y="255"/>
                    </a:lnTo>
                    <a:lnTo>
                      <a:pt x="360" y="255"/>
                    </a:lnTo>
                    <a:lnTo>
                      <a:pt x="359" y="255"/>
                    </a:lnTo>
                    <a:lnTo>
                      <a:pt x="358" y="255"/>
                    </a:lnTo>
                    <a:lnTo>
                      <a:pt x="358" y="254"/>
                    </a:lnTo>
                    <a:lnTo>
                      <a:pt x="358" y="254"/>
                    </a:lnTo>
                    <a:lnTo>
                      <a:pt x="357" y="254"/>
                    </a:lnTo>
                    <a:lnTo>
                      <a:pt x="355" y="254"/>
                    </a:lnTo>
                    <a:lnTo>
                      <a:pt x="354" y="254"/>
                    </a:lnTo>
                    <a:lnTo>
                      <a:pt x="352" y="254"/>
                    </a:lnTo>
                    <a:lnTo>
                      <a:pt x="352" y="253"/>
                    </a:lnTo>
                    <a:lnTo>
                      <a:pt x="351" y="253"/>
                    </a:lnTo>
                    <a:lnTo>
                      <a:pt x="350" y="253"/>
                    </a:lnTo>
                    <a:lnTo>
                      <a:pt x="349" y="253"/>
                    </a:lnTo>
                    <a:lnTo>
                      <a:pt x="349" y="253"/>
                    </a:lnTo>
                    <a:lnTo>
                      <a:pt x="348" y="253"/>
                    </a:lnTo>
                    <a:lnTo>
                      <a:pt x="347" y="253"/>
                    </a:lnTo>
                    <a:lnTo>
                      <a:pt x="343" y="253"/>
                    </a:lnTo>
                    <a:lnTo>
                      <a:pt x="343" y="253"/>
                    </a:lnTo>
                    <a:lnTo>
                      <a:pt x="342" y="253"/>
                    </a:lnTo>
                    <a:lnTo>
                      <a:pt x="342" y="253"/>
                    </a:lnTo>
                    <a:lnTo>
                      <a:pt x="341" y="253"/>
                    </a:lnTo>
                    <a:lnTo>
                      <a:pt x="340" y="253"/>
                    </a:lnTo>
                    <a:lnTo>
                      <a:pt x="340" y="253"/>
                    </a:lnTo>
                    <a:lnTo>
                      <a:pt x="339" y="253"/>
                    </a:lnTo>
                    <a:lnTo>
                      <a:pt x="338" y="253"/>
                    </a:lnTo>
                    <a:lnTo>
                      <a:pt x="337" y="252"/>
                    </a:lnTo>
                    <a:lnTo>
                      <a:pt x="335" y="252"/>
                    </a:lnTo>
                    <a:lnTo>
                      <a:pt x="334" y="252"/>
                    </a:lnTo>
                    <a:lnTo>
                      <a:pt x="331" y="251"/>
                    </a:lnTo>
                    <a:lnTo>
                      <a:pt x="331" y="251"/>
                    </a:lnTo>
                    <a:lnTo>
                      <a:pt x="330" y="251"/>
                    </a:lnTo>
                    <a:lnTo>
                      <a:pt x="326" y="251"/>
                    </a:lnTo>
                    <a:lnTo>
                      <a:pt x="325" y="251"/>
                    </a:lnTo>
                    <a:lnTo>
                      <a:pt x="322" y="250"/>
                    </a:lnTo>
                    <a:lnTo>
                      <a:pt x="322" y="250"/>
                    </a:lnTo>
                    <a:lnTo>
                      <a:pt x="319" y="250"/>
                    </a:lnTo>
                    <a:lnTo>
                      <a:pt x="317" y="250"/>
                    </a:lnTo>
                    <a:lnTo>
                      <a:pt x="316" y="250"/>
                    </a:lnTo>
                    <a:lnTo>
                      <a:pt x="315" y="250"/>
                    </a:lnTo>
                    <a:lnTo>
                      <a:pt x="314" y="250"/>
                    </a:lnTo>
                    <a:lnTo>
                      <a:pt x="313" y="250"/>
                    </a:lnTo>
                    <a:lnTo>
                      <a:pt x="312" y="250"/>
                    </a:lnTo>
                    <a:lnTo>
                      <a:pt x="312" y="250"/>
                    </a:lnTo>
                    <a:lnTo>
                      <a:pt x="312" y="250"/>
                    </a:lnTo>
                    <a:lnTo>
                      <a:pt x="311" y="250"/>
                    </a:lnTo>
                    <a:lnTo>
                      <a:pt x="309" y="250"/>
                    </a:lnTo>
                    <a:lnTo>
                      <a:pt x="309" y="250"/>
                    </a:lnTo>
                    <a:lnTo>
                      <a:pt x="308" y="250"/>
                    </a:lnTo>
                    <a:lnTo>
                      <a:pt x="304" y="250"/>
                    </a:lnTo>
                    <a:lnTo>
                      <a:pt x="300" y="249"/>
                    </a:lnTo>
                    <a:lnTo>
                      <a:pt x="298" y="249"/>
                    </a:lnTo>
                    <a:lnTo>
                      <a:pt x="297" y="249"/>
                    </a:lnTo>
                    <a:lnTo>
                      <a:pt x="294" y="248"/>
                    </a:lnTo>
                    <a:lnTo>
                      <a:pt x="293" y="248"/>
                    </a:lnTo>
                    <a:lnTo>
                      <a:pt x="292" y="248"/>
                    </a:lnTo>
                    <a:lnTo>
                      <a:pt x="289" y="247"/>
                    </a:lnTo>
                    <a:lnTo>
                      <a:pt x="288" y="247"/>
                    </a:lnTo>
                    <a:lnTo>
                      <a:pt x="287" y="247"/>
                    </a:lnTo>
                    <a:lnTo>
                      <a:pt x="283" y="247"/>
                    </a:lnTo>
                    <a:lnTo>
                      <a:pt x="281" y="247"/>
                    </a:lnTo>
                    <a:lnTo>
                      <a:pt x="281" y="247"/>
                    </a:lnTo>
                    <a:lnTo>
                      <a:pt x="279" y="246"/>
                    </a:lnTo>
                    <a:lnTo>
                      <a:pt x="279" y="246"/>
                    </a:lnTo>
                    <a:lnTo>
                      <a:pt x="278" y="246"/>
                    </a:lnTo>
                    <a:lnTo>
                      <a:pt x="275" y="246"/>
                    </a:lnTo>
                    <a:lnTo>
                      <a:pt x="273" y="245"/>
                    </a:lnTo>
                    <a:lnTo>
                      <a:pt x="273" y="245"/>
                    </a:lnTo>
                    <a:lnTo>
                      <a:pt x="272" y="245"/>
                    </a:lnTo>
                    <a:lnTo>
                      <a:pt x="271" y="245"/>
                    </a:lnTo>
                    <a:lnTo>
                      <a:pt x="270" y="244"/>
                    </a:lnTo>
                    <a:lnTo>
                      <a:pt x="267" y="244"/>
                    </a:lnTo>
                    <a:lnTo>
                      <a:pt x="266" y="244"/>
                    </a:lnTo>
                    <a:lnTo>
                      <a:pt x="265" y="244"/>
                    </a:lnTo>
                    <a:lnTo>
                      <a:pt x="263" y="244"/>
                    </a:lnTo>
                    <a:lnTo>
                      <a:pt x="262" y="244"/>
                    </a:lnTo>
                    <a:lnTo>
                      <a:pt x="261" y="244"/>
                    </a:lnTo>
                    <a:lnTo>
                      <a:pt x="259" y="243"/>
                    </a:lnTo>
                    <a:lnTo>
                      <a:pt x="258" y="243"/>
                    </a:lnTo>
                    <a:lnTo>
                      <a:pt x="258" y="243"/>
                    </a:lnTo>
                    <a:lnTo>
                      <a:pt x="255" y="243"/>
                    </a:lnTo>
                    <a:lnTo>
                      <a:pt x="254" y="243"/>
                    </a:lnTo>
                    <a:lnTo>
                      <a:pt x="253" y="242"/>
                    </a:lnTo>
                    <a:lnTo>
                      <a:pt x="252" y="242"/>
                    </a:lnTo>
                    <a:lnTo>
                      <a:pt x="249" y="242"/>
                    </a:lnTo>
                    <a:lnTo>
                      <a:pt x="248" y="242"/>
                    </a:lnTo>
                    <a:lnTo>
                      <a:pt x="246" y="242"/>
                    </a:lnTo>
                    <a:lnTo>
                      <a:pt x="245" y="242"/>
                    </a:lnTo>
                    <a:lnTo>
                      <a:pt x="244" y="242"/>
                    </a:lnTo>
                    <a:lnTo>
                      <a:pt x="243" y="242"/>
                    </a:lnTo>
                    <a:lnTo>
                      <a:pt x="243" y="241"/>
                    </a:lnTo>
                    <a:lnTo>
                      <a:pt x="241" y="241"/>
                    </a:lnTo>
                    <a:lnTo>
                      <a:pt x="240" y="241"/>
                    </a:lnTo>
                    <a:lnTo>
                      <a:pt x="239" y="241"/>
                    </a:lnTo>
                    <a:lnTo>
                      <a:pt x="237" y="241"/>
                    </a:lnTo>
                    <a:lnTo>
                      <a:pt x="236" y="241"/>
                    </a:lnTo>
                    <a:lnTo>
                      <a:pt x="235" y="241"/>
                    </a:lnTo>
                    <a:lnTo>
                      <a:pt x="234" y="241"/>
                    </a:lnTo>
                    <a:lnTo>
                      <a:pt x="233" y="241"/>
                    </a:lnTo>
                    <a:lnTo>
                      <a:pt x="232" y="241"/>
                    </a:lnTo>
                    <a:lnTo>
                      <a:pt x="232" y="240"/>
                    </a:lnTo>
                    <a:lnTo>
                      <a:pt x="231" y="240"/>
                    </a:lnTo>
                    <a:lnTo>
                      <a:pt x="229" y="240"/>
                    </a:lnTo>
                    <a:lnTo>
                      <a:pt x="228" y="240"/>
                    </a:lnTo>
                    <a:lnTo>
                      <a:pt x="226" y="239"/>
                    </a:lnTo>
                    <a:lnTo>
                      <a:pt x="225" y="239"/>
                    </a:lnTo>
                    <a:lnTo>
                      <a:pt x="224" y="239"/>
                    </a:lnTo>
                    <a:lnTo>
                      <a:pt x="223" y="239"/>
                    </a:lnTo>
                    <a:lnTo>
                      <a:pt x="222" y="238"/>
                    </a:lnTo>
                    <a:lnTo>
                      <a:pt x="221" y="238"/>
                    </a:lnTo>
                    <a:lnTo>
                      <a:pt x="220" y="238"/>
                    </a:lnTo>
                    <a:lnTo>
                      <a:pt x="219" y="238"/>
                    </a:lnTo>
                    <a:lnTo>
                      <a:pt x="217" y="238"/>
                    </a:lnTo>
                    <a:lnTo>
                      <a:pt x="216" y="238"/>
                    </a:lnTo>
                    <a:lnTo>
                      <a:pt x="215" y="238"/>
                    </a:lnTo>
                    <a:lnTo>
                      <a:pt x="214" y="238"/>
                    </a:lnTo>
                    <a:lnTo>
                      <a:pt x="213" y="238"/>
                    </a:lnTo>
                    <a:lnTo>
                      <a:pt x="213" y="237"/>
                    </a:lnTo>
                    <a:lnTo>
                      <a:pt x="209" y="237"/>
                    </a:lnTo>
                    <a:lnTo>
                      <a:pt x="209" y="237"/>
                    </a:lnTo>
                    <a:lnTo>
                      <a:pt x="207" y="236"/>
                    </a:lnTo>
                    <a:lnTo>
                      <a:pt x="206" y="236"/>
                    </a:lnTo>
                    <a:lnTo>
                      <a:pt x="205" y="236"/>
                    </a:lnTo>
                    <a:lnTo>
                      <a:pt x="204" y="236"/>
                    </a:lnTo>
                    <a:lnTo>
                      <a:pt x="203" y="236"/>
                    </a:lnTo>
                    <a:lnTo>
                      <a:pt x="203" y="235"/>
                    </a:lnTo>
                    <a:lnTo>
                      <a:pt x="203" y="235"/>
                    </a:lnTo>
                    <a:lnTo>
                      <a:pt x="201" y="235"/>
                    </a:lnTo>
                    <a:lnTo>
                      <a:pt x="200" y="235"/>
                    </a:lnTo>
                    <a:lnTo>
                      <a:pt x="200" y="235"/>
                    </a:lnTo>
                    <a:lnTo>
                      <a:pt x="199" y="235"/>
                    </a:lnTo>
                    <a:lnTo>
                      <a:pt x="198" y="235"/>
                    </a:lnTo>
                    <a:lnTo>
                      <a:pt x="198" y="235"/>
                    </a:lnTo>
                    <a:lnTo>
                      <a:pt x="196" y="235"/>
                    </a:lnTo>
                    <a:lnTo>
                      <a:pt x="194" y="235"/>
                    </a:lnTo>
                    <a:lnTo>
                      <a:pt x="193" y="235"/>
                    </a:lnTo>
                    <a:lnTo>
                      <a:pt x="192" y="235"/>
                    </a:lnTo>
                    <a:lnTo>
                      <a:pt x="191" y="235"/>
                    </a:lnTo>
                    <a:lnTo>
                      <a:pt x="191" y="235"/>
                    </a:lnTo>
                    <a:lnTo>
                      <a:pt x="190" y="234"/>
                    </a:lnTo>
                    <a:lnTo>
                      <a:pt x="189" y="234"/>
                    </a:lnTo>
                    <a:lnTo>
                      <a:pt x="188" y="234"/>
                    </a:lnTo>
                    <a:lnTo>
                      <a:pt x="187" y="234"/>
                    </a:lnTo>
                    <a:lnTo>
                      <a:pt x="187" y="234"/>
                    </a:lnTo>
                    <a:lnTo>
                      <a:pt x="186" y="234"/>
                    </a:lnTo>
                    <a:lnTo>
                      <a:pt x="185" y="234"/>
                    </a:lnTo>
                    <a:lnTo>
                      <a:pt x="185" y="233"/>
                    </a:lnTo>
                    <a:lnTo>
                      <a:pt x="184" y="233"/>
                    </a:lnTo>
                    <a:lnTo>
                      <a:pt x="183" y="233"/>
                    </a:lnTo>
                    <a:lnTo>
                      <a:pt x="182" y="233"/>
                    </a:lnTo>
                    <a:lnTo>
                      <a:pt x="182" y="233"/>
                    </a:lnTo>
                    <a:lnTo>
                      <a:pt x="180" y="232"/>
                    </a:lnTo>
                    <a:lnTo>
                      <a:pt x="178" y="232"/>
                    </a:lnTo>
                    <a:lnTo>
                      <a:pt x="177" y="232"/>
                    </a:lnTo>
                    <a:lnTo>
                      <a:pt x="176" y="232"/>
                    </a:lnTo>
                    <a:lnTo>
                      <a:pt x="174" y="232"/>
                    </a:lnTo>
                    <a:lnTo>
                      <a:pt x="173" y="232"/>
                    </a:lnTo>
                    <a:lnTo>
                      <a:pt x="173" y="232"/>
                    </a:lnTo>
                    <a:lnTo>
                      <a:pt x="170" y="231"/>
                    </a:lnTo>
                    <a:lnTo>
                      <a:pt x="166" y="231"/>
                    </a:lnTo>
                    <a:lnTo>
                      <a:pt x="164" y="230"/>
                    </a:lnTo>
                    <a:lnTo>
                      <a:pt x="161" y="229"/>
                    </a:lnTo>
                    <a:lnTo>
                      <a:pt x="159" y="229"/>
                    </a:lnTo>
                    <a:lnTo>
                      <a:pt x="157" y="229"/>
                    </a:lnTo>
                    <a:lnTo>
                      <a:pt x="149" y="228"/>
                    </a:lnTo>
                    <a:lnTo>
                      <a:pt x="147" y="227"/>
                    </a:lnTo>
                    <a:lnTo>
                      <a:pt x="137" y="226"/>
                    </a:lnTo>
                    <a:lnTo>
                      <a:pt x="136" y="238"/>
                    </a:lnTo>
                    <a:lnTo>
                      <a:pt x="135" y="242"/>
                    </a:lnTo>
                    <a:lnTo>
                      <a:pt x="134" y="244"/>
                    </a:lnTo>
                    <a:lnTo>
                      <a:pt x="134" y="251"/>
                    </a:lnTo>
                    <a:lnTo>
                      <a:pt x="134" y="252"/>
                    </a:lnTo>
                    <a:lnTo>
                      <a:pt x="133" y="251"/>
                    </a:lnTo>
                    <a:lnTo>
                      <a:pt x="132" y="251"/>
                    </a:lnTo>
                    <a:lnTo>
                      <a:pt x="132" y="250"/>
                    </a:lnTo>
                    <a:lnTo>
                      <a:pt x="131" y="250"/>
                    </a:lnTo>
                    <a:lnTo>
                      <a:pt x="131" y="250"/>
                    </a:lnTo>
                    <a:lnTo>
                      <a:pt x="131" y="250"/>
                    </a:lnTo>
                    <a:lnTo>
                      <a:pt x="131" y="250"/>
                    </a:lnTo>
                    <a:lnTo>
                      <a:pt x="131" y="249"/>
                    </a:lnTo>
                    <a:lnTo>
                      <a:pt x="131" y="248"/>
                    </a:lnTo>
                    <a:lnTo>
                      <a:pt x="130" y="247"/>
                    </a:lnTo>
                    <a:lnTo>
                      <a:pt x="130" y="247"/>
                    </a:lnTo>
                    <a:lnTo>
                      <a:pt x="129" y="246"/>
                    </a:lnTo>
                    <a:lnTo>
                      <a:pt x="128" y="246"/>
                    </a:lnTo>
                    <a:lnTo>
                      <a:pt x="128" y="245"/>
                    </a:lnTo>
                    <a:lnTo>
                      <a:pt x="128" y="244"/>
                    </a:lnTo>
                    <a:lnTo>
                      <a:pt x="128" y="244"/>
                    </a:lnTo>
                    <a:lnTo>
                      <a:pt x="129" y="244"/>
                    </a:lnTo>
                    <a:lnTo>
                      <a:pt x="129" y="243"/>
                    </a:lnTo>
                    <a:lnTo>
                      <a:pt x="128" y="242"/>
                    </a:lnTo>
                    <a:lnTo>
                      <a:pt x="128" y="242"/>
                    </a:lnTo>
                    <a:lnTo>
                      <a:pt x="128" y="242"/>
                    </a:lnTo>
                    <a:lnTo>
                      <a:pt x="127" y="242"/>
                    </a:lnTo>
                    <a:lnTo>
                      <a:pt x="128" y="241"/>
                    </a:lnTo>
                    <a:lnTo>
                      <a:pt x="128" y="241"/>
                    </a:lnTo>
                    <a:lnTo>
                      <a:pt x="127" y="241"/>
                    </a:lnTo>
                    <a:lnTo>
                      <a:pt x="127" y="240"/>
                    </a:lnTo>
                    <a:lnTo>
                      <a:pt x="127" y="239"/>
                    </a:lnTo>
                    <a:lnTo>
                      <a:pt x="126" y="239"/>
                    </a:lnTo>
                    <a:lnTo>
                      <a:pt x="126" y="238"/>
                    </a:lnTo>
                    <a:lnTo>
                      <a:pt x="126" y="238"/>
                    </a:lnTo>
                    <a:lnTo>
                      <a:pt x="126" y="238"/>
                    </a:lnTo>
                    <a:lnTo>
                      <a:pt x="125" y="238"/>
                    </a:lnTo>
                    <a:lnTo>
                      <a:pt x="125" y="237"/>
                    </a:lnTo>
                    <a:lnTo>
                      <a:pt x="125" y="236"/>
                    </a:lnTo>
                    <a:lnTo>
                      <a:pt x="124" y="236"/>
                    </a:lnTo>
                    <a:lnTo>
                      <a:pt x="124" y="237"/>
                    </a:lnTo>
                    <a:lnTo>
                      <a:pt x="124" y="238"/>
                    </a:lnTo>
                    <a:lnTo>
                      <a:pt x="123" y="238"/>
                    </a:lnTo>
                    <a:lnTo>
                      <a:pt x="123" y="238"/>
                    </a:lnTo>
                    <a:lnTo>
                      <a:pt x="123" y="238"/>
                    </a:lnTo>
                    <a:lnTo>
                      <a:pt x="122" y="238"/>
                    </a:lnTo>
                    <a:lnTo>
                      <a:pt x="122" y="238"/>
                    </a:lnTo>
                    <a:lnTo>
                      <a:pt x="121" y="238"/>
                    </a:lnTo>
                    <a:lnTo>
                      <a:pt x="120" y="238"/>
                    </a:lnTo>
                    <a:lnTo>
                      <a:pt x="120" y="238"/>
                    </a:lnTo>
                    <a:lnTo>
                      <a:pt x="120" y="239"/>
                    </a:lnTo>
                    <a:lnTo>
                      <a:pt x="121" y="239"/>
                    </a:lnTo>
                    <a:lnTo>
                      <a:pt x="121" y="240"/>
                    </a:lnTo>
                    <a:lnTo>
                      <a:pt x="120" y="240"/>
                    </a:lnTo>
                    <a:lnTo>
                      <a:pt x="120" y="241"/>
                    </a:lnTo>
                    <a:lnTo>
                      <a:pt x="120" y="241"/>
                    </a:lnTo>
                    <a:lnTo>
                      <a:pt x="120" y="241"/>
                    </a:lnTo>
                    <a:lnTo>
                      <a:pt x="120" y="241"/>
                    </a:lnTo>
                    <a:lnTo>
                      <a:pt x="119" y="241"/>
                    </a:lnTo>
                    <a:lnTo>
                      <a:pt x="119" y="242"/>
                    </a:lnTo>
                    <a:lnTo>
                      <a:pt x="119" y="242"/>
                    </a:lnTo>
                    <a:lnTo>
                      <a:pt x="119" y="243"/>
                    </a:lnTo>
                    <a:lnTo>
                      <a:pt x="119" y="244"/>
                    </a:lnTo>
                    <a:lnTo>
                      <a:pt x="119" y="244"/>
                    </a:lnTo>
                    <a:lnTo>
                      <a:pt x="119" y="244"/>
                    </a:lnTo>
                    <a:lnTo>
                      <a:pt x="119" y="245"/>
                    </a:lnTo>
                    <a:lnTo>
                      <a:pt x="120" y="245"/>
                    </a:lnTo>
                    <a:lnTo>
                      <a:pt x="120" y="246"/>
                    </a:lnTo>
                    <a:lnTo>
                      <a:pt x="120" y="247"/>
                    </a:lnTo>
                    <a:lnTo>
                      <a:pt x="120" y="246"/>
                    </a:lnTo>
                    <a:lnTo>
                      <a:pt x="119" y="246"/>
                    </a:lnTo>
                    <a:lnTo>
                      <a:pt x="119" y="246"/>
                    </a:lnTo>
                    <a:lnTo>
                      <a:pt x="118" y="245"/>
                    </a:lnTo>
                    <a:lnTo>
                      <a:pt x="117" y="245"/>
                    </a:lnTo>
                    <a:lnTo>
                      <a:pt x="116" y="244"/>
                    </a:lnTo>
                    <a:lnTo>
                      <a:pt x="116" y="244"/>
                    </a:lnTo>
                    <a:lnTo>
                      <a:pt x="115" y="244"/>
                    </a:lnTo>
                    <a:lnTo>
                      <a:pt x="115" y="245"/>
                    </a:lnTo>
                    <a:lnTo>
                      <a:pt x="115" y="244"/>
                    </a:lnTo>
                    <a:lnTo>
                      <a:pt x="115" y="244"/>
                    </a:lnTo>
                    <a:lnTo>
                      <a:pt x="114" y="244"/>
                    </a:lnTo>
                    <a:lnTo>
                      <a:pt x="113" y="244"/>
                    </a:lnTo>
                    <a:lnTo>
                      <a:pt x="113" y="244"/>
                    </a:lnTo>
                    <a:lnTo>
                      <a:pt x="113" y="244"/>
                    </a:lnTo>
                    <a:lnTo>
                      <a:pt x="112" y="244"/>
                    </a:lnTo>
                    <a:lnTo>
                      <a:pt x="112" y="244"/>
                    </a:lnTo>
                    <a:lnTo>
                      <a:pt x="111" y="244"/>
                    </a:lnTo>
                    <a:lnTo>
                      <a:pt x="110" y="244"/>
                    </a:lnTo>
                    <a:lnTo>
                      <a:pt x="110" y="244"/>
                    </a:lnTo>
                    <a:lnTo>
                      <a:pt x="110" y="245"/>
                    </a:lnTo>
                    <a:lnTo>
                      <a:pt x="110" y="245"/>
                    </a:lnTo>
                    <a:lnTo>
                      <a:pt x="109" y="245"/>
                    </a:lnTo>
                    <a:lnTo>
                      <a:pt x="108" y="245"/>
                    </a:lnTo>
                    <a:lnTo>
                      <a:pt x="109" y="245"/>
                    </a:lnTo>
                    <a:lnTo>
                      <a:pt x="108" y="245"/>
                    </a:lnTo>
                    <a:lnTo>
                      <a:pt x="108" y="246"/>
                    </a:lnTo>
                    <a:lnTo>
                      <a:pt x="108" y="245"/>
                    </a:lnTo>
                    <a:lnTo>
                      <a:pt x="107" y="245"/>
                    </a:lnTo>
                    <a:lnTo>
                      <a:pt x="107" y="244"/>
                    </a:lnTo>
                    <a:lnTo>
                      <a:pt x="107" y="244"/>
                    </a:lnTo>
                    <a:lnTo>
                      <a:pt x="107" y="244"/>
                    </a:lnTo>
                    <a:lnTo>
                      <a:pt x="107" y="243"/>
                    </a:lnTo>
                    <a:lnTo>
                      <a:pt x="107" y="242"/>
                    </a:lnTo>
                    <a:lnTo>
                      <a:pt x="106" y="242"/>
                    </a:lnTo>
                    <a:lnTo>
                      <a:pt x="105" y="243"/>
                    </a:lnTo>
                    <a:lnTo>
                      <a:pt x="104" y="242"/>
                    </a:lnTo>
                    <a:lnTo>
                      <a:pt x="104" y="242"/>
                    </a:lnTo>
                    <a:lnTo>
                      <a:pt x="104" y="243"/>
                    </a:lnTo>
                    <a:lnTo>
                      <a:pt x="104" y="243"/>
                    </a:lnTo>
                    <a:lnTo>
                      <a:pt x="103" y="243"/>
                    </a:lnTo>
                    <a:lnTo>
                      <a:pt x="102" y="243"/>
                    </a:lnTo>
                    <a:lnTo>
                      <a:pt x="101" y="243"/>
                    </a:lnTo>
                    <a:lnTo>
                      <a:pt x="101" y="242"/>
                    </a:lnTo>
                    <a:lnTo>
                      <a:pt x="100" y="242"/>
                    </a:lnTo>
                    <a:lnTo>
                      <a:pt x="100" y="243"/>
                    </a:lnTo>
                    <a:lnTo>
                      <a:pt x="100" y="243"/>
                    </a:lnTo>
                    <a:lnTo>
                      <a:pt x="99" y="243"/>
                    </a:lnTo>
                    <a:lnTo>
                      <a:pt x="98" y="243"/>
                    </a:lnTo>
                    <a:lnTo>
                      <a:pt x="98" y="243"/>
                    </a:lnTo>
                    <a:lnTo>
                      <a:pt x="97" y="243"/>
                    </a:lnTo>
                    <a:lnTo>
                      <a:pt x="97" y="242"/>
                    </a:lnTo>
                    <a:lnTo>
                      <a:pt x="97" y="242"/>
                    </a:lnTo>
                    <a:lnTo>
                      <a:pt x="97" y="242"/>
                    </a:lnTo>
                    <a:lnTo>
                      <a:pt x="96" y="242"/>
                    </a:lnTo>
                    <a:lnTo>
                      <a:pt x="94" y="242"/>
                    </a:lnTo>
                    <a:lnTo>
                      <a:pt x="94" y="241"/>
                    </a:lnTo>
                    <a:lnTo>
                      <a:pt x="94" y="241"/>
                    </a:lnTo>
                    <a:lnTo>
                      <a:pt x="94" y="241"/>
                    </a:lnTo>
                    <a:lnTo>
                      <a:pt x="94" y="241"/>
                    </a:lnTo>
                    <a:lnTo>
                      <a:pt x="94" y="241"/>
                    </a:lnTo>
                    <a:lnTo>
                      <a:pt x="93" y="241"/>
                    </a:lnTo>
                    <a:lnTo>
                      <a:pt x="93" y="240"/>
                    </a:lnTo>
                    <a:lnTo>
                      <a:pt x="93" y="241"/>
                    </a:lnTo>
                    <a:lnTo>
                      <a:pt x="93" y="240"/>
                    </a:lnTo>
                    <a:lnTo>
                      <a:pt x="92" y="240"/>
                    </a:lnTo>
                    <a:lnTo>
                      <a:pt x="92" y="241"/>
                    </a:lnTo>
                    <a:lnTo>
                      <a:pt x="91" y="241"/>
                    </a:lnTo>
                    <a:lnTo>
                      <a:pt x="91" y="241"/>
                    </a:lnTo>
                    <a:lnTo>
                      <a:pt x="90" y="241"/>
                    </a:lnTo>
                    <a:lnTo>
                      <a:pt x="89" y="242"/>
                    </a:lnTo>
                    <a:lnTo>
                      <a:pt x="89" y="242"/>
                    </a:lnTo>
                    <a:lnTo>
                      <a:pt x="89" y="243"/>
                    </a:lnTo>
                    <a:lnTo>
                      <a:pt x="89" y="244"/>
                    </a:lnTo>
                    <a:lnTo>
                      <a:pt x="88" y="244"/>
                    </a:lnTo>
                    <a:lnTo>
                      <a:pt x="88" y="245"/>
                    </a:lnTo>
                    <a:lnTo>
                      <a:pt x="87" y="245"/>
                    </a:lnTo>
                    <a:lnTo>
                      <a:pt x="87" y="244"/>
                    </a:lnTo>
                    <a:lnTo>
                      <a:pt x="87" y="244"/>
                    </a:lnTo>
                    <a:lnTo>
                      <a:pt x="86" y="244"/>
                    </a:lnTo>
                    <a:lnTo>
                      <a:pt x="86" y="243"/>
                    </a:lnTo>
                    <a:lnTo>
                      <a:pt x="85" y="243"/>
                    </a:lnTo>
                    <a:lnTo>
                      <a:pt x="85" y="243"/>
                    </a:lnTo>
                    <a:lnTo>
                      <a:pt x="85" y="244"/>
                    </a:lnTo>
                    <a:lnTo>
                      <a:pt x="84" y="244"/>
                    </a:lnTo>
                    <a:lnTo>
                      <a:pt x="84" y="243"/>
                    </a:lnTo>
                    <a:lnTo>
                      <a:pt x="83" y="243"/>
                    </a:lnTo>
                    <a:lnTo>
                      <a:pt x="83" y="242"/>
                    </a:lnTo>
                    <a:lnTo>
                      <a:pt x="82" y="242"/>
                    </a:lnTo>
                    <a:lnTo>
                      <a:pt x="82" y="242"/>
                    </a:lnTo>
                    <a:lnTo>
                      <a:pt x="82" y="242"/>
                    </a:lnTo>
                    <a:lnTo>
                      <a:pt x="82" y="242"/>
                    </a:lnTo>
                    <a:lnTo>
                      <a:pt x="81" y="242"/>
                    </a:lnTo>
                    <a:lnTo>
                      <a:pt x="80" y="242"/>
                    </a:lnTo>
                    <a:lnTo>
                      <a:pt x="79" y="242"/>
                    </a:lnTo>
                    <a:lnTo>
                      <a:pt x="79" y="242"/>
                    </a:lnTo>
                    <a:lnTo>
                      <a:pt x="79" y="241"/>
                    </a:lnTo>
                    <a:lnTo>
                      <a:pt x="78" y="241"/>
                    </a:lnTo>
                    <a:lnTo>
                      <a:pt x="77" y="241"/>
                    </a:lnTo>
                    <a:lnTo>
                      <a:pt x="76" y="241"/>
                    </a:lnTo>
                    <a:lnTo>
                      <a:pt x="76" y="241"/>
                    </a:lnTo>
                    <a:lnTo>
                      <a:pt x="76" y="241"/>
                    </a:lnTo>
                    <a:lnTo>
                      <a:pt x="75" y="241"/>
                    </a:lnTo>
                    <a:lnTo>
                      <a:pt x="74" y="242"/>
                    </a:lnTo>
                    <a:lnTo>
                      <a:pt x="74" y="242"/>
                    </a:lnTo>
                    <a:lnTo>
                      <a:pt x="73" y="242"/>
                    </a:lnTo>
                    <a:lnTo>
                      <a:pt x="73" y="242"/>
                    </a:lnTo>
                    <a:lnTo>
                      <a:pt x="73" y="243"/>
                    </a:lnTo>
                    <a:lnTo>
                      <a:pt x="73" y="244"/>
                    </a:lnTo>
                    <a:lnTo>
                      <a:pt x="72" y="244"/>
                    </a:lnTo>
                    <a:lnTo>
                      <a:pt x="73" y="244"/>
                    </a:lnTo>
                    <a:lnTo>
                      <a:pt x="73" y="244"/>
                    </a:lnTo>
                    <a:lnTo>
                      <a:pt x="73" y="245"/>
                    </a:lnTo>
                    <a:lnTo>
                      <a:pt x="73" y="246"/>
                    </a:lnTo>
                    <a:lnTo>
                      <a:pt x="73" y="247"/>
                    </a:lnTo>
                    <a:lnTo>
                      <a:pt x="72" y="247"/>
                    </a:lnTo>
                    <a:lnTo>
                      <a:pt x="71" y="247"/>
                    </a:lnTo>
                    <a:lnTo>
                      <a:pt x="71" y="246"/>
                    </a:lnTo>
                    <a:lnTo>
                      <a:pt x="70" y="246"/>
                    </a:lnTo>
                    <a:lnTo>
                      <a:pt x="70" y="245"/>
                    </a:lnTo>
                    <a:lnTo>
                      <a:pt x="70" y="244"/>
                    </a:lnTo>
                    <a:lnTo>
                      <a:pt x="70" y="244"/>
                    </a:lnTo>
                    <a:lnTo>
                      <a:pt x="70" y="244"/>
                    </a:lnTo>
                    <a:lnTo>
                      <a:pt x="70" y="244"/>
                    </a:lnTo>
                    <a:lnTo>
                      <a:pt x="69" y="244"/>
                    </a:lnTo>
                    <a:lnTo>
                      <a:pt x="69" y="243"/>
                    </a:lnTo>
                    <a:lnTo>
                      <a:pt x="68" y="243"/>
                    </a:lnTo>
                    <a:lnTo>
                      <a:pt x="68" y="242"/>
                    </a:lnTo>
                    <a:lnTo>
                      <a:pt x="67" y="242"/>
                    </a:lnTo>
                    <a:lnTo>
                      <a:pt x="67" y="242"/>
                    </a:lnTo>
                    <a:lnTo>
                      <a:pt x="67" y="241"/>
                    </a:lnTo>
                    <a:lnTo>
                      <a:pt x="67" y="241"/>
                    </a:lnTo>
                    <a:lnTo>
                      <a:pt x="67" y="241"/>
                    </a:lnTo>
                    <a:lnTo>
                      <a:pt x="67" y="240"/>
                    </a:lnTo>
                    <a:lnTo>
                      <a:pt x="67" y="239"/>
                    </a:lnTo>
                    <a:lnTo>
                      <a:pt x="67" y="238"/>
                    </a:lnTo>
                    <a:lnTo>
                      <a:pt x="67" y="238"/>
                    </a:lnTo>
                    <a:lnTo>
                      <a:pt x="67" y="237"/>
                    </a:lnTo>
                    <a:lnTo>
                      <a:pt x="67" y="237"/>
                    </a:lnTo>
                    <a:lnTo>
                      <a:pt x="66" y="236"/>
                    </a:lnTo>
                    <a:lnTo>
                      <a:pt x="67" y="235"/>
                    </a:lnTo>
                    <a:lnTo>
                      <a:pt x="66" y="235"/>
                    </a:lnTo>
                    <a:lnTo>
                      <a:pt x="65" y="234"/>
                    </a:lnTo>
                    <a:lnTo>
                      <a:pt x="66" y="233"/>
                    </a:lnTo>
                    <a:lnTo>
                      <a:pt x="67" y="233"/>
                    </a:lnTo>
                    <a:lnTo>
                      <a:pt x="67" y="232"/>
                    </a:lnTo>
                    <a:lnTo>
                      <a:pt x="67" y="232"/>
                    </a:lnTo>
                    <a:lnTo>
                      <a:pt x="67" y="231"/>
                    </a:lnTo>
                    <a:lnTo>
                      <a:pt x="67" y="230"/>
                    </a:lnTo>
                    <a:lnTo>
                      <a:pt x="67" y="229"/>
                    </a:lnTo>
                    <a:lnTo>
                      <a:pt x="66" y="229"/>
                    </a:lnTo>
                    <a:lnTo>
                      <a:pt x="67" y="229"/>
                    </a:lnTo>
                    <a:lnTo>
                      <a:pt x="67" y="229"/>
                    </a:lnTo>
                    <a:lnTo>
                      <a:pt x="66" y="229"/>
                    </a:lnTo>
                    <a:lnTo>
                      <a:pt x="66" y="228"/>
                    </a:lnTo>
                    <a:lnTo>
                      <a:pt x="66" y="227"/>
                    </a:lnTo>
                    <a:lnTo>
                      <a:pt x="66" y="227"/>
                    </a:lnTo>
                    <a:lnTo>
                      <a:pt x="65" y="227"/>
                    </a:lnTo>
                    <a:lnTo>
                      <a:pt x="65" y="226"/>
                    </a:lnTo>
                    <a:lnTo>
                      <a:pt x="65" y="226"/>
                    </a:lnTo>
                    <a:lnTo>
                      <a:pt x="65" y="225"/>
                    </a:lnTo>
                    <a:lnTo>
                      <a:pt x="65" y="225"/>
                    </a:lnTo>
                    <a:lnTo>
                      <a:pt x="65" y="224"/>
                    </a:lnTo>
                    <a:lnTo>
                      <a:pt x="64" y="224"/>
                    </a:lnTo>
                    <a:lnTo>
                      <a:pt x="64" y="223"/>
                    </a:lnTo>
                    <a:lnTo>
                      <a:pt x="64" y="223"/>
                    </a:lnTo>
                    <a:lnTo>
                      <a:pt x="64" y="223"/>
                    </a:lnTo>
                    <a:lnTo>
                      <a:pt x="63" y="222"/>
                    </a:lnTo>
                    <a:lnTo>
                      <a:pt x="62" y="222"/>
                    </a:lnTo>
                    <a:lnTo>
                      <a:pt x="62" y="221"/>
                    </a:lnTo>
                    <a:lnTo>
                      <a:pt x="61" y="221"/>
                    </a:lnTo>
                    <a:lnTo>
                      <a:pt x="61" y="222"/>
                    </a:lnTo>
                    <a:lnTo>
                      <a:pt x="61" y="222"/>
                    </a:lnTo>
                    <a:lnTo>
                      <a:pt x="60" y="222"/>
                    </a:lnTo>
                    <a:lnTo>
                      <a:pt x="60" y="223"/>
                    </a:lnTo>
                    <a:lnTo>
                      <a:pt x="59" y="223"/>
                    </a:lnTo>
                    <a:lnTo>
                      <a:pt x="59" y="223"/>
                    </a:lnTo>
                    <a:lnTo>
                      <a:pt x="58" y="223"/>
                    </a:lnTo>
                    <a:lnTo>
                      <a:pt x="58" y="222"/>
                    </a:lnTo>
                    <a:lnTo>
                      <a:pt x="58" y="221"/>
                    </a:lnTo>
                    <a:lnTo>
                      <a:pt x="58" y="220"/>
                    </a:lnTo>
                    <a:lnTo>
                      <a:pt x="58" y="220"/>
                    </a:lnTo>
                    <a:lnTo>
                      <a:pt x="58" y="220"/>
                    </a:lnTo>
                    <a:lnTo>
                      <a:pt x="57" y="220"/>
                    </a:lnTo>
                    <a:lnTo>
                      <a:pt x="56" y="220"/>
                    </a:lnTo>
                    <a:lnTo>
                      <a:pt x="56" y="220"/>
                    </a:lnTo>
                    <a:lnTo>
                      <a:pt x="56" y="219"/>
                    </a:lnTo>
                    <a:lnTo>
                      <a:pt x="55" y="219"/>
                    </a:lnTo>
                    <a:lnTo>
                      <a:pt x="55" y="218"/>
                    </a:lnTo>
                    <a:lnTo>
                      <a:pt x="55" y="217"/>
                    </a:lnTo>
                    <a:lnTo>
                      <a:pt x="55" y="216"/>
                    </a:lnTo>
                    <a:lnTo>
                      <a:pt x="55" y="216"/>
                    </a:lnTo>
                    <a:lnTo>
                      <a:pt x="55" y="216"/>
                    </a:lnTo>
                    <a:lnTo>
                      <a:pt x="55" y="216"/>
                    </a:lnTo>
                    <a:lnTo>
                      <a:pt x="55" y="216"/>
                    </a:lnTo>
                    <a:lnTo>
                      <a:pt x="55" y="215"/>
                    </a:lnTo>
                    <a:lnTo>
                      <a:pt x="55" y="214"/>
                    </a:lnTo>
                    <a:lnTo>
                      <a:pt x="55" y="213"/>
                    </a:lnTo>
                    <a:lnTo>
                      <a:pt x="55" y="213"/>
                    </a:lnTo>
                    <a:lnTo>
                      <a:pt x="56" y="213"/>
                    </a:lnTo>
                    <a:lnTo>
                      <a:pt x="57" y="213"/>
                    </a:lnTo>
                    <a:lnTo>
                      <a:pt x="57" y="213"/>
                    </a:lnTo>
                    <a:lnTo>
                      <a:pt x="57" y="212"/>
                    </a:lnTo>
                    <a:lnTo>
                      <a:pt x="57" y="212"/>
                    </a:lnTo>
                    <a:lnTo>
                      <a:pt x="58" y="211"/>
                    </a:lnTo>
                    <a:lnTo>
                      <a:pt x="57" y="211"/>
                    </a:lnTo>
                    <a:lnTo>
                      <a:pt x="57" y="210"/>
                    </a:lnTo>
                    <a:lnTo>
                      <a:pt x="58" y="210"/>
                    </a:lnTo>
                    <a:lnTo>
                      <a:pt x="57" y="210"/>
                    </a:lnTo>
                    <a:lnTo>
                      <a:pt x="58" y="209"/>
                    </a:lnTo>
                    <a:lnTo>
                      <a:pt x="57" y="209"/>
                    </a:lnTo>
                    <a:lnTo>
                      <a:pt x="58" y="208"/>
                    </a:lnTo>
                    <a:lnTo>
                      <a:pt x="57" y="208"/>
                    </a:lnTo>
                    <a:lnTo>
                      <a:pt x="56" y="208"/>
                    </a:lnTo>
                    <a:lnTo>
                      <a:pt x="56" y="207"/>
                    </a:lnTo>
                    <a:lnTo>
                      <a:pt x="56" y="207"/>
                    </a:lnTo>
                    <a:lnTo>
                      <a:pt x="55" y="207"/>
                    </a:lnTo>
                    <a:lnTo>
                      <a:pt x="55" y="206"/>
                    </a:lnTo>
                    <a:lnTo>
                      <a:pt x="55" y="205"/>
                    </a:lnTo>
                    <a:lnTo>
                      <a:pt x="55" y="205"/>
                    </a:lnTo>
                    <a:lnTo>
                      <a:pt x="54" y="205"/>
                    </a:lnTo>
                    <a:lnTo>
                      <a:pt x="54" y="204"/>
                    </a:lnTo>
                    <a:lnTo>
                      <a:pt x="54" y="204"/>
                    </a:lnTo>
                    <a:lnTo>
                      <a:pt x="54" y="204"/>
                    </a:lnTo>
                    <a:lnTo>
                      <a:pt x="54" y="204"/>
                    </a:lnTo>
                    <a:lnTo>
                      <a:pt x="54" y="204"/>
                    </a:lnTo>
                    <a:lnTo>
                      <a:pt x="54" y="203"/>
                    </a:lnTo>
                    <a:lnTo>
                      <a:pt x="54" y="202"/>
                    </a:lnTo>
                    <a:lnTo>
                      <a:pt x="54" y="201"/>
                    </a:lnTo>
                    <a:lnTo>
                      <a:pt x="54" y="201"/>
                    </a:lnTo>
                    <a:lnTo>
                      <a:pt x="53" y="201"/>
                    </a:lnTo>
                    <a:lnTo>
                      <a:pt x="53" y="200"/>
                    </a:lnTo>
                    <a:lnTo>
                      <a:pt x="52" y="200"/>
                    </a:lnTo>
                    <a:lnTo>
                      <a:pt x="52" y="199"/>
                    </a:lnTo>
                    <a:lnTo>
                      <a:pt x="52" y="198"/>
                    </a:lnTo>
                    <a:lnTo>
                      <a:pt x="52" y="198"/>
                    </a:lnTo>
                    <a:lnTo>
                      <a:pt x="52" y="198"/>
                    </a:lnTo>
                    <a:lnTo>
                      <a:pt x="52" y="197"/>
                    </a:lnTo>
                    <a:lnTo>
                      <a:pt x="51" y="197"/>
                    </a:lnTo>
                    <a:lnTo>
                      <a:pt x="51" y="197"/>
                    </a:lnTo>
                    <a:lnTo>
                      <a:pt x="52" y="197"/>
                    </a:lnTo>
                    <a:lnTo>
                      <a:pt x="52" y="196"/>
                    </a:lnTo>
                    <a:lnTo>
                      <a:pt x="51" y="195"/>
                    </a:lnTo>
                    <a:lnTo>
                      <a:pt x="51" y="195"/>
                    </a:lnTo>
                    <a:lnTo>
                      <a:pt x="51" y="194"/>
                    </a:lnTo>
                    <a:lnTo>
                      <a:pt x="50" y="194"/>
                    </a:lnTo>
                    <a:lnTo>
                      <a:pt x="50" y="193"/>
                    </a:lnTo>
                    <a:lnTo>
                      <a:pt x="50" y="192"/>
                    </a:lnTo>
                    <a:lnTo>
                      <a:pt x="51" y="192"/>
                    </a:lnTo>
                    <a:lnTo>
                      <a:pt x="50" y="192"/>
                    </a:lnTo>
                    <a:lnTo>
                      <a:pt x="51" y="191"/>
                    </a:lnTo>
                    <a:lnTo>
                      <a:pt x="51" y="190"/>
                    </a:lnTo>
                    <a:lnTo>
                      <a:pt x="50" y="190"/>
                    </a:lnTo>
                    <a:lnTo>
                      <a:pt x="50" y="189"/>
                    </a:lnTo>
                    <a:lnTo>
                      <a:pt x="49" y="189"/>
                    </a:lnTo>
                    <a:lnTo>
                      <a:pt x="50" y="189"/>
                    </a:lnTo>
                    <a:lnTo>
                      <a:pt x="50" y="189"/>
                    </a:lnTo>
                    <a:lnTo>
                      <a:pt x="49" y="189"/>
                    </a:lnTo>
                    <a:lnTo>
                      <a:pt x="49" y="188"/>
                    </a:lnTo>
                    <a:lnTo>
                      <a:pt x="49" y="187"/>
                    </a:lnTo>
                    <a:lnTo>
                      <a:pt x="50" y="187"/>
                    </a:lnTo>
                    <a:lnTo>
                      <a:pt x="50" y="186"/>
                    </a:lnTo>
                    <a:lnTo>
                      <a:pt x="51" y="186"/>
                    </a:lnTo>
                    <a:lnTo>
                      <a:pt x="51" y="185"/>
                    </a:lnTo>
                    <a:lnTo>
                      <a:pt x="51" y="184"/>
                    </a:lnTo>
                    <a:lnTo>
                      <a:pt x="50" y="184"/>
                    </a:lnTo>
                    <a:lnTo>
                      <a:pt x="51" y="183"/>
                    </a:lnTo>
                    <a:lnTo>
                      <a:pt x="50" y="183"/>
                    </a:lnTo>
                    <a:lnTo>
                      <a:pt x="49" y="183"/>
                    </a:lnTo>
                    <a:lnTo>
                      <a:pt x="49" y="183"/>
                    </a:lnTo>
                    <a:lnTo>
                      <a:pt x="49" y="183"/>
                    </a:lnTo>
                    <a:lnTo>
                      <a:pt x="49" y="183"/>
                    </a:lnTo>
                    <a:lnTo>
                      <a:pt x="49" y="183"/>
                    </a:lnTo>
                    <a:lnTo>
                      <a:pt x="49" y="182"/>
                    </a:lnTo>
                    <a:lnTo>
                      <a:pt x="49" y="182"/>
                    </a:lnTo>
                    <a:lnTo>
                      <a:pt x="49" y="181"/>
                    </a:lnTo>
                    <a:lnTo>
                      <a:pt x="50" y="181"/>
                    </a:lnTo>
                    <a:lnTo>
                      <a:pt x="50" y="180"/>
                    </a:lnTo>
                    <a:lnTo>
                      <a:pt x="50" y="180"/>
                    </a:lnTo>
                    <a:lnTo>
                      <a:pt x="49" y="180"/>
                    </a:lnTo>
                    <a:lnTo>
                      <a:pt x="49" y="179"/>
                    </a:lnTo>
                    <a:lnTo>
                      <a:pt x="49" y="179"/>
                    </a:lnTo>
                    <a:lnTo>
                      <a:pt x="49" y="178"/>
                    </a:lnTo>
                    <a:lnTo>
                      <a:pt x="49" y="178"/>
                    </a:lnTo>
                    <a:lnTo>
                      <a:pt x="48" y="178"/>
                    </a:lnTo>
                    <a:lnTo>
                      <a:pt x="47" y="178"/>
                    </a:lnTo>
                    <a:lnTo>
                      <a:pt x="48" y="177"/>
                    </a:lnTo>
                    <a:lnTo>
                      <a:pt x="48" y="177"/>
                    </a:lnTo>
                    <a:lnTo>
                      <a:pt x="47" y="177"/>
                    </a:lnTo>
                    <a:lnTo>
                      <a:pt x="47" y="176"/>
                    </a:lnTo>
                    <a:lnTo>
                      <a:pt x="47" y="175"/>
                    </a:lnTo>
                    <a:lnTo>
                      <a:pt x="47" y="174"/>
                    </a:lnTo>
                    <a:lnTo>
                      <a:pt x="47" y="174"/>
                    </a:lnTo>
                    <a:lnTo>
                      <a:pt x="46" y="174"/>
                    </a:lnTo>
                    <a:lnTo>
                      <a:pt x="46" y="174"/>
                    </a:lnTo>
                    <a:lnTo>
                      <a:pt x="46" y="174"/>
                    </a:lnTo>
                    <a:lnTo>
                      <a:pt x="45" y="174"/>
                    </a:lnTo>
                    <a:lnTo>
                      <a:pt x="45" y="174"/>
                    </a:lnTo>
                    <a:lnTo>
                      <a:pt x="44" y="174"/>
                    </a:lnTo>
                    <a:lnTo>
                      <a:pt x="44" y="174"/>
                    </a:lnTo>
                    <a:lnTo>
                      <a:pt x="44" y="174"/>
                    </a:lnTo>
                    <a:lnTo>
                      <a:pt x="43" y="174"/>
                    </a:lnTo>
                    <a:lnTo>
                      <a:pt x="43" y="174"/>
                    </a:lnTo>
                    <a:lnTo>
                      <a:pt x="43" y="175"/>
                    </a:lnTo>
                    <a:lnTo>
                      <a:pt x="43" y="176"/>
                    </a:lnTo>
                    <a:lnTo>
                      <a:pt x="43" y="176"/>
                    </a:lnTo>
                    <a:lnTo>
                      <a:pt x="43" y="176"/>
                    </a:lnTo>
                    <a:lnTo>
                      <a:pt x="43" y="177"/>
                    </a:lnTo>
                    <a:lnTo>
                      <a:pt x="42" y="177"/>
                    </a:lnTo>
                    <a:lnTo>
                      <a:pt x="42" y="177"/>
                    </a:lnTo>
                    <a:lnTo>
                      <a:pt x="41" y="177"/>
                    </a:lnTo>
                    <a:lnTo>
                      <a:pt x="41" y="178"/>
                    </a:lnTo>
                    <a:lnTo>
                      <a:pt x="40" y="178"/>
                    </a:lnTo>
                    <a:lnTo>
                      <a:pt x="40" y="179"/>
                    </a:lnTo>
                    <a:lnTo>
                      <a:pt x="40" y="178"/>
                    </a:lnTo>
                    <a:lnTo>
                      <a:pt x="40" y="178"/>
                    </a:lnTo>
                    <a:lnTo>
                      <a:pt x="40" y="179"/>
                    </a:lnTo>
                    <a:lnTo>
                      <a:pt x="39" y="179"/>
                    </a:lnTo>
                    <a:lnTo>
                      <a:pt x="39" y="180"/>
                    </a:lnTo>
                    <a:lnTo>
                      <a:pt x="38" y="180"/>
                    </a:lnTo>
                    <a:lnTo>
                      <a:pt x="37" y="180"/>
                    </a:lnTo>
                    <a:lnTo>
                      <a:pt x="37" y="180"/>
                    </a:lnTo>
                    <a:lnTo>
                      <a:pt x="37" y="180"/>
                    </a:lnTo>
                    <a:lnTo>
                      <a:pt x="37" y="180"/>
                    </a:lnTo>
                    <a:lnTo>
                      <a:pt x="36" y="180"/>
                    </a:lnTo>
                    <a:lnTo>
                      <a:pt x="35" y="180"/>
                    </a:lnTo>
                    <a:lnTo>
                      <a:pt x="34" y="181"/>
                    </a:lnTo>
                    <a:lnTo>
                      <a:pt x="34" y="182"/>
                    </a:lnTo>
                    <a:lnTo>
                      <a:pt x="34" y="182"/>
                    </a:lnTo>
                    <a:lnTo>
                      <a:pt x="33" y="182"/>
                    </a:lnTo>
                    <a:lnTo>
                      <a:pt x="32" y="182"/>
                    </a:lnTo>
                    <a:lnTo>
                      <a:pt x="32" y="183"/>
                    </a:lnTo>
                    <a:lnTo>
                      <a:pt x="32" y="183"/>
                    </a:lnTo>
                    <a:lnTo>
                      <a:pt x="31" y="183"/>
                    </a:lnTo>
                    <a:lnTo>
                      <a:pt x="31" y="182"/>
                    </a:lnTo>
                    <a:lnTo>
                      <a:pt x="31" y="182"/>
                    </a:lnTo>
                    <a:lnTo>
                      <a:pt x="31" y="182"/>
                    </a:lnTo>
                    <a:lnTo>
                      <a:pt x="31" y="181"/>
                    </a:lnTo>
                    <a:lnTo>
                      <a:pt x="30" y="181"/>
                    </a:lnTo>
                    <a:lnTo>
                      <a:pt x="30" y="180"/>
                    </a:lnTo>
                    <a:lnTo>
                      <a:pt x="29" y="180"/>
                    </a:lnTo>
                    <a:lnTo>
                      <a:pt x="29" y="179"/>
                    </a:lnTo>
                    <a:lnTo>
                      <a:pt x="28" y="179"/>
                    </a:lnTo>
                    <a:lnTo>
                      <a:pt x="28" y="178"/>
                    </a:lnTo>
                    <a:lnTo>
                      <a:pt x="28" y="178"/>
                    </a:lnTo>
                    <a:lnTo>
                      <a:pt x="28" y="177"/>
                    </a:lnTo>
                    <a:lnTo>
                      <a:pt x="28" y="177"/>
                    </a:lnTo>
                    <a:lnTo>
                      <a:pt x="28" y="177"/>
                    </a:lnTo>
                    <a:lnTo>
                      <a:pt x="28" y="177"/>
                    </a:lnTo>
                    <a:lnTo>
                      <a:pt x="28" y="177"/>
                    </a:lnTo>
                    <a:lnTo>
                      <a:pt x="27" y="177"/>
                    </a:lnTo>
                    <a:lnTo>
                      <a:pt x="27" y="177"/>
                    </a:lnTo>
                    <a:lnTo>
                      <a:pt x="26" y="177"/>
                    </a:lnTo>
                    <a:lnTo>
                      <a:pt x="26" y="177"/>
                    </a:lnTo>
                    <a:lnTo>
                      <a:pt x="26" y="176"/>
                    </a:lnTo>
                    <a:lnTo>
                      <a:pt x="26" y="177"/>
                    </a:lnTo>
                    <a:lnTo>
                      <a:pt x="25" y="177"/>
                    </a:lnTo>
                    <a:lnTo>
                      <a:pt x="25" y="177"/>
                    </a:lnTo>
                    <a:lnTo>
                      <a:pt x="25" y="176"/>
                    </a:lnTo>
                    <a:lnTo>
                      <a:pt x="25" y="175"/>
                    </a:lnTo>
                    <a:lnTo>
                      <a:pt x="26" y="174"/>
                    </a:lnTo>
                    <a:lnTo>
                      <a:pt x="26" y="174"/>
                    </a:lnTo>
                    <a:lnTo>
                      <a:pt x="26" y="174"/>
                    </a:lnTo>
                    <a:lnTo>
                      <a:pt x="25" y="174"/>
                    </a:lnTo>
                    <a:lnTo>
                      <a:pt x="26" y="173"/>
                    </a:lnTo>
                    <a:lnTo>
                      <a:pt x="26" y="173"/>
                    </a:lnTo>
                    <a:lnTo>
                      <a:pt x="27" y="173"/>
                    </a:lnTo>
                    <a:lnTo>
                      <a:pt x="27" y="172"/>
                    </a:lnTo>
                    <a:lnTo>
                      <a:pt x="28" y="172"/>
                    </a:lnTo>
                    <a:lnTo>
                      <a:pt x="28" y="171"/>
                    </a:lnTo>
                    <a:lnTo>
                      <a:pt x="28" y="171"/>
                    </a:lnTo>
                    <a:lnTo>
                      <a:pt x="28" y="171"/>
                    </a:lnTo>
                    <a:lnTo>
                      <a:pt x="28" y="170"/>
                    </a:lnTo>
                    <a:lnTo>
                      <a:pt x="28" y="169"/>
                    </a:lnTo>
                    <a:lnTo>
                      <a:pt x="28" y="168"/>
                    </a:lnTo>
                    <a:lnTo>
                      <a:pt x="27" y="168"/>
                    </a:lnTo>
                    <a:lnTo>
                      <a:pt x="27" y="168"/>
                    </a:lnTo>
                    <a:lnTo>
                      <a:pt x="27" y="167"/>
                    </a:lnTo>
                    <a:lnTo>
                      <a:pt x="27" y="167"/>
                    </a:lnTo>
                    <a:lnTo>
                      <a:pt x="26" y="167"/>
                    </a:lnTo>
                    <a:lnTo>
                      <a:pt x="27" y="166"/>
                    </a:lnTo>
                    <a:lnTo>
                      <a:pt x="28" y="166"/>
                    </a:lnTo>
                    <a:lnTo>
                      <a:pt x="28" y="165"/>
                    </a:lnTo>
                    <a:lnTo>
                      <a:pt x="28" y="165"/>
                    </a:lnTo>
                    <a:lnTo>
                      <a:pt x="28" y="164"/>
                    </a:lnTo>
                    <a:lnTo>
                      <a:pt x="29" y="164"/>
                    </a:lnTo>
                    <a:lnTo>
                      <a:pt x="29" y="163"/>
                    </a:lnTo>
                    <a:lnTo>
                      <a:pt x="30" y="163"/>
                    </a:lnTo>
                    <a:lnTo>
                      <a:pt x="31" y="163"/>
                    </a:lnTo>
                    <a:lnTo>
                      <a:pt x="31" y="163"/>
                    </a:lnTo>
                    <a:lnTo>
                      <a:pt x="31" y="162"/>
                    </a:lnTo>
                    <a:lnTo>
                      <a:pt x="32" y="162"/>
                    </a:lnTo>
                    <a:lnTo>
                      <a:pt x="32" y="163"/>
                    </a:lnTo>
                    <a:lnTo>
                      <a:pt x="32" y="163"/>
                    </a:lnTo>
                    <a:lnTo>
                      <a:pt x="32" y="164"/>
                    </a:lnTo>
                    <a:lnTo>
                      <a:pt x="32" y="163"/>
                    </a:lnTo>
                    <a:lnTo>
                      <a:pt x="33" y="163"/>
                    </a:lnTo>
                    <a:lnTo>
                      <a:pt x="33" y="162"/>
                    </a:lnTo>
                    <a:lnTo>
                      <a:pt x="34" y="162"/>
                    </a:lnTo>
                    <a:lnTo>
                      <a:pt x="34" y="162"/>
                    </a:lnTo>
                    <a:lnTo>
                      <a:pt x="34" y="161"/>
                    </a:lnTo>
                    <a:lnTo>
                      <a:pt x="33" y="161"/>
                    </a:lnTo>
                    <a:lnTo>
                      <a:pt x="33" y="160"/>
                    </a:lnTo>
                    <a:lnTo>
                      <a:pt x="33" y="159"/>
                    </a:lnTo>
                    <a:lnTo>
                      <a:pt x="32" y="159"/>
                    </a:lnTo>
                    <a:lnTo>
                      <a:pt x="32" y="159"/>
                    </a:lnTo>
                    <a:lnTo>
                      <a:pt x="33" y="159"/>
                    </a:lnTo>
                    <a:lnTo>
                      <a:pt x="34" y="159"/>
                    </a:lnTo>
                    <a:lnTo>
                      <a:pt x="34" y="158"/>
                    </a:lnTo>
                    <a:lnTo>
                      <a:pt x="34" y="157"/>
                    </a:lnTo>
                    <a:lnTo>
                      <a:pt x="33" y="157"/>
                    </a:lnTo>
                    <a:lnTo>
                      <a:pt x="32" y="157"/>
                    </a:lnTo>
                    <a:lnTo>
                      <a:pt x="32" y="156"/>
                    </a:lnTo>
                    <a:lnTo>
                      <a:pt x="32" y="156"/>
                    </a:lnTo>
                    <a:lnTo>
                      <a:pt x="31" y="156"/>
                    </a:lnTo>
                    <a:lnTo>
                      <a:pt x="32" y="156"/>
                    </a:lnTo>
                    <a:lnTo>
                      <a:pt x="32" y="155"/>
                    </a:lnTo>
                    <a:lnTo>
                      <a:pt x="32" y="154"/>
                    </a:lnTo>
                    <a:lnTo>
                      <a:pt x="31" y="154"/>
                    </a:lnTo>
                    <a:lnTo>
                      <a:pt x="31" y="153"/>
                    </a:lnTo>
                    <a:lnTo>
                      <a:pt x="32" y="153"/>
                    </a:lnTo>
                    <a:lnTo>
                      <a:pt x="32" y="153"/>
                    </a:lnTo>
                    <a:lnTo>
                      <a:pt x="32" y="153"/>
                    </a:lnTo>
                    <a:lnTo>
                      <a:pt x="32" y="152"/>
                    </a:lnTo>
                    <a:lnTo>
                      <a:pt x="33" y="152"/>
                    </a:lnTo>
                    <a:lnTo>
                      <a:pt x="33" y="152"/>
                    </a:lnTo>
                    <a:lnTo>
                      <a:pt x="33" y="151"/>
                    </a:lnTo>
                    <a:lnTo>
                      <a:pt x="33" y="150"/>
                    </a:lnTo>
                    <a:lnTo>
                      <a:pt x="32" y="150"/>
                    </a:lnTo>
                    <a:lnTo>
                      <a:pt x="32" y="150"/>
                    </a:lnTo>
                    <a:lnTo>
                      <a:pt x="32" y="150"/>
                    </a:lnTo>
                    <a:lnTo>
                      <a:pt x="31" y="150"/>
                    </a:lnTo>
                    <a:lnTo>
                      <a:pt x="32" y="149"/>
                    </a:lnTo>
                    <a:lnTo>
                      <a:pt x="31" y="148"/>
                    </a:lnTo>
                    <a:lnTo>
                      <a:pt x="32" y="148"/>
                    </a:lnTo>
                    <a:lnTo>
                      <a:pt x="32" y="147"/>
                    </a:lnTo>
                    <a:lnTo>
                      <a:pt x="32" y="147"/>
                    </a:lnTo>
                    <a:lnTo>
                      <a:pt x="33" y="147"/>
                    </a:lnTo>
                    <a:lnTo>
                      <a:pt x="33" y="148"/>
                    </a:lnTo>
                    <a:lnTo>
                      <a:pt x="34" y="148"/>
                    </a:lnTo>
                    <a:lnTo>
                      <a:pt x="34" y="147"/>
                    </a:lnTo>
                    <a:lnTo>
                      <a:pt x="34" y="148"/>
                    </a:lnTo>
                    <a:lnTo>
                      <a:pt x="34" y="147"/>
                    </a:lnTo>
                    <a:lnTo>
                      <a:pt x="34" y="147"/>
                    </a:lnTo>
                    <a:lnTo>
                      <a:pt x="34" y="146"/>
                    </a:lnTo>
                    <a:lnTo>
                      <a:pt x="34" y="145"/>
                    </a:lnTo>
                    <a:lnTo>
                      <a:pt x="35" y="145"/>
                    </a:lnTo>
                    <a:lnTo>
                      <a:pt x="35" y="144"/>
                    </a:lnTo>
                    <a:lnTo>
                      <a:pt x="35" y="144"/>
                    </a:lnTo>
                    <a:lnTo>
                      <a:pt x="34" y="144"/>
                    </a:lnTo>
                    <a:lnTo>
                      <a:pt x="34" y="144"/>
                    </a:lnTo>
                    <a:lnTo>
                      <a:pt x="34" y="143"/>
                    </a:lnTo>
                    <a:lnTo>
                      <a:pt x="35" y="143"/>
                    </a:lnTo>
                    <a:lnTo>
                      <a:pt x="36" y="143"/>
                    </a:lnTo>
                    <a:lnTo>
                      <a:pt x="36" y="142"/>
                    </a:lnTo>
                    <a:lnTo>
                      <a:pt x="36" y="141"/>
                    </a:lnTo>
                    <a:lnTo>
                      <a:pt x="37" y="141"/>
                    </a:lnTo>
                    <a:lnTo>
                      <a:pt x="37" y="141"/>
                    </a:lnTo>
                    <a:lnTo>
                      <a:pt x="37" y="140"/>
                    </a:lnTo>
                    <a:lnTo>
                      <a:pt x="37" y="140"/>
                    </a:lnTo>
                    <a:lnTo>
                      <a:pt x="37" y="139"/>
                    </a:lnTo>
                    <a:lnTo>
                      <a:pt x="37" y="138"/>
                    </a:lnTo>
                    <a:lnTo>
                      <a:pt x="37" y="138"/>
                    </a:lnTo>
                    <a:lnTo>
                      <a:pt x="37" y="137"/>
                    </a:lnTo>
                    <a:lnTo>
                      <a:pt x="37" y="137"/>
                    </a:lnTo>
                    <a:lnTo>
                      <a:pt x="37" y="137"/>
                    </a:lnTo>
                    <a:lnTo>
                      <a:pt x="38" y="137"/>
                    </a:lnTo>
                    <a:lnTo>
                      <a:pt x="38" y="136"/>
                    </a:lnTo>
                    <a:lnTo>
                      <a:pt x="39" y="136"/>
                    </a:lnTo>
                    <a:lnTo>
                      <a:pt x="39" y="135"/>
                    </a:lnTo>
                    <a:lnTo>
                      <a:pt x="39" y="135"/>
                    </a:lnTo>
                    <a:lnTo>
                      <a:pt x="39" y="134"/>
                    </a:lnTo>
                    <a:lnTo>
                      <a:pt x="39" y="133"/>
                    </a:lnTo>
                    <a:lnTo>
                      <a:pt x="38" y="133"/>
                    </a:lnTo>
                    <a:lnTo>
                      <a:pt x="38" y="132"/>
                    </a:lnTo>
                    <a:lnTo>
                      <a:pt x="39" y="132"/>
                    </a:lnTo>
                    <a:lnTo>
                      <a:pt x="38" y="132"/>
                    </a:lnTo>
                    <a:lnTo>
                      <a:pt x="39" y="132"/>
                    </a:lnTo>
                    <a:lnTo>
                      <a:pt x="40" y="132"/>
                    </a:lnTo>
                    <a:lnTo>
                      <a:pt x="40" y="132"/>
                    </a:lnTo>
                    <a:lnTo>
                      <a:pt x="41" y="132"/>
                    </a:lnTo>
                    <a:lnTo>
                      <a:pt x="41" y="131"/>
                    </a:lnTo>
                    <a:lnTo>
                      <a:pt x="41" y="130"/>
                    </a:lnTo>
                    <a:lnTo>
                      <a:pt x="41" y="129"/>
                    </a:lnTo>
                    <a:lnTo>
                      <a:pt x="42" y="129"/>
                    </a:lnTo>
                    <a:lnTo>
                      <a:pt x="42" y="129"/>
                    </a:lnTo>
                    <a:lnTo>
                      <a:pt x="42" y="128"/>
                    </a:lnTo>
                    <a:lnTo>
                      <a:pt x="42" y="128"/>
                    </a:lnTo>
                    <a:lnTo>
                      <a:pt x="43" y="128"/>
                    </a:lnTo>
                    <a:lnTo>
                      <a:pt x="43" y="127"/>
                    </a:lnTo>
                    <a:lnTo>
                      <a:pt x="43" y="126"/>
                    </a:lnTo>
                    <a:lnTo>
                      <a:pt x="43" y="125"/>
                    </a:lnTo>
                    <a:lnTo>
                      <a:pt x="43" y="125"/>
                    </a:lnTo>
                    <a:lnTo>
                      <a:pt x="43" y="125"/>
                    </a:lnTo>
                    <a:lnTo>
                      <a:pt x="43" y="124"/>
                    </a:lnTo>
                    <a:lnTo>
                      <a:pt x="42" y="124"/>
                    </a:lnTo>
                    <a:lnTo>
                      <a:pt x="41" y="124"/>
                    </a:lnTo>
                    <a:lnTo>
                      <a:pt x="40" y="124"/>
                    </a:lnTo>
                    <a:lnTo>
                      <a:pt x="40" y="124"/>
                    </a:lnTo>
                    <a:lnTo>
                      <a:pt x="39" y="124"/>
                    </a:lnTo>
                    <a:lnTo>
                      <a:pt x="38" y="124"/>
                    </a:lnTo>
                    <a:lnTo>
                      <a:pt x="38" y="125"/>
                    </a:lnTo>
                    <a:lnTo>
                      <a:pt x="37" y="125"/>
                    </a:lnTo>
                    <a:lnTo>
                      <a:pt x="37" y="125"/>
                    </a:lnTo>
                    <a:lnTo>
                      <a:pt x="37" y="124"/>
                    </a:lnTo>
                    <a:lnTo>
                      <a:pt x="37" y="124"/>
                    </a:lnTo>
                    <a:lnTo>
                      <a:pt x="36" y="124"/>
                    </a:lnTo>
                    <a:lnTo>
                      <a:pt x="36" y="123"/>
                    </a:lnTo>
                    <a:lnTo>
                      <a:pt x="35" y="124"/>
                    </a:lnTo>
                    <a:lnTo>
                      <a:pt x="34" y="123"/>
                    </a:lnTo>
                    <a:lnTo>
                      <a:pt x="34" y="124"/>
                    </a:lnTo>
                    <a:lnTo>
                      <a:pt x="34" y="124"/>
                    </a:lnTo>
                    <a:lnTo>
                      <a:pt x="33" y="124"/>
                    </a:lnTo>
                    <a:lnTo>
                      <a:pt x="33" y="123"/>
                    </a:lnTo>
                    <a:lnTo>
                      <a:pt x="33" y="122"/>
                    </a:lnTo>
                    <a:lnTo>
                      <a:pt x="32" y="122"/>
                    </a:lnTo>
                    <a:lnTo>
                      <a:pt x="32" y="122"/>
                    </a:lnTo>
                    <a:lnTo>
                      <a:pt x="33" y="122"/>
                    </a:lnTo>
                    <a:lnTo>
                      <a:pt x="32" y="122"/>
                    </a:lnTo>
                    <a:lnTo>
                      <a:pt x="32" y="122"/>
                    </a:lnTo>
                    <a:lnTo>
                      <a:pt x="33" y="122"/>
                    </a:lnTo>
                    <a:lnTo>
                      <a:pt x="33" y="121"/>
                    </a:lnTo>
                    <a:lnTo>
                      <a:pt x="34" y="121"/>
                    </a:lnTo>
                    <a:lnTo>
                      <a:pt x="34" y="120"/>
                    </a:lnTo>
                    <a:lnTo>
                      <a:pt x="33" y="120"/>
                    </a:lnTo>
                    <a:lnTo>
                      <a:pt x="33" y="119"/>
                    </a:lnTo>
                    <a:lnTo>
                      <a:pt x="33" y="119"/>
                    </a:lnTo>
                    <a:lnTo>
                      <a:pt x="32" y="119"/>
                    </a:lnTo>
                    <a:lnTo>
                      <a:pt x="32" y="119"/>
                    </a:lnTo>
                    <a:lnTo>
                      <a:pt x="31" y="118"/>
                    </a:lnTo>
                    <a:lnTo>
                      <a:pt x="31" y="119"/>
                    </a:lnTo>
                    <a:lnTo>
                      <a:pt x="31" y="119"/>
                    </a:lnTo>
                    <a:lnTo>
                      <a:pt x="31" y="119"/>
                    </a:lnTo>
                    <a:lnTo>
                      <a:pt x="30" y="119"/>
                    </a:lnTo>
                    <a:lnTo>
                      <a:pt x="29" y="119"/>
                    </a:lnTo>
                    <a:lnTo>
                      <a:pt x="29" y="120"/>
                    </a:lnTo>
                    <a:lnTo>
                      <a:pt x="28" y="120"/>
                    </a:lnTo>
                    <a:lnTo>
                      <a:pt x="28" y="119"/>
                    </a:lnTo>
                    <a:lnTo>
                      <a:pt x="28" y="119"/>
                    </a:lnTo>
                    <a:lnTo>
                      <a:pt x="28" y="118"/>
                    </a:lnTo>
                    <a:lnTo>
                      <a:pt x="29" y="118"/>
                    </a:lnTo>
                    <a:lnTo>
                      <a:pt x="29" y="117"/>
                    </a:lnTo>
                    <a:lnTo>
                      <a:pt x="29" y="116"/>
                    </a:lnTo>
                    <a:lnTo>
                      <a:pt x="29" y="116"/>
                    </a:lnTo>
                    <a:lnTo>
                      <a:pt x="29" y="115"/>
                    </a:lnTo>
                    <a:lnTo>
                      <a:pt x="28" y="116"/>
                    </a:lnTo>
                    <a:lnTo>
                      <a:pt x="28" y="115"/>
                    </a:lnTo>
                    <a:lnTo>
                      <a:pt x="28" y="115"/>
                    </a:lnTo>
                    <a:lnTo>
                      <a:pt x="27" y="115"/>
                    </a:lnTo>
                    <a:lnTo>
                      <a:pt x="27" y="114"/>
                    </a:lnTo>
                    <a:lnTo>
                      <a:pt x="26" y="114"/>
                    </a:lnTo>
                    <a:lnTo>
                      <a:pt x="26" y="113"/>
                    </a:lnTo>
                    <a:lnTo>
                      <a:pt x="26" y="113"/>
                    </a:lnTo>
                    <a:lnTo>
                      <a:pt x="26" y="114"/>
                    </a:lnTo>
                    <a:lnTo>
                      <a:pt x="25" y="113"/>
                    </a:lnTo>
                    <a:lnTo>
                      <a:pt x="26" y="113"/>
                    </a:lnTo>
                    <a:lnTo>
                      <a:pt x="26" y="113"/>
                    </a:lnTo>
                    <a:lnTo>
                      <a:pt x="25" y="113"/>
                    </a:lnTo>
                    <a:lnTo>
                      <a:pt x="25" y="112"/>
                    </a:lnTo>
                    <a:lnTo>
                      <a:pt x="25" y="112"/>
                    </a:lnTo>
                    <a:lnTo>
                      <a:pt x="25" y="112"/>
                    </a:lnTo>
                    <a:lnTo>
                      <a:pt x="25" y="112"/>
                    </a:lnTo>
                    <a:lnTo>
                      <a:pt x="25" y="111"/>
                    </a:lnTo>
                    <a:lnTo>
                      <a:pt x="25" y="111"/>
                    </a:lnTo>
                    <a:lnTo>
                      <a:pt x="25" y="110"/>
                    </a:lnTo>
                    <a:lnTo>
                      <a:pt x="25" y="110"/>
                    </a:lnTo>
                    <a:lnTo>
                      <a:pt x="25" y="109"/>
                    </a:lnTo>
                    <a:lnTo>
                      <a:pt x="25" y="108"/>
                    </a:lnTo>
                    <a:lnTo>
                      <a:pt x="26" y="108"/>
                    </a:lnTo>
                    <a:lnTo>
                      <a:pt x="26" y="107"/>
                    </a:lnTo>
                    <a:lnTo>
                      <a:pt x="25" y="107"/>
                    </a:lnTo>
                    <a:lnTo>
                      <a:pt x="25" y="107"/>
                    </a:lnTo>
                    <a:lnTo>
                      <a:pt x="25" y="106"/>
                    </a:lnTo>
                    <a:lnTo>
                      <a:pt x="24" y="106"/>
                    </a:lnTo>
                    <a:lnTo>
                      <a:pt x="24" y="106"/>
                    </a:lnTo>
                    <a:lnTo>
                      <a:pt x="24" y="105"/>
                    </a:lnTo>
                    <a:lnTo>
                      <a:pt x="22" y="104"/>
                    </a:lnTo>
                    <a:lnTo>
                      <a:pt x="22" y="105"/>
                    </a:lnTo>
                    <a:lnTo>
                      <a:pt x="22" y="104"/>
                    </a:lnTo>
                    <a:lnTo>
                      <a:pt x="22" y="104"/>
                    </a:lnTo>
                    <a:lnTo>
                      <a:pt x="22" y="104"/>
                    </a:lnTo>
                    <a:lnTo>
                      <a:pt x="22" y="103"/>
                    </a:lnTo>
                    <a:lnTo>
                      <a:pt x="22" y="102"/>
                    </a:lnTo>
                    <a:lnTo>
                      <a:pt x="22" y="101"/>
                    </a:lnTo>
                    <a:lnTo>
                      <a:pt x="22" y="101"/>
                    </a:lnTo>
                    <a:lnTo>
                      <a:pt x="21" y="101"/>
                    </a:lnTo>
                    <a:lnTo>
                      <a:pt x="22" y="101"/>
                    </a:lnTo>
                    <a:lnTo>
                      <a:pt x="21" y="100"/>
                    </a:lnTo>
                    <a:lnTo>
                      <a:pt x="21" y="99"/>
                    </a:lnTo>
                    <a:lnTo>
                      <a:pt x="21" y="98"/>
                    </a:lnTo>
                    <a:lnTo>
                      <a:pt x="21" y="98"/>
                    </a:lnTo>
                    <a:lnTo>
                      <a:pt x="21" y="98"/>
                    </a:lnTo>
                    <a:lnTo>
                      <a:pt x="20" y="98"/>
                    </a:lnTo>
                    <a:lnTo>
                      <a:pt x="19" y="98"/>
                    </a:lnTo>
                    <a:lnTo>
                      <a:pt x="19" y="97"/>
                    </a:lnTo>
                    <a:lnTo>
                      <a:pt x="19" y="96"/>
                    </a:lnTo>
                    <a:lnTo>
                      <a:pt x="19" y="95"/>
                    </a:lnTo>
                    <a:lnTo>
                      <a:pt x="19" y="95"/>
                    </a:lnTo>
                    <a:lnTo>
                      <a:pt x="19" y="95"/>
                    </a:lnTo>
                    <a:lnTo>
                      <a:pt x="19" y="95"/>
                    </a:lnTo>
                    <a:lnTo>
                      <a:pt x="18" y="95"/>
                    </a:lnTo>
                    <a:lnTo>
                      <a:pt x="17" y="95"/>
                    </a:lnTo>
                    <a:lnTo>
                      <a:pt x="17" y="94"/>
                    </a:lnTo>
                    <a:lnTo>
                      <a:pt x="17" y="93"/>
                    </a:lnTo>
                    <a:lnTo>
                      <a:pt x="17" y="92"/>
                    </a:lnTo>
                    <a:lnTo>
                      <a:pt x="16" y="92"/>
                    </a:lnTo>
                    <a:lnTo>
                      <a:pt x="16" y="92"/>
                    </a:lnTo>
                    <a:lnTo>
                      <a:pt x="16" y="91"/>
                    </a:lnTo>
                    <a:lnTo>
                      <a:pt x="16" y="91"/>
                    </a:lnTo>
                    <a:lnTo>
                      <a:pt x="16" y="90"/>
                    </a:lnTo>
                    <a:lnTo>
                      <a:pt x="16" y="90"/>
                    </a:lnTo>
                    <a:lnTo>
                      <a:pt x="16" y="89"/>
                    </a:lnTo>
                    <a:lnTo>
                      <a:pt x="16" y="89"/>
                    </a:lnTo>
                    <a:lnTo>
                      <a:pt x="15" y="89"/>
                    </a:lnTo>
                    <a:lnTo>
                      <a:pt x="15" y="89"/>
                    </a:lnTo>
                    <a:lnTo>
                      <a:pt x="15" y="88"/>
                    </a:lnTo>
                    <a:lnTo>
                      <a:pt x="14" y="88"/>
                    </a:lnTo>
                    <a:lnTo>
                      <a:pt x="13" y="88"/>
                    </a:lnTo>
                    <a:lnTo>
                      <a:pt x="13" y="87"/>
                    </a:lnTo>
                    <a:lnTo>
                      <a:pt x="12" y="87"/>
                    </a:lnTo>
                    <a:lnTo>
                      <a:pt x="12" y="87"/>
                    </a:lnTo>
                    <a:lnTo>
                      <a:pt x="12" y="86"/>
                    </a:lnTo>
                    <a:lnTo>
                      <a:pt x="11" y="86"/>
                    </a:lnTo>
                    <a:lnTo>
                      <a:pt x="10" y="86"/>
                    </a:lnTo>
                    <a:lnTo>
                      <a:pt x="9" y="86"/>
                    </a:lnTo>
                    <a:lnTo>
                      <a:pt x="9" y="85"/>
                    </a:lnTo>
                    <a:lnTo>
                      <a:pt x="9" y="83"/>
                    </a:lnTo>
                    <a:lnTo>
                      <a:pt x="9" y="83"/>
                    </a:lnTo>
                    <a:lnTo>
                      <a:pt x="9" y="83"/>
                    </a:lnTo>
                    <a:lnTo>
                      <a:pt x="9" y="83"/>
                    </a:lnTo>
                    <a:lnTo>
                      <a:pt x="9" y="83"/>
                    </a:lnTo>
                    <a:lnTo>
                      <a:pt x="9" y="82"/>
                    </a:lnTo>
                    <a:lnTo>
                      <a:pt x="8" y="81"/>
                    </a:lnTo>
                    <a:lnTo>
                      <a:pt x="8" y="80"/>
                    </a:lnTo>
                    <a:lnTo>
                      <a:pt x="7" y="81"/>
                    </a:lnTo>
                    <a:lnTo>
                      <a:pt x="7" y="80"/>
                    </a:lnTo>
                    <a:lnTo>
                      <a:pt x="6" y="81"/>
                    </a:lnTo>
                    <a:lnTo>
                      <a:pt x="6" y="80"/>
                    </a:lnTo>
                    <a:lnTo>
                      <a:pt x="6" y="80"/>
                    </a:lnTo>
                    <a:lnTo>
                      <a:pt x="6" y="80"/>
                    </a:lnTo>
                    <a:lnTo>
                      <a:pt x="6" y="79"/>
                    </a:lnTo>
                    <a:lnTo>
                      <a:pt x="6" y="78"/>
                    </a:lnTo>
                    <a:lnTo>
                      <a:pt x="5" y="78"/>
                    </a:lnTo>
                    <a:lnTo>
                      <a:pt x="4" y="78"/>
                    </a:lnTo>
                    <a:lnTo>
                      <a:pt x="4" y="77"/>
                    </a:lnTo>
                    <a:lnTo>
                      <a:pt x="4" y="77"/>
                    </a:lnTo>
                    <a:lnTo>
                      <a:pt x="3" y="77"/>
                    </a:lnTo>
                    <a:lnTo>
                      <a:pt x="4" y="77"/>
                    </a:lnTo>
                    <a:lnTo>
                      <a:pt x="4" y="77"/>
                    </a:lnTo>
                    <a:lnTo>
                      <a:pt x="4" y="77"/>
                    </a:lnTo>
                    <a:lnTo>
                      <a:pt x="5" y="76"/>
                    </a:lnTo>
                    <a:lnTo>
                      <a:pt x="5" y="77"/>
                    </a:lnTo>
                    <a:lnTo>
                      <a:pt x="6" y="76"/>
                    </a:lnTo>
                    <a:lnTo>
                      <a:pt x="6" y="77"/>
                    </a:lnTo>
                    <a:lnTo>
                      <a:pt x="7" y="77"/>
                    </a:lnTo>
                    <a:lnTo>
                      <a:pt x="8" y="77"/>
                    </a:lnTo>
                    <a:lnTo>
                      <a:pt x="9" y="76"/>
                    </a:lnTo>
                    <a:lnTo>
                      <a:pt x="8" y="76"/>
                    </a:lnTo>
                    <a:lnTo>
                      <a:pt x="7" y="76"/>
                    </a:lnTo>
                    <a:lnTo>
                      <a:pt x="7" y="75"/>
                    </a:lnTo>
                    <a:lnTo>
                      <a:pt x="7" y="76"/>
                    </a:lnTo>
                    <a:lnTo>
                      <a:pt x="6" y="75"/>
                    </a:lnTo>
                    <a:lnTo>
                      <a:pt x="6" y="76"/>
                    </a:lnTo>
                    <a:lnTo>
                      <a:pt x="6" y="75"/>
                    </a:lnTo>
                    <a:lnTo>
                      <a:pt x="6" y="74"/>
                    </a:lnTo>
                    <a:lnTo>
                      <a:pt x="6" y="74"/>
                    </a:lnTo>
                    <a:lnTo>
                      <a:pt x="6" y="74"/>
                    </a:lnTo>
                    <a:lnTo>
                      <a:pt x="6" y="73"/>
                    </a:lnTo>
                    <a:lnTo>
                      <a:pt x="6" y="73"/>
                    </a:lnTo>
                    <a:lnTo>
                      <a:pt x="5" y="72"/>
                    </a:lnTo>
                    <a:lnTo>
                      <a:pt x="4" y="72"/>
                    </a:lnTo>
                    <a:lnTo>
                      <a:pt x="4" y="71"/>
                    </a:lnTo>
                    <a:lnTo>
                      <a:pt x="5" y="71"/>
                    </a:lnTo>
                    <a:lnTo>
                      <a:pt x="5" y="71"/>
                    </a:lnTo>
                    <a:lnTo>
                      <a:pt x="6" y="71"/>
                    </a:lnTo>
                    <a:lnTo>
                      <a:pt x="6" y="71"/>
                    </a:lnTo>
                    <a:lnTo>
                      <a:pt x="6" y="70"/>
                    </a:lnTo>
                    <a:lnTo>
                      <a:pt x="7" y="70"/>
                    </a:lnTo>
                    <a:lnTo>
                      <a:pt x="7" y="69"/>
                    </a:lnTo>
                    <a:lnTo>
                      <a:pt x="7" y="68"/>
                    </a:lnTo>
                    <a:lnTo>
                      <a:pt x="7" y="68"/>
                    </a:lnTo>
                    <a:lnTo>
                      <a:pt x="6" y="68"/>
                    </a:lnTo>
                    <a:lnTo>
                      <a:pt x="6" y="67"/>
                    </a:lnTo>
                    <a:lnTo>
                      <a:pt x="6" y="66"/>
                    </a:lnTo>
                    <a:lnTo>
                      <a:pt x="7" y="66"/>
                    </a:lnTo>
                    <a:lnTo>
                      <a:pt x="7" y="65"/>
                    </a:lnTo>
                    <a:lnTo>
                      <a:pt x="7" y="65"/>
                    </a:lnTo>
                    <a:lnTo>
                      <a:pt x="7" y="64"/>
                    </a:lnTo>
                    <a:lnTo>
                      <a:pt x="6" y="63"/>
                    </a:lnTo>
                    <a:lnTo>
                      <a:pt x="6" y="63"/>
                    </a:lnTo>
                    <a:lnTo>
                      <a:pt x="6" y="62"/>
                    </a:lnTo>
                    <a:lnTo>
                      <a:pt x="6" y="62"/>
                    </a:lnTo>
                    <a:lnTo>
                      <a:pt x="6" y="61"/>
                    </a:lnTo>
                    <a:lnTo>
                      <a:pt x="5" y="61"/>
                    </a:lnTo>
                    <a:lnTo>
                      <a:pt x="4" y="61"/>
                    </a:lnTo>
                    <a:lnTo>
                      <a:pt x="4" y="61"/>
                    </a:lnTo>
                    <a:lnTo>
                      <a:pt x="4" y="60"/>
                    </a:lnTo>
                    <a:lnTo>
                      <a:pt x="4" y="60"/>
                    </a:lnTo>
                    <a:lnTo>
                      <a:pt x="4" y="59"/>
                    </a:lnTo>
                    <a:lnTo>
                      <a:pt x="4" y="59"/>
                    </a:lnTo>
                    <a:lnTo>
                      <a:pt x="4" y="58"/>
                    </a:lnTo>
                    <a:lnTo>
                      <a:pt x="4" y="57"/>
                    </a:lnTo>
                    <a:lnTo>
                      <a:pt x="4" y="57"/>
                    </a:lnTo>
                    <a:lnTo>
                      <a:pt x="4" y="56"/>
                    </a:lnTo>
                    <a:lnTo>
                      <a:pt x="3" y="56"/>
                    </a:lnTo>
                    <a:lnTo>
                      <a:pt x="3" y="56"/>
                    </a:lnTo>
                    <a:lnTo>
                      <a:pt x="3" y="56"/>
                    </a:lnTo>
                    <a:lnTo>
                      <a:pt x="3" y="55"/>
                    </a:lnTo>
                    <a:lnTo>
                      <a:pt x="3" y="54"/>
                    </a:lnTo>
                    <a:lnTo>
                      <a:pt x="2" y="54"/>
                    </a:lnTo>
                    <a:lnTo>
                      <a:pt x="2" y="53"/>
                    </a:lnTo>
                    <a:lnTo>
                      <a:pt x="2" y="53"/>
                    </a:lnTo>
                    <a:lnTo>
                      <a:pt x="1" y="53"/>
                    </a:lnTo>
                    <a:lnTo>
                      <a:pt x="2" y="53"/>
                    </a:lnTo>
                    <a:lnTo>
                      <a:pt x="2" y="52"/>
                    </a:lnTo>
                    <a:lnTo>
                      <a:pt x="1" y="52"/>
                    </a:lnTo>
                    <a:lnTo>
                      <a:pt x="1" y="52"/>
                    </a:lnTo>
                    <a:lnTo>
                      <a:pt x="0" y="51"/>
                    </a:lnTo>
                    <a:lnTo>
                      <a:pt x="0" y="50"/>
                    </a:lnTo>
                    <a:lnTo>
                      <a:pt x="0" y="49"/>
                    </a:lnTo>
                    <a:lnTo>
                      <a:pt x="0" y="49"/>
                    </a:lnTo>
                    <a:lnTo>
                      <a:pt x="0" y="49"/>
                    </a:lnTo>
                    <a:lnTo>
                      <a:pt x="0" y="47"/>
                    </a:lnTo>
                    <a:lnTo>
                      <a:pt x="0" y="46"/>
                    </a:lnTo>
                    <a:lnTo>
                      <a:pt x="0" y="46"/>
                    </a:lnTo>
                    <a:lnTo>
                      <a:pt x="0" y="46"/>
                    </a:lnTo>
                    <a:lnTo>
                      <a:pt x="0" y="45"/>
                    </a:lnTo>
                    <a:lnTo>
                      <a:pt x="0" y="43"/>
                    </a:lnTo>
                    <a:lnTo>
                      <a:pt x="1" y="43"/>
                    </a:lnTo>
                    <a:lnTo>
                      <a:pt x="1" y="41"/>
                    </a:lnTo>
                    <a:lnTo>
                      <a:pt x="2" y="37"/>
                    </a:lnTo>
                    <a:lnTo>
                      <a:pt x="3" y="32"/>
                    </a:lnTo>
                    <a:lnTo>
                      <a:pt x="4" y="3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1" name="Freeform 48"/>
              <p:cNvSpPr>
                <a:spLocks/>
              </p:cNvSpPr>
              <p:nvPr/>
            </p:nvSpPr>
            <p:spPr bwMode="auto">
              <a:xfrm>
                <a:off x="3648" y="929"/>
                <a:ext cx="391" cy="256"/>
              </a:xfrm>
              <a:custGeom>
                <a:avLst/>
                <a:gdLst>
                  <a:gd name="T0" fmla="*/ 31 w 391"/>
                  <a:gd name="T1" fmla="*/ 4 h 256"/>
                  <a:gd name="T2" fmla="*/ 90 w 391"/>
                  <a:gd name="T3" fmla="*/ 16 h 256"/>
                  <a:gd name="T4" fmla="*/ 187 w 391"/>
                  <a:gd name="T5" fmla="*/ 33 h 256"/>
                  <a:gd name="T6" fmla="*/ 279 w 391"/>
                  <a:gd name="T7" fmla="*/ 46 h 256"/>
                  <a:gd name="T8" fmla="*/ 348 w 391"/>
                  <a:gd name="T9" fmla="*/ 54 h 256"/>
                  <a:gd name="T10" fmla="*/ 390 w 391"/>
                  <a:gd name="T11" fmla="*/ 76 h 256"/>
                  <a:gd name="T12" fmla="*/ 388 w 391"/>
                  <a:gd name="T13" fmla="*/ 89 h 256"/>
                  <a:gd name="T14" fmla="*/ 387 w 391"/>
                  <a:gd name="T15" fmla="*/ 109 h 256"/>
                  <a:gd name="T16" fmla="*/ 385 w 391"/>
                  <a:gd name="T17" fmla="*/ 134 h 256"/>
                  <a:gd name="T18" fmla="*/ 382 w 391"/>
                  <a:gd name="T19" fmla="*/ 166 h 256"/>
                  <a:gd name="T20" fmla="*/ 380 w 391"/>
                  <a:gd name="T21" fmla="*/ 195 h 256"/>
                  <a:gd name="T22" fmla="*/ 375 w 391"/>
                  <a:gd name="T23" fmla="*/ 256 h 256"/>
                  <a:gd name="T24" fmla="*/ 358 w 391"/>
                  <a:gd name="T25" fmla="*/ 254 h 256"/>
                  <a:gd name="T26" fmla="*/ 338 w 391"/>
                  <a:gd name="T27" fmla="*/ 253 h 256"/>
                  <a:gd name="T28" fmla="*/ 311 w 391"/>
                  <a:gd name="T29" fmla="*/ 250 h 256"/>
                  <a:gd name="T30" fmla="*/ 275 w 391"/>
                  <a:gd name="T31" fmla="*/ 246 h 256"/>
                  <a:gd name="T32" fmla="*/ 248 w 391"/>
                  <a:gd name="T33" fmla="*/ 242 h 256"/>
                  <a:gd name="T34" fmla="*/ 225 w 391"/>
                  <a:gd name="T35" fmla="*/ 239 h 256"/>
                  <a:gd name="T36" fmla="*/ 203 w 391"/>
                  <a:gd name="T37" fmla="*/ 235 h 256"/>
                  <a:gd name="T38" fmla="*/ 185 w 391"/>
                  <a:gd name="T39" fmla="*/ 234 h 256"/>
                  <a:gd name="T40" fmla="*/ 147 w 391"/>
                  <a:gd name="T41" fmla="*/ 227 h 256"/>
                  <a:gd name="T42" fmla="*/ 128 w 391"/>
                  <a:gd name="T43" fmla="*/ 245 h 256"/>
                  <a:gd name="T44" fmla="*/ 125 w 391"/>
                  <a:gd name="T45" fmla="*/ 236 h 256"/>
                  <a:gd name="T46" fmla="*/ 119 w 391"/>
                  <a:gd name="T47" fmla="*/ 241 h 256"/>
                  <a:gd name="T48" fmla="*/ 115 w 391"/>
                  <a:gd name="T49" fmla="*/ 244 h 256"/>
                  <a:gd name="T50" fmla="*/ 107 w 391"/>
                  <a:gd name="T51" fmla="*/ 244 h 256"/>
                  <a:gd name="T52" fmla="*/ 98 w 391"/>
                  <a:gd name="T53" fmla="*/ 243 h 256"/>
                  <a:gd name="T54" fmla="*/ 90 w 391"/>
                  <a:gd name="T55" fmla="*/ 241 h 256"/>
                  <a:gd name="T56" fmla="*/ 82 w 391"/>
                  <a:gd name="T57" fmla="*/ 242 h 256"/>
                  <a:gd name="T58" fmla="*/ 72 w 391"/>
                  <a:gd name="T59" fmla="*/ 244 h 256"/>
                  <a:gd name="T60" fmla="*/ 67 w 391"/>
                  <a:gd name="T61" fmla="*/ 242 h 256"/>
                  <a:gd name="T62" fmla="*/ 67 w 391"/>
                  <a:gd name="T63" fmla="*/ 229 h 256"/>
                  <a:gd name="T64" fmla="*/ 62 w 391"/>
                  <a:gd name="T65" fmla="*/ 221 h 256"/>
                  <a:gd name="T66" fmla="*/ 55 w 391"/>
                  <a:gd name="T67" fmla="*/ 217 h 256"/>
                  <a:gd name="T68" fmla="*/ 58 w 391"/>
                  <a:gd name="T69" fmla="*/ 209 h 256"/>
                  <a:gd name="T70" fmla="*/ 54 w 391"/>
                  <a:gd name="T71" fmla="*/ 201 h 256"/>
                  <a:gd name="T72" fmla="*/ 50 w 391"/>
                  <a:gd name="T73" fmla="*/ 192 h 256"/>
                  <a:gd name="T74" fmla="*/ 49 w 391"/>
                  <a:gd name="T75" fmla="*/ 183 h 256"/>
                  <a:gd name="T76" fmla="*/ 47 w 391"/>
                  <a:gd name="T77" fmla="*/ 176 h 256"/>
                  <a:gd name="T78" fmla="*/ 42 w 391"/>
                  <a:gd name="T79" fmla="*/ 177 h 256"/>
                  <a:gd name="T80" fmla="*/ 33 w 391"/>
                  <a:gd name="T81" fmla="*/ 182 h 256"/>
                  <a:gd name="T82" fmla="*/ 28 w 391"/>
                  <a:gd name="T83" fmla="*/ 177 h 256"/>
                  <a:gd name="T84" fmla="*/ 28 w 391"/>
                  <a:gd name="T85" fmla="*/ 171 h 256"/>
                  <a:gd name="T86" fmla="*/ 31 w 391"/>
                  <a:gd name="T87" fmla="*/ 163 h 256"/>
                  <a:gd name="T88" fmla="*/ 34 w 391"/>
                  <a:gd name="T89" fmla="*/ 157 h 256"/>
                  <a:gd name="T90" fmla="*/ 32 w 391"/>
                  <a:gd name="T91" fmla="*/ 150 h 256"/>
                  <a:gd name="T92" fmla="*/ 34 w 391"/>
                  <a:gd name="T93" fmla="*/ 144 h 256"/>
                  <a:gd name="T94" fmla="*/ 39 w 391"/>
                  <a:gd name="T95" fmla="*/ 135 h 256"/>
                  <a:gd name="T96" fmla="*/ 43 w 391"/>
                  <a:gd name="T97" fmla="*/ 127 h 256"/>
                  <a:gd name="T98" fmla="*/ 34 w 391"/>
                  <a:gd name="T99" fmla="*/ 123 h 256"/>
                  <a:gd name="T100" fmla="*/ 31 w 391"/>
                  <a:gd name="T101" fmla="*/ 118 h 256"/>
                  <a:gd name="T102" fmla="*/ 27 w 391"/>
                  <a:gd name="T103" fmla="*/ 114 h 256"/>
                  <a:gd name="T104" fmla="*/ 26 w 391"/>
                  <a:gd name="T105" fmla="*/ 107 h 256"/>
                  <a:gd name="T106" fmla="*/ 21 w 391"/>
                  <a:gd name="T107" fmla="*/ 98 h 256"/>
                  <a:gd name="T108" fmla="*/ 16 w 391"/>
                  <a:gd name="T109" fmla="*/ 90 h 256"/>
                  <a:gd name="T110" fmla="*/ 9 w 391"/>
                  <a:gd name="T111" fmla="*/ 83 h 256"/>
                  <a:gd name="T112" fmla="*/ 4 w 391"/>
                  <a:gd name="T113" fmla="*/ 77 h 256"/>
                  <a:gd name="T114" fmla="*/ 5 w 391"/>
                  <a:gd name="T115" fmla="*/ 72 h 256"/>
                  <a:gd name="T116" fmla="*/ 6 w 391"/>
                  <a:gd name="T117" fmla="*/ 63 h 256"/>
                  <a:gd name="T118" fmla="*/ 2 w 391"/>
                  <a:gd name="T119" fmla="*/ 54 h 256"/>
                  <a:gd name="T120" fmla="*/ 1 w 391"/>
                  <a:gd name="T121" fmla="*/ 4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256">
                    <a:moveTo>
                      <a:pt x="4" y="30"/>
                    </a:moveTo>
                    <a:lnTo>
                      <a:pt x="5" y="23"/>
                    </a:lnTo>
                    <a:lnTo>
                      <a:pt x="6" y="18"/>
                    </a:lnTo>
                    <a:lnTo>
                      <a:pt x="6" y="17"/>
                    </a:lnTo>
                    <a:lnTo>
                      <a:pt x="6" y="16"/>
                    </a:lnTo>
                    <a:lnTo>
                      <a:pt x="6" y="15"/>
                    </a:lnTo>
                    <a:lnTo>
                      <a:pt x="7" y="13"/>
                    </a:lnTo>
                    <a:lnTo>
                      <a:pt x="8" y="8"/>
                    </a:lnTo>
                    <a:lnTo>
                      <a:pt x="8" y="8"/>
                    </a:lnTo>
                    <a:lnTo>
                      <a:pt x="9" y="7"/>
                    </a:lnTo>
                    <a:lnTo>
                      <a:pt x="9" y="6"/>
                    </a:lnTo>
                    <a:lnTo>
                      <a:pt x="9" y="4"/>
                    </a:lnTo>
                    <a:lnTo>
                      <a:pt x="9" y="3"/>
                    </a:lnTo>
                    <a:lnTo>
                      <a:pt x="9" y="2"/>
                    </a:lnTo>
                    <a:lnTo>
                      <a:pt x="9" y="1"/>
                    </a:lnTo>
                    <a:lnTo>
                      <a:pt x="9" y="0"/>
                    </a:lnTo>
                    <a:lnTo>
                      <a:pt x="11" y="0"/>
                    </a:lnTo>
                    <a:lnTo>
                      <a:pt x="12" y="0"/>
                    </a:lnTo>
                    <a:lnTo>
                      <a:pt x="15" y="1"/>
                    </a:lnTo>
                    <a:lnTo>
                      <a:pt x="31" y="4"/>
                    </a:lnTo>
                    <a:lnTo>
                      <a:pt x="31" y="4"/>
                    </a:lnTo>
                    <a:lnTo>
                      <a:pt x="37" y="5"/>
                    </a:lnTo>
                    <a:lnTo>
                      <a:pt x="37" y="6"/>
                    </a:lnTo>
                    <a:lnTo>
                      <a:pt x="45" y="7"/>
                    </a:lnTo>
                    <a:lnTo>
                      <a:pt x="44" y="7"/>
                    </a:lnTo>
                    <a:lnTo>
                      <a:pt x="46" y="7"/>
                    </a:lnTo>
                    <a:lnTo>
                      <a:pt x="52" y="8"/>
                    </a:lnTo>
                    <a:lnTo>
                      <a:pt x="63" y="10"/>
                    </a:lnTo>
                    <a:lnTo>
                      <a:pt x="67" y="11"/>
                    </a:lnTo>
                    <a:lnTo>
                      <a:pt x="67" y="11"/>
                    </a:lnTo>
                    <a:lnTo>
                      <a:pt x="68" y="12"/>
                    </a:lnTo>
                    <a:lnTo>
                      <a:pt x="69" y="12"/>
                    </a:lnTo>
                    <a:lnTo>
                      <a:pt x="72" y="13"/>
                    </a:lnTo>
                    <a:lnTo>
                      <a:pt x="77" y="13"/>
                    </a:lnTo>
                    <a:lnTo>
                      <a:pt x="78" y="14"/>
                    </a:lnTo>
                    <a:lnTo>
                      <a:pt x="79" y="14"/>
                    </a:lnTo>
                    <a:lnTo>
                      <a:pt x="84" y="16"/>
                    </a:lnTo>
                    <a:lnTo>
                      <a:pt x="86" y="16"/>
                    </a:lnTo>
                    <a:lnTo>
                      <a:pt x="87" y="16"/>
                    </a:lnTo>
                    <a:lnTo>
                      <a:pt x="90" y="16"/>
                    </a:lnTo>
                    <a:lnTo>
                      <a:pt x="94" y="16"/>
                    </a:lnTo>
                    <a:lnTo>
                      <a:pt x="94" y="16"/>
                    </a:lnTo>
                    <a:lnTo>
                      <a:pt x="98" y="17"/>
                    </a:lnTo>
                    <a:lnTo>
                      <a:pt x="98" y="17"/>
                    </a:lnTo>
                    <a:lnTo>
                      <a:pt x="100" y="18"/>
                    </a:lnTo>
                    <a:lnTo>
                      <a:pt x="101" y="18"/>
                    </a:lnTo>
                    <a:lnTo>
                      <a:pt x="102" y="18"/>
                    </a:lnTo>
                    <a:lnTo>
                      <a:pt x="131" y="23"/>
                    </a:lnTo>
                    <a:lnTo>
                      <a:pt x="137" y="25"/>
                    </a:lnTo>
                    <a:lnTo>
                      <a:pt x="146" y="26"/>
                    </a:lnTo>
                    <a:lnTo>
                      <a:pt x="154" y="28"/>
                    </a:lnTo>
                    <a:lnTo>
                      <a:pt x="161" y="29"/>
                    </a:lnTo>
                    <a:lnTo>
                      <a:pt x="165" y="30"/>
                    </a:lnTo>
                    <a:lnTo>
                      <a:pt x="170" y="31"/>
                    </a:lnTo>
                    <a:lnTo>
                      <a:pt x="177" y="31"/>
                    </a:lnTo>
                    <a:lnTo>
                      <a:pt x="182" y="32"/>
                    </a:lnTo>
                    <a:lnTo>
                      <a:pt x="182" y="32"/>
                    </a:lnTo>
                    <a:lnTo>
                      <a:pt x="185" y="32"/>
                    </a:lnTo>
                    <a:lnTo>
                      <a:pt x="185" y="33"/>
                    </a:lnTo>
                    <a:lnTo>
                      <a:pt x="187" y="33"/>
                    </a:lnTo>
                    <a:lnTo>
                      <a:pt x="189" y="33"/>
                    </a:lnTo>
                    <a:lnTo>
                      <a:pt x="201" y="35"/>
                    </a:lnTo>
                    <a:lnTo>
                      <a:pt x="202" y="35"/>
                    </a:lnTo>
                    <a:lnTo>
                      <a:pt x="209" y="37"/>
                    </a:lnTo>
                    <a:lnTo>
                      <a:pt x="218" y="38"/>
                    </a:lnTo>
                    <a:lnTo>
                      <a:pt x="219" y="38"/>
                    </a:lnTo>
                    <a:lnTo>
                      <a:pt x="219" y="38"/>
                    </a:lnTo>
                    <a:lnTo>
                      <a:pt x="224" y="38"/>
                    </a:lnTo>
                    <a:lnTo>
                      <a:pt x="225" y="38"/>
                    </a:lnTo>
                    <a:lnTo>
                      <a:pt x="233" y="40"/>
                    </a:lnTo>
                    <a:lnTo>
                      <a:pt x="245" y="41"/>
                    </a:lnTo>
                    <a:lnTo>
                      <a:pt x="248" y="42"/>
                    </a:lnTo>
                    <a:lnTo>
                      <a:pt x="253" y="43"/>
                    </a:lnTo>
                    <a:lnTo>
                      <a:pt x="258" y="43"/>
                    </a:lnTo>
                    <a:lnTo>
                      <a:pt x="261" y="44"/>
                    </a:lnTo>
                    <a:lnTo>
                      <a:pt x="264" y="44"/>
                    </a:lnTo>
                    <a:lnTo>
                      <a:pt x="266" y="45"/>
                    </a:lnTo>
                    <a:lnTo>
                      <a:pt x="276" y="46"/>
                    </a:lnTo>
                    <a:lnTo>
                      <a:pt x="279" y="46"/>
                    </a:lnTo>
                    <a:lnTo>
                      <a:pt x="279" y="46"/>
                    </a:lnTo>
                    <a:lnTo>
                      <a:pt x="280" y="46"/>
                    </a:lnTo>
                    <a:lnTo>
                      <a:pt x="282" y="46"/>
                    </a:lnTo>
                    <a:lnTo>
                      <a:pt x="285" y="46"/>
                    </a:lnTo>
                    <a:lnTo>
                      <a:pt x="285" y="46"/>
                    </a:lnTo>
                    <a:lnTo>
                      <a:pt x="291" y="47"/>
                    </a:lnTo>
                    <a:lnTo>
                      <a:pt x="309" y="49"/>
                    </a:lnTo>
                    <a:lnTo>
                      <a:pt x="313" y="50"/>
                    </a:lnTo>
                    <a:lnTo>
                      <a:pt x="314" y="50"/>
                    </a:lnTo>
                    <a:lnTo>
                      <a:pt x="315" y="50"/>
                    </a:lnTo>
                    <a:lnTo>
                      <a:pt x="320" y="51"/>
                    </a:lnTo>
                    <a:lnTo>
                      <a:pt x="325" y="52"/>
                    </a:lnTo>
                    <a:lnTo>
                      <a:pt x="330" y="52"/>
                    </a:lnTo>
                    <a:lnTo>
                      <a:pt x="331" y="52"/>
                    </a:lnTo>
                    <a:lnTo>
                      <a:pt x="338" y="53"/>
                    </a:lnTo>
                    <a:lnTo>
                      <a:pt x="340" y="53"/>
                    </a:lnTo>
                    <a:lnTo>
                      <a:pt x="341" y="53"/>
                    </a:lnTo>
                    <a:lnTo>
                      <a:pt x="342" y="53"/>
                    </a:lnTo>
                    <a:lnTo>
                      <a:pt x="347" y="53"/>
                    </a:lnTo>
                    <a:lnTo>
                      <a:pt x="348" y="53"/>
                    </a:lnTo>
                    <a:lnTo>
                      <a:pt x="348" y="54"/>
                    </a:lnTo>
                    <a:lnTo>
                      <a:pt x="349" y="54"/>
                    </a:lnTo>
                    <a:lnTo>
                      <a:pt x="353" y="54"/>
                    </a:lnTo>
                    <a:lnTo>
                      <a:pt x="357" y="55"/>
                    </a:lnTo>
                    <a:lnTo>
                      <a:pt x="358" y="55"/>
                    </a:lnTo>
                    <a:lnTo>
                      <a:pt x="364" y="56"/>
                    </a:lnTo>
                    <a:lnTo>
                      <a:pt x="365" y="56"/>
                    </a:lnTo>
                    <a:lnTo>
                      <a:pt x="368" y="56"/>
                    </a:lnTo>
                    <a:lnTo>
                      <a:pt x="369" y="56"/>
                    </a:lnTo>
                    <a:lnTo>
                      <a:pt x="372" y="56"/>
                    </a:lnTo>
                    <a:lnTo>
                      <a:pt x="383" y="58"/>
                    </a:lnTo>
                    <a:lnTo>
                      <a:pt x="386" y="58"/>
                    </a:lnTo>
                    <a:lnTo>
                      <a:pt x="391" y="59"/>
                    </a:lnTo>
                    <a:lnTo>
                      <a:pt x="391" y="60"/>
                    </a:lnTo>
                    <a:lnTo>
                      <a:pt x="391" y="61"/>
                    </a:lnTo>
                    <a:lnTo>
                      <a:pt x="391" y="61"/>
                    </a:lnTo>
                    <a:lnTo>
                      <a:pt x="391" y="62"/>
                    </a:lnTo>
                    <a:lnTo>
                      <a:pt x="391" y="63"/>
                    </a:lnTo>
                    <a:lnTo>
                      <a:pt x="391" y="64"/>
                    </a:lnTo>
                    <a:lnTo>
                      <a:pt x="391" y="66"/>
                    </a:lnTo>
                    <a:lnTo>
                      <a:pt x="390" y="76"/>
                    </a:lnTo>
                    <a:lnTo>
                      <a:pt x="390" y="77"/>
                    </a:lnTo>
                    <a:lnTo>
                      <a:pt x="390" y="77"/>
                    </a:lnTo>
                    <a:lnTo>
                      <a:pt x="390" y="78"/>
                    </a:lnTo>
                    <a:lnTo>
                      <a:pt x="390" y="79"/>
                    </a:lnTo>
                    <a:lnTo>
                      <a:pt x="390" y="80"/>
                    </a:lnTo>
                    <a:lnTo>
                      <a:pt x="389" y="80"/>
                    </a:lnTo>
                    <a:lnTo>
                      <a:pt x="389" y="81"/>
                    </a:lnTo>
                    <a:lnTo>
                      <a:pt x="389" y="82"/>
                    </a:lnTo>
                    <a:lnTo>
                      <a:pt x="389" y="83"/>
                    </a:lnTo>
                    <a:lnTo>
                      <a:pt x="389" y="83"/>
                    </a:lnTo>
                    <a:lnTo>
                      <a:pt x="389" y="83"/>
                    </a:lnTo>
                    <a:lnTo>
                      <a:pt x="389" y="84"/>
                    </a:lnTo>
                    <a:lnTo>
                      <a:pt x="389" y="85"/>
                    </a:lnTo>
                    <a:lnTo>
                      <a:pt x="389" y="86"/>
                    </a:lnTo>
                    <a:lnTo>
                      <a:pt x="389" y="86"/>
                    </a:lnTo>
                    <a:lnTo>
                      <a:pt x="389" y="87"/>
                    </a:lnTo>
                    <a:lnTo>
                      <a:pt x="389" y="88"/>
                    </a:lnTo>
                    <a:lnTo>
                      <a:pt x="389" y="89"/>
                    </a:lnTo>
                    <a:lnTo>
                      <a:pt x="388" y="89"/>
                    </a:lnTo>
                    <a:lnTo>
                      <a:pt x="388" y="89"/>
                    </a:lnTo>
                    <a:lnTo>
                      <a:pt x="388" y="91"/>
                    </a:lnTo>
                    <a:lnTo>
                      <a:pt x="388" y="91"/>
                    </a:lnTo>
                    <a:lnTo>
                      <a:pt x="388" y="92"/>
                    </a:lnTo>
                    <a:lnTo>
                      <a:pt x="388" y="92"/>
                    </a:lnTo>
                    <a:lnTo>
                      <a:pt x="388" y="93"/>
                    </a:lnTo>
                    <a:lnTo>
                      <a:pt x="388" y="94"/>
                    </a:lnTo>
                    <a:lnTo>
                      <a:pt x="388" y="95"/>
                    </a:lnTo>
                    <a:lnTo>
                      <a:pt x="388" y="95"/>
                    </a:lnTo>
                    <a:lnTo>
                      <a:pt x="388" y="96"/>
                    </a:lnTo>
                    <a:lnTo>
                      <a:pt x="388" y="98"/>
                    </a:lnTo>
                    <a:lnTo>
                      <a:pt x="388" y="98"/>
                    </a:lnTo>
                    <a:lnTo>
                      <a:pt x="388" y="98"/>
                    </a:lnTo>
                    <a:lnTo>
                      <a:pt x="388" y="99"/>
                    </a:lnTo>
                    <a:lnTo>
                      <a:pt x="388" y="101"/>
                    </a:lnTo>
                    <a:lnTo>
                      <a:pt x="388" y="101"/>
                    </a:lnTo>
                    <a:lnTo>
                      <a:pt x="387" y="106"/>
                    </a:lnTo>
                    <a:lnTo>
                      <a:pt x="387" y="107"/>
                    </a:lnTo>
                    <a:lnTo>
                      <a:pt x="387" y="107"/>
                    </a:lnTo>
                    <a:lnTo>
                      <a:pt x="387" y="108"/>
                    </a:lnTo>
                    <a:lnTo>
                      <a:pt x="387" y="109"/>
                    </a:lnTo>
                    <a:lnTo>
                      <a:pt x="387" y="110"/>
                    </a:lnTo>
                    <a:lnTo>
                      <a:pt x="387" y="110"/>
                    </a:lnTo>
                    <a:lnTo>
                      <a:pt x="387" y="111"/>
                    </a:lnTo>
                    <a:lnTo>
                      <a:pt x="387" y="113"/>
                    </a:lnTo>
                    <a:lnTo>
                      <a:pt x="387" y="113"/>
                    </a:lnTo>
                    <a:lnTo>
                      <a:pt x="387" y="114"/>
                    </a:lnTo>
                    <a:lnTo>
                      <a:pt x="387" y="114"/>
                    </a:lnTo>
                    <a:lnTo>
                      <a:pt x="386" y="114"/>
                    </a:lnTo>
                    <a:lnTo>
                      <a:pt x="386" y="115"/>
                    </a:lnTo>
                    <a:lnTo>
                      <a:pt x="386" y="116"/>
                    </a:lnTo>
                    <a:lnTo>
                      <a:pt x="386" y="116"/>
                    </a:lnTo>
                    <a:lnTo>
                      <a:pt x="386" y="117"/>
                    </a:lnTo>
                    <a:lnTo>
                      <a:pt x="386" y="119"/>
                    </a:lnTo>
                    <a:lnTo>
                      <a:pt x="386" y="120"/>
                    </a:lnTo>
                    <a:lnTo>
                      <a:pt x="386" y="125"/>
                    </a:lnTo>
                    <a:lnTo>
                      <a:pt x="386" y="126"/>
                    </a:lnTo>
                    <a:lnTo>
                      <a:pt x="386" y="127"/>
                    </a:lnTo>
                    <a:lnTo>
                      <a:pt x="385" y="132"/>
                    </a:lnTo>
                    <a:lnTo>
                      <a:pt x="385" y="133"/>
                    </a:lnTo>
                    <a:lnTo>
                      <a:pt x="385" y="134"/>
                    </a:lnTo>
                    <a:lnTo>
                      <a:pt x="385" y="135"/>
                    </a:lnTo>
                    <a:lnTo>
                      <a:pt x="385" y="135"/>
                    </a:lnTo>
                    <a:lnTo>
                      <a:pt x="385" y="137"/>
                    </a:lnTo>
                    <a:lnTo>
                      <a:pt x="385" y="137"/>
                    </a:lnTo>
                    <a:lnTo>
                      <a:pt x="385" y="138"/>
                    </a:lnTo>
                    <a:lnTo>
                      <a:pt x="385" y="140"/>
                    </a:lnTo>
                    <a:lnTo>
                      <a:pt x="385" y="141"/>
                    </a:lnTo>
                    <a:lnTo>
                      <a:pt x="385" y="144"/>
                    </a:lnTo>
                    <a:lnTo>
                      <a:pt x="384" y="146"/>
                    </a:lnTo>
                    <a:lnTo>
                      <a:pt x="384" y="151"/>
                    </a:lnTo>
                    <a:lnTo>
                      <a:pt x="384" y="153"/>
                    </a:lnTo>
                    <a:lnTo>
                      <a:pt x="383" y="155"/>
                    </a:lnTo>
                    <a:lnTo>
                      <a:pt x="383" y="156"/>
                    </a:lnTo>
                    <a:lnTo>
                      <a:pt x="383" y="156"/>
                    </a:lnTo>
                    <a:lnTo>
                      <a:pt x="383" y="157"/>
                    </a:lnTo>
                    <a:lnTo>
                      <a:pt x="383" y="159"/>
                    </a:lnTo>
                    <a:lnTo>
                      <a:pt x="382" y="164"/>
                    </a:lnTo>
                    <a:lnTo>
                      <a:pt x="382" y="165"/>
                    </a:lnTo>
                    <a:lnTo>
                      <a:pt x="382" y="165"/>
                    </a:lnTo>
                    <a:lnTo>
                      <a:pt x="382" y="166"/>
                    </a:lnTo>
                    <a:lnTo>
                      <a:pt x="382" y="167"/>
                    </a:lnTo>
                    <a:lnTo>
                      <a:pt x="382" y="168"/>
                    </a:lnTo>
                    <a:lnTo>
                      <a:pt x="382" y="174"/>
                    </a:lnTo>
                    <a:lnTo>
                      <a:pt x="382" y="175"/>
                    </a:lnTo>
                    <a:lnTo>
                      <a:pt x="382" y="176"/>
                    </a:lnTo>
                    <a:lnTo>
                      <a:pt x="382" y="177"/>
                    </a:lnTo>
                    <a:lnTo>
                      <a:pt x="381" y="180"/>
                    </a:lnTo>
                    <a:lnTo>
                      <a:pt x="381" y="181"/>
                    </a:lnTo>
                    <a:lnTo>
                      <a:pt x="381" y="182"/>
                    </a:lnTo>
                    <a:lnTo>
                      <a:pt x="381" y="183"/>
                    </a:lnTo>
                    <a:lnTo>
                      <a:pt x="381" y="184"/>
                    </a:lnTo>
                    <a:lnTo>
                      <a:pt x="381" y="185"/>
                    </a:lnTo>
                    <a:lnTo>
                      <a:pt x="381" y="187"/>
                    </a:lnTo>
                    <a:lnTo>
                      <a:pt x="381" y="188"/>
                    </a:lnTo>
                    <a:lnTo>
                      <a:pt x="381" y="189"/>
                    </a:lnTo>
                    <a:lnTo>
                      <a:pt x="381" y="189"/>
                    </a:lnTo>
                    <a:lnTo>
                      <a:pt x="381" y="189"/>
                    </a:lnTo>
                    <a:lnTo>
                      <a:pt x="381" y="192"/>
                    </a:lnTo>
                    <a:lnTo>
                      <a:pt x="380" y="194"/>
                    </a:lnTo>
                    <a:lnTo>
                      <a:pt x="380" y="195"/>
                    </a:lnTo>
                    <a:lnTo>
                      <a:pt x="380" y="200"/>
                    </a:lnTo>
                    <a:lnTo>
                      <a:pt x="379" y="203"/>
                    </a:lnTo>
                    <a:lnTo>
                      <a:pt x="379" y="204"/>
                    </a:lnTo>
                    <a:lnTo>
                      <a:pt x="379" y="204"/>
                    </a:lnTo>
                    <a:lnTo>
                      <a:pt x="379" y="204"/>
                    </a:lnTo>
                    <a:lnTo>
                      <a:pt x="379" y="205"/>
                    </a:lnTo>
                    <a:lnTo>
                      <a:pt x="379" y="206"/>
                    </a:lnTo>
                    <a:lnTo>
                      <a:pt x="379" y="207"/>
                    </a:lnTo>
                    <a:lnTo>
                      <a:pt x="379" y="208"/>
                    </a:lnTo>
                    <a:lnTo>
                      <a:pt x="379" y="209"/>
                    </a:lnTo>
                    <a:lnTo>
                      <a:pt x="379" y="210"/>
                    </a:lnTo>
                    <a:lnTo>
                      <a:pt x="379" y="212"/>
                    </a:lnTo>
                    <a:lnTo>
                      <a:pt x="379" y="213"/>
                    </a:lnTo>
                    <a:lnTo>
                      <a:pt x="379" y="219"/>
                    </a:lnTo>
                    <a:lnTo>
                      <a:pt x="377" y="232"/>
                    </a:lnTo>
                    <a:lnTo>
                      <a:pt x="376" y="237"/>
                    </a:lnTo>
                    <a:lnTo>
                      <a:pt x="376" y="239"/>
                    </a:lnTo>
                    <a:lnTo>
                      <a:pt x="376" y="245"/>
                    </a:lnTo>
                    <a:lnTo>
                      <a:pt x="376" y="256"/>
                    </a:lnTo>
                    <a:lnTo>
                      <a:pt x="375" y="256"/>
                    </a:lnTo>
                    <a:lnTo>
                      <a:pt x="374" y="256"/>
                    </a:lnTo>
                    <a:lnTo>
                      <a:pt x="373" y="256"/>
                    </a:lnTo>
                    <a:lnTo>
                      <a:pt x="373" y="256"/>
                    </a:lnTo>
                    <a:lnTo>
                      <a:pt x="372" y="256"/>
                    </a:lnTo>
                    <a:lnTo>
                      <a:pt x="371" y="256"/>
                    </a:lnTo>
                    <a:lnTo>
                      <a:pt x="370" y="256"/>
                    </a:lnTo>
                    <a:lnTo>
                      <a:pt x="370" y="256"/>
                    </a:lnTo>
                    <a:lnTo>
                      <a:pt x="369" y="256"/>
                    </a:lnTo>
                    <a:lnTo>
                      <a:pt x="368" y="256"/>
                    </a:lnTo>
                    <a:lnTo>
                      <a:pt x="367" y="256"/>
                    </a:lnTo>
                    <a:lnTo>
                      <a:pt x="364" y="255"/>
                    </a:lnTo>
                    <a:lnTo>
                      <a:pt x="364" y="255"/>
                    </a:lnTo>
                    <a:lnTo>
                      <a:pt x="363" y="255"/>
                    </a:lnTo>
                    <a:lnTo>
                      <a:pt x="362" y="255"/>
                    </a:lnTo>
                    <a:lnTo>
                      <a:pt x="361" y="255"/>
                    </a:lnTo>
                    <a:lnTo>
                      <a:pt x="360" y="255"/>
                    </a:lnTo>
                    <a:lnTo>
                      <a:pt x="359" y="255"/>
                    </a:lnTo>
                    <a:lnTo>
                      <a:pt x="358" y="255"/>
                    </a:lnTo>
                    <a:lnTo>
                      <a:pt x="358" y="254"/>
                    </a:lnTo>
                    <a:lnTo>
                      <a:pt x="358" y="254"/>
                    </a:lnTo>
                    <a:lnTo>
                      <a:pt x="357" y="254"/>
                    </a:lnTo>
                    <a:lnTo>
                      <a:pt x="355" y="254"/>
                    </a:lnTo>
                    <a:lnTo>
                      <a:pt x="354" y="254"/>
                    </a:lnTo>
                    <a:lnTo>
                      <a:pt x="352" y="254"/>
                    </a:lnTo>
                    <a:lnTo>
                      <a:pt x="352" y="253"/>
                    </a:lnTo>
                    <a:lnTo>
                      <a:pt x="351" y="253"/>
                    </a:lnTo>
                    <a:lnTo>
                      <a:pt x="350" y="253"/>
                    </a:lnTo>
                    <a:lnTo>
                      <a:pt x="349" y="253"/>
                    </a:lnTo>
                    <a:lnTo>
                      <a:pt x="349" y="253"/>
                    </a:lnTo>
                    <a:lnTo>
                      <a:pt x="348" y="253"/>
                    </a:lnTo>
                    <a:lnTo>
                      <a:pt x="347" y="253"/>
                    </a:lnTo>
                    <a:lnTo>
                      <a:pt x="343" y="253"/>
                    </a:lnTo>
                    <a:lnTo>
                      <a:pt x="343" y="253"/>
                    </a:lnTo>
                    <a:lnTo>
                      <a:pt x="342" y="253"/>
                    </a:lnTo>
                    <a:lnTo>
                      <a:pt x="342" y="253"/>
                    </a:lnTo>
                    <a:lnTo>
                      <a:pt x="341" y="253"/>
                    </a:lnTo>
                    <a:lnTo>
                      <a:pt x="340" y="253"/>
                    </a:lnTo>
                    <a:lnTo>
                      <a:pt x="340" y="253"/>
                    </a:lnTo>
                    <a:lnTo>
                      <a:pt x="339" y="253"/>
                    </a:lnTo>
                    <a:lnTo>
                      <a:pt x="338" y="253"/>
                    </a:lnTo>
                    <a:lnTo>
                      <a:pt x="337" y="252"/>
                    </a:lnTo>
                    <a:lnTo>
                      <a:pt x="335" y="252"/>
                    </a:lnTo>
                    <a:lnTo>
                      <a:pt x="334" y="252"/>
                    </a:lnTo>
                    <a:lnTo>
                      <a:pt x="331" y="251"/>
                    </a:lnTo>
                    <a:lnTo>
                      <a:pt x="331" y="251"/>
                    </a:lnTo>
                    <a:lnTo>
                      <a:pt x="330" y="251"/>
                    </a:lnTo>
                    <a:lnTo>
                      <a:pt x="326" y="251"/>
                    </a:lnTo>
                    <a:lnTo>
                      <a:pt x="325" y="251"/>
                    </a:lnTo>
                    <a:lnTo>
                      <a:pt x="322" y="250"/>
                    </a:lnTo>
                    <a:lnTo>
                      <a:pt x="322" y="250"/>
                    </a:lnTo>
                    <a:lnTo>
                      <a:pt x="319" y="250"/>
                    </a:lnTo>
                    <a:lnTo>
                      <a:pt x="317" y="250"/>
                    </a:lnTo>
                    <a:lnTo>
                      <a:pt x="316" y="250"/>
                    </a:lnTo>
                    <a:lnTo>
                      <a:pt x="315" y="250"/>
                    </a:lnTo>
                    <a:lnTo>
                      <a:pt x="314" y="250"/>
                    </a:lnTo>
                    <a:lnTo>
                      <a:pt x="313" y="250"/>
                    </a:lnTo>
                    <a:lnTo>
                      <a:pt x="312" y="250"/>
                    </a:lnTo>
                    <a:lnTo>
                      <a:pt x="312" y="250"/>
                    </a:lnTo>
                    <a:lnTo>
                      <a:pt x="312" y="250"/>
                    </a:lnTo>
                    <a:lnTo>
                      <a:pt x="311" y="250"/>
                    </a:lnTo>
                    <a:lnTo>
                      <a:pt x="309" y="250"/>
                    </a:lnTo>
                    <a:lnTo>
                      <a:pt x="309" y="250"/>
                    </a:lnTo>
                    <a:lnTo>
                      <a:pt x="308" y="250"/>
                    </a:lnTo>
                    <a:lnTo>
                      <a:pt x="304" y="250"/>
                    </a:lnTo>
                    <a:lnTo>
                      <a:pt x="300" y="249"/>
                    </a:lnTo>
                    <a:lnTo>
                      <a:pt x="298" y="249"/>
                    </a:lnTo>
                    <a:lnTo>
                      <a:pt x="297" y="249"/>
                    </a:lnTo>
                    <a:lnTo>
                      <a:pt x="294" y="248"/>
                    </a:lnTo>
                    <a:lnTo>
                      <a:pt x="293" y="248"/>
                    </a:lnTo>
                    <a:lnTo>
                      <a:pt x="292" y="248"/>
                    </a:lnTo>
                    <a:lnTo>
                      <a:pt x="289" y="247"/>
                    </a:lnTo>
                    <a:lnTo>
                      <a:pt x="288" y="247"/>
                    </a:lnTo>
                    <a:lnTo>
                      <a:pt x="287" y="247"/>
                    </a:lnTo>
                    <a:lnTo>
                      <a:pt x="283" y="247"/>
                    </a:lnTo>
                    <a:lnTo>
                      <a:pt x="281" y="247"/>
                    </a:lnTo>
                    <a:lnTo>
                      <a:pt x="281" y="247"/>
                    </a:lnTo>
                    <a:lnTo>
                      <a:pt x="279" y="246"/>
                    </a:lnTo>
                    <a:lnTo>
                      <a:pt x="279" y="246"/>
                    </a:lnTo>
                    <a:lnTo>
                      <a:pt x="278" y="246"/>
                    </a:lnTo>
                    <a:lnTo>
                      <a:pt x="275" y="246"/>
                    </a:lnTo>
                    <a:lnTo>
                      <a:pt x="273" y="245"/>
                    </a:lnTo>
                    <a:lnTo>
                      <a:pt x="273" y="245"/>
                    </a:lnTo>
                    <a:lnTo>
                      <a:pt x="272" y="245"/>
                    </a:lnTo>
                    <a:lnTo>
                      <a:pt x="271" y="245"/>
                    </a:lnTo>
                    <a:lnTo>
                      <a:pt x="270" y="244"/>
                    </a:lnTo>
                    <a:lnTo>
                      <a:pt x="267" y="244"/>
                    </a:lnTo>
                    <a:lnTo>
                      <a:pt x="266" y="244"/>
                    </a:lnTo>
                    <a:lnTo>
                      <a:pt x="265" y="244"/>
                    </a:lnTo>
                    <a:lnTo>
                      <a:pt x="263" y="244"/>
                    </a:lnTo>
                    <a:lnTo>
                      <a:pt x="262" y="244"/>
                    </a:lnTo>
                    <a:lnTo>
                      <a:pt x="261" y="244"/>
                    </a:lnTo>
                    <a:lnTo>
                      <a:pt x="259" y="243"/>
                    </a:lnTo>
                    <a:lnTo>
                      <a:pt x="258" y="243"/>
                    </a:lnTo>
                    <a:lnTo>
                      <a:pt x="258" y="243"/>
                    </a:lnTo>
                    <a:lnTo>
                      <a:pt x="255" y="243"/>
                    </a:lnTo>
                    <a:lnTo>
                      <a:pt x="254" y="243"/>
                    </a:lnTo>
                    <a:lnTo>
                      <a:pt x="253" y="242"/>
                    </a:lnTo>
                    <a:lnTo>
                      <a:pt x="252" y="242"/>
                    </a:lnTo>
                    <a:lnTo>
                      <a:pt x="249" y="242"/>
                    </a:lnTo>
                    <a:lnTo>
                      <a:pt x="248" y="242"/>
                    </a:lnTo>
                    <a:lnTo>
                      <a:pt x="246" y="242"/>
                    </a:lnTo>
                    <a:lnTo>
                      <a:pt x="245" y="242"/>
                    </a:lnTo>
                    <a:lnTo>
                      <a:pt x="244" y="242"/>
                    </a:lnTo>
                    <a:lnTo>
                      <a:pt x="243" y="242"/>
                    </a:lnTo>
                    <a:lnTo>
                      <a:pt x="243" y="241"/>
                    </a:lnTo>
                    <a:lnTo>
                      <a:pt x="241" y="241"/>
                    </a:lnTo>
                    <a:lnTo>
                      <a:pt x="240" y="241"/>
                    </a:lnTo>
                    <a:lnTo>
                      <a:pt x="239" y="241"/>
                    </a:lnTo>
                    <a:lnTo>
                      <a:pt x="237" y="241"/>
                    </a:lnTo>
                    <a:lnTo>
                      <a:pt x="236" y="241"/>
                    </a:lnTo>
                    <a:lnTo>
                      <a:pt x="235" y="241"/>
                    </a:lnTo>
                    <a:lnTo>
                      <a:pt x="234" y="241"/>
                    </a:lnTo>
                    <a:lnTo>
                      <a:pt x="233" y="241"/>
                    </a:lnTo>
                    <a:lnTo>
                      <a:pt x="232" y="241"/>
                    </a:lnTo>
                    <a:lnTo>
                      <a:pt x="232" y="240"/>
                    </a:lnTo>
                    <a:lnTo>
                      <a:pt x="231" y="240"/>
                    </a:lnTo>
                    <a:lnTo>
                      <a:pt x="229" y="240"/>
                    </a:lnTo>
                    <a:lnTo>
                      <a:pt x="228" y="240"/>
                    </a:lnTo>
                    <a:lnTo>
                      <a:pt x="226" y="239"/>
                    </a:lnTo>
                    <a:lnTo>
                      <a:pt x="225" y="239"/>
                    </a:lnTo>
                    <a:lnTo>
                      <a:pt x="224" y="239"/>
                    </a:lnTo>
                    <a:lnTo>
                      <a:pt x="223" y="239"/>
                    </a:lnTo>
                    <a:lnTo>
                      <a:pt x="222" y="238"/>
                    </a:lnTo>
                    <a:lnTo>
                      <a:pt x="221" y="238"/>
                    </a:lnTo>
                    <a:lnTo>
                      <a:pt x="220" y="238"/>
                    </a:lnTo>
                    <a:lnTo>
                      <a:pt x="219" y="238"/>
                    </a:lnTo>
                    <a:lnTo>
                      <a:pt x="217" y="238"/>
                    </a:lnTo>
                    <a:lnTo>
                      <a:pt x="216" y="238"/>
                    </a:lnTo>
                    <a:lnTo>
                      <a:pt x="215" y="238"/>
                    </a:lnTo>
                    <a:lnTo>
                      <a:pt x="214" y="238"/>
                    </a:lnTo>
                    <a:lnTo>
                      <a:pt x="213" y="238"/>
                    </a:lnTo>
                    <a:lnTo>
                      <a:pt x="213" y="237"/>
                    </a:lnTo>
                    <a:lnTo>
                      <a:pt x="209" y="237"/>
                    </a:lnTo>
                    <a:lnTo>
                      <a:pt x="209" y="237"/>
                    </a:lnTo>
                    <a:lnTo>
                      <a:pt x="207" y="236"/>
                    </a:lnTo>
                    <a:lnTo>
                      <a:pt x="206" y="236"/>
                    </a:lnTo>
                    <a:lnTo>
                      <a:pt x="205" y="236"/>
                    </a:lnTo>
                    <a:lnTo>
                      <a:pt x="204" y="236"/>
                    </a:lnTo>
                    <a:lnTo>
                      <a:pt x="203" y="236"/>
                    </a:lnTo>
                    <a:lnTo>
                      <a:pt x="203" y="235"/>
                    </a:lnTo>
                    <a:lnTo>
                      <a:pt x="203" y="235"/>
                    </a:lnTo>
                    <a:lnTo>
                      <a:pt x="201" y="235"/>
                    </a:lnTo>
                    <a:lnTo>
                      <a:pt x="200" y="235"/>
                    </a:lnTo>
                    <a:lnTo>
                      <a:pt x="200" y="235"/>
                    </a:lnTo>
                    <a:lnTo>
                      <a:pt x="199" y="235"/>
                    </a:lnTo>
                    <a:lnTo>
                      <a:pt x="198" y="235"/>
                    </a:lnTo>
                    <a:lnTo>
                      <a:pt x="198" y="235"/>
                    </a:lnTo>
                    <a:lnTo>
                      <a:pt x="196" y="235"/>
                    </a:lnTo>
                    <a:lnTo>
                      <a:pt x="194" y="235"/>
                    </a:lnTo>
                    <a:lnTo>
                      <a:pt x="193" y="235"/>
                    </a:lnTo>
                    <a:lnTo>
                      <a:pt x="192" y="235"/>
                    </a:lnTo>
                    <a:lnTo>
                      <a:pt x="191" y="235"/>
                    </a:lnTo>
                    <a:lnTo>
                      <a:pt x="191" y="235"/>
                    </a:lnTo>
                    <a:lnTo>
                      <a:pt x="190" y="234"/>
                    </a:lnTo>
                    <a:lnTo>
                      <a:pt x="189" y="234"/>
                    </a:lnTo>
                    <a:lnTo>
                      <a:pt x="188" y="234"/>
                    </a:lnTo>
                    <a:lnTo>
                      <a:pt x="187" y="234"/>
                    </a:lnTo>
                    <a:lnTo>
                      <a:pt x="187" y="234"/>
                    </a:lnTo>
                    <a:lnTo>
                      <a:pt x="186" y="234"/>
                    </a:lnTo>
                    <a:lnTo>
                      <a:pt x="185" y="234"/>
                    </a:lnTo>
                    <a:lnTo>
                      <a:pt x="185" y="233"/>
                    </a:lnTo>
                    <a:lnTo>
                      <a:pt x="184" y="233"/>
                    </a:lnTo>
                    <a:lnTo>
                      <a:pt x="183" y="233"/>
                    </a:lnTo>
                    <a:lnTo>
                      <a:pt x="182" y="233"/>
                    </a:lnTo>
                    <a:lnTo>
                      <a:pt x="182" y="233"/>
                    </a:lnTo>
                    <a:lnTo>
                      <a:pt x="180" y="232"/>
                    </a:lnTo>
                    <a:lnTo>
                      <a:pt x="178" y="232"/>
                    </a:lnTo>
                    <a:lnTo>
                      <a:pt x="177" y="232"/>
                    </a:lnTo>
                    <a:lnTo>
                      <a:pt x="176" y="232"/>
                    </a:lnTo>
                    <a:lnTo>
                      <a:pt x="174" y="232"/>
                    </a:lnTo>
                    <a:lnTo>
                      <a:pt x="173" y="232"/>
                    </a:lnTo>
                    <a:lnTo>
                      <a:pt x="173" y="232"/>
                    </a:lnTo>
                    <a:lnTo>
                      <a:pt x="170" y="231"/>
                    </a:lnTo>
                    <a:lnTo>
                      <a:pt x="166" y="231"/>
                    </a:lnTo>
                    <a:lnTo>
                      <a:pt x="164" y="230"/>
                    </a:lnTo>
                    <a:lnTo>
                      <a:pt x="161" y="229"/>
                    </a:lnTo>
                    <a:lnTo>
                      <a:pt x="159" y="229"/>
                    </a:lnTo>
                    <a:lnTo>
                      <a:pt x="157" y="229"/>
                    </a:lnTo>
                    <a:lnTo>
                      <a:pt x="149" y="228"/>
                    </a:lnTo>
                    <a:lnTo>
                      <a:pt x="147" y="227"/>
                    </a:lnTo>
                    <a:lnTo>
                      <a:pt x="137" y="226"/>
                    </a:lnTo>
                    <a:lnTo>
                      <a:pt x="136" y="238"/>
                    </a:lnTo>
                    <a:lnTo>
                      <a:pt x="135" y="242"/>
                    </a:lnTo>
                    <a:lnTo>
                      <a:pt x="134" y="244"/>
                    </a:lnTo>
                    <a:lnTo>
                      <a:pt x="134" y="251"/>
                    </a:lnTo>
                    <a:lnTo>
                      <a:pt x="134" y="252"/>
                    </a:lnTo>
                    <a:lnTo>
                      <a:pt x="133" y="251"/>
                    </a:lnTo>
                    <a:lnTo>
                      <a:pt x="132" y="251"/>
                    </a:lnTo>
                    <a:lnTo>
                      <a:pt x="132" y="250"/>
                    </a:lnTo>
                    <a:lnTo>
                      <a:pt x="131" y="250"/>
                    </a:lnTo>
                    <a:lnTo>
                      <a:pt x="131" y="250"/>
                    </a:lnTo>
                    <a:lnTo>
                      <a:pt x="131" y="250"/>
                    </a:lnTo>
                    <a:lnTo>
                      <a:pt x="131" y="250"/>
                    </a:lnTo>
                    <a:lnTo>
                      <a:pt x="131" y="249"/>
                    </a:lnTo>
                    <a:lnTo>
                      <a:pt x="131" y="248"/>
                    </a:lnTo>
                    <a:lnTo>
                      <a:pt x="130" y="247"/>
                    </a:lnTo>
                    <a:lnTo>
                      <a:pt x="130" y="247"/>
                    </a:lnTo>
                    <a:lnTo>
                      <a:pt x="129" y="246"/>
                    </a:lnTo>
                    <a:lnTo>
                      <a:pt x="128" y="246"/>
                    </a:lnTo>
                    <a:lnTo>
                      <a:pt x="128" y="245"/>
                    </a:lnTo>
                    <a:lnTo>
                      <a:pt x="128" y="244"/>
                    </a:lnTo>
                    <a:lnTo>
                      <a:pt x="128" y="244"/>
                    </a:lnTo>
                    <a:lnTo>
                      <a:pt x="129" y="244"/>
                    </a:lnTo>
                    <a:lnTo>
                      <a:pt x="129" y="243"/>
                    </a:lnTo>
                    <a:lnTo>
                      <a:pt x="128" y="242"/>
                    </a:lnTo>
                    <a:lnTo>
                      <a:pt x="128" y="242"/>
                    </a:lnTo>
                    <a:lnTo>
                      <a:pt x="128" y="242"/>
                    </a:lnTo>
                    <a:lnTo>
                      <a:pt x="127" y="242"/>
                    </a:lnTo>
                    <a:lnTo>
                      <a:pt x="128" y="241"/>
                    </a:lnTo>
                    <a:lnTo>
                      <a:pt x="128" y="241"/>
                    </a:lnTo>
                    <a:lnTo>
                      <a:pt x="127" y="241"/>
                    </a:lnTo>
                    <a:lnTo>
                      <a:pt x="127" y="240"/>
                    </a:lnTo>
                    <a:lnTo>
                      <a:pt x="127" y="239"/>
                    </a:lnTo>
                    <a:lnTo>
                      <a:pt x="126" y="239"/>
                    </a:lnTo>
                    <a:lnTo>
                      <a:pt x="126" y="238"/>
                    </a:lnTo>
                    <a:lnTo>
                      <a:pt x="126" y="238"/>
                    </a:lnTo>
                    <a:lnTo>
                      <a:pt x="126" y="238"/>
                    </a:lnTo>
                    <a:lnTo>
                      <a:pt x="125" y="238"/>
                    </a:lnTo>
                    <a:lnTo>
                      <a:pt x="125" y="237"/>
                    </a:lnTo>
                    <a:lnTo>
                      <a:pt x="125" y="236"/>
                    </a:lnTo>
                    <a:lnTo>
                      <a:pt x="124" y="236"/>
                    </a:lnTo>
                    <a:lnTo>
                      <a:pt x="124" y="237"/>
                    </a:lnTo>
                    <a:lnTo>
                      <a:pt x="124" y="238"/>
                    </a:lnTo>
                    <a:lnTo>
                      <a:pt x="123" y="238"/>
                    </a:lnTo>
                    <a:lnTo>
                      <a:pt x="123" y="238"/>
                    </a:lnTo>
                    <a:lnTo>
                      <a:pt x="123" y="238"/>
                    </a:lnTo>
                    <a:lnTo>
                      <a:pt x="122" y="238"/>
                    </a:lnTo>
                    <a:lnTo>
                      <a:pt x="122" y="238"/>
                    </a:lnTo>
                    <a:lnTo>
                      <a:pt x="121" y="238"/>
                    </a:lnTo>
                    <a:lnTo>
                      <a:pt x="120" y="238"/>
                    </a:lnTo>
                    <a:lnTo>
                      <a:pt x="120" y="238"/>
                    </a:lnTo>
                    <a:lnTo>
                      <a:pt x="120" y="239"/>
                    </a:lnTo>
                    <a:lnTo>
                      <a:pt x="121" y="239"/>
                    </a:lnTo>
                    <a:lnTo>
                      <a:pt x="121" y="240"/>
                    </a:lnTo>
                    <a:lnTo>
                      <a:pt x="120" y="240"/>
                    </a:lnTo>
                    <a:lnTo>
                      <a:pt x="120" y="241"/>
                    </a:lnTo>
                    <a:lnTo>
                      <a:pt x="120" y="241"/>
                    </a:lnTo>
                    <a:lnTo>
                      <a:pt x="120" y="241"/>
                    </a:lnTo>
                    <a:lnTo>
                      <a:pt x="120" y="241"/>
                    </a:lnTo>
                    <a:lnTo>
                      <a:pt x="119" y="241"/>
                    </a:lnTo>
                    <a:lnTo>
                      <a:pt x="119" y="242"/>
                    </a:lnTo>
                    <a:lnTo>
                      <a:pt x="119" y="242"/>
                    </a:lnTo>
                    <a:lnTo>
                      <a:pt x="119" y="243"/>
                    </a:lnTo>
                    <a:lnTo>
                      <a:pt x="119" y="244"/>
                    </a:lnTo>
                    <a:lnTo>
                      <a:pt x="119" y="244"/>
                    </a:lnTo>
                    <a:lnTo>
                      <a:pt x="119" y="244"/>
                    </a:lnTo>
                    <a:lnTo>
                      <a:pt x="119" y="245"/>
                    </a:lnTo>
                    <a:lnTo>
                      <a:pt x="120" y="245"/>
                    </a:lnTo>
                    <a:lnTo>
                      <a:pt x="120" y="246"/>
                    </a:lnTo>
                    <a:lnTo>
                      <a:pt x="120" y="247"/>
                    </a:lnTo>
                    <a:lnTo>
                      <a:pt x="120" y="246"/>
                    </a:lnTo>
                    <a:lnTo>
                      <a:pt x="119" y="246"/>
                    </a:lnTo>
                    <a:lnTo>
                      <a:pt x="119" y="246"/>
                    </a:lnTo>
                    <a:lnTo>
                      <a:pt x="118" y="245"/>
                    </a:lnTo>
                    <a:lnTo>
                      <a:pt x="117" y="245"/>
                    </a:lnTo>
                    <a:lnTo>
                      <a:pt x="116" y="244"/>
                    </a:lnTo>
                    <a:lnTo>
                      <a:pt x="116" y="244"/>
                    </a:lnTo>
                    <a:lnTo>
                      <a:pt x="115" y="244"/>
                    </a:lnTo>
                    <a:lnTo>
                      <a:pt x="115" y="245"/>
                    </a:lnTo>
                    <a:lnTo>
                      <a:pt x="115" y="244"/>
                    </a:lnTo>
                    <a:lnTo>
                      <a:pt x="115" y="244"/>
                    </a:lnTo>
                    <a:lnTo>
                      <a:pt x="114" y="244"/>
                    </a:lnTo>
                    <a:lnTo>
                      <a:pt x="113" y="244"/>
                    </a:lnTo>
                    <a:lnTo>
                      <a:pt x="113" y="244"/>
                    </a:lnTo>
                    <a:lnTo>
                      <a:pt x="113" y="244"/>
                    </a:lnTo>
                    <a:lnTo>
                      <a:pt x="112" y="244"/>
                    </a:lnTo>
                    <a:lnTo>
                      <a:pt x="112" y="244"/>
                    </a:lnTo>
                    <a:lnTo>
                      <a:pt x="111" y="244"/>
                    </a:lnTo>
                    <a:lnTo>
                      <a:pt x="110" y="244"/>
                    </a:lnTo>
                    <a:lnTo>
                      <a:pt x="110" y="244"/>
                    </a:lnTo>
                    <a:lnTo>
                      <a:pt x="110" y="245"/>
                    </a:lnTo>
                    <a:lnTo>
                      <a:pt x="110" y="245"/>
                    </a:lnTo>
                    <a:lnTo>
                      <a:pt x="109" y="245"/>
                    </a:lnTo>
                    <a:lnTo>
                      <a:pt x="108" y="245"/>
                    </a:lnTo>
                    <a:lnTo>
                      <a:pt x="109" y="245"/>
                    </a:lnTo>
                    <a:lnTo>
                      <a:pt x="108" y="245"/>
                    </a:lnTo>
                    <a:lnTo>
                      <a:pt x="108" y="246"/>
                    </a:lnTo>
                    <a:lnTo>
                      <a:pt x="108" y="245"/>
                    </a:lnTo>
                    <a:lnTo>
                      <a:pt x="107" y="245"/>
                    </a:lnTo>
                    <a:lnTo>
                      <a:pt x="107" y="244"/>
                    </a:lnTo>
                    <a:lnTo>
                      <a:pt x="107" y="244"/>
                    </a:lnTo>
                    <a:lnTo>
                      <a:pt x="107" y="244"/>
                    </a:lnTo>
                    <a:lnTo>
                      <a:pt x="107" y="243"/>
                    </a:lnTo>
                    <a:lnTo>
                      <a:pt x="107" y="242"/>
                    </a:lnTo>
                    <a:lnTo>
                      <a:pt x="106" y="242"/>
                    </a:lnTo>
                    <a:lnTo>
                      <a:pt x="105" y="243"/>
                    </a:lnTo>
                    <a:lnTo>
                      <a:pt x="104" y="242"/>
                    </a:lnTo>
                    <a:lnTo>
                      <a:pt x="104" y="242"/>
                    </a:lnTo>
                    <a:lnTo>
                      <a:pt x="104" y="243"/>
                    </a:lnTo>
                    <a:lnTo>
                      <a:pt x="104" y="243"/>
                    </a:lnTo>
                    <a:lnTo>
                      <a:pt x="103" y="243"/>
                    </a:lnTo>
                    <a:lnTo>
                      <a:pt x="102" y="243"/>
                    </a:lnTo>
                    <a:lnTo>
                      <a:pt x="101" y="243"/>
                    </a:lnTo>
                    <a:lnTo>
                      <a:pt x="101" y="242"/>
                    </a:lnTo>
                    <a:lnTo>
                      <a:pt x="100" y="242"/>
                    </a:lnTo>
                    <a:lnTo>
                      <a:pt x="100" y="243"/>
                    </a:lnTo>
                    <a:lnTo>
                      <a:pt x="100" y="243"/>
                    </a:lnTo>
                    <a:lnTo>
                      <a:pt x="99" y="243"/>
                    </a:lnTo>
                    <a:lnTo>
                      <a:pt x="98" y="243"/>
                    </a:lnTo>
                    <a:lnTo>
                      <a:pt x="98" y="243"/>
                    </a:lnTo>
                    <a:lnTo>
                      <a:pt x="97" y="243"/>
                    </a:lnTo>
                    <a:lnTo>
                      <a:pt x="97" y="242"/>
                    </a:lnTo>
                    <a:lnTo>
                      <a:pt x="97" y="242"/>
                    </a:lnTo>
                    <a:lnTo>
                      <a:pt x="97" y="242"/>
                    </a:lnTo>
                    <a:lnTo>
                      <a:pt x="96" y="242"/>
                    </a:lnTo>
                    <a:lnTo>
                      <a:pt x="94" y="242"/>
                    </a:lnTo>
                    <a:lnTo>
                      <a:pt x="94" y="241"/>
                    </a:lnTo>
                    <a:lnTo>
                      <a:pt x="94" y="241"/>
                    </a:lnTo>
                    <a:lnTo>
                      <a:pt x="94" y="241"/>
                    </a:lnTo>
                    <a:lnTo>
                      <a:pt x="94" y="241"/>
                    </a:lnTo>
                    <a:lnTo>
                      <a:pt x="94" y="241"/>
                    </a:lnTo>
                    <a:lnTo>
                      <a:pt x="93" y="241"/>
                    </a:lnTo>
                    <a:lnTo>
                      <a:pt x="93" y="240"/>
                    </a:lnTo>
                    <a:lnTo>
                      <a:pt x="93" y="241"/>
                    </a:lnTo>
                    <a:lnTo>
                      <a:pt x="93" y="240"/>
                    </a:lnTo>
                    <a:lnTo>
                      <a:pt x="92" y="240"/>
                    </a:lnTo>
                    <a:lnTo>
                      <a:pt x="92" y="241"/>
                    </a:lnTo>
                    <a:lnTo>
                      <a:pt x="91" y="241"/>
                    </a:lnTo>
                    <a:lnTo>
                      <a:pt x="91" y="241"/>
                    </a:lnTo>
                    <a:lnTo>
                      <a:pt x="90" y="241"/>
                    </a:lnTo>
                    <a:lnTo>
                      <a:pt x="89" y="242"/>
                    </a:lnTo>
                    <a:lnTo>
                      <a:pt x="89" y="242"/>
                    </a:lnTo>
                    <a:lnTo>
                      <a:pt x="89" y="243"/>
                    </a:lnTo>
                    <a:lnTo>
                      <a:pt x="89" y="244"/>
                    </a:lnTo>
                    <a:lnTo>
                      <a:pt x="88" y="244"/>
                    </a:lnTo>
                    <a:lnTo>
                      <a:pt x="88" y="245"/>
                    </a:lnTo>
                    <a:lnTo>
                      <a:pt x="87" y="245"/>
                    </a:lnTo>
                    <a:lnTo>
                      <a:pt x="87" y="244"/>
                    </a:lnTo>
                    <a:lnTo>
                      <a:pt x="87" y="244"/>
                    </a:lnTo>
                    <a:lnTo>
                      <a:pt x="86" y="244"/>
                    </a:lnTo>
                    <a:lnTo>
                      <a:pt x="86" y="243"/>
                    </a:lnTo>
                    <a:lnTo>
                      <a:pt x="85" y="243"/>
                    </a:lnTo>
                    <a:lnTo>
                      <a:pt x="85" y="243"/>
                    </a:lnTo>
                    <a:lnTo>
                      <a:pt x="85" y="244"/>
                    </a:lnTo>
                    <a:lnTo>
                      <a:pt x="84" y="244"/>
                    </a:lnTo>
                    <a:lnTo>
                      <a:pt x="84" y="243"/>
                    </a:lnTo>
                    <a:lnTo>
                      <a:pt x="83" y="243"/>
                    </a:lnTo>
                    <a:lnTo>
                      <a:pt x="83" y="242"/>
                    </a:lnTo>
                    <a:lnTo>
                      <a:pt x="82" y="242"/>
                    </a:lnTo>
                    <a:lnTo>
                      <a:pt x="82" y="242"/>
                    </a:lnTo>
                    <a:lnTo>
                      <a:pt x="82" y="242"/>
                    </a:lnTo>
                    <a:lnTo>
                      <a:pt x="82" y="242"/>
                    </a:lnTo>
                    <a:lnTo>
                      <a:pt x="81" y="242"/>
                    </a:lnTo>
                    <a:lnTo>
                      <a:pt x="80" y="242"/>
                    </a:lnTo>
                    <a:lnTo>
                      <a:pt x="79" y="242"/>
                    </a:lnTo>
                    <a:lnTo>
                      <a:pt x="79" y="242"/>
                    </a:lnTo>
                    <a:lnTo>
                      <a:pt x="79" y="241"/>
                    </a:lnTo>
                    <a:lnTo>
                      <a:pt x="78" y="241"/>
                    </a:lnTo>
                    <a:lnTo>
                      <a:pt x="77" y="241"/>
                    </a:lnTo>
                    <a:lnTo>
                      <a:pt x="76" y="241"/>
                    </a:lnTo>
                    <a:lnTo>
                      <a:pt x="76" y="241"/>
                    </a:lnTo>
                    <a:lnTo>
                      <a:pt x="76" y="241"/>
                    </a:lnTo>
                    <a:lnTo>
                      <a:pt x="75" y="241"/>
                    </a:lnTo>
                    <a:lnTo>
                      <a:pt x="74" y="242"/>
                    </a:lnTo>
                    <a:lnTo>
                      <a:pt x="74" y="242"/>
                    </a:lnTo>
                    <a:lnTo>
                      <a:pt x="73" y="242"/>
                    </a:lnTo>
                    <a:lnTo>
                      <a:pt x="73" y="242"/>
                    </a:lnTo>
                    <a:lnTo>
                      <a:pt x="73" y="243"/>
                    </a:lnTo>
                    <a:lnTo>
                      <a:pt x="73" y="244"/>
                    </a:lnTo>
                    <a:lnTo>
                      <a:pt x="72" y="244"/>
                    </a:lnTo>
                    <a:lnTo>
                      <a:pt x="73" y="244"/>
                    </a:lnTo>
                    <a:lnTo>
                      <a:pt x="73" y="244"/>
                    </a:lnTo>
                    <a:lnTo>
                      <a:pt x="73" y="245"/>
                    </a:lnTo>
                    <a:lnTo>
                      <a:pt x="73" y="246"/>
                    </a:lnTo>
                    <a:lnTo>
                      <a:pt x="73" y="247"/>
                    </a:lnTo>
                    <a:lnTo>
                      <a:pt x="72" y="247"/>
                    </a:lnTo>
                    <a:lnTo>
                      <a:pt x="71" y="247"/>
                    </a:lnTo>
                    <a:lnTo>
                      <a:pt x="71" y="246"/>
                    </a:lnTo>
                    <a:lnTo>
                      <a:pt x="70" y="246"/>
                    </a:lnTo>
                    <a:lnTo>
                      <a:pt x="70" y="245"/>
                    </a:lnTo>
                    <a:lnTo>
                      <a:pt x="70" y="244"/>
                    </a:lnTo>
                    <a:lnTo>
                      <a:pt x="70" y="244"/>
                    </a:lnTo>
                    <a:lnTo>
                      <a:pt x="70" y="244"/>
                    </a:lnTo>
                    <a:lnTo>
                      <a:pt x="70" y="244"/>
                    </a:lnTo>
                    <a:lnTo>
                      <a:pt x="69" y="244"/>
                    </a:lnTo>
                    <a:lnTo>
                      <a:pt x="69" y="243"/>
                    </a:lnTo>
                    <a:lnTo>
                      <a:pt x="68" y="243"/>
                    </a:lnTo>
                    <a:lnTo>
                      <a:pt x="68" y="242"/>
                    </a:lnTo>
                    <a:lnTo>
                      <a:pt x="67" y="242"/>
                    </a:lnTo>
                    <a:lnTo>
                      <a:pt x="67" y="242"/>
                    </a:lnTo>
                    <a:lnTo>
                      <a:pt x="67" y="241"/>
                    </a:lnTo>
                    <a:lnTo>
                      <a:pt x="67" y="241"/>
                    </a:lnTo>
                    <a:lnTo>
                      <a:pt x="67" y="241"/>
                    </a:lnTo>
                    <a:lnTo>
                      <a:pt x="67" y="240"/>
                    </a:lnTo>
                    <a:lnTo>
                      <a:pt x="67" y="239"/>
                    </a:lnTo>
                    <a:lnTo>
                      <a:pt x="67" y="238"/>
                    </a:lnTo>
                    <a:lnTo>
                      <a:pt x="67" y="238"/>
                    </a:lnTo>
                    <a:lnTo>
                      <a:pt x="67" y="237"/>
                    </a:lnTo>
                    <a:lnTo>
                      <a:pt x="67" y="237"/>
                    </a:lnTo>
                    <a:lnTo>
                      <a:pt x="66" y="236"/>
                    </a:lnTo>
                    <a:lnTo>
                      <a:pt x="67" y="235"/>
                    </a:lnTo>
                    <a:lnTo>
                      <a:pt x="66" y="235"/>
                    </a:lnTo>
                    <a:lnTo>
                      <a:pt x="65" y="234"/>
                    </a:lnTo>
                    <a:lnTo>
                      <a:pt x="66" y="233"/>
                    </a:lnTo>
                    <a:lnTo>
                      <a:pt x="67" y="233"/>
                    </a:lnTo>
                    <a:lnTo>
                      <a:pt x="67" y="232"/>
                    </a:lnTo>
                    <a:lnTo>
                      <a:pt x="67" y="232"/>
                    </a:lnTo>
                    <a:lnTo>
                      <a:pt x="67" y="231"/>
                    </a:lnTo>
                    <a:lnTo>
                      <a:pt x="67" y="230"/>
                    </a:lnTo>
                    <a:lnTo>
                      <a:pt x="67" y="229"/>
                    </a:lnTo>
                    <a:lnTo>
                      <a:pt x="66" y="229"/>
                    </a:lnTo>
                    <a:lnTo>
                      <a:pt x="67" y="229"/>
                    </a:lnTo>
                    <a:lnTo>
                      <a:pt x="67" y="229"/>
                    </a:lnTo>
                    <a:lnTo>
                      <a:pt x="66" y="229"/>
                    </a:lnTo>
                    <a:lnTo>
                      <a:pt x="66" y="228"/>
                    </a:lnTo>
                    <a:lnTo>
                      <a:pt x="66" y="227"/>
                    </a:lnTo>
                    <a:lnTo>
                      <a:pt x="66" y="227"/>
                    </a:lnTo>
                    <a:lnTo>
                      <a:pt x="65" y="227"/>
                    </a:lnTo>
                    <a:lnTo>
                      <a:pt x="65" y="226"/>
                    </a:lnTo>
                    <a:lnTo>
                      <a:pt x="65" y="226"/>
                    </a:lnTo>
                    <a:lnTo>
                      <a:pt x="65" y="225"/>
                    </a:lnTo>
                    <a:lnTo>
                      <a:pt x="65" y="225"/>
                    </a:lnTo>
                    <a:lnTo>
                      <a:pt x="65" y="224"/>
                    </a:lnTo>
                    <a:lnTo>
                      <a:pt x="64" y="224"/>
                    </a:lnTo>
                    <a:lnTo>
                      <a:pt x="64" y="223"/>
                    </a:lnTo>
                    <a:lnTo>
                      <a:pt x="64" y="223"/>
                    </a:lnTo>
                    <a:lnTo>
                      <a:pt x="64" y="223"/>
                    </a:lnTo>
                    <a:lnTo>
                      <a:pt x="63" y="222"/>
                    </a:lnTo>
                    <a:lnTo>
                      <a:pt x="62" y="222"/>
                    </a:lnTo>
                    <a:lnTo>
                      <a:pt x="62" y="221"/>
                    </a:lnTo>
                    <a:lnTo>
                      <a:pt x="61" y="221"/>
                    </a:lnTo>
                    <a:lnTo>
                      <a:pt x="61" y="222"/>
                    </a:lnTo>
                    <a:lnTo>
                      <a:pt x="61" y="222"/>
                    </a:lnTo>
                    <a:lnTo>
                      <a:pt x="60" y="222"/>
                    </a:lnTo>
                    <a:lnTo>
                      <a:pt x="60" y="223"/>
                    </a:lnTo>
                    <a:lnTo>
                      <a:pt x="59" y="223"/>
                    </a:lnTo>
                    <a:lnTo>
                      <a:pt x="59" y="223"/>
                    </a:lnTo>
                    <a:lnTo>
                      <a:pt x="58" y="223"/>
                    </a:lnTo>
                    <a:lnTo>
                      <a:pt x="58" y="222"/>
                    </a:lnTo>
                    <a:lnTo>
                      <a:pt x="58" y="221"/>
                    </a:lnTo>
                    <a:lnTo>
                      <a:pt x="58" y="220"/>
                    </a:lnTo>
                    <a:lnTo>
                      <a:pt x="58" y="220"/>
                    </a:lnTo>
                    <a:lnTo>
                      <a:pt x="58" y="220"/>
                    </a:lnTo>
                    <a:lnTo>
                      <a:pt x="57" y="220"/>
                    </a:lnTo>
                    <a:lnTo>
                      <a:pt x="56" y="220"/>
                    </a:lnTo>
                    <a:lnTo>
                      <a:pt x="56" y="220"/>
                    </a:lnTo>
                    <a:lnTo>
                      <a:pt x="56" y="219"/>
                    </a:lnTo>
                    <a:lnTo>
                      <a:pt x="55" y="219"/>
                    </a:lnTo>
                    <a:lnTo>
                      <a:pt x="55" y="218"/>
                    </a:lnTo>
                    <a:lnTo>
                      <a:pt x="55" y="217"/>
                    </a:lnTo>
                    <a:lnTo>
                      <a:pt x="55" y="216"/>
                    </a:lnTo>
                    <a:lnTo>
                      <a:pt x="55" y="216"/>
                    </a:lnTo>
                    <a:lnTo>
                      <a:pt x="55" y="216"/>
                    </a:lnTo>
                    <a:lnTo>
                      <a:pt x="55" y="216"/>
                    </a:lnTo>
                    <a:lnTo>
                      <a:pt x="55" y="216"/>
                    </a:lnTo>
                    <a:lnTo>
                      <a:pt x="55" y="215"/>
                    </a:lnTo>
                    <a:lnTo>
                      <a:pt x="55" y="214"/>
                    </a:lnTo>
                    <a:lnTo>
                      <a:pt x="55" y="213"/>
                    </a:lnTo>
                    <a:lnTo>
                      <a:pt x="55" y="213"/>
                    </a:lnTo>
                    <a:lnTo>
                      <a:pt x="56" y="213"/>
                    </a:lnTo>
                    <a:lnTo>
                      <a:pt x="57" y="213"/>
                    </a:lnTo>
                    <a:lnTo>
                      <a:pt x="57" y="213"/>
                    </a:lnTo>
                    <a:lnTo>
                      <a:pt x="57" y="212"/>
                    </a:lnTo>
                    <a:lnTo>
                      <a:pt x="57" y="212"/>
                    </a:lnTo>
                    <a:lnTo>
                      <a:pt x="58" y="211"/>
                    </a:lnTo>
                    <a:lnTo>
                      <a:pt x="57" y="211"/>
                    </a:lnTo>
                    <a:lnTo>
                      <a:pt x="57" y="210"/>
                    </a:lnTo>
                    <a:lnTo>
                      <a:pt x="58" y="210"/>
                    </a:lnTo>
                    <a:lnTo>
                      <a:pt x="57" y="210"/>
                    </a:lnTo>
                    <a:lnTo>
                      <a:pt x="58" y="209"/>
                    </a:lnTo>
                    <a:lnTo>
                      <a:pt x="57" y="209"/>
                    </a:lnTo>
                    <a:lnTo>
                      <a:pt x="58" y="208"/>
                    </a:lnTo>
                    <a:lnTo>
                      <a:pt x="57" y="208"/>
                    </a:lnTo>
                    <a:lnTo>
                      <a:pt x="56" y="208"/>
                    </a:lnTo>
                    <a:lnTo>
                      <a:pt x="56" y="207"/>
                    </a:lnTo>
                    <a:lnTo>
                      <a:pt x="56" y="207"/>
                    </a:lnTo>
                    <a:lnTo>
                      <a:pt x="55" y="207"/>
                    </a:lnTo>
                    <a:lnTo>
                      <a:pt x="55" y="206"/>
                    </a:lnTo>
                    <a:lnTo>
                      <a:pt x="55" y="205"/>
                    </a:lnTo>
                    <a:lnTo>
                      <a:pt x="55" y="205"/>
                    </a:lnTo>
                    <a:lnTo>
                      <a:pt x="54" y="205"/>
                    </a:lnTo>
                    <a:lnTo>
                      <a:pt x="54" y="204"/>
                    </a:lnTo>
                    <a:lnTo>
                      <a:pt x="54" y="204"/>
                    </a:lnTo>
                    <a:lnTo>
                      <a:pt x="54" y="204"/>
                    </a:lnTo>
                    <a:lnTo>
                      <a:pt x="54" y="204"/>
                    </a:lnTo>
                    <a:lnTo>
                      <a:pt x="54" y="204"/>
                    </a:lnTo>
                    <a:lnTo>
                      <a:pt x="54" y="203"/>
                    </a:lnTo>
                    <a:lnTo>
                      <a:pt x="54" y="202"/>
                    </a:lnTo>
                    <a:lnTo>
                      <a:pt x="54" y="201"/>
                    </a:lnTo>
                    <a:lnTo>
                      <a:pt x="54" y="201"/>
                    </a:lnTo>
                    <a:lnTo>
                      <a:pt x="53" y="201"/>
                    </a:lnTo>
                    <a:lnTo>
                      <a:pt x="53" y="200"/>
                    </a:lnTo>
                    <a:lnTo>
                      <a:pt x="52" y="200"/>
                    </a:lnTo>
                    <a:lnTo>
                      <a:pt x="52" y="199"/>
                    </a:lnTo>
                    <a:lnTo>
                      <a:pt x="52" y="198"/>
                    </a:lnTo>
                    <a:lnTo>
                      <a:pt x="52" y="198"/>
                    </a:lnTo>
                    <a:lnTo>
                      <a:pt x="52" y="198"/>
                    </a:lnTo>
                    <a:lnTo>
                      <a:pt x="52" y="197"/>
                    </a:lnTo>
                    <a:lnTo>
                      <a:pt x="51" y="197"/>
                    </a:lnTo>
                    <a:lnTo>
                      <a:pt x="51" y="197"/>
                    </a:lnTo>
                    <a:lnTo>
                      <a:pt x="52" y="197"/>
                    </a:lnTo>
                    <a:lnTo>
                      <a:pt x="52" y="196"/>
                    </a:lnTo>
                    <a:lnTo>
                      <a:pt x="51" y="195"/>
                    </a:lnTo>
                    <a:lnTo>
                      <a:pt x="51" y="195"/>
                    </a:lnTo>
                    <a:lnTo>
                      <a:pt x="51" y="194"/>
                    </a:lnTo>
                    <a:lnTo>
                      <a:pt x="50" y="194"/>
                    </a:lnTo>
                    <a:lnTo>
                      <a:pt x="50" y="193"/>
                    </a:lnTo>
                    <a:lnTo>
                      <a:pt x="50" y="192"/>
                    </a:lnTo>
                    <a:lnTo>
                      <a:pt x="51" y="192"/>
                    </a:lnTo>
                    <a:lnTo>
                      <a:pt x="50" y="192"/>
                    </a:lnTo>
                    <a:lnTo>
                      <a:pt x="51" y="191"/>
                    </a:lnTo>
                    <a:lnTo>
                      <a:pt x="51" y="190"/>
                    </a:lnTo>
                    <a:lnTo>
                      <a:pt x="50" y="190"/>
                    </a:lnTo>
                    <a:lnTo>
                      <a:pt x="50" y="189"/>
                    </a:lnTo>
                    <a:lnTo>
                      <a:pt x="49" y="189"/>
                    </a:lnTo>
                    <a:lnTo>
                      <a:pt x="50" y="189"/>
                    </a:lnTo>
                    <a:lnTo>
                      <a:pt x="50" y="189"/>
                    </a:lnTo>
                    <a:lnTo>
                      <a:pt x="49" y="189"/>
                    </a:lnTo>
                    <a:lnTo>
                      <a:pt x="49" y="188"/>
                    </a:lnTo>
                    <a:lnTo>
                      <a:pt x="49" y="187"/>
                    </a:lnTo>
                    <a:lnTo>
                      <a:pt x="50" y="187"/>
                    </a:lnTo>
                    <a:lnTo>
                      <a:pt x="50" y="186"/>
                    </a:lnTo>
                    <a:lnTo>
                      <a:pt x="51" y="186"/>
                    </a:lnTo>
                    <a:lnTo>
                      <a:pt x="51" y="185"/>
                    </a:lnTo>
                    <a:lnTo>
                      <a:pt x="51" y="184"/>
                    </a:lnTo>
                    <a:lnTo>
                      <a:pt x="50" y="184"/>
                    </a:lnTo>
                    <a:lnTo>
                      <a:pt x="51" y="183"/>
                    </a:lnTo>
                    <a:lnTo>
                      <a:pt x="50" y="183"/>
                    </a:lnTo>
                    <a:lnTo>
                      <a:pt x="49" y="183"/>
                    </a:lnTo>
                    <a:lnTo>
                      <a:pt x="49" y="183"/>
                    </a:lnTo>
                    <a:lnTo>
                      <a:pt x="49" y="183"/>
                    </a:lnTo>
                    <a:lnTo>
                      <a:pt x="49" y="183"/>
                    </a:lnTo>
                    <a:lnTo>
                      <a:pt x="49" y="183"/>
                    </a:lnTo>
                    <a:lnTo>
                      <a:pt x="49" y="182"/>
                    </a:lnTo>
                    <a:lnTo>
                      <a:pt x="49" y="182"/>
                    </a:lnTo>
                    <a:lnTo>
                      <a:pt x="49" y="181"/>
                    </a:lnTo>
                    <a:lnTo>
                      <a:pt x="50" y="181"/>
                    </a:lnTo>
                    <a:lnTo>
                      <a:pt x="50" y="180"/>
                    </a:lnTo>
                    <a:lnTo>
                      <a:pt x="50" y="180"/>
                    </a:lnTo>
                    <a:lnTo>
                      <a:pt x="49" y="180"/>
                    </a:lnTo>
                    <a:lnTo>
                      <a:pt x="49" y="179"/>
                    </a:lnTo>
                    <a:lnTo>
                      <a:pt x="49" y="179"/>
                    </a:lnTo>
                    <a:lnTo>
                      <a:pt x="49" y="178"/>
                    </a:lnTo>
                    <a:lnTo>
                      <a:pt x="49" y="178"/>
                    </a:lnTo>
                    <a:lnTo>
                      <a:pt x="48" y="178"/>
                    </a:lnTo>
                    <a:lnTo>
                      <a:pt x="47" y="178"/>
                    </a:lnTo>
                    <a:lnTo>
                      <a:pt x="48" y="177"/>
                    </a:lnTo>
                    <a:lnTo>
                      <a:pt x="48" y="177"/>
                    </a:lnTo>
                    <a:lnTo>
                      <a:pt x="47" y="177"/>
                    </a:lnTo>
                    <a:lnTo>
                      <a:pt x="47" y="176"/>
                    </a:lnTo>
                    <a:lnTo>
                      <a:pt x="47" y="175"/>
                    </a:lnTo>
                    <a:lnTo>
                      <a:pt x="47" y="174"/>
                    </a:lnTo>
                    <a:lnTo>
                      <a:pt x="47" y="174"/>
                    </a:lnTo>
                    <a:lnTo>
                      <a:pt x="46" y="174"/>
                    </a:lnTo>
                    <a:lnTo>
                      <a:pt x="46" y="174"/>
                    </a:lnTo>
                    <a:lnTo>
                      <a:pt x="46" y="174"/>
                    </a:lnTo>
                    <a:lnTo>
                      <a:pt x="45" y="174"/>
                    </a:lnTo>
                    <a:lnTo>
                      <a:pt x="45" y="174"/>
                    </a:lnTo>
                    <a:lnTo>
                      <a:pt x="44" y="174"/>
                    </a:lnTo>
                    <a:lnTo>
                      <a:pt x="44" y="174"/>
                    </a:lnTo>
                    <a:lnTo>
                      <a:pt x="44" y="174"/>
                    </a:lnTo>
                    <a:lnTo>
                      <a:pt x="43" y="174"/>
                    </a:lnTo>
                    <a:lnTo>
                      <a:pt x="43" y="174"/>
                    </a:lnTo>
                    <a:lnTo>
                      <a:pt x="43" y="175"/>
                    </a:lnTo>
                    <a:lnTo>
                      <a:pt x="43" y="176"/>
                    </a:lnTo>
                    <a:lnTo>
                      <a:pt x="43" y="176"/>
                    </a:lnTo>
                    <a:lnTo>
                      <a:pt x="43" y="176"/>
                    </a:lnTo>
                    <a:lnTo>
                      <a:pt x="43" y="177"/>
                    </a:lnTo>
                    <a:lnTo>
                      <a:pt x="42" y="177"/>
                    </a:lnTo>
                    <a:lnTo>
                      <a:pt x="42" y="177"/>
                    </a:lnTo>
                    <a:lnTo>
                      <a:pt x="41" y="177"/>
                    </a:lnTo>
                    <a:lnTo>
                      <a:pt x="41" y="178"/>
                    </a:lnTo>
                    <a:lnTo>
                      <a:pt x="40" y="178"/>
                    </a:lnTo>
                    <a:lnTo>
                      <a:pt x="40" y="179"/>
                    </a:lnTo>
                    <a:lnTo>
                      <a:pt x="40" y="178"/>
                    </a:lnTo>
                    <a:lnTo>
                      <a:pt x="40" y="178"/>
                    </a:lnTo>
                    <a:lnTo>
                      <a:pt x="40" y="179"/>
                    </a:lnTo>
                    <a:lnTo>
                      <a:pt x="39" y="179"/>
                    </a:lnTo>
                    <a:lnTo>
                      <a:pt x="39" y="180"/>
                    </a:lnTo>
                    <a:lnTo>
                      <a:pt x="38" y="180"/>
                    </a:lnTo>
                    <a:lnTo>
                      <a:pt x="37" y="180"/>
                    </a:lnTo>
                    <a:lnTo>
                      <a:pt x="37" y="180"/>
                    </a:lnTo>
                    <a:lnTo>
                      <a:pt x="37" y="180"/>
                    </a:lnTo>
                    <a:lnTo>
                      <a:pt x="37" y="180"/>
                    </a:lnTo>
                    <a:lnTo>
                      <a:pt x="36" y="180"/>
                    </a:lnTo>
                    <a:lnTo>
                      <a:pt x="35" y="180"/>
                    </a:lnTo>
                    <a:lnTo>
                      <a:pt x="34" y="181"/>
                    </a:lnTo>
                    <a:lnTo>
                      <a:pt x="34" y="182"/>
                    </a:lnTo>
                    <a:lnTo>
                      <a:pt x="34" y="182"/>
                    </a:lnTo>
                    <a:lnTo>
                      <a:pt x="33" y="182"/>
                    </a:lnTo>
                    <a:lnTo>
                      <a:pt x="32" y="182"/>
                    </a:lnTo>
                    <a:lnTo>
                      <a:pt x="32" y="183"/>
                    </a:lnTo>
                    <a:lnTo>
                      <a:pt x="32" y="183"/>
                    </a:lnTo>
                    <a:lnTo>
                      <a:pt x="31" y="183"/>
                    </a:lnTo>
                    <a:lnTo>
                      <a:pt x="31" y="182"/>
                    </a:lnTo>
                    <a:lnTo>
                      <a:pt x="31" y="182"/>
                    </a:lnTo>
                    <a:lnTo>
                      <a:pt x="31" y="182"/>
                    </a:lnTo>
                    <a:lnTo>
                      <a:pt x="31" y="181"/>
                    </a:lnTo>
                    <a:lnTo>
                      <a:pt x="30" y="181"/>
                    </a:lnTo>
                    <a:lnTo>
                      <a:pt x="30" y="180"/>
                    </a:lnTo>
                    <a:lnTo>
                      <a:pt x="29" y="180"/>
                    </a:lnTo>
                    <a:lnTo>
                      <a:pt x="29" y="179"/>
                    </a:lnTo>
                    <a:lnTo>
                      <a:pt x="28" y="179"/>
                    </a:lnTo>
                    <a:lnTo>
                      <a:pt x="28" y="178"/>
                    </a:lnTo>
                    <a:lnTo>
                      <a:pt x="28" y="178"/>
                    </a:lnTo>
                    <a:lnTo>
                      <a:pt x="28" y="177"/>
                    </a:lnTo>
                    <a:lnTo>
                      <a:pt x="28" y="177"/>
                    </a:lnTo>
                    <a:lnTo>
                      <a:pt x="28" y="177"/>
                    </a:lnTo>
                    <a:lnTo>
                      <a:pt x="28" y="177"/>
                    </a:lnTo>
                    <a:lnTo>
                      <a:pt x="28" y="177"/>
                    </a:lnTo>
                    <a:lnTo>
                      <a:pt x="27" y="177"/>
                    </a:lnTo>
                    <a:lnTo>
                      <a:pt x="27" y="177"/>
                    </a:lnTo>
                    <a:lnTo>
                      <a:pt x="26" y="177"/>
                    </a:lnTo>
                    <a:lnTo>
                      <a:pt x="26" y="177"/>
                    </a:lnTo>
                    <a:lnTo>
                      <a:pt x="26" y="176"/>
                    </a:lnTo>
                    <a:lnTo>
                      <a:pt x="26" y="177"/>
                    </a:lnTo>
                    <a:lnTo>
                      <a:pt x="25" y="177"/>
                    </a:lnTo>
                    <a:lnTo>
                      <a:pt x="25" y="177"/>
                    </a:lnTo>
                    <a:lnTo>
                      <a:pt x="25" y="176"/>
                    </a:lnTo>
                    <a:lnTo>
                      <a:pt x="25" y="175"/>
                    </a:lnTo>
                    <a:lnTo>
                      <a:pt x="26" y="174"/>
                    </a:lnTo>
                    <a:lnTo>
                      <a:pt x="26" y="174"/>
                    </a:lnTo>
                    <a:lnTo>
                      <a:pt x="26" y="174"/>
                    </a:lnTo>
                    <a:lnTo>
                      <a:pt x="25" y="174"/>
                    </a:lnTo>
                    <a:lnTo>
                      <a:pt x="26" y="173"/>
                    </a:lnTo>
                    <a:lnTo>
                      <a:pt x="26" y="173"/>
                    </a:lnTo>
                    <a:lnTo>
                      <a:pt x="27" y="173"/>
                    </a:lnTo>
                    <a:lnTo>
                      <a:pt x="27" y="172"/>
                    </a:lnTo>
                    <a:lnTo>
                      <a:pt x="28" y="172"/>
                    </a:lnTo>
                    <a:lnTo>
                      <a:pt x="28" y="171"/>
                    </a:lnTo>
                    <a:lnTo>
                      <a:pt x="28" y="171"/>
                    </a:lnTo>
                    <a:lnTo>
                      <a:pt x="28" y="171"/>
                    </a:lnTo>
                    <a:lnTo>
                      <a:pt x="28" y="170"/>
                    </a:lnTo>
                    <a:lnTo>
                      <a:pt x="28" y="169"/>
                    </a:lnTo>
                    <a:lnTo>
                      <a:pt x="28" y="168"/>
                    </a:lnTo>
                    <a:lnTo>
                      <a:pt x="27" y="168"/>
                    </a:lnTo>
                    <a:lnTo>
                      <a:pt x="27" y="168"/>
                    </a:lnTo>
                    <a:lnTo>
                      <a:pt x="27" y="167"/>
                    </a:lnTo>
                    <a:lnTo>
                      <a:pt x="27" y="167"/>
                    </a:lnTo>
                    <a:lnTo>
                      <a:pt x="26" y="167"/>
                    </a:lnTo>
                    <a:lnTo>
                      <a:pt x="27" y="166"/>
                    </a:lnTo>
                    <a:lnTo>
                      <a:pt x="28" y="166"/>
                    </a:lnTo>
                    <a:lnTo>
                      <a:pt x="28" y="165"/>
                    </a:lnTo>
                    <a:lnTo>
                      <a:pt x="28" y="165"/>
                    </a:lnTo>
                    <a:lnTo>
                      <a:pt x="28" y="164"/>
                    </a:lnTo>
                    <a:lnTo>
                      <a:pt x="29" y="164"/>
                    </a:lnTo>
                    <a:lnTo>
                      <a:pt x="29" y="163"/>
                    </a:lnTo>
                    <a:lnTo>
                      <a:pt x="30" y="163"/>
                    </a:lnTo>
                    <a:lnTo>
                      <a:pt x="31" y="163"/>
                    </a:lnTo>
                    <a:lnTo>
                      <a:pt x="31" y="163"/>
                    </a:lnTo>
                    <a:lnTo>
                      <a:pt x="31" y="162"/>
                    </a:lnTo>
                    <a:lnTo>
                      <a:pt x="32" y="162"/>
                    </a:lnTo>
                    <a:lnTo>
                      <a:pt x="32" y="163"/>
                    </a:lnTo>
                    <a:lnTo>
                      <a:pt x="32" y="163"/>
                    </a:lnTo>
                    <a:lnTo>
                      <a:pt x="32" y="164"/>
                    </a:lnTo>
                    <a:lnTo>
                      <a:pt x="32" y="163"/>
                    </a:lnTo>
                    <a:lnTo>
                      <a:pt x="33" y="163"/>
                    </a:lnTo>
                    <a:lnTo>
                      <a:pt x="33" y="162"/>
                    </a:lnTo>
                    <a:lnTo>
                      <a:pt x="34" y="162"/>
                    </a:lnTo>
                    <a:lnTo>
                      <a:pt x="34" y="162"/>
                    </a:lnTo>
                    <a:lnTo>
                      <a:pt x="34" y="161"/>
                    </a:lnTo>
                    <a:lnTo>
                      <a:pt x="33" y="161"/>
                    </a:lnTo>
                    <a:lnTo>
                      <a:pt x="33" y="160"/>
                    </a:lnTo>
                    <a:lnTo>
                      <a:pt x="33" y="159"/>
                    </a:lnTo>
                    <a:lnTo>
                      <a:pt x="32" y="159"/>
                    </a:lnTo>
                    <a:lnTo>
                      <a:pt x="32" y="159"/>
                    </a:lnTo>
                    <a:lnTo>
                      <a:pt x="33" y="159"/>
                    </a:lnTo>
                    <a:lnTo>
                      <a:pt x="34" y="159"/>
                    </a:lnTo>
                    <a:lnTo>
                      <a:pt x="34" y="158"/>
                    </a:lnTo>
                    <a:lnTo>
                      <a:pt x="34" y="157"/>
                    </a:lnTo>
                    <a:lnTo>
                      <a:pt x="33" y="157"/>
                    </a:lnTo>
                    <a:lnTo>
                      <a:pt x="32" y="157"/>
                    </a:lnTo>
                    <a:lnTo>
                      <a:pt x="32" y="156"/>
                    </a:lnTo>
                    <a:lnTo>
                      <a:pt x="32" y="156"/>
                    </a:lnTo>
                    <a:lnTo>
                      <a:pt x="31" y="156"/>
                    </a:lnTo>
                    <a:lnTo>
                      <a:pt x="32" y="156"/>
                    </a:lnTo>
                    <a:lnTo>
                      <a:pt x="32" y="155"/>
                    </a:lnTo>
                    <a:lnTo>
                      <a:pt x="32" y="154"/>
                    </a:lnTo>
                    <a:lnTo>
                      <a:pt x="31" y="154"/>
                    </a:lnTo>
                    <a:lnTo>
                      <a:pt x="31" y="153"/>
                    </a:lnTo>
                    <a:lnTo>
                      <a:pt x="32" y="153"/>
                    </a:lnTo>
                    <a:lnTo>
                      <a:pt x="32" y="153"/>
                    </a:lnTo>
                    <a:lnTo>
                      <a:pt x="32" y="153"/>
                    </a:lnTo>
                    <a:lnTo>
                      <a:pt x="32" y="152"/>
                    </a:lnTo>
                    <a:lnTo>
                      <a:pt x="33" y="152"/>
                    </a:lnTo>
                    <a:lnTo>
                      <a:pt x="33" y="152"/>
                    </a:lnTo>
                    <a:lnTo>
                      <a:pt x="33" y="151"/>
                    </a:lnTo>
                    <a:lnTo>
                      <a:pt x="33" y="150"/>
                    </a:lnTo>
                    <a:lnTo>
                      <a:pt x="32" y="150"/>
                    </a:lnTo>
                    <a:lnTo>
                      <a:pt x="32" y="150"/>
                    </a:lnTo>
                    <a:lnTo>
                      <a:pt x="32" y="150"/>
                    </a:lnTo>
                    <a:lnTo>
                      <a:pt x="31" y="150"/>
                    </a:lnTo>
                    <a:lnTo>
                      <a:pt x="32" y="149"/>
                    </a:lnTo>
                    <a:lnTo>
                      <a:pt x="31" y="148"/>
                    </a:lnTo>
                    <a:lnTo>
                      <a:pt x="32" y="148"/>
                    </a:lnTo>
                    <a:lnTo>
                      <a:pt x="32" y="147"/>
                    </a:lnTo>
                    <a:lnTo>
                      <a:pt x="32" y="147"/>
                    </a:lnTo>
                    <a:lnTo>
                      <a:pt x="33" y="147"/>
                    </a:lnTo>
                    <a:lnTo>
                      <a:pt x="33" y="148"/>
                    </a:lnTo>
                    <a:lnTo>
                      <a:pt x="34" y="148"/>
                    </a:lnTo>
                    <a:lnTo>
                      <a:pt x="34" y="147"/>
                    </a:lnTo>
                    <a:lnTo>
                      <a:pt x="34" y="148"/>
                    </a:lnTo>
                    <a:lnTo>
                      <a:pt x="34" y="147"/>
                    </a:lnTo>
                    <a:lnTo>
                      <a:pt x="34" y="147"/>
                    </a:lnTo>
                    <a:lnTo>
                      <a:pt x="34" y="146"/>
                    </a:lnTo>
                    <a:lnTo>
                      <a:pt x="34" y="145"/>
                    </a:lnTo>
                    <a:lnTo>
                      <a:pt x="35" y="145"/>
                    </a:lnTo>
                    <a:lnTo>
                      <a:pt x="35" y="144"/>
                    </a:lnTo>
                    <a:lnTo>
                      <a:pt x="35" y="144"/>
                    </a:lnTo>
                    <a:lnTo>
                      <a:pt x="34" y="144"/>
                    </a:lnTo>
                    <a:lnTo>
                      <a:pt x="34" y="144"/>
                    </a:lnTo>
                    <a:lnTo>
                      <a:pt x="34" y="143"/>
                    </a:lnTo>
                    <a:lnTo>
                      <a:pt x="35" y="143"/>
                    </a:lnTo>
                    <a:lnTo>
                      <a:pt x="36" y="143"/>
                    </a:lnTo>
                    <a:lnTo>
                      <a:pt x="36" y="142"/>
                    </a:lnTo>
                    <a:lnTo>
                      <a:pt x="36" y="141"/>
                    </a:lnTo>
                    <a:lnTo>
                      <a:pt x="37" y="141"/>
                    </a:lnTo>
                    <a:lnTo>
                      <a:pt x="37" y="141"/>
                    </a:lnTo>
                    <a:lnTo>
                      <a:pt x="37" y="140"/>
                    </a:lnTo>
                    <a:lnTo>
                      <a:pt x="37" y="140"/>
                    </a:lnTo>
                    <a:lnTo>
                      <a:pt x="37" y="139"/>
                    </a:lnTo>
                    <a:lnTo>
                      <a:pt x="37" y="138"/>
                    </a:lnTo>
                    <a:lnTo>
                      <a:pt x="37" y="138"/>
                    </a:lnTo>
                    <a:lnTo>
                      <a:pt x="37" y="137"/>
                    </a:lnTo>
                    <a:lnTo>
                      <a:pt x="37" y="137"/>
                    </a:lnTo>
                    <a:lnTo>
                      <a:pt x="37" y="137"/>
                    </a:lnTo>
                    <a:lnTo>
                      <a:pt x="38" y="137"/>
                    </a:lnTo>
                    <a:lnTo>
                      <a:pt x="38" y="136"/>
                    </a:lnTo>
                    <a:lnTo>
                      <a:pt x="39" y="136"/>
                    </a:lnTo>
                    <a:lnTo>
                      <a:pt x="39" y="135"/>
                    </a:lnTo>
                    <a:lnTo>
                      <a:pt x="39" y="135"/>
                    </a:lnTo>
                    <a:lnTo>
                      <a:pt x="39" y="134"/>
                    </a:lnTo>
                    <a:lnTo>
                      <a:pt x="39" y="133"/>
                    </a:lnTo>
                    <a:lnTo>
                      <a:pt x="38" y="133"/>
                    </a:lnTo>
                    <a:lnTo>
                      <a:pt x="38" y="132"/>
                    </a:lnTo>
                    <a:lnTo>
                      <a:pt x="39" y="132"/>
                    </a:lnTo>
                    <a:lnTo>
                      <a:pt x="38" y="132"/>
                    </a:lnTo>
                    <a:lnTo>
                      <a:pt x="39" y="132"/>
                    </a:lnTo>
                    <a:lnTo>
                      <a:pt x="40" y="132"/>
                    </a:lnTo>
                    <a:lnTo>
                      <a:pt x="40" y="132"/>
                    </a:lnTo>
                    <a:lnTo>
                      <a:pt x="41" y="132"/>
                    </a:lnTo>
                    <a:lnTo>
                      <a:pt x="41" y="131"/>
                    </a:lnTo>
                    <a:lnTo>
                      <a:pt x="41" y="130"/>
                    </a:lnTo>
                    <a:lnTo>
                      <a:pt x="41" y="129"/>
                    </a:lnTo>
                    <a:lnTo>
                      <a:pt x="42" y="129"/>
                    </a:lnTo>
                    <a:lnTo>
                      <a:pt x="42" y="129"/>
                    </a:lnTo>
                    <a:lnTo>
                      <a:pt x="42" y="128"/>
                    </a:lnTo>
                    <a:lnTo>
                      <a:pt x="42" y="128"/>
                    </a:lnTo>
                    <a:lnTo>
                      <a:pt x="43" y="128"/>
                    </a:lnTo>
                    <a:lnTo>
                      <a:pt x="43" y="127"/>
                    </a:lnTo>
                    <a:lnTo>
                      <a:pt x="43" y="126"/>
                    </a:lnTo>
                    <a:lnTo>
                      <a:pt x="43" y="125"/>
                    </a:lnTo>
                    <a:lnTo>
                      <a:pt x="43" y="125"/>
                    </a:lnTo>
                    <a:lnTo>
                      <a:pt x="43" y="125"/>
                    </a:lnTo>
                    <a:lnTo>
                      <a:pt x="43" y="124"/>
                    </a:lnTo>
                    <a:lnTo>
                      <a:pt x="42" y="124"/>
                    </a:lnTo>
                    <a:lnTo>
                      <a:pt x="41" y="124"/>
                    </a:lnTo>
                    <a:lnTo>
                      <a:pt x="40" y="124"/>
                    </a:lnTo>
                    <a:lnTo>
                      <a:pt x="40" y="124"/>
                    </a:lnTo>
                    <a:lnTo>
                      <a:pt x="39" y="124"/>
                    </a:lnTo>
                    <a:lnTo>
                      <a:pt x="38" y="124"/>
                    </a:lnTo>
                    <a:lnTo>
                      <a:pt x="38" y="125"/>
                    </a:lnTo>
                    <a:lnTo>
                      <a:pt x="37" y="125"/>
                    </a:lnTo>
                    <a:lnTo>
                      <a:pt x="37" y="125"/>
                    </a:lnTo>
                    <a:lnTo>
                      <a:pt x="37" y="124"/>
                    </a:lnTo>
                    <a:lnTo>
                      <a:pt x="37" y="124"/>
                    </a:lnTo>
                    <a:lnTo>
                      <a:pt x="36" y="124"/>
                    </a:lnTo>
                    <a:lnTo>
                      <a:pt x="36" y="123"/>
                    </a:lnTo>
                    <a:lnTo>
                      <a:pt x="35" y="124"/>
                    </a:lnTo>
                    <a:lnTo>
                      <a:pt x="34" y="123"/>
                    </a:lnTo>
                    <a:lnTo>
                      <a:pt x="34" y="124"/>
                    </a:lnTo>
                    <a:lnTo>
                      <a:pt x="34" y="124"/>
                    </a:lnTo>
                    <a:lnTo>
                      <a:pt x="33" y="124"/>
                    </a:lnTo>
                    <a:lnTo>
                      <a:pt x="33" y="123"/>
                    </a:lnTo>
                    <a:lnTo>
                      <a:pt x="33" y="122"/>
                    </a:lnTo>
                    <a:lnTo>
                      <a:pt x="32" y="122"/>
                    </a:lnTo>
                    <a:lnTo>
                      <a:pt x="32" y="122"/>
                    </a:lnTo>
                    <a:lnTo>
                      <a:pt x="33" y="122"/>
                    </a:lnTo>
                    <a:lnTo>
                      <a:pt x="32" y="122"/>
                    </a:lnTo>
                    <a:lnTo>
                      <a:pt x="32" y="122"/>
                    </a:lnTo>
                    <a:lnTo>
                      <a:pt x="33" y="122"/>
                    </a:lnTo>
                    <a:lnTo>
                      <a:pt x="33" y="121"/>
                    </a:lnTo>
                    <a:lnTo>
                      <a:pt x="34" y="121"/>
                    </a:lnTo>
                    <a:lnTo>
                      <a:pt x="34" y="120"/>
                    </a:lnTo>
                    <a:lnTo>
                      <a:pt x="33" y="120"/>
                    </a:lnTo>
                    <a:lnTo>
                      <a:pt x="33" y="119"/>
                    </a:lnTo>
                    <a:lnTo>
                      <a:pt x="33" y="119"/>
                    </a:lnTo>
                    <a:lnTo>
                      <a:pt x="32" y="119"/>
                    </a:lnTo>
                    <a:lnTo>
                      <a:pt x="32" y="119"/>
                    </a:lnTo>
                    <a:lnTo>
                      <a:pt x="31" y="118"/>
                    </a:lnTo>
                    <a:lnTo>
                      <a:pt x="31" y="119"/>
                    </a:lnTo>
                    <a:lnTo>
                      <a:pt x="31" y="119"/>
                    </a:lnTo>
                    <a:lnTo>
                      <a:pt x="31" y="119"/>
                    </a:lnTo>
                    <a:lnTo>
                      <a:pt x="30" y="119"/>
                    </a:lnTo>
                    <a:lnTo>
                      <a:pt x="29" y="119"/>
                    </a:lnTo>
                    <a:lnTo>
                      <a:pt x="29" y="120"/>
                    </a:lnTo>
                    <a:lnTo>
                      <a:pt x="28" y="120"/>
                    </a:lnTo>
                    <a:lnTo>
                      <a:pt x="28" y="119"/>
                    </a:lnTo>
                    <a:lnTo>
                      <a:pt x="28" y="119"/>
                    </a:lnTo>
                    <a:lnTo>
                      <a:pt x="28" y="118"/>
                    </a:lnTo>
                    <a:lnTo>
                      <a:pt x="29" y="118"/>
                    </a:lnTo>
                    <a:lnTo>
                      <a:pt x="29" y="117"/>
                    </a:lnTo>
                    <a:lnTo>
                      <a:pt x="29" y="116"/>
                    </a:lnTo>
                    <a:lnTo>
                      <a:pt x="29" y="116"/>
                    </a:lnTo>
                    <a:lnTo>
                      <a:pt x="29" y="115"/>
                    </a:lnTo>
                    <a:lnTo>
                      <a:pt x="28" y="116"/>
                    </a:lnTo>
                    <a:lnTo>
                      <a:pt x="28" y="115"/>
                    </a:lnTo>
                    <a:lnTo>
                      <a:pt x="28" y="115"/>
                    </a:lnTo>
                    <a:lnTo>
                      <a:pt x="27" y="115"/>
                    </a:lnTo>
                    <a:lnTo>
                      <a:pt x="27" y="114"/>
                    </a:lnTo>
                    <a:lnTo>
                      <a:pt x="26" y="114"/>
                    </a:lnTo>
                    <a:lnTo>
                      <a:pt x="26" y="113"/>
                    </a:lnTo>
                    <a:lnTo>
                      <a:pt x="26" y="113"/>
                    </a:lnTo>
                    <a:lnTo>
                      <a:pt x="26" y="114"/>
                    </a:lnTo>
                    <a:lnTo>
                      <a:pt x="25" y="113"/>
                    </a:lnTo>
                    <a:lnTo>
                      <a:pt x="26" y="113"/>
                    </a:lnTo>
                    <a:lnTo>
                      <a:pt x="26" y="113"/>
                    </a:lnTo>
                    <a:lnTo>
                      <a:pt x="25" y="113"/>
                    </a:lnTo>
                    <a:lnTo>
                      <a:pt x="25" y="112"/>
                    </a:lnTo>
                    <a:lnTo>
                      <a:pt x="25" y="112"/>
                    </a:lnTo>
                    <a:lnTo>
                      <a:pt x="25" y="112"/>
                    </a:lnTo>
                    <a:lnTo>
                      <a:pt x="25" y="112"/>
                    </a:lnTo>
                    <a:lnTo>
                      <a:pt x="25" y="111"/>
                    </a:lnTo>
                    <a:lnTo>
                      <a:pt x="25" y="111"/>
                    </a:lnTo>
                    <a:lnTo>
                      <a:pt x="25" y="110"/>
                    </a:lnTo>
                    <a:lnTo>
                      <a:pt x="25" y="110"/>
                    </a:lnTo>
                    <a:lnTo>
                      <a:pt x="25" y="109"/>
                    </a:lnTo>
                    <a:lnTo>
                      <a:pt x="25" y="108"/>
                    </a:lnTo>
                    <a:lnTo>
                      <a:pt x="26" y="108"/>
                    </a:lnTo>
                    <a:lnTo>
                      <a:pt x="26" y="107"/>
                    </a:lnTo>
                    <a:lnTo>
                      <a:pt x="25" y="107"/>
                    </a:lnTo>
                    <a:lnTo>
                      <a:pt x="25" y="107"/>
                    </a:lnTo>
                    <a:lnTo>
                      <a:pt x="25" y="106"/>
                    </a:lnTo>
                    <a:lnTo>
                      <a:pt x="24" y="106"/>
                    </a:lnTo>
                    <a:lnTo>
                      <a:pt x="24" y="106"/>
                    </a:lnTo>
                    <a:lnTo>
                      <a:pt x="24" y="105"/>
                    </a:lnTo>
                    <a:lnTo>
                      <a:pt x="22" y="104"/>
                    </a:lnTo>
                    <a:lnTo>
                      <a:pt x="22" y="105"/>
                    </a:lnTo>
                    <a:lnTo>
                      <a:pt x="22" y="104"/>
                    </a:lnTo>
                    <a:lnTo>
                      <a:pt x="22" y="104"/>
                    </a:lnTo>
                    <a:lnTo>
                      <a:pt x="22" y="104"/>
                    </a:lnTo>
                    <a:lnTo>
                      <a:pt x="22" y="103"/>
                    </a:lnTo>
                    <a:lnTo>
                      <a:pt x="22" y="102"/>
                    </a:lnTo>
                    <a:lnTo>
                      <a:pt x="22" y="101"/>
                    </a:lnTo>
                    <a:lnTo>
                      <a:pt x="22" y="101"/>
                    </a:lnTo>
                    <a:lnTo>
                      <a:pt x="21" y="101"/>
                    </a:lnTo>
                    <a:lnTo>
                      <a:pt x="22" y="101"/>
                    </a:lnTo>
                    <a:lnTo>
                      <a:pt x="21" y="100"/>
                    </a:lnTo>
                    <a:lnTo>
                      <a:pt x="21" y="99"/>
                    </a:lnTo>
                    <a:lnTo>
                      <a:pt x="21" y="98"/>
                    </a:lnTo>
                    <a:lnTo>
                      <a:pt x="21" y="98"/>
                    </a:lnTo>
                    <a:lnTo>
                      <a:pt x="21" y="98"/>
                    </a:lnTo>
                    <a:lnTo>
                      <a:pt x="20" y="98"/>
                    </a:lnTo>
                    <a:lnTo>
                      <a:pt x="19" y="98"/>
                    </a:lnTo>
                    <a:lnTo>
                      <a:pt x="19" y="97"/>
                    </a:lnTo>
                    <a:lnTo>
                      <a:pt x="19" y="96"/>
                    </a:lnTo>
                    <a:lnTo>
                      <a:pt x="19" y="95"/>
                    </a:lnTo>
                    <a:lnTo>
                      <a:pt x="19" y="95"/>
                    </a:lnTo>
                    <a:lnTo>
                      <a:pt x="19" y="95"/>
                    </a:lnTo>
                    <a:lnTo>
                      <a:pt x="19" y="95"/>
                    </a:lnTo>
                    <a:lnTo>
                      <a:pt x="18" y="95"/>
                    </a:lnTo>
                    <a:lnTo>
                      <a:pt x="17" y="95"/>
                    </a:lnTo>
                    <a:lnTo>
                      <a:pt x="17" y="94"/>
                    </a:lnTo>
                    <a:lnTo>
                      <a:pt x="17" y="93"/>
                    </a:lnTo>
                    <a:lnTo>
                      <a:pt x="17" y="92"/>
                    </a:lnTo>
                    <a:lnTo>
                      <a:pt x="16" y="92"/>
                    </a:lnTo>
                    <a:lnTo>
                      <a:pt x="16" y="92"/>
                    </a:lnTo>
                    <a:lnTo>
                      <a:pt x="16" y="91"/>
                    </a:lnTo>
                    <a:lnTo>
                      <a:pt x="16" y="91"/>
                    </a:lnTo>
                    <a:lnTo>
                      <a:pt x="16" y="90"/>
                    </a:lnTo>
                    <a:lnTo>
                      <a:pt x="16" y="90"/>
                    </a:lnTo>
                    <a:lnTo>
                      <a:pt x="16" y="89"/>
                    </a:lnTo>
                    <a:lnTo>
                      <a:pt x="16" y="89"/>
                    </a:lnTo>
                    <a:lnTo>
                      <a:pt x="15" y="89"/>
                    </a:lnTo>
                    <a:lnTo>
                      <a:pt x="15" y="89"/>
                    </a:lnTo>
                    <a:lnTo>
                      <a:pt x="15" y="88"/>
                    </a:lnTo>
                    <a:lnTo>
                      <a:pt x="14" y="88"/>
                    </a:lnTo>
                    <a:lnTo>
                      <a:pt x="13" y="88"/>
                    </a:lnTo>
                    <a:lnTo>
                      <a:pt x="13" y="87"/>
                    </a:lnTo>
                    <a:lnTo>
                      <a:pt x="12" y="87"/>
                    </a:lnTo>
                    <a:lnTo>
                      <a:pt x="12" y="87"/>
                    </a:lnTo>
                    <a:lnTo>
                      <a:pt x="12" y="86"/>
                    </a:lnTo>
                    <a:lnTo>
                      <a:pt x="11" y="86"/>
                    </a:lnTo>
                    <a:lnTo>
                      <a:pt x="10" y="86"/>
                    </a:lnTo>
                    <a:lnTo>
                      <a:pt x="9" y="86"/>
                    </a:lnTo>
                    <a:lnTo>
                      <a:pt x="9" y="85"/>
                    </a:lnTo>
                    <a:lnTo>
                      <a:pt x="9" y="83"/>
                    </a:lnTo>
                    <a:lnTo>
                      <a:pt x="9" y="83"/>
                    </a:lnTo>
                    <a:lnTo>
                      <a:pt x="9" y="83"/>
                    </a:lnTo>
                    <a:lnTo>
                      <a:pt x="9" y="83"/>
                    </a:lnTo>
                    <a:lnTo>
                      <a:pt x="9" y="83"/>
                    </a:lnTo>
                    <a:lnTo>
                      <a:pt x="9" y="82"/>
                    </a:lnTo>
                    <a:lnTo>
                      <a:pt x="8" y="81"/>
                    </a:lnTo>
                    <a:lnTo>
                      <a:pt x="8" y="80"/>
                    </a:lnTo>
                    <a:lnTo>
                      <a:pt x="7" y="81"/>
                    </a:lnTo>
                    <a:lnTo>
                      <a:pt x="7" y="80"/>
                    </a:lnTo>
                    <a:lnTo>
                      <a:pt x="6" y="81"/>
                    </a:lnTo>
                    <a:lnTo>
                      <a:pt x="6" y="80"/>
                    </a:lnTo>
                    <a:lnTo>
                      <a:pt x="6" y="80"/>
                    </a:lnTo>
                    <a:lnTo>
                      <a:pt x="6" y="80"/>
                    </a:lnTo>
                    <a:lnTo>
                      <a:pt x="6" y="79"/>
                    </a:lnTo>
                    <a:lnTo>
                      <a:pt x="6" y="78"/>
                    </a:lnTo>
                    <a:lnTo>
                      <a:pt x="5" y="78"/>
                    </a:lnTo>
                    <a:lnTo>
                      <a:pt x="4" y="78"/>
                    </a:lnTo>
                    <a:lnTo>
                      <a:pt x="4" y="77"/>
                    </a:lnTo>
                    <a:lnTo>
                      <a:pt x="4" y="77"/>
                    </a:lnTo>
                    <a:lnTo>
                      <a:pt x="3" y="77"/>
                    </a:lnTo>
                    <a:lnTo>
                      <a:pt x="4" y="77"/>
                    </a:lnTo>
                    <a:lnTo>
                      <a:pt x="4" y="77"/>
                    </a:lnTo>
                    <a:lnTo>
                      <a:pt x="4" y="77"/>
                    </a:lnTo>
                    <a:lnTo>
                      <a:pt x="5" y="76"/>
                    </a:lnTo>
                    <a:lnTo>
                      <a:pt x="5" y="77"/>
                    </a:lnTo>
                    <a:lnTo>
                      <a:pt x="6" y="76"/>
                    </a:lnTo>
                    <a:lnTo>
                      <a:pt x="6" y="77"/>
                    </a:lnTo>
                    <a:lnTo>
                      <a:pt x="7" y="77"/>
                    </a:lnTo>
                    <a:lnTo>
                      <a:pt x="8" y="77"/>
                    </a:lnTo>
                    <a:lnTo>
                      <a:pt x="9" y="76"/>
                    </a:lnTo>
                    <a:lnTo>
                      <a:pt x="8" y="76"/>
                    </a:lnTo>
                    <a:lnTo>
                      <a:pt x="7" y="76"/>
                    </a:lnTo>
                    <a:lnTo>
                      <a:pt x="7" y="75"/>
                    </a:lnTo>
                    <a:lnTo>
                      <a:pt x="7" y="76"/>
                    </a:lnTo>
                    <a:lnTo>
                      <a:pt x="6" y="75"/>
                    </a:lnTo>
                    <a:lnTo>
                      <a:pt x="6" y="76"/>
                    </a:lnTo>
                    <a:lnTo>
                      <a:pt x="6" y="75"/>
                    </a:lnTo>
                    <a:lnTo>
                      <a:pt x="6" y="74"/>
                    </a:lnTo>
                    <a:lnTo>
                      <a:pt x="6" y="74"/>
                    </a:lnTo>
                    <a:lnTo>
                      <a:pt x="6" y="74"/>
                    </a:lnTo>
                    <a:lnTo>
                      <a:pt x="6" y="73"/>
                    </a:lnTo>
                    <a:lnTo>
                      <a:pt x="6" y="73"/>
                    </a:lnTo>
                    <a:lnTo>
                      <a:pt x="5" y="72"/>
                    </a:lnTo>
                    <a:lnTo>
                      <a:pt x="4" y="72"/>
                    </a:lnTo>
                    <a:lnTo>
                      <a:pt x="4" y="71"/>
                    </a:lnTo>
                    <a:lnTo>
                      <a:pt x="5" y="71"/>
                    </a:lnTo>
                    <a:lnTo>
                      <a:pt x="5" y="71"/>
                    </a:lnTo>
                    <a:lnTo>
                      <a:pt x="6" y="71"/>
                    </a:lnTo>
                    <a:lnTo>
                      <a:pt x="6" y="71"/>
                    </a:lnTo>
                    <a:lnTo>
                      <a:pt x="6" y="70"/>
                    </a:lnTo>
                    <a:lnTo>
                      <a:pt x="7" y="70"/>
                    </a:lnTo>
                    <a:lnTo>
                      <a:pt x="7" y="69"/>
                    </a:lnTo>
                    <a:lnTo>
                      <a:pt x="7" y="68"/>
                    </a:lnTo>
                    <a:lnTo>
                      <a:pt x="7" y="68"/>
                    </a:lnTo>
                    <a:lnTo>
                      <a:pt x="6" y="68"/>
                    </a:lnTo>
                    <a:lnTo>
                      <a:pt x="6" y="67"/>
                    </a:lnTo>
                    <a:lnTo>
                      <a:pt x="6" y="66"/>
                    </a:lnTo>
                    <a:lnTo>
                      <a:pt x="7" y="66"/>
                    </a:lnTo>
                    <a:lnTo>
                      <a:pt x="7" y="65"/>
                    </a:lnTo>
                    <a:lnTo>
                      <a:pt x="7" y="65"/>
                    </a:lnTo>
                    <a:lnTo>
                      <a:pt x="7" y="64"/>
                    </a:lnTo>
                    <a:lnTo>
                      <a:pt x="6" y="63"/>
                    </a:lnTo>
                    <a:lnTo>
                      <a:pt x="6" y="63"/>
                    </a:lnTo>
                    <a:lnTo>
                      <a:pt x="6" y="62"/>
                    </a:lnTo>
                    <a:lnTo>
                      <a:pt x="6" y="62"/>
                    </a:lnTo>
                    <a:lnTo>
                      <a:pt x="6" y="61"/>
                    </a:lnTo>
                    <a:lnTo>
                      <a:pt x="5" y="61"/>
                    </a:lnTo>
                    <a:lnTo>
                      <a:pt x="4" y="61"/>
                    </a:lnTo>
                    <a:lnTo>
                      <a:pt x="4" y="61"/>
                    </a:lnTo>
                    <a:lnTo>
                      <a:pt x="4" y="60"/>
                    </a:lnTo>
                    <a:lnTo>
                      <a:pt x="4" y="60"/>
                    </a:lnTo>
                    <a:lnTo>
                      <a:pt x="4" y="59"/>
                    </a:lnTo>
                    <a:lnTo>
                      <a:pt x="4" y="59"/>
                    </a:lnTo>
                    <a:lnTo>
                      <a:pt x="4" y="58"/>
                    </a:lnTo>
                    <a:lnTo>
                      <a:pt x="4" y="57"/>
                    </a:lnTo>
                    <a:lnTo>
                      <a:pt x="4" y="57"/>
                    </a:lnTo>
                    <a:lnTo>
                      <a:pt x="4" y="56"/>
                    </a:lnTo>
                    <a:lnTo>
                      <a:pt x="3" y="56"/>
                    </a:lnTo>
                    <a:lnTo>
                      <a:pt x="3" y="56"/>
                    </a:lnTo>
                    <a:lnTo>
                      <a:pt x="3" y="56"/>
                    </a:lnTo>
                    <a:lnTo>
                      <a:pt x="3" y="55"/>
                    </a:lnTo>
                    <a:lnTo>
                      <a:pt x="3" y="54"/>
                    </a:lnTo>
                    <a:lnTo>
                      <a:pt x="2" y="54"/>
                    </a:lnTo>
                    <a:lnTo>
                      <a:pt x="2" y="53"/>
                    </a:lnTo>
                    <a:lnTo>
                      <a:pt x="2" y="53"/>
                    </a:lnTo>
                    <a:lnTo>
                      <a:pt x="1" y="53"/>
                    </a:lnTo>
                    <a:lnTo>
                      <a:pt x="2" y="53"/>
                    </a:lnTo>
                    <a:lnTo>
                      <a:pt x="2" y="52"/>
                    </a:lnTo>
                    <a:lnTo>
                      <a:pt x="1" y="52"/>
                    </a:lnTo>
                    <a:lnTo>
                      <a:pt x="1" y="52"/>
                    </a:lnTo>
                    <a:lnTo>
                      <a:pt x="0" y="51"/>
                    </a:lnTo>
                    <a:lnTo>
                      <a:pt x="0" y="50"/>
                    </a:lnTo>
                    <a:lnTo>
                      <a:pt x="0" y="49"/>
                    </a:lnTo>
                    <a:lnTo>
                      <a:pt x="0" y="49"/>
                    </a:lnTo>
                    <a:lnTo>
                      <a:pt x="0" y="49"/>
                    </a:lnTo>
                    <a:lnTo>
                      <a:pt x="0" y="47"/>
                    </a:lnTo>
                    <a:lnTo>
                      <a:pt x="0" y="46"/>
                    </a:lnTo>
                    <a:lnTo>
                      <a:pt x="0" y="46"/>
                    </a:lnTo>
                    <a:lnTo>
                      <a:pt x="0" y="46"/>
                    </a:lnTo>
                    <a:lnTo>
                      <a:pt x="0" y="45"/>
                    </a:lnTo>
                    <a:lnTo>
                      <a:pt x="0" y="43"/>
                    </a:lnTo>
                    <a:lnTo>
                      <a:pt x="1" y="43"/>
                    </a:lnTo>
                    <a:lnTo>
                      <a:pt x="1" y="41"/>
                    </a:lnTo>
                    <a:lnTo>
                      <a:pt x="2" y="37"/>
                    </a:lnTo>
                    <a:lnTo>
                      <a:pt x="3" y="32"/>
                    </a:lnTo>
                    <a:lnTo>
                      <a:pt x="4" y="3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2" name="Freeform 49"/>
              <p:cNvSpPr>
                <a:spLocks/>
              </p:cNvSpPr>
              <p:nvPr/>
            </p:nvSpPr>
            <p:spPr bwMode="auto">
              <a:xfrm>
                <a:off x="3414" y="1235"/>
                <a:ext cx="243" cy="390"/>
              </a:xfrm>
              <a:custGeom>
                <a:avLst/>
                <a:gdLst>
                  <a:gd name="T0" fmla="*/ 6 w 243"/>
                  <a:gd name="T1" fmla="*/ 121 h 390"/>
                  <a:gd name="T2" fmla="*/ 9 w 243"/>
                  <a:gd name="T3" fmla="*/ 110 h 390"/>
                  <a:gd name="T4" fmla="*/ 14 w 243"/>
                  <a:gd name="T5" fmla="*/ 91 h 390"/>
                  <a:gd name="T6" fmla="*/ 20 w 243"/>
                  <a:gd name="T7" fmla="*/ 67 h 390"/>
                  <a:gd name="T8" fmla="*/ 23 w 243"/>
                  <a:gd name="T9" fmla="*/ 53 h 390"/>
                  <a:gd name="T10" fmla="*/ 29 w 243"/>
                  <a:gd name="T11" fmla="*/ 30 h 390"/>
                  <a:gd name="T12" fmla="*/ 40 w 243"/>
                  <a:gd name="T13" fmla="*/ 2 h 390"/>
                  <a:gd name="T14" fmla="*/ 71 w 243"/>
                  <a:gd name="T15" fmla="*/ 10 h 390"/>
                  <a:gd name="T16" fmla="*/ 89 w 243"/>
                  <a:gd name="T17" fmla="*/ 14 h 390"/>
                  <a:gd name="T18" fmla="*/ 110 w 243"/>
                  <a:gd name="T19" fmla="*/ 19 h 390"/>
                  <a:gd name="T20" fmla="*/ 119 w 243"/>
                  <a:gd name="T21" fmla="*/ 21 h 390"/>
                  <a:gd name="T22" fmla="*/ 133 w 243"/>
                  <a:gd name="T23" fmla="*/ 24 h 390"/>
                  <a:gd name="T24" fmla="*/ 153 w 243"/>
                  <a:gd name="T25" fmla="*/ 30 h 390"/>
                  <a:gd name="T26" fmla="*/ 180 w 243"/>
                  <a:gd name="T27" fmla="*/ 35 h 390"/>
                  <a:gd name="T28" fmla="*/ 215 w 243"/>
                  <a:gd name="T29" fmla="*/ 43 h 390"/>
                  <a:gd name="T30" fmla="*/ 225 w 243"/>
                  <a:gd name="T31" fmla="*/ 45 h 390"/>
                  <a:gd name="T32" fmla="*/ 243 w 243"/>
                  <a:gd name="T33" fmla="*/ 52 h 390"/>
                  <a:gd name="T34" fmla="*/ 238 w 243"/>
                  <a:gd name="T35" fmla="*/ 73 h 390"/>
                  <a:gd name="T36" fmla="*/ 234 w 243"/>
                  <a:gd name="T37" fmla="*/ 101 h 390"/>
                  <a:gd name="T38" fmla="*/ 231 w 243"/>
                  <a:gd name="T39" fmla="*/ 114 h 390"/>
                  <a:gd name="T40" fmla="*/ 228 w 243"/>
                  <a:gd name="T41" fmla="*/ 128 h 390"/>
                  <a:gd name="T42" fmla="*/ 227 w 243"/>
                  <a:gd name="T43" fmla="*/ 139 h 390"/>
                  <a:gd name="T44" fmla="*/ 225 w 243"/>
                  <a:gd name="T45" fmla="*/ 147 h 390"/>
                  <a:gd name="T46" fmla="*/ 215 w 243"/>
                  <a:gd name="T47" fmla="*/ 203 h 390"/>
                  <a:gd name="T48" fmla="*/ 212 w 243"/>
                  <a:gd name="T49" fmla="*/ 217 h 390"/>
                  <a:gd name="T50" fmla="*/ 207 w 243"/>
                  <a:gd name="T51" fmla="*/ 246 h 390"/>
                  <a:gd name="T52" fmla="*/ 204 w 243"/>
                  <a:gd name="T53" fmla="*/ 259 h 390"/>
                  <a:gd name="T54" fmla="*/ 202 w 243"/>
                  <a:gd name="T55" fmla="*/ 268 h 390"/>
                  <a:gd name="T56" fmla="*/ 201 w 243"/>
                  <a:gd name="T57" fmla="*/ 275 h 390"/>
                  <a:gd name="T58" fmla="*/ 199 w 243"/>
                  <a:gd name="T59" fmla="*/ 283 h 390"/>
                  <a:gd name="T60" fmla="*/ 198 w 243"/>
                  <a:gd name="T61" fmla="*/ 292 h 390"/>
                  <a:gd name="T62" fmla="*/ 193 w 243"/>
                  <a:gd name="T63" fmla="*/ 320 h 390"/>
                  <a:gd name="T64" fmla="*/ 186 w 243"/>
                  <a:gd name="T65" fmla="*/ 341 h 390"/>
                  <a:gd name="T66" fmla="*/ 180 w 243"/>
                  <a:gd name="T67" fmla="*/ 341 h 390"/>
                  <a:gd name="T68" fmla="*/ 177 w 243"/>
                  <a:gd name="T69" fmla="*/ 335 h 390"/>
                  <a:gd name="T70" fmla="*/ 170 w 243"/>
                  <a:gd name="T71" fmla="*/ 334 h 390"/>
                  <a:gd name="T72" fmla="*/ 165 w 243"/>
                  <a:gd name="T73" fmla="*/ 335 h 390"/>
                  <a:gd name="T74" fmla="*/ 162 w 243"/>
                  <a:gd name="T75" fmla="*/ 338 h 390"/>
                  <a:gd name="T76" fmla="*/ 164 w 243"/>
                  <a:gd name="T77" fmla="*/ 346 h 390"/>
                  <a:gd name="T78" fmla="*/ 161 w 243"/>
                  <a:gd name="T79" fmla="*/ 352 h 390"/>
                  <a:gd name="T80" fmla="*/ 162 w 243"/>
                  <a:gd name="T81" fmla="*/ 359 h 390"/>
                  <a:gd name="T82" fmla="*/ 160 w 243"/>
                  <a:gd name="T83" fmla="*/ 365 h 390"/>
                  <a:gd name="T84" fmla="*/ 161 w 243"/>
                  <a:gd name="T85" fmla="*/ 374 h 390"/>
                  <a:gd name="T86" fmla="*/ 160 w 243"/>
                  <a:gd name="T87" fmla="*/ 383 h 390"/>
                  <a:gd name="T88" fmla="*/ 159 w 243"/>
                  <a:gd name="T89" fmla="*/ 387 h 390"/>
                  <a:gd name="T90" fmla="*/ 155 w 243"/>
                  <a:gd name="T91" fmla="*/ 386 h 390"/>
                  <a:gd name="T92" fmla="*/ 147 w 243"/>
                  <a:gd name="T93" fmla="*/ 375 h 390"/>
                  <a:gd name="T94" fmla="*/ 138 w 243"/>
                  <a:gd name="T95" fmla="*/ 362 h 390"/>
                  <a:gd name="T96" fmla="*/ 130 w 243"/>
                  <a:gd name="T97" fmla="*/ 349 h 390"/>
                  <a:gd name="T98" fmla="*/ 123 w 243"/>
                  <a:gd name="T99" fmla="*/ 338 h 390"/>
                  <a:gd name="T100" fmla="*/ 114 w 243"/>
                  <a:gd name="T101" fmla="*/ 323 h 390"/>
                  <a:gd name="T102" fmla="*/ 99 w 243"/>
                  <a:gd name="T103" fmla="*/ 300 h 390"/>
                  <a:gd name="T104" fmla="*/ 81 w 243"/>
                  <a:gd name="T105" fmla="*/ 273 h 390"/>
                  <a:gd name="T106" fmla="*/ 71 w 243"/>
                  <a:gd name="T107" fmla="*/ 256 h 390"/>
                  <a:gd name="T108" fmla="*/ 65 w 243"/>
                  <a:gd name="T109" fmla="*/ 247 h 390"/>
                  <a:gd name="T110" fmla="*/ 50 w 243"/>
                  <a:gd name="T111" fmla="*/ 223 h 390"/>
                  <a:gd name="T112" fmla="*/ 34 w 243"/>
                  <a:gd name="T113" fmla="*/ 200 h 390"/>
                  <a:gd name="T114" fmla="*/ 24 w 243"/>
                  <a:gd name="T115" fmla="*/ 183 h 390"/>
                  <a:gd name="T116" fmla="*/ 11 w 243"/>
                  <a:gd name="T117" fmla="*/ 164 h 390"/>
                  <a:gd name="T118" fmla="*/ 4 w 243"/>
                  <a:gd name="T119" fmla="*/ 153 h 390"/>
                  <a:gd name="T120" fmla="*/ 1 w 243"/>
                  <a:gd name="T121" fmla="*/ 14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 h="390">
                    <a:moveTo>
                      <a:pt x="3" y="135"/>
                    </a:moveTo>
                    <a:lnTo>
                      <a:pt x="3" y="134"/>
                    </a:lnTo>
                    <a:lnTo>
                      <a:pt x="3" y="133"/>
                    </a:lnTo>
                    <a:lnTo>
                      <a:pt x="3" y="131"/>
                    </a:lnTo>
                    <a:lnTo>
                      <a:pt x="4" y="131"/>
                    </a:lnTo>
                    <a:lnTo>
                      <a:pt x="5" y="128"/>
                    </a:lnTo>
                    <a:lnTo>
                      <a:pt x="5" y="128"/>
                    </a:lnTo>
                    <a:lnTo>
                      <a:pt x="6" y="125"/>
                    </a:lnTo>
                    <a:lnTo>
                      <a:pt x="6" y="124"/>
                    </a:lnTo>
                    <a:lnTo>
                      <a:pt x="6" y="123"/>
                    </a:lnTo>
                    <a:lnTo>
                      <a:pt x="6" y="122"/>
                    </a:lnTo>
                    <a:lnTo>
                      <a:pt x="6" y="121"/>
                    </a:lnTo>
                    <a:lnTo>
                      <a:pt x="6" y="121"/>
                    </a:lnTo>
                    <a:lnTo>
                      <a:pt x="6" y="120"/>
                    </a:lnTo>
                    <a:lnTo>
                      <a:pt x="6" y="118"/>
                    </a:lnTo>
                    <a:lnTo>
                      <a:pt x="7" y="117"/>
                    </a:lnTo>
                    <a:lnTo>
                      <a:pt x="7" y="116"/>
                    </a:lnTo>
                    <a:lnTo>
                      <a:pt x="8" y="116"/>
                    </a:lnTo>
                    <a:lnTo>
                      <a:pt x="8" y="114"/>
                    </a:lnTo>
                    <a:lnTo>
                      <a:pt x="8" y="113"/>
                    </a:lnTo>
                    <a:lnTo>
                      <a:pt x="9" y="111"/>
                    </a:lnTo>
                    <a:lnTo>
                      <a:pt x="9" y="110"/>
                    </a:lnTo>
                    <a:lnTo>
                      <a:pt x="9" y="110"/>
                    </a:lnTo>
                    <a:lnTo>
                      <a:pt x="9" y="110"/>
                    </a:lnTo>
                    <a:lnTo>
                      <a:pt x="9" y="109"/>
                    </a:lnTo>
                    <a:lnTo>
                      <a:pt x="9" y="108"/>
                    </a:lnTo>
                    <a:lnTo>
                      <a:pt x="10" y="107"/>
                    </a:lnTo>
                    <a:lnTo>
                      <a:pt x="11" y="105"/>
                    </a:lnTo>
                    <a:lnTo>
                      <a:pt x="11" y="103"/>
                    </a:lnTo>
                    <a:lnTo>
                      <a:pt x="12" y="100"/>
                    </a:lnTo>
                    <a:lnTo>
                      <a:pt x="12" y="97"/>
                    </a:lnTo>
                    <a:lnTo>
                      <a:pt x="12" y="97"/>
                    </a:lnTo>
                    <a:lnTo>
                      <a:pt x="12" y="95"/>
                    </a:lnTo>
                    <a:lnTo>
                      <a:pt x="13" y="94"/>
                    </a:lnTo>
                    <a:lnTo>
                      <a:pt x="13" y="94"/>
                    </a:lnTo>
                    <a:lnTo>
                      <a:pt x="14" y="91"/>
                    </a:lnTo>
                    <a:lnTo>
                      <a:pt x="14" y="90"/>
                    </a:lnTo>
                    <a:lnTo>
                      <a:pt x="15" y="88"/>
                    </a:lnTo>
                    <a:lnTo>
                      <a:pt x="15" y="87"/>
                    </a:lnTo>
                    <a:lnTo>
                      <a:pt x="15" y="86"/>
                    </a:lnTo>
                    <a:lnTo>
                      <a:pt x="16" y="82"/>
                    </a:lnTo>
                    <a:lnTo>
                      <a:pt x="17" y="80"/>
                    </a:lnTo>
                    <a:lnTo>
                      <a:pt x="18" y="76"/>
                    </a:lnTo>
                    <a:lnTo>
                      <a:pt x="18" y="73"/>
                    </a:lnTo>
                    <a:lnTo>
                      <a:pt x="19" y="71"/>
                    </a:lnTo>
                    <a:lnTo>
                      <a:pt x="19" y="70"/>
                    </a:lnTo>
                    <a:lnTo>
                      <a:pt x="20" y="68"/>
                    </a:lnTo>
                    <a:lnTo>
                      <a:pt x="20" y="67"/>
                    </a:lnTo>
                    <a:lnTo>
                      <a:pt x="20" y="67"/>
                    </a:lnTo>
                    <a:lnTo>
                      <a:pt x="21" y="64"/>
                    </a:lnTo>
                    <a:lnTo>
                      <a:pt x="21" y="63"/>
                    </a:lnTo>
                    <a:lnTo>
                      <a:pt x="21" y="61"/>
                    </a:lnTo>
                    <a:lnTo>
                      <a:pt x="22" y="60"/>
                    </a:lnTo>
                    <a:lnTo>
                      <a:pt x="22" y="59"/>
                    </a:lnTo>
                    <a:lnTo>
                      <a:pt x="22" y="58"/>
                    </a:lnTo>
                    <a:lnTo>
                      <a:pt x="22" y="57"/>
                    </a:lnTo>
                    <a:lnTo>
                      <a:pt x="22" y="56"/>
                    </a:lnTo>
                    <a:lnTo>
                      <a:pt x="22" y="55"/>
                    </a:lnTo>
                    <a:lnTo>
                      <a:pt x="23" y="55"/>
                    </a:lnTo>
                    <a:lnTo>
                      <a:pt x="23" y="53"/>
                    </a:lnTo>
                    <a:lnTo>
                      <a:pt x="24" y="49"/>
                    </a:lnTo>
                    <a:lnTo>
                      <a:pt x="24" y="49"/>
                    </a:lnTo>
                    <a:lnTo>
                      <a:pt x="26" y="43"/>
                    </a:lnTo>
                    <a:lnTo>
                      <a:pt x="26" y="43"/>
                    </a:lnTo>
                    <a:lnTo>
                      <a:pt x="26" y="42"/>
                    </a:lnTo>
                    <a:lnTo>
                      <a:pt x="27" y="42"/>
                    </a:lnTo>
                    <a:lnTo>
                      <a:pt x="27" y="41"/>
                    </a:lnTo>
                    <a:lnTo>
                      <a:pt x="27" y="40"/>
                    </a:lnTo>
                    <a:lnTo>
                      <a:pt x="27" y="37"/>
                    </a:lnTo>
                    <a:lnTo>
                      <a:pt x="27" y="36"/>
                    </a:lnTo>
                    <a:lnTo>
                      <a:pt x="28" y="31"/>
                    </a:lnTo>
                    <a:lnTo>
                      <a:pt x="29" y="30"/>
                    </a:lnTo>
                    <a:lnTo>
                      <a:pt x="30" y="25"/>
                    </a:lnTo>
                    <a:lnTo>
                      <a:pt x="30" y="24"/>
                    </a:lnTo>
                    <a:lnTo>
                      <a:pt x="32" y="19"/>
                    </a:lnTo>
                    <a:lnTo>
                      <a:pt x="33" y="17"/>
                    </a:lnTo>
                    <a:lnTo>
                      <a:pt x="33" y="16"/>
                    </a:lnTo>
                    <a:lnTo>
                      <a:pt x="33" y="14"/>
                    </a:lnTo>
                    <a:lnTo>
                      <a:pt x="33" y="12"/>
                    </a:lnTo>
                    <a:lnTo>
                      <a:pt x="35" y="6"/>
                    </a:lnTo>
                    <a:lnTo>
                      <a:pt x="35" y="5"/>
                    </a:lnTo>
                    <a:lnTo>
                      <a:pt x="36" y="0"/>
                    </a:lnTo>
                    <a:lnTo>
                      <a:pt x="37" y="1"/>
                    </a:lnTo>
                    <a:lnTo>
                      <a:pt x="40" y="2"/>
                    </a:lnTo>
                    <a:lnTo>
                      <a:pt x="44" y="3"/>
                    </a:lnTo>
                    <a:lnTo>
                      <a:pt x="45" y="3"/>
                    </a:lnTo>
                    <a:lnTo>
                      <a:pt x="58" y="6"/>
                    </a:lnTo>
                    <a:lnTo>
                      <a:pt x="59" y="6"/>
                    </a:lnTo>
                    <a:lnTo>
                      <a:pt x="60" y="6"/>
                    </a:lnTo>
                    <a:lnTo>
                      <a:pt x="62" y="7"/>
                    </a:lnTo>
                    <a:lnTo>
                      <a:pt x="63" y="8"/>
                    </a:lnTo>
                    <a:lnTo>
                      <a:pt x="63" y="8"/>
                    </a:lnTo>
                    <a:lnTo>
                      <a:pt x="65" y="9"/>
                    </a:lnTo>
                    <a:lnTo>
                      <a:pt x="66" y="9"/>
                    </a:lnTo>
                    <a:lnTo>
                      <a:pt x="66" y="9"/>
                    </a:lnTo>
                    <a:lnTo>
                      <a:pt x="71" y="10"/>
                    </a:lnTo>
                    <a:lnTo>
                      <a:pt x="73" y="11"/>
                    </a:lnTo>
                    <a:lnTo>
                      <a:pt x="75" y="11"/>
                    </a:lnTo>
                    <a:lnTo>
                      <a:pt x="78" y="12"/>
                    </a:lnTo>
                    <a:lnTo>
                      <a:pt x="78" y="12"/>
                    </a:lnTo>
                    <a:lnTo>
                      <a:pt x="79" y="12"/>
                    </a:lnTo>
                    <a:lnTo>
                      <a:pt x="81" y="12"/>
                    </a:lnTo>
                    <a:lnTo>
                      <a:pt x="83" y="12"/>
                    </a:lnTo>
                    <a:lnTo>
                      <a:pt x="84" y="13"/>
                    </a:lnTo>
                    <a:lnTo>
                      <a:pt x="86" y="13"/>
                    </a:lnTo>
                    <a:lnTo>
                      <a:pt x="88" y="14"/>
                    </a:lnTo>
                    <a:lnTo>
                      <a:pt x="89" y="14"/>
                    </a:lnTo>
                    <a:lnTo>
                      <a:pt x="89" y="14"/>
                    </a:lnTo>
                    <a:lnTo>
                      <a:pt x="92" y="15"/>
                    </a:lnTo>
                    <a:lnTo>
                      <a:pt x="96" y="16"/>
                    </a:lnTo>
                    <a:lnTo>
                      <a:pt x="99" y="17"/>
                    </a:lnTo>
                    <a:lnTo>
                      <a:pt x="99" y="17"/>
                    </a:lnTo>
                    <a:lnTo>
                      <a:pt x="101" y="18"/>
                    </a:lnTo>
                    <a:lnTo>
                      <a:pt x="103" y="18"/>
                    </a:lnTo>
                    <a:lnTo>
                      <a:pt x="105" y="18"/>
                    </a:lnTo>
                    <a:lnTo>
                      <a:pt x="107" y="19"/>
                    </a:lnTo>
                    <a:lnTo>
                      <a:pt x="108" y="19"/>
                    </a:lnTo>
                    <a:lnTo>
                      <a:pt x="109" y="19"/>
                    </a:lnTo>
                    <a:lnTo>
                      <a:pt x="110" y="19"/>
                    </a:lnTo>
                    <a:lnTo>
                      <a:pt x="110" y="19"/>
                    </a:lnTo>
                    <a:lnTo>
                      <a:pt x="111" y="19"/>
                    </a:lnTo>
                    <a:lnTo>
                      <a:pt x="112" y="19"/>
                    </a:lnTo>
                    <a:lnTo>
                      <a:pt x="113" y="20"/>
                    </a:lnTo>
                    <a:lnTo>
                      <a:pt x="114" y="20"/>
                    </a:lnTo>
                    <a:lnTo>
                      <a:pt x="114" y="20"/>
                    </a:lnTo>
                    <a:lnTo>
                      <a:pt x="115" y="20"/>
                    </a:lnTo>
                    <a:lnTo>
                      <a:pt x="115" y="21"/>
                    </a:lnTo>
                    <a:lnTo>
                      <a:pt x="116" y="21"/>
                    </a:lnTo>
                    <a:lnTo>
                      <a:pt x="117" y="21"/>
                    </a:lnTo>
                    <a:lnTo>
                      <a:pt x="118" y="21"/>
                    </a:lnTo>
                    <a:lnTo>
                      <a:pt x="118" y="21"/>
                    </a:lnTo>
                    <a:lnTo>
                      <a:pt x="119" y="21"/>
                    </a:lnTo>
                    <a:lnTo>
                      <a:pt x="122" y="22"/>
                    </a:lnTo>
                    <a:lnTo>
                      <a:pt x="122" y="22"/>
                    </a:lnTo>
                    <a:lnTo>
                      <a:pt x="123" y="22"/>
                    </a:lnTo>
                    <a:lnTo>
                      <a:pt x="123" y="22"/>
                    </a:lnTo>
                    <a:lnTo>
                      <a:pt x="124" y="23"/>
                    </a:lnTo>
                    <a:lnTo>
                      <a:pt x="125" y="23"/>
                    </a:lnTo>
                    <a:lnTo>
                      <a:pt x="126" y="23"/>
                    </a:lnTo>
                    <a:lnTo>
                      <a:pt x="127" y="24"/>
                    </a:lnTo>
                    <a:lnTo>
                      <a:pt x="127" y="24"/>
                    </a:lnTo>
                    <a:lnTo>
                      <a:pt x="129" y="24"/>
                    </a:lnTo>
                    <a:lnTo>
                      <a:pt x="132" y="24"/>
                    </a:lnTo>
                    <a:lnTo>
                      <a:pt x="133" y="24"/>
                    </a:lnTo>
                    <a:lnTo>
                      <a:pt x="133" y="25"/>
                    </a:lnTo>
                    <a:lnTo>
                      <a:pt x="133" y="25"/>
                    </a:lnTo>
                    <a:lnTo>
                      <a:pt x="134" y="25"/>
                    </a:lnTo>
                    <a:lnTo>
                      <a:pt x="135" y="25"/>
                    </a:lnTo>
                    <a:lnTo>
                      <a:pt x="136" y="26"/>
                    </a:lnTo>
                    <a:lnTo>
                      <a:pt x="138" y="26"/>
                    </a:lnTo>
                    <a:lnTo>
                      <a:pt x="138" y="27"/>
                    </a:lnTo>
                    <a:lnTo>
                      <a:pt x="139" y="27"/>
                    </a:lnTo>
                    <a:lnTo>
                      <a:pt x="140" y="27"/>
                    </a:lnTo>
                    <a:lnTo>
                      <a:pt x="141" y="27"/>
                    </a:lnTo>
                    <a:lnTo>
                      <a:pt x="145" y="27"/>
                    </a:lnTo>
                    <a:lnTo>
                      <a:pt x="153" y="30"/>
                    </a:lnTo>
                    <a:lnTo>
                      <a:pt x="155" y="30"/>
                    </a:lnTo>
                    <a:lnTo>
                      <a:pt x="156" y="30"/>
                    </a:lnTo>
                    <a:lnTo>
                      <a:pt x="157" y="30"/>
                    </a:lnTo>
                    <a:lnTo>
                      <a:pt x="158" y="30"/>
                    </a:lnTo>
                    <a:lnTo>
                      <a:pt x="159" y="31"/>
                    </a:lnTo>
                    <a:lnTo>
                      <a:pt x="162" y="32"/>
                    </a:lnTo>
                    <a:lnTo>
                      <a:pt x="163" y="32"/>
                    </a:lnTo>
                    <a:lnTo>
                      <a:pt x="166" y="33"/>
                    </a:lnTo>
                    <a:lnTo>
                      <a:pt x="174" y="34"/>
                    </a:lnTo>
                    <a:lnTo>
                      <a:pt x="176" y="34"/>
                    </a:lnTo>
                    <a:lnTo>
                      <a:pt x="179" y="35"/>
                    </a:lnTo>
                    <a:lnTo>
                      <a:pt x="180" y="35"/>
                    </a:lnTo>
                    <a:lnTo>
                      <a:pt x="188" y="37"/>
                    </a:lnTo>
                    <a:lnTo>
                      <a:pt x="189" y="37"/>
                    </a:lnTo>
                    <a:lnTo>
                      <a:pt x="199" y="40"/>
                    </a:lnTo>
                    <a:lnTo>
                      <a:pt x="201" y="40"/>
                    </a:lnTo>
                    <a:lnTo>
                      <a:pt x="209" y="42"/>
                    </a:lnTo>
                    <a:lnTo>
                      <a:pt x="209" y="42"/>
                    </a:lnTo>
                    <a:lnTo>
                      <a:pt x="210" y="42"/>
                    </a:lnTo>
                    <a:lnTo>
                      <a:pt x="210" y="42"/>
                    </a:lnTo>
                    <a:lnTo>
                      <a:pt x="213" y="42"/>
                    </a:lnTo>
                    <a:lnTo>
                      <a:pt x="213" y="43"/>
                    </a:lnTo>
                    <a:lnTo>
                      <a:pt x="214" y="43"/>
                    </a:lnTo>
                    <a:lnTo>
                      <a:pt x="215" y="43"/>
                    </a:lnTo>
                    <a:lnTo>
                      <a:pt x="216" y="43"/>
                    </a:lnTo>
                    <a:lnTo>
                      <a:pt x="216" y="43"/>
                    </a:lnTo>
                    <a:lnTo>
                      <a:pt x="216" y="43"/>
                    </a:lnTo>
                    <a:lnTo>
                      <a:pt x="218" y="43"/>
                    </a:lnTo>
                    <a:lnTo>
                      <a:pt x="219" y="43"/>
                    </a:lnTo>
                    <a:lnTo>
                      <a:pt x="219" y="44"/>
                    </a:lnTo>
                    <a:lnTo>
                      <a:pt x="222" y="44"/>
                    </a:lnTo>
                    <a:lnTo>
                      <a:pt x="222" y="45"/>
                    </a:lnTo>
                    <a:lnTo>
                      <a:pt x="222" y="45"/>
                    </a:lnTo>
                    <a:lnTo>
                      <a:pt x="223" y="45"/>
                    </a:lnTo>
                    <a:lnTo>
                      <a:pt x="224" y="45"/>
                    </a:lnTo>
                    <a:lnTo>
                      <a:pt x="225" y="45"/>
                    </a:lnTo>
                    <a:lnTo>
                      <a:pt x="226" y="46"/>
                    </a:lnTo>
                    <a:lnTo>
                      <a:pt x="227" y="46"/>
                    </a:lnTo>
                    <a:lnTo>
                      <a:pt x="228" y="46"/>
                    </a:lnTo>
                    <a:lnTo>
                      <a:pt x="228" y="46"/>
                    </a:lnTo>
                    <a:lnTo>
                      <a:pt x="232" y="47"/>
                    </a:lnTo>
                    <a:lnTo>
                      <a:pt x="233" y="47"/>
                    </a:lnTo>
                    <a:lnTo>
                      <a:pt x="235" y="48"/>
                    </a:lnTo>
                    <a:lnTo>
                      <a:pt x="236" y="48"/>
                    </a:lnTo>
                    <a:lnTo>
                      <a:pt x="241" y="49"/>
                    </a:lnTo>
                    <a:lnTo>
                      <a:pt x="243" y="49"/>
                    </a:lnTo>
                    <a:lnTo>
                      <a:pt x="243" y="49"/>
                    </a:lnTo>
                    <a:lnTo>
                      <a:pt x="243" y="52"/>
                    </a:lnTo>
                    <a:lnTo>
                      <a:pt x="243" y="55"/>
                    </a:lnTo>
                    <a:lnTo>
                      <a:pt x="243" y="55"/>
                    </a:lnTo>
                    <a:lnTo>
                      <a:pt x="243" y="56"/>
                    </a:lnTo>
                    <a:lnTo>
                      <a:pt x="242" y="56"/>
                    </a:lnTo>
                    <a:lnTo>
                      <a:pt x="241" y="61"/>
                    </a:lnTo>
                    <a:lnTo>
                      <a:pt x="241" y="61"/>
                    </a:lnTo>
                    <a:lnTo>
                      <a:pt x="240" y="64"/>
                    </a:lnTo>
                    <a:lnTo>
                      <a:pt x="240" y="66"/>
                    </a:lnTo>
                    <a:lnTo>
                      <a:pt x="240" y="67"/>
                    </a:lnTo>
                    <a:lnTo>
                      <a:pt x="239" y="72"/>
                    </a:lnTo>
                    <a:lnTo>
                      <a:pt x="239" y="73"/>
                    </a:lnTo>
                    <a:lnTo>
                      <a:pt x="238" y="73"/>
                    </a:lnTo>
                    <a:lnTo>
                      <a:pt x="238" y="77"/>
                    </a:lnTo>
                    <a:lnTo>
                      <a:pt x="238" y="79"/>
                    </a:lnTo>
                    <a:lnTo>
                      <a:pt x="237" y="82"/>
                    </a:lnTo>
                    <a:lnTo>
                      <a:pt x="237" y="85"/>
                    </a:lnTo>
                    <a:lnTo>
                      <a:pt x="237" y="86"/>
                    </a:lnTo>
                    <a:lnTo>
                      <a:pt x="237" y="87"/>
                    </a:lnTo>
                    <a:lnTo>
                      <a:pt x="237" y="87"/>
                    </a:lnTo>
                    <a:lnTo>
                      <a:pt x="236" y="87"/>
                    </a:lnTo>
                    <a:lnTo>
                      <a:pt x="236" y="88"/>
                    </a:lnTo>
                    <a:lnTo>
                      <a:pt x="235" y="92"/>
                    </a:lnTo>
                    <a:lnTo>
                      <a:pt x="234" y="98"/>
                    </a:lnTo>
                    <a:lnTo>
                      <a:pt x="234" y="101"/>
                    </a:lnTo>
                    <a:lnTo>
                      <a:pt x="233" y="104"/>
                    </a:lnTo>
                    <a:lnTo>
                      <a:pt x="232" y="106"/>
                    </a:lnTo>
                    <a:lnTo>
                      <a:pt x="232" y="108"/>
                    </a:lnTo>
                    <a:lnTo>
                      <a:pt x="232" y="109"/>
                    </a:lnTo>
                    <a:lnTo>
                      <a:pt x="232" y="110"/>
                    </a:lnTo>
                    <a:lnTo>
                      <a:pt x="232" y="110"/>
                    </a:lnTo>
                    <a:lnTo>
                      <a:pt x="232" y="110"/>
                    </a:lnTo>
                    <a:lnTo>
                      <a:pt x="232" y="111"/>
                    </a:lnTo>
                    <a:lnTo>
                      <a:pt x="232" y="112"/>
                    </a:lnTo>
                    <a:lnTo>
                      <a:pt x="231" y="112"/>
                    </a:lnTo>
                    <a:lnTo>
                      <a:pt x="231" y="113"/>
                    </a:lnTo>
                    <a:lnTo>
                      <a:pt x="231" y="114"/>
                    </a:lnTo>
                    <a:lnTo>
                      <a:pt x="231" y="116"/>
                    </a:lnTo>
                    <a:lnTo>
                      <a:pt x="231" y="117"/>
                    </a:lnTo>
                    <a:lnTo>
                      <a:pt x="231" y="118"/>
                    </a:lnTo>
                    <a:lnTo>
                      <a:pt x="230" y="122"/>
                    </a:lnTo>
                    <a:lnTo>
                      <a:pt x="229" y="123"/>
                    </a:lnTo>
                    <a:lnTo>
                      <a:pt x="229" y="124"/>
                    </a:lnTo>
                    <a:lnTo>
                      <a:pt x="229" y="125"/>
                    </a:lnTo>
                    <a:lnTo>
                      <a:pt x="229" y="125"/>
                    </a:lnTo>
                    <a:lnTo>
                      <a:pt x="229" y="126"/>
                    </a:lnTo>
                    <a:lnTo>
                      <a:pt x="228" y="126"/>
                    </a:lnTo>
                    <a:lnTo>
                      <a:pt x="228" y="127"/>
                    </a:lnTo>
                    <a:lnTo>
                      <a:pt x="228" y="128"/>
                    </a:lnTo>
                    <a:lnTo>
                      <a:pt x="228" y="128"/>
                    </a:lnTo>
                    <a:lnTo>
                      <a:pt x="228" y="129"/>
                    </a:lnTo>
                    <a:lnTo>
                      <a:pt x="228" y="130"/>
                    </a:lnTo>
                    <a:lnTo>
                      <a:pt x="228" y="131"/>
                    </a:lnTo>
                    <a:lnTo>
                      <a:pt x="228" y="133"/>
                    </a:lnTo>
                    <a:lnTo>
                      <a:pt x="227" y="134"/>
                    </a:lnTo>
                    <a:lnTo>
                      <a:pt x="227" y="135"/>
                    </a:lnTo>
                    <a:lnTo>
                      <a:pt x="227" y="136"/>
                    </a:lnTo>
                    <a:lnTo>
                      <a:pt x="227" y="137"/>
                    </a:lnTo>
                    <a:lnTo>
                      <a:pt x="227" y="137"/>
                    </a:lnTo>
                    <a:lnTo>
                      <a:pt x="227" y="138"/>
                    </a:lnTo>
                    <a:lnTo>
                      <a:pt x="227" y="139"/>
                    </a:lnTo>
                    <a:lnTo>
                      <a:pt x="227" y="140"/>
                    </a:lnTo>
                    <a:lnTo>
                      <a:pt x="227" y="140"/>
                    </a:lnTo>
                    <a:lnTo>
                      <a:pt x="226" y="140"/>
                    </a:lnTo>
                    <a:lnTo>
                      <a:pt x="226" y="141"/>
                    </a:lnTo>
                    <a:lnTo>
                      <a:pt x="226" y="142"/>
                    </a:lnTo>
                    <a:lnTo>
                      <a:pt x="226" y="143"/>
                    </a:lnTo>
                    <a:lnTo>
                      <a:pt x="226" y="143"/>
                    </a:lnTo>
                    <a:lnTo>
                      <a:pt x="225" y="144"/>
                    </a:lnTo>
                    <a:lnTo>
                      <a:pt x="225" y="145"/>
                    </a:lnTo>
                    <a:lnTo>
                      <a:pt x="225" y="146"/>
                    </a:lnTo>
                    <a:lnTo>
                      <a:pt x="225" y="146"/>
                    </a:lnTo>
                    <a:lnTo>
                      <a:pt x="225" y="147"/>
                    </a:lnTo>
                    <a:lnTo>
                      <a:pt x="225" y="148"/>
                    </a:lnTo>
                    <a:lnTo>
                      <a:pt x="224" y="152"/>
                    </a:lnTo>
                    <a:lnTo>
                      <a:pt x="223" y="158"/>
                    </a:lnTo>
                    <a:lnTo>
                      <a:pt x="222" y="159"/>
                    </a:lnTo>
                    <a:lnTo>
                      <a:pt x="221" y="170"/>
                    </a:lnTo>
                    <a:lnTo>
                      <a:pt x="221" y="172"/>
                    </a:lnTo>
                    <a:lnTo>
                      <a:pt x="218" y="183"/>
                    </a:lnTo>
                    <a:lnTo>
                      <a:pt x="216" y="196"/>
                    </a:lnTo>
                    <a:lnTo>
                      <a:pt x="216" y="197"/>
                    </a:lnTo>
                    <a:lnTo>
                      <a:pt x="216" y="201"/>
                    </a:lnTo>
                    <a:lnTo>
                      <a:pt x="215" y="201"/>
                    </a:lnTo>
                    <a:lnTo>
                      <a:pt x="215" y="203"/>
                    </a:lnTo>
                    <a:lnTo>
                      <a:pt x="215" y="204"/>
                    </a:lnTo>
                    <a:lnTo>
                      <a:pt x="214" y="204"/>
                    </a:lnTo>
                    <a:lnTo>
                      <a:pt x="214" y="204"/>
                    </a:lnTo>
                    <a:lnTo>
                      <a:pt x="214" y="205"/>
                    </a:lnTo>
                    <a:lnTo>
                      <a:pt x="214" y="206"/>
                    </a:lnTo>
                    <a:lnTo>
                      <a:pt x="213" y="209"/>
                    </a:lnTo>
                    <a:lnTo>
                      <a:pt x="213" y="210"/>
                    </a:lnTo>
                    <a:lnTo>
                      <a:pt x="213" y="213"/>
                    </a:lnTo>
                    <a:lnTo>
                      <a:pt x="212" y="216"/>
                    </a:lnTo>
                    <a:lnTo>
                      <a:pt x="212" y="216"/>
                    </a:lnTo>
                    <a:lnTo>
                      <a:pt x="212" y="216"/>
                    </a:lnTo>
                    <a:lnTo>
                      <a:pt x="212" y="217"/>
                    </a:lnTo>
                    <a:lnTo>
                      <a:pt x="211" y="218"/>
                    </a:lnTo>
                    <a:lnTo>
                      <a:pt x="211" y="219"/>
                    </a:lnTo>
                    <a:lnTo>
                      <a:pt x="210" y="224"/>
                    </a:lnTo>
                    <a:lnTo>
                      <a:pt x="210" y="225"/>
                    </a:lnTo>
                    <a:lnTo>
                      <a:pt x="209" y="233"/>
                    </a:lnTo>
                    <a:lnTo>
                      <a:pt x="209" y="234"/>
                    </a:lnTo>
                    <a:lnTo>
                      <a:pt x="208" y="238"/>
                    </a:lnTo>
                    <a:lnTo>
                      <a:pt x="207" y="240"/>
                    </a:lnTo>
                    <a:lnTo>
                      <a:pt x="207" y="241"/>
                    </a:lnTo>
                    <a:lnTo>
                      <a:pt x="207" y="242"/>
                    </a:lnTo>
                    <a:lnTo>
                      <a:pt x="207" y="244"/>
                    </a:lnTo>
                    <a:lnTo>
                      <a:pt x="207" y="246"/>
                    </a:lnTo>
                    <a:lnTo>
                      <a:pt x="205" y="251"/>
                    </a:lnTo>
                    <a:lnTo>
                      <a:pt x="205" y="252"/>
                    </a:lnTo>
                    <a:lnTo>
                      <a:pt x="205" y="253"/>
                    </a:lnTo>
                    <a:lnTo>
                      <a:pt x="205" y="253"/>
                    </a:lnTo>
                    <a:lnTo>
                      <a:pt x="205" y="253"/>
                    </a:lnTo>
                    <a:lnTo>
                      <a:pt x="204" y="254"/>
                    </a:lnTo>
                    <a:lnTo>
                      <a:pt x="204" y="255"/>
                    </a:lnTo>
                    <a:lnTo>
                      <a:pt x="204" y="256"/>
                    </a:lnTo>
                    <a:lnTo>
                      <a:pt x="204" y="256"/>
                    </a:lnTo>
                    <a:lnTo>
                      <a:pt x="204" y="257"/>
                    </a:lnTo>
                    <a:lnTo>
                      <a:pt x="204" y="258"/>
                    </a:lnTo>
                    <a:lnTo>
                      <a:pt x="204" y="259"/>
                    </a:lnTo>
                    <a:lnTo>
                      <a:pt x="204" y="259"/>
                    </a:lnTo>
                    <a:lnTo>
                      <a:pt x="204" y="260"/>
                    </a:lnTo>
                    <a:lnTo>
                      <a:pt x="204" y="261"/>
                    </a:lnTo>
                    <a:lnTo>
                      <a:pt x="204" y="261"/>
                    </a:lnTo>
                    <a:lnTo>
                      <a:pt x="204" y="262"/>
                    </a:lnTo>
                    <a:lnTo>
                      <a:pt x="204" y="262"/>
                    </a:lnTo>
                    <a:lnTo>
                      <a:pt x="203" y="264"/>
                    </a:lnTo>
                    <a:lnTo>
                      <a:pt x="203" y="265"/>
                    </a:lnTo>
                    <a:lnTo>
                      <a:pt x="203" y="265"/>
                    </a:lnTo>
                    <a:lnTo>
                      <a:pt x="203" y="266"/>
                    </a:lnTo>
                    <a:lnTo>
                      <a:pt x="203" y="267"/>
                    </a:lnTo>
                    <a:lnTo>
                      <a:pt x="202" y="268"/>
                    </a:lnTo>
                    <a:lnTo>
                      <a:pt x="202" y="268"/>
                    </a:lnTo>
                    <a:lnTo>
                      <a:pt x="202" y="268"/>
                    </a:lnTo>
                    <a:lnTo>
                      <a:pt x="202" y="269"/>
                    </a:lnTo>
                    <a:lnTo>
                      <a:pt x="202" y="270"/>
                    </a:lnTo>
                    <a:lnTo>
                      <a:pt x="202" y="271"/>
                    </a:lnTo>
                    <a:lnTo>
                      <a:pt x="201" y="271"/>
                    </a:lnTo>
                    <a:lnTo>
                      <a:pt x="201" y="271"/>
                    </a:lnTo>
                    <a:lnTo>
                      <a:pt x="201" y="272"/>
                    </a:lnTo>
                    <a:lnTo>
                      <a:pt x="201" y="273"/>
                    </a:lnTo>
                    <a:lnTo>
                      <a:pt x="201" y="274"/>
                    </a:lnTo>
                    <a:lnTo>
                      <a:pt x="201" y="274"/>
                    </a:lnTo>
                    <a:lnTo>
                      <a:pt x="201" y="275"/>
                    </a:lnTo>
                    <a:lnTo>
                      <a:pt x="201" y="276"/>
                    </a:lnTo>
                    <a:lnTo>
                      <a:pt x="201" y="276"/>
                    </a:lnTo>
                    <a:lnTo>
                      <a:pt x="201" y="277"/>
                    </a:lnTo>
                    <a:lnTo>
                      <a:pt x="201" y="277"/>
                    </a:lnTo>
                    <a:lnTo>
                      <a:pt x="200" y="278"/>
                    </a:lnTo>
                    <a:lnTo>
                      <a:pt x="200" y="279"/>
                    </a:lnTo>
                    <a:lnTo>
                      <a:pt x="200" y="280"/>
                    </a:lnTo>
                    <a:lnTo>
                      <a:pt x="200" y="281"/>
                    </a:lnTo>
                    <a:lnTo>
                      <a:pt x="200" y="282"/>
                    </a:lnTo>
                    <a:lnTo>
                      <a:pt x="199" y="282"/>
                    </a:lnTo>
                    <a:lnTo>
                      <a:pt x="199" y="283"/>
                    </a:lnTo>
                    <a:lnTo>
                      <a:pt x="199" y="283"/>
                    </a:lnTo>
                    <a:lnTo>
                      <a:pt x="199" y="283"/>
                    </a:lnTo>
                    <a:lnTo>
                      <a:pt x="199" y="286"/>
                    </a:lnTo>
                    <a:lnTo>
                      <a:pt x="199" y="286"/>
                    </a:lnTo>
                    <a:lnTo>
                      <a:pt x="199" y="287"/>
                    </a:lnTo>
                    <a:lnTo>
                      <a:pt x="199" y="288"/>
                    </a:lnTo>
                    <a:lnTo>
                      <a:pt x="199" y="289"/>
                    </a:lnTo>
                    <a:lnTo>
                      <a:pt x="198" y="289"/>
                    </a:lnTo>
                    <a:lnTo>
                      <a:pt x="198" y="289"/>
                    </a:lnTo>
                    <a:lnTo>
                      <a:pt x="198" y="290"/>
                    </a:lnTo>
                    <a:lnTo>
                      <a:pt x="198" y="291"/>
                    </a:lnTo>
                    <a:lnTo>
                      <a:pt x="198" y="292"/>
                    </a:lnTo>
                    <a:lnTo>
                      <a:pt x="198" y="292"/>
                    </a:lnTo>
                    <a:lnTo>
                      <a:pt x="198" y="293"/>
                    </a:lnTo>
                    <a:lnTo>
                      <a:pt x="198" y="294"/>
                    </a:lnTo>
                    <a:lnTo>
                      <a:pt x="198" y="295"/>
                    </a:lnTo>
                    <a:lnTo>
                      <a:pt x="198" y="295"/>
                    </a:lnTo>
                    <a:lnTo>
                      <a:pt x="197" y="298"/>
                    </a:lnTo>
                    <a:lnTo>
                      <a:pt x="197" y="298"/>
                    </a:lnTo>
                    <a:lnTo>
                      <a:pt x="196" y="300"/>
                    </a:lnTo>
                    <a:lnTo>
                      <a:pt x="196" y="301"/>
                    </a:lnTo>
                    <a:lnTo>
                      <a:pt x="196" y="301"/>
                    </a:lnTo>
                    <a:lnTo>
                      <a:pt x="195" y="303"/>
                    </a:lnTo>
                    <a:lnTo>
                      <a:pt x="194" y="314"/>
                    </a:lnTo>
                    <a:lnTo>
                      <a:pt x="193" y="320"/>
                    </a:lnTo>
                    <a:lnTo>
                      <a:pt x="192" y="322"/>
                    </a:lnTo>
                    <a:lnTo>
                      <a:pt x="190" y="335"/>
                    </a:lnTo>
                    <a:lnTo>
                      <a:pt x="189" y="335"/>
                    </a:lnTo>
                    <a:lnTo>
                      <a:pt x="189" y="336"/>
                    </a:lnTo>
                    <a:lnTo>
                      <a:pt x="188" y="337"/>
                    </a:lnTo>
                    <a:lnTo>
                      <a:pt x="188" y="338"/>
                    </a:lnTo>
                    <a:lnTo>
                      <a:pt x="188" y="338"/>
                    </a:lnTo>
                    <a:lnTo>
                      <a:pt x="187" y="338"/>
                    </a:lnTo>
                    <a:lnTo>
                      <a:pt x="186" y="338"/>
                    </a:lnTo>
                    <a:lnTo>
                      <a:pt x="186" y="339"/>
                    </a:lnTo>
                    <a:lnTo>
                      <a:pt x="186" y="340"/>
                    </a:lnTo>
                    <a:lnTo>
                      <a:pt x="186" y="341"/>
                    </a:lnTo>
                    <a:lnTo>
                      <a:pt x="186" y="341"/>
                    </a:lnTo>
                    <a:lnTo>
                      <a:pt x="185" y="342"/>
                    </a:lnTo>
                    <a:lnTo>
                      <a:pt x="185" y="343"/>
                    </a:lnTo>
                    <a:lnTo>
                      <a:pt x="184" y="343"/>
                    </a:lnTo>
                    <a:lnTo>
                      <a:pt x="183" y="343"/>
                    </a:lnTo>
                    <a:lnTo>
                      <a:pt x="183" y="343"/>
                    </a:lnTo>
                    <a:lnTo>
                      <a:pt x="183" y="343"/>
                    </a:lnTo>
                    <a:lnTo>
                      <a:pt x="182" y="343"/>
                    </a:lnTo>
                    <a:lnTo>
                      <a:pt x="181" y="343"/>
                    </a:lnTo>
                    <a:lnTo>
                      <a:pt x="180" y="342"/>
                    </a:lnTo>
                    <a:lnTo>
                      <a:pt x="180" y="341"/>
                    </a:lnTo>
                    <a:lnTo>
                      <a:pt x="180" y="341"/>
                    </a:lnTo>
                    <a:lnTo>
                      <a:pt x="180" y="341"/>
                    </a:lnTo>
                    <a:lnTo>
                      <a:pt x="179" y="340"/>
                    </a:lnTo>
                    <a:lnTo>
                      <a:pt x="178" y="340"/>
                    </a:lnTo>
                    <a:lnTo>
                      <a:pt x="179" y="339"/>
                    </a:lnTo>
                    <a:lnTo>
                      <a:pt x="179" y="338"/>
                    </a:lnTo>
                    <a:lnTo>
                      <a:pt x="179" y="338"/>
                    </a:lnTo>
                    <a:lnTo>
                      <a:pt x="178" y="338"/>
                    </a:lnTo>
                    <a:lnTo>
                      <a:pt x="178" y="337"/>
                    </a:lnTo>
                    <a:lnTo>
                      <a:pt x="177" y="337"/>
                    </a:lnTo>
                    <a:lnTo>
                      <a:pt x="177" y="336"/>
                    </a:lnTo>
                    <a:lnTo>
                      <a:pt x="177" y="335"/>
                    </a:lnTo>
                    <a:lnTo>
                      <a:pt x="177" y="335"/>
                    </a:lnTo>
                    <a:lnTo>
                      <a:pt x="176" y="335"/>
                    </a:lnTo>
                    <a:lnTo>
                      <a:pt x="175" y="335"/>
                    </a:lnTo>
                    <a:lnTo>
                      <a:pt x="174" y="336"/>
                    </a:lnTo>
                    <a:lnTo>
                      <a:pt x="174" y="335"/>
                    </a:lnTo>
                    <a:lnTo>
                      <a:pt x="172" y="335"/>
                    </a:lnTo>
                    <a:lnTo>
                      <a:pt x="171" y="335"/>
                    </a:lnTo>
                    <a:lnTo>
                      <a:pt x="171" y="335"/>
                    </a:lnTo>
                    <a:lnTo>
                      <a:pt x="172" y="335"/>
                    </a:lnTo>
                    <a:lnTo>
                      <a:pt x="171" y="334"/>
                    </a:lnTo>
                    <a:lnTo>
                      <a:pt x="171" y="334"/>
                    </a:lnTo>
                    <a:lnTo>
                      <a:pt x="171" y="334"/>
                    </a:lnTo>
                    <a:lnTo>
                      <a:pt x="170" y="334"/>
                    </a:lnTo>
                    <a:lnTo>
                      <a:pt x="170" y="333"/>
                    </a:lnTo>
                    <a:lnTo>
                      <a:pt x="170" y="334"/>
                    </a:lnTo>
                    <a:lnTo>
                      <a:pt x="169" y="334"/>
                    </a:lnTo>
                    <a:lnTo>
                      <a:pt x="168" y="334"/>
                    </a:lnTo>
                    <a:lnTo>
                      <a:pt x="168" y="334"/>
                    </a:lnTo>
                    <a:lnTo>
                      <a:pt x="168" y="333"/>
                    </a:lnTo>
                    <a:lnTo>
                      <a:pt x="167" y="333"/>
                    </a:lnTo>
                    <a:lnTo>
                      <a:pt x="167" y="334"/>
                    </a:lnTo>
                    <a:lnTo>
                      <a:pt x="166" y="334"/>
                    </a:lnTo>
                    <a:lnTo>
                      <a:pt x="166" y="335"/>
                    </a:lnTo>
                    <a:lnTo>
                      <a:pt x="165" y="335"/>
                    </a:lnTo>
                    <a:lnTo>
                      <a:pt x="165" y="335"/>
                    </a:lnTo>
                    <a:lnTo>
                      <a:pt x="164" y="335"/>
                    </a:lnTo>
                    <a:lnTo>
                      <a:pt x="163" y="335"/>
                    </a:lnTo>
                    <a:lnTo>
                      <a:pt x="162" y="335"/>
                    </a:lnTo>
                    <a:lnTo>
                      <a:pt x="162" y="335"/>
                    </a:lnTo>
                    <a:lnTo>
                      <a:pt x="162" y="336"/>
                    </a:lnTo>
                    <a:lnTo>
                      <a:pt x="162" y="336"/>
                    </a:lnTo>
                    <a:lnTo>
                      <a:pt x="162" y="337"/>
                    </a:lnTo>
                    <a:lnTo>
                      <a:pt x="162" y="337"/>
                    </a:lnTo>
                    <a:lnTo>
                      <a:pt x="162" y="338"/>
                    </a:lnTo>
                    <a:lnTo>
                      <a:pt x="163" y="338"/>
                    </a:lnTo>
                    <a:lnTo>
                      <a:pt x="162" y="338"/>
                    </a:lnTo>
                    <a:lnTo>
                      <a:pt x="162" y="338"/>
                    </a:lnTo>
                    <a:lnTo>
                      <a:pt x="162" y="339"/>
                    </a:lnTo>
                    <a:lnTo>
                      <a:pt x="162" y="340"/>
                    </a:lnTo>
                    <a:lnTo>
                      <a:pt x="162" y="341"/>
                    </a:lnTo>
                    <a:lnTo>
                      <a:pt x="162" y="341"/>
                    </a:lnTo>
                    <a:lnTo>
                      <a:pt x="162" y="343"/>
                    </a:lnTo>
                    <a:lnTo>
                      <a:pt x="162" y="343"/>
                    </a:lnTo>
                    <a:lnTo>
                      <a:pt x="162" y="344"/>
                    </a:lnTo>
                    <a:lnTo>
                      <a:pt x="162" y="344"/>
                    </a:lnTo>
                    <a:lnTo>
                      <a:pt x="162" y="344"/>
                    </a:lnTo>
                    <a:lnTo>
                      <a:pt x="163" y="345"/>
                    </a:lnTo>
                    <a:lnTo>
                      <a:pt x="163" y="346"/>
                    </a:lnTo>
                    <a:lnTo>
                      <a:pt x="164" y="346"/>
                    </a:lnTo>
                    <a:lnTo>
                      <a:pt x="164" y="347"/>
                    </a:lnTo>
                    <a:lnTo>
                      <a:pt x="163" y="347"/>
                    </a:lnTo>
                    <a:lnTo>
                      <a:pt x="162" y="347"/>
                    </a:lnTo>
                    <a:lnTo>
                      <a:pt x="162" y="347"/>
                    </a:lnTo>
                    <a:lnTo>
                      <a:pt x="162" y="347"/>
                    </a:lnTo>
                    <a:lnTo>
                      <a:pt x="162" y="348"/>
                    </a:lnTo>
                    <a:lnTo>
                      <a:pt x="162" y="349"/>
                    </a:lnTo>
                    <a:lnTo>
                      <a:pt x="161" y="349"/>
                    </a:lnTo>
                    <a:lnTo>
                      <a:pt x="161" y="350"/>
                    </a:lnTo>
                    <a:lnTo>
                      <a:pt x="162" y="350"/>
                    </a:lnTo>
                    <a:lnTo>
                      <a:pt x="161" y="352"/>
                    </a:lnTo>
                    <a:lnTo>
                      <a:pt x="161" y="352"/>
                    </a:lnTo>
                    <a:lnTo>
                      <a:pt x="161" y="353"/>
                    </a:lnTo>
                    <a:lnTo>
                      <a:pt x="161" y="353"/>
                    </a:lnTo>
                    <a:lnTo>
                      <a:pt x="160" y="354"/>
                    </a:lnTo>
                    <a:lnTo>
                      <a:pt x="160" y="355"/>
                    </a:lnTo>
                    <a:lnTo>
                      <a:pt x="161" y="355"/>
                    </a:lnTo>
                    <a:lnTo>
                      <a:pt x="161" y="356"/>
                    </a:lnTo>
                    <a:lnTo>
                      <a:pt x="160" y="356"/>
                    </a:lnTo>
                    <a:lnTo>
                      <a:pt x="160" y="357"/>
                    </a:lnTo>
                    <a:lnTo>
                      <a:pt x="161" y="358"/>
                    </a:lnTo>
                    <a:lnTo>
                      <a:pt x="161" y="359"/>
                    </a:lnTo>
                    <a:lnTo>
                      <a:pt x="161" y="359"/>
                    </a:lnTo>
                    <a:lnTo>
                      <a:pt x="162" y="359"/>
                    </a:lnTo>
                    <a:lnTo>
                      <a:pt x="161" y="359"/>
                    </a:lnTo>
                    <a:lnTo>
                      <a:pt x="161" y="360"/>
                    </a:lnTo>
                    <a:lnTo>
                      <a:pt x="160" y="360"/>
                    </a:lnTo>
                    <a:lnTo>
                      <a:pt x="160" y="361"/>
                    </a:lnTo>
                    <a:lnTo>
                      <a:pt x="160" y="362"/>
                    </a:lnTo>
                    <a:lnTo>
                      <a:pt x="160" y="362"/>
                    </a:lnTo>
                    <a:lnTo>
                      <a:pt x="160" y="363"/>
                    </a:lnTo>
                    <a:lnTo>
                      <a:pt x="160" y="364"/>
                    </a:lnTo>
                    <a:lnTo>
                      <a:pt x="160" y="364"/>
                    </a:lnTo>
                    <a:lnTo>
                      <a:pt x="160" y="365"/>
                    </a:lnTo>
                    <a:lnTo>
                      <a:pt x="159" y="365"/>
                    </a:lnTo>
                    <a:lnTo>
                      <a:pt x="160" y="365"/>
                    </a:lnTo>
                    <a:lnTo>
                      <a:pt x="159" y="365"/>
                    </a:lnTo>
                    <a:lnTo>
                      <a:pt x="160" y="366"/>
                    </a:lnTo>
                    <a:lnTo>
                      <a:pt x="159" y="366"/>
                    </a:lnTo>
                    <a:lnTo>
                      <a:pt x="160" y="366"/>
                    </a:lnTo>
                    <a:lnTo>
                      <a:pt x="160" y="367"/>
                    </a:lnTo>
                    <a:lnTo>
                      <a:pt x="160" y="367"/>
                    </a:lnTo>
                    <a:lnTo>
                      <a:pt x="160" y="368"/>
                    </a:lnTo>
                    <a:lnTo>
                      <a:pt x="160" y="369"/>
                    </a:lnTo>
                    <a:lnTo>
                      <a:pt x="160" y="371"/>
                    </a:lnTo>
                    <a:lnTo>
                      <a:pt x="160" y="372"/>
                    </a:lnTo>
                    <a:lnTo>
                      <a:pt x="161" y="373"/>
                    </a:lnTo>
                    <a:lnTo>
                      <a:pt x="161" y="374"/>
                    </a:lnTo>
                    <a:lnTo>
                      <a:pt x="161" y="375"/>
                    </a:lnTo>
                    <a:lnTo>
                      <a:pt x="160" y="375"/>
                    </a:lnTo>
                    <a:lnTo>
                      <a:pt x="160" y="375"/>
                    </a:lnTo>
                    <a:lnTo>
                      <a:pt x="160" y="377"/>
                    </a:lnTo>
                    <a:lnTo>
                      <a:pt x="160" y="378"/>
                    </a:lnTo>
                    <a:lnTo>
                      <a:pt x="160" y="378"/>
                    </a:lnTo>
                    <a:lnTo>
                      <a:pt x="160" y="379"/>
                    </a:lnTo>
                    <a:lnTo>
                      <a:pt x="160" y="380"/>
                    </a:lnTo>
                    <a:lnTo>
                      <a:pt x="160" y="381"/>
                    </a:lnTo>
                    <a:lnTo>
                      <a:pt x="160" y="381"/>
                    </a:lnTo>
                    <a:lnTo>
                      <a:pt x="160" y="382"/>
                    </a:lnTo>
                    <a:lnTo>
                      <a:pt x="160" y="383"/>
                    </a:lnTo>
                    <a:lnTo>
                      <a:pt x="160" y="383"/>
                    </a:lnTo>
                    <a:lnTo>
                      <a:pt x="160" y="384"/>
                    </a:lnTo>
                    <a:lnTo>
                      <a:pt x="159" y="384"/>
                    </a:lnTo>
                    <a:lnTo>
                      <a:pt x="159" y="384"/>
                    </a:lnTo>
                    <a:lnTo>
                      <a:pt x="158" y="384"/>
                    </a:lnTo>
                    <a:lnTo>
                      <a:pt x="157" y="384"/>
                    </a:lnTo>
                    <a:lnTo>
                      <a:pt x="157" y="385"/>
                    </a:lnTo>
                    <a:lnTo>
                      <a:pt x="158" y="385"/>
                    </a:lnTo>
                    <a:lnTo>
                      <a:pt x="158" y="386"/>
                    </a:lnTo>
                    <a:lnTo>
                      <a:pt x="159" y="386"/>
                    </a:lnTo>
                    <a:lnTo>
                      <a:pt x="159" y="387"/>
                    </a:lnTo>
                    <a:lnTo>
                      <a:pt x="159" y="387"/>
                    </a:lnTo>
                    <a:lnTo>
                      <a:pt x="158" y="387"/>
                    </a:lnTo>
                    <a:lnTo>
                      <a:pt x="157" y="387"/>
                    </a:lnTo>
                    <a:lnTo>
                      <a:pt x="157" y="388"/>
                    </a:lnTo>
                    <a:lnTo>
                      <a:pt x="156" y="388"/>
                    </a:lnTo>
                    <a:lnTo>
                      <a:pt x="156" y="389"/>
                    </a:lnTo>
                    <a:lnTo>
                      <a:pt x="156" y="390"/>
                    </a:lnTo>
                    <a:lnTo>
                      <a:pt x="156" y="390"/>
                    </a:lnTo>
                    <a:lnTo>
                      <a:pt x="156" y="389"/>
                    </a:lnTo>
                    <a:lnTo>
                      <a:pt x="155" y="388"/>
                    </a:lnTo>
                    <a:lnTo>
                      <a:pt x="155" y="387"/>
                    </a:lnTo>
                    <a:lnTo>
                      <a:pt x="155" y="387"/>
                    </a:lnTo>
                    <a:lnTo>
                      <a:pt x="155" y="386"/>
                    </a:lnTo>
                    <a:lnTo>
                      <a:pt x="154" y="385"/>
                    </a:lnTo>
                    <a:lnTo>
                      <a:pt x="153" y="384"/>
                    </a:lnTo>
                    <a:lnTo>
                      <a:pt x="153" y="384"/>
                    </a:lnTo>
                    <a:lnTo>
                      <a:pt x="152" y="383"/>
                    </a:lnTo>
                    <a:lnTo>
                      <a:pt x="152" y="382"/>
                    </a:lnTo>
                    <a:lnTo>
                      <a:pt x="152" y="382"/>
                    </a:lnTo>
                    <a:lnTo>
                      <a:pt x="151" y="382"/>
                    </a:lnTo>
                    <a:lnTo>
                      <a:pt x="151" y="381"/>
                    </a:lnTo>
                    <a:lnTo>
                      <a:pt x="150" y="379"/>
                    </a:lnTo>
                    <a:lnTo>
                      <a:pt x="150" y="378"/>
                    </a:lnTo>
                    <a:lnTo>
                      <a:pt x="147" y="375"/>
                    </a:lnTo>
                    <a:lnTo>
                      <a:pt x="147" y="375"/>
                    </a:lnTo>
                    <a:lnTo>
                      <a:pt x="146" y="374"/>
                    </a:lnTo>
                    <a:lnTo>
                      <a:pt x="145" y="372"/>
                    </a:lnTo>
                    <a:lnTo>
                      <a:pt x="144" y="372"/>
                    </a:lnTo>
                    <a:lnTo>
                      <a:pt x="144" y="370"/>
                    </a:lnTo>
                    <a:lnTo>
                      <a:pt x="143" y="368"/>
                    </a:lnTo>
                    <a:lnTo>
                      <a:pt x="142" y="367"/>
                    </a:lnTo>
                    <a:lnTo>
                      <a:pt x="142" y="367"/>
                    </a:lnTo>
                    <a:lnTo>
                      <a:pt x="141" y="366"/>
                    </a:lnTo>
                    <a:lnTo>
                      <a:pt x="141" y="365"/>
                    </a:lnTo>
                    <a:lnTo>
                      <a:pt x="141" y="365"/>
                    </a:lnTo>
                    <a:lnTo>
                      <a:pt x="140" y="365"/>
                    </a:lnTo>
                    <a:lnTo>
                      <a:pt x="138" y="362"/>
                    </a:lnTo>
                    <a:lnTo>
                      <a:pt x="138" y="361"/>
                    </a:lnTo>
                    <a:lnTo>
                      <a:pt x="138" y="361"/>
                    </a:lnTo>
                    <a:lnTo>
                      <a:pt x="138" y="360"/>
                    </a:lnTo>
                    <a:lnTo>
                      <a:pt x="138" y="360"/>
                    </a:lnTo>
                    <a:lnTo>
                      <a:pt x="138" y="359"/>
                    </a:lnTo>
                    <a:lnTo>
                      <a:pt x="137" y="359"/>
                    </a:lnTo>
                    <a:lnTo>
                      <a:pt x="136" y="358"/>
                    </a:lnTo>
                    <a:lnTo>
                      <a:pt x="134" y="354"/>
                    </a:lnTo>
                    <a:lnTo>
                      <a:pt x="133" y="353"/>
                    </a:lnTo>
                    <a:lnTo>
                      <a:pt x="133" y="353"/>
                    </a:lnTo>
                    <a:lnTo>
                      <a:pt x="133" y="352"/>
                    </a:lnTo>
                    <a:lnTo>
                      <a:pt x="130" y="349"/>
                    </a:lnTo>
                    <a:lnTo>
                      <a:pt x="129" y="348"/>
                    </a:lnTo>
                    <a:lnTo>
                      <a:pt x="129" y="346"/>
                    </a:lnTo>
                    <a:lnTo>
                      <a:pt x="128" y="345"/>
                    </a:lnTo>
                    <a:lnTo>
                      <a:pt x="127" y="344"/>
                    </a:lnTo>
                    <a:lnTo>
                      <a:pt x="127" y="344"/>
                    </a:lnTo>
                    <a:lnTo>
                      <a:pt x="126" y="343"/>
                    </a:lnTo>
                    <a:lnTo>
                      <a:pt x="126" y="342"/>
                    </a:lnTo>
                    <a:lnTo>
                      <a:pt x="126" y="341"/>
                    </a:lnTo>
                    <a:lnTo>
                      <a:pt x="125" y="341"/>
                    </a:lnTo>
                    <a:lnTo>
                      <a:pt x="125" y="340"/>
                    </a:lnTo>
                    <a:lnTo>
                      <a:pt x="124" y="339"/>
                    </a:lnTo>
                    <a:lnTo>
                      <a:pt x="123" y="338"/>
                    </a:lnTo>
                    <a:lnTo>
                      <a:pt x="122" y="337"/>
                    </a:lnTo>
                    <a:lnTo>
                      <a:pt x="121" y="334"/>
                    </a:lnTo>
                    <a:lnTo>
                      <a:pt x="120" y="333"/>
                    </a:lnTo>
                    <a:lnTo>
                      <a:pt x="120" y="332"/>
                    </a:lnTo>
                    <a:lnTo>
                      <a:pt x="119" y="331"/>
                    </a:lnTo>
                    <a:lnTo>
                      <a:pt x="118" y="330"/>
                    </a:lnTo>
                    <a:lnTo>
                      <a:pt x="118" y="329"/>
                    </a:lnTo>
                    <a:lnTo>
                      <a:pt x="117" y="329"/>
                    </a:lnTo>
                    <a:lnTo>
                      <a:pt x="115" y="326"/>
                    </a:lnTo>
                    <a:lnTo>
                      <a:pt x="115" y="325"/>
                    </a:lnTo>
                    <a:lnTo>
                      <a:pt x="114" y="323"/>
                    </a:lnTo>
                    <a:lnTo>
                      <a:pt x="114" y="323"/>
                    </a:lnTo>
                    <a:lnTo>
                      <a:pt x="112" y="321"/>
                    </a:lnTo>
                    <a:lnTo>
                      <a:pt x="111" y="320"/>
                    </a:lnTo>
                    <a:lnTo>
                      <a:pt x="111" y="320"/>
                    </a:lnTo>
                    <a:lnTo>
                      <a:pt x="111" y="317"/>
                    </a:lnTo>
                    <a:lnTo>
                      <a:pt x="108" y="315"/>
                    </a:lnTo>
                    <a:lnTo>
                      <a:pt x="108" y="314"/>
                    </a:lnTo>
                    <a:lnTo>
                      <a:pt x="105" y="308"/>
                    </a:lnTo>
                    <a:lnTo>
                      <a:pt x="104" y="307"/>
                    </a:lnTo>
                    <a:lnTo>
                      <a:pt x="100" y="303"/>
                    </a:lnTo>
                    <a:lnTo>
                      <a:pt x="100" y="302"/>
                    </a:lnTo>
                    <a:lnTo>
                      <a:pt x="99" y="301"/>
                    </a:lnTo>
                    <a:lnTo>
                      <a:pt x="99" y="300"/>
                    </a:lnTo>
                    <a:lnTo>
                      <a:pt x="93" y="291"/>
                    </a:lnTo>
                    <a:lnTo>
                      <a:pt x="89" y="285"/>
                    </a:lnTo>
                    <a:lnTo>
                      <a:pt x="85" y="279"/>
                    </a:lnTo>
                    <a:lnTo>
                      <a:pt x="85" y="278"/>
                    </a:lnTo>
                    <a:lnTo>
                      <a:pt x="84" y="278"/>
                    </a:lnTo>
                    <a:lnTo>
                      <a:pt x="84" y="277"/>
                    </a:lnTo>
                    <a:lnTo>
                      <a:pt x="83" y="276"/>
                    </a:lnTo>
                    <a:lnTo>
                      <a:pt x="83" y="276"/>
                    </a:lnTo>
                    <a:lnTo>
                      <a:pt x="82" y="274"/>
                    </a:lnTo>
                    <a:lnTo>
                      <a:pt x="82" y="274"/>
                    </a:lnTo>
                    <a:lnTo>
                      <a:pt x="81" y="274"/>
                    </a:lnTo>
                    <a:lnTo>
                      <a:pt x="81" y="273"/>
                    </a:lnTo>
                    <a:lnTo>
                      <a:pt x="81" y="272"/>
                    </a:lnTo>
                    <a:lnTo>
                      <a:pt x="81" y="271"/>
                    </a:lnTo>
                    <a:lnTo>
                      <a:pt x="80" y="271"/>
                    </a:lnTo>
                    <a:lnTo>
                      <a:pt x="79" y="270"/>
                    </a:lnTo>
                    <a:lnTo>
                      <a:pt x="78" y="268"/>
                    </a:lnTo>
                    <a:lnTo>
                      <a:pt x="78" y="268"/>
                    </a:lnTo>
                    <a:lnTo>
                      <a:pt x="75" y="262"/>
                    </a:lnTo>
                    <a:lnTo>
                      <a:pt x="75" y="262"/>
                    </a:lnTo>
                    <a:lnTo>
                      <a:pt x="74" y="262"/>
                    </a:lnTo>
                    <a:lnTo>
                      <a:pt x="73" y="261"/>
                    </a:lnTo>
                    <a:lnTo>
                      <a:pt x="72" y="259"/>
                    </a:lnTo>
                    <a:lnTo>
                      <a:pt x="71" y="256"/>
                    </a:lnTo>
                    <a:lnTo>
                      <a:pt x="71" y="256"/>
                    </a:lnTo>
                    <a:lnTo>
                      <a:pt x="70" y="255"/>
                    </a:lnTo>
                    <a:lnTo>
                      <a:pt x="69" y="254"/>
                    </a:lnTo>
                    <a:lnTo>
                      <a:pt x="69" y="253"/>
                    </a:lnTo>
                    <a:lnTo>
                      <a:pt x="67" y="252"/>
                    </a:lnTo>
                    <a:lnTo>
                      <a:pt x="67" y="251"/>
                    </a:lnTo>
                    <a:lnTo>
                      <a:pt x="66" y="250"/>
                    </a:lnTo>
                    <a:lnTo>
                      <a:pt x="66" y="250"/>
                    </a:lnTo>
                    <a:lnTo>
                      <a:pt x="66" y="250"/>
                    </a:lnTo>
                    <a:lnTo>
                      <a:pt x="66" y="249"/>
                    </a:lnTo>
                    <a:lnTo>
                      <a:pt x="66" y="248"/>
                    </a:lnTo>
                    <a:lnTo>
                      <a:pt x="65" y="247"/>
                    </a:lnTo>
                    <a:lnTo>
                      <a:pt x="63" y="246"/>
                    </a:lnTo>
                    <a:lnTo>
                      <a:pt x="62" y="244"/>
                    </a:lnTo>
                    <a:lnTo>
                      <a:pt x="61" y="241"/>
                    </a:lnTo>
                    <a:lnTo>
                      <a:pt x="60" y="239"/>
                    </a:lnTo>
                    <a:lnTo>
                      <a:pt x="59" y="238"/>
                    </a:lnTo>
                    <a:lnTo>
                      <a:pt x="57" y="235"/>
                    </a:lnTo>
                    <a:lnTo>
                      <a:pt x="57" y="234"/>
                    </a:lnTo>
                    <a:lnTo>
                      <a:pt x="56" y="234"/>
                    </a:lnTo>
                    <a:lnTo>
                      <a:pt x="55" y="232"/>
                    </a:lnTo>
                    <a:lnTo>
                      <a:pt x="55" y="231"/>
                    </a:lnTo>
                    <a:lnTo>
                      <a:pt x="53" y="228"/>
                    </a:lnTo>
                    <a:lnTo>
                      <a:pt x="50" y="223"/>
                    </a:lnTo>
                    <a:lnTo>
                      <a:pt x="49" y="223"/>
                    </a:lnTo>
                    <a:lnTo>
                      <a:pt x="45" y="217"/>
                    </a:lnTo>
                    <a:lnTo>
                      <a:pt x="45" y="216"/>
                    </a:lnTo>
                    <a:lnTo>
                      <a:pt x="42" y="212"/>
                    </a:lnTo>
                    <a:lnTo>
                      <a:pt x="42" y="211"/>
                    </a:lnTo>
                    <a:lnTo>
                      <a:pt x="40" y="209"/>
                    </a:lnTo>
                    <a:lnTo>
                      <a:pt x="40" y="208"/>
                    </a:lnTo>
                    <a:lnTo>
                      <a:pt x="39" y="207"/>
                    </a:lnTo>
                    <a:lnTo>
                      <a:pt x="37" y="204"/>
                    </a:lnTo>
                    <a:lnTo>
                      <a:pt x="36" y="202"/>
                    </a:lnTo>
                    <a:lnTo>
                      <a:pt x="35" y="201"/>
                    </a:lnTo>
                    <a:lnTo>
                      <a:pt x="34" y="200"/>
                    </a:lnTo>
                    <a:lnTo>
                      <a:pt x="33" y="199"/>
                    </a:lnTo>
                    <a:lnTo>
                      <a:pt x="32" y="196"/>
                    </a:lnTo>
                    <a:lnTo>
                      <a:pt x="32" y="195"/>
                    </a:lnTo>
                    <a:lnTo>
                      <a:pt x="30" y="193"/>
                    </a:lnTo>
                    <a:lnTo>
                      <a:pt x="29" y="192"/>
                    </a:lnTo>
                    <a:lnTo>
                      <a:pt x="28" y="190"/>
                    </a:lnTo>
                    <a:lnTo>
                      <a:pt x="27" y="189"/>
                    </a:lnTo>
                    <a:lnTo>
                      <a:pt x="26" y="186"/>
                    </a:lnTo>
                    <a:lnTo>
                      <a:pt x="25" y="186"/>
                    </a:lnTo>
                    <a:lnTo>
                      <a:pt x="25" y="186"/>
                    </a:lnTo>
                    <a:lnTo>
                      <a:pt x="24" y="185"/>
                    </a:lnTo>
                    <a:lnTo>
                      <a:pt x="24" y="183"/>
                    </a:lnTo>
                    <a:lnTo>
                      <a:pt x="22" y="180"/>
                    </a:lnTo>
                    <a:lnTo>
                      <a:pt x="21" y="180"/>
                    </a:lnTo>
                    <a:lnTo>
                      <a:pt x="21" y="179"/>
                    </a:lnTo>
                    <a:lnTo>
                      <a:pt x="20" y="178"/>
                    </a:lnTo>
                    <a:lnTo>
                      <a:pt x="19" y="176"/>
                    </a:lnTo>
                    <a:lnTo>
                      <a:pt x="18" y="176"/>
                    </a:lnTo>
                    <a:lnTo>
                      <a:pt x="17" y="173"/>
                    </a:lnTo>
                    <a:lnTo>
                      <a:pt x="15" y="170"/>
                    </a:lnTo>
                    <a:lnTo>
                      <a:pt x="14" y="168"/>
                    </a:lnTo>
                    <a:lnTo>
                      <a:pt x="14" y="167"/>
                    </a:lnTo>
                    <a:lnTo>
                      <a:pt x="11" y="164"/>
                    </a:lnTo>
                    <a:lnTo>
                      <a:pt x="11" y="164"/>
                    </a:lnTo>
                    <a:lnTo>
                      <a:pt x="11" y="163"/>
                    </a:lnTo>
                    <a:lnTo>
                      <a:pt x="11" y="163"/>
                    </a:lnTo>
                    <a:lnTo>
                      <a:pt x="10" y="163"/>
                    </a:lnTo>
                    <a:lnTo>
                      <a:pt x="10" y="162"/>
                    </a:lnTo>
                    <a:lnTo>
                      <a:pt x="9" y="161"/>
                    </a:lnTo>
                    <a:lnTo>
                      <a:pt x="7" y="158"/>
                    </a:lnTo>
                    <a:lnTo>
                      <a:pt x="6" y="157"/>
                    </a:lnTo>
                    <a:lnTo>
                      <a:pt x="6" y="155"/>
                    </a:lnTo>
                    <a:lnTo>
                      <a:pt x="6" y="155"/>
                    </a:lnTo>
                    <a:lnTo>
                      <a:pt x="6" y="155"/>
                    </a:lnTo>
                    <a:lnTo>
                      <a:pt x="5" y="154"/>
                    </a:lnTo>
                    <a:lnTo>
                      <a:pt x="4" y="153"/>
                    </a:lnTo>
                    <a:lnTo>
                      <a:pt x="4" y="152"/>
                    </a:lnTo>
                    <a:lnTo>
                      <a:pt x="3" y="152"/>
                    </a:lnTo>
                    <a:lnTo>
                      <a:pt x="3" y="151"/>
                    </a:lnTo>
                    <a:lnTo>
                      <a:pt x="3" y="150"/>
                    </a:lnTo>
                    <a:lnTo>
                      <a:pt x="2" y="149"/>
                    </a:lnTo>
                    <a:lnTo>
                      <a:pt x="2" y="149"/>
                    </a:lnTo>
                    <a:lnTo>
                      <a:pt x="1" y="149"/>
                    </a:lnTo>
                    <a:lnTo>
                      <a:pt x="0" y="146"/>
                    </a:lnTo>
                    <a:lnTo>
                      <a:pt x="0" y="143"/>
                    </a:lnTo>
                    <a:lnTo>
                      <a:pt x="0" y="143"/>
                    </a:lnTo>
                    <a:lnTo>
                      <a:pt x="1" y="140"/>
                    </a:lnTo>
                    <a:lnTo>
                      <a:pt x="1" y="140"/>
                    </a:lnTo>
                    <a:lnTo>
                      <a:pt x="1" y="140"/>
                    </a:lnTo>
                    <a:lnTo>
                      <a:pt x="2" y="139"/>
                    </a:lnTo>
                    <a:lnTo>
                      <a:pt x="2" y="138"/>
                    </a:lnTo>
                    <a:lnTo>
                      <a:pt x="3" y="136"/>
                    </a:lnTo>
                    <a:lnTo>
                      <a:pt x="3" y="13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3" name="Freeform 50"/>
              <p:cNvSpPr>
                <a:spLocks/>
              </p:cNvSpPr>
              <p:nvPr/>
            </p:nvSpPr>
            <p:spPr bwMode="auto">
              <a:xfrm>
                <a:off x="3414" y="1235"/>
                <a:ext cx="243" cy="390"/>
              </a:xfrm>
              <a:custGeom>
                <a:avLst/>
                <a:gdLst>
                  <a:gd name="T0" fmla="*/ 6 w 243"/>
                  <a:gd name="T1" fmla="*/ 121 h 390"/>
                  <a:gd name="T2" fmla="*/ 9 w 243"/>
                  <a:gd name="T3" fmla="*/ 110 h 390"/>
                  <a:gd name="T4" fmla="*/ 14 w 243"/>
                  <a:gd name="T5" fmla="*/ 91 h 390"/>
                  <a:gd name="T6" fmla="*/ 20 w 243"/>
                  <a:gd name="T7" fmla="*/ 67 h 390"/>
                  <a:gd name="T8" fmla="*/ 23 w 243"/>
                  <a:gd name="T9" fmla="*/ 53 h 390"/>
                  <a:gd name="T10" fmla="*/ 29 w 243"/>
                  <a:gd name="T11" fmla="*/ 30 h 390"/>
                  <a:gd name="T12" fmla="*/ 40 w 243"/>
                  <a:gd name="T13" fmla="*/ 2 h 390"/>
                  <a:gd name="T14" fmla="*/ 71 w 243"/>
                  <a:gd name="T15" fmla="*/ 10 h 390"/>
                  <a:gd name="T16" fmla="*/ 89 w 243"/>
                  <a:gd name="T17" fmla="*/ 14 h 390"/>
                  <a:gd name="T18" fmla="*/ 110 w 243"/>
                  <a:gd name="T19" fmla="*/ 19 h 390"/>
                  <a:gd name="T20" fmla="*/ 119 w 243"/>
                  <a:gd name="T21" fmla="*/ 21 h 390"/>
                  <a:gd name="T22" fmla="*/ 133 w 243"/>
                  <a:gd name="T23" fmla="*/ 24 h 390"/>
                  <a:gd name="T24" fmla="*/ 153 w 243"/>
                  <a:gd name="T25" fmla="*/ 30 h 390"/>
                  <a:gd name="T26" fmla="*/ 180 w 243"/>
                  <a:gd name="T27" fmla="*/ 35 h 390"/>
                  <a:gd name="T28" fmla="*/ 215 w 243"/>
                  <a:gd name="T29" fmla="*/ 43 h 390"/>
                  <a:gd name="T30" fmla="*/ 225 w 243"/>
                  <a:gd name="T31" fmla="*/ 45 h 390"/>
                  <a:gd name="T32" fmla="*/ 243 w 243"/>
                  <a:gd name="T33" fmla="*/ 52 h 390"/>
                  <a:gd name="T34" fmla="*/ 238 w 243"/>
                  <a:gd name="T35" fmla="*/ 73 h 390"/>
                  <a:gd name="T36" fmla="*/ 234 w 243"/>
                  <a:gd name="T37" fmla="*/ 101 h 390"/>
                  <a:gd name="T38" fmla="*/ 231 w 243"/>
                  <a:gd name="T39" fmla="*/ 114 h 390"/>
                  <a:gd name="T40" fmla="*/ 228 w 243"/>
                  <a:gd name="T41" fmla="*/ 128 h 390"/>
                  <a:gd name="T42" fmla="*/ 227 w 243"/>
                  <a:gd name="T43" fmla="*/ 139 h 390"/>
                  <a:gd name="T44" fmla="*/ 225 w 243"/>
                  <a:gd name="T45" fmla="*/ 147 h 390"/>
                  <a:gd name="T46" fmla="*/ 215 w 243"/>
                  <a:gd name="T47" fmla="*/ 203 h 390"/>
                  <a:gd name="T48" fmla="*/ 212 w 243"/>
                  <a:gd name="T49" fmla="*/ 217 h 390"/>
                  <a:gd name="T50" fmla="*/ 207 w 243"/>
                  <a:gd name="T51" fmla="*/ 246 h 390"/>
                  <a:gd name="T52" fmla="*/ 204 w 243"/>
                  <a:gd name="T53" fmla="*/ 259 h 390"/>
                  <a:gd name="T54" fmla="*/ 202 w 243"/>
                  <a:gd name="T55" fmla="*/ 268 h 390"/>
                  <a:gd name="T56" fmla="*/ 201 w 243"/>
                  <a:gd name="T57" fmla="*/ 275 h 390"/>
                  <a:gd name="T58" fmla="*/ 199 w 243"/>
                  <a:gd name="T59" fmla="*/ 283 h 390"/>
                  <a:gd name="T60" fmla="*/ 198 w 243"/>
                  <a:gd name="T61" fmla="*/ 292 h 390"/>
                  <a:gd name="T62" fmla="*/ 193 w 243"/>
                  <a:gd name="T63" fmla="*/ 320 h 390"/>
                  <a:gd name="T64" fmla="*/ 186 w 243"/>
                  <a:gd name="T65" fmla="*/ 341 h 390"/>
                  <a:gd name="T66" fmla="*/ 180 w 243"/>
                  <a:gd name="T67" fmla="*/ 341 h 390"/>
                  <a:gd name="T68" fmla="*/ 177 w 243"/>
                  <a:gd name="T69" fmla="*/ 335 h 390"/>
                  <a:gd name="T70" fmla="*/ 170 w 243"/>
                  <a:gd name="T71" fmla="*/ 334 h 390"/>
                  <a:gd name="T72" fmla="*/ 165 w 243"/>
                  <a:gd name="T73" fmla="*/ 335 h 390"/>
                  <a:gd name="T74" fmla="*/ 162 w 243"/>
                  <a:gd name="T75" fmla="*/ 338 h 390"/>
                  <a:gd name="T76" fmla="*/ 164 w 243"/>
                  <a:gd name="T77" fmla="*/ 346 h 390"/>
                  <a:gd name="T78" fmla="*/ 161 w 243"/>
                  <a:gd name="T79" fmla="*/ 352 h 390"/>
                  <a:gd name="T80" fmla="*/ 162 w 243"/>
                  <a:gd name="T81" fmla="*/ 359 h 390"/>
                  <a:gd name="T82" fmla="*/ 160 w 243"/>
                  <a:gd name="T83" fmla="*/ 365 h 390"/>
                  <a:gd name="T84" fmla="*/ 161 w 243"/>
                  <a:gd name="T85" fmla="*/ 374 h 390"/>
                  <a:gd name="T86" fmla="*/ 160 w 243"/>
                  <a:gd name="T87" fmla="*/ 383 h 390"/>
                  <a:gd name="T88" fmla="*/ 159 w 243"/>
                  <a:gd name="T89" fmla="*/ 387 h 390"/>
                  <a:gd name="T90" fmla="*/ 155 w 243"/>
                  <a:gd name="T91" fmla="*/ 386 h 390"/>
                  <a:gd name="T92" fmla="*/ 147 w 243"/>
                  <a:gd name="T93" fmla="*/ 375 h 390"/>
                  <a:gd name="T94" fmla="*/ 138 w 243"/>
                  <a:gd name="T95" fmla="*/ 362 h 390"/>
                  <a:gd name="T96" fmla="*/ 130 w 243"/>
                  <a:gd name="T97" fmla="*/ 349 h 390"/>
                  <a:gd name="T98" fmla="*/ 123 w 243"/>
                  <a:gd name="T99" fmla="*/ 338 h 390"/>
                  <a:gd name="T100" fmla="*/ 114 w 243"/>
                  <a:gd name="T101" fmla="*/ 323 h 390"/>
                  <a:gd name="T102" fmla="*/ 99 w 243"/>
                  <a:gd name="T103" fmla="*/ 300 h 390"/>
                  <a:gd name="T104" fmla="*/ 81 w 243"/>
                  <a:gd name="T105" fmla="*/ 273 h 390"/>
                  <a:gd name="T106" fmla="*/ 71 w 243"/>
                  <a:gd name="T107" fmla="*/ 256 h 390"/>
                  <a:gd name="T108" fmla="*/ 65 w 243"/>
                  <a:gd name="T109" fmla="*/ 247 h 390"/>
                  <a:gd name="T110" fmla="*/ 50 w 243"/>
                  <a:gd name="T111" fmla="*/ 223 h 390"/>
                  <a:gd name="T112" fmla="*/ 34 w 243"/>
                  <a:gd name="T113" fmla="*/ 200 h 390"/>
                  <a:gd name="T114" fmla="*/ 24 w 243"/>
                  <a:gd name="T115" fmla="*/ 183 h 390"/>
                  <a:gd name="T116" fmla="*/ 11 w 243"/>
                  <a:gd name="T117" fmla="*/ 164 h 390"/>
                  <a:gd name="T118" fmla="*/ 4 w 243"/>
                  <a:gd name="T119" fmla="*/ 153 h 390"/>
                  <a:gd name="T120" fmla="*/ 1 w 243"/>
                  <a:gd name="T121" fmla="*/ 14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 h="390">
                    <a:moveTo>
                      <a:pt x="3" y="135"/>
                    </a:moveTo>
                    <a:lnTo>
                      <a:pt x="3" y="134"/>
                    </a:lnTo>
                    <a:lnTo>
                      <a:pt x="3" y="133"/>
                    </a:lnTo>
                    <a:lnTo>
                      <a:pt x="3" y="131"/>
                    </a:lnTo>
                    <a:lnTo>
                      <a:pt x="4" y="131"/>
                    </a:lnTo>
                    <a:lnTo>
                      <a:pt x="5" y="128"/>
                    </a:lnTo>
                    <a:lnTo>
                      <a:pt x="5" y="128"/>
                    </a:lnTo>
                    <a:lnTo>
                      <a:pt x="6" y="125"/>
                    </a:lnTo>
                    <a:lnTo>
                      <a:pt x="6" y="124"/>
                    </a:lnTo>
                    <a:lnTo>
                      <a:pt x="6" y="123"/>
                    </a:lnTo>
                    <a:lnTo>
                      <a:pt x="6" y="122"/>
                    </a:lnTo>
                    <a:lnTo>
                      <a:pt x="6" y="121"/>
                    </a:lnTo>
                    <a:lnTo>
                      <a:pt x="6" y="121"/>
                    </a:lnTo>
                    <a:lnTo>
                      <a:pt x="6" y="120"/>
                    </a:lnTo>
                    <a:lnTo>
                      <a:pt x="6" y="118"/>
                    </a:lnTo>
                    <a:lnTo>
                      <a:pt x="7" y="117"/>
                    </a:lnTo>
                    <a:lnTo>
                      <a:pt x="7" y="116"/>
                    </a:lnTo>
                    <a:lnTo>
                      <a:pt x="8" y="116"/>
                    </a:lnTo>
                    <a:lnTo>
                      <a:pt x="8" y="114"/>
                    </a:lnTo>
                    <a:lnTo>
                      <a:pt x="8" y="113"/>
                    </a:lnTo>
                    <a:lnTo>
                      <a:pt x="9" y="111"/>
                    </a:lnTo>
                    <a:lnTo>
                      <a:pt x="9" y="110"/>
                    </a:lnTo>
                    <a:lnTo>
                      <a:pt x="9" y="110"/>
                    </a:lnTo>
                    <a:lnTo>
                      <a:pt x="9" y="110"/>
                    </a:lnTo>
                    <a:lnTo>
                      <a:pt x="9" y="109"/>
                    </a:lnTo>
                    <a:lnTo>
                      <a:pt x="9" y="108"/>
                    </a:lnTo>
                    <a:lnTo>
                      <a:pt x="10" y="107"/>
                    </a:lnTo>
                    <a:lnTo>
                      <a:pt x="11" y="105"/>
                    </a:lnTo>
                    <a:lnTo>
                      <a:pt x="11" y="103"/>
                    </a:lnTo>
                    <a:lnTo>
                      <a:pt x="12" y="100"/>
                    </a:lnTo>
                    <a:lnTo>
                      <a:pt x="12" y="97"/>
                    </a:lnTo>
                    <a:lnTo>
                      <a:pt x="12" y="97"/>
                    </a:lnTo>
                    <a:lnTo>
                      <a:pt x="12" y="95"/>
                    </a:lnTo>
                    <a:lnTo>
                      <a:pt x="13" y="94"/>
                    </a:lnTo>
                    <a:lnTo>
                      <a:pt x="13" y="94"/>
                    </a:lnTo>
                    <a:lnTo>
                      <a:pt x="14" y="91"/>
                    </a:lnTo>
                    <a:lnTo>
                      <a:pt x="14" y="90"/>
                    </a:lnTo>
                    <a:lnTo>
                      <a:pt x="15" y="88"/>
                    </a:lnTo>
                    <a:lnTo>
                      <a:pt x="15" y="87"/>
                    </a:lnTo>
                    <a:lnTo>
                      <a:pt x="15" y="86"/>
                    </a:lnTo>
                    <a:lnTo>
                      <a:pt x="16" y="82"/>
                    </a:lnTo>
                    <a:lnTo>
                      <a:pt x="17" y="80"/>
                    </a:lnTo>
                    <a:lnTo>
                      <a:pt x="18" y="76"/>
                    </a:lnTo>
                    <a:lnTo>
                      <a:pt x="18" y="73"/>
                    </a:lnTo>
                    <a:lnTo>
                      <a:pt x="19" y="71"/>
                    </a:lnTo>
                    <a:lnTo>
                      <a:pt x="19" y="70"/>
                    </a:lnTo>
                    <a:lnTo>
                      <a:pt x="20" y="68"/>
                    </a:lnTo>
                    <a:lnTo>
                      <a:pt x="20" y="67"/>
                    </a:lnTo>
                    <a:lnTo>
                      <a:pt x="20" y="67"/>
                    </a:lnTo>
                    <a:lnTo>
                      <a:pt x="21" y="64"/>
                    </a:lnTo>
                    <a:lnTo>
                      <a:pt x="21" y="63"/>
                    </a:lnTo>
                    <a:lnTo>
                      <a:pt x="21" y="61"/>
                    </a:lnTo>
                    <a:lnTo>
                      <a:pt x="22" y="60"/>
                    </a:lnTo>
                    <a:lnTo>
                      <a:pt x="22" y="59"/>
                    </a:lnTo>
                    <a:lnTo>
                      <a:pt x="22" y="58"/>
                    </a:lnTo>
                    <a:lnTo>
                      <a:pt x="22" y="57"/>
                    </a:lnTo>
                    <a:lnTo>
                      <a:pt x="22" y="56"/>
                    </a:lnTo>
                    <a:lnTo>
                      <a:pt x="22" y="55"/>
                    </a:lnTo>
                    <a:lnTo>
                      <a:pt x="23" y="55"/>
                    </a:lnTo>
                    <a:lnTo>
                      <a:pt x="23" y="53"/>
                    </a:lnTo>
                    <a:lnTo>
                      <a:pt x="24" y="49"/>
                    </a:lnTo>
                    <a:lnTo>
                      <a:pt x="24" y="49"/>
                    </a:lnTo>
                    <a:lnTo>
                      <a:pt x="26" y="43"/>
                    </a:lnTo>
                    <a:lnTo>
                      <a:pt x="26" y="43"/>
                    </a:lnTo>
                    <a:lnTo>
                      <a:pt x="26" y="42"/>
                    </a:lnTo>
                    <a:lnTo>
                      <a:pt x="27" y="42"/>
                    </a:lnTo>
                    <a:lnTo>
                      <a:pt x="27" y="41"/>
                    </a:lnTo>
                    <a:lnTo>
                      <a:pt x="27" y="40"/>
                    </a:lnTo>
                    <a:lnTo>
                      <a:pt x="27" y="37"/>
                    </a:lnTo>
                    <a:lnTo>
                      <a:pt x="27" y="36"/>
                    </a:lnTo>
                    <a:lnTo>
                      <a:pt x="28" y="31"/>
                    </a:lnTo>
                    <a:lnTo>
                      <a:pt x="29" y="30"/>
                    </a:lnTo>
                    <a:lnTo>
                      <a:pt x="30" y="25"/>
                    </a:lnTo>
                    <a:lnTo>
                      <a:pt x="30" y="24"/>
                    </a:lnTo>
                    <a:lnTo>
                      <a:pt x="32" y="19"/>
                    </a:lnTo>
                    <a:lnTo>
                      <a:pt x="33" y="17"/>
                    </a:lnTo>
                    <a:lnTo>
                      <a:pt x="33" y="16"/>
                    </a:lnTo>
                    <a:lnTo>
                      <a:pt x="33" y="14"/>
                    </a:lnTo>
                    <a:lnTo>
                      <a:pt x="33" y="12"/>
                    </a:lnTo>
                    <a:lnTo>
                      <a:pt x="35" y="6"/>
                    </a:lnTo>
                    <a:lnTo>
                      <a:pt x="35" y="5"/>
                    </a:lnTo>
                    <a:lnTo>
                      <a:pt x="36" y="0"/>
                    </a:lnTo>
                    <a:lnTo>
                      <a:pt x="37" y="1"/>
                    </a:lnTo>
                    <a:lnTo>
                      <a:pt x="40" y="2"/>
                    </a:lnTo>
                    <a:lnTo>
                      <a:pt x="44" y="3"/>
                    </a:lnTo>
                    <a:lnTo>
                      <a:pt x="45" y="3"/>
                    </a:lnTo>
                    <a:lnTo>
                      <a:pt x="58" y="6"/>
                    </a:lnTo>
                    <a:lnTo>
                      <a:pt x="59" y="6"/>
                    </a:lnTo>
                    <a:lnTo>
                      <a:pt x="60" y="6"/>
                    </a:lnTo>
                    <a:lnTo>
                      <a:pt x="62" y="7"/>
                    </a:lnTo>
                    <a:lnTo>
                      <a:pt x="63" y="8"/>
                    </a:lnTo>
                    <a:lnTo>
                      <a:pt x="63" y="8"/>
                    </a:lnTo>
                    <a:lnTo>
                      <a:pt x="65" y="9"/>
                    </a:lnTo>
                    <a:lnTo>
                      <a:pt x="66" y="9"/>
                    </a:lnTo>
                    <a:lnTo>
                      <a:pt x="66" y="9"/>
                    </a:lnTo>
                    <a:lnTo>
                      <a:pt x="71" y="10"/>
                    </a:lnTo>
                    <a:lnTo>
                      <a:pt x="73" y="11"/>
                    </a:lnTo>
                    <a:lnTo>
                      <a:pt x="75" y="11"/>
                    </a:lnTo>
                    <a:lnTo>
                      <a:pt x="78" y="12"/>
                    </a:lnTo>
                    <a:lnTo>
                      <a:pt x="78" y="12"/>
                    </a:lnTo>
                    <a:lnTo>
                      <a:pt x="79" y="12"/>
                    </a:lnTo>
                    <a:lnTo>
                      <a:pt x="81" y="12"/>
                    </a:lnTo>
                    <a:lnTo>
                      <a:pt x="83" y="12"/>
                    </a:lnTo>
                    <a:lnTo>
                      <a:pt x="84" y="13"/>
                    </a:lnTo>
                    <a:lnTo>
                      <a:pt x="86" y="13"/>
                    </a:lnTo>
                    <a:lnTo>
                      <a:pt x="88" y="14"/>
                    </a:lnTo>
                    <a:lnTo>
                      <a:pt x="89" y="14"/>
                    </a:lnTo>
                    <a:lnTo>
                      <a:pt x="89" y="14"/>
                    </a:lnTo>
                    <a:lnTo>
                      <a:pt x="92" y="15"/>
                    </a:lnTo>
                    <a:lnTo>
                      <a:pt x="96" y="16"/>
                    </a:lnTo>
                    <a:lnTo>
                      <a:pt x="99" y="17"/>
                    </a:lnTo>
                    <a:lnTo>
                      <a:pt x="99" y="17"/>
                    </a:lnTo>
                    <a:lnTo>
                      <a:pt x="101" y="18"/>
                    </a:lnTo>
                    <a:lnTo>
                      <a:pt x="103" y="18"/>
                    </a:lnTo>
                    <a:lnTo>
                      <a:pt x="105" y="18"/>
                    </a:lnTo>
                    <a:lnTo>
                      <a:pt x="107" y="19"/>
                    </a:lnTo>
                    <a:lnTo>
                      <a:pt x="108" y="19"/>
                    </a:lnTo>
                    <a:lnTo>
                      <a:pt x="109" y="19"/>
                    </a:lnTo>
                    <a:lnTo>
                      <a:pt x="110" y="19"/>
                    </a:lnTo>
                    <a:lnTo>
                      <a:pt x="110" y="19"/>
                    </a:lnTo>
                    <a:lnTo>
                      <a:pt x="111" y="19"/>
                    </a:lnTo>
                    <a:lnTo>
                      <a:pt x="112" y="19"/>
                    </a:lnTo>
                    <a:lnTo>
                      <a:pt x="113" y="20"/>
                    </a:lnTo>
                    <a:lnTo>
                      <a:pt x="114" y="20"/>
                    </a:lnTo>
                    <a:lnTo>
                      <a:pt x="114" y="20"/>
                    </a:lnTo>
                    <a:lnTo>
                      <a:pt x="115" y="20"/>
                    </a:lnTo>
                    <a:lnTo>
                      <a:pt x="115" y="21"/>
                    </a:lnTo>
                    <a:lnTo>
                      <a:pt x="116" y="21"/>
                    </a:lnTo>
                    <a:lnTo>
                      <a:pt x="117" y="21"/>
                    </a:lnTo>
                    <a:lnTo>
                      <a:pt x="118" y="21"/>
                    </a:lnTo>
                    <a:lnTo>
                      <a:pt x="118" y="21"/>
                    </a:lnTo>
                    <a:lnTo>
                      <a:pt x="119" y="21"/>
                    </a:lnTo>
                    <a:lnTo>
                      <a:pt x="122" y="22"/>
                    </a:lnTo>
                    <a:lnTo>
                      <a:pt x="122" y="22"/>
                    </a:lnTo>
                    <a:lnTo>
                      <a:pt x="123" y="22"/>
                    </a:lnTo>
                    <a:lnTo>
                      <a:pt x="123" y="22"/>
                    </a:lnTo>
                    <a:lnTo>
                      <a:pt x="124" y="23"/>
                    </a:lnTo>
                    <a:lnTo>
                      <a:pt x="125" y="23"/>
                    </a:lnTo>
                    <a:lnTo>
                      <a:pt x="126" y="23"/>
                    </a:lnTo>
                    <a:lnTo>
                      <a:pt x="127" y="24"/>
                    </a:lnTo>
                    <a:lnTo>
                      <a:pt x="127" y="24"/>
                    </a:lnTo>
                    <a:lnTo>
                      <a:pt x="129" y="24"/>
                    </a:lnTo>
                    <a:lnTo>
                      <a:pt x="132" y="24"/>
                    </a:lnTo>
                    <a:lnTo>
                      <a:pt x="133" y="24"/>
                    </a:lnTo>
                    <a:lnTo>
                      <a:pt x="133" y="25"/>
                    </a:lnTo>
                    <a:lnTo>
                      <a:pt x="133" y="25"/>
                    </a:lnTo>
                    <a:lnTo>
                      <a:pt x="134" y="25"/>
                    </a:lnTo>
                    <a:lnTo>
                      <a:pt x="135" y="25"/>
                    </a:lnTo>
                    <a:lnTo>
                      <a:pt x="136" y="26"/>
                    </a:lnTo>
                    <a:lnTo>
                      <a:pt x="138" y="26"/>
                    </a:lnTo>
                    <a:lnTo>
                      <a:pt x="138" y="27"/>
                    </a:lnTo>
                    <a:lnTo>
                      <a:pt x="139" y="27"/>
                    </a:lnTo>
                    <a:lnTo>
                      <a:pt x="140" y="27"/>
                    </a:lnTo>
                    <a:lnTo>
                      <a:pt x="141" y="27"/>
                    </a:lnTo>
                    <a:lnTo>
                      <a:pt x="145" y="27"/>
                    </a:lnTo>
                    <a:lnTo>
                      <a:pt x="153" y="30"/>
                    </a:lnTo>
                    <a:lnTo>
                      <a:pt x="155" y="30"/>
                    </a:lnTo>
                    <a:lnTo>
                      <a:pt x="156" y="30"/>
                    </a:lnTo>
                    <a:lnTo>
                      <a:pt x="157" y="30"/>
                    </a:lnTo>
                    <a:lnTo>
                      <a:pt x="158" y="30"/>
                    </a:lnTo>
                    <a:lnTo>
                      <a:pt x="159" y="31"/>
                    </a:lnTo>
                    <a:lnTo>
                      <a:pt x="162" y="32"/>
                    </a:lnTo>
                    <a:lnTo>
                      <a:pt x="163" y="32"/>
                    </a:lnTo>
                    <a:lnTo>
                      <a:pt x="166" y="33"/>
                    </a:lnTo>
                    <a:lnTo>
                      <a:pt x="174" y="34"/>
                    </a:lnTo>
                    <a:lnTo>
                      <a:pt x="176" y="34"/>
                    </a:lnTo>
                    <a:lnTo>
                      <a:pt x="179" y="35"/>
                    </a:lnTo>
                    <a:lnTo>
                      <a:pt x="180" y="35"/>
                    </a:lnTo>
                    <a:lnTo>
                      <a:pt x="188" y="37"/>
                    </a:lnTo>
                    <a:lnTo>
                      <a:pt x="189" y="37"/>
                    </a:lnTo>
                    <a:lnTo>
                      <a:pt x="199" y="40"/>
                    </a:lnTo>
                    <a:lnTo>
                      <a:pt x="201" y="40"/>
                    </a:lnTo>
                    <a:lnTo>
                      <a:pt x="209" y="42"/>
                    </a:lnTo>
                    <a:lnTo>
                      <a:pt x="209" y="42"/>
                    </a:lnTo>
                    <a:lnTo>
                      <a:pt x="210" y="42"/>
                    </a:lnTo>
                    <a:lnTo>
                      <a:pt x="210" y="42"/>
                    </a:lnTo>
                    <a:lnTo>
                      <a:pt x="213" y="42"/>
                    </a:lnTo>
                    <a:lnTo>
                      <a:pt x="213" y="43"/>
                    </a:lnTo>
                    <a:lnTo>
                      <a:pt x="214" y="43"/>
                    </a:lnTo>
                    <a:lnTo>
                      <a:pt x="215" y="43"/>
                    </a:lnTo>
                    <a:lnTo>
                      <a:pt x="216" y="43"/>
                    </a:lnTo>
                    <a:lnTo>
                      <a:pt x="216" y="43"/>
                    </a:lnTo>
                    <a:lnTo>
                      <a:pt x="216" y="43"/>
                    </a:lnTo>
                    <a:lnTo>
                      <a:pt x="218" y="43"/>
                    </a:lnTo>
                    <a:lnTo>
                      <a:pt x="219" y="43"/>
                    </a:lnTo>
                    <a:lnTo>
                      <a:pt x="219" y="44"/>
                    </a:lnTo>
                    <a:lnTo>
                      <a:pt x="222" y="44"/>
                    </a:lnTo>
                    <a:lnTo>
                      <a:pt x="222" y="45"/>
                    </a:lnTo>
                    <a:lnTo>
                      <a:pt x="222" y="45"/>
                    </a:lnTo>
                    <a:lnTo>
                      <a:pt x="223" y="45"/>
                    </a:lnTo>
                    <a:lnTo>
                      <a:pt x="224" y="45"/>
                    </a:lnTo>
                    <a:lnTo>
                      <a:pt x="225" y="45"/>
                    </a:lnTo>
                    <a:lnTo>
                      <a:pt x="226" y="46"/>
                    </a:lnTo>
                    <a:lnTo>
                      <a:pt x="227" y="46"/>
                    </a:lnTo>
                    <a:lnTo>
                      <a:pt x="228" y="46"/>
                    </a:lnTo>
                    <a:lnTo>
                      <a:pt x="228" y="46"/>
                    </a:lnTo>
                    <a:lnTo>
                      <a:pt x="232" y="47"/>
                    </a:lnTo>
                    <a:lnTo>
                      <a:pt x="233" y="47"/>
                    </a:lnTo>
                    <a:lnTo>
                      <a:pt x="235" y="48"/>
                    </a:lnTo>
                    <a:lnTo>
                      <a:pt x="236" y="48"/>
                    </a:lnTo>
                    <a:lnTo>
                      <a:pt x="241" y="49"/>
                    </a:lnTo>
                    <a:lnTo>
                      <a:pt x="243" y="49"/>
                    </a:lnTo>
                    <a:lnTo>
                      <a:pt x="243" y="49"/>
                    </a:lnTo>
                    <a:lnTo>
                      <a:pt x="243" y="52"/>
                    </a:lnTo>
                    <a:lnTo>
                      <a:pt x="243" y="55"/>
                    </a:lnTo>
                    <a:lnTo>
                      <a:pt x="243" y="55"/>
                    </a:lnTo>
                    <a:lnTo>
                      <a:pt x="243" y="56"/>
                    </a:lnTo>
                    <a:lnTo>
                      <a:pt x="242" y="56"/>
                    </a:lnTo>
                    <a:lnTo>
                      <a:pt x="241" y="61"/>
                    </a:lnTo>
                    <a:lnTo>
                      <a:pt x="241" y="61"/>
                    </a:lnTo>
                    <a:lnTo>
                      <a:pt x="240" y="64"/>
                    </a:lnTo>
                    <a:lnTo>
                      <a:pt x="240" y="66"/>
                    </a:lnTo>
                    <a:lnTo>
                      <a:pt x="240" y="67"/>
                    </a:lnTo>
                    <a:lnTo>
                      <a:pt x="239" y="72"/>
                    </a:lnTo>
                    <a:lnTo>
                      <a:pt x="239" y="73"/>
                    </a:lnTo>
                    <a:lnTo>
                      <a:pt x="238" y="73"/>
                    </a:lnTo>
                    <a:lnTo>
                      <a:pt x="238" y="77"/>
                    </a:lnTo>
                    <a:lnTo>
                      <a:pt x="238" y="79"/>
                    </a:lnTo>
                    <a:lnTo>
                      <a:pt x="237" y="82"/>
                    </a:lnTo>
                    <a:lnTo>
                      <a:pt x="237" y="85"/>
                    </a:lnTo>
                    <a:lnTo>
                      <a:pt x="237" y="86"/>
                    </a:lnTo>
                    <a:lnTo>
                      <a:pt x="237" y="87"/>
                    </a:lnTo>
                    <a:lnTo>
                      <a:pt x="237" y="87"/>
                    </a:lnTo>
                    <a:lnTo>
                      <a:pt x="236" y="87"/>
                    </a:lnTo>
                    <a:lnTo>
                      <a:pt x="236" y="88"/>
                    </a:lnTo>
                    <a:lnTo>
                      <a:pt x="235" y="92"/>
                    </a:lnTo>
                    <a:lnTo>
                      <a:pt x="234" y="98"/>
                    </a:lnTo>
                    <a:lnTo>
                      <a:pt x="234" y="101"/>
                    </a:lnTo>
                    <a:lnTo>
                      <a:pt x="233" y="104"/>
                    </a:lnTo>
                    <a:lnTo>
                      <a:pt x="232" y="106"/>
                    </a:lnTo>
                    <a:lnTo>
                      <a:pt x="232" y="108"/>
                    </a:lnTo>
                    <a:lnTo>
                      <a:pt x="232" y="109"/>
                    </a:lnTo>
                    <a:lnTo>
                      <a:pt x="232" y="110"/>
                    </a:lnTo>
                    <a:lnTo>
                      <a:pt x="232" y="110"/>
                    </a:lnTo>
                    <a:lnTo>
                      <a:pt x="232" y="110"/>
                    </a:lnTo>
                    <a:lnTo>
                      <a:pt x="232" y="111"/>
                    </a:lnTo>
                    <a:lnTo>
                      <a:pt x="232" y="112"/>
                    </a:lnTo>
                    <a:lnTo>
                      <a:pt x="231" y="112"/>
                    </a:lnTo>
                    <a:lnTo>
                      <a:pt x="231" y="113"/>
                    </a:lnTo>
                    <a:lnTo>
                      <a:pt x="231" y="114"/>
                    </a:lnTo>
                    <a:lnTo>
                      <a:pt x="231" y="116"/>
                    </a:lnTo>
                    <a:lnTo>
                      <a:pt x="231" y="117"/>
                    </a:lnTo>
                    <a:lnTo>
                      <a:pt x="231" y="118"/>
                    </a:lnTo>
                    <a:lnTo>
                      <a:pt x="230" y="122"/>
                    </a:lnTo>
                    <a:lnTo>
                      <a:pt x="229" y="123"/>
                    </a:lnTo>
                    <a:lnTo>
                      <a:pt x="229" y="124"/>
                    </a:lnTo>
                    <a:lnTo>
                      <a:pt x="229" y="125"/>
                    </a:lnTo>
                    <a:lnTo>
                      <a:pt x="229" y="125"/>
                    </a:lnTo>
                    <a:lnTo>
                      <a:pt x="229" y="126"/>
                    </a:lnTo>
                    <a:lnTo>
                      <a:pt x="228" y="126"/>
                    </a:lnTo>
                    <a:lnTo>
                      <a:pt x="228" y="127"/>
                    </a:lnTo>
                    <a:lnTo>
                      <a:pt x="228" y="128"/>
                    </a:lnTo>
                    <a:lnTo>
                      <a:pt x="228" y="128"/>
                    </a:lnTo>
                    <a:lnTo>
                      <a:pt x="228" y="129"/>
                    </a:lnTo>
                    <a:lnTo>
                      <a:pt x="228" y="130"/>
                    </a:lnTo>
                    <a:lnTo>
                      <a:pt x="228" y="131"/>
                    </a:lnTo>
                    <a:lnTo>
                      <a:pt x="228" y="133"/>
                    </a:lnTo>
                    <a:lnTo>
                      <a:pt x="227" y="134"/>
                    </a:lnTo>
                    <a:lnTo>
                      <a:pt x="227" y="135"/>
                    </a:lnTo>
                    <a:lnTo>
                      <a:pt x="227" y="136"/>
                    </a:lnTo>
                    <a:lnTo>
                      <a:pt x="227" y="137"/>
                    </a:lnTo>
                    <a:lnTo>
                      <a:pt x="227" y="137"/>
                    </a:lnTo>
                    <a:lnTo>
                      <a:pt x="227" y="138"/>
                    </a:lnTo>
                    <a:lnTo>
                      <a:pt x="227" y="139"/>
                    </a:lnTo>
                    <a:lnTo>
                      <a:pt x="227" y="140"/>
                    </a:lnTo>
                    <a:lnTo>
                      <a:pt x="227" y="140"/>
                    </a:lnTo>
                    <a:lnTo>
                      <a:pt x="226" y="140"/>
                    </a:lnTo>
                    <a:lnTo>
                      <a:pt x="226" y="141"/>
                    </a:lnTo>
                    <a:lnTo>
                      <a:pt x="226" y="142"/>
                    </a:lnTo>
                    <a:lnTo>
                      <a:pt x="226" y="143"/>
                    </a:lnTo>
                    <a:lnTo>
                      <a:pt x="226" y="143"/>
                    </a:lnTo>
                    <a:lnTo>
                      <a:pt x="225" y="144"/>
                    </a:lnTo>
                    <a:lnTo>
                      <a:pt x="225" y="145"/>
                    </a:lnTo>
                    <a:lnTo>
                      <a:pt x="225" y="146"/>
                    </a:lnTo>
                    <a:lnTo>
                      <a:pt x="225" y="146"/>
                    </a:lnTo>
                    <a:lnTo>
                      <a:pt x="225" y="147"/>
                    </a:lnTo>
                    <a:lnTo>
                      <a:pt x="225" y="148"/>
                    </a:lnTo>
                    <a:lnTo>
                      <a:pt x="224" y="152"/>
                    </a:lnTo>
                    <a:lnTo>
                      <a:pt x="223" y="158"/>
                    </a:lnTo>
                    <a:lnTo>
                      <a:pt x="222" y="159"/>
                    </a:lnTo>
                    <a:lnTo>
                      <a:pt x="221" y="170"/>
                    </a:lnTo>
                    <a:lnTo>
                      <a:pt x="221" y="172"/>
                    </a:lnTo>
                    <a:lnTo>
                      <a:pt x="218" y="183"/>
                    </a:lnTo>
                    <a:lnTo>
                      <a:pt x="216" y="196"/>
                    </a:lnTo>
                    <a:lnTo>
                      <a:pt x="216" y="197"/>
                    </a:lnTo>
                    <a:lnTo>
                      <a:pt x="216" y="201"/>
                    </a:lnTo>
                    <a:lnTo>
                      <a:pt x="215" y="201"/>
                    </a:lnTo>
                    <a:lnTo>
                      <a:pt x="215" y="203"/>
                    </a:lnTo>
                    <a:lnTo>
                      <a:pt x="215" y="204"/>
                    </a:lnTo>
                    <a:lnTo>
                      <a:pt x="214" y="204"/>
                    </a:lnTo>
                    <a:lnTo>
                      <a:pt x="214" y="204"/>
                    </a:lnTo>
                    <a:lnTo>
                      <a:pt x="214" y="205"/>
                    </a:lnTo>
                    <a:lnTo>
                      <a:pt x="214" y="206"/>
                    </a:lnTo>
                    <a:lnTo>
                      <a:pt x="213" y="209"/>
                    </a:lnTo>
                    <a:lnTo>
                      <a:pt x="213" y="210"/>
                    </a:lnTo>
                    <a:lnTo>
                      <a:pt x="213" y="213"/>
                    </a:lnTo>
                    <a:lnTo>
                      <a:pt x="212" y="216"/>
                    </a:lnTo>
                    <a:lnTo>
                      <a:pt x="212" y="216"/>
                    </a:lnTo>
                    <a:lnTo>
                      <a:pt x="212" y="216"/>
                    </a:lnTo>
                    <a:lnTo>
                      <a:pt x="212" y="217"/>
                    </a:lnTo>
                    <a:lnTo>
                      <a:pt x="211" y="218"/>
                    </a:lnTo>
                    <a:lnTo>
                      <a:pt x="211" y="219"/>
                    </a:lnTo>
                    <a:lnTo>
                      <a:pt x="210" y="224"/>
                    </a:lnTo>
                    <a:lnTo>
                      <a:pt x="210" y="225"/>
                    </a:lnTo>
                    <a:lnTo>
                      <a:pt x="209" y="233"/>
                    </a:lnTo>
                    <a:lnTo>
                      <a:pt x="209" y="234"/>
                    </a:lnTo>
                    <a:lnTo>
                      <a:pt x="208" y="238"/>
                    </a:lnTo>
                    <a:lnTo>
                      <a:pt x="207" y="240"/>
                    </a:lnTo>
                    <a:lnTo>
                      <a:pt x="207" y="241"/>
                    </a:lnTo>
                    <a:lnTo>
                      <a:pt x="207" y="242"/>
                    </a:lnTo>
                    <a:lnTo>
                      <a:pt x="207" y="244"/>
                    </a:lnTo>
                    <a:lnTo>
                      <a:pt x="207" y="246"/>
                    </a:lnTo>
                    <a:lnTo>
                      <a:pt x="205" y="251"/>
                    </a:lnTo>
                    <a:lnTo>
                      <a:pt x="205" y="252"/>
                    </a:lnTo>
                    <a:lnTo>
                      <a:pt x="205" y="253"/>
                    </a:lnTo>
                    <a:lnTo>
                      <a:pt x="205" y="253"/>
                    </a:lnTo>
                    <a:lnTo>
                      <a:pt x="205" y="253"/>
                    </a:lnTo>
                    <a:lnTo>
                      <a:pt x="204" y="254"/>
                    </a:lnTo>
                    <a:lnTo>
                      <a:pt x="204" y="255"/>
                    </a:lnTo>
                    <a:lnTo>
                      <a:pt x="204" y="256"/>
                    </a:lnTo>
                    <a:lnTo>
                      <a:pt x="204" y="256"/>
                    </a:lnTo>
                    <a:lnTo>
                      <a:pt x="204" y="257"/>
                    </a:lnTo>
                    <a:lnTo>
                      <a:pt x="204" y="258"/>
                    </a:lnTo>
                    <a:lnTo>
                      <a:pt x="204" y="259"/>
                    </a:lnTo>
                    <a:lnTo>
                      <a:pt x="204" y="259"/>
                    </a:lnTo>
                    <a:lnTo>
                      <a:pt x="204" y="260"/>
                    </a:lnTo>
                    <a:lnTo>
                      <a:pt x="204" y="261"/>
                    </a:lnTo>
                    <a:lnTo>
                      <a:pt x="204" y="261"/>
                    </a:lnTo>
                    <a:lnTo>
                      <a:pt x="204" y="262"/>
                    </a:lnTo>
                    <a:lnTo>
                      <a:pt x="204" y="262"/>
                    </a:lnTo>
                    <a:lnTo>
                      <a:pt x="203" y="264"/>
                    </a:lnTo>
                    <a:lnTo>
                      <a:pt x="203" y="265"/>
                    </a:lnTo>
                    <a:lnTo>
                      <a:pt x="203" y="265"/>
                    </a:lnTo>
                    <a:lnTo>
                      <a:pt x="203" y="266"/>
                    </a:lnTo>
                    <a:lnTo>
                      <a:pt x="203" y="267"/>
                    </a:lnTo>
                    <a:lnTo>
                      <a:pt x="202" y="268"/>
                    </a:lnTo>
                    <a:lnTo>
                      <a:pt x="202" y="268"/>
                    </a:lnTo>
                    <a:lnTo>
                      <a:pt x="202" y="268"/>
                    </a:lnTo>
                    <a:lnTo>
                      <a:pt x="202" y="269"/>
                    </a:lnTo>
                    <a:lnTo>
                      <a:pt x="202" y="270"/>
                    </a:lnTo>
                    <a:lnTo>
                      <a:pt x="202" y="271"/>
                    </a:lnTo>
                    <a:lnTo>
                      <a:pt x="201" y="271"/>
                    </a:lnTo>
                    <a:lnTo>
                      <a:pt x="201" y="271"/>
                    </a:lnTo>
                    <a:lnTo>
                      <a:pt x="201" y="272"/>
                    </a:lnTo>
                    <a:lnTo>
                      <a:pt x="201" y="273"/>
                    </a:lnTo>
                    <a:lnTo>
                      <a:pt x="201" y="274"/>
                    </a:lnTo>
                    <a:lnTo>
                      <a:pt x="201" y="274"/>
                    </a:lnTo>
                    <a:lnTo>
                      <a:pt x="201" y="275"/>
                    </a:lnTo>
                    <a:lnTo>
                      <a:pt x="201" y="276"/>
                    </a:lnTo>
                    <a:lnTo>
                      <a:pt x="201" y="276"/>
                    </a:lnTo>
                    <a:lnTo>
                      <a:pt x="201" y="277"/>
                    </a:lnTo>
                    <a:lnTo>
                      <a:pt x="201" y="277"/>
                    </a:lnTo>
                    <a:lnTo>
                      <a:pt x="200" y="278"/>
                    </a:lnTo>
                    <a:lnTo>
                      <a:pt x="200" y="279"/>
                    </a:lnTo>
                    <a:lnTo>
                      <a:pt x="200" y="280"/>
                    </a:lnTo>
                    <a:lnTo>
                      <a:pt x="200" y="281"/>
                    </a:lnTo>
                    <a:lnTo>
                      <a:pt x="200" y="282"/>
                    </a:lnTo>
                    <a:lnTo>
                      <a:pt x="199" y="282"/>
                    </a:lnTo>
                    <a:lnTo>
                      <a:pt x="199" y="283"/>
                    </a:lnTo>
                    <a:lnTo>
                      <a:pt x="199" y="283"/>
                    </a:lnTo>
                    <a:lnTo>
                      <a:pt x="199" y="283"/>
                    </a:lnTo>
                    <a:lnTo>
                      <a:pt x="199" y="286"/>
                    </a:lnTo>
                    <a:lnTo>
                      <a:pt x="199" y="286"/>
                    </a:lnTo>
                    <a:lnTo>
                      <a:pt x="199" y="287"/>
                    </a:lnTo>
                    <a:lnTo>
                      <a:pt x="199" y="288"/>
                    </a:lnTo>
                    <a:lnTo>
                      <a:pt x="199" y="289"/>
                    </a:lnTo>
                    <a:lnTo>
                      <a:pt x="198" y="289"/>
                    </a:lnTo>
                    <a:lnTo>
                      <a:pt x="198" y="289"/>
                    </a:lnTo>
                    <a:lnTo>
                      <a:pt x="198" y="290"/>
                    </a:lnTo>
                    <a:lnTo>
                      <a:pt x="198" y="291"/>
                    </a:lnTo>
                    <a:lnTo>
                      <a:pt x="198" y="292"/>
                    </a:lnTo>
                    <a:lnTo>
                      <a:pt x="198" y="292"/>
                    </a:lnTo>
                    <a:lnTo>
                      <a:pt x="198" y="293"/>
                    </a:lnTo>
                    <a:lnTo>
                      <a:pt x="198" y="294"/>
                    </a:lnTo>
                    <a:lnTo>
                      <a:pt x="198" y="295"/>
                    </a:lnTo>
                    <a:lnTo>
                      <a:pt x="198" y="295"/>
                    </a:lnTo>
                    <a:lnTo>
                      <a:pt x="197" y="298"/>
                    </a:lnTo>
                    <a:lnTo>
                      <a:pt x="197" y="298"/>
                    </a:lnTo>
                    <a:lnTo>
                      <a:pt x="196" y="300"/>
                    </a:lnTo>
                    <a:lnTo>
                      <a:pt x="196" y="301"/>
                    </a:lnTo>
                    <a:lnTo>
                      <a:pt x="196" y="301"/>
                    </a:lnTo>
                    <a:lnTo>
                      <a:pt x="195" y="303"/>
                    </a:lnTo>
                    <a:lnTo>
                      <a:pt x="194" y="314"/>
                    </a:lnTo>
                    <a:lnTo>
                      <a:pt x="193" y="320"/>
                    </a:lnTo>
                    <a:lnTo>
                      <a:pt x="192" y="322"/>
                    </a:lnTo>
                    <a:lnTo>
                      <a:pt x="190" y="335"/>
                    </a:lnTo>
                    <a:lnTo>
                      <a:pt x="189" y="335"/>
                    </a:lnTo>
                    <a:lnTo>
                      <a:pt x="189" y="336"/>
                    </a:lnTo>
                    <a:lnTo>
                      <a:pt x="188" y="337"/>
                    </a:lnTo>
                    <a:lnTo>
                      <a:pt x="188" y="338"/>
                    </a:lnTo>
                    <a:lnTo>
                      <a:pt x="188" y="338"/>
                    </a:lnTo>
                    <a:lnTo>
                      <a:pt x="187" y="338"/>
                    </a:lnTo>
                    <a:lnTo>
                      <a:pt x="186" y="338"/>
                    </a:lnTo>
                    <a:lnTo>
                      <a:pt x="186" y="339"/>
                    </a:lnTo>
                    <a:lnTo>
                      <a:pt x="186" y="340"/>
                    </a:lnTo>
                    <a:lnTo>
                      <a:pt x="186" y="341"/>
                    </a:lnTo>
                    <a:lnTo>
                      <a:pt x="186" y="341"/>
                    </a:lnTo>
                    <a:lnTo>
                      <a:pt x="185" y="342"/>
                    </a:lnTo>
                    <a:lnTo>
                      <a:pt x="185" y="343"/>
                    </a:lnTo>
                    <a:lnTo>
                      <a:pt x="184" y="343"/>
                    </a:lnTo>
                    <a:lnTo>
                      <a:pt x="183" y="343"/>
                    </a:lnTo>
                    <a:lnTo>
                      <a:pt x="183" y="343"/>
                    </a:lnTo>
                    <a:lnTo>
                      <a:pt x="183" y="343"/>
                    </a:lnTo>
                    <a:lnTo>
                      <a:pt x="182" y="343"/>
                    </a:lnTo>
                    <a:lnTo>
                      <a:pt x="181" y="343"/>
                    </a:lnTo>
                    <a:lnTo>
                      <a:pt x="180" y="342"/>
                    </a:lnTo>
                    <a:lnTo>
                      <a:pt x="180" y="341"/>
                    </a:lnTo>
                    <a:lnTo>
                      <a:pt x="180" y="341"/>
                    </a:lnTo>
                    <a:lnTo>
                      <a:pt x="180" y="341"/>
                    </a:lnTo>
                    <a:lnTo>
                      <a:pt x="179" y="340"/>
                    </a:lnTo>
                    <a:lnTo>
                      <a:pt x="178" y="340"/>
                    </a:lnTo>
                    <a:lnTo>
                      <a:pt x="179" y="339"/>
                    </a:lnTo>
                    <a:lnTo>
                      <a:pt x="179" y="338"/>
                    </a:lnTo>
                    <a:lnTo>
                      <a:pt x="179" y="338"/>
                    </a:lnTo>
                    <a:lnTo>
                      <a:pt x="178" y="338"/>
                    </a:lnTo>
                    <a:lnTo>
                      <a:pt x="178" y="337"/>
                    </a:lnTo>
                    <a:lnTo>
                      <a:pt x="177" y="337"/>
                    </a:lnTo>
                    <a:lnTo>
                      <a:pt x="177" y="336"/>
                    </a:lnTo>
                    <a:lnTo>
                      <a:pt x="177" y="335"/>
                    </a:lnTo>
                    <a:lnTo>
                      <a:pt x="177" y="335"/>
                    </a:lnTo>
                    <a:lnTo>
                      <a:pt x="176" y="335"/>
                    </a:lnTo>
                    <a:lnTo>
                      <a:pt x="175" y="335"/>
                    </a:lnTo>
                    <a:lnTo>
                      <a:pt x="174" y="336"/>
                    </a:lnTo>
                    <a:lnTo>
                      <a:pt x="174" y="335"/>
                    </a:lnTo>
                    <a:lnTo>
                      <a:pt x="172" y="335"/>
                    </a:lnTo>
                    <a:lnTo>
                      <a:pt x="171" y="335"/>
                    </a:lnTo>
                    <a:lnTo>
                      <a:pt x="171" y="335"/>
                    </a:lnTo>
                    <a:lnTo>
                      <a:pt x="172" y="335"/>
                    </a:lnTo>
                    <a:lnTo>
                      <a:pt x="171" y="334"/>
                    </a:lnTo>
                    <a:lnTo>
                      <a:pt x="171" y="334"/>
                    </a:lnTo>
                    <a:lnTo>
                      <a:pt x="171" y="334"/>
                    </a:lnTo>
                    <a:lnTo>
                      <a:pt x="170" y="334"/>
                    </a:lnTo>
                    <a:lnTo>
                      <a:pt x="170" y="333"/>
                    </a:lnTo>
                    <a:lnTo>
                      <a:pt x="170" y="334"/>
                    </a:lnTo>
                    <a:lnTo>
                      <a:pt x="169" y="334"/>
                    </a:lnTo>
                    <a:lnTo>
                      <a:pt x="168" y="334"/>
                    </a:lnTo>
                    <a:lnTo>
                      <a:pt x="168" y="334"/>
                    </a:lnTo>
                    <a:lnTo>
                      <a:pt x="168" y="333"/>
                    </a:lnTo>
                    <a:lnTo>
                      <a:pt x="167" y="333"/>
                    </a:lnTo>
                    <a:lnTo>
                      <a:pt x="167" y="334"/>
                    </a:lnTo>
                    <a:lnTo>
                      <a:pt x="166" y="334"/>
                    </a:lnTo>
                    <a:lnTo>
                      <a:pt x="166" y="335"/>
                    </a:lnTo>
                    <a:lnTo>
                      <a:pt x="165" y="335"/>
                    </a:lnTo>
                    <a:lnTo>
                      <a:pt x="165" y="335"/>
                    </a:lnTo>
                    <a:lnTo>
                      <a:pt x="164" y="335"/>
                    </a:lnTo>
                    <a:lnTo>
                      <a:pt x="163" y="335"/>
                    </a:lnTo>
                    <a:lnTo>
                      <a:pt x="162" y="335"/>
                    </a:lnTo>
                    <a:lnTo>
                      <a:pt x="162" y="335"/>
                    </a:lnTo>
                    <a:lnTo>
                      <a:pt x="162" y="336"/>
                    </a:lnTo>
                    <a:lnTo>
                      <a:pt x="162" y="336"/>
                    </a:lnTo>
                    <a:lnTo>
                      <a:pt x="162" y="337"/>
                    </a:lnTo>
                    <a:lnTo>
                      <a:pt x="162" y="337"/>
                    </a:lnTo>
                    <a:lnTo>
                      <a:pt x="162" y="338"/>
                    </a:lnTo>
                    <a:lnTo>
                      <a:pt x="163" y="338"/>
                    </a:lnTo>
                    <a:lnTo>
                      <a:pt x="162" y="338"/>
                    </a:lnTo>
                    <a:lnTo>
                      <a:pt x="162" y="338"/>
                    </a:lnTo>
                    <a:lnTo>
                      <a:pt x="162" y="339"/>
                    </a:lnTo>
                    <a:lnTo>
                      <a:pt x="162" y="340"/>
                    </a:lnTo>
                    <a:lnTo>
                      <a:pt x="162" y="341"/>
                    </a:lnTo>
                    <a:lnTo>
                      <a:pt x="162" y="341"/>
                    </a:lnTo>
                    <a:lnTo>
                      <a:pt x="162" y="343"/>
                    </a:lnTo>
                    <a:lnTo>
                      <a:pt x="162" y="343"/>
                    </a:lnTo>
                    <a:lnTo>
                      <a:pt x="162" y="344"/>
                    </a:lnTo>
                    <a:lnTo>
                      <a:pt x="162" y="344"/>
                    </a:lnTo>
                    <a:lnTo>
                      <a:pt x="162" y="344"/>
                    </a:lnTo>
                    <a:lnTo>
                      <a:pt x="163" y="345"/>
                    </a:lnTo>
                    <a:lnTo>
                      <a:pt x="163" y="346"/>
                    </a:lnTo>
                    <a:lnTo>
                      <a:pt x="164" y="346"/>
                    </a:lnTo>
                    <a:lnTo>
                      <a:pt x="164" y="347"/>
                    </a:lnTo>
                    <a:lnTo>
                      <a:pt x="163" y="347"/>
                    </a:lnTo>
                    <a:lnTo>
                      <a:pt x="162" y="347"/>
                    </a:lnTo>
                    <a:lnTo>
                      <a:pt x="162" y="347"/>
                    </a:lnTo>
                    <a:lnTo>
                      <a:pt x="162" y="347"/>
                    </a:lnTo>
                    <a:lnTo>
                      <a:pt x="162" y="348"/>
                    </a:lnTo>
                    <a:lnTo>
                      <a:pt x="162" y="349"/>
                    </a:lnTo>
                    <a:lnTo>
                      <a:pt x="161" y="349"/>
                    </a:lnTo>
                    <a:lnTo>
                      <a:pt x="161" y="350"/>
                    </a:lnTo>
                    <a:lnTo>
                      <a:pt x="162" y="350"/>
                    </a:lnTo>
                    <a:lnTo>
                      <a:pt x="161" y="352"/>
                    </a:lnTo>
                    <a:lnTo>
                      <a:pt x="161" y="352"/>
                    </a:lnTo>
                    <a:lnTo>
                      <a:pt x="161" y="353"/>
                    </a:lnTo>
                    <a:lnTo>
                      <a:pt x="161" y="353"/>
                    </a:lnTo>
                    <a:lnTo>
                      <a:pt x="160" y="354"/>
                    </a:lnTo>
                    <a:lnTo>
                      <a:pt x="160" y="355"/>
                    </a:lnTo>
                    <a:lnTo>
                      <a:pt x="161" y="355"/>
                    </a:lnTo>
                    <a:lnTo>
                      <a:pt x="161" y="356"/>
                    </a:lnTo>
                    <a:lnTo>
                      <a:pt x="160" y="356"/>
                    </a:lnTo>
                    <a:lnTo>
                      <a:pt x="160" y="357"/>
                    </a:lnTo>
                    <a:lnTo>
                      <a:pt x="161" y="358"/>
                    </a:lnTo>
                    <a:lnTo>
                      <a:pt x="161" y="359"/>
                    </a:lnTo>
                    <a:lnTo>
                      <a:pt x="161" y="359"/>
                    </a:lnTo>
                    <a:lnTo>
                      <a:pt x="162" y="359"/>
                    </a:lnTo>
                    <a:lnTo>
                      <a:pt x="161" y="359"/>
                    </a:lnTo>
                    <a:lnTo>
                      <a:pt x="161" y="360"/>
                    </a:lnTo>
                    <a:lnTo>
                      <a:pt x="160" y="360"/>
                    </a:lnTo>
                    <a:lnTo>
                      <a:pt x="160" y="361"/>
                    </a:lnTo>
                    <a:lnTo>
                      <a:pt x="160" y="362"/>
                    </a:lnTo>
                    <a:lnTo>
                      <a:pt x="160" y="362"/>
                    </a:lnTo>
                    <a:lnTo>
                      <a:pt x="160" y="363"/>
                    </a:lnTo>
                    <a:lnTo>
                      <a:pt x="160" y="364"/>
                    </a:lnTo>
                    <a:lnTo>
                      <a:pt x="160" y="364"/>
                    </a:lnTo>
                    <a:lnTo>
                      <a:pt x="160" y="365"/>
                    </a:lnTo>
                    <a:lnTo>
                      <a:pt x="159" y="365"/>
                    </a:lnTo>
                    <a:lnTo>
                      <a:pt x="160" y="365"/>
                    </a:lnTo>
                    <a:lnTo>
                      <a:pt x="159" y="365"/>
                    </a:lnTo>
                    <a:lnTo>
                      <a:pt x="160" y="366"/>
                    </a:lnTo>
                    <a:lnTo>
                      <a:pt x="159" y="366"/>
                    </a:lnTo>
                    <a:lnTo>
                      <a:pt x="160" y="366"/>
                    </a:lnTo>
                    <a:lnTo>
                      <a:pt x="160" y="367"/>
                    </a:lnTo>
                    <a:lnTo>
                      <a:pt x="160" y="367"/>
                    </a:lnTo>
                    <a:lnTo>
                      <a:pt x="160" y="368"/>
                    </a:lnTo>
                    <a:lnTo>
                      <a:pt x="160" y="369"/>
                    </a:lnTo>
                    <a:lnTo>
                      <a:pt x="160" y="371"/>
                    </a:lnTo>
                    <a:lnTo>
                      <a:pt x="160" y="372"/>
                    </a:lnTo>
                    <a:lnTo>
                      <a:pt x="161" y="373"/>
                    </a:lnTo>
                    <a:lnTo>
                      <a:pt x="161" y="374"/>
                    </a:lnTo>
                    <a:lnTo>
                      <a:pt x="161" y="375"/>
                    </a:lnTo>
                    <a:lnTo>
                      <a:pt x="160" y="375"/>
                    </a:lnTo>
                    <a:lnTo>
                      <a:pt x="160" y="375"/>
                    </a:lnTo>
                    <a:lnTo>
                      <a:pt x="160" y="377"/>
                    </a:lnTo>
                    <a:lnTo>
                      <a:pt x="160" y="378"/>
                    </a:lnTo>
                    <a:lnTo>
                      <a:pt x="160" y="378"/>
                    </a:lnTo>
                    <a:lnTo>
                      <a:pt x="160" y="379"/>
                    </a:lnTo>
                    <a:lnTo>
                      <a:pt x="160" y="380"/>
                    </a:lnTo>
                    <a:lnTo>
                      <a:pt x="160" y="381"/>
                    </a:lnTo>
                    <a:lnTo>
                      <a:pt x="160" y="381"/>
                    </a:lnTo>
                    <a:lnTo>
                      <a:pt x="160" y="382"/>
                    </a:lnTo>
                    <a:lnTo>
                      <a:pt x="160" y="383"/>
                    </a:lnTo>
                    <a:lnTo>
                      <a:pt x="160" y="383"/>
                    </a:lnTo>
                    <a:lnTo>
                      <a:pt x="160" y="384"/>
                    </a:lnTo>
                    <a:lnTo>
                      <a:pt x="159" y="384"/>
                    </a:lnTo>
                    <a:lnTo>
                      <a:pt x="159" y="384"/>
                    </a:lnTo>
                    <a:lnTo>
                      <a:pt x="158" y="384"/>
                    </a:lnTo>
                    <a:lnTo>
                      <a:pt x="157" y="384"/>
                    </a:lnTo>
                    <a:lnTo>
                      <a:pt x="157" y="385"/>
                    </a:lnTo>
                    <a:lnTo>
                      <a:pt x="158" y="385"/>
                    </a:lnTo>
                    <a:lnTo>
                      <a:pt x="158" y="386"/>
                    </a:lnTo>
                    <a:lnTo>
                      <a:pt x="159" y="386"/>
                    </a:lnTo>
                    <a:lnTo>
                      <a:pt x="159" y="387"/>
                    </a:lnTo>
                    <a:lnTo>
                      <a:pt x="159" y="387"/>
                    </a:lnTo>
                    <a:lnTo>
                      <a:pt x="158" y="387"/>
                    </a:lnTo>
                    <a:lnTo>
                      <a:pt x="157" y="387"/>
                    </a:lnTo>
                    <a:lnTo>
                      <a:pt x="157" y="388"/>
                    </a:lnTo>
                    <a:lnTo>
                      <a:pt x="156" y="388"/>
                    </a:lnTo>
                    <a:lnTo>
                      <a:pt x="156" y="389"/>
                    </a:lnTo>
                    <a:lnTo>
                      <a:pt x="156" y="390"/>
                    </a:lnTo>
                    <a:lnTo>
                      <a:pt x="156" y="390"/>
                    </a:lnTo>
                    <a:lnTo>
                      <a:pt x="156" y="389"/>
                    </a:lnTo>
                    <a:lnTo>
                      <a:pt x="155" y="388"/>
                    </a:lnTo>
                    <a:lnTo>
                      <a:pt x="155" y="387"/>
                    </a:lnTo>
                    <a:lnTo>
                      <a:pt x="155" y="387"/>
                    </a:lnTo>
                    <a:lnTo>
                      <a:pt x="155" y="386"/>
                    </a:lnTo>
                    <a:lnTo>
                      <a:pt x="154" y="385"/>
                    </a:lnTo>
                    <a:lnTo>
                      <a:pt x="153" y="384"/>
                    </a:lnTo>
                    <a:lnTo>
                      <a:pt x="153" y="384"/>
                    </a:lnTo>
                    <a:lnTo>
                      <a:pt x="152" y="383"/>
                    </a:lnTo>
                    <a:lnTo>
                      <a:pt x="152" y="382"/>
                    </a:lnTo>
                    <a:lnTo>
                      <a:pt x="152" y="382"/>
                    </a:lnTo>
                    <a:lnTo>
                      <a:pt x="151" y="382"/>
                    </a:lnTo>
                    <a:lnTo>
                      <a:pt x="151" y="381"/>
                    </a:lnTo>
                    <a:lnTo>
                      <a:pt x="150" y="379"/>
                    </a:lnTo>
                    <a:lnTo>
                      <a:pt x="150" y="378"/>
                    </a:lnTo>
                    <a:lnTo>
                      <a:pt x="147" y="375"/>
                    </a:lnTo>
                    <a:lnTo>
                      <a:pt x="147" y="375"/>
                    </a:lnTo>
                    <a:lnTo>
                      <a:pt x="146" y="374"/>
                    </a:lnTo>
                    <a:lnTo>
                      <a:pt x="145" y="372"/>
                    </a:lnTo>
                    <a:lnTo>
                      <a:pt x="144" y="372"/>
                    </a:lnTo>
                    <a:lnTo>
                      <a:pt x="144" y="370"/>
                    </a:lnTo>
                    <a:lnTo>
                      <a:pt x="143" y="368"/>
                    </a:lnTo>
                    <a:lnTo>
                      <a:pt x="142" y="367"/>
                    </a:lnTo>
                    <a:lnTo>
                      <a:pt x="142" y="367"/>
                    </a:lnTo>
                    <a:lnTo>
                      <a:pt x="141" y="366"/>
                    </a:lnTo>
                    <a:lnTo>
                      <a:pt x="141" y="365"/>
                    </a:lnTo>
                    <a:lnTo>
                      <a:pt x="141" y="365"/>
                    </a:lnTo>
                    <a:lnTo>
                      <a:pt x="140" y="365"/>
                    </a:lnTo>
                    <a:lnTo>
                      <a:pt x="138" y="362"/>
                    </a:lnTo>
                    <a:lnTo>
                      <a:pt x="138" y="361"/>
                    </a:lnTo>
                    <a:lnTo>
                      <a:pt x="138" y="361"/>
                    </a:lnTo>
                    <a:lnTo>
                      <a:pt x="138" y="360"/>
                    </a:lnTo>
                    <a:lnTo>
                      <a:pt x="138" y="360"/>
                    </a:lnTo>
                    <a:lnTo>
                      <a:pt x="138" y="359"/>
                    </a:lnTo>
                    <a:lnTo>
                      <a:pt x="137" y="359"/>
                    </a:lnTo>
                    <a:lnTo>
                      <a:pt x="136" y="358"/>
                    </a:lnTo>
                    <a:lnTo>
                      <a:pt x="134" y="354"/>
                    </a:lnTo>
                    <a:lnTo>
                      <a:pt x="133" y="353"/>
                    </a:lnTo>
                    <a:lnTo>
                      <a:pt x="133" y="353"/>
                    </a:lnTo>
                    <a:lnTo>
                      <a:pt x="133" y="352"/>
                    </a:lnTo>
                    <a:lnTo>
                      <a:pt x="130" y="349"/>
                    </a:lnTo>
                    <a:lnTo>
                      <a:pt x="129" y="348"/>
                    </a:lnTo>
                    <a:lnTo>
                      <a:pt x="129" y="346"/>
                    </a:lnTo>
                    <a:lnTo>
                      <a:pt x="128" y="345"/>
                    </a:lnTo>
                    <a:lnTo>
                      <a:pt x="127" y="344"/>
                    </a:lnTo>
                    <a:lnTo>
                      <a:pt x="127" y="344"/>
                    </a:lnTo>
                    <a:lnTo>
                      <a:pt x="126" y="343"/>
                    </a:lnTo>
                    <a:lnTo>
                      <a:pt x="126" y="342"/>
                    </a:lnTo>
                    <a:lnTo>
                      <a:pt x="126" y="341"/>
                    </a:lnTo>
                    <a:lnTo>
                      <a:pt x="125" y="341"/>
                    </a:lnTo>
                    <a:lnTo>
                      <a:pt x="125" y="340"/>
                    </a:lnTo>
                    <a:lnTo>
                      <a:pt x="124" y="339"/>
                    </a:lnTo>
                    <a:lnTo>
                      <a:pt x="123" y="338"/>
                    </a:lnTo>
                    <a:lnTo>
                      <a:pt x="122" y="337"/>
                    </a:lnTo>
                    <a:lnTo>
                      <a:pt x="121" y="334"/>
                    </a:lnTo>
                    <a:lnTo>
                      <a:pt x="120" y="333"/>
                    </a:lnTo>
                    <a:lnTo>
                      <a:pt x="120" y="332"/>
                    </a:lnTo>
                    <a:lnTo>
                      <a:pt x="119" y="331"/>
                    </a:lnTo>
                    <a:lnTo>
                      <a:pt x="118" y="330"/>
                    </a:lnTo>
                    <a:lnTo>
                      <a:pt x="118" y="329"/>
                    </a:lnTo>
                    <a:lnTo>
                      <a:pt x="117" y="329"/>
                    </a:lnTo>
                    <a:lnTo>
                      <a:pt x="115" y="326"/>
                    </a:lnTo>
                    <a:lnTo>
                      <a:pt x="115" y="325"/>
                    </a:lnTo>
                    <a:lnTo>
                      <a:pt x="114" y="323"/>
                    </a:lnTo>
                    <a:lnTo>
                      <a:pt x="114" y="323"/>
                    </a:lnTo>
                    <a:lnTo>
                      <a:pt x="112" y="321"/>
                    </a:lnTo>
                    <a:lnTo>
                      <a:pt x="111" y="320"/>
                    </a:lnTo>
                    <a:lnTo>
                      <a:pt x="111" y="320"/>
                    </a:lnTo>
                    <a:lnTo>
                      <a:pt x="111" y="317"/>
                    </a:lnTo>
                    <a:lnTo>
                      <a:pt x="108" y="315"/>
                    </a:lnTo>
                    <a:lnTo>
                      <a:pt x="108" y="314"/>
                    </a:lnTo>
                    <a:lnTo>
                      <a:pt x="105" y="308"/>
                    </a:lnTo>
                    <a:lnTo>
                      <a:pt x="104" y="307"/>
                    </a:lnTo>
                    <a:lnTo>
                      <a:pt x="100" y="303"/>
                    </a:lnTo>
                    <a:lnTo>
                      <a:pt x="100" y="302"/>
                    </a:lnTo>
                    <a:lnTo>
                      <a:pt x="99" y="301"/>
                    </a:lnTo>
                    <a:lnTo>
                      <a:pt x="99" y="300"/>
                    </a:lnTo>
                    <a:lnTo>
                      <a:pt x="93" y="291"/>
                    </a:lnTo>
                    <a:lnTo>
                      <a:pt x="89" y="285"/>
                    </a:lnTo>
                    <a:lnTo>
                      <a:pt x="85" y="279"/>
                    </a:lnTo>
                    <a:lnTo>
                      <a:pt x="85" y="278"/>
                    </a:lnTo>
                    <a:lnTo>
                      <a:pt x="84" y="278"/>
                    </a:lnTo>
                    <a:lnTo>
                      <a:pt x="84" y="277"/>
                    </a:lnTo>
                    <a:lnTo>
                      <a:pt x="83" y="276"/>
                    </a:lnTo>
                    <a:lnTo>
                      <a:pt x="83" y="276"/>
                    </a:lnTo>
                    <a:lnTo>
                      <a:pt x="82" y="274"/>
                    </a:lnTo>
                    <a:lnTo>
                      <a:pt x="82" y="274"/>
                    </a:lnTo>
                    <a:lnTo>
                      <a:pt x="81" y="274"/>
                    </a:lnTo>
                    <a:lnTo>
                      <a:pt x="81" y="273"/>
                    </a:lnTo>
                    <a:lnTo>
                      <a:pt x="81" y="272"/>
                    </a:lnTo>
                    <a:lnTo>
                      <a:pt x="81" y="271"/>
                    </a:lnTo>
                    <a:lnTo>
                      <a:pt x="80" y="271"/>
                    </a:lnTo>
                    <a:lnTo>
                      <a:pt x="79" y="270"/>
                    </a:lnTo>
                    <a:lnTo>
                      <a:pt x="78" y="268"/>
                    </a:lnTo>
                    <a:lnTo>
                      <a:pt x="78" y="268"/>
                    </a:lnTo>
                    <a:lnTo>
                      <a:pt x="75" y="262"/>
                    </a:lnTo>
                    <a:lnTo>
                      <a:pt x="75" y="262"/>
                    </a:lnTo>
                    <a:lnTo>
                      <a:pt x="74" y="262"/>
                    </a:lnTo>
                    <a:lnTo>
                      <a:pt x="73" y="261"/>
                    </a:lnTo>
                    <a:lnTo>
                      <a:pt x="72" y="259"/>
                    </a:lnTo>
                    <a:lnTo>
                      <a:pt x="71" y="256"/>
                    </a:lnTo>
                    <a:lnTo>
                      <a:pt x="71" y="256"/>
                    </a:lnTo>
                    <a:lnTo>
                      <a:pt x="70" y="255"/>
                    </a:lnTo>
                    <a:lnTo>
                      <a:pt x="69" y="254"/>
                    </a:lnTo>
                    <a:lnTo>
                      <a:pt x="69" y="253"/>
                    </a:lnTo>
                    <a:lnTo>
                      <a:pt x="67" y="252"/>
                    </a:lnTo>
                    <a:lnTo>
                      <a:pt x="67" y="251"/>
                    </a:lnTo>
                    <a:lnTo>
                      <a:pt x="66" y="250"/>
                    </a:lnTo>
                    <a:lnTo>
                      <a:pt x="66" y="250"/>
                    </a:lnTo>
                    <a:lnTo>
                      <a:pt x="66" y="250"/>
                    </a:lnTo>
                    <a:lnTo>
                      <a:pt x="66" y="249"/>
                    </a:lnTo>
                    <a:lnTo>
                      <a:pt x="66" y="248"/>
                    </a:lnTo>
                    <a:lnTo>
                      <a:pt x="65" y="247"/>
                    </a:lnTo>
                    <a:lnTo>
                      <a:pt x="63" y="246"/>
                    </a:lnTo>
                    <a:lnTo>
                      <a:pt x="62" y="244"/>
                    </a:lnTo>
                    <a:lnTo>
                      <a:pt x="61" y="241"/>
                    </a:lnTo>
                    <a:lnTo>
                      <a:pt x="60" y="239"/>
                    </a:lnTo>
                    <a:lnTo>
                      <a:pt x="59" y="238"/>
                    </a:lnTo>
                    <a:lnTo>
                      <a:pt x="57" y="235"/>
                    </a:lnTo>
                    <a:lnTo>
                      <a:pt x="57" y="234"/>
                    </a:lnTo>
                    <a:lnTo>
                      <a:pt x="56" y="234"/>
                    </a:lnTo>
                    <a:lnTo>
                      <a:pt x="55" y="232"/>
                    </a:lnTo>
                    <a:lnTo>
                      <a:pt x="55" y="231"/>
                    </a:lnTo>
                    <a:lnTo>
                      <a:pt x="53" y="228"/>
                    </a:lnTo>
                    <a:lnTo>
                      <a:pt x="50" y="223"/>
                    </a:lnTo>
                    <a:lnTo>
                      <a:pt x="49" y="223"/>
                    </a:lnTo>
                    <a:lnTo>
                      <a:pt x="45" y="217"/>
                    </a:lnTo>
                    <a:lnTo>
                      <a:pt x="45" y="216"/>
                    </a:lnTo>
                    <a:lnTo>
                      <a:pt x="42" y="212"/>
                    </a:lnTo>
                    <a:lnTo>
                      <a:pt x="42" y="211"/>
                    </a:lnTo>
                    <a:lnTo>
                      <a:pt x="40" y="209"/>
                    </a:lnTo>
                    <a:lnTo>
                      <a:pt x="40" y="208"/>
                    </a:lnTo>
                    <a:lnTo>
                      <a:pt x="39" y="207"/>
                    </a:lnTo>
                    <a:lnTo>
                      <a:pt x="37" y="204"/>
                    </a:lnTo>
                    <a:lnTo>
                      <a:pt x="36" y="202"/>
                    </a:lnTo>
                    <a:lnTo>
                      <a:pt x="35" y="201"/>
                    </a:lnTo>
                    <a:lnTo>
                      <a:pt x="34" y="200"/>
                    </a:lnTo>
                    <a:lnTo>
                      <a:pt x="33" y="199"/>
                    </a:lnTo>
                    <a:lnTo>
                      <a:pt x="32" y="196"/>
                    </a:lnTo>
                    <a:lnTo>
                      <a:pt x="32" y="195"/>
                    </a:lnTo>
                    <a:lnTo>
                      <a:pt x="30" y="193"/>
                    </a:lnTo>
                    <a:lnTo>
                      <a:pt x="29" y="192"/>
                    </a:lnTo>
                    <a:lnTo>
                      <a:pt x="28" y="190"/>
                    </a:lnTo>
                    <a:lnTo>
                      <a:pt x="27" y="189"/>
                    </a:lnTo>
                    <a:lnTo>
                      <a:pt x="26" y="186"/>
                    </a:lnTo>
                    <a:lnTo>
                      <a:pt x="25" y="186"/>
                    </a:lnTo>
                    <a:lnTo>
                      <a:pt x="25" y="186"/>
                    </a:lnTo>
                    <a:lnTo>
                      <a:pt x="24" y="185"/>
                    </a:lnTo>
                    <a:lnTo>
                      <a:pt x="24" y="183"/>
                    </a:lnTo>
                    <a:lnTo>
                      <a:pt x="22" y="180"/>
                    </a:lnTo>
                    <a:lnTo>
                      <a:pt x="21" y="180"/>
                    </a:lnTo>
                    <a:lnTo>
                      <a:pt x="21" y="179"/>
                    </a:lnTo>
                    <a:lnTo>
                      <a:pt x="20" y="178"/>
                    </a:lnTo>
                    <a:lnTo>
                      <a:pt x="19" y="176"/>
                    </a:lnTo>
                    <a:lnTo>
                      <a:pt x="18" y="176"/>
                    </a:lnTo>
                    <a:lnTo>
                      <a:pt x="17" y="173"/>
                    </a:lnTo>
                    <a:lnTo>
                      <a:pt x="15" y="170"/>
                    </a:lnTo>
                    <a:lnTo>
                      <a:pt x="14" y="168"/>
                    </a:lnTo>
                    <a:lnTo>
                      <a:pt x="14" y="167"/>
                    </a:lnTo>
                    <a:lnTo>
                      <a:pt x="11" y="164"/>
                    </a:lnTo>
                    <a:lnTo>
                      <a:pt x="11" y="164"/>
                    </a:lnTo>
                    <a:lnTo>
                      <a:pt x="11" y="163"/>
                    </a:lnTo>
                    <a:lnTo>
                      <a:pt x="11" y="163"/>
                    </a:lnTo>
                    <a:lnTo>
                      <a:pt x="10" y="163"/>
                    </a:lnTo>
                    <a:lnTo>
                      <a:pt x="10" y="162"/>
                    </a:lnTo>
                    <a:lnTo>
                      <a:pt x="9" y="161"/>
                    </a:lnTo>
                    <a:lnTo>
                      <a:pt x="7" y="158"/>
                    </a:lnTo>
                    <a:lnTo>
                      <a:pt x="6" y="157"/>
                    </a:lnTo>
                    <a:lnTo>
                      <a:pt x="6" y="155"/>
                    </a:lnTo>
                    <a:lnTo>
                      <a:pt x="6" y="155"/>
                    </a:lnTo>
                    <a:lnTo>
                      <a:pt x="6" y="155"/>
                    </a:lnTo>
                    <a:lnTo>
                      <a:pt x="5" y="154"/>
                    </a:lnTo>
                    <a:lnTo>
                      <a:pt x="4" y="153"/>
                    </a:lnTo>
                    <a:lnTo>
                      <a:pt x="4" y="152"/>
                    </a:lnTo>
                    <a:lnTo>
                      <a:pt x="3" y="152"/>
                    </a:lnTo>
                    <a:lnTo>
                      <a:pt x="3" y="151"/>
                    </a:lnTo>
                    <a:lnTo>
                      <a:pt x="3" y="150"/>
                    </a:lnTo>
                    <a:lnTo>
                      <a:pt x="2" y="149"/>
                    </a:lnTo>
                    <a:lnTo>
                      <a:pt x="2" y="149"/>
                    </a:lnTo>
                    <a:lnTo>
                      <a:pt x="1" y="149"/>
                    </a:lnTo>
                    <a:lnTo>
                      <a:pt x="0" y="146"/>
                    </a:lnTo>
                    <a:lnTo>
                      <a:pt x="0" y="143"/>
                    </a:lnTo>
                    <a:lnTo>
                      <a:pt x="0" y="143"/>
                    </a:lnTo>
                    <a:lnTo>
                      <a:pt x="1" y="140"/>
                    </a:lnTo>
                    <a:lnTo>
                      <a:pt x="1" y="140"/>
                    </a:lnTo>
                    <a:lnTo>
                      <a:pt x="1" y="140"/>
                    </a:lnTo>
                    <a:lnTo>
                      <a:pt x="2" y="139"/>
                    </a:lnTo>
                    <a:lnTo>
                      <a:pt x="2" y="138"/>
                    </a:lnTo>
                    <a:lnTo>
                      <a:pt x="3" y="136"/>
                    </a:lnTo>
                    <a:lnTo>
                      <a:pt x="3" y="13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4" name="Freeform 51"/>
              <p:cNvSpPr>
                <a:spLocks/>
              </p:cNvSpPr>
              <p:nvPr/>
            </p:nvSpPr>
            <p:spPr bwMode="auto">
              <a:xfrm>
                <a:off x="3763" y="1563"/>
                <a:ext cx="267" cy="285"/>
              </a:xfrm>
              <a:custGeom>
                <a:avLst/>
                <a:gdLst>
                  <a:gd name="T0" fmla="*/ 2 w 267"/>
                  <a:gd name="T1" fmla="*/ 260 h 285"/>
                  <a:gd name="T2" fmla="*/ 4 w 267"/>
                  <a:gd name="T3" fmla="*/ 246 h 285"/>
                  <a:gd name="T4" fmla="*/ 10 w 267"/>
                  <a:gd name="T5" fmla="*/ 210 h 285"/>
                  <a:gd name="T6" fmla="*/ 12 w 267"/>
                  <a:gd name="T7" fmla="*/ 189 h 285"/>
                  <a:gd name="T8" fmla="*/ 13 w 267"/>
                  <a:gd name="T9" fmla="*/ 176 h 285"/>
                  <a:gd name="T10" fmla="*/ 16 w 267"/>
                  <a:gd name="T11" fmla="*/ 155 h 285"/>
                  <a:gd name="T12" fmla="*/ 22 w 267"/>
                  <a:gd name="T13" fmla="*/ 107 h 285"/>
                  <a:gd name="T14" fmla="*/ 29 w 267"/>
                  <a:gd name="T15" fmla="*/ 62 h 285"/>
                  <a:gd name="T16" fmla="*/ 32 w 267"/>
                  <a:gd name="T17" fmla="*/ 44 h 285"/>
                  <a:gd name="T18" fmla="*/ 33 w 267"/>
                  <a:gd name="T19" fmla="*/ 32 h 285"/>
                  <a:gd name="T20" fmla="*/ 34 w 267"/>
                  <a:gd name="T21" fmla="*/ 23 h 285"/>
                  <a:gd name="T22" fmla="*/ 35 w 267"/>
                  <a:gd name="T23" fmla="*/ 15 h 285"/>
                  <a:gd name="T24" fmla="*/ 38 w 267"/>
                  <a:gd name="T25" fmla="*/ 2 h 285"/>
                  <a:gd name="T26" fmla="*/ 62 w 267"/>
                  <a:gd name="T27" fmla="*/ 3 h 285"/>
                  <a:gd name="T28" fmla="*/ 71 w 267"/>
                  <a:gd name="T29" fmla="*/ 5 h 285"/>
                  <a:gd name="T30" fmla="*/ 117 w 267"/>
                  <a:gd name="T31" fmla="*/ 10 h 285"/>
                  <a:gd name="T32" fmla="*/ 129 w 267"/>
                  <a:gd name="T33" fmla="*/ 12 h 285"/>
                  <a:gd name="T34" fmla="*/ 153 w 267"/>
                  <a:gd name="T35" fmla="*/ 15 h 285"/>
                  <a:gd name="T36" fmla="*/ 164 w 267"/>
                  <a:gd name="T37" fmla="*/ 16 h 285"/>
                  <a:gd name="T38" fmla="*/ 172 w 267"/>
                  <a:gd name="T39" fmla="*/ 17 h 285"/>
                  <a:gd name="T40" fmla="*/ 191 w 267"/>
                  <a:gd name="T41" fmla="*/ 19 h 285"/>
                  <a:gd name="T42" fmla="*/ 233 w 267"/>
                  <a:gd name="T43" fmla="*/ 23 h 285"/>
                  <a:gd name="T44" fmla="*/ 241 w 267"/>
                  <a:gd name="T45" fmla="*/ 23 h 285"/>
                  <a:gd name="T46" fmla="*/ 252 w 267"/>
                  <a:gd name="T47" fmla="*/ 24 h 285"/>
                  <a:gd name="T48" fmla="*/ 262 w 267"/>
                  <a:gd name="T49" fmla="*/ 24 h 285"/>
                  <a:gd name="T50" fmla="*/ 266 w 267"/>
                  <a:gd name="T51" fmla="*/ 47 h 285"/>
                  <a:gd name="T52" fmla="*/ 262 w 267"/>
                  <a:gd name="T53" fmla="*/ 80 h 285"/>
                  <a:gd name="T54" fmla="*/ 261 w 267"/>
                  <a:gd name="T55" fmla="*/ 93 h 285"/>
                  <a:gd name="T56" fmla="*/ 259 w 267"/>
                  <a:gd name="T57" fmla="*/ 113 h 285"/>
                  <a:gd name="T58" fmla="*/ 259 w 267"/>
                  <a:gd name="T59" fmla="*/ 121 h 285"/>
                  <a:gd name="T60" fmla="*/ 258 w 267"/>
                  <a:gd name="T61" fmla="*/ 138 h 285"/>
                  <a:gd name="T62" fmla="*/ 256 w 267"/>
                  <a:gd name="T63" fmla="*/ 149 h 285"/>
                  <a:gd name="T64" fmla="*/ 256 w 267"/>
                  <a:gd name="T65" fmla="*/ 159 h 285"/>
                  <a:gd name="T66" fmla="*/ 255 w 267"/>
                  <a:gd name="T67" fmla="*/ 171 h 285"/>
                  <a:gd name="T68" fmla="*/ 255 w 267"/>
                  <a:gd name="T69" fmla="*/ 181 h 285"/>
                  <a:gd name="T70" fmla="*/ 254 w 267"/>
                  <a:gd name="T71" fmla="*/ 190 h 285"/>
                  <a:gd name="T72" fmla="*/ 253 w 267"/>
                  <a:gd name="T73" fmla="*/ 200 h 285"/>
                  <a:gd name="T74" fmla="*/ 252 w 267"/>
                  <a:gd name="T75" fmla="*/ 213 h 285"/>
                  <a:gd name="T76" fmla="*/ 250 w 267"/>
                  <a:gd name="T77" fmla="*/ 234 h 285"/>
                  <a:gd name="T78" fmla="*/ 250 w 267"/>
                  <a:gd name="T79" fmla="*/ 243 h 285"/>
                  <a:gd name="T80" fmla="*/ 247 w 267"/>
                  <a:gd name="T81" fmla="*/ 267 h 285"/>
                  <a:gd name="T82" fmla="*/ 239 w 267"/>
                  <a:gd name="T83" fmla="*/ 273 h 285"/>
                  <a:gd name="T84" fmla="*/ 216 w 267"/>
                  <a:gd name="T85" fmla="*/ 272 h 285"/>
                  <a:gd name="T86" fmla="*/ 198 w 267"/>
                  <a:gd name="T87" fmla="*/ 270 h 285"/>
                  <a:gd name="T88" fmla="*/ 179 w 267"/>
                  <a:gd name="T89" fmla="*/ 269 h 285"/>
                  <a:gd name="T90" fmla="*/ 169 w 267"/>
                  <a:gd name="T91" fmla="*/ 267 h 285"/>
                  <a:gd name="T92" fmla="*/ 160 w 267"/>
                  <a:gd name="T93" fmla="*/ 267 h 285"/>
                  <a:gd name="T94" fmla="*/ 138 w 267"/>
                  <a:gd name="T95" fmla="*/ 265 h 285"/>
                  <a:gd name="T96" fmla="*/ 123 w 267"/>
                  <a:gd name="T97" fmla="*/ 263 h 285"/>
                  <a:gd name="T98" fmla="*/ 101 w 267"/>
                  <a:gd name="T99" fmla="*/ 261 h 285"/>
                  <a:gd name="T100" fmla="*/ 101 w 267"/>
                  <a:gd name="T101" fmla="*/ 267 h 285"/>
                  <a:gd name="T102" fmla="*/ 104 w 267"/>
                  <a:gd name="T103" fmla="*/ 271 h 285"/>
                  <a:gd name="T104" fmla="*/ 67 w 267"/>
                  <a:gd name="T105" fmla="*/ 267 h 285"/>
                  <a:gd name="T106" fmla="*/ 56 w 267"/>
                  <a:gd name="T107" fmla="*/ 265 h 285"/>
                  <a:gd name="T108" fmla="*/ 36 w 267"/>
                  <a:gd name="T109" fmla="*/ 267 h 285"/>
                  <a:gd name="T110" fmla="*/ 27 w 267"/>
                  <a:gd name="T111" fmla="*/ 285 h 285"/>
                  <a:gd name="T112" fmla="*/ 7 w 267"/>
                  <a:gd name="T113" fmla="*/ 282 h 285"/>
                  <a:gd name="T114" fmla="*/ 0 w 267"/>
                  <a:gd name="T115" fmla="*/ 27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285">
                    <a:moveTo>
                      <a:pt x="0" y="273"/>
                    </a:moveTo>
                    <a:lnTo>
                      <a:pt x="1" y="273"/>
                    </a:lnTo>
                    <a:lnTo>
                      <a:pt x="1" y="272"/>
                    </a:lnTo>
                    <a:lnTo>
                      <a:pt x="1" y="270"/>
                    </a:lnTo>
                    <a:lnTo>
                      <a:pt x="1" y="269"/>
                    </a:lnTo>
                    <a:lnTo>
                      <a:pt x="1" y="267"/>
                    </a:lnTo>
                    <a:lnTo>
                      <a:pt x="1" y="265"/>
                    </a:lnTo>
                    <a:lnTo>
                      <a:pt x="1" y="264"/>
                    </a:lnTo>
                    <a:lnTo>
                      <a:pt x="2" y="262"/>
                    </a:lnTo>
                    <a:lnTo>
                      <a:pt x="2" y="260"/>
                    </a:lnTo>
                    <a:lnTo>
                      <a:pt x="2" y="259"/>
                    </a:lnTo>
                    <a:lnTo>
                      <a:pt x="3" y="258"/>
                    </a:lnTo>
                    <a:lnTo>
                      <a:pt x="3" y="258"/>
                    </a:lnTo>
                    <a:lnTo>
                      <a:pt x="3" y="256"/>
                    </a:lnTo>
                    <a:lnTo>
                      <a:pt x="3" y="255"/>
                    </a:lnTo>
                    <a:lnTo>
                      <a:pt x="3" y="255"/>
                    </a:lnTo>
                    <a:lnTo>
                      <a:pt x="3" y="254"/>
                    </a:lnTo>
                    <a:lnTo>
                      <a:pt x="4" y="248"/>
                    </a:lnTo>
                    <a:lnTo>
                      <a:pt x="4" y="247"/>
                    </a:lnTo>
                    <a:lnTo>
                      <a:pt x="4" y="246"/>
                    </a:lnTo>
                    <a:lnTo>
                      <a:pt x="4" y="244"/>
                    </a:lnTo>
                    <a:lnTo>
                      <a:pt x="7" y="227"/>
                    </a:lnTo>
                    <a:lnTo>
                      <a:pt x="7" y="223"/>
                    </a:lnTo>
                    <a:lnTo>
                      <a:pt x="8" y="219"/>
                    </a:lnTo>
                    <a:lnTo>
                      <a:pt x="8" y="217"/>
                    </a:lnTo>
                    <a:lnTo>
                      <a:pt x="8" y="216"/>
                    </a:lnTo>
                    <a:lnTo>
                      <a:pt x="9" y="214"/>
                    </a:lnTo>
                    <a:lnTo>
                      <a:pt x="9" y="213"/>
                    </a:lnTo>
                    <a:lnTo>
                      <a:pt x="9" y="211"/>
                    </a:lnTo>
                    <a:lnTo>
                      <a:pt x="10" y="210"/>
                    </a:lnTo>
                    <a:lnTo>
                      <a:pt x="11" y="198"/>
                    </a:lnTo>
                    <a:lnTo>
                      <a:pt x="11" y="197"/>
                    </a:lnTo>
                    <a:lnTo>
                      <a:pt x="11" y="195"/>
                    </a:lnTo>
                    <a:lnTo>
                      <a:pt x="11" y="194"/>
                    </a:lnTo>
                    <a:lnTo>
                      <a:pt x="11" y="193"/>
                    </a:lnTo>
                    <a:lnTo>
                      <a:pt x="11" y="192"/>
                    </a:lnTo>
                    <a:lnTo>
                      <a:pt x="11" y="192"/>
                    </a:lnTo>
                    <a:lnTo>
                      <a:pt x="11" y="191"/>
                    </a:lnTo>
                    <a:lnTo>
                      <a:pt x="12" y="189"/>
                    </a:lnTo>
                    <a:lnTo>
                      <a:pt x="12" y="189"/>
                    </a:lnTo>
                    <a:lnTo>
                      <a:pt x="12" y="186"/>
                    </a:lnTo>
                    <a:lnTo>
                      <a:pt x="12" y="185"/>
                    </a:lnTo>
                    <a:lnTo>
                      <a:pt x="13" y="184"/>
                    </a:lnTo>
                    <a:lnTo>
                      <a:pt x="13" y="183"/>
                    </a:lnTo>
                    <a:lnTo>
                      <a:pt x="13" y="180"/>
                    </a:lnTo>
                    <a:lnTo>
                      <a:pt x="13" y="180"/>
                    </a:lnTo>
                    <a:lnTo>
                      <a:pt x="13" y="180"/>
                    </a:lnTo>
                    <a:lnTo>
                      <a:pt x="13" y="178"/>
                    </a:lnTo>
                    <a:lnTo>
                      <a:pt x="13" y="177"/>
                    </a:lnTo>
                    <a:lnTo>
                      <a:pt x="13" y="176"/>
                    </a:lnTo>
                    <a:lnTo>
                      <a:pt x="13" y="175"/>
                    </a:lnTo>
                    <a:lnTo>
                      <a:pt x="14" y="174"/>
                    </a:lnTo>
                    <a:lnTo>
                      <a:pt x="14" y="174"/>
                    </a:lnTo>
                    <a:lnTo>
                      <a:pt x="15" y="168"/>
                    </a:lnTo>
                    <a:lnTo>
                      <a:pt x="15" y="168"/>
                    </a:lnTo>
                    <a:lnTo>
                      <a:pt x="16" y="162"/>
                    </a:lnTo>
                    <a:lnTo>
                      <a:pt x="16" y="161"/>
                    </a:lnTo>
                    <a:lnTo>
                      <a:pt x="16" y="160"/>
                    </a:lnTo>
                    <a:lnTo>
                      <a:pt x="16" y="157"/>
                    </a:lnTo>
                    <a:lnTo>
                      <a:pt x="16" y="155"/>
                    </a:lnTo>
                    <a:lnTo>
                      <a:pt x="17" y="149"/>
                    </a:lnTo>
                    <a:lnTo>
                      <a:pt x="17" y="147"/>
                    </a:lnTo>
                    <a:lnTo>
                      <a:pt x="17" y="145"/>
                    </a:lnTo>
                    <a:lnTo>
                      <a:pt x="19" y="135"/>
                    </a:lnTo>
                    <a:lnTo>
                      <a:pt x="19" y="135"/>
                    </a:lnTo>
                    <a:lnTo>
                      <a:pt x="22" y="120"/>
                    </a:lnTo>
                    <a:lnTo>
                      <a:pt x="22" y="110"/>
                    </a:lnTo>
                    <a:lnTo>
                      <a:pt x="22" y="110"/>
                    </a:lnTo>
                    <a:lnTo>
                      <a:pt x="22" y="108"/>
                    </a:lnTo>
                    <a:lnTo>
                      <a:pt x="22" y="107"/>
                    </a:lnTo>
                    <a:lnTo>
                      <a:pt x="24" y="101"/>
                    </a:lnTo>
                    <a:lnTo>
                      <a:pt x="24" y="99"/>
                    </a:lnTo>
                    <a:lnTo>
                      <a:pt x="25" y="93"/>
                    </a:lnTo>
                    <a:lnTo>
                      <a:pt x="25" y="89"/>
                    </a:lnTo>
                    <a:lnTo>
                      <a:pt x="25" y="87"/>
                    </a:lnTo>
                    <a:lnTo>
                      <a:pt x="25" y="86"/>
                    </a:lnTo>
                    <a:lnTo>
                      <a:pt x="26" y="81"/>
                    </a:lnTo>
                    <a:lnTo>
                      <a:pt x="28" y="72"/>
                    </a:lnTo>
                    <a:lnTo>
                      <a:pt x="28" y="68"/>
                    </a:lnTo>
                    <a:lnTo>
                      <a:pt x="29" y="62"/>
                    </a:lnTo>
                    <a:lnTo>
                      <a:pt x="29" y="62"/>
                    </a:lnTo>
                    <a:lnTo>
                      <a:pt x="30" y="56"/>
                    </a:lnTo>
                    <a:lnTo>
                      <a:pt x="30" y="54"/>
                    </a:lnTo>
                    <a:lnTo>
                      <a:pt x="31" y="50"/>
                    </a:lnTo>
                    <a:lnTo>
                      <a:pt x="31" y="49"/>
                    </a:lnTo>
                    <a:lnTo>
                      <a:pt x="31" y="47"/>
                    </a:lnTo>
                    <a:lnTo>
                      <a:pt x="31" y="47"/>
                    </a:lnTo>
                    <a:lnTo>
                      <a:pt x="32" y="47"/>
                    </a:lnTo>
                    <a:lnTo>
                      <a:pt x="32" y="46"/>
                    </a:lnTo>
                    <a:lnTo>
                      <a:pt x="32" y="44"/>
                    </a:lnTo>
                    <a:lnTo>
                      <a:pt x="32" y="41"/>
                    </a:lnTo>
                    <a:lnTo>
                      <a:pt x="32" y="40"/>
                    </a:lnTo>
                    <a:lnTo>
                      <a:pt x="32" y="39"/>
                    </a:lnTo>
                    <a:lnTo>
                      <a:pt x="32" y="38"/>
                    </a:lnTo>
                    <a:lnTo>
                      <a:pt x="33" y="37"/>
                    </a:lnTo>
                    <a:lnTo>
                      <a:pt x="33" y="35"/>
                    </a:lnTo>
                    <a:lnTo>
                      <a:pt x="33" y="34"/>
                    </a:lnTo>
                    <a:lnTo>
                      <a:pt x="33" y="33"/>
                    </a:lnTo>
                    <a:lnTo>
                      <a:pt x="33" y="32"/>
                    </a:lnTo>
                    <a:lnTo>
                      <a:pt x="33" y="32"/>
                    </a:lnTo>
                    <a:lnTo>
                      <a:pt x="33" y="32"/>
                    </a:lnTo>
                    <a:lnTo>
                      <a:pt x="33" y="29"/>
                    </a:lnTo>
                    <a:lnTo>
                      <a:pt x="33" y="28"/>
                    </a:lnTo>
                    <a:lnTo>
                      <a:pt x="34" y="26"/>
                    </a:lnTo>
                    <a:lnTo>
                      <a:pt x="34" y="26"/>
                    </a:lnTo>
                    <a:lnTo>
                      <a:pt x="34" y="25"/>
                    </a:lnTo>
                    <a:lnTo>
                      <a:pt x="34" y="24"/>
                    </a:lnTo>
                    <a:lnTo>
                      <a:pt x="34" y="24"/>
                    </a:lnTo>
                    <a:lnTo>
                      <a:pt x="34" y="23"/>
                    </a:lnTo>
                    <a:lnTo>
                      <a:pt x="34" y="23"/>
                    </a:lnTo>
                    <a:lnTo>
                      <a:pt x="35" y="23"/>
                    </a:lnTo>
                    <a:lnTo>
                      <a:pt x="35" y="22"/>
                    </a:lnTo>
                    <a:lnTo>
                      <a:pt x="35" y="21"/>
                    </a:lnTo>
                    <a:lnTo>
                      <a:pt x="35" y="20"/>
                    </a:lnTo>
                    <a:lnTo>
                      <a:pt x="35" y="20"/>
                    </a:lnTo>
                    <a:lnTo>
                      <a:pt x="35" y="18"/>
                    </a:lnTo>
                    <a:lnTo>
                      <a:pt x="35" y="17"/>
                    </a:lnTo>
                    <a:lnTo>
                      <a:pt x="35" y="17"/>
                    </a:lnTo>
                    <a:lnTo>
                      <a:pt x="35" y="16"/>
                    </a:lnTo>
                    <a:lnTo>
                      <a:pt x="35" y="15"/>
                    </a:lnTo>
                    <a:lnTo>
                      <a:pt x="35" y="13"/>
                    </a:lnTo>
                    <a:lnTo>
                      <a:pt x="36" y="12"/>
                    </a:lnTo>
                    <a:lnTo>
                      <a:pt x="36" y="9"/>
                    </a:lnTo>
                    <a:lnTo>
                      <a:pt x="36" y="9"/>
                    </a:lnTo>
                    <a:lnTo>
                      <a:pt x="36" y="8"/>
                    </a:lnTo>
                    <a:lnTo>
                      <a:pt x="36" y="8"/>
                    </a:lnTo>
                    <a:lnTo>
                      <a:pt x="37" y="8"/>
                    </a:lnTo>
                    <a:lnTo>
                      <a:pt x="37" y="7"/>
                    </a:lnTo>
                    <a:lnTo>
                      <a:pt x="37" y="6"/>
                    </a:lnTo>
                    <a:lnTo>
                      <a:pt x="38" y="2"/>
                    </a:lnTo>
                    <a:lnTo>
                      <a:pt x="38" y="0"/>
                    </a:lnTo>
                    <a:lnTo>
                      <a:pt x="39" y="1"/>
                    </a:lnTo>
                    <a:lnTo>
                      <a:pt x="44" y="2"/>
                    </a:lnTo>
                    <a:lnTo>
                      <a:pt x="46" y="2"/>
                    </a:lnTo>
                    <a:lnTo>
                      <a:pt x="47" y="2"/>
                    </a:lnTo>
                    <a:lnTo>
                      <a:pt x="49" y="2"/>
                    </a:lnTo>
                    <a:lnTo>
                      <a:pt x="53" y="2"/>
                    </a:lnTo>
                    <a:lnTo>
                      <a:pt x="58" y="2"/>
                    </a:lnTo>
                    <a:lnTo>
                      <a:pt x="59" y="3"/>
                    </a:lnTo>
                    <a:lnTo>
                      <a:pt x="62" y="3"/>
                    </a:lnTo>
                    <a:lnTo>
                      <a:pt x="63" y="4"/>
                    </a:lnTo>
                    <a:lnTo>
                      <a:pt x="64" y="4"/>
                    </a:lnTo>
                    <a:lnTo>
                      <a:pt x="65" y="4"/>
                    </a:lnTo>
                    <a:lnTo>
                      <a:pt x="66" y="4"/>
                    </a:lnTo>
                    <a:lnTo>
                      <a:pt x="67" y="4"/>
                    </a:lnTo>
                    <a:lnTo>
                      <a:pt x="67" y="4"/>
                    </a:lnTo>
                    <a:lnTo>
                      <a:pt x="68" y="4"/>
                    </a:lnTo>
                    <a:lnTo>
                      <a:pt x="69" y="5"/>
                    </a:lnTo>
                    <a:lnTo>
                      <a:pt x="70" y="5"/>
                    </a:lnTo>
                    <a:lnTo>
                      <a:pt x="71" y="5"/>
                    </a:lnTo>
                    <a:lnTo>
                      <a:pt x="72" y="5"/>
                    </a:lnTo>
                    <a:lnTo>
                      <a:pt x="72" y="5"/>
                    </a:lnTo>
                    <a:lnTo>
                      <a:pt x="74" y="5"/>
                    </a:lnTo>
                    <a:lnTo>
                      <a:pt x="75" y="5"/>
                    </a:lnTo>
                    <a:lnTo>
                      <a:pt x="76" y="5"/>
                    </a:lnTo>
                    <a:lnTo>
                      <a:pt x="77" y="5"/>
                    </a:lnTo>
                    <a:lnTo>
                      <a:pt x="97" y="8"/>
                    </a:lnTo>
                    <a:lnTo>
                      <a:pt x="99" y="8"/>
                    </a:lnTo>
                    <a:lnTo>
                      <a:pt x="115" y="10"/>
                    </a:lnTo>
                    <a:lnTo>
                      <a:pt x="117" y="10"/>
                    </a:lnTo>
                    <a:lnTo>
                      <a:pt x="117" y="11"/>
                    </a:lnTo>
                    <a:lnTo>
                      <a:pt x="120" y="11"/>
                    </a:lnTo>
                    <a:lnTo>
                      <a:pt x="120" y="11"/>
                    </a:lnTo>
                    <a:lnTo>
                      <a:pt x="121" y="11"/>
                    </a:lnTo>
                    <a:lnTo>
                      <a:pt x="123" y="11"/>
                    </a:lnTo>
                    <a:lnTo>
                      <a:pt x="123" y="11"/>
                    </a:lnTo>
                    <a:lnTo>
                      <a:pt x="125" y="11"/>
                    </a:lnTo>
                    <a:lnTo>
                      <a:pt x="128" y="12"/>
                    </a:lnTo>
                    <a:lnTo>
                      <a:pt x="128" y="12"/>
                    </a:lnTo>
                    <a:lnTo>
                      <a:pt x="129" y="12"/>
                    </a:lnTo>
                    <a:lnTo>
                      <a:pt x="131" y="12"/>
                    </a:lnTo>
                    <a:lnTo>
                      <a:pt x="132" y="12"/>
                    </a:lnTo>
                    <a:lnTo>
                      <a:pt x="132" y="13"/>
                    </a:lnTo>
                    <a:lnTo>
                      <a:pt x="134" y="13"/>
                    </a:lnTo>
                    <a:lnTo>
                      <a:pt x="135" y="13"/>
                    </a:lnTo>
                    <a:lnTo>
                      <a:pt x="141" y="14"/>
                    </a:lnTo>
                    <a:lnTo>
                      <a:pt x="142" y="14"/>
                    </a:lnTo>
                    <a:lnTo>
                      <a:pt x="146" y="14"/>
                    </a:lnTo>
                    <a:lnTo>
                      <a:pt x="147" y="14"/>
                    </a:lnTo>
                    <a:lnTo>
                      <a:pt x="153" y="15"/>
                    </a:lnTo>
                    <a:lnTo>
                      <a:pt x="153" y="15"/>
                    </a:lnTo>
                    <a:lnTo>
                      <a:pt x="154" y="15"/>
                    </a:lnTo>
                    <a:lnTo>
                      <a:pt x="156" y="15"/>
                    </a:lnTo>
                    <a:lnTo>
                      <a:pt x="156" y="15"/>
                    </a:lnTo>
                    <a:lnTo>
                      <a:pt x="158" y="16"/>
                    </a:lnTo>
                    <a:lnTo>
                      <a:pt x="160" y="16"/>
                    </a:lnTo>
                    <a:lnTo>
                      <a:pt x="161" y="16"/>
                    </a:lnTo>
                    <a:lnTo>
                      <a:pt x="162" y="16"/>
                    </a:lnTo>
                    <a:lnTo>
                      <a:pt x="163" y="16"/>
                    </a:lnTo>
                    <a:lnTo>
                      <a:pt x="164" y="16"/>
                    </a:lnTo>
                    <a:lnTo>
                      <a:pt x="164" y="17"/>
                    </a:lnTo>
                    <a:lnTo>
                      <a:pt x="165" y="17"/>
                    </a:lnTo>
                    <a:lnTo>
                      <a:pt x="166" y="17"/>
                    </a:lnTo>
                    <a:lnTo>
                      <a:pt x="167" y="17"/>
                    </a:lnTo>
                    <a:lnTo>
                      <a:pt x="168" y="17"/>
                    </a:lnTo>
                    <a:lnTo>
                      <a:pt x="168" y="17"/>
                    </a:lnTo>
                    <a:lnTo>
                      <a:pt x="171" y="17"/>
                    </a:lnTo>
                    <a:lnTo>
                      <a:pt x="171" y="17"/>
                    </a:lnTo>
                    <a:lnTo>
                      <a:pt x="172" y="17"/>
                    </a:lnTo>
                    <a:lnTo>
                      <a:pt x="172" y="17"/>
                    </a:lnTo>
                    <a:lnTo>
                      <a:pt x="174" y="17"/>
                    </a:lnTo>
                    <a:lnTo>
                      <a:pt x="175" y="17"/>
                    </a:lnTo>
                    <a:lnTo>
                      <a:pt x="178" y="17"/>
                    </a:lnTo>
                    <a:lnTo>
                      <a:pt x="182" y="17"/>
                    </a:lnTo>
                    <a:lnTo>
                      <a:pt x="183" y="17"/>
                    </a:lnTo>
                    <a:lnTo>
                      <a:pt x="185" y="18"/>
                    </a:lnTo>
                    <a:lnTo>
                      <a:pt x="186" y="18"/>
                    </a:lnTo>
                    <a:lnTo>
                      <a:pt x="189" y="18"/>
                    </a:lnTo>
                    <a:lnTo>
                      <a:pt x="189" y="19"/>
                    </a:lnTo>
                    <a:lnTo>
                      <a:pt x="191" y="19"/>
                    </a:lnTo>
                    <a:lnTo>
                      <a:pt x="205" y="20"/>
                    </a:lnTo>
                    <a:lnTo>
                      <a:pt x="217" y="21"/>
                    </a:lnTo>
                    <a:lnTo>
                      <a:pt x="221" y="22"/>
                    </a:lnTo>
                    <a:lnTo>
                      <a:pt x="229" y="23"/>
                    </a:lnTo>
                    <a:lnTo>
                      <a:pt x="229" y="23"/>
                    </a:lnTo>
                    <a:lnTo>
                      <a:pt x="230" y="23"/>
                    </a:lnTo>
                    <a:lnTo>
                      <a:pt x="231" y="23"/>
                    </a:lnTo>
                    <a:lnTo>
                      <a:pt x="232" y="23"/>
                    </a:lnTo>
                    <a:lnTo>
                      <a:pt x="233" y="23"/>
                    </a:lnTo>
                    <a:lnTo>
                      <a:pt x="233" y="23"/>
                    </a:lnTo>
                    <a:lnTo>
                      <a:pt x="234" y="23"/>
                    </a:lnTo>
                    <a:lnTo>
                      <a:pt x="235" y="23"/>
                    </a:lnTo>
                    <a:lnTo>
                      <a:pt x="236" y="23"/>
                    </a:lnTo>
                    <a:lnTo>
                      <a:pt x="237" y="23"/>
                    </a:lnTo>
                    <a:lnTo>
                      <a:pt x="238" y="23"/>
                    </a:lnTo>
                    <a:lnTo>
                      <a:pt x="238" y="23"/>
                    </a:lnTo>
                    <a:lnTo>
                      <a:pt x="238" y="23"/>
                    </a:lnTo>
                    <a:lnTo>
                      <a:pt x="239" y="23"/>
                    </a:lnTo>
                    <a:lnTo>
                      <a:pt x="240" y="23"/>
                    </a:lnTo>
                    <a:lnTo>
                      <a:pt x="241" y="23"/>
                    </a:lnTo>
                    <a:lnTo>
                      <a:pt x="243" y="23"/>
                    </a:lnTo>
                    <a:lnTo>
                      <a:pt x="244" y="23"/>
                    </a:lnTo>
                    <a:lnTo>
                      <a:pt x="244" y="23"/>
                    </a:lnTo>
                    <a:lnTo>
                      <a:pt x="245" y="24"/>
                    </a:lnTo>
                    <a:lnTo>
                      <a:pt x="247" y="24"/>
                    </a:lnTo>
                    <a:lnTo>
                      <a:pt x="248" y="24"/>
                    </a:lnTo>
                    <a:lnTo>
                      <a:pt x="249" y="24"/>
                    </a:lnTo>
                    <a:lnTo>
                      <a:pt x="250" y="24"/>
                    </a:lnTo>
                    <a:lnTo>
                      <a:pt x="250" y="24"/>
                    </a:lnTo>
                    <a:lnTo>
                      <a:pt x="252" y="24"/>
                    </a:lnTo>
                    <a:lnTo>
                      <a:pt x="253" y="24"/>
                    </a:lnTo>
                    <a:lnTo>
                      <a:pt x="253" y="24"/>
                    </a:lnTo>
                    <a:lnTo>
                      <a:pt x="254" y="24"/>
                    </a:lnTo>
                    <a:lnTo>
                      <a:pt x="255" y="24"/>
                    </a:lnTo>
                    <a:lnTo>
                      <a:pt x="255" y="24"/>
                    </a:lnTo>
                    <a:lnTo>
                      <a:pt x="257" y="24"/>
                    </a:lnTo>
                    <a:lnTo>
                      <a:pt x="258" y="24"/>
                    </a:lnTo>
                    <a:lnTo>
                      <a:pt x="261" y="24"/>
                    </a:lnTo>
                    <a:lnTo>
                      <a:pt x="261" y="24"/>
                    </a:lnTo>
                    <a:lnTo>
                      <a:pt x="262" y="24"/>
                    </a:lnTo>
                    <a:lnTo>
                      <a:pt x="264" y="25"/>
                    </a:lnTo>
                    <a:lnTo>
                      <a:pt x="265" y="25"/>
                    </a:lnTo>
                    <a:lnTo>
                      <a:pt x="267" y="25"/>
                    </a:lnTo>
                    <a:lnTo>
                      <a:pt x="267" y="29"/>
                    </a:lnTo>
                    <a:lnTo>
                      <a:pt x="267" y="30"/>
                    </a:lnTo>
                    <a:lnTo>
                      <a:pt x="266" y="40"/>
                    </a:lnTo>
                    <a:lnTo>
                      <a:pt x="266" y="41"/>
                    </a:lnTo>
                    <a:lnTo>
                      <a:pt x="266" y="41"/>
                    </a:lnTo>
                    <a:lnTo>
                      <a:pt x="266" y="45"/>
                    </a:lnTo>
                    <a:lnTo>
                      <a:pt x="266" y="47"/>
                    </a:lnTo>
                    <a:lnTo>
                      <a:pt x="266" y="50"/>
                    </a:lnTo>
                    <a:lnTo>
                      <a:pt x="264" y="50"/>
                    </a:lnTo>
                    <a:lnTo>
                      <a:pt x="264" y="50"/>
                    </a:lnTo>
                    <a:lnTo>
                      <a:pt x="264" y="52"/>
                    </a:lnTo>
                    <a:lnTo>
                      <a:pt x="263" y="59"/>
                    </a:lnTo>
                    <a:lnTo>
                      <a:pt x="262" y="72"/>
                    </a:lnTo>
                    <a:lnTo>
                      <a:pt x="262" y="75"/>
                    </a:lnTo>
                    <a:lnTo>
                      <a:pt x="262" y="77"/>
                    </a:lnTo>
                    <a:lnTo>
                      <a:pt x="262" y="79"/>
                    </a:lnTo>
                    <a:lnTo>
                      <a:pt x="262" y="80"/>
                    </a:lnTo>
                    <a:lnTo>
                      <a:pt x="262" y="81"/>
                    </a:lnTo>
                    <a:lnTo>
                      <a:pt x="262" y="83"/>
                    </a:lnTo>
                    <a:lnTo>
                      <a:pt x="262" y="84"/>
                    </a:lnTo>
                    <a:lnTo>
                      <a:pt x="262" y="84"/>
                    </a:lnTo>
                    <a:lnTo>
                      <a:pt x="261" y="85"/>
                    </a:lnTo>
                    <a:lnTo>
                      <a:pt x="261" y="87"/>
                    </a:lnTo>
                    <a:lnTo>
                      <a:pt x="261" y="88"/>
                    </a:lnTo>
                    <a:lnTo>
                      <a:pt x="261" y="89"/>
                    </a:lnTo>
                    <a:lnTo>
                      <a:pt x="261" y="89"/>
                    </a:lnTo>
                    <a:lnTo>
                      <a:pt x="261" y="93"/>
                    </a:lnTo>
                    <a:lnTo>
                      <a:pt x="261" y="94"/>
                    </a:lnTo>
                    <a:lnTo>
                      <a:pt x="261" y="95"/>
                    </a:lnTo>
                    <a:lnTo>
                      <a:pt x="261" y="99"/>
                    </a:lnTo>
                    <a:lnTo>
                      <a:pt x="260" y="105"/>
                    </a:lnTo>
                    <a:lnTo>
                      <a:pt x="260" y="107"/>
                    </a:lnTo>
                    <a:lnTo>
                      <a:pt x="260" y="108"/>
                    </a:lnTo>
                    <a:lnTo>
                      <a:pt x="260" y="110"/>
                    </a:lnTo>
                    <a:lnTo>
                      <a:pt x="260" y="112"/>
                    </a:lnTo>
                    <a:lnTo>
                      <a:pt x="259" y="113"/>
                    </a:lnTo>
                    <a:lnTo>
                      <a:pt x="259" y="113"/>
                    </a:lnTo>
                    <a:lnTo>
                      <a:pt x="259" y="114"/>
                    </a:lnTo>
                    <a:lnTo>
                      <a:pt x="259" y="114"/>
                    </a:lnTo>
                    <a:lnTo>
                      <a:pt x="259" y="116"/>
                    </a:lnTo>
                    <a:lnTo>
                      <a:pt x="259" y="116"/>
                    </a:lnTo>
                    <a:lnTo>
                      <a:pt x="259" y="117"/>
                    </a:lnTo>
                    <a:lnTo>
                      <a:pt x="259" y="118"/>
                    </a:lnTo>
                    <a:lnTo>
                      <a:pt x="259" y="119"/>
                    </a:lnTo>
                    <a:lnTo>
                      <a:pt x="259" y="119"/>
                    </a:lnTo>
                    <a:lnTo>
                      <a:pt x="259" y="120"/>
                    </a:lnTo>
                    <a:lnTo>
                      <a:pt x="259" y="121"/>
                    </a:lnTo>
                    <a:lnTo>
                      <a:pt x="259" y="122"/>
                    </a:lnTo>
                    <a:lnTo>
                      <a:pt x="259" y="122"/>
                    </a:lnTo>
                    <a:lnTo>
                      <a:pt x="259" y="123"/>
                    </a:lnTo>
                    <a:lnTo>
                      <a:pt x="259" y="124"/>
                    </a:lnTo>
                    <a:lnTo>
                      <a:pt x="259" y="125"/>
                    </a:lnTo>
                    <a:lnTo>
                      <a:pt x="259" y="127"/>
                    </a:lnTo>
                    <a:lnTo>
                      <a:pt x="259" y="128"/>
                    </a:lnTo>
                    <a:lnTo>
                      <a:pt x="259" y="130"/>
                    </a:lnTo>
                    <a:lnTo>
                      <a:pt x="258" y="136"/>
                    </a:lnTo>
                    <a:lnTo>
                      <a:pt x="258" y="138"/>
                    </a:lnTo>
                    <a:lnTo>
                      <a:pt x="258" y="138"/>
                    </a:lnTo>
                    <a:lnTo>
                      <a:pt x="257" y="140"/>
                    </a:lnTo>
                    <a:lnTo>
                      <a:pt x="257" y="141"/>
                    </a:lnTo>
                    <a:lnTo>
                      <a:pt x="257" y="143"/>
                    </a:lnTo>
                    <a:lnTo>
                      <a:pt x="257" y="144"/>
                    </a:lnTo>
                    <a:lnTo>
                      <a:pt x="257" y="145"/>
                    </a:lnTo>
                    <a:lnTo>
                      <a:pt x="257" y="147"/>
                    </a:lnTo>
                    <a:lnTo>
                      <a:pt x="257" y="147"/>
                    </a:lnTo>
                    <a:lnTo>
                      <a:pt x="257" y="148"/>
                    </a:lnTo>
                    <a:lnTo>
                      <a:pt x="256" y="149"/>
                    </a:lnTo>
                    <a:lnTo>
                      <a:pt x="256" y="150"/>
                    </a:lnTo>
                    <a:lnTo>
                      <a:pt x="256" y="150"/>
                    </a:lnTo>
                    <a:lnTo>
                      <a:pt x="256" y="152"/>
                    </a:lnTo>
                    <a:lnTo>
                      <a:pt x="256" y="153"/>
                    </a:lnTo>
                    <a:lnTo>
                      <a:pt x="256" y="154"/>
                    </a:lnTo>
                    <a:lnTo>
                      <a:pt x="256" y="155"/>
                    </a:lnTo>
                    <a:lnTo>
                      <a:pt x="256" y="156"/>
                    </a:lnTo>
                    <a:lnTo>
                      <a:pt x="256" y="156"/>
                    </a:lnTo>
                    <a:lnTo>
                      <a:pt x="256" y="158"/>
                    </a:lnTo>
                    <a:lnTo>
                      <a:pt x="256" y="159"/>
                    </a:lnTo>
                    <a:lnTo>
                      <a:pt x="256" y="159"/>
                    </a:lnTo>
                    <a:lnTo>
                      <a:pt x="256" y="160"/>
                    </a:lnTo>
                    <a:lnTo>
                      <a:pt x="256" y="160"/>
                    </a:lnTo>
                    <a:lnTo>
                      <a:pt x="256" y="161"/>
                    </a:lnTo>
                    <a:lnTo>
                      <a:pt x="256" y="162"/>
                    </a:lnTo>
                    <a:lnTo>
                      <a:pt x="256" y="162"/>
                    </a:lnTo>
                    <a:lnTo>
                      <a:pt x="255" y="168"/>
                    </a:lnTo>
                    <a:lnTo>
                      <a:pt x="255" y="168"/>
                    </a:lnTo>
                    <a:lnTo>
                      <a:pt x="255" y="169"/>
                    </a:lnTo>
                    <a:lnTo>
                      <a:pt x="255" y="171"/>
                    </a:lnTo>
                    <a:lnTo>
                      <a:pt x="255" y="171"/>
                    </a:lnTo>
                    <a:lnTo>
                      <a:pt x="255" y="173"/>
                    </a:lnTo>
                    <a:lnTo>
                      <a:pt x="255" y="174"/>
                    </a:lnTo>
                    <a:lnTo>
                      <a:pt x="255" y="174"/>
                    </a:lnTo>
                    <a:lnTo>
                      <a:pt x="255" y="175"/>
                    </a:lnTo>
                    <a:lnTo>
                      <a:pt x="255" y="176"/>
                    </a:lnTo>
                    <a:lnTo>
                      <a:pt x="255" y="177"/>
                    </a:lnTo>
                    <a:lnTo>
                      <a:pt x="255" y="177"/>
                    </a:lnTo>
                    <a:lnTo>
                      <a:pt x="255" y="180"/>
                    </a:lnTo>
                    <a:lnTo>
                      <a:pt x="255" y="181"/>
                    </a:lnTo>
                    <a:lnTo>
                      <a:pt x="254" y="183"/>
                    </a:lnTo>
                    <a:lnTo>
                      <a:pt x="254" y="183"/>
                    </a:lnTo>
                    <a:lnTo>
                      <a:pt x="254" y="184"/>
                    </a:lnTo>
                    <a:lnTo>
                      <a:pt x="254" y="185"/>
                    </a:lnTo>
                    <a:lnTo>
                      <a:pt x="254" y="186"/>
                    </a:lnTo>
                    <a:lnTo>
                      <a:pt x="254" y="186"/>
                    </a:lnTo>
                    <a:lnTo>
                      <a:pt x="254" y="188"/>
                    </a:lnTo>
                    <a:lnTo>
                      <a:pt x="254" y="189"/>
                    </a:lnTo>
                    <a:lnTo>
                      <a:pt x="254" y="189"/>
                    </a:lnTo>
                    <a:lnTo>
                      <a:pt x="254" y="190"/>
                    </a:lnTo>
                    <a:lnTo>
                      <a:pt x="253" y="190"/>
                    </a:lnTo>
                    <a:lnTo>
                      <a:pt x="253" y="191"/>
                    </a:lnTo>
                    <a:lnTo>
                      <a:pt x="253" y="192"/>
                    </a:lnTo>
                    <a:lnTo>
                      <a:pt x="253" y="193"/>
                    </a:lnTo>
                    <a:lnTo>
                      <a:pt x="253" y="194"/>
                    </a:lnTo>
                    <a:lnTo>
                      <a:pt x="253" y="195"/>
                    </a:lnTo>
                    <a:lnTo>
                      <a:pt x="253" y="195"/>
                    </a:lnTo>
                    <a:lnTo>
                      <a:pt x="253" y="196"/>
                    </a:lnTo>
                    <a:lnTo>
                      <a:pt x="253" y="197"/>
                    </a:lnTo>
                    <a:lnTo>
                      <a:pt x="253" y="200"/>
                    </a:lnTo>
                    <a:lnTo>
                      <a:pt x="252" y="205"/>
                    </a:lnTo>
                    <a:lnTo>
                      <a:pt x="252" y="206"/>
                    </a:lnTo>
                    <a:lnTo>
                      <a:pt x="252" y="207"/>
                    </a:lnTo>
                    <a:lnTo>
                      <a:pt x="252" y="207"/>
                    </a:lnTo>
                    <a:lnTo>
                      <a:pt x="252" y="208"/>
                    </a:lnTo>
                    <a:lnTo>
                      <a:pt x="252" y="210"/>
                    </a:lnTo>
                    <a:lnTo>
                      <a:pt x="252" y="210"/>
                    </a:lnTo>
                    <a:lnTo>
                      <a:pt x="252" y="211"/>
                    </a:lnTo>
                    <a:lnTo>
                      <a:pt x="252" y="212"/>
                    </a:lnTo>
                    <a:lnTo>
                      <a:pt x="252" y="213"/>
                    </a:lnTo>
                    <a:lnTo>
                      <a:pt x="252" y="213"/>
                    </a:lnTo>
                    <a:lnTo>
                      <a:pt x="251" y="219"/>
                    </a:lnTo>
                    <a:lnTo>
                      <a:pt x="251" y="219"/>
                    </a:lnTo>
                    <a:lnTo>
                      <a:pt x="250" y="223"/>
                    </a:lnTo>
                    <a:lnTo>
                      <a:pt x="250" y="225"/>
                    </a:lnTo>
                    <a:lnTo>
                      <a:pt x="250" y="227"/>
                    </a:lnTo>
                    <a:lnTo>
                      <a:pt x="250" y="231"/>
                    </a:lnTo>
                    <a:lnTo>
                      <a:pt x="250" y="232"/>
                    </a:lnTo>
                    <a:lnTo>
                      <a:pt x="250" y="234"/>
                    </a:lnTo>
                    <a:lnTo>
                      <a:pt x="250" y="234"/>
                    </a:lnTo>
                    <a:lnTo>
                      <a:pt x="250" y="235"/>
                    </a:lnTo>
                    <a:lnTo>
                      <a:pt x="250" y="235"/>
                    </a:lnTo>
                    <a:lnTo>
                      <a:pt x="250" y="236"/>
                    </a:lnTo>
                    <a:lnTo>
                      <a:pt x="250" y="237"/>
                    </a:lnTo>
                    <a:lnTo>
                      <a:pt x="250" y="238"/>
                    </a:lnTo>
                    <a:lnTo>
                      <a:pt x="250" y="240"/>
                    </a:lnTo>
                    <a:lnTo>
                      <a:pt x="250" y="240"/>
                    </a:lnTo>
                    <a:lnTo>
                      <a:pt x="250" y="241"/>
                    </a:lnTo>
                    <a:lnTo>
                      <a:pt x="250" y="243"/>
                    </a:lnTo>
                    <a:lnTo>
                      <a:pt x="250" y="243"/>
                    </a:lnTo>
                    <a:lnTo>
                      <a:pt x="250" y="244"/>
                    </a:lnTo>
                    <a:lnTo>
                      <a:pt x="249" y="249"/>
                    </a:lnTo>
                    <a:lnTo>
                      <a:pt x="249" y="250"/>
                    </a:lnTo>
                    <a:lnTo>
                      <a:pt x="249" y="254"/>
                    </a:lnTo>
                    <a:lnTo>
                      <a:pt x="248" y="256"/>
                    </a:lnTo>
                    <a:lnTo>
                      <a:pt x="248" y="258"/>
                    </a:lnTo>
                    <a:lnTo>
                      <a:pt x="248" y="262"/>
                    </a:lnTo>
                    <a:lnTo>
                      <a:pt x="248" y="263"/>
                    </a:lnTo>
                    <a:lnTo>
                      <a:pt x="248" y="264"/>
                    </a:lnTo>
                    <a:lnTo>
                      <a:pt x="247" y="267"/>
                    </a:lnTo>
                    <a:lnTo>
                      <a:pt x="247" y="268"/>
                    </a:lnTo>
                    <a:lnTo>
                      <a:pt x="247" y="269"/>
                    </a:lnTo>
                    <a:lnTo>
                      <a:pt x="247" y="270"/>
                    </a:lnTo>
                    <a:lnTo>
                      <a:pt x="247" y="270"/>
                    </a:lnTo>
                    <a:lnTo>
                      <a:pt x="247" y="273"/>
                    </a:lnTo>
                    <a:lnTo>
                      <a:pt x="247" y="274"/>
                    </a:lnTo>
                    <a:lnTo>
                      <a:pt x="244" y="274"/>
                    </a:lnTo>
                    <a:lnTo>
                      <a:pt x="241" y="273"/>
                    </a:lnTo>
                    <a:lnTo>
                      <a:pt x="241" y="273"/>
                    </a:lnTo>
                    <a:lnTo>
                      <a:pt x="239" y="273"/>
                    </a:lnTo>
                    <a:lnTo>
                      <a:pt x="238" y="273"/>
                    </a:lnTo>
                    <a:lnTo>
                      <a:pt x="238" y="273"/>
                    </a:lnTo>
                    <a:lnTo>
                      <a:pt x="236" y="273"/>
                    </a:lnTo>
                    <a:lnTo>
                      <a:pt x="234" y="273"/>
                    </a:lnTo>
                    <a:lnTo>
                      <a:pt x="229" y="273"/>
                    </a:lnTo>
                    <a:lnTo>
                      <a:pt x="225" y="273"/>
                    </a:lnTo>
                    <a:lnTo>
                      <a:pt x="224" y="273"/>
                    </a:lnTo>
                    <a:lnTo>
                      <a:pt x="220" y="273"/>
                    </a:lnTo>
                    <a:lnTo>
                      <a:pt x="219" y="273"/>
                    </a:lnTo>
                    <a:lnTo>
                      <a:pt x="216" y="272"/>
                    </a:lnTo>
                    <a:lnTo>
                      <a:pt x="214" y="272"/>
                    </a:lnTo>
                    <a:lnTo>
                      <a:pt x="212" y="272"/>
                    </a:lnTo>
                    <a:lnTo>
                      <a:pt x="210" y="272"/>
                    </a:lnTo>
                    <a:lnTo>
                      <a:pt x="209" y="272"/>
                    </a:lnTo>
                    <a:lnTo>
                      <a:pt x="208" y="271"/>
                    </a:lnTo>
                    <a:lnTo>
                      <a:pt x="205" y="271"/>
                    </a:lnTo>
                    <a:lnTo>
                      <a:pt x="204" y="271"/>
                    </a:lnTo>
                    <a:lnTo>
                      <a:pt x="199" y="270"/>
                    </a:lnTo>
                    <a:lnTo>
                      <a:pt x="199" y="270"/>
                    </a:lnTo>
                    <a:lnTo>
                      <a:pt x="198" y="270"/>
                    </a:lnTo>
                    <a:lnTo>
                      <a:pt x="198" y="270"/>
                    </a:lnTo>
                    <a:lnTo>
                      <a:pt x="195" y="270"/>
                    </a:lnTo>
                    <a:lnTo>
                      <a:pt x="187" y="270"/>
                    </a:lnTo>
                    <a:lnTo>
                      <a:pt x="186" y="269"/>
                    </a:lnTo>
                    <a:lnTo>
                      <a:pt x="184" y="269"/>
                    </a:lnTo>
                    <a:lnTo>
                      <a:pt x="183" y="269"/>
                    </a:lnTo>
                    <a:lnTo>
                      <a:pt x="183" y="269"/>
                    </a:lnTo>
                    <a:lnTo>
                      <a:pt x="183" y="269"/>
                    </a:lnTo>
                    <a:lnTo>
                      <a:pt x="180" y="269"/>
                    </a:lnTo>
                    <a:lnTo>
                      <a:pt x="179" y="269"/>
                    </a:lnTo>
                    <a:lnTo>
                      <a:pt x="178" y="268"/>
                    </a:lnTo>
                    <a:lnTo>
                      <a:pt x="177" y="268"/>
                    </a:lnTo>
                    <a:lnTo>
                      <a:pt x="177" y="268"/>
                    </a:lnTo>
                    <a:lnTo>
                      <a:pt x="177" y="268"/>
                    </a:lnTo>
                    <a:lnTo>
                      <a:pt x="176" y="268"/>
                    </a:lnTo>
                    <a:lnTo>
                      <a:pt x="175" y="268"/>
                    </a:lnTo>
                    <a:lnTo>
                      <a:pt x="174" y="268"/>
                    </a:lnTo>
                    <a:lnTo>
                      <a:pt x="173" y="268"/>
                    </a:lnTo>
                    <a:lnTo>
                      <a:pt x="172" y="267"/>
                    </a:lnTo>
                    <a:lnTo>
                      <a:pt x="169" y="267"/>
                    </a:lnTo>
                    <a:lnTo>
                      <a:pt x="168" y="267"/>
                    </a:lnTo>
                    <a:lnTo>
                      <a:pt x="166" y="267"/>
                    </a:lnTo>
                    <a:lnTo>
                      <a:pt x="165" y="267"/>
                    </a:lnTo>
                    <a:lnTo>
                      <a:pt x="164" y="267"/>
                    </a:lnTo>
                    <a:lnTo>
                      <a:pt x="163" y="267"/>
                    </a:lnTo>
                    <a:lnTo>
                      <a:pt x="162" y="267"/>
                    </a:lnTo>
                    <a:lnTo>
                      <a:pt x="162" y="267"/>
                    </a:lnTo>
                    <a:lnTo>
                      <a:pt x="161" y="267"/>
                    </a:lnTo>
                    <a:lnTo>
                      <a:pt x="161" y="267"/>
                    </a:lnTo>
                    <a:lnTo>
                      <a:pt x="160" y="267"/>
                    </a:lnTo>
                    <a:lnTo>
                      <a:pt x="159" y="267"/>
                    </a:lnTo>
                    <a:lnTo>
                      <a:pt x="158" y="267"/>
                    </a:lnTo>
                    <a:lnTo>
                      <a:pt x="156" y="266"/>
                    </a:lnTo>
                    <a:lnTo>
                      <a:pt x="153" y="266"/>
                    </a:lnTo>
                    <a:lnTo>
                      <a:pt x="153" y="266"/>
                    </a:lnTo>
                    <a:lnTo>
                      <a:pt x="150" y="265"/>
                    </a:lnTo>
                    <a:lnTo>
                      <a:pt x="149" y="265"/>
                    </a:lnTo>
                    <a:lnTo>
                      <a:pt x="147" y="265"/>
                    </a:lnTo>
                    <a:lnTo>
                      <a:pt x="139" y="265"/>
                    </a:lnTo>
                    <a:lnTo>
                      <a:pt x="138" y="265"/>
                    </a:lnTo>
                    <a:lnTo>
                      <a:pt x="138" y="264"/>
                    </a:lnTo>
                    <a:lnTo>
                      <a:pt x="138" y="264"/>
                    </a:lnTo>
                    <a:lnTo>
                      <a:pt x="135" y="264"/>
                    </a:lnTo>
                    <a:lnTo>
                      <a:pt x="133" y="264"/>
                    </a:lnTo>
                    <a:lnTo>
                      <a:pt x="133" y="264"/>
                    </a:lnTo>
                    <a:lnTo>
                      <a:pt x="132" y="264"/>
                    </a:lnTo>
                    <a:lnTo>
                      <a:pt x="132" y="264"/>
                    </a:lnTo>
                    <a:lnTo>
                      <a:pt x="131" y="264"/>
                    </a:lnTo>
                    <a:lnTo>
                      <a:pt x="128" y="264"/>
                    </a:lnTo>
                    <a:lnTo>
                      <a:pt x="123" y="263"/>
                    </a:lnTo>
                    <a:lnTo>
                      <a:pt x="120" y="263"/>
                    </a:lnTo>
                    <a:lnTo>
                      <a:pt x="120" y="262"/>
                    </a:lnTo>
                    <a:lnTo>
                      <a:pt x="119" y="262"/>
                    </a:lnTo>
                    <a:lnTo>
                      <a:pt x="117" y="262"/>
                    </a:lnTo>
                    <a:lnTo>
                      <a:pt x="116" y="262"/>
                    </a:lnTo>
                    <a:lnTo>
                      <a:pt x="115" y="262"/>
                    </a:lnTo>
                    <a:lnTo>
                      <a:pt x="112" y="261"/>
                    </a:lnTo>
                    <a:lnTo>
                      <a:pt x="102" y="261"/>
                    </a:lnTo>
                    <a:lnTo>
                      <a:pt x="101" y="261"/>
                    </a:lnTo>
                    <a:lnTo>
                      <a:pt x="101" y="261"/>
                    </a:lnTo>
                    <a:lnTo>
                      <a:pt x="101" y="262"/>
                    </a:lnTo>
                    <a:lnTo>
                      <a:pt x="102" y="262"/>
                    </a:lnTo>
                    <a:lnTo>
                      <a:pt x="102" y="263"/>
                    </a:lnTo>
                    <a:lnTo>
                      <a:pt x="102" y="264"/>
                    </a:lnTo>
                    <a:lnTo>
                      <a:pt x="101" y="264"/>
                    </a:lnTo>
                    <a:lnTo>
                      <a:pt x="102" y="265"/>
                    </a:lnTo>
                    <a:lnTo>
                      <a:pt x="101" y="265"/>
                    </a:lnTo>
                    <a:lnTo>
                      <a:pt x="101" y="265"/>
                    </a:lnTo>
                    <a:lnTo>
                      <a:pt x="101" y="266"/>
                    </a:lnTo>
                    <a:lnTo>
                      <a:pt x="101" y="267"/>
                    </a:lnTo>
                    <a:lnTo>
                      <a:pt x="101" y="267"/>
                    </a:lnTo>
                    <a:lnTo>
                      <a:pt x="101" y="268"/>
                    </a:lnTo>
                    <a:lnTo>
                      <a:pt x="102" y="268"/>
                    </a:lnTo>
                    <a:lnTo>
                      <a:pt x="102" y="269"/>
                    </a:lnTo>
                    <a:lnTo>
                      <a:pt x="102" y="270"/>
                    </a:lnTo>
                    <a:lnTo>
                      <a:pt x="103" y="270"/>
                    </a:lnTo>
                    <a:lnTo>
                      <a:pt x="103" y="270"/>
                    </a:lnTo>
                    <a:lnTo>
                      <a:pt x="104" y="270"/>
                    </a:lnTo>
                    <a:lnTo>
                      <a:pt x="104" y="270"/>
                    </a:lnTo>
                    <a:lnTo>
                      <a:pt x="104" y="271"/>
                    </a:lnTo>
                    <a:lnTo>
                      <a:pt x="105" y="271"/>
                    </a:lnTo>
                    <a:lnTo>
                      <a:pt x="105" y="272"/>
                    </a:lnTo>
                    <a:lnTo>
                      <a:pt x="101" y="271"/>
                    </a:lnTo>
                    <a:lnTo>
                      <a:pt x="95" y="271"/>
                    </a:lnTo>
                    <a:lnTo>
                      <a:pt x="86" y="270"/>
                    </a:lnTo>
                    <a:lnTo>
                      <a:pt x="78" y="268"/>
                    </a:lnTo>
                    <a:lnTo>
                      <a:pt x="74" y="268"/>
                    </a:lnTo>
                    <a:lnTo>
                      <a:pt x="71" y="267"/>
                    </a:lnTo>
                    <a:lnTo>
                      <a:pt x="68" y="267"/>
                    </a:lnTo>
                    <a:lnTo>
                      <a:pt x="67" y="267"/>
                    </a:lnTo>
                    <a:lnTo>
                      <a:pt x="67" y="267"/>
                    </a:lnTo>
                    <a:lnTo>
                      <a:pt x="65" y="267"/>
                    </a:lnTo>
                    <a:lnTo>
                      <a:pt x="65" y="267"/>
                    </a:lnTo>
                    <a:lnTo>
                      <a:pt x="63" y="267"/>
                    </a:lnTo>
                    <a:lnTo>
                      <a:pt x="62" y="267"/>
                    </a:lnTo>
                    <a:lnTo>
                      <a:pt x="61" y="266"/>
                    </a:lnTo>
                    <a:lnTo>
                      <a:pt x="60" y="266"/>
                    </a:lnTo>
                    <a:lnTo>
                      <a:pt x="58" y="266"/>
                    </a:lnTo>
                    <a:lnTo>
                      <a:pt x="56" y="265"/>
                    </a:lnTo>
                    <a:lnTo>
                      <a:pt x="56" y="265"/>
                    </a:lnTo>
                    <a:lnTo>
                      <a:pt x="53" y="265"/>
                    </a:lnTo>
                    <a:lnTo>
                      <a:pt x="52" y="265"/>
                    </a:lnTo>
                    <a:lnTo>
                      <a:pt x="50" y="265"/>
                    </a:lnTo>
                    <a:lnTo>
                      <a:pt x="45" y="264"/>
                    </a:lnTo>
                    <a:lnTo>
                      <a:pt x="44" y="264"/>
                    </a:lnTo>
                    <a:lnTo>
                      <a:pt x="42" y="264"/>
                    </a:lnTo>
                    <a:lnTo>
                      <a:pt x="40" y="264"/>
                    </a:lnTo>
                    <a:lnTo>
                      <a:pt x="37" y="264"/>
                    </a:lnTo>
                    <a:lnTo>
                      <a:pt x="37" y="265"/>
                    </a:lnTo>
                    <a:lnTo>
                      <a:pt x="36" y="267"/>
                    </a:lnTo>
                    <a:lnTo>
                      <a:pt x="36" y="271"/>
                    </a:lnTo>
                    <a:lnTo>
                      <a:pt x="35" y="272"/>
                    </a:lnTo>
                    <a:lnTo>
                      <a:pt x="35" y="273"/>
                    </a:lnTo>
                    <a:lnTo>
                      <a:pt x="35" y="276"/>
                    </a:lnTo>
                    <a:lnTo>
                      <a:pt x="35" y="277"/>
                    </a:lnTo>
                    <a:lnTo>
                      <a:pt x="35" y="279"/>
                    </a:lnTo>
                    <a:lnTo>
                      <a:pt x="34" y="283"/>
                    </a:lnTo>
                    <a:lnTo>
                      <a:pt x="34" y="285"/>
                    </a:lnTo>
                    <a:lnTo>
                      <a:pt x="32" y="285"/>
                    </a:lnTo>
                    <a:lnTo>
                      <a:pt x="27" y="285"/>
                    </a:lnTo>
                    <a:lnTo>
                      <a:pt x="26" y="285"/>
                    </a:lnTo>
                    <a:lnTo>
                      <a:pt x="23" y="284"/>
                    </a:lnTo>
                    <a:lnTo>
                      <a:pt x="22" y="284"/>
                    </a:lnTo>
                    <a:lnTo>
                      <a:pt x="17" y="283"/>
                    </a:lnTo>
                    <a:lnTo>
                      <a:pt x="16" y="283"/>
                    </a:lnTo>
                    <a:lnTo>
                      <a:pt x="13" y="282"/>
                    </a:lnTo>
                    <a:lnTo>
                      <a:pt x="11" y="282"/>
                    </a:lnTo>
                    <a:lnTo>
                      <a:pt x="10" y="282"/>
                    </a:lnTo>
                    <a:lnTo>
                      <a:pt x="9" y="282"/>
                    </a:lnTo>
                    <a:lnTo>
                      <a:pt x="7" y="282"/>
                    </a:lnTo>
                    <a:lnTo>
                      <a:pt x="6" y="282"/>
                    </a:lnTo>
                    <a:lnTo>
                      <a:pt x="4" y="281"/>
                    </a:lnTo>
                    <a:lnTo>
                      <a:pt x="1" y="281"/>
                    </a:lnTo>
                    <a:lnTo>
                      <a:pt x="0" y="281"/>
                    </a:lnTo>
                    <a:lnTo>
                      <a:pt x="0" y="281"/>
                    </a:lnTo>
                    <a:lnTo>
                      <a:pt x="0" y="279"/>
                    </a:lnTo>
                    <a:lnTo>
                      <a:pt x="0" y="278"/>
                    </a:lnTo>
                    <a:lnTo>
                      <a:pt x="0" y="276"/>
                    </a:lnTo>
                    <a:lnTo>
                      <a:pt x="0" y="276"/>
                    </a:lnTo>
                    <a:lnTo>
                      <a:pt x="0" y="274"/>
                    </a:lnTo>
                    <a:lnTo>
                      <a:pt x="0" y="27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5" name="Freeform 52"/>
              <p:cNvSpPr>
                <a:spLocks/>
              </p:cNvSpPr>
              <p:nvPr/>
            </p:nvSpPr>
            <p:spPr bwMode="auto">
              <a:xfrm>
                <a:off x="3763" y="1563"/>
                <a:ext cx="267" cy="285"/>
              </a:xfrm>
              <a:custGeom>
                <a:avLst/>
                <a:gdLst>
                  <a:gd name="T0" fmla="*/ 2 w 267"/>
                  <a:gd name="T1" fmla="*/ 260 h 285"/>
                  <a:gd name="T2" fmla="*/ 4 w 267"/>
                  <a:gd name="T3" fmla="*/ 246 h 285"/>
                  <a:gd name="T4" fmla="*/ 10 w 267"/>
                  <a:gd name="T5" fmla="*/ 210 h 285"/>
                  <a:gd name="T6" fmla="*/ 12 w 267"/>
                  <a:gd name="T7" fmla="*/ 189 h 285"/>
                  <a:gd name="T8" fmla="*/ 13 w 267"/>
                  <a:gd name="T9" fmla="*/ 176 h 285"/>
                  <a:gd name="T10" fmla="*/ 16 w 267"/>
                  <a:gd name="T11" fmla="*/ 155 h 285"/>
                  <a:gd name="T12" fmla="*/ 22 w 267"/>
                  <a:gd name="T13" fmla="*/ 107 h 285"/>
                  <a:gd name="T14" fmla="*/ 29 w 267"/>
                  <a:gd name="T15" fmla="*/ 62 h 285"/>
                  <a:gd name="T16" fmla="*/ 32 w 267"/>
                  <a:gd name="T17" fmla="*/ 44 h 285"/>
                  <a:gd name="T18" fmla="*/ 33 w 267"/>
                  <a:gd name="T19" fmla="*/ 32 h 285"/>
                  <a:gd name="T20" fmla="*/ 34 w 267"/>
                  <a:gd name="T21" fmla="*/ 23 h 285"/>
                  <a:gd name="T22" fmla="*/ 35 w 267"/>
                  <a:gd name="T23" fmla="*/ 15 h 285"/>
                  <a:gd name="T24" fmla="*/ 38 w 267"/>
                  <a:gd name="T25" fmla="*/ 2 h 285"/>
                  <a:gd name="T26" fmla="*/ 62 w 267"/>
                  <a:gd name="T27" fmla="*/ 3 h 285"/>
                  <a:gd name="T28" fmla="*/ 71 w 267"/>
                  <a:gd name="T29" fmla="*/ 5 h 285"/>
                  <a:gd name="T30" fmla="*/ 117 w 267"/>
                  <a:gd name="T31" fmla="*/ 10 h 285"/>
                  <a:gd name="T32" fmla="*/ 129 w 267"/>
                  <a:gd name="T33" fmla="*/ 12 h 285"/>
                  <a:gd name="T34" fmla="*/ 153 w 267"/>
                  <a:gd name="T35" fmla="*/ 15 h 285"/>
                  <a:gd name="T36" fmla="*/ 164 w 267"/>
                  <a:gd name="T37" fmla="*/ 16 h 285"/>
                  <a:gd name="T38" fmla="*/ 172 w 267"/>
                  <a:gd name="T39" fmla="*/ 17 h 285"/>
                  <a:gd name="T40" fmla="*/ 191 w 267"/>
                  <a:gd name="T41" fmla="*/ 19 h 285"/>
                  <a:gd name="T42" fmla="*/ 233 w 267"/>
                  <a:gd name="T43" fmla="*/ 23 h 285"/>
                  <a:gd name="T44" fmla="*/ 241 w 267"/>
                  <a:gd name="T45" fmla="*/ 23 h 285"/>
                  <a:gd name="T46" fmla="*/ 252 w 267"/>
                  <a:gd name="T47" fmla="*/ 24 h 285"/>
                  <a:gd name="T48" fmla="*/ 262 w 267"/>
                  <a:gd name="T49" fmla="*/ 24 h 285"/>
                  <a:gd name="T50" fmla="*/ 266 w 267"/>
                  <a:gd name="T51" fmla="*/ 47 h 285"/>
                  <a:gd name="T52" fmla="*/ 262 w 267"/>
                  <a:gd name="T53" fmla="*/ 80 h 285"/>
                  <a:gd name="T54" fmla="*/ 261 w 267"/>
                  <a:gd name="T55" fmla="*/ 93 h 285"/>
                  <a:gd name="T56" fmla="*/ 259 w 267"/>
                  <a:gd name="T57" fmla="*/ 113 h 285"/>
                  <a:gd name="T58" fmla="*/ 259 w 267"/>
                  <a:gd name="T59" fmla="*/ 121 h 285"/>
                  <a:gd name="T60" fmla="*/ 258 w 267"/>
                  <a:gd name="T61" fmla="*/ 138 h 285"/>
                  <a:gd name="T62" fmla="*/ 256 w 267"/>
                  <a:gd name="T63" fmla="*/ 149 h 285"/>
                  <a:gd name="T64" fmla="*/ 256 w 267"/>
                  <a:gd name="T65" fmla="*/ 159 h 285"/>
                  <a:gd name="T66" fmla="*/ 255 w 267"/>
                  <a:gd name="T67" fmla="*/ 171 h 285"/>
                  <a:gd name="T68" fmla="*/ 255 w 267"/>
                  <a:gd name="T69" fmla="*/ 181 h 285"/>
                  <a:gd name="T70" fmla="*/ 254 w 267"/>
                  <a:gd name="T71" fmla="*/ 190 h 285"/>
                  <a:gd name="T72" fmla="*/ 253 w 267"/>
                  <a:gd name="T73" fmla="*/ 200 h 285"/>
                  <a:gd name="T74" fmla="*/ 252 w 267"/>
                  <a:gd name="T75" fmla="*/ 213 h 285"/>
                  <a:gd name="T76" fmla="*/ 250 w 267"/>
                  <a:gd name="T77" fmla="*/ 234 h 285"/>
                  <a:gd name="T78" fmla="*/ 250 w 267"/>
                  <a:gd name="T79" fmla="*/ 243 h 285"/>
                  <a:gd name="T80" fmla="*/ 247 w 267"/>
                  <a:gd name="T81" fmla="*/ 267 h 285"/>
                  <a:gd name="T82" fmla="*/ 239 w 267"/>
                  <a:gd name="T83" fmla="*/ 273 h 285"/>
                  <a:gd name="T84" fmla="*/ 216 w 267"/>
                  <a:gd name="T85" fmla="*/ 272 h 285"/>
                  <a:gd name="T86" fmla="*/ 198 w 267"/>
                  <a:gd name="T87" fmla="*/ 270 h 285"/>
                  <a:gd name="T88" fmla="*/ 179 w 267"/>
                  <a:gd name="T89" fmla="*/ 269 h 285"/>
                  <a:gd name="T90" fmla="*/ 169 w 267"/>
                  <a:gd name="T91" fmla="*/ 267 h 285"/>
                  <a:gd name="T92" fmla="*/ 160 w 267"/>
                  <a:gd name="T93" fmla="*/ 267 h 285"/>
                  <a:gd name="T94" fmla="*/ 138 w 267"/>
                  <a:gd name="T95" fmla="*/ 265 h 285"/>
                  <a:gd name="T96" fmla="*/ 123 w 267"/>
                  <a:gd name="T97" fmla="*/ 263 h 285"/>
                  <a:gd name="T98" fmla="*/ 101 w 267"/>
                  <a:gd name="T99" fmla="*/ 261 h 285"/>
                  <a:gd name="T100" fmla="*/ 101 w 267"/>
                  <a:gd name="T101" fmla="*/ 267 h 285"/>
                  <a:gd name="T102" fmla="*/ 104 w 267"/>
                  <a:gd name="T103" fmla="*/ 271 h 285"/>
                  <a:gd name="T104" fmla="*/ 67 w 267"/>
                  <a:gd name="T105" fmla="*/ 267 h 285"/>
                  <a:gd name="T106" fmla="*/ 56 w 267"/>
                  <a:gd name="T107" fmla="*/ 265 h 285"/>
                  <a:gd name="T108" fmla="*/ 36 w 267"/>
                  <a:gd name="T109" fmla="*/ 267 h 285"/>
                  <a:gd name="T110" fmla="*/ 27 w 267"/>
                  <a:gd name="T111" fmla="*/ 285 h 285"/>
                  <a:gd name="T112" fmla="*/ 7 w 267"/>
                  <a:gd name="T113" fmla="*/ 282 h 285"/>
                  <a:gd name="T114" fmla="*/ 0 w 267"/>
                  <a:gd name="T115" fmla="*/ 27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285">
                    <a:moveTo>
                      <a:pt x="0" y="273"/>
                    </a:moveTo>
                    <a:lnTo>
                      <a:pt x="1" y="273"/>
                    </a:lnTo>
                    <a:lnTo>
                      <a:pt x="1" y="272"/>
                    </a:lnTo>
                    <a:lnTo>
                      <a:pt x="1" y="270"/>
                    </a:lnTo>
                    <a:lnTo>
                      <a:pt x="1" y="269"/>
                    </a:lnTo>
                    <a:lnTo>
                      <a:pt x="1" y="267"/>
                    </a:lnTo>
                    <a:lnTo>
                      <a:pt x="1" y="265"/>
                    </a:lnTo>
                    <a:lnTo>
                      <a:pt x="1" y="264"/>
                    </a:lnTo>
                    <a:lnTo>
                      <a:pt x="2" y="262"/>
                    </a:lnTo>
                    <a:lnTo>
                      <a:pt x="2" y="260"/>
                    </a:lnTo>
                    <a:lnTo>
                      <a:pt x="2" y="259"/>
                    </a:lnTo>
                    <a:lnTo>
                      <a:pt x="3" y="258"/>
                    </a:lnTo>
                    <a:lnTo>
                      <a:pt x="3" y="258"/>
                    </a:lnTo>
                    <a:lnTo>
                      <a:pt x="3" y="256"/>
                    </a:lnTo>
                    <a:lnTo>
                      <a:pt x="3" y="255"/>
                    </a:lnTo>
                    <a:lnTo>
                      <a:pt x="3" y="255"/>
                    </a:lnTo>
                    <a:lnTo>
                      <a:pt x="3" y="254"/>
                    </a:lnTo>
                    <a:lnTo>
                      <a:pt x="4" y="248"/>
                    </a:lnTo>
                    <a:lnTo>
                      <a:pt x="4" y="247"/>
                    </a:lnTo>
                    <a:lnTo>
                      <a:pt x="4" y="246"/>
                    </a:lnTo>
                    <a:lnTo>
                      <a:pt x="4" y="244"/>
                    </a:lnTo>
                    <a:lnTo>
                      <a:pt x="7" y="227"/>
                    </a:lnTo>
                    <a:lnTo>
                      <a:pt x="7" y="223"/>
                    </a:lnTo>
                    <a:lnTo>
                      <a:pt x="8" y="219"/>
                    </a:lnTo>
                    <a:lnTo>
                      <a:pt x="8" y="217"/>
                    </a:lnTo>
                    <a:lnTo>
                      <a:pt x="8" y="216"/>
                    </a:lnTo>
                    <a:lnTo>
                      <a:pt x="9" y="214"/>
                    </a:lnTo>
                    <a:lnTo>
                      <a:pt x="9" y="213"/>
                    </a:lnTo>
                    <a:lnTo>
                      <a:pt x="9" y="211"/>
                    </a:lnTo>
                    <a:lnTo>
                      <a:pt x="10" y="210"/>
                    </a:lnTo>
                    <a:lnTo>
                      <a:pt x="11" y="198"/>
                    </a:lnTo>
                    <a:lnTo>
                      <a:pt x="11" y="197"/>
                    </a:lnTo>
                    <a:lnTo>
                      <a:pt x="11" y="195"/>
                    </a:lnTo>
                    <a:lnTo>
                      <a:pt x="11" y="194"/>
                    </a:lnTo>
                    <a:lnTo>
                      <a:pt x="11" y="193"/>
                    </a:lnTo>
                    <a:lnTo>
                      <a:pt x="11" y="192"/>
                    </a:lnTo>
                    <a:lnTo>
                      <a:pt x="11" y="192"/>
                    </a:lnTo>
                    <a:lnTo>
                      <a:pt x="11" y="191"/>
                    </a:lnTo>
                    <a:lnTo>
                      <a:pt x="12" y="189"/>
                    </a:lnTo>
                    <a:lnTo>
                      <a:pt x="12" y="189"/>
                    </a:lnTo>
                    <a:lnTo>
                      <a:pt x="12" y="186"/>
                    </a:lnTo>
                    <a:lnTo>
                      <a:pt x="12" y="185"/>
                    </a:lnTo>
                    <a:lnTo>
                      <a:pt x="13" y="184"/>
                    </a:lnTo>
                    <a:lnTo>
                      <a:pt x="13" y="183"/>
                    </a:lnTo>
                    <a:lnTo>
                      <a:pt x="13" y="180"/>
                    </a:lnTo>
                    <a:lnTo>
                      <a:pt x="13" y="180"/>
                    </a:lnTo>
                    <a:lnTo>
                      <a:pt x="13" y="180"/>
                    </a:lnTo>
                    <a:lnTo>
                      <a:pt x="13" y="178"/>
                    </a:lnTo>
                    <a:lnTo>
                      <a:pt x="13" y="177"/>
                    </a:lnTo>
                    <a:lnTo>
                      <a:pt x="13" y="176"/>
                    </a:lnTo>
                    <a:lnTo>
                      <a:pt x="13" y="175"/>
                    </a:lnTo>
                    <a:lnTo>
                      <a:pt x="14" y="174"/>
                    </a:lnTo>
                    <a:lnTo>
                      <a:pt x="14" y="174"/>
                    </a:lnTo>
                    <a:lnTo>
                      <a:pt x="15" y="168"/>
                    </a:lnTo>
                    <a:lnTo>
                      <a:pt x="15" y="168"/>
                    </a:lnTo>
                    <a:lnTo>
                      <a:pt x="16" y="162"/>
                    </a:lnTo>
                    <a:lnTo>
                      <a:pt x="16" y="161"/>
                    </a:lnTo>
                    <a:lnTo>
                      <a:pt x="16" y="160"/>
                    </a:lnTo>
                    <a:lnTo>
                      <a:pt x="16" y="157"/>
                    </a:lnTo>
                    <a:lnTo>
                      <a:pt x="16" y="155"/>
                    </a:lnTo>
                    <a:lnTo>
                      <a:pt x="17" y="149"/>
                    </a:lnTo>
                    <a:lnTo>
                      <a:pt x="17" y="147"/>
                    </a:lnTo>
                    <a:lnTo>
                      <a:pt x="17" y="145"/>
                    </a:lnTo>
                    <a:lnTo>
                      <a:pt x="19" y="135"/>
                    </a:lnTo>
                    <a:lnTo>
                      <a:pt x="19" y="135"/>
                    </a:lnTo>
                    <a:lnTo>
                      <a:pt x="22" y="120"/>
                    </a:lnTo>
                    <a:lnTo>
                      <a:pt x="22" y="110"/>
                    </a:lnTo>
                    <a:lnTo>
                      <a:pt x="22" y="110"/>
                    </a:lnTo>
                    <a:lnTo>
                      <a:pt x="22" y="108"/>
                    </a:lnTo>
                    <a:lnTo>
                      <a:pt x="22" y="107"/>
                    </a:lnTo>
                    <a:lnTo>
                      <a:pt x="24" y="101"/>
                    </a:lnTo>
                    <a:lnTo>
                      <a:pt x="24" y="99"/>
                    </a:lnTo>
                    <a:lnTo>
                      <a:pt x="25" y="93"/>
                    </a:lnTo>
                    <a:lnTo>
                      <a:pt x="25" y="89"/>
                    </a:lnTo>
                    <a:lnTo>
                      <a:pt x="25" y="87"/>
                    </a:lnTo>
                    <a:lnTo>
                      <a:pt x="25" y="86"/>
                    </a:lnTo>
                    <a:lnTo>
                      <a:pt x="26" y="81"/>
                    </a:lnTo>
                    <a:lnTo>
                      <a:pt x="28" y="72"/>
                    </a:lnTo>
                    <a:lnTo>
                      <a:pt x="28" y="68"/>
                    </a:lnTo>
                    <a:lnTo>
                      <a:pt x="29" y="62"/>
                    </a:lnTo>
                    <a:lnTo>
                      <a:pt x="29" y="62"/>
                    </a:lnTo>
                    <a:lnTo>
                      <a:pt x="30" y="56"/>
                    </a:lnTo>
                    <a:lnTo>
                      <a:pt x="30" y="54"/>
                    </a:lnTo>
                    <a:lnTo>
                      <a:pt x="31" y="50"/>
                    </a:lnTo>
                    <a:lnTo>
                      <a:pt x="31" y="49"/>
                    </a:lnTo>
                    <a:lnTo>
                      <a:pt x="31" y="47"/>
                    </a:lnTo>
                    <a:lnTo>
                      <a:pt x="31" y="47"/>
                    </a:lnTo>
                    <a:lnTo>
                      <a:pt x="32" y="47"/>
                    </a:lnTo>
                    <a:lnTo>
                      <a:pt x="32" y="46"/>
                    </a:lnTo>
                    <a:lnTo>
                      <a:pt x="32" y="44"/>
                    </a:lnTo>
                    <a:lnTo>
                      <a:pt x="32" y="41"/>
                    </a:lnTo>
                    <a:lnTo>
                      <a:pt x="32" y="40"/>
                    </a:lnTo>
                    <a:lnTo>
                      <a:pt x="32" y="39"/>
                    </a:lnTo>
                    <a:lnTo>
                      <a:pt x="32" y="38"/>
                    </a:lnTo>
                    <a:lnTo>
                      <a:pt x="33" y="37"/>
                    </a:lnTo>
                    <a:lnTo>
                      <a:pt x="33" y="35"/>
                    </a:lnTo>
                    <a:lnTo>
                      <a:pt x="33" y="34"/>
                    </a:lnTo>
                    <a:lnTo>
                      <a:pt x="33" y="33"/>
                    </a:lnTo>
                    <a:lnTo>
                      <a:pt x="33" y="32"/>
                    </a:lnTo>
                    <a:lnTo>
                      <a:pt x="33" y="32"/>
                    </a:lnTo>
                    <a:lnTo>
                      <a:pt x="33" y="32"/>
                    </a:lnTo>
                    <a:lnTo>
                      <a:pt x="33" y="29"/>
                    </a:lnTo>
                    <a:lnTo>
                      <a:pt x="33" y="28"/>
                    </a:lnTo>
                    <a:lnTo>
                      <a:pt x="34" y="26"/>
                    </a:lnTo>
                    <a:lnTo>
                      <a:pt x="34" y="26"/>
                    </a:lnTo>
                    <a:lnTo>
                      <a:pt x="34" y="25"/>
                    </a:lnTo>
                    <a:lnTo>
                      <a:pt x="34" y="24"/>
                    </a:lnTo>
                    <a:lnTo>
                      <a:pt x="34" y="24"/>
                    </a:lnTo>
                    <a:lnTo>
                      <a:pt x="34" y="23"/>
                    </a:lnTo>
                    <a:lnTo>
                      <a:pt x="34" y="23"/>
                    </a:lnTo>
                    <a:lnTo>
                      <a:pt x="35" y="23"/>
                    </a:lnTo>
                    <a:lnTo>
                      <a:pt x="35" y="22"/>
                    </a:lnTo>
                    <a:lnTo>
                      <a:pt x="35" y="21"/>
                    </a:lnTo>
                    <a:lnTo>
                      <a:pt x="35" y="20"/>
                    </a:lnTo>
                    <a:lnTo>
                      <a:pt x="35" y="20"/>
                    </a:lnTo>
                    <a:lnTo>
                      <a:pt x="35" y="18"/>
                    </a:lnTo>
                    <a:lnTo>
                      <a:pt x="35" y="17"/>
                    </a:lnTo>
                    <a:lnTo>
                      <a:pt x="35" y="17"/>
                    </a:lnTo>
                    <a:lnTo>
                      <a:pt x="35" y="16"/>
                    </a:lnTo>
                    <a:lnTo>
                      <a:pt x="35" y="15"/>
                    </a:lnTo>
                    <a:lnTo>
                      <a:pt x="35" y="13"/>
                    </a:lnTo>
                    <a:lnTo>
                      <a:pt x="36" y="12"/>
                    </a:lnTo>
                    <a:lnTo>
                      <a:pt x="36" y="9"/>
                    </a:lnTo>
                    <a:lnTo>
                      <a:pt x="36" y="9"/>
                    </a:lnTo>
                    <a:lnTo>
                      <a:pt x="36" y="8"/>
                    </a:lnTo>
                    <a:lnTo>
                      <a:pt x="36" y="8"/>
                    </a:lnTo>
                    <a:lnTo>
                      <a:pt x="37" y="8"/>
                    </a:lnTo>
                    <a:lnTo>
                      <a:pt x="37" y="7"/>
                    </a:lnTo>
                    <a:lnTo>
                      <a:pt x="37" y="6"/>
                    </a:lnTo>
                    <a:lnTo>
                      <a:pt x="38" y="2"/>
                    </a:lnTo>
                    <a:lnTo>
                      <a:pt x="38" y="0"/>
                    </a:lnTo>
                    <a:lnTo>
                      <a:pt x="39" y="1"/>
                    </a:lnTo>
                    <a:lnTo>
                      <a:pt x="44" y="2"/>
                    </a:lnTo>
                    <a:lnTo>
                      <a:pt x="46" y="2"/>
                    </a:lnTo>
                    <a:lnTo>
                      <a:pt x="47" y="2"/>
                    </a:lnTo>
                    <a:lnTo>
                      <a:pt x="49" y="2"/>
                    </a:lnTo>
                    <a:lnTo>
                      <a:pt x="53" y="2"/>
                    </a:lnTo>
                    <a:lnTo>
                      <a:pt x="58" y="2"/>
                    </a:lnTo>
                    <a:lnTo>
                      <a:pt x="59" y="3"/>
                    </a:lnTo>
                    <a:lnTo>
                      <a:pt x="62" y="3"/>
                    </a:lnTo>
                    <a:lnTo>
                      <a:pt x="63" y="4"/>
                    </a:lnTo>
                    <a:lnTo>
                      <a:pt x="64" y="4"/>
                    </a:lnTo>
                    <a:lnTo>
                      <a:pt x="65" y="4"/>
                    </a:lnTo>
                    <a:lnTo>
                      <a:pt x="66" y="4"/>
                    </a:lnTo>
                    <a:lnTo>
                      <a:pt x="67" y="4"/>
                    </a:lnTo>
                    <a:lnTo>
                      <a:pt x="67" y="4"/>
                    </a:lnTo>
                    <a:lnTo>
                      <a:pt x="68" y="4"/>
                    </a:lnTo>
                    <a:lnTo>
                      <a:pt x="69" y="5"/>
                    </a:lnTo>
                    <a:lnTo>
                      <a:pt x="70" y="5"/>
                    </a:lnTo>
                    <a:lnTo>
                      <a:pt x="71" y="5"/>
                    </a:lnTo>
                    <a:lnTo>
                      <a:pt x="72" y="5"/>
                    </a:lnTo>
                    <a:lnTo>
                      <a:pt x="72" y="5"/>
                    </a:lnTo>
                    <a:lnTo>
                      <a:pt x="74" y="5"/>
                    </a:lnTo>
                    <a:lnTo>
                      <a:pt x="75" y="5"/>
                    </a:lnTo>
                    <a:lnTo>
                      <a:pt x="76" y="5"/>
                    </a:lnTo>
                    <a:lnTo>
                      <a:pt x="77" y="5"/>
                    </a:lnTo>
                    <a:lnTo>
                      <a:pt x="97" y="8"/>
                    </a:lnTo>
                    <a:lnTo>
                      <a:pt x="99" y="8"/>
                    </a:lnTo>
                    <a:lnTo>
                      <a:pt x="115" y="10"/>
                    </a:lnTo>
                    <a:lnTo>
                      <a:pt x="117" y="10"/>
                    </a:lnTo>
                    <a:lnTo>
                      <a:pt x="117" y="11"/>
                    </a:lnTo>
                    <a:lnTo>
                      <a:pt x="120" y="11"/>
                    </a:lnTo>
                    <a:lnTo>
                      <a:pt x="120" y="11"/>
                    </a:lnTo>
                    <a:lnTo>
                      <a:pt x="121" y="11"/>
                    </a:lnTo>
                    <a:lnTo>
                      <a:pt x="123" y="11"/>
                    </a:lnTo>
                    <a:lnTo>
                      <a:pt x="123" y="11"/>
                    </a:lnTo>
                    <a:lnTo>
                      <a:pt x="125" y="11"/>
                    </a:lnTo>
                    <a:lnTo>
                      <a:pt x="128" y="12"/>
                    </a:lnTo>
                    <a:lnTo>
                      <a:pt x="128" y="12"/>
                    </a:lnTo>
                    <a:lnTo>
                      <a:pt x="129" y="12"/>
                    </a:lnTo>
                    <a:lnTo>
                      <a:pt x="131" y="12"/>
                    </a:lnTo>
                    <a:lnTo>
                      <a:pt x="132" y="12"/>
                    </a:lnTo>
                    <a:lnTo>
                      <a:pt x="132" y="13"/>
                    </a:lnTo>
                    <a:lnTo>
                      <a:pt x="134" y="13"/>
                    </a:lnTo>
                    <a:lnTo>
                      <a:pt x="135" y="13"/>
                    </a:lnTo>
                    <a:lnTo>
                      <a:pt x="141" y="14"/>
                    </a:lnTo>
                    <a:lnTo>
                      <a:pt x="142" y="14"/>
                    </a:lnTo>
                    <a:lnTo>
                      <a:pt x="146" y="14"/>
                    </a:lnTo>
                    <a:lnTo>
                      <a:pt x="147" y="14"/>
                    </a:lnTo>
                    <a:lnTo>
                      <a:pt x="153" y="15"/>
                    </a:lnTo>
                    <a:lnTo>
                      <a:pt x="153" y="15"/>
                    </a:lnTo>
                    <a:lnTo>
                      <a:pt x="154" y="15"/>
                    </a:lnTo>
                    <a:lnTo>
                      <a:pt x="156" y="15"/>
                    </a:lnTo>
                    <a:lnTo>
                      <a:pt x="156" y="15"/>
                    </a:lnTo>
                    <a:lnTo>
                      <a:pt x="158" y="16"/>
                    </a:lnTo>
                    <a:lnTo>
                      <a:pt x="160" y="16"/>
                    </a:lnTo>
                    <a:lnTo>
                      <a:pt x="161" y="16"/>
                    </a:lnTo>
                    <a:lnTo>
                      <a:pt x="162" y="16"/>
                    </a:lnTo>
                    <a:lnTo>
                      <a:pt x="163" y="16"/>
                    </a:lnTo>
                    <a:lnTo>
                      <a:pt x="164" y="16"/>
                    </a:lnTo>
                    <a:lnTo>
                      <a:pt x="164" y="17"/>
                    </a:lnTo>
                    <a:lnTo>
                      <a:pt x="165" y="17"/>
                    </a:lnTo>
                    <a:lnTo>
                      <a:pt x="166" y="17"/>
                    </a:lnTo>
                    <a:lnTo>
                      <a:pt x="167" y="17"/>
                    </a:lnTo>
                    <a:lnTo>
                      <a:pt x="168" y="17"/>
                    </a:lnTo>
                    <a:lnTo>
                      <a:pt x="168" y="17"/>
                    </a:lnTo>
                    <a:lnTo>
                      <a:pt x="171" y="17"/>
                    </a:lnTo>
                    <a:lnTo>
                      <a:pt x="171" y="17"/>
                    </a:lnTo>
                    <a:lnTo>
                      <a:pt x="172" y="17"/>
                    </a:lnTo>
                    <a:lnTo>
                      <a:pt x="172" y="17"/>
                    </a:lnTo>
                    <a:lnTo>
                      <a:pt x="174" y="17"/>
                    </a:lnTo>
                    <a:lnTo>
                      <a:pt x="175" y="17"/>
                    </a:lnTo>
                    <a:lnTo>
                      <a:pt x="178" y="17"/>
                    </a:lnTo>
                    <a:lnTo>
                      <a:pt x="182" y="17"/>
                    </a:lnTo>
                    <a:lnTo>
                      <a:pt x="183" y="17"/>
                    </a:lnTo>
                    <a:lnTo>
                      <a:pt x="185" y="18"/>
                    </a:lnTo>
                    <a:lnTo>
                      <a:pt x="186" y="18"/>
                    </a:lnTo>
                    <a:lnTo>
                      <a:pt x="189" y="18"/>
                    </a:lnTo>
                    <a:lnTo>
                      <a:pt x="189" y="19"/>
                    </a:lnTo>
                    <a:lnTo>
                      <a:pt x="191" y="19"/>
                    </a:lnTo>
                    <a:lnTo>
                      <a:pt x="205" y="20"/>
                    </a:lnTo>
                    <a:lnTo>
                      <a:pt x="217" y="21"/>
                    </a:lnTo>
                    <a:lnTo>
                      <a:pt x="221" y="22"/>
                    </a:lnTo>
                    <a:lnTo>
                      <a:pt x="229" y="23"/>
                    </a:lnTo>
                    <a:lnTo>
                      <a:pt x="229" y="23"/>
                    </a:lnTo>
                    <a:lnTo>
                      <a:pt x="230" y="23"/>
                    </a:lnTo>
                    <a:lnTo>
                      <a:pt x="231" y="23"/>
                    </a:lnTo>
                    <a:lnTo>
                      <a:pt x="232" y="23"/>
                    </a:lnTo>
                    <a:lnTo>
                      <a:pt x="233" y="23"/>
                    </a:lnTo>
                    <a:lnTo>
                      <a:pt x="233" y="23"/>
                    </a:lnTo>
                    <a:lnTo>
                      <a:pt x="234" y="23"/>
                    </a:lnTo>
                    <a:lnTo>
                      <a:pt x="235" y="23"/>
                    </a:lnTo>
                    <a:lnTo>
                      <a:pt x="236" y="23"/>
                    </a:lnTo>
                    <a:lnTo>
                      <a:pt x="237" y="23"/>
                    </a:lnTo>
                    <a:lnTo>
                      <a:pt x="238" y="23"/>
                    </a:lnTo>
                    <a:lnTo>
                      <a:pt x="238" y="23"/>
                    </a:lnTo>
                    <a:lnTo>
                      <a:pt x="238" y="23"/>
                    </a:lnTo>
                    <a:lnTo>
                      <a:pt x="239" y="23"/>
                    </a:lnTo>
                    <a:lnTo>
                      <a:pt x="240" y="23"/>
                    </a:lnTo>
                    <a:lnTo>
                      <a:pt x="241" y="23"/>
                    </a:lnTo>
                    <a:lnTo>
                      <a:pt x="243" y="23"/>
                    </a:lnTo>
                    <a:lnTo>
                      <a:pt x="244" y="23"/>
                    </a:lnTo>
                    <a:lnTo>
                      <a:pt x="244" y="23"/>
                    </a:lnTo>
                    <a:lnTo>
                      <a:pt x="245" y="24"/>
                    </a:lnTo>
                    <a:lnTo>
                      <a:pt x="247" y="24"/>
                    </a:lnTo>
                    <a:lnTo>
                      <a:pt x="248" y="24"/>
                    </a:lnTo>
                    <a:lnTo>
                      <a:pt x="249" y="24"/>
                    </a:lnTo>
                    <a:lnTo>
                      <a:pt x="250" y="24"/>
                    </a:lnTo>
                    <a:lnTo>
                      <a:pt x="250" y="24"/>
                    </a:lnTo>
                    <a:lnTo>
                      <a:pt x="252" y="24"/>
                    </a:lnTo>
                    <a:lnTo>
                      <a:pt x="253" y="24"/>
                    </a:lnTo>
                    <a:lnTo>
                      <a:pt x="253" y="24"/>
                    </a:lnTo>
                    <a:lnTo>
                      <a:pt x="254" y="24"/>
                    </a:lnTo>
                    <a:lnTo>
                      <a:pt x="255" y="24"/>
                    </a:lnTo>
                    <a:lnTo>
                      <a:pt x="255" y="24"/>
                    </a:lnTo>
                    <a:lnTo>
                      <a:pt x="257" y="24"/>
                    </a:lnTo>
                    <a:lnTo>
                      <a:pt x="258" y="24"/>
                    </a:lnTo>
                    <a:lnTo>
                      <a:pt x="261" y="24"/>
                    </a:lnTo>
                    <a:lnTo>
                      <a:pt x="261" y="24"/>
                    </a:lnTo>
                    <a:lnTo>
                      <a:pt x="262" y="24"/>
                    </a:lnTo>
                    <a:lnTo>
                      <a:pt x="264" y="25"/>
                    </a:lnTo>
                    <a:lnTo>
                      <a:pt x="265" y="25"/>
                    </a:lnTo>
                    <a:lnTo>
                      <a:pt x="267" y="25"/>
                    </a:lnTo>
                    <a:lnTo>
                      <a:pt x="267" y="29"/>
                    </a:lnTo>
                    <a:lnTo>
                      <a:pt x="267" y="30"/>
                    </a:lnTo>
                    <a:lnTo>
                      <a:pt x="266" y="40"/>
                    </a:lnTo>
                    <a:lnTo>
                      <a:pt x="266" y="41"/>
                    </a:lnTo>
                    <a:lnTo>
                      <a:pt x="266" y="41"/>
                    </a:lnTo>
                    <a:lnTo>
                      <a:pt x="266" y="45"/>
                    </a:lnTo>
                    <a:lnTo>
                      <a:pt x="266" y="47"/>
                    </a:lnTo>
                    <a:lnTo>
                      <a:pt x="266" y="50"/>
                    </a:lnTo>
                    <a:lnTo>
                      <a:pt x="264" y="50"/>
                    </a:lnTo>
                    <a:lnTo>
                      <a:pt x="264" y="50"/>
                    </a:lnTo>
                    <a:lnTo>
                      <a:pt x="264" y="52"/>
                    </a:lnTo>
                    <a:lnTo>
                      <a:pt x="263" y="59"/>
                    </a:lnTo>
                    <a:lnTo>
                      <a:pt x="262" y="72"/>
                    </a:lnTo>
                    <a:lnTo>
                      <a:pt x="262" y="75"/>
                    </a:lnTo>
                    <a:lnTo>
                      <a:pt x="262" y="77"/>
                    </a:lnTo>
                    <a:lnTo>
                      <a:pt x="262" y="79"/>
                    </a:lnTo>
                    <a:lnTo>
                      <a:pt x="262" y="80"/>
                    </a:lnTo>
                    <a:lnTo>
                      <a:pt x="262" y="81"/>
                    </a:lnTo>
                    <a:lnTo>
                      <a:pt x="262" y="83"/>
                    </a:lnTo>
                    <a:lnTo>
                      <a:pt x="262" y="84"/>
                    </a:lnTo>
                    <a:lnTo>
                      <a:pt x="262" y="84"/>
                    </a:lnTo>
                    <a:lnTo>
                      <a:pt x="261" y="85"/>
                    </a:lnTo>
                    <a:lnTo>
                      <a:pt x="261" y="87"/>
                    </a:lnTo>
                    <a:lnTo>
                      <a:pt x="261" y="88"/>
                    </a:lnTo>
                    <a:lnTo>
                      <a:pt x="261" y="89"/>
                    </a:lnTo>
                    <a:lnTo>
                      <a:pt x="261" y="89"/>
                    </a:lnTo>
                    <a:lnTo>
                      <a:pt x="261" y="93"/>
                    </a:lnTo>
                    <a:lnTo>
                      <a:pt x="261" y="94"/>
                    </a:lnTo>
                    <a:lnTo>
                      <a:pt x="261" y="95"/>
                    </a:lnTo>
                    <a:lnTo>
                      <a:pt x="261" y="99"/>
                    </a:lnTo>
                    <a:lnTo>
                      <a:pt x="260" y="105"/>
                    </a:lnTo>
                    <a:lnTo>
                      <a:pt x="260" y="107"/>
                    </a:lnTo>
                    <a:lnTo>
                      <a:pt x="260" y="108"/>
                    </a:lnTo>
                    <a:lnTo>
                      <a:pt x="260" y="110"/>
                    </a:lnTo>
                    <a:lnTo>
                      <a:pt x="260" y="112"/>
                    </a:lnTo>
                    <a:lnTo>
                      <a:pt x="259" y="113"/>
                    </a:lnTo>
                    <a:lnTo>
                      <a:pt x="259" y="113"/>
                    </a:lnTo>
                    <a:lnTo>
                      <a:pt x="259" y="114"/>
                    </a:lnTo>
                    <a:lnTo>
                      <a:pt x="259" y="114"/>
                    </a:lnTo>
                    <a:lnTo>
                      <a:pt x="259" y="116"/>
                    </a:lnTo>
                    <a:lnTo>
                      <a:pt x="259" y="116"/>
                    </a:lnTo>
                    <a:lnTo>
                      <a:pt x="259" y="117"/>
                    </a:lnTo>
                    <a:lnTo>
                      <a:pt x="259" y="118"/>
                    </a:lnTo>
                    <a:lnTo>
                      <a:pt x="259" y="119"/>
                    </a:lnTo>
                    <a:lnTo>
                      <a:pt x="259" y="119"/>
                    </a:lnTo>
                    <a:lnTo>
                      <a:pt x="259" y="120"/>
                    </a:lnTo>
                    <a:lnTo>
                      <a:pt x="259" y="121"/>
                    </a:lnTo>
                    <a:lnTo>
                      <a:pt x="259" y="122"/>
                    </a:lnTo>
                    <a:lnTo>
                      <a:pt x="259" y="122"/>
                    </a:lnTo>
                    <a:lnTo>
                      <a:pt x="259" y="123"/>
                    </a:lnTo>
                    <a:lnTo>
                      <a:pt x="259" y="124"/>
                    </a:lnTo>
                    <a:lnTo>
                      <a:pt x="259" y="125"/>
                    </a:lnTo>
                    <a:lnTo>
                      <a:pt x="259" y="127"/>
                    </a:lnTo>
                    <a:lnTo>
                      <a:pt x="259" y="128"/>
                    </a:lnTo>
                    <a:lnTo>
                      <a:pt x="259" y="130"/>
                    </a:lnTo>
                    <a:lnTo>
                      <a:pt x="258" y="136"/>
                    </a:lnTo>
                    <a:lnTo>
                      <a:pt x="258" y="138"/>
                    </a:lnTo>
                    <a:lnTo>
                      <a:pt x="258" y="138"/>
                    </a:lnTo>
                    <a:lnTo>
                      <a:pt x="257" y="140"/>
                    </a:lnTo>
                    <a:lnTo>
                      <a:pt x="257" y="141"/>
                    </a:lnTo>
                    <a:lnTo>
                      <a:pt x="257" y="143"/>
                    </a:lnTo>
                    <a:lnTo>
                      <a:pt x="257" y="144"/>
                    </a:lnTo>
                    <a:lnTo>
                      <a:pt x="257" y="145"/>
                    </a:lnTo>
                    <a:lnTo>
                      <a:pt x="257" y="147"/>
                    </a:lnTo>
                    <a:lnTo>
                      <a:pt x="257" y="147"/>
                    </a:lnTo>
                    <a:lnTo>
                      <a:pt x="257" y="148"/>
                    </a:lnTo>
                    <a:lnTo>
                      <a:pt x="256" y="149"/>
                    </a:lnTo>
                    <a:lnTo>
                      <a:pt x="256" y="150"/>
                    </a:lnTo>
                    <a:lnTo>
                      <a:pt x="256" y="150"/>
                    </a:lnTo>
                    <a:lnTo>
                      <a:pt x="256" y="152"/>
                    </a:lnTo>
                    <a:lnTo>
                      <a:pt x="256" y="153"/>
                    </a:lnTo>
                    <a:lnTo>
                      <a:pt x="256" y="154"/>
                    </a:lnTo>
                    <a:lnTo>
                      <a:pt x="256" y="155"/>
                    </a:lnTo>
                    <a:lnTo>
                      <a:pt x="256" y="156"/>
                    </a:lnTo>
                    <a:lnTo>
                      <a:pt x="256" y="156"/>
                    </a:lnTo>
                    <a:lnTo>
                      <a:pt x="256" y="158"/>
                    </a:lnTo>
                    <a:lnTo>
                      <a:pt x="256" y="159"/>
                    </a:lnTo>
                    <a:lnTo>
                      <a:pt x="256" y="159"/>
                    </a:lnTo>
                    <a:lnTo>
                      <a:pt x="256" y="160"/>
                    </a:lnTo>
                    <a:lnTo>
                      <a:pt x="256" y="160"/>
                    </a:lnTo>
                    <a:lnTo>
                      <a:pt x="256" y="161"/>
                    </a:lnTo>
                    <a:lnTo>
                      <a:pt x="256" y="162"/>
                    </a:lnTo>
                    <a:lnTo>
                      <a:pt x="256" y="162"/>
                    </a:lnTo>
                    <a:lnTo>
                      <a:pt x="255" y="168"/>
                    </a:lnTo>
                    <a:lnTo>
                      <a:pt x="255" y="168"/>
                    </a:lnTo>
                    <a:lnTo>
                      <a:pt x="255" y="169"/>
                    </a:lnTo>
                    <a:lnTo>
                      <a:pt x="255" y="171"/>
                    </a:lnTo>
                    <a:lnTo>
                      <a:pt x="255" y="171"/>
                    </a:lnTo>
                    <a:lnTo>
                      <a:pt x="255" y="173"/>
                    </a:lnTo>
                    <a:lnTo>
                      <a:pt x="255" y="174"/>
                    </a:lnTo>
                    <a:lnTo>
                      <a:pt x="255" y="174"/>
                    </a:lnTo>
                    <a:lnTo>
                      <a:pt x="255" y="175"/>
                    </a:lnTo>
                    <a:lnTo>
                      <a:pt x="255" y="176"/>
                    </a:lnTo>
                    <a:lnTo>
                      <a:pt x="255" y="177"/>
                    </a:lnTo>
                    <a:lnTo>
                      <a:pt x="255" y="177"/>
                    </a:lnTo>
                    <a:lnTo>
                      <a:pt x="255" y="180"/>
                    </a:lnTo>
                    <a:lnTo>
                      <a:pt x="255" y="181"/>
                    </a:lnTo>
                    <a:lnTo>
                      <a:pt x="254" y="183"/>
                    </a:lnTo>
                    <a:lnTo>
                      <a:pt x="254" y="183"/>
                    </a:lnTo>
                    <a:lnTo>
                      <a:pt x="254" y="184"/>
                    </a:lnTo>
                    <a:lnTo>
                      <a:pt x="254" y="185"/>
                    </a:lnTo>
                    <a:lnTo>
                      <a:pt x="254" y="186"/>
                    </a:lnTo>
                    <a:lnTo>
                      <a:pt x="254" y="186"/>
                    </a:lnTo>
                    <a:lnTo>
                      <a:pt x="254" y="188"/>
                    </a:lnTo>
                    <a:lnTo>
                      <a:pt x="254" y="189"/>
                    </a:lnTo>
                    <a:lnTo>
                      <a:pt x="254" y="189"/>
                    </a:lnTo>
                    <a:lnTo>
                      <a:pt x="254" y="190"/>
                    </a:lnTo>
                    <a:lnTo>
                      <a:pt x="253" y="190"/>
                    </a:lnTo>
                    <a:lnTo>
                      <a:pt x="253" y="191"/>
                    </a:lnTo>
                    <a:lnTo>
                      <a:pt x="253" y="192"/>
                    </a:lnTo>
                    <a:lnTo>
                      <a:pt x="253" y="193"/>
                    </a:lnTo>
                    <a:lnTo>
                      <a:pt x="253" y="194"/>
                    </a:lnTo>
                    <a:lnTo>
                      <a:pt x="253" y="195"/>
                    </a:lnTo>
                    <a:lnTo>
                      <a:pt x="253" y="195"/>
                    </a:lnTo>
                    <a:lnTo>
                      <a:pt x="253" y="196"/>
                    </a:lnTo>
                    <a:lnTo>
                      <a:pt x="253" y="197"/>
                    </a:lnTo>
                    <a:lnTo>
                      <a:pt x="253" y="200"/>
                    </a:lnTo>
                    <a:lnTo>
                      <a:pt x="252" y="205"/>
                    </a:lnTo>
                    <a:lnTo>
                      <a:pt x="252" y="206"/>
                    </a:lnTo>
                    <a:lnTo>
                      <a:pt x="252" y="207"/>
                    </a:lnTo>
                    <a:lnTo>
                      <a:pt x="252" y="207"/>
                    </a:lnTo>
                    <a:lnTo>
                      <a:pt x="252" y="208"/>
                    </a:lnTo>
                    <a:lnTo>
                      <a:pt x="252" y="210"/>
                    </a:lnTo>
                    <a:lnTo>
                      <a:pt x="252" y="210"/>
                    </a:lnTo>
                    <a:lnTo>
                      <a:pt x="252" y="211"/>
                    </a:lnTo>
                    <a:lnTo>
                      <a:pt x="252" y="212"/>
                    </a:lnTo>
                    <a:lnTo>
                      <a:pt x="252" y="213"/>
                    </a:lnTo>
                    <a:lnTo>
                      <a:pt x="252" y="213"/>
                    </a:lnTo>
                    <a:lnTo>
                      <a:pt x="251" y="219"/>
                    </a:lnTo>
                    <a:lnTo>
                      <a:pt x="251" y="219"/>
                    </a:lnTo>
                    <a:lnTo>
                      <a:pt x="250" y="223"/>
                    </a:lnTo>
                    <a:lnTo>
                      <a:pt x="250" y="225"/>
                    </a:lnTo>
                    <a:lnTo>
                      <a:pt x="250" y="227"/>
                    </a:lnTo>
                    <a:lnTo>
                      <a:pt x="250" y="231"/>
                    </a:lnTo>
                    <a:lnTo>
                      <a:pt x="250" y="232"/>
                    </a:lnTo>
                    <a:lnTo>
                      <a:pt x="250" y="234"/>
                    </a:lnTo>
                    <a:lnTo>
                      <a:pt x="250" y="234"/>
                    </a:lnTo>
                    <a:lnTo>
                      <a:pt x="250" y="235"/>
                    </a:lnTo>
                    <a:lnTo>
                      <a:pt x="250" y="235"/>
                    </a:lnTo>
                    <a:lnTo>
                      <a:pt x="250" y="236"/>
                    </a:lnTo>
                    <a:lnTo>
                      <a:pt x="250" y="237"/>
                    </a:lnTo>
                    <a:lnTo>
                      <a:pt x="250" y="238"/>
                    </a:lnTo>
                    <a:lnTo>
                      <a:pt x="250" y="240"/>
                    </a:lnTo>
                    <a:lnTo>
                      <a:pt x="250" y="240"/>
                    </a:lnTo>
                    <a:lnTo>
                      <a:pt x="250" y="241"/>
                    </a:lnTo>
                    <a:lnTo>
                      <a:pt x="250" y="243"/>
                    </a:lnTo>
                    <a:lnTo>
                      <a:pt x="250" y="243"/>
                    </a:lnTo>
                    <a:lnTo>
                      <a:pt x="250" y="244"/>
                    </a:lnTo>
                    <a:lnTo>
                      <a:pt x="249" y="249"/>
                    </a:lnTo>
                    <a:lnTo>
                      <a:pt x="249" y="250"/>
                    </a:lnTo>
                    <a:lnTo>
                      <a:pt x="249" y="254"/>
                    </a:lnTo>
                    <a:lnTo>
                      <a:pt x="248" y="256"/>
                    </a:lnTo>
                    <a:lnTo>
                      <a:pt x="248" y="258"/>
                    </a:lnTo>
                    <a:lnTo>
                      <a:pt x="248" y="262"/>
                    </a:lnTo>
                    <a:lnTo>
                      <a:pt x="248" y="263"/>
                    </a:lnTo>
                    <a:lnTo>
                      <a:pt x="248" y="264"/>
                    </a:lnTo>
                    <a:lnTo>
                      <a:pt x="247" y="267"/>
                    </a:lnTo>
                    <a:lnTo>
                      <a:pt x="247" y="268"/>
                    </a:lnTo>
                    <a:lnTo>
                      <a:pt x="247" y="269"/>
                    </a:lnTo>
                    <a:lnTo>
                      <a:pt x="247" y="270"/>
                    </a:lnTo>
                    <a:lnTo>
                      <a:pt x="247" y="270"/>
                    </a:lnTo>
                    <a:lnTo>
                      <a:pt x="247" y="273"/>
                    </a:lnTo>
                    <a:lnTo>
                      <a:pt x="247" y="274"/>
                    </a:lnTo>
                    <a:lnTo>
                      <a:pt x="244" y="274"/>
                    </a:lnTo>
                    <a:lnTo>
                      <a:pt x="241" y="273"/>
                    </a:lnTo>
                    <a:lnTo>
                      <a:pt x="241" y="273"/>
                    </a:lnTo>
                    <a:lnTo>
                      <a:pt x="239" y="273"/>
                    </a:lnTo>
                    <a:lnTo>
                      <a:pt x="238" y="273"/>
                    </a:lnTo>
                    <a:lnTo>
                      <a:pt x="238" y="273"/>
                    </a:lnTo>
                    <a:lnTo>
                      <a:pt x="236" y="273"/>
                    </a:lnTo>
                    <a:lnTo>
                      <a:pt x="234" y="273"/>
                    </a:lnTo>
                    <a:lnTo>
                      <a:pt x="229" y="273"/>
                    </a:lnTo>
                    <a:lnTo>
                      <a:pt x="225" y="273"/>
                    </a:lnTo>
                    <a:lnTo>
                      <a:pt x="224" y="273"/>
                    </a:lnTo>
                    <a:lnTo>
                      <a:pt x="220" y="273"/>
                    </a:lnTo>
                    <a:lnTo>
                      <a:pt x="219" y="273"/>
                    </a:lnTo>
                    <a:lnTo>
                      <a:pt x="216" y="272"/>
                    </a:lnTo>
                    <a:lnTo>
                      <a:pt x="214" y="272"/>
                    </a:lnTo>
                    <a:lnTo>
                      <a:pt x="212" y="272"/>
                    </a:lnTo>
                    <a:lnTo>
                      <a:pt x="210" y="272"/>
                    </a:lnTo>
                    <a:lnTo>
                      <a:pt x="209" y="272"/>
                    </a:lnTo>
                    <a:lnTo>
                      <a:pt x="208" y="271"/>
                    </a:lnTo>
                    <a:lnTo>
                      <a:pt x="205" y="271"/>
                    </a:lnTo>
                    <a:lnTo>
                      <a:pt x="204" y="271"/>
                    </a:lnTo>
                    <a:lnTo>
                      <a:pt x="199" y="270"/>
                    </a:lnTo>
                    <a:lnTo>
                      <a:pt x="199" y="270"/>
                    </a:lnTo>
                    <a:lnTo>
                      <a:pt x="198" y="270"/>
                    </a:lnTo>
                    <a:lnTo>
                      <a:pt x="198" y="270"/>
                    </a:lnTo>
                    <a:lnTo>
                      <a:pt x="195" y="270"/>
                    </a:lnTo>
                    <a:lnTo>
                      <a:pt x="187" y="270"/>
                    </a:lnTo>
                    <a:lnTo>
                      <a:pt x="186" y="269"/>
                    </a:lnTo>
                    <a:lnTo>
                      <a:pt x="184" y="269"/>
                    </a:lnTo>
                    <a:lnTo>
                      <a:pt x="183" y="269"/>
                    </a:lnTo>
                    <a:lnTo>
                      <a:pt x="183" y="269"/>
                    </a:lnTo>
                    <a:lnTo>
                      <a:pt x="183" y="269"/>
                    </a:lnTo>
                    <a:lnTo>
                      <a:pt x="180" y="269"/>
                    </a:lnTo>
                    <a:lnTo>
                      <a:pt x="179" y="269"/>
                    </a:lnTo>
                    <a:lnTo>
                      <a:pt x="178" y="268"/>
                    </a:lnTo>
                    <a:lnTo>
                      <a:pt x="177" y="268"/>
                    </a:lnTo>
                    <a:lnTo>
                      <a:pt x="177" y="268"/>
                    </a:lnTo>
                    <a:lnTo>
                      <a:pt x="177" y="268"/>
                    </a:lnTo>
                    <a:lnTo>
                      <a:pt x="176" y="268"/>
                    </a:lnTo>
                    <a:lnTo>
                      <a:pt x="175" y="268"/>
                    </a:lnTo>
                    <a:lnTo>
                      <a:pt x="174" y="268"/>
                    </a:lnTo>
                    <a:lnTo>
                      <a:pt x="173" y="268"/>
                    </a:lnTo>
                    <a:lnTo>
                      <a:pt x="172" y="267"/>
                    </a:lnTo>
                    <a:lnTo>
                      <a:pt x="169" y="267"/>
                    </a:lnTo>
                    <a:lnTo>
                      <a:pt x="168" y="267"/>
                    </a:lnTo>
                    <a:lnTo>
                      <a:pt x="166" y="267"/>
                    </a:lnTo>
                    <a:lnTo>
                      <a:pt x="165" y="267"/>
                    </a:lnTo>
                    <a:lnTo>
                      <a:pt x="164" y="267"/>
                    </a:lnTo>
                    <a:lnTo>
                      <a:pt x="163" y="267"/>
                    </a:lnTo>
                    <a:lnTo>
                      <a:pt x="162" y="267"/>
                    </a:lnTo>
                    <a:lnTo>
                      <a:pt x="162" y="267"/>
                    </a:lnTo>
                    <a:lnTo>
                      <a:pt x="161" y="267"/>
                    </a:lnTo>
                    <a:lnTo>
                      <a:pt x="161" y="267"/>
                    </a:lnTo>
                    <a:lnTo>
                      <a:pt x="160" y="267"/>
                    </a:lnTo>
                    <a:lnTo>
                      <a:pt x="159" y="267"/>
                    </a:lnTo>
                    <a:lnTo>
                      <a:pt x="158" y="267"/>
                    </a:lnTo>
                    <a:lnTo>
                      <a:pt x="156" y="266"/>
                    </a:lnTo>
                    <a:lnTo>
                      <a:pt x="153" y="266"/>
                    </a:lnTo>
                    <a:lnTo>
                      <a:pt x="153" y="266"/>
                    </a:lnTo>
                    <a:lnTo>
                      <a:pt x="150" y="265"/>
                    </a:lnTo>
                    <a:lnTo>
                      <a:pt x="149" y="265"/>
                    </a:lnTo>
                    <a:lnTo>
                      <a:pt x="147" y="265"/>
                    </a:lnTo>
                    <a:lnTo>
                      <a:pt x="139" y="265"/>
                    </a:lnTo>
                    <a:lnTo>
                      <a:pt x="138" y="265"/>
                    </a:lnTo>
                    <a:lnTo>
                      <a:pt x="138" y="264"/>
                    </a:lnTo>
                    <a:lnTo>
                      <a:pt x="138" y="264"/>
                    </a:lnTo>
                    <a:lnTo>
                      <a:pt x="135" y="264"/>
                    </a:lnTo>
                    <a:lnTo>
                      <a:pt x="133" y="264"/>
                    </a:lnTo>
                    <a:lnTo>
                      <a:pt x="133" y="264"/>
                    </a:lnTo>
                    <a:lnTo>
                      <a:pt x="132" y="264"/>
                    </a:lnTo>
                    <a:lnTo>
                      <a:pt x="132" y="264"/>
                    </a:lnTo>
                    <a:lnTo>
                      <a:pt x="131" y="264"/>
                    </a:lnTo>
                    <a:lnTo>
                      <a:pt x="128" y="264"/>
                    </a:lnTo>
                    <a:lnTo>
                      <a:pt x="123" y="263"/>
                    </a:lnTo>
                    <a:lnTo>
                      <a:pt x="120" y="263"/>
                    </a:lnTo>
                    <a:lnTo>
                      <a:pt x="120" y="262"/>
                    </a:lnTo>
                    <a:lnTo>
                      <a:pt x="119" y="262"/>
                    </a:lnTo>
                    <a:lnTo>
                      <a:pt x="117" y="262"/>
                    </a:lnTo>
                    <a:lnTo>
                      <a:pt x="116" y="262"/>
                    </a:lnTo>
                    <a:lnTo>
                      <a:pt x="115" y="262"/>
                    </a:lnTo>
                    <a:lnTo>
                      <a:pt x="112" y="261"/>
                    </a:lnTo>
                    <a:lnTo>
                      <a:pt x="102" y="261"/>
                    </a:lnTo>
                    <a:lnTo>
                      <a:pt x="101" y="261"/>
                    </a:lnTo>
                    <a:lnTo>
                      <a:pt x="101" y="261"/>
                    </a:lnTo>
                    <a:lnTo>
                      <a:pt x="101" y="262"/>
                    </a:lnTo>
                    <a:lnTo>
                      <a:pt x="102" y="262"/>
                    </a:lnTo>
                    <a:lnTo>
                      <a:pt x="102" y="263"/>
                    </a:lnTo>
                    <a:lnTo>
                      <a:pt x="102" y="264"/>
                    </a:lnTo>
                    <a:lnTo>
                      <a:pt x="101" y="264"/>
                    </a:lnTo>
                    <a:lnTo>
                      <a:pt x="102" y="265"/>
                    </a:lnTo>
                    <a:lnTo>
                      <a:pt x="101" y="265"/>
                    </a:lnTo>
                    <a:lnTo>
                      <a:pt x="101" y="265"/>
                    </a:lnTo>
                    <a:lnTo>
                      <a:pt x="101" y="266"/>
                    </a:lnTo>
                    <a:lnTo>
                      <a:pt x="101" y="267"/>
                    </a:lnTo>
                    <a:lnTo>
                      <a:pt x="101" y="267"/>
                    </a:lnTo>
                    <a:lnTo>
                      <a:pt x="101" y="268"/>
                    </a:lnTo>
                    <a:lnTo>
                      <a:pt x="102" y="268"/>
                    </a:lnTo>
                    <a:lnTo>
                      <a:pt x="102" y="269"/>
                    </a:lnTo>
                    <a:lnTo>
                      <a:pt x="102" y="270"/>
                    </a:lnTo>
                    <a:lnTo>
                      <a:pt x="103" y="270"/>
                    </a:lnTo>
                    <a:lnTo>
                      <a:pt x="103" y="270"/>
                    </a:lnTo>
                    <a:lnTo>
                      <a:pt x="104" y="270"/>
                    </a:lnTo>
                    <a:lnTo>
                      <a:pt x="104" y="270"/>
                    </a:lnTo>
                    <a:lnTo>
                      <a:pt x="104" y="271"/>
                    </a:lnTo>
                    <a:lnTo>
                      <a:pt x="105" y="271"/>
                    </a:lnTo>
                    <a:lnTo>
                      <a:pt x="105" y="272"/>
                    </a:lnTo>
                    <a:lnTo>
                      <a:pt x="101" y="271"/>
                    </a:lnTo>
                    <a:lnTo>
                      <a:pt x="95" y="271"/>
                    </a:lnTo>
                    <a:lnTo>
                      <a:pt x="86" y="270"/>
                    </a:lnTo>
                    <a:lnTo>
                      <a:pt x="78" y="268"/>
                    </a:lnTo>
                    <a:lnTo>
                      <a:pt x="74" y="268"/>
                    </a:lnTo>
                    <a:lnTo>
                      <a:pt x="71" y="267"/>
                    </a:lnTo>
                    <a:lnTo>
                      <a:pt x="68" y="267"/>
                    </a:lnTo>
                    <a:lnTo>
                      <a:pt x="67" y="267"/>
                    </a:lnTo>
                    <a:lnTo>
                      <a:pt x="67" y="267"/>
                    </a:lnTo>
                    <a:lnTo>
                      <a:pt x="65" y="267"/>
                    </a:lnTo>
                    <a:lnTo>
                      <a:pt x="65" y="267"/>
                    </a:lnTo>
                    <a:lnTo>
                      <a:pt x="63" y="267"/>
                    </a:lnTo>
                    <a:lnTo>
                      <a:pt x="62" y="267"/>
                    </a:lnTo>
                    <a:lnTo>
                      <a:pt x="61" y="266"/>
                    </a:lnTo>
                    <a:lnTo>
                      <a:pt x="60" y="266"/>
                    </a:lnTo>
                    <a:lnTo>
                      <a:pt x="58" y="266"/>
                    </a:lnTo>
                    <a:lnTo>
                      <a:pt x="56" y="265"/>
                    </a:lnTo>
                    <a:lnTo>
                      <a:pt x="56" y="265"/>
                    </a:lnTo>
                    <a:lnTo>
                      <a:pt x="53" y="265"/>
                    </a:lnTo>
                    <a:lnTo>
                      <a:pt x="52" y="265"/>
                    </a:lnTo>
                    <a:lnTo>
                      <a:pt x="50" y="265"/>
                    </a:lnTo>
                    <a:lnTo>
                      <a:pt x="45" y="264"/>
                    </a:lnTo>
                    <a:lnTo>
                      <a:pt x="44" y="264"/>
                    </a:lnTo>
                    <a:lnTo>
                      <a:pt x="42" y="264"/>
                    </a:lnTo>
                    <a:lnTo>
                      <a:pt x="40" y="264"/>
                    </a:lnTo>
                    <a:lnTo>
                      <a:pt x="37" y="264"/>
                    </a:lnTo>
                    <a:lnTo>
                      <a:pt x="37" y="265"/>
                    </a:lnTo>
                    <a:lnTo>
                      <a:pt x="36" y="267"/>
                    </a:lnTo>
                    <a:lnTo>
                      <a:pt x="36" y="271"/>
                    </a:lnTo>
                    <a:lnTo>
                      <a:pt x="35" y="272"/>
                    </a:lnTo>
                    <a:lnTo>
                      <a:pt x="35" y="273"/>
                    </a:lnTo>
                    <a:lnTo>
                      <a:pt x="35" y="276"/>
                    </a:lnTo>
                    <a:lnTo>
                      <a:pt x="35" y="277"/>
                    </a:lnTo>
                    <a:lnTo>
                      <a:pt x="35" y="279"/>
                    </a:lnTo>
                    <a:lnTo>
                      <a:pt x="34" y="283"/>
                    </a:lnTo>
                    <a:lnTo>
                      <a:pt x="34" y="285"/>
                    </a:lnTo>
                    <a:lnTo>
                      <a:pt x="32" y="285"/>
                    </a:lnTo>
                    <a:lnTo>
                      <a:pt x="27" y="285"/>
                    </a:lnTo>
                    <a:lnTo>
                      <a:pt x="26" y="285"/>
                    </a:lnTo>
                    <a:lnTo>
                      <a:pt x="23" y="284"/>
                    </a:lnTo>
                    <a:lnTo>
                      <a:pt x="22" y="284"/>
                    </a:lnTo>
                    <a:lnTo>
                      <a:pt x="17" y="283"/>
                    </a:lnTo>
                    <a:lnTo>
                      <a:pt x="16" y="283"/>
                    </a:lnTo>
                    <a:lnTo>
                      <a:pt x="13" y="282"/>
                    </a:lnTo>
                    <a:lnTo>
                      <a:pt x="11" y="282"/>
                    </a:lnTo>
                    <a:lnTo>
                      <a:pt x="10" y="282"/>
                    </a:lnTo>
                    <a:lnTo>
                      <a:pt x="9" y="282"/>
                    </a:lnTo>
                    <a:lnTo>
                      <a:pt x="7" y="282"/>
                    </a:lnTo>
                    <a:lnTo>
                      <a:pt x="6" y="282"/>
                    </a:lnTo>
                    <a:lnTo>
                      <a:pt x="4" y="281"/>
                    </a:lnTo>
                    <a:lnTo>
                      <a:pt x="1" y="281"/>
                    </a:lnTo>
                    <a:lnTo>
                      <a:pt x="0" y="281"/>
                    </a:lnTo>
                    <a:lnTo>
                      <a:pt x="0" y="281"/>
                    </a:lnTo>
                    <a:lnTo>
                      <a:pt x="0" y="279"/>
                    </a:lnTo>
                    <a:lnTo>
                      <a:pt x="0" y="278"/>
                    </a:lnTo>
                    <a:lnTo>
                      <a:pt x="0" y="276"/>
                    </a:lnTo>
                    <a:lnTo>
                      <a:pt x="0" y="276"/>
                    </a:lnTo>
                    <a:lnTo>
                      <a:pt x="0" y="274"/>
                    </a:lnTo>
                    <a:lnTo>
                      <a:pt x="0" y="273"/>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6" name="Freeform 53"/>
              <p:cNvSpPr>
                <a:spLocks/>
              </p:cNvSpPr>
              <p:nvPr/>
            </p:nvSpPr>
            <p:spPr bwMode="auto">
              <a:xfrm>
                <a:off x="3302" y="993"/>
                <a:ext cx="308" cy="269"/>
              </a:xfrm>
              <a:custGeom>
                <a:avLst/>
                <a:gdLst>
                  <a:gd name="T0" fmla="*/ 123 w 308"/>
                  <a:gd name="T1" fmla="*/ 51 h 269"/>
                  <a:gd name="T2" fmla="*/ 138 w 308"/>
                  <a:gd name="T3" fmla="*/ 49 h 269"/>
                  <a:gd name="T4" fmla="*/ 163 w 308"/>
                  <a:gd name="T5" fmla="*/ 58 h 269"/>
                  <a:gd name="T6" fmla="*/ 180 w 308"/>
                  <a:gd name="T7" fmla="*/ 60 h 269"/>
                  <a:gd name="T8" fmla="*/ 197 w 308"/>
                  <a:gd name="T9" fmla="*/ 58 h 269"/>
                  <a:gd name="T10" fmla="*/ 217 w 308"/>
                  <a:gd name="T11" fmla="*/ 59 h 269"/>
                  <a:gd name="T12" fmla="*/ 238 w 308"/>
                  <a:gd name="T13" fmla="*/ 60 h 269"/>
                  <a:gd name="T14" fmla="*/ 250 w 308"/>
                  <a:gd name="T15" fmla="*/ 63 h 269"/>
                  <a:gd name="T16" fmla="*/ 269 w 308"/>
                  <a:gd name="T17" fmla="*/ 68 h 269"/>
                  <a:gd name="T18" fmla="*/ 297 w 308"/>
                  <a:gd name="T19" fmla="*/ 75 h 269"/>
                  <a:gd name="T20" fmla="*/ 300 w 308"/>
                  <a:gd name="T21" fmla="*/ 84 h 269"/>
                  <a:gd name="T22" fmla="*/ 306 w 308"/>
                  <a:gd name="T23" fmla="*/ 88 h 269"/>
                  <a:gd name="T24" fmla="*/ 307 w 308"/>
                  <a:gd name="T25" fmla="*/ 98 h 269"/>
                  <a:gd name="T26" fmla="*/ 302 w 308"/>
                  <a:gd name="T27" fmla="*/ 105 h 269"/>
                  <a:gd name="T28" fmla="*/ 296 w 308"/>
                  <a:gd name="T29" fmla="*/ 115 h 269"/>
                  <a:gd name="T30" fmla="*/ 289 w 308"/>
                  <a:gd name="T31" fmla="*/ 123 h 269"/>
                  <a:gd name="T32" fmla="*/ 286 w 308"/>
                  <a:gd name="T33" fmla="*/ 130 h 269"/>
                  <a:gd name="T34" fmla="*/ 279 w 308"/>
                  <a:gd name="T35" fmla="*/ 135 h 269"/>
                  <a:gd name="T36" fmla="*/ 274 w 308"/>
                  <a:gd name="T37" fmla="*/ 143 h 269"/>
                  <a:gd name="T38" fmla="*/ 269 w 308"/>
                  <a:gd name="T39" fmla="*/ 151 h 269"/>
                  <a:gd name="T40" fmla="*/ 273 w 308"/>
                  <a:gd name="T41" fmla="*/ 157 h 269"/>
                  <a:gd name="T42" fmla="*/ 278 w 308"/>
                  <a:gd name="T43" fmla="*/ 163 h 269"/>
                  <a:gd name="T44" fmla="*/ 275 w 308"/>
                  <a:gd name="T45" fmla="*/ 172 h 269"/>
                  <a:gd name="T46" fmla="*/ 271 w 308"/>
                  <a:gd name="T47" fmla="*/ 178 h 269"/>
                  <a:gd name="T48" fmla="*/ 268 w 308"/>
                  <a:gd name="T49" fmla="*/ 193 h 269"/>
                  <a:gd name="T50" fmla="*/ 262 w 308"/>
                  <a:gd name="T51" fmla="*/ 216 h 269"/>
                  <a:gd name="T52" fmla="*/ 250 w 308"/>
                  <a:gd name="T53" fmla="*/ 269 h 269"/>
                  <a:gd name="T54" fmla="*/ 234 w 308"/>
                  <a:gd name="T55" fmla="*/ 265 h 269"/>
                  <a:gd name="T56" fmla="*/ 220 w 308"/>
                  <a:gd name="T57" fmla="*/ 262 h 269"/>
                  <a:gd name="T58" fmla="*/ 190 w 308"/>
                  <a:gd name="T59" fmla="*/ 254 h 269"/>
                  <a:gd name="T60" fmla="*/ 149 w 308"/>
                  <a:gd name="T61" fmla="*/ 244 h 269"/>
                  <a:gd name="T62" fmla="*/ 129 w 308"/>
                  <a:gd name="T63" fmla="*/ 238 h 269"/>
                  <a:gd name="T64" fmla="*/ 110 w 308"/>
                  <a:gd name="T65" fmla="*/ 232 h 269"/>
                  <a:gd name="T66" fmla="*/ 95 w 308"/>
                  <a:gd name="T67" fmla="*/ 229 h 269"/>
                  <a:gd name="T68" fmla="*/ 79 w 308"/>
                  <a:gd name="T69" fmla="*/ 224 h 269"/>
                  <a:gd name="T70" fmla="*/ 53 w 308"/>
                  <a:gd name="T71" fmla="*/ 217 h 269"/>
                  <a:gd name="T72" fmla="*/ 35 w 308"/>
                  <a:gd name="T73" fmla="*/ 211 h 269"/>
                  <a:gd name="T74" fmla="*/ 17 w 308"/>
                  <a:gd name="T75" fmla="*/ 205 h 269"/>
                  <a:gd name="T76" fmla="*/ 0 w 308"/>
                  <a:gd name="T77" fmla="*/ 194 h 269"/>
                  <a:gd name="T78" fmla="*/ 1 w 308"/>
                  <a:gd name="T79" fmla="*/ 187 h 269"/>
                  <a:gd name="T80" fmla="*/ 6 w 308"/>
                  <a:gd name="T81" fmla="*/ 171 h 269"/>
                  <a:gd name="T82" fmla="*/ 4 w 308"/>
                  <a:gd name="T83" fmla="*/ 160 h 269"/>
                  <a:gd name="T84" fmla="*/ 12 w 308"/>
                  <a:gd name="T85" fmla="*/ 146 h 269"/>
                  <a:gd name="T86" fmla="*/ 17 w 308"/>
                  <a:gd name="T87" fmla="*/ 135 h 269"/>
                  <a:gd name="T88" fmla="*/ 27 w 308"/>
                  <a:gd name="T89" fmla="*/ 123 h 269"/>
                  <a:gd name="T90" fmla="*/ 33 w 308"/>
                  <a:gd name="T91" fmla="*/ 109 h 269"/>
                  <a:gd name="T92" fmla="*/ 36 w 308"/>
                  <a:gd name="T93" fmla="*/ 99 h 269"/>
                  <a:gd name="T94" fmla="*/ 40 w 308"/>
                  <a:gd name="T95" fmla="*/ 91 h 269"/>
                  <a:gd name="T96" fmla="*/ 44 w 308"/>
                  <a:gd name="T97" fmla="*/ 81 h 269"/>
                  <a:gd name="T98" fmla="*/ 47 w 308"/>
                  <a:gd name="T99" fmla="*/ 70 h 269"/>
                  <a:gd name="T100" fmla="*/ 53 w 308"/>
                  <a:gd name="T101" fmla="*/ 58 h 269"/>
                  <a:gd name="T102" fmla="*/ 59 w 308"/>
                  <a:gd name="T103" fmla="*/ 44 h 269"/>
                  <a:gd name="T104" fmla="*/ 62 w 308"/>
                  <a:gd name="T105" fmla="*/ 33 h 269"/>
                  <a:gd name="T106" fmla="*/ 67 w 308"/>
                  <a:gd name="T107" fmla="*/ 16 h 269"/>
                  <a:gd name="T108" fmla="*/ 70 w 308"/>
                  <a:gd name="T109" fmla="*/ 5 h 269"/>
                  <a:gd name="T110" fmla="*/ 72 w 308"/>
                  <a:gd name="T111" fmla="*/ 4 h 269"/>
                  <a:gd name="T112" fmla="*/ 76 w 308"/>
                  <a:gd name="T113" fmla="*/ 5 h 269"/>
                  <a:gd name="T114" fmla="*/ 83 w 308"/>
                  <a:gd name="T115" fmla="*/ 5 h 269"/>
                  <a:gd name="T116" fmla="*/ 89 w 308"/>
                  <a:gd name="T117" fmla="*/ 11 h 269"/>
                  <a:gd name="T118" fmla="*/ 100 w 308"/>
                  <a:gd name="T119" fmla="*/ 14 h 269"/>
                  <a:gd name="T120" fmla="*/ 104 w 308"/>
                  <a:gd name="T121" fmla="*/ 2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8" h="269">
                    <a:moveTo>
                      <a:pt x="104" y="36"/>
                    </a:moveTo>
                    <a:lnTo>
                      <a:pt x="103" y="37"/>
                    </a:lnTo>
                    <a:lnTo>
                      <a:pt x="102" y="41"/>
                    </a:lnTo>
                    <a:lnTo>
                      <a:pt x="105" y="43"/>
                    </a:lnTo>
                    <a:lnTo>
                      <a:pt x="106" y="45"/>
                    </a:lnTo>
                    <a:lnTo>
                      <a:pt x="111" y="48"/>
                    </a:lnTo>
                    <a:lnTo>
                      <a:pt x="112" y="48"/>
                    </a:lnTo>
                    <a:lnTo>
                      <a:pt x="114" y="48"/>
                    </a:lnTo>
                    <a:lnTo>
                      <a:pt x="114" y="49"/>
                    </a:lnTo>
                    <a:lnTo>
                      <a:pt x="115" y="51"/>
                    </a:lnTo>
                    <a:lnTo>
                      <a:pt x="117" y="51"/>
                    </a:lnTo>
                    <a:lnTo>
                      <a:pt x="117" y="51"/>
                    </a:lnTo>
                    <a:lnTo>
                      <a:pt x="119" y="51"/>
                    </a:lnTo>
                    <a:lnTo>
                      <a:pt x="120" y="51"/>
                    </a:lnTo>
                    <a:lnTo>
                      <a:pt x="122" y="51"/>
                    </a:lnTo>
                    <a:lnTo>
                      <a:pt x="123" y="51"/>
                    </a:lnTo>
                    <a:lnTo>
                      <a:pt x="123" y="51"/>
                    </a:lnTo>
                    <a:lnTo>
                      <a:pt x="125" y="50"/>
                    </a:lnTo>
                    <a:lnTo>
                      <a:pt x="126" y="50"/>
                    </a:lnTo>
                    <a:lnTo>
                      <a:pt x="126" y="50"/>
                    </a:lnTo>
                    <a:lnTo>
                      <a:pt x="127" y="50"/>
                    </a:lnTo>
                    <a:lnTo>
                      <a:pt x="128" y="50"/>
                    </a:lnTo>
                    <a:lnTo>
                      <a:pt x="129" y="49"/>
                    </a:lnTo>
                    <a:lnTo>
                      <a:pt x="129" y="49"/>
                    </a:lnTo>
                    <a:lnTo>
                      <a:pt x="129" y="49"/>
                    </a:lnTo>
                    <a:lnTo>
                      <a:pt x="130" y="49"/>
                    </a:lnTo>
                    <a:lnTo>
                      <a:pt x="130" y="48"/>
                    </a:lnTo>
                    <a:lnTo>
                      <a:pt x="132" y="48"/>
                    </a:lnTo>
                    <a:lnTo>
                      <a:pt x="133" y="48"/>
                    </a:lnTo>
                    <a:lnTo>
                      <a:pt x="134" y="48"/>
                    </a:lnTo>
                    <a:lnTo>
                      <a:pt x="135" y="48"/>
                    </a:lnTo>
                    <a:lnTo>
                      <a:pt x="136" y="49"/>
                    </a:lnTo>
                    <a:lnTo>
                      <a:pt x="137" y="49"/>
                    </a:lnTo>
                    <a:lnTo>
                      <a:pt x="138" y="49"/>
                    </a:lnTo>
                    <a:lnTo>
                      <a:pt x="140" y="49"/>
                    </a:lnTo>
                    <a:lnTo>
                      <a:pt x="143" y="49"/>
                    </a:lnTo>
                    <a:lnTo>
                      <a:pt x="144" y="49"/>
                    </a:lnTo>
                    <a:lnTo>
                      <a:pt x="144" y="50"/>
                    </a:lnTo>
                    <a:lnTo>
                      <a:pt x="145" y="51"/>
                    </a:lnTo>
                    <a:lnTo>
                      <a:pt x="145" y="51"/>
                    </a:lnTo>
                    <a:lnTo>
                      <a:pt x="145" y="51"/>
                    </a:lnTo>
                    <a:lnTo>
                      <a:pt x="147" y="51"/>
                    </a:lnTo>
                    <a:lnTo>
                      <a:pt x="150" y="51"/>
                    </a:lnTo>
                    <a:lnTo>
                      <a:pt x="153" y="54"/>
                    </a:lnTo>
                    <a:lnTo>
                      <a:pt x="153" y="58"/>
                    </a:lnTo>
                    <a:lnTo>
                      <a:pt x="155" y="58"/>
                    </a:lnTo>
                    <a:lnTo>
                      <a:pt x="156" y="57"/>
                    </a:lnTo>
                    <a:lnTo>
                      <a:pt x="162" y="58"/>
                    </a:lnTo>
                    <a:lnTo>
                      <a:pt x="162" y="59"/>
                    </a:lnTo>
                    <a:lnTo>
                      <a:pt x="162" y="59"/>
                    </a:lnTo>
                    <a:lnTo>
                      <a:pt x="163" y="58"/>
                    </a:lnTo>
                    <a:lnTo>
                      <a:pt x="165" y="58"/>
                    </a:lnTo>
                    <a:lnTo>
                      <a:pt x="167" y="58"/>
                    </a:lnTo>
                    <a:lnTo>
                      <a:pt x="168" y="58"/>
                    </a:lnTo>
                    <a:lnTo>
                      <a:pt x="169" y="57"/>
                    </a:lnTo>
                    <a:lnTo>
                      <a:pt x="171" y="57"/>
                    </a:lnTo>
                    <a:lnTo>
                      <a:pt x="171" y="57"/>
                    </a:lnTo>
                    <a:lnTo>
                      <a:pt x="172" y="57"/>
                    </a:lnTo>
                    <a:lnTo>
                      <a:pt x="173" y="57"/>
                    </a:lnTo>
                    <a:lnTo>
                      <a:pt x="173" y="57"/>
                    </a:lnTo>
                    <a:lnTo>
                      <a:pt x="174" y="57"/>
                    </a:lnTo>
                    <a:lnTo>
                      <a:pt x="175" y="57"/>
                    </a:lnTo>
                    <a:lnTo>
                      <a:pt x="176" y="58"/>
                    </a:lnTo>
                    <a:lnTo>
                      <a:pt x="176" y="59"/>
                    </a:lnTo>
                    <a:lnTo>
                      <a:pt x="177" y="60"/>
                    </a:lnTo>
                    <a:lnTo>
                      <a:pt x="177" y="60"/>
                    </a:lnTo>
                    <a:lnTo>
                      <a:pt x="178" y="60"/>
                    </a:lnTo>
                    <a:lnTo>
                      <a:pt x="180" y="60"/>
                    </a:lnTo>
                    <a:lnTo>
                      <a:pt x="180" y="60"/>
                    </a:lnTo>
                    <a:lnTo>
                      <a:pt x="181" y="60"/>
                    </a:lnTo>
                    <a:lnTo>
                      <a:pt x="182" y="60"/>
                    </a:lnTo>
                    <a:lnTo>
                      <a:pt x="183" y="60"/>
                    </a:lnTo>
                    <a:lnTo>
                      <a:pt x="183" y="60"/>
                    </a:lnTo>
                    <a:lnTo>
                      <a:pt x="184" y="60"/>
                    </a:lnTo>
                    <a:lnTo>
                      <a:pt x="184" y="60"/>
                    </a:lnTo>
                    <a:lnTo>
                      <a:pt x="185" y="60"/>
                    </a:lnTo>
                    <a:lnTo>
                      <a:pt x="186" y="61"/>
                    </a:lnTo>
                    <a:lnTo>
                      <a:pt x="187" y="60"/>
                    </a:lnTo>
                    <a:lnTo>
                      <a:pt x="188" y="60"/>
                    </a:lnTo>
                    <a:lnTo>
                      <a:pt x="189" y="59"/>
                    </a:lnTo>
                    <a:lnTo>
                      <a:pt x="189" y="59"/>
                    </a:lnTo>
                    <a:lnTo>
                      <a:pt x="192" y="59"/>
                    </a:lnTo>
                    <a:lnTo>
                      <a:pt x="195" y="58"/>
                    </a:lnTo>
                    <a:lnTo>
                      <a:pt x="195" y="58"/>
                    </a:lnTo>
                    <a:lnTo>
                      <a:pt x="197" y="58"/>
                    </a:lnTo>
                    <a:lnTo>
                      <a:pt x="199" y="58"/>
                    </a:lnTo>
                    <a:lnTo>
                      <a:pt x="199" y="58"/>
                    </a:lnTo>
                    <a:lnTo>
                      <a:pt x="201" y="58"/>
                    </a:lnTo>
                    <a:lnTo>
                      <a:pt x="202" y="59"/>
                    </a:lnTo>
                    <a:lnTo>
                      <a:pt x="203" y="59"/>
                    </a:lnTo>
                    <a:lnTo>
                      <a:pt x="206" y="59"/>
                    </a:lnTo>
                    <a:lnTo>
                      <a:pt x="206" y="58"/>
                    </a:lnTo>
                    <a:lnTo>
                      <a:pt x="208" y="58"/>
                    </a:lnTo>
                    <a:lnTo>
                      <a:pt x="208" y="57"/>
                    </a:lnTo>
                    <a:lnTo>
                      <a:pt x="208" y="57"/>
                    </a:lnTo>
                    <a:lnTo>
                      <a:pt x="210" y="57"/>
                    </a:lnTo>
                    <a:lnTo>
                      <a:pt x="211" y="58"/>
                    </a:lnTo>
                    <a:lnTo>
                      <a:pt x="211" y="58"/>
                    </a:lnTo>
                    <a:lnTo>
                      <a:pt x="212" y="58"/>
                    </a:lnTo>
                    <a:lnTo>
                      <a:pt x="214" y="58"/>
                    </a:lnTo>
                    <a:lnTo>
                      <a:pt x="214" y="58"/>
                    </a:lnTo>
                    <a:lnTo>
                      <a:pt x="217" y="59"/>
                    </a:lnTo>
                    <a:lnTo>
                      <a:pt x="217" y="58"/>
                    </a:lnTo>
                    <a:lnTo>
                      <a:pt x="220" y="59"/>
                    </a:lnTo>
                    <a:lnTo>
                      <a:pt x="222" y="60"/>
                    </a:lnTo>
                    <a:lnTo>
                      <a:pt x="224" y="60"/>
                    </a:lnTo>
                    <a:lnTo>
                      <a:pt x="226" y="60"/>
                    </a:lnTo>
                    <a:lnTo>
                      <a:pt x="229" y="59"/>
                    </a:lnTo>
                    <a:lnTo>
                      <a:pt x="229" y="58"/>
                    </a:lnTo>
                    <a:lnTo>
                      <a:pt x="230" y="58"/>
                    </a:lnTo>
                    <a:lnTo>
                      <a:pt x="231" y="58"/>
                    </a:lnTo>
                    <a:lnTo>
                      <a:pt x="232" y="58"/>
                    </a:lnTo>
                    <a:lnTo>
                      <a:pt x="233" y="59"/>
                    </a:lnTo>
                    <a:lnTo>
                      <a:pt x="234" y="59"/>
                    </a:lnTo>
                    <a:lnTo>
                      <a:pt x="234" y="59"/>
                    </a:lnTo>
                    <a:lnTo>
                      <a:pt x="235" y="60"/>
                    </a:lnTo>
                    <a:lnTo>
                      <a:pt x="237" y="60"/>
                    </a:lnTo>
                    <a:lnTo>
                      <a:pt x="238" y="60"/>
                    </a:lnTo>
                    <a:lnTo>
                      <a:pt x="238" y="60"/>
                    </a:lnTo>
                    <a:lnTo>
                      <a:pt x="239" y="60"/>
                    </a:lnTo>
                    <a:lnTo>
                      <a:pt x="239" y="60"/>
                    </a:lnTo>
                    <a:lnTo>
                      <a:pt x="240" y="60"/>
                    </a:lnTo>
                    <a:lnTo>
                      <a:pt x="240" y="61"/>
                    </a:lnTo>
                    <a:lnTo>
                      <a:pt x="241" y="61"/>
                    </a:lnTo>
                    <a:lnTo>
                      <a:pt x="241" y="61"/>
                    </a:lnTo>
                    <a:lnTo>
                      <a:pt x="242" y="61"/>
                    </a:lnTo>
                    <a:lnTo>
                      <a:pt x="243" y="62"/>
                    </a:lnTo>
                    <a:lnTo>
                      <a:pt x="244" y="62"/>
                    </a:lnTo>
                    <a:lnTo>
                      <a:pt x="244" y="62"/>
                    </a:lnTo>
                    <a:lnTo>
                      <a:pt x="245" y="62"/>
                    </a:lnTo>
                    <a:lnTo>
                      <a:pt x="245" y="62"/>
                    </a:lnTo>
                    <a:lnTo>
                      <a:pt x="247" y="63"/>
                    </a:lnTo>
                    <a:lnTo>
                      <a:pt x="247" y="63"/>
                    </a:lnTo>
                    <a:lnTo>
                      <a:pt x="248" y="63"/>
                    </a:lnTo>
                    <a:lnTo>
                      <a:pt x="249" y="63"/>
                    </a:lnTo>
                    <a:lnTo>
                      <a:pt x="250" y="63"/>
                    </a:lnTo>
                    <a:lnTo>
                      <a:pt x="250" y="63"/>
                    </a:lnTo>
                    <a:lnTo>
                      <a:pt x="250" y="63"/>
                    </a:lnTo>
                    <a:lnTo>
                      <a:pt x="251" y="64"/>
                    </a:lnTo>
                    <a:lnTo>
                      <a:pt x="253" y="64"/>
                    </a:lnTo>
                    <a:lnTo>
                      <a:pt x="253" y="64"/>
                    </a:lnTo>
                    <a:lnTo>
                      <a:pt x="254" y="65"/>
                    </a:lnTo>
                    <a:lnTo>
                      <a:pt x="255" y="65"/>
                    </a:lnTo>
                    <a:lnTo>
                      <a:pt x="256" y="65"/>
                    </a:lnTo>
                    <a:lnTo>
                      <a:pt x="257" y="66"/>
                    </a:lnTo>
                    <a:lnTo>
                      <a:pt x="258" y="66"/>
                    </a:lnTo>
                    <a:lnTo>
                      <a:pt x="259" y="66"/>
                    </a:lnTo>
                    <a:lnTo>
                      <a:pt x="259" y="66"/>
                    </a:lnTo>
                    <a:lnTo>
                      <a:pt x="260" y="66"/>
                    </a:lnTo>
                    <a:lnTo>
                      <a:pt x="262" y="66"/>
                    </a:lnTo>
                    <a:lnTo>
                      <a:pt x="262" y="66"/>
                    </a:lnTo>
                    <a:lnTo>
                      <a:pt x="262" y="66"/>
                    </a:lnTo>
                    <a:lnTo>
                      <a:pt x="269" y="68"/>
                    </a:lnTo>
                    <a:lnTo>
                      <a:pt x="271" y="69"/>
                    </a:lnTo>
                    <a:lnTo>
                      <a:pt x="274" y="69"/>
                    </a:lnTo>
                    <a:lnTo>
                      <a:pt x="277" y="70"/>
                    </a:lnTo>
                    <a:lnTo>
                      <a:pt x="278" y="70"/>
                    </a:lnTo>
                    <a:lnTo>
                      <a:pt x="279" y="71"/>
                    </a:lnTo>
                    <a:lnTo>
                      <a:pt x="280" y="71"/>
                    </a:lnTo>
                    <a:lnTo>
                      <a:pt x="282" y="72"/>
                    </a:lnTo>
                    <a:lnTo>
                      <a:pt x="283" y="72"/>
                    </a:lnTo>
                    <a:lnTo>
                      <a:pt x="283" y="72"/>
                    </a:lnTo>
                    <a:lnTo>
                      <a:pt x="288" y="72"/>
                    </a:lnTo>
                    <a:lnTo>
                      <a:pt x="290" y="73"/>
                    </a:lnTo>
                    <a:lnTo>
                      <a:pt x="292" y="73"/>
                    </a:lnTo>
                    <a:lnTo>
                      <a:pt x="293" y="73"/>
                    </a:lnTo>
                    <a:lnTo>
                      <a:pt x="293" y="74"/>
                    </a:lnTo>
                    <a:lnTo>
                      <a:pt x="296" y="74"/>
                    </a:lnTo>
                    <a:lnTo>
                      <a:pt x="296" y="75"/>
                    </a:lnTo>
                    <a:lnTo>
                      <a:pt x="297" y="75"/>
                    </a:lnTo>
                    <a:lnTo>
                      <a:pt x="298" y="75"/>
                    </a:lnTo>
                    <a:lnTo>
                      <a:pt x="298" y="76"/>
                    </a:lnTo>
                    <a:lnTo>
                      <a:pt x="298" y="77"/>
                    </a:lnTo>
                    <a:lnTo>
                      <a:pt x="299" y="77"/>
                    </a:lnTo>
                    <a:lnTo>
                      <a:pt x="299" y="78"/>
                    </a:lnTo>
                    <a:lnTo>
                      <a:pt x="299" y="78"/>
                    </a:lnTo>
                    <a:lnTo>
                      <a:pt x="299" y="79"/>
                    </a:lnTo>
                    <a:lnTo>
                      <a:pt x="299" y="80"/>
                    </a:lnTo>
                    <a:lnTo>
                      <a:pt x="299" y="81"/>
                    </a:lnTo>
                    <a:lnTo>
                      <a:pt x="299" y="81"/>
                    </a:lnTo>
                    <a:lnTo>
                      <a:pt x="299" y="81"/>
                    </a:lnTo>
                    <a:lnTo>
                      <a:pt x="300" y="81"/>
                    </a:lnTo>
                    <a:lnTo>
                      <a:pt x="300" y="82"/>
                    </a:lnTo>
                    <a:lnTo>
                      <a:pt x="300" y="83"/>
                    </a:lnTo>
                    <a:lnTo>
                      <a:pt x="300" y="84"/>
                    </a:lnTo>
                    <a:lnTo>
                      <a:pt x="300" y="84"/>
                    </a:lnTo>
                    <a:lnTo>
                      <a:pt x="300" y="84"/>
                    </a:lnTo>
                    <a:lnTo>
                      <a:pt x="300" y="85"/>
                    </a:lnTo>
                    <a:lnTo>
                      <a:pt x="301" y="85"/>
                    </a:lnTo>
                    <a:lnTo>
                      <a:pt x="301" y="84"/>
                    </a:lnTo>
                    <a:lnTo>
                      <a:pt x="302" y="84"/>
                    </a:lnTo>
                    <a:lnTo>
                      <a:pt x="302" y="84"/>
                    </a:lnTo>
                    <a:lnTo>
                      <a:pt x="302" y="85"/>
                    </a:lnTo>
                    <a:lnTo>
                      <a:pt x="303" y="85"/>
                    </a:lnTo>
                    <a:lnTo>
                      <a:pt x="303" y="86"/>
                    </a:lnTo>
                    <a:lnTo>
                      <a:pt x="303" y="87"/>
                    </a:lnTo>
                    <a:lnTo>
                      <a:pt x="303" y="87"/>
                    </a:lnTo>
                    <a:lnTo>
                      <a:pt x="304" y="87"/>
                    </a:lnTo>
                    <a:lnTo>
                      <a:pt x="305" y="87"/>
                    </a:lnTo>
                    <a:lnTo>
                      <a:pt x="305" y="87"/>
                    </a:lnTo>
                    <a:lnTo>
                      <a:pt x="305" y="88"/>
                    </a:lnTo>
                    <a:lnTo>
                      <a:pt x="306" y="88"/>
                    </a:lnTo>
                    <a:lnTo>
                      <a:pt x="306" y="88"/>
                    </a:lnTo>
                    <a:lnTo>
                      <a:pt x="306" y="88"/>
                    </a:lnTo>
                    <a:lnTo>
                      <a:pt x="306" y="89"/>
                    </a:lnTo>
                    <a:lnTo>
                      <a:pt x="307" y="89"/>
                    </a:lnTo>
                    <a:lnTo>
                      <a:pt x="307" y="90"/>
                    </a:lnTo>
                    <a:lnTo>
                      <a:pt x="307" y="90"/>
                    </a:lnTo>
                    <a:lnTo>
                      <a:pt x="307" y="91"/>
                    </a:lnTo>
                    <a:lnTo>
                      <a:pt x="307" y="93"/>
                    </a:lnTo>
                    <a:lnTo>
                      <a:pt x="307" y="93"/>
                    </a:lnTo>
                    <a:lnTo>
                      <a:pt x="307" y="94"/>
                    </a:lnTo>
                    <a:lnTo>
                      <a:pt x="308" y="94"/>
                    </a:lnTo>
                    <a:lnTo>
                      <a:pt x="308" y="95"/>
                    </a:lnTo>
                    <a:lnTo>
                      <a:pt x="308" y="96"/>
                    </a:lnTo>
                    <a:lnTo>
                      <a:pt x="308" y="96"/>
                    </a:lnTo>
                    <a:lnTo>
                      <a:pt x="308" y="96"/>
                    </a:lnTo>
                    <a:lnTo>
                      <a:pt x="308" y="96"/>
                    </a:lnTo>
                    <a:lnTo>
                      <a:pt x="308" y="97"/>
                    </a:lnTo>
                    <a:lnTo>
                      <a:pt x="308" y="98"/>
                    </a:lnTo>
                    <a:lnTo>
                      <a:pt x="307" y="98"/>
                    </a:lnTo>
                    <a:lnTo>
                      <a:pt x="308" y="98"/>
                    </a:lnTo>
                    <a:lnTo>
                      <a:pt x="307" y="99"/>
                    </a:lnTo>
                    <a:lnTo>
                      <a:pt x="306" y="99"/>
                    </a:lnTo>
                    <a:lnTo>
                      <a:pt x="306" y="99"/>
                    </a:lnTo>
                    <a:lnTo>
                      <a:pt x="306" y="99"/>
                    </a:lnTo>
                    <a:lnTo>
                      <a:pt x="306" y="100"/>
                    </a:lnTo>
                    <a:lnTo>
                      <a:pt x="305" y="100"/>
                    </a:lnTo>
                    <a:lnTo>
                      <a:pt x="305" y="101"/>
                    </a:lnTo>
                    <a:lnTo>
                      <a:pt x="305" y="101"/>
                    </a:lnTo>
                    <a:lnTo>
                      <a:pt x="305" y="102"/>
                    </a:lnTo>
                    <a:lnTo>
                      <a:pt x="305" y="102"/>
                    </a:lnTo>
                    <a:lnTo>
                      <a:pt x="304" y="103"/>
                    </a:lnTo>
                    <a:lnTo>
                      <a:pt x="304" y="103"/>
                    </a:lnTo>
                    <a:lnTo>
                      <a:pt x="303" y="103"/>
                    </a:lnTo>
                    <a:lnTo>
                      <a:pt x="303" y="104"/>
                    </a:lnTo>
                    <a:lnTo>
                      <a:pt x="302" y="104"/>
                    </a:lnTo>
                    <a:lnTo>
                      <a:pt x="302" y="105"/>
                    </a:lnTo>
                    <a:lnTo>
                      <a:pt x="301" y="106"/>
                    </a:lnTo>
                    <a:lnTo>
                      <a:pt x="300" y="106"/>
                    </a:lnTo>
                    <a:lnTo>
                      <a:pt x="300" y="107"/>
                    </a:lnTo>
                    <a:lnTo>
                      <a:pt x="300" y="108"/>
                    </a:lnTo>
                    <a:lnTo>
                      <a:pt x="299" y="108"/>
                    </a:lnTo>
                    <a:lnTo>
                      <a:pt x="299" y="109"/>
                    </a:lnTo>
                    <a:lnTo>
                      <a:pt x="299" y="109"/>
                    </a:lnTo>
                    <a:lnTo>
                      <a:pt x="299" y="110"/>
                    </a:lnTo>
                    <a:lnTo>
                      <a:pt x="298" y="111"/>
                    </a:lnTo>
                    <a:lnTo>
                      <a:pt x="298" y="111"/>
                    </a:lnTo>
                    <a:lnTo>
                      <a:pt x="297" y="111"/>
                    </a:lnTo>
                    <a:lnTo>
                      <a:pt x="297" y="112"/>
                    </a:lnTo>
                    <a:lnTo>
                      <a:pt x="297" y="113"/>
                    </a:lnTo>
                    <a:lnTo>
                      <a:pt x="296" y="113"/>
                    </a:lnTo>
                    <a:lnTo>
                      <a:pt x="296" y="114"/>
                    </a:lnTo>
                    <a:lnTo>
                      <a:pt x="296" y="114"/>
                    </a:lnTo>
                    <a:lnTo>
                      <a:pt x="296" y="115"/>
                    </a:lnTo>
                    <a:lnTo>
                      <a:pt x="296" y="116"/>
                    </a:lnTo>
                    <a:lnTo>
                      <a:pt x="295" y="116"/>
                    </a:lnTo>
                    <a:lnTo>
                      <a:pt x="295" y="117"/>
                    </a:lnTo>
                    <a:lnTo>
                      <a:pt x="295" y="117"/>
                    </a:lnTo>
                    <a:lnTo>
                      <a:pt x="295" y="118"/>
                    </a:lnTo>
                    <a:lnTo>
                      <a:pt x="294" y="118"/>
                    </a:lnTo>
                    <a:lnTo>
                      <a:pt x="294" y="118"/>
                    </a:lnTo>
                    <a:lnTo>
                      <a:pt x="294" y="119"/>
                    </a:lnTo>
                    <a:lnTo>
                      <a:pt x="293" y="119"/>
                    </a:lnTo>
                    <a:lnTo>
                      <a:pt x="292" y="119"/>
                    </a:lnTo>
                    <a:lnTo>
                      <a:pt x="292" y="120"/>
                    </a:lnTo>
                    <a:lnTo>
                      <a:pt x="292" y="120"/>
                    </a:lnTo>
                    <a:lnTo>
                      <a:pt x="292" y="121"/>
                    </a:lnTo>
                    <a:lnTo>
                      <a:pt x="290" y="122"/>
                    </a:lnTo>
                    <a:lnTo>
                      <a:pt x="289" y="123"/>
                    </a:lnTo>
                    <a:lnTo>
                      <a:pt x="289" y="123"/>
                    </a:lnTo>
                    <a:lnTo>
                      <a:pt x="289" y="123"/>
                    </a:lnTo>
                    <a:lnTo>
                      <a:pt x="289" y="124"/>
                    </a:lnTo>
                    <a:lnTo>
                      <a:pt x="289" y="125"/>
                    </a:lnTo>
                    <a:lnTo>
                      <a:pt x="289" y="126"/>
                    </a:lnTo>
                    <a:lnTo>
                      <a:pt x="289" y="126"/>
                    </a:lnTo>
                    <a:lnTo>
                      <a:pt x="289" y="125"/>
                    </a:lnTo>
                    <a:lnTo>
                      <a:pt x="289" y="125"/>
                    </a:lnTo>
                    <a:lnTo>
                      <a:pt x="289" y="126"/>
                    </a:lnTo>
                    <a:lnTo>
                      <a:pt x="289" y="126"/>
                    </a:lnTo>
                    <a:lnTo>
                      <a:pt x="289" y="126"/>
                    </a:lnTo>
                    <a:lnTo>
                      <a:pt x="289" y="126"/>
                    </a:lnTo>
                    <a:lnTo>
                      <a:pt x="289" y="127"/>
                    </a:lnTo>
                    <a:lnTo>
                      <a:pt x="289" y="127"/>
                    </a:lnTo>
                    <a:lnTo>
                      <a:pt x="289" y="128"/>
                    </a:lnTo>
                    <a:lnTo>
                      <a:pt x="288" y="129"/>
                    </a:lnTo>
                    <a:lnTo>
                      <a:pt x="288" y="129"/>
                    </a:lnTo>
                    <a:lnTo>
                      <a:pt x="287" y="130"/>
                    </a:lnTo>
                    <a:lnTo>
                      <a:pt x="286" y="130"/>
                    </a:lnTo>
                    <a:lnTo>
                      <a:pt x="286" y="130"/>
                    </a:lnTo>
                    <a:lnTo>
                      <a:pt x="286" y="131"/>
                    </a:lnTo>
                    <a:lnTo>
                      <a:pt x="286" y="132"/>
                    </a:lnTo>
                    <a:lnTo>
                      <a:pt x="285" y="132"/>
                    </a:lnTo>
                    <a:lnTo>
                      <a:pt x="284" y="132"/>
                    </a:lnTo>
                    <a:lnTo>
                      <a:pt x="284" y="133"/>
                    </a:lnTo>
                    <a:lnTo>
                      <a:pt x="284" y="133"/>
                    </a:lnTo>
                    <a:lnTo>
                      <a:pt x="283" y="133"/>
                    </a:lnTo>
                    <a:lnTo>
                      <a:pt x="283" y="133"/>
                    </a:lnTo>
                    <a:lnTo>
                      <a:pt x="283" y="133"/>
                    </a:lnTo>
                    <a:lnTo>
                      <a:pt x="283" y="134"/>
                    </a:lnTo>
                    <a:lnTo>
                      <a:pt x="282" y="134"/>
                    </a:lnTo>
                    <a:lnTo>
                      <a:pt x="281" y="134"/>
                    </a:lnTo>
                    <a:lnTo>
                      <a:pt x="280" y="134"/>
                    </a:lnTo>
                    <a:lnTo>
                      <a:pt x="280" y="134"/>
                    </a:lnTo>
                    <a:lnTo>
                      <a:pt x="280" y="135"/>
                    </a:lnTo>
                    <a:lnTo>
                      <a:pt x="279" y="135"/>
                    </a:lnTo>
                    <a:lnTo>
                      <a:pt x="279" y="135"/>
                    </a:lnTo>
                    <a:lnTo>
                      <a:pt x="279" y="136"/>
                    </a:lnTo>
                    <a:lnTo>
                      <a:pt x="278" y="136"/>
                    </a:lnTo>
                    <a:lnTo>
                      <a:pt x="278" y="137"/>
                    </a:lnTo>
                    <a:lnTo>
                      <a:pt x="278" y="137"/>
                    </a:lnTo>
                    <a:lnTo>
                      <a:pt x="278" y="138"/>
                    </a:lnTo>
                    <a:lnTo>
                      <a:pt x="277" y="138"/>
                    </a:lnTo>
                    <a:lnTo>
                      <a:pt x="277" y="138"/>
                    </a:lnTo>
                    <a:lnTo>
                      <a:pt x="277" y="139"/>
                    </a:lnTo>
                    <a:lnTo>
                      <a:pt x="277" y="140"/>
                    </a:lnTo>
                    <a:lnTo>
                      <a:pt x="276" y="140"/>
                    </a:lnTo>
                    <a:lnTo>
                      <a:pt x="276" y="141"/>
                    </a:lnTo>
                    <a:lnTo>
                      <a:pt x="276" y="141"/>
                    </a:lnTo>
                    <a:lnTo>
                      <a:pt x="275" y="141"/>
                    </a:lnTo>
                    <a:lnTo>
                      <a:pt x="275" y="142"/>
                    </a:lnTo>
                    <a:lnTo>
                      <a:pt x="274" y="142"/>
                    </a:lnTo>
                    <a:lnTo>
                      <a:pt x="274" y="143"/>
                    </a:lnTo>
                    <a:lnTo>
                      <a:pt x="274" y="144"/>
                    </a:lnTo>
                    <a:lnTo>
                      <a:pt x="274" y="144"/>
                    </a:lnTo>
                    <a:lnTo>
                      <a:pt x="274" y="145"/>
                    </a:lnTo>
                    <a:lnTo>
                      <a:pt x="273" y="145"/>
                    </a:lnTo>
                    <a:lnTo>
                      <a:pt x="272" y="145"/>
                    </a:lnTo>
                    <a:lnTo>
                      <a:pt x="272" y="146"/>
                    </a:lnTo>
                    <a:lnTo>
                      <a:pt x="271" y="146"/>
                    </a:lnTo>
                    <a:lnTo>
                      <a:pt x="271" y="147"/>
                    </a:lnTo>
                    <a:lnTo>
                      <a:pt x="271" y="148"/>
                    </a:lnTo>
                    <a:lnTo>
                      <a:pt x="271" y="148"/>
                    </a:lnTo>
                    <a:lnTo>
                      <a:pt x="271" y="148"/>
                    </a:lnTo>
                    <a:lnTo>
                      <a:pt x="271" y="148"/>
                    </a:lnTo>
                    <a:lnTo>
                      <a:pt x="271" y="149"/>
                    </a:lnTo>
                    <a:lnTo>
                      <a:pt x="270" y="149"/>
                    </a:lnTo>
                    <a:lnTo>
                      <a:pt x="270" y="150"/>
                    </a:lnTo>
                    <a:lnTo>
                      <a:pt x="269" y="150"/>
                    </a:lnTo>
                    <a:lnTo>
                      <a:pt x="269" y="151"/>
                    </a:lnTo>
                    <a:lnTo>
                      <a:pt x="270" y="152"/>
                    </a:lnTo>
                    <a:lnTo>
                      <a:pt x="271" y="153"/>
                    </a:lnTo>
                    <a:lnTo>
                      <a:pt x="271" y="154"/>
                    </a:lnTo>
                    <a:lnTo>
                      <a:pt x="271" y="154"/>
                    </a:lnTo>
                    <a:lnTo>
                      <a:pt x="270" y="154"/>
                    </a:lnTo>
                    <a:lnTo>
                      <a:pt x="269" y="155"/>
                    </a:lnTo>
                    <a:lnTo>
                      <a:pt x="269" y="156"/>
                    </a:lnTo>
                    <a:lnTo>
                      <a:pt x="269" y="156"/>
                    </a:lnTo>
                    <a:lnTo>
                      <a:pt x="270" y="156"/>
                    </a:lnTo>
                    <a:lnTo>
                      <a:pt x="271" y="157"/>
                    </a:lnTo>
                    <a:lnTo>
                      <a:pt x="271" y="157"/>
                    </a:lnTo>
                    <a:lnTo>
                      <a:pt x="271" y="157"/>
                    </a:lnTo>
                    <a:lnTo>
                      <a:pt x="272" y="157"/>
                    </a:lnTo>
                    <a:lnTo>
                      <a:pt x="272" y="157"/>
                    </a:lnTo>
                    <a:lnTo>
                      <a:pt x="272" y="157"/>
                    </a:lnTo>
                    <a:lnTo>
                      <a:pt x="273" y="157"/>
                    </a:lnTo>
                    <a:lnTo>
                      <a:pt x="273" y="157"/>
                    </a:lnTo>
                    <a:lnTo>
                      <a:pt x="273" y="158"/>
                    </a:lnTo>
                    <a:lnTo>
                      <a:pt x="274" y="159"/>
                    </a:lnTo>
                    <a:lnTo>
                      <a:pt x="274" y="160"/>
                    </a:lnTo>
                    <a:lnTo>
                      <a:pt x="274" y="160"/>
                    </a:lnTo>
                    <a:lnTo>
                      <a:pt x="274" y="159"/>
                    </a:lnTo>
                    <a:lnTo>
                      <a:pt x="275" y="159"/>
                    </a:lnTo>
                    <a:lnTo>
                      <a:pt x="276" y="160"/>
                    </a:lnTo>
                    <a:lnTo>
                      <a:pt x="277" y="160"/>
                    </a:lnTo>
                    <a:lnTo>
                      <a:pt x="277" y="160"/>
                    </a:lnTo>
                    <a:lnTo>
                      <a:pt x="277" y="160"/>
                    </a:lnTo>
                    <a:lnTo>
                      <a:pt x="277" y="161"/>
                    </a:lnTo>
                    <a:lnTo>
                      <a:pt x="277" y="162"/>
                    </a:lnTo>
                    <a:lnTo>
                      <a:pt x="277" y="163"/>
                    </a:lnTo>
                    <a:lnTo>
                      <a:pt x="277" y="163"/>
                    </a:lnTo>
                    <a:lnTo>
                      <a:pt x="278" y="163"/>
                    </a:lnTo>
                    <a:lnTo>
                      <a:pt x="278" y="163"/>
                    </a:lnTo>
                    <a:lnTo>
                      <a:pt x="278" y="163"/>
                    </a:lnTo>
                    <a:lnTo>
                      <a:pt x="278" y="163"/>
                    </a:lnTo>
                    <a:lnTo>
                      <a:pt x="278" y="164"/>
                    </a:lnTo>
                    <a:lnTo>
                      <a:pt x="278" y="165"/>
                    </a:lnTo>
                    <a:lnTo>
                      <a:pt x="278" y="165"/>
                    </a:lnTo>
                    <a:lnTo>
                      <a:pt x="278" y="166"/>
                    </a:lnTo>
                    <a:lnTo>
                      <a:pt x="277" y="166"/>
                    </a:lnTo>
                    <a:lnTo>
                      <a:pt x="277" y="167"/>
                    </a:lnTo>
                    <a:lnTo>
                      <a:pt x="276" y="167"/>
                    </a:lnTo>
                    <a:lnTo>
                      <a:pt x="275" y="167"/>
                    </a:lnTo>
                    <a:lnTo>
                      <a:pt x="275" y="168"/>
                    </a:lnTo>
                    <a:lnTo>
                      <a:pt x="275" y="169"/>
                    </a:lnTo>
                    <a:lnTo>
                      <a:pt x="275" y="169"/>
                    </a:lnTo>
                    <a:lnTo>
                      <a:pt x="275" y="170"/>
                    </a:lnTo>
                    <a:lnTo>
                      <a:pt x="276" y="170"/>
                    </a:lnTo>
                    <a:lnTo>
                      <a:pt x="276" y="171"/>
                    </a:lnTo>
                    <a:lnTo>
                      <a:pt x="276" y="171"/>
                    </a:lnTo>
                    <a:lnTo>
                      <a:pt x="275" y="172"/>
                    </a:lnTo>
                    <a:lnTo>
                      <a:pt x="276" y="172"/>
                    </a:lnTo>
                    <a:lnTo>
                      <a:pt x="275" y="172"/>
                    </a:lnTo>
                    <a:lnTo>
                      <a:pt x="274" y="172"/>
                    </a:lnTo>
                    <a:lnTo>
                      <a:pt x="274" y="173"/>
                    </a:lnTo>
                    <a:lnTo>
                      <a:pt x="274" y="173"/>
                    </a:lnTo>
                    <a:lnTo>
                      <a:pt x="274" y="174"/>
                    </a:lnTo>
                    <a:lnTo>
                      <a:pt x="274" y="174"/>
                    </a:lnTo>
                    <a:lnTo>
                      <a:pt x="274" y="175"/>
                    </a:lnTo>
                    <a:lnTo>
                      <a:pt x="274" y="175"/>
                    </a:lnTo>
                    <a:lnTo>
                      <a:pt x="273" y="175"/>
                    </a:lnTo>
                    <a:lnTo>
                      <a:pt x="273" y="176"/>
                    </a:lnTo>
                    <a:lnTo>
                      <a:pt x="273" y="177"/>
                    </a:lnTo>
                    <a:lnTo>
                      <a:pt x="272" y="178"/>
                    </a:lnTo>
                    <a:lnTo>
                      <a:pt x="272" y="178"/>
                    </a:lnTo>
                    <a:lnTo>
                      <a:pt x="272" y="178"/>
                    </a:lnTo>
                    <a:lnTo>
                      <a:pt x="271" y="178"/>
                    </a:lnTo>
                    <a:lnTo>
                      <a:pt x="271" y="178"/>
                    </a:lnTo>
                    <a:lnTo>
                      <a:pt x="271" y="178"/>
                    </a:lnTo>
                    <a:lnTo>
                      <a:pt x="271" y="179"/>
                    </a:lnTo>
                    <a:lnTo>
                      <a:pt x="271" y="180"/>
                    </a:lnTo>
                    <a:lnTo>
                      <a:pt x="271" y="181"/>
                    </a:lnTo>
                    <a:lnTo>
                      <a:pt x="270" y="184"/>
                    </a:lnTo>
                    <a:lnTo>
                      <a:pt x="270" y="184"/>
                    </a:lnTo>
                    <a:lnTo>
                      <a:pt x="269" y="186"/>
                    </a:lnTo>
                    <a:lnTo>
                      <a:pt x="269" y="186"/>
                    </a:lnTo>
                    <a:lnTo>
                      <a:pt x="269" y="187"/>
                    </a:lnTo>
                    <a:lnTo>
                      <a:pt x="269" y="187"/>
                    </a:lnTo>
                    <a:lnTo>
                      <a:pt x="268" y="188"/>
                    </a:lnTo>
                    <a:lnTo>
                      <a:pt x="268" y="189"/>
                    </a:lnTo>
                    <a:lnTo>
                      <a:pt x="268" y="190"/>
                    </a:lnTo>
                    <a:lnTo>
                      <a:pt x="268" y="190"/>
                    </a:lnTo>
                    <a:lnTo>
                      <a:pt x="268" y="191"/>
                    </a:lnTo>
                    <a:lnTo>
                      <a:pt x="268" y="192"/>
                    </a:lnTo>
                    <a:lnTo>
                      <a:pt x="268" y="193"/>
                    </a:lnTo>
                    <a:lnTo>
                      <a:pt x="268" y="193"/>
                    </a:lnTo>
                    <a:lnTo>
                      <a:pt x="267" y="194"/>
                    </a:lnTo>
                    <a:lnTo>
                      <a:pt x="267" y="196"/>
                    </a:lnTo>
                    <a:lnTo>
                      <a:pt x="267" y="196"/>
                    </a:lnTo>
                    <a:lnTo>
                      <a:pt x="267" y="199"/>
                    </a:lnTo>
                    <a:lnTo>
                      <a:pt x="266" y="201"/>
                    </a:lnTo>
                    <a:lnTo>
                      <a:pt x="265" y="203"/>
                    </a:lnTo>
                    <a:lnTo>
                      <a:pt x="265" y="205"/>
                    </a:lnTo>
                    <a:lnTo>
                      <a:pt x="265" y="205"/>
                    </a:lnTo>
                    <a:lnTo>
                      <a:pt x="265" y="208"/>
                    </a:lnTo>
                    <a:lnTo>
                      <a:pt x="264" y="210"/>
                    </a:lnTo>
                    <a:lnTo>
                      <a:pt x="264" y="211"/>
                    </a:lnTo>
                    <a:lnTo>
                      <a:pt x="263" y="212"/>
                    </a:lnTo>
                    <a:lnTo>
                      <a:pt x="263" y="213"/>
                    </a:lnTo>
                    <a:lnTo>
                      <a:pt x="263" y="214"/>
                    </a:lnTo>
                    <a:lnTo>
                      <a:pt x="263" y="214"/>
                    </a:lnTo>
                    <a:lnTo>
                      <a:pt x="262" y="216"/>
                    </a:lnTo>
                    <a:lnTo>
                      <a:pt x="262" y="217"/>
                    </a:lnTo>
                    <a:lnTo>
                      <a:pt x="262" y="218"/>
                    </a:lnTo>
                    <a:lnTo>
                      <a:pt x="262" y="221"/>
                    </a:lnTo>
                    <a:lnTo>
                      <a:pt x="262" y="222"/>
                    </a:lnTo>
                    <a:lnTo>
                      <a:pt x="262" y="224"/>
                    </a:lnTo>
                    <a:lnTo>
                      <a:pt x="261" y="224"/>
                    </a:lnTo>
                    <a:lnTo>
                      <a:pt x="261" y="226"/>
                    </a:lnTo>
                    <a:lnTo>
                      <a:pt x="260" y="229"/>
                    </a:lnTo>
                    <a:lnTo>
                      <a:pt x="258" y="238"/>
                    </a:lnTo>
                    <a:lnTo>
                      <a:pt x="257" y="240"/>
                    </a:lnTo>
                    <a:lnTo>
                      <a:pt x="255" y="254"/>
                    </a:lnTo>
                    <a:lnTo>
                      <a:pt x="253" y="260"/>
                    </a:lnTo>
                    <a:lnTo>
                      <a:pt x="253" y="261"/>
                    </a:lnTo>
                    <a:lnTo>
                      <a:pt x="253" y="263"/>
                    </a:lnTo>
                    <a:lnTo>
                      <a:pt x="252" y="266"/>
                    </a:lnTo>
                    <a:lnTo>
                      <a:pt x="251" y="269"/>
                    </a:lnTo>
                    <a:lnTo>
                      <a:pt x="250" y="269"/>
                    </a:lnTo>
                    <a:lnTo>
                      <a:pt x="250" y="269"/>
                    </a:lnTo>
                    <a:lnTo>
                      <a:pt x="248" y="269"/>
                    </a:lnTo>
                    <a:lnTo>
                      <a:pt x="247" y="268"/>
                    </a:lnTo>
                    <a:lnTo>
                      <a:pt x="246" y="268"/>
                    </a:lnTo>
                    <a:lnTo>
                      <a:pt x="245" y="268"/>
                    </a:lnTo>
                    <a:lnTo>
                      <a:pt x="245" y="268"/>
                    </a:lnTo>
                    <a:lnTo>
                      <a:pt x="245" y="267"/>
                    </a:lnTo>
                    <a:lnTo>
                      <a:pt x="244" y="267"/>
                    </a:lnTo>
                    <a:lnTo>
                      <a:pt x="241" y="266"/>
                    </a:lnTo>
                    <a:lnTo>
                      <a:pt x="239" y="266"/>
                    </a:lnTo>
                    <a:lnTo>
                      <a:pt x="239" y="266"/>
                    </a:lnTo>
                    <a:lnTo>
                      <a:pt x="238" y="266"/>
                    </a:lnTo>
                    <a:lnTo>
                      <a:pt x="237" y="266"/>
                    </a:lnTo>
                    <a:lnTo>
                      <a:pt x="236" y="266"/>
                    </a:lnTo>
                    <a:lnTo>
                      <a:pt x="235" y="265"/>
                    </a:lnTo>
                    <a:lnTo>
                      <a:pt x="235" y="265"/>
                    </a:lnTo>
                    <a:lnTo>
                      <a:pt x="234" y="265"/>
                    </a:lnTo>
                    <a:lnTo>
                      <a:pt x="234" y="265"/>
                    </a:lnTo>
                    <a:lnTo>
                      <a:pt x="231" y="264"/>
                    </a:lnTo>
                    <a:lnTo>
                      <a:pt x="230" y="264"/>
                    </a:lnTo>
                    <a:lnTo>
                      <a:pt x="230" y="263"/>
                    </a:lnTo>
                    <a:lnTo>
                      <a:pt x="229" y="263"/>
                    </a:lnTo>
                    <a:lnTo>
                      <a:pt x="228" y="263"/>
                    </a:lnTo>
                    <a:lnTo>
                      <a:pt x="227" y="263"/>
                    </a:lnTo>
                    <a:lnTo>
                      <a:pt x="227" y="263"/>
                    </a:lnTo>
                    <a:lnTo>
                      <a:pt x="226" y="263"/>
                    </a:lnTo>
                    <a:lnTo>
                      <a:pt x="226" y="263"/>
                    </a:lnTo>
                    <a:lnTo>
                      <a:pt x="225" y="263"/>
                    </a:lnTo>
                    <a:lnTo>
                      <a:pt x="224" y="262"/>
                    </a:lnTo>
                    <a:lnTo>
                      <a:pt x="223" y="262"/>
                    </a:lnTo>
                    <a:lnTo>
                      <a:pt x="222" y="262"/>
                    </a:lnTo>
                    <a:lnTo>
                      <a:pt x="222" y="262"/>
                    </a:lnTo>
                    <a:lnTo>
                      <a:pt x="221" y="262"/>
                    </a:lnTo>
                    <a:lnTo>
                      <a:pt x="220" y="262"/>
                    </a:lnTo>
                    <a:lnTo>
                      <a:pt x="219" y="262"/>
                    </a:lnTo>
                    <a:lnTo>
                      <a:pt x="217" y="261"/>
                    </a:lnTo>
                    <a:lnTo>
                      <a:pt x="215" y="260"/>
                    </a:lnTo>
                    <a:lnTo>
                      <a:pt x="213" y="260"/>
                    </a:lnTo>
                    <a:lnTo>
                      <a:pt x="211" y="260"/>
                    </a:lnTo>
                    <a:lnTo>
                      <a:pt x="211" y="260"/>
                    </a:lnTo>
                    <a:lnTo>
                      <a:pt x="208" y="259"/>
                    </a:lnTo>
                    <a:lnTo>
                      <a:pt x="204" y="257"/>
                    </a:lnTo>
                    <a:lnTo>
                      <a:pt x="201" y="257"/>
                    </a:lnTo>
                    <a:lnTo>
                      <a:pt x="201" y="257"/>
                    </a:lnTo>
                    <a:lnTo>
                      <a:pt x="200" y="257"/>
                    </a:lnTo>
                    <a:lnTo>
                      <a:pt x="198" y="256"/>
                    </a:lnTo>
                    <a:lnTo>
                      <a:pt x="196" y="256"/>
                    </a:lnTo>
                    <a:lnTo>
                      <a:pt x="195" y="255"/>
                    </a:lnTo>
                    <a:lnTo>
                      <a:pt x="193" y="255"/>
                    </a:lnTo>
                    <a:lnTo>
                      <a:pt x="191" y="254"/>
                    </a:lnTo>
                    <a:lnTo>
                      <a:pt x="190" y="254"/>
                    </a:lnTo>
                    <a:lnTo>
                      <a:pt x="189" y="254"/>
                    </a:lnTo>
                    <a:lnTo>
                      <a:pt x="187" y="254"/>
                    </a:lnTo>
                    <a:lnTo>
                      <a:pt x="185" y="254"/>
                    </a:lnTo>
                    <a:lnTo>
                      <a:pt x="183" y="253"/>
                    </a:lnTo>
                    <a:lnTo>
                      <a:pt x="178" y="251"/>
                    </a:lnTo>
                    <a:lnTo>
                      <a:pt x="177" y="251"/>
                    </a:lnTo>
                    <a:lnTo>
                      <a:pt x="177" y="251"/>
                    </a:lnTo>
                    <a:lnTo>
                      <a:pt x="175" y="251"/>
                    </a:lnTo>
                    <a:lnTo>
                      <a:pt x="174" y="251"/>
                    </a:lnTo>
                    <a:lnTo>
                      <a:pt x="174" y="250"/>
                    </a:lnTo>
                    <a:lnTo>
                      <a:pt x="171" y="249"/>
                    </a:lnTo>
                    <a:lnTo>
                      <a:pt x="171" y="249"/>
                    </a:lnTo>
                    <a:lnTo>
                      <a:pt x="170" y="249"/>
                    </a:lnTo>
                    <a:lnTo>
                      <a:pt x="156" y="246"/>
                    </a:lnTo>
                    <a:lnTo>
                      <a:pt x="156" y="245"/>
                    </a:lnTo>
                    <a:lnTo>
                      <a:pt x="152" y="245"/>
                    </a:lnTo>
                    <a:lnTo>
                      <a:pt x="149" y="244"/>
                    </a:lnTo>
                    <a:lnTo>
                      <a:pt x="148" y="243"/>
                    </a:lnTo>
                    <a:lnTo>
                      <a:pt x="146" y="243"/>
                    </a:lnTo>
                    <a:lnTo>
                      <a:pt x="145" y="242"/>
                    </a:lnTo>
                    <a:lnTo>
                      <a:pt x="144" y="242"/>
                    </a:lnTo>
                    <a:lnTo>
                      <a:pt x="143" y="241"/>
                    </a:lnTo>
                    <a:lnTo>
                      <a:pt x="141" y="241"/>
                    </a:lnTo>
                    <a:lnTo>
                      <a:pt x="141" y="241"/>
                    </a:lnTo>
                    <a:lnTo>
                      <a:pt x="140" y="241"/>
                    </a:lnTo>
                    <a:lnTo>
                      <a:pt x="140" y="241"/>
                    </a:lnTo>
                    <a:lnTo>
                      <a:pt x="138" y="241"/>
                    </a:lnTo>
                    <a:lnTo>
                      <a:pt x="138" y="241"/>
                    </a:lnTo>
                    <a:lnTo>
                      <a:pt x="138" y="240"/>
                    </a:lnTo>
                    <a:lnTo>
                      <a:pt x="137" y="240"/>
                    </a:lnTo>
                    <a:lnTo>
                      <a:pt x="135" y="239"/>
                    </a:lnTo>
                    <a:lnTo>
                      <a:pt x="132" y="239"/>
                    </a:lnTo>
                    <a:lnTo>
                      <a:pt x="131" y="239"/>
                    </a:lnTo>
                    <a:lnTo>
                      <a:pt x="129" y="238"/>
                    </a:lnTo>
                    <a:lnTo>
                      <a:pt x="129" y="238"/>
                    </a:lnTo>
                    <a:lnTo>
                      <a:pt x="127" y="238"/>
                    </a:lnTo>
                    <a:lnTo>
                      <a:pt x="126" y="238"/>
                    </a:lnTo>
                    <a:lnTo>
                      <a:pt x="124" y="237"/>
                    </a:lnTo>
                    <a:lnTo>
                      <a:pt x="123" y="237"/>
                    </a:lnTo>
                    <a:lnTo>
                      <a:pt x="123" y="236"/>
                    </a:lnTo>
                    <a:lnTo>
                      <a:pt x="121" y="236"/>
                    </a:lnTo>
                    <a:lnTo>
                      <a:pt x="120" y="235"/>
                    </a:lnTo>
                    <a:lnTo>
                      <a:pt x="119" y="235"/>
                    </a:lnTo>
                    <a:lnTo>
                      <a:pt x="117" y="235"/>
                    </a:lnTo>
                    <a:lnTo>
                      <a:pt x="115" y="235"/>
                    </a:lnTo>
                    <a:lnTo>
                      <a:pt x="114" y="234"/>
                    </a:lnTo>
                    <a:lnTo>
                      <a:pt x="113" y="234"/>
                    </a:lnTo>
                    <a:lnTo>
                      <a:pt x="112" y="233"/>
                    </a:lnTo>
                    <a:lnTo>
                      <a:pt x="111" y="233"/>
                    </a:lnTo>
                    <a:lnTo>
                      <a:pt x="111" y="232"/>
                    </a:lnTo>
                    <a:lnTo>
                      <a:pt x="110" y="232"/>
                    </a:lnTo>
                    <a:lnTo>
                      <a:pt x="109" y="232"/>
                    </a:lnTo>
                    <a:lnTo>
                      <a:pt x="108" y="232"/>
                    </a:lnTo>
                    <a:lnTo>
                      <a:pt x="108" y="232"/>
                    </a:lnTo>
                    <a:lnTo>
                      <a:pt x="107" y="232"/>
                    </a:lnTo>
                    <a:lnTo>
                      <a:pt x="106" y="232"/>
                    </a:lnTo>
                    <a:lnTo>
                      <a:pt x="105" y="232"/>
                    </a:lnTo>
                    <a:lnTo>
                      <a:pt x="105" y="232"/>
                    </a:lnTo>
                    <a:lnTo>
                      <a:pt x="104" y="231"/>
                    </a:lnTo>
                    <a:lnTo>
                      <a:pt x="103" y="231"/>
                    </a:lnTo>
                    <a:lnTo>
                      <a:pt x="102" y="231"/>
                    </a:lnTo>
                    <a:lnTo>
                      <a:pt x="102" y="231"/>
                    </a:lnTo>
                    <a:lnTo>
                      <a:pt x="101" y="230"/>
                    </a:lnTo>
                    <a:lnTo>
                      <a:pt x="101" y="230"/>
                    </a:lnTo>
                    <a:lnTo>
                      <a:pt x="99" y="230"/>
                    </a:lnTo>
                    <a:lnTo>
                      <a:pt x="98" y="229"/>
                    </a:lnTo>
                    <a:lnTo>
                      <a:pt x="96" y="229"/>
                    </a:lnTo>
                    <a:lnTo>
                      <a:pt x="95" y="229"/>
                    </a:lnTo>
                    <a:lnTo>
                      <a:pt x="95" y="229"/>
                    </a:lnTo>
                    <a:lnTo>
                      <a:pt x="95" y="229"/>
                    </a:lnTo>
                    <a:lnTo>
                      <a:pt x="94" y="228"/>
                    </a:lnTo>
                    <a:lnTo>
                      <a:pt x="93" y="228"/>
                    </a:lnTo>
                    <a:lnTo>
                      <a:pt x="92" y="228"/>
                    </a:lnTo>
                    <a:lnTo>
                      <a:pt x="92" y="228"/>
                    </a:lnTo>
                    <a:lnTo>
                      <a:pt x="92" y="227"/>
                    </a:lnTo>
                    <a:lnTo>
                      <a:pt x="91" y="227"/>
                    </a:lnTo>
                    <a:lnTo>
                      <a:pt x="90" y="227"/>
                    </a:lnTo>
                    <a:lnTo>
                      <a:pt x="89" y="227"/>
                    </a:lnTo>
                    <a:lnTo>
                      <a:pt x="89" y="226"/>
                    </a:lnTo>
                    <a:lnTo>
                      <a:pt x="88" y="226"/>
                    </a:lnTo>
                    <a:lnTo>
                      <a:pt x="86" y="226"/>
                    </a:lnTo>
                    <a:lnTo>
                      <a:pt x="84" y="225"/>
                    </a:lnTo>
                    <a:lnTo>
                      <a:pt x="83" y="224"/>
                    </a:lnTo>
                    <a:lnTo>
                      <a:pt x="80" y="224"/>
                    </a:lnTo>
                    <a:lnTo>
                      <a:pt x="79" y="224"/>
                    </a:lnTo>
                    <a:lnTo>
                      <a:pt x="77" y="223"/>
                    </a:lnTo>
                    <a:lnTo>
                      <a:pt x="76" y="223"/>
                    </a:lnTo>
                    <a:lnTo>
                      <a:pt x="74" y="223"/>
                    </a:lnTo>
                    <a:lnTo>
                      <a:pt x="74" y="222"/>
                    </a:lnTo>
                    <a:lnTo>
                      <a:pt x="73" y="222"/>
                    </a:lnTo>
                    <a:lnTo>
                      <a:pt x="71" y="221"/>
                    </a:lnTo>
                    <a:lnTo>
                      <a:pt x="70" y="221"/>
                    </a:lnTo>
                    <a:lnTo>
                      <a:pt x="69" y="220"/>
                    </a:lnTo>
                    <a:lnTo>
                      <a:pt x="68" y="220"/>
                    </a:lnTo>
                    <a:lnTo>
                      <a:pt x="66" y="220"/>
                    </a:lnTo>
                    <a:lnTo>
                      <a:pt x="65" y="220"/>
                    </a:lnTo>
                    <a:lnTo>
                      <a:pt x="63" y="219"/>
                    </a:lnTo>
                    <a:lnTo>
                      <a:pt x="62" y="218"/>
                    </a:lnTo>
                    <a:lnTo>
                      <a:pt x="57" y="217"/>
                    </a:lnTo>
                    <a:lnTo>
                      <a:pt x="56" y="217"/>
                    </a:lnTo>
                    <a:lnTo>
                      <a:pt x="55" y="217"/>
                    </a:lnTo>
                    <a:lnTo>
                      <a:pt x="53" y="217"/>
                    </a:lnTo>
                    <a:lnTo>
                      <a:pt x="52" y="216"/>
                    </a:lnTo>
                    <a:lnTo>
                      <a:pt x="51" y="216"/>
                    </a:lnTo>
                    <a:lnTo>
                      <a:pt x="51" y="216"/>
                    </a:lnTo>
                    <a:lnTo>
                      <a:pt x="50" y="215"/>
                    </a:lnTo>
                    <a:lnTo>
                      <a:pt x="49" y="215"/>
                    </a:lnTo>
                    <a:lnTo>
                      <a:pt x="47" y="214"/>
                    </a:lnTo>
                    <a:lnTo>
                      <a:pt x="44" y="213"/>
                    </a:lnTo>
                    <a:lnTo>
                      <a:pt x="43" y="213"/>
                    </a:lnTo>
                    <a:lnTo>
                      <a:pt x="42" y="213"/>
                    </a:lnTo>
                    <a:lnTo>
                      <a:pt x="41" y="212"/>
                    </a:lnTo>
                    <a:lnTo>
                      <a:pt x="40" y="212"/>
                    </a:lnTo>
                    <a:lnTo>
                      <a:pt x="40" y="211"/>
                    </a:lnTo>
                    <a:lnTo>
                      <a:pt x="40" y="211"/>
                    </a:lnTo>
                    <a:lnTo>
                      <a:pt x="38" y="211"/>
                    </a:lnTo>
                    <a:lnTo>
                      <a:pt x="37" y="211"/>
                    </a:lnTo>
                    <a:lnTo>
                      <a:pt x="36" y="211"/>
                    </a:lnTo>
                    <a:lnTo>
                      <a:pt x="35" y="211"/>
                    </a:lnTo>
                    <a:lnTo>
                      <a:pt x="35" y="211"/>
                    </a:lnTo>
                    <a:lnTo>
                      <a:pt x="34" y="210"/>
                    </a:lnTo>
                    <a:lnTo>
                      <a:pt x="33" y="210"/>
                    </a:lnTo>
                    <a:lnTo>
                      <a:pt x="32" y="210"/>
                    </a:lnTo>
                    <a:lnTo>
                      <a:pt x="32" y="209"/>
                    </a:lnTo>
                    <a:lnTo>
                      <a:pt x="31" y="209"/>
                    </a:lnTo>
                    <a:lnTo>
                      <a:pt x="30" y="209"/>
                    </a:lnTo>
                    <a:lnTo>
                      <a:pt x="29" y="209"/>
                    </a:lnTo>
                    <a:lnTo>
                      <a:pt x="28" y="209"/>
                    </a:lnTo>
                    <a:lnTo>
                      <a:pt x="28" y="208"/>
                    </a:lnTo>
                    <a:lnTo>
                      <a:pt x="27" y="208"/>
                    </a:lnTo>
                    <a:lnTo>
                      <a:pt x="26" y="208"/>
                    </a:lnTo>
                    <a:lnTo>
                      <a:pt x="23" y="208"/>
                    </a:lnTo>
                    <a:lnTo>
                      <a:pt x="23" y="207"/>
                    </a:lnTo>
                    <a:lnTo>
                      <a:pt x="20" y="206"/>
                    </a:lnTo>
                    <a:lnTo>
                      <a:pt x="17" y="205"/>
                    </a:lnTo>
                    <a:lnTo>
                      <a:pt x="17" y="205"/>
                    </a:lnTo>
                    <a:lnTo>
                      <a:pt x="17" y="205"/>
                    </a:lnTo>
                    <a:lnTo>
                      <a:pt x="8" y="202"/>
                    </a:lnTo>
                    <a:lnTo>
                      <a:pt x="7" y="202"/>
                    </a:lnTo>
                    <a:lnTo>
                      <a:pt x="3" y="201"/>
                    </a:lnTo>
                    <a:lnTo>
                      <a:pt x="3" y="201"/>
                    </a:lnTo>
                    <a:lnTo>
                      <a:pt x="3" y="200"/>
                    </a:lnTo>
                    <a:lnTo>
                      <a:pt x="2" y="199"/>
                    </a:lnTo>
                    <a:lnTo>
                      <a:pt x="2" y="199"/>
                    </a:lnTo>
                    <a:lnTo>
                      <a:pt x="2" y="198"/>
                    </a:lnTo>
                    <a:lnTo>
                      <a:pt x="1" y="198"/>
                    </a:lnTo>
                    <a:lnTo>
                      <a:pt x="1" y="197"/>
                    </a:lnTo>
                    <a:lnTo>
                      <a:pt x="1" y="196"/>
                    </a:lnTo>
                    <a:lnTo>
                      <a:pt x="1" y="196"/>
                    </a:lnTo>
                    <a:lnTo>
                      <a:pt x="1" y="196"/>
                    </a:lnTo>
                    <a:lnTo>
                      <a:pt x="1" y="195"/>
                    </a:lnTo>
                    <a:lnTo>
                      <a:pt x="1" y="194"/>
                    </a:lnTo>
                    <a:lnTo>
                      <a:pt x="0" y="194"/>
                    </a:lnTo>
                    <a:lnTo>
                      <a:pt x="1" y="193"/>
                    </a:lnTo>
                    <a:lnTo>
                      <a:pt x="0" y="193"/>
                    </a:lnTo>
                    <a:lnTo>
                      <a:pt x="1" y="193"/>
                    </a:lnTo>
                    <a:lnTo>
                      <a:pt x="1" y="193"/>
                    </a:lnTo>
                    <a:lnTo>
                      <a:pt x="1" y="193"/>
                    </a:lnTo>
                    <a:lnTo>
                      <a:pt x="1" y="192"/>
                    </a:lnTo>
                    <a:lnTo>
                      <a:pt x="1" y="191"/>
                    </a:lnTo>
                    <a:lnTo>
                      <a:pt x="1" y="190"/>
                    </a:lnTo>
                    <a:lnTo>
                      <a:pt x="1" y="190"/>
                    </a:lnTo>
                    <a:lnTo>
                      <a:pt x="1" y="190"/>
                    </a:lnTo>
                    <a:lnTo>
                      <a:pt x="1" y="190"/>
                    </a:lnTo>
                    <a:lnTo>
                      <a:pt x="1" y="190"/>
                    </a:lnTo>
                    <a:lnTo>
                      <a:pt x="1" y="189"/>
                    </a:lnTo>
                    <a:lnTo>
                      <a:pt x="1" y="188"/>
                    </a:lnTo>
                    <a:lnTo>
                      <a:pt x="1" y="188"/>
                    </a:lnTo>
                    <a:lnTo>
                      <a:pt x="1" y="187"/>
                    </a:lnTo>
                    <a:lnTo>
                      <a:pt x="1" y="187"/>
                    </a:lnTo>
                    <a:lnTo>
                      <a:pt x="0" y="187"/>
                    </a:lnTo>
                    <a:lnTo>
                      <a:pt x="1" y="187"/>
                    </a:lnTo>
                    <a:lnTo>
                      <a:pt x="1" y="186"/>
                    </a:lnTo>
                    <a:lnTo>
                      <a:pt x="1" y="184"/>
                    </a:lnTo>
                    <a:lnTo>
                      <a:pt x="1" y="184"/>
                    </a:lnTo>
                    <a:lnTo>
                      <a:pt x="1" y="184"/>
                    </a:lnTo>
                    <a:lnTo>
                      <a:pt x="2" y="177"/>
                    </a:lnTo>
                    <a:lnTo>
                      <a:pt x="3" y="177"/>
                    </a:lnTo>
                    <a:lnTo>
                      <a:pt x="2" y="177"/>
                    </a:lnTo>
                    <a:lnTo>
                      <a:pt x="3" y="176"/>
                    </a:lnTo>
                    <a:lnTo>
                      <a:pt x="3" y="175"/>
                    </a:lnTo>
                    <a:lnTo>
                      <a:pt x="4" y="175"/>
                    </a:lnTo>
                    <a:lnTo>
                      <a:pt x="4" y="174"/>
                    </a:lnTo>
                    <a:lnTo>
                      <a:pt x="5" y="172"/>
                    </a:lnTo>
                    <a:lnTo>
                      <a:pt x="6" y="171"/>
                    </a:lnTo>
                    <a:lnTo>
                      <a:pt x="5" y="171"/>
                    </a:lnTo>
                    <a:lnTo>
                      <a:pt x="6" y="171"/>
                    </a:lnTo>
                    <a:lnTo>
                      <a:pt x="6" y="171"/>
                    </a:lnTo>
                    <a:lnTo>
                      <a:pt x="5" y="171"/>
                    </a:lnTo>
                    <a:lnTo>
                      <a:pt x="6" y="169"/>
                    </a:lnTo>
                    <a:lnTo>
                      <a:pt x="6" y="169"/>
                    </a:lnTo>
                    <a:lnTo>
                      <a:pt x="6" y="168"/>
                    </a:lnTo>
                    <a:lnTo>
                      <a:pt x="6" y="167"/>
                    </a:lnTo>
                    <a:lnTo>
                      <a:pt x="6" y="166"/>
                    </a:lnTo>
                    <a:lnTo>
                      <a:pt x="5" y="166"/>
                    </a:lnTo>
                    <a:lnTo>
                      <a:pt x="5" y="166"/>
                    </a:lnTo>
                    <a:lnTo>
                      <a:pt x="5" y="165"/>
                    </a:lnTo>
                    <a:lnTo>
                      <a:pt x="5" y="164"/>
                    </a:lnTo>
                    <a:lnTo>
                      <a:pt x="5" y="163"/>
                    </a:lnTo>
                    <a:lnTo>
                      <a:pt x="5" y="163"/>
                    </a:lnTo>
                    <a:lnTo>
                      <a:pt x="5" y="163"/>
                    </a:lnTo>
                    <a:lnTo>
                      <a:pt x="4" y="163"/>
                    </a:lnTo>
                    <a:lnTo>
                      <a:pt x="4" y="160"/>
                    </a:lnTo>
                    <a:lnTo>
                      <a:pt x="4" y="160"/>
                    </a:lnTo>
                    <a:lnTo>
                      <a:pt x="4" y="158"/>
                    </a:lnTo>
                    <a:lnTo>
                      <a:pt x="4" y="157"/>
                    </a:lnTo>
                    <a:lnTo>
                      <a:pt x="3" y="157"/>
                    </a:lnTo>
                    <a:lnTo>
                      <a:pt x="3" y="157"/>
                    </a:lnTo>
                    <a:lnTo>
                      <a:pt x="4" y="157"/>
                    </a:lnTo>
                    <a:lnTo>
                      <a:pt x="5" y="156"/>
                    </a:lnTo>
                    <a:lnTo>
                      <a:pt x="5" y="156"/>
                    </a:lnTo>
                    <a:lnTo>
                      <a:pt x="5" y="156"/>
                    </a:lnTo>
                    <a:lnTo>
                      <a:pt x="7" y="154"/>
                    </a:lnTo>
                    <a:lnTo>
                      <a:pt x="8" y="152"/>
                    </a:lnTo>
                    <a:lnTo>
                      <a:pt x="8" y="151"/>
                    </a:lnTo>
                    <a:lnTo>
                      <a:pt x="9" y="151"/>
                    </a:lnTo>
                    <a:lnTo>
                      <a:pt x="11" y="148"/>
                    </a:lnTo>
                    <a:lnTo>
                      <a:pt x="11" y="148"/>
                    </a:lnTo>
                    <a:lnTo>
                      <a:pt x="11" y="148"/>
                    </a:lnTo>
                    <a:lnTo>
                      <a:pt x="11" y="147"/>
                    </a:lnTo>
                    <a:lnTo>
                      <a:pt x="12" y="146"/>
                    </a:lnTo>
                    <a:lnTo>
                      <a:pt x="12" y="145"/>
                    </a:lnTo>
                    <a:lnTo>
                      <a:pt x="12" y="145"/>
                    </a:lnTo>
                    <a:lnTo>
                      <a:pt x="12" y="145"/>
                    </a:lnTo>
                    <a:lnTo>
                      <a:pt x="14" y="142"/>
                    </a:lnTo>
                    <a:lnTo>
                      <a:pt x="14" y="141"/>
                    </a:lnTo>
                    <a:lnTo>
                      <a:pt x="14" y="141"/>
                    </a:lnTo>
                    <a:lnTo>
                      <a:pt x="15" y="140"/>
                    </a:lnTo>
                    <a:lnTo>
                      <a:pt x="15" y="139"/>
                    </a:lnTo>
                    <a:lnTo>
                      <a:pt x="16" y="139"/>
                    </a:lnTo>
                    <a:lnTo>
                      <a:pt x="16" y="138"/>
                    </a:lnTo>
                    <a:lnTo>
                      <a:pt x="16" y="138"/>
                    </a:lnTo>
                    <a:lnTo>
                      <a:pt x="16" y="137"/>
                    </a:lnTo>
                    <a:lnTo>
                      <a:pt x="16" y="136"/>
                    </a:lnTo>
                    <a:lnTo>
                      <a:pt x="16" y="135"/>
                    </a:lnTo>
                    <a:lnTo>
                      <a:pt x="17" y="135"/>
                    </a:lnTo>
                    <a:lnTo>
                      <a:pt x="17" y="135"/>
                    </a:lnTo>
                    <a:lnTo>
                      <a:pt x="17" y="135"/>
                    </a:lnTo>
                    <a:lnTo>
                      <a:pt x="17" y="135"/>
                    </a:lnTo>
                    <a:lnTo>
                      <a:pt x="17" y="135"/>
                    </a:lnTo>
                    <a:lnTo>
                      <a:pt x="17" y="135"/>
                    </a:lnTo>
                    <a:lnTo>
                      <a:pt x="18" y="135"/>
                    </a:lnTo>
                    <a:lnTo>
                      <a:pt x="17" y="134"/>
                    </a:lnTo>
                    <a:lnTo>
                      <a:pt x="18" y="134"/>
                    </a:lnTo>
                    <a:lnTo>
                      <a:pt x="19" y="133"/>
                    </a:lnTo>
                    <a:lnTo>
                      <a:pt x="20" y="132"/>
                    </a:lnTo>
                    <a:lnTo>
                      <a:pt x="22" y="130"/>
                    </a:lnTo>
                    <a:lnTo>
                      <a:pt x="23" y="127"/>
                    </a:lnTo>
                    <a:lnTo>
                      <a:pt x="25" y="126"/>
                    </a:lnTo>
                    <a:lnTo>
                      <a:pt x="25" y="126"/>
                    </a:lnTo>
                    <a:lnTo>
                      <a:pt x="26" y="125"/>
                    </a:lnTo>
                    <a:lnTo>
                      <a:pt x="26" y="124"/>
                    </a:lnTo>
                    <a:lnTo>
                      <a:pt x="26" y="123"/>
                    </a:lnTo>
                    <a:lnTo>
                      <a:pt x="26" y="123"/>
                    </a:lnTo>
                    <a:lnTo>
                      <a:pt x="27" y="123"/>
                    </a:lnTo>
                    <a:lnTo>
                      <a:pt x="27" y="122"/>
                    </a:lnTo>
                    <a:lnTo>
                      <a:pt x="27" y="121"/>
                    </a:lnTo>
                    <a:lnTo>
                      <a:pt x="28" y="120"/>
                    </a:lnTo>
                    <a:lnTo>
                      <a:pt x="28" y="120"/>
                    </a:lnTo>
                    <a:lnTo>
                      <a:pt x="29" y="120"/>
                    </a:lnTo>
                    <a:lnTo>
                      <a:pt x="29" y="119"/>
                    </a:lnTo>
                    <a:lnTo>
                      <a:pt x="29" y="118"/>
                    </a:lnTo>
                    <a:lnTo>
                      <a:pt x="29" y="118"/>
                    </a:lnTo>
                    <a:lnTo>
                      <a:pt x="29" y="117"/>
                    </a:lnTo>
                    <a:lnTo>
                      <a:pt x="30" y="116"/>
                    </a:lnTo>
                    <a:lnTo>
                      <a:pt x="31" y="114"/>
                    </a:lnTo>
                    <a:lnTo>
                      <a:pt x="31" y="113"/>
                    </a:lnTo>
                    <a:lnTo>
                      <a:pt x="32" y="112"/>
                    </a:lnTo>
                    <a:lnTo>
                      <a:pt x="32" y="111"/>
                    </a:lnTo>
                    <a:lnTo>
                      <a:pt x="32" y="111"/>
                    </a:lnTo>
                    <a:lnTo>
                      <a:pt x="32" y="111"/>
                    </a:lnTo>
                    <a:lnTo>
                      <a:pt x="33" y="109"/>
                    </a:lnTo>
                    <a:lnTo>
                      <a:pt x="34" y="108"/>
                    </a:lnTo>
                    <a:lnTo>
                      <a:pt x="34" y="107"/>
                    </a:lnTo>
                    <a:lnTo>
                      <a:pt x="35" y="106"/>
                    </a:lnTo>
                    <a:lnTo>
                      <a:pt x="35" y="105"/>
                    </a:lnTo>
                    <a:lnTo>
                      <a:pt x="35" y="105"/>
                    </a:lnTo>
                    <a:lnTo>
                      <a:pt x="35" y="105"/>
                    </a:lnTo>
                    <a:lnTo>
                      <a:pt x="35" y="104"/>
                    </a:lnTo>
                    <a:lnTo>
                      <a:pt x="35" y="103"/>
                    </a:lnTo>
                    <a:lnTo>
                      <a:pt x="35" y="103"/>
                    </a:lnTo>
                    <a:lnTo>
                      <a:pt x="35" y="103"/>
                    </a:lnTo>
                    <a:lnTo>
                      <a:pt x="35" y="102"/>
                    </a:lnTo>
                    <a:lnTo>
                      <a:pt x="36" y="102"/>
                    </a:lnTo>
                    <a:lnTo>
                      <a:pt x="36" y="101"/>
                    </a:lnTo>
                    <a:lnTo>
                      <a:pt x="36" y="100"/>
                    </a:lnTo>
                    <a:lnTo>
                      <a:pt x="36" y="99"/>
                    </a:lnTo>
                    <a:lnTo>
                      <a:pt x="36" y="100"/>
                    </a:lnTo>
                    <a:lnTo>
                      <a:pt x="36" y="99"/>
                    </a:lnTo>
                    <a:lnTo>
                      <a:pt x="37" y="99"/>
                    </a:lnTo>
                    <a:lnTo>
                      <a:pt x="36" y="99"/>
                    </a:lnTo>
                    <a:lnTo>
                      <a:pt x="37" y="99"/>
                    </a:lnTo>
                    <a:lnTo>
                      <a:pt x="37" y="99"/>
                    </a:lnTo>
                    <a:lnTo>
                      <a:pt x="38" y="98"/>
                    </a:lnTo>
                    <a:lnTo>
                      <a:pt x="38" y="97"/>
                    </a:lnTo>
                    <a:lnTo>
                      <a:pt x="38" y="96"/>
                    </a:lnTo>
                    <a:lnTo>
                      <a:pt x="38" y="96"/>
                    </a:lnTo>
                    <a:lnTo>
                      <a:pt x="38" y="96"/>
                    </a:lnTo>
                    <a:lnTo>
                      <a:pt x="38" y="96"/>
                    </a:lnTo>
                    <a:lnTo>
                      <a:pt x="38" y="95"/>
                    </a:lnTo>
                    <a:lnTo>
                      <a:pt x="39" y="94"/>
                    </a:lnTo>
                    <a:lnTo>
                      <a:pt x="39" y="93"/>
                    </a:lnTo>
                    <a:lnTo>
                      <a:pt x="39" y="93"/>
                    </a:lnTo>
                    <a:lnTo>
                      <a:pt x="39" y="92"/>
                    </a:lnTo>
                    <a:lnTo>
                      <a:pt x="40" y="92"/>
                    </a:lnTo>
                    <a:lnTo>
                      <a:pt x="40" y="91"/>
                    </a:lnTo>
                    <a:lnTo>
                      <a:pt x="40" y="90"/>
                    </a:lnTo>
                    <a:lnTo>
                      <a:pt x="40" y="90"/>
                    </a:lnTo>
                    <a:lnTo>
                      <a:pt x="40" y="90"/>
                    </a:lnTo>
                    <a:lnTo>
                      <a:pt x="41" y="89"/>
                    </a:lnTo>
                    <a:lnTo>
                      <a:pt x="41" y="88"/>
                    </a:lnTo>
                    <a:lnTo>
                      <a:pt x="41" y="88"/>
                    </a:lnTo>
                    <a:lnTo>
                      <a:pt x="41" y="87"/>
                    </a:lnTo>
                    <a:lnTo>
                      <a:pt x="42" y="87"/>
                    </a:lnTo>
                    <a:lnTo>
                      <a:pt x="42" y="86"/>
                    </a:lnTo>
                    <a:lnTo>
                      <a:pt x="42" y="85"/>
                    </a:lnTo>
                    <a:lnTo>
                      <a:pt x="43" y="84"/>
                    </a:lnTo>
                    <a:lnTo>
                      <a:pt x="43" y="84"/>
                    </a:lnTo>
                    <a:lnTo>
                      <a:pt x="43" y="83"/>
                    </a:lnTo>
                    <a:lnTo>
                      <a:pt x="43" y="82"/>
                    </a:lnTo>
                    <a:lnTo>
                      <a:pt x="44" y="82"/>
                    </a:lnTo>
                    <a:lnTo>
                      <a:pt x="44" y="81"/>
                    </a:lnTo>
                    <a:lnTo>
                      <a:pt x="44" y="81"/>
                    </a:lnTo>
                    <a:lnTo>
                      <a:pt x="44" y="80"/>
                    </a:lnTo>
                    <a:lnTo>
                      <a:pt x="45" y="78"/>
                    </a:lnTo>
                    <a:lnTo>
                      <a:pt x="45" y="77"/>
                    </a:lnTo>
                    <a:lnTo>
                      <a:pt x="45" y="76"/>
                    </a:lnTo>
                    <a:lnTo>
                      <a:pt x="46" y="76"/>
                    </a:lnTo>
                    <a:lnTo>
                      <a:pt x="46" y="75"/>
                    </a:lnTo>
                    <a:lnTo>
                      <a:pt x="46" y="75"/>
                    </a:lnTo>
                    <a:lnTo>
                      <a:pt x="45" y="75"/>
                    </a:lnTo>
                    <a:lnTo>
                      <a:pt x="45" y="74"/>
                    </a:lnTo>
                    <a:lnTo>
                      <a:pt x="46" y="74"/>
                    </a:lnTo>
                    <a:lnTo>
                      <a:pt x="47" y="73"/>
                    </a:lnTo>
                    <a:lnTo>
                      <a:pt x="47" y="72"/>
                    </a:lnTo>
                    <a:lnTo>
                      <a:pt x="47" y="72"/>
                    </a:lnTo>
                    <a:lnTo>
                      <a:pt x="47" y="72"/>
                    </a:lnTo>
                    <a:lnTo>
                      <a:pt x="47" y="71"/>
                    </a:lnTo>
                    <a:lnTo>
                      <a:pt x="47" y="71"/>
                    </a:lnTo>
                    <a:lnTo>
                      <a:pt x="47" y="70"/>
                    </a:lnTo>
                    <a:lnTo>
                      <a:pt x="47" y="70"/>
                    </a:lnTo>
                    <a:lnTo>
                      <a:pt x="47" y="69"/>
                    </a:lnTo>
                    <a:lnTo>
                      <a:pt x="47" y="69"/>
                    </a:lnTo>
                    <a:lnTo>
                      <a:pt x="48" y="68"/>
                    </a:lnTo>
                    <a:lnTo>
                      <a:pt x="48" y="69"/>
                    </a:lnTo>
                    <a:lnTo>
                      <a:pt x="48" y="68"/>
                    </a:lnTo>
                    <a:lnTo>
                      <a:pt x="48" y="67"/>
                    </a:lnTo>
                    <a:lnTo>
                      <a:pt x="49" y="67"/>
                    </a:lnTo>
                    <a:lnTo>
                      <a:pt x="49" y="66"/>
                    </a:lnTo>
                    <a:lnTo>
                      <a:pt x="50" y="66"/>
                    </a:lnTo>
                    <a:lnTo>
                      <a:pt x="50" y="64"/>
                    </a:lnTo>
                    <a:lnTo>
                      <a:pt x="51" y="63"/>
                    </a:lnTo>
                    <a:lnTo>
                      <a:pt x="51" y="62"/>
                    </a:lnTo>
                    <a:lnTo>
                      <a:pt x="52" y="60"/>
                    </a:lnTo>
                    <a:lnTo>
                      <a:pt x="53" y="59"/>
                    </a:lnTo>
                    <a:lnTo>
                      <a:pt x="53" y="58"/>
                    </a:lnTo>
                    <a:lnTo>
                      <a:pt x="53" y="58"/>
                    </a:lnTo>
                    <a:lnTo>
                      <a:pt x="53" y="58"/>
                    </a:lnTo>
                    <a:lnTo>
                      <a:pt x="53" y="57"/>
                    </a:lnTo>
                    <a:lnTo>
                      <a:pt x="53" y="57"/>
                    </a:lnTo>
                    <a:lnTo>
                      <a:pt x="53" y="57"/>
                    </a:lnTo>
                    <a:lnTo>
                      <a:pt x="53" y="57"/>
                    </a:lnTo>
                    <a:lnTo>
                      <a:pt x="53" y="56"/>
                    </a:lnTo>
                    <a:lnTo>
                      <a:pt x="54" y="56"/>
                    </a:lnTo>
                    <a:lnTo>
                      <a:pt x="54" y="55"/>
                    </a:lnTo>
                    <a:lnTo>
                      <a:pt x="55" y="55"/>
                    </a:lnTo>
                    <a:lnTo>
                      <a:pt x="55" y="54"/>
                    </a:lnTo>
                    <a:lnTo>
                      <a:pt x="56" y="54"/>
                    </a:lnTo>
                    <a:lnTo>
                      <a:pt x="56" y="51"/>
                    </a:lnTo>
                    <a:lnTo>
                      <a:pt x="56" y="51"/>
                    </a:lnTo>
                    <a:lnTo>
                      <a:pt x="56" y="50"/>
                    </a:lnTo>
                    <a:lnTo>
                      <a:pt x="58" y="47"/>
                    </a:lnTo>
                    <a:lnTo>
                      <a:pt x="58" y="45"/>
                    </a:lnTo>
                    <a:lnTo>
                      <a:pt x="59" y="44"/>
                    </a:lnTo>
                    <a:lnTo>
                      <a:pt x="58" y="43"/>
                    </a:lnTo>
                    <a:lnTo>
                      <a:pt x="57" y="43"/>
                    </a:lnTo>
                    <a:lnTo>
                      <a:pt x="58" y="43"/>
                    </a:lnTo>
                    <a:lnTo>
                      <a:pt x="59" y="43"/>
                    </a:lnTo>
                    <a:lnTo>
                      <a:pt x="59" y="42"/>
                    </a:lnTo>
                    <a:lnTo>
                      <a:pt x="59" y="42"/>
                    </a:lnTo>
                    <a:lnTo>
                      <a:pt x="60" y="39"/>
                    </a:lnTo>
                    <a:lnTo>
                      <a:pt x="61" y="39"/>
                    </a:lnTo>
                    <a:lnTo>
                      <a:pt x="60" y="39"/>
                    </a:lnTo>
                    <a:lnTo>
                      <a:pt x="60" y="38"/>
                    </a:lnTo>
                    <a:lnTo>
                      <a:pt x="61" y="37"/>
                    </a:lnTo>
                    <a:lnTo>
                      <a:pt x="61" y="36"/>
                    </a:lnTo>
                    <a:lnTo>
                      <a:pt x="60" y="36"/>
                    </a:lnTo>
                    <a:lnTo>
                      <a:pt x="61" y="36"/>
                    </a:lnTo>
                    <a:lnTo>
                      <a:pt x="62" y="36"/>
                    </a:lnTo>
                    <a:lnTo>
                      <a:pt x="62" y="33"/>
                    </a:lnTo>
                    <a:lnTo>
                      <a:pt x="62" y="33"/>
                    </a:lnTo>
                    <a:lnTo>
                      <a:pt x="62" y="33"/>
                    </a:lnTo>
                    <a:lnTo>
                      <a:pt x="64" y="29"/>
                    </a:lnTo>
                    <a:lnTo>
                      <a:pt x="65" y="26"/>
                    </a:lnTo>
                    <a:lnTo>
                      <a:pt x="65" y="25"/>
                    </a:lnTo>
                    <a:lnTo>
                      <a:pt x="65" y="24"/>
                    </a:lnTo>
                    <a:lnTo>
                      <a:pt x="65" y="23"/>
                    </a:lnTo>
                    <a:lnTo>
                      <a:pt x="64" y="23"/>
                    </a:lnTo>
                    <a:lnTo>
                      <a:pt x="64" y="23"/>
                    </a:lnTo>
                    <a:lnTo>
                      <a:pt x="65" y="23"/>
                    </a:lnTo>
                    <a:lnTo>
                      <a:pt x="65" y="21"/>
                    </a:lnTo>
                    <a:lnTo>
                      <a:pt x="66" y="20"/>
                    </a:lnTo>
                    <a:lnTo>
                      <a:pt x="66" y="20"/>
                    </a:lnTo>
                    <a:lnTo>
                      <a:pt x="66" y="18"/>
                    </a:lnTo>
                    <a:lnTo>
                      <a:pt x="66" y="17"/>
                    </a:lnTo>
                    <a:lnTo>
                      <a:pt x="67" y="17"/>
                    </a:lnTo>
                    <a:lnTo>
                      <a:pt x="67" y="17"/>
                    </a:lnTo>
                    <a:lnTo>
                      <a:pt x="67" y="16"/>
                    </a:lnTo>
                    <a:lnTo>
                      <a:pt x="67" y="15"/>
                    </a:lnTo>
                    <a:lnTo>
                      <a:pt x="66" y="15"/>
                    </a:lnTo>
                    <a:lnTo>
                      <a:pt x="66" y="14"/>
                    </a:lnTo>
                    <a:lnTo>
                      <a:pt x="67" y="14"/>
                    </a:lnTo>
                    <a:lnTo>
                      <a:pt x="68" y="14"/>
                    </a:lnTo>
                    <a:lnTo>
                      <a:pt x="68" y="14"/>
                    </a:lnTo>
                    <a:lnTo>
                      <a:pt x="68" y="13"/>
                    </a:lnTo>
                    <a:lnTo>
                      <a:pt x="68" y="14"/>
                    </a:lnTo>
                    <a:lnTo>
                      <a:pt x="68" y="14"/>
                    </a:lnTo>
                    <a:lnTo>
                      <a:pt x="68" y="13"/>
                    </a:lnTo>
                    <a:lnTo>
                      <a:pt x="69" y="12"/>
                    </a:lnTo>
                    <a:lnTo>
                      <a:pt x="69" y="11"/>
                    </a:lnTo>
                    <a:lnTo>
                      <a:pt x="70" y="9"/>
                    </a:lnTo>
                    <a:lnTo>
                      <a:pt x="70" y="8"/>
                    </a:lnTo>
                    <a:lnTo>
                      <a:pt x="70" y="7"/>
                    </a:lnTo>
                    <a:lnTo>
                      <a:pt x="70" y="6"/>
                    </a:lnTo>
                    <a:lnTo>
                      <a:pt x="70" y="5"/>
                    </a:lnTo>
                    <a:lnTo>
                      <a:pt x="70" y="4"/>
                    </a:lnTo>
                    <a:lnTo>
                      <a:pt x="70" y="2"/>
                    </a:lnTo>
                    <a:lnTo>
                      <a:pt x="69" y="2"/>
                    </a:lnTo>
                    <a:lnTo>
                      <a:pt x="69" y="1"/>
                    </a:lnTo>
                    <a:lnTo>
                      <a:pt x="70" y="0"/>
                    </a:lnTo>
                    <a:lnTo>
                      <a:pt x="70" y="1"/>
                    </a:lnTo>
                    <a:lnTo>
                      <a:pt x="71" y="1"/>
                    </a:lnTo>
                    <a:lnTo>
                      <a:pt x="71" y="2"/>
                    </a:lnTo>
                    <a:lnTo>
                      <a:pt x="70" y="1"/>
                    </a:lnTo>
                    <a:lnTo>
                      <a:pt x="70" y="2"/>
                    </a:lnTo>
                    <a:lnTo>
                      <a:pt x="70" y="1"/>
                    </a:lnTo>
                    <a:lnTo>
                      <a:pt x="70" y="2"/>
                    </a:lnTo>
                    <a:lnTo>
                      <a:pt x="70" y="2"/>
                    </a:lnTo>
                    <a:lnTo>
                      <a:pt x="71" y="2"/>
                    </a:lnTo>
                    <a:lnTo>
                      <a:pt x="71" y="2"/>
                    </a:lnTo>
                    <a:lnTo>
                      <a:pt x="71" y="3"/>
                    </a:lnTo>
                    <a:lnTo>
                      <a:pt x="72" y="4"/>
                    </a:lnTo>
                    <a:lnTo>
                      <a:pt x="72" y="5"/>
                    </a:lnTo>
                    <a:lnTo>
                      <a:pt x="73" y="5"/>
                    </a:lnTo>
                    <a:lnTo>
                      <a:pt x="72" y="5"/>
                    </a:lnTo>
                    <a:lnTo>
                      <a:pt x="72" y="5"/>
                    </a:lnTo>
                    <a:lnTo>
                      <a:pt x="73" y="5"/>
                    </a:lnTo>
                    <a:lnTo>
                      <a:pt x="73" y="5"/>
                    </a:lnTo>
                    <a:lnTo>
                      <a:pt x="73" y="5"/>
                    </a:lnTo>
                    <a:lnTo>
                      <a:pt x="73" y="5"/>
                    </a:lnTo>
                    <a:lnTo>
                      <a:pt x="73" y="5"/>
                    </a:lnTo>
                    <a:lnTo>
                      <a:pt x="74" y="5"/>
                    </a:lnTo>
                    <a:lnTo>
                      <a:pt x="74" y="5"/>
                    </a:lnTo>
                    <a:lnTo>
                      <a:pt x="74" y="5"/>
                    </a:lnTo>
                    <a:lnTo>
                      <a:pt x="74" y="5"/>
                    </a:lnTo>
                    <a:lnTo>
                      <a:pt x="74" y="5"/>
                    </a:lnTo>
                    <a:lnTo>
                      <a:pt x="74" y="5"/>
                    </a:lnTo>
                    <a:lnTo>
                      <a:pt x="75" y="5"/>
                    </a:lnTo>
                    <a:lnTo>
                      <a:pt x="76" y="5"/>
                    </a:lnTo>
                    <a:lnTo>
                      <a:pt x="77" y="5"/>
                    </a:lnTo>
                    <a:lnTo>
                      <a:pt x="77" y="5"/>
                    </a:lnTo>
                    <a:lnTo>
                      <a:pt x="78" y="5"/>
                    </a:lnTo>
                    <a:lnTo>
                      <a:pt x="77" y="5"/>
                    </a:lnTo>
                    <a:lnTo>
                      <a:pt x="77" y="5"/>
                    </a:lnTo>
                    <a:lnTo>
                      <a:pt x="78" y="5"/>
                    </a:lnTo>
                    <a:lnTo>
                      <a:pt x="78" y="6"/>
                    </a:lnTo>
                    <a:lnTo>
                      <a:pt x="78" y="6"/>
                    </a:lnTo>
                    <a:lnTo>
                      <a:pt x="79" y="6"/>
                    </a:lnTo>
                    <a:lnTo>
                      <a:pt x="79" y="5"/>
                    </a:lnTo>
                    <a:lnTo>
                      <a:pt x="80" y="5"/>
                    </a:lnTo>
                    <a:lnTo>
                      <a:pt x="80" y="5"/>
                    </a:lnTo>
                    <a:lnTo>
                      <a:pt x="81" y="5"/>
                    </a:lnTo>
                    <a:lnTo>
                      <a:pt x="81" y="5"/>
                    </a:lnTo>
                    <a:lnTo>
                      <a:pt x="82" y="5"/>
                    </a:lnTo>
                    <a:lnTo>
                      <a:pt x="83" y="5"/>
                    </a:lnTo>
                    <a:lnTo>
                      <a:pt x="83" y="5"/>
                    </a:lnTo>
                    <a:lnTo>
                      <a:pt x="83" y="5"/>
                    </a:lnTo>
                    <a:lnTo>
                      <a:pt x="84" y="5"/>
                    </a:lnTo>
                    <a:lnTo>
                      <a:pt x="84" y="5"/>
                    </a:lnTo>
                    <a:lnTo>
                      <a:pt x="84" y="5"/>
                    </a:lnTo>
                    <a:lnTo>
                      <a:pt x="85" y="5"/>
                    </a:lnTo>
                    <a:lnTo>
                      <a:pt x="86" y="5"/>
                    </a:lnTo>
                    <a:lnTo>
                      <a:pt x="86" y="5"/>
                    </a:lnTo>
                    <a:lnTo>
                      <a:pt x="87" y="5"/>
                    </a:lnTo>
                    <a:lnTo>
                      <a:pt x="87" y="5"/>
                    </a:lnTo>
                    <a:lnTo>
                      <a:pt x="88" y="5"/>
                    </a:lnTo>
                    <a:lnTo>
                      <a:pt x="88" y="6"/>
                    </a:lnTo>
                    <a:lnTo>
                      <a:pt x="88" y="7"/>
                    </a:lnTo>
                    <a:lnTo>
                      <a:pt x="88" y="8"/>
                    </a:lnTo>
                    <a:lnTo>
                      <a:pt x="88" y="9"/>
                    </a:lnTo>
                    <a:lnTo>
                      <a:pt x="88" y="10"/>
                    </a:lnTo>
                    <a:lnTo>
                      <a:pt x="89" y="11"/>
                    </a:lnTo>
                    <a:lnTo>
                      <a:pt x="89" y="11"/>
                    </a:lnTo>
                    <a:lnTo>
                      <a:pt x="89" y="11"/>
                    </a:lnTo>
                    <a:lnTo>
                      <a:pt x="89" y="12"/>
                    </a:lnTo>
                    <a:lnTo>
                      <a:pt x="90" y="12"/>
                    </a:lnTo>
                    <a:lnTo>
                      <a:pt x="91" y="12"/>
                    </a:lnTo>
                    <a:lnTo>
                      <a:pt x="92" y="12"/>
                    </a:lnTo>
                    <a:lnTo>
                      <a:pt x="93" y="12"/>
                    </a:lnTo>
                    <a:lnTo>
                      <a:pt x="94" y="12"/>
                    </a:lnTo>
                    <a:lnTo>
                      <a:pt x="95" y="12"/>
                    </a:lnTo>
                    <a:lnTo>
                      <a:pt x="95" y="12"/>
                    </a:lnTo>
                    <a:lnTo>
                      <a:pt x="95" y="12"/>
                    </a:lnTo>
                    <a:lnTo>
                      <a:pt x="95" y="11"/>
                    </a:lnTo>
                    <a:lnTo>
                      <a:pt x="96" y="11"/>
                    </a:lnTo>
                    <a:lnTo>
                      <a:pt x="97" y="12"/>
                    </a:lnTo>
                    <a:lnTo>
                      <a:pt x="97" y="12"/>
                    </a:lnTo>
                    <a:lnTo>
                      <a:pt x="98" y="13"/>
                    </a:lnTo>
                    <a:lnTo>
                      <a:pt x="99" y="14"/>
                    </a:lnTo>
                    <a:lnTo>
                      <a:pt x="100" y="14"/>
                    </a:lnTo>
                    <a:lnTo>
                      <a:pt x="100" y="14"/>
                    </a:lnTo>
                    <a:lnTo>
                      <a:pt x="100" y="15"/>
                    </a:lnTo>
                    <a:lnTo>
                      <a:pt x="101" y="15"/>
                    </a:lnTo>
                    <a:lnTo>
                      <a:pt x="101" y="16"/>
                    </a:lnTo>
                    <a:lnTo>
                      <a:pt x="101" y="16"/>
                    </a:lnTo>
                    <a:lnTo>
                      <a:pt x="101" y="17"/>
                    </a:lnTo>
                    <a:lnTo>
                      <a:pt x="102" y="17"/>
                    </a:lnTo>
                    <a:lnTo>
                      <a:pt x="102" y="18"/>
                    </a:lnTo>
                    <a:lnTo>
                      <a:pt x="102" y="18"/>
                    </a:lnTo>
                    <a:lnTo>
                      <a:pt x="103" y="19"/>
                    </a:lnTo>
                    <a:lnTo>
                      <a:pt x="103" y="20"/>
                    </a:lnTo>
                    <a:lnTo>
                      <a:pt x="103" y="20"/>
                    </a:lnTo>
                    <a:lnTo>
                      <a:pt x="104" y="20"/>
                    </a:lnTo>
                    <a:lnTo>
                      <a:pt x="103" y="20"/>
                    </a:lnTo>
                    <a:lnTo>
                      <a:pt x="104" y="21"/>
                    </a:lnTo>
                    <a:lnTo>
                      <a:pt x="104" y="23"/>
                    </a:lnTo>
                    <a:lnTo>
                      <a:pt x="104" y="24"/>
                    </a:lnTo>
                    <a:lnTo>
                      <a:pt x="105" y="26"/>
                    </a:lnTo>
                    <a:lnTo>
                      <a:pt x="105" y="26"/>
                    </a:lnTo>
                    <a:lnTo>
                      <a:pt x="105" y="27"/>
                    </a:lnTo>
                    <a:lnTo>
                      <a:pt x="104" y="27"/>
                    </a:lnTo>
                    <a:lnTo>
                      <a:pt x="105" y="30"/>
                    </a:lnTo>
                    <a:lnTo>
                      <a:pt x="104" y="31"/>
                    </a:lnTo>
                    <a:lnTo>
                      <a:pt x="103" y="33"/>
                    </a:lnTo>
                    <a:lnTo>
                      <a:pt x="104" y="35"/>
                    </a:lnTo>
                    <a:lnTo>
                      <a:pt x="104" y="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7" name="Freeform 54"/>
              <p:cNvSpPr>
                <a:spLocks/>
              </p:cNvSpPr>
              <p:nvPr/>
            </p:nvSpPr>
            <p:spPr bwMode="auto">
              <a:xfrm>
                <a:off x="3302" y="993"/>
                <a:ext cx="308" cy="269"/>
              </a:xfrm>
              <a:custGeom>
                <a:avLst/>
                <a:gdLst>
                  <a:gd name="T0" fmla="*/ 123 w 308"/>
                  <a:gd name="T1" fmla="*/ 51 h 269"/>
                  <a:gd name="T2" fmla="*/ 138 w 308"/>
                  <a:gd name="T3" fmla="*/ 49 h 269"/>
                  <a:gd name="T4" fmla="*/ 163 w 308"/>
                  <a:gd name="T5" fmla="*/ 58 h 269"/>
                  <a:gd name="T6" fmla="*/ 180 w 308"/>
                  <a:gd name="T7" fmla="*/ 60 h 269"/>
                  <a:gd name="T8" fmla="*/ 197 w 308"/>
                  <a:gd name="T9" fmla="*/ 58 h 269"/>
                  <a:gd name="T10" fmla="*/ 217 w 308"/>
                  <a:gd name="T11" fmla="*/ 59 h 269"/>
                  <a:gd name="T12" fmla="*/ 238 w 308"/>
                  <a:gd name="T13" fmla="*/ 60 h 269"/>
                  <a:gd name="T14" fmla="*/ 250 w 308"/>
                  <a:gd name="T15" fmla="*/ 63 h 269"/>
                  <a:gd name="T16" fmla="*/ 269 w 308"/>
                  <a:gd name="T17" fmla="*/ 68 h 269"/>
                  <a:gd name="T18" fmla="*/ 297 w 308"/>
                  <a:gd name="T19" fmla="*/ 75 h 269"/>
                  <a:gd name="T20" fmla="*/ 300 w 308"/>
                  <a:gd name="T21" fmla="*/ 84 h 269"/>
                  <a:gd name="T22" fmla="*/ 306 w 308"/>
                  <a:gd name="T23" fmla="*/ 88 h 269"/>
                  <a:gd name="T24" fmla="*/ 307 w 308"/>
                  <a:gd name="T25" fmla="*/ 98 h 269"/>
                  <a:gd name="T26" fmla="*/ 302 w 308"/>
                  <a:gd name="T27" fmla="*/ 105 h 269"/>
                  <a:gd name="T28" fmla="*/ 296 w 308"/>
                  <a:gd name="T29" fmla="*/ 115 h 269"/>
                  <a:gd name="T30" fmla="*/ 289 w 308"/>
                  <a:gd name="T31" fmla="*/ 123 h 269"/>
                  <a:gd name="T32" fmla="*/ 286 w 308"/>
                  <a:gd name="T33" fmla="*/ 130 h 269"/>
                  <a:gd name="T34" fmla="*/ 279 w 308"/>
                  <a:gd name="T35" fmla="*/ 135 h 269"/>
                  <a:gd name="T36" fmla="*/ 274 w 308"/>
                  <a:gd name="T37" fmla="*/ 143 h 269"/>
                  <a:gd name="T38" fmla="*/ 269 w 308"/>
                  <a:gd name="T39" fmla="*/ 151 h 269"/>
                  <a:gd name="T40" fmla="*/ 273 w 308"/>
                  <a:gd name="T41" fmla="*/ 157 h 269"/>
                  <a:gd name="T42" fmla="*/ 278 w 308"/>
                  <a:gd name="T43" fmla="*/ 163 h 269"/>
                  <a:gd name="T44" fmla="*/ 275 w 308"/>
                  <a:gd name="T45" fmla="*/ 172 h 269"/>
                  <a:gd name="T46" fmla="*/ 271 w 308"/>
                  <a:gd name="T47" fmla="*/ 178 h 269"/>
                  <a:gd name="T48" fmla="*/ 268 w 308"/>
                  <a:gd name="T49" fmla="*/ 193 h 269"/>
                  <a:gd name="T50" fmla="*/ 262 w 308"/>
                  <a:gd name="T51" fmla="*/ 216 h 269"/>
                  <a:gd name="T52" fmla="*/ 250 w 308"/>
                  <a:gd name="T53" fmla="*/ 269 h 269"/>
                  <a:gd name="T54" fmla="*/ 234 w 308"/>
                  <a:gd name="T55" fmla="*/ 265 h 269"/>
                  <a:gd name="T56" fmla="*/ 220 w 308"/>
                  <a:gd name="T57" fmla="*/ 262 h 269"/>
                  <a:gd name="T58" fmla="*/ 190 w 308"/>
                  <a:gd name="T59" fmla="*/ 254 h 269"/>
                  <a:gd name="T60" fmla="*/ 149 w 308"/>
                  <a:gd name="T61" fmla="*/ 244 h 269"/>
                  <a:gd name="T62" fmla="*/ 129 w 308"/>
                  <a:gd name="T63" fmla="*/ 238 h 269"/>
                  <a:gd name="T64" fmla="*/ 110 w 308"/>
                  <a:gd name="T65" fmla="*/ 232 h 269"/>
                  <a:gd name="T66" fmla="*/ 95 w 308"/>
                  <a:gd name="T67" fmla="*/ 229 h 269"/>
                  <a:gd name="T68" fmla="*/ 79 w 308"/>
                  <a:gd name="T69" fmla="*/ 224 h 269"/>
                  <a:gd name="T70" fmla="*/ 53 w 308"/>
                  <a:gd name="T71" fmla="*/ 217 h 269"/>
                  <a:gd name="T72" fmla="*/ 35 w 308"/>
                  <a:gd name="T73" fmla="*/ 211 h 269"/>
                  <a:gd name="T74" fmla="*/ 17 w 308"/>
                  <a:gd name="T75" fmla="*/ 205 h 269"/>
                  <a:gd name="T76" fmla="*/ 0 w 308"/>
                  <a:gd name="T77" fmla="*/ 194 h 269"/>
                  <a:gd name="T78" fmla="*/ 1 w 308"/>
                  <a:gd name="T79" fmla="*/ 187 h 269"/>
                  <a:gd name="T80" fmla="*/ 6 w 308"/>
                  <a:gd name="T81" fmla="*/ 171 h 269"/>
                  <a:gd name="T82" fmla="*/ 4 w 308"/>
                  <a:gd name="T83" fmla="*/ 160 h 269"/>
                  <a:gd name="T84" fmla="*/ 12 w 308"/>
                  <a:gd name="T85" fmla="*/ 146 h 269"/>
                  <a:gd name="T86" fmla="*/ 17 w 308"/>
                  <a:gd name="T87" fmla="*/ 135 h 269"/>
                  <a:gd name="T88" fmla="*/ 27 w 308"/>
                  <a:gd name="T89" fmla="*/ 123 h 269"/>
                  <a:gd name="T90" fmla="*/ 33 w 308"/>
                  <a:gd name="T91" fmla="*/ 109 h 269"/>
                  <a:gd name="T92" fmla="*/ 36 w 308"/>
                  <a:gd name="T93" fmla="*/ 99 h 269"/>
                  <a:gd name="T94" fmla="*/ 40 w 308"/>
                  <a:gd name="T95" fmla="*/ 91 h 269"/>
                  <a:gd name="T96" fmla="*/ 44 w 308"/>
                  <a:gd name="T97" fmla="*/ 81 h 269"/>
                  <a:gd name="T98" fmla="*/ 47 w 308"/>
                  <a:gd name="T99" fmla="*/ 70 h 269"/>
                  <a:gd name="T100" fmla="*/ 53 w 308"/>
                  <a:gd name="T101" fmla="*/ 58 h 269"/>
                  <a:gd name="T102" fmla="*/ 59 w 308"/>
                  <a:gd name="T103" fmla="*/ 44 h 269"/>
                  <a:gd name="T104" fmla="*/ 62 w 308"/>
                  <a:gd name="T105" fmla="*/ 33 h 269"/>
                  <a:gd name="T106" fmla="*/ 67 w 308"/>
                  <a:gd name="T107" fmla="*/ 16 h 269"/>
                  <a:gd name="T108" fmla="*/ 70 w 308"/>
                  <a:gd name="T109" fmla="*/ 5 h 269"/>
                  <a:gd name="T110" fmla="*/ 72 w 308"/>
                  <a:gd name="T111" fmla="*/ 4 h 269"/>
                  <a:gd name="T112" fmla="*/ 76 w 308"/>
                  <a:gd name="T113" fmla="*/ 5 h 269"/>
                  <a:gd name="T114" fmla="*/ 83 w 308"/>
                  <a:gd name="T115" fmla="*/ 5 h 269"/>
                  <a:gd name="T116" fmla="*/ 89 w 308"/>
                  <a:gd name="T117" fmla="*/ 11 h 269"/>
                  <a:gd name="T118" fmla="*/ 100 w 308"/>
                  <a:gd name="T119" fmla="*/ 14 h 269"/>
                  <a:gd name="T120" fmla="*/ 104 w 308"/>
                  <a:gd name="T121" fmla="*/ 2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8" h="269">
                    <a:moveTo>
                      <a:pt x="104" y="36"/>
                    </a:moveTo>
                    <a:lnTo>
                      <a:pt x="103" y="37"/>
                    </a:lnTo>
                    <a:lnTo>
                      <a:pt x="102" y="41"/>
                    </a:lnTo>
                    <a:lnTo>
                      <a:pt x="105" y="43"/>
                    </a:lnTo>
                    <a:lnTo>
                      <a:pt x="106" y="45"/>
                    </a:lnTo>
                    <a:lnTo>
                      <a:pt x="111" y="48"/>
                    </a:lnTo>
                    <a:lnTo>
                      <a:pt x="112" y="48"/>
                    </a:lnTo>
                    <a:lnTo>
                      <a:pt x="114" y="48"/>
                    </a:lnTo>
                    <a:lnTo>
                      <a:pt x="114" y="49"/>
                    </a:lnTo>
                    <a:lnTo>
                      <a:pt x="115" y="51"/>
                    </a:lnTo>
                    <a:lnTo>
                      <a:pt x="117" y="51"/>
                    </a:lnTo>
                    <a:lnTo>
                      <a:pt x="117" y="51"/>
                    </a:lnTo>
                    <a:lnTo>
                      <a:pt x="119" y="51"/>
                    </a:lnTo>
                    <a:lnTo>
                      <a:pt x="120" y="51"/>
                    </a:lnTo>
                    <a:lnTo>
                      <a:pt x="122" y="51"/>
                    </a:lnTo>
                    <a:lnTo>
                      <a:pt x="123" y="51"/>
                    </a:lnTo>
                    <a:lnTo>
                      <a:pt x="123" y="51"/>
                    </a:lnTo>
                    <a:lnTo>
                      <a:pt x="125" y="50"/>
                    </a:lnTo>
                    <a:lnTo>
                      <a:pt x="126" y="50"/>
                    </a:lnTo>
                    <a:lnTo>
                      <a:pt x="126" y="50"/>
                    </a:lnTo>
                    <a:lnTo>
                      <a:pt x="127" y="50"/>
                    </a:lnTo>
                    <a:lnTo>
                      <a:pt x="128" y="50"/>
                    </a:lnTo>
                    <a:lnTo>
                      <a:pt x="129" y="49"/>
                    </a:lnTo>
                    <a:lnTo>
                      <a:pt x="129" y="49"/>
                    </a:lnTo>
                    <a:lnTo>
                      <a:pt x="129" y="49"/>
                    </a:lnTo>
                    <a:lnTo>
                      <a:pt x="130" y="49"/>
                    </a:lnTo>
                    <a:lnTo>
                      <a:pt x="130" y="48"/>
                    </a:lnTo>
                    <a:lnTo>
                      <a:pt x="132" y="48"/>
                    </a:lnTo>
                    <a:lnTo>
                      <a:pt x="133" y="48"/>
                    </a:lnTo>
                    <a:lnTo>
                      <a:pt x="134" y="48"/>
                    </a:lnTo>
                    <a:lnTo>
                      <a:pt x="135" y="48"/>
                    </a:lnTo>
                    <a:lnTo>
                      <a:pt x="136" y="49"/>
                    </a:lnTo>
                    <a:lnTo>
                      <a:pt x="137" y="49"/>
                    </a:lnTo>
                    <a:lnTo>
                      <a:pt x="138" y="49"/>
                    </a:lnTo>
                    <a:lnTo>
                      <a:pt x="140" y="49"/>
                    </a:lnTo>
                    <a:lnTo>
                      <a:pt x="143" y="49"/>
                    </a:lnTo>
                    <a:lnTo>
                      <a:pt x="144" y="49"/>
                    </a:lnTo>
                    <a:lnTo>
                      <a:pt x="144" y="50"/>
                    </a:lnTo>
                    <a:lnTo>
                      <a:pt x="145" y="51"/>
                    </a:lnTo>
                    <a:lnTo>
                      <a:pt x="145" y="51"/>
                    </a:lnTo>
                    <a:lnTo>
                      <a:pt x="145" y="51"/>
                    </a:lnTo>
                    <a:lnTo>
                      <a:pt x="147" y="51"/>
                    </a:lnTo>
                    <a:lnTo>
                      <a:pt x="150" y="51"/>
                    </a:lnTo>
                    <a:lnTo>
                      <a:pt x="153" y="54"/>
                    </a:lnTo>
                    <a:lnTo>
                      <a:pt x="153" y="58"/>
                    </a:lnTo>
                    <a:lnTo>
                      <a:pt x="155" y="58"/>
                    </a:lnTo>
                    <a:lnTo>
                      <a:pt x="156" y="57"/>
                    </a:lnTo>
                    <a:lnTo>
                      <a:pt x="162" y="58"/>
                    </a:lnTo>
                    <a:lnTo>
                      <a:pt x="162" y="59"/>
                    </a:lnTo>
                    <a:lnTo>
                      <a:pt x="162" y="59"/>
                    </a:lnTo>
                    <a:lnTo>
                      <a:pt x="163" y="58"/>
                    </a:lnTo>
                    <a:lnTo>
                      <a:pt x="165" y="58"/>
                    </a:lnTo>
                    <a:lnTo>
                      <a:pt x="167" y="58"/>
                    </a:lnTo>
                    <a:lnTo>
                      <a:pt x="168" y="58"/>
                    </a:lnTo>
                    <a:lnTo>
                      <a:pt x="169" y="57"/>
                    </a:lnTo>
                    <a:lnTo>
                      <a:pt x="171" y="57"/>
                    </a:lnTo>
                    <a:lnTo>
                      <a:pt x="171" y="57"/>
                    </a:lnTo>
                    <a:lnTo>
                      <a:pt x="172" y="57"/>
                    </a:lnTo>
                    <a:lnTo>
                      <a:pt x="173" y="57"/>
                    </a:lnTo>
                    <a:lnTo>
                      <a:pt x="173" y="57"/>
                    </a:lnTo>
                    <a:lnTo>
                      <a:pt x="174" y="57"/>
                    </a:lnTo>
                    <a:lnTo>
                      <a:pt x="175" y="57"/>
                    </a:lnTo>
                    <a:lnTo>
                      <a:pt x="176" y="58"/>
                    </a:lnTo>
                    <a:lnTo>
                      <a:pt x="176" y="59"/>
                    </a:lnTo>
                    <a:lnTo>
                      <a:pt x="177" y="60"/>
                    </a:lnTo>
                    <a:lnTo>
                      <a:pt x="177" y="60"/>
                    </a:lnTo>
                    <a:lnTo>
                      <a:pt x="178" y="60"/>
                    </a:lnTo>
                    <a:lnTo>
                      <a:pt x="180" y="60"/>
                    </a:lnTo>
                    <a:lnTo>
                      <a:pt x="180" y="60"/>
                    </a:lnTo>
                    <a:lnTo>
                      <a:pt x="181" y="60"/>
                    </a:lnTo>
                    <a:lnTo>
                      <a:pt x="182" y="60"/>
                    </a:lnTo>
                    <a:lnTo>
                      <a:pt x="183" y="60"/>
                    </a:lnTo>
                    <a:lnTo>
                      <a:pt x="183" y="60"/>
                    </a:lnTo>
                    <a:lnTo>
                      <a:pt x="184" y="60"/>
                    </a:lnTo>
                    <a:lnTo>
                      <a:pt x="184" y="60"/>
                    </a:lnTo>
                    <a:lnTo>
                      <a:pt x="185" y="60"/>
                    </a:lnTo>
                    <a:lnTo>
                      <a:pt x="186" y="61"/>
                    </a:lnTo>
                    <a:lnTo>
                      <a:pt x="187" y="60"/>
                    </a:lnTo>
                    <a:lnTo>
                      <a:pt x="188" y="60"/>
                    </a:lnTo>
                    <a:lnTo>
                      <a:pt x="189" y="59"/>
                    </a:lnTo>
                    <a:lnTo>
                      <a:pt x="189" y="59"/>
                    </a:lnTo>
                    <a:lnTo>
                      <a:pt x="192" y="59"/>
                    </a:lnTo>
                    <a:lnTo>
                      <a:pt x="195" y="58"/>
                    </a:lnTo>
                    <a:lnTo>
                      <a:pt x="195" y="58"/>
                    </a:lnTo>
                    <a:lnTo>
                      <a:pt x="197" y="58"/>
                    </a:lnTo>
                    <a:lnTo>
                      <a:pt x="199" y="58"/>
                    </a:lnTo>
                    <a:lnTo>
                      <a:pt x="199" y="58"/>
                    </a:lnTo>
                    <a:lnTo>
                      <a:pt x="201" y="58"/>
                    </a:lnTo>
                    <a:lnTo>
                      <a:pt x="202" y="59"/>
                    </a:lnTo>
                    <a:lnTo>
                      <a:pt x="203" y="59"/>
                    </a:lnTo>
                    <a:lnTo>
                      <a:pt x="206" y="59"/>
                    </a:lnTo>
                    <a:lnTo>
                      <a:pt x="206" y="58"/>
                    </a:lnTo>
                    <a:lnTo>
                      <a:pt x="208" y="58"/>
                    </a:lnTo>
                    <a:lnTo>
                      <a:pt x="208" y="57"/>
                    </a:lnTo>
                    <a:lnTo>
                      <a:pt x="208" y="57"/>
                    </a:lnTo>
                    <a:lnTo>
                      <a:pt x="210" y="57"/>
                    </a:lnTo>
                    <a:lnTo>
                      <a:pt x="211" y="58"/>
                    </a:lnTo>
                    <a:lnTo>
                      <a:pt x="211" y="58"/>
                    </a:lnTo>
                    <a:lnTo>
                      <a:pt x="212" y="58"/>
                    </a:lnTo>
                    <a:lnTo>
                      <a:pt x="214" y="58"/>
                    </a:lnTo>
                    <a:lnTo>
                      <a:pt x="214" y="58"/>
                    </a:lnTo>
                    <a:lnTo>
                      <a:pt x="217" y="59"/>
                    </a:lnTo>
                    <a:lnTo>
                      <a:pt x="217" y="58"/>
                    </a:lnTo>
                    <a:lnTo>
                      <a:pt x="220" y="59"/>
                    </a:lnTo>
                    <a:lnTo>
                      <a:pt x="222" y="60"/>
                    </a:lnTo>
                    <a:lnTo>
                      <a:pt x="224" y="60"/>
                    </a:lnTo>
                    <a:lnTo>
                      <a:pt x="226" y="60"/>
                    </a:lnTo>
                    <a:lnTo>
                      <a:pt x="229" y="59"/>
                    </a:lnTo>
                    <a:lnTo>
                      <a:pt x="229" y="58"/>
                    </a:lnTo>
                    <a:lnTo>
                      <a:pt x="230" y="58"/>
                    </a:lnTo>
                    <a:lnTo>
                      <a:pt x="231" y="58"/>
                    </a:lnTo>
                    <a:lnTo>
                      <a:pt x="232" y="58"/>
                    </a:lnTo>
                    <a:lnTo>
                      <a:pt x="233" y="59"/>
                    </a:lnTo>
                    <a:lnTo>
                      <a:pt x="234" y="59"/>
                    </a:lnTo>
                    <a:lnTo>
                      <a:pt x="234" y="59"/>
                    </a:lnTo>
                    <a:lnTo>
                      <a:pt x="235" y="60"/>
                    </a:lnTo>
                    <a:lnTo>
                      <a:pt x="237" y="60"/>
                    </a:lnTo>
                    <a:lnTo>
                      <a:pt x="238" y="60"/>
                    </a:lnTo>
                    <a:lnTo>
                      <a:pt x="238" y="60"/>
                    </a:lnTo>
                    <a:lnTo>
                      <a:pt x="239" y="60"/>
                    </a:lnTo>
                    <a:lnTo>
                      <a:pt x="239" y="60"/>
                    </a:lnTo>
                    <a:lnTo>
                      <a:pt x="240" y="60"/>
                    </a:lnTo>
                    <a:lnTo>
                      <a:pt x="240" y="61"/>
                    </a:lnTo>
                    <a:lnTo>
                      <a:pt x="241" y="61"/>
                    </a:lnTo>
                    <a:lnTo>
                      <a:pt x="241" y="61"/>
                    </a:lnTo>
                    <a:lnTo>
                      <a:pt x="242" y="61"/>
                    </a:lnTo>
                    <a:lnTo>
                      <a:pt x="243" y="62"/>
                    </a:lnTo>
                    <a:lnTo>
                      <a:pt x="244" y="62"/>
                    </a:lnTo>
                    <a:lnTo>
                      <a:pt x="244" y="62"/>
                    </a:lnTo>
                    <a:lnTo>
                      <a:pt x="245" y="62"/>
                    </a:lnTo>
                    <a:lnTo>
                      <a:pt x="245" y="62"/>
                    </a:lnTo>
                    <a:lnTo>
                      <a:pt x="247" y="63"/>
                    </a:lnTo>
                    <a:lnTo>
                      <a:pt x="247" y="63"/>
                    </a:lnTo>
                    <a:lnTo>
                      <a:pt x="248" y="63"/>
                    </a:lnTo>
                    <a:lnTo>
                      <a:pt x="249" y="63"/>
                    </a:lnTo>
                    <a:lnTo>
                      <a:pt x="250" y="63"/>
                    </a:lnTo>
                    <a:lnTo>
                      <a:pt x="250" y="63"/>
                    </a:lnTo>
                    <a:lnTo>
                      <a:pt x="250" y="63"/>
                    </a:lnTo>
                    <a:lnTo>
                      <a:pt x="251" y="64"/>
                    </a:lnTo>
                    <a:lnTo>
                      <a:pt x="253" y="64"/>
                    </a:lnTo>
                    <a:lnTo>
                      <a:pt x="253" y="64"/>
                    </a:lnTo>
                    <a:lnTo>
                      <a:pt x="254" y="65"/>
                    </a:lnTo>
                    <a:lnTo>
                      <a:pt x="255" y="65"/>
                    </a:lnTo>
                    <a:lnTo>
                      <a:pt x="256" y="65"/>
                    </a:lnTo>
                    <a:lnTo>
                      <a:pt x="257" y="66"/>
                    </a:lnTo>
                    <a:lnTo>
                      <a:pt x="258" y="66"/>
                    </a:lnTo>
                    <a:lnTo>
                      <a:pt x="259" y="66"/>
                    </a:lnTo>
                    <a:lnTo>
                      <a:pt x="259" y="66"/>
                    </a:lnTo>
                    <a:lnTo>
                      <a:pt x="260" y="66"/>
                    </a:lnTo>
                    <a:lnTo>
                      <a:pt x="262" y="66"/>
                    </a:lnTo>
                    <a:lnTo>
                      <a:pt x="262" y="66"/>
                    </a:lnTo>
                    <a:lnTo>
                      <a:pt x="262" y="66"/>
                    </a:lnTo>
                    <a:lnTo>
                      <a:pt x="269" y="68"/>
                    </a:lnTo>
                    <a:lnTo>
                      <a:pt x="271" y="69"/>
                    </a:lnTo>
                    <a:lnTo>
                      <a:pt x="274" y="69"/>
                    </a:lnTo>
                    <a:lnTo>
                      <a:pt x="277" y="70"/>
                    </a:lnTo>
                    <a:lnTo>
                      <a:pt x="278" y="70"/>
                    </a:lnTo>
                    <a:lnTo>
                      <a:pt x="279" y="71"/>
                    </a:lnTo>
                    <a:lnTo>
                      <a:pt x="280" y="71"/>
                    </a:lnTo>
                    <a:lnTo>
                      <a:pt x="282" y="72"/>
                    </a:lnTo>
                    <a:lnTo>
                      <a:pt x="283" y="72"/>
                    </a:lnTo>
                    <a:lnTo>
                      <a:pt x="283" y="72"/>
                    </a:lnTo>
                    <a:lnTo>
                      <a:pt x="288" y="72"/>
                    </a:lnTo>
                    <a:lnTo>
                      <a:pt x="290" y="73"/>
                    </a:lnTo>
                    <a:lnTo>
                      <a:pt x="292" y="73"/>
                    </a:lnTo>
                    <a:lnTo>
                      <a:pt x="293" y="73"/>
                    </a:lnTo>
                    <a:lnTo>
                      <a:pt x="293" y="74"/>
                    </a:lnTo>
                    <a:lnTo>
                      <a:pt x="296" y="74"/>
                    </a:lnTo>
                    <a:lnTo>
                      <a:pt x="296" y="75"/>
                    </a:lnTo>
                    <a:lnTo>
                      <a:pt x="297" y="75"/>
                    </a:lnTo>
                    <a:lnTo>
                      <a:pt x="298" y="75"/>
                    </a:lnTo>
                    <a:lnTo>
                      <a:pt x="298" y="76"/>
                    </a:lnTo>
                    <a:lnTo>
                      <a:pt x="298" y="77"/>
                    </a:lnTo>
                    <a:lnTo>
                      <a:pt x="299" y="77"/>
                    </a:lnTo>
                    <a:lnTo>
                      <a:pt x="299" y="78"/>
                    </a:lnTo>
                    <a:lnTo>
                      <a:pt x="299" y="78"/>
                    </a:lnTo>
                    <a:lnTo>
                      <a:pt x="299" y="79"/>
                    </a:lnTo>
                    <a:lnTo>
                      <a:pt x="299" y="80"/>
                    </a:lnTo>
                    <a:lnTo>
                      <a:pt x="299" y="81"/>
                    </a:lnTo>
                    <a:lnTo>
                      <a:pt x="299" y="81"/>
                    </a:lnTo>
                    <a:lnTo>
                      <a:pt x="299" y="81"/>
                    </a:lnTo>
                    <a:lnTo>
                      <a:pt x="300" y="81"/>
                    </a:lnTo>
                    <a:lnTo>
                      <a:pt x="300" y="82"/>
                    </a:lnTo>
                    <a:lnTo>
                      <a:pt x="300" y="83"/>
                    </a:lnTo>
                    <a:lnTo>
                      <a:pt x="300" y="84"/>
                    </a:lnTo>
                    <a:lnTo>
                      <a:pt x="300" y="84"/>
                    </a:lnTo>
                    <a:lnTo>
                      <a:pt x="300" y="84"/>
                    </a:lnTo>
                    <a:lnTo>
                      <a:pt x="300" y="85"/>
                    </a:lnTo>
                    <a:lnTo>
                      <a:pt x="301" y="85"/>
                    </a:lnTo>
                    <a:lnTo>
                      <a:pt x="301" y="84"/>
                    </a:lnTo>
                    <a:lnTo>
                      <a:pt x="302" y="84"/>
                    </a:lnTo>
                    <a:lnTo>
                      <a:pt x="302" y="84"/>
                    </a:lnTo>
                    <a:lnTo>
                      <a:pt x="302" y="85"/>
                    </a:lnTo>
                    <a:lnTo>
                      <a:pt x="303" y="85"/>
                    </a:lnTo>
                    <a:lnTo>
                      <a:pt x="303" y="86"/>
                    </a:lnTo>
                    <a:lnTo>
                      <a:pt x="303" y="87"/>
                    </a:lnTo>
                    <a:lnTo>
                      <a:pt x="303" y="87"/>
                    </a:lnTo>
                    <a:lnTo>
                      <a:pt x="304" y="87"/>
                    </a:lnTo>
                    <a:lnTo>
                      <a:pt x="305" y="87"/>
                    </a:lnTo>
                    <a:lnTo>
                      <a:pt x="305" y="87"/>
                    </a:lnTo>
                    <a:lnTo>
                      <a:pt x="305" y="88"/>
                    </a:lnTo>
                    <a:lnTo>
                      <a:pt x="306" y="88"/>
                    </a:lnTo>
                    <a:lnTo>
                      <a:pt x="306" y="88"/>
                    </a:lnTo>
                    <a:lnTo>
                      <a:pt x="306" y="88"/>
                    </a:lnTo>
                    <a:lnTo>
                      <a:pt x="306" y="89"/>
                    </a:lnTo>
                    <a:lnTo>
                      <a:pt x="307" y="89"/>
                    </a:lnTo>
                    <a:lnTo>
                      <a:pt x="307" y="90"/>
                    </a:lnTo>
                    <a:lnTo>
                      <a:pt x="307" y="90"/>
                    </a:lnTo>
                    <a:lnTo>
                      <a:pt x="307" y="91"/>
                    </a:lnTo>
                    <a:lnTo>
                      <a:pt x="307" y="93"/>
                    </a:lnTo>
                    <a:lnTo>
                      <a:pt x="307" y="93"/>
                    </a:lnTo>
                    <a:lnTo>
                      <a:pt x="307" y="94"/>
                    </a:lnTo>
                    <a:lnTo>
                      <a:pt x="308" y="94"/>
                    </a:lnTo>
                    <a:lnTo>
                      <a:pt x="308" y="95"/>
                    </a:lnTo>
                    <a:lnTo>
                      <a:pt x="308" y="96"/>
                    </a:lnTo>
                    <a:lnTo>
                      <a:pt x="308" y="96"/>
                    </a:lnTo>
                    <a:lnTo>
                      <a:pt x="308" y="96"/>
                    </a:lnTo>
                    <a:lnTo>
                      <a:pt x="308" y="96"/>
                    </a:lnTo>
                    <a:lnTo>
                      <a:pt x="308" y="97"/>
                    </a:lnTo>
                    <a:lnTo>
                      <a:pt x="308" y="98"/>
                    </a:lnTo>
                    <a:lnTo>
                      <a:pt x="307" y="98"/>
                    </a:lnTo>
                    <a:lnTo>
                      <a:pt x="308" y="98"/>
                    </a:lnTo>
                    <a:lnTo>
                      <a:pt x="307" y="99"/>
                    </a:lnTo>
                    <a:lnTo>
                      <a:pt x="306" y="99"/>
                    </a:lnTo>
                    <a:lnTo>
                      <a:pt x="306" y="99"/>
                    </a:lnTo>
                    <a:lnTo>
                      <a:pt x="306" y="99"/>
                    </a:lnTo>
                    <a:lnTo>
                      <a:pt x="306" y="100"/>
                    </a:lnTo>
                    <a:lnTo>
                      <a:pt x="305" y="100"/>
                    </a:lnTo>
                    <a:lnTo>
                      <a:pt x="305" y="101"/>
                    </a:lnTo>
                    <a:lnTo>
                      <a:pt x="305" y="101"/>
                    </a:lnTo>
                    <a:lnTo>
                      <a:pt x="305" y="102"/>
                    </a:lnTo>
                    <a:lnTo>
                      <a:pt x="305" y="102"/>
                    </a:lnTo>
                    <a:lnTo>
                      <a:pt x="304" y="103"/>
                    </a:lnTo>
                    <a:lnTo>
                      <a:pt x="304" y="103"/>
                    </a:lnTo>
                    <a:lnTo>
                      <a:pt x="303" y="103"/>
                    </a:lnTo>
                    <a:lnTo>
                      <a:pt x="303" y="104"/>
                    </a:lnTo>
                    <a:lnTo>
                      <a:pt x="302" y="104"/>
                    </a:lnTo>
                    <a:lnTo>
                      <a:pt x="302" y="105"/>
                    </a:lnTo>
                    <a:lnTo>
                      <a:pt x="301" y="106"/>
                    </a:lnTo>
                    <a:lnTo>
                      <a:pt x="300" y="106"/>
                    </a:lnTo>
                    <a:lnTo>
                      <a:pt x="300" y="107"/>
                    </a:lnTo>
                    <a:lnTo>
                      <a:pt x="300" y="108"/>
                    </a:lnTo>
                    <a:lnTo>
                      <a:pt x="299" y="108"/>
                    </a:lnTo>
                    <a:lnTo>
                      <a:pt x="299" y="109"/>
                    </a:lnTo>
                    <a:lnTo>
                      <a:pt x="299" y="109"/>
                    </a:lnTo>
                    <a:lnTo>
                      <a:pt x="299" y="110"/>
                    </a:lnTo>
                    <a:lnTo>
                      <a:pt x="298" y="111"/>
                    </a:lnTo>
                    <a:lnTo>
                      <a:pt x="298" y="111"/>
                    </a:lnTo>
                    <a:lnTo>
                      <a:pt x="297" y="111"/>
                    </a:lnTo>
                    <a:lnTo>
                      <a:pt x="297" y="112"/>
                    </a:lnTo>
                    <a:lnTo>
                      <a:pt x="297" y="113"/>
                    </a:lnTo>
                    <a:lnTo>
                      <a:pt x="296" y="113"/>
                    </a:lnTo>
                    <a:lnTo>
                      <a:pt x="296" y="114"/>
                    </a:lnTo>
                    <a:lnTo>
                      <a:pt x="296" y="114"/>
                    </a:lnTo>
                    <a:lnTo>
                      <a:pt x="296" y="115"/>
                    </a:lnTo>
                    <a:lnTo>
                      <a:pt x="296" y="116"/>
                    </a:lnTo>
                    <a:lnTo>
                      <a:pt x="295" y="116"/>
                    </a:lnTo>
                    <a:lnTo>
                      <a:pt x="295" y="117"/>
                    </a:lnTo>
                    <a:lnTo>
                      <a:pt x="295" y="117"/>
                    </a:lnTo>
                    <a:lnTo>
                      <a:pt x="295" y="118"/>
                    </a:lnTo>
                    <a:lnTo>
                      <a:pt x="294" y="118"/>
                    </a:lnTo>
                    <a:lnTo>
                      <a:pt x="294" y="118"/>
                    </a:lnTo>
                    <a:lnTo>
                      <a:pt x="294" y="119"/>
                    </a:lnTo>
                    <a:lnTo>
                      <a:pt x="293" y="119"/>
                    </a:lnTo>
                    <a:lnTo>
                      <a:pt x="292" y="119"/>
                    </a:lnTo>
                    <a:lnTo>
                      <a:pt x="292" y="120"/>
                    </a:lnTo>
                    <a:lnTo>
                      <a:pt x="292" y="120"/>
                    </a:lnTo>
                    <a:lnTo>
                      <a:pt x="292" y="121"/>
                    </a:lnTo>
                    <a:lnTo>
                      <a:pt x="290" y="122"/>
                    </a:lnTo>
                    <a:lnTo>
                      <a:pt x="289" y="123"/>
                    </a:lnTo>
                    <a:lnTo>
                      <a:pt x="289" y="123"/>
                    </a:lnTo>
                    <a:lnTo>
                      <a:pt x="289" y="123"/>
                    </a:lnTo>
                    <a:lnTo>
                      <a:pt x="289" y="124"/>
                    </a:lnTo>
                    <a:lnTo>
                      <a:pt x="289" y="125"/>
                    </a:lnTo>
                    <a:lnTo>
                      <a:pt x="289" y="126"/>
                    </a:lnTo>
                    <a:lnTo>
                      <a:pt x="289" y="126"/>
                    </a:lnTo>
                    <a:lnTo>
                      <a:pt x="289" y="125"/>
                    </a:lnTo>
                    <a:lnTo>
                      <a:pt x="289" y="125"/>
                    </a:lnTo>
                    <a:lnTo>
                      <a:pt x="289" y="126"/>
                    </a:lnTo>
                    <a:lnTo>
                      <a:pt x="289" y="126"/>
                    </a:lnTo>
                    <a:lnTo>
                      <a:pt x="289" y="126"/>
                    </a:lnTo>
                    <a:lnTo>
                      <a:pt x="289" y="126"/>
                    </a:lnTo>
                    <a:lnTo>
                      <a:pt x="289" y="127"/>
                    </a:lnTo>
                    <a:lnTo>
                      <a:pt x="289" y="127"/>
                    </a:lnTo>
                    <a:lnTo>
                      <a:pt x="289" y="128"/>
                    </a:lnTo>
                    <a:lnTo>
                      <a:pt x="288" y="129"/>
                    </a:lnTo>
                    <a:lnTo>
                      <a:pt x="288" y="129"/>
                    </a:lnTo>
                    <a:lnTo>
                      <a:pt x="287" y="130"/>
                    </a:lnTo>
                    <a:lnTo>
                      <a:pt x="286" y="130"/>
                    </a:lnTo>
                    <a:lnTo>
                      <a:pt x="286" y="130"/>
                    </a:lnTo>
                    <a:lnTo>
                      <a:pt x="286" y="131"/>
                    </a:lnTo>
                    <a:lnTo>
                      <a:pt x="286" y="132"/>
                    </a:lnTo>
                    <a:lnTo>
                      <a:pt x="285" y="132"/>
                    </a:lnTo>
                    <a:lnTo>
                      <a:pt x="284" y="132"/>
                    </a:lnTo>
                    <a:lnTo>
                      <a:pt x="284" y="133"/>
                    </a:lnTo>
                    <a:lnTo>
                      <a:pt x="284" y="133"/>
                    </a:lnTo>
                    <a:lnTo>
                      <a:pt x="283" y="133"/>
                    </a:lnTo>
                    <a:lnTo>
                      <a:pt x="283" y="133"/>
                    </a:lnTo>
                    <a:lnTo>
                      <a:pt x="283" y="133"/>
                    </a:lnTo>
                    <a:lnTo>
                      <a:pt x="283" y="134"/>
                    </a:lnTo>
                    <a:lnTo>
                      <a:pt x="282" y="134"/>
                    </a:lnTo>
                    <a:lnTo>
                      <a:pt x="281" y="134"/>
                    </a:lnTo>
                    <a:lnTo>
                      <a:pt x="280" y="134"/>
                    </a:lnTo>
                    <a:lnTo>
                      <a:pt x="280" y="134"/>
                    </a:lnTo>
                    <a:lnTo>
                      <a:pt x="280" y="135"/>
                    </a:lnTo>
                    <a:lnTo>
                      <a:pt x="279" y="135"/>
                    </a:lnTo>
                    <a:lnTo>
                      <a:pt x="279" y="135"/>
                    </a:lnTo>
                    <a:lnTo>
                      <a:pt x="279" y="136"/>
                    </a:lnTo>
                    <a:lnTo>
                      <a:pt x="278" y="136"/>
                    </a:lnTo>
                    <a:lnTo>
                      <a:pt x="278" y="137"/>
                    </a:lnTo>
                    <a:lnTo>
                      <a:pt x="278" y="137"/>
                    </a:lnTo>
                    <a:lnTo>
                      <a:pt x="278" y="138"/>
                    </a:lnTo>
                    <a:lnTo>
                      <a:pt x="277" y="138"/>
                    </a:lnTo>
                    <a:lnTo>
                      <a:pt x="277" y="138"/>
                    </a:lnTo>
                    <a:lnTo>
                      <a:pt x="277" y="139"/>
                    </a:lnTo>
                    <a:lnTo>
                      <a:pt x="277" y="140"/>
                    </a:lnTo>
                    <a:lnTo>
                      <a:pt x="276" y="140"/>
                    </a:lnTo>
                    <a:lnTo>
                      <a:pt x="276" y="141"/>
                    </a:lnTo>
                    <a:lnTo>
                      <a:pt x="276" y="141"/>
                    </a:lnTo>
                    <a:lnTo>
                      <a:pt x="275" y="141"/>
                    </a:lnTo>
                    <a:lnTo>
                      <a:pt x="275" y="142"/>
                    </a:lnTo>
                    <a:lnTo>
                      <a:pt x="274" y="142"/>
                    </a:lnTo>
                    <a:lnTo>
                      <a:pt x="274" y="143"/>
                    </a:lnTo>
                    <a:lnTo>
                      <a:pt x="274" y="144"/>
                    </a:lnTo>
                    <a:lnTo>
                      <a:pt x="274" y="144"/>
                    </a:lnTo>
                    <a:lnTo>
                      <a:pt x="274" y="145"/>
                    </a:lnTo>
                    <a:lnTo>
                      <a:pt x="273" y="145"/>
                    </a:lnTo>
                    <a:lnTo>
                      <a:pt x="272" y="145"/>
                    </a:lnTo>
                    <a:lnTo>
                      <a:pt x="272" y="146"/>
                    </a:lnTo>
                    <a:lnTo>
                      <a:pt x="271" y="146"/>
                    </a:lnTo>
                    <a:lnTo>
                      <a:pt x="271" y="147"/>
                    </a:lnTo>
                    <a:lnTo>
                      <a:pt x="271" y="148"/>
                    </a:lnTo>
                    <a:lnTo>
                      <a:pt x="271" y="148"/>
                    </a:lnTo>
                    <a:lnTo>
                      <a:pt x="271" y="148"/>
                    </a:lnTo>
                    <a:lnTo>
                      <a:pt x="271" y="148"/>
                    </a:lnTo>
                    <a:lnTo>
                      <a:pt x="271" y="149"/>
                    </a:lnTo>
                    <a:lnTo>
                      <a:pt x="270" y="149"/>
                    </a:lnTo>
                    <a:lnTo>
                      <a:pt x="270" y="150"/>
                    </a:lnTo>
                    <a:lnTo>
                      <a:pt x="269" y="150"/>
                    </a:lnTo>
                    <a:lnTo>
                      <a:pt x="269" y="151"/>
                    </a:lnTo>
                    <a:lnTo>
                      <a:pt x="270" y="152"/>
                    </a:lnTo>
                    <a:lnTo>
                      <a:pt x="271" y="153"/>
                    </a:lnTo>
                    <a:lnTo>
                      <a:pt x="271" y="154"/>
                    </a:lnTo>
                    <a:lnTo>
                      <a:pt x="271" y="154"/>
                    </a:lnTo>
                    <a:lnTo>
                      <a:pt x="270" y="154"/>
                    </a:lnTo>
                    <a:lnTo>
                      <a:pt x="269" y="155"/>
                    </a:lnTo>
                    <a:lnTo>
                      <a:pt x="269" y="156"/>
                    </a:lnTo>
                    <a:lnTo>
                      <a:pt x="269" y="156"/>
                    </a:lnTo>
                    <a:lnTo>
                      <a:pt x="270" y="156"/>
                    </a:lnTo>
                    <a:lnTo>
                      <a:pt x="271" y="157"/>
                    </a:lnTo>
                    <a:lnTo>
                      <a:pt x="271" y="157"/>
                    </a:lnTo>
                    <a:lnTo>
                      <a:pt x="271" y="157"/>
                    </a:lnTo>
                    <a:lnTo>
                      <a:pt x="272" y="157"/>
                    </a:lnTo>
                    <a:lnTo>
                      <a:pt x="272" y="157"/>
                    </a:lnTo>
                    <a:lnTo>
                      <a:pt x="272" y="157"/>
                    </a:lnTo>
                    <a:lnTo>
                      <a:pt x="273" y="157"/>
                    </a:lnTo>
                    <a:lnTo>
                      <a:pt x="273" y="157"/>
                    </a:lnTo>
                    <a:lnTo>
                      <a:pt x="273" y="158"/>
                    </a:lnTo>
                    <a:lnTo>
                      <a:pt x="274" y="159"/>
                    </a:lnTo>
                    <a:lnTo>
                      <a:pt x="274" y="160"/>
                    </a:lnTo>
                    <a:lnTo>
                      <a:pt x="274" y="160"/>
                    </a:lnTo>
                    <a:lnTo>
                      <a:pt x="274" y="159"/>
                    </a:lnTo>
                    <a:lnTo>
                      <a:pt x="275" y="159"/>
                    </a:lnTo>
                    <a:lnTo>
                      <a:pt x="276" y="160"/>
                    </a:lnTo>
                    <a:lnTo>
                      <a:pt x="277" y="160"/>
                    </a:lnTo>
                    <a:lnTo>
                      <a:pt x="277" y="160"/>
                    </a:lnTo>
                    <a:lnTo>
                      <a:pt x="277" y="160"/>
                    </a:lnTo>
                    <a:lnTo>
                      <a:pt x="277" y="161"/>
                    </a:lnTo>
                    <a:lnTo>
                      <a:pt x="277" y="162"/>
                    </a:lnTo>
                    <a:lnTo>
                      <a:pt x="277" y="163"/>
                    </a:lnTo>
                    <a:lnTo>
                      <a:pt x="277" y="163"/>
                    </a:lnTo>
                    <a:lnTo>
                      <a:pt x="278" y="163"/>
                    </a:lnTo>
                    <a:lnTo>
                      <a:pt x="278" y="163"/>
                    </a:lnTo>
                    <a:lnTo>
                      <a:pt x="278" y="163"/>
                    </a:lnTo>
                    <a:lnTo>
                      <a:pt x="278" y="163"/>
                    </a:lnTo>
                    <a:lnTo>
                      <a:pt x="278" y="164"/>
                    </a:lnTo>
                    <a:lnTo>
                      <a:pt x="278" y="165"/>
                    </a:lnTo>
                    <a:lnTo>
                      <a:pt x="278" y="165"/>
                    </a:lnTo>
                    <a:lnTo>
                      <a:pt x="278" y="166"/>
                    </a:lnTo>
                    <a:lnTo>
                      <a:pt x="277" y="166"/>
                    </a:lnTo>
                    <a:lnTo>
                      <a:pt x="277" y="167"/>
                    </a:lnTo>
                    <a:lnTo>
                      <a:pt x="276" y="167"/>
                    </a:lnTo>
                    <a:lnTo>
                      <a:pt x="275" y="167"/>
                    </a:lnTo>
                    <a:lnTo>
                      <a:pt x="275" y="168"/>
                    </a:lnTo>
                    <a:lnTo>
                      <a:pt x="275" y="169"/>
                    </a:lnTo>
                    <a:lnTo>
                      <a:pt x="275" y="169"/>
                    </a:lnTo>
                    <a:lnTo>
                      <a:pt x="275" y="170"/>
                    </a:lnTo>
                    <a:lnTo>
                      <a:pt x="276" y="170"/>
                    </a:lnTo>
                    <a:lnTo>
                      <a:pt x="276" y="171"/>
                    </a:lnTo>
                    <a:lnTo>
                      <a:pt x="276" y="171"/>
                    </a:lnTo>
                    <a:lnTo>
                      <a:pt x="275" y="172"/>
                    </a:lnTo>
                    <a:lnTo>
                      <a:pt x="276" y="172"/>
                    </a:lnTo>
                    <a:lnTo>
                      <a:pt x="275" y="172"/>
                    </a:lnTo>
                    <a:lnTo>
                      <a:pt x="274" y="172"/>
                    </a:lnTo>
                    <a:lnTo>
                      <a:pt x="274" y="173"/>
                    </a:lnTo>
                    <a:lnTo>
                      <a:pt x="274" y="173"/>
                    </a:lnTo>
                    <a:lnTo>
                      <a:pt x="274" y="174"/>
                    </a:lnTo>
                    <a:lnTo>
                      <a:pt x="274" y="174"/>
                    </a:lnTo>
                    <a:lnTo>
                      <a:pt x="274" y="175"/>
                    </a:lnTo>
                    <a:lnTo>
                      <a:pt x="274" y="175"/>
                    </a:lnTo>
                    <a:lnTo>
                      <a:pt x="273" y="175"/>
                    </a:lnTo>
                    <a:lnTo>
                      <a:pt x="273" y="176"/>
                    </a:lnTo>
                    <a:lnTo>
                      <a:pt x="273" y="177"/>
                    </a:lnTo>
                    <a:lnTo>
                      <a:pt x="272" y="178"/>
                    </a:lnTo>
                    <a:lnTo>
                      <a:pt x="272" y="178"/>
                    </a:lnTo>
                    <a:lnTo>
                      <a:pt x="272" y="178"/>
                    </a:lnTo>
                    <a:lnTo>
                      <a:pt x="271" y="178"/>
                    </a:lnTo>
                    <a:lnTo>
                      <a:pt x="271" y="178"/>
                    </a:lnTo>
                    <a:lnTo>
                      <a:pt x="271" y="178"/>
                    </a:lnTo>
                    <a:lnTo>
                      <a:pt x="271" y="179"/>
                    </a:lnTo>
                    <a:lnTo>
                      <a:pt x="271" y="180"/>
                    </a:lnTo>
                    <a:lnTo>
                      <a:pt x="271" y="181"/>
                    </a:lnTo>
                    <a:lnTo>
                      <a:pt x="270" y="184"/>
                    </a:lnTo>
                    <a:lnTo>
                      <a:pt x="270" y="184"/>
                    </a:lnTo>
                    <a:lnTo>
                      <a:pt x="269" y="186"/>
                    </a:lnTo>
                    <a:lnTo>
                      <a:pt x="269" y="186"/>
                    </a:lnTo>
                    <a:lnTo>
                      <a:pt x="269" y="187"/>
                    </a:lnTo>
                    <a:lnTo>
                      <a:pt x="269" y="187"/>
                    </a:lnTo>
                    <a:lnTo>
                      <a:pt x="268" y="188"/>
                    </a:lnTo>
                    <a:lnTo>
                      <a:pt x="268" y="189"/>
                    </a:lnTo>
                    <a:lnTo>
                      <a:pt x="268" y="190"/>
                    </a:lnTo>
                    <a:lnTo>
                      <a:pt x="268" y="190"/>
                    </a:lnTo>
                    <a:lnTo>
                      <a:pt x="268" y="191"/>
                    </a:lnTo>
                    <a:lnTo>
                      <a:pt x="268" y="192"/>
                    </a:lnTo>
                    <a:lnTo>
                      <a:pt x="268" y="193"/>
                    </a:lnTo>
                    <a:lnTo>
                      <a:pt x="268" y="193"/>
                    </a:lnTo>
                    <a:lnTo>
                      <a:pt x="267" y="194"/>
                    </a:lnTo>
                    <a:lnTo>
                      <a:pt x="267" y="196"/>
                    </a:lnTo>
                    <a:lnTo>
                      <a:pt x="267" y="196"/>
                    </a:lnTo>
                    <a:lnTo>
                      <a:pt x="267" y="199"/>
                    </a:lnTo>
                    <a:lnTo>
                      <a:pt x="266" y="201"/>
                    </a:lnTo>
                    <a:lnTo>
                      <a:pt x="265" y="203"/>
                    </a:lnTo>
                    <a:lnTo>
                      <a:pt x="265" y="205"/>
                    </a:lnTo>
                    <a:lnTo>
                      <a:pt x="265" y="205"/>
                    </a:lnTo>
                    <a:lnTo>
                      <a:pt x="265" y="208"/>
                    </a:lnTo>
                    <a:lnTo>
                      <a:pt x="264" y="210"/>
                    </a:lnTo>
                    <a:lnTo>
                      <a:pt x="264" y="211"/>
                    </a:lnTo>
                    <a:lnTo>
                      <a:pt x="263" y="212"/>
                    </a:lnTo>
                    <a:lnTo>
                      <a:pt x="263" y="213"/>
                    </a:lnTo>
                    <a:lnTo>
                      <a:pt x="263" y="214"/>
                    </a:lnTo>
                    <a:lnTo>
                      <a:pt x="263" y="214"/>
                    </a:lnTo>
                    <a:lnTo>
                      <a:pt x="262" y="216"/>
                    </a:lnTo>
                    <a:lnTo>
                      <a:pt x="262" y="217"/>
                    </a:lnTo>
                    <a:lnTo>
                      <a:pt x="262" y="218"/>
                    </a:lnTo>
                    <a:lnTo>
                      <a:pt x="262" y="221"/>
                    </a:lnTo>
                    <a:lnTo>
                      <a:pt x="262" y="222"/>
                    </a:lnTo>
                    <a:lnTo>
                      <a:pt x="262" y="224"/>
                    </a:lnTo>
                    <a:lnTo>
                      <a:pt x="261" y="224"/>
                    </a:lnTo>
                    <a:lnTo>
                      <a:pt x="261" y="226"/>
                    </a:lnTo>
                    <a:lnTo>
                      <a:pt x="260" y="229"/>
                    </a:lnTo>
                    <a:lnTo>
                      <a:pt x="258" y="238"/>
                    </a:lnTo>
                    <a:lnTo>
                      <a:pt x="257" y="240"/>
                    </a:lnTo>
                    <a:lnTo>
                      <a:pt x="255" y="254"/>
                    </a:lnTo>
                    <a:lnTo>
                      <a:pt x="253" y="260"/>
                    </a:lnTo>
                    <a:lnTo>
                      <a:pt x="253" y="261"/>
                    </a:lnTo>
                    <a:lnTo>
                      <a:pt x="253" y="263"/>
                    </a:lnTo>
                    <a:lnTo>
                      <a:pt x="252" y="266"/>
                    </a:lnTo>
                    <a:lnTo>
                      <a:pt x="251" y="269"/>
                    </a:lnTo>
                    <a:lnTo>
                      <a:pt x="250" y="269"/>
                    </a:lnTo>
                    <a:lnTo>
                      <a:pt x="250" y="269"/>
                    </a:lnTo>
                    <a:lnTo>
                      <a:pt x="248" y="269"/>
                    </a:lnTo>
                    <a:lnTo>
                      <a:pt x="247" y="268"/>
                    </a:lnTo>
                    <a:lnTo>
                      <a:pt x="246" y="268"/>
                    </a:lnTo>
                    <a:lnTo>
                      <a:pt x="245" y="268"/>
                    </a:lnTo>
                    <a:lnTo>
                      <a:pt x="245" y="268"/>
                    </a:lnTo>
                    <a:lnTo>
                      <a:pt x="245" y="267"/>
                    </a:lnTo>
                    <a:lnTo>
                      <a:pt x="244" y="267"/>
                    </a:lnTo>
                    <a:lnTo>
                      <a:pt x="241" y="266"/>
                    </a:lnTo>
                    <a:lnTo>
                      <a:pt x="239" y="266"/>
                    </a:lnTo>
                    <a:lnTo>
                      <a:pt x="239" y="266"/>
                    </a:lnTo>
                    <a:lnTo>
                      <a:pt x="238" y="266"/>
                    </a:lnTo>
                    <a:lnTo>
                      <a:pt x="237" y="266"/>
                    </a:lnTo>
                    <a:lnTo>
                      <a:pt x="236" y="266"/>
                    </a:lnTo>
                    <a:lnTo>
                      <a:pt x="235" y="265"/>
                    </a:lnTo>
                    <a:lnTo>
                      <a:pt x="235" y="265"/>
                    </a:lnTo>
                    <a:lnTo>
                      <a:pt x="234" y="265"/>
                    </a:lnTo>
                    <a:lnTo>
                      <a:pt x="234" y="265"/>
                    </a:lnTo>
                    <a:lnTo>
                      <a:pt x="231" y="264"/>
                    </a:lnTo>
                    <a:lnTo>
                      <a:pt x="230" y="264"/>
                    </a:lnTo>
                    <a:lnTo>
                      <a:pt x="230" y="263"/>
                    </a:lnTo>
                    <a:lnTo>
                      <a:pt x="229" y="263"/>
                    </a:lnTo>
                    <a:lnTo>
                      <a:pt x="228" y="263"/>
                    </a:lnTo>
                    <a:lnTo>
                      <a:pt x="227" y="263"/>
                    </a:lnTo>
                    <a:lnTo>
                      <a:pt x="227" y="263"/>
                    </a:lnTo>
                    <a:lnTo>
                      <a:pt x="226" y="263"/>
                    </a:lnTo>
                    <a:lnTo>
                      <a:pt x="226" y="263"/>
                    </a:lnTo>
                    <a:lnTo>
                      <a:pt x="225" y="263"/>
                    </a:lnTo>
                    <a:lnTo>
                      <a:pt x="224" y="262"/>
                    </a:lnTo>
                    <a:lnTo>
                      <a:pt x="223" y="262"/>
                    </a:lnTo>
                    <a:lnTo>
                      <a:pt x="222" y="262"/>
                    </a:lnTo>
                    <a:lnTo>
                      <a:pt x="222" y="262"/>
                    </a:lnTo>
                    <a:lnTo>
                      <a:pt x="221" y="262"/>
                    </a:lnTo>
                    <a:lnTo>
                      <a:pt x="220" y="262"/>
                    </a:lnTo>
                    <a:lnTo>
                      <a:pt x="219" y="262"/>
                    </a:lnTo>
                    <a:lnTo>
                      <a:pt x="217" y="261"/>
                    </a:lnTo>
                    <a:lnTo>
                      <a:pt x="215" y="260"/>
                    </a:lnTo>
                    <a:lnTo>
                      <a:pt x="213" y="260"/>
                    </a:lnTo>
                    <a:lnTo>
                      <a:pt x="211" y="260"/>
                    </a:lnTo>
                    <a:lnTo>
                      <a:pt x="211" y="260"/>
                    </a:lnTo>
                    <a:lnTo>
                      <a:pt x="208" y="259"/>
                    </a:lnTo>
                    <a:lnTo>
                      <a:pt x="204" y="257"/>
                    </a:lnTo>
                    <a:lnTo>
                      <a:pt x="201" y="257"/>
                    </a:lnTo>
                    <a:lnTo>
                      <a:pt x="201" y="257"/>
                    </a:lnTo>
                    <a:lnTo>
                      <a:pt x="200" y="257"/>
                    </a:lnTo>
                    <a:lnTo>
                      <a:pt x="198" y="256"/>
                    </a:lnTo>
                    <a:lnTo>
                      <a:pt x="196" y="256"/>
                    </a:lnTo>
                    <a:lnTo>
                      <a:pt x="195" y="255"/>
                    </a:lnTo>
                    <a:lnTo>
                      <a:pt x="193" y="255"/>
                    </a:lnTo>
                    <a:lnTo>
                      <a:pt x="191" y="254"/>
                    </a:lnTo>
                    <a:lnTo>
                      <a:pt x="190" y="254"/>
                    </a:lnTo>
                    <a:lnTo>
                      <a:pt x="189" y="254"/>
                    </a:lnTo>
                    <a:lnTo>
                      <a:pt x="187" y="254"/>
                    </a:lnTo>
                    <a:lnTo>
                      <a:pt x="185" y="254"/>
                    </a:lnTo>
                    <a:lnTo>
                      <a:pt x="183" y="253"/>
                    </a:lnTo>
                    <a:lnTo>
                      <a:pt x="178" y="251"/>
                    </a:lnTo>
                    <a:lnTo>
                      <a:pt x="177" y="251"/>
                    </a:lnTo>
                    <a:lnTo>
                      <a:pt x="177" y="251"/>
                    </a:lnTo>
                    <a:lnTo>
                      <a:pt x="175" y="251"/>
                    </a:lnTo>
                    <a:lnTo>
                      <a:pt x="174" y="251"/>
                    </a:lnTo>
                    <a:lnTo>
                      <a:pt x="174" y="250"/>
                    </a:lnTo>
                    <a:lnTo>
                      <a:pt x="171" y="249"/>
                    </a:lnTo>
                    <a:lnTo>
                      <a:pt x="171" y="249"/>
                    </a:lnTo>
                    <a:lnTo>
                      <a:pt x="170" y="249"/>
                    </a:lnTo>
                    <a:lnTo>
                      <a:pt x="156" y="246"/>
                    </a:lnTo>
                    <a:lnTo>
                      <a:pt x="156" y="245"/>
                    </a:lnTo>
                    <a:lnTo>
                      <a:pt x="152" y="245"/>
                    </a:lnTo>
                    <a:lnTo>
                      <a:pt x="149" y="244"/>
                    </a:lnTo>
                    <a:lnTo>
                      <a:pt x="148" y="243"/>
                    </a:lnTo>
                    <a:lnTo>
                      <a:pt x="146" y="243"/>
                    </a:lnTo>
                    <a:lnTo>
                      <a:pt x="145" y="242"/>
                    </a:lnTo>
                    <a:lnTo>
                      <a:pt x="144" y="242"/>
                    </a:lnTo>
                    <a:lnTo>
                      <a:pt x="143" y="241"/>
                    </a:lnTo>
                    <a:lnTo>
                      <a:pt x="141" y="241"/>
                    </a:lnTo>
                    <a:lnTo>
                      <a:pt x="141" y="241"/>
                    </a:lnTo>
                    <a:lnTo>
                      <a:pt x="140" y="241"/>
                    </a:lnTo>
                    <a:lnTo>
                      <a:pt x="140" y="241"/>
                    </a:lnTo>
                    <a:lnTo>
                      <a:pt x="138" y="241"/>
                    </a:lnTo>
                    <a:lnTo>
                      <a:pt x="138" y="241"/>
                    </a:lnTo>
                    <a:lnTo>
                      <a:pt x="138" y="240"/>
                    </a:lnTo>
                    <a:lnTo>
                      <a:pt x="137" y="240"/>
                    </a:lnTo>
                    <a:lnTo>
                      <a:pt x="135" y="239"/>
                    </a:lnTo>
                    <a:lnTo>
                      <a:pt x="132" y="239"/>
                    </a:lnTo>
                    <a:lnTo>
                      <a:pt x="131" y="239"/>
                    </a:lnTo>
                    <a:lnTo>
                      <a:pt x="129" y="238"/>
                    </a:lnTo>
                    <a:lnTo>
                      <a:pt x="129" y="238"/>
                    </a:lnTo>
                    <a:lnTo>
                      <a:pt x="127" y="238"/>
                    </a:lnTo>
                    <a:lnTo>
                      <a:pt x="126" y="238"/>
                    </a:lnTo>
                    <a:lnTo>
                      <a:pt x="124" y="237"/>
                    </a:lnTo>
                    <a:lnTo>
                      <a:pt x="123" y="237"/>
                    </a:lnTo>
                    <a:lnTo>
                      <a:pt x="123" y="236"/>
                    </a:lnTo>
                    <a:lnTo>
                      <a:pt x="121" y="236"/>
                    </a:lnTo>
                    <a:lnTo>
                      <a:pt x="120" y="235"/>
                    </a:lnTo>
                    <a:lnTo>
                      <a:pt x="119" y="235"/>
                    </a:lnTo>
                    <a:lnTo>
                      <a:pt x="117" y="235"/>
                    </a:lnTo>
                    <a:lnTo>
                      <a:pt x="115" y="235"/>
                    </a:lnTo>
                    <a:lnTo>
                      <a:pt x="114" y="234"/>
                    </a:lnTo>
                    <a:lnTo>
                      <a:pt x="113" y="234"/>
                    </a:lnTo>
                    <a:lnTo>
                      <a:pt x="112" y="233"/>
                    </a:lnTo>
                    <a:lnTo>
                      <a:pt x="111" y="233"/>
                    </a:lnTo>
                    <a:lnTo>
                      <a:pt x="111" y="232"/>
                    </a:lnTo>
                    <a:lnTo>
                      <a:pt x="110" y="232"/>
                    </a:lnTo>
                    <a:lnTo>
                      <a:pt x="109" y="232"/>
                    </a:lnTo>
                    <a:lnTo>
                      <a:pt x="108" y="232"/>
                    </a:lnTo>
                    <a:lnTo>
                      <a:pt x="108" y="232"/>
                    </a:lnTo>
                    <a:lnTo>
                      <a:pt x="107" y="232"/>
                    </a:lnTo>
                    <a:lnTo>
                      <a:pt x="106" y="232"/>
                    </a:lnTo>
                    <a:lnTo>
                      <a:pt x="105" y="232"/>
                    </a:lnTo>
                    <a:lnTo>
                      <a:pt x="105" y="232"/>
                    </a:lnTo>
                    <a:lnTo>
                      <a:pt x="104" y="231"/>
                    </a:lnTo>
                    <a:lnTo>
                      <a:pt x="103" y="231"/>
                    </a:lnTo>
                    <a:lnTo>
                      <a:pt x="102" y="231"/>
                    </a:lnTo>
                    <a:lnTo>
                      <a:pt x="102" y="231"/>
                    </a:lnTo>
                    <a:lnTo>
                      <a:pt x="101" y="230"/>
                    </a:lnTo>
                    <a:lnTo>
                      <a:pt x="101" y="230"/>
                    </a:lnTo>
                    <a:lnTo>
                      <a:pt x="99" y="230"/>
                    </a:lnTo>
                    <a:lnTo>
                      <a:pt x="98" y="229"/>
                    </a:lnTo>
                    <a:lnTo>
                      <a:pt x="96" y="229"/>
                    </a:lnTo>
                    <a:lnTo>
                      <a:pt x="95" y="229"/>
                    </a:lnTo>
                    <a:lnTo>
                      <a:pt x="95" y="229"/>
                    </a:lnTo>
                    <a:lnTo>
                      <a:pt x="95" y="229"/>
                    </a:lnTo>
                    <a:lnTo>
                      <a:pt x="94" y="228"/>
                    </a:lnTo>
                    <a:lnTo>
                      <a:pt x="93" y="228"/>
                    </a:lnTo>
                    <a:lnTo>
                      <a:pt x="92" y="228"/>
                    </a:lnTo>
                    <a:lnTo>
                      <a:pt x="92" y="228"/>
                    </a:lnTo>
                    <a:lnTo>
                      <a:pt x="92" y="227"/>
                    </a:lnTo>
                    <a:lnTo>
                      <a:pt x="91" y="227"/>
                    </a:lnTo>
                    <a:lnTo>
                      <a:pt x="90" y="227"/>
                    </a:lnTo>
                    <a:lnTo>
                      <a:pt x="89" y="227"/>
                    </a:lnTo>
                    <a:lnTo>
                      <a:pt x="89" y="226"/>
                    </a:lnTo>
                    <a:lnTo>
                      <a:pt x="88" y="226"/>
                    </a:lnTo>
                    <a:lnTo>
                      <a:pt x="86" y="226"/>
                    </a:lnTo>
                    <a:lnTo>
                      <a:pt x="84" y="225"/>
                    </a:lnTo>
                    <a:lnTo>
                      <a:pt x="83" y="224"/>
                    </a:lnTo>
                    <a:lnTo>
                      <a:pt x="80" y="224"/>
                    </a:lnTo>
                    <a:lnTo>
                      <a:pt x="79" y="224"/>
                    </a:lnTo>
                    <a:lnTo>
                      <a:pt x="77" y="223"/>
                    </a:lnTo>
                    <a:lnTo>
                      <a:pt x="76" y="223"/>
                    </a:lnTo>
                    <a:lnTo>
                      <a:pt x="74" y="223"/>
                    </a:lnTo>
                    <a:lnTo>
                      <a:pt x="74" y="222"/>
                    </a:lnTo>
                    <a:lnTo>
                      <a:pt x="73" y="222"/>
                    </a:lnTo>
                    <a:lnTo>
                      <a:pt x="71" y="221"/>
                    </a:lnTo>
                    <a:lnTo>
                      <a:pt x="70" y="221"/>
                    </a:lnTo>
                    <a:lnTo>
                      <a:pt x="69" y="220"/>
                    </a:lnTo>
                    <a:lnTo>
                      <a:pt x="68" y="220"/>
                    </a:lnTo>
                    <a:lnTo>
                      <a:pt x="66" y="220"/>
                    </a:lnTo>
                    <a:lnTo>
                      <a:pt x="65" y="220"/>
                    </a:lnTo>
                    <a:lnTo>
                      <a:pt x="63" y="219"/>
                    </a:lnTo>
                    <a:lnTo>
                      <a:pt x="62" y="218"/>
                    </a:lnTo>
                    <a:lnTo>
                      <a:pt x="57" y="217"/>
                    </a:lnTo>
                    <a:lnTo>
                      <a:pt x="56" y="217"/>
                    </a:lnTo>
                    <a:lnTo>
                      <a:pt x="55" y="217"/>
                    </a:lnTo>
                    <a:lnTo>
                      <a:pt x="53" y="217"/>
                    </a:lnTo>
                    <a:lnTo>
                      <a:pt x="52" y="216"/>
                    </a:lnTo>
                    <a:lnTo>
                      <a:pt x="51" y="216"/>
                    </a:lnTo>
                    <a:lnTo>
                      <a:pt x="51" y="216"/>
                    </a:lnTo>
                    <a:lnTo>
                      <a:pt x="50" y="215"/>
                    </a:lnTo>
                    <a:lnTo>
                      <a:pt x="49" y="215"/>
                    </a:lnTo>
                    <a:lnTo>
                      <a:pt x="47" y="214"/>
                    </a:lnTo>
                    <a:lnTo>
                      <a:pt x="44" y="213"/>
                    </a:lnTo>
                    <a:lnTo>
                      <a:pt x="43" y="213"/>
                    </a:lnTo>
                    <a:lnTo>
                      <a:pt x="42" y="213"/>
                    </a:lnTo>
                    <a:lnTo>
                      <a:pt x="41" y="212"/>
                    </a:lnTo>
                    <a:lnTo>
                      <a:pt x="40" y="212"/>
                    </a:lnTo>
                    <a:lnTo>
                      <a:pt x="40" y="211"/>
                    </a:lnTo>
                    <a:lnTo>
                      <a:pt x="40" y="211"/>
                    </a:lnTo>
                    <a:lnTo>
                      <a:pt x="38" y="211"/>
                    </a:lnTo>
                    <a:lnTo>
                      <a:pt x="37" y="211"/>
                    </a:lnTo>
                    <a:lnTo>
                      <a:pt x="36" y="211"/>
                    </a:lnTo>
                    <a:lnTo>
                      <a:pt x="35" y="211"/>
                    </a:lnTo>
                    <a:lnTo>
                      <a:pt x="35" y="211"/>
                    </a:lnTo>
                    <a:lnTo>
                      <a:pt x="34" y="210"/>
                    </a:lnTo>
                    <a:lnTo>
                      <a:pt x="33" y="210"/>
                    </a:lnTo>
                    <a:lnTo>
                      <a:pt x="32" y="210"/>
                    </a:lnTo>
                    <a:lnTo>
                      <a:pt x="32" y="209"/>
                    </a:lnTo>
                    <a:lnTo>
                      <a:pt x="31" y="209"/>
                    </a:lnTo>
                    <a:lnTo>
                      <a:pt x="30" y="209"/>
                    </a:lnTo>
                    <a:lnTo>
                      <a:pt x="29" y="209"/>
                    </a:lnTo>
                    <a:lnTo>
                      <a:pt x="28" y="209"/>
                    </a:lnTo>
                    <a:lnTo>
                      <a:pt x="28" y="208"/>
                    </a:lnTo>
                    <a:lnTo>
                      <a:pt x="27" y="208"/>
                    </a:lnTo>
                    <a:lnTo>
                      <a:pt x="26" y="208"/>
                    </a:lnTo>
                    <a:lnTo>
                      <a:pt x="23" y="208"/>
                    </a:lnTo>
                    <a:lnTo>
                      <a:pt x="23" y="207"/>
                    </a:lnTo>
                    <a:lnTo>
                      <a:pt x="20" y="206"/>
                    </a:lnTo>
                    <a:lnTo>
                      <a:pt x="17" y="205"/>
                    </a:lnTo>
                    <a:lnTo>
                      <a:pt x="17" y="205"/>
                    </a:lnTo>
                    <a:lnTo>
                      <a:pt x="17" y="205"/>
                    </a:lnTo>
                    <a:lnTo>
                      <a:pt x="8" y="202"/>
                    </a:lnTo>
                    <a:lnTo>
                      <a:pt x="7" y="202"/>
                    </a:lnTo>
                    <a:lnTo>
                      <a:pt x="3" y="201"/>
                    </a:lnTo>
                    <a:lnTo>
                      <a:pt x="3" y="201"/>
                    </a:lnTo>
                    <a:lnTo>
                      <a:pt x="3" y="200"/>
                    </a:lnTo>
                    <a:lnTo>
                      <a:pt x="2" y="199"/>
                    </a:lnTo>
                    <a:lnTo>
                      <a:pt x="2" y="199"/>
                    </a:lnTo>
                    <a:lnTo>
                      <a:pt x="2" y="198"/>
                    </a:lnTo>
                    <a:lnTo>
                      <a:pt x="1" y="198"/>
                    </a:lnTo>
                    <a:lnTo>
                      <a:pt x="1" y="197"/>
                    </a:lnTo>
                    <a:lnTo>
                      <a:pt x="1" y="196"/>
                    </a:lnTo>
                    <a:lnTo>
                      <a:pt x="1" y="196"/>
                    </a:lnTo>
                    <a:lnTo>
                      <a:pt x="1" y="196"/>
                    </a:lnTo>
                    <a:lnTo>
                      <a:pt x="1" y="195"/>
                    </a:lnTo>
                    <a:lnTo>
                      <a:pt x="1" y="194"/>
                    </a:lnTo>
                    <a:lnTo>
                      <a:pt x="0" y="194"/>
                    </a:lnTo>
                    <a:lnTo>
                      <a:pt x="1" y="193"/>
                    </a:lnTo>
                    <a:lnTo>
                      <a:pt x="0" y="193"/>
                    </a:lnTo>
                    <a:lnTo>
                      <a:pt x="1" y="193"/>
                    </a:lnTo>
                    <a:lnTo>
                      <a:pt x="1" y="193"/>
                    </a:lnTo>
                    <a:lnTo>
                      <a:pt x="1" y="193"/>
                    </a:lnTo>
                    <a:lnTo>
                      <a:pt x="1" y="192"/>
                    </a:lnTo>
                    <a:lnTo>
                      <a:pt x="1" y="191"/>
                    </a:lnTo>
                    <a:lnTo>
                      <a:pt x="1" y="190"/>
                    </a:lnTo>
                    <a:lnTo>
                      <a:pt x="1" y="190"/>
                    </a:lnTo>
                    <a:lnTo>
                      <a:pt x="1" y="190"/>
                    </a:lnTo>
                    <a:lnTo>
                      <a:pt x="1" y="190"/>
                    </a:lnTo>
                    <a:lnTo>
                      <a:pt x="1" y="190"/>
                    </a:lnTo>
                    <a:lnTo>
                      <a:pt x="1" y="189"/>
                    </a:lnTo>
                    <a:lnTo>
                      <a:pt x="1" y="188"/>
                    </a:lnTo>
                    <a:lnTo>
                      <a:pt x="1" y="188"/>
                    </a:lnTo>
                    <a:lnTo>
                      <a:pt x="1" y="187"/>
                    </a:lnTo>
                    <a:lnTo>
                      <a:pt x="1" y="187"/>
                    </a:lnTo>
                    <a:lnTo>
                      <a:pt x="0" y="187"/>
                    </a:lnTo>
                    <a:lnTo>
                      <a:pt x="1" y="187"/>
                    </a:lnTo>
                    <a:lnTo>
                      <a:pt x="1" y="186"/>
                    </a:lnTo>
                    <a:lnTo>
                      <a:pt x="1" y="184"/>
                    </a:lnTo>
                    <a:lnTo>
                      <a:pt x="1" y="184"/>
                    </a:lnTo>
                    <a:lnTo>
                      <a:pt x="1" y="184"/>
                    </a:lnTo>
                    <a:lnTo>
                      <a:pt x="2" y="177"/>
                    </a:lnTo>
                    <a:lnTo>
                      <a:pt x="3" y="177"/>
                    </a:lnTo>
                    <a:lnTo>
                      <a:pt x="2" y="177"/>
                    </a:lnTo>
                    <a:lnTo>
                      <a:pt x="3" y="176"/>
                    </a:lnTo>
                    <a:lnTo>
                      <a:pt x="3" y="175"/>
                    </a:lnTo>
                    <a:lnTo>
                      <a:pt x="4" y="175"/>
                    </a:lnTo>
                    <a:lnTo>
                      <a:pt x="4" y="174"/>
                    </a:lnTo>
                    <a:lnTo>
                      <a:pt x="5" y="172"/>
                    </a:lnTo>
                    <a:lnTo>
                      <a:pt x="6" y="171"/>
                    </a:lnTo>
                    <a:lnTo>
                      <a:pt x="5" y="171"/>
                    </a:lnTo>
                    <a:lnTo>
                      <a:pt x="6" y="171"/>
                    </a:lnTo>
                    <a:lnTo>
                      <a:pt x="6" y="171"/>
                    </a:lnTo>
                    <a:lnTo>
                      <a:pt x="5" y="171"/>
                    </a:lnTo>
                    <a:lnTo>
                      <a:pt x="6" y="169"/>
                    </a:lnTo>
                    <a:lnTo>
                      <a:pt x="6" y="169"/>
                    </a:lnTo>
                    <a:lnTo>
                      <a:pt x="6" y="168"/>
                    </a:lnTo>
                    <a:lnTo>
                      <a:pt x="6" y="167"/>
                    </a:lnTo>
                    <a:lnTo>
                      <a:pt x="6" y="166"/>
                    </a:lnTo>
                    <a:lnTo>
                      <a:pt x="5" y="166"/>
                    </a:lnTo>
                    <a:lnTo>
                      <a:pt x="5" y="166"/>
                    </a:lnTo>
                    <a:lnTo>
                      <a:pt x="5" y="165"/>
                    </a:lnTo>
                    <a:lnTo>
                      <a:pt x="5" y="164"/>
                    </a:lnTo>
                    <a:lnTo>
                      <a:pt x="5" y="163"/>
                    </a:lnTo>
                    <a:lnTo>
                      <a:pt x="5" y="163"/>
                    </a:lnTo>
                    <a:lnTo>
                      <a:pt x="5" y="163"/>
                    </a:lnTo>
                    <a:lnTo>
                      <a:pt x="4" y="163"/>
                    </a:lnTo>
                    <a:lnTo>
                      <a:pt x="4" y="160"/>
                    </a:lnTo>
                    <a:lnTo>
                      <a:pt x="4" y="160"/>
                    </a:lnTo>
                    <a:lnTo>
                      <a:pt x="4" y="158"/>
                    </a:lnTo>
                    <a:lnTo>
                      <a:pt x="4" y="157"/>
                    </a:lnTo>
                    <a:lnTo>
                      <a:pt x="3" y="157"/>
                    </a:lnTo>
                    <a:lnTo>
                      <a:pt x="3" y="157"/>
                    </a:lnTo>
                    <a:lnTo>
                      <a:pt x="4" y="157"/>
                    </a:lnTo>
                    <a:lnTo>
                      <a:pt x="5" y="156"/>
                    </a:lnTo>
                    <a:lnTo>
                      <a:pt x="5" y="156"/>
                    </a:lnTo>
                    <a:lnTo>
                      <a:pt x="5" y="156"/>
                    </a:lnTo>
                    <a:lnTo>
                      <a:pt x="7" y="154"/>
                    </a:lnTo>
                    <a:lnTo>
                      <a:pt x="8" y="152"/>
                    </a:lnTo>
                    <a:lnTo>
                      <a:pt x="8" y="151"/>
                    </a:lnTo>
                    <a:lnTo>
                      <a:pt x="9" y="151"/>
                    </a:lnTo>
                    <a:lnTo>
                      <a:pt x="11" y="148"/>
                    </a:lnTo>
                    <a:lnTo>
                      <a:pt x="11" y="148"/>
                    </a:lnTo>
                    <a:lnTo>
                      <a:pt x="11" y="148"/>
                    </a:lnTo>
                    <a:lnTo>
                      <a:pt x="11" y="147"/>
                    </a:lnTo>
                    <a:lnTo>
                      <a:pt x="12" y="146"/>
                    </a:lnTo>
                    <a:lnTo>
                      <a:pt x="12" y="145"/>
                    </a:lnTo>
                    <a:lnTo>
                      <a:pt x="12" y="145"/>
                    </a:lnTo>
                    <a:lnTo>
                      <a:pt x="12" y="145"/>
                    </a:lnTo>
                    <a:lnTo>
                      <a:pt x="14" y="142"/>
                    </a:lnTo>
                    <a:lnTo>
                      <a:pt x="14" y="141"/>
                    </a:lnTo>
                    <a:lnTo>
                      <a:pt x="14" y="141"/>
                    </a:lnTo>
                    <a:lnTo>
                      <a:pt x="15" y="140"/>
                    </a:lnTo>
                    <a:lnTo>
                      <a:pt x="15" y="139"/>
                    </a:lnTo>
                    <a:lnTo>
                      <a:pt x="16" y="139"/>
                    </a:lnTo>
                    <a:lnTo>
                      <a:pt x="16" y="138"/>
                    </a:lnTo>
                    <a:lnTo>
                      <a:pt x="16" y="138"/>
                    </a:lnTo>
                    <a:lnTo>
                      <a:pt x="16" y="137"/>
                    </a:lnTo>
                    <a:lnTo>
                      <a:pt x="16" y="136"/>
                    </a:lnTo>
                    <a:lnTo>
                      <a:pt x="16" y="135"/>
                    </a:lnTo>
                    <a:lnTo>
                      <a:pt x="17" y="135"/>
                    </a:lnTo>
                    <a:lnTo>
                      <a:pt x="17" y="135"/>
                    </a:lnTo>
                    <a:lnTo>
                      <a:pt x="17" y="135"/>
                    </a:lnTo>
                    <a:lnTo>
                      <a:pt x="17" y="135"/>
                    </a:lnTo>
                    <a:lnTo>
                      <a:pt x="17" y="135"/>
                    </a:lnTo>
                    <a:lnTo>
                      <a:pt x="17" y="135"/>
                    </a:lnTo>
                    <a:lnTo>
                      <a:pt x="18" y="135"/>
                    </a:lnTo>
                    <a:lnTo>
                      <a:pt x="17" y="134"/>
                    </a:lnTo>
                    <a:lnTo>
                      <a:pt x="18" y="134"/>
                    </a:lnTo>
                    <a:lnTo>
                      <a:pt x="19" y="133"/>
                    </a:lnTo>
                    <a:lnTo>
                      <a:pt x="20" y="132"/>
                    </a:lnTo>
                    <a:lnTo>
                      <a:pt x="22" y="130"/>
                    </a:lnTo>
                    <a:lnTo>
                      <a:pt x="23" y="127"/>
                    </a:lnTo>
                    <a:lnTo>
                      <a:pt x="25" y="126"/>
                    </a:lnTo>
                    <a:lnTo>
                      <a:pt x="25" y="126"/>
                    </a:lnTo>
                    <a:lnTo>
                      <a:pt x="26" y="125"/>
                    </a:lnTo>
                    <a:lnTo>
                      <a:pt x="26" y="124"/>
                    </a:lnTo>
                    <a:lnTo>
                      <a:pt x="26" y="123"/>
                    </a:lnTo>
                    <a:lnTo>
                      <a:pt x="26" y="123"/>
                    </a:lnTo>
                    <a:lnTo>
                      <a:pt x="27" y="123"/>
                    </a:lnTo>
                    <a:lnTo>
                      <a:pt x="27" y="122"/>
                    </a:lnTo>
                    <a:lnTo>
                      <a:pt x="27" y="121"/>
                    </a:lnTo>
                    <a:lnTo>
                      <a:pt x="28" y="120"/>
                    </a:lnTo>
                    <a:lnTo>
                      <a:pt x="28" y="120"/>
                    </a:lnTo>
                    <a:lnTo>
                      <a:pt x="29" y="120"/>
                    </a:lnTo>
                    <a:lnTo>
                      <a:pt x="29" y="119"/>
                    </a:lnTo>
                    <a:lnTo>
                      <a:pt x="29" y="118"/>
                    </a:lnTo>
                    <a:lnTo>
                      <a:pt x="29" y="118"/>
                    </a:lnTo>
                    <a:lnTo>
                      <a:pt x="29" y="117"/>
                    </a:lnTo>
                    <a:lnTo>
                      <a:pt x="30" y="116"/>
                    </a:lnTo>
                    <a:lnTo>
                      <a:pt x="31" y="114"/>
                    </a:lnTo>
                    <a:lnTo>
                      <a:pt x="31" y="113"/>
                    </a:lnTo>
                    <a:lnTo>
                      <a:pt x="32" y="112"/>
                    </a:lnTo>
                    <a:lnTo>
                      <a:pt x="32" y="111"/>
                    </a:lnTo>
                    <a:lnTo>
                      <a:pt x="32" y="111"/>
                    </a:lnTo>
                    <a:lnTo>
                      <a:pt x="32" y="111"/>
                    </a:lnTo>
                    <a:lnTo>
                      <a:pt x="33" y="109"/>
                    </a:lnTo>
                    <a:lnTo>
                      <a:pt x="34" y="108"/>
                    </a:lnTo>
                    <a:lnTo>
                      <a:pt x="34" y="107"/>
                    </a:lnTo>
                    <a:lnTo>
                      <a:pt x="35" y="106"/>
                    </a:lnTo>
                    <a:lnTo>
                      <a:pt x="35" y="105"/>
                    </a:lnTo>
                    <a:lnTo>
                      <a:pt x="35" y="105"/>
                    </a:lnTo>
                    <a:lnTo>
                      <a:pt x="35" y="105"/>
                    </a:lnTo>
                    <a:lnTo>
                      <a:pt x="35" y="104"/>
                    </a:lnTo>
                    <a:lnTo>
                      <a:pt x="35" y="103"/>
                    </a:lnTo>
                    <a:lnTo>
                      <a:pt x="35" y="103"/>
                    </a:lnTo>
                    <a:lnTo>
                      <a:pt x="35" y="103"/>
                    </a:lnTo>
                    <a:lnTo>
                      <a:pt x="35" y="102"/>
                    </a:lnTo>
                    <a:lnTo>
                      <a:pt x="36" y="102"/>
                    </a:lnTo>
                    <a:lnTo>
                      <a:pt x="36" y="101"/>
                    </a:lnTo>
                    <a:lnTo>
                      <a:pt x="36" y="100"/>
                    </a:lnTo>
                    <a:lnTo>
                      <a:pt x="36" y="99"/>
                    </a:lnTo>
                    <a:lnTo>
                      <a:pt x="36" y="100"/>
                    </a:lnTo>
                    <a:lnTo>
                      <a:pt x="36" y="99"/>
                    </a:lnTo>
                    <a:lnTo>
                      <a:pt x="37" y="99"/>
                    </a:lnTo>
                    <a:lnTo>
                      <a:pt x="36" y="99"/>
                    </a:lnTo>
                    <a:lnTo>
                      <a:pt x="37" y="99"/>
                    </a:lnTo>
                    <a:lnTo>
                      <a:pt x="37" y="99"/>
                    </a:lnTo>
                    <a:lnTo>
                      <a:pt x="38" y="98"/>
                    </a:lnTo>
                    <a:lnTo>
                      <a:pt x="38" y="97"/>
                    </a:lnTo>
                    <a:lnTo>
                      <a:pt x="38" y="96"/>
                    </a:lnTo>
                    <a:lnTo>
                      <a:pt x="38" y="96"/>
                    </a:lnTo>
                    <a:lnTo>
                      <a:pt x="38" y="96"/>
                    </a:lnTo>
                    <a:lnTo>
                      <a:pt x="38" y="96"/>
                    </a:lnTo>
                    <a:lnTo>
                      <a:pt x="38" y="95"/>
                    </a:lnTo>
                    <a:lnTo>
                      <a:pt x="39" y="94"/>
                    </a:lnTo>
                    <a:lnTo>
                      <a:pt x="39" y="93"/>
                    </a:lnTo>
                    <a:lnTo>
                      <a:pt x="39" y="93"/>
                    </a:lnTo>
                    <a:lnTo>
                      <a:pt x="39" y="92"/>
                    </a:lnTo>
                    <a:lnTo>
                      <a:pt x="40" y="92"/>
                    </a:lnTo>
                    <a:lnTo>
                      <a:pt x="40" y="91"/>
                    </a:lnTo>
                    <a:lnTo>
                      <a:pt x="40" y="90"/>
                    </a:lnTo>
                    <a:lnTo>
                      <a:pt x="40" y="90"/>
                    </a:lnTo>
                    <a:lnTo>
                      <a:pt x="40" y="90"/>
                    </a:lnTo>
                    <a:lnTo>
                      <a:pt x="41" y="89"/>
                    </a:lnTo>
                    <a:lnTo>
                      <a:pt x="41" y="88"/>
                    </a:lnTo>
                    <a:lnTo>
                      <a:pt x="41" y="88"/>
                    </a:lnTo>
                    <a:lnTo>
                      <a:pt x="41" y="87"/>
                    </a:lnTo>
                    <a:lnTo>
                      <a:pt x="42" y="87"/>
                    </a:lnTo>
                    <a:lnTo>
                      <a:pt x="42" y="86"/>
                    </a:lnTo>
                    <a:lnTo>
                      <a:pt x="42" y="85"/>
                    </a:lnTo>
                    <a:lnTo>
                      <a:pt x="43" y="84"/>
                    </a:lnTo>
                    <a:lnTo>
                      <a:pt x="43" y="84"/>
                    </a:lnTo>
                    <a:lnTo>
                      <a:pt x="43" y="83"/>
                    </a:lnTo>
                    <a:lnTo>
                      <a:pt x="43" y="82"/>
                    </a:lnTo>
                    <a:lnTo>
                      <a:pt x="44" y="82"/>
                    </a:lnTo>
                    <a:lnTo>
                      <a:pt x="44" y="81"/>
                    </a:lnTo>
                    <a:lnTo>
                      <a:pt x="44" y="81"/>
                    </a:lnTo>
                    <a:lnTo>
                      <a:pt x="44" y="80"/>
                    </a:lnTo>
                    <a:lnTo>
                      <a:pt x="45" y="78"/>
                    </a:lnTo>
                    <a:lnTo>
                      <a:pt x="45" y="77"/>
                    </a:lnTo>
                    <a:lnTo>
                      <a:pt x="45" y="76"/>
                    </a:lnTo>
                    <a:lnTo>
                      <a:pt x="46" y="76"/>
                    </a:lnTo>
                    <a:lnTo>
                      <a:pt x="46" y="75"/>
                    </a:lnTo>
                    <a:lnTo>
                      <a:pt x="46" y="75"/>
                    </a:lnTo>
                    <a:lnTo>
                      <a:pt x="45" y="75"/>
                    </a:lnTo>
                    <a:lnTo>
                      <a:pt x="45" y="74"/>
                    </a:lnTo>
                    <a:lnTo>
                      <a:pt x="46" y="74"/>
                    </a:lnTo>
                    <a:lnTo>
                      <a:pt x="47" y="73"/>
                    </a:lnTo>
                    <a:lnTo>
                      <a:pt x="47" y="72"/>
                    </a:lnTo>
                    <a:lnTo>
                      <a:pt x="47" y="72"/>
                    </a:lnTo>
                    <a:lnTo>
                      <a:pt x="47" y="72"/>
                    </a:lnTo>
                    <a:lnTo>
                      <a:pt x="47" y="71"/>
                    </a:lnTo>
                    <a:lnTo>
                      <a:pt x="47" y="71"/>
                    </a:lnTo>
                    <a:lnTo>
                      <a:pt x="47" y="70"/>
                    </a:lnTo>
                    <a:lnTo>
                      <a:pt x="47" y="70"/>
                    </a:lnTo>
                    <a:lnTo>
                      <a:pt x="47" y="69"/>
                    </a:lnTo>
                    <a:lnTo>
                      <a:pt x="47" y="69"/>
                    </a:lnTo>
                    <a:lnTo>
                      <a:pt x="48" y="68"/>
                    </a:lnTo>
                    <a:lnTo>
                      <a:pt x="48" y="69"/>
                    </a:lnTo>
                    <a:lnTo>
                      <a:pt x="48" y="68"/>
                    </a:lnTo>
                    <a:lnTo>
                      <a:pt x="48" y="67"/>
                    </a:lnTo>
                    <a:lnTo>
                      <a:pt x="49" y="67"/>
                    </a:lnTo>
                    <a:lnTo>
                      <a:pt x="49" y="66"/>
                    </a:lnTo>
                    <a:lnTo>
                      <a:pt x="50" y="66"/>
                    </a:lnTo>
                    <a:lnTo>
                      <a:pt x="50" y="64"/>
                    </a:lnTo>
                    <a:lnTo>
                      <a:pt x="51" y="63"/>
                    </a:lnTo>
                    <a:lnTo>
                      <a:pt x="51" y="62"/>
                    </a:lnTo>
                    <a:lnTo>
                      <a:pt x="52" y="60"/>
                    </a:lnTo>
                    <a:lnTo>
                      <a:pt x="53" y="59"/>
                    </a:lnTo>
                    <a:lnTo>
                      <a:pt x="53" y="58"/>
                    </a:lnTo>
                    <a:lnTo>
                      <a:pt x="53" y="58"/>
                    </a:lnTo>
                    <a:lnTo>
                      <a:pt x="53" y="58"/>
                    </a:lnTo>
                    <a:lnTo>
                      <a:pt x="53" y="57"/>
                    </a:lnTo>
                    <a:lnTo>
                      <a:pt x="53" y="57"/>
                    </a:lnTo>
                    <a:lnTo>
                      <a:pt x="53" y="57"/>
                    </a:lnTo>
                    <a:lnTo>
                      <a:pt x="53" y="57"/>
                    </a:lnTo>
                    <a:lnTo>
                      <a:pt x="53" y="56"/>
                    </a:lnTo>
                    <a:lnTo>
                      <a:pt x="54" y="56"/>
                    </a:lnTo>
                    <a:lnTo>
                      <a:pt x="54" y="55"/>
                    </a:lnTo>
                    <a:lnTo>
                      <a:pt x="55" y="55"/>
                    </a:lnTo>
                    <a:lnTo>
                      <a:pt x="55" y="54"/>
                    </a:lnTo>
                    <a:lnTo>
                      <a:pt x="56" y="54"/>
                    </a:lnTo>
                    <a:lnTo>
                      <a:pt x="56" y="51"/>
                    </a:lnTo>
                    <a:lnTo>
                      <a:pt x="56" y="51"/>
                    </a:lnTo>
                    <a:lnTo>
                      <a:pt x="56" y="50"/>
                    </a:lnTo>
                    <a:lnTo>
                      <a:pt x="58" y="47"/>
                    </a:lnTo>
                    <a:lnTo>
                      <a:pt x="58" y="45"/>
                    </a:lnTo>
                    <a:lnTo>
                      <a:pt x="59" y="44"/>
                    </a:lnTo>
                    <a:lnTo>
                      <a:pt x="58" y="43"/>
                    </a:lnTo>
                    <a:lnTo>
                      <a:pt x="57" y="43"/>
                    </a:lnTo>
                    <a:lnTo>
                      <a:pt x="58" y="43"/>
                    </a:lnTo>
                    <a:lnTo>
                      <a:pt x="59" y="43"/>
                    </a:lnTo>
                    <a:lnTo>
                      <a:pt x="59" y="42"/>
                    </a:lnTo>
                    <a:lnTo>
                      <a:pt x="59" y="42"/>
                    </a:lnTo>
                    <a:lnTo>
                      <a:pt x="60" y="39"/>
                    </a:lnTo>
                    <a:lnTo>
                      <a:pt x="61" y="39"/>
                    </a:lnTo>
                    <a:lnTo>
                      <a:pt x="60" y="39"/>
                    </a:lnTo>
                    <a:lnTo>
                      <a:pt x="60" y="38"/>
                    </a:lnTo>
                    <a:lnTo>
                      <a:pt x="61" y="37"/>
                    </a:lnTo>
                    <a:lnTo>
                      <a:pt x="61" y="36"/>
                    </a:lnTo>
                    <a:lnTo>
                      <a:pt x="60" y="36"/>
                    </a:lnTo>
                    <a:lnTo>
                      <a:pt x="61" y="36"/>
                    </a:lnTo>
                    <a:lnTo>
                      <a:pt x="62" y="36"/>
                    </a:lnTo>
                    <a:lnTo>
                      <a:pt x="62" y="33"/>
                    </a:lnTo>
                    <a:lnTo>
                      <a:pt x="62" y="33"/>
                    </a:lnTo>
                    <a:lnTo>
                      <a:pt x="62" y="33"/>
                    </a:lnTo>
                    <a:lnTo>
                      <a:pt x="64" y="29"/>
                    </a:lnTo>
                    <a:lnTo>
                      <a:pt x="65" y="26"/>
                    </a:lnTo>
                    <a:lnTo>
                      <a:pt x="65" y="25"/>
                    </a:lnTo>
                    <a:lnTo>
                      <a:pt x="65" y="24"/>
                    </a:lnTo>
                    <a:lnTo>
                      <a:pt x="65" y="23"/>
                    </a:lnTo>
                    <a:lnTo>
                      <a:pt x="64" y="23"/>
                    </a:lnTo>
                    <a:lnTo>
                      <a:pt x="64" y="23"/>
                    </a:lnTo>
                    <a:lnTo>
                      <a:pt x="65" y="23"/>
                    </a:lnTo>
                    <a:lnTo>
                      <a:pt x="65" y="21"/>
                    </a:lnTo>
                    <a:lnTo>
                      <a:pt x="66" y="20"/>
                    </a:lnTo>
                    <a:lnTo>
                      <a:pt x="66" y="20"/>
                    </a:lnTo>
                    <a:lnTo>
                      <a:pt x="66" y="18"/>
                    </a:lnTo>
                    <a:lnTo>
                      <a:pt x="66" y="17"/>
                    </a:lnTo>
                    <a:lnTo>
                      <a:pt x="67" y="17"/>
                    </a:lnTo>
                    <a:lnTo>
                      <a:pt x="67" y="17"/>
                    </a:lnTo>
                    <a:lnTo>
                      <a:pt x="67" y="16"/>
                    </a:lnTo>
                    <a:lnTo>
                      <a:pt x="67" y="15"/>
                    </a:lnTo>
                    <a:lnTo>
                      <a:pt x="66" y="15"/>
                    </a:lnTo>
                    <a:lnTo>
                      <a:pt x="66" y="14"/>
                    </a:lnTo>
                    <a:lnTo>
                      <a:pt x="67" y="14"/>
                    </a:lnTo>
                    <a:lnTo>
                      <a:pt x="68" y="14"/>
                    </a:lnTo>
                    <a:lnTo>
                      <a:pt x="68" y="14"/>
                    </a:lnTo>
                    <a:lnTo>
                      <a:pt x="68" y="13"/>
                    </a:lnTo>
                    <a:lnTo>
                      <a:pt x="68" y="14"/>
                    </a:lnTo>
                    <a:lnTo>
                      <a:pt x="68" y="14"/>
                    </a:lnTo>
                    <a:lnTo>
                      <a:pt x="68" y="13"/>
                    </a:lnTo>
                    <a:lnTo>
                      <a:pt x="69" y="12"/>
                    </a:lnTo>
                    <a:lnTo>
                      <a:pt x="69" y="11"/>
                    </a:lnTo>
                    <a:lnTo>
                      <a:pt x="70" y="9"/>
                    </a:lnTo>
                    <a:lnTo>
                      <a:pt x="70" y="8"/>
                    </a:lnTo>
                    <a:lnTo>
                      <a:pt x="70" y="7"/>
                    </a:lnTo>
                    <a:lnTo>
                      <a:pt x="70" y="6"/>
                    </a:lnTo>
                    <a:lnTo>
                      <a:pt x="70" y="5"/>
                    </a:lnTo>
                    <a:lnTo>
                      <a:pt x="70" y="4"/>
                    </a:lnTo>
                    <a:lnTo>
                      <a:pt x="70" y="2"/>
                    </a:lnTo>
                    <a:lnTo>
                      <a:pt x="69" y="2"/>
                    </a:lnTo>
                    <a:lnTo>
                      <a:pt x="69" y="1"/>
                    </a:lnTo>
                    <a:lnTo>
                      <a:pt x="70" y="0"/>
                    </a:lnTo>
                    <a:lnTo>
                      <a:pt x="70" y="1"/>
                    </a:lnTo>
                    <a:lnTo>
                      <a:pt x="71" y="1"/>
                    </a:lnTo>
                    <a:lnTo>
                      <a:pt x="71" y="2"/>
                    </a:lnTo>
                    <a:lnTo>
                      <a:pt x="70" y="1"/>
                    </a:lnTo>
                    <a:lnTo>
                      <a:pt x="70" y="2"/>
                    </a:lnTo>
                    <a:lnTo>
                      <a:pt x="70" y="1"/>
                    </a:lnTo>
                    <a:lnTo>
                      <a:pt x="70" y="2"/>
                    </a:lnTo>
                    <a:lnTo>
                      <a:pt x="70" y="2"/>
                    </a:lnTo>
                    <a:lnTo>
                      <a:pt x="71" y="2"/>
                    </a:lnTo>
                    <a:lnTo>
                      <a:pt x="71" y="2"/>
                    </a:lnTo>
                    <a:lnTo>
                      <a:pt x="71" y="3"/>
                    </a:lnTo>
                    <a:lnTo>
                      <a:pt x="72" y="4"/>
                    </a:lnTo>
                    <a:lnTo>
                      <a:pt x="72" y="5"/>
                    </a:lnTo>
                    <a:lnTo>
                      <a:pt x="73" y="5"/>
                    </a:lnTo>
                    <a:lnTo>
                      <a:pt x="72" y="5"/>
                    </a:lnTo>
                    <a:lnTo>
                      <a:pt x="72" y="5"/>
                    </a:lnTo>
                    <a:lnTo>
                      <a:pt x="73" y="5"/>
                    </a:lnTo>
                    <a:lnTo>
                      <a:pt x="73" y="5"/>
                    </a:lnTo>
                    <a:lnTo>
                      <a:pt x="73" y="5"/>
                    </a:lnTo>
                    <a:lnTo>
                      <a:pt x="73" y="5"/>
                    </a:lnTo>
                    <a:lnTo>
                      <a:pt x="73" y="5"/>
                    </a:lnTo>
                    <a:lnTo>
                      <a:pt x="74" y="5"/>
                    </a:lnTo>
                    <a:lnTo>
                      <a:pt x="74" y="5"/>
                    </a:lnTo>
                    <a:lnTo>
                      <a:pt x="74" y="5"/>
                    </a:lnTo>
                    <a:lnTo>
                      <a:pt x="74" y="5"/>
                    </a:lnTo>
                    <a:lnTo>
                      <a:pt x="74" y="5"/>
                    </a:lnTo>
                    <a:lnTo>
                      <a:pt x="74" y="5"/>
                    </a:lnTo>
                    <a:lnTo>
                      <a:pt x="75" y="5"/>
                    </a:lnTo>
                    <a:lnTo>
                      <a:pt x="76" y="5"/>
                    </a:lnTo>
                    <a:lnTo>
                      <a:pt x="77" y="5"/>
                    </a:lnTo>
                    <a:lnTo>
                      <a:pt x="77" y="5"/>
                    </a:lnTo>
                    <a:lnTo>
                      <a:pt x="78" y="5"/>
                    </a:lnTo>
                    <a:lnTo>
                      <a:pt x="77" y="5"/>
                    </a:lnTo>
                    <a:lnTo>
                      <a:pt x="77" y="5"/>
                    </a:lnTo>
                    <a:lnTo>
                      <a:pt x="78" y="5"/>
                    </a:lnTo>
                    <a:lnTo>
                      <a:pt x="78" y="6"/>
                    </a:lnTo>
                    <a:lnTo>
                      <a:pt x="78" y="6"/>
                    </a:lnTo>
                    <a:lnTo>
                      <a:pt x="79" y="6"/>
                    </a:lnTo>
                    <a:lnTo>
                      <a:pt x="79" y="5"/>
                    </a:lnTo>
                    <a:lnTo>
                      <a:pt x="80" y="5"/>
                    </a:lnTo>
                    <a:lnTo>
                      <a:pt x="80" y="5"/>
                    </a:lnTo>
                    <a:lnTo>
                      <a:pt x="81" y="5"/>
                    </a:lnTo>
                    <a:lnTo>
                      <a:pt x="81" y="5"/>
                    </a:lnTo>
                    <a:lnTo>
                      <a:pt x="82" y="5"/>
                    </a:lnTo>
                    <a:lnTo>
                      <a:pt x="83" y="5"/>
                    </a:lnTo>
                    <a:lnTo>
                      <a:pt x="83" y="5"/>
                    </a:lnTo>
                    <a:lnTo>
                      <a:pt x="83" y="5"/>
                    </a:lnTo>
                    <a:lnTo>
                      <a:pt x="84" y="5"/>
                    </a:lnTo>
                    <a:lnTo>
                      <a:pt x="84" y="5"/>
                    </a:lnTo>
                    <a:lnTo>
                      <a:pt x="84" y="5"/>
                    </a:lnTo>
                    <a:lnTo>
                      <a:pt x="85" y="5"/>
                    </a:lnTo>
                    <a:lnTo>
                      <a:pt x="86" y="5"/>
                    </a:lnTo>
                    <a:lnTo>
                      <a:pt x="86" y="5"/>
                    </a:lnTo>
                    <a:lnTo>
                      <a:pt x="87" y="5"/>
                    </a:lnTo>
                    <a:lnTo>
                      <a:pt x="87" y="5"/>
                    </a:lnTo>
                    <a:lnTo>
                      <a:pt x="88" y="5"/>
                    </a:lnTo>
                    <a:lnTo>
                      <a:pt x="88" y="6"/>
                    </a:lnTo>
                    <a:lnTo>
                      <a:pt x="88" y="7"/>
                    </a:lnTo>
                    <a:lnTo>
                      <a:pt x="88" y="8"/>
                    </a:lnTo>
                    <a:lnTo>
                      <a:pt x="88" y="9"/>
                    </a:lnTo>
                    <a:lnTo>
                      <a:pt x="88" y="10"/>
                    </a:lnTo>
                    <a:lnTo>
                      <a:pt x="89" y="11"/>
                    </a:lnTo>
                    <a:lnTo>
                      <a:pt x="89" y="11"/>
                    </a:lnTo>
                    <a:lnTo>
                      <a:pt x="89" y="11"/>
                    </a:lnTo>
                    <a:lnTo>
                      <a:pt x="89" y="12"/>
                    </a:lnTo>
                    <a:lnTo>
                      <a:pt x="90" y="12"/>
                    </a:lnTo>
                    <a:lnTo>
                      <a:pt x="91" y="12"/>
                    </a:lnTo>
                    <a:lnTo>
                      <a:pt x="92" y="12"/>
                    </a:lnTo>
                    <a:lnTo>
                      <a:pt x="93" y="12"/>
                    </a:lnTo>
                    <a:lnTo>
                      <a:pt x="94" y="12"/>
                    </a:lnTo>
                    <a:lnTo>
                      <a:pt x="95" y="12"/>
                    </a:lnTo>
                    <a:lnTo>
                      <a:pt x="95" y="12"/>
                    </a:lnTo>
                    <a:lnTo>
                      <a:pt x="95" y="12"/>
                    </a:lnTo>
                    <a:lnTo>
                      <a:pt x="95" y="11"/>
                    </a:lnTo>
                    <a:lnTo>
                      <a:pt x="96" y="11"/>
                    </a:lnTo>
                    <a:lnTo>
                      <a:pt x="97" y="12"/>
                    </a:lnTo>
                    <a:lnTo>
                      <a:pt x="97" y="12"/>
                    </a:lnTo>
                    <a:lnTo>
                      <a:pt x="98" y="13"/>
                    </a:lnTo>
                    <a:lnTo>
                      <a:pt x="99" y="14"/>
                    </a:lnTo>
                    <a:lnTo>
                      <a:pt x="100" y="14"/>
                    </a:lnTo>
                    <a:lnTo>
                      <a:pt x="100" y="14"/>
                    </a:lnTo>
                    <a:lnTo>
                      <a:pt x="100" y="15"/>
                    </a:lnTo>
                    <a:lnTo>
                      <a:pt x="101" y="15"/>
                    </a:lnTo>
                    <a:lnTo>
                      <a:pt x="101" y="16"/>
                    </a:lnTo>
                    <a:lnTo>
                      <a:pt x="101" y="16"/>
                    </a:lnTo>
                    <a:lnTo>
                      <a:pt x="101" y="17"/>
                    </a:lnTo>
                    <a:lnTo>
                      <a:pt x="102" y="17"/>
                    </a:lnTo>
                    <a:lnTo>
                      <a:pt x="102" y="18"/>
                    </a:lnTo>
                    <a:lnTo>
                      <a:pt x="102" y="18"/>
                    </a:lnTo>
                    <a:lnTo>
                      <a:pt x="103" y="19"/>
                    </a:lnTo>
                    <a:lnTo>
                      <a:pt x="103" y="20"/>
                    </a:lnTo>
                    <a:lnTo>
                      <a:pt x="103" y="20"/>
                    </a:lnTo>
                    <a:lnTo>
                      <a:pt x="104" y="20"/>
                    </a:lnTo>
                    <a:lnTo>
                      <a:pt x="103" y="20"/>
                    </a:lnTo>
                    <a:lnTo>
                      <a:pt x="104" y="21"/>
                    </a:lnTo>
                    <a:lnTo>
                      <a:pt x="104" y="23"/>
                    </a:lnTo>
                    <a:lnTo>
                      <a:pt x="104" y="24"/>
                    </a:lnTo>
                    <a:lnTo>
                      <a:pt x="105" y="26"/>
                    </a:lnTo>
                    <a:lnTo>
                      <a:pt x="105" y="26"/>
                    </a:lnTo>
                    <a:lnTo>
                      <a:pt x="105" y="27"/>
                    </a:lnTo>
                    <a:lnTo>
                      <a:pt x="104" y="27"/>
                    </a:lnTo>
                    <a:lnTo>
                      <a:pt x="105" y="30"/>
                    </a:lnTo>
                    <a:lnTo>
                      <a:pt x="104" y="31"/>
                    </a:lnTo>
                    <a:lnTo>
                      <a:pt x="103" y="33"/>
                    </a:lnTo>
                    <a:lnTo>
                      <a:pt x="104" y="35"/>
                    </a:lnTo>
                    <a:lnTo>
                      <a:pt x="104" y="36"/>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8" name="Freeform 55"/>
              <p:cNvSpPr>
                <a:spLocks/>
              </p:cNvSpPr>
              <p:nvPr/>
            </p:nvSpPr>
            <p:spPr bwMode="auto">
              <a:xfrm>
                <a:off x="3390" y="100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9" name="Freeform 56"/>
              <p:cNvSpPr>
                <a:spLocks/>
              </p:cNvSpPr>
              <p:nvPr/>
            </p:nvSpPr>
            <p:spPr bwMode="auto">
              <a:xfrm>
                <a:off x="3384" y="997"/>
                <a:ext cx="1" cy="0"/>
              </a:xfrm>
              <a:custGeom>
                <a:avLst/>
                <a:gdLst>
                  <a:gd name="T0" fmla="*/ 0 w 1"/>
                  <a:gd name="T1" fmla="*/ 1 w 1"/>
                  <a:gd name="T2" fmla="*/ 1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1" y="0"/>
                    </a:lnTo>
                    <a:lnTo>
                      <a:pt x="1" y="0"/>
                    </a:lnTo>
                    <a:lnTo>
                      <a:pt x="0"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0" name="Freeform 57"/>
              <p:cNvSpPr>
                <a:spLocks/>
              </p:cNvSpPr>
              <p:nvPr/>
            </p:nvSpPr>
            <p:spPr bwMode="auto">
              <a:xfrm>
                <a:off x="3384" y="99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1" name="Rectangle 58"/>
              <p:cNvSpPr>
                <a:spLocks noChangeArrowheads="1"/>
              </p:cNvSpPr>
              <p:nvPr/>
            </p:nvSpPr>
            <p:spPr bwMode="auto">
              <a:xfrm>
                <a:off x="3384" y="997"/>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2" name="Freeform 59"/>
              <p:cNvSpPr>
                <a:spLocks/>
              </p:cNvSpPr>
              <p:nvPr/>
            </p:nvSpPr>
            <p:spPr bwMode="auto">
              <a:xfrm>
                <a:off x="3382" y="997"/>
                <a:ext cx="2" cy="1"/>
              </a:xfrm>
              <a:custGeom>
                <a:avLst/>
                <a:gdLst>
                  <a:gd name="T0" fmla="*/ 0 w 2"/>
                  <a:gd name="T1" fmla="*/ 0 h 1"/>
                  <a:gd name="T2" fmla="*/ 1 w 2"/>
                  <a:gd name="T3" fmla="*/ 0 h 1"/>
                  <a:gd name="T4" fmla="*/ 2 w 2"/>
                  <a:gd name="T5" fmla="*/ 0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1" y="0"/>
                    </a:lnTo>
                    <a:lnTo>
                      <a:pt x="2"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3" name="Freeform 60"/>
              <p:cNvSpPr>
                <a:spLocks/>
              </p:cNvSpPr>
              <p:nvPr/>
            </p:nvSpPr>
            <p:spPr bwMode="auto">
              <a:xfrm>
                <a:off x="3382" y="997"/>
                <a:ext cx="2" cy="1"/>
              </a:xfrm>
              <a:custGeom>
                <a:avLst/>
                <a:gdLst>
                  <a:gd name="T0" fmla="*/ 0 w 2"/>
                  <a:gd name="T1" fmla="*/ 0 h 1"/>
                  <a:gd name="T2" fmla="*/ 1 w 2"/>
                  <a:gd name="T3" fmla="*/ 0 h 1"/>
                  <a:gd name="T4" fmla="*/ 2 w 2"/>
                  <a:gd name="T5" fmla="*/ 0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1" y="0"/>
                    </a:lnTo>
                    <a:lnTo>
                      <a:pt x="2"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4" name="Freeform 61"/>
              <p:cNvSpPr>
                <a:spLocks/>
              </p:cNvSpPr>
              <p:nvPr/>
            </p:nvSpPr>
            <p:spPr bwMode="auto">
              <a:xfrm>
                <a:off x="3382" y="99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5" name="Freeform 62"/>
              <p:cNvSpPr>
                <a:spLocks/>
              </p:cNvSpPr>
              <p:nvPr/>
            </p:nvSpPr>
            <p:spPr bwMode="auto">
              <a:xfrm>
                <a:off x="3304" y="116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6" name="Freeform 63"/>
              <p:cNvSpPr>
                <a:spLocks/>
              </p:cNvSpPr>
              <p:nvPr/>
            </p:nvSpPr>
            <p:spPr bwMode="auto">
              <a:xfrm>
                <a:off x="3381" y="99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7" name="Freeform 64"/>
              <p:cNvSpPr>
                <a:spLocks/>
              </p:cNvSpPr>
              <p:nvPr/>
            </p:nvSpPr>
            <p:spPr bwMode="auto">
              <a:xfrm>
                <a:off x="3381" y="9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8" name="Freeform 65"/>
              <p:cNvSpPr>
                <a:spLocks/>
              </p:cNvSpPr>
              <p:nvPr/>
            </p:nvSpPr>
            <p:spPr bwMode="auto">
              <a:xfrm>
                <a:off x="3381" y="997"/>
                <a:ext cx="0" cy="2"/>
              </a:xfrm>
              <a:custGeom>
                <a:avLst/>
                <a:gdLst>
                  <a:gd name="T0" fmla="*/ 0 h 2"/>
                  <a:gd name="T1" fmla="*/ 1 h 2"/>
                  <a:gd name="T2" fmla="*/ 2 h 2"/>
                  <a:gd name="T3" fmla="*/ 2 h 2"/>
                  <a:gd name="T4" fmla="*/ 1 h 2"/>
                  <a:gd name="T5" fmla="*/ 1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1"/>
                    </a:lnTo>
                    <a:lnTo>
                      <a:pt x="0" y="2"/>
                    </a:lnTo>
                    <a:lnTo>
                      <a:pt x="0" y="2"/>
                    </a:lnTo>
                    <a:lnTo>
                      <a:pt x="0" y="1"/>
                    </a:lnTo>
                    <a:lnTo>
                      <a:pt x="0" y="1"/>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9" name="Freeform 66"/>
              <p:cNvSpPr>
                <a:spLocks/>
              </p:cNvSpPr>
              <p:nvPr/>
            </p:nvSpPr>
            <p:spPr bwMode="auto">
              <a:xfrm>
                <a:off x="3302" y="11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0" name="Freeform 67"/>
              <p:cNvSpPr>
                <a:spLocks/>
              </p:cNvSpPr>
              <p:nvPr/>
            </p:nvSpPr>
            <p:spPr bwMode="auto">
              <a:xfrm>
                <a:off x="3302" y="118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1" name="Freeform 68"/>
              <p:cNvSpPr>
                <a:spLocks/>
              </p:cNvSpPr>
              <p:nvPr/>
            </p:nvSpPr>
            <p:spPr bwMode="auto">
              <a:xfrm>
                <a:off x="3362" y="103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2" name="Freeform 69"/>
              <p:cNvSpPr>
                <a:spLocks/>
              </p:cNvSpPr>
              <p:nvPr/>
            </p:nvSpPr>
            <p:spPr bwMode="auto">
              <a:xfrm>
                <a:off x="3318" y="112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3" name="Freeform 70"/>
              <p:cNvSpPr>
                <a:spLocks/>
              </p:cNvSpPr>
              <p:nvPr/>
            </p:nvSpPr>
            <p:spPr bwMode="auto">
              <a:xfrm>
                <a:off x="3303" y="118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4" name="Freeform 71"/>
              <p:cNvSpPr>
                <a:spLocks/>
              </p:cNvSpPr>
              <p:nvPr/>
            </p:nvSpPr>
            <p:spPr bwMode="auto">
              <a:xfrm>
                <a:off x="3371" y="989"/>
                <a:ext cx="2" cy="3"/>
              </a:xfrm>
              <a:custGeom>
                <a:avLst/>
                <a:gdLst>
                  <a:gd name="T0" fmla="*/ 0 w 2"/>
                  <a:gd name="T1" fmla="*/ 1 h 3"/>
                  <a:gd name="T2" fmla="*/ 1 w 2"/>
                  <a:gd name="T3" fmla="*/ 1 h 3"/>
                  <a:gd name="T4" fmla="*/ 1 w 2"/>
                  <a:gd name="T5" fmla="*/ 0 h 3"/>
                  <a:gd name="T6" fmla="*/ 1 w 2"/>
                  <a:gd name="T7" fmla="*/ 1 h 3"/>
                  <a:gd name="T8" fmla="*/ 1 w 2"/>
                  <a:gd name="T9" fmla="*/ 2 h 3"/>
                  <a:gd name="T10" fmla="*/ 2 w 2"/>
                  <a:gd name="T11" fmla="*/ 3 h 3"/>
                  <a:gd name="T12" fmla="*/ 2 w 2"/>
                  <a:gd name="T13" fmla="*/ 2 h 3"/>
                  <a:gd name="T14" fmla="*/ 2 w 2"/>
                  <a:gd name="T15" fmla="*/ 3 h 3"/>
                  <a:gd name="T16" fmla="*/ 1 w 2"/>
                  <a:gd name="T17" fmla="*/ 3 h 3"/>
                  <a:gd name="T18" fmla="*/ 1 w 2"/>
                  <a:gd name="T19" fmla="*/ 2 h 3"/>
                  <a:gd name="T20" fmla="*/ 1 w 2"/>
                  <a:gd name="T21" fmla="*/ 1 h 3"/>
                  <a:gd name="T22" fmla="*/ 0 w 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0" y="1"/>
                    </a:moveTo>
                    <a:lnTo>
                      <a:pt x="1" y="1"/>
                    </a:lnTo>
                    <a:lnTo>
                      <a:pt x="1" y="0"/>
                    </a:lnTo>
                    <a:lnTo>
                      <a:pt x="1" y="1"/>
                    </a:lnTo>
                    <a:lnTo>
                      <a:pt x="1" y="2"/>
                    </a:lnTo>
                    <a:lnTo>
                      <a:pt x="2" y="3"/>
                    </a:lnTo>
                    <a:lnTo>
                      <a:pt x="2" y="2"/>
                    </a:lnTo>
                    <a:lnTo>
                      <a:pt x="2" y="3"/>
                    </a:lnTo>
                    <a:lnTo>
                      <a:pt x="1" y="3"/>
                    </a:lnTo>
                    <a:lnTo>
                      <a:pt x="1" y="2"/>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5" name="Freeform 72"/>
              <p:cNvSpPr>
                <a:spLocks/>
              </p:cNvSpPr>
              <p:nvPr/>
            </p:nvSpPr>
            <p:spPr bwMode="auto">
              <a:xfrm>
                <a:off x="3371" y="989"/>
                <a:ext cx="2" cy="3"/>
              </a:xfrm>
              <a:custGeom>
                <a:avLst/>
                <a:gdLst>
                  <a:gd name="T0" fmla="*/ 0 w 2"/>
                  <a:gd name="T1" fmla="*/ 1 h 3"/>
                  <a:gd name="T2" fmla="*/ 1 w 2"/>
                  <a:gd name="T3" fmla="*/ 1 h 3"/>
                  <a:gd name="T4" fmla="*/ 1 w 2"/>
                  <a:gd name="T5" fmla="*/ 0 h 3"/>
                  <a:gd name="T6" fmla="*/ 1 w 2"/>
                  <a:gd name="T7" fmla="*/ 1 h 3"/>
                  <a:gd name="T8" fmla="*/ 1 w 2"/>
                  <a:gd name="T9" fmla="*/ 2 h 3"/>
                  <a:gd name="T10" fmla="*/ 2 w 2"/>
                  <a:gd name="T11" fmla="*/ 3 h 3"/>
                  <a:gd name="T12" fmla="*/ 2 w 2"/>
                  <a:gd name="T13" fmla="*/ 2 h 3"/>
                  <a:gd name="T14" fmla="*/ 2 w 2"/>
                  <a:gd name="T15" fmla="*/ 3 h 3"/>
                  <a:gd name="T16" fmla="*/ 1 w 2"/>
                  <a:gd name="T17" fmla="*/ 3 h 3"/>
                  <a:gd name="T18" fmla="*/ 1 w 2"/>
                  <a:gd name="T19" fmla="*/ 2 h 3"/>
                  <a:gd name="T20" fmla="*/ 1 w 2"/>
                  <a:gd name="T21" fmla="*/ 1 h 3"/>
                  <a:gd name="T22" fmla="*/ 0 w 2"/>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0" y="1"/>
                    </a:moveTo>
                    <a:lnTo>
                      <a:pt x="1" y="1"/>
                    </a:lnTo>
                    <a:lnTo>
                      <a:pt x="1" y="0"/>
                    </a:lnTo>
                    <a:lnTo>
                      <a:pt x="1" y="1"/>
                    </a:lnTo>
                    <a:lnTo>
                      <a:pt x="1" y="2"/>
                    </a:lnTo>
                    <a:lnTo>
                      <a:pt x="2" y="3"/>
                    </a:lnTo>
                    <a:lnTo>
                      <a:pt x="2" y="2"/>
                    </a:lnTo>
                    <a:lnTo>
                      <a:pt x="2" y="3"/>
                    </a:lnTo>
                    <a:lnTo>
                      <a:pt x="1" y="3"/>
                    </a:lnTo>
                    <a:lnTo>
                      <a:pt x="1" y="2"/>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6" name="Freeform 73"/>
              <p:cNvSpPr>
                <a:spLocks/>
              </p:cNvSpPr>
              <p:nvPr/>
            </p:nvSpPr>
            <p:spPr bwMode="auto">
              <a:xfrm>
                <a:off x="3612" y="1284"/>
                <a:ext cx="214" cy="279"/>
              </a:xfrm>
              <a:custGeom>
                <a:avLst/>
                <a:gdLst>
                  <a:gd name="T0" fmla="*/ 6 w 214"/>
                  <a:gd name="T1" fmla="*/ 213 h 279"/>
                  <a:gd name="T2" fmla="*/ 7 w 214"/>
                  <a:gd name="T3" fmla="*/ 207 h 279"/>
                  <a:gd name="T4" fmla="*/ 9 w 214"/>
                  <a:gd name="T5" fmla="*/ 195 h 279"/>
                  <a:gd name="T6" fmla="*/ 14 w 214"/>
                  <a:gd name="T7" fmla="*/ 171 h 279"/>
                  <a:gd name="T8" fmla="*/ 17 w 214"/>
                  <a:gd name="T9" fmla="*/ 157 h 279"/>
                  <a:gd name="T10" fmla="*/ 18 w 214"/>
                  <a:gd name="T11" fmla="*/ 147 h 279"/>
                  <a:gd name="T12" fmla="*/ 28 w 214"/>
                  <a:gd name="T13" fmla="*/ 98 h 279"/>
                  <a:gd name="T14" fmla="*/ 29 w 214"/>
                  <a:gd name="T15" fmla="*/ 92 h 279"/>
                  <a:gd name="T16" fmla="*/ 30 w 214"/>
                  <a:gd name="T17" fmla="*/ 84 h 279"/>
                  <a:gd name="T18" fmla="*/ 32 w 214"/>
                  <a:gd name="T19" fmla="*/ 76 h 279"/>
                  <a:gd name="T20" fmla="*/ 34 w 214"/>
                  <a:gd name="T21" fmla="*/ 64 h 279"/>
                  <a:gd name="T22" fmla="*/ 35 w 214"/>
                  <a:gd name="T23" fmla="*/ 57 h 279"/>
                  <a:gd name="T24" fmla="*/ 39 w 214"/>
                  <a:gd name="T25" fmla="*/ 37 h 279"/>
                  <a:gd name="T26" fmla="*/ 43 w 214"/>
                  <a:gd name="T27" fmla="*/ 17 h 279"/>
                  <a:gd name="T28" fmla="*/ 46 w 214"/>
                  <a:gd name="T29" fmla="*/ 0 h 279"/>
                  <a:gd name="T30" fmla="*/ 54 w 214"/>
                  <a:gd name="T31" fmla="*/ 2 h 279"/>
                  <a:gd name="T32" fmla="*/ 61 w 214"/>
                  <a:gd name="T33" fmla="*/ 3 h 279"/>
                  <a:gd name="T34" fmla="*/ 68 w 214"/>
                  <a:gd name="T35" fmla="*/ 4 h 279"/>
                  <a:gd name="T36" fmla="*/ 75 w 214"/>
                  <a:gd name="T37" fmla="*/ 6 h 279"/>
                  <a:gd name="T38" fmla="*/ 83 w 214"/>
                  <a:gd name="T39" fmla="*/ 7 h 279"/>
                  <a:gd name="T40" fmla="*/ 90 w 214"/>
                  <a:gd name="T41" fmla="*/ 8 h 279"/>
                  <a:gd name="T42" fmla="*/ 104 w 214"/>
                  <a:gd name="T43" fmla="*/ 11 h 279"/>
                  <a:gd name="T44" fmla="*/ 115 w 214"/>
                  <a:gd name="T45" fmla="*/ 13 h 279"/>
                  <a:gd name="T46" fmla="*/ 126 w 214"/>
                  <a:gd name="T47" fmla="*/ 15 h 279"/>
                  <a:gd name="T48" fmla="*/ 136 w 214"/>
                  <a:gd name="T49" fmla="*/ 16 h 279"/>
                  <a:gd name="T50" fmla="*/ 151 w 214"/>
                  <a:gd name="T51" fmla="*/ 20 h 279"/>
                  <a:gd name="T52" fmla="*/ 145 w 214"/>
                  <a:gd name="T53" fmla="*/ 56 h 279"/>
                  <a:gd name="T54" fmla="*/ 145 w 214"/>
                  <a:gd name="T55" fmla="*/ 69 h 279"/>
                  <a:gd name="T56" fmla="*/ 157 w 214"/>
                  <a:gd name="T57" fmla="*/ 71 h 279"/>
                  <a:gd name="T58" fmla="*/ 169 w 214"/>
                  <a:gd name="T59" fmla="*/ 73 h 279"/>
                  <a:gd name="T60" fmla="*/ 180 w 214"/>
                  <a:gd name="T61" fmla="*/ 75 h 279"/>
                  <a:gd name="T62" fmla="*/ 190 w 214"/>
                  <a:gd name="T63" fmla="*/ 76 h 279"/>
                  <a:gd name="T64" fmla="*/ 201 w 214"/>
                  <a:gd name="T65" fmla="*/ 77 h 279"/>
                  <a:gd name="T66" fmla="*/ 210 w 214"/>
                  <a:gd name="T67" fmla="*/ 79 h 279"/>
                  <a:gd name="T68" fmla="*/ 211 w 214"/>
                  <a:gd name="T69" fmla="*/ 103 h 279"/>
                  <a:gd name="T70" fmla="*/ 208 w 214"/>
                  <a:gd name="T71" fmla="*/ 127 h 279"/>
                  <a:gd name="T72" fmla="*/ 205 w 214"/>
                  <a:gd name="T73" fmla="*/ 155 h 279"/>
                  <a:gd name="T74" fmla="*/ 200 w 214"/>
                  <a:gd name="T75" fmla="*/ 183 h 279"/>
                  <a:gd name="T76" fmla="*/ 199 w 214"/>
                  <a:gd name="T77" fmla="*/ 192 h 279"/>
                  <a:gd name="T78" fmla="*/ 196 w 214"/>
                  <a:gd name="T79" fmla="*/ 210 h 279"/>
                  <a:gd name="T80" fmla="*/ 194 w 214"/>
                  <a:gd name="T81" fmla="*/ 234 h 279"/>
                  <a:gd name="T82" fmla="*/ 193 w 214"/>
                  <a:gd name="T83" fmla="*/ 243 h 279"/>
                  <a:gd name="T84" fmla="*/ 191 w 214"/>
                  <a:gd name="T85" fmla="*/ 255 h 279"/>
                  <a:gd name="T86" fmla="*/ 190 w 214"/>
                  <a:gd name="T87" fmla="*/ 268 h 279"/>
                  <a:gd name="T88" fmla="*/ 188 w 214"/>
                  <a:gd name="T89" fmla="*/ 278 h 279"/>
                  <a:gd name="T90" fmla="*/ 181 w 214"/>
                  <a:gd name="T91" fmla="*/ 278 h 279"/>
                  <a:gd name="T92" fmla="*/ 171 w 214"/>
                  <a:gd name="T93" fmla="*/ 277 h 279"/>
                  <a:gd name="T94" fmla="*/ 156 w 214"/>
                  <a:gd name="T95" fmla="*/ 274 h 279"/>
                  <a:gd name="T96" fmla="*/ 144 w 214"/>
                  <a:gd name="T97" fmla="*/ 273 h 279"/>
                  <a:gd name="T98" fmla="*/ 130 w 214"/>
                  <a:gd name="T99" fmla="*/ 270 h 279"/>
                  <a:gd name="T100" fmla="*/ 100 w 214"/>
                  <a:gd name="T101" fmla="*/ 266 h 279"/>
                  <a:gd name="T102" fmla="*/ 54 w 214"/>
                  <a:gd name="T103" fmla="*/ 257 h 279"/>
                  <a:gd name="T104" fmla="*/ 39 w 214"/>
                  <a:gd name="T105" fmla="*/ 254 h 279"/>
                  <a:gd name="T106" fmla="*/ 0 w 214"/>
                  <a:gd name="T107" fmla="*/ 244 h 279"/>
                  <a:gd name="T108" fmla="*/ 2 w 214"/>
                  <a:gd name="T109" fmla="*/ 238 h 279"/>
                  <a:gd name="T110" fmla="*/ 2 w 214"/>
                  <a:gd name="T111" fmla="*/ 232 h 279"/>
                  <a:gd name="T112" fmla="*/ 4 w 214"/>
                  <a:gd name="T113" fmla="*/ 225 h 279"/>
                  <a:gd name="T114" fmla="*/ 5 w 214"/>
                  <a:gd name="T115" fmla="*/ 22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 h="279">
                    <a:moveTo>
                      <a:pt x="5" y="220"/>
                    </a:moveTo>
                    <a:lnTo>
                      <a:pt x="5" y="219"/>
                    </a:lnTo>
                    <a:lnTo>
                      <a:pt x="5" y="218"/>
                    </a:lnTo>
                    <a:lnTo>
                      <a:pt x="5" y="217"/>
                    </a:lnTo>
                    <a:lnTo>
                      <a:pt x="5" y="217"/>
                    </a:lnTo>
                    <a:lnTo>
                      <a:pt x="5" y="216"/>
                    </a:lnTo>
                    <a:lnTo>
                      <a:pt x="5" y="215"/>
                    </a:lnTo>
                    <a:lnTo>
                      <a:pt x="6" y="214"/>
                    </a:lnTo>
                    <a:lnTo>
                      <a:pt x="6" y="213"/>
                    </a:lnTo>
                    <a:lnTo>
                      <a:pt x="6" y="212"/>
                    </a:lnTo>
                    <a:lnTo>
                      <a:pt x="6" y="212"/>
                    </a:lnTo>
                    <a:lnTo>
                      <a:pt x="7" y="211"/>
                    </a:lnTo>
                    <a:lnTo>
                      <a:pt x="7" y="211"/>
                    </a:lnTo>
                    <a:lnTo>
                      <a:pt x="7" y="210"/>
                    </a:lnTo>
                    <a:lnTo>
                      <a:pt x="7" y="209"/>
                    </a:lnTo>
                    <a:lnTo>
                      <a:pt x="7" y="208"/>
                    </a:lnTo>
                    <a:lnTo>
                      <a:pt x="7" y="208"/>
                    </a:lnTo>
                    <a:lnTo>
                      <a:pt x="7" y="207"/>
                    </a:lnTo>
                    <a:lnTo>
                      <a:pt x="7" y="206"/>
                    </a:lnTo>
                    <a:lnTo>
                      <a:pt x="7" y="205"/>
                    </a:lnTo>
                    <a:lnTo>
                      <a:pt x="8" y="204"/>
                    </a:lnTo>
                    <a:lnTo>
                      <a:pt x="8" y="204"/>
                    </a:lnTo>
                    <a:lnTo>
                      <a:pt x="8" y="204"/>
                    </a:lnTo>
                    <a:lnTo>
                      <a:pt x="8" y="203"/>
                    </a:lnTo>
                    <a:lnTo>
                      <a:pt x="8" y="202"/>
                    </a:lnTo>
                    <a:lnTo>
                      <a:pt x="9" y="197"/>
                    </a:lnTo>
                    <a:lnTo>
                      <a:pt x="9" y="195"/>
                    </a:lnTo>
                    <a:lnTo>
                      <a:pt x="10" y="193"/>
                    </a:lnTo>
                    <a:lnTo>
                      <a:pt x="10" y="192"/>
                    </a:lnTo>
                    <a:lnTo>
                      <a:pt x="10" y="191"/>
                    </a:lnTo>
                    <a:lnTo>
                      <a:pt x="11" y="189"/>
                    </a:lnTo>
                    <a:lnTo>
                      <a:pt x="11" y="185"/>
                    </a:lnTo>
                    <a:lnTo>
                      <a:pt x="11" y="184"/>
                    </a:lnTo>
                    <a:lnTo>
                      <a:pt x="13" y="176"/>
                    </a:lnTo>
                    <a:lnTo>
                      <a:pt x="13" y="175"/>
                    </a:lnTo>
                    <a:lnTo>
                      <a:pt x="14" y="171"/>
                    </a:lnTo>
                    <a:lnTo>
                      <a:pt x="14" y="169"/>
                    </a:lnTo>
                    <a:lnTo>
                      <a:pt x="14" y="168"/>
                    </a:lnTo>
                    <a:lnTo>
                      <a:pt x="14" y="168"/>
                    </a:lnTo>
                    <a:lnTo>
                      <a:pt x="14" y="167"/>
                    </a:lnTo>
                    <a:lnTo>
                      <a:pt x="14" y="167"/>
                    </a:lnTo>
                    <a:lnTo>
                      <a:pt x="15" y="164"/>
                    </a:lnTo>
                    <a:lnTo>
                      <a:pt x="16" y="161"/>
                    </a:lnTo>
                    <a:lnTo>
                      <a:pt x="16" y="160"/>
                    </a:lnTo>
                    <a:lnTo>
                      <a:pt x="17" y="157"/>
                    </a:lnTo>
                    <a:lnTo>
                      <a:pt x="17" y="156"/>
                    </a:lnTo>
                    <a:lnTo>
                      <a:pt x="17" y="156"/>
                    </a:lnTo>
                    <a:lnTo>
                      <a:pt x="17" y="155"/>
                    </a:lnTo>
                    <a:lnTo>
                      <a:pt x="17" y="155"/>
                    </a:lnTo>
                    <a:lnTo>
                      <a:pt x="17" y="154"/>
                    </a:lnTo>
                    <a:lnTo>
                      <a:pt x="17" y="153"/>
                    </a:lnTo>
                    <a:lnTo>
                      <a:pt x="18" y="152"/>
                    </a:lnTo>
                    <a:lnTo>
                      <a:pt x="18" y="148"/>
                    </a:lnTo>
                    <a:lnTo>
                      <a:pt x="18" y="147"/>
                    </a:lnTo>
                    <a:lnTo>
                      <a:pt x="20" y="134"/>
                    </a:lnTo>
                    <a:lnTo>
                      <a:pt x="23" y="123"/>
                    </a:lnTo>
                    <a:lnTo>
                      <a:pt x="23" y="122"/>
                    </a:lnTo>
                    <a:lnTo>
                      <a:pt x="25" y="110"/>
                    </a:lnTo>
                    <a:lnTo>
                      <a:pt x="26" y="109"/>
                    </a:lnTo>
                    <a:lnTo>
                      <a:pt x="26" y="103"/>
                    </a:lnTo>
                    <a:lnTo>
                      <a:pt x="27" y="99"/>
                    </a:lnTo>
                    <a:lnTo>
                      <a:pt x="28" y="98"/>
                    </a:lnTo>
                    <a:lnTo>
                      <a:pt x="28" y="98"/>
                    </a:lnTo>
                    <a:lnTo>
                      <a:pt x="28" y="97"/>
                    </a:lnTo>
                    <a:lnTo>
                      <a:pt x="28" y="96"/>
                    </a:lnTo>
                    <a:lnTo>
                      <a:pt x="28" y="95"/>
                    </a:lnTo>
                    <a:lnTo>
                      <a:pt x="29" y="95"/>
                    </a:lnTo>
                    <a:lnTo>
                      <a:pt x="29" y="94"/>
                    </a:lnTo>
                    <a:lnTo>
                      <a:pt x="29" y="93"/>
                    </a:lnTo>
                    <a:lnTo>
                      <a:pt x="29" y="92"/>
                    </a:lnTo>
                    <a:lnTo>
                      <a:pt x="29" y="92"/>
                    </a:lnTo>
                    <a:lnTo>
                      <a:pt x="29" y="92"/>
                    </a:lnTo>
                    <a:lnTo>
                      <a:pt x="29" y="91"/>
                    </a:lnTo>
                    <a:lnTo>
                      <a:pt x="29" y="90"/>
                    </a:lnTo>
                    <a:lnTo>
                      <a:pt x="29" y="89"/>
                    </a:lnTo>
                    <a:lnTo>
                      <a:pt x="29" y="89"/>
                    </a:lnTo>
                    <a:lnTo>
                      <a:pt x="29" y="88"/>
                    </a:lnTo>
                    <a:lnTo>
                      <a:pt x="29" y="87"/>
                    </a:lnTo>
                    <a:lnTo>
                      <a:pt x="29" y="86"/>
                    </a:lnTo>
                    <a:lnTo>
                      <a:pt x="29" y="86"/>
                    </a:lnTo>
                    <a:lnTo>
                      <a:pt x="30" y="84"/>
                    </a:lnTo>
                    <a:lnTo>
                      <a:pt x="30" y="82"/>
                    </a:lnTo>
                    <a:lnTo>
                      <a:pt x="30" y="81"/>
                    </a:lnTo>
                    <a:lnTo>
                      <a:pt x="31" y="80"/>
                    </a:lnTo>
                    <a:lnTo>
                      <a:pt x="31" y="79"/>
                    </a:lnTo>
                    <a:lnTo>
                      <a:pt x="31" y="79"/>
                    </a:lnTo>
                    <a:lnTo>
                      <a:pt x="31" y="78"/>
                    </a:lnTo>
                    <a:lnTo>
                      <a:pt x="31" y="77"/>
                    </a:lnTo>
                    <a:lnTo>
                      <a:pt x="32" y="77"/>
                    </a:lnTo>
                    <a:lnTo>
                      <a:pt x="32" y="76"/>
                    </a:lnTo>
                    <a:lnTo>
                      <a:pt x="32" y="76"/>
                    </a:lnTo>
                    <a:lnTo>
                      <a:pt x="32" y="75"/>
                    </a:lnTo>
                    <a:lnTo>
                      <a:pt x="32" y="74"/>
                    </a:lnTo>
                    <a:lnTo>
                      <a:pt x="32" y="73"/>
                    </a:lnTo>
                    <a:lnTo>
                      <a:pt x="33" y="69"/>
                    </a:lnTo>
                    <a:lnTo>
                      <a:pt x="33" y="68"/>
                    </a:lnTo>
                    <a:lnTo>
                      <a:pt x="33" y="67"/>
                    </a:lnTo>
                    <a:lnTo>
                      <a:pt x="34" y="65"/>
                    </a:lnTo>
                    <a:lnTo>
                      <a:pt x="34" y="64"/>
                    </a:lnTo>
                    <a:lnTo>
                      <a:pt x="34" y="63"/>
                    </a:lnTo>
                    <a:lnTo>
                      <a:pt x="35" y="63"/>
                    </a:lnTo>
                    <a:lnTo>
                      <a:pt x="35" y="62"/>
                    </a:lnTo>
                    <a:lnTo>
                      <a:pt x="35" y="61"/>
                    </a:lnTo>
                    <a:lnTo>
                      <a:pt x="35" y="61"/>
                    </a:lnTo>
                    <a:lnTo>
                      <a:pt x="35" y="61"/>
                    </a:lnTo>
                    <a:lnTo>
                      <a:pt x="35" y="60"/>
                    </a:lnTo>
                    <a:lnTo>
                      <a:pt x="35" y="59"/>
                    </a:lnTo>
                    <a:lnTo>
                      <a:pt x="35" y="57"/>
                    </a:lnTo>
                    <a:lnTo>
                      <a:pt x="35" y="55"/>
                    </a:lnTo>
                    <a:lnTo>
                      <a:pt x="36" y="52"/>
                    </a:lnTo>
                    <a:lnTo>
                      <a:pt x="37" y="49"/>
                    </a:lnTo>
                    <a:lnTo>
                      <a:pt x="38" y="43"/>
                    </a:lnTo>
                    <a:lnTo>
                      <a:pt x="38" y="39"/>
                    </a:lnTo>
                    <a:lnTo>
                      <a:pt x="38" y="38"/>
                    </a:lnTo>
                    <a:lnTo>
                      <a:pt x="39" y="38"/>
                    </a:lnTo>
                    <a:lnTo>
                      <a:pt x="39" y="38"/>
                    </a:lnTo>
                    <a:lnTo>
                      <a:pt x="39" y="37"/>
                    </a:lnTo>
                    <a:lnTo>
                      <a:pt x="39" y="36"/>
                    </a:lnTo>
                    <a:lnTo>
                      <a:pt x="40" y="33"/>
                    </a:lnTo>
                    <a:lnTo>
                      <a:pt x="41" y="31"/>
                    </a:lnTo>
                    <a:lnTo>
                      <a:pt x="41" y="28"/>
                    </a:lnTo>
                    <a:lnTo>
                      <a:pt x="41" y="24"/>
                    </a:lnTo>
                    <a:lnTo>
                      <a:pt x="41" y="24"/>
                    </a:lnTo>
                    <a:lnTo>
                      <a:pt x="41" y="23"/>
                    </a:lnTo>
                    <a:lnTo>
                      <a:pt x="42" y="18"/>
                    </a:lnTo>
                    <a:lnTo>
                      <a:pt x="43" y="17"/>
                    </a:lnTo>
                    <a:lnTo>
                      <a:pt x="43" y="15"/>
                    </a:lnTo>
                    <a:lnTo>
                      <a:pt x="44" y="12"/>
                    </a:lnTo>
                    <a:lnTo>
                      <a:pt x="44" y="12"/>
                    </a:lnTo>
                    <a:lnTo>
                      <a:pt x="44" y="7"/>
                    </a:lnTo>
                    <a:lnTo>
                      <a:pt x="45" y="7"/>
                    </a:lnTo>
                    <a:lnTo>
                      <a:pt x="45" y="6"/>
                    </a:lnTo>
                    <a:lnTo>
                      <a:pt x="45" y="6"/>
                    </a:lnTo>
                    <a:lnTo>
                      <a:pt x="46" y="3"/>
                    </a:lnTo>
                    <a:lnTo>
                      <a:pt x="46" y="0"/>
                    </a:lnTo>
                    <a:lnTo>
                      <a:pt x="47" y="0"/>
                    </a:lnTo>
                    <a:lnTo>
                      <a:pt x="49" y="0"/>
                    </a:lnTo>
                    <a:lnTo>
                      <a:pt x="50" y="0"/>
                    </a:lnTo>
                    <a:lnTo>
                      <a:pt x="50" y="1"/>
                    </a:lnTo>
                    <a:lnTo>
                      <a:pt x="51" y="1"/>
                    </a:lnTo>
                    <a:lnTo>
                      <a:pt x="51" y="1"/>
                    </a:lnTo>
                    <a:lnTo>
                      <a:pt x="52" y="1"/>
                    </a:lnTo>
                    <a:lnTo>
                      <a:pt x="53" y="2"/>
                    </a:lnTo>
                    <a:lnTo>
                      <a:pt x="54" y="2"/>
                    </a:lnTo>
                    <a:lnTo>
                      <a:pt x="55" y="2"/>
                    </a:lnTo>
                    <a:lnTo>
                      <a:pt x="56" y="2"/>
                    </a:lnTo>
                    <a:lnTo>
                      <a:pt x="56" y="2"/>
                    </a:lnTo>
                    <a:lnTo>
                      <a:pt x="57" y="3"/>
                    </a:lnTo>
                    <a:lnTo>
                      <a:pt x="58" y="3"/>
                    </a:lnTo>
                    <a:lnTo>
                      <a:pt x="59" y="3"/>
                    </a:lnTo>
                    <a:lnTo>
                      <a:pt x="59" y="3"/>
                    </a:lnTo>
                    <a:lnTo>
                      <a:pt x="60" y="3"/>
                    </a:lnTo>
                    <a:lnTo>
                      <a:pt x="61" y="3"/>
                    </a:lnTo>
                    <a:lnTo>
                      <a:pt x="62" y="3"/>
                    </a:lnTo>
                    <a:lnTo>
                      <a:pt x="62" y="3"/>
                    </a:lnTo>
                    <a:lnTo>
                      <a:pt x="62" y="3"/>
                    </a:lnTo>
                    <a:lnTo>
                      <a:pt x="63" y="3"/>
                    </a:lnTo>
                    <a:lnTo>
                      <a:pt x="65" y="4"/>
                    </a:lnTo>
                    <a:lnTo>
                      <a:pt x="65" y="4"/>
                    </a:lnTo>
                    <a:lnTo>
                      <a:pt x="66" y="4"/>
                    </a:lnTo>
                    <a:lnTo>
                      <a:pt x="68" y="4"/>
                    </a:lnTo>
                    <a:lnTo>
                      <a:pt x="68" y="4"/>
                    </a:lnTo>
                    <a:lnTo>
                      <a:pt x="68" y="4"/>
                    </a:lnTo>
                    <a:lnTo>
                      <a:pt x="69" y="5"/>
                    </a:lnTo>
                    <a:lnTo>
                      <a:pt x="70" y="5"/>
                    </a:lnTo>
                    <a:lnTo>
                      <a:pt x="71" y="5"/>
                    </a:lnTo>
                    <a:lnTo>
                      <a:pt x="71" y="5"/>
                    </a:lnTo>
                    <a:lnTo>
                      <a:pt x="73" y="5"/>
                    </a:lnTo>
                    <a:lnTo>
                      <a:pt x="74" y="6"/>
                    </a:lnTo>
                    <a:lnTo>
                      <a:pt x="74" y="6"/>
                    </a:lnTo>
                    <a:lnTo>
                      <a:pt x="75" y="6"/>
                    </a:lnTo>
                    <a:lnTo>
                      <a:pt x="76" y="6"/>
                    </a:lnTo>
                    <a:lnTo>
                      <a:pt x="77" y="6"/>
                    </a:lnTo>
                    <a:lnTo>
                      <a:pt x="78" y="6"/>
                    </a:lnTo>
                    <a:lnTo>
                      <a:pt x="79" y="6"/>
                    </a:lnTo>
                    <a:lnTo>
                      <a:pt x="79" y="6"/>
                    </a:lnTo>
                    <a:lnTo>
                      <a:pt x="80" y="6"/>
                    </a:lnTo>
                    <a:lnTo>
                      <a:pt x="81" y="7"/>
                    </a:lnTo>
                    <a:lnTo>
                      <a:pt x="83" y="7"/>
                    </a:lnTo>
                    <a:lnTo>
                      <a:pt x="83" y="7"/>
                    </a:lnTo>
                    <a:lnTo>
                      <a:pt x="85" y="8"/>
                    </a:lnTo>
                    <a:lnTo>
                      <a:pt x="85" y="8"/>
                    </a:lnTo>
                    <a:lnTo>
                      <a:pt x="86" y="8"/>
                    </a:lnTo>
                    <a:lnTo>
                      <a:pt x="86" y="8"/>
                    </a:lnTo>
                    <a:lnTo>
                      <a:pt x="87" y="8"/>
                    </a:lnTo>
                    <a:lnTo>
                      <a:pt x="88" y="8"/>
                    </a:lnTo>
                    <a:lnTo>
                      <a:pt x="89" y="8"/>
                    </a:lnTo>
                    <a:lnTo>
                      <a:pt x="89" y="8"/>
                    </a:lnTo>
                    <a:lnTo>
                      <a:pt x="90" y="8"/>
                    </a:lnTo>
                    <a:lnTo>
                      <a:pt x="90" y="8"/>
                    </a:lnTo>
                    <a:lnTo>
                      <a:pt x="91" y="8"/>
                    </a:lnTo>
                    <a:lnTo>
                      <a:pt x="92" y="8"/>
                    </a:lnTo>
                    <a:lnTo>
                      <a:pt x="92" y="9"/>
                    </a:lnTo>
                    <a:lnTo>
                      <a:pt x="95" y="9"/>
                    </a:lnTo>
                    <a:lnTo>
                      <a:pt x="95" y="9"/>
                    </a:lnTo>
                    <a:lnTo>
                      <a:pt x="100" y="10"/>
                    </a:lnTo>
                    <a:lnTo>
                      <a:pt x="101" y="10"/>
                    </a:lnTo>
                    <a:lnTo>
                      <a:pt x="104" y="11"/>
                    </a:lnTo>
                    <a:lnTo>
                      <a:pt x="108" y="12"/>
                    </a:lnTo>
                    <a:lnTo>
                      <a:pt x="109" y="12"/>
                    </a:lnTo>
                    <a:lnTo>
                      <a:pt x="110" y="12"/>
                    </a:lnTo>
                    <a:lnTo>
                      <a:pt x="111" y="12"/>
                    </a:lnTo>
                    <a:lnTo>
                      <a:pt x="112" y="12"/>
                    </a:lnTo>
                    <a:lnTo>
                      <a:pt x="113" y="12"/>
                    </a:lnTo>
                    <a:lnTo>
                      <a:pt x="113" y="12"/>
                    </a:lnTo>
                    <a:lnTo>
                      <a:pt x="113" y="12"/>
                    </a:lnTo>
                    <a:lnTo>
                      <a:pt x="115" y="13"/>
                    </a:lnTo>
                    <a:lnTo>
                      <a:pt x="117" y="13"/>
                    </a:lnTo>
                    <a:lnTo>
                      <a:pt x="119" y="14"/>
                    </a:lnTo>
                    <a:lnTo>
                      <a:pt x="119" y="14"/>
                    </a:lnTo>
                    <a:lnTo>
                      <a:pt x="120" y="14"/>
                    </a:lnTo>
                    <a:lnTo>
                      <a:pt x="122" y="14"/>
                    </a:lnTo>
                    <a:lnTo>
                      <a:pt x="122" y="15"/>
                    </a:lnTo>
                    <a:lnTo>
                      <a:pt x="123" y="15"/>
                    </a:lnTo>
                    <a:lnTo>
                      <a:pt x="123" y="15"/>
                    </a:lnTo>
                    <a:lnTo>
                      <a:pt x="126" y="15"/>
                    </a:lnTo>
                    <a:lnTo>
                      <a:pt x="126" y="15"/>
                    </a:lnTo>
                    <a:lnTo>
                      <a:pt x="128" y="15"/>
                    </a:lnTo>
                    <a:lnTo>
                      <a:pt x="130" y="15"/>
                    </a:lnTo>
                    <a:lnTo>
                      <a:pt x="130" y="15"/>
                    </a:lnTo>
                    <a:lnTo>
                      <a:pt x="131" y="15"/>
                    </a:lnTo>
                    <a:lnTo>
                      <a:pt x="132" y="15"/>
                    </a:lnTo>
                    <a:lnTo>
                      <a:pt x="134" y="16"/>
                    </a:lnTo>
                    <a:lnTo>
                      <a:pt x="135" y="16"/>
                    </a:lnTo>
                    <a:lnTo>
                      <a:pt x="136" y="16"/>
                    </a:lnTo>
                    <a:lnTo>
                      <a:pt x="137" y="16"/>
                    </a:lnTo>
                    <a:lnTo>
                      <a:pt x="138" y="16"/>
                    </a:lnTo>
                    <a:lnTo>
                      <a:pt x="141" y="17"/>
                    </a:lnTo>
                    <a:lnTo>
                      <a:pt x="148" y="18"/>
                    </a:lnTo>
                    <a:lnTo>
                      <a:pt x="149" y="18"/>
                    </a:lnTo>
                    <a:lnTo>
                      <a:pt x="151" y="18"/>
                    </a:lnTo>
                    <a:lnTo>
                      <a:pt x="151" y="18"/>
                    </a:lnTo>
                    <a:lnTo>
                      <a:pt x="151" y="19"/>
                    </a:lnTo>
                    <a:lnTo>
                      <a:pt x="151" y="20"/>
                    </a:lnTo>
                    <a:lnTo>
                      <a:pt x="151" y="22"/>
                    </a:lnTo>
                    <a:lnTo>
                      <a:pt x="149" y="31"/>
                    </a:lnTo>
                    <a:lnTo>
                      <a:pt x="148" y="40"/>
                    </a:lnTo>
                    <a:lnTo>
                      <a:pt x="148" y="40"/>
                    </a:lnTo>
                    <a:lnTo>
                      <a:pt x="147" y="43"/>
                    </a:lnTo>
                    <a:lnTo>
                      <a:pt x="147" y="44"/>
                    </a:lnTo>
                    <a:lnTo>
                      <a:pt x="145" y="50"/>
                    </a:lnTo>
                    <a:lnTo>
                      <a:pt x="145" y="51"/>
                    </a:lnTo>
                    <a:lnTo>
                      <a:pt x="145" y="56"/>
                    </a:lnTo>
                    <a:lnTo>
                      <a:pt x="145" y="60"/>
                    </a:lnTo>
                    <a:lnTo>
                      <a:pt x="144" y="62"/>
                    </a:lnTo>
                    <a:lnTo>
                      <a:pt x="144" y="63"/>
                    </a:lnTo>
                    <a:lnTo>
                      <a:pt x="144" y="64"/>
                    </a:lnTo>
                    <a:lnTo>
                      <a:pt x="144" y="64"/>
                    </a:lnTo>
                    <a:lnTo>
                      <a:pt x="143" y="68"/>
                    </a:lnTo>
                    <a:lnTo>
                      <a:pt x="143" y="68"/>
                    </a:lnTo>
                    <a:lnTo>
                      <a:pt x="144" y="68"/>
                    </a:lnTo>
                    <a:lnTo>
                      <a:pt x="145" y="69"/>
                    </a:lnTo>
                    <a:lnTo>
                      <a:pt x="145" y="69"/>
                    </a:lnTo>
                    <a:lnTo>
                      <a:pt x="145" y="69"/>
                    </a:lnTo>
                    <a:lnTo>
                      <a:pt x="149" y="70"/>
                    </a:lnTo>
                    <a:lnTo>
                      <a:pt x="154" y="70"/>
                    </a:lnTo>
                    <a:lnTo>
                      <a:pt x="154" y="70"/>
                    </a:lnTo>
                    <a:lnTo>
                      <a:pt x="155" y="70"/>
                    </a:lnTo>
                    <a:lnTo>
                      <a:pt x="156" y="70"/>
                    </a:lnTo>
                    <a:lnTo>
                      <a:pt x="156" y="70"/>
                    </a:lnTo>
                    <a:lnTo>
                      <a:pt x="157" y="71"/>
                    </a:lnTo>
                    <a:lnTo>
                      <a:pt x="158" y="71"/>
                    </a:lnTo>
                    <a:lnTo>
                      <a:pt x="160" y="71"/>
                    </a:lnTo>
                    <a:lnTo>
                      <a:pt x="161" y="72"/>
                    </a:lnTo>
                    <a:lnTo>
                      <a:pt x="162" y="72"/>
                    </a:lnTo>
                    <a:lnTo>
                      <a:pt x="162" y="72"/>
                    </a:lnTo>
                    <a:lnTo>
                      <a:pt x="167" y="73"/>
                    </a:lnTo>
                    <a:lnTo>
                      <a:pt x="167" y="73"/>
                    </a:lnTo>
                    <a:lnTo>
                      <a:pt x="168" y="73"/>
                    </a:lnTo>
                    <a:lnTo>
                      <a:pt x="169" y="73"/>
                    </a:lnTo>
                    <a:lnTo>
                      <a:pt x="170" y="73"/>
                    </a:lnTo>
                    <a:lnTo>
                      <a:pt x="171" y="73"/>
                    </a:lnTo>
                    <a:lnTo>
                      <a:pt x="172" y="73"/>
                    </a:lnTo>
                    <a:lnTo>
                      <a:pt x="172" y="73"/>
                    </a:lnTo>
                    <a:lnTo>
                      <a:pt x="176" y="74"/>
                    </a:lnTo>
                    <a:lnTo>
                      <a:pt x="178" y="74"/>
                    </a:lnTo>
                    <a:lnTo>
                      <a:pt x="178" y="75"/>
                    </a:lnTo>
                    <a:lnTo>
                      <a:pt x="179" y="75"/>
                    </a:lnTo>
                    <a:lnTo>
                      <a:pt x="180" y="75"/>
                    </a:lnTo>
                    <a:lnTo>
                      <a:pt x="181" y="75"/>
                    </a:lnTo>
                    <a:lnTo>
                      <a:pt x="182" y="75"/>
                    </a:lnTo>
                    <a:lnTo>
                      <a:pt x="183" y="75"/>
                    </a:lnTo>
                    <a:lnTo>
                      <a:pt x="184" y="76"/>
                    </a:lnTo>
                    <a:lnTo>
                      <a:pt x="184" y="76"/>
                    </a:lnTo>
                    <a:lnTo>
                      <a:pt x="185" y="76"/>
                    </a:lnTo>
                    <a:lnTo>
                      <a:pt x="187" y="76"/>
                    </a:lnTo>
                    <a:lnTo>
                      <a:pt x="190" y="76"/>
                    </a:lnTo>
                    <a:lnTo>
                      <a:pt x="190" y="76"/>
                    </a:lnTo>
                    <a:lnTo>
                      <a:pt x="191" y="76"/>
                    </a:lnTo>
                    <a:lnTo>
                      <a:pt x="193" y="76"/>
                    </a:lnTo>
                    <a:lnTo>
                      <a:pt x="193" y="76"/>
                    </a:lnTo>
                    <a:lnTo>
                      <a:pt x="196" y="76"/>
                    </a:lnTo>
                    <a:lnTo>
                      <a:pt x="197" y="77"/>
                    </a:lnTo>
                    <a:lnTo>
                      <a:pt x="198" y="77"/>
                    </a:lnTo>
                    <a:lnTo>
                      <a:pt x="199" y="77"/>
                    </a:lnTo>
                    <a:lnTo>
                      <a:pt x="200" y="77"/>
                    </a:lnTo>
                    <a:lnTo>
                      <a:pt x="201" y="77"/>
                    </a:lnTo>
                    <a:lnTo>
                      <a:pt x="202" y="77"/>
                    </a:lnTo>
                    <a:lnTo>
                      <a:pt x="203" y="78"/>
                    </a:lnTo>
                    <a:lnTo>
                      <a:pt x="205" y="78"/>
                    </a:lnTo>
                    <a:lnTo>
                      <a:pt x="207" y="79"/>
                    </a:lnTo>
                    <a:lnTo>
                      <a:pt x="207" y="78"/>
                    </a:lnTo>
                    <a:lnTo>
                      <a:pt x="207" y="79"/>
                    </a:lnTo>
                    <a:lnTo>
                      <a:pt x="208" y="79"/>
                    </a:lnTo>
                    <a:lnTo>
                      <a:pt x="208" y="79"/>
                    </a:lnTo>
                    <a:lnTo>
                      <a:pt x="210" y="79"/>
                    </a:lnTo>
                    <a:lnTo>
                      <a:pt x="211" y="79"/>
                    </a:lnTo>
                    <a:lnTo>
                      <a:pt x="211" y="79"/>
                    </a:lnTo>
                    <a:lnTo>
                      <a:pt x="214" y="79"/>
                    </a:lnTo>
                    <a:lnTo>
                      <a:pt x="214" y="86"/>
                    </a:lnTo>
                    <a:lnTo>
                      <a:pt x="213" y="88"/>
                    </a:lnTo>
                    <a:lnTo>
                      <a:pt x="212" y="95"/>
                    </a:lnTo>
                    <a:lnTo>
                      <a:pt x="212" y="97"/>
                    </a:lnTo>
                    <a:lnTo>
                      <a:pt x="211" y="99"/>
                    </a:lnTo>
                    <a:lnTo>
                      <a:pt x="211" y="103"/>
                    </a:lnTo>
                    <a:lnTo>
                      <a:pt x="211" y="107"/>
                    </a:lnTo>
                    <a:lnTo>
                      <a:pt x="209" y="119"/>
                    </a:lnTo>
                    <a:lnTo>
                      <a:pt x="208" y="122"/>
                    </a:lnTo>
                    <a:lnTo>
                      <a:pt x="208" y="122"/>
                    </a:lnTo>
                    <a:lnTo>
                      <a:pt x="208" y="123"/>
                    </a:lnTo>
                    <a:lnTo>
                      <a:pt x="208" y="124"/>
                    </a:lnTo>
                    <a:lnTo>
                      <a:pt x="208" y="125"/>
                    </a:lnTo>
                    <a:lnTo>
                      <a:pt x="208" y="125"/>
                    </a:lnTo>
                    <a:lnTo>
                      <a:pt x="208" y="127"/>
                    </a:lnTo>
                    <a:lnTo>
                      <a:pt x="208" y="129"/>
                    </a:lnTo>
                    <a:lnTo>
                      <a:pt x="207" y="136"/>
                    </a:lnTo>
                    <a:lnTo>
                      <a:pt x="205" y="146"/>
                    </a:lnTo>
                    <a:lnTo>
                      <a:pt x="205" y="148"/>
                    </a:lnTo>
                    <a:lnTo>
                      <a:pt x="205" y="149"/>
                    </a:lnTo>
                    <a:lnTo>
                      <a:pt x="205" y="149"/>
                    </a:lnTo>
                    <a:lnTo>
                      <a:pt x="205" y="153"/>
                    </a:lnTo>
                    <a:lnTo>
                      <a:pt x="205" y="154"/>
                    </a:lnTo>
                    <a:lnTo>
                      <a:pt x="205" y="155"/>
                    </a:lnTo>
                    <a:lnTo>
                      <a:pt x="204" y="160"/>
                    </a:lnTo>
                    <a:lnTo>
                      <a:pt x="204" y="161"/>
                    </a:lnTo>
                    <a:lnTo>
                      <a:pt x="202" y="173"/>
                    </a:lnTo>
                    <a:lnTo>
                      <a:pt x="201" y="179"/>
                    </a:lnTo>
                    <a:lnTo>
                      <a:pt x="201" y="180"/>
                    </a:lnTo>
                    <a:lnTo>
                      <a:pt x="200" y="181"/>
                    </a:lnTo>
                    <a:lnTo>
                      <a:pt x="200" y="182"/>
                    </a:lnTo>
                    <a:lnTo>
                      <a:pt x="200" y="182"/>
                    </a:lnTo>
                    <a:lnTo>
                      <a:pt x="200" y="183"/>
                    </a:lnTo>
                    <a:lnTo>
                      <a:pt x="200" y="183"/>
                    </a:lnTo>
                    <a:lnTo>
                      <a:pt x="200" y="184"/>
                    </a:lnTo>
                    <a:lnTo>
                      <a:pt x="200" y="186"/>
                    </a:lnTo>
                    <a:lnTo>
                      <a:pt x="200" y="186"/>
                    </a:lnTo>
                    <a:lnTo>
                      <a:pt x="200" y="188"/>
                    </a:lnTo>
                    <a:lnTo>
                      <a:pt x="200" y="189"/>
                    </a:lnTo>
                    <a:lnTo>
                      <a:pt x="200" y="189"/>
                    </a:lnTo>
                    <a:lnTo>
                      <a:pt x="199" y="189"/>
                    </a:lnTo>
                    <a:lnTo>
                      <a:pt x="199" y="192"/>
                    </a:lnTo>
                    <a:lnTo>
                      <a:pt x="199" y="193"/>
                    </a:lnTo>
                    <a:lnTo>
                      <a:pt x="199" y="195"/>
                    </a:lnTo>
                    <a:lnTo>
                      <a:pt x="199" y="197"/>
                    </a:lnTo>
                    <a:lnTo>
                      <a:pt x="199" y="198"/>
                    </a:lnTo>
                    <a:lnTo>
                      <a:pt x="198" y="199"/>
                    </a:lnTo>
                    <a:lnTo>
                      <a:pt x="198" y="201"/>
                    </a:lnTo>
                    <a:lnTo>
                      <a:pt x="198" y="203"/>
                    </a:lnTo>
                    <a:lnTo>
                      <a:pt x="197" y="204"/>
                    </a:lnTo>
                    <a:lnTo>
                      <a:pt x="196" y="210"/>
                    </a:lnTo>
                    <a:lnTo>
                      <a:pt x="196" y="211"/>
                    </a:lnTo>
                    <a:lnTo>
                      <a:pt x="196" y="214"/>
                    </a:lnTo>
                    <a:lnTo>
                      <a:pt x="196" y="215"/>
                    </a:lnTo>
                    <a:lnTo>
                      <a:pt x="196" y="217"/>
                    </a:lnTo>
                    <a:lnTo>
                      <a:pt x="196" y="217"/>
                    </a:lnTo>
                    <a:lnTo>
                      <a:pt x="196" y="220"/>
                    </a:lnTo>
                    <a:lnTo>
                      <a:pt x="196" y="221"/>
                    </a:lnTo>
                    <a:lnTo>
                      <a:pt x="195" y="230"/>
                    </a:lnTo>
                    <a:lnTo>
                      <a:pt x="194" y="234"/>
                    </a:lnTo>
                    <a:lnTo>
                      <a:pt x="194" y="235"/>
                    </a:lnTo>
                    <a:lnTo>
                      <a:pt x="194" y="235"/>
                    </a:lnTo>
                    <a:lnTo>
                      <a:pt x="194" y="236"/>
                    </a:lnTo>
                    <a:lnTo>
                      <a:pt x="194" y="237"/>
                    </a:lnTo>
                    <a:lnTo>
                      <a:pt x="193" y="238"/>
                    </a:lnTo>
                    <a:lnTo>
                      <a:pt x="193" y="239"/>
                    </a:lnTo>
                    <a:lnTo>
                      <a:pt x="193" y="240"/>
                    </a:lnTo>
                    <a:lnTo>
                      <a:pt x="193" y="242"/>
                    </a:lnTo>
                    <a:lnTo>
                      <a:pt x="193" y="243"/>
                    </a:lnTo>
                    <a:lnTo>
                      <a:pt x="193" y="243"/>
                    </a:lnTo>
                    <a:lnTo>
                      <a:pt x="193" y="246"/>
                    </a:lnTo>
                    <a:lnTo>
                      <a:pt x="192" y="248"/>
                    </a:lnTo>
                    <a:lnTo>
                      <a:pt x="192" y="249"/>
                    </a:lnTo>
                    <a:lnTo>
                      <a:pt x="192" y="250"/>
                    </a:lnTo>
                    <a:lnTo>
                      <a:pt x="192" y="251"/>
                    </a:lnTo>
                    <a:lnTo>
                      <a:pt x="192" y="253"/>
                    </a:lnTo>
                    <a:lnTo>
                      <a:pt x="191" y="254"/>
                    </a:lnTo>
                    <a:lnTo>
                      <a:pt x="191" y="255"/>
                    </a:lnTo>
                    <a:lnTo>
                      <a:pt x="191" y="256"/>
                    </a:lnTo>
                    <a:lnTo>
                      <a:pt x="191" y="257"/>
                    </a:lnTo>
                    <a:lnTo>
                      <a:pt x="190" y="258"/>
                    </a:lnTo>
                    <a:lnTo>
                      <a:pt x="190" y="260"/>
                    </a:lnTo>
                    <a:lnTo>
                      <a:pt x="190" y="261"/>
                    </a:lnTo>
                    <a:lnTo>
                      <a:pt x="190" y="264"/>
                    </a:lnTo>
                    <a:lnTo>
                      <a:pt x="190" y="266"/>
                    </a:lnTo>
                    <a:lnTo>
                      <a:pt x="190" y="266"/>
                    </a:lnTo>
                    <a:lnTo>
                      <a:pt x="190" y="268"/>
                    </a:lnTo>
                    <a:lnTo>
                      <a:pt x="190" y="269"/>
                    </a:lnTo>
                    <a:lnTo>
                      <a:pt x="190" y="269"/>
                    </a:lnTo>
                    <a:lnTo>
                      <a:pt x="190" y="270"/>
                    </a:lnTo>
                    <a:lnTo>
                      <a:pt x="189" y="273"/>
                    </a:lnTo>
                    <a:lnTo>
                      <a:pt x="189" y="273"/>
                    </a:lnTo>
                    <a:lnTo>
                      <a:pt x="189" y="274"/>
                    </a:lnTo>
                    <a:lnTo>
                      <a:pt x="189" y="275"/>
                    </a:lnTo>
                    <a:lnTo>
                      <a:pt x="189" y="275"/>
                    </a:lnTo>
                    <a:lnTo>
                      <a:pt x="188" y="278"/>
                    </a:lnTo>
                    <a:lnTo>
                      <a:pt x="188" y="278"/>
                    </a:lnTo>
                    <a:lnTo>
                      <a:pt x="188" y="279"/>
                    </a:lnTo>
                    <a:lnTo>
                      <a:pt x="185" y="279"/>
                    </a:lnTo>
                    <a:lnTo>
                      <a:pt x="184" y="279"/>
                    </a:lnTo>
                    <a:lnTo>
                      <a:pt x="184" y="278"/>
                    </a:lnTo>
                    <a:lnTo>
                      <a:pt x="183" y="278"/>
                    </a:lnTo>
                    <a:lnTo>
                      <a:pt x="182" y="278"/>
                    </a:lnTo>
                    <a:lnTo>
                      <a:pt x="181" y="278"/>
                    </a:lnTo>
                    <a:lnTo>
                      <a:pt x="181" y="278"/>
                    </a:lnTo>
                    <a:lnTo>
                      <a:pt x="180" y="278"/>
                    </a:lnTo>
                    <a:lnTo>
                      <a:pt x="179" y="278"/>
                    </a:lnTo>
                    <a:lnTo>
                      <a:pt x="178" y="278"/>
                    </a:lnTo>
                    <a:lnTo>
                      <a:pt x="176" y="278"/>
                    </a:lnTo>
                    <a:lnTo>
                      <a:pt x="175" y="278"/>
                    </a:lnTo>
                    <a:lnTo>
                      <a:pt x="175" y="278"/>
                    </a:lnTo>
                    <a:lnTo>
                      <a:pt x="173" y="277"/>
                    </a:lnTo>
                    <a:lnTo>
                      <a:pt x="173" y="277"/>
                    </a:lnTo>
                    <a:lnTo>
                      <a:pt x="171" y="277"/>
                    </a:lnTo>
                    <a:lnTo>
                      <a:pt x="168" y="276"/>
                    </a:lnTo>
                    <a:lnTo>
                      <a:pt x="167" y="276"/>
                    </a:lnTo>
                    <a:lnTo>
                      <a:pt x="167" y="276"/>
                    </a:lnTo>
                    <a:lnTo>
                      <a:pt x="166" y="276"/>
                    </a:lnTo>
                    <a:lnTo>
                      <a:pt x="163" y="275"/>
                    </a:lnTo>
                    <a:lnTo>
                      <a:pt x="162" y="275"/>
                    </a:lnTo>
                    <a:lnTo>
                      <a:pt x="157" y="275"/>
                    </a:lnTo>
                    <a:lnTo>
                      <a:pt x="156" y="274"/>
                    </a:lnTo>
                    <a:lnTo>
                      <a:pt x="156" y="274"/>
                    </a:lnTo>
                    <a:lnTo>
                      <a:pt x="155" y="274"/>
                    </a:lnTo>
                    <a:lnTo>
                      <a:pt x="154" y="274"/>
                    </a:lnTo>
                    <a:lnTo>
                      <a:pt x="154" y="274"/>
                    </a:lnTo>
                    <a:lnTo>
                      <a:pt x="153" y="274"/>
                    </a:lnTo>
                    <a:lnTo>
                      <a:pt x="151" y="274"/>
                    </a:lnTo>
                    <a:lnTo>
                      <a:pt x="151" y="273"/>
                    </a:lnTo>
                    <a:lnTo>
                      <a:pt x="151" y="273"/>
                    </a:lnTo>
                    <a:lnTo>
                      <a:pt x="145" y="273"/>
                    </a:lnTo>
                    <a:lnTo>
                      <a:pt x="144" y="273"/>
                    </a:lnTo>
                    <a:lnTo>
                      <a:pt x="142" y="272"/>
                    </a:lnTo>
                    <a:lnTo>
                      <a:pt x="139" y="272"/>
                    </a:lnTo>
                    <a:lnTo>
                      <a:pt x="134" y="271"/>
                    </a:lnTo>
                    <a:lnTo>
                      <a:pt x="134" y="271"/>
                    </a:lnTo>
                    <a:lnTo>
                      <a:pt x="133" y="271"/>
                    </a:lnTo>
                    <a:lnTo>
                      <a:pt x="133" y="271"/>
                    </a:lnTo>
                    <a:lnTo>
                      <a:pt x="131" y="270"/>
                    </a:lnTo>
                    <a:lnTo>
                      <a:pt x="130" y="270"/>
                    </a:lnTo>
                    <a:lnTo>
                      <a:pt x="130" y="270"/>
                    </a:lnTo>
                    <a:lnTo>
                      <a:pt x="129" y="270"/>
                    </a:lnTo>
                    <a:lnTo>
                      <a:pt x="129" y="270"/>
                    </a:lnTo>
                    <a:lnTo>
                      <a:pt x="124" y="269"/>
                    </a:lnTo>
                    <a:lnTo>
                      <a:pt x="114" y="267"/>
                    </a:lnTo>
                    <a:lnTo>
                      <a:pt x="112" y="267"/>
                    </a:lnTo>
                    <a:lnTo>
                      <a:pt x="110" y="266"/>
                    </a:lnTo>
                    <a:lnTo>
                      <a:pt x="105" y="266"/>
                    </a:lnTo>
                    <a:lnTo>
                      <a:pt x="104" y="266"/>
                    </a:lnTo>
                    <a:lnTo>
                      <a:pt x="100" y="266"/>
                    </a:lnTo>
                    <a:lnTo>
                      <a:pt x="99" y="266"/>
                    </a:lnTo>
                    <a:lnTo>
                      <a:pt x="91" y="264"/>
                    </a:lnTo>
                    <a:lnTo>
                      <a:pt x="77" y="261"/>
                    </a:lnTo>
                    <a:lnTo>
                      <a:pt x="72" y="260"/>
                    </a:lnTo>
                    <a:lnTo>
                      <a:pt x="62" y="258"/>
                    </a:lnTo>
                    <a:lnTo>
                      <a:pt x="57" y="258"/>
                    </a:lnTo>
                    <a:lnTo>
                      <a:pt x="56" y="258"/>
                    </a:lnTo>
                    <a:lnTo>
                      <a:pt x="56" y="258"/>
                    </a:lnTo>
                    <a:lnTo>
                      <a:pt x="54" y="257"/>
                    </a:lnTo>
                    <a:lnTo>
                      <a:pt x="53" y="257"/>
                    </a:lnTo>
                    <a:lnTo>
                      <a:pt x="53" y="257"/>
                    </a:lnTo>
                    <a:lnTo>
                      <a:pt x="50" y="256"/>
                    </a:lnTo>
                    <a:lnTo>
                      <a:pt x="49" y="256"/>
                    </a:lnTo>
                    <a:lnTo>
                      <a:pt x="44" y="255"/>
                    </a:lnTo>
                    <a:lnTo>
                      <a:pt x="43" y="255"/>
                    </a:lnTo>
                    <a:lnTo>
                      <a:pt x="41" y="255"/>
                    </a:lnTo>
                    <a:lnTo>
                      <a:pt x="40" y="254"/>
                    </a:lnTo>
                    <a:lnTo>
                      <a:pt x="39" y="254"/>
                    </a:lnTo>
                    <a:lnTo>
                      <a:pt x="2" y="247"/>
                    </a:lnTo>
                    <a:lnTo>
                      <a:pt x="2" y="247"/>
                    </a:lnTo>
                    <a:lnTo>
                      <a:pt x="2" y="247"/>
                    </a:lnTo>
                    <a:lnTo>
                      <a:pt x="2" y="247"/>
                    </a:lnTo>
                    <a:lnTo>
                      <a:pt x="1" y="247"/>
                    </a:lnTo>
                    <a:lnTo>
                      <a:pt x="0" y="247"/>
                    </a:lnTo>
                    <a:lnTo>
                      <a:pt x="0" y="246"/>
                    </a:lnTo>
                    <a:lnTo>
                      <a:pt x="0" y="245"/>
                    </a:lnTo>
                    <a:lnTo>
                      <a:pt x="0" y="244"/>
                    </a:lnTo>
                    <a:lnTo>
                      <a:pt x="1" y="243"/>
                    </a:lnTo>
                    <a:lnTo>
                      <a:pt x="1" y="243"/>
                    </a:lnTo>
                    <a:lnTo>
                      <a:pt x="1" y="242"/>
                    </a:lnTo>
                    <a:lnTo>
                      <a:pt x="1" y="241"/>
                    </a:lnTo>
                    <a:lnTo>
                      <a:pt x="1" y="241"/>
                    </a:lnTo>
                    <a:lnTo>
                      <a:pt x="1" y="240"/>
                    </a:lnTo>
                    <a:lnTo>
                      <a:pt x="2" y="240"/>
                    </a:lnTo>
                    <a:lnTo>
                      <a:pt x="2" y="239"/>
                    </a:lnTo>
                    <a:lnTo>
                      <a:pt x="2" y="238"/>
                    </a:lnTo>
                    <a:lnTo>
                      <a:pt x="2" y="238"/>
                    </a:lnTo>
                    <a:lnTo>
                      <a:pt x="2" y="237"/>
                    </a:lnTo>
                    <a:lnTo>
                      <a:pt x="2" y="235"/>
                    </a:lnTo>
                    <a:lnTo>
                      <a:pt x="2" y="235"/>
                    </a:lnTo>
                    <a:lnTo>
                      <a:pt x="2" y="234"/>
                    </a:lnTo>
                    <a:lnTo>
                      <a:pt x="2" y="233"/>
                    </a:lnTo>
                    <a:lnTo>
                      <a:pt x="2" y="233"/>
                    </a:lnTo>
                    <a:lnTo>
                      <a:pt x="2" y="232"/>
                    </a:lnTo>
                    <a:lnTo>
                      <a:pt x="2" y="232"/>
                    </a:lnTo>
                    <a:lnTo>
                      <a:pt x="2" y="230"/>
                    </a:lnTo>
                    <a:lnTo>
                      <a:pt x="2" y="229"/>
                    </a:lnTo>
                    <a:lnTo>
                      <a:pt x="3" y="229"/>
                    </a:lnTo>
                    <a:lnTo>
                      <a:pt x="3" y="228"/>
                    </a:lnTo>
                    <a:lnTo>
                      <a:pt x="3" y="227"/>
                    </a:lnTo>
                    <a:lnTo>
                      <a:pt x="3" y="227"/>
                    </a:lnTo>
                    <a:lnTo>
                      <a:pt x="3" y="226"/>
                    </a:lnTo>
                    <a:lnTo>
                      <a:pt x="4" y="226"/>
                    </a:lnTo>
                    <a:lnTo>
                      <a:pt x="4" y="225"/>
                    </a:lnTo>
                    <a:lnTo>
                      <a:pt x="4" y="224"/>
                    </a:lnTo>
                    <a:lnTo>
                      <a:pt x="4" y="223"/>
                    </a:lnTo>
                    <a:lnTo>
                      <a:pt x="4" y="223"/>
                    </a:lnTo>
                    <a:lnTo>
                      <a:pt x="4" y="222"/>
                    </a:lnTo>
                    <a:lnTo>
                      <a:pt x="5" y="222"/>
                    </a:lnTo>
                    <a:lnTo>
                      <a:pt x="5" y="221"/>
                    </a:lnTo>
                    <a:lnTo>
                      <a:pt x="5" y="220"/>
                    </a:lnTo>
                    <a:lnTo>
                      <a:pt x="5" y="220"/>
                    </a:lnTo>
                    <a:lnTo>
                      <a:pt x="5" y="22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7" name="Freeform 74"/>
              <p:cNvSpPr>
                <a:spLocks/>
              </p:cNvSpPr>
              <p:nvPr/>
            </p:nvSpPr>
            <p:spPr bwMode="auto">
              <a:xfrm>
                <a:off x="3612" y="1284"/>
                <a:ext cx="214" cy="279"/>
              </a:xfrm>
              <a:custGeom>
                <a:avLst/>
                <a:gdLst>
                  <a:gd name="T0" fmla="*/ 6 w 214"/>
                  <a:gd name="T1" fmla="*/ 213 h 279"/>
                  <a:gd name="T2" fmla="*/ 7 w 214"/>
                  <a:gd name="T3" fmla="*/ 207 h 279"/>
                  <a:gd name="T4" fmla="*/ 9 w 214"/>
                  <a:gd name="T5" fmla="*/ 195 h 279"/>
                  <a:gd name="T6" fmla="*/ 14 w 214"/>
                  <a:gd name="T7" fmla="*/ 171 h 279"/>
                  <a:gd name="T8" fmla="*/ 17 w 214"/>
                  <a:gd name="T9" fmla="*/ 157 h 279"/>
                  <a:gd name="T10" fmla="*/ 18 w 214"/>
                  <a:gd name="T11" fmla="*/ 147 h 279"/>
                  <a:gd name="T12" fmla="*/ 28 w 214"/>
                  <a:gd name="T13" fmla="*/ 98 h 279"/>
                  <a:gd name="T14" fmla="*/ 29 w 214"/>
                  <a:gd name="T15" fmla="*/ 92 h 279"/>
                  <a:gd name="T16" fmla="*/ 30 w 214"/>
                  <a:gd name="T17" fmla="*/ 84 h 279"/>
                  <a:gd name="T18" fmla="*/ 32 w 214"/>
                  <a:gd name="T19" fmla="*/ 76 h 279"/>
                  <a:gd name="T20" fmla="*/ 34 w 214"/>
                  <a:gd name="T21" fmla="*/ 64 h 279"/>
                  <a:gd name="T22" fmla="*/ 35 w 214"/>
                  <a:gd name="T23" fmla="*/ 57 h 279"/>
                  <a:gd name="T24" fmla="*/ 39 w 214"/>
                  <a:gd name="T25" fmla="*/ 37 h 279"/>
                  <a:gd name="T26" fmla="*/ 43 w 214"/>
                  <a:gd name="T27" fmla="*/ 17 h 279"/>
                  <a:gd name="T28" fmla="*/ 46 w 214"/>
                  <a:gd name="T29" fmla="*/ 0 h 279"/>
                  <a:gd name="T30" fmla="*/ 54 w 214"/>
                  <a:gd name="T31" fmla="*/ 2 h 279"/>
                  <a:gd name="T32" fmla="*/ 61 w 214"/>
                  <a:gd name="T33" fmla="*/ 3 h 279"/>
                  <a:gd name="T34" fmla="*/ 68 w 214"/>
                  <a:gd name="T35" fmla="*/ 4 h 279"/>
                  <a:gd name="T36" fmla="*/ 75 w 214"/>
                  <a:gd name="T37" fmla="*/ 6 h 279"/>
                  <a:gd name="T38" fmla="*/ 83 w 214"/>
                  <a:gd name="T39" fmla="*/ 7 h 279"/>
                  <a:gd name="T40" fmla="*/ 90 w 214"/>
                  <a:gd name="T41" fmla="*/ 8 h 279"/>
                  <a:gd name="T42" fmla="*/ 104 w 214"/>
                  <a:gd name="T43" fmla="*/ 11 h 279"/>
                  <a:gd name="T44" fmla="*/ 115 w 214"/>
                  <a:gd name="T45" fmla="*/ 13 h 279"/>
                  <a:gd name="T46" fmla="*/ 126 w 214"/>
                  <a:gd name="T47" fmla="*/ 15 h 279"/>
                  <a:gd name="T48" fmla="*/ 136 w 214"/>
                  <a:gd name="T49" fmla="*/ 16 h 279"/>
                  <a:gd name="T50" fmla="*/ 151 w 214"/>
                  <a:gd name="T51" fmla="*/ 20 h 279"/>
                  <a:gd name="T52" fmla="*/ 145 w 214"/>
                  <a:gd name="T53" fmla="*/ 56 h 279"/>
                  <a:gd name="T54" fmla="*/ 145 w 214"/>
                  <a:gd name="T55" fmla="*/ 69 h 279"/>
                  <a:gd name="T56" fmla="*/ 157 w 214"/>
                  <a:gd name="T57" fmla="*/ 71 h 279"/>
                  <a:gd name="T58" fmla="*/ 169 w 214"/>
                  <a:gd name="T59" fmla="*/ 73 h 279"/>
                  <a:gd name="T60" fmla="*/ 180 w 214"/>
                  <a:gd name="T61" fmla="*/ 75 h 279"/>
                  <a:gd name="T62" fmla="*/ 190 w 214"/>
                  <a:gd name="T63" fmla="*/ 76 h 279"/>
                  <a:gd name="T64" fmla="*/ 201 w 214"/>
                  <a:gd name="T65" fmla="*/ 77 h 279"/>
                  <a:gd name="T66" fmla="*/ 210 w 214"/>
                  <a:gd name="T67" fmla="*/ 79 h 279"/>
                  <a:gd name="T68" fmla="*/ 211 w 214"/>
                  <a:gd name="T69" fmla="*/ 103 h 279"/>
                  <a:gd name="T70" fmla="*/ 208 w 214"/>
                  <a:gd name="T71" fmla="*/ 127 h 279"/>
                  <a:gd name="T72" fmla="*/ 205 w 214"/>
                  <a:gd name="T73" fmla="*/ 155 h 279"/>
                  <a:gd name="T74" fmla="*/ 200 w 214"/>
                  <a:gd name="T75" fmla="*/ 183 h 279"/>
                  <a:gd name="T76" fmla="*/ 199 w 214"/>
                  <a:gd name="T77" fmla="*/ 192 h 279"/>
                  <a:gd name="T78" fmla="*/ 196 w 214"/>
                  <a:gd name="T79" fmla="*/ 210 h 279"/>
                  <a:gd name="T80" fmla="*/ 194 w 214"/>
                  <a:gd name="T81" fmla="*/ 234 h 279"/>
                  <a:gd name="T82" fmla="*/ 193 w 214"/>
                  <a:gd name="T83" fmla="*/ 243 h 279"/>
                  <a:gd name="T84" fmla="*/ 191 w 214"/>
                  <a:gd name="T85" fmla="*/ 255 h 279"/>
                  <a:gd name="T86" fmla="*/ 190 w 214"/>
                  <a:gd name="T87" fmla="*/ 268 h 279"/>
                  <a:gd name="T88" fmla="*/ 188 w 214"/>
                  <a:gd name="T89" fmla="*/ 278 h 279"/>
                  <a:gd name="T90" fmla="*/ 181 w 214"/>
                  <a:gd name="T91" fmla="*/ 278 h 279"/>
                  <a:gd name="T92" fmla="*/ 171 w 214"/>
                  <a:gd name="T93" fmla="*/ 277 h 279"/>
                  <a:gd name="T94" fmla="*/ 156 w 214"/>
                  <a:gd name="T95" fmla="*/ 274 h 279"/>
                  <a:gd name="T96" fmla="*/ 144 w 214"/>
                  <a:gd name="T97" fmla="*/ 273 h 279"/>
                  <a:gd name="T98" fmla="*/ 130 w 214"/>
                  <a:gd name="T99" fmla="*/ 270 h 279"/>
                  <a:gd name="T100" fmla="*/ 100 w 214"/>
                  <a:gd name="T101" fmla="*/ 266 h 279"/>
                  <a:gd name="T102" fmla="*/ 54 w 214"/>
                  <a:gd name="T103" fmla="*/ 257 h 279"/>
                  <a:gd name="T104" fmla="*/ 39 w 214"/>
                  <a:gd name="T105" fmla="*/ 254 h 279"/>
                  <a:gd name="T106" fmla="*/ 0 w 214"/>
                  <a:gd name="T107" fmla="*/ 244 h 279"/>
                  <a:gd name="T108" fmla="*/ 2 w 214"/>
                  <a:gd name="T109" fmla="*/ 238 h 279"/>
                  <a:gd name="T110" fmla="*/ 2 w 214"/>
                  <a:gd name="T111" fmla="*/ 232 h 279"/>
                  <a:gd name="T112" fmla="*/ 4 w 214"/>
                  <a:gd name="T113" fmla="*/ 225 h 279"/>
                  <a:gd name="T114" fmla="*/ 5 w 214"/>
                  <a:gd name="T115" fmla="*/ 22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 h="279">
                    <a:moveTo>
                      <a:pt x="5" y="220"/>
                    </a:moveTo>
                    <a:lnTo>
                      <a:pt x="5" y="219"/>
                    </a:lnTo>
                    <a:lnTo>
                      <a:pt x="5" y="218"/>
                    </a:lnTo>
                    <a:lnTo>
                      <a:pt x="5" y="217"/>
                    </a:lnTo>
                    <a:lnTo>
                      <a:pt x="5" y="217"/>
                    </a:lnTo>
                    <a:lnTo>
                      <a:pt x="5" y="216"/>
                    </a:lnTo>
                    <a:lnTo>
                      <a:pt x="5" y="215"/>
                    </a:lnTo>
                    <a:lnTo>
                      <a:pt x="6" y="214"/>
                    </a:lnTo>
                    <a:lnTo>
                      <a:pt x="6" y="213"/>
                    </a:lnTo>
                    <a:lnTo>
                      <a:pt x="6" y="212"/>
                    </a:lnTo>
                    <a:lnTo>
                      <a:pt x="6" y="212"/>
                    </a:lnTo>
                    <a:lnTo>
                      <a:pt x="7" y="211"/>
                    </a:lnTo>
                    <a:lnTo>
                      <a:pt x="7" y="211"/>
                    </a:lnTo>
                    <a:lnTo>
                      <a:pt x="7" y="210"/>
                    </a:lnTo>
                    <a:lnTo>
                      <a:pt x="7" y="209"/>
                    </a:lnTo>
                    <a:lnTo>
                      <a:pt x="7" y="208"/>
                    </a:lnTo>
                    <a:lnTo>
                      <a:pt x="7" y="208"/>
                    </a:lnTo>
                    <a:lnTo>
                      <a:pt x="7" y="207"/>
                    </a:lnTo>
                    <a:lnTo>
                      <a:pt x="7" y="206"/>
                    </a:lnTo>
                    <a:lnTo>
                      <a:pt x="7" y="205"/>
                    </a:lnTo>
                    <a:lnTo>
                      <a:pt x="8" y="204"/>
                    </a:lnTo>
                    <a:lnTo>
                      <a:pt x="8" y="204"/>
                    </a:lnTo>
                    <a:lnTo>
                      <a:pt x="8" y="204"/>
                    </a:lnTo>
                    <a:lnTo>
                      <a:pt x="8" y="203"/>
                    </a:lnTo>
                    <a:lnTo>
                      <a:pt x="8" y="202"/>
                    </a:lnTo>
                    <a:lnTo>
                      <a:pt x="9" y="197"/>
                    </a:lnTo>
                    <a:lnTo>
                      <a:pt x="9" y="195"/>
                    </a:lnTo>
                    <a:lnTo>
                      <a:pt x="10" y="193"/>
                    </a:lnTo>
                    <a:lnTo>
                      <a:pt x="10" y="192"/>
                    </a:lnTo>
                    <a:lnTo>
                      <a:pt x="10" y="191"/>
                    </a:lnTo>
                    <a:lnTo>
                      <a:pt x="11" y="189"/>
                    </a:lnTo>
                    <a:lnTo>
                      <a:pt x="11" y="185"/>
                    </a:lnTo>
                    <a:lnTo>
                      <a:pt x="11" y="184"/>
                    </a:lnTo>
                    <a:lnTo>
                      <a:pt x="13" y="176"/>
                    </a:lnTo>
                    <a:lnTo>
                      <a:pt x="13" y="175"/>
                    </a:lnTo>
                    <a:lnTo>
                      <a:pt x="14" y="171"/>
                    </a:lnTo>
                    <a:lnTo>
                      <a:pt x="14" y="169"/>
                    </a:lnTo>
                    <a:lnTo>
                      <a:pt x="14" y="168"/>
                    </a:lnTo>
                    <a:lnTo>
                      <a:pt x="14" y="168"/>
                    </a:lnTo>
                    <a:lnTo>
                      <a:pt x="14" y="167"/>
                    </a:lnTo>
                    <a:lnTo>
                      <a:pt x="14" y="167"/>
                    </a:lnTo>
                    <a:lnTo>
                      <a:pt x="15" y="164"/>
                    </a:lnTo>
                    <a:lnTo>
                      <a:pt x="16" y="161"/>
                    </a:lnTo>
                    <a:lnTo>
                      <a:pt x="16" y="160"/>
                    </a:lnTo>
                    <a:lnTo>
                      <a:pt x="17" y="157"/>
                    </a:lnTo>
                    <a:lnTo>
                      <a:pt x="17" y="156"/>
                    </a:lnTo>
                    <a:lnTo>
                      <a:pt x="17" y="156"/>
                    </a:lnTo>
                    <a:lnTo>
                      <a:pt x="17" y="155"/>
                    </a:lnTo>
                    <a:lnTo>
                      <a:pt x="17" y="155"/>
                    </a:lnTo>
                    <a:lnTo>
                      <a:pt x="17" y="154"/>
                    </a:lnTo>
                    <a:lnTo>
                      <a:pt x="17" y="153"/>
                    </a:lnTo>
                    <a:lnTo>
                      <a:pt x="18" y="152"/>
                    </a:lnTo>
                    <a:lnTo>
                      <a:pt x="18" y="148"/>
                    </a:lnTo>
                    <a:lnTo>
                      <a:pt x="18" y="147"/>
                    </a:lnTo>
                    <a:lnTo>
                      <a:pt x="20" y="134"/>
                    </a:lnTo>
                    <a:lnTo>
                      <a:pt x="23" y="123"/>
                    </a:lnTo>
                    <a:lnTo>
                      <a:pt x="23" y="122"/>
                    </a:lnTo>
                    <a:lnTo>
                      <a:pt x="25" y="110"/>
                    </a:lnTo>
                    <a:lnTo>
                      <a:pt x="26" y="109"/>
                    </a:lnTo>
                    <a:lnTo>
                      <a:pt x="26" y="103"/>
                    </a:lnTo>
                    <a:lnTo>
                      <a:pt x="27" y="99"/>
                    </a:lnTo>
                    <a:lnTo>
                      <a:pt x="28" y="98"/>
                    </a:lnTo>
                    <a:lnTo>
                      <a:pt x="28" y="98"/>
                    </a:lnTo>
                    <a:lnTo>
                      <a:pt x="28" y="97"/>
                    </a:lnTo>
                    <a:lnTo>
                      <a:pt x="28" y="96"/>
                    </a:lnTo>
                    <a:lnTo>
                      <a:pt x="28" y="95"/>
                    </a:lnTo>
                    <a:lnTo>
                      <a:pt x="29" y="95"/>
                    </a:lnTo>
                    <a:lnTo>
                      <a:pt x="29" y="94"/>
                    </a:lnTo>
                    <a:lnTo>
                      <a:pt x="29" y="93"/>
                    </a:lnTo>
                    <a:lnTo>
                      <a:pt x="29" y="92"/>
                    </a:lnTo>
                    <a:lnTo>
                      <a:pt x="29" y="92"/>
                    </a:lnTo>
                    <a:lnTo>
                      <a:pt x="29" y="92"/>
                    </a:lnTo>
                    <a:lnTo>
                      <a:pt x="29" y="91"/>
                    </a:lnTo>
                    <a:lnTo>
                      <a:pt x="29" y="90"/>
                    </a:lnTo>
                    <a:lnTo>
                      <a:pt x="29" y="89"/>
                    </a:lnTo>
                    <a:lnTo>
                      <a:pt x="29" y="89"/>
                    </a:lnTo>
                    <a:lnTo>
                      <a:pt x="29" y="88"/>
                    </a:lnTo>
                    <a:lnTo>
                      <a:pt x="29" y="87"/>
                    </a:lnTo>
                    <a:lnTo>
                      <a:pt x="29" y="86"/>
                    </a:lnTo>
                    <a:lnTo>
                      <a:pt x="29" y="86"/>
                    </a:lnTo>
                    <a:lnTo>
                      <a:pt x="30" y="84"/>
                    </a:lnTo>
                    <a:lnTo>
                      <a:pt x="30" y="82"/>
                    </a:lnTo>
                    <a:lnTo>
                      <a:pt x="30" y="81"/>
                    </a:lnTo>
                    <a:lnTo>
                      <a:pt x="31" y="80"/>
                    </a:lnTo>
                    <a:lnTo>
                      <a:pt x="31" y="79"/>
                    </a:lnTo>
                    <a:lnTo>
                      <a:pt x="31" y="79"/>
                    </a:lnTo>
                    <a:lnTo>
                      <a:pt x="31" y="78"/>
                    </a:lnTo>
                    <a:lnTo>
                      <a:pt x="31" y="77"/>
                    </a:lnTo>
                    <a:lnTo>
                      <a:pt x="32" y="77"/>
                    </a:lnTo>
                    <a:lnTo>
                      <a:pt x="32" y="76"/>
                    </a:lnTo>
                    <a:lnTo>
                      <a:pt x="32" y="76"/>
                    </a:lnTo>
                    <a:lnTo>
                      <a:pt x="32" y="75"/>
                    </a:lnTo>
                    <a:lnTo>
                      <a:pt x="32" y="74"/>
                    </a:lnTo>
                    <a:lnTo>
                      <a:pt x="32" y="73"/>
                    </a:lnTo>
                    <a:lnTo>
                      <a:pt x="33" y="69"/>
                    </a:lnTo>
                    <a:lnTo>
                      <a:pt x="33" y="68"/>
                    </a:lnTo>
                    <a:lnTo>
                      <a:pt x="33" y="67"/>
                    </a:lnTo>
                    <a:lnTo>
                      <a:pt x="34" y="65"/>
                    </a:lnTo>
                    <a:lnTo>
                      <a:pt x="34" y="64"/>
                    </a:lnTo>
                    <a:lnTo>
                      <a:pt x="34" y="63"/>
                    </a:lnTo>
                    <a:lnTo>
                      <a:pt x="35" y="63"/>
                    </a:lnTo>
                    <a:lnTo>
                      <a:pt x="35" y="62"/>
                    </a:lnTo>
                    <a:lnTo>
                      <a:pt x="35" y="61"/>
                    </a:lnTo>
                    <a:lnTo>
                      <a:pt x="35" y="61"/>
                    </a:lnTo>
                    <a:lnTo>
                      <a:pt x="35" y="61"/>
                    </a:lnTo>
                    <a:lnTo>
                      <a:pt x="35" y="60"/>
                    </a:lnTo>
                    <a:lnTo>
                      <a:pt x="35" y="59"/>
                    </a:lnTo>
                    <a:lnTo>
                      <a:pt x="35" y="57"/>
                    </a:lnTo>
                    <a:lnTo>
                      <a:pt x="35" y="55"/>
                    </a:lnTo>
                    <a:lnTo>
                      <a:pt x="36" y="52"/>
                    </a:lnTo>
                    <a:lnTo>
                      <a:pt x="37" y="49"/>
                    </a:lnTo>
                    <a:lnTo>
                      <a:pt x="38" y="43"/>
                    </a:lnTo>
                    <a:lnTo>
                      <a:pt x="38" y="39"/>
                    </a:lnTo>
                    <a:lnTo>
                      <a:pt x="38" y="38"/>
                    </a:lnTo>
                    <a:lnTo>
                      <a:pt x="39" y="38"/>
                    </a:lnTo>
                    <a:lnTo>
                      <a:pt x="39" y="38"/>
                    </a:lnTo>
                    <a:lnTo>
                      <a:pt x="39" y="37"/>
                    </a:lnTo>
                    <a:lnTo>
                      <a:pt x="39" y="36"/>
                    </a:lnTo>
                    <a:lnTo>
                      <a:pt x="40" y="33"/>
                    </a:lnTo>
                    <a:lnTo>
                      <a:pt x="41" y="31"/>
                    </a:lnTo>
                    <a:lnTo>
                      <a:pt x="41" y="28"/>
                    </a:lnTo>
                    <a:lnTo>
                      <a:pt x="41" y="24"/>
                    </a:lnTo>
                    <a:lnTo>
                      <a:pt x="41" y="24"/>
                    </a:lnTo>
                    <a:lnTo>
                      <a:pt x="41" y="23"/>
                    </a:lnTo>
                    <a:lnTo>
                      <a:pt x="42" y="18"/>
                    </a:lnTo>
                    <a:lnTo>
                      <a:pt x="43" y="17"/>
                    </a:lnTo>
                    <a:lnTo>
                      <a:pt x="43" y="15"/>
                    </a:lnTo>
                    <a:lnTo>
                      <a:pt x="44" y="12"/>
                    </a:lnTo>
                    <a:lnTo>
                      <a:pt x="44" y="12"/>
                    </a:lnTo>
                    <a:lnTo>
                      <a:pt x="44" y="7"/>
                    </a:lnTo>
                    <a:lnTo>
                      <a:pt x="45" y="7"/>
                    </a:lnTo>
                    <a:lnTo>
                      <a:pt x="45" y="6"/>
                    </a:lnTo>
                    <a:lnTo>
                      <a:pt x="45" y="6"/>
                    </a:lnTo>
                    <a:lnTo>
                      <a:pt x="46" y="3"/>
                    </a:lnTo>
                    <a:lnTo>
                      <a:pt x="46" y="0"/>
                    </a:lnTo>
                    <a:lnTo>
                      <a:pt x="47" y="0"/>
                    </a:lnTo>
                    <a:lnTo>
                      <a:pt x="49" y="0"/>
                    </a:lnTo>
                    <a:lnTo>
                      <a:pt x="50" y="0"/>
                    </a:lnTo>
                    <a:lnTo>
                      <a:pt x="50" y="1"/>
                    </a:lnTo>
                    <a:lnTo>
                      <a:pt x="51" y="1"/>
                    </a:lnTo>
                    <a:lnTo>
                      <a:pt x="51" y="1"/>
                    </a:lnTo>
                    <a:lnTo>
                      <a:pt x="52" y="1"/>
                    </a:lnTo>
                    <a:lnTo>
                      <a:pt x="53" y="2"/>
                    </a:lnTo>
                    <a:lnTo>
                      <a:pt x="54" y="2"/>
                    </a:lnTo>
                    <a:lnTo>
                      <a:pt x="55" y="2"/>
                    </a:lnTo>
                    <a:lnTo>
                      <a:pt x="56" y="2"/>
                    </a:lnTo>
                    <a:lnTo>
                      <a:pt x="56" y="2"/>
                    </a:lnTo>
                    <a:lnTo>
                      <a:pt x="57" y="3"/>
                    </a:lnTo>
                    <a:lnTo>
                      <a:pt x="58" y="3"/>
                    </a:lnTo>
                    <a:lnTo>
                      <a:pt x="59" y="3"/>
                    </a:lnTo>
                    <a:lnTo>
                      <a:pt x="59" y="3"/>
                    </a:lnTo>
                    <a:lnTo>
                      <a:pt x="60" y="3"/>
                    </a:lnTo>
                    <a:lnTo>
                      <a:pt x="61" y="3"/>
                    </a:lnTo>
                    <a:lnTo>
                      <a:pt x="62" y="3"/>
                    </a:lnTo>
                    <a:lnTo>
                      <a:pt x="62" y="3"/>
                    </a:lnTo>
                    <a:lnTo>
                      <a:pt x="62" y="3"/>
                    </a:lnTo>
                    <a:lnTo>
                      <a:pt x="63" y="3"/>
                    </a:lnTo>
                    <a:lnTo>
                      <a:pt x="65" y="4"/>
                    </a:lnTo>
                    <a:lnTo>
                      <a:pt x="65" y="4"/>
                    </a:lnTo>
                    <a:lnTo>
                      <a:pt x="66" y="4"/>
                    </a:lnTo>
                    <a:lnTo>
                      <a:pt x="68" y="4"/>
                    </a:lnTo>
                    <a:lnTo>
                      <a:pt x="68" y="4"/>
                    </a:lnTo>
                    <a:lnTo>
                      <a:pt x="68" y="4"/>
                    </a:lnTo>
                    <a:lnTo>
                      <a:pt x="69" y="5"/>
                    </a:lnTo>
                    <a:lnTo>
                      <a:pt x="70" y="5"/>
                    </a:lnTo>
                    <a:lnTo>
                      <a:pt x="71" y="5"/>
                    </a:lnTo>
                    <a:lnTo>
                      <a:pt x="71" y="5"/>
                    </a:lnTo>
                    <a:lnTo>
                      <a:pt x="73" y="5"/>
                    </a:lnTo>
                    <a:lnTo>
                      <a:pt x="74" y="6"/>
                    </a:lnTo>
                    <a:lnTo>
                      <a:pt x="74" y="6"/>
                    </a:lnTo>
                    <a:lnTo>
                      <a:pt x="75" y="6"/>
                    </a:lnTo>
                    <a:lnTo>
                      <a:pt x="76" y="6"/>
                    </a:lnTo>
                    <a:lnTo>
                      <a:pt x="77" y="6"/>
                    </a:lnTo>
                    <a:lnTo>
                      <a:pt x="78" y="6"/>
                    </a:lnTo>
                    <a:lnTo>
                      <a:pt x="79" y="6"/>
                    </a:lnTo>
                    <a:lnTo>
                      <a:pt x="79" y="6"/>
                    </a:lnTo>
                    <a:lnTo>
                      <a:pt x="80" y="6"/>
                    </a:lnTo>
                    <a:lnTo>
                      <a:pt x="81" y="7"/>
                    </a:lnTo>
                    <a:lnTo>
                      <a:pt x="83" y="7"/>
                    </a:lnTo>
                    <a:lnTo>
                      <a:pt x="83" y="7"/>
                    </a:lnTo>
                    <a:lnTo>
                      <a:pt x="85" y="8"/>
                    </a:lnTo>
                    <a:lnTo>
                      <a:pt x="85" y="8"/>
                    </a:lnTo>
                    <a:lnTo>
                      <a:pt x="86" y="8"/>
                    </a:lnTo>
                    <a:lnTo>
                      <a:pt x="86" y="8"/>
                    </a:lnTo>
                    <a:lnTo>
                      <a:pt x="87" y="8"/>
                    </a:lnTo>
                    <a:lnTo>
                      <a:pt x="88" y="8"/>
                    </a:lnTo>
                    <a:lnTo>
                      <a:pt x="89" y="8"/>
                    </a:lnTo>
                    <a:lnTo>
                      <a:pt x="89" y="8"/>
                    </a:lnTo>
                    <a:lnTo>
                      <a:pt x="90" y="8"/>
                    </a:lnTo>
                    <a:lnTo>
                      <a:pt x="90" y="8"/>
                    </a:lnTo>
                    <a:lnTo>
                      <a:pt x="91" y="8"/>
                    </a:lnTo>
                    <a:lnTo>
                      <a:pt x="92" y="8"/>
                    </a:lnTo>
                    <a:lnTo>
                      <a:pt x="92" y="9"/>
                    </a:lnTo>
                    <a:lnTo>
                      <a:pt x="95" y="9"/>
                    </a:lnTo>
                    <a:lnTo>
                      <a:pt x="95" y="9"/>
                    </a:lnTo>
                    <a:lnTo>
                      <a:pt x="100" y="10"/>
                    </a:lnTo>
                    <a:lnTo>
                      <a:pt x="101" y="10"/>
                    </a:lnTo>
                    <a:lnTo>
                      <a:pt x="104" y="11"/>
                    </a:lnTo>
                    <a:lnTo>
                      <a:pt x="108" y="12"/>
                    </a:lnTo>
                    <a:lnTo>
                      <a:pt x="109" y="12"/>
                    </a:lnTo>
                    <a:lnTo>
                      <a:pt x="110" y="12"/>
                    </a:lnTo>
                    <a:lnTo>
                      <a:pt x="111" y="12"/>
                    </a:lnTo>
                    <a:lnTo>
                      <a:pt x="112" y="12"/>
                    </a:lnTo>
                    <a:lnTo>
                      <a:pt x="113" y="12"/>
                    </a:lnTo>
                    <a:lnTo>
                      <a:pt x="113" y="12"/>
                    </a:lnTo>
                    <a:lnTo>
                      <a:pt x="113" y="12"/>
                    </a:lnTo>
                    <a:lnTo>
                      <a:pt x="115" y="13"/>
                    </a:lnTo>
                    <a:lnTo>
                      <a:pt x="117" y="13"/>
                    </a:lnTo>
                    <a:lnTo>
                      <a:pt x="119" y="14"/>
                    </a:lnTo>
                    <a:lnTo>
                      <a:pt x="119" y="14"/>
                    </a:lnTo>
                    <a:lnTo>
                      <a:pt x="120" y="14"/>
                    </a:lnTo>
                    <a:lnTo>
                      <a:pt x="122" y="14"/>
                    </a:lnTo>
                    <a:lnTo>
                      <a:pt x="122" y="15"/>
                    </a:lnTo>
                    <a:lnTo>
                      <a:pt x="123" y="15"/>
                    </a:lnTo>
                    <a:lnTo>
                      <a:pt x="123" y="15"/>
                    </a:lnTo>
                    <a:lnTo>
                      <a:pt x="126" y="15"/>
                    </a:lnTo>
                    <a:lnTo>
                      <a:pt x="126" y="15"/>
                    </a:lnTo>
                    <a:lnTo>
                      <a:pt x="128" y="15"/>
                    </a:lnTo>
                    <a:lnTo>
                      <a:pt x="130" y="15"/>
                    </a:lnTo>
                    <a:lnTo>
                      <a:pt x="130" y="15"/>
                    </a:lnTo>
                    <a:lnTo>
                      <a:pt x="131" y="15"/>
                    </a:lnTo>
                    <a:lnTo>
                      <a:pt x="132" y="15"/>
                    </a:lnTo>
                    <a:lnTo>
                      <a:pt x="134" y="16"/>
                    </a:lnTo>
                    <a:lnTo>
                      <a:pt x="135" y="16"/>
                    </a:lnTo>
                    <a:lnTo>
                      <a:pt x="136" y="16"/>
                    </a:lnTo>
                    <a:lnTo>
                      <a:pt x="137" y="16"/>
                    </a:lnTo>
                    <a:lnTo>
                      <a:pt x="138" y="16"/>
                    </a:lnTo>
                    <a:lnTo>
                      <a:pt x="141" y="17"/>
                    </a:lnTo>
                    <a:lnTo>
                      <a:pt x="148" y="18"/>
                    </a:lnTo>
                    <a:lnTo>
                      <a:pt x="149" y="18"/>
                    </a:lnTo>
                    <a:lnTo>
                      <a:pt x="151" y="18"/>
                    </a:lnTo>
                    <a:lnTo>
                      <a:pt x="151" y="18"/>
                    </a:lnTo>
                    <a:lnTo>
                      <a:pt x="151" y="19"/>
                    </a:lnTo>
                    <a:lnTo>
                      <a:pt x="151" y="20"/>
                    </a:lnTo>
                    <a:lnTo>
                      <a:pt x="151" y="22"/>
                    </a:lnTo>
                    <a:lnTo>
                      <a:pt x="149" y="31"/>
                    </a:lnTo>
                    <a:lnTo>
                      <a:pt x="148" y="40"/>
                    </a:lnTo>
                    <a:lnTo>
                      <a:pt x="148" y="40"/>
                    </a:lnTo>
                    <a:lnTo>
                      <a:pt x="147" y="43"/>
                    </a:lnTo>
                    <a:lnTo>
                      <a:pt x="147" y="44"/>
                    </a:lnTo>
                    <a:lnTo>
                      <a:pt x="145" y="50"/>
                    </a:lnTo>
                    <a:lnTo>
                      <a:pt x="145" y="51"/>
                    </a:lnTo>
                    <a:lnTo>
                      <a:pt x="145" y="56"/>
                    </a:lnTo>
                    <a:lnTo>
                      <a:pt x="145" y="60"/>
                    </a:lnTo>
                    <a:lnTo>
                      <a:pt x="144" y="62"/>
                    </a:lnTo>
                    <a:lnTo>
                      <a:pt x="144" y="63"/>
                    </a:lnTo>
                    <a:lnTo>
                      <a:pt x="144" y="64"/>
                    </a:lnTo>
                    <a:lnTo>
                      <a:pt x="144" y="64"/>
                    </a:lnTo>
                    <a:lnTo>
                      <a:pt x="143" y="68"/>
                    </a:lnTo>
                    <a:lnTo>
                      <a:pt x="143" y="68"/>
                    </a:lnTo>
                    <a:lnTo>
                      <a:pt x="144" y="68"/>
                    </a:lnTo>
                    <a:lnTo>
                      <a:pt x="145" y="69"/>
                    </a:lnTo>
                    <a:lnTo>
                      <a:pt x="145" y="69"/>
                    </a:lnTo>
                    <a:lnTo>
                      <a:pt x="145" y="69"/>
                    </a:lnTo>
                    <a:lnTo>
                      <a:pt x="149" y="70"/>
                    </a:lnTo>
                    <a:lnTo>
                      <a:pt x="154" y="70"/>
                    </a:lnTo>
                    <a:lnTo>
                      <a:pt x="154" y="70"/>
                    </a:lnTo>
                    <a:lnTo>
                      <a:pt x="155" y="70"/>
                    </a:lnTo>
                    <a:lnTo>
                      <a:pt x="156" y="70"/>
                    </a:lnTo>
                    <a:lnTo>
                      <a:pt x="156" y="70"/>
                    </a:lnTo>
                    <a:lnTo>
                      <a:pt x="157" y="71"/>
                    </a:lnTo>
                    <a:lnTo>
                      <a:pt x="158" y="71"/>
                    </a:lnTo>
                    <a:lnTo>
                      <a:pt x="160" y="71"/>
                    </a:lnTo>
                    <a:lnTo>
                      <a:pt x="161" y="72"/>
                    </a:lnTo>
                    <a:lnTo>
                      <a:pt x="162" y="72"/>
                    </a:lnTo>
                    <a:lnTo>
                      <a:pt x="162" y="72"/>
                    </a:lnTo>
                    <a:lnTo>
                      <a:pt x="167" y="73"/>
                    </a:lnTo>
                    <a:lnTo>
                      <a:pt x="167" y="73"/>
                    </a:lnTo>
                    <a:lnTo>
                      <a:pt x="168" y="73"/>
                    </a:lnTo>
                    <a:lnTo>
                      <a:pt x="169" y="73"/>
                    </a:lnTo>
                    <a:lnTo>
                      <a:pt x="170" y="73"/>
                    </a:lnTo>
                    <a:lnTo>
                      <a:pt x="171" y="73"/>
                    </a:lnTo>
                    <a:lnTo>
                      <a:pt x="172" y="73"/>
                    </a:lnTo>
                    <a:lnTo>
                      <a:pt x="172" y="73"/>
                    </a:lnTo>
                    <a:lnTo>
                      <a:pt x="176" y="74"/>
                    </a:lnTo>
                    <a:lnTo>
                      <a:pt x="178" y="74"/>
                    </a:lnTo>
                    <a:lnTo>
                      <a:pt x="178" y="75"/>
                    </a:lnTo>
                    <a:lnTo>
                      <a:pt x="179" y="75"/>
                    </a:lnTo>
                    <a:lnTo>
                      <a:pt x="180" y="75"/>
                    </a:lnTo>
                    <a:lnTo>
                      <a:pt x="181" y="75"/>
                    </a:lnTo>
                    <a:lnTo>
                      <a:pt x="182" y="75"/>
                    </a:lnTo>
                    <a:lnTo>
                      <a:pt x="183" y="75"/>
                    </a:lnTo>
                    <a:lnTo>
                      <a:pt x="184" y="76"/>
                    </a:lnTo>
                    <a:lnTo>
                      <a:pt x="184" y="76"/>
                    </a:lnTo>
                    <a:lnTo>
                      <a:pt x="185" y="76"/>
                    </a:lnTo>
                    <a:lnTo>
                      <a:pt x="187" y="76"/>
                    </a:lnTo>
                    <a:lnTo>
                      <a:pt x="190" y="76"/>
                    </a:lnTo>
                    <a:lnTo>
                      <a:pt x="190" y="76"/>
                    </a:lnTo>
                    <a:lnTo>
                      <a:pt x="191" y="76"/>
                    </a:lnTo>
                    <a:lnTo>
                      <a:pt x="193" y="76"/>
                    </a:lnTo>
                    <a:lnTo>
                      <a:pt x="193" y="76"/>
                    </a:lnTo>
                    <a:lnTo>
                      <a:pt x="196" y="76"/>
                    </a:lnTo>
                    <a:lnTo>
                      <a:pt x="197" y="77"/>
                    </a:lnTo>
                    <a:lnTo>
                      <a:pt x="198" y="77"/>
                    </a:lnTo>
                    <a:lnTo>
                      <a:pt x="199" y="77"/>
                    </a:lnTo>
                    <a:lnTo>
                      <a:pt x="200" y="77"/>
                    </a:lnTo>
                    <a:lnTo>
                      <a:pt x="201" y="77"/>
                    </a:lnTo>
                    <a:lnTo>
                      <a:pt x="202" y="77"/>
                    </a:lnTo>
                    <a:lnTo>
                      <a:pt x="203" y="78"/>
                    </a:lnTo>
                    <a:lnTo>
                      <a:pt x="205" y="78"/>
                    </a:lnTo>
                    <a:lnTo>
                      <a:pt x="207" y="79"/>
                    </a:lnTo>
                    <a:lnTo>
                      <a:pt x="207" y="78"/>
                    </a:lnTo>
                    <a:lnTo>
                      <a:pt x="207" y="79"/>
                    </a:lnTo>
                    <a:lnTo>
                      <a:pt x="208" y="79"/>
                    </a:lnTo>
                    <a:lnTo>
                      <a:pt x="208" y="79"/>
                    </a:lnTo>
                    <a:lnTo>
                      <a:pt x="210" y="79"/>
                    </a:lnTo>
                    <a:lnTo>
                      <a:pt x="211" y="79"/>
                    </a:lnTo>
                    <a:lnTo>
                      <a:pt x="211" y="79"/>
                    </a:lnTo>
                    <a:lnTo>
                      <a:pt x="214" y="79"/>
                    </a:lnTo>
                    <a:lnTo>
                      <a:pt x="214" y="86"/>
                    </a:lnTo>
                    <a:lnTo>
                      <a:pt x="213" y="88"/>
                    </a:lnTo>
                    <a:lnTo>
                      <a:pt x="212" y="95"/>
                    </a:lnTo>
                    <a:lnTo>
                      <a:pt x="212" y="97"/>
                    </a:lnTo>
                    <a:lnTo>
                      <a:pt x="211" y="99"/>
                    </a:lnTo>
                    <a:lnTo>
                      <a:pt x="211" y="103"/>
                    </a:lnTo>
                    <a:lnTo>
                      <a:pt x="211" y="107"/>
                    </a:lnTo>
                    <a:lnTo>
                      <a:pt x="209" y="119"/>
                    </a:lnTo>
                    <a:lnTo>
                      <a:pt x="208" y="122"/>
                    </a:lnTo>
                    <a:lnTo>
                      <a:pt x="208" y="122"/>
                    </a:lnTo>
                    <a:lnTo>
                      <a:pt x="208" y="123"/>
                    </a:lnTo>
                    <a:lnTo>
                      <a:pt x="208" y="124"/>
                    </a:lnTo>
                    <a:lnTo>
                      <a:pt x="208" y="125"/>
                    </a:lnTo>
                    <a:lnTo>
                      <a:pt x="208" y="125"/>
                    </a:lnTo>
                    <a:lnTo>
                      <a:pt x="208" y="127"/>
                    </a:lnTo>
                    <a:lnTo>
                      <a:pt x="208" y="129"/>
                    </a:lnTo>
                    <a:lnTo>
                      <a:pt x="207" y="136"/>
                    </a:lnTo>
                    <a:lnTo>
                      <a:pt x="205" y="146"/>
                    </a:lnTo>
                    <a:lnTo>
                      <a:pt x="205" y="148"/>
                    </a:lnTo>
                    <a:lnTo>
                      <a:pt x="205" y="149"/>
                    </a:lnTo>
                    <a:lnTo>
                      <a:pt x="205" y="149"/>
                    </a:lnTo>
                    <a:lnTo>
                      <a:pt x="205" y="153"/>
                    </a:lnTo>
                    <a:lnTo>
                      <a:pt x="205" y="154"/>
                    </a:lnTo>
                    <a:lnTo>
                      <a:pt x="205" y="155"/>
                    </a:lnTo>
                    <a:lnTo>
                      <a:pt x="204" y="160"/>
                    </a:lnTo>
                    <a:lnTo>
                      <a:pt x="204" y="161"/>
                    </a:lnTo>
                    <a:lnTo>
                      <a:pt x="202" y="173"/>
                    </a:lnTo>
                    <a:lnTo>
                      <a:pt x="201" y="179"/>
                    </a:lnTo>
                    <a:lnTo>
                      <a:pt x="201" y="180"/>
                    </a:lnTo>
                    <a:lnTo>
                      <a:pt x="200" y="181"/>
                    </a:lnTo>
                    <a:lnTo>
                      <a:pt x="200" y="182"/>
                    </a:lnTo>
                    <a:lnTo>
                      <a:pt x="200" y="182"/>
                    </a:lnTo>
                    <a:lnTo>
                      <a:pt x="200" y="183"/>
                    </a:lnTo>
                    <a:lnTo>
                      <a:pt x="200" y="183"/>
                    </a:lnTo>
                    <a:lnTo>
                      <a:pt x="200" y="184"/>
                    </a:lnTo>
                    <a:lnTo>
                      <a:pt x="200" y="186"/>
                    </a:lnTo>
                    <a:lnTo>
                      <a:pt x="200" y="186"/>
                    </a:lnTo>
                    <a:lnTo>
                      <a:pt x="200" y="188"/>
                    </a:lnTo>
                    <a:lnTo>
                      <a:pt x="200" y="189"/>
                    </a:lnTo>
                    <a:lnTo>
                      <a:pt x="200" y="189"/>
                    </a:lnTo>
                    <a:lnTo>
                      <a:pt x="199" y="189"/>
                    </a:lnTo>
                    <a:lnTo>
                      <a:pt x="199" y="192"/>
                    </a:lnTo>
                    <a:lnTo>
                      <a:pt x="199" y="193"/>
                    </a:lnTo>
                    <a:lnTo>
                      <a:pt x="199" y="195"/>
                    </a:lnTo>
                    <a:lnTo>
                      <a:pt x="199" y="197"/>
                    </a:lnTo>
                    <a:lnTo>
                      <a:pt x="199" y="198"/>
                    </a:lnTo>
                    <a:lnTo>
                      <a:pt x="198" y="199"/>
                    </a:lnTo>
                    <a:lnTo>
                      <a:pt x="198" y="201"/>
                    </a:lnTo>
                    <a:lnTo>
                      <a:pt x="198" y="203"/>
                    </a:lnTo>
                    <a:lnTo>
                      <a:pt x="197" y="204"/>
                    </a:lnTo>
                    <a:lnTo>
                      <a:pt x="196" y="210"/>
                    </a:lnTo>
                    <a:lnTo>
                      <a:pt x="196" y="211"/>
                    </a:lnTo>
                    <a:lnTo>
                      <a:pt x="196" y="214"/>
                    </a:lnTo>
                    <a:lnTo>
                      <a:pt x="196" y="215"/>
                    </a:lnTo>
                    <a:lnTo>
                      <a:pt x="196" y="217"/>
                    </a:lnTo>
                    <a:lnTo>
                      <a:pt x="196" y="217"/>
                    </a:lnTo>
                    <a:lnTo>
                      <a:pt x="196" y="220"/>
                    </a:lnTo>
                    <a:lnTo>
                      <a:pt x="196" y="221"/>
                    </a:lnTo>
                    <a:lnTo>
                      <a:pt x="195" y="230"/>
                    </a:lnTo>
                    <a:lnTo>
                      <a:pt x="194" y="234"/>
                    </a:lnTo>
                    <a:lnTo>
                      <a:pt x="194" y="235"/>
                    </a:lnTo>
                    <a:lnTo>
                      <a:pt x="194" y="235"/>
                    </a:lnTo>
                    <a:lnTo>
                      <a:pt x="194" y="236"/>
                    </a:lnTo>
                    <a:lnTo>
                      <a:pt x="194" y="237"/>
                    </a:lnTo>
                    <a:lnTo>
                      <a:pt x="193" y="238"/>
                    </a:lnTo>
                    <a:lnTo>
                      <a:pt x="193" y="239"/>
                    </a:lnTo>
                    <a:lnTo>
                      <a:pt x="193" y="240"/>
                    </a:lnTo>
                    <a:lnTo>
                      <a:pt x="193" y="242"/>
                    </a:lnTo>
                    <a:lnTo>
                      <a:pt x="193" y="243"/>
                    </a:lnTo>
                    <a:lnTo>
                      <a:pt x="193" y="243"/>
                    </a:lnTo>
                    <a:lnTo>
                      <a:pt x="193" y="246"/>
                    </a:lnTo>
                    <a:lnTo>
                      <a:pt x="192" y="248"/>
                    </a:lnTo>
                    <a:lnTo>
                      <a:pt x="192" y="249"/>
                    </a:lnTo>
                    <a:lnTo>
                      <a:pt x="192" y="250"/>
                    </a:lnTo>
                    <a:lnTo>
                      <a:pt x="192" y="251"/>
                    </a:lnTo>
                    <a:lnTo>
                      <a:pt x="192" y="253"/>
                    </a:lnTo>
                    <a:lnTo>
                      <a:pt x="191" y="254"/>
                    </a:lnTo>
                    <a:lnTo>
                      <a:pt x="191" y="255"/>
                    </a:lnTo>
                    <a:lnTo>
                      <a:pt x="191" y="256"/>
                    </a:lnTo>
                    <a:lnTo>
                      <a:pt x="191" y="257"/>
                    </a:lnTo>
                    <a:lnTo>
                      <a:pt x="190" y="258"/>
                    </a:lnTo>
                    <a:lnTo>
                      <a:pt x="190" y="260"/>
                    </a:lnTo>
                    <a:lnTo>
                      <a:pt x="190" y="261"/>
                    </a:lnTo>
                    <a:lnTo>
                      <a:pt x="190" y="264"/>
                    </a:lnTo>
                    <a:lnTo>
                      <a:pt x="190" y="266"/>
                    </a:lnTo>
                    <a:lnTo>
                      <a:pt x="190" y="266"/>
                    </a:lnTo>
                    <a:lnTo>
                      <a:pt x="190" y="268"/>
                    </a:lnTo>
                    <a:lnTo>
                      <a:pt x="190" y="269"/>
                    </a:lnTo>
                    <a:lnTo>
                      <a:pt x="190" y="269"/>
                    </a:lnTo>
                    <a:lnTo>
                      <a:pt x="190" y="270"/>
                    </a:lnTo>
                    <a:lnTo>
                      <a:pt x="189" y="273"/>
                    </a:lnTo>
                    <a:lnTo>
                      <a:pt x="189" y="273"/>
                    </a:lnTo>
                    <a:lnTo>
                      <a:pt x="189" y="274"/>
                    </a:lnTo>
                    <a:lnTo>
                      <a:pt x="189" y="275"/>
                    </a:lnTo>
                    <a:lnTo>
                      <a:pt x="189" y="275"/>
                    </a:lnTo>
                    <a:lnTo>
                      <a:pt x="188" y="278"/>
                    </a:lnTo>
                    <a:lnTo>
                      <a:pt x="188" y="278"/>
                    </a:lnTo>
                    <a:lnTo>
                      <a:pt x="188" y="279"/>
                    </a:lnTo>
                    <a:lnTo>
                      <a:pt x="185" y="279"/>
                    </a:lnTo>
                    <a:lnTo>
                      <a:pt x="184" y="279"/>
                    </a:lnTo>
                    <a:lnTo>
                      <a:pt x="184" y="278"/>
                    </a:lnTo>
                    <a:lnTo>
                      <a:pt x="183" y="278"/>
                    </a:lnTo>
                    <a:lnTo>
                      <a:pt x="182" y="278"/>
                    </a:lnTo>
                    <a:lnTo>
                      <a:pt x="181" y="278"/>
                    </a:lnTo>
                    <a:lnTo>
                      <a:pt x="181" y="278"/>
                    </a:lnTo>
                    <a:lnTo>
                      <a:pt x="180" y="278"/>
                    </a:lnTo>
                    <a:lnTo>
                      <a:pt x="179" y="278"/>
                    </a:lnTo>
                    <a:lnTo>
                      <a:pt x="178" y="278"/>
                    </a:lnTo>
                    <a:lnTo>
                      <a:pt x="176" y="278"/>
                    </a:lnTo>
                    <a:lnTo>
                      <a:pt x="175" y="278"/>
                    </a:lnTo>
                    <a:lnTo>
                      <a:pt x="175" y="278"/>
                    </a:lnTo>
                    <a:lnTo>
                      <a:pt x="173" y="277"/>
                    </a:lnTo>
                    <a:lnTo>
                      <a:pt x="173" y="277"/>
                    </a:lnTo>
                    <a:lnTo>
                      <a:pt x="171" y="277"/>
                    </a:lnTo>
                    <a:lnTo>
                      <a:pt x="168" y="276"/>
                    </a:lnTo>
                    <a:lnTo>
                      <a:pt x="167" y="276"/>
                    </a:lnTo>
                    <a:lnTo>
                      <a:pt x="167" y="276"/>
                    </a:lnTo>
                    <a:lnTo>
                      <a:pt x="166" y="276"/>
                    </a:lnTo>
                    <a:lnTo>
                      <a:pt x="163" y="275"/>
                    </a:lnTo>
                    <a:lnTo>
                      <a:pt x="162" y="275"/>
                    </a:lnTo>
                    <a:lnTo>
                      <a:pt x="157" y="275"/>
                    </a:lnTo>
                    <a:lnTo>
                      <a:pt x="156" y="274"/>
                    </a:lnTo>
                    <a:lnTo>
                      <a:pt x="156" y="274"/>
                    </a:lnTo>
                    <a:lnTo>
                      <a:pt x="155" y="274"/>
                    </a:lnTo>
                    <a:lnTo>
                      <a:pt x="154" y="274"/>
                    </a:lnTo>
                    <a:lnTo>
                      <a:pt x="154" y="274"/>
                    </a:lnTo>
                    <a:lnTo>
                      <a:pt x="153" y="274"/>
                    </a:lnTo>
                    <a:lnTo>
                      <a:pt x="151" y="274"/>
                    </a:lnTo>
                    <a:lnTo>
                      <a:pt x="151" y="273"/>
                    </a:lnTo>
                    <a:lnTo>
                      <a:pt x="151" y="273"/>
                    </a:lnTo>
                    <a:lnTo>
                      <a:pt x="145" y="273"/>
                    </a:lnTo>
                    <a:lnTo>
                      <a:pt x="144" y="273"/>
                    </a:lnTo>
                    <a:lnTo>
                      <a:pt x="142" y="272"/>
                    </a:lnTo>
                    <a:lnTo>
                      <a:pt x="139" y="272"/>
                    </a:lnTo>
                    <a:lnTo>
                      <a:pt x="134" y="271"/>
                    </a:lnTo>
                    <a:lnTo>
                      <a:pt x="134" y="271"/>
                    </a:lnTo>
                    <a:lnTo>
                      <a:pt x="133" y="271"/>
                    </a:lnTo>
                    <a:lnTo>
                      <a:pt x="133" y="271"/>
                    </a:lnTo>
                    <a:lnTo>
                      <a:pt x="131" y="270"/>
                    </a:lnTo>
                    <a:lnTo>
                      <a:pt x="130" y="270"/>
                    </a:lnTo>
                    <a:lnTo>
                      <a:pt x="130" y="270"/>
                    </a:lnTo>
                    <a:lnTo>
                      <a:pt x="129" y="270"/>
                    </a:lnTo>
                    <a:lnTo>
                      <a:pt x="129" y="270"/>
                    </a:lnTo>
                    <a:lnTo>
                      <a:pt x="124" y="269"/>
                    </a:lnTo>
                    <a:lnTo>
                      <a:pt x="114" y="267"/>
                    </a:lnTo>
                    <a:lnTo>
                      <a:pt x="112" y="267"/>
                    </a:lnTo>
                    <a:lnTo>
                      <a:pt x="110" y="266"/>
                    </a:lnTo>
                    <a:lnTo>
                      <a:pt x="105" y="266"/>
                    </a:lnTo>
                    <a:lnTo>
                      <a:pt x="104" y="266"/>
                    </a:lnTo>
                    <a:lnTo>
                      <a:pt x="100" y="266"/>
                    </a:lnTo>
                    <a:lnTo>
                      <a:pt x="99" y="266"/>
                    </a:lnTo>
                    <a:lnTo>
                      <a:pt x="91" y="264"/>
                    </a:lnTo>
                    <a:lnTo>
                      <a:pt x="77" y="261"/>
                    </a:lnTo>
                    <a:lnTo>
                      <a:pt x="72" y="260"/>
                    </a:lnTo>
                    <a:lnTo>
                      <a:pt x="62" y="258"/>
                    </a:lnTo>
                    <a:lnTo>
                      <a:pt x="57" y="258"/>
                    </a:lnTo>
                    <a:lnTo>
                      <a:pt x="56" y="258"/>
                    </a:lnTo>
                    <a:lnTo>
                      <a:pt x="56" y="258"/>
                    </a:lnTo>
                    <a:lnTo>
                      <a:pt x="54" y="257"/>
                    </a:lnTo>
                    <a:lnTo>
                      <a:pt x="53" y="257"/>
                    </a:lnTo>
                    <a:lnTo>
                      <a:pt x="53" y="257"/>
                    </a:lnTo>
                    <a:lnTo>
                      <a:pt x="50" y="256"/>
                    </a:lnTo>
                    <a:lnTo>
                      <a:pt x="49" y="256"/>
                    </a:lnTo>
                    <a:lnTo>
                      <a:pt x="44" y="255"/>
                    </a:lnTo>
                    <a:lnTo>
                      <a:pt x="43" y="255"/>
                    </a:lnTo>
                    <a:lnTo>
                      <a:pt x="41" y="255"/>
                    </a:lnTo>
                    <a:lnTo>
                      <a:pt x="40" y="254"/>
                    </a:lnTo>
                    <a:lnTo>
                      <a:pt x="39" y="254"/>
                    </a:lnTo>
                    <a:lnTo>
                      <a:pt x="2" y="247"/>
                    </a:lnTo>
                    <a:lnTo>
                      <a:pt x="2" y="247"/>
                    </a:lnTo>
                    <a:lnTo>
                      <a:pt x="2" y="247"/>
                    </a:lnTo>
                    <a:lnTo>
                      <a:pt x="2" y="247"/>
                    </a:lnTo>
                    <a:lnTo>
                      <a:pt x="1" y="247"/>
                    </a:lnTo>
                    <a:lnTo>
                      <a:pt x="0" y="247"/>
                    </a:lnTo>
                    <a:lnTo>
                      <a:pt x="0" y="246"/>
                    </a:lnTo>
                    <a:lnTo>
                      <a:pt x="0" y="245"/>
                    </a:lnTo>
                    <a:lnTo>
                      <a:pt x="0" y="244"/>
                    </a:lnTo>
                    <a:lnTo>
                      <a:pt x="1" y="243"/>
                    </a:lnTo>
                    <a:lnTo>
                      <a:pt x="1" y="243"/>
                    </a:lnTo>
                    <a:lnTo>
                      <a:pt x="1" y="242"/>
                    </a:lnTo>
                    <a:lnTo>
                      <a:pt x="1" y="241"/>
                    </a:lnTo>
                    <a:lnTo>
                      <a:pt x="1" y="241"/>
                    </a:lnTo>
                    <a:lnTo>
                      <a:pt x="1" y="240"/>
                    </a:lnTo>
                    <a:lnTo>
                      <a:pt x="2" y="240"/>
                    </a:lnTo>
                    <a:lnTo>
                      <a:pt x="2" y="239"/>
                    </a:lnTo>
                    <a:lnTo>
                      <a:pt x="2" y="238"/>
                    </a:lnTo>
                    <a:lnTo>
                      <a:pt x="2" y="238"/>
                    </a:lnTo>
                    <a:lnTo>
                      <a:pt x="2" y="237"/>
                    </a:lnTo>
                    <a:lnTo>
                      <a:pt x="2" y="235"/>
                    </a:lnTo>
                    <a:lnTo>
                      <a:pt x="2" y="235"/>
                    </a:lnTo>
                    <a:lnTo>
                      <a:pt x="2" y="234"/>
                    </a:lnTo>
                    <a:lnTo>
                      <a:pt x="2" y="233"/>
                    </a:lnTo>
                    <a:lnTo>
                      <a:pt x="2" y="233"/>
                    </a:lnTo>
                    <a:lnTo>
                      <a:pt x="2" y="232"/>
                    </a:lnTo>
                    <a:lnTo>
                      <a:pt x="2" y="232"/>
                    </a:lnTo>
                    <a:lnTo>
                      <a:pt x="2" y="230"/>
                    </a:lnTo>
                    <a:lnTo>
                      <a:pt x="2" y="229"/>
                    </a:lnTo>
                    <a:lnTo>
                      <a:pt x="3" y="229"/>
                    </a:lnTo>
                    <a:lnTo>
                      <a:pt x="3" y="228"/>
                    </a:lnTo>
                    <a:lnTo>
                      <a:pt x="3" y="227"/>
                    </a:lnTo>
                    <a:lnTo>
                      <a:pt x="3" y="227"/>
                    </a:lnTo>
                    <a:lnTo>
                      <a:pt x="3" y="226"/>
                    </a:lnTo>
                    <a:lnTo>
                      <a:pt x="4" y="226"/>
                    </a:lnTo>
                    <a:lnTo>
                      <a:pt x="4" y="225"/>
                    </a:lnTo>
                    <a:lnTo>
                      <a:pt x="4" y="224"/>
                    </a:lnTo>
                    <a:lnTo>
                      <a:pt x="4" y="223"/>
                    </a:lnTo>
                    <a:lnTo>
                      <a:pt x="4" y="223"/>
                    </a:lnTo>
                    <a:lnTo>
                      <a:pt x="4" y="222"/>
                    </a:lnTo>
                    <a:lnTo>
                      <a:pt x="5" y="222"/>
                    </a:lnTo>
                    <a:lnTo>
                      <a:pt x="5" y="221"/>
                    </a:lnTo>
                    <a:lnTo>
                      <a:pt x="5" y="220"/>
                    </a:lnTo>
                    <a:lnTo>
                      <a:pt x="5" y="220"/>
                    </a:lnTo>
                    <a:lnTo>
                      <a:pt x="5" y="22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8" name="Freeform 75"/>
              <p:cNvSpPr>
                <a:spLocks/>
              </p:cNvSpPr>
              <p:nvPr/>
            </p:nvSpPr>
            <p:spPr bwMode="auto">
              <a:xfrm>
                <a:off x="3370" y="874"/>
                <a:ext cx="257" cy="193"/>
              </a:xfrm>
              <a:custGeom>
                <a:avLst/>
                <a:gdLst>
                  <a:gd name="T0" fmla="*/ 248 w 257"/>
                  <a:gd name="T1" fmla="*/ 85 h 193"/>
                  <a:gd name="T2" fmla="*/ 243 w 257"/>
                  <a:gd name="T3" fmla="*/ 112 h 193"/>
                  <a:gd name="T4" fmla="*/ 238 w 257"/>
                  <a:gd name="T5" fmla="*/ 135 h 193"/>
                  <a:gd name="T6" fmla="*/ 230 w 257"/>
                  <a:gd name="T7" fmla="*/ 170 h 193"/>
                  <a:gd name="T8" fmla="*/ 231 w 257"/>
                  <a:gd name="T9" fmla="*/ 184 h 193"/>
                  <a:gd name="T10" fmla="*/ 212 w 257"/>
                  <a:gd name="T11" fmla="*/ 189 h 193"/>
                  <a:gd name="T12" fmla="*/ 179 w 257"/>
                  <a:gd name="T13" fmla="*/ 181 h 193"/>
                  <a:gd name="T14" fmla="*/ 158 w 257"/>
                  <a:gd name="T15" fmla="*/ 178 h 193"/>
                  <a:gd name="T16" fmla="*/ 122 w 257"/>
                  <a:gd name="T17" fmla="*/ 177 h 193"/>
                  <a:gd name="T18" fmla="*/ 101 w 257"/>
                  <a:gd name="T19" fmla="*/ 176 h 193"/>
                  <a:gd name="T20" fmla="*/ 65 w 257"/>
                  <a:gd name="T21" fmla="*/ 166 h 193"/>
                  <a:gd name="T22" fmla="*/ 35 w 257"/>
                  <a:gd name="T23" fmla="*/ 159 h 193"/>
                  <a:gd name="T24" fmla="*/ 26 w 257"/>
                  <a:gd name="T25" fmla="*/ 131 h 193"/>
                  <a:gd name="T26" fmla="*/ 14 w 257"/>
                  <a:gd name="T27" fmla="*/ 120 h 193"/>
                  <a:gd name="T28" fmla="*/ 4 w 257"/>
                  <a:gd name="T29" fmla="*/ 116 h 193"/>
                  <a:gd name="T30" fmla="*/ 6 w 257"/>
                  <a:gd name="T31" fmla="*/ 100 h 193"/>
                  <a:gd name="T32" fmla="*/ 5 w 257"/>
                  <a:gd name="T33" fmla="*/ 113 h 193"/>
                  <a:gd name="T34" fmla="*/ 10 w 257"/>
                  <a:gd name="T35" fmla="*/ 101 h 193"/>
                  <a:gd name="T36" fmla="*/ 11 w 257"/>
                  <a:gd name="T37" fmla="*/ 97 h 193"/>
                  <a:gd name="T38" fmla="*/ 8 w 257"/>
                  <a:gd name="T39" fmla="*/ 86 h 193"/>
                  <a:gd name="T40" fmla="*/ 9 w 257"/>
                  <a:gd name="T41" fmla="*/ 65 h 193"/>
                  <a:gd name="T42" fmla="*/ 10 w 257"/>
                  <a:gd name="T43" fmla="*/ 47 h 193"/>
                  <a:gd name="T44" fmla="*/ 6 w 257"/>
                  <a:gd name="T45" fmla="*/ 35 h 193"/>
                  <a:gd name="T46" fmla="*/ 8 w 257"/>
                  <a:gd name="T47" fmla="*/ 20 h 193"/>
                  <a:gd name="T48" fmla="*/ 13 w 257"/>
                  <a:gd name="T49" fmla="*/ 11 h 193"/>
                  <a:gd name="T50" fmla="*/ 23 w 257"/>
                  <a:gd name="T51" fmla="*/ 20 h 193"/>
                  <a:gd name="T52" fmla="*/ 41 w 257"/>
                  <a:gd name="T53" fmla="*/ 33 h 193"/>
                  <a:gd name="T54" fmla="*/ 56 w 257"/>
                  <a:gd name="T55" fmla="*/ 35 h 193"/>
                  <a:gd name="T56" fmla="*/ 62 w 257"/>
                  <a:gd name="T57" fmla="*/ 47 h 193"/>
                  <a:gd name="T58" fmla="*/ 66 w 257"/>
                  <a:gd name="T59" fmla="*/ 42 h 193"/>
                  <a:gd name="T60" fmla="*/ 68 w 257"/>
                  <a:gd name="T61" fmla="*/ 47 h 193"/>
                  <a:gd name="T62" fmla="*/ 66 w 257"/>
                  <a:gd name="T63" fmla="*/ 56 h 193"/>
                  <a:gd name="T64" fmla="*/ 62 w 257"/>
                  <a:gd name="T65" fmla="*/ 57 h 193"/>
                  <a:gd name="T66" fmla="*/ 56 w 257"/>
                  <a:gd name="T67" fmla="*/ 62 h 193"/>
                  <a:gd name="T68" fmla="*/ 46 w 257"/>
                  <a:gd name="T69" fmla="*/ 71 h 193"/>
                  <a:gd name="T70" fmla="*/ 52 w 257"/>
                  <a:gd name="T71" fmla="*/ 67 h 193"/>
                  <a:gd name="T72" fmla="*/ 62 w 257"/>
                  <a:gd name="T73" fmla="*/ 61 h 193"/>
                  <a:gd name="T74" fmla="*/ 71 w 257"/>
                  <a:gd name="T75" fmla="*/ 53 h 193"/>
                  <a:gd name="T76" fmla="*/ 69 w 257"/>
                  <a:gd name="T77" fmla="*/ 62 h 193"/>
                  <a:gd name="T78" fmla="*/ 67 w 257"/>
                  <a:gd name="T79" fmla="*/ 69 h 193"/>
                  <a:gd name="T80" fmla="*/ 62 w 257"/>
                  <a:gd name="T81" fmla="*/ 81 h 193"/>
                  <a:gd name="T82" fmla="*/ 58 w 257"/>
                  <a:gd name="T83" fmla="*/ 80 h 193"/>
                  <a:gd name="T84" fmla="*/ 55 w 257"/>
                  <a:gd name="T85" fmla="*/ 80 h 193"/>
                  <a:gd name="T86" fmla="*/ 48 w 257"/>
                  <a:gd name="T87" fmla="*/ 86 h 193"/>
                  <a:gd name="T88" fmla="*/ 50 w 257"/>
                  <a:gd name="T89" fmla="*/ 86 h 193"/>
                  <a:gd name="T90" fmla="*/ 53 w 257"/>
                  <a:gd name="T91" fmla="*/ 87 h 193"/>
                  <a:gd name="T92" fmla="*/ 65 w 257"/>
                  <a:gd name="T93" fmla="*/ 83 h 193"/>
                  <a:gd name="T94" fmla="*/ 71 w 257"/>
                  <a:gd name="T95" fmla="*/ 80 h 193"/>
                  <a:gd name="T96" fmla="*/ 72 w 257"/>
                  <a:gd name="T97" fmla="*/ 69 h 193"/>
                  <a:gd name="T98" fmla="*/ 79 w 257"/>
                  <a:gd name="T99" fmla="*/ 55 h 193"/>
                  <a:gd name="T100" fmla="*/ 81 w 257"/>
                  <a:gd name="T101" fmla="*/ 49 h 193"/>
                  <a:gd name="T102" fmla="*/ 77 w 257"/>
                  <a:gd name="T103" fmla="*/ 41 h 193"/>
                  <a:gd name="T104" fmla="*/ 75 w 257"/>
                  <a:gd name="T105" fmla="*/ 42 h 193"/>
                  <a:gd name="T106" fmla="*/ 82 w 257"/>
                  <a:gd name="T107" fmla="*/ 38 h 193"/>
                  <a:gd name="T108" fmla="*/ 77 w 257"/>
                  <a:gd name="T109" fmla="*/ 29 h 193"/>
                  <a:gd name="T110" fmla="*/ 76 w 257"/>
                  <a:gd name="T111" fmla="*/ 25 h 193"/>
                  <a:gd name="T112" fmla="*/ 81 w 257"/>
                  <a:gd name="T113" fmla="*/ 25 h 193"/>
                  <a:gd name="T114" fmla="*/ 83 w 257"/>
                  <a:gd name="T115" fmla="*/ 17 h 193"/>
                  <a:gd name="T116" fmla="*/ 78 w 257"/>
                  <a:gd name="T117" fmla="*/ 11 h 193"/>
                  <a:gd name="T118" fmla="*/ 110 w 257"/>
                  <a:gd name="T119" fmla="*/ 10 h 193"/>
                  <a:gd name="T120" fmla="*/ 227 w 257"/>
                  <a:gd name="T121" fmla="*/ 4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 h="193">
                    <a:moveTo>
                      <a:pt x="257" y="48"/>
                    </a:moveTo>
                    <a:lnTo>
                      <a:pt x="257" y="48"/>
                    </a:lnTo>
                    <a:lnTo>
                      <a:pt x="257" y="49"/>
                    </a:lnTo>
                    <a:lnTo>
                      <a:pt x="255" y="53"/>
                    </a:lnTo>
                    <a:lnTo>
                      <a:pt x="255" y="55"/>
                    </a:lnTo>
                    <a:lnTo>
                      <a:pt x="254" y="59"/>
                    </a:lnTo>
                    <a:lnTo>
                      <a:pt x="254" y="59"/>
                    </a:lnTo>
                    <a:lnTo>
                      <a:pt x="254" y="62"/>
                    </a:lnTo>
                    <a:lnTo>
                      <a:pt x="254" y="64"/>
                    </a:lnTo>
                    <a:lnTo>
                      <a:pt x="253" y="65"/>
                    </a:lnTo>
                    <a:lnTo>
                      <a:pt x="253" y="66"/>
                    </a:lnTo>
                    <a:lnTo>
                      <a:pt x="252" y="71"/>
                    </a:lnTo>
                    <a:lnTo>
                      <a:pt x="251" y="71"/>
                    </a:lnTo>
                    <a:lnTo>
                      <a:pt x="251" y="73"/>
                    </a:lnTo>
                    <a:lnTo>
                      <a:pt x="251" y="74"/>
                    </a:lnTo>
                    <a:lnTo>
                      <a:pt x="251" y="75"/>
                    </a:lnTo>
                    <a:lnTo>
                      <a:pt x="251" y="77"/>
                    </a:lnTo>
                    <a:lnTo>
                      <a:pt x="250" y="77"/>
                    </a:lnTo>
                    <a:lnTo>
                      <a:pt x="250" y="78"/>
                    </a:lnTo>
                    <a:lnTo>
                      <a:pt x="250" y="80"/>
                    </a:lnTo>
                    <a:lnTo>
                      <a:pt x="249" y="80"/>
                    </a:lnTo>
                    <a:lnTo>
                      <a:pt x="249" y="80"/>
                    </a:lnTo>
                    <a:lnTo>
                      <a:pt x="249" y="82"/>
                    </a:lnTo>
                    <a:lnTo>
                      <a:pt x="248" y="83"/>
                    </a:lnTo>
                    <a:lnTo>
                      <a:pt x="248" y="84"/>
                    </a:lnTo>
                    <a:lnTo>
                      <a:pt x="248" y="85"/>
                    </a:lnTo>
                    <a:lnTo>
                      <a:pt x="248" y="86"/>
                    </a:lnTo>
                    <a:lnTo>
                      <a:pt x="248" y="86"/>
                    </a:lnTo>
                    <a:lnTo>
                      <a:pt x="248" y="86"/>
                    </a:lnTo>
                    <a:lnTo>
                      <a:pt x="248" y="87"/>
                    </a:lnTo>
                    <a:lnTo>
                      <a:pt x="248" y="88"/>
                    </a:lnTo>
                    <a:lnTo>
                      <a:pt x="248" y="90"/>
                    </a:lnTo>
                    <a:lnTo>
                      <a:pt x="248" y="90"/>
                    </a:lnTo>
                    <a:lnTo>
                      <a:pt x="247" y="93"/>
                    </a:lnTo>
                    <a:lnTo>
                      <a:pt x="247" y="93"/>
                    </a:lnTo>
                    <a:lnTo>
                      <a:pt x="246" y="96"/>
                    </a:lnTo>
                    <a:lnTo>
                      <a:pt x="246" y="96"/>
                    </a:lnTo>
                    <a:lnTo>
                      <a:pt x="246" y="97"/>
                    </a:lnTo>
                    <a:lnTo>
                      <a:pt x="245" y="99"/>
                    </a:lnTo>
                    <a:lnTo>
                      <a:pt x="245" y="102"/>
                    </a:lnTo>
                    <a:lnTo>
                      <a:pt x="245" y="102"/>
                    </a:lnTo>
                    <a:lnTo>
                      <a:pt x="245" y="103"/>
                    </a:lnTo>
                    <a:lnTo>
                      <a:pt x="244" y="104"/>
                    </a:lnTo>
                    <a:lnTo>
                      <a:pt x="244" y="106"/>
                    </a:lnTo>
                    <a:lnTo>
                      <a:pt x="243" y="107"/>
                    </a:lnTo>
                    <a:lnTo>
                      <a:pt x="243" y="108"/>
                    </a:lnTo>
                    <a:lnTo>
                      <a:pt x="243" y="108"/>
                    </a:lnTo>
                    <a:lnTo>
                      <a:pt x="243" y="109"/>
                    </a:lnTo>
                    <a:lnTo>
                      <a:pt x="243" y="110"/>
                    </a:lnTo>
                    <a:lnTo>
                      <a:pt x="243" y="111"/>
                    </a:lnTo>
                    <a:lnTo>
                      <a:pt x="243" y="111"/>
                    </a:lnTo>
                    <a:lnTo>
                      <a:pt x="243" y="112"/>
                    </a:lnTo>
                    <a:lnTo>
                      <a:pt x="242" y="114"/>
                    </a:lnTo>
                    <a:lnTo>
                      <a:pt x="242" y="114"/>
                    </a:lnTo>
                    <a:lnTo>
                      <a:pt x="242" y="116"/>
                    </a:lnTo>
                    <a:lnTo>
                      <a:pt x="242" y="117"/>
                    </a:lnTo>
                    <a:lnTo>
                      <a:pt x="242" y="118"/>
                    </a:lnTo>
                    <a:lnTo>
                      <a:pt x="242" y="119"/>
                    </a:lnTo>
                    <a:lnTo>
                      <a:pt x="241" y="120"/>
                    </a:lnTo>
                    <a:lnTo>
                      <a:pt x="241" y="120"/>
                    </a:lnTo>
                    <a:lnTo>
                      <a:pt x="241" y="122"/>
                    </a:lnTo>
                    <a:lnTo>
                      <a:pt x="240" y="123"/>
                    </a:lnTo>
                    <a:lnTo>
                      <a:pt x="240" y="123"/>
                    </a:lnTo>
                    <a:lnTo>
                      <a:pt x="240" y="124"/>
                    </a:lnTo>
                    <a:lnTo>
                      <a:pt x="240" y="125"/>
                    </a:lnTo>
                    <a:lnTo>
                      <a:pt x="239" y="126"/>
                    </a:lnTo>
                    <a:lnTo>
                      <a:pt x="239" y="126"/>
                    </a:lnTo>
                    <a:lnTo>
                      <a:pt x="239" y="127"/>
                    </a:lnTo>
                    <a:lnTo>
                      <a:pt x="239" y="128"/>
                    </a:lnTo>
                    <a:lnTo>
                      <a:pt x="239" y="129"/>
                    </a:lnTo>
                    <a:lnTo>
                      <a:pt x="239" y="129"/>
                    </a:lnTo>
                    <a:lnTo>
                      <a:pt x="239" y="130"/>
                    </a:lnTo>
                    <a:lnTo>
                      <a:pt x="239" y="131"/>
                    </a:lnTo>
                    <a:lnTo>
                      <a:pt x="238" y="131"/>
                    </a:lnTo>
                    <a:lnTo>
                      <a:pt x="238" y="132"/>
                    </a:lnTo>
                    <a:lnTo>
                      <a:pt x="238" y="132"/>
                    </a:lnTo>
                    <a:lnTo>
                      <a:pt x="238" y="134"/>
                    </a:lnTo>
                    <a:lnTo>
                      <a:pt x="238" y="135"/>
                    </a:lnTo>
                    <a:lnTo>
                      <a:pt x="238" y="137"/>
                    </a:lnTo>
                    <a:lnTo>
                      <a:pt x="237" y="138"/>
                    </a:lnTo>
                    <a:lnTo>
                      <a:pt x="237" y="138"/>
                    </a:lnTo>
                    <a:lnTo>
                      <a:pt x="237" y="138"/>
                    </a:lnTo>
                    <a:lnTo>
                      <a:pt x="237" y="139"/>
                    </a:lnTo>
                    <a:lnTo>
                      <a:pt x="236" y="141"/>
                    </a:lnTo>
                    <a:lnTo>
                      <a:pt x="236" y="142"/>
                    </a:lnTo>
                    <a:lnTo>
                      <a:pt x="236" y="143"/>
                    </a:lnTo>
                    <a:lnTo>
                      <a:pt x="236" y="144"/>
                    </a:lnTo>
                    <a:lnTo>
                      <a:pt x="236" y="145"/>
                    </a:lnTo>
                    <a:lnTo>
                      <a:pt x="236" y="146"/>
                    </a:lnTo>
                    <a:lnTo>
                      <a:pt x="235" y="147"/>
                    </a:lnTo>
                    <a:lnTo>
                      <a:pt x="234" y="150"/>
                    </a:lnTo>
                    <a:lnTo>
                      <a:pt x="234" y="151"/>
                    </a:lnTo>
                    <a:lnTo>
                      <a:pt x="234" y="153"/>
                    </a:lnTo>
                    <a:lnTo>
                      <a:pt x="233" y="153"/>
                    </a:lnTo>
                    <a:lnTo>
                      <a:pt x="233" y="154"/>
                    </a:lnTo>
                    <a:lnTo>
                      <a:pt x="233" y="156"/>
                    </a:lnTo>
                    <a:lnTo>
                      <a:pt x="233" y="159"/>
                    </a:lnTo>
                    <a:lnTo>
                      <a:pt x="232" y="162"/>
                    </a:lnTo>
                    <a:lnTo>
                      <a:pt x="231" y="165"/>
                    </a:lnTo>
                    <a:lnTo>
                      <a:pt x="231" y="165"/>
                    </a:lnTo>
                    <a:lnTo>
                      <a:pt x="231" y="166"/>
                    </a:lnTo>
                    <a:lnTo>
                      <a:pt x="230" y="168"/>
                    </a:lnTo>
                    <a:lnTo>
                      <a:pt x="230" y="169"/>
                    </a:lnTo>
                    <a:lnTo>
                      <a:pt x="230" y="170"/>
                    </a:lnTo>
                    <a:lnTo>
                      <a:pt x="230" y="171"/>
                    </a:lnTo>
                    <a:lnTo>
                      <a:pt x="230" y="172"/>
                    </a:lnTo>
                    <a:lnTo>
                      <a:pt x="230" y="173"/>
                    </a:lnTo>
                    <a:lnTo>
                      <a:pt x="230" y="174"/>
                    </a:lnTo>
                    <a:lnTo>
                      <a:pt x="229" y="174"/>
                    </a:lnTo>
                    <a:lnTo>
                      <a:pt x="228" y="174"/>
                    </a:lnTo>
                    <a:lnTo>
                      <a:pt x="228" y="175"/>
                    </a:lnTo>
                    <a:lnTo>
                      <a:pt x="228" y="176"/>
                    </a:lnTo>
                    <a:lnTo>
                      <a:pt x="229" y="176"/>
                    </a:lnTo>
                    <a:lnTo>
                      <a:pt x="230" y="177"/>
                    </a:lnTo>
                    <a:lnTo>
                      <a:pt x="229" y="177"/>
                    </a:lnTo>
                    <a:lnTo>
                      <a:pt x="229" y="177"/>
                    </a:lnTo>
                    <a:lnTo>
                      <a:pt x="229" y="177"/>
                    </a:lnTo>
                    <a:lnTo>
                      <a:pt x="230" y="177"/>
                    </a:lnTo>
                    <a:lnTo>
                      <a:pt x="230" y="178"/>
                    </a:lnTo>
                    <a:lnTo>
                      <a:pt x="230" y="179"/>
                    </a:lnTo>
                    <a:lnTo>
                      <a:pt x="230" y="180"/>
                    </a:lnTo>
                    <a:lnTo>
                      <a:pt x="230" y="180"/>
                    </a:lnTo>
                    <a:lnTo>
                      <a:pt x="230" y="180"/>
                    </a:lnTo>
                    <a:lnTo>
                      <a:pt x="230" y="181"/>
                    </a:lnTo>
                    <a:lnTo>
                      <a:pt x="230" y="182"/>
                    </a:lnTo>
                    <a:lnTo>
                      <a:pt x="230" y="183"/>
                    </a:lnTo>
                    <a:lnTo>
                      <a:pt x="230" y="183"/>
                    </a:lnTo>
                    <a:lnTo>
                      <a:pt x="230" y="184"/>
                    </a:lnTo>
                    <a:lnTo>
                      <a:pt x="230" y="184"/>
                    </a:lnTo>
                    <a:lnTo>
                      <a:pt x="231" y="184"/>
                    </a:lnTo>
                    <a:lnTo>
                      <a:pt x="231" y="185"/>
                    </a:lnTo>
                    <a:lnTo>
                      <a:pt x="230" y="186"/>
                    </a:lnTo>
                    <a:lnTo>
                      <a:pt x="230" y="186"/>
                    </a:lnTo>
                    <a:lnTo>
                      <a:pt x="230" y="186"/>
                    </a:lnTo>
                    <a:lnTo>
                      <a:pt x="230" y="187"/>
                    </a:lnTo>
                    <a:lnTo>
                      <a:pt x="229" y="188"/>
                    </a:lnTo>
                    <a:lnTo>
                      <a:pt x="228" y="188"/>
                    </a:lnTo>
                    <a:lnTo>
                      <a:pt x="228" y="189"/>
                    </a:lnTo>
                    <a:lnTo>
                      <a:pt x="228" y="189"/>
                    </a:lnTo>
                    <a:lnTo>
                      <a:pt x="229" y="189"/>
                    </a:lnTo>
                    <a:lnTo>
                      <a:pt x="229" y="190"/>
                    </a:lnTo>
                    <a:lnTo>
                      <a:pt x="229" y="191"/>
                    </a:lnTo>
                    <a:lnTo>
                      <a:pt x="229" y="192"/>
                    </a:lnTo>
                    <a:lnTo>
                      <a:pt x="229" y="192"/>
                    </a:lnTo>
                    <a:lnTo>
                      <a:pt x="229" y="193"/>
                    </a:lnTo>
                    <a:lnTo>
                      <a:pt x="228" y="193"/>
                    </a:lnTo>
                    <a:lnTo>
                      <a:pt x="227" y="192"/>
                    </a:lnTo>
                    <a:lnTo>
                      <a:pt x="225" y="192"/>
                    </a:lnTo>
                    <a:lnTo>
                      <a:pt x="225" y="192"/>
                    </a:lnTo>
                    <a:lnTo>
                      <a:pt x="224" y="192"/>
                    </a:lnTo>
                    <a:lnTo>
                      <a:pt x="222" y="192"/>
                    </a:lnTo>
                    <a:lnTo>
                      <a:pt x="220" y="191"/>
                    </a:lnTo>
                    <a:lnTo>
                      <a:pt x="215" y="190"/>
                    </a:lnTo>
                    <a:lnTo>
                      <a:pt x="215" y="190"/>
                    </a:lnTo>
                    <a:lnTo>
                      <a:pt x="214" y="190"/>
                    </a:lnTo>
                    <a:lnTo>
                      <a:pt x="212" y="189"/>
                    </a:lnTo>
                    <a:lnTo>
                      <a:pt x="211" y="189"/>
                    </a:lnTo>
                    <a:lnTo>
                      <a:pt x="210" y="189"/>
                    </a:lnTo>
                    <a:lnTo>
                      <a:pt x="209" y="189"/>
                    </a:lnTo>
                    <a:lnTo>
                      <a:pt x="206" y="188"/>
                    </a:lnTo>
                    <a:lnTo>
                      <a:pt x="203" y="187"/>
                    </a:lnTo>
                    <a:lnTo>
                      <a:pt x="201" y="186"/>
                    </a:lnTo>
                    <a:lnTo>
                      <a:pt x="194" y="185"/>
                    </a:lnTo>
                    <a:lnTo>
                      <a:pt x="194" y="184"/>
                    </a:lnTo>
                    <a:lnTo>
                      <a:pt x="194" y="184"/>
                    </a:lnTo>
                    <a:lnTo>
                      <a:pt x="192" y="184"/>
                    </a:lnTo>
                    <a:lnTo>
                      <a:pt x="191" y="184"/>
                    </a:lnTo>
                    <a:lnTo>
                      <a:pt x="191" y="184"/>
                    </a:lnTo>
                    <a:lnTo>
                      <a:pt x="190" y="184"/>
                    </a:lnTo>
                    <a:lnTo>
                      <a:pt x="189" y="184"/>
                    </a:lnTo>
                    <a:lnTo>
                      <a:pt x="188" y="183"/>
                    </a:lnTo>
                    <a:lnTo>
                      <a:pt x="187" y="183"/>
                    </a:lnTo>
                    <a:lnTo>
                      <a:pt x="186" y="183"/>
                    </a:lnTo>
                    <a:lnTo>
                      <a:pt x="185" y="183"/>
                    </a:lnTo>
                    <a:lnTo>
                      <a:pt x="185" y="183"/>
                    </a:lnTo>
                    <a:lnTo>
                      <a:pt x="183" y="183"/>
                    </a:lnTo>
                    <a:lnTo>
                      <a:pt x="182" y="182"/>
                    </a:lnTo>
                    <a:lnTo>
                      <a:pt x="182" y="182"/>
                    </a:lnTo>
                    <a:lnTo>
                      <a:pt x="182" y="182"/>
                    </a:lnTo>
                    <a:lnTo>
                      <a:pt x="181" y="182"/>
                    </a:lnTo>
                    <a:lnTo>
                      <a:pt x="180" y="181"/>
                    </a:lnTo>
                    <a:lnTo>
                      <a:pt x="179" y="181"/>
                    </a:lnTo>
                    <a:lnTo>
                      <a:pt x="179" y="181"/>
                    </a:lnTo>
                    <a:lnTo>
                      <a:pt x="177" y="180"/>
                    </a:lnTo>
                    <a:lnTo>
                      <a:pt x="177" y="180"/>
                    </a:lnTo>
                    <a:lnTo>
                      <a:pt x="176" y="180"/>
                    </a:lnTo>
                    <a:lnTo>
                      <a:pt x="176" y="180"/>
                    </a:lnTo>
                    <a:lnTo>
                      <a:pt x="175" y="180"/>
                    </a:lnTo>
                    <a:lnTo>
                      <a:pt x="174" y="180"/>
                    </a:lnTo>
                    <a:lnTo>
                      <a:pt x="173" y="180"/>
                    </a:lnTo>
                    <a:lnTo>
                      <a:pt x="173" y="180"/>
                    </a:lnTo>
                    <a:lnTo>
                      <a:pt x="172" y="180"/>
                    </a:lnTo>
                    <a:lnTo>
                      <a:pt x="172" y="179"/>
                    </a:lnTo>
                    <a:lnTo>
                      <a:pt x="171" y="179"/>
                    </a:lnTo>
                    <a:lnTo>
                      <a:pt x="171" y="179"/>
                    </a:lnTo>
                    <a:lnTo>
                      <a:pt x="170" y="179"/>
                    </a:lnTo>
                    <a:lnTo>
                      <a:pt x="170" y="178"/>
                    </a:lnTo>
                    <a:lnTo>
                      <a:pt x="169" y="178"/>
                    </a:lnTo>
                    <a:lnTo>
                      <a:pt x="167" y="178"/>
                    </a:lnTo>
                    <a:lnTo>
                      <a:pt x="166" y="177"/>
                    </a:lnTo>
                    <a:lnTo>
                      <a:pt x="166" y="177"/>
                    </a:lnTo>
                    <a:lnTo>
                      <a:pt x="165" y="177"/>
                    </a:lnTo>
                    <a:lnTo>
                      <a:pt x="164" y="177"/>
                    </a:lnTo>
                    <a:lnTo>
                      <a:pt x="163" y="177"/>
                    </a:lnTo>
                    <a:lnTo>
                      <a:pt x="162" y="177"/>
                    </a:lnTo>
                    <a:lnTo>
                      <a:pt x="161" y="177"/>
                    </a:lnTo>
                    <a:lnTo>
                      <a:pt x="161" y="177"/>
                    </a:lnTo>
                    <a:lnTo>
                      <a:pt x="158" y="178"/>
                    </a:lnTo>
                    <a:lnTo>
                      <a:pt x="156" y="179"/>
                    </a:lnTo>
                    <a:lnTo>
                      <a:pt x="154" y="178"/>
                    </a:lnTo>
                    <a:lnTo>
                      <a:pt x="152" y="177"/>
                    </a:lnTo>
                    <a:lnTo>
                      <a:pt x="149" y="177"/>
                    </a:lnTo>
                    <a:lnTo>
                      <a:pt x="149" y="177"/>
                    </a:lnTo>
                    <a:lnTo>
                      <a:pt x="146" y="177"/>
                    </a:lnTo>
                    <a:lnTo>
                      <a:pt x="146" y="177"/>
                    </a:lnTo>
                    <a:lnTo>
                      <a:pt x="144" y="177"/>
                    </a:lnTo>
                    <a:lnTo>
                      <a:pt x="143" y="177"/>
                    </a:lnTo>
                    <a:lnTo>
                      <a:pt x="143" y="177"/>
                    </a:lnTo>
                    <a:lnTo>
                      <a:pt x="142" y="176"/>
                    </a:lnTo>
                    <a:lnTo>
                      <a:pt x="140" y="176"/>
                    </a:lnTo>
                    <a:lnTo>
                      <a:pt x="140" y="176"/>
                    </a:lnTo>
                    <a:lnTo>
                      <a:pt x="140" y="177"/>
                    </a:lnTo>
                    <a:lnTo>
                      <a:pt x="138" y="177"/>
                    </a:lnTo>
                    <a:lnTo>
                      <a:pt x="138" y="177"/>
                    </a:lnTo>
                    <a:lnTo>
                      <a:pt x="135" y="177"/>
                    </a:lnTo>
                    <a:lnTo>
                      <a:pt x="134" y="177"/>
                    </a:lnTo>
                    <a:lnTo>
                      <a:pt x="133" y="177"/>
                    </a:lnTo>
                    <a:lnTo>
                      <a:pt x="131" y="177"/>
                    </a:lnTo>
                    <a:lnTo>
                      <a:pt x="131" y="177"/>
                    </a:lnTo>
                    <a:lnTo>
                      <a:pt x="129" y="177"/>
                    </a:lnTo>
                    <a:lnTo>
                      <a:pt x="128" y="177"/>
                    </a:lnTo>
                    <a:lnTo>
                      <a:pt x="127" y="177"/>
                    </a:lnTo>
                    <a:lnTo>
                      <a:pt x="124" y="177"/>
                    </a:lnTo>
                    <a:lnTo>
                      <a:pt x="122" y="177"/>
                    </a:lnTo>
                    <a:lnTo>
                      <a:pt x="122" y="177"/>
                    </a:lnTo>
                    <a:lnTo>
                      <a:pt x="120" y="178"/>
                    </a:lnTo>
                    <a:lnTo>
                      <a:pt x="119" y="178"/>
                    </a:lnTo>
                    <a:lnTo>
                      <a:pt x="119" y="180"/>
                    </a:lnTo>
                    <a:lnTo>
                      <a:pt x="117" y="179"/>
                    </a:lnTo>
                    <a:lnTo>
                      <a:pt x="116" y="179"/>
                    </a:lnTo>
                    <a:lnTo>
                      <a:pt x="116" y="179"/>
                    </a:lnTo>
                    <a:lnTo>
                      <a:pt x="116" y="179"/>
                    </a:lnTo>
                    <a:lnTo>
                      <a:pt x="115" y="179"/>
                    </a:lnTo>
                    <a:lnTo>
                      <a:pt x="114" y="179"/>
                    </a:lnTo>
                    <a:lnTo>
                      <a:pt x="113" y="179"/>
                    </a:lnTo>
                    <a:lnTo>
                      <a:pt x="113" y="179"/>
                    </a:lnTo>
                    <a:lnTo>
                      <a:pt x="112" y="179"/>
                    </a:lnTo>
                    <a:lnTo>
                      <a:pt x="110" y="179"/>
                    </a:lnTo>
                    <a:lnTo>
                      <a:pt x="110" y="178"/>
                    </a:lnTo>
                    <a:lnTo>
                      <a:pt x="109" y="178"/>
                    </a:lnTo>
                    <a:lnTo>
                      <a:pt x="108" y="177"/>
                    </a:lnTo>
                    <a:lnTo>
                      <a:pt x="108" y="177"/>
                    </a:lnTo>
                    <a:lnTo>
                      <a:pt x="107" y="176"/>
                    </a:lnTo>
                    <a:lnTo>
                      <a:pt x="106" y="175"/>
                    </a:lnTo>
                    <a:lnTo>
                      <a:pt x="105" y="175"/>
                    </a:lnTo>
                    <a:lnTo>
                      <a:pt x="105" y="175"/>
                    </a:lnTo>
                    <a:lnTo>
                      <a:pt x="104" y="175"/>
                    </a:lnTo>
                    <a:lnTo>
                      <a:pt x="104" y="175"/>
                    </a:lnTo>
                    <a:lnTo>
                      <a:pt x="103" y="176"/>
                    </a:lnTo>
                    <a:lnTo>
                      <a:pt x="101" y="176"/>
                    </a:lnTo>
                    <a:lnTo>
                      <a:pt x="100" y="177"/>
                    </a:lnTo>
                    <a:lnTo>
                      <a:pt x="99" y="177"/>
                    </a:lnTo>
                    <a:lnTo>
                      <a:pt x="97" y="177"/>
                    </a:lnTo>
                    <a:lnTo>
                      <a:pt x="95" y="177"/>
                    </a:lnTo>
                    <a:lnTo>
                      <a:pt x="95" y="177"/>
                    </a:lnTo>
                    <a:lnTo>
                      <a:pt x="94" y="177"/>
                    </a:lnTo>
                    <a:lnTo>
                      <a:pt x="94" y="177"/>
                    </a:lnTo>
                    <a:lnTo>
                      <a:pt x="89" y="176"/>
                    </a:lnTo>
                    <a:lnTo>
                      <a:pt x="87" y="177"/>
                    </a:lnTo>
                    <a:lnTo>
                      <a:pt x="85" y="177"/>
                    </a:lnTo>
                    <a:lnTo>
                      <a:pt x="85" y="173"/>
                    </a:lnTo>
                    <a:lnTo>
                      <a:pt x="82" y="170"/>
                    </a:lnTo>
                    <a:lnTo>
                      <a:pt x="79" y="170"/>
                    </a:lnTo>
                    <a:lnTo>
                      <a:pt x="77" y="169"/>
                    </a:lnTo>
                    <a:lnTo>
                      <a:pt x="77" y="169"/>
                    </a:lnTo>
                    <a:lnTo>
                      <a:pt x="77" y="169"/>
                    </a:lnTo>
                    <a:lnTo>
                      <a:pt x="77" y="168"/>
                    </a:lnTo>
                    <a:lnTo>
                      <a:pt x="76" y="168"/>
                    </a:lnTo>
                    <a:lnTo>
                      <a:pt x="75" y="168"/>
                    </a:lnTo>
                    <a:lnTo>
                      <a:pt x="72" y="168"/>
                    </a:lnTo>
                    <a:lnTo>
                      <a:pt x="71" y="168"/>
                    </a:lnTo>
                    <a:lnTo>
                      <a:pt x="69" y="168"/>
                    </a:lnTo>
                    <a:lnTo>
                      <a:pt x="68" y="168"/>
                    </a:lnTo>
                    <a:lnTo>
                      <a:pt x="68" y="167"/>
                    </a:lnTo>
                    <a:lnTo>
                      <a:pt x="66" y="166"/>
                    </a:lnTo>
                    <a:lnTo>
                      <a:pt x="65" y="166"/>
                    </a:lnTo>
                    <a:lnTo>
                      <a:pt x="64" y="166"/>
                    </a:lnTo>
                    <a:lnTo>
                      <a:pt x="62" y="167"/>
                    </a:lnTo>
                    <a:lnTo>
                      <a:pt x="62" y="168"/>
                    </a:lnTo>
                    <a:lnTo>
                      <a:pt x="62" y="168"/>
                    </a:lnTo>
                    <a:lnTo>
                      <a:pt x="61" y="168"/>
                    </a:lnTo>
                    <a:lnTo>
                      <a:pt x="61" y="168"/>
                    </a:lnTo>
                    <a:lnTo>
                      <a:pt x="60" y="168"/>
                    </a:lnTo>
                    <a:lnTo>
                      <a:pt x="59" y="168"/>
                    </a:lnTo>
                    <a:lnTo>
                      <a:pt x="59" y="168"/>
                    </a:lnTo>
                    <a:lnTo>
                      <a:pt x="58" y="168"/>
                    </a:lnTo>
                    <a:lnTo>
                      <a:pt x="57" y="168"/>
                    </a:lnTo>
                    <a:lnTo>
                      <a:pt x="55" y="169"/>
                    </a:lnTo>
                    <a:lnTo>
                      <a:pt x="55" y="169"/>
                    </a:lnTo>
                    <a:lnTo>
                      <a:pt x="54" y="169"/>
                    </a:lnTo>
                    <a:lnTo>
                      <a:pt x="52" y="169"/>
                    </a:lnTo>
                    <a:lnTo>
                      <a:pt x="51" y="169"/>
                    </a:lnTo>
                    <a:lnTo>
                      <a:pt x="50" y="169"/>
                    </a:lnTo>
                    <a:lnTo>
                      <a:pt x="50" y="169"/>
                    </a:lnTo>
                    <a:lnTo>
                      <a:pt x="47" y="169"/>
                    </a:lnTo>
                    <a:lnTo>
                      <a:pt x="47" y="168"/>
                    </a:lnTo>
                    <a:lnTo>
                      <a:pt x="46" y="167"/>
                    </a:lnTo>
                    <a:lnTo>
                      <a:pt x="44" y="167"/>
                    </a:lnTo>
                    <a:lnTo>
                      <a:pt x="43" y="166"/>
                    </a:lnTo>
                    <a:lnTo>
                      <a:pt x="38" y="163"/>
                    </a:lnTo>
                    <a:lnTo>
                      <a:pt x="37" y="162"/>
                    </a:lnTo>
                    <a:lnTo>
                      <a:pt x="35" y="159"/>
                    </a:lnTo>
                    <a:lnTo>
                      <a:pt x="35" y="156"/>
                    </a:lnTo>
                    <a:lnTo>
                      <a:pt x="36" y="154"/>
                    </a:lnTo>
                    <a:lnTo>
                      <a:pt x="36" y="153"/>
                    </a:lnTo>
                    <a:lnTo>
                      <a:pt x="35" y="152"/>
                    </a:lnTo>
                    <a:lnTo>
                      <a:pt x="36" y="150"/>
                    </a:lnTo>
                    <a:lnTo>
                      <a:pt x="37" y="149"/>
                    </a:lnTo>
                    <a:lnTo>
                      <a:pt x="36" y="146"/>
                    </a:lnTo>
                    <a:lnTo>
                      <a:pt x="37" y="146"/>
                    </a:lnTo>
                    <a:lnTo>
                      <a:pt x="37" y="145"/>
                    </a:lnTo>
                    <a:lnTo>
                      <a:pt x="37" y="144"/>
                    </a:lnTo>
                    <a:lnTo>
                      <a:pt x="36" y="143"/>
                    </a:lnTo>
                    <a:lnTo>
                      <a:pt x="36" y="141"/>
                    </a:lnTo>
                    <a:lnTo>
                      <a:pt x="36" y="140"/>
                    </a:lnTo>
                    <a:lnTo>
                      <a:pt x="35" y="139"/>
                    </a:lnTo>
                    <a:lnTo>
                      <a:pt x="36" y="138"/>
                    </a:lnTo>
                    <a:lnTo>
                      <a:pt x="35" y="138"/>
                    </a:lnTo>
                    <a:lnTo>
                      <a:pt x="35" y="138"/>
                    </a:lnTo>
                    <a:lnTo>
                      <a:pt x="35" y="138"/>
                    </a:lnTo>
                    <a:lnTo>
                      <a:pt x="34" y="136"/>
                    </a:lnTo>
                    <a:lnTo>
                      <a:pt x="33" y="134"/>
                    </a:lnTo>
                    <a:lnTo>
                      <a:pt x="30" y="131"/>
                    </a:lnTo>
                    <a:lnTo>
                      <a:pt x="29" y="130"/>
                    </a:lnTo>
                    <a:lnTo>
                      <a:pt x="27" y="130"/>
                    </a:lnTo>
                    <a:lnTo>
                      <a:pt x="26" y="130"/>
                    </a:lnTo>
                    <a:lnTo>
                      <a:pt x="26" y="131"/>
                    </a:lnTo>
                    <a:lnTo>
                      <a:pt x="26" y="131"/>
                    </a:lnTo>
                    <a:lnTo>
                      <a:pt x="25" y="131"/>
                    </a:lnTo>
                    <a:lnTo>
                      <a:pt x="24" y="131"/>
                    </a:lnTo>
                    <a:lnTo>
                      <a:pt x="23" y="130"/>
                    </a:lnTo>
                    <a:lnTo>
                      <a:pt x="23" y="129"/>
                    </a:lnTo>
                    <a:lnTo>
                      <a:pt x="23" y="129"/>
                    </a:lnTo>
                    <a:lnTo>
                      <a:pt x="22" y="128"/>
                    </a:lnTo>
                    <a:lnTo>
                      <a:pt x="22" y="127"/>
                    </a:lnTo>
                    <a:lnTo>
                      <a:pt x="22" y="126"/>
                    </a:lnTo>
                    <a:lnTo>
                      <a:pt x="21" y="126"/>
                    </a:lnTo>
                    <a:lnTo>
                      <a:pt x="21" y="125"/>
                    </a:lnTo>
                    <a:lnTo>
                      <a:pt x="21" y="124"/>
                    </a:lnTo>
                    <a:lnTo>
                      <a:pt x="20" y="123"/>
                    </a:lnTo>
                    <a:lnTo>
                      <a:pt x="20" y="123"/>
                    </a:lnTo>
                    <a:lnTo>
                      <a:pt x="20" y="123"/>
                    </a:lnTo>
                    <a:lnTo>
                      <a:pt x="19" y="123"/>
                    </a:lnTo>
                    <a:lnTo>
                      <a:pt x="18" y="123"/>
                    </a:lnTo>
                    <a:lnTo>
                      <a:pt x="17" y="123"/>
                    </a:lnTo>
                    <a:lnTo>
                      <a:pt x="17" y="123"/>
                    </a:lnTo>
                    <a:lnTo>
                      <a:pt x="17" y="123"/>
                    </a:lnTo>
                    <a:lnTo>
                      <a:pt x="16" y="123"/>
                    </a:lnTo>
                    <a:lnTo>
                      <a:pt x="15" y="123"/>
                    </a:lnTo>
                    <a:lnTo>
                      <a:pt x="15" y="122"/>
                    </a:lnTo>
                    <a:lnTo>
                      <a:pt x="14" y="122"/>
                    </a:lnTo>
                    <a:lnTo>
                      <a:pt x="14" y="122"/>
                    </a:lnTo>
                    <a:lnTo>
                      <a:pt x="14" y="121"/>
                    </a:lnTo>
                    <a:lnTo>
                      <a:pt x="14" y="120"/>
                    </a:lnTo>
                    <a:lnTo>
                      <a:pt x="14" y="120"/>
                    </a:lnTo>
                    <a:lnTo>
                      <a:pt x="14" y="119"/>
                    </a:lnTo>
                    <a:lnTo>
                      <a:pt x="13" y="119"/>
                    </a:lnTo>
                    <a:lnTo>
                      <a:pt x="12" y="119"/>
                    </a:lnTo>
                    <a:lnTo>
                      <a:pt x="12" y="120"/>
                    </a:lnTo>
                    <a:lnTo>
                      <a:pt x="11" y="120"/>
                    </a:lnTo>
                    <a:lnTo>
                      <a:pt x="11" y="119"/>
                    </a:lnTo>
                    <a:lnTo>
                      <a:pt x="11" y="119"/>
                    </a:lnTo>
                    <a:lnTo>
                      <a:pt x="11" y="120"/>
                    </a:lnTo>
                    <a:lnTo>
                      <a:pt x="11" y="120"/>
                    </a:lnTo>
                    <a:lnTo>
                      <a:pt x="10" y="119"/>
                    </a:lnTo>
                    <a:lnTo>
                      <a:pt x="9" y="119"/>
                    </a:lnTo>
                    <a:lnTo>
                      <a:pt x="9" y="120"/>
                    </a:lnTo>
                    <a:lnTo>
                      <a:pt x="8" y="120"/>
                    </a:lnTo>
                    <a:lnTo>
                      <a:pt x="8" y="120"/>
                    </a:lnTo>
                    <a:lnTo>
                      <a:pt x="7" y="120"/>
                    </a:lnTo>
                    <a:lnTo>
                      <a:pt x="6" y="120"/>
                    </a:lnTo>
                    <a:lnTo>
                      <a:pt x="5" y="120"/>
                    </a:lnTo>
                    <a:lnTo>
                      <a:pt x="5" y="120"/>
                    </a:lnTo>
                    <a:lnTo>
                      <a:pt x="5" y="119"/>
                    </a:lnTo>
                    <a:lnTo>
                      <a:pt x="5" y="118"/>
                    </a:lnTo>
                    <a:lnTo>
                      <a:pt x="5" y="118"/>
                    </a:lnTo>
                    <a:lnTo>
                      <a:pt x="5" y="117"/>
                    </a:lnTo>
                    <a:lnTo>
                      <a:pt x="5" y="117"/>
                    </a:lnTo>
                    <a:lnTo>
                      <a:pt x="5" y="116"/>
                    </a:lnTo>
                    <a:lnTo>
                      <a:pt x="4" y="116"/>
                    </a:lnTo>
                    <a:lnTo>
                      <a:pt x="3" y="116"/>
                    </a:lnTo>
                    <a:lnTo>
                      <a:pt x="2" y="116"/>
                    </a:lnTo>
                    <a:lnTo>
                      <a:pt x="2" y="116"/>
                    </a:lnTo>
                    <a:lnTo>
                      <a:pt x="2" y="116"/>
                    </a:lnTo>
                    <a:lnTo>
                      <a:pt x="2" y="117"/>
                    </a:lnTo>
                    <a:lnTo>
                      <a:pt x="2" y="117"/>
                    </a:lnTo>
                    <a:lnTo>
                      <a:pt x="2" y="117"/>
                    </a:lnTo>
                    <a:lnTo>
                      <a:pt x="1" y="117"/>
                    </a:lnTo>
                    <a:lnTo>
                      <a:pt x="2" y="117"/>
                    </a:lnTo>
                    <a:lnTo>
                      <a:pt x="1" y="117"/>
                    </a:lnTo>
                    <a:lnTo>
                      <a:pt x="0" y="117"/>
                    </a:lnTo>
                    <a:lnTo>
                      <a:pt x="0" y="116"/>
                    </a:lnTo>
                    <a:lnTo>
                      <a:pt x="1" y="116"/>
                    </a:lnTo>
                    <a:lnTo>
                      <a:pt x="1" y="115"/>
                    </a:lnTo>
                    <a:lnTo>
                      <a:pt x="2" y="115"/>
                    </a:lnTo>
                    <a:lnTo>
                      <a:pt x="2" y="114"/>
                    </a:lnTo>
                    <a:lnTo>
                      <a:pt x="3" y="111"/>
                    </a:lnTo>
                    <a:lnTo>
                      <a:pt x="4" y="108"/>
                    </a:lnTo>
                    <a:lnTo>
                      <a:pt x="5" y="107"/>
                    </a:lnTo>
                    <a:lnTo>
                      <a:pt x="5" y="106"/>
                    </a:lnTo>
                    <a:lnTo>
                      <a:pt x="5" y="105"/>
                    </a:lnTo>
                    <a:lnTo>
                      <a:pt x="5" y="104"/>
                    </a:lnTo>
                    <a:lnTo>
                      <a:pt x="5" y="101"/>
                    </a:lnTo>
                    <a:lnTo>
                      <a:pt x="5" y="101"/>
                    </a:lnTo>
                    <a:lnTo>
                      <a:pt x="5" y="100"/>
                    </a:lnTo>
                    <a:lnTo>
                      <a:pt x="6" y="100"/>
                    </a:lnTo>
                    <a:lnTo>
                      <a:pt x="6" y="99"/>
                    </a:lnTo>
                    <a:lnTo>
                      <a:pt x="7" y="99"/>
                    </a:lnTo>
                    <a:lnTo>
                      <a:pt x="7" y="100"/>
                    </a:lnTo>
                    <a:lnTo>
                      <a:pt x="6" y="100"/>
                    </a:lnTo>
                    <a:lnTo>
                      <a:pt x="6" y="101"/>
                    </a:lnTo>
                    <a:lnTo>
                      <a:pt x="6" y="101"/>
                    </a:lnTo>
                    <a:lnTo>
                      <a:pt x="6" y="102"/>
                    </a:lnTo>
                    <a:lnTo>
                      <a:pt x="6" y="102"/>
                    </a:lnTo>
                    <a:lnTo>
                      <a:pt x="6" y="103"/>
                    </a:lnTo>
                    <a:lnTo>
                      <a:pt x="6" y="104"/>
                    </a:lnTo>
                    <a:lnTo>
                      <a:pt x="5" y="105"/>
                    </a:lnTo>
                    <a:lnTo>
                      <a:pt x="5" y="105"/>
                    </a:lnTo>
                    <a:lnTo>
                      <a:pt x="5" y="106"/>
                    </a:lnTo>
                    <a:lnTo>
                      <a:pt x="5" y="107"/>
                    </a:lnTo>
                    <a:lnTo>
                      <a:pt x="5" y="108"/>
                    </a:lnTo>
                    <a:lnTo>
                      <a:pt x="5" y="108"/>
                    </a:lnTo>
                    <a:lnTo>
                      <a:pt x="5" y="109"/>
                    </a:lnTo>
                    <a:lnTo>
                      <a:pt x="5" y="110"/>
                    </a:lnTo>
                    <a:lnTo>
                      <a:pt x="5" y="111"/>
                    </a:lnTo>
                    <a:lnTo>
                      <a:pt x="5" y="112"/>
                    </a:lnTo>
                    <a:lnTo>
                      <a:pt x="5" y="113"/>
                    </a:lnTo>
                    <a:lnTo>
                      <a:pt x="5" y="113"/>
                    </a:lnTo>
                    <a:lnTo>
                      <a:pt x="5" y="113"/>
                    </a:lnTo>
                    <a:lnTo>
                      <a:pt x="5" y="114"/>
                    </a:lnTo>
                    <a:lnTo>
                      <a:pt x="6" y="114"/>
                    </a:lnTo>
                    <a:lnTo>
                      <a:pt x="5" y="113"/>
                    </a:lnTo>
                    <a:lnTo>
                      <a:pt x="6" y="113"/>
                    </a:lnTo>
                    <a:lnTo>
                      <a:pt x="6" y="112"/>
                    </a:lnTo>
                    <a:lnTo>
                      <a:pt x="7" y="112"/>
                    </a:lnTo>
                    <a:lnTo>
                      <a:pt x="7" y="111"/>
                    </a:lnTo>
                    <a:lnTo>
                      <a:pt x="8" y="111"/>
                    </a:lnTo>
                    <a:lnTo>
                      <a:pt x="8" y="111"/>
                    </a:lnTo>
                    <a:lnTo>
                      <a:pt x="8" y="110"/>
                    </a:lnTo>
                    <a:lnTo>
                      <a:pt x="8" y="109"/>
                    </a:lnTo>
                    <a:lnTo>
                      <a:pt x="8" y="108"/>
                    </a:lnTo>
                    <a:lnTo>
                      <a:pt x="8" y="108"/>
                    </a:lnTo>
                    <a:lnTo>
                      <a:pt x="8" y="108"/>
                    </a:lnTo>
                    <a:lnTo>
                      <a:pt x="9" y="108"/>
                    </a:lnTo>
                    <a:lnTo>
                      <a:pt x="10" y="108"/>
                    </a:lnTo>
                    <a:lnTo>
                      <a:pt x="10" y="107"/>
                    </a:lnTo>
                    <a:lnTo>
                      <a:pt x="10" y="106"/>
                    </a:lnTo>
                    <a:lnTo>
                      <a:pt x="11" y="106"/>
                    </a:lnTo>
                    <a:lnTo>
                      <a:pt x="11" y="105"/>
                    </a:lnTo>
                    <a:lnTo>
                      <a:pt x="10" y="105"/>
                    </a:lnTo>
                    <a:lnTo>
                      <a:pt x="10" y="105"/>
                    </a:lnTo>
                    <a:lnTo>
                      <a:pt x="10" y="104"/>
                    </a:lnTo>
                    <a:lnTo>
                      <a:pt x="10" y="103"/>
                    </a:lnTo>
                    <a:lnTo>
                      <a:pt x="10" y="102"/>
                    </a:lnTo>
                    <a:lnTo>
                      <a:pt x="9" y="102"/>
                    </a:lnTo>
                    <a:lnTo>
                      <a:pt x="9" y="102"/>
                    </a:lnTo>
                    <a:lnTo>
                      <a:pt x="9" y="101"/>
                    </a:lnTo>
                    <a:lnTo>
                      <a:pt x="10" y="101"/>
                    </a:lnTo>
                    <a:lnTo>
                      <a:pt x="10" y="101"/>
                    </a:lnTo>
                    <a:lnTo>
                      <a:pt x="10" y="101"/>
                    </a:lnTo>
                    <a:lnTo>
                      <a:pt x="10" y="102"/>
                    </a:lnTo>
                    <a:lnTo>
                      <a:pt x="11" y="102"/>
                    </a:lnTo>
                    <a:lnTo>
                      <a:pt x="11" y="102"/>
                    </a:lnTo>
                    <a:lnTo>
                      <a:pt x="11" y="101"/>
                    </a:lnTo>
                    <a:lnTo>
                      <a:pt x="11" y="101"/>
                    </a:lnTo>
                    <a:lnTo>
                      <a:pt x="11" y="101"/>
                    </a:lnTo>
                    <a:lnTo>
                      <a:pt x="11" y="100"/>
                    </a:lnTo>
                    <a:lnTo>
                      <a:pt x="11" y="99"/>
                    </a:lnTo>
                    <a:lnTo>
                      <a:pt x="11" y="99"/>
                    </a:lnTo>
                    <a:lnTo>
                      <a:pt x="12" y="99"/>
                    </a:lnTo>
                    <a:lnTo>
                      <a:pt x="13" y="99"/>
                    </a:lnTo>
                    <a:lnTo>
                      <a:pt x="14" y="99"/>
                    </a:lnTo>
                    <a:lnTo>
                      <a:pt x="14" y="99"/>
                    </a:lnTo>
                    <a:lnTo>
                      <a:pt x="14" y="98"/>
                    </a:lnTo>
                    <a:lnTo>
                      <a:pt x="14" y="99"/>
                    </a:lnTo>
                    <a:lnTo>
                      <a:pt x="14" y="98"/>
                    </a:lnTo>
                    <a:lnTo>
                      <a:pt x="14" y="98"/>
                    </a:lnTo>
                    <a:lnTo>
                      <a:pt x="14" y="97"/>
                    </a:lnTo>
                    <a:lnTo>
                      <a:pt x="13" y="96"/>
                    </a:lnTo>
                    <a:lnTo>
                      <a:pt x="13" y="96"/>
                    </a:lnTo>
                    <a:lnTo>
                      <a:pt x="12" y="96"/>
                    </a:lnTo>
                    <a:lnTo>
                      <a:pt x="12" y="96"/>
                    </a:lnTo>
                    <a:lnTo>
                      <a:pt x="12" y="97"/>
                    </a:lnTo>
                    <a:lnTo>
                      <a:pt x="11" y="97"/>
                    </a:lnTo>
                    <a:lnTo>
                      <a:pt x="11" y="96"/>
                    </a:lnTo>
                    <a:lnTo>
                      <a:pt x="11" y="96"/>
                    </a:lnTo>
                    <a:lnTo>
                      <a:pt x="11" y="96"/>
                    </a:lnTo>
                    <a:lnTo>
                      <a:pt x="10" y="96"/>
                    </a:lnTo>
                    <a:lnTo>
                      <a:pt x="11" y="97"/>
                    </a:lnTo>
                    <a:lnTo>
                      <a:pt x="10" y="97"/>
                    </a:lnTo>
                    <a:lnTo>
                      <a:pt x="10" y="96"/>
                    </a:lnTo>
                    <a:lnTo>
                      <a:pt x="10" y="97"/>
                    </a:lnTo>
                    <a:lnTo>
                      <a:pt x="11" y="97"/>
                    </a:lnTo>
                    <a:lnTo>
                      <a:pt x="11" y="98"/>
                    </a:lnTo>
                    <a:lnTo>
                      <a:pt x="10" y="98"/>
                    </a:lnTo>
                    <a:lnTo>
                      <a:pt x="10" y="97"/>
                    </a:lnTo>
                    <a:lnTo>
                      <a:pt x="9" y="97"/>
                    </a:lnTo>
                    <a:lnTo>
                      <a:pt x="8" y="97"/>
                    </a:lnTo>
                    <a:lnTo>
                      <a:pt x="8" y="96"/>
                    </a:lnTo>
                    <a:lnTo>
                      <a:pt x="8" y="96"/>
                    </a:lnTo>
                    <a:lnTo>
                      <a:pt x="7" y="95"/>
                    </a:lnTo>
                    <a:lnTo>
                      <a:pt x="6" y="94"/>
                    </a:lnTo>
                    <a:lnTo>
                      <a:pt x="7" y="93"/>
                    </a:lnTo>
                    <a:lnTo>
                      <a:pt x="7" y="93"/>
                    </a:lnTo>
                    <a:lnTo>
                      <a:pt x="7" y="92"/>
                    </a:lnTo>
                    <a:lnTo>
                      <a:pt x="7" y="91"/>
                    </a:lnTo>
                    <a:lnTo>
                      <a:pt x="8" y="89"/>
                    </a:lnTo>
                    <a:lnTo>
                      <a:pt x="8" y="87"/>
                    </a:lnTo>
                    <a:lnTo>
                      <a:pt x="8" y="86"/>
                    </a:lnTo>
                    <a:lnTo>
                      <a:pt x="8" y="86"/>
                    </a:lnTo>
                    <a:lnTo>
                      <a:pt x="7" y="85"/>
                    </a:lnTo>
                    <a:lnTo>
                      <a:pt x="6" y="85"/>
                    </a:lnTo>
                    <a:lnTo>
                      <a:pt x="7" y="84"/>
                    </a:lnTo>
                    <a:lnTo>
                      <a:pt x="7" y="83"/>
                    </a:lnTo>
                    <a:lnTo>
                      <a:pt x="8" y="82"/>
                    </a:lnTo>
                    <a:lnTo>
                      <a:pt x="8" y="79"/>
                    </a:lnTo>
                    <a:lnTo>
                      <a:pt x="9" y="77"/>
                    </a:lnTo>
                    <a:lnTo>
                      <a:pt x="9" y="75"/>
                    </a:lnTo>
                    <a:lnTo>
                      <a:pt x="9" y="74"/>
                    </a:lnTo>
                    <a:lnTo>
                      <a:pt x="9" y="74"/>
                    </a:lnTo>
                    <a:lnTo>
                      <a:pt x="10" y="74"/>
                    </a:lnTo>
                    <a:lnTo>
                      <a:pt x="9" y="74"/>
                    </a:lnTo>
                    <a:lnTo>
                      <a:pt x="10" y="72"/>
                    </a:lnTo>
                    <a:lnTo>
                      <a:pt x="10" y="71"/>
                    </a:lnTo>
                    <a:lnTo>
                      <a:pt x="10" y="71"/>
                    </a:lnTo>
                    <a:lnTo>
                      <a:pt x="10" y="70"/>
                    </a:lnTo>
                    <a:lnTo>
                      <a:pt x="10" y="69"/>
                    </a:lnTo>
                    <a:lnTo>
                      <a:pt x="10" y="68"/>
                    </a:lnTo>
                    <a:lnTo>
                      <a:pt x="10" y="67"/>
                    </a:lnTo>
                    <a:lnTo>
                      <a:pt x="10" y="66"/>
                    </a:lnTo>
                    <a:lnTo>
                      <a:pt x="9" y="66"/>
                    </a:lnTo>
                    <a:lnTo>
                      <a:pt x="9" y="65"/>
                    </a:lnTo>
                    <a:lnTo>
                      <a:pt x="9" y="66"/>
                    </a:lnTo>
                    <a:lnTo>
                      <a:pt x="8" y="66"/>
                    </a:lnTo>
                    <a:lnTo>
                      <a:pt x="8" y="65"/>
                    </a:lnTo>
                    <a:lnTo>
                      <a:pt x="9" y="65"/>
                    </a:lnTo>
                    <a:lnTo>
                      <a:pt x="8" y="63"/>
                    </a:lnTo>
                    <a:lnTo>
                      <a:pt x="8" y="63"/>
                    </a:lnTo>
                    <a:lnTo>
                      <a:pt x="8" y="63"/>
                    </a:lnTo>
                    <a:lnTo>
                      <a:pt x="8" y="63"/>
                    </a:lnTo>
                    <a:lnTo>
                      <a:pt x="8" y="62"/>
                    </a:lnTo>
                    <a:lnTo>
                      <a:pt x="8" y="62"/>
                    </a:lnTo>
                    <a:lnTo>
                      <a:pt x="8" y="61"/>
                    </a:lnTo>
                    <a:lnTo>
                      <a:pt x="8" y="60"/>
                    </a:lnTo>
                    <a:lnTo>
                      <a:pt x="8" y="59"/>
                    </a:lnTo>
                    <a:lnTo>
                      <a:pt x="8" y="59"/>
                    </a:lnTo>
                    <a:lnTo>
                      <a:pt x="9" y="59"/>
                    </a:lnTo>
                    <a:lnTo>
                      <a:pt x="9" y="58"/>
                    </a:lnTo>
                    <a:lnTo>
                      <a:pt x="9" y="57"/>
                    </a:lnTo>
                    <a:lnTo>
                      <a:pt x="9" y="56"/>
                    </a:lnTo>
                    <a:lnTo>
                      <a:pt x="9" y="56"/>
                    </a:lnTo>
                    <a:lnTo>
                      <a:pt x="9" y="56"/>
                    </a:lnTo>
                    <a:lnTo>
                      <a:pt x="10" y="54"/>
                    </a:lnTo>
                    <a:lnTo>
                      <a:pt x="10" y="53"/>
                    </a:lnTo>
                    <a:lnTo>
                      <a:pt x="10" y="53"/>
                    </a:lnTo>
                    <a:lnTo>
                      <a:pt x="10" y="51"/>
                    </a:lnTo>
                    <a:lnTo>
                      <a:pt x="10" y="50"/>
                    </a:lnTo>
                    <a:lnTo>
                      <a:pt x="10" y="49"/>
                    </a:lnTo>
                    <a:lnTo>
                      <a:pt x="11" y="48"/>
                    </a:lnTo>
                    <a:lnTo>
                      <a:pt x="10" y="48"/>
                    </a:lnTo>
                    <a:lnTo>
                      <a:pt x="11" y="48"/>
                    </a:lnTo>
                    <a:lnTo>
                      <a:pt x="10" y="47"/>
                    </a:lnTo>
                    <a:lnTo>
                      <a:pt x="10" y="47"/>
                    </a:lnTo>
                    <a:lnTo>
                      <a:pt x="10" y="46"/>
                    </a:lnTo>
                    <a:lnTo>
                      <a:pt x="10" y="45"/>
                    </a:lnTo>
                    <a:lnTo>
                      <a:pt x="11" y="45"/>
                    </a:lnTo>
                    <a:lnTo>
                      <a:pt x="11" y="44"/>
                    </a:lnTo>
                    <a:lnTo>
                      <a:pt x="11" y="44"/>
                    </a:lnTo>
                    <a:lnTo>
                      <a:pt x="10" y="43"/>
                    </a:lnTo>
                    <a:lnTo>
                      <a:pt x="10" y="42"/>
                    </a:lnTo>
                    <a:lnTo>
                      <a:pt x="9" y="42"/>
                    </a:lnTo>
                    <a:lnTo>
                      <a:pt x="9" y="41"/>
                    </a:lnTo>
                    <a:lnTo>
                      <a:pt x="9" y="42"/>
                    </a:lnTo>
                    <a:lnTo>
                      <a:pt x="9" y="41"/>
                    </a:lnTo>
                    <a:lnTo>
                      <a:pt x="9" y="41"/>
                    </a:lnTo>
                    <a:lnTo>
                      <a:pt x="9" y="41"/>
                    </a:lnTo>
                    <a:lnTo>
                      <a:pt x="9" y="40"/>
                    </a:lnTo>
                    <a:lnTo>
                      <a:pt x="9" y="39"/>
                    </a:lnTo>
                    <a:lnTo>
                      <a:pt x="8" y="39"/>
                    </a:lnTo>
                    <a:lnTo>
                      <a:pt x="8" y="38"/>
                    </a:lnTo>
                    <a:lnTo>
                      <a:pt x="8" y="38"/>
                    </a:lnTo>
                    <a:lnTo>
                      <a:pt x="8" y="38"/>
                    </a:lnTo>
                    <a:lnTo>
                      <a:pt x="8" y="38"/>
                    </a:lnTo>
                    <a:lnTo>
                      <a:pt x="8" y="37"/>
                    </a:lnTo>
                    <a:lnTo>
                      <a:pt x="8" y="36"/>
                    </a:lnTo>
                    <a:lnTo>
                      <a:pt x="7" y="36"/>
                    </a:lnTo>
                    <a:lnTo>
                      <a:pt x="7" y="35"/>
                    </a:lnTo>
                    <a:lnTo>
                      <a:pt x="6" y="35"/>
                    </a:lnTo>
                    <a:lnTo>
                      <a:pt x="5" y="35"/>
                    </a:lnTo>
                    <a:lnTo>
                      <a:pt x="5" y="34"/>
                    </a:lnTo>
                    <a:lnTo>
                      <a:pt x="6" y="34"/>
                    </a:lnTo>
                    <a:lnTo>
                      <a:pt x="5" y="34"/>
                    </a:lnTo>
                    <a:lnTo>
                      <a:pt x="5" y="33"/>
                    </a:lnTo>
                    <a:lnTo>
                      <a:pt x="6" y="33"/>
                    </a:lnTo>
                    <a:lnTo>
                      <a:pt x="5" y="32"/>
                    </a:lnTo>
                    <a:lnTo>
                      <a:pt x="5" y="32"/>
                    </a:lnTo>
                    <a:lnTo>
                      <a:pt x="5" y="31"/>
                    </a:lnTo>
                    <a:lnTo>
                      <a:pt x="5" y="30"/>
                    </a:lnTo>
                    <a:lnTo>
                      <a:pt x="5" y="29"/>
                    </a:lnTo>
                    <a:lnTo>
                      <a:pt x="5" y="29"/>
                    </a:lnTo>
                    <a:lnTo>
                      <a:pt x="6" y="29"/>
                    </a:lnTo>
                    <a:lnTo>
                      <a:pt x="6" y="28"/>
                    </a:lnTo>
                    <a:lnTo>
                      <a:pt x="6" y="27"/>
                    </a:lnTo>
                    <a:lnTo>
                      <a:pt x="6" y="26"/>
                    </a:lnTo>
                    <a:lnTo>
                      <a:pt x="6" y="26"/>
                    </a:lnTo>
                    <a:lnTo>
                      <a:pt x="6" y="25"/>
                    </a:lnTo>
                    <a:lnTo>
                      <a:pt x="7" y="25"/>
                    </a:lnTo>
                    <a:lnTo>
                      <a:pt x="7" y="24"/>
                    </a:lnTo>
                    <a:lnTo>
                      <a:pt x="7" y="23"/>
                    </a:lnTo>
                    <a:lnTo>
                      <a:pt x="7" y="23"/>
                    </a:lnTo>
                    <a:lnTo>
                      <a:pt x="7" y="22"/>
                    </a:lnTo>
                    <a:lnTo>
                      <a:pt x="6" y="20"/>
                    </a:lnTo>
                    <a:lnTo>
                      <a:pt x="7" y="20"/>
                    </a:lnTo>
                    <a:lnTo>
                      <a:pt x="8" y="20"/>
                    </a:lnTo>
                    <a:lnTo>
                      <a:pt x="8" y="19"/>
                    </a:lnTo>
                    <a:lnTo>
                      <a:pt x="9" y="18"/>
                    </a:lnTo>
                    <a:lnTo>
                      <a:pt x="8" y="18"/>
                    </a:lnTo>
                    <a:lnTo>
                      <a:pt x="8" y="18"/>
                    </a:lnTo>
                    <a:lnTo>
                      <a:pt x="8" y="17"/>
                    </a:lnTo>
                    <a:lnTo>
                      <a:pt x="9" y="17"/>
                    </a:lnTo>
                    <a:lnTo>
                      <a:pt x="10" y="17"/>
                    </a:lnTo>
                    <a:lnTo>
                      <a:pt x="10" y="16"/>
                    </a:lnTo>
                    <a:lnTo>
                      <a:pt x="10" y="15"/>
                    </a:lnTo>
                    <a:lnTo>
                      <a:pt x="11" y="15"/>
                    </a:lnTo>
                    <a:lnTo>
                      <a:pt x="11" y="14"/>
                    </a:lnTo>
                    <a:lnTo>
                      <a:pt x="11" y="14"/>
                    </a:lnTo>
                    <a:lnTo>
                      <a:pt x="11" y="13"/>
                    </a:lnTo>
                    <a:lnTo>
                      <a:pt x="11" y="13"/>
                    </a:lnTo>
                    <a:lnTo>
                      <a:pt x="11" y="12"/>
                    </a:lnTo>
                    <a:lnTo>
                      <a:pt x="11" y="11"/>
                    </a:lnTo>
                    <a:lnTo>
                      <a:pt x="10" y="11"/>
                    </a:lnTo>
                    <a:lnTo>
                      <a:pt x="10" y="11"/>
                    </a:lnTo>
                    <a:lnTo>
                      <a:pt x="11" y="11"/>
                    </a:lnTo>
                    <a:lnTo>
                      <a:pt x="11" y="11"/>
                    </a:lnTo>
                    <a:lnTo>
                      <a:pt x="11" y="11"/>
                    </a:lnTo>
                    <a:lnTo>
                      <a:pt x="11" y="11"/>
                    </a:lnTo>
                    <a:lnTo>
                      <a:pt x="12" y="11"/>
                    </a:lnTo>
                    <a:lnTo>
                      <a:pt x="13" y="11"/>
                    </a:lnTo>
                    <a:lnTo>
                      <a:pt x="12" y="11"/>
                    </a:lnTo>
                    <a:lnTo>
                      <a:pt x="13" y="11"/>
                    </a:lnTo>
                    <a:lnTo>
                      <a:pt x="13" y="12"/>
                    </a:lnTo>
                    <a:lnTo>
                      <a:pt x="14" y="12"/>
                    </a:lnTo>
                    <a:lnTo>
                      <a:pt x="14" y="12"/>
                    </a:lnTo>
                    <a:lnTo>
                      <a:pt x="14" y="13"/>
                    </a:lnTo>
                    <a:lnTo>
                      <a:pt x="15" y="13"/>
                    </a:lnTo>
                    <a:lnTo>
                      <a:pt x="16" y="14"/>
                    </a:lnTo>
                    <a:lnTo>
                      <a:pt x="16" y="14"/>
                    </a:lnTo>
                    <a:lnTo>
                      <a:pt x="17" y="14"/>
                    </a:lnTo>
                    <a:lnTo>
                      <a:pt x="17" y="15"/>
                    </a:lnTo>
                    <a:lnTo>
                      <a:pt x="17" y="15"/>
                    </a:lnTo>
                    <a:lnTo>
                      <a:pt x="17" y="16"/>
                    </a:lnTo>
                    <a:lnTo>
                      <a:pt x="17" y="17"/>
                    </a:lnTo>
                    <a:lnTo>
                      <a:pt x="17" y="17"/>
                    </a:lnTo>
                    <a:lnTo>
                      <a:pt x="18" y="17"/>
                    </a:lnTo>
                    <a:lnTo>
                      <a:pt x="18" y="18"/>
                    </a:lnTo>
                    <a:lnTo>
                      <a:pt x="19" y="18"/>
                    </a:lnTo>
                    <a:lnTo>
                      <a:pt x="20" y="18"/>
                    </a:lnTo>
                    <a:lnTo>
                      <a:pt x="20" y="19"/>
                    </a:lnTo>
                    <a:lnTo>
                      <a:pt x="20" y="18"/>
                    </a:lnTo>
                    <a:lnTo>
                      <a:pt x="20" y="19"/>
                    </a:lnTo>
                    <a:lnTo>
                      <a:pt x="22" y="20"/>
                    </a:lnTo>
                    <a:lnTo>
                      <a:pt x="22" y="20"/>
                    </a:lnTo>
                    <a:lnTo>
                      <a:pt x="22" y="20"/>
                    </a:lnTo>
                    <a:lnTo>
                      <a:pt x="22" y="21"/>
                    </a:lnTo>
                    <a:lnTo>
                      <a:pt x="23" y="21"/>
                    </a:lnTo>
                    <a:lnTo>
                      <a:pt x="23" y="20"/>
                    </a:lnTo>
                    <a:lnTo>
                      <a:pt x="23" y="21"/>
                    </a:lnTo>
                    <a:lnTo>
                      <a:pt x="26" y="23"/>
                    </a:lnTo>
                    <a:lnTo>
                      <a:pt x="26" y="24"/>
                    </a:lnTo>
                    <a:lnTo>
                      <a:pt x="27" y="24"/>
                    </a:lnTo>
                    <a:lnTo>
                      <a:pt x="27" y="25"/>
                    </a:lnTo>
                    <a:lnTo>
                      <a:pt x="27" y="26"/>
                    </a:lnTo>
                    <a:lnTo>
                      <a:pt x="28" y="26"/>
                    </a:lnTo>
                    <a:lnTo>
                      <a:pt x="28" y="26"/>
                    </a:lnTo>
                    <a:lnTo>
                      <a:pt x="29" y="27"/>
                    </a:lnTo>
                    <a:lnTo>
                      <a:pt x="29" y="27"/>
                    </a:lnTo>
                    <a:lnTo>
                      <a:pt x="29" y="28"/>
                    </a:lnTo>
                    <a:lnTo>
                      <a:pt x="30" y="28"/>
                    </a:lnTo>
                    <a:lnTo>
                      <a:pt x="32" y="29"/>
                    </a:lnTo>
                    <a:lnTo>
                      <a:pt x="33" y="29"/>
                    </a:lnTo>
                    <a:lnTo>
                      <a:pt x="33" y="29"/>
                    </a:lnTo>
                    <a:lnTo>
                      <a:pt x="34" y="30"/>
                    </a:lnTo>
                    <a:lnTo>
                      <a:pt x="35" y="30"/>
                    </a:lnTo>
                    <a:lnTo>
                      <a:pt x="36" y="31"/>
                    </a:lnTo>
                    <a:lnTo>
                      <a:pt x="37" y="31"/>
                    </a:lnTo>
                    <a:lnTo>
                      <a:pt x="38" y="31"/>
                    </a:lnTo>
                    <a:lnTo>
                      <a:pt x="38" y="31"/>
                    </a:lnTo>
                    <a:lnTo>
                      <a:pt x="38" y="31"/>
                    </a:lnTo>
                    <a:lnTo>
                      <a:pt x="40" y="32"/>
                    </a:lnTo>
                    <a:lnTo>
                      <a:pt x="41" y="32"/>
                    </a:lnTo>
                    <a:lnTo>
                      <a:pt x="40" y="32"/>
                    </a:lnTo>
                    <a:lnTo>
                      <a:pt x="41" y="33"/>
                    </a:lnTo>
                    <a:lnTo>
                      <a:pt x="42" y="33"/>
                    </a:lnTo>
                    <a:lnTo>
                      <a:pt x="43" y="33"/>
                    </a:lnTo>
                    <a:lnTo>
                      <a:pt x="44" y="33"/>
                    </a:lnTo>
                    <a:lnTo>
                      <a:pt x="44" y="33"/>
                    </a:lnTo>
                    <a:lnTo>
                      <a:pt x="44" y="34"/>
                    </a:lnTo>
                    <a:lnTo>
                      <a:pt x="45" y="34"/>
                    </a:lnTo>
                    <a:lnTo>
                      <a:pt x="46" y="34"/>
                    </a:lnTo>
                    <a:lnTo>
                      <a:pt x="47" y="34"/>
                    </a:lnTo>
                    <a:lnTo>
                      <a:pt x="47" y="35"/>
                    </a:lnTo>
                    <a:lnTo>
                      <a:pt x="46" y="34"/>
                    </a:lnTo>
                    <a:lnTo>
                      <a:pt x="45" y="34"/>
                    </a:lnTo>
                    <a:lnTo>
                      <a:pt x="46" y="35"/>
                    </a:lnTo>
                    <a:lnTo>
                      <a:pt x="47" y="35"/>
                    </a:lnTo>
                    <a:lnTo>
                      <a:pt x="47" y="36"/>
                    </a:lnTo>
                    <a:lnTo>
                      <a:pt x="47" y="35"/>
                    </a:lnTo>
                    <a:lnTo>
                      <a:pt x="47" y="36"/>
                    </a:lnTo>
                    <a:lnTo>
                      <a:pt x="50" y="36"/>
                    </a:lnTo>
                    <a:lnTo>
                      <a:pt x="50" y="37"/>
                    </a:lnTo>
                    <a:lnTo>
                      <a:pt x="50" y="37"/>
                    </a:lnTo>
                    <a:lnTo>
                      <a:pt x="50" y="37"/>
                    </a:lnTo>
                    <a:lnTo>
                      <a:pt x="51" y="37"/>
                    </a:lnTo>
                    <a:lnTo>
                      <a:pt x="52" y="38"/>
                    </a:lnTo>
                    <a:lnTo>
                      <a:pt x="53" y="37"/>
                    </a:lnTo>
                    <a:lnTo>
                      <a:pt x="55" y="36"/>
                    </a:lnTo>
                    <a:lnTo>
                      <a:pt x="56" y="35"/>
                    </a:lnTo>
                    <a:lnTo>
                      <a:pt x="56" y="35"/>
                    </a:lnTo>
                    <a:lnTo>
                      <a:pt x="58" y="35"/>
                    </a:lnTo>
                    <a:lnTo>
                      <a:pt x="56" y="35"/>
                    </a:lnTo>
                    <a:lnTo>
                      <a:pt x="56" y="37"/>
                    </a:lnTo>
                    <a:lnTo>
                      <a:pt x="56" y="37"/>
                    </a:lnTo>
                    <a:lnTo>
                      <a:pt x="56" y="38"/>
                    </a:lnTo>
                    <a:lnTo>
                      <a:pt x="57" y="38"/>
                    </a:lnTo>
                    <a:lnTo>
                      <a:pt x="58" y="39"/>
                    </a:lnTo>
                    <a:lnTo>
                      <a:pt x="58" y="40"/>
                    </a:lnTo>
                    <a:lnTo>
                      <a:pt x="58" y="41"/>
                    </a:lnTo>
                    <a:lnTo>
                      <a:pt x="61" y="41"/>
                    </a:lnTo>
                    <a:lnTo>
                      <a:pt x="61" y="41"/>
                    </a:lnTo>
                    <a:lnTo>
                      <a:pt x="62" y="41"/>
                    </a:lnTo>
                    <a:lnTo>
                      <a:pt x="62" y="41"/>
                    </a:lnTo>
                    <a:lnTo>
                      <a:pt x="61" y="43"/>
                    </a:lnTo>
                    <a:lnTo>
                      <a:pt x="62" y="43"/>
                    </a:lnTo>
                    <a:lnTo>
                      <a:pt x="62" y="44"/>
                    </a:lnTo>
                    <a:lnTo>
                      <a:pt x="62" y="44"/>
                    </a:lnTo>
                    <a:lnTo>
                      <a:pt x="62" y="44"/>
                    </a:lnTo>
                    <a:lnTo>
                      <a:pt x="63" y="44"/>
                    </a:lnTo>
                    <a:lnTo>
                      <a:pt x="62" y="44"/>
                    </a:lnTo>
                    <a:lnTo>
                      <a:pt x="63" y="44"/>
                    </a:lnTo>
                    <a:lnTo>
                      <a:pt x="63" y="45"/>
                    </a:lnTo>
                    <a:lnTo>
                      <a:pt x="63" y="46"/>
                    </a:lnTo>
                    <a:lnTo>
                      <a:pt x="62" y="47"/>
                    </a:lnTo>
                    <a:lnTo>
                      <a:pt x="62" y="47"/>
                    </a:lnTo>
                    <a:lnTo>
                      <a:pt x="62" y="47"/>
                    </a:lnTo>
                    <a:lnTo>
                      <a:pt x="62" y="47"/>
                    </a:lnTo>
                    <a:lnTo>
                      <a:pt x="62" y="47"/>
                    </a:lnTo>
                    <a:lnTo>
                      <a:pt x="63" y="47"/>
                    </a:lnTo>
                    <a:lnTo>
                      <a:pt x="63" y="47"/>
                    </a:lnTo>
                    <a:lnTo>
                      <a:pt x="64" y="47"/>
                    </a:lnTo>
                    <a:lnTo>
                      <a:pt x="64" y="46"/>
                    </a:lnTo>
                    <a:lnTo>
                      <a:pt x="65" y="45"/>
                    </a:lnTo>
                    <a:lnTo>
                      <a:pt x="65" y="44"/>
                    </a:lnTo>
                    <a:lnTo>
                      <a:pt x="64" y="44"/>
                    </a:lnTo>
                    <a:lnTo>
                      <a:pt x="64" y="44"/>
                    </a:lnTo>
                    <a:lnTo>
                      <a:pt x="63" y="43"/>
                    </a:lnTo>
                    <a:lnTo>
                      <a:pt x="62" y="43"/>
                    </a:lnTo>
                    <a:lnTo>
                      <a:pt x="63" y="42"/>
                    </a:lnTo>
                    <a:lnTo>
                      <a:pt x="63" y="41"/>
                    </a:lnTo>
                    <a:lnTo>
                      <a:pt x="63" y="41"/>
                    </a:lnTo>
                    <a:lnTo>
                      <a:pt x="64" y="41"/>
                    </a:lnTo>
                    <a:lnTo>
                      <a:pt x="65" y="41"/>
                    </a:lnTo>
                    <a:lnTo>
                      <a:pt x="65" y="41"/>
                    </a:lnTo>
                    <a:lnTo>
                      <a:pt x="66" y="41"/>
                    </a:lnTo>
                    <a:lnTo>
                      <a:pt x="67" y="41"/>
                    </a:lnTo>
                    <a:lnTo>
                      <a:pt x="67" y="41"/>
                    </a:lnTo>
                    <a:lnTo>
                      <a:pt x="68" y="41"/>
                    </a:lnTo>
                    <a:lnTo>
                      <a:pt x="68" y="41"/>
                    </a:lnTo>
                    <a:lnTo>
                      <a:pt x="68" y="42"/>
                    </a:lnTo>
                    <a:lnTo>
                      <a:pt x="67" y="42"/>
                    </a:lnTo>
                    <a:lnTo>
                      <a:pt x="66" y="42"/>
                    </a:lnTo>
                    <a:lnTo>
                      <a:pt x="66" y="42"/>
                    </a:lnTo>
                    <a:lnTo>
                      <a:pt x="66" y="43"/>
                    </a:lnTo>
                    <a:lnTo>
                      <a:pt x="66" y="44"/>
                    </a:lnTo>
                    <a:lnTo>
                      <a:pt x="66" y="44"/>
                    </a:lnTo>
                    <a:lnTo>
                      <a:pt x="66" y="45"/>
                    </a:lnTo>
                    <a:lnTo>
                      <a:pt x="66" y="45"/>
                    </a:lnTo>
                    <a:lnTo>
                      <a:pt x="66" y="45"/>
                    </a:lnTo>
                    <a:lnTo>
                      <a:pt x="66" y="46"/>
                    </a:lnTo>
                    <a:lnTo>
                      <a:pt x="66" y="47"/>
                    </a:lnTo>
                    <a:lnTo>
                      <a:pt x="67" y="47"/>
                    </a:lnTo>
                    <a:lnTo>
                      <a:pt x="67" y="46"/>
                    </a:lnTo>
                    <a:lnTo>
                      <a:pt x="67" y="45"/>
                    </a:lnTo>
                    <a:lnTo>
                      <a:pt x="67" y="44"/>
                    </a:lnTo>
                    <a:lnTo>
                      <a:pt x="68" y="44"/>
                    </a:lnTo>
                    <a:lnTo>
                      <a:pt x="68" y="43"/>
                    </a:lnTo>
                    <a:lnTo>
                      <a:pt x="69" y="43"/>
                    </a:lnTo>
                    <a:lnTo>
                      <a:pt x="69" y="44"/>
                    </a:lnTo>
                    <a:lnTo>
                      <a:pt x="69" y="44"/>
                    </a:lnTo>
                    <a:lnTo>
                      <a:pt x="69" y="45"/>
                    </a:lnTo>
                    <a:lnTo>
                      <a:pt x="69" y="46"/>
                    </a:lnTo>
                    <a:lnTo>
                      <a:pt x="69" y="47"/>
                    </a:lnTo>
                    <a:lnTo>
                      <a:pt x="69" y="47"/>
                    </a:lnTo>
                    <a:lnTo>
                      <a:pt x="69" y="48"/>
                    </a:lnTo>
                    <a:lnTo>
                      <a:pt x="68" y="48"/>
                    </a:lnTo>
                    <a:lnTo>
                      <a:pt x="68" y="48"/>
                    </a:lnTo>
                    <a:lnTo>
                      <a:pt x="68" y="47"/>
                    </a:lnTo>
                    <a:lnTo>
                      <a:pt x="67" y="47"/>
                    </a:lnTo>
                    <a:lnTo>
                      <a:pt x="67" y="47"/>
                    </a:lnTo>
                    <a:lnTo>
                      <a:pt x="67" y="47"/>
                    </a:lnTo>
                    <a:lnTo>
                      <a:pt x="67" y="48"/>
                    </a:lnTo>
                    <a:lnTo>
                      <a:pt x="67" y="48"/>
                    </a:lnTo>
                    <a:lnTo>
                      <a:pt x="67" y="49"/>
                    </a:lnTo>
                    <a:lnTo>
                      <a:pt x="68" y="50"/>
                    </a:lnTo>
                    <a:lnTo>
                      <a:pt x="68" y="50"/>
                    </a:lnTo>
                    <a:lnTo>
                      <a:pt x="67" y="51"/>
                    </a:lnTo>
                    <a:lnTo>
                      <a:pt x="67" y="52"/>
                    </a:lnTo>
                    <a:lnTo>
                      <a:pt x="67" y="53"/>
                    </a:lnTo>
                    <a:lnTo>
                      <a:pt x="68" y="52"/>
                    </a:lnTo>
                    <a:lnTo>
                      <a:pt x="68" y="53"/>
                    </a:lnTo>
                    <a:lnTo>
                      <a:pt x="68" y="53"/>
                    </a:lnTo>
                    <a:lnTo>
                      <a:pt x="68" y="53"/>
                    </a:lnTo>
                    <a:lnTo>
                      <a:pt x="68" y="54"/>
                    </a:lnTo>
                    <a:lnTo>
                      <a:pt x="68" y="54"/>
                    </a:lnTo>
                    <a:lnTo>
                      <a:pt x="69" y="55"/>
                    </a:lnTo>
                    <a:lnTo>
                      <a:pt x="68" y="55"/>
                    </a:lnTo>
                    <a:lnTo>
                      <a:pt x="68" y="56"/>
                    </a:lnTo>
                    <a:lnTo>
                      <a:pt x="67" y="56"/>
                    </a:lnTo>
                    <a:lnTo>
                      <a:pt x="67" y="55"/>
                    </a:lnTo>
                    <a:lnTo>
                      <a:pt x="66" y="55"/>
                    </a:lnTo>
                    <a:lnTo>
                      <a:pt x="66" y="55"/>
                    </a:lnTo>
                    <a:lnTo>
                      <a:pt x="66" y="55"/>
                    </a:lnTo>
                    <a:lnTo>
                      <a:pt x="66" y="56"/>
                    </a:lnTo>
                    <a:lnTo>
                      <a:pt x="66" y="56"/>
                    </a:lnTo>
                    <a:lnTo>
                      <a:pt x="66" y="56"/>
                    </a:lnTo>
                    <a:lnTo>
                      <a:pt x="65" y="56"/>
                    </a:lnTo>
                    <a:lnTo>
                      <a:pt x="65" y="56"/>
                    </a:lnTo>
                    <a:lnTo>
                      <a:pt x="64" y="56"/>
                    </a:lnTo>
                    <a:lnTo>
                      <a:pt x="64" y="57"/>
                    </a:lnTo>
                    <a:lnTo>
                      <a:pt x="63" y="58"/>
                    </a:lnTo>
                    <a:lnTo>
                      <a:pt x="63" y="59"/>
                    </a:lnTo>
                    <a:lnTo>
                      <a:pt x="62" y="59"/>
                    </a:lnTo>
                    <a:lnTo>
                      <a:pt x="62" y="59"/>
                    </a:lnTo>
                    <a:lnTo>
                      <a:pt x="62" y="60"/>
                    </a:lnTo>
                    <a:lnTo>
                      <a:pt x="61" y="61"/>
                    </a:lnTo>
                    <a:lnTo>
                      <a:pt x="61" y="62"/>
                    </a:lnTo>
                    <a:lnTo>
                      <a:pt x="61" y="62"/>
                    </a:lnTo>
                    <a:lnTo>
                      <a:pt x="61" y="62"/>
                    </a:lnTo>
                    <a:lnTo>
                      <a:pt x="60" y="62"/>
                    </a:lnTo>
                    <a:lnTo>
                      <a:pt x="59" y="62"/>
                    </a:lnTo>
                    <a:lnTo>
                      <a:pt x="60" y="62"/>
                    </a:lnTo>
                    <a:lnTo>
                      <a:pt x="60" y="61"/>
                    </a:lnTo>
                    <a:lnTo>
                      <a:pt x="61" y="61"/>
                    </a:lnTo>
                    <a:lnTo>
                      <a:pt x="61" y="60"/>
                    </a:lnTo>
                    <a:lnTo>
                      <a:pt x="61" y="59"/>
                    </a:lnTo>
                    <a:lnTo>
                      <a:pt x="61" y="59"/>
                    </a:lnTo>
                    <a:lnTo>
                      <a:pt x="61" y="59"/>
                    </a:lnTo>
                    <a:lnTo>
                      <a:pt x="62" y="58"/>
                    </a:lnTo>
                    <a:lnTo>
                      <a:pt x="62" y="57"/>
                    </a:lnTo>
                    <a:lnTo>
                      <a:pt x="62" y="56"/>
                    </a:lnTo>
                    <a:lnTo>
                      <a:pt x="62" y="56"/>
                    </a:lnTo>
                    <a:lnTo>
                      <a:pt x="62" y="56"/>
                    </a:lnTo>
                    <a:lnTo>
                      <a:pt x="62" y="56"/>
                    </a:lnTo>
                    <a:lnTo>
                      <a:pt x="62" y="55"/>
                    </a:lnTo>
                    <a:lnTo>
                      <a:pt x="62" y="56"/>
                    </a:lnTo>
                    <a:lnTo>
                      <a:pt x="61" y="56"/>
                    </a:lnTo>
                    <a:lnTo>
                      <a:pt x="61" y="56"/>
                    </a:lnTo>
                    <a:lnTo>
                      <a:pt x="62" y="56"/>
                    </a:lnTo>
                    <a:lnTo>
                      <a:pt x="61" y="56"/>
                    </a:lnTo>
                    <a:lnTo>
                      <a:pt x="61" y="57"/>
                    </a:lnTo>
                    <a:lnTo>
                      <a:pt x="60" y="57"/>
                    </a:lnTo>
                    <a:lnTo>
                      <a:pt x="60" y="56"/>
                    </a:lnTo>
                    <a:lnTo>
                      <a:pt x="59" y="57"/>
                    </a:lnTo>
                    <a:lnTo>
                      <a:pt x="60" y="58"/>
                    </a:lnTo>
                    <a:lnTo>
                      <a:pt x="60" y="59"/>
                    </a:lnTo>
                    <a:lnTo>
                      <a:pt x="59" y="59"/>
                    </a:lnTo>
                    <a:lnTo>
                      <a:pt x="59" y="59"/>
                    </a:lnTo>
                    <a:lnTo>
                      <a:pt x="59" y="59"/>
                    </a:lnTo>
                    <a:lnTo>
                      <a:pt x="59" y="59"/>
                    </a:lnTo>
                    <a:lnTo>
                      <a:pt x="59" y="59"/>
                    </a:lnTo>
                    <a:lnTo>
                      <a:pt x="58" y="60"/>
                    </a:lnTo>
                    <a:lnTo>
                      <a:pt x="57" y="61"/>
                    </a:lnTo>
                    <a:lnTo>
                      <a:pt x="58" y="61"/>
                    </a:lnTo>
                    <a:lnTo>
                      <a:pt x="57" y="62"/>
                    </a:lnTo>
                    <a:lnTo>
                      <a:pt x="56" y="62"/>
                    </a:lnTo>
                    <a:lnTo>
                      <a:pt x="56" y="63"/>
                    </a:lnTo>
                    <a:lnTo>
                      <a:pt x="56" y="63"/>
                    </a:lnTo>
                    <a:lnTo>
                      <a:pt x="55" y="63"/>
                    </a:lnTo>
                    <a:lnTo>
                      <a:pt x="55" y="63"/>
                    </a:lnTo>
                    <a:lnTo>
                      <a:pt x="55" y="63"/>
                    </a:lnTo>
                    <a:lnTo>
                      <a:pt x="54" y="63"/>
                    </a:lnTo>
                    <a:lnTo>
                      <a:pt x="54" y="64"/>
                    </a:lnTo>
                    <a:lnTo>
                      <a:pt x="53" y="64"/>
                    </a:lnTo>
                    <a:lnTo>
                      <a:pt x="53" y="65"/>
                    </a:lnTo>
                    <a:lnTo>
                      <a:pt x="53" y="65"/>
                    </a:lnTo>
                    <a:lnTo>
                      <a:pt x="52" y="65"/>
                    </a:lnTo>
                    <a:lnTo>
                      <a:pt x="51" y="66"/>
                    </a:lnTo>
                    <a:lnTo>
                      <a:pt x="52" y="66"/>
                    </a:lnTo>
                    <a:lnTo>
                      <a:pt x="51" y="66"/>
                    </a:lnTo>
                    <a:lnTo>
                      <a:pt x="50" y="67"/>
                    </a:lnTo>
                    <a:lnTo>
                      <a:pt x="50" y="68"/>
                    </a:lnTo>
                    <a:lnTo>
                      <a:pt x="50" y="68"/>
                    </a:lnTo>
                    <a:lnTo>
                      <a:pt x="50" y="68"/>
                    </a:lnTo>
                    <a:lnTo>
                      <a:pt x="50" y="69"/>
                    </a:lnTo>
                    <a:lnTo>
                      <a:pt x="49" y="69"/>
                    </a:lnTo>
                    <a:lnTo>
                      <a:pt x="49" y="70"/>
                    </a:lnTo>
                    <a:lnTo>
                      <a:pt x="47" y="71"/>
                    </a:lnTo>
                    <a:lnTo>
                      <a:pt x="47" y="71"/>
                    </a:lnTo>
                    <a:lnTo>
                      <a:pt x="47" y="71"/>
                    </a:lnTo>
                    <a:lnTo>
                      <a:pt x="47" y="71"/>
                    </a:lnTo>
                    <a:lnTo>
                      <a:pt x="46" y="71"/>
                    </a:lnTo>
                    <a:lnTo>
                      <a:pt x="46" y="72"/>
                    </a:lnTo>
                    <a:lnTo>
                      <a:pt x="45" y="72"/>
                    </a:lnTo>
                    <a:lnTo>
                      <a:pt x="45" y="73"/>
                    </a:lnTo>
                    <a:lnTo>
                      <a:pt x="45" y="74"/>
                    </a:lnTo>
                    <a:lnTo>
                      <a:pt x="44" y="74"/>
                    </a:lnTo>
                    <a:lnTo>
                      <a:pt x="44" y="74"/>
                    </a:lnTo>
                    <a:lnTo>
                      <a:pt x="44" y="75"/>
                    </a:lnTo>
                    <a:lnTo>
                      <a:pt x="45" y="75"/>
                    </a:lnTo>
                    <a:lnTo>
                      <a:pt x="45" y="76"/>
                    </a:lnTo>
                    <a:lnTo>
                      <a:pt x="46" y="75"/>
                    </a:lnTo>
                    <a:lnTo>
                      <a:pt x="47" y="75"/>
                    </a:lnTo>
                    <a:lnTo>
                      <a:pt x="47" y="74"/>
                    </a:lnTo>
                    <a:lnTo>
                      <a:pt x="47" y="73"/>
                    </a:lnTo>
                    <a:lnTo>
                      <a:pt x="47" y="72"/>
                    </a:lnTo>
                    <a:lnTo>
                      <a:pt x="47" y="72"/>
                    </a:lnTo>
                    <a:lnTo>
                      <a:pt x="47" y="71"/>
                    </a:lnTo>
                    <a:lnTo>
                      <a:pt x="48" y="71"/>
                    </a:lnTo>
                    <a:lnTo>
                      <a:pt x="49" y="71"/>
                    </a:lnTo>
                    <a:lnTo>
                      <a:pt x="49" y="71"/>
                    </a:lnTo>
                    <a:lnTo>
                      <a:pt x="50" y="70"/>
                    </a:lnTo>
                    <a:lnTo>
                      <a:pt x="50" y="70"/>
                    </a:lnTo>
                    <a:lnTo>
                      <a:pt x="50" y="69"/>
                    </a:lnTo>
                    <a:lnTo>
                      <a:pt x="50" y="68"/>
                    </a:lnTo>
                    <a:lnTo>
                      <a:pt x="51" y="68"/>
                    </a:lnTo>
                    <a:lnTo>
                      <a:pt x="52" y="68"/>
                    </a:lnTo>
                    <a:lnTo>
                      <a:pt x="52" y="67"/>
                    </a:lnTo>
                    <a:lnTo>
                      <a:pt x="53" y="67"/>
                    </a:lnTo>
                    <a:lnTo>
                      <a:pt x="53" y="66"/>
                    </a:lnTo>
                    <a:lnTo>
                      <a:pt x="53" y="66"/>
                    </a:lnTo>
                    <a:lnTo>
                      <a:pt x="53" y="65"/>
                    </a:lnTo>
                    <a:lnTo>
                      <a:pt x="54" y="65"/>
                    </a:lnTo>
                    <a:lnTo>
                      <a:pt x="55" y="65"/>
                    </a:lnTo>
                    <a:lnTo>
                      <a:pt x="55" y="65"/>
                    </a:lnTo>
                    <a:lnTo>
                      <a:pt x="56" y="65"/>
                    </a:lnTo>
                    <a:lnTo>
                      <a:pt x="56" y="64"/>
                    </a:lnTo>
                    <a:lnTo>
                      <a:pt x="56" y="64"/>
                    </a:lnTo>
                    <a:lnTo>
                      <a:pt x="57" y="64"/>
                    </a:lnTo>
                    <a:lnTo>
                      <a:pt x="58" y="64"/>
                    </a:lnTo>
                    <a:lnTo>
                      <a:pt x="58" y="63"/>
                    </a:lnTo>
                    <a:lnTo>
                      <a:pt x="59" y="63"/>
                    </a:lnTo>
                    <a:lnTo>
                      <a:pt x="59" y="63"/>
                    </a:lnTo>
                    <a:lnTo>
                      <a:pt x="59" y="63"/>
                    </a:lnTo>
                    <a:lnTo>
                      <a:pt x="59" y="64"/>
                    </a:lnTo>
                    <a:lnTo>
                      <a:pt x="59" y="64"/>
                    </a:lnTo>
                    <a:lnTo>
                      <a:pt x="60" y="63"/>
                    </a:lnTo>
                    <a:lnTo>
                      <a:pt x="61" y="63"/>
                    </a:lnTo>
                    <a:lnTo>
                      <a:pt x="61" y="63"/>
                    </a:lnTo>
                    <a:lnTo>
                      <a:pt x="62" y="63"/>
                    </a:lnTo>
                    <a:lnTo>
                      <a:pt x="62" y="63"/>
                    </a:lnTo>
                    <a:lnTo>
                      <a:pt x="62" y="62"/>
                    </a:lnTo>
                    <a:lnTo>
                      <a:pt x="62" y="62"/>
                    </a:lnTo>
                    <a:lnTo>
                      <a:pt x="62" y="61"/>
                    </a:lnTo>
                    <a:lnTo>
                      <a:pt x="63" y="61"/>
                    </a:lnTo>
                    <a:lnTo>
                      <a:pt x="63" y="60"/>
                    </a:lnTo>
                    <a:lnTo>
                      <a:pt x="64" y="60"/>
                    </a:lnTo>
                    <a:lnTo>
                      <a:pt x="64" y="59"/>
                    </a:lnTo>
                    <a:lnTo>
                      <a:pt x="64" y="59"/>
                    </a:lnTo>
                    <a:lnTo>
                      <a:pt x="65" y="59"/>
                    </a:lnTo>
                    <a:lnTo>
                      <a:pt x="65" y="59"/>
                    </a:lnTo>
                    <a:lnTo>
                      <a:pt x="65" y="58"/>
                    </a:lnTo>
                    <a:lnTo>
                      <a:pt x="66" y="58"/>
                    </a:lnTo>
                    <a:lnTo>
                      <a:pt x="66" y="57"/>
                    </a:lnTo>
                    <a:lnTo>
                      <a:pt x="66" y="57"/>
                    </a:lnTo>
                    <a:lnTo>
                      <a:pt x="67" y="56"/>
                    </a:lnTo>
                    <a:lnTo>
                      <a:pt x="68" y="56"/>
                    </a:lnTo>
                    <a:lnTo>
                      <a:pt x="68" y="56"/>
                    </a:lnTo>
                    <a:lnTo>
                      <a:pt x="70" y="56"/>
                    </a:lnTo>
                    <a:lnTo>
                      <a:pt x="70" y="56"/>
                    </a:lnTo>
                    <a:lnTo>
                      <a:pt x="70" y="55"/>
                    </a:lnTo>
                    <a:lnTo>
                      <a:pt x="70" y="54"/>
                    </a:lnTo>
                    <a:lnTo>
                      <a:pt x="70" y="53"/>
                    </a:lnTo>
                    <a:lnTo>
                      <a:pt x="70" y="53"/>
                    </a:lnTo>
                    <a:lnTo>
                      <a:pt x="69" y="53"/>
                    </a:lnTo>
                    <a:lnTo>
                      <a:pt x="70" y="53"/>
                    </a:lnTo>
                    <a:lnTo>
                      <a:pt x="69" y="52"/>
                    </a:lnTo>
                    <a:lnTo>
                      <a:pt x="70" y="52"/>
                    </a:lnTo>
                    <a:lnTo>
                      <a:pt x="70" y="53"/>
                    </a:lnTo>
                    <a:lnTo>
                      <a:pt x="71" y="53"/>
                    </a:lnTo>
                    <a:lnTo>
                      <a:pt x="71" y="53"/>
                    </a:lnTo>
                    <a:lnTo>
                      <a:pt x="71" y="53"/>
                    </a:lnTo>
                    <a:lnTo>
                      <a:pt x="72" y="53"/>
                    </a:lnTo>
                    <a:lnTo>
                      <a:pt x="72" y="54"/>
                    </a:lnTo>
                    <a:lnTo>
                      <a:pt x="72" y="55"/>
                    </a:lnTo>
                    <a:lnTo>
                      <a:pt x="72" y="56"/>
                    </a:lnTo>
                    <a:lnTo>
                      <a:pt x="72" y="56"/>
                    </a:lnTo>
                    <a:lnTo>
                      <a:pt x="72" y="56"/>
                    </a:lnTo>
                    <a:lnTo>
                      <a:pt x="72" y="57"/>
                    </a:lnTo>
                    <a:lnTo>
                      <a:pt x="72" y="58"/>
                    </a:lnTo>
                    <a:lnTo>
                      <a:pt x="72" y="59"/>
                    </a:lnTo>
                    <a:lnTo>
                      <a:pt x="72" y="59"/>
                    </a:lnTo>
                    <a:lnTo>
                      <a:pt x="71" y="59"/>
                    </a:lnTo>
                    <a:lnTo>
                      <a:pt x="71" y="60"/>
                    </a:lnTo>
                    <a:lnTo>
                      <a:pt x="71" y="59"/>
                    </a:lnTo>
                    <a:lnTo>
                      <a:pt x="71" y="60"/>
                    </a:lnTo>
                    <a:lnTo>
                      <a:pt x="72" y="61"/>
                    </a:lnTo>
                    <a:lnTo>
                      <a:pt x="72" y="62"/>
                    </a:lnTo>
                    <a:lnTo>
                      <a:pt x="72" y="62"/>
                    </a:lnTo>
                    <a:lnTo>
                      <a:pt x="71" y="62"/>
                    </a:lnTo>
                    <a:lnTo>
                      <a:pt x="71" y="62"/>
                    </a:lnTo>
                    <a:lnTo>
                      <a:pt x="70" y="62"/>
                    </a:lnTo>
                    <a:lnTo>
                      <a:pt x="70" y="62"/>
                    </a:lnTo>
                    <a:lnTo>
                      <a:pt x="70" y="62"/>
                    </a:lnTo>
                    <a:lnTo>
                      <a:pt x="70" y="62"/>
                    </a:lnTo>
                    <a:lnTo>
                      <a:pt x="69" y="62"/>
                    </a:lnTo>
                    <a:lnTo>
                      <a:pt x="69" y="62"/>
                    </a:lnTo>
                    <a:lnTo>
                      <a:pt x="68" y="63"/>
                    </a:lnTo>
                    <a:lnTo>
                      <a:pt x="68" y="63"/>
                    </a:lnTo>
                    <a:lnTo>
                      <a:pt x="68" y="63"/>
                    </a:lnTo>
                    <a:lnTo>
                      <a:pt x="67" y="63"/>
                    </a:lnTo>
                    <a:lnTo>
                      <a:pt x="67" y="64"/>
                    </a:lnTo>
                    <a:lnTo>
                      <a:pt x="67" y="63"/>
                    </a:lnTo>
                    <a:lnTo>
                      <a:pt x="66" y="63"/>
                    </a:lnTo>
                    <a:lnTo>
                      <a:pt x="66" y="63"/>
                    </a:lnTo>
                    <a:lnTo>
                      <a:pt x="66" y="64"/>
                    </a:lnTo>
                    <a:lnTo>
                      <a:pt x="66" y="65"/>
                    </a:lnTo>
                    <a:lnTo>
                      <a:pt x="66" y="65"/>
                    </a:lnTo>
                    <a:lnTo>
                      <a:pt x="66" y="66"/>
                    </a:lnTo>
                    <a:lnTo>
                      <a:pt x="66" y="66"/>
                    </a:lnTo>
                    <a:lnTo>
                      <a:pt x="66" y="67"/>
                    </a:lnTo>
                    <a:lnTo>
                      <a:pt x="66" y="68"/>
                    </a:lnTo>
                    <a:lnTo>
                      <a:pt x="66" y="68"/>
                    </a:lnTo>
                    <a:lnTo>
                      <a:pt x="66" y="69"/>
                    </a:lnTo>
                    <a:lnTo>
                      <a:pt x="65" y="69"/>
                    </a:lnTo>
                    <a:lnTo>
                      <a:pt x="65" y="70"/>
                    </a:lnTo>
                    <a:lnTo>
                      <a:pt x="64" y="70"/>
                    </a:lnTo>
                    <a:lnTo>
                      <a:pt x="65" y="71"/>
                    </a:lnTo>
                    <a:lnTo>
                      <a:pt x="65" y="70"/>
                    </a:lnTo>
                    <a:lnTo>
                      <a:pt x="66" y="70"/>
                    </a:lnTo>
                    <a:lnTo>
                      <a:pt x="66" y="69"/>
                    </a:lnTo>
                    <a:lnTo>
                      <a:pt x="67" y="69"/>
                    </a:lnTo>
                    <a:lnTo>
                      <a:pt x="67" y="70"/>
                    </a:lnTo>
                    <a:lnTo>
                      <a:pt x="66" y="70"/>
                    </a:lnTo>
                    <a:lnTo>
                      <a:pt x="66" y="71"/>
                    </a:lnTo>
                    <a:lnTo>
                      <a:pt x="67" y="71"/>
                    </a:lnTo>
                    <a:lnTo>
                      <a:pt x="66" y="71"/>
                    </a:lnTo>
                    <a:lnTo>
                      <a:pt x="66" y="71"/>
                    </a:lnTo>
                    <a:lnTo>
                      <a:pt x="66" y="71"/>
                    </a:lnTo>
                    <a:lnTo>
                      <a:pt x="66" y="72"/>
                    </a:lnTo>
                    <a:lnTo>
                      <a:pt x="67" y="72"/>
                    </a:lnTo>
                    <a:lnTo>
                      <a:pt x="67" y="73"/>
                    </a:lnTo>
                    <a:lnTo>
                      <a:pt x="67" y="72"/>
                    </a:lnTo>
                    <a:lnTo>
                      <a:pt x="68" y="73"/>
                    </a:lnTo>
                    <a:lnTo>
                      <a:pt x="67" y="74"/>
                    </a:lnTo>
                    <a:lnTo>
                      <a:pt x="66" y="74"/>
                    </a:lnTo>
                    <a:lnTo>
                      <a:pt x="66" y="74"/>
                    </a:lnTo>
                    <a:lnTo>
                      <a:pt x="66" y="75"/>
                    </a:lnTo>
                    <a:lnTo>
                      <a:pt x="66" y="76"/>
                    </a:lnTo>
                    <a:lnTo>
                      <a:pt x="66" y="77"/>
                    </a:lnTo>
                    <a:lnTo>
                      <a:pt x="65" y="77"/>
                    </a:lnTo>
                    <a:lnTo>
                      <a:pt x="65" y="77"/>
                    </a:lnTo>
                    <a:lnTo>
                      <a:pt x="65" y="78"/>
                    </a:lnTo>
                    <a:lnTo>
                      <a:pt x="65" y="78"/>
                    </a:lnTo>
                    <a:lnTo>
                      <a:pt x="65" y="79"/>
                    </a:lnTo>
                    <a:lnTo>
                      <a:pt x="64" y="80"/>
                    </a:lnTo>
                    <a:lnTo>
                      <a:pt x="64" y="80"/>
                    </a:lnTo>
                    <a:lnTo>
                      <a:pt x="62" y="81"/>
                    </a:lnTo>
                    <a:lnTo>
                      <a:pt x="62" y="82"/>
                    </a:lnTo>
                    <a:lnTo>
                      <a:pt x="63" y="83"/>
                    </a:lnTo>
                    <a:lnTo>
                      <a:pt x="62" y="84"/>
                    </a:lnTo>
                    <a:lnTo>
                      <a:pt x="62" y="85"/>
                    </a:lnTo>
                    <a:lnTo>
                      <a:pt x="61" y="85"/>
                    </a:lnTo>
                    <a:lnTo>
                      <a:pt x="61" y="84"/>
                    </a:lnTo>
                    <a:lnTo>
                      <a:pt x="61" y="83"/>
                    </a:lnTo>
                    <a:lnTo>
                      <a:pt x="61" y="83"/>
                    </a:lnTo>
                    <a:lnTo>
                      <a:pt x="60" y="83"/>
                    </a:lnTo>
                    <a:lnTo>
                      <a:pt x="59" y="82"/>
                    </a:lnTo>
                    <a:lnTo>
                      <a:pt x="59" y="83"/>
                    </a:lnTo>
                    <a:lnTo>
                      <a:pt x="59" y="82"/>
                    </a:lnTo>
                    <a:lnTo>
                      <a:pt x="59" y="81"/>
                    </a:lnTo>
                    <a:lnTo>
                      <a:pt x="59" y="80"/>
                    </a:lnTo>
                    <a:lnTo>
                      <a:pt x="60" y="80"/>
                    </a:lnTo>
                    <a:lnTo>
                      <a:pt x="60" y="80"/>
                    </a:lnTo>
                    <a:lnTo>
                      <a:pt x="61" y="79"/>
                    </a:lnTo>
                    <a:lnTo>
                      <a:pt x="61" y="79"/>
                    </a:lnTo>
                    <a:lnTo>
                      <a:pt x="61" y="78"/>
                    </a:lnTo>
                    <a:lnTo>
                      <a:pt x="62" y="78"/>
                    </a:lnTo>
                    <a:lnTo>
                      <a:pt x="62" y="78"/>
                    </a:lnTo>
                    <a:lnTo>
                      <a:pt x="60" y="78"/>
                    </a:lnTo>
                    <a:lnTo>
                      <a:pt x="59" y="78"/>
                    </a:lnTo>
                    <a:lnTo>
                      <a:pt x="59" y="79"/>
                    </a:lnTo>
                    <a:lnTo>
                      <a:pt x="58" y="79"/>
                    </a:lnTo>
                    <a:lnTo>
                      <a:pt x="58" y="80"/>
                    </a:lnTo>
                    <a:lnTo>
                      <a:pt x="57" y="80"/>
                    </a:lnTo>
                    <a:lnTo>
                      <a:pt x="56" y="81"/>
                    </a:lnTo>
                    <a:lnTo>
                      <a:pt x="56" y="82"/>
                    </a:lnTo>
                    <a:lnTo>
                      <a:pt x="56" y="82"/>
                    </a:lnTo>
                    <a:lnTo>
                      <a:pt x="56" y="82"/>
                    </a:lnTo>
                    <a:lnTo>
                      <a:pt x="56" y="83"/>
                    </a:lnTo>
                    <a:lnTo>
                      <a:pt x="56" y="83"/>
                    </a:lnTo>
                    <a:lnTo>
                      <a:pt x="56" y="84"/>
                    </a:lnTo>
                    <a:lnTo>
                      <a:pt x="57" y="83"/>
                    </a:lnTo>
                    <a:lnTo>
                      <a:pt x="57" y="84"/>
                    </a:lnTo>
                    <a:lnTo>
                      <a:pt x="56" y="84"/>
                    </a:lnTo>
                    <a:lnTo>
                      <a:pt x="56" y="85"/>
                    </a:lnTo>
                    <a:lnTo>
                      <a:pt x="56" y="86"/>
                    </a:lnTo>
                    <a:lnTo>
                      <a:pt x="56" y="86"/>
                    </a:lnTo>
                    <a:lnTo>
                      <a:pt x="55" y="86"/>
                    </a:lnTo>
                    <a:lnTo>
                      <a:pt x="55" y="86"/>
                    </a:lnTo>
                    <a:lnTo>
                      <a:pt x="55" y="86"/>
                    </a:lnTo>
                    <a:lnTo>
                      <a:pt x="55" y="86"/>
                    </a:lnTo>
                    <a:lnTo>
                      <a:pt x="54" y="86"/>
                    </a:lnTo>
                    <a:lnTo>
                      <a:pt x="54" y="84"/>
                    </a:lnTo>
                    <a:lnTo>
                      <a:pt x="54" y="83"/>
                    </a:lnTo>
                    <a:lnTo>
                      <a:pt x="53" y="83"/>
                    </a:lnTo>
                    <a:lnTo>
                      <a:pt x="55" y="81"/>
                    </a:lnTo>
                    <a:lnTo>
                      <a:pt x="55" y="81"/>
                    </a:lnTo>
                    <a:lnTo>
                      <a:pt x="56" y="80"/>
                    </a:lnTo>
                    <a:lnTo>
                      <a:pt x="55" y="80"/>
                    </a:lnTo>
                    <a:lnTo>
                      <a:pt x="56" y="79"/>
                    </a:lnTo>
                    <a:lnTo>
                      <a:pt x="56" y="78"/>
                    </a:lnTo>
                    <a:lnTo>
                      <a:pt x="56" y="78"/>
                    </a:lnTo>
                    <a:lnTo>
                      <a:pt x="56" y="78"/>
                    </a:lnTo>
                    <a:lnTo>
                      <a:pt x="56" y="78"/>
                    </a:lnTo>
                    <a:lnTo>
                      <a:pt x="56" y="78"/>
                    </a:lnTo>
                    <a:lnTo>
                      <a:pt x="56" y="77"/>
                    </a:lnTo>
                    <a:lnTo>
                      <a:pt x="55" y="77"/>
                    </a:lnTo>
                    <a:lnTo>
                      <a:pt x="55" y="78"/>
                    </a:lnTo>
                    <a:lnTo>
                      <a:pt x="55" y="78"/>
                    </a:lnTo>
                    <a:lnTo>
                      <a:pt x="55" y="79"/>
                    </a:lnTo>
                    <a:lnTo>
                      <a:pt x="54" y="79"/>
                    </a:lnTo>
                    <a:lnTo>
                      <a:pt x="53" y="80"/>
                    </a:lnTo>
                    <a:lnTo>
                      <a:pt x="53" y="80"/>
                    </a:lnTo>
                    <a:lnTo>
                      <a:pt x="52" y="80"/>
                    </a:lnTo>
                    <a:lnTo>
                      <a:pt x="51" y="80"/>
                    </a:lnTo>
                    <a:lnTo>
                      <a:pt x="50" y="80"/>
                    </a:lnTo>
                    <a:lnTo>
                      <a:pt x="50" y="81"/>
                    </a:lnTo>
                    <a:lnTo>
                      <a:pt x="50" y="82"/>
                    </a:lnTo>
                    <a:lnTo>
                      <a:pt x="50" y="82"/>
                    </a:lnTo>
                    <a:lnTo>
                      <a:pt x="50" y="83"/>
                    </a:lnTo>
                    <a:lnTo>
                      <a:pt x="50" y="83"/>
                    </a:lnTo>
                    <a:lnTo>
                      <a:pt x="50" y="83"/>
                    </a:lnTo>
                    <a:lnTo>
                      <a:pt x="50" y="84"/>
                    </a:lnTo>
                    <a:lnTo>
                      <a:pt x="49" y="85"/>
                    </a:lnTo>
                    <a:lnTo>
                      <a:pt x="48" y="86"/>
                    </a:lnTo>
                    <a:lnTo>
                      <a:pt x="48" y="85"/>
                    </a:lnTo>
                    <a:lnTo>
                      <a:pt x="47" y="85"/>
                    </a:lnTo>
                    <a:lnTo>
                      <a:pt x="47" y="86"/>
                    </a:lnTo>
                    <a:lnTo>
                      <a:pt x="46" y="86"/>
                    </a:lnTo>
                    <a:lnTo>
                      <a:pt x="46" y="86"/>
                    </a:lnTo>
                    <a:lnTo>
                      <a:pt x="45" y="86"/>
                    </a:lnTo>
                    <a:lnTo>
                      <a:pt x="44" y="86"/>
                    </a:lnTo>
                    <a:lnTo>
                      <a:pt x="44" y="86"/>
                    </a:lnTo>
                    <a:lnTo>
                      <a:pt x="44" y="86"/>
                    </a:lnTo>
                    <a:lnTo>
                      <a:pt x="44" y="87"/>
                    </a:lnTo>
                    <a:lnTo>
                      <a:pt x="44" y="87"/>
                    </a:lnTo>
                    <a:lnTo>
                      <a:pt x="44" y="86"/>
                    </a:lnTo>
                    <a:lnTo>
                      <a:pt x="44" y="86"/>
                    </a:lnTo>
                    <a:lnTo>
                      <a:pt x="45" y="87"/>
                    </a:lnTo>
                    <a:lnTo>
                      <a:pt x="44" y="87"/>
                    </a:lnTo>
                    <a:lnTo>
                      <a:pt x="45" y="87"/>
                    </a:lnTo>
                    <a:lnTo>
                      <a:pt x="46" y="86"/>
                    </a:lnTo>
                    <a:lnTo>
                      <a:pt x="47" y="86"/>
                    </a:lnTo>
                    <a:lnTo>
                      <a:pt x="47" y="86"/>
                    </a:lnTo>
                    <a:lnTo>
                      <a:pt x="47" y="86"/>
                    </a:lnTo>
                    <a:lnTo>
                      <a:pt x="47" y="86"/>
                    </a:lnTo>
                    <a:lnTo>
                      <a:pt x="47" y="86"/>
                    </a:lnTo>
                    <a:lnTo>
                      <a:pt x="48" y="86"/>
                    </a:lnTo>
                    <a:lnTo>
                      <a:pt x="48" y="86"/>
                    </a:lnTo>
                    <a:lnTo>
                      <a:pt x="49" y="86"/>
                    </a:lnTo>
                    <a:lnTo>
                      <a:pt x="50" y="86"/>
                    </a:lnTo>
                    <a:lnTo>
                      <a:pt x="50" y="85"/>
                    </a:lnTo>
                    <a:lnTo>
                      <a:pt x="50" y="86"/>
                    </a:lnTo>
                    <a:lnTo>
                      <a:pt x="50" y="86"/>
                    </a:lnTo>
                    <a:lnTo>
                      <a:pt x="50" y="86"/>
                    </a:lnTo>
                    <a:lnTo>
                      <a:pt x="50" y="86"/>
                    </a:lnTo>
                    <a:lnTo>
                      <a:pt x="50" y="86"/>
                    </a:lnTo>
                    <a:lnTo>
                      <a:pt x="50" y="86"/>
                    </a:lnTo>
                    <a:lnTo>
                      <a:pt x="51" y="86"/>
                    </a:lnTo>
                    <a:lnTo>
                      <a:pt x="51" y="86"/>
                    </a:lnTo>
                    <a:lnTo>
                      <a:pt x="52" y="86"/>
                    </a:lnTo>
                    <a:lnTo>
                      <a:pt x="52" y="86"/>
                    </a:lnTo>
                    <a:lnTo>
                      <a:pt x="52" y="86"/>
                    </a:lnTo>
                    <a:lnTo>
                      <a:pt x="52" y="87"/>
                    </a:lnTo>
                    <a:lnTo>
                      <a:pt x="52" y="88"/>
                    </a:lnTo>
                    <a:lnTo>
                      <a:pt x="51" y="88"/>
                    </a:lnTo>
                    <a:lnTo>
                      <a:pt x="52" y="88"/>
                    </a:lnTo>
                    <a:lnTo>
                      <a:pt x="51" y="88"/>
                    </a:lnTo>
                    <a:lnTo>
                      <a:pt x="52" y="88"/>
                    </a:lnTo>
                    <a:lnTo>
                      <a:pt x="52" y="89"/>
                    </a:lnTo>
                    <a:lnTo>
                      <a:pt x="52" y="88"/>
                    </a:lnTo>
                    <a:lnTo>
                      <a:pt x="53" y="87"/>
                    </a:lnTo>
                    <a:lnTo>
                      <a:pt x="53" y="86"/>
                    </a:lnTo>
                    <a:lnTo>
                      <a:pt x="53" y="86"/>
                    </a:lnTo>
                    <a:lnTo>
                      <a:pt x="53" y="86"/>
                    </a:lnTo>
                    <a:lnTo>
                      <a:pt x="53" y="86"/>
                    </a:lnTo>
                    <a:lnTo>
                      <a:pt x="53" y="87"/>
                    </a:lnTo>
                    <a:lnTo>
                      <a:pt x="53" y="88"/>
                    </a:lnTo>
                    <a:lnTo>
                      <a:pt x="53" y="89"/>
                    </a:lnTo>
                    <a:lnTo>
                      <a:pt x="54" y="89"/>
                    </a:lnTo>
                    <a:lnTo>
                      <a:pt x="54" y="90"/>
                    </a:lnTo>
                    <a:lnTo>
                      <a:pt x="55" y="90"/>
                    </a:lnTo>
                    <a:lnTo>
                      <a:pt x="55" y="91"/>
                    </a:lnTo>
                    <a:lnTo>
                      <a:pt x="56" y="91"/>
                    </a:lnTo>
                    <a:lnTo>
                      <a:pt x="56" y="91"/>
                    </a:lnTo>
                    <a:lnTo>
                      <a:pt x="57" y="90"/>
                    </a:lnTo>
                    <a:lnTo>
                      <a:pt x="58" y="90"/>
                    </a:lnTo>
                    <a:lnTo>
                      <a:pt x="59" y="90"/>
                    </a:lnTo>
                    <a:lnTo>
                      <a:pt x="59" y="89"/>
                    </a:lnTo>
                    <a:lnTo>
                      <a:pt x="59" y="88"/>
                    </a:lnTo>
                    <a:lnTo>
                      <a:pt x="61" y="88"/>
                    </a:lnTo>
                    <a:lnTo>
                      <a:pt x="61" y="87"/>
                    </a:lnTo>
                    <a:lnTo>
                      <a:pt x="61" y="86"/>
                    </a:lnTo>
                    <a:lnTo>
                      <a:pt x="62" y="86"/>
                    </a:lnTo>
                    <a:lnTo>
                      <a:pt x="62" y="86"/>
                    </a:lnTo>
                    <a:lnTo>
                      <a:pt x="62" y="86"/>
                    </a:lnTo>
                    <a:lnTo>
                      <a:pt x="62" y="85"/>
                    </a:lnTo>
                    <a:lnTo>
                      <a:pt x="64" y="84"/>
                    </a:lnTo>
                    <a:lnTo>
                      <a:pt x="64" y="83"/>
                    </a:lnTo>
                    <a:lnTo>
                      <a:pt x="63" y="82"/>
                    </a:lnTo>
                    <a:lnTo>
                      <a:pt x="64" y="82"/>
                    </a:lnTo>
                    <a:lnTo>
                      <a:pt x="65" y="83"/>
                    </a:lnTo>
                    <a:lnTo>
                      <a:pt x="65" y="83"/>
                    </a:lnTo>
                    <a:lnTo>
                      <a:pt x="65" y="85"/>
                    </a:lnTo>
                    <a:lnTo>
                      <a:pt x="66" y="85"/>
                    </a:lnTo>
                    <a:lnTo>
                      <a:pt x="66" y="86"/>
                    </a:lnTo>
                    <a:lnTo>
                      <a:pt x="66" y="86"/>
                    </a:lnTo>
                    <a:lnTo>
                      <a:pt x="67" y="86"/>
                    </a:lnTo>
                    <a:lnTo>
                      <a:pt x="67" y="85"/>
                    </a:lnTo>
                    <a:lnTo>
                      <a:pt x="68" y="85"/>
                    </a:lnTo>
                    <a:lnTo>
                      <a:pt x="67" y="84"/>
                    </a:lnTo>
                    <a:lnTo>
                      <a:pt x="66" y="84"/>
                    </a:lnTo>
                    <a:lnTo>
                      <a:pt x="66" y="83"/>
                    </a:lnTo>
                    <a:lnTo>
                      <a:pt x="67" y="83"/>
                    </a:lnTo>
                    <a:lnTo>
                      <a:pt x="67" y="83"/>
                    </a:lnTo>
                    <a:lnTo>
                      <a:pt x="68" y="83"/>
                    </a:lnTo>
                    <a:lnTo>
                      <a:pt x="68" y="83"/>
                    </a:lnTo>
                    <a:lnTo>
                      <a:pt x="68" y="83"/>
                    </a:lnTo>
                    <a:lnTo>
                      <a:pt x="68" y="83"/>
                    </a:lnTo>
                    <a:lnTo>
                      <a:pt x="69" y="83"/>
                    </a:lnTo>
                    <a:lnTo>
                      <a:pt x="69" y="83"/>
                    </a:lnTo>
                    <a:lnTo>
                      <a:pt x="71" y="83"/>
                    </a:lnTo>
                    <a:lnTo>
                      <a:pt x="71" y="83"/>
                    </a:lnTo>
                    <a:lnTo>
                      <a:pt x="71" y="82"/>
                    </a:lnTo>
                    <a:lnTo>
                      <a:pt x="71" y="81"/>
                    </a:lnTo>
                    <a:lnTo>
                      <a:pt x="71" y="80"/>
                    </a:lnTo>
                    <a:lnTo>
                      <a:pt x="72" y="80"/>
                    </a:lnTo>
                    <a:lnTo>
                      <a:pt x="72" y="80"/>
                    </a:lnTo>
                    <a:lnTo>
                      <a:pt x="71" y="80"/>
                    </a:lnTo>
                    <a:lnTo>
                      <a:pt x="71" y="79"/>
                    </a:lnTo>
                    <a:lnTo>
                      <a:pt x="71" y="78"/>
                    </a:lnTo>
                    <a:lnTo>
                      <a:pt x="71" y="77"/>
                    </a:lnTo>
                    <a:lnTo>
                      <a:pt x="71" y="77"/>
                    </a:lnTo>
                    <a:lnTo>
                      <a:pt x="71" y="77"/>
                    </a:lnTo>
                    <a:lnTo>
                      <a:pt x="71" y="77"/>
                    </a:lnTo>
                    <a:lnTo>
                      <a:pt x="72" y="76"/>
                    </a:lnTo>
                    <a:lnTo>
                      <a:pt x="71" y="75"/>
                    </a:lnTo>
                    <a:lnTo>
                      <a:pt x="71" y="74"/>
                    </a:lnTo>
                    <a:lnTo>
                      <a:pt x="71" y="74"/>
                    </a:lnTo>
                    <a:lnTo>
                      <a:pt x="71" y="73"/>
                    </a:lnTo>
                    <a:lnTo>
                      <a:pt x="71" y="72"/>
                    </a:lnTo>
                    <a:lnTo>
                      <a:pt x="71" y="71"/>
                    </a:lnTo>
                    <a:lnTo>
                      <a:pt x="71" y="71"/>
                    </a:lnTo>
                    <a:lnTo>
                      <a:pt x="72" y="71"/>
                    </a:lnTo>
                    <a:lnTo>
                      <a:pt x="72" y="71"/>
                    </a:lnTo>
                    <a:lnTo>
                      <a:pt x="72" y="71"/>
                    </a:lnTo>
                    <a:lnTo>
                      <a:pt x="73" y="71"/>
                    </a:lnTo>
                    <a:lnTo>
                      <a:pt x="74" y="71"/>
                    </a:lnTo>
                    <a:lnTo>
                      <a:pt x="74" y="71"/>
                    </a:lnTo>
                    <a:lnTo>
                      <a:pt x="74" y="70"/>
                    </a:lnTo>
                    <a:lnTo>
                      <a:pt x="73" y="70"/>
                    </a:lnTo>
                    <a:lnTo>
                      <a:pt x="74" y="70"/>
                    </a:lnTo>
                    <a:lnTo>
                      <a:pt x="73" y="70"/>
                    </a:lnTo>
                    <a:lnTo>
                      <a:pt x="73" y="69"/>
                    </a:lnTo>
                    <a:lnTo>
                      <a:pt x="72" y="69"/>
                    </a:lnTo>
                    <a:lnTo>
                      <a:pt x="73" y="68"/>
                    </a:lnTo>
                    <a:lnTo>
                      <a:pt x="72" y="68"/>
                    </a:lnTo>
                    <a:lnTo>
                      <a:pt x="72" y="68"/>
                    </a:lnTo>
                    <a:lnTo>
                      <a:pt x="72" y="67"/>
                    </a:lnTo>
                    <a:lnTo>
                      <a:pt x="72" y="66"/>
                    </a:lnTo>
                    <a:lnTo>
                      <a:pt x="73" y="65"/>
                    </a:lnTo>
                    <a:lnTo>
                      <a:pt x="74" y="65"/>
                    </a:lnTo>
                    <a:lnTo>
                      <a:pt x="74" y="65"/>
                    </a:lnTo>
                    <a:lnTo>
                      <a:pt x="74" y="64"/>
                    </a:lnTo>
                    <a:lnTo>
                      <a:pt x="74" y="63"/>
                    </a:lnTo>
                    <a:lnTo>
                      <a:pt x="74" y="62"/>
                    </a:lnTo>
                    <a:lnTo>
                      <a:pt x="74" y="62"/>
                    </a:lnTo>
                    <a:lnTo>
                      <a:pt x="74" y="61"/>
                    </a:lnTo>
                    <a:lnTo>
                      <a:pt x="74" y="60"/>
                    </a:lnTo>
                    <a:lnTo>
                      <a:pt x="75" y="60"/>
                    </a:lnTo>
                    <a:lnTo>
                      <a:pt x="76" y="59"/>
                    </a:lnTo>
                    <a:lnTo>
                      <a:pt x="77" y="59"/>
                    </a:lnTo>
                    <a:lnTo>
                      <a:pt x="77" y="59"/>
                    </a:lnTo>
                    <a:lnTo>
                      <a:pt x="77" y="58"/>
                    </a:lnTo>
                    <a:lnTo>
                      <a:pt x="77" y="58"/>
                    </a:lnTo>
                    <a:lnTo>
                      <a:pt x="77" y="57"/>
                    </a:lnTo>
                    <a:lnTo>
                      <a:pt x="77" y="56"/>
                    </a:lnTo>
                    <a:lnTo>
                      <a:pt x="78" y="56"/>
                    </a:lnTo>
                    <a:lnTo>
                      <a:pt x="78" y="56"/>
                    </a:lnTo>
                    <a:lnTo>
                      <a:pt x="79" y="56"/>
                    </a:lnTo>
                    <a:lnTo>
                      <a:pt x="79" y="55"/>
                    </a:lnTo>
                    <a:lnTo>
                      <a:pt x="79" y="54"/>
                    </a:lnTo>
                    <a:lnTo>
                      <a:pt x="80" y="54"/>
                    </a:lnTo>
                    <a:lnTo>
                      <a:pt x="80" y="54"/>
                    </a:lnTo>
                    <a:lnTo>
                      <a:pt x="81" y="54"/>
                    </a:lnTo>
                    <a:lnTo>
                      <a:pt x="83" y="54"/>
                    </a:lnTo>
                    <a:lnTo>
                      <a:pt x="83" y="53"/>
                    </a:lnTo>
                    <a:lnTo>
                      <a:pt x="83" y="53"/>
                    </a:lnTo>
                    <a:lnTo>
                      <a:pt x="83" y="53"/>
                    </a:lnTo>
                    <a:lnTo>
                      <a:pt x="83" y="53"/>
                    </a:lnTo>
                    <a:lnTo>
                      <a:pt x="83" y="53"/>
                    </a:lnTo>
                    <a:lnTo>
                      <a:pt x="83" y="53"/>
                    </a:lnTo>
                    <a:lnTo>
                      <a:pt x="83" y="53"/>
                    </a:lnTo>
                    <a:lnTo>
                      <a:pt x="83" y="52"/>
                    </a:lnTo>
                    <a:lnTo>
                      <a:pt x="83" y="52"/>
                    </a:lnTo>
                    <a:lnTo>
                      <a:pt x="83" y="51"/>
                    </a:lnTo>
                    <a:lnTo>
                      <a:pt x="83" y="51"/>
                    </a:lnTo>
                    <a:lnTo>
                      <a:pt x="83" y="51"/>
                    </a:lnTo>
                    <a:lnTo>
                      <a:pt x="83" y="50"/>
                    </a:lnTo>
                    <a:lnTo>
                      <a:pt x="82" y="50"/>
                    </a:lnTo>
                    <a:lnTo>
                      <a:pt x="81" y="49"/>
                    </a:lnTo>
                    <a:lnTo>
                      <a:pt x="82" y="49"/>
                    </a:lnTo>
                    <a:lnTo>
                      <a:pt x="81" y="49"/>
                    </a:lnTo>
                    <a:lnTo>
                      <a:pt x="82" y="50"/>
                    </a:lnTo>
                    <a:lnTo>
                      <a:pt x="82" y="49"/>
                    </a:lnTo>
                    <a:lnTo>
                      <a:pt x="81" y="48"/>
                    </a:lnTo>
                    <a:lnTo>
                      <a:pt x="81" y="49"/>
                    </a:lnTo>
                    <a:lnTo>
                      <a:pt x="81" y="48"/>
                    </a:lnTo>
                    <a:lnTo>
                      <a:pt x="81" y="48"/>
                    </a:lnTo>
                    <a:lnTo>
                      <a:pt x="80" y="48"/>
                    </a:lnTo>
                    <a:lnTo>
                      <a:pt x="80" y="47"/>
                    </a:lnTo>
                    <a:lnTo>
                      <a:pt x="80" y="47"/>
                    </a:lnTo>
                    <a:lnTo>
                      <a:pt x="80" y="46"/>
                    </a:lnTo>
                    <a:lnTo>
                      <a:pt x="80" y="46"/>
                    </a:lnTo>
                    <a:lnTo>
                      <a:pt x="80" y="45"/>
                    </a:lnTo>
                    <a:lnTo>
                      <a:pt x="80" y="44"/>
                    </a:lnTo>
                    <a:lnTo>
                      <a:pt x="80" y="44"/>
                    </a:lnTo>
                    <a:lnTo>
                      <a:pt x="80" y="44"/>
                    </a:lnTo>
                    <a:lnTo>
                      <a:pt x="80" y="43"/>
                    </a:lnTo>
                    <a:lnTo>
                      <a:pt x="81" y="42"/>
                    </a:lnTo>
                    <a:lnTo>
                      <a:pt x="81" y="41"/>
                    </a:lnTo>
                    <a:lnTo>
                      <a:pt x="80" y="41"/>
                    </a:lnTo>
                    <a:lnTo>
                      <a:pt x="80" y="41"/>
                    </a:lnTo>
                    <a:lnTo>
                      <a:pt x="81" y="41"/>
                    </a:lnTo>
                    <a:lnTo>
                      <a:pt x="80" y="41"/>
                    </a:lnTo>
                    <a:lnTo>
                      <a:pt x="80" y="41"/>
                    </a:lnTo>
                    <a:lnTo>
                      <a:pt x="80" y="41"/>
                    </a:lnTo>
                    <a:lnTo>
                      <a:pt x="79" y="40"/>
                    </a:lnTo>
                    <a:lnTo>
                      <a:pt x="78" y="40"/>
                    </a:lnTo>
                    <a:lnTo>
                      <a:pt x="78" y="41"/>
                    </a:lnTo>
                    <a:lnTo>
                      <a:pt x="78" y="41"/>
                    </a:lnTo>
                    <a:lnTo>
                      <a:pt x="77" y="41"/>
                    </a:lnTo>
                    <a:lnTo>
                      <a:pt x="77" y="41"/>
                    </a:lnTo>
                    <a:lnTo>
                      <a:pt x="77" y="41"/>
                    </a:lnTo>
                    <a:lnTo>
                      <a:pt x="77" y="42"/>
                    </a:lnTo>
                    <a:lnTo>
                      <a:pt x="77" y="43"/>
                    </a:lnTo>
                    <a:lnTo>
                      <a:pt x="77" y="44"/>
                    </a:lnTo>
                    <a:lnTo>
                      <a:pt x="77" y="44"/>
                    </a:lnTo>
                    <a:lnTo>
                      <a:pt x="77" y="45"/>
                    </a:lnTo>
                    <a:lnTo>
                      <a:pt x="78" y="45"/>
                    </a:lnTo>
                    <a:lnTo>
                      <a:pt x="78" y="46"/>
                    </a:lnTo>
                    <a:lnTo>
                      <a:pt x="79" y="47"/>
                    </a:lnTo>
                    <a:lnTo>
                      <a:pt x="79" y="48"/>
                    </a:lnTo>
                    <a:lnTo>
                      <a:pt x="79" y="48"/>
                    </a:lnTo>
                    <a:lnTo>
                      <a:pt x="78" y="48"/>
                    </a:lnTo>
                    <a:lnTo>
                      <a:pt x="78" y="48"/>
                    </a:lnTo>
                    <a:lnTo>
                      <a:pt x="78" y="47"/>
                    </a:lnTo>
                    <a:lnTo>
                      <a:pt x="78" y="47"/>
                    </a:lnTo>
                    <a:lnTo>
                      <a:pt x="77" y="47"/>
                    </a:lnTo>
                    <a:lnTo>
                      <a:pt x="77" y="46"/>
                    </a:lnTo>
                    <a:lnTo>
                      <a:pt x="77" y="46"/>
                    </a:lnTo>
                    <a:lnTo>
                      <a:pt x="77" y="45"/>
                    </a:lnTo>
                    <a:lnTo>
                      <a:pt x="77" y="44"/>
                    </a:lnTo>
                    <a:lnTo>
                      <a:pt x="76" y="44"/>
                    </a:lnTo>
                    <a:lnTo>
                      <a:pt x="76" y="44"/>
                    </a:lnTo>
                    <a:lnTo>
                      <a:pt x="75" y="44"/>
                    </a:lnTo>
                    <a:lnTo>
                      <a:pt x="75" y="43"/>
                    </a:lnTo>
                    <a:lnTo>
                      <a:pt x="76" y="43"/>
                    </a:lnTo>
                    <a:lnTo>
                      <a:pt x="75" y="42"/>
                    </a:lnTo>
                    <a:lnTo>
                      <a:pt x="76" y="41"/>
                    </a:lnTo>
                    <a:lnTo>
                      <a:pt x="75" y="41"/>
                    </a:lnTo>
                    <a:lnTo>
                      <a:pt x="75" y="41"/>
                    </a:lnTo>
                    <a:lnTo>
                      <a:pt x="76" y="41"/>
                    </a:lnTo>
                    <a:lnTo>
                      <a:pt x="75" y="41"/>
                    </a:lnTo>
                    <a:lnTo>
                      <a:pt x="76" y="41"/>
                    </a:lnTo>
                    <a:lnTo>
                      <a:pt x="76" y="41"/>
                    </a:lnTo>
                    <a:lnTo>
                      <a:pt x="76" y="40"/>
                    </a:lnTo>
                    <a:lnTo>
                      <a:pt x="76" y="39"/>
                    </a:lnTo>
                    <a:lnTo>
                      <a:pt x="76" y="38"/>
                    </a:lnTo>
                    <a:lnTo>
                      <a:pt x="77" y="38"/>
                    </a:lnTo>
                    <a:lnTo>
                      <a:pt x="77" y="38"/>
                    </a:lnTo>
                    <a:lnTo>
                      <a:pt x="77" y="38"/>
                    </a:lnTo>
                    <a:lnTo>
                      <a:pt x="77" y="38"/>
                    </a:lnTo>
                    <a:lnTo>
                      <a:pt x="78" y="38"/>
                    </a:lnTo>
                    <a:lnTo>
                      <a:pt x="78" y="38"/>
                    </a:lnTo>
                    <a:lnTo>
                      <a:pt x="79" y="38"/>
                    </a:lnTo>
                    <a:lnTo>
                      <a:pt x="79" y="38"/>
                    </a:lnTo>
                    <a:lnTo>
                      <a:pt x="80" y="38"/>
                    </a:lnTo>
                    <a:lnTo>
                      <a:pt x="80" y="39"/>
                    </a:lnTo>
                    <a:lnTo>
                      <a:pt x="80" y="39"/>
                    </a:lnTo>
                    <a:lnTo>
                      <a:pt x="81" y="39"/>
                    </a:lnTo>
                    <a:lnTo>
                      <a:pt x="80" y="39"/>
                    </a:lnTo>
                    <a:lnTo>
                      <a:pt x="81" y="38"/>
                    </a:lnTo>
                    <a:lnTo>
                      <a:pt x="81" y="38"/>
                    </a:lnTo>
                    <a:lnTo>
                      <a:pt x="82" y="38"/>
                    </a:lnTo>
                    <a:lnTo>
                      <a:pt x="83" y="37"/>
                    </a:lnTo>
                    <a:lnTo>
                      <a:pt x="82" y="38"/>
                    </a:lnTo>
                    <a:lnTo>
                      <a:pt x="82" y="37"/>
                    </a:lnTo>
                    <a:lnTo>
                      <a:pt x="82" y="36"/>
                    </a:lnTo>
                    <a:lnTo>
                      <a:pt x="81" y="35"/>
                    </a:lnTo>
                    <a:lnTo>
                      <a:pt x="82" y="35"/>
                    </a:lnTo>
                    <a:lnTo>
                      <a:pt x="81" y="35"/>
                    </a:lnTo>
                    <a:lnTo>
                      <a:pt x="81" y="35"/>
                    </a:lnTo>
                    <a:lnTo>
                      <a:pt x="80" y="35"/>
                    </a:lnTo>
                    <a:lnTo>
                      <a:pt x="81" y="35"/>
                    </a:lnTo>
                    <a:lnTo>
                      <a:pt x="80" y="35"/>
                    </a:lnTo>
                    <a:lnTo>
                      <a:pt x="80" y="34"/>
                    </a:lnTo>
                    <a:lnTo>
                      <a:pt x="80" y="34"/>
                    </a:lnTo>
                    <a:lnTo>
                      <a:pt x="80" y="33"/>
                    </a:lnTo>
                    <a:lnTo>
                      <a:pt x="79" y="33"/>
                    </a:lnTo>
                    <a:lnTo>
                      <a:pt x="80" y="33"/>
                    </a:lnTo>
                    <a:lnTo>
                      <a:pt x="79" y="33"/>
                    </a:lnTo>
                    <a:lnTo>
                      <a:pt x="78" y="33"/>
                    </a:lnTo>
                    <a:lnTo>
                      <a:pt x="79" y="33"/>
                    </a:lnTo>
                    <a:lnTo>
                      <a:pt x="79" y="32"/>
                    </a:lnTo>
                    <a:lnTo>
                      <a:pt x="78" y="32"/>
                    </a:lnTo>
                    <a:lnTo>
                      <a:pt x="77" y="32"/>
                    </a:lnTo>
                    <a:lnTo>
                      <a:pt x="77" y="32"/>
                    </a:lnTo>
                    <a:lnTo>
                      <a:pt x="77" y="31"/>
                    </a:lnTo>
                    <a:lnTo>
                      <a:pt x="77" y="30"/>
                    </a:lnTo>
                    <a:lnTo>
                      <a:pt x="77" y="29"/>
                    </a:lnTo>
                    <a:lnTo>
                      <a:pt x="77" y="29"/>
                    </a:lnTo>
                    <a:lnTo>
                      <a:pt x="77" y="29"/>
                    </a:lnTo>
                    <a:lnTo>
                      <a:pt x="78" y="29"/>
                    </a:lnTo>
                    <a:lnTo>
                      <a:pt x="78" y="28"/>
                    </a:lnTo>
                    <a:lnTo>
                      <a:pt x="78" y="29"/>
                    </a:lnTo>
                    <a:lnTo>
                      <a:pt x="77" y="28"/>
                    </a:lnTo>
                    <a:lnTo>
                      <a:pt x="77" y="29"/>
                    </a:lnTo>
                    <a:lnTo>
                      <a:pt x="77" y="29"/>
                    </a:lnTo>
                    <a:lnTo>
                      <a:pt x="76" y="29"/>
                    </a:lnTo>
                    <a:lnTo>
                      <a:pt x="76" y="29"/>
                    </a:lnTo>
                    <a:lnTo>
                      <a:pt x="75" y="29"/>
                    </a:lnTo>
                    <a:lnTo>
                      <a:pt x="74" y="29"/>
                    </a:lnTo>
                    <a:lnTo>
                      <a:pt x="74" y="29"/>
                    </a:lnTo>
                    <a:lnTo>
                      <a:pt x="74" y="29"/>
                    </a:lnTo>
                    <a:lnTo>
                      <a:pt x="74" y="29"/>
                    </a:lnTo>
                    <a:lnTo>
                      <a:pt x="74" y="28"/>
                    </a:lnTo>
                    <a:lnTo>
                      <a:pt x="74" y="27"/>
                    </a:lnTo>
                    <a:lnTo>
                      <a:pt x="75" y="27"/>
                    </a:lnTo>
                    <a:lnTo>
                      <a:pt x="75" y="26"/>
                    </a:lnTo>
                    <a:lnTo>
                      <a:pt x="75" y="26"/>
                    </a:lnTo>
                    <a:lnTo>
                      <a:pt x="74" y="25"/>
                    </a:lnTo>
                    <a:lnTo>
                      <a:pt x="74" y="26"/>
                    </a:lnTo>
                    <a:lnTo>
                      <a:pt x="74" y="25"/>
                    </a:lnTo>
                    <a:lnTo>
                      <a:pt x="75" y="24"/>
                    </a:lnTo>
                    <a:lnTo>
                      <a:pt x="75" y="25"/>
                    </a:lnTo>
                    <a:lnTo>
                      <a:pt x="76" y="25"/>
                    </a:lnTo>
                    <a:lnTo>
                      <a:pt x="77" y="25"/>
                    </a:lnTo>
                    <a:lnTo>
                      <a:pt x="77" y="24"/>
                    </a:lnTo>
                    <a:lnTo>
                      <a:pt x="77" y="25"/>
                    </a:lnTo>
                    <a:lnTo>
                      <a:pt x="77" y="24"/>
                    </a:lnTo>
                    <a:lnTo>
                      <a:pt x="77" y="25"/>
                    </a:lnTo>
                    <a:lnTo>
                      <a:pt x="77" y="24"/>
                    </a:lnTo>
                    <a:lnTo>
                      <a:pt x="77" y="25"/>
                    </a:lnTo>
                    <a:lnTo>
                      <a:pt x="77" y="25"/>
                    </a:lnTo>
                    <a:lnTo>
                      <a:pt x="77" y="26"/>
                    </a:lnTo>
                    <a:lnTo>
                      <a:pt x="77" y="26"/>
                    </a:lnTo>
                    <a:lnTo>
                      <a:pt x="77" y="26"/>
                    </a:lnTo>
                    <a:lnTo>
                      <a:pt x="78" y="26"/>
                    </a:lnTo>
                    <a:lnTo>
                      <a:pt x="79" y="26"/>
                    </a:lnTo>
                    <a:lnTo>
                      <a:pt x="79" y="26"/>
                    </a:lnTo>
                    <a:lnTo>
                      <a:pt x="79" y="27"/>
                    </a:lnTo>
                    <a:lnTo>
                      <a:pt x="80" y="28"/>
                    </a:lnTo>
                    <a:lnTo>
                      <a:pt x="79" y="28"/>
                    </a:lnTo>
                    <a:lnTo>
                      <a:pt x="80" y="28"/>
                    </a:lnTo>
                    <a:lnTo>
                      <a:pt x="80" y="28"/>
                    </a:lnTo>
                    <a:lnTo>
                      <a:pt x="81" y="28"/>
                    </a:lnTo>
                    <a:lnTo>
                      <a:pt x="81" y="27"/>
                    </a:lnTo>
                    <a:lnTo>
                      <a:pt x="81" y="26"/>
                    </a:lnTo>
                    <a:lnTo>
                      <a:pt x="81" y="26"/>
                    </a:lnTo>
                    <a:lnTo>
                      <a:pt x="81" y="25"/>
                    </a:lnTo>
                    <a:lnTo>
                      <a:pt x="82" y="25"/>
                    </a:lnTo>
                    <a:lnTo>
                      <a:pt x="81" y="25"/>
                    </a:lnTo>
                    <a:lnTo>
                      <a:pt x="81" y="24"/>
                    </a:lnTo>
                    <a:lnTo>
                      <a:pt x="81" y="23"/>
                    </a:lnTo>
                    <a:lnTo>
                      <a:pt x="80" y="23"/>
                    </a:lnTo>
                    <a:lnTo>
                      <a:pt x="80" y="23"/>
                    </a:lnTo>
                    <a:lnTo>
                      <a:pt x="80" y="22"/>
                    </a:lnTo>
                    <a:lnTo>
                      <a:pt x="80" y="22"/>
                    </a:lnTo>
                    <a:lnTo>
                      <a:pt x="80" y="22"/>
                    </a:lnTo>
                    <a:lnTo>
                      <a:pt x="80" y="22"/>
                    </a:lnTo>
                    <a:lnTo>
                      <a:pt x="80" y="23"/>
                    </a:lnTo>
                    <a:lnTo>
                      <a:pt x="82" y="23"/>
                    </a:lnTo>
                    <a:lnTo>
                      <a:pt x="82" y="23"/>
                    </a:lnTo>
                    <a:lnTo>
                      <a:pt x="83" y="23"/>
                    </a:lnTo>
                    <a:lnTo>
                      <a:pt x="83" y="23"/>
                    </a:lnTo>
                    <a:lnTo>
                      <a:pt x="83" y="23"/>
                    </a:lnTo>
                    <a:lnTo>
                      <a:pt x="84" y="23"/>
                    </a:lnTo>
                    <a:lnTo>
                      <a:pt x="84" y="22"/>
                    </a:lnTo>
                    <a:lnTo>
                      <a:pt x="83" y="22"/>
                    </a:lnTo>
                    <a:lnTo>
                      <a:pt x="83" y="21"/>
                    </a:lnTo>
                    <a:lnTo>
                      <a:pt x="83" y="20"/>
                    </a:lnTo>
                    <a:lnTo>
                      <a:pt x="83" y="20"/>
                    </a:lnTo>
                    <a:lnTo>
                      <a:pt x="83" y="19"/>
                    </a:lnTo>
                    <a:lnTo>
                      <a:pt x="83" y="19"/>
                    </a:lnTo>
                    <a:lnTo>
                      <a:pt x="83" y="18"/>
                    </a:lnTo>
                    <a:lnTo>
                      <a:pt x="83" y="18"/>
                    </a:lnTo>
                    <a:lnTo>
                      <a:pt x="83" y="17"/>
                    </a:lnTo>
                    <a:lnTo>
                      <a:pt x="83" y="17"/>
                    </a:lnTo>
                    <a:lnTo>
                      <a:pt x="83" y="17"/>
                    </a:lnTo>
                    <a:lnTo>
                      <a:pt x="83" y="17"/>
                    </a:lnTo>
                    <a:lnTo>
                      <a:pt x="83" y="16"/>
                    </a:lnTo>
                    <a:lnTo>
                      <a:pt x="83" y="15"/>
                    </a:lnTo>
                    <a:lnTo>
                      <a:pt x="84" y="14"/>
                    </a:lnTo>
                    <a:lnTo>
                      <a:pt x="83" y="14"/>
                    </a:lnTo>
                    <a:lnTo>
                      <a:pt x="83" y="14"/>
                    </a:lnTo>
                    <a:lnTo>
                      <a:pt x="83" y="13"/>
                    </a:lnTo>
                    <a:lnTo>
                      <a:pt x="83" y="12"/>
                    </a:lnTo>
                    <a:lnTo>
                      <a:pt x="82" y="12"/>
                    </a:lnTo>
                    <a:lnTo>
                      <a:pt x="81" y="12"/>
                    </a:lnTo>
                    <a:lnTo>
                      <a:pt x="81" y="13"/>
                    </a:lnTo>
                    <a:lnTo>
                      <a:pt x="80" y="13"/>
                    </a:lnTo>
                    <a:lnTo>
                      <a:pt x="80" y="14"/>
                    </a:lnTo>
                    <a:lnTo>
                      <a:pt x="79" y="14"/>
                    </a:lnTo>
                    <a:lnTo>
                      <a:pt x="79" y="14"/>
                    </a:lnTo>
                    <a:lnTo>
                      <a:pt x="78" y="14"/>
                    </a:lnTo>
                    <a:lnTo>
                      <a:pt x="78" y="14"/>
                    </a:lnTo>
                    <a:lnTo>
                      <a:pt x="78" y="13"/>
                    </a:lnTo>
                    <a:lnTo>
                      <a:pt x="79" y="13"/>
                    </a:lnTo>
                    <a:lnTo>
                      <a:pt x="79" y="12"/>
                    </a:lnTo>
                    <a:lnTo>
                      <a:pt x="80" y="12"/>
                    </a:lnTo>
                    <a:lnTo>
                      <a:pt x="80" y="11"/>
                    </a:lnTo>
                    <a:lnTo>
                      <a:pt x="79" y="11"/>
                    </a:lnTo>
                    <a:lnTo>
                      <a:pt x="79" y="11"/>
                    </a:lnTo>
                    <a:lnTo>
                      <a:pt x="78" y="11"/>
                    </a:lnTo>
                    <a:lnTo>
                      <a:pt x="78" y="11"/>
                    </a:lnTo>
                    <a:lnTo>
                      <a:pt x="77" y="11"/>
                    </a:lnTo>
                    <a:lnTo>
                      <a:pt x="78" y="8"/>
                    </a:lnTo>
                    <a:lnTo>
                      <a:pt x="78" y="8"/>
                    </a:lnTo>
                    <a:lnTo>
                      <a:pt x="77" y="7"/>
                    </a:lnTo>
                    <a:lnTo>
                      <a:pt x="77" y="6"/>
                    </a:lnTo>
                    <a:lnTo>
                      <a:pt x="77" y="6"/>
                    </a:lnTo>
                    <a:lnTo>
                      <a:pt x="77" y="5"/>
                    </a:lnTo>
                    <a:lnTo>
                      <a:pt x="77" y="5"/>
                    </a:lnTo>
                    <a:lnTo>
                      <a:pt x="77" y="5"/>
                    </a:lnTo>
                    <a:lnTo>
                      <a:pt x="77" y="5"/>
                    </a:lnTo>
                    <a:lnTo>
                      <a:pt x="78" y="4"/>
                    </a:lnTo>
                    <a:lnTo>
                      <a:pt x="78" y="3"/>
                    </a:lnTo>
                    <a:lnTo>
                      <a:pt x="78" y="2"/>
                    </a:lnTo>
                    <a:lnTo>
                      <a:pt x="77" y="2"/>
                    </a:lnTo>
                    <a:lnTo>
                      <a:pt x="77" y="3"/>
                    </a:lnTo>
                    <a:lnTo>
                      <a:pt x="77" y="2"/>
                    </a:lnTo>
                    <a:lnTo>
                      <a:pt x="77" y="2"/>
                    </a:lnTo>
                    <a:lnTo>
                      <a:pt x="77" y="2"/>
                    </a:lnTo>
                    <a:lnTo>
                      <a:pt x="77" y="2"/>
                    </a:lnTo>
                    <a:lnTo>
                      <a:pt x="77" y="1"/>
                    </a:lnTo>
                    <a:lnTo>
                      <a:pt x="78" y="1"/>
                    </a:lnTo>
                    <a:lnTo>
                      <a:pt x="79" y="1"/>
                    </a:lnTo>
                    <a:lnTo>
                      <a:pt x="79" y="0"/>
                    </a:lnTo>
                    <a:lnTo>
                      <a:pt x="99" y="6"/>
                    </a:lnTo>
                    <a:lnTo>
                      <a:pt x="110" y="10"/>
                    </a:lnTo>
                    <a:lnTo>
                      <a:pt x="119" y="12"/>
                    </a:lnTo>
                    <a:lnTo>
                      <a:pt x="122" y="12"/>
                    </a:lnTo>
                    <a:lnTo>
                      <a:pt x="122" y="13"/>
                    </a:lnTo>
                    <a:lnTo>
                      <a:pt x="126" y="14"/>
                    </a:lnTo>
                    <a:lnTo>
                      <a:pt x="129" y="15"/>
                    </a:lnTo>
                    <a:lnTo>
                      <a:pt x="132" y="16"/>
                    </a:lnTo>
                    <a:lnTo>
                      <a:pt x="138" y="17"/>
                    </a:lnTo>
                    <a:lnTo>
                      <a:pt x="143" y="18"/>
                    </a:lnTo>
                    <a:lnTo>
                      <a:pt x="147" y="20"/>
                    </a:lnTo>
                    <a:lnTo>
                      <a:pt x="153" y="21"/>
                    </a:lnTo>
                    <a:lnTo>
                      <a:pt x="164" y="25"/>
                    </a:lnTo>
                    <a:lnTo>
                      <a:pt x="168" y="26"/>
                    </a:lnTo>
                    <a:lnTo>
                      <a:pt x="173" y="26"/>
                    </a:lnTo>
                    <a:lnTo>
                      <a:pt x="200" y="33"/>
                    </a:lnTo>
                    <a:lnTo>
                      <a:pt x="207" y="35"/>
                    </a:lnTo>
                    <a:lnTo>
                      <a:pt x="208" y="35"/>
                    </a:lnTo>
                    <a:lnTo>
                      <a:pt x="215" y="38"/>
                    </a:lnTo>
                    <a:lnTo>
                      <a:pt x="221" y="39"/>
                    </a:lnTo>
                    <a:lnTo>
                      <a:pt x="221" y="39"/>
                    </a:lnTo>
                    <a:lnTo>
                      <a:pt x="222" y="39"/>
                    </a:lnTo>
                    <a:lnTo>
                      <a:pt x="223" y="40"/>
                    </a:lnTo>
                    <a:lnTo>
                      <a:pt x="224" y="40"/>
                    </a:lnTo>
                    <a:lnTo>
                      <a:pt x="225" y="40"/>
                    </a:lnTo>
                    <a:lnTo>
                      <a:pt x="226" y="40"/>
                    </a:lnTo>
                    <a:lnTo>
                      <a:pt x="226" y="41"/>
                    </a:lnTo>
                    <a:lnTo>
                      <a:pt x="227" y="41"/>
                    </a:lnTo>
                    <a:lnTo>
                      <a:pt x="227" y="41"/>
                    </a:lnTo>
                    <a:lnTo>
                      <a:pt x="230" y="41"/>
                    </a:lnTo>
                    <a:lnTo>
                      <a:pt x="232" y="41"/>
                    </a:lnTo>
                    <a:lnTo>
                      <a:pt x="232" y="41"/>
                    </a:lnTo>
                    <a:lnTo>
                      <a:pt x="233" y="41"/>
                    </a:lnTo>
                    <a:lnTo>
                      <a:pt x="233" y="41"/>
                    </a:lnTo>
                    <a:lnTo>
                      <a:pt x="234" y="42"/>
                    </a:lnTo>
                    <a:lnTo>
                      <a:pt x="235" y="42"/>
                    </a:lnTo>
                    <a:lnTo>
                      <a:pt x="236" y="42"/>
                    </a:lnTo>
                    <a:lnTo>
                      <a:pt x="236" y="42"/>
                    </a:lnTo>
                    <a:lnTo>
                      <a:pt x="237" y="42"/>
                    </a:lnTo>
                    <a:lnTo>
                      <a:pt x="238" y="43"/>
                    </a:lnTo>
                    <a:lnTo>
                      <a:pt x="239" y="43"/>
                    </a:lnTo>
                    <a:lnTo>
                      <a:pt x="239" y="43"/>
                    </a:lnTo>
                    <a:lnTo>
                      <a:pt x="240" y="44"/>
                    </a:lnTo>
                    <a:lnTo>
                      <a:pt x="241" y="44"/>
                    </a:lnTo>
                    <a:lnTo>
                      <a:pt x="242" y="44"/>
                    </a:lnTo>
                    <a:lnTo>
                      <a:pt x="243" y="44"/>
                    </a:lnTo>
                    <a:lnTo>
                      <a:pt x="243" y="44"/>
                    </a:lnTo>
                    <a:lnTo>
                      <a:pt x="245" y="44"/>
                    </a:lnTo>
                    <a:lnTo>
                      <a:pt x="249" y="46"/>
                    </a:lnTo>
                    <a:lnTo>
                      <a:pt x="254" y="47"/>
                    </a:lnTo>
                    <a:lnTo>
                      <a:pt x="257"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9" name="Freeform 76"/>
              <p:cNvSpPr>
                <a:spLocks/>
              </p:cNvSpPr>
              <p:nvPr/>
            </p:nvSpPr>
            <p:spPr bwMode="auto">
              <a:xfrm>
                <a:off x="3370" y="874"/>
                <a:ext cx="257" cy="193"/>
              </a:xfrm>
              <a:custGeom>
                <a:avLst/>
                <a:gdLst>
                  <a:gd name="T0" fmla="*/ 248 w 257"/>
                  <a:gd name="T1" fmla="*/ 85 h 193"/>
                  <a:gd name="T2" fmla="*/ 243 w 257"/>
                  <a:gd name="T3" fmla="*/ 112 h 193"/>
                  <a:gd name="T4" fmla="*/ 238 w 257"/>
                  <a:gd name="T5" fmla="*/ 135 h 193"/>
                  <a:gd name="T6" fmla="*/ 230 w 257"/>
                  <a:gd name="T7" fmla="*/ 170 h 193"/>
                  <a:gd name="T8" fmla="*/ 231 w 257"/>
                  <a:gd name="T9" fmla="*/ 184 h 193"/>
                  <a:gd name="T10" fmla="*/ 212 w 257"/>
                  <a:gd name="T11" fmla="*/ 189 h 193"/>
                  <a:gd name="T12" fmla="*/ 179 w 257"/>
                  <a:gd name="T13" fmla="*/ 181 h 193"/>
                  <a:gd name="T14" fmla="*/ 158 w 257"/>
                  <a:gd name="T15" fmla="*/ 178 h 193"/>
                  <a:gd name="T16" fmla="*/ 122 w 257"/>
                  <a:gd name="T17" fmla="*/ 177 h 193"/>
                  <a:gd name="T18" fmla="*/ 101 w 257"/>
                  <a:gd name="T19" fmla="*/ 176 h 193"/>
                  <a:gd name="T20" fmla="*/ 65 w 257"/>
                  <a:gd name="T21" fmla="*/ 166 h 193"/>
                  <a:gd name="T22" fmla="*/ 35 w 257"/>
                  <a:gd name="T23" fmla="*/ 159 h 193"/>
                  <a:gd name="T24" fmla="*/ 26 w 257"/>
                  <a:gd name="T25" fmla="*/ 131 h 193"/>
                  <a:gd name="T26" fmla="*/ 14 w 257"/>
                  <a:gd name="T27" fmla="*/ 120 h 193"/>
                  <a:gd name="T28" fmla="*/ 4 w 257"/>
                  <a:gd name="T29" fmla="*/ 116 h 193"/>
                  <a:gd name="T30" fmla="*/ 6 w 257"/>
                  <a:gd name="T31" fmla="*/ 100 h 193"/>
                  <a:gd name="T32" fmla="*/ 5 w 257"/>
                  <a:gd name="T33" fmla="*/ 113 h 193"/>
                  <a:gd name="T34" fmla="*/ 10 w 257"/>
                  <a:gd name="T35" fmla="*/ 101 h 193"/>
                  <a:gd name="T36" fmla="*/ 11 w 257"/>
                  <a:gd name="T37" fmla="*/ 97 h 193"/>
                  <a:gd name="T38" fmla="*/ 8 w 257"/>
                  <a:gd name="T39" fmla="*/ 86 h 193"/>
                  <a:gd name="T40" fmla="*/ 9 w 257"/>
                  <a:gd name="T41" fmla="*/ 65 h 193"/>
                  <a:gd name="T42" fmla="*/ 10 w 257"/>
                  <a:gd name="T43" fmla="*/ 47 h 193"/>
                  <a:gd name="T44" fmla="*/ 6 w 257"/>
                  <a:gd name="T45" fmla="*/ 35 h 193"/>
                  <a:gd name="T46" fmla="*/ 8 w 257"/>
                  <a:gd name="T47" fmla="*/ 20 h 193"/>
                  <a:gd name="T48" fmla="*/ 13 w 257"/>
                  <a:gd name="T49" fmla="*/ 11 h 193"/>
                  <a:gd name="T50" fmla="*/ 23 w 257"/>
                  <a:gd name="T51" fmla="*/ 20 h 193"/>
                  <a:gd name="T52" fmla="*/ 41 w 257"/>
                  <a:gd name="T53" fmla="*/ 33 h 193"/>
                  <a:gd name="T54" fmla="*/ 56 w 257"/>
                  <a:gd name="T55" fmla="*/ 35 h 193"/>
                  <a:gd name="T56" fmla="*/ 62 w 257"/>
                  <a:gd name="T57" fmla="*/ 47 h 193"/>
                  <a:gd name="T58" fmla="*/ 66 w 257"/>
                  <a:gd name="T59" fmla="*/ 42 h 193"/>
                  <a:gd name="T60" fmla="*/ 68 w 257"/>
                  <a:gd name="T61" fmla="*/ 47 h 193"/>
                  <a:gd name="T62" fmla="*/ 66 w 257"/>
                  <a:gd name="T63" fmla="*/ 56 h 193"/>
                  <a:gd name="T64" fmla="*/ 62 w 257"/>
                  <a:gd name="T65" fmla="*/ 57 h 193"/>
                  <a:gd name="T66" fmla="*/ 56 w 257"/>
                  <a:gd name="T67" fmla="*/ 62 h 193"/>
                  <a:gd name="T68" fmla="*/ 46 w 257"/>
                  <a:gd name="T69" fmla="*/ 71 h 193"/>
                  <a:gd name="T70" fmla="*/ 52 w 257"/>
                  <a:gd name="T71" fmla="*/ 67 h 193"/>
                  <a:gd name="T72" fmla="*/ 62 w 257"/>
                  <a:gd name="T73" fmla="*/ 61 h 193"/>
                  <a:gd name="T74" fmla="*/ 71 w 257"/>
                  <a:gd name="T75" fmla="*/ 53 h 193"/>
                  <a:gd name="T76" fmla="*/ 69 w 257"/>
                  <a:gd name="T77" fmla="*/ 62 h 193"/>
                  <a:gd name="T78" fmla="*/ 67 w 257"/>
                  <a:gd name="T79" fmla="*/ 69 h 193"/>
                  <a:gd name="T80" fmla="*/ 62 w 257"/>
                  <a:gd name="T81" fmla="*/ 81 h 193"/>
                  <a:gd name="T82" fmla="*/ 58 w 257"/>
                  <a:gd name="T83" fmla="*/ 80 h 193"/>
                  <a:gd name="T84" fmla="*/ 55 w 257"/>
                  <a:gd name="T85" fmla="*/ 80 h 193"/>
                  <a:gd name="T86" fmla="*/ 48 w 257"/>
                  <a:gd name="T87" fmla="*/ 86 h 193"/>
                  <a:gd name="T88" fmla="*/ 50 w 257"/>
                  <a:gd name="T89" fmla="*/ 86 h 193"/>
                  <a:gd name="T90" fmla="*/ 53 w 257"/>
                  <a:gd name="T91" fmla="*/ 87 h 193"/>
                  <a:gd name="T92" fmla="*/ 65 w 257"/>
                  <a:gd name="T93" fmla="*/ 83 h 193"/>
                  <a:gd name="T94" fmla="*/ 71 w 257"/>
                  <a:gd name="T95" fmla="*/ 80 h 193"/>
                  <a:gd name="T96" fmla="*/ 72 w 257"/>
                  <a:gd name="T97" fmla="*/ 69 h 193"/>
                  <a:gd name="T98" fmla="*/ 79 w 257"/>
                  <a:gd name="T99" fmla="*/ 55 h 193"/>
                  <a:gd name="T100" fmla="*/ 81 w 257"/>
                  <a:gd name="T101" fmla="*/ 49 h 193"/>
                  <a:gd name="T102" fmla="*/ 77 w 257"/>
                  <a:gd name="T103" fmla="*/ 41 h 193"/>
                  <a:gd name="T104" fmla="*/ 75 w 257"/>
                  <a:gd name="T105" fmla="*/ 42 h 193"/>
                  <a:gd name="T106" fmla="*/ 82 w 257"/>
                  <a:gd name="T107" fmla="*/ 38 h 193"/>
                  <a:gd name="T108" fmla="*/ 77 w 257"/>
                  <a:gd name="T109" fmla="*/ 29 h 193"/>
                  <a:gd name="T110" fmla="*/ 76 w 257"/>
                  <a:gd name="T111" fmla="*/ 25 h 193"/>
                  <a:gd name="T112" fmla="*/ 81 w 257"/>
                  <a:gd name="T113" fmla="*/ 25 h 193"/>
                  <a:gd name="T114" fmla="*/ 83 w 257"/>
                  <a:gd name="T115" fmla="*/ 17 h 193"/>
                  <a:gd name="T116" fmla="*/ 78 w 257"/>
                  <a:gd name="T117" fmla="*/ 11 h 193"/>
                  <a:gd name="T118" fmla="*/ 110 w 257"/>
                  <a:gd name="T119" fmla="*/ 10 h 193"/>
                  <a:gd name="T120" fmla="*/ 227 w 257"/>
                  <a:gd name="T121" fmla="*/ 4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 h="193">
                    <a:moveTo>
                      <a:pt x="257" y="48"/>
                    </a:moveTo>
                    <a:lnTo>
                      <a:pt x="257" y="48"/>
                    </a:lnTo>
                    <a:lnTo>
                      <a:pt x="257" y="49"/>
                    </a:lnTo>
                    <a:lnTo>
                      <a:pt x="255" y="53"/>
                    </a:lnTo>
                    <a:lnTo>
                      <a:pt x="255" y="55"/>
                    </a:lnTo>
                    <a:lnTo>
                      <a:pt x="254" y="59"/>
                    </a:lnTo>
                    <a:lnTo>
                      <a:pt x="254" y="59"/>
                    </a:lnTo>
                    <a:lnTo>
                      <a:pt x="254" y="62"/>
                    </a:lnTo>
                    <a:lnTo>
                      <a:pt x="254" y="64"/>
                    </a:lnTo>
                    <a:lnTo>
                      <a:pt x="253" y="65"/>
                    </a:lnTo>
                    <a:lnTo>
                      <a:pt x="253" y="66"/>
                    </a:lnTo>
                    <a:lnTo>
                      <a:pt x="252" y="71"/>
                    </a:lnTo>
                    <a:lnTo>
                      <a:pt x="251" y="71"/>
                    </a:lnTo>
                    <a:lnTo>
                      <a:pt x="251" y="73"/>
                    </a:lnTo>
                    <a:lnTo>
                      <a:pt x="251" y="74"/>
                    </a:lnTo>
                    <a:lnTo>
                      <a:pt x="251" y="75"/>
                    </a:lnTo>
                    <a:lnTo>
                      <a:pt x="251" y="77"/>
                    </a:lnTo>
                    <a:lnTo>
                      <a:pt x="250" y="77"/>
                    </a:lnTo>
                    <a:lnTo>
                      <a:pt x="250" y="78"/>
                    </a:lnTo>
                    <a:lnTo>
                      <a:pt x="250" y="80"/>
                    </a:lnTo>
                    <a:lnTo>
                      <a:pt x="249" y="80"/>
                    </a:lnTo>
                    <a:lnTo>
                      <a:pt x="249" y="80"/>
                    </a:lnTo>
                    <a:lnTo>
                      <a:pt x="249" y="82"/>
                    </a:lnTo>
                    <a:lnTo>
                      <a:pt x="248" y="83"/>
                    </a:lnTo>
                    <a:lnTo>
                      <a:pt x="248" y="84"/>
                    </a:lnTo>
                    <a:lnTo>
                      <a:pt x="248" y="85"/>
                    </a:lnTo>
                    <a:lnTo>
                      <a:pt x="248" y="86"/>
                    </a:lnTo>
                    <a:lnTo>
                      <a:pt x="248" y="86"/>
                    </a:lnTo>
                    <a:lnTo>
                      <a:pt x="248" y="86"/>
                    </a:lnTo>
                    <a:lnTo>
                      <a:pt x="248" y="87"/>
                    </a:lnTo>
                    <a:lnTo>
                      <a:pt x="248" y="88"/>
                    </a:lnTo>
                    <a:lnTo>
                      <a:pt x="248" y="90"/>
                    </a:lnTo>
                    <a:lnTo>
                      <a:pt x="248" y="90"/>
                    </a:lnTo>
                    <a:lnTo>
                      <a:pt x="247" y="93"/>
                    </a:lnTo>
                    <a:lnTo>
                      <a:pt x="247" y="93"/>
                    </a:lnTo>
                    <a:lnTo>
                      <a:pt x="246" y="96"/>
                    </a:lnTo>
                    <a:lnTo>
                      <a:pt x="246" y="96"/>
                    </a:lnTo>
                    <a:lnTo>
                      <a:pt x="246" y="97"/>
                    </a:lnTo>
                    <a:lnTo>
                      <a:pt x="245" y="99"/>
                    </a:lnTo>
                    <a:lnTo>
                      <a:pt x="245" y="102"/>
                    </a:lnTo>
                    <a:lnTo>
                      <a:pt x="245" y="102"/>
                    </a:lnTo>
                    <a:lnTo>
                      <a:pt x="245" y="103"/>
                    </a:lnTo>
                    <a:lnTo>
                      <a:pt x="244" y="104"/>
                    </a:lnTo>
                    <a:lnTo>
                      <a:pt x="244" y="106"/>
                    </a:lnTo>
                    <a:lnTo>
                      <a:pt x="243" y="107"/>
                    </a:lnTo>
                    <a:lnTo>
                      <a:pt x="243" y="108"/>
                    </a:lnTo>
                    <a:lnTo>
                      <a:pt x="243" y="108"/>
                    </a:lnTo>
                    <a:lnTo>
                      <a:pt x="243" y="109"/>
                    </a:lnTo>
                    <a:lnTo>
                      <a:pt x="243" y="110"/>
                    </a:lnTo>
                    <a:lnTo>
                      <a:pt x="243" y="111"/>
                    </a:lnTo>
                    <a:lnTo>
                      <a:pt x="243" y="111"/>
                    </a:lnTo>
                    <a:lnTo>
                      <a:pt x="243" y="112"/>
                    </a:lnTo>
                    <a:lnTo>
                      <a:pt x="242" y="114"/>
                    </a:lnTo>
                    <a:lnTo>
                      <a:pt x="242" y="114"/>
                    </a:lnTo>
                    <a:lnTo>
                      <a:pt x="242" y="116"/>
                    </a:lnTo>
                    <a:lnTo>
                      <a:pt x="242" y="117"/>
                    </a:lnTo>
                    <a:lnTo>
                      <a:pt x="242" y="118"/>
                    </a:lnTo>
                    <a:lnTo>
                      <a:pt x="242" y="119"/>
                    </a:lnTo>
                    <a:lnTo>
                      <a:pt x="241" y="120"/>
                    </a:lnTo>
                    <a:lnTo>
                      <a:pt x="241" y="120"/>
                    </a:lnTo>
                    <a:lnTo>
                      <a:pt x="241" y="122"/>
                    </a:lnTo>
                    <a:lnTo>
                      <a:pt x="240" y="123"/>
                    </a:lnTo>
                    <a:lnTo>
                      <a:pt x="240" y="123"/>
                    </a:lnTo>
                    <a:lnTo>
                      <a:pt x="240" y="124"/>
                    </a:lnTo>
                    <a:lnTo>
                      <a:pt x="240" y="125"/>
                    </a:lnTo>
                    <a:lnTo>
                      <a:pt x="239" y="126"/>
                    </a:lnTo>
                    <a:lnTo>
                      <a:pt x="239" y="126"/>
                    </a:lnTo>
                    <a:lnTo>
                      <a:pt x="239" y="127"/>
                    </a:lnTo>
                    <a:lnTo>
                      <a:pt x="239" y="128"/>
                    </a:lnTo>
                    <a:lnTo>
                      <a:pt x="239" y="129"/>
                    </a:lnTo>
                    <a:lnTo>
                      <a:pt x="239" y="129"/>
                    </a:lnTo>
                    <a:lnTo>
                      <a:pt x="239" y="130"/>
                    </a:lnTo>
                    <a:lnTo>
                      <a:pt x="239" y="131"/>
                    </a:lnTo>
                    <a:lnTo>
                      <a:pt x="238" y="131"/>
                    </a:lnTo>
                    <a:lnTo>
                      <a:pt x="238" y="132"/>
                    </a:lnTo>
                    <a:lnTo>
                      <a:pt x="238" y="132"/>
                    </a:lnTo>
                    <a:lnTo>
                      <a:pt x="238" y="134"/>
                    </a:lnTo>
                    <a:lnTo>
                      <a:pt x="238" y="135"/>
                    </a:lnTo>
                    <a:lnTo>
                      <a:pt x="238" y="137"/>
                    </a:lnTo>
                    <a:lnTo>
                      <a:pt x="237" y="138"/>
                    </a:lnTo>
                    <a:lnTo>
                      <a:pt x="237" y="138"/>
                    </a:lnTo>
                    <a:lnTo>
                      <a:pt x="237" y="138"/>
                    </a:lnTo>
                    <a:lnTo>
                      <a:pt x="237" y="139"/>
                    </a:lnTo>
                    <a:lnTo>
                      <a:pt x="236" y="141"/>
                    </a:lnTo>
                    <a:lnTo>
                      <a:pt x="236" y="142"/>
                    </a:lnTo>
                    <a:lnTo>
                      <a:pt x="236" y="143"/>
                    </a:lnTo>
                    <a:lnTo>
                      <a:pt x="236" y="144"/>
                    </a:lnTo>
                    <a:lnTo>
                      <a:pt x="236" y="145"/>
                    </a:lnTo>
                    <a:lnTo>
                      <a:pt x="236" y="146"/>
                    </a:lnTo>
                    <a:lnTo>
                      <a:pt x="235" y="147"/>
                    </a:lnTo>
                    <a:lnTo>
                      <a:pt x="234" y="150"/>
                    </a:lnTo>
                    <a:lnTo>
                      <a:pt x="234" y="151"/>
                    </a:lnTo>
                    <a:lnTo>
                      <a:pt x="234" y="153"/>
                    </a:lnTo>
                    <a:lnTo>
                      <a:pt x="233" y="153"/>
                    </a:lnTo>
                    <a:lnTo>
                      <a:pt x="233" y="154"/>
                    </a:lnTo>
                    <a:lnTo>
                      <a:pt x="233" y="156"/>
                    </a:lnTo>
                    <a:lnTo>
                      <a:pt x="233" y="159"/>
                    </a:lnTo>
                    <a:lnTo>
                      <a:pt x="232" y="162"/>
                    </a:lnTo>
                    <a:lnTo>
                      <a:pt x="231" y="165"/>
                    </a:lnTo>
                    <a:lnTo>
                      <a:pt x="231" y="165"/>
                    </a:lnTo>
                    <a:lnTo>
                      <a:pt x="231" y="166"/>
                    </a:lnTo>
                    <a:lnTo>
                      <a:pt x="230" y="168"/>
                    </a:lnTo>
                    <a:lnTo>
                      <a:pt x="230" y="169"/>
                    </a:lnTo>
                    <a:lnTo>
                      <a:pt x="230" y="170"/>
                    </a:lnTo>
                    <a:lnTo>
                      <a:pt x="230" y="171"/>
                    </a:lnTo>
                    <a:lnTo>
                      <a:pt x="230" y="172"/>
                    </a:lnTo>
                    <a:lnTo>
                      <a:pt x="230" y="173"/>
                    </a:lnTo>
                    <a:lnTo>
                      <a:pt x="230" y="174"/>
                    </a:lnTo>
                    <a:lnTo>
                      <a:pt x="229" y="174"/>
                    </a:lnTo>
                    <a:lnTo>
                      <a:pt x="228" y="174"/>
                    </a:lnTo>
                    <a:lnTo>
                      <a:pt x="228" y="175"/>
                    </a:lnTo>
                    <a:lnTo>
                      <a:pt x="228" y="176"/>
                    </a:lnTo>
                    <a:lnTo>
                      <a:pt x="229" y="176"/>
                    </a:lnTo>
                    <a:lnTo>
                      <a:pt x="230" y="177"/>
                    </a:lnTo>
                    <a:lnTo>
                      <a:pt x="229" y="177"/>
                    </a:lnTo>
                    <a:lnTo>
                      <a:pt x="229" y="177"/>
                    </a:lnTo>
                    <a:lnTo>
                      <a:pt x="229" y="177"/>
                    </a:lnTo>
                    <a:lnTo>
                      <a:pt x="230" y="177"/>
                    </a:lnTo>
                    <a:lnTo>
                      <a:pt x="230" y="178"/>
                    </a:lnTo>
                    <a:lnTo>
                      <a:pt x="230" y="179"/>
                    </a:lnTo>
                    <a:lnTo>
                      <a:pt x="230" y="180"/>
                    </a:lnTo>
                    <a:lnTo>
                      <a:pt x="230" y="180"/>
                    </a:lnTo>
                    <a:lnTo>
                      <a:pt x="230" y="180"/>
                    </a:lnTo>
                    <a:lnTo>
                      <a:pt x="230" y="181"/>
                    </a:lnTo>
                    <a:lnTo>
                      <a:pt x="230" y="182"/>
                    </a:lnTo>
                    <a:lnTo>
                      <a:pt x="230" y="183"/>
                    </a:lnTo>
                    <a:lnTo>
                      <a:pt x="230" y="183"/>
                    </a:lnTo>
                    <a:lnTo>
                      <a:pt x="230" y="184"/>
                    </a:lnTo>
                    <a:lnTo>
                      <a:pt x="230" y="184"/>
                    </a:lnTo>
                    <a:lnTo>
                      <a:pt x="231" y="184"/>
                    </a:lnTo>
                    <a:lnTo>
                      <a:pt x="231" y="185"/>
                    </a:lnTo>
                    <a:lnTo>
                      <a:pt x="230" y="186"/>
                    </a:lnTo>
                    <a:lnTo>
                      <a:pt x="230" y="186"/>
                    </a:lnTo>
                    <a:lnTo>
                      <a:pt x="230" y="186"/>
                    </a:lnTo>
                    <a:lnTo>
                      <a:pt x="230" y="187"/>
                    </a:lnTo>
                    <a:lnTo>
                      <a:pt x="229" y="188"/>
                    </a:lnTo>
                    <a:lnTo>
                      <a:pt x="228" y="188"/>
                    </a:lnTo>
                    <a:lnTo>
                      <a:pt x="228" y="189"/>
                    </a:lnTo>
                    <a:lnTo>
                      <a:pt x="228" y="189"/>
                    </a:lnTo>
                    <a:lnTo>
                      <a:pt x="229" y="189"/>
                    </a:lnTo>
                    <a:lnTo>
                      <a:pt x="229" y="190"/>
                    </a:lnTo>
                    <a:lnTo>
                      <a:pt x="229" y="191"/>
                    </a:lnTo>
                    <a:lnTo>
                      <a:pt x="229" y="192"/>
                    </a:lnTo>
                    <a:lnTo>
                      <a:pt x="229" y="192"/>
                    </a:lnTo>
                    <a:lnTo>
                      <a:pt x="229" y="193"/>
                    </a:lnTo>
                    <a:lnTo>
                      <a:pt x="228" y="193"/>
                    </a:lnTo>
                    <a:lnTo>
                      <a:pt x="227" y="192"/>
                    </a:lnTo>
                    <a:lnTo>
                      <a:pt x="225" y="192"/>
                    </a:lnTo>
                    <a:lnTo>
                      <a:pt x="225" y="192"/>
                    </a:lnTo>
                    <a:lnTo>
                      <a:pt x="224" y="192"/>
                    </a:lnTo>
                    <a:lnTo>
                      <a:pt x="222" y="192"/>
                    </a:lnTo>
                    <a:lnTo>
                      <a:pt x="220" y="191"/>
                    </a:lnTo>
                    <a:lnTo>
                      <a:pt x="215" y="190"/>
                    </a:lnTo>
                    <a:lnTo>
                      <a:pt x="215" y="190"/>
                    </a:lnTo>
                    <a:lnTo>
                      <a:pt x="214" y="190"/>
                    </a:lnTo>
                    <a:lnTo>
                      <a:pt x="212" y="189"/>
                    </a:lnTo>
                    <a:lnTo>
                      <a:pt x="211" y="189"/>
                    </a:lnTo>
                    <a:lnTo>
                      <a:pt x="210" y="189"/>
                    </a:lnTo>
                    <a:lnTo>
                      <a:pt x="209" y="189"/>
                    </a:lnTo>
                    <a:lnTo>
                      <a:pt x="206" y="188"/>
                    </a:lnTo>
                    <a:lnTo>
                      <a:pt x="203" y="187"/>
                    </a:lnTo>
                    <a:lnTo>
                      <a:pt x="201" y="186"/>
                    </a:lnTo>
                    <a:lnTo>
                      <a:pt x="194" y="185"/>
                    </a:lnTo>
                    <a:lnTo>
                      <a:pt x="194" y="184"/>
                    </a:lnTo>
                    <a:lnTo>
                      <a:pt x="194" y="184"/>
                    </a:lnTo>
                    <a:lnTo>
                      <a:pt x="192" y="184"/>
                    </a:lnTo>
                    <a:lnTo>
                      <a:pt x="191" y="184"/>
                    </a:lnTo>
                    <a:lnTo>
                      <a:pt x="191" y="184"/>
                    </a:lnTo>
                    <a:lnTo>
                      <a:pt x="190" y="184"/>
                    </a:lnTo>
                    <a:lnTo>
                      <a:pt x="189" y="184"/>
                    </a:lnTo>
                    <a:lnTo>
                      <a:pt x="188" y="183"/>
                    </a:lnTo>
                    <a:lnTo>
                      <a:pt x="187" y="183"/>
                    </a:lnTo>
                    <a:lnTo>
                      <a:pt x="186" y="183"/>
                    </a:lnTo>
                    <a:lnTo>
                      <a:pt x="185" y="183"/>
                    </a:lnTo>
                    <a:lnTo>
                      <a:pt x="185" y="183"/>
                    </a:lnTo>
                    <a:lnTo>
                      <a:pt x="183" y="183"/>
                    </a:lnTo>
                    <a:lnTo>
                      <a:pt x="182" y="182"/>
                    </a:lnTo>
                    <a:lnTo>
                      <a:pt x="182" y="182"/>
                    </a:lnTo>
                    <a:lnTo>
                      <a:pt x="182" y="182"/>
                    </a:lnTo>
                    <a:lnTo>
                      <a:pt x="181" y="182"/>
                    </a:lnTo>
                    <a:lnTo>
                      <a:pt x="180" y="181"/>
                    </a:lnTo>
                    <a:lnTo>
                      <a:pt x="179" y="181"/>
                    </a:lnTo>
                    <a:lnTo>
                      <a:pt x="179" y="181"/>
                    </a:lnTo>
                    <a:lnTo>
                      <a:pt x="177" y="180"/>
                    </a:lnTo>
                    <a:lnTo>
                      <a:pt x="177" y="180"/>
                    </a:lnTo>
                    <a:lnTo>
                      <a:pt x="176" y="180"/>
                    </a:lnTo>
                    <a:lnTo>
                      <a:pt x="176" y="180"/>
                    </a:lnTo>
                    <a:lnTo>
                      <a:pt x="175" y="180"/>
                    </a:lnTo>
                    <a:lnTo>
                      <a:pt x="174" y="180"/>
                    </a:lnTo>
                    <a:lnTo>
                      <a:pt x="173" y="180"/>
                    </a:lnTo>
                    <a:lnTo>
                      <a:pt x="173" y="180"/>
                    </a:lnTo>
                    <a:lnTo>
                      <a:pt x="172" y="180"/>
                    </a:lnTo>
                    <a:lnTo>
                      <a:pt x="172" y="179"/>
                    </a:lnTo>
                    <a:lnTo>
                      <a:pt x="171" y="179"/>
                    </a:lnTo>
                    <a:lnTo>
                      <a:pt x="171" y="179"/>
                    </a:lnTo>
                    <a:lnTo>
                      <a:pt x="170" y="179"/>
                    </a:lnTo>
                    <a:lnTo>
                      <a:pt x="170" y="178"/>
                    </a:lnTo>
                    <a:lnTo>
                      <a:pt x="169" y="178"/>
                    </a:lnTo>
                    <a:lnTo>
                      <a:pt x="167" y="178"/>
                    </a:lnTo>
                    <a:lnTo>
                      <a:pt x="166" y="177"/>
                    </a:lnTo>
                    <a:lnTo>
                      <a:pt x="166" y="177"/>
                    </a:lnTo>
                    <a:lnTo>
                      <a:pt x="165" y="177"/>
                    </a:lnTo>
                    <a:lnTo>
                      <a:pt x="164" y="177"/>
                    </a:lnTo>
                    <a:lnTo>
                      <a:pt x="163" y="177"/>
                    </a:lnTo>
                    <a:lnTo>
                      <a:pt x="162" y="177"/>
                    </a:lnTo>
                    <a:lnTo>
                      <a:pt x="161" y="177"/>
                    </a:lnTo>
                    <a:lnTo>
                      <a:pt x="161" y="177"/>
                    </a:lnTo>
                    <a:lnTo>
                      <a:pt x="158" y="178"/>
                    </a:lnTo>
                    <a:lnTo>
                      <a:pt x="156" y="179"/>
                    </a:lnTo>
                    <a:lnTo>
                      <a:pt x="154" y="178"/>
                    </a:lnTo>
                    <a:lnTo>
                      <a:pt x="152" y="177"/>
                    </a:lnTo>
                    <a:lnTo>
                      <a:pt x="149" y="177"/>
                    </a:lnTo>
                    <a:lnTo>
                      <a:pt x="149" y="177"/>
                    </a:lnTo>
                    <a:lnTo>
                      <a:pt x="146" y="177"/>
                    </a:lnTo>
                    <a:lnTo>
                      <a:pt x="146" y="177"/>
                    </a:lnTo>
                    <a:lnTo>
                      <a:pt x="144" y="177"/>
                    </a:lnTo>
                    <a:lnTo>
                      <a:pt x="143" y="177"/>
                    </a:lnTo>
                    <a:lnTo>
                      <a:pt x="143" y="177"/>
                    </a:lnTo>
                    <a:lnTo>
                      <a:pt x="142" y="176"/>
                    </a:lnTo>
                    <a:lnTo>
                      <a:pt x="140" y="176"/>
                    </a:lnTo>
                    <a:lnTo>
                      <a:pt x="140" y="176"/>
                    </a:lnTo>
                    <a:lnTo>
                      <a:pt x="140" y="177"/>
                    </a:lnTo>
                    <a:lnTo>
                      <a:pt x="138" y="177"/>
                    </a:lnTo>
                    <a:lnTo>
                      <a:pt x="138" y="177"/>
                    </a:lnTo>
                    <a:lnTo>
                      <a:pt x="135" y="177"/>
                    </a:lnTo>
                    <a:lnTo>
                      <a:pt x="134" y="177"/>
                    </a:lnTo>
                    <a:lnTo>
                      <a:pt x="133" y="177"/>
                    </a:lnTo>
                    <a:lnTo>
                      <a:pt x="131" y="177"/>
                    </a:lnTo>
                    <a:lnTo>
                      <a:pt x="131" y="177"/>
                    </a:lnTo>
                    <a:lnTo>
                      <a:pt x="129" y="177"/>
                    </a:lnTo>
                    <a:lnTo>
                      <a:pt x="128" y="177"/>
                    </a:lnTo>
                    <a:lnTo>
                      <a:pt x="127" y="177"/>
                    </a:lnTo>
                    <a:lnTo>
                      <a:pt x="124" y="177"/>
                    </a:lnTo>
                    <a:lnTo>
                      <a:pt x="122" y="177"/>
                    </a:lnTo>
                    <a:lnTo>
                      <a:pt x="122" y="177"/>
                    </a:lnTo>
                    <a:lnTo>
                      <a:pt x="120" y="178"/>
                    </a:lnTo>
                    <a:lnTo>
                      <a:pt x="119" y="178"/>
                    </a:lnTo>
                    <a:lnTo>
                      <a:pt x="119" y="180"/>
                    </a:lnTo>
                    <a:lnTo>
                      <a:pt x="117" y="179"/>
                    </a:lnTo>
                    <a:lnTo>
                      <a:pt x="116" y="179"/>
                    </a:lnTo>
                    <a:lnTo>
                      <a:pt x="116" y="179"/>
                    </a:lnTo>
                    <a:lnTo>
                      <a:pt x="116" y="179"/>
                    </a:lnTo>
                    <a:lnTo>
                      <a:pt x="115" y="179"/>
                    </a:lnTo>
                    <a:lnTo>
                      <a:pt x="114" y="179"/>
                    </a:lnTo>
                    <a:lnTo>
                      <a:pt x="113" y="179"/>
                    </a:lnTo>
                    <a:lnTo>
                      <a:pt x="113" y="179"/>
                    </a:lnTo>
                    <a:lnTo>
                      <a:pt x="112" y="179"/>
                    </a:lnTo>
                    <a:lnTo>
                      <a:pt x="110" y="179"/>
                    </a:lnTo>
                    <a:lnTo>
                      <a:pt x="110" y="178"/>
                    </a:lnTo>
                    <a:lnTo>
                      <a:pt x="109" y="178"/>
                    </a:lnTo>
                    <a:lnTo>
                      <a:pt x="108" y="177"/>
                    </a:lnTo>
                    <a:lnTo>
                      <a:pt x="108" y="177"/>
                    </a:lnTo>
                    <a:lnTo>
                      <a:pt x="107" y="176"/>
                    </a:lnTo>
                    <a:lnTo>
                      <a:pt x="106" y="175"/>
                    </a:lnTo>
                    <a:lnTo>
                      <a:pt x="105" y="175"/>
                    </a:lnTo>
                    <a:lnTo>
                      <a:pt x="105" y="175"/>
                    </a:lnTo>
                    <a:lnTo>
                      <a:pt x="104" y="175"/>
                    </a:lnTo>
                    <a:lnTo>
                      <a:pt x="104" y="175"/>
                    </a:lnTo>
                    <a:lnTo>
                      <a:pt x="103" y="176"/>
                    </a:lnTo>
                    <a:lnTo>
                      <a:pt x="101" y="176"/>
                    </a:lnTo>
                    <a:lnTo>
                      <a:pt x="100" y="177"/>
                    </a:lnTo>
                    <a:lnTo>
                      <a:pt x="99" y="177"/>
                    </a:lnTo>
                    <a:lnTo>
                      <a:pt x="97" y="177"/>
                    </a:lnTo>
                    <a:lnTo>
                      <a:pt x="95" y="177"/>
                    </a:lnTo>
                    <a:lnTo>
                      <a:pt x="95" y="177"/>
                    </a:lnTo>
                    <a:lnTo>
                      <a:pt x="94" y="177"/>
                    </a:lnTo>
                    <a:lnTo>
                      <a:pt x="94" y="177"/>
                    </a:lnTo>
                    <a:lnTo>
                      <a:pt x="89" y="176"/>
                    </a:lnTo>
                    <a:lnTo>
                      <a:pt x="87" y="177"/>
                    </a:lnTo>
                    <a:lnTo>
                      <a:pt x="85" y="177"/>
                    </a:lnTo>
                    <a:lnTo>
                      <a:pt x="85" y="173"/>
                    </a:lnTo>
                    <a:lnTo>
                      <a:pt x="82" y="170"/>
                    </a:lnTo>
                    <a:lnTo>
                      <a:pt x="79" y="170"/>
                    </a:lnTo>
                    <a:lnTo>
                      <a:pt x="77" y="169"/>
                    </a:lnTo>
                    <a:lnTo>
                      <a:pt x="77" y="169"/>
                    </a:lnTo>
                    <a:lnTo>
                      <a:pt x="77" y="169"/>
                    </a:lnTo>
                    <a:lnTo>
                      <a:pt x="77" y="168"/>
                    </a:lnTo>
                    <a:lnTo>
                      <a:pt x="76" y="168"/>
                    </a:lnTo>
                    <a:lnTo>
                      <a:pt x="75" y="168"/>
                    </a:lnTo>
                    <a:lnTo>
                      <a:pt x="72" y="168"/>
                    </a:lnTo>
                    <a:lnTo>
                      <a:pt x="71" y="168"/>
                    </a:lnTo>
                    <a:lnTo>
                      <a:pt x="69" y="168"/>
                    </a:lnTo>
                    <a:lnTo>
                      <a:pt x="68" y="168"/>
                    </a:lnTo>
                    <a:lnTo>
                      <a:pt x="68" y="167"/>
                    </a:lnTo>
                    <a:lnTo>
                      <a:pt x="66" y="166"/>
                    </a:lnTo>
                    <a:lnTo>
                      <a:pt x="65" y="166"/>
                    </a:lnTo>
                    <a:lnTo>
                      <a:pt x="64" y="166"/>
                    </a:lnTo>
                    <a:lnTo>
                      <a:pt x="62" y="167"/>
                    </a:lnTo>
                    <a:lnTo>
                      <a:pt x="62" y="168"/>
                    </a:lnTo>
                    <a:lnTo>
                      <a:pt x="62" y="168"/>
                    </a:lnTo>
                    <a:lnTo>
                      <a:pt x="61" y="168"/>
                    </a:lnTo>
                    <a:lnTo>
                      <a:pt x="61" y="168"/>
                    </a:lnTo>
                    <a:lnTo>
                      <a:pt x="60" y="168"/>
                    </a:lnTo>
                    <a:lnTo>
                      <a:pt x="59" y="168"/>
                    </a:lnTo>
                    <a:lnTo>
                      <a:pt x="59" y="168"/>
                    </a:lnTo>
                    <a:lnTo>
                      <a:pt x="58" y="168"/>
                    </a:lnTo>
                    <a:lnTo>
                      <a:pt x="57" y="168"/>
                    </a:lnTo>
                    <a:lnTo>
                      <a:pt x="55" y="169"/>
                    </a:lnTo>
                    <a:lnTo>
                      <a:pt x="55" y="169"/>
                    </a:lnTo>
                    <a:lnTo>
                      <a:pt x="54" y="169"/>
                    </a:lnTo>
                    <a:lnTo>
                      <a:pt x="52" y="169"/>
                    </a:lnTo>
                    <a:lnTo>
                      <a:pt x="51" y="169"/>
                    </a:lnTo>
                    <a:lnTo>
                      <a:pt x="50" y="169"/>
                    </a:lnTo>
                    <a:lnTo>
                      <a:pt x="50" y="169"/>
                    </a:lnTo>
                    <a:lnTo>
                      <a:pt x="47" y="169"/>
                    </a:lnTo>
                    <a:lnTo>
                      <a:pt x="47" y="168"/>
                    </a:lnTo>
                    <a:lnTo>
                      <a:pt x="46" y="167"/>
                    </a:lnTo>
                    <a:lnTo>
                      <a:pt x="44" y="167"/>
                    </a:lnTo>
                    <a:lnTo>
                      <a:pt x="43" y="166"/>
                    </a:lnTo>
                    <a:lnTo>
                      <a:pt x="38" y="163"/>
                    </a:lnTo>
                    <a:lnTo>
                      <a:pt x="37" y="162"/>
                    </a:lnTo>
                    <a:lnTo>
                      <a:pt x="35" y="159"/>
                    </a:lnTo>
                    <a:lnTo>
                      <a:pt x="35" y="156"/>
                    </a:lnTo>
                    <a:lnTo>
                      <a:pt x="36" y="154"/>
                    </a:lnTo>
                    <a:lnTo>
                      <a:pt x="36" y="153"/>
                    </a:lnTo>
                    <a:lnTo>
                      <a:pt x="35" y="152"/>
                    </a:lnTo>
                    <a:lnTo>
                      <a:pt x="36" y="150"/>
                    </a:lnTo>
                    <a:lnTo>
                      <a:pt x="37" y="149"/>
                    </a:lnTo>
                    <a:lnTo>
                      <a:pt x="36" y="146"/>
                    </a:lnTo>
                    <a:lnTo>
                      <a:pt x="37" y="146"/>
                    </a:lnTo>
                    <a:lnTo>
                      <a:pt x="37" y="145"/>
                    </a:lnTo>
                    <a:lnTo>
                      <a:pt x="37" y="144"/>
                    </a:lnTo>
                    <a:lnTo>
                      <a:pt x="36" y="143"/>
                    </a:lnTo>
                    <a:lnTo>
                      <a:pt x="36" y="141"/>
                    </a:lnTo>
                    <a:lnTo>
                      <a:pt x="36" y="140"/>
                    </a:lnTo>
                    <a:lnTo>
                      <a:pt x="35" y="139"/>
                    </a:lnTo>
                    <a:lnTo>
                      <a:pt x="36" y="138"/>
                    </a:lnTo>
                    <a:lnTo>
                      <a:pt x="35" y="138"/>
                    </a:lnTo>
                    <a:lnTo>
                      <a:pt x="35" y="138"/>
                    </a:lnTo>
                    <a:lnTo>
                      <a:pt x="35" y="138"/>
                    </a:lnTo>
                    <a:lnTo>
                      <a:pt x="34" y="136"/>
                    </a:lnTo>
                    <a:lnTo>
                      <a:pt x="33" y="134"/>
                    </a:lnTo>
                    <a:lnTo>
                      <a:pt x="30" y="131"/>
                    </a:lnTo>
                    <a:lnTo>
                      <a:pt x="29" y="130"/>
                    </a:lnTo>
                    <a:lnTo>
                      <a:pt x="27" y="130"/>
                    </a:lnTo>
                    <a:lnTo>
                      <a:pt x="26" y="130"/>
                    </a:lnTo>
                    <a:lnTo>
                      <a:pt x="26" y="131"/>
                    </a:lnTo>
                    <a:lnTo>
                      <a:pt x="26" y="131"/>
                    </a:lnTo>
                    <a:lnTo>
                      <a:pt x="25" y="131"/>
                    </a:lnTo>
                    <a:lnTo>
                      <a:pt x="24" y="131"/>
                    </a:lnTo>
                    <a:lnTo>
                      <a:pt x="23" y="130"/>
                    </a:lnTo>
                    <a:lnTo>
                      <a:pt x="23" y="129"/>
                    </a:lnTo>
                    <a:lnTo>
                      <a:pt x="23" y="129"/>
                    </a:lnTo>
                    <a:lnTo>
                      <a:pt x="22" y="128"/>
                    </a:lnTo>
                    <a:lnTo>
                      <a:pt x="22" y="127"/>
                    </a:lnTo>
                    <a:lnTo>
                      <a:pt x="22" y="126"/>
                    </a:lnTo>
                    <a:lnTo>
                      <a:pt x="21" y="126"/>
                    </a:lnTo>
                    <a:lnTo>
                      <a:pt x="21" y="125"/>
                    </a:lnTo>
                    <a:lnTo>
                      <a:pt x="21" y="124"/>
                    </a:lnTo>
                    <a:lnTo>
                      <a:pt x="20" y="123"/>
                    </a:lnTo>
                    <a:lnTo>
                      <a:pt x="20" y="123"/>
                    </a:lnTo>
                    <a:lnTo>
                      <a:pt x="20" y="123"/>
                    </a:lnTo>
                    <a:lnTo>
                      <a:pt x="19" y="123"/>
                    </a:lnTo>
                    <a:lnTo>
                      <a:pt x="18" y="123"/>
                    </a:lnTo>
                    <a:lnTo>
                      <a:pt x="17" y="123"/>
                    </a:lnTo>
                    <a:lnTo>
                      <a:pt x="17" y="123"/>
                    </a:lnTo>
                    <a:lnTo>
                      <a:pt x="17" y="123"/>
                    </a:lnTo>
                    <a:lnTo>
                      <a:pt x="16" y="123"/>
                    </a:lnTo>
                    <a:lnTo>
                      <a:pt x="15" y="123"/>
                    </a:lnTo>
                    <a:lnTo>
                      <a:pt x="15" y="122"/>
                    </a:lnTo>
                    <a:lnTo>
                      <a:pt x="14" y="122"/>
                    </a:lnTo>
                    <a:lnTo>
                      <a:pt x="14" y="122"/>
                    </a:lnTo>
                    <a:lnTo>
                      <a:pt x="14" y="121"/>
                    </a:lnTo>
                    <a:lnTo>
                      <a:pt x="14" y="120"/>
                    </a:lnTo>
                    <a:lnTo>
                      <a:pt x="14" y="120"/>
                    </a:lnTo>
                    <a:lnTo>
                      <a:pt x="14" y="119"/>
                    </a:lnTo>
                    <a:lnTo>
                      <a:pt x="13" y="119"/>
                    </a:lnTo>
                    <a:lnTo>
                      <a:pt x="12" y="119"/>
                    </a:lnTo>
                    <a:lnTo>
                      <a:pt x="12" y="120"/>
                    </a:lnTo>
                    <a:lnTo>
                      <a:pt x="11" y="120"/>
                    </a:lnTo>
                    <a:lnTo>
                      <a:pt x="11" y="119"/>
                    </a:lnTo>
                    <a:lnTo>
                      <a:pt x="11" y="119"/>
                    </a:lnTo>
                    <a:lnTo>
                      <a:pt x="11" y="120"/>
                    </a:lnTo>
                    <a:lnTo>
                      <a:pt x="11" y="120"/>
                    </a:lnTo>
                    <a:lnTo>
                      <a:pt x="10" y="119"/>
                    </a:lnTo>
                    <a:lnTo>
                      <a:pt x="9" y="119"/>
                    </a:lnTo>
                    <a:lnTo>
                      <a:pt x="9" y="120"/>
                    </a:lnTo>
                    <a:lnTo>
                      <a:pt x="8" y="120"/>
                    </a:lnTo>
                    <a:lnTo>
                      <a:pt x="8" y="120"/>
                    </a:lnTo>
                    <a:lnTo>
                      <a:pt x="7" y="120"/>
                    </a:lnTo>
                    <a:lnTo>
                      <a:pt x="6" y="120"/>
                    </a:lnTo>
                    <a:lnTo>
                      <a:pt x="5" y="120"/>
                    </a:lnTo>
                    <a:lnTo>
                      <a:pt x="5" y="120"/>
                    </a:lnTo>
                    <a:lnTo>
                      <a:pt x="5" y="119"/>
                    </a:lnTo>
                    <a:lnTo>
                      <a:pt x="5" y="118"/>
                    </a:lnTo>
                    <a:lnTo>
                      <a:pt x="5" y="118"/>
                    </a:lnTo>
                    <a:lnTo>
                      <a:pt x="5" y="117"/>
                    </a:lnTo>
                    <a:lnTo>
                      <a:pt x="5" y="117"/>
                    </a:lnTo>
                    <a:lnTo>
                      <a:pt x="5" y="116"/>
                    </a:lnTo>
                    <a:lnTo>
                      <a:pt x="4" y="116"/>
                    </a:lnTo>
                    <a:lnTo>
                      <a:pt x="3" y="116"/>
                    </a:lnTo>
                    <a:lnTo>
                      <a:pt x="2" y="116"/>
                    </a:lnTo>
                    <a:lnTo>
                      <a:pt x="2" y="116"/>
                    </a:lnTo>
                    <a:lnTo>
                      <a:pt x="2" y="116"/>
                    </a:lnTo>
                    <a:lnTo>
                      <a:pt x="2" y="117"/>
                    </a:lnTo>
                    <a:lnTo>
                      <a:pt x="2" y="117"/>
                    </a:lnTo>
                    <a:lnTo>
                      <a:pt x="2" y="117"/>
                    </a:lnTo>
                    <a:lnTo>
                      <a:pt x="1" y="117"/>
                    </a:lnTo>
                    <a:lnTo>
                      <a:pt x="2" y="117"/>
                    </a:lnTo>
                    <a:lnTo>
                      <a:pt x="1" y="117"/>
                    </a:lnTo>
                    <a:lnTo>
                      <a:pt x="0" y="117"/>
                    </a:lnTo>
                    <a:lnTo>
                      <a:pt x="0" y="116"/>
                    </a:lnTo>
                    <a:lnTo>
                      <a:pt x="1" y="116"/>
                    </a:lnTo>
                    <a:lnTo>
                      <a:pt x="1" y="115"/>
                    </a:lnTo>
                    <a:lnTo>
                      <a:pt x="2" y="115"/>
                    </a:lnTo>
                    <a:lnTo>
                      <a:pt x="2" y="114"/>
                    </a:lnTo>
                    <a:lnTo>
                      <a:pt x="3" y="111"/>
                    </a:lnTo>
                    <a:lnTo>
                      <a:pt x="4" y="108"/>
                    </a:lnTo>
                    <a:lnTo>
                      <a:pt x="5" y="107"/>
                    </a:lnTo>
                    <a:lnTo>
                      <a:pt x="5" y="106"/>
                    </a:lnTo>
                    <a:lnTo>
                      <a:pt x="5" y="105"/>
                    </a:lnTo>
                    <a:lnTo>
                      <a:pt x="5" y="104"/>
                    </a:lnTo>
                    <a:lnTo>
                      <a:pt x="5" y="101"/>
                    </a:lnTo>
                    <a:lnTo>
                      <a:pt x="5" y="101"/>
                    </a:lnTo>
                    <a:lnTo>
                      <a:pt x="5" y="100"/>
                    </a:lnTo>
                    <a:lnTo>
                      <a:pt x="6" y="100"/>
                    </a:lnTo>
                    <a:lnTo>
                      <a:pt x="6" y="99"/>
                    </a:lnTo>
                    <a:lnTo>
                      <a:pt x="7" y="99"/>
                    </a:lnTo>
                    <a:lnTo>
                      <a:pt x="7" y="100"/>
                    </a:lnTo>
                    <a:lnTo>
                      <a:pt x="6" y="100"/>
                    </a:lnTo>
                    <a:lnTo>
                      <a:pt x="6" y="101"/>
                    </a:lnTo>
                    <a:lnTo>
                      <a:pt x="6" y="101"/>
                    </a:lnTo>
                    <a:lnTo>
                      <a:pt x="6" y="102"/>
                    </a:lnTo>
                    <a:lnTo>
                      <a:pt x="6" y="102"/>
                    </a:lnTo>
                    <a:lnTo>
                      <a:pt x="6" y="103"/>
                    </a:lnTo>
                    <a:lnTo>
                      <a:pt x="6" y="104"/>
                    </a:lnTo>
                    <a:lnTo>
                      <a:pt x="5" y="105"/>
                    </a:lnTo>
                    <a:lnTo>
                      <a:pt x="5" y="105"/>
                    </a:lnTo>
                    <a:lnTo>
                      <a:pt x="5" y="106"/>
                    </a:lnTo>
                    <a:lnTo>
                      <a:pt x="5" y="107"/>
                    </a:lnTo>
                    <a:lnTo>
                      <a:pt x="5" y="108"/>
                    </a:lnTo>
                    <a:lnTo>
                      <a:pt x="5" y="108"/>
                    </a:lnTo>
                    <a:lnTo>
                      <a:pt x="5" y="109"/>
                    </a:lnTo>
                    <a:lnTo>
                      <a:pt x="5" y="110"/>
                    </a:lnTo>
                    <a:lnTo>
                      <a:pt x="5" y="111"/>
                    </a:lnTo>
                    <a:lnTo>
                      <a:pt x="5" y="112"/>
                    </a:lnTo>
                    <a:lnTo>
                      <a:pt x="5" y="113"/>
                    </a:lnTo>
                    <a:lnTo>
                      <a:pt x="5" y="113"/>
                    </a:lnTo>
                    <a:lnTo>
                      <a:pt x="5" y="113"/>
                    </a:lnTo>
                    <a:lnTo>
                      <a:pt x="5" y="114"/>
                    </a:lnTo>
                    <a:lnTo>
                      <a:pt x="6" y="114"/>
                    </a:lnTo>
                    <a:lnTo>
                      <a:pt x="5" y="113"/>
                    </a:lnTo>
                    <a:lnTo>
                      <a:pt x="6" y="113"/>
                    </a:lnTo>
                    <a:lnTo>
                      <a:pt x="6" y="112"/>
                    </a:lnTo>
                    <a:lnTo>
                      <a:pt x="7" y="112"/>
                    </a:lnTo>
                    <a:lnTo>
                      <a:pt x="7" y="111"/>
                    </a:lnTo>
                    <a:lnTo>
                      <a:pt x="8" y="111"/>
                    </a:lnTo>
                    <a:lnTo>
                      <a:pt x="8" y="111"/>
                    </a:lnTo>
                    <a:lnTo>
                      <a:pt x="8" y="110"/>
                    </a:lnTo>
                    <a:lnTo>
                      <a:pt x="8" y="109"/>
                    </a:lnTo>
                    <a:lnTo>
                      <a:pt x="8" y="108"/>
                    </a:lnTo>
                    <a:lnTo>
                      <a:pt x="8" y="108"/>
                    </a:lnTo>
                    <a:lnTo>
                      <a:pt x="8" y="108"/>
                    </a:lnTo>
                    <a:lnTo>
                      <a:pt x="9" y="108"/>
                    </a:lnTo>
                    <a:lnTo>
                      <a:pt x="10" y="108"/>
                    </a:lnTo>
                    <a:lnTo>
                      <a:pt x="10" y="107"/>
                    </a:lnTo>
                    <a:lnTo>
                      <a:pt x="10" y="106"/>
                    </a:lnTo>
                    <a:lnTo>
                      <a:pt x="11" y="106"/>
                    </a:lnTo>
                    <a:lnTo>
                      <a:pt x="11" y="105"/>
                    </a:lnTo>
                    <a:lnTo>
                      <a:pt x="10" y="105"/>
                    </a:lnTo>
                    <a:lnTo>
                      <a:pt x="10" y="105"/>
                    </a:lnTo>
                    <a:lnTo>
                      <a:pt x="10" y="104"/>
                    </a:lnTo>
                    <a:lnTo>
                      <a:pt x="10" y="103"/>
                    </a:lnTo>
                    <a:lnTo>
                      <a:pt x="10" y="102"/>
                    </a:lnTo>
                    <a:lnTo>
                      <a:pt x="9" y="102"/>
                    </a:lnTo>
                    <a:lnTo>
                      <a:pt x="9" y="102"/>
                    </a:lnTo>
                    <a:lnTo>
                      <a:pt x="9" y="101"/>
                    </a:lnTo>
                    <a:lnTo>
                      <a:pt x="10" y="101"/>
                    </a:lnTo>
                    <a:lnTo>
                      <a:pt x="10" y="101"/>
                    </a:lnTo>
                    <a:lnTo>
                      <a:pt x="10" y="101"/>
                    </a:lnTo>
                    <a:lnTo>
                      <a:pt x="10" y="102"/>
                    </a:lnTo>
                    <a:lnTo>
                      <a:pt x="11" y="102"/>
                    </a:lnTo>
                    <a:lnTo>
                      <a:pt x="11" y="102"/>
                    </a:lnTo>
                    <a:lnTo>
                      <a:pt x="11" y="101"/>
                    </a:lnTo>
                    <a:lnTo>
                      <a:pt x="11" y="101"/>
                    </a:lnTo>
                    <a:lnTo>
                      <a:pt x="11" y="101"/>
                    </a:lnTo>
                    <a:lnTo>
                      <a:pt x="11" y="100"/>
                    </a:lnTo>
                    <a:lnTo>
                      <a:pt x="11" y="99"/>
                    </a:lnTo>
                    <a:lnTo>
                      <a:pt x="11" y="99"/>
                    </a:lnTo>
                    <a:lnTo>
                      <a:pt x="12" y="99"/>
                    </a:lnTo>
                    <a:lnTo>
                      <a:pt x="13" y="99"/>
                    </a:lnTo>
                    <a:lnTo>
                      <a:pt x="14" y="99"/>
                    </a:lnTo>
                    <a:lnTo>
                      <a:pt x="14" y="99"/>
                    </a:lnTo>
                    <a:lnTo>
                      <a:pt x="14" y="98"/>
                    </a:lnTo>
                    <a:lnTo>
                      <a:pt x="14" y="99"/>
                    </a:lnTo>
                    <a:lnTo>
                      <a:pt x="14" y="98"/>
                    </a:lnTo>
                    <a:lnTo>
                      <a:pt x="14" y="98"/>
                    </a:lnTo>
                    <a:lnTo>
                      <a:pt x="14" y="97"/>
                    </a:lnTo>
                    <a:lnTo>
                      <a:pt x="13" y="96"/>
                    </a:lnTo>
                    <a:lnTo>
                      <a:pt x="13" y="96"/>
                    </a:lnTo>
                    <a:lnTo>
                      <a:pt x="12" y="96"/>
                    </a:lnTo>
                    <a:lnTo>
                      <a:pt x="12" y="96"/>
                    </a:lnTo>
                    <a:lnTo>
                      <a:pt x="12" y="97"/>
                    </a:lnTo>
                    <a:lnTo>
                      <a:pt x="11" y="97"/>
                    </a:lnTo>
                    <a:lnTo>
                      <a:pt x="11" y="96"/>
                    </a:lnTo>
                    <a:lnTo>
                      <a:pt x="11" y="96"/>
                    </a:lnTo>
                    <a:lnTo>
                      <a:pt x="11" y="96"/>
                    </a:lnTo>
                    <a:lnTo>
                      <a:pt x="10" y="96"/>
                    </a:lnTo>
                    <a:lnTo>
                      <a:pt x="11" y="97"/>
                    </a:lnTo>
                    <a:lnTo>
                      <a:pt x="10" y="97"/>
                    </a:lnTo>
                    <a:lnTo>
                      <a:pt x="10" y="96"/>
                    </a:lnTo>
                    <a:lnTo>
                      <a:pt x="10" y="97"/>
                    </a:lnTo>
                    <a:lnTo>
                      <a:pt x="11" y="97"/>
                    </a:lnTo>
                    <a:lnTo>
                      <a:pt x="11" y="98"/>
                    </a:lnTo>
                    <a:lnTo>
                      <a:pt x="10" y="98"/>
                    </a:lnTo>
                    <a:lnTo>
                      <a:pt x="10" y="97"/>
                    </a:lnTo>
                    <a:lnTo>
                      <a:pt x="9" y="97"/>
                    </a:lnTo>
                    <a:lnTo>
                      <a:pt x="8" y="97"/>
                    </a:lnTo>
                    <a:lnTo>
                      <a:pt x="8" y="96"/>
                    </a:lnTo>
                    <a:lnTo>
                      <a:pt x="8" y="96"/>
                    </a:lnTo>
                    <a:lnTo>
                      <a:pt x="7" y="95"/>
                    </a:lnTo>
                    <a:lnTo>
                      <a:pt x="6" y="94"/>
                    </a:lnTo>
                    <a:lnTo>
                      <a:pt x="7" y="93"/>
                    </a:lnTo>
                    <a:lnTo>
                      <a:pt x="7" y="93"/>
                    </a:lnTo>
                    <a:lnTo>
                      <a:pt x="7" y="92"/>
                    </a:lnTo>
                    <a:lnTo>
                      <a:pt x="7" y="91"/>
                    </a:lnTo>
                    <a:lnTo>
                      <a:pt x="8" y="89"/>
                    </a:lnTo>
                    <a:lnTo>
                      <a:pt x="8" y="87"/>
                    </a:lnTo>
                    <a:lnTo>
                      <a:pt x="8" y="86"/>
                    </a:lnTo>
                    <a:lnTo>
                      <a:pt x="8" y="86"/>
                    </a:lnTo>
                    <a:lnTo>
                      <a:pt x="7" y="85"/>
                    </a:lnTo>
                    <a:lnTo>
                      <a:pt x="6" y="85"/>
                    </a:lnTo>
                    <a:lnTo>
                      <a:pt x="7" y="84"/>
                    </a:lnTo>
                    <a:lnTo>
                      <a:pt x="7" y="83"/>
                    </a:lnTo>
                    <a:lnTo>
                      <a:pt x="8" y="82"/>
                    </a:lnTo>
                    <a:lnTo>
                      <a:pt x="8" y="79"/>
                    </a:lnTo>
                    <a:lnTo>
                      <a:pt x="9" y="77"/>
                    </a:lnTo>
                    <a:lnTo>
                      <a:pt x="9" y="75"/>
                    </a:lnTo>
                    <a:lnTo>
                      <a:pt x="9" y="74"/>
                    </a:lnTo>
                    <a:lnTo>
                      <a:pt x="9" y="74"/>
                    </a:lnTo>
                    <a:lnTo>
                      <a:pt x="10" y="74"/>
                    </a:lnTo>
                    <a:lnTo>
                      <a:pt x="9" y="74"/>
                    </a:lnTo>
                    <a:lnTo>
                      <a:pt x="10" y="72"/>
                    </a:lnTo>
                    <a:lnTo>
                      <a:pt x="10" y="71"/>
                    </a:lnTo>
                    <a:lnTo>
                      <a:pt x="10" y="71"/>
                    </a:lnTo>
                    <a:lnTo>
                      <a:pt x="10" y="70"/>
                    </a:lnTo>
                    <a:lnTo>
                      <a:pt x="10" y="69"/>
                    </a:lnTo>
                    <a:lnTo>
                      <a:pt x="10" y="68"/>
                    </a:lnTo>
                    <a:lnTo>
                      <a:pt x="10" y="67"/>
                    </a:lnTo>
                    <a:lnTo>
                      <a:pt x="10" y="66"/>
                    </a:lnTo>
                    <a:lnTo>
                      <a:pt x="9" y="66"/>
                    </a:lnTo>
                    <a:lnTo>
                      <a:pt x="9" y="65"/>
                    </a:lnTo>
                    <a:lnTo>
                      <a:pt x="9" y="66"/>
                    </a:lnTo>
                    <a:lnTo>
                      <a:pt x="8" y="66"/>
                    </a:lnTo>
                    <a:lnTo>
                      <a:pt x="8" y="65"/>
                    </a:lnTo>
                    <a:lnTo>
                      <a:pt x="9" y="65"/>
                    </a:lnTo>
                    <a:lnTo>
                      <a:pt x="8" y="63"/>
                    </a:lnTo>
                    <a:lnTo>
                      <a:pt x="8" y="63"/>
                    </a:lnTo>
                    <a:lnTo>
                      <a:pt x="8" y="63"/>
                    </a:lnTo>
                    <a:lnTo>
                      <a:pt x="8" y="63"/>
                    </a:lnTo>
                    <a:lnTo>
                      <a:pt x="8" y="62"/>
                    </a:lnTo>
                    <a:lnTo>
                      <a:pt x="8" y="62"/>
                    </a:lnTo>
                    <a:lnTo>
                      <a:pt x="8" y="61"/>
                    </a:lnTo>
                    <a:lnTo>
                      <a:pt x="8" y="60"/>
                    </a:lnTo>
                    <a:lnTo>
                      <a:pt x="8" y="59"/>
                    </a:lnTo>
                    <a:lnTo>
                      <a:pt x="8" y="59"/>
                    </a:lnTo>
                    <a:lnTo>
                      <a:pt x="9" y="59"/>
                    </a:lnTo>
                    <a:lnTo>
                      <a:pt x="9" y="58"/>
                    </a:lnTo>
                    <a:lnTo>
                      <a:pt x="9" y="57"/>
                    </a:lnTo>
                    <a:lnTo>
                      <a:pt x="9" y="56"/>
                    </a:lnTo>
                    <a:lnTo>
                      <a:pt x="9" y="56"/>
                    </a:lnTo>
                    <a:lnTo>
                      <a:pt x="9" y="56"/>
                    </a:lnTo>
                    <a:lnTo>
                      <a:pt x="10" y="54"/>
                    </a:lnTo>
                    <a:lnTo>
                      <a:pt x="10" y="53"/>
                    </a:lnTo>
                    <a:lnTo>
                      <a:pt x="10" y="53"/>
                    </a:lnTo>
                    <a:lnTo>
                      <a:pt x="10" y="51"/>
                    </a:lnTo>
                    <a:lnTo>
                      <a:pt x="10" y="50"/>
                    </a:lnTo>
                    <a:lnTo>
                      <a:pt x="10" y="49"/>
                    </a:lnTo>
                    <a:lnTo>
                      <a:pt x="11" y="48"/>
                    </a:lnTo>
                    <a:lnTo>
                      <a:pt x="10" y="48"/>
                    </a:lnTo>
                    <a:lnTo>
                      <a:pt x="11" y="48"/>
                    </a:lnTo>
                    <a:lnTo>
                      <a:pt x="10" y="47"/>
                    </a:lnTo>
                    <a:lnTo>
                      <a:pt x="10" y="47"/>
                    </a:lnTo>
                    <a:lnTo>
                      <a:pt x="10" y="46"/>
                    </a:lnTo>
                    <a:lnTo>
                      <a:pt x="10" y="45"/>
                    </a:lnTo>
                    <a:lnTo>
                      <a:pt x="11" y="45"/>
                    </a:lnTo>
                    <a:lnTo>
                      <a:pt x="11" y="44"/>
                    </a:lnTo>
                    <a:lnTo>
                      <a:pt x="11" y="44"/>
                    </a:lnTo>
                    <a:lnTo>
                      <a:pt x="10" y="43"/>
                    </a:lnTo>
                    <a:lnTo>
                      <a:pt x="10" y="42"/>
                    </a:lnTo>
                    <a:lnTo>
                      <a:pt x="9" y="42"/>
                    </a:lnTo>
                    <a:lnTo>
                      <a:pt x="9" y="41"/>
                    </a:lnTo>
                    <a:lnTo>
                      <a:pt x="9" y="42"/>
                    </a:lnTo>
                    <a:lnTo>
                      <a:pt x="9" y="41"/>
                    </a:lnTo>
                    <a:lnTo>
                      <a:pt x="9" y="41"/>
                    </a:lnTo>
                    <a:lnTo>
                      <a:pt x="9" y="41"/>
                    </a:lnTo>
                    <a:lnTo>
                      <a:pt x="9" y="40"/>
                    </a:lnTo>
                    <a:lnTo>
                      <a:pt x="9" y="39"/>
                    </a:lnTo>
                    <a:lnTo>
                      <a:pt x="8" y="39"/>
                    </a:lnTo>
                    <a:lnTo>
                      <a:pt x="8" y="38"/>
                    </a:lnTo>
                    <a:lnTo>
                      <a:pt x="8" y="38"/>
                    </a:lnTo>
                    <a:lnTo>
                      <a:pt x="8" y="38"/>
                    </a:lnTo>
                    <a:lnTo>
                      <a:pt x="8" y="38"/>
                    </a:lnTo>
                    <a:lnTo>
                      <a:pt x="8" y="37"/>
                    </a:lnTo>
                    <a:lnTo>
                      <a:pt x="8" y="36"/>
                    </a:lnTo>
                    <a:lnTo>
                      <a:pt x="7" y="36"/>
                    </a:lnTo>
                    <a:lnTo>
                      <a:pt x="7" y="35"/>
                    </a:lnTo>
                    <a:lnTo>
                      <a:pt x="6" y="35"/>
                    </a:lnTo>
                    <a:lnTo>
                      <a:pt x="5" y="35"/>
                    </a:lnTo>
                    <a:lnTo>
                      <a:pt x="5" y="34"/>
                    </a:lnTo>
                    <a:lnTo>
                      <a:pt x="6" y="34"/>
                    </a:lnTo>
                    <a:lnTo>
                      <a:pt x="5" y="34"/>
                    </a:lnTo>
                    <a:lnTo>
                      <a:pt x="5" y="33"/>
                    </a:lnTo>
                    <a:lnTo>
                      <a:pt x="6" y="33"/>
                    </a:lnTo>
                    <a:lnTo>
                      <a:pt x="5" y="32"/>
                    </a:lnTo>
                    <a:lnTo>
                      <a:pt x="5" y="32"/>
                    </a:lnTo>
                    <a:lnTo>
                      <a:pt x="5" y="31"/>
                    </a:lnTo>
                    <a:lnTo>
                      <a:pt x="5" y="30"/>
                    </a:lnTo>
                    <a:lnTo>
                      <a:pt x="5" y="29"/>
                    </a:lnTo>
                    <a:lnTo>
                      <a:pt x="5" y="29"/>
                    </a:lnTo>
                    <a:lnTo>
                      <a:pt x="6" y="29"/>
                    </a:lnTo>
                    <a:lnTo>
                      <a:pt x="6" y="28"/>
                    </a:lnTo>
                    <a:lnTo>
                      <a:pt x="6" y="27"/>
                    </a:lnTo>
                    <a:lnTo>
                      <a:pt x="6" y="26"/>
                    </a:lnTo>
                    <a:lnTo>
                      <a:pt x="6" y="26"/>
                    </a:lnTo>
                    <a:lnTo>
                      <a:pt x="6" y="25"/>
                    </a:lnTo>
                    <a:lnTo>
                      <a:pt x="7" y="25"/>
                    </a:lnTo>
                    <a:lnTo>
                      <a:pt x="7" y="24"/>
                    </a:lnTo>
                    <a:lnTo>
                      <a:pt x="7" y="23"/>
                    </a:lnTo>
                    <a:lnTo>
                      <a:pt x="7" y="23"/>
                    </a:lnTo>
                    <a:lnTo>
                      <a:pt x="7" y="22"/>
                    </a:lnTo>
                    <a:lnTo>
                      <a:pt x="6" y="20"/>
                    </a:lnTo>
                    <a:lnTo>
                      <a:pt x="7" y="20"/>
                    </a:lnTo>
                    <a:lnTo>
                      <a:pt x="8" y="20"/>
                    </a:lnTo>
                    <a:lnTo>
                      <a:pt x="8" y="19"/>
                    </a:lnTo>
                    <a:lnTo>
                      <a:pt x="9" y="18"/>
                    </a:lnTo>
                    <a:lnTo>
                      <a:pt x="8" y="18"/>
                    </a:lnTo>
                    <a:lnTo>
                      <a:pt x="8" y="18"/>
                    </a:lnTo>
                    <a:lnTo>
                      <a:pt x="8" y="17"/>
                    </a:lnTo>
                    <a:lnTo>
                      <a:pt x="9" y="17"/>
                    </a:lnTo>
                    <a:lnTo>
                      <a:pt x="10" y="17"/>
                    </a:lnTo>
                    <a:lnTo>
                      <a:pt x="10" y="16"/>
                    </a:lnTo>
                    <a:lnTo>
                      <a:pt x="10" y="15"/>
                    </a:lnTo>
                    <a:lnTo>
                      <a:pt x="11" y="15"/>
                    </a:lnTo>
                    <a:lnTo>
                      <a:pt x="11" y="14"/>
                    </a:lnTo>
                    <a:lnTo>
                      <a:pt x="11" y="14"/>
                    </a:lnTo>
                    <a:lnTo>
                      <a:pt x="11" y="13"/>
                    </a:lnTo>
                    <a:lnTo>
                      <a:pt x="11" y="13"/>
                    </a:lnTo>
                    <a:lnTo>
                      <a:pt x="11" y="12"/>
                    </a:lnTo>
                    <a:lnTo>
                      <a:pt x="11" y="11"/>
                    </a:lnTo>
                    <a:lnTo>
                      <a:pt x="10" y="11"/>
                    </a:lnTo>
                    <a:lnTo>
                      <a:pt x="10" y="11"/>
                    </a:lnTo>
                    <a:lnTo>
                      <a:pt x="11" y="11"/>
                    </a:lnTo>
                    <a:lnTo>
                      <a:pt x="11" y="11"/>
                    </a:lnTo>
                    <a:lnTo>
                      <a:pt x="11" y="11"/>
                    </a:lnTo>
                    <a:lnTo>
                      <a:pt x="11" y="11"/>
                    </a:lnTo>
                    <a:lnTo>
                      <a:pt x="12" y="11"/>
                    </a:lnTo>
                    <a:lnTo>
                      <a:pt x="13" y="11"/>
                    </a:lnTo>
                    <a:lnTo>
                      <a:pt x="12" y="11"/>
                    </a:lnTo>
                    <a:lnTo>
                      <a:pt x="13" y="11"/>
                    </a:lnTo>
                    <a:lnTo>
                      <a:pt x="13" y="12"/>
                    </a:lnTo>
                    <a:lnTo>
                      <a:pt x="14" y="12"/>
                    </a:lnTo>
                    <a:lnTo>
                      <a:pt x="14" y="12"/>
                    </a:lnTo>
                    <a:lnTo>
                      <a:pt x="14" y="13"/>
                    </a:lnTo>
                    <a:lnTo>
                      <a:pt x="15" y="13"/>
                    </a:lnTo>
                    <a:lnTo>
                      <a:pt x="16" y="14"/>
                    </a:lnTo>
                    <a:lnTo>
                      <a:pt x="16" y="14"/>
                    </a:lnTo>
                    <a:lnTo>
                      <a:pt x="17" y="14"/>
                    </a:lnTo>
                    <a:lnTo>
                      <a:pt x="17" y="15"/>
                    </a:lnTo>
                    <a:lnTo>
                      <a:pt x="17" y="15"/>
                    </a:lnTo>
                    <a:lnTo>
                      <a:pt x="17" y="16"/>
                    </a:lnTo>
                    <a:lnTo>
                      <a:pt x="17" y="17"/>
                    </a:lnTo>
                    <a:lnTo>
                      <a:pt x="17" y="17"/>
                    </a:lnTo>
                    <a:lnTo>
                      <a:pt x="18" y="17"/>
                    </a:lnTo>
                    <a:lnTo>
                      <a:pt x="18" y="18"/>
                    </a:lnTo>
                    <a:lnTo>
                      <a:pt x="19" y="18"/>
                    </a:lnTo>
                    <a:lnTo>
                      <a:pt x="20" y="18"/>
                    </a:lnTo>
                    <a:lnTo>
                      <a:pt x="20" y="19"/>
                    </a:lnTo>
                    <a:lnTo>
                      <a:pt x="20" y="18"/>
                    </a:lnTo>
                    <a:lnTo>
                      <a:pt x="20" y="19"/>
                    </a:lnTo>
                    <a:lnTo>
                      <a:pt x="22" y="20"/>
                    </a:lnTo>
                    <a:lnTo>
                      <a:pt x="22" y="20"/>
                    </a:lnTo>
                    <a:lnTo>
                      <a:pt x="22" y="20"/>
                    </a:lnTo>
                    <a:lnTo>
                      <a:pt x="22" y="21"/>
                    </a:lnTo>
                    <a:lnTo>
                      <a:pt x="23" y="21"/>
                    </a:lnTo>
                    <a:lnTo>
                      <a:pt x="23" y="20"/>
                    </a:lnTo>
                    <a:lnTo>
                      <a:pt x="23" y="21"/>
                    </a:lnTo>
                    <a:lnTo>
                      <a:pt x="26" y="23"/>
                    </a:lnTo>
                    <a:lnTo>
                      <a:pt x="26" y="24"/>
                    </a:lnTo>
                    <a:lnTo>
                      <a:pt x="27" y="24"/>
                    </a:lnTo>
                    <a:lnTo>
                      <a:pt x="27" y="25"/>
                    </a:lnTo>
                    <a:lnTo>
                      <a:pt x="27" y="26"/>
                    </a:lnTo>
                    <a:lnTo>
                      <a:pt x="28" y="26"/>
                    </a:lnTo>
                    <a:lnTo>
                      <a:pt x="28" y="26"/>
                    </a:lnTo>
                    <a:lnTo>
                      <a:pt x="29" y="27"/>
                    </a:lnTo>
                    <a:lnTo>
                      <a:pt x="29" y="27"/>
                    </a:lnTo>
                    <a:lnTo>
                      <a:pt x="29" y="28"/>
                    </a:lnTo>
                    <a:lnTo>
                      <a:pt x="30" y="28"/>
                    </a:lnTo>
                    <a:lnTo>
                      <a:pt x="32" y="29"/>
                    </a:lnTo>
                    <a:lnTo>
                      <a:pt x="33" y="29"/>
                    </a:lnTo>
                    <a:lnTo>
                      <a:pt x="33" y="29"/>
                    </a:lnTo>
                    <a:lnTo>
                      <a:pt x="34" y="30"/>
                    </a:lnTo>
                    <a:lnTo>
                      <a:pt x="35" y="30"/>
                    </a:lnTo>
                    <a:lnTo>
                      <a:pt x="36" y="31"/>
                    </a:lnTo>
                    <a:lnTo>
                      <a:pt x="37" y="31"/>
                    </a:lnTo>
                    <a:lnTo>
                      <a:pt x="38" y="31"/>
                    </a:lnTo>
                    <a:lnTo>
                      <a:pt x="38" y="31"/>
                    </a:lnTo>
                    <a:lnTo>
                      <a:pt x="38" y="31"/>
                    </a:lnTo>
                    <a:lnTo>
                      <a:pt x="40" y="32"/>
                    </a:lnTo>
                    <a:lnTo>
                      <a:pt x="41" y="32"/>
                    </a:lnTo>
                    <a:lnTo>
                      <a:pt x="40" y="32"/>
                    </a:lnTo>
                    <a:lnTo>
                      <a:pt x="41" y="33"/>
                    </a:lnTo>
                    <a:lnTo>
                      <a:pt x="42" y="33"/>
                    </a:lnTo>
                    <a:lnTo>
                      <a:pt x="43" y="33"/>
                    </a:lnTo>
                    <a:lnTo>
                      <a:pt x="44" y="33"/>
                    </a:lnTo>
                    <a:lnTo>
                      <a:pt x="44" y="33"/>
                    </a:lnTo>
                    <a:lnTo>
                      <a:pt x="44" y="34"/>
                    </a:lnTo>
                    <a:lnTo>
                      <a:pt x="45" y="34"/>
                    </a:lnTo>
                    <a:lnTo>
                      <a:pt x="46" y="34"/>
                    </a:lnTo>
                    <a:lnTo>
                      <a:pt x="47" y="34"/>
                    </a:lnTo>
                    <a:lnTo>
                      <a:pt x="47" y="35"/>
                    </a:lnTo>
                    <a:lnTo>
                      <a:pt x="46" y="34"/>
                    </a:lnTo>
                    <a:lnTo>
                      <a:pt x="45" y="34"/>
                    </a:lnTo>
                    <a:lnTo>
                      <a:pt x="46" y="35"/>
                    </a:lnTo>
                    <a:lnTo>
                      <a:pt x="47" y="35"/>
                    </a:lnTo>
                    <a:lnTo>
                      <a:pt x="47" y="36"/>
                    </a:lnTo>
                    <a:lnTo>
                      <a:pt x="47" y="35"/>
                    </a:lnTo>
                    <a:lnTo>
                      <a:pt x="47" y="36"/>
                    </a:lnTo>
                    <a:lnTo>
                      <a:pt x="50" y="36"/>
                    </a:lnTo>
                    <a:lnTo>
                      <a:pt x="50" y="37"/>
                    </a:lnTo>
                    <a:lnTo>
                      <a:pt x="50" y="37"/>
                    </a:lnTo>
                    <a:lnTo>
                      <a:pt x="50" y="37"/>
                    </a:lnTo>
                    <a:lnTo>
                      <a:pt x="51" y="37"/>
                    </a:lnTo>
                    <a:lnTo>
                      <a:pt x="52" y="38"/>
                    </a:lnTo>
                    <a:lnTo>
                      <a:pt x="53" y="37"/>
                    </a:lnTo>
                    <a:lnTo>
                      <a:pt x="55" y="36"/>
                    </a:lnTo>
                    <a:lnTo>
                      <a:pt x="56" y="35"/>
                    </a:lnTo>
                    <a:lnTo>
                      <a:pt x="56" y="35"/>
                    </a:lnTo>
                    <a:lnTo>
                      <a:pt x="58" y="35"/>
                    </a:lnTo>
                    <a:lnTo>
                      <a:pt x="56" y="35"/>
                    </a:lnTo>
                    <a:lnTo>
                      <a:pt x="56" y="37"/>
                    </a:lnTo>
                    <a:lnTo>
                      <a:pt x="56" y="37"/>
                    </a:lnTo>
                    <a:lnTo>
                      <a:pt x="56" y="38"/>
                    </a:lnTo>
                    <a:lnTo>
                      <a:pt x="57" y="38"/>
                    </a:lnTo>
                    <a:lnTo>
                      <a:pt x="58" y="39"/>
                    </a:lnTo>
                    <a:lnTo>
                      <a:pt x="58" y="40"/>
                    </a:lnTo>
                    <a:lnTo>
                      <a:pt x="58" y="41"/>
                    </a:lnTo>
                    <a:lnTo>
                      <a:pt x="61" y="41"/>
                    </a:lnTo>
                    <a:lnTo>
                      <a:pt x="61" y="41"/>
                    </a:lnTo>
                    <a:lnTo>
                      <a:pt x="62" y="41"/>
                    </a:lnTo>
                    <a:lnTo>
                      <a:pt x="62" y="41"/>
                    </a:lnTo>
                    <a:lnTo>
                      <a:pt x="61" y="43"/>
                    </a:lnTo>
                    <a:lnTo>
                      <a:pt x="62" y="43"/>
                    </a:lnTo>
                    <a:lnTo>
                      <a:pt x="62" y="44"/>
                    </a:lnTo>
                    <a:lnTo>
                      <a:pt x="62" y="44"/>
                    </a:lnTo>
                    <a:lnTo>
                      <a:pt x="62" y="44"/>
                    </a:lnTo>
                    <a:lnTo>
                      <a:pt x="63" y="44"/>
                    </a:lnTo>
                    <a:lnTo>
                      <a:pt x="62" y="44"/>
                    </a:lnTo>
                    <a:lnTo>
                      <a:pt x="63" y="44"/>
                    </a:lnTo>
                    <a:lnTo>
                      <a:pt x="63" y="45"/>
                    </a:lnTo>
                    <a:lnTo>
                      <a:pt x="63" y="46"/>
                    </a:lnTo>
                    <a:lnTo>
                      <a:pt x="62" y="47"/>
                    </a:lnTo>
                    <a:lnTo>
                      <a:pt x="62" y="47"/>
                    </a:lnTo>
                    <a:lnTo>
                      <a:pt x="62" y="47"/>
                    </a:lnTo>
                    <a:lnTo>
                      <a:pt x="62" y="47"/>
                    </a:lnTo>
                    <a:lnTo>
                      <a:pt x="62" y="47"/>
                    </a:lnTo>
                    <a:lnTo>
                      <a:pt x="63" y="47"/>
                    </a:lnTo>
                    <a:lnTo>
                      <a:pt x="63" y="47"/>
                    </a:lnTo>
                    <a:lnTo>
                      <a:pt x="64" y="47"/>
                    </a:lnTo>
                    <a:lnTo>
                      <a:pt x="64" y="46"/>
                    </a:lnTo>
                    <a:lnTo>
                      <a:pt x="65" y="45"/>
                    </a:lnTo>
                    <a:lnTo>
                      <a:pt x="65" y="44"/>
                    </a:lnTo>
                    <a:lnTo>
                      <a:pt x="64" y="44"/>
                    </a:lnTo>
                    <a:lnTo>
                      <a:pt x="64" y="44"/>
                    </a:lnTo>
                    <a:lnTo>
                      <a:pt x="63" y="43"/>
                    </a:lnTo>
                    <a:lnTo>
                      <a:pt x="62" y="43"/>
                    </a:lnTo>
                    <a:lnTo>
                      <a:pt x="63" y="42"/>
                    </a:lnTo>
                    <a:lnTo>
                      <a:pt x="63" y="41"/>
                    </a:lnTo>
                    <a:lnTo>
                      <a:pt x="63" y="41"/>
                    </a:lnTo>
                    <a:lnTo>
                      <a:pt x="64" y="41"/>
                    </a:lnTo>
                    <a:lnTo>
                      <a:pt x="65" y="41"/>
                    </a:lnTo>
                    <a:lnTo>
                      <a:pt x="65" y="41"/>
                    </a:lnTo>
                    <a:lnTo>
                      <a:pt x="66" y="41"/>
                    </a:lnTo>
                    <a:lnTo>
                      <a:pt x="67" y="41"/>
                    </a:lnTo>
                    <a:lnTo>
                      <a:pt x="67" y="41"/>
                    </a:lnTo>
                    <a:lnTo>
                      <a:pt x="68" y="41"/>
                    </a:lnTo>
                    <a:lnTo>
                      <a:pt x="68" y="41"/>
                    </a:lnTo>
                    <a:lnTo>
                      <a:pt x="68" y="42"/>
                    </a:lnTo>
                    <a:lnTo>
                      <a:pt x="67" y="42"/>
                    </a:lnTo>
                    <a:lnTo>
                      <a:pt x="66" y="42"/>
                    </a:lnTo>
                    <a:lnTo>
                      <a:pt x="66" y="42"/>
                    </a:lnTo>
                    <a:lnTo>
                      <a:pt x="66" y="43"/>
                    </a:lnTo>
                    <a:lnTo>
                      <a:pt x="66" y="44"/>
                    </a:lnTo>
                    <a:lnTo>
                      <a:pt x="66" y="44"/>
                    </a:lnTo>
                    <a:lnTo>
                      <a:pt x="66" y="45"/>
                    </a:lnTo>
                    <a:lnTo>
                      <a:pt x="66" y="45"/>
                    </a:lnTo>
                    <a:lnTo>
                      <a:pt x="66" y="45"/>
                    </a:lnTo>
                    <a:lnTo>
                      <a:pt x="66" y="46"/>
                    </a:lnTo>
                    <a:lnTo>
                      <a:pt x="66" y="47"/>
                    </a:lnTo>
                    <a:lnTo>
                      <a:pt x="67" y="47"/>
                    </a:lnTo>
                    <a:lnTo>
                      <a:pt x="67" y="46"/>
                    </a:lnTo>
                    <a:lnTo>
                      <a:pt x="67" y="45"/>
                    </a:lnTo>
                    <a:lnTo>
                      <a:pt x="67" y="44"/>
                    </a:lnTo>
                    <a:lnTo>
                      <a:pt x="68" y="44"/>
                    </a:lnTo>
                    <a:lnTo>
                      <a:pt x="68" y="43"/>
                    </a:lnTo>
                    <a:lnTo>
                      <a:pt x="69" y="43"/>
                    </a:lnTo>
                    <a:lnTo>
                      <a:pt x="69" y="44"/>
                    </a:lnTo>
                    <a:lnTo>
                      <a:pt x="69" y="44"/>
                    </a:lnTo>
                    <a:lnTo>
                      <a:pt x="69" y="45"/>
                    </a:lnTo>
                    <a:lnTo>
                      <a:pt x="69" y="46"/>
                    </a:lnTo>
                    <a:lnTo>
                      <a:pt x="69" y="47"/>
                    </a:lnTo>
                    <a:lnTo>
                      <a:pt x="69" y="47"/>
                    </a:lnTo>
                    <a:lnTo>
                      <a:pt x="69" y="48"/>
                    </a:lnTo>
                    <a:lnTo>
                      <a:pt x="68" y="48"/>
                    </a:lnTo>
                    <a:lnTo>
                      <a:pt x="68" y="48"/>
                    </a:lnTo>
                    <a:lnTo>
                      <a:pt x="68" y="47"/>
                    </a:lnTo>
                    <a:lnTo>
                      <a:pt x="67" y="47"/>
                    </a:lnTo>
                    <a:lnTo>
                      <a:pt x="67" y="47"/>
                    </a:lnTo>
                    <a:lnTo>
                      <a:pt x="67" y="47"/>
                    </a:lnTo>
                    <a:lnTo>
                      <a:pt x="67" y="48"/>
                    </a:lnTo>
                    <a:lnTo>
                      <a:pt x="67" y="48"/>
                    </a:lnTo>
                    <a:lnTo>
                      <a:pt x="67" y="49"/>
                    </a:lnTo>
                    <a:lnTo>
                      <a:pt x="68" y="50"/>
                    </a:lnTo>
                    <a:lnTo>
                      <a:pt x="68" y="50"/>
                    </a:lnTo>
                    <a:lnTo>
                      <a:pt x="67" y="51"/>
                    </a:lnTo>
                    <a:lnTo>
                      <a:pt x="67" y="52"/>
                    </a:lnTo>
                    <a:lnTo>
                      <a:pt x="67" y="53"/>
                    </a:lnTo>
                    <a:lnTo>
                      <a:pt x="68" y="52"/>
                    </a:lnTo>
                    <a:lnTo>
                      <a:pt x="68" y="53"/>
                    </a:lnTo>
                    <a:lnTo>
                      <a:pt x="68" y="53"/>
                    </a:lnTo>
                    <a:lnTo>
                      <a:pt x="68" y="53"/>
                    </a:lnTo>
                    <a:lnTo>
                      <a:pt x="68" y="54"/>
                    </a:lnTo>
                    <a:lnTo>
                      <a:pt x="68" y="54"/>
                    </a:lnTo>
                    <a:lnTo>
                      <a:pt x="69" y="55"/>
                    </a:lnTo>
                    <a:lnTo>
                      <a:pt x="68" y="55"/>
                    </a:lnTo>
                    <a:lnTo>
                      <a:pt x="68" y="56"/>
                    </a:lnTo>
                    <a:lnTo>
                      <a:pt x="67" y="56"/>
                    </a:lnTo>
                    <a:lnTo>
                      <a:pt x="67" y="55"/>
                    </a:lnTo>
                    <a:lnTo>
                      <a:pt x="66" y="55"/>
                    </a:lnTo>
                    <a:lnTo>
                      <a:pt x="66" y="55"/>
                    </a:lnTo>
                    <a:lnTo>
                      <a:pt x="66" y="55"/>
                    </a:lnTo>
                    <a:lnTo>
                      <a:pt x="66" y="56"/>
                    </a:lnTo>
                    <a:lnTo>
                      <a:pt x="66" y="56"/>
                    </a:lnTo>
                    <a:lnTo>
                      <a:pt x="66" y="56"/>
                    </a:lnTo>
                    <a:lnTo>
                      <a:pt x="65" y="56"/>
                    </a:lnTo>
                    <a:lnTo>
                      <a:pt x="65" y="56"/>
                    </a:lnTo>
                    <a:lnTo>
                      <a:pt x="64" y="56"/>
                    </a:lnTo>
                    <a:lnTo>
                      <a:pt x="64" y="57"/>
                    </a:lnTo>
                    <a:lnTo>
                      <a:pt x="63" y="58"/>
                    </a:lnTo>
                    <a:lnTo>
                      <a:pt x="63" y="59"/>
                    </a:lnTo>
                    <a:lnTo>
                      <a:pt x="62" y="59"/>
                    </a:lnTo>
                    <a:lnTo>
                      <a:pt x="62" y="59"/>
                    </a:lnTo>
                    <a:lnTo>
                      <a:pt x="62" y="60"/>
                    </a:lnTo>
                    <a:lnTo>
                      <a:pt x="61" y="61"/>
                    </a:lnTo>
                    <a:lnTo>
                      <a:pt x="61" y="62"/>
                    </a:lnTo>
                    <a:lnTo>
                      <a:pt x="61" y="62"/>
                    </a:lnTo>
                    <a:lnTo>
                      <a:pt x="61" y="62"/>
                    </a:lnTo>
                    <a:lnTo>
                      <a:pt x="60" y="62"/>
                    </a:lnTo>
                    <a:lnTo>
                      <a:pt x="59" y="62"/>
                    </a:lnTo>
                    <a:lnTo>
                      <a:pt x="60" y="62"/>
                    </a:lnTo>
                    <a:lnTo>
                      <a:pt x="60" y="61"/>
                    </a:lnTo>
                    <a:lnTo>
                      <a:pt x="61" y="61"/>
                    </a:lnTo>
                    <a:lnTo>
                      <a:pt x="61" y="60"/>
                    </a:lnTo>
                    <a:lnTo>
                      <a:pt x="61" y="59"/>
                    </a:lnTo>
                    <a:lnTo>
                      <a:pt x="61" y="59"/>
                    </a:lnTo>
                    <a:lnTo>
                      <a:pt x="61" y="59"/>
                    </a:lnTo>
                    <a:lnTo>
                      <a:pt x="62" y="58"/>
                    </a:lnTo>
                    <a:lnTo>
                      <a:pt x="62" y="57"/>
                    </a:lnTo>
                    <a:lnTo>
                      <a:pt x="62" y="56"/>
                    </a:lnTo>
                    <a:lnTo>
                      <a:pt x="62" y="56"/>
                    </a:lnTo>
                    <a:lnTo>
                      <a:pt x="62" y="56"/>
                    </a:lnTo>
                    <a:lnTo>
                      <a:pt x="62" y="56"/>
                    </a:lnTo>
                    <a:lnTo>
                      <a:pt x="62" y="55"/>
                    </a:lnTo>
                    <a:lnTo>
                      <a:pt x="62" y="56"/>
                    </a:lnTo>
                    <a:lnTo>
                      <a:pt x="61" y="56"/>
                    </a:lnTo>
                    <a:lnTo>
                      <a:pt x="61" y="56"/>
                    </a:lnTo>
                    <a:lnTo>
                      <a:pt x="62" y="56"/>
                    </a:lnTo>
                    <a:lnTo>
                      <a:pt x="61" y="56"/>
                    </a:lnTo>
                    <a:lnTo>
                      <a:pt x="61" y="57"/>
                    </a:lnTo>
                    <a:lnTo>
                      <a:pt x="60" y="57"/>
                    </a:lnTo>
                    <a:lnTo>
                      <a:pt x="60" y="56"/>
                    </a:lnTo>
                    <a:lnTo>
                      <a:pt x="59" y="57"/>
                    </a:lnTo>
                    <a:lnTo>
                      <a:pt x="60" y="58"/>
                    </a:lnTo>
                    <a:lnTo>
                      <a:pt x="60" y="59"/>
                    </a:lnTo>
                    <a:lnTo>
                      <a:pt x="59" y="59"/>
                    </a:lnTo>
                    <a:lnTo>
                      <a:pt x="59" y="59"/>
                    </a:lnTo>
                    <a:lnTo>
                      <a:pt x="59" y="59"/>
                    </a:lnTo>
                    <a:lnTo>
                      <a:pt x="59" y="59"/>
                    </a:lnTo>
                    <a:lnTo>
                      <a:pt x="59" y="59"/>
                    </a:lnTo>
                    <a:lnTo>
                      <a:pt x="58" y="60"/>
                    </a:lnTo>
                    <a:lnTo>
                      <a:pt x="57" y="61"/>
                    </a:lnTo>
                    <a:lnTo>
                      <a:pt x="58" y="61"/>
                    </a:lnTo>
                    <a:lnTo>
                      <a:pt x="57" y="62"/>
                    </a:lnTo>
                    <a:lnTo>
                      <a:pt x="56" y="62"/>
                    </a:lnTo>
                    <a:lnTo>
                      <a:pt x="56" y="63"/>
                    </a:lnTo>
                    <a:lnTo>
                      <a:pt x="56" y="63"/>
                    </a:lnTo>
                    <a:lnTo>
                      <a:pt x="55" y="63"/>
                    </a:lnTo>
                    <a:lnTo>
                      <a:pt x="55" y="63"/>
                    </a:lnTo>
                    <a:lnTo>
                      <a:pt x="55" y="63"/>
                    </a:lnTo>
                    <a:lnTo>
                      <a:pt x="54" y="63"/>
                    </a:lnTo>
                    <a:lnTo>
                      <a:pt x="54" y="64"/>
                    </a:lnTo>
                    <a:lnTo>
                      <a:pt x="53" y="64"/>
                    </a:lnTo>
                    <a:lnTo>
                      <a:pt x="53" y="65"/>
                    </a:lnTo>
                    <a:lnTo>
                      <a:pt x="53" y="65"/>
                    </a:lnTo>
                    <a:lnTo>
                      <a:pt x="52" y="65"/>
                    </a:lnTo>
                    <a:lnTo>
                      <a:pt x="51" y="66"/>
                    </a:lnTo>
                    <a:lnTo>
                      <a:pt x="52" y="66"/>
                    </a:lnTo>
                    <a:lnTo>
                      <a:pt x="51" y="66"/>
                    </a:lnTo>
                    <a:lnTo>
                      <a:pt x="50" y="67"/>
                    </a:lnTo>
                    <a:lnTo>
                      <a:pt x="50" y="68"/>
                    </a:lnTo>
                    <a:lnTo>
                      <a:pt x="50" y="68"/>
                    </a:lnTo>
                    <a:lnTo>
                      <a:pt x="50" y="68"/>
                    </a:lnTo>
                    <a:lnTo>
                      <a:pt x="50" y="69"/>
                    </a:lnTo>
                    <a:lnTo>
                      <a:pt x="49" y="69"/>
                    </a:lnTo>
                    <a:lnTo>
                      <a:pt x="49" y="70"/>
                    </a:lnTo>
                    <a:lnTo>
                      <a:pt x="47" y="71"/>
                    </a:lnTo>
                    <a:lnTo>
                      <a:pt x="47" y="71"/>
                    </a:lnTo>
                    <a:lnTo>
                      <a:pt x="47" y="71"/>
                    </a:lnTo>
                    <a:lnTo>
                      <a:pt x="47" y="71"/>
                    </a:lnTo>
                    <a:lnTo>
                      <a:pt x="46" y="71"/>
                    </a:lnTo>
                    <a:lnTo>
                      <a:pt x="46" y="72"/>
                    </a:lnTo>
                    <a:lnTo>
                      <a:pt x="45" y="72"/>
                    </a:lnTo>
                    <a:lnTo>
                      <a:pt x="45" y="73"/>
                    </a:lnTo>
                    <a:lnTo>
                      <a:pt x="45" y="74"/>
                    </a:lnTo>
                    <a:lnTo>
                      <a:pt x="44" y="74"/>
                    </a:lnTo>
                    <a:lnTo>
                      <a:pt x="44" y="74"/>
                    </a:lnTo>
                    <a:lnTo>
                      <a:pt x="44" y="75"/>
                    </a:lnTo>
                    <a:lnTo>
                      <a:pt x="45" y="75"/>
                    </a:lnTo>
                    <a:lnTo>
                      <a:pt x="45" y="76"/>
                    </a:lnTo>
                    <a:lnTo>
                      <a:pt x="46" y="75"/>
                    </a:lnTo>
                    <a:lnTo>
                      <a:pt x="47" y="75"/>
                    </a:lnTo>
                    <a:lnTo>
                      <a:pt x="47" y="74"/>
                    </a:lnTo>
                    <a:lnTo>
                      <a:pt x="47" y="73"/>
                    </a:lnTo>
                    <a:lnTo>
                      <a:pt x="47" y="72"/>
                    </a:lnTo>
                    <a:lnTo>
                      <a:pt x="47" y="72"/>
                    </a:lnTo>
                    <a:lnTo>
                      <a:pt x="47" y="71"/>
                    </a:lnTo>
                    <a:lnTo>
                      <a:pt x="48" y="71"/>
                    </a:lnTo>
                    <a:lnTo>
                      <a:pt x="49" y="71"/>
                    </a:lnTo>
                    <a:lnTo>
                      <a:pt x="49" y="71"/>
                    </a:lnTo>
                    <a:lnTo>
                      <a:pt x="50" y="70"/>
                    </a:lnTo>
                    <a:lnTo>
                      <a:pt x="50" y="70"/>
                    </a:lnTo>
                    <a:lnTo>
                      <a:pt x="50" y="69"/>
                    </a:lnTo>
                    <a:lnTo>
                      <a:pt x="50" y="68"/>
                    </a:lnTo>
                    <a:lnTo>
                      <a:pt x="51" y="68"/>
                    </a:lnTo>
                    <a:lnTo>
                      <a:pt x="52" y="68"/>
                    </a:lnTo>
                    <a:lnTo>
                      <a:pt x="52" y="67"/>
                    </a:lnTo>
                    <a:lnTo>
                      <a:pt x="53" y="67"/>
                    </a:lnTo>
                    <a:lnTo>
                      <a:pt x="53" y="66"/>
                    </a:lnTo>
                    <a:lnTo>
                      <a:pt x="53" y="66"/>
                    </a:lnTo>
                    <a:lnTo>
                      <a:pt x="53" y="65"/>
                    </a:lnTo>
                    <a:lnTo>
                      <a:pt x="54" y="65"/>
                    </a:lnTo>
                    <a:lnTo>
                      <a:pt x="55" y="65"/>
                    </a:lnTo>
                    <a:lnTo>
                      <a:pt x="55" y="65"/>
                    </a:lnTo>
                    <a:lnTo>
                      <a:pt x="56" y="65"/>
                    </a:lnTo>
                    <a:lnTo>
                      <a:pt x="56" y="64"/>
                    </a:lnTo>
                    <a:lnTo>
                      <a:pt x="56" y="64"/>
                    </a:lnTo>
                    <a:lnTo>
                      <a:pt x="57" y="64"/>
                    </a:lnTo>
                    <a:lnTo>
                      <a:pt x="58" y="64"/>
                    </a:lnTo>
                    <a:lnTo>
                      <a:pt x="58" y="63"/>
                    </a:lnTo>
                    <a:lnTo>
                      <a:pt x="59" y="63"/>
                    </a:lnTo>
                    <a:lnTo>
                      <a:pt x="59" y="63"/>
                    </a:lnTo>
                    <a:lnTo>
                      <a:pt x="59" y="63"/>
                    </a:lnTo>
                    <a:lnTo>
                      <a:pt x="59" y="64"/>
                    </a:lnTo>
                    <a:lnTo>
                      <a:pt x="59" y="64"/>
                    </a:lnTo>
                    <a:lnTo>
                      <a:pt x="60" y="63"/>
                    </a:lnTo>
                    <a:lnTo>
                      <a:pt x="61" y="63"/>
                    </a:lnTo>
                    <a:lnTo>
                      <a:pt x="61" y="63"/>
                    </a:lnTo>
                    <a:lnTo>
                      <a:pt x="62" y="63"/>
                    </a:lnTo>
                    <a:lnTo>
                      <a:pt x="62" y="63"/>
                    </a:lnTo>
                    <a:lnTo>
                      <a:pt x="62" y="62"/>
                    </a:lnTo>
                    <a:lnTo>
                      <a:pt x="62" y="62"/>
                    </a:lnTo>
                    <a:lnTo>
                      <a:pt x="62" y="61"/>
                    </a:lnTo>
                    <a:lnTo>
                      <a:pt x="63" y="61"/>
                    </a:lnTo>
                    <a:lnTo>
                      <a:pt x="63" y="60"/>
                    </a:lnTo>
                    <a:lnTo>
                      <a:pt x="64" y="60"/>
                    </a:lnTo>
                    <a:lnTo>
                      <a:pt x="64" y="59"/>
                    </a:lnTo>
                    <a:lnTo>
                      <a:pt x="64" y="59"/>
                    </a:lnTo>
                    <a:lnTo>
                      <a:pt x="65" y="59"/>
                    </a:lnTo>
                    <a:lnTo>
                      <a:pt x="65" y="59"/>
                    </a:lnTo>
                    <a:lnTo>
                      <a:pt x="65" y="58"/>
                    </a:lnTo>
                    <a:lnTo>
                      <a:pt x="66" y="58"/>
                    </a:lnTo>
                    <a:lnTo>
                      <a:pt x="66" y="57"/>
                    </a:lnTo>
                    <a:lnTo>
                      <a:pt x="66" y="57"/>
                    </a:lnTo>
                    <a:lnTo>
                      <a:pt x="67" y="56"/>
                    </a:lnTo>
                    <a:lnTo>
                      <a:pt x="68" y="56"/>
                    </a:lnTo>
                    <a:lnTo>
                      <a:pt x="68" y="56"/>
                    </a:lnTo>
                    <a:lnTo>
                      <a:pt x="70" y="56"/>
                    </a:lnTo>
                    <a:lnTo>
                      <a:pt x="70" y="56"/>
                    </a:lnTo>
                    <a:lnTo>
                      <a:pt x="70" y="55"/>
                    </a:lnTo>
                    <a:lnTo>
                      <a:pt x="70" y="54"/>
                    </a:lnTo>
                    <a:lnTo>
                      <a:pt x="70" y="53"/>
                    </a:lnTo>
                    <a:lnTo>
                      <a:pt x="70" y="53"/>
                    </a:lnTo>
                    <a:lnTo>
                      <a:pt x="69" y="53"/>
                    </a:lnTo>
                    <a:lnTo>
                      <a:pt x="70" y="53"/>
                    </a:lnTo>
                    <a:lnTo>
                      <a:pt x="69" y="52"/>
                    </a:lnTo>
                    <a:lnTo>
                      <a:pt x="70" y="52"/>
                    </a:lnTo>
                    <a:lnTo>
                      <a:pt x="70" y="53"/>
                    </a:lnTo>
                    <a:lnTo>
                      <a:pt x="71" y="53"/>
                    </a:lnTo>
                    <a:lnTo>
                      <a:pt x="71" y="53"/>
                    </a:lnTo>
                    <a:lnTo>
                      <a:pt x="71" y="53"/>
                    </a:lnTo>
                    <a:lnTo>
                      <a:pt x="72" y="53"/>
                    </a:lnTo>
                    <a:lnTo>
                      <a:pt x="72" y="54"/>
                    </a:lnTo>
                    <a:lnTo>
                      <a:pt x="72" y="55"/>
                    </a:lnTo>
                    <a:lnTo>
                      <a:pt x="72" y="56"/>
                    </a:lnTo>
                    <a:lnTo>
                      <a:pt x="72" y="56"/>
                    </a:lnTo>
                    <a:lnTo>
                      <a:pt x="72" y="56"/>
                    </a:lnTo>
                    <a:lnTo>
                      <a:pt x="72" y="57"/>
                    </a:lnTo>
                    <a:lnTo>
                      <a:pt x="72" y="58"/>
                    </a:lnTo>
                    <a:lnTo>
                      <a:pt x="72" y="59"/>
                    </a:lnTo>
                    <a:lnTo>
                      <a:pt x="72" y="59"/>
                    </a:lnTo>
                    <a:lnTo>
                      <a:pt x="71" y="59"/>
                    </a:lnTo>
                    <a:lnTo>
                      <a:pt x="71" y="60"/>
                    </a:lnTo>
                    <a:lnTo>
                      <a:pt x="71" y="59"/>
                    </a:lnTo>
                    <a:lnTo>
                      <a:pt x="71" y="60"/>
                    </a:lnTo>
                    <a:lnTo>
                      <a:pt x="72" y="61"/>
                    </a:lnTo>
                    <a:lnTo>
                      <a:pt x="72" y="62"/>
                    </a:lnTo>
                    <a:lnTo>
                      <a:pt x="72" y="62"/>
                    </a:lnTo>
                    <a:lnTo>
                      <a:pt x="71" y="62"/>
                    </a:lnTo>
                    <a:lnTo>
                      <a:pt x="71" y="62"/>
                    </a:lnTo>
                    <a:lnTo>
                      <a:pt x="70" y="62"/>
                    </a:lnTo>
                    <a:lnTo>
                      <a:pt x="70" y="62"/>
                    </a:lnTo>
                    <a:lnTo>
                      <a:pt x="70" y="62"/>
                    </a:lnTo>
                    <a:lnTo>
                      <a:pt x="70" y="62"/>
                    </a:lnTo>
                    <a:lnTo>
                      <a:pt x="69" y="62"/>
                    </a:lnTo>
                    <a:lnTo>
                      <a:pt x="69" y="62"/>
                    </a:lnTo>
                    <a:lnTo>
                      <a:pt x="68" y="63"/>
                    </a:lnTo>
                    <a:lnTo>
                      <a:pt x="68" y="63"/>
                    </a:lnTo>
                    <a:lnTo>
                      <a:pt x="68" y="63"/>
                    </a:lnTo>
                    <a:lnTo>
                      <a:pt x="67" y="63"/>
                    </a:lnTo>
                    <a:lnTo>
                      <a:pt x="67" y="64"/>
                    </a:lnTo>
                    <a:lnTo>
                      <a:pt x="67" y="63"/>
                    </a:lnTo>
                    <a:lnTo>
                      <a:pt x="66" y="63"/>
                    </a:lnTo>
                    <a:lnTo>
                      <a:pt x="66" y="63"/>
                    </a:lnTo>
                    <a:lnTo>
                      <a:pt x="66" y="64"/>
                    </a:lnTo>
                    <a:lnTo>
                      <a:pt x="66" y="65"/>
                    </a:lnTo>
                    <a:lnTo>
                      <a:pt x="66" y="65"/>
                    </a:lnTo>
                    <a:lnTo>
                      <a:pt x="66" y="66"/>
                    </a:lnTo>
                    <a:lnTo>
                      <a:pt x="66" y="66"/>
                    </a:lnTo>
                    <a:lnTo>
                      <a:pt x="66" y="67"/>
                    </a:lnTo>
                    <a:lnTo>
                      <a:pt x="66" y="68"/>
                    </a:lnTo>
                    <a:lnTo>
                      <a:pt x="66" y="68"/>
                    </a:lnTo>
                    <a:lnTo>
                      <a:pt x="66" y="69"/>
                    </a:lnTo>
                    <a:lnTo>
                      <a:pt x="65" y="69"/>
                    </a:lnTo>
                    <a:lnTo>
                      <a:pt x="65" y="70"/>
                    </a:lnTo>
                    <a:lnTo>
                      <a:pt x="64" y="70"/>
                    </a:lnTo>
                    <a:lnTo>
                      <a:pt x="65" y="71"/>
                    </a:lnTo>
                    <a:lnTo>
                      <a:pt x="65" y="70"/>
                    </a:lnTo>
                    <a:lnTo>
                      <a:pt x="66" y="70"/>
                    </a:lnTo>
                    <a:lnTo>
                      <a:pt x="66" y="69"/>
                    </a:lnTo>
                    <a:lnTo>
                      <a:pt x="67" y="69"/>
                    </a:lnTo>
                    <a:lnTo>
                      <a:pt x="67" y="70"/>
                    </a:lnTo>
                    <a:lnTo>
                      <a:pt x="66" y="70"/>
                    </a:lnTo>
                    <a:lnTo>
                      <a:pt x="66" y="71"/>
                    </a:lnTo>
                    <a:lnTo>
                      <a:pt x="67" y="71"/>
                    </a:lnTo>
                    <a:lnTo>
                      <a:pt x="66" y="71"/>
                    </a:lnTo>
                    <a:lnTo>
                      <a:pt x="66" y="71"/>
                    </a:lnTo>
                    <a:lnTo>
                      <a:pt x="66" y="71"/>
                    </a:lnTo>
                    <a:lnTo>
                      <a:pt x="66" y="72"/>
                    </a:lnTo>
                    <a:lnTo>
                      <a:pt x="67" y="72"/>
                    </a:lnTo>
                    <a:lnTo>
                      <a:pt x="67" y="73"/>
                    </a:lnTo>
                    <a:lnTo>
                      <a:pt x="67" y="72"/>
                    </a:lnTo>
                    <a:lnTo>
                      <a:pt x="68" y="73"/>
                    </a:lnTo>
                    <a:lnTo>
                      <a:pt x="67" y="74"/>
                    </a:lnTo>
                    <a:lnTo>
                      <a:pt x="66" y="74"/>
                    </a:lnTo>
                    <a:lnTo>
                      <a:pt x="66" y="74"/>
                    </a:lnTo>
                    <a:lnTo>
                      <a:pt x="66" y="75"/>
                    </a:lnTo>
                    <a:lnTo>
                      <a:pt x="66" y="76"/>
                    </a:lnTo>
                    <a:lnTo>
                      <a:pt x="66" y="77"/>
                    </a:lnTo>
                    <a:lnTo>
                      <a:pt x="65" y="77"/>
                    </a:lnTo>
                    <a:lnTo>
                      <a:pt x="65" y="77"/>
                    </a:lnTo>
                    <a:lnTo>
                      <a:pt x="65" y="78"/>
                    </a:lnTo>
                    <a:lnTo>
                      <a:pt x="65" y="78"/>
                    </a:lnTo>
                    <a:lnTo>
                      <a:pt x="65" y="79"/>
                    </a:lnTo>
                    <a:lnTo>
                      <a:pt x="64" y="80"/>
                    </a:lnTo>
                    <a:lnTo>
                      <a:pt x="64" y="80"/>
                    </a:lnTo>
                    <a:lnTo>
                      <a:pt x="62" y="81"/>
                    </a:lnTo>
                    <a:lnTo>
                      <a:pt x="62" y="82"/>
                    </a:lnTo>
                    <a:lnTo>
                      <a:pt x="63" y="83"/>
                    </a:lnTo>
                    <a:lnTo>
                      <a:pt x="62" y="84"/>
                    </a:lnTo>
                    <a:lnTo>
                      <a:pt x="62" y="85"/>
                    </a:lnTo>
                    <a:lnTo>
                      <a:pt x="61" y="85"/>
                    </a:lnTo>
                    <a:lnTo>
                      <a:pt x="61" y="84"/>
                    </a:lnTo>
                    <a:lnTo>
                      <a:pt x="61" y="83"/>
                    </a:lnTo>
                    <a:lnTo>
                      <a:pt x="61" y="83"/>
                    </a:lnTo>
                    <a:lnTo>
                      <a:pt x="60" y="83"/>
                    </a:lnTo>
                    <a:lnTo>
                      <a:pt x="59" y="82"/>
                    </a:lnTo>
                    <a:lnTo>
                      <a:pt x="59" y="83"/>
                    </a:lnTo>
                    <a:lnTo>
                      <a:pt x="59" y="82"/>
                    </a:lnTo>
                    <a:lnTo>
                      <a:pt x="59" y="81"/>
                    </a:lnTo>
                    <a:lnTo>
                      <a:pt x="59" y="80"/>
                    </a:lnTo>
                    <a:lnTo>
                      <a:pt x="60" y="80"/>
                    </a:lnTo>
                    <a:lnTo>
                      <a:pt x="60" y="80"/>
                    </a:lnTo>
                    <a:lnTo>
                      <a:pt x="61" y="79"/>
                    </a:lnTo>
                    <a:lnTo>
                      <a:pt x="61" y="79"/>
                    </a:lnTo>
                    <a:lnTo>
                      <a:pt x="61" y="78"/>
                    </a:lnTo>
                    <a:lnTo>
                      <a:pt x="62" y="78"/>
                    </a:lnTo>
                    <a:lnTo>
                      <a:pt x="62" y="78"/>
                    </a:lnTo>
                    <a:lnTo>
                      <a:pt x="60" y="78"/>
                    </a:lnTo>
                    <a:lnTo>
                      <a:pt x="59" y="78"/>
                    </a:lnTo>
                    <a:lnTo>
                      <a:pt x="59" y="79"/>
                    </a:lnTo>
                    <a:lnTo>
                      <a:pt x="58" y="79"/>
                    </a:lnTo>
                    <a:lnTo>
                      <a:pt x="58" y="80"/>
                    </a:lnTo>
                    <a:lnTo>
                      <a:pt x="57" y="80"/>
                    </a:lnTo>
                    <a:lnTo>
                      <a:pt x="56" y="81"/>
                    </a:lnTo>
                    <a:lnTo>
                      <a:pt x="56" y="82"/>
                    </a:lnTo>
                    <a:lnTo>
                      <a:pt x="56" y="82"/>
                    </a:lnTo>
                    <a:lnTo>
                      <a:pt x="56" y="82"/>
                    </a:lnTo>
                    <a:lnTo>
                      <a:pt x="56" y="83"/>
                    </a:lnTo>
                    <a:lnTo>
                      <a:pt x="56" y="83"/>
                    </a:lnTo>
                    <a:lnTo>
                      <a:pt x="56" y="84"/>
                    </a:lnTo>
                    <a:lnTo>
                      <a:pt x="57" y="83"/>
                    </a:lnTo>
                    <a:lnTo>
                      <a:pt x="57" y="84"/>
                    </a:lnTo>
                    <a:lnTo>
                      <a:pt x="56" y="84"/>
                    </a:lnTo>
                    <a:lnTo>
                      <a:pt x="56" y="85"/>
                    </a:lnTo>
                    <a:lnTo>
                      <a:pt x="56" y="86"/>
                    </a:lnTo>
                    <a:lnTo>
                      <a:pt x="56" y="86"/>
                    </a:lnTo>
                    <a:lnTo>
                      <a:pt x="55" y="86"/>
                    </a:lnTo>
                    <a:lnTo>
                      <a:pt x="55" y="86"/>
                    </a:lnTo>
                    <a:lnTo>
                      <a:pt x="55" y="86"/>
                    </a:lnTo>
                    <a:lnTo>
                      <a:pt x="55" y="86"/>
                    </a:lnTo>
                    <a:lnTo>
                      <a:pt x="54" y="86"/>
                    </a:lnTo>
                    <a:lnTo>
                      <a:pt x="54" y="84"/>
                    </a:lnTo>
                    <a:lnTo>
                      <a:pt x="54" y="83"/>
                    </a:lnTo>
                    <a:lnTo>
                      <a:pt x="53" y="83"/>
                    </a:lnTo>
                    <a:lnTo>
                      <a:pt x="55" y="81"/>
                    </a:lnTo>
                    <a:lnTo>
                      <a:pt x="55" y="81"/>
                    </a:lnTo>
                    <a:lnTo>
                      <a:pt x="56" y="80"/>
                    </a:lnTo>
                    <a:lnTo>
                      <a:pt x="55" y="80"/>
                    </a:lnTo>
                    <a:lnTo>
                      <a:pt x="56" y="79"/>
                    </a:lnTo>
                    <a:lnTo>
                      <a:pt x="56" y="78"/>
                    </a:lnTo>
                    <a:lnTo>
                      <a:pt x="56" y="78"/>
                    </a:lnTo>
                    <a:lnTo>
                      <a:pt x="56" y="78"/>
                    </a:lnTo>
                    <a:lnTo>
                      <a:pt x="56" y="78"/>
                    </a:lnTo>
                    <a:lnTo>
                      <a:pt x="56" y="78"/>
                    </a:lnTo>
                    <a:lnTo>
                      <a:pt x="56" y="77"/>
                    </a:lnTo>
                    <a:lnTo>
                      <a:pt x="55" y="77"/>
                    </a:lnTo>
                    <a:lnTo>
                      <a:pt x="55" y="78"/>
                    </a:lnTo>
                    <a:lnTo>
                      <a:pt x="55" y="78"/>
                    </a:lnTo>
                    <a:lnTo>
                      <a:pt x="55" y="79"/>
                    </a:lnTo>
                    <a:lnTo>
                      <a:pt x="54" y="79"/>
                    </a:lnTo>
                    <a:lnTo>
                      <a:pt x="53" y="80"/>
                    </a:lnTo>
                    <a:lnTo>
                      <a:pt x="53" y="80"/>
                    </a:lnTo>
                    <a:lnTo>
                      <a:pt x="52" y="80"/>
                    </a:lnTo>
                    <a:lnTo>
                      <a:pt x="51" y="80"/>
                    </a:lnTo>
                    <a:lnTo>
                      <a:pt x="50" y="80"/>
                    </a:lnTo>
                    <a:lnTo>
                      <a:pt x="50" y="81"/>
                    </a:lnTo>
                    <a:lnTo>
                      <a:pt x="50" y="82"/>
                    </a:lnTo>
                    <a:lnTo>
                      <a:pt x="50" y="82"/>
                    </a:lnTo>
                    <a:lnTo>
                      <a:pt x="50" y="83"/>
                    </a:lnTo>
                    <a:lnTo>
                      <a:pt x="50" y="83"/>
                    </a:lnTo>
                    <a:lnTo>
                      <a:pt x="50" y="83"/>
                    </a:lnTo>
                    <a:lnTo>
                      <a:pt x="50" y="84"/>
                    </a:lnTo>
                    <a:lnTo>
                      <a:pt x="49" y="85"/>
                    </a:lnTo>
                    <a:lnTo>
                      <a:pt x="48" y="86"/>
                    </a:lnTo>
                    <a:lnTo>
                      <a:pt x="48" y="85"/>
                    </a:lnTo>
                    <a:lnTo>
                      <a:pt x="47" y="85"/>
                    </a:lnTo>
                    <a:lnTo>
                      <a:pt x="47" y="86"/>
                    </a:lnTo>
                    <a:lnTo>
                      <a:pt x="46" y="86"/>
                    </a:lnTo>
                    <a:lnTo>
                      <a:pt x="46" y="86"/>
                    </a:lnTo>
                    <a:lnTo>
                      <a:pt x="45" y="86"/>
                    </a:lnTo>
                    <a:lnTo>
                      <a:pt x="44" y="86"/>
                    </a:lnTo>
                    <a:lnTo>
                      <a:pt x="44" y="86"/>
                    </a:lnTo>
                    <a:lnTo>
                      <a:pt x="44" y="86"/>
                    </a:lnTo>
                    <a:lnTo>
                      <a:pt x="44" y="87"/>
                    </a:lnTo>
                    <a:lnTo>
                      <a:pt x="44" y="87"/>
                    </a:lnTo>
                    <a:lnTo>
                      <a:pt x="44" y="86"/>
                    </a:lnTo>
                    <a:lnTo>
                      <a:pt x="44" y="86"/>
                    </a:lnTo>
                    <a:lnTo>
                      <a:pt x="45" y="87"/>
                    </a:lnTo>
                    <a:lnTo>
                      <a:pt x="44" y="87"/>
                    </a:lnTo>
                    <a:lnTo>
                      <a:pt x="45" y="87"/>
                    </a:lnTo>
                    <a:lnTo>
                      <a:pt x="46" y="86"/>
                    </a:lnTo>
                    <a:lnTo>
                      <a:pt x="47" y="86"/>
                    </a:lnTo>
                    <a:lnTo>
                      <a:pt x="47" y="86"/>
                    </a:lnTo>
                    <a:lnTo>
                      <a:pt x="47" y="86"/>
                    </a:lnTo>
                    <a:lnTo>
                      <a:pt x="47" y="86"/>
                    </a:lnTo>
                    <a:lnTo>
                      <a:pt x="47" y="86"/>
                    </a:lnTo>
                    <a:lnTo>
                      <a:pt x="48" y="86"/>
                    </a:lnTo>
                    <a:lnTo>
                      <a:pt x="48" y="86"/>
                    </a:lnTo>
                    <a:lnTo>
                      <a:pt x="49" y="86"/>
                    </a:lnTo>
                    <a:lnTo>
                      <a:pt x="50" y="86"/>
                    </a:lnTo>
                    <a:lnTo>
                      <a:pt x="50" y="85"/>
                    </a:lnTo>
                    <a:lnTo>
                      <a:pt x="50" y="86"/>
                    </a:lnTo>
                    <a:lnTo>
                      <a:pt x="50" y="86"/>
                    </a:lnTo>
                    <a:lnTo>
                      <a:pt x="50" y="86"/>
                    </a:lnTo>
                    <a:lnTo>
                      <a:pt x="50" y="86"/>
                    </a:lnTo>
                    <a:lnTo>
                      <a:pt x="50" y="86"/>
                    </a:lnTo>
                    <a:lnTo>
                      <a:pt x="50" y="86"/>
                    </a:lnTo>
                    <a:lnTo>
                      <a:pt x="51" y="86"/>
                    </a:lnTo>
                    <a:lnTo>
                      <a:pt x="51" y="86"/>
                    </a:lnTo>
                    <a:lnTo>
                      <a:pt x="52" y="86"/>
                    </a:lnTo>
                    <a:lnTo>
                      <a:pt x="52" y="86"/>
                    </a:lnTo>
                    <a:lnTo>
                      <a:pt x="52" y="86"/>
                    </a:lnTo>
                    <a:lnTo>
                      <a:pt x="52" y="87"/>
                    </a:lnTo>
                    <a:lnTo>
                      <a:pt x="52" y="88"/>
                    </a:lnTo>
                    <a:lnTo>
                      <a:pt x="51" y="88"/>
                    </a:lnTo>
                    <a:lnTo>
                      <a:pt x="52" y="88"/>
                    </a:lnTo>
                    <a:lnTo>
                      <a:pt x="51" y="88"/>
                    </a:lnTo>
                    <a:lnTo>
                      <a:pt x="52" y="88"/>
                    </a:lnTo>
                    <a:lnTo>
                      <a:pt x="52" y="89"/>
                    </a:lnTo>
                    <a:lnTo>
                      <a:pt x="52" y="88"/>
                    </a:lnTo>
                    <a:lnTo>
                      <a:pt x="53" y="87"/>
                    </a:lnTo>
                    <a:lnTo>
                      <a:pt x="53" y="86"/>
                    </a:lnTo>
                    <a:lnTo>
                      <a:pt x="53" y="86"/>
                    </a:lnTo>
                    <a:lnTo>
                      <a:pt x="53" y="86"/>
                    </a:lnTo>
                    <a:lnTo>
                      <a:pt x="53" y="86"/>
                    </a:lnTo>
                    <a:lnTo>
                      <a:pt x="53" y="87"/>
                    </a:lnTo>
                    <a:lnTo>
                      <a:pt x="53" y="88"/>
                    </a:lnTo>
                    <a:lnTo>
                      <a:pt x="53" y="89"/>
                    </a:lnTo>
                    <a:lnTo>
                      <a:pt x="54" y="89"/>
                    </a:lnTo>
                    <a:lnTo>
                      <a:pt x="54" y="90"/>
                    </a:lnTo>
                    <a:lnTo>
                      <a:pt x="55" y="90"/>
                    </a:lnTo>
                    <a:lnTo>
                      <a:pt x="55" y="91"/>
                    </a:lnTo>
                    <a:lnTo>
                      <a:pt x="56" y="91"/>
                    </a:lnTo>
                    <a:lnTo>
                      <a:pt x="56" y="91"/>
                    </a:lnTo>
                    <a:lnTo>
                      <a:pt x="57" y="90"/>
                    </a:lnTo>
                    <a:lnTo>
                      <a:pt x="58" y="90"/>
                    </a:lnTo>
                    <a:lnTo>
                      <a:pt x="59" y="90"/>
                    </a:lnTo>
                    <a:lnTo>
                      <a:pt x="59" y="89"/>
                    </a:lnTo>
                    <a:lnTo>
                      <a:pt x="59" y="88"/>
                    </a:lnTo>
                    <a:lnTo>
                      <a:pt x="61" y="88"/>
                    </a:lnTo>
                    <a:lnTo>
                      <a:pt x="61" y="87"/>
                    </a:lnTo>
                    <a:lnTo>
                      <a:pt x="61" y="86"/>
                    </a:lnTo>
                    <a:lnTo>
                      <a:pt x="62" y="86"/>
                    </a:lnTo>
                    <a:lnTo>
                      <a:pt x="62" y="86"/>
                    </a:lnTo>
                    <a:lnTo>
                      <a:pt x="62" y="86"/>
                    </a:lnTo>
                    <a:lnTo>
                      <a:pt x="62" y="85"/>
                    </a:lnTo>
                    <a:lnTo>
                      <a:pt x="64" y="84"/>
                    </a:lnTo>
                    <a:lnTo>
                      <a:pt x="64" y="83"/>
                    </a:lnTo>
                    <a:lnTo>
                      <a:pt x="63" y="82"/>
                    </a:lnTo>
                    <a:lnTo>
                      <a:pt x="64" y="82"/>
                    </a:lnTo>
                    <a:lnTo>
                      <a:pt x="65" y="83"/>
                    </a:lnTo>
                    <a:lnTo>
                      <a:pt x="65" y="83"/>
                    </a:lnTo>
                    <a:lnTo>
                      <a:pt x="65" y="85"/>
                    </a:lnTo>
                    <a:lnTo>
                      <a:pt x="66" y="85"/>
                    </a:lnTo>
                    <a:lnTo>
                      <a:pt x="66" y="86"/>
                    </a:lnTo>
                    <a:lnTo>
                      <a:pt x="66" y="86"/>
                    </a:lnTo>
                    <a:lnTo>
                      <a:pt x="67" y="86"/>
                    </a:lnTo>
                    <a:lnTo>
                      <a:pt x="67" y="85"/>
                    </a:lnTo>
                    <a:lnTo>
                      <a:pt x="68" y="85"/>
                    </a:lnTo>
                    <a:lnTo>
                      <a:pt x="67" y="84"/>
                    </a:lnTo>
                    <a:lnTo>
                      <a:pt x="66" y="84"/>
                    </a:lnTo>
                    <a:lnTo>
                      <a:pt x="66" y="83"/>
                    </a:lnTo>
                    <a:lnTo>
                      <a:pt x="67" y="83"/>
                    </a:lnTo>
                    <a:lnTo>
                      <a:pt x="67" y="83"/>
                    </a:lnTo>
                    <a:lnTo>
                      <a:pt x="68" y="83"/>
                    </a:lnTo>
                    <a:lnTo>
                      <a:pt x="68" y="83"/>
                    </a:lnTo>
                    <a:lnTo>
                      <a:pt x="68" y="83"/>
                    </a:lnTo>
                    <a:lnTo>
                      <a:pt x="68" y="83"/>
                    </a:lnTo>
                    <a:lnTo>
                      <a:pt x="69" y="83"/>
                    </a:lnTo>
                    <a:lnTo>
                      <a:pt x="69" y="83"/>
                    </a:lnTo>
                    <a:lnTo>
                      <a:pt x="71" y="83"/>
                    </a:lnTo>
                    <a:lnTo>
                      <a:pt x="71" y="83"/>
                    </a:lnTo>
                    <a:lnTo>
                      <a:pt x="71" y="82"/>
                    </a:lnTo>
                    <a:lnTo>
                      <a:pt x="71" y="81"/>
                    </a:lnTo>
                    <a:lnTo>
                      <a:pt x="71" y="80"/>
                    </a:lnTo>
                    <a:lnTo>
                      <a:pt x="72" y="80"/>
                    </a:lnTo>
                    <a:lnTo>
                      <a:pt x="72" y="80"/>
                    </a:lnTo>
                    <a:lnTo>
                      <a:pt x="71" y="80"/>
                    </a:lnTo>
                    <a:lnTo>
                      <a:pt x="71" y="79"/>
                    </a:lnTo>
                    <a:lnTo>
                      <a:pt x="71" y="78"/>
                    </a:lnTo>
                    <a:lnTo>
                      <a:pt x="71" y="77"/>
                    </a:lnTo>
                    <a:lnTo>
                      <a:pt x="71" y="77"/>
                    </a:lnTo>
                    <a:lnTo>
                      <a:pt x="71" y="77"/>
                    </a:lnTo>
                    <a:lnTo>
                      <a:pt x="71" y="77"/>
                    </a:lnTo>
                    <a:lnTo>
                      <a:pt x="72" y="76"/>
                    </a:lnTo>
                    <a:lnTo>
                      <a:pt x="71" y="75"/>
                    </a:lnTo>
                    <a:lnTo>
                      <a:pt x="71" y="74"/>
                    </a:lnTo>
                    <a:lnTo>
                      <a:pt x="71" y="74"/>
                    </a:lnTo>
                    <a:lnTo>
                      <a:pt x="71" y="73"/>
                    </a:lnTo>
                    <a:lnTo>
                      <a:pt x="71" y="72"/>
                    </a:lnTo>
                    <a:lnTo>
                      <a:pt x="71" y="71"/>
                    </a:lnTo>
                    <a:lnTo>
                      <a:pt x="71" y="71"/>
                    </a:lnTo>
                    <a:lnTo>
                      <a:pt x="72" y="71"/>
                    </a:lnTo>
                    <a:lnTo>
                      <a:pt x="72" y="71"/>
                    </a:lnTo>
                    <a:lnTo>
                      <a:pt x="72" y="71"/>
                    </a:lnTo>
                    <a:lnTo>
                      <a:pt x="73" y="71"/>
                    </a:lnTo>
                    <a:lnTo>
                      <a:pt x="74" y="71"/>
                    </a:lnTo>
                    <a:lnTo>
                      <a:pt x="74" y="71"/>
                    </a:lnTo>
                    <a:lnTo>
                      <a:pt x="74" y="70"/>
                    </a:lnTo>
                    <a:lnTo>
                      <a:pt x="73" y="70"/>
                    </a:lnTo>
                    <a:lnTo>
                      <a:pt x="74" y="70"/>
                    </a:lnTo>
                    <a:lnTo>
                      <a:pt x="73" y="70"/>
                    </a:lnTo>
                    <a:lnTo>
                      <a:pt x="73" y="69"/>
                    </a:lnTo>
                    <a:lnTo>
                      <a:pt x="72" y="69"/>
                    </a:lnTo>
                    <a:lnTo>
                      <a:pt x="73" y="68"/>
                    </a:lnTo>
                    <a:lnTo>
                      <a:pt x="72" y="68"/>
                    </a:lnTo>
                    <a:lnTo>
                      <a:pt x="72" y="68"/>
                    </a:lnTo>
                    <a:lnTo>
                      <a:pt x="72" y="67"/>
                    </a:lnTo>
                    <a:lnTo>
                      <a:pt x="72" y="66"/>
                    </a:lnTo>
                    <a:lnTo>
                      <a:pt x="73" y="65"/>
                    </a:lnTo>
                    <a:lnTo>
                      <a:pt x="74" y="65"/>
                    </a:lnTo>
                    <a:lnTo>
                      <a:pt x="74" y="65"/>
                    </a:lnTo>
                    <a:lnTo>
                      <a:pt x="74" y="64"/>
                    </a:lnTo>
                    <a:lnTo>
                      <a:pt x="74" y="63"/>
                    </a:lnTo>
                    <a:lnTo>
                      <a:pt x="74" y="62"/>
                    </a:lnTo>
                    <a:lnTo>
                      <a:pt x="74" y="62"/>
                    </a:lnTo>
                    <a:lnTo>
                      <a:pt x="74" y="61"/>
                    </a:lnTo>
                    <a:lnTo>
                      <a:pt x="74" y="60"/>
                    </a:lnTo>
                    <a:lnTo>
                      <a:pt x="75" y="60"/>
                    </a:lnTo>
                    <a:lnTo>
                      <a:pt x="76" y="59"/>
                    </a:lnTo>
                    <a:lnTo>
                      <a:pt x="77" y="59"/>
                    </a:lnTo>
                    <a:lnTo>
                      <a:pt x="77" y="59"/>
                    </a:lnTo>
                    <a:lnTo>
                      <a:pt x="77" y="58"/>
                    </a:lnTo>
                    <a:lnTo>
                      <a:pt x="77" y="58"/>
                    </a:lnTo>
                    <a:lnTo>
                      <a:pt x="77" y="57"/>
                    </a:lnTo>
                    <a:lnTo>
                      <a:pt x="77" y="56"/>
                    </a:lnTo>
                    <a:lnTo>
                      <a:pt x="78" y="56"/>
                    </a:lnTo>
                    <a:lnTo>
                      <a:pt x="78" y="56"/>
                    </a:lnTo>
                    <a:lnTo>
                      <a:pt x="79" y="56"/>
                    </a:lnTo>
                    <a:lnTo>
                      <a:pt x="79" y="55"/>
                    </a:lnTo>
                    <a:lnTo>
                      <a:pt x="79" y="54"/>
                    </a:lnTo>
                    <a:lnTo>
                      <a:pt x="80" y="54"/>
                    </a:lnTo>
                    <a:lnTo>
                      <a:pt x="80" y="54"/>
                    </a:lnTo>
                    <a:lnTo>
                      <a:pt x="81" y="54"/>
                    </a:lnTo>
                    <a:lnTo>
                      <a:pt x="83" y="54"/>
                    </a:lnTo>
                    <a:lnTo>
                      <a:pt x="83" y="53"/>
                    </a:lnTo>
                    <a:lnTo>
                      <a:pt x="83" y="53"/>
                    </a:lnTo>
                    <a:lnTo>
                      <a:pt x="83" y="53"/>
                    </a:lnTo>
                    <a:lnTo>
                      <a:pt x="83" y="53"/>
                    </a:lnTo>
                    <a:lnTo>
                      <a:pt x="83" y="53"/>
                    </a:lnTo>
                    <a:lnTo>
                      <a:pt x="83" y="53"/>
                    </a:lnTo>
                    <a:lnTo>
                      <a:pt x="83" y="53"/>
                    </a:lnTo>
                    <a:lnTo>
                      <a:pt x="83" y="52"/>
                    </a:lnTo>
                    <a:lnTo>
                      <a:pt x="83" y="52"/>
                    </a:lnTo>
                    <a:lnTo>
                      <a:pt x="83" y="51"/>
                    </a:lnTo>
                    <a:lnTo>
                      <a:pt x="83" y="51"/>
                    </a:lnTo>
                    <a:lnTo>
                      <a:pt x="83" y="51"/>
                    </a:lnTo>
                    <a:lnTo>
                      <a:pt x="83" y="50"/>
                    </a:lnTo>
                    <a:lnTo>
                      <a:pt x="82" y="50"/>
                    </a:lnTo>
                    <a:lnTo>
                      <a:pt x="81" y="49"/>
                    </a:lnTo>
                    <a:lnTo>
                      <a:pt x="82" y="49"/>
                    </a:lnTo>
                    <a:lnTo>
                      <a:pt x="81" y="49"/>
                    </a:lnTo>
                    <a:lnTo>
                      <a:pt x="82" y="50"/>
                    </a:lnTo>
                    <a:lnTo>
                      <a:pt x="82" y="49"/>
                    </a:lnTo>
                    <a:lnTo>
                      <a:pt x="81" y="48"/>
                    </a:lnTo>
                    <a:lnTo>
                      <a:pt x="81" y="49"/>
                    </a:lnTo>
                    <a:lnTo>
                      <a:pt x="81" y="48"/>
                    </a:lnTo>
                    <a:lnTo>
                      <a:pt x="81" y="48"/>
                    </a:lnTo>
                    <a:lnTo>
                      <a:pt x="80" y="48"/>
                    </a:lnTo>
                    <a:lnTo>
                      <a:pt x="80" y="47"/>
                    </a:lnTo>
                    <a:lnTo>
                      <a:pt x="80" y="47"/>
                    </a:lnTo>
                    <a:lnTo>
                      <a:pt x="80" y="46"/>
                    </a:lnTo>
                    <a:lnTo>
                      <a:pt x="80" y="46"/>
                    </a:lnTo>
                    <a:lnTo>
                      <a:pt x="80" y="45"/>
                    </a:lnTo>
                    <a:lnTo>
                      <a:pt x="80" y="44"/>
                    </a:lnTo>
                    <a:lnTo>
                      <a:pt x="80" y="44"/>
                    </a:lnTo>
                    <a:lnTo>
                      <a:pt x="80" y="44"/>
                    </a:lnTo>
                    <a:lnTo>
                      <a:pt x="80" y="43"/>
                    </a:lnTo>
                    <a:lnTo>
                      <a:pt x="81" y="42"/>
                    </a:lnTo>
                    <a:lnTo>
                      <a:pt x="81" y="41"/>
                    </a:lnTo>
                    <a:lnTo>
                      <a:pt x="80" y="41"/>
                    </a:lnTo>
                    <a:lnTo>
                      <a:pt x="80" y="41"/>
                    </a:lnTo>
                    <a:lnTo>
                      <a:pt x="81" y="41"/>
                    </a:lnTo>
                    <a:lnTo>
                      <a:pt x="80" y="41"/>
                    </a:lnTo>
                    <a:lnTo>
                      <a:pt x="80" y="41"/>
                    </a:lnTo>
                    <a:lnTo>
                      <a:pt x="80" y="41"/>
                    </a:lnTo>
                    <a:lnTo>
                      <a:pt x="79" y="40"/>
                    </a:lnTo>
                    <a:lnTo>
                      <a:pt x="78" y="40"/>
                    </a:lnTo>
                    <a:lnTo>
                      <a:pt x="78" y="41"/>
                    </a:lnTo>
                    <a:lnTo>
                      <a:pt x="78" y="41"/>
                    </a:lnTo>
                    <a:lnTo>
                      <a:pt x="77" y="41"/>
                    </a:lnTo>
                    <a:lnTo>
                      <a:pt x="77" y="41"/>
                    </a:lnTo>
                    <a:lnTo>
                      <a:pt x="77" y="41"/>
                    </a:lnTo>
                    <a:lnTo>
                      <a:pt x="77" y="42"/>
                    </a:lnTo>
                    <a:lnTo>
                      <a:pt x="77" y="43"/>
                    </a:lnTo>
                    <a:lnTo>
                      <a:pt x="77" y="44"/>
                    </a:lnTo>
                    <a:lnTo>
                      <a:pt x="77" y="44"/>
                    </a:lnTo>
                    <a:lnTo>
                      <a:pt x="77" y="45"/>
                    </a:lnTo>
                    <a:lnTo>
                      <a:pt x="78" y="45"/>
                    </a:lnTo>
                    <a:lnTo>
                      <a:pt x="78" y="46"/>
                    </a:lnTo>
                    <a:lnTo>
                      <a:pt x="79" y="47"/>
                    </a:lnTo>
                    <a:lnTo>
                      <a:pt x="79" y="48"/>
                    </a:lnTo>
                    <a:lnTo>
                      <a:pt x="79" y="48"/>
                    </a:lnTo>
                    <a:lnTo>
                      <a:pt x="78" y="48"/>
                    </a:lnTo>
                    <a:lnTo>
                      <a:pt x="78" y="48"/>
                    </a:lnTo>
                    <a:lnTo>
                      <a:pt x="78" y="47"/>
                    </a:lnTo>
                    <a:lnTo>
                      <a:pt x="78" y="47"/>
                    </a:lnTo>
                    <a:lnTo>
                      <a:pt x="77" y="47"/>
                    </a:lnTo>
                    <a:lnTo>
                      <a:pt x="77" y="46"/>
                    </a:lnTo>
                    <a:lnTo>
                      <a:pt x="77" y="46"/>
                    </a:lnTo>
                    <a:lnTo>
                      <a:pt x="77" y="45"/>
                    </a:lnTo>
                    <a:lnTo>
                      <a:pt x="77" y="44"/>
                    </a:lnTo>
                    <a:lnTo>
                      <a:pt x="76" y="44"/>
                    </a:lnTo>
                    <a:lnTo>
                      <a:pt x="76" y="44"/>
                    </a:lnTo>
                    <a:lnTo>
                      <a:pt x="75" y="44"/>
                    </a:lnTo>
                    <a:lnTo>
                      <a:pt x="75" y="43"/>
                    </a:lnTo>
                    <a:lnTo>
                      <a:pt x="76" y="43"/>
                    </a:lnTo>
                    <a:lnTo>
                      <a:pt x="75" y="42"/>
                    </a:lnTo>
                    <a:lnTo>
                      <a:pt x="76" y="41"/>
                    </a:lnTo>
                    <a:lnTo>
                      <a:pt x="75" y="41"/>
                    </a:lnTo>
                    <a:lnTo>
                      <a:pt x="75" y="41"/>
                    </a:lnTo>
                    <a:lnTo>
                      <a:pt x="76" y="41"/>
                    </a:lnTo>
                    <a:lnTo>
                      <a:pt x="75" y="41"/>
                    </a:lnTo>
                    <a:lnTo>
                      <a:pt x="76" y="41"/>
                    </a:lnTo>
                    <a:lnTo>
                      <a:pt x="76" y="41"/>
                    </a:lnTo>
                    <a:lnTo>
                      <a:pt x="76" y="40"/>
                    </a:lnTo>
                    <a:lnTo>
                      <a:pt x="76" y="39"/>
                    </a:lnTo>
                    <a:lnTo>
                      <a:pt x="76" y="38"/>
                    </a:lnTo>
                    <a:lnTo>
                      <a:pt x="77" y="38"/>
                    </a:lnTo>
                    <a:lnTo>
                      <a:pt x="77" y="38"/>
                    </a:lnTo>
                    <a:lnTo>
                      <a:pt x="77" y="38"/>
                    </a:lnTo>
                    <a:lnTo>
                      <a:pt x="77" y="38"/>
                    </a:lnTo>
                    <a:lnTo>
                      <a:pt x="78" y="38"/>
                    </a:lnTo>
                    <a:lnTo>
                      <a:pt x="78" y="38"/>
                    </a:lnTo>
                    <a:lnTo>
                      <a:pt x="79" y="38"/>
                    </a:lnTo>
                    <a:lnTo>
                      <a:pt x="79" y="38"/>
                    </a:lnTo>
                    <a:lnTo>
                      <a:pt x="80" y="38"/>
                    </a:lnTo>
                    <a:lnTo>
                      <a:pt x="80" y="39"/>
                    </a:lnTo>
                    <a:lnTo>
                      <a:pt x="80" y="39"/>
                    </a:lnTo>
                    <a:lnTo>
                      <a:pt x="81" y="39"/>
                    </a:lnTo>
                    <a:lnTo>
                      <a:pt x="80" y="39"/>
                    </a:lnTo>
                    <a:lnTo>
                      <a:pt x="81" y="38"/>
                    </a:lnTo>
                    <a:lnTo>
                      <a:pt x="81" y="38"/>
                    </a:lnTo>
                    <a:lnTo>
                      <a:pt x="82" y="38"/>
                    </a:lnTo>
                    <a:lnTo>
                      <a:pt x="83" y="37"/>
                    </a:lnTo>
                    <a:lnTo>
                      <a:pt x="82" y="38"/>
                    </a:lnTo>
                    <a:lnTo>
                      <a:pt x="82" y="37"/>
                    </a:lnTo>
                    <a:lnTo>
                      <a:pt x="82" y="36"/>
                    </a:lnTo>
                    <a:lnTo>
                      <a:pt x="81" y="35"/>
                    </a:lnTo>
                    <a:lnTo>
                      <a:pt x="82" y="35"/>
                    </a:lnTo>
                    <a:lnTo>
                      <a:pt x="81" y="35"/>
                    </a:lnTo>
                    <a:lnTo>
                      <a:pt x="81" y="35"/>
                    </a:lnTo>
                    <a:lnTo>
                      <a:pt x="80" y="35"/>
                    </a:lnTo>
                    <a:lnTo>
                      <a:pt x="81" y="35"/>
                    </a:lnTo>
                    <a:lnTo>
                      <a:pt x="80" y="35"/>
                    </a:lnTo>
                    <a:lnTo>
                      <a:pt x="80" y="34"/>
                    </a:lnTo>
                    <a:lnTo>
                      <a:pt x="80" y="34"/>
                    </a:lnTo>
                    <a:lnTo>
                      <a:pt x="80" y="33"/>
                    </a:lnTo>
                    <a:lnTo>
                      <a:pt x="79" y="33"/>
                    </a:lnTo>
                    <a:lnTo>
                      <a:pt x="80" y="33"/>
                    </a:lnTo>
                    <a:lnTo>
                      <a:pt x="79" y="33"/>
                    </a:lnTo>
                    <a:lnTo>
                      <a:pt x="78" y="33"/>
                    </a:lnTo>
                    <a:lnTo>
                      <a:pt x="79" y="33"/>
                    </a:lnTo>
                    <a:lnTo>
                      <a:pt x="79" y="32"/>
                    </a:lnTo>
                    <a:lnTo>
                      <a:pt x="78" y="32"/>
                    </a:lnTo>
                    <a:lnTo>
                      <a:pt x="77" y="32"/>
                    </a:lnTo>
                    <a:lnTo>
                      <a:pt x="77" y="32"/>
                    </a:lnTo>
                    <a:lnTo>
                      <a:pt x="77" y="31"/>
                    </a:lnTo>
                    <a:lnTo>
                      <a:pt x="77" y="30"/>
                    </a:lnTo>
                    <a:lnTo>
                      <a:pt x="77" y="29"/>
                    </a:lnTo>
                    <a:lnTo>
                      <a:pt x="77" y="29"/>
                    </a:lnTo>
                    <a:lnTo>
                      <a:pt x="77" y="29"/>
                    </a:lnTo>
                    <a:lnTo>
                      <a:pt x="78" y="29"/>
                    </a:lnTo>
                    <a:lnTo>
                      <a:pt x="78" y="28"/>
                    </a:lnTo>
                    <a:lnTo>
                      <a:pt x="78" y="29"/>
                    </a:lnTo>
                    <a:lnTo>
                      <a:pt x="77" y="28"/>
                    </a:lnTo>
                    <a:lnTo>
                      <a:pt x="77" y="29"/>
                    </a:lnTo>
                    <a:lnTo>
                      <a:pt x="77" y="29"/>
                    </a:lnTo>
                    <a:lnTo>
                      <a:pt x="76" y="29"/>
                    </a:lnTo>
                    <a:lnTo>
                      <a:pt x="76" y="29"/>
                    </a:lnTo>
                    <a:lnTo>
                      <a:pt x="75" y="29"/>
                    </a:lnTo>
                    <a:lnTo>
                      <a:pt x="74" y="29"/>
                    </a:lnTo>
                    <a:lnTo>
                      <a:pt x="74" y="29"/>
                    </a:lnTo>
                    <a:lnTo>
                      <a:pt x="74" y="29"/>
                    </a:lnTo>
                    <a:lnTo>
                      <a:pt x="74" y="29"/>
                    </a:lnTo>
                    <a:lnTo>
                      <a:pt x="74" y="28"/>
                    </a:lnTo>
                    <a:lnTo>
                      <a:pt x="74" y="27"/>
                    </a:lnTo>
                    <a:lnTo>
                      <a:pt x="75" y="27"/>
                    </a:lnTo>
                    <a:lnTo>
                      <a:pt x="75" y="26"/>
                    </a:lnTo>
                    <a:lnTo>
                      <a:pt x="75" y="26"/>
                    </a:lnTo>
                    <a:lnTo>
                      <a:pt x="74" y="25"/>
                    </a:lnTo>
                    <a:lnTo>
                      <a:pt x="74" y="26"/>
                    </a:lnTo>
                    <a:lnTo>
                      <a:pt x="74" y="25"/>
                    </a:lnTo>
                    <a:lnTo>
                      <a:pt x="75" y="24"/>
                    </a:lnTo>
                    <a:lnTo>
                      <a:pt x="75" y="25"/>
                    </a:lnTo>
                    <a:lnTo>
                      <a:pt x="76" y="25"/>
                    </a:lnTo>
                    <a:lnTo>
                      <a:pt x="77" y="25"/>
                    </a:lnTo>
                    <a:lnTo>
                      <a:pt x="77" y="24"/>
                    </a:lnTo>
                    <a:lnTo>
                      <a:pt x="77" y="25"/>
                    </a:lnTo>
                    <a:lnTo>
                      <a:pt x="77" y="24"/>
                    </a:lnTo>
                    <a:lnTo>
                      <a:pt x="77" y="25"/>
                    </a:lnTo>
                    <a:lnTo>
                      <a:pt x="77" y="24"/>
                    </a:lnTo>
                    <a:lnTo>
                      <a:pt x="77" y="25"/>
                    </a:lnTo>
                    <a:lnTo>
                      <a:pt x="77" y="25"/>
                    </a:lnTo>
                    <a:lnTo>
                      <a:pt x="77" y="26"/>
                    </a:lnTo>
                    <a:lnTo>
                      <a:pt x="77" y="26"/>
                    </a:lnTo>
                    <a:lnTo>
                      <a:pt x="77" y="26"/>
                    </a:lnTo>
                    <a:lnTo>
                      <a:pt x="78" y="26"/>
                    </a:lnTo>
                    <a:lnTo>
                      <a:pt x="79" y="26"/>
                    </a:lnTo>
                    <a:lnTo>
                      <a:pt x="79" y="26"/>
                    </a:lnTo>
                    <a:lnTo>
                      <a:pt x="79" y="27"/>
                    </a:lnTo>
                    <a:lnTo>
                      <a:pt x="80" y="28"/>
                    </a:lnTo>
                    <a:lnTo>
                      <a:pt x="79" y="28"/>
                    </a:lnTo>
                    <a:lnTo>
                      <a:pt x="80" y="28"/>
                    </a:lnTo>
                    <a:lnTo>
                      <a:pt x="80" y="28"/>
                    </a:lnTo>
                    <a:lnTo>
                      <a:pt x="81" y="28"/>
                    </a:lnTo>
                    <a:lnTo>
                      <a:pt x="81" y="27"/>
                    </a:lnTo>
                    <a:lnTo>
                      <a:pt x="81" y="26"/>
                    </a:lnTo>
                    <a:lnTo>
                      <a:pt x="81" y="26"/>
                    </a:lnTo>
                    <a:lnTo>
                      <a:pt x="81" y="25"/>
                    </a:lnTo>
                    <a:lnTo>
                      <a:pt x="82" y="25"/>
                    </a:lnTo>
                    <a:lnTo>
                      <a:pt x="81" y="25"/>
                    </a:lnTo>
                    <a:lnTo>
                      <a:pt x="81" y="24"/>
                    </a:lnTo>
                    <a:lnTo>
                      <a:pt x="81" y="23"/>
                    </a:lnTo>
                    <a:lnTo>
                      <a:pt x="80" y="23"/>
                    </a:lnTo>
                    <a:lnTo>
                      <a:pt x="80" y="23"/>
                    </a:lnTo>
                    <a:lnTo>
                      <a:pt x="80" y="22"/>
                    </a:lnTo>
                    <a:lnTo>
                      <a:pt x="80" y="22"/>
                    </a:lnTo>
                    <a:lnTo>
                      <a:pt x="80" y="22"/>
                    </a:lnTo>
                    <a:lnTo>
                      <a:pt x="80" y="22"/>
                    </a:lnTo>
                    <a:lnTo>
                      <a:pt x="80" y="23"/>
                    </a:lnTo>
                    <a:lnTo>
                      <a:pt x="82" y="23"/>
                    </a:lnTo>
                    <a:lnTo>
                      <a:pt x="82" y="23"/>
                    </a:lnTo>
                    <a:lnTo>
                      <a:pt x="83" y="23"/>
                    </a:lnTo>
                    <a:lnTo>
                      <a:pt x="83" y="23"/>
                    </a:lnTo>
                    <a:lnTo>
                      <a:pt x="83" y="23"/>
                    </a:lnTo>
                    <a:lnTo>
                      <a:pt x="84" y="23"/>
                    </a:lnTo>
                    <a:lnTo>
                      <a:pt x="84" y="22"/>
                    </a:lnTo>
                    <a:lnTo>
                      <a:pt x="83" y="22"/>
                    </a:lnTo>
                    <a:lnTo>
                      <a:pt x="83" y="21"/>
                    </a:lnTo>
                    <a:lnTo>
                      <a:pt x="83" y="20"/>
                    </a:lnTo>
                    <a:lnTo>
                      <a:pt x="83" y="20"/>
                    </a:lnTo>
                    <a:lnTo>
                      <a:pt x="83" y="19"/>
                    </a:lnTo>
                    <a:lnTo>
                      <a:pt x="83" y="19"/>
                    </a:lnTo>
                    <a:lnTo>
                      <a:pt x="83" y="18"/>
                    </a:lnTo>
                    <a:lnTo>
                      <a:pt x="83" y="18"/>
                    </a:lnTo>
                    <a:lnTo>
                      <a:pt x="83" y="17"/>
                    </a:lnTo>
                    <a:lnTo>
                      <a:pt x="83" y="17"/>
                    </a:lnTo>
                    <a:lnTo>
                      <a:pt x="83" y="17"/>
                    </a:lnTo>
                    <a:lnTo>
                      <a:pt x="83" y="17"/>
                    </a:lnTo>
                    <a:lnTo>
                      <a:pt x="83" y="16"/>
                    </a:lnTo>
                    <a:lnTo>
                      <a:pt x="83" y="15"/>
                    </a:lnTo>
                    <a:lnTo>
                      <a:pt x="84" y="14"/>
                    </a:lnTo>
                    <a:lnTo>
                      <a:pt x="83" y="14"/>
                    </a:lnTo>
                    <a:lnTo>
                      <a:pt x="83" y="14"/>
                    </a:lnTo>
                    <a:lnTo>
                      <a:pt x="83" y="13"/>
                    </a:lnTo>
                    <a:lnTo>
                      <a:pt x="83" y="12"/>
                    </a:lnTo>
                    <a:lnTo>
                      <a:pt x="82" y="12"/>
                    </a:lnTo>
                    <a:lnTo>
                      <a:pt x="81" y="12"/>
                    </a:lnTo>
                    <a:lnTo>
                      <a:pt x="81" y="13"/>
                    </a:lnTo>
                    <a:lnTo>
                      <a:pt x="80" y="13"/>
                    </a:lnTo>
                    <a:lnTo>
                      <a:pt x="80" y="14"/>
                    </a:lnTo>
                    <a:lnTo>
                      <a:pt x="79" y="14"/>
                    </a:lnTo>
                    <a:lnTo>
                      <a:pt x="79" y="14"/>
                    </a:lnTo>
                    <a:lnTo>
                      <a:pt x="78" y="14"/>
                    </a:lnTo>
                    <a:lnTo>
                      <a:pt x="78" y="14"/>
                    </a:lnTo>
                    <a:lnTo>
                      <a:pt x="78" y="13"/>
                    </a:lnTo>
                    <a:lnTo>
                      <a:pt x="79" y="13"/>
                    </a:lnTo>
                    <a:lnTo>
                      <a:pt x="79" y="12"/>
                    </a:lnTo>
                    <a:lnTo>
                      <a:pt x="80" y="12"/>
                    </a:lnTo>
                    <a:lnTo>
                      <a:pt x="80" y="11"/>
                    </a:lnTo>
                    <a:lnTo>
                      <a:pt x="79" y="11"/>
                    </a:lnTo>
                    <a:lnTo>
                      <a:pt x="79" y="11"/>
                    </a:lnTo>
                    <a:lnTo>
                      <a:pt x="78" y="11"/>
                    </a:lnTo>
                    <a:lnTo>
                      <a:pt x="78" y="11"/>
                    </a:lnTo>
                    <a:lnTo>
                      <a:pt x="77" y="11"/>
                    </a:lnTo>
                    <a:lnTo>
                      <a:pt x="78" y="8"/>
                    </a:lnTo>
                    <a:lnTo>
                      <a:pt x="78" y="8"/>
                    </a:lnTo>
                    <a:lnTo>
                      <a:pt x="77" y="7"/>
                    </a:lnTo>
                    <a:lnTo>
                      <a:pt x="77" y="6"/>
                    </a:lnTo>
                    <a:lnTo>
                      <a:pt x="77" y="6"/>
                    </a:lnTo>
                    <a:lnTo>
                      <a:pt x="77" y="5"/>
                    </a:lnTo>
                    <a:lnTo>
                      <a:pt x="77" y="5"/>
                    </a:lnTo>
                    <a:lnTo>
                      <a:pt x="77" y="5"/>
                    </a:lnTo>
                    <a:lnTo>
                      <a:pt x="77" y="5"/>
                    </a:lnTo>
                    <a:lnTo>
                      <a:pt x="78" y="4"/>
                    </a:lnTo>
                    <a:lnTo>
                      <a:pt x="78" y="3"/>
                    </a:lnTo>
                    <a:lnTo>
                      <a:pt x="78" y="2"/>
                    </a:lnTo>
                    <a:lnTo>
                      <a:pt x="77" y="2"/>
                    </a:lnTo>
                    <a:lnTo>
                      <a:pt x="77" y="3"/>
                    </a:lnTo>
                    <a:lnTo>
                      <a:pt x="77" y="2"/>
                    </a:lnTo>
                    <a:lnTo>
                      <a:pt x="77" y="2"/>
                    </a:lnTo>
                    <a:lnTo>
                      <a:pt x="77" y="2"/>
                    </a:lnTo>
                    <a:lnTo>
                      <a:pt x="77" y="2"/>
                    </a:lnTo>
                    <a:lnTo>
                      <a:pt x="77" y="1"/>
                    </a:lnTo>
                    <a:lnTo>
                      <a:pt x="78" y="1"/>
                    </a:lnTo>
                    <a:lnTo>
                      <a:pt x="79" y="1"/>
                    </a:lnTo>
                    <a:lnTo>
                      <a:pt x="79" y="0"/>
                    </a:lnTo>
                    <a:lnTo>
                      <a:pt x="99" y="6"/>
                    </a:lnTo>
                    <a:lnTo>
                      <a:pt x="110" y="10"/>
                    </a:lnTo>
                    <a:lnTo>
                      <a:pt x="119" y="12"/>
                    </a:lnTo>
                    <a:lnTo>
                      <a:pt x="122" y="12"/>
                    </a:lnTo>
                    <a:lnTo>
                      <a:pt x="122" y="13"/>
                    </a:lnTo>
                    <a:lnTo>
                      <a:pt x="126" y="14"/>
                    </a:lnTo>
                    <a:lnTo>
                      <a:pt x="129" y="15"/>
                    </a:lnTo>
                    <a:lnTo>
                      <a:pt x="132" y="16"/>
                    </a:lnTo>
                    <a:lnTo>
                      <a:pt x="138" y="17"/>
                    </a:lnTo>
                    <a:lnTo>
                      <a:pt x="143" y="18"/>
                    </a:lnTo>
                    <a:lnTo>
                      <a:pt x="147" y="20"/>
                    </a:lnTo>
                    <a:lnTo>
                      <a:pt x="153" y="21"/>
                    </a:lnTo>
                    <a:lnTo>
                      <a:pt x="164" y="25"/>
                    </a:lnTo>
                    <a:lnTo>
                      <a:pt x="168" y="26"/>
                    </a:lnTo>
                    <a:lnTo>
                      <a:pt x="173" y="26"/>
                    </a:lnTo>
                    <a:lnTo>
                      <a:pt x="200" y="33"/>
                    </a:lnTo>
                    <a:lnTo>
                      <a:pt x="207" y="35"/>
                    </a:lnTo>
                    <a:lnTo>
                      <a:pt x="208" y="35"/>
                    </a:lnTo>
                    <a:lnTo>
                      <a:pt x="215" y="38"/>
                    </a:lnTo>
                    <a:lnTo>
                      <a:pt x="221" y="39"/>
                    </a:lnTo>
                    <a:lnTo>
                      <a:pt x="221" y="39"/>
                    </a:lnTo>
                    <a:lnTo>
                      <a:pt x="222" y="39"/>
                    </a:lnTo>
                    <a:lnTo>
                      <a:pt x="223" y="40"/>
                    </a:lnTo>
                    <a:lnTo>
                      <a:pt x="224" y="40"/>
                    </a:lnTo>
                    <a:lnTo>
                      <a:pt x="225" y="40"/>
                    </a:lnTo>
                    <a:lnTo>
                      <a:pt x="226" y="40"/>
                    </a:lnTo>
                    <a:lnTo>
                      <a:pt x="226" y="41"/>
                    </a:lnTo>
                    <a:lnTo>
                      <a:pt x="227" y="41"/>
                    </a:lnTo>
                    <a:lnTo>
                      <a:pt x="227" y="41"/>
                    </a:lnTo>
                    <a:lnTo>
                      <a:pt x="230" y="41"/>
                    </a:lnTo>
                    <a:lnTo>
                      <a:pt x="232" y="41"/>
                    </a:lnTo>
                    <a:lnTo>
                      <a:pt x="232" y="41"/>
                    </a:lnTo>
                    <a:lnTo>
                      <a:pt x="233" y="41"/>
                    </a:lnTo>
                    <a:lnTo>
                      <a:pt x="233" y="41"/>
                    </a:lnTo>
                    <a:lnTo>
                      <a:pt x="234" y="42"/>
                    </a:lnTo>
                    <a:lnTo>
                      <a:pt x="235" y="42"/>
                    </a:lnTo>
                    <a:lnTo>
                      <a:pt x="236" y="42"/>
                    </a:lnTo>
                    <a:lnTo>
                      <a:pt x="236" y="42"/>
                    </a:lnTo>
                    <a:lnTo>
                      <a:pt x="237" y="42"/>
                    </a:lnTo>
                    <a:lnTo>
                      <a:pt x="238" y="43"/>
                    </a:lnTo>
                    <a:lnTo>
                      <a:pt x="239" y="43"/>
                    </a:lnTo>
                    <a:lnTo>
                      <a:pt x="239" y="43"/>
                    </a:lnTo>
                    <a:lnTo>
                      <a:pt x="240" y="44"/>
                    </a:lnTo>
                    <a:lnTo>
                      <a:pt x="241" y="44"/>
                    </a:lnTo>
                    <a:lnTo>
                      <a:pt x="242" y="44"/>
                    </a:lnTo>
                    <a:lnTo>
                      <a:pt x="243" y="44"/>
                    </a:lnTo>
                    <a:lnTo>
                      <a:pt x="243" y="44"/>
                    </a:lnTo>
                    <a:lnTo>
                      <a:pt x="245" y="44"/>
                    </a:lnTo>
                    <a:lnTo>
                      <a:pt x="249" y="46"/>
                    </a:lnTo>
                    <a:lnTo>
                      <a:pt x="254" y="47"/>
                    </a:lnTo>
                    <a:lnTo>
                      <a:pt x="257" y="48"/>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0" name="Freeform 77"/>
              <p:cNvSpPr>
                <a:spLocks/>
              </p:cNvSpPr>
              <p:nvPr/>
            </p:nvSpPr>
            <p:spPr bwMode="auto">
              <a:xfrm>
                <a:off x="3449" y="901"/>
                <a:ext cx="1" cy="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1" name="Freeform 78"/>
              <p:cNvSpPr>
                <a:spLocks/>
              </p:cNvSpPr>
              <p:nvPr/>
            </p:nvSpPr>
            <p:spPr bwMode="auto">
              <a:xfrm>
                <a:off x="3449" y="901"/>
                <a:ext cx="1" cy="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2" name="Freeform 79"/>
              <p:cNvSpPr>
                <a:spLocks/>
              </p:cNvSpPr>
              <p:nvPr/>
            </p:nvSpPr>
            <p:spPr bwMode="auto">
              <a:xfrm>
                <a:off x="3435" y="948"/>
                <a:ext cx="4" cy="8"/>
              </a:xfrm>
              <a:custGeom>
                <a:avLst/>
                <a:gdLst>
                  <a:gd name="T0" fmla="*/ 0 w 4"/>
                  <a:gd name="T1" fmla="*/ 6 h 8"/>
                  <a:gd name="T2" fmla="*/ 0 w 4"/>
                  <a:gd name="T3" fmla="*/ 6 h 8"/>
                  <a:gd name="T4" fmla="*/ 0 w 4"/>
                  <a:gd name="T5" fmla="*/ 6 h 8"/>
                  <a:gd name="T6" fmla="*/ 0 w 4"/>
                  <a:gd name="T7" fmla="*/ 5 h 8"/>
                  <a:gd name="T8" fmla="*/ 0 w 4"/>
                  <a:gd name="T9" fmla="*/ 4 h 8"/>
                  <a:gd name="T10" fmla="*/ 0 w 4"/>
                  <a:gd name="T11" fmla="*/ 4 h 8"/>
                  <a:gd name="T12" fmla="*/ 1 w 4"/>
                  <a:gd name="T13" fmla="*/ 4 h 8"/>
                  <a:gd name="T14" fmla="*/ 1 w 4"/>
                  <a:gd name="T15" fmla="*/ 4 h 8"/>
                  <a:gd name="T16" fmla="*/ 1 w 4"/>
                  <a:gd name="T17" fmla="*/ 3 h 8"/>
                  <a:gd name="T18" fmla="*/ 1 w 4"/>
                  <a:gd name="T19" fmla="*/ 3 h 8"/>
                  <a:gd name="T20" fmla="*/ 1 w 4"/>
                  <a:gd name="T21" fmla="*/ 2 h 8"/>
                  <a:gd name="T22" fmla="*/ 1 w 4"/>
                  <a:gd name="T23" fmla="*/ 1 h 8"/>
                  <a:gd name="T24" fmla="*/ 2 w 4"/>
                  <a:gd name="T25" fmla="*/ 1 h 8"/>
                  <a:gd name="T26" fmla="*/ 2 w 4"/>
                  <a:gd name="T27" fmla="*/ 1 h 8"/>
                  <a:gd name="T28" fmla="*/ 2 w 4"/>
                  <a:gd name="T29" fmla="*/ 1 h 8"/>
                  <a:gd name="T30" fmla="*/ 2 w 4"/>
                  <a:gd name="T31" fmla="*/ 0 h 8"/>
                  <a:gd name="T32" fmla="*/ 3 w 4"/>
                  <a:gd name="T33" fmla="*/ 0 h 8"/>
                  <a:gd name="T34" fmla="*/ 4 w 4"/>
                  <a:gd name="T35" fmla="*/ 0 h 8"/>
                  <a:gd name="T36" fmla="*/ 3 w 4"/>
                  <a:gd name="T37" fmla="*/ 1 h 8"/>
                  <a:gd name="T38" fmla="*/ 3 w 4"/>
                  <a:gd name="T39" fmla="*/ 1 h 8"/>
                  <a:gd name="T40" fmla="*/ 3 w 4"/>
                  <a:gd name="T41" fmla="*/ 2 h 8"/>
                  <a:gd name="T42" fmla="*/ 4 w 4"/>
                  <a:gd name="T43" fmla="*/ 2 h 8"/>
                  <a:gd name="T44" fmla="*/ 3 w 4"/>
                  <a:gd name="T45" fmla="*/ 3 h 8"/>
                  <a:gd name="T46" fmla="*/ 3 w 4"/>
                  <a:gd name="T47" fmla="*/ 4 h 8"/>
                  <a:gd name="T48" fmla="*/ 3 w 4"/>
                  <a:gd name="T49" fmla="*/ 4 h 8"/>
                  <a:gd name="T50" fmla="*/ 3 w 4"/>
                  <a:gd name="T51" fmla="*/ 4 h 8"/>
                  <a:gd name="T52" fmla="*/ 3 w 4"/>
                  <a:gd name="T53" fmla="*/ 5 h 8"/>
                  <a:gd name="T54" fmla="*/ 4 w 4"/>
                  <a:gd name="T55" fmla="*/ 5 h 8"/>
                  <a:gd name="T56" fmla="*/ 4 w 4"/>
                  <a:gd name="T57" fmla="*/ 6 h 8"/>
                  <a:gd name="T58" fmla="*/ 4 w 4"/>
                  <a:gd name="T59" fmla="*/ 6 h 8"/>
                  <a:gd name="T60" fmla="*/ 4 w 4"/>
                  <a:gd name="T61" fmla="*/ 6 h 8"/>
                  <a:gd name="T62" fmla="*/ 3 w 4"/>
                  <a:gd name="T63" fmla="*/ 6 h 8"/>
                  <a:gd name="T64" fmla="*/ 2 w 4"/>
                  <a:gd name="T65" fmla="*/ 6 h 8"/>
                  <a:gd name="T66" fmla="*/ 2 w 4"/>
                  <a:gd name="T67" fmla="*/ 7 h 8"/>
                  <a:gd name="T68" fmla="*/ 1 w 4"/>
                  <a:gd name="T69" fmla="*/ 7 h 8"/>
                  <a:gd name="T70" fmla="*/ 1 w 4"/>
                  <a:gd name="T71" fmla="*/ 8 h 8"/>
                  <a:gd name="T72" fmla="*/ 1 w 4"/>
                  <a:gd name="T73" fmla="*/ 7 h 8"/>
                  <a:gd name="T74" fmla="*/ 1 w 4"/>
                  <a:gd name="T75" fmla="*/ 6 h 8"/>
                  <a:gd name="T76" fmla="*/ 2 w 4"/>
                  <a:gd name="T77" fmla="*/ 6 h 8"/>
                  <a:gd name="T78" fmla="*/ 2 w 4"/>
                  <a:gd name="T79" fmla="*/ 6 h 8"/>
                  <a:gd name="T80" fmla="*/ 2 w 4"/>
                  <a:gd name="T81" fmla="*/ 6 h 8"/>
                  <a:gd name="T82" fmla="*/ 2 w 4"/>
                  <a:gd name="T83" fmla="*/ 6 h 8"/>
                  <a:gd name="T84" fmla="*/ 2 w 4"/>
                  <a:gd name="T85" fmla="*/ 5 h 8"/>
                  <a:gd name="T86" fmla="*/ 2 w 4"/>
                  <a:gd name="T87" fmla="*/ 4 h 8"/>
                  <a:gd name="T88" fmla="*/ 2 w 4"/>
                  <a:gd name="T89" fmla="*/ 4 h 8"/>
                  <a:gd name="T90" fmla="*/ 2 w 4"/>
                  <a:gd name="T91" fmla="*/ 5 h 8"/>
                  <a:gd name="T92" fmla="*/ 2 w 4"/>
                  <a:gd name="T93" fmla="*/ 5 h 8"/>
                  <a:gd name="T94" fmla="*/ 2 w 4"/>
                  <a:gd name="T95" fmla="*/ 6 h 8"/>
                  <a:gd name="T96" fmla="*/ 2 w 4"/>
                  <a:gd name="T97" fmla="*/ 5 h 8"/>
                  <a:gd name="T98" fmla="*/ 1 w 4"/>
                  <a:gd name="T99" fmla="*/ 5 h 8"/>
                  <a:gd name="T100" fmla="*/ 1 w 4"/>
                  <a:gd name="T101" fmla="*/ 6 h 8"/>
                  <a:gd name="T102" fmla="*/ 1 w 4"/>
                  <a:gd name="T103" fmla="*/ 6 h 8"/>
                  <a:gd name="T104" fmla="*/ 1 w 4"/>
                  <a:gd name="T105" fmla="*/ 7 h 8"/>
                  <a:gd name="T106" fmla="*/ 0 w 4"/>
                  <a:gd name="T107" fmla="*/ 7 h 8"/>
                  <a:gd name="T108" fmla="*/ 0 w 4"/>
                  <a:gd name="T109" fmla="*/ 8 h 8"/>
                  <a:gd name="T110" fmla="*/ 0 w 4"/>
                  <a:gd name="T111" fmla="*/ 7 h 8"/>
                  <a:gd name="T112" fmla="*/ 0 w 4"/>
                  <a:gd name="T113" fmla="*/ 7 h 8"/>
                  <a:gd name="T114" fmla="*/ 0 w 4"/>
                  <a:gd name="T11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8">
                    <a:moveTo>
                      <a:pt x="0" y="6"/>
                    </a:moveTo>
                    <a:lnTo>
                      <a:pt x="0" y="6"/>
                    </a:lnTo>
                    <a:lnTo>
                      <a:pt x="0" y="6"/>
                    </a:lnTo>
                    <a:lnTo>
                      <a:pt x="0" y="5"/>
                    </a:lnTo>
                    <a:lnTo>
                      <a:pt x="0" y="4"/>
                    </a:lnTo>
                    <a:lnTo>
                      <a:pt x="0" y="4"/>
                    </a:lnTo>
                    <a:lnTo>
                      <a:pt x="1" y="4"/>
                    </a:lnTo>
                    <a:lnTo>
                      <a:pt x="1" y="4"/>
                    </a:lnTo>
                    <a:lnTo>
                      <a:pt x="1" y="3"/>
                    </a:lnTo>
                    <a:lnTo>
                      <a:pt x="1" y="3"/>
                    </a:lnTo>
                    <a:lnTo>
                      <a:pt x="1" y="2"/>
                    </a:lnTo>
                    <a:lnTo>
                      <a:pt x="1" y="1"/>
                    </a:lnTo>
                    <a:lnTo>
                      <a:pt x="2" y="1"/>
                    </a:lnTo>
                    <a:lnTo>
                      <a:pt x="2" y="1"/>
                    </a:lnTo>
                    <a:lnTo>
                      <a:pt x="2" y="1"/>
                    </a:lnTo>
                    <a:lnTo>
                      <a:pt x="2" y="0"/>
                    </a:lnTo>
                    <a:lnTo>
                      <a:pt x="3" y="0"/>
                    </a:lnTo>
                    <a:lnTo>
                      <a:pt x="4" y="0"/>
                    </a:lnTo>
                    <a:lnTo>
                      <a:pt x="3" y="1"/>
                    </a:lnTo>
                    <a:lnTo>
                      <a:pt x="3" y="1"/>
                    </a:lnTo>
                    <a:lnTo>
                      <a:pt x="3" y="2"/>
                    </a:lnTo>
                    <a:lnTo>
                      <a:pt x="4" y="2"/>
                    </a:lnTo>
                    <a:lnTo>
                      <a:pt x="3" y="3"/>
                    </a:lnTo>
                    <a:lnTo>
                      <a:pt x="3" y="4"/>
                    </a:lnTo>
                    <a:lnTo>
                      <a:pt x="3" y="4"/>
                    </a:lnTo>
                    <a:lnTo>
                      <a:pt x="3" y="4"/>
                    </a:lnTo>
                    <a:lnTo>
                      <a:pt x="3" y="5"/>
                    </a:lnTo>
                    <a:lnTo>
                      <a:pt x="4" y="5"/>
                    </a:lnTo>
                    <a:lnTo>
                      <a:pt x="4" y="6"/>
                    </a:lnTo>
                    <a:lnTo>
                      <a:pt x="4" y="6"/>
                    </a:lnTo>
                    <a:lnTo>
                      <a:pt x="4" y="6"/>
                    </a:lnTo>
                    <a:lnTo>
                      <a:pt x="3" y="6"/>
                    </a:lnTo>
                    <a:lnTo>
                      <a:pt x="2" y="6"/>
                    </a:lnTo>
                    <a:lnTo>
                      <a:pt x="2" y="7"/>
                    </a:lnTo>
                    <a:lnTo>
                      <a:pt x="1" y="7"/>
                    </a:lnTo>
                    <a:lnTo>
                      <a:pt x="1" y="8"/>
                    </a:lnTo>
                    <a:lnTo>
                      <a:pt x="1" y="7"/>
                    </a:lnTo>
                    <a:lnTo>
                      <a:pt x="1" y="6"/>
                    </a:lnTo>
                    <a:lnTo>
                      <a:pt x="2" y="6"/>
                    </a:lnTo>
                    <a:lnTo>
                      <a:pt x="2" y="6"/>
                    </a:lnTo>
                    <a:lnTo>
                      <a:pt x="2" y="6"/>
                    </a:lnTo>
                    <a:lnTo>
                      <a:pt x="2" y="6"/>
                    </a:lnTo>
                    <a:lnTo>
                      <a:pt x="2" y="5"/>
                    </a:lnTo>
                    <a:lnTo>
                      <a:pt x="2" y="4"/>
                    </a:lnTo>
                    <a:lnTo>
                      <a:pt x="2" y="4"/>
                    </a:lnTo>
                    <a:lnTo>
                      <a:pt x="2" y="5"/>
                    </a:lnTo>
                    <a:lnTo>
                      <a:pt x="2" y="5"/>
                    </a:lnTo>
                    <a:lnTo>
                      <a:pt x="2" y="6"/>
                    </a:lnTo>
                    <a:lnTo>
                      <a:pt x="2" y="5"/>
                    </a:lnTo>
                    <a:lnTo>
                      <a:pt x="1" y="5"/>
                    </a:lnTo>
                    <a:lnTo>
                      <a:pt x="1" y="6"/>
                    </a:lnTo>
                    <a:lnTo>
                      <a:pt x="1" y="6"/>
                    </a:lnTo>
                    <a:lnTo>
                      <a:pt x="1" y="7"/>
                    </a:lnTo>
                    <a:lnTo>
                      <a:pt x="0" y="7"/>
                    </a:lnTo>
                    <a:lnTo>
                      <a:pt x="0" y="8"/>
                    </a:lnTo>
                    <a:lnTo>
                      <a:pt x="0" y="7"/>
                    </a:lnTo>
                    <a:lnTo>
                      <a:pt x="0" y="7"/>
                    </a:lnTo>
                    <a:lnTo>
                      <a:pt x="0" y="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3" name="Freeform 80"/>
              <p:cNvSpPr>
                <a:spLocks/>
              </p:cNvSpPr>
              <p:nvPr/>
            </p:nvSpPr>
            <p:spPr bwMode="auto">
              <a:xfrm>
                <a:off x="3435" y="948"/>
                <a:ext cx="4" cy="8"/>
              </a:xfrm>
              <a:custGeom>
                <a:avLst/>
                <a:gdLst>
                  <a:gd name="T0" fmla="*/ 0 w 4"/>
                  <a:gd name="T1" fmla="*/ 6 h 8"/>
                  <a:gd name="T2" fmla="*/ 0 w 4"/>
                  <a:gd name="T3" fmla="*/ 6 h 8"/>
                  <a:gd name="T4" fmla="*/ 0 w 4"/>
                  <a:gd name="T5" fmla="*/ 6 h 8"/>
                  <a:gd name="T6" fmla="*/ 0 w 4"/>
                  <a:gd name="T7" fmla="*/ 5 h 8"/>
                  <a:gd name="T8" fmla="*/ 0 w 4"/>
                  <a:gd name="T9" fmla="*/ 4 h 8"/>
                  <a:gd name="T10" fmla="*/ 0 w 4"/>
                  <a:gd name="T11" fmla="*/ 4 h 8"/>
                  <a:gd name="T12" fmla="*/ 1 w 4"/>
                  <a:gd name="T13" fmla="*/ 4 h 8"/>
                  <a:gd name="T14" fmla="*/ 1 w 4"/>
                  <a:gd name="T15" fmla="*/ 4 h 8"/>
                  <a:gd name="T16" fmla="*/ 1 w 4"/>
                  <a:gd name="T17" fmla="*/ 3 h 8"/>
                  <a:gd name="T18" fmla="*/ 1 w 4"/>
                  <a:gd name="T19" fmla="*/ 3 h 8"/>
                  <a:gd name="T20" fmla="*/ 1 w 4"/>
                  <a:gd name="T21" fmla="*/ 2 h 8"/>
                  <a:gd name="T22" fmla="*/ 1 w 4"/>
                  <a:gd name="T23" fmla="*/ 1 h 8"/>
                  <a:gd name="T24" fmla="*/ 2 w 4"/>
                  <a:gd name="T25" fmla="*/ 1 h 8"/>
                  <a:gd name="T26" fmla="*/ 2 w 4"/>
                  <a:gd name="T27" fmla="*/ 1 h 8"/>
                  <a:gd name="T28" fmla="*/ 2 w 4"/>
                  <a:gd name="T29" fmla="*/ 1 h 8"/>
                  <a:gd name="T30" fmla="*/ 2 w 4"/>
                  <a:gd name="T31" fmla="*/ 0 h 8"/>
                  <a:gd name="T32" fmla="*/ 3 w 4"/>
                  <a:gd name="T33" fmla="*/ 0 h 8"/>
                  <a:gd name="T34" fmla="*/ 4 w 4"/>
                  <a:gd name="T35" fmla="*/ 0 h 8"/>
                  <a:gd name="T36" fmla="*/ 3 w 4"/>
                  <a:gd name="T37" fmla="*/ 1 h 8"/>
                  <a:gd name="T38" fmla="*/ 3 w 4"/>
                  <a:gd name="T39" fmla="*/ 1 h 8"/>
                  <a:gd name="T40" fmla="*/ 3 w 4"/>
                  <a:gd name="T41" fmla="*/ 2 h 8"/>
                  <a:gd name="T42" fmla="*/ 4 w 4"/>
                  <a:gd name="T43" fmla="*/ 2 h 8"/>
                  <a:gd name="T44" fmla="*/ 3 w 4"/>
                  <a:gd name="T45" fmla="*/ 3 h 8"/>
                  <a:gd name="T46" fmla="*/ 3 w 4"/>
                  <a:gd name="T47" fmla="*/ 4 h 8"/>
                  <a:gd name="T48" fmla="*/ 3 w 4"/>
                  <a:gd name="T49" fmla="*/ 4 h 8"/>
                  <a:gd name="T50" fmla="*/ 3 w 4"/>
                  <a:gd name="T51" fmla="*/ 4 h 8"/>
                  <a:gd name="T52" fmla="*/ 3 w 4"/>
                  <a:gd name="T53" fmla="*/ 5 h 8"/>
                  <a:gd name="T54" fmla="*/ 4 w 4"/>
                  <a:gd name="T55" fmla="*/ 5 h 8"/>
                  <a:gd name="T56" fmla="*/ 4 w 4"/>
                  <a:gd name="T57" fmla="*/ 6 h 8"/>
                  <a:gd name="T58" fmla="*/ 4 w 4"/>
                  <a:gd name="T59" fmla="*/ 6 h 8"/>
                  <a:gd name="T60" fmla="*/ 4 w 4"/>
                  <a:gd name="T61" fmla="*/ 6 h 8"/>
                  <a:gd name="T62" fmla="*/ 3 w 4"/>
                  <a:gd name="T63" fmla="*/ 6 h 8"/>
                  <a:gd name="T64" fmla="*/ 2 w 4"/>
                  <a:gd name="T65" fmla="*/ 6 h 8"/>
                  <a:gd name="T66" fmla="*/ 2 w 4"/>
                  <a:gd name="T67" fmla="*/ 7 h 8"/>
                  <a:gd name="T68" fmla="*/ 1 w 4"/>
                  <a:gd name="T69" fmla="*/ 7 h 8"/>
                  <a:gd name="T70" fmla="*/ 1 w 4"/>
                  <a:gd name="T71" fmla="*/ 8 h 8"/>
                  <a:gd name="T72" fmla="*/ 1 w 4"/>
                  <a:gd name="T73" fmla="*/ 7 h 8"/>
                  <a:gd name="T74" fmla="*/ 1 w 4"/>
                  <a:gd name="T75" fmla="*/ 6 h 8"/>
                  <a:gd name="T76" fmla="*/ 2 w 4"/>
                  <a:gd name="T77" fmla="*/ 6 h 8"/>
                  <a:gd name="T78" fmla="*/ 2 w 4"/>
                  <a:gd name="T79" fmla="*/ 6 h 8"/>
                  <a:gd name="T80" fmla="*/ 2 w 4"/>
                  <a:gd name="T81" fmla="*/ 6 h 8"/>
                  <a:gd name="T82" fmla="*/ 2 w 4"/>
                  <a:gd name="T83" fmla="*/ 6 h 8"/>
                  <a:gd name="T84" fmla="*/ 2 w 4"/>
                  <a:gd name="T85" fmla="*/ 5 h 8"/>
                  <a:gd name="T86" fmla="*/ 2 w 4"/>
                  <a:gd name="T87" fmla="*/ 4 h 8"/>
                  <a:gd name="T88" fmla="*/ 2 w 4"/>
                  <a:gd name="T89" fmla="*/ 4 h 8"/>
                  <a:gd name="T90" fmla="*/ 2 w 4"/>
                  <a:gd name="T91" fmla="*/ 5 h 8"/>
                  <a:gd name="T92" fmla="*/ 2 w 4"/>
                  <a:gd name="T93" fmla="*/ 5 h 8"/>
                  <a:gd name="T94" fmla="*/ 2 w 4"/>
                  <a:gd name="T95" fmla="*/ 6 h 8"/>
                  <a:gd name="T96" fmla="*/ 2 w 4"/>
                  <a:gd name="T97" fmla="*/ 5 h 8"/>
                  <a:gd name="T98" fmla="*/ 1 w 4"/>
                  <a:gd name="T99" fmla="*/ 5 h 8"/>
                  <a:gd name="T100" fmla="*/ 1 w 4"/>
                  <a:gd name="T101" fmla="*/ 6 h 8"/>
                  <a:gd name="T102" fmla="*/ 1 w 4"/>
                  <a:gd name="T103" fmla="*/ 6 h 8"/>
                  <a:gd name="T104" fmla="*/ 1 w 4"/>
                  <a:gd name="T105" fmla="*/ 7 h 8"/>
                  <a:gd name="T106" fmla="*/ 0 w 4"/>
                  <a:gd name="T107" fmla="*/ 7 h 8"/>
                  <a:gd name="T108" fmla="*/ 0 w 4"/>
                  <a:gd name="T109" fmla="*/ 8 h 8"/>
                  <a:gd name="T110" fmla="*/ 0 w 4"/>
                  <a:gd name="T111" fmla="*/ 7 h 8"/>
                  <a:gd name="T112" fmla="*/ 0 w 4"/>
                  <a:gd name="T113" fmla="*/ 7 h 8"/>
                  <a:gd name="T114" fmla="*/ 0 w 4"/>
                  <a:gd name="T11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8">
                    <a:moveTo>
                      <a:pt x="0" y="6"/>
                    </a:moveTo>
                    <a:lnTo>
                      <a:pt x="0" y="6"/>
                    </a:lnTo>
                    <a:lnTo>
                      <a:pt x="0" y="6"/>
                    </a:lnTo>
                    <a:lnTo>
                      <a:pt x="0" y="5"/>
                    </a:lnTo>
                    <a:lnTo>
                      <a:pt x="0" y="4"/>
                    </a:lnTo>
                    <a:lnTo>
                      <a:pt x="0" y="4"/>
                    </a:lnTo>
                    <a:lnTo>
                      <a:pt x="1" y="4"/>
                    </a:lnTo>
                    <a:lnTo>
                      <a:pt x="1" y="4"/>
                    </a:lnTo>
                    <a:lnTo>
                      <a:pt x="1" y="3"/>
                    </a:lnTo>
                    <a:lnTo>
                      <a:pt x="1" y="3"/>
                    </a:lnTo>
                    <a:lnTo>
                      <a:pt x="1" y="2"/>
                    </a:lnTo>
                    <a:lnTo>
                      <a:pt x="1" y="1"/>
                    </a:lnTo>
                    <a:lnTo>
                      <a:pt x="2" y="1"/>
                    </a:lnTo>
                    <a:lnTo>
                      <a:pt x="2" y="1"/>
                    </a:lnTo>
                    <a:lnTo>
                      <a:pt x="2" y="1"/>
                    </a:lnTo>
                    <a:lnTo>
                      <a:pt x="2" y="0"/>
                    </a:lnTo>
                    <a:lnTo>
                      <a:pt x="3" y="0"/>
                    </a:lnTo>
                    <a:lnTo>
                      <a:pt x="4" y="0"/>
                    </a:lnTo>
                    <a:lnTo>
                      <a:pt x="3" y="1"/>
                    </a:lnTo>
                    <a:lnTo>
                      <a:pt x="3" y="1"/>
                    </a:lnTo>
                    <a:lnTo>
                      <a:pt x="3" y="2"/>
                    </a:lnTo>
                    <a:lnTo>
                      <a:pt x="4" y="2"/>
                    </a:lnTo>
                    <a:lnTo>
                      <a:pt x="3" y="3"/>
                    </a:lnTo>
                    <a:lnTo>
                      <a:pt x="3" y="4"/>
                    </a:lnTo>
                    <a:lnTo>
                      <a:pt x="3" y="4"/>
                    </a:lnTo>
                    <a:lnTo>
                      <a:pt x="3" y="4"/>
                    </a:lnTo>
                    <a:lnTo>
                      <a:pt x="3" y="5"/>
                    </a:lnTo>
                    <a:lnTo>
                      <a:pt x="4" y="5"/>
                    </a:lnTo>
                    <a:lnTo>
                      <a:pt x="4" y="6"/>
                    </a:lnTo>
                    <a:lnTo>
                      <a:pt x="4" y="6"/>
                    </a:lnTo>
                    <a:lnTo>
                      <a:pt x="4" y="6"/>
                    </a:lnTo>
                    <a:lnTo>
                      <a:pt x="3" y="6"/>
                    </a:lnTo>
                    <a:lnTo>
                      <a:pt x="2" y="6"/>
                    </a:lnTo>
                    <a:lnTo>
                      <a:pt x="2" y="7"/>
                    </a:lnTo>
                    <a:lnTo>
                      <a:pt x="1" y="7"/>
                    </a:lnTo>
                    <a:lnTo>
                      <a:pt x="1" y="8"/>
                    </a:lnTo>
                    <a:lnTo>
                      <a:pt x="1" y="7"/>
                    </a:lnTo>
                    <a:lnTo>
                      <a:pt x="1" y="6"/>
                    </a:lnTo>
                    <a:lnTo>
                      <a:pt x="2" y="6"/>
                    </a:lnTo>
                    <a:lnTo>
                      <a:pt x="2" y="6"/>
                    </a:lnTo>
                    <a:lnTo>
                      <a:pt x="2" y="6"/>
                    </a:lnTo>
                    <a:lnTo>
                      <a:pt x="2" y="6"/>
                    </a:lnTo>
                    <a:lnTo>
                      <a:pt x="2" y="5"/>
                    </a:lnTo>
                    <a:lnTo>
                      <a:pt x="2" y="4"/>
                    </a:lnTo>
                    <a:lnTo>
                      <a:pt x="2" y="4"/>
                    </a:lnTo>
                    <a:lnTo>
                      <a:pt x="2" y="5"/>
                    </a:lnTo>
                    <a:lnTo>
                      <a:pt x="2" y="5"/>
                    </a:lnTo>
                    <a:lnTo>
                      <a:pt x="2" y="6"/>
                    </a:lnTo>
                    <a:lnTo>
                      <a:pt x="2" y="5"/>
                    </a:lnTo>
                    <a:lnTo>
                      <a:pt x="1" y="5"/>
                    </a:lnTo>
                    <a:lnTo>
                      <a:pt x="1" y="6"/>
                    </a:lnTo>
                    <a:lnTo>
                      <a:pt x="1" y="6"/>
                    </a:lnTo>
                    <a:lnTo>
                      <a:pt x="1" y="7"/>
                    </a:lnTo>
                    <a:lnTo>
                      <a:pt x="0" y="7"/>
                    </a:lnTo>
                    <a:lnTo>
                      <a:pt x="0" y="8"/>
                    </a:lnTo>
                    <a:lnTo>
                      <a:pt x="0" y="7"/>
                    </a:lnTo>
                    <a:lnTo>
                      <a:pt x="0" y="7"/>
                    </a:lnTo>
                    <a:lnTo>
                      <a:pt x="0" y="6"/>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4" name="Freeform 81"/>
              <p:cNvSpPr>
                <a:spLocks/>
              </p:cNvSpPr>
              <p:nvPr/>
            </p:nvSpPr>
            <p:spPr bwMode="auto">
              <a:xfrm>
                <a:off x="3449" y="8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5" name="Freeform 82"/>
              <p:cNvSpPr>
                <a:spLocks/>
              </p:cNvSpPr>
              <p:nvPr/>
            </p:nvSpPr>
            <p:spPr bwMode="auto">
              <a:xfrm>
                <a:off x="3446" y="904"/>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6" name="Freeform 83"/>
              <p:cNvSpPr>
                <a:spLocks/>
              </p:cNvSpPr>
              <p:nvPr/>
            </p:nvSpPr>
            <p:spPr bwMode="auto">
              <a:xfrm>
                <a:off x="3446" y="904"/>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7" name="Freeform 84"/>
              <p:cNvSpPr>
                <a:spLocks/>
              </p:cNvSpPr>
              <p:nvPr/>
            </p:nvSpPr>
            <p:spPr bwMode="auto">
              <a:xfrm>
                <a:off x="3447" y="90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8" name="Freeform 85"/>
              <p:cNvSpPr>
                <a:spLocks/>
              </p:cNvSpPr>
              <p:nvPr/>
            </p:nvSpPr>
            <p:spPr bwMode="auto">
              <a:xfrm>
                <a:off x="3435" y="937"/>
                <a:ext cx="4" cy="8"/>
              </a:xfrm>
              <a:custGeom>
                <a:avLst/>
                <a:gdLst>
                  <a:gd name="T0" fmla="*/ 0 w 4"/>
                  <a:gd name="T1" fmla="*/ 2 h 8"/>
                  <a:gd name="T2" fmla="*/ 1 w 4"/>
                  <a:gd name="T3" fmla="*/ 2 h 8"/>
                  <a:gd name="T4" fmla="*/ 2 w 4"/>
                  <a:gd name="T5" fmla="*/ 2 h 8"/>
                  <a:gd name="T6" fmla="*/ 2 w 4"/>
                  <a:gd name="T7" fmla="*/ 1 h 8"/>
                  <a:gd name="T8" fmla="*/ 2 w 4"/>
                  <a:gd name="T9" fmla="*/ 0 h 8"/>
                  <a:gd name="T10" fmla="*/ 2 w 4"/>
                  <a:gd name="T11" fmla="*/ 0 h 8"/>
                  <a:gd name="T12" fmla="*/ 3 w 4"/>
                  <a:gd name="T13" fmla="*/ 0 h 8"/>
                  <a:gd name="T14" fmla="*/ 4 w 4"/>
                  <a:gd name="T15" fmla="*/ 0 h 8"/>
                  <a:gd name="T16" fmla="*/ 4 w 4"/>
                  <a:gd name="T17" fmla="*/ 0 h 8"/>
                  <a:gd name="T18" fmla="*/ 4 w 4"/>
                  <a:gd name="T19" fmla="*/ 0 h 8"/>
                  <a:gd name="T20" fmla="*/ 4 w 4"/>
                  <a:gd name="T21" fmla="*/ 1 h 8"/>
                  <a:gd name="T22" fmla="*/ 4 w 4"/>
                  <a:gd name="T23" fmla="*/ 2 h 8"/>
                  <a:gd name="T24" fmla="*/ 4 w 4"/>
                  <a:gd name="T25" fmla="*/ 3 h 8"/>
                  <a:gd name="T26" fmla="*/ 4 w 4"/>
                  <a:gd name="T27" fmla="*/ 4 h 8"/>
                  <a:gd name="T28" fmla="*/ 4 w 4"/>
                  <a:gd name="T29" fmla="*/ 4 h 8"/>
                  <a:gd name="T30" fmla="*/ 3 w 4"/>
                  <a:gd name="T31" fmla="*/ 4 h 8"/>
                  <a:gd name="T32" fmla="*/ 4 w 4"/>
                  <a:gd name="T33" fmla="*/ 4 h 8"/>
                  <a:gd name="T34" fmla="*/ 4 w 4"/>
                  <a:gd name="T35" fmla="*/ 4 h 8"/>
                  <a:gd name="T36" fmla="*/ 4 w 4"/>
                  <a:gd name="T37" fmla="*/ 5 h 8"/>
                  <a:gd name="T38" fmla="*/ 4 w 4"/>
                  <a:gd name="T39" fmla="*/ 5 h 8"/>
                  <a:gd name="T40" fmla="*/ 4 w 4"/>
                  <a:gd name="T41" fmla="*/ 6 h 8"/>
                  <a:gd name="T42" fmla="*/ 4 w 4"/>
                  <a:gd name="T43" fmla="*/ 7 h 8"/>
                  <a:gd name="T44" fmla="*/ 3 w 4"/>
                  <a:gd name="T45" fmla="*/ 7 h 8"/>
                  <a:gd name="T46" fmla="*/ 2 w 4"/>
                  <a:gd name="T47" fmla="*/ 7 h 8"/>
                  <a:gd name="T48" fmla="*/ 3 w 4"/>
                  <a:gd name="T49" fmla="*/ 7 h 8"/>
                  <a:gd name="T50" fmla="*/ 3 w 4"/>
                  <a:gd name="T51" fmla="*/ 7 h 8"/>
                  <a:gd name="T52" fmla="*/ 4 w 4"/>
                  <a:gd name="T53" fmla="*/ 7 h 8"/>
                  <a:gd name="T54" fmla="*/ 3 w 4"/>
                  <a:gd name="T55" fmla="*/ 7 h 8"/>
                  <a:gd name="T56" fmla="*/ 3 w 4"/>
                  <a:gd name="T57" fmla="*/ 8 h 8"/>
                  <a:gd name="T58" fmla="*/ 2 w 4"/>
                  <a:gd name="T59" fmla="*/ 8 h 8"/>
                  <a:gd name="T60" fmla="*/ 2 w 4"/>
                  <a:gd name="T61" fmla="*/ 7 h 8"/>
                  <a:gd name="T62" fmla="*/ 2 w 4"/>
                  <a:gd name="T63" fmla="*/ 7 h 8"/>
                  <a:gd name="T64" fmla="*/ 1 w 4"/>
                  <a:gd name="T65" fmla="*/ 7 h 8"/>
                  <a:gd name="T66" fmla="*/ 1 w 4"/>
                  <a:gd name="T67" fmla="*/ 6 h 8"/>
                  <a:gd name="T68" fmla="*/ 0 w 4"/>
                  <a:gd name="T69" fmla="*/ 6 h 8"/>
                  <a:gd name="T70" fmla="*/ 0 w 4"/>
                  <a:gd name="T71" fmla="*/ 7 h 8"/>
                  <a:gd name="T72" fmla="*/ 0 w 4"/>
                  <a:gd name="T73" fmla="*/ 6 h 8"/>
                  <a:gd name="T74" fmla="*/ 0 w 4"/>
                  <a:gd name="T75" fmla="*/ 5 h 8"/>
                  <a:gd name="T76" fmla="*/ 0 w 4"/>
                  <a:gd name="T77" fmla="*/ 4 h 8"/>
                  <a:gd name="T78" fmla="*/ 0 w 4"/>
                  <a:gd name="T79" fmla="*/ 4 h 8"/>
                  <a:gd name="T80" fmla="*/ 0 w 4"/>
                  <a:gd name="T81" fmla="*/ 3 h 8"/>
                  <a:gd name="T82" fmla="*/ 0 w 4"/>
                  <a:gd name="T83" fmla="*/ 2 h 8"/>
                  <a:gd name="T84" fmla="*/ 0 w 4"/>
                  <a:gd name="T85" fmla="*/ 3 h 8"/>
                  <a:gd name="T86" fmla="*/ 0 w 4"/>
                  <a:gd name="T8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8">
                    <a:moveTo>
                      <a:pt x="0" y="2"/>
                    </a:moveTo>
                    <a:lnTo>
                      <a:pt x="1" y="2"/>
                    </a:lnTo>
                    <a:lnTo>
                      <a:pt x="2" y="2"/>
                    </a:lnTo>
                    <a:lnTo>
                      <a:pt x="2" y="1"/>
                    </a:lnTo>
                    <a:lnTo>
                      <a:pt x="2" y="0"/>
                    </a:lnTo>
                    <a:lnTo>
                      <a:pt x="2" y="0"/>
                    </a:lnTo>
                    <a:lnTo>
                      <a:pt x="3" y="0"/>
                    </a:lnTo>
                    <a:lnTo>
                      <a:pt x="4" y="0"/>
                    </a:lnTo>
                    <a:lnTo>
                      <a:pt x="4" y="0"/>
                    </a:lnTo>
                    <a:lnTo>
                      <a:pt x="4" y="0"/>
                    </a:lnTo>
                    <a:lnTo>
                      <a:pt x="4" y="1"/>
                    </a:lnTo>
                    <a:lnTo>
                      <a:pt x="4" y="2"/>
                    </a:lnTo>
                    <a:lnTo>
                      <a:pt x="4" y="3"/>
                    </a:lnTo>
                    <a:lnTo>
                      <a:pt x="4" y="4"/>
                    </a:lnTo>
                    <a:lnTo>
                      <a:pt x="4" y="4"/>
                    </a:lnTo>
                    <a:lnTo>
                      <a:pt x="3" y="4"/>
                    </a:lnTo>
                    <a:lnTo>
                      <a:pt x="4" y="4"/>
                    </a:lnTo>
                    <a:lnTo>
                      <a:pt x="4" y="4"/>
                    </a:lnTo>
                    <a:lnTo>
                      <a:pt x="4" y="5"/>
                    </a:lnTo>
                    <a:lnTo>
                      <a:pt x="4" y="5"/>
                    </a:lnTo>
                    <a:lnTo>
                      <a:pt x="4" y="6"/>
                    </a:lnTo>
                    <a:lnTo>
                      <a:pt x="4" y="7"/>
                    </a:lnTo>
                    <a:lnTo>
                      <a:pt x="3" y="7"/>
                    </a:lnTo>
                    <a:lnTo>
                      <a:pt x="2" y="7"/>
                    </a:lnTo>
                    <a:lnTo>
                      <a:pt x="3" y="7"/>
                    </a:lnTo>
                    <a:lnTo>
                      <a:pt x="3" y="7"/>
                    </a:lnTo>
                    <a:lnTo>
                      <a:pt x="4" y="7"/>
                    </a:lnTo>
                    <a:lnTo>
                      <a:pt x="3" y="7"/>
                    </a:lnTo>
                    <a:lnTo>
                      <a:pt x="3" y="8"/>
                    </a:lnTo>
                    <a:lnTo>
                      <a:pt x="2" y="8"/>
                    </a:lnTo>
                    <a:lnTo>
                      <a:pt x="2" y="7"/>
                    </a:lnTo>
                    <a:lnTo>
                      <a:pt x="2" y="7"/>
                    </a:lnTo>
                    <a:lnTo>
                      <a:pt x="1" y="7"/>
                    </a:lnTo>
                    <a:lnTo>
                      <a:pt x="1" y="6"/>
                    </a:lnTo>
                    <a:lnTo>
                      <a:pt x="0" y="6"/>
                    </a:lnTo>
                    <a:lnTo>
                      <a:pt x="0" y="7"/>
                    </a:lnTo>
                    <a:lnTo>
                      <a:pt x="0" y="6"/>
                    </a:lnTo>
                    <a:lnTo>
                      <a:pt x="0" y="5"/>
                    </a:lnTo>
                    <a:lnTo>
                      <a:pt x="0" y="4"/>
                    </a:lnTo>
                    <a:lnTo>
                      <a:pt x="0" y="4"/>
                    </a:lnTo>
                    <a:lnTo>
                      <a:pt x="0" y="3"/>
                    </a:lnTo>
                    <a:lnTo>
                      <a:pt x="0" y="2"/>
                    </a:lnTo>
                    <a:lnTo>
                      <a:pt x="0" y="3"/>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9" name="Freeform 86"/>
              <p:cNvSpPr>
                <a:spLocks/>
              </p:cNvSpPr>
              <p:nvPr/>
            </p:nvSpPr>
            <p:spPr bwMode="auto">
              <a:xfrm>
                <a:off x="3435" y="937"/>
                <a:ext cx="4" cy="8"/>
              </a:xfrm>
              <a:custGeom>
                <a:avLst/>
                <a:gdLst>
                  <a:gd name="T0" fmla="*/ 0 w 4"/>
                  <a:gd name="T1" fmla="*/ 2 h 8"/>
                  <a:gd name="T2" fmla="*/ 1 w 4"/>
                  <a:gd name="T3" fmla="*/ 2 h 8"/>
                  <a:gd name="T4" fmla="*/ 2 w 4"/>
                  <a:gd name="T5" fmla="*/ 2 h 8"/>
                  <a:gd name="T6" fmla="*/ 2 w 4"/>
                  <a:gd name="T7" fmla="*/ 1 h 8"/>
                  <a:gd name="T8" fmla="*/ 2 w 4"/>
                  <a:gd name="T9" fmla="*/ 0 h 8"/>
                  <a:gd name="T10" fmla="*/ 2 w 4"/>
                  <a:gd name="T11" fmla="*/ 0 h 8"/>
                  <a:gd name="T12" fmla="*/ 3 w 4"/>
                  <a:gd name="T13" fmla="*/ 0 h 8"/>
                  <a:gd name="T14" fmla="*/ 4 w 4"/>
                  <a:gd name="T15" fmla="*/ 0 h 8"/>
                  <a:gd name="T16" fmla="*/ 4 w 4"/>
                  <a:gd name="T17" fmla="*/ 0 h 8"/>
                  <a:gd name="T18" fmla="*/ 4 w 4"/>
                  <a:gd name="T19" fmla="*/ 0 h 8"/>
                  <a:gd name="T20" fmla="*/ 4 w 4"/>
                  <a:gd name="T21" fmla="*/ 1 h 8"/>
                  <a:gd name="T22" fmla="*/ 4 w 4"/>
                  <a:gd name="T23" fmla="*/ 2 h 8"/>
                  <a:gd name="T24" fmla="*/ 4 w 4"/>
                  <a:gd name="T25" fmla="*/ 3 h 8"/>
                  <a:gd name="T26" fmla="*/ 4 w 4"/>
                  <a:gd name="T27" fmla="*/ 4 h 8"/>
                  <a:gd name="T28" fmla="*/ 4 w 4"/>
                  <a:gd name="T29" fmla="*/ 4 h 8"/>
                  <a:gd name="T30" fmla="*/ 3 w 4"/>
                  <a:gd name="T31" fmla="*/ 4 h 8"/>
                  <a:gd name="T32" fmla="*/ 4 w 4"/>
                  <a:gd name="T33" fmla="*/ 4 h 8"/>
                  <a:gd name="T34" fmla="*/ 4 w 4"/>
                  <a:gd name="T35" fmla="*/ 4 h 8"/>
                  <a:gd name="T36" fmla="*/ 4 w 4"/>
                  <a:gd name="T37" fmla="*/ 5 h 8"/>
                  <a:gd name="T38" fmla="*/ 4 w 4"/>
                  <a:gd name="T39" fmla="*/ 5 h 8"/>
                  <a:gd name="T40" fmla="*/ 4 w 4"/>
                  <a:gd name="T41" fmla="*/ 6 h 8"/>
                  <a:gd name="T42" fmla="*/ 4 w 4"/>
                  <a:gd name="T43" fmla="*/ 7 h 8"/>
                  <a:gd name="T44" fmla="*/ 3 w 4"/>
                  <a:gd name="T45" fmla="*/ 7 h 8"/>
                  <a:gd name="T46" fmla="*/ 2 w 4"/>
                  <a:gd name="T47" fmla="*/ 7 h 8"/>
                  <a:gd name="T48" fmla="*/ 3 w 4"/>
                  <a:gd name="T49" fmla="*/ 7 h 8"/>
                  <a:gd name="T50" fmla="*/ 3 w 4"/>
                  <a:gd name="T51" fmla="*/ 7 h 8"/>
                  <a:gd name="T52" fmla="*/ 4 w 4"/>
                  <a:gd name="T53" fmla="*/ 7 h 8"/>
                  <a:gd name="T54" fmla="*/ 3 w 4"/>
                  <a:gd name="T55" fmla="*/ 7 h 8"/>
                  <a:gd name="T56" fmla="*/ 3 w 4"/>
                  <a:gd name="T57" fmla="*/ 8 h 8"/>
                  <a:gd name="T58" fmla="*/ 2 w 4"/>
                  <a:gd name="T59" fmla="*/ 8 h 8"/>
                  <a:gd name="T60" fmla="*/ 2 w 4"/>
                  <a:gd name="T61" fmla="*/ 7 h 8"/>
                  <a:gd name="T62" fmla="*/ 2 w 4"/>
                  <a:gd name="T63" fmla="*/ 7 h 8"/>
                  <a:gd name="T64" fmla="*/ 1 w 4"/>
                  <a:gd name="T65" fmla="*/ 7 h 8"/>
                  <a:gd name="T66" fmla="*/ 1 w 4"/>
                  <a:gd name="T67" fmla="*/ 6 h 8"/>
                  <a:gd name="T68" fmla="*/ 0 w 4"/>
                  <a:gd name="T69" fmla="*/ 6 h 8"/>
                  <a:gd name="T70" fmla="*/ 0 w 4"/>
                  <a:gd name="T71" fmla="*/ 7 h 8"/>
                  <a:gd name="T72" fmla="*/ 0 w 4"/>
                  <a:gd name="T73" fmla="*/ 6 h 8"/>
                  <a:gd name="T74" fmla="*/ 0 w 4"/>
                  <a:gd name="T75" fmla="*/ 5 h 8"/>
                  <a:gd name="T76" fmla="*/ 0 w 4"/>
                  <a:gd name="T77" fmla="*/ 4 h 8"/>
                  <a:gd name="T78" fmla="*/ 0 w 4"/>
                  <a:gd name="T79" fmla="*/ 4 h 8"/>
                  <a:gd name="T80" fmla="*/ 0 w 4"/>
                  <a:gd name="T81" fmla="*/ 3 h 8"/>
                  <a:gd name="T82" fmla="*/ 0 w 4"/>
                  <a:gd name="T83" fmla="*/ 2 h 8"/>
                  <a:gd name="T84" fmla="*/ 0 w 4"/>
                  <a:gd name="T85" fmla="*/ 3 h 8"/>
                  <a:gd name="T86" fmla="*/ 0 w 4"/>
                  <a:gd name="T8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8">
                    <a:moveTo>
                      <a:pt x="0" y="2"/>
                    </a:moveTo>
                    <a:lnTo>
                      <a:pt x="1" y="2"/>
                    </a:lnTo>
                    <a:lnTo>
                      <a:pt x="2" y="2"/>
                    </a:lnTo>
                    <a:lnTo>
                      <a:pt x="2" y="1"/>
                    </a:lnTo>
                    <a:lnTo>
                      <a:pt x="2" y="0"/>
                    </a:lnTo>
                    <a:lnTo>
                      <a:pt x="2" y="0"/>
                    </a:lnTo>
                    <a:lnTo>
                      <a:pt x="3" y="0"/>
                    </a:lnTo>
                    <a:lnTo>
                      <a:pt x="4" y="0"/>
                    </a:lnTo>
                    <a:lnTo>
                      <a:pt x="4" y="0"/>
                    </a:lnTo>
                    <a:lnTo>
                      <a:pt x="4" y="0"/>
                    </a:lnTo>
                    <a:lnTo>
                      <a:pt x="4" y="1"/>
                    </a:lnTo>
                    <a:lnTo>
                      <a:pt x="4" y="2"/>
                    </a:lnTo>
                    <a:lnTo>
                      <a:pt x="4" y="3"/>
                    </a:lnTo>
                    <a:lnTo>
                      <a:pt x="4" y="4"/>
                    </a:lnTo>
                    <a:lnTo>
                      <a:pt x="4" y="4"/>
                    </a:lnTo>
                    <a:lnTo>
                      <a:pt x="3" y="4"/>
                    </a:lnTo>
                    <a:lnTo>
                      <a:pt x="4" y="4"/>
                    </a:lnTo>
                    <a:lnTo>
                      <a:pt x="4" y="4"/>
                    </a:lnTo>
                    <a:lnTo>
                      <a:pt x="4" y="5"/>
                    </a:lnTo>
                    <a:lnTo>
                      <a:pt x="4" y="5"/>
                    </a:lnTo>
                    <a:lnTo>
                      <a:pt x="4" y="6"/>
                    </a:lnTo>
                    <a:lnTo>
                      <a:pt x="4" y="7"/>
                    </a:lnTo>
                    <a:lnTo>
                      <a:pt x="3" y="7"/>
                    </a:lnTo>
                    <a:lnTo>
                      <a:pt x="2" y="7"/>
                    </a:lnTo>
                    <a:lnTo>
                      <a:pt x="3" y="7"/>
                    </a:lnTo>
                    <a:lnTo>
                      <a:pt x="3" y="7"/>
                    </a:lnTo>
                    <a:lnTo>
                      <a:pt x="4" y="7"/>
                    </a:lnTo>
                    <a:lnTo>
                      <a:pt x="3" y="7"/>
                    </a:lnTo>
                    <a:lnTo>
                      <a:pt x="3" y="8"/>
                    </a:lnTo>
                    <a:lnTo>
                      <a:pt x="2" y="8"/>
                    </a:lnTo>
                    <a:lnTo>
                      <a:pt x="2" y="7"/>
                    </a:lnTo>
                    <a:lnTo>
                      <a:pt x="2" y="7"/>
                    </a:lnTo>
                    <a:lnTo>
                      <a:pt x="1" y="7"/>
                    </a:lnTo>
                    <a:lnTo>
                      <a:pt x="1" y="6"/>
                    </a:lnTo>
                    <a:lnTo>
                      <a:pt x="0" y="6"/>
                    </a:lnTo>
                    <a:lnTo>
                      <a:pt x="0" y="7"/>
                    </a:lnTo>
                    <a:lnTo>
                      <a:pt x="0" y="6"/>
                    </a:lnTo>
                    <a:lnTo>
                      <a:pt x="0" y="5"/>
                    </a:lnTo>
                    <a:lnTo>
                      <a:pt x="0" y="4"/>
                    </a:lnTo>
                    <a:lnTo>
                      <a:pt x="0" y="4"/>
                    </a:lnTo>
                    <a:lnTo>
                      <a:pt x="0" y="3"/>
                    </a:lnTo>
                    <a:lnTo>
                      <a:pt x="0" y="2"/>
                    </a:lnTo>
                    <a:lnTo>
                      <a:pt x="0" y="3"/>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0" name="Rectangle 87"/>
              <p:cNvSpPr>
                <a:spLocks noChangeArrowheads="1"/>
              </p:cNvSpPr>
              <p:nvPr/>
            </p:nvSpPr>
            <p:spPr bwMode="auto">
              <a:xfrm>
                <a:off x="3448" y="893"/>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1" name="Rectangle 88"/>
              <p:cNvSpPr>
                <a:spLocks noChangeArrowheads="1"/>
              </p:cNvSpPr>
              <p:nvPr/>
            </p:nvSpPr>
            <p:spPr bwMode="auto">
              <a:xfrm>
                <a:off x="3448" y="893"/>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2" name="Freeform 89"/>
              <p:cNvSpPr>
                <a:spLocks/>
              </p:cNvSpPr>
              <p:nvPr/>
            </p:nvSpPr>
            <p:spPr bwMode="auto">
              <a:xfrm>
                <a:off x="3447" y="89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3" name="Freeform 90"/>
              <p:cNvSpPr>
                <a:spLocks/>
              </p:cNvSpPr>
              <p:nvPr/>
            </p:nvSpPr>
            <p:spPr bwMode="auto">
              <a:xfrm>
                <a:off x="3429" y="962"/>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4" name="Freeform 91"/>
              <p:cNvSpPr>
                <a:spLocks/>
              </p:cNvSpPr>
              <p:nvPr/>
            </p:nvSpPr>
            <p:spPr bwMode="auto">
              <a:xfrm>
                <a:off x="3448" y="888"/>
                <a:ext cx="2" cy="1"/>
              </a:xfrm>
              <a:custGeom>
                <a:avLst/>
                <a:gdLst>
                  <a:gd name="T0" fmla="*/ 0 w 2"/>
                  <a:gd name="T1" fmla="*/ 1 h 1"/>
                  <a:gd name="T2" fmla="*/ 1 w 2"/>
                  <a:gd name="T3" fmla="*/ 1 h 1"/>
                  <a:gd name="T4" fmla="*/ 2 w 2"/>
                  <a:gd name="T5" fmla="*/ 1 h 1"/>
                  <a:gd name="T6" fmla="*/ 2 w 2"/>
                  <a:gd name="T7" fmla="*/ 1 h 1"/>
                  <a:gd name="T8" fmla="*/ 2 w 2"/>
                  <a:gd name="T9" fmla="*/ 0 h 1"/>
                  <a:gd name="T10" fmla="*/ 2 w 2"/>
                  <a:gd name="T11" fmla="*/ 1 h 1"/>
                  <a:gd name="T12" fmla="*/ 2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lnTo>
                      <a:pt x="1" y="1"/>
                    </a:lnTo>
                    <a:lnTo>
                      <a:pt x="2" y="1"/>
                    </a:lnTo>
                    <a:lnTo>
                      <a:pt x="2" y="1"/>
                    </a:lnTo>
                    <a:lnTo>
                      <a:pt x="2" y="0"/>
                    </a:lnTo>
                    <a:lnTo>
                      <a:pt x="2" y="1"/>
                    </a:lnTo>
                    <a:lnTo>
                      <a:pt x="2" y="1"/>
                    </a:lnTo>
                    <a:lnTo>
                      <a:pt x="1"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5" name="Freeform 92"/>
              <p:cNvSpPr>
                <a:spLocks/>
              </p:cNvSpPr>
              <p:nvPr/>
            </p:nvSpPr>
            <p:spPr bwMode="auto">
              <a:xfrm>
                <a:off x="3448" y="888"/>
                <a:ext cx="2" cy="1"/>
              </a:xfrm>
              <a:custGeom>
                <a:avLst/>
                <a:gdLst>
                  <a:gd name="T0" fmla="*/ 0 w 2"/>
                  <a:gd name="T1" fmla="*/ 1 h 1"/>
                  <a:gd name="T2" fmla="*/ 1 w 2"/>
                  <a:gd name="T3" fmla="*/ 1 h 1"/>
                  <a:gd name="T4" fmla="*/ 2 w 2"/>
                  <a:gd name="T5" fmla="*/ 1 h 1"/>
                  <a:gd name="T6" fmla="*/ 2 w 2"/>
                  <a:gd name="T7" fmla="*/ 1 h 1"/>
                  <a:gd name="T8" fmla="*/ 2 w 2"/>
                  <a:gd name="T9" fmla="*/ 0 h 1"/>
                  <a:gd name="T10" fmla="*/ 2 w 2"/>
                  <a:gd name="T11" fmla="*/ 1 h 1"/>
                  <a:gd name="T12" fmla="*/ 2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lnTo>
                      <a:pt x="1" y="1"/>
                    </a:lnTo>
                    <a:lnTo>
                      <a:pt x="2" y="1"/>
                    </a:lnTo>
                    <a:lnTo>
                      <a:pt x="2" y="1"/>
                    </a:lnTo>
                    <a:lnTo>
                      <a:pt x="2" y="0"/>
                    </a:lnTo>
                    <a:lnTo>
                      <a:pt x="2" y="1"/>
                    </a:lnTo>
                    <a:lnTo>
                      <a:pt x="2" y="1"/>
                    </a:lnTo>
                    <a:lnTo>
                      <a:pt x="1"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6" name="Freeform 93"/>
              <p:cNvSpPr>
                <a:spLocks/>
              </p:cNvSpPr>
              <p:nvPr/>
            </p:nvSpPr>
            <p:spPr bwMode="auto">
              <a:xfrm>
                <a:off x="3446" y="894"/>
                <a:ext cx="3" cy="4"/>
              </a:xfrm>
              <a:custGeom>
                <a:avLst/>
                <a:gdLst>
                  <a:gd name="T0" fmla="*/ 0 w 3"/>
                  <a:gd name="T1" fmla="*/ 3 h 4"/>
                  <a:gd name="T2" fmla="*/ 1 w 3"/>
                  <a:gd name="T3" fmla="*/ 2 h 4"/>
                  <a:gd name="T4" fmla="*/ 1 w 3"/>
                  <a:gd name="T5" fmla="*/ 0 h 4"/>
                  <a:gd name="T6" fmla="*/ 1 w 3"/>
                  <a:gd name="T7" fmla="*/ 1 h 4"/>
                  <a:gd name="T8" fmla="*/ 1 w 3"/>
                  <a:gd name="T9" fmla="*/ 2 h 4"/>
                  <a:gd name="T10" fmla="*/ 1 w 3"/>
                  <a:gd name="T11" fmla="*/ 3 h 4"/>
                  <a:gd name="T12" fmla="*/ 2 w 3"/>
                  <a:gd name="T13" fmla="*/ 3 h 4"/>
                  <a:gd name="T14" fmla="*/ 2 w 3"/>
                  <a:gd name="T15" fmla="*/ 3 h 4"/>
                  <a:gd name="T16" fmla="*/ 3 w 3"/>
                  <a:gd name="T17" fmla="*/ 3 h 4"/>
                  <a:gd name="T18" fmla="*/ 2 w 3"/>
                  <a:gd name="T19" fmla="*/ 4 h 4"/>
                  <a:gd name="T20" fmla="*/ 1 w 3"/>
                  <a:gd name="T21" fmla="*/ 4 h 4"/>
                  <a:gd name="T22" fmla="*/ 1 w 3"/>
                  <a:gd name="T23" fmla="*/ 4 h 4"/>
                  <a:gd name="T24" fmla="*/ 0 w 3"/>
                  <a:gd name="T25" fmla="*/ 4 h 4"/>
                  <a:gd name="T26" fmla="*/ 0 w 3"/>
                  <a:gd name="T27" fmla="*/ 3 h 4"/>
                  <a:gd name="T28" fmla="*/ 0 w 3"/>
                  <a:gd name="T2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4">
                    <a:moveTo>
                      <a:pt x="0" y="3"/>
                    </a:moveTo>
                    <a:lnTo>
                      <a:pt x="1" y="2"/>
                    </a:lnTo>
                    <a:lnTo>
                      <a:pt x="1" y="0"/>
                    </a:lnTo>
                    <a:lnTo>
                      <a:pt x="1" y="1"/>
                    </a:lnTo>
                    <a:lnTo>
                      <a:pt x="1" y="2"/>
                    </a:lnTo>
                    <a:lnTo>
                      <a:pt x="1" y="3"/>
                    </a:lnTo>
                    <a:lnTo>
                      <a:pt x="2" y="3"/>
                    </a:lnTo>
                    <a:lnTo>
                      <a:pt x="2" y="3"/>
                    </a:lnTo>
                    <a:lnTo>
                      <a:pt x="3" y="3"/>
                    </a:lnTo>
                    <a:lnTo>
                      <a:pt x="2" y="4"/>
                    </a:lnTo>
                    <a:lnTo>
                      <a:pt x="1" y="4"/>
                    </a:lnTo>
                    <a:lnTo>
                      <a:pt x="1" y="4"/>
                    </a:lnTo>
                    <a:lnTo>
                      <a:pt x="0" y="4"/>
                    </a:lnTo>
                    <a:lnTo>
                      <a:pt x="0"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7" name="Freeform 94"/>
              <p:cNvSpPr>
                <a:spLocks/>
              </p:cNvSpPr>
              <p:nvPr/>
            </p:nvSpPr>
            <p:spPr bwMode="auto">
              <a:xfrm>
                <a:off x="3446" y="894"/>
                <a:ext cx="3" cy="4"/>
              </a:xfrm>
              <a:custGeom>
                <a:avLst/>
                <a:gdLst>
                  <a:gd name="T0" fmla="*/ 0 w 3"/>
                  <a:gd name="T1" fmla="*/ 3 h 4"/>
                  <a:gd name="T2" fmla="*/ 1 w 3"/>
                  <a:gd name="T3" fmla="*/ 2 h 4"/>
                  <a:gd name="T4" fmla="*/ 1 w 3"/>
                  <a:gd name="T5" fmla="*/ 0 h 4"/>
                  <a:gd name="T6" fmla="*/ 1 w 3"/>
                  <a:gd name="T7" fmla="*/ 1 h 4"/>
                  <a:gd name="T8" fmla="*/ 1 w 3"/>
                  <a:gd name="T9" fmla="*/ 2 h 4"/>
                  <a:gd name="T10" fmla="*/ 1 w 3"/>
                  <a:gd name="T11" fmla="*/ 3 h 4"/>
                  <a:gd name="T12" fmla="*/ 2 w 3"/>
                  <a:gd name="T13" fmla="*/ 3 h 4"/>
                  <a:gd name="T14" fmla="*/ 2 w 3"/>
                  <a:gd name="T15" fmla="*/ 3 h 4"/>
                  <a:gd name="T16" fmla="*/ 3 w 3"/>
                  <a:gd name="T17" fmla="*/ 3 h 4"/>
                  <a:gd name="T18" fmla="*/ 2 w 3"/>
                  <a:gd name="T19" fmla="*/ 4 h 4"/>
                  <a:gd name="T20" fmla="*/ 1 w 3"/>
                  <a:gd name="T21" fmla="*/ 4 h 4"/>
                  <a:gd name="T22" fmla="*/ 1 w 3"/>
                  <a:gd name="T23" fmla="*/ 4 h 4"/>
                  <a:gd name="T24" fmla="*/ 0 w 3"/>
                  <a:gd name="T25" fmla="*/ 4 h 4"/>
                  <a:gd name="T26" fmla="*/ 0 w 3"/>
                  <a:gd name="T27" fmla="*/ 3 h 4"/>
                  <a:gd name="T28" fmla="*/ 0 w 3"/>
                  <a:gd name="T2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4">
                    <a:moveTo>
                      <a:pt x="0" y="3"/>
                    </a:moveTo>
                    <a:lnTo>
                      <a:pt x="1" y="2"/>
                    </a:lnTo>
                    <a:lnTo>
                      <a:pt x="1" y="0"/>
                    </a:lnTo>
                    <a:lnTo>
                      <a:pt x="1" y="1"/>
                    </a:lnTo>
                    <a:lnTo>
                      <a:pt x="1" y="2"/>
                    </a:lnTo>
                    <a:lnTo>
                      <a:pt x="1" y="3"/>
                    </a:lnTo>
                    <a:lnTo>
                      <a:pt x="2" y="3"/>
                    </a:lnTo>
                    <a:lnTo>
                      <a:pt x="2" y="3"/>
                    </a:lnTo>
                    <a:lnTo>
                      <a:pt x="3" y="3"/>
                    </a:lnTo>
                    <a:lnTo>
                      <a:pt x="2" y="4"/>
                    </a:lnTo>
                    <a:lnTo>
                      <a:pt x="1" y="4"/>
                    </a:lnTo>
                    <a:lnTo>
                      <a:pt x="1" y="4"/>
                    </a:lnTo>
                    <a:lnTo>
                      <a:pt x="0" y="4"/>
                    </a:lnTo>
                    <a:lnTo>
                      <a:pt x="0"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8" name="Freeform 95"/>
              <p:cNvSpPr>
                <a:spLocks/>
              </p:cNvSpPr>
              <p:nvPr/>
            </p:nvSpPr>
            <p:spPr bwMode="auto">
              <a:xfrm>
                <a:off x="3429" y="957"/>
                <a:ext cx="2" cy="3"/>
              </a:xfrm>
              <a:custGeom>
                <a:avLst/>
                <a:gdLst>
                  <a:gd name="T0" fmla="*/ 0 w 2"/>
                  <a:gd name="T1" fmla="*/ 0 h 3"/>
                  <a:gd name="T2" fmla="*/ 0 w 2"/>
                  <a:gd name="T3" fmla="*/ 0 h 3"/>
                  <a:gd name="T4" fmla="*/ 1 w 2"/>
                  <a:gd name="T5" fmla="*/ 0 h 3"/>
                  <a:gd name="T6" fmla="*/ 2 w 2"/>
                  <a:gd name="T7" fmla="*/ 0 h 3"/>
                  <a:gd name="T8" fmla="*/ 1 w 2"/>
                  <a:gd name="T9" fmla="*/ 1 h 3"/>
                  <a:gd name="T10" fmla="*/ 2 w 2"/>
                  <a:gd name="T11" fmla="*/ 2 h 3"/>
                  <a:gd name="T12" fmla="*/ 2 w 2"/>
                  <a:gd name="T13" fmla="*/ 3 h 3"/>
                  <a:gd name="T14" fmla="*/ 2 w 2"/>
                  <a:gd name="T15" fmla="*/ 3 h 3"/>
                  <a:gd name="T16" fmla="*/ 2 w 2"/>
                  <a:gd name="T17" fmla="*/ 3 h 3"/>
                  <a:gd name="T18" fmla="*/ 1 w 2"/>
                  <a:gd name="T19" fmla="*/ 3 h 3"/>
                  <a:gd name="T20" fmla="*/ 1 w 2"/>
                  <a:gd name="T21" fmla="*/ 2 h 3"/>
                  <a:gd name="T22" fmla="*/ 0 w 2"/>
                  <a:gd name="T23" fmla="*/ 0 h 3"/>
                  <a:gd name="T24" fmla="*/ 0 w 2"/>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0" y="0"/>
                    </a:moveTo>
                    <a:lnTo>
                      <a:pt x="0" y="0"/>
                    </a:lnTo>
                    <a:lnTo>
                      <a:pt x="1" y="0"/>
                    </a:lnTo>
                    <a:lnTo>
                      <a:pt x="2" y="0"/>
                    </a:lnTo>
                    <a:lnTo>
                      <a:pt x="1" y="1"/>
                    </a:lnTo>
                    <a:lnTo>
                      <a:pt x="2" y="2"/>
                    </a:lnTo>
                    <a:lnTo>
                      <a:pt x="2" y="3"/>
                    </a:lnTo>
                    <a:lnTo>
                      <a:pt x="2" y="3"/>
                    </a:lnTo>
                    <a:lnTo>
                      <a:pt x="2" y="3"/>
                    </a:lnTo>
                    <a:lnTo>
                      <a:pt x="1" y="3"/>
                    </a:lnTo>
                    <a:lnTo>
                      <a:pt x="1" y="2"/>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9" name="Freeform 96"/>
              <p:cNvSpPr>
                <a:spLocks/>
              </p:cNvSpPr>
              <p:nvPr/>
            </p:nvSpPr>
            <p:spPr bwMode="auto">
              <a:xfrm>
                <a:off x="3429" y="957"/>
                <a:ext cx="2" cy="3"/>
              </a:xfrm>
              <a:custGeom>
                <a:avLst/>
                <a:gdLst>
                  <a:gd name="T0" fmla="*/ 0 w 2"/>
                  <a:gd name="T1" fmla="*/ 0 h 3"/>
                  <a:gd name="T2" fmla="*/ 0 w 2"/>
                  <a:gd name="T3" fmla="*/ 0 h 3"/>
                  <a:gd name="T4" fmla="*/ 1 w 2"/>
                  <a:gd name="T5" fmla="*/ 0 h 3"/>
                  <a:gd name="T6" fmla="*/ 2 w 2"/>
                  <a:gd name="T7" fmla="*/ 0 h 3"/>
                  <a:gd name="T8" fmla="*/ 1 w 2"/>
                  <a:gd name="T9" fmla="*/ 1 h 3"/>
                  <a:gd name="T10" fmla="*/ 2 w 2"/>
                  <a:gd name="T11" fmla="*/ 2 h 3"/>
                  <a:gd name="T12" fmla="*/ 2 w 2"/>
                  <a:gd name="T13" fmla="*/ 3 h 3"/>
                  <a:gd name="T14" fmla="*/ 2 w 2"/>
                  <a:gd name="T15" fmla="*/ 3 h 3"/>
                  <a:gd name="T16" fmla="*/ 2 w 2"/>
                  <a:gd name="T17" fmla="*/ 3 h 3"/>
                  <a:gd name="T18" fmla="*/ 1 w 2"/>
                  <a:gd name="T19" fmla="*/ 3 h 3"/>
                  <a:gd name="T20" fmla="*/ 1 w 2"/>
                  <a:gd name="T21" fmla="*/ 2 h 3"/>
                  <a:gd name="T22" fmla="*/ 0 w 2"/>
                  <a:gd name="T23" fmla="*/ 0 h 3"/>
                  <a:gd name="T24" fmla="*/ 0 w 2"/>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0" y="0"/>
                    </a:moveTo>
                    <a:lnTo>
                      <a:pt x="0" y="0"/>
                    </a:lnTo>
                    <a:lnTo>
                      <a:pt x="1" y="0"/>
                    </a:lnTo>
                    <a:lnTo>
                      <a:pt x="2" y="0"/>
                    </a:lnTo>
                    <a:lnTo>
                      <a:pt x="1" y="1"/>
                    </a:lnTo>
                    <a:lnTo>
                      <a:pt x="2" y="2"/>
                    </a:lnTo>
                    <a:lnTo>
                      <a:pt x="2" y="3"/>
                    </a:lnTo>
                    <a:lnTo>
                      <a:pt x="2" y="3"/>
                    </a:lnTo>
                    <a:lnTo>
                      <a:pt x="2" y="3"/>
                    </a:lnTo>
                    <a:lnTo>
                      <a:pt x="1" y="3"/>
                    </a:lnTo>
                    <a:lnTo>
                      <a:pt x="1" y="2"/>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0" name="Rectangle 97"/>
              <p:cNvSpPr>
                <a:spLocks noChangeArrowheads="1"/>
              </p:cNvSpPr>
              <p:nvPr/>
            </p:nvSpPr>
            <p:spPr bwMode="auto">
              <a:xfrm>
                <a:off x="3429" y="954"/>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1" name="Rectangle 98"/>
              <p:cNvSpPr>
                <a:spLocks noChangeArrowheads="1"/>
              </p:cNvSpPr>
              <p:nvPr/>
            </p:nvSpPr>
            <p:spPr bwMode="auto">
              <a:xfrm>
                <a:off x="3429" y="954"/>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2" name="Freeform 99"/>
              <p:cNvSpPr>
                <a:spLocks/>
              </p:cNvSpPr>
              <p:nvPr/>
            </p:nvSpPr>
            <p:spPr bwMode="auto">
              <a:xfrm>
                <a:off x="3446" y="892"/>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0" y="0"/>
                    </a:lnTo>
                    <a:lnTo>
                      <a:pt x="1" y="0"/>
                    </a:lnTo>
                    <a:lnTo>
                      <a:pt x="1" y="0"/>
                    </a:lnTo>
                    <a:lnTo>
                      <a:pt x="1" y="1"/>
                    </a:lnTo>
                    <a:lnTo>
                      <a:pt x="1"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3" name="Freeform 100"/>
              <p:cNvSpPr>
                <a:spLocks/>
              </p:cNvSpPr>
              <p:nvPr/>
            </p:nvSpPr>
            <p:spPr bwMode="auto">
              <a:xfrm>
                <a:off x="3446" y="892"/>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0" y="0"/>
                    </a:lnTo>
                    <a:lnTo>
                      <a:pt x="1" y="0"/>
                    </a:lnTo>
                    <a:lnTo>
                      <a:pt x="1" y="0"/>
                    </a:lnTo>
                    <a:lnTo>
                      <a:pt x="1" y="1"/>
                    </a:lnTo>
                    <a:lnTo>
                      <a:pt x="1"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4" name="Rectangle 101"/>
              <p:cNvSpPr>
                <a:spLocks noChangeArrowheads="1"/>
              </p:cNvSpPr>
              <p:nvPr/>
            </p:nvSpPr>
            <p:spPr bwMode="auto">
              <a:xfrm>
                <a:off x="3443" y="900"/>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5" name="Freeform 102"/>
              <p:cNvSpPr>
                <a:spLocks/>
              </p:cNvSpPr>
              <p:nvPr/>
            </p:nvSpPr>
            <p:spPr bwMode="auto">
              <a:xfrm>
                <a:off x="3447" y="886"/>
                <a:ext cx="2" cy="6"/>
              </a:xfrm>
              <a:custGeom>
                <a:avLst/>
                <a:gdLst>
                  <a:gd name="T0" fmla="*/ 0 w 2"/>
                  <a:gd name="T1" fmla="*/ 0 h 6"/>
                  <a:gd name="T2" fmla="*/ 0 w 2"/>
                  <a:gd name="T3" fmla="*/ 0 h 6"/>
                  <a:gd name="T4" fmla="*/ 0 w 2"/>
                  <a:gd name="T5" fmla="*/ 1 h 6"/>
                  <a:gd name="T6" fmla="*/ 0 w 2"/>
                  <a:gd name="T7" fmla="*/ 2 h 6"/>
                  <a:gd name="T8" fmla="*/ 0 w 2"/>
                  <a:gd name="T9" fmla="*/ 3 h 6"/>
                  <a:gd name="T10" fmla="*/ 0 w 2"/>
                  <a:gd name="T11" fmla="*/ 4 h 6"/>
                  <a:gd name="T12" fmla="*/ 1 w 2"/>
                  <a:gd name="T13" fmla="*/ 4 h 6"/>
                  <a:gd name="T14" fmla="*/ 2 w 2"/>
                  <a:gd name="T15" fmla="*/ 5 h 6"/>
                  <a:gd name="T16" fmla="*/ 2 w 2"/>
                  <a:gd name="T17" fmla="*/ 5 h 6"/>
                  <a:gd name="T18" fmla="*/ 2 w 2"/>
                  <a:gd name="T19" fmla="*/ 6 h 6"/>
                  <a:gd name="T20" fmla="*/ 2 w 2"/>
                  <a:gd name="T21" fmla="*/ 6 h 6"/>
                  <a:gd name="T22" fmla="*/ 1 w 2"/>
                  <a:gd name="T23" fmla="*/ 6 h 6"/>
                  <a:gd name="T24" fmla="*/ 1 w 2"/>
                  <a:gd name="T25" fmla="*/ 5 h 6"/>
                  <a:gd name="T26" fmla="*/ 0 w 2"/>
                  <a:gd name="T27" fmla="*/ 5 h 6"/>
                  <a:gd name="T28" fmla="*/ 0 w 2"/>
                  <a:gd name="T29" fmla="*/ 5 h 6"/>
                  <a:gd name="T30" fmla="*/ 0 w 2"/>
                  <a:gd name="T31" fmla="*/ 4 h 6"/>
                  <a:gd name="T32" fmla="*/ 0 w 2"/>
                  <a:gd name="T33" fmla="*/ 3 h 6"/>
                  <a:gd name="T34" fmla="*/ 0 w 2"/>
                  <a:gd name="T35" fmla="*/ 2 h 6"/>
                  <a:gd name="T36" fmla="*/ 0 w 2"/>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6">
                    <a:moveTo>
                      <a:pt x="0" y="0"/>
                    </a:moveTo>
                    <a:lnTo>
                      <a:pt x="0" y="0"/>
                    </a:lnTo>
                    <a:lnTo>
                      <a:pt x="0" y="1"/>
                    </a:lnTo>
                    <a:lnTo>
                      <a:pt x="0" y="2"/>
                    </a:lnTo>
                    <a:lnTo>
                      <a:pt x="0" y="3"/>
                    </a:lnTo>
                    <a:lnTo>
                      <a:pt x="0" y="4"/>
                    </a:lnTo>
                    <a:lnTo>
                      <a:pt x="1" y="4"/>
                    </a:lnTo>
                    <a:lnTo>
                      <a:pt x="2" y="5"/>
                    </a:lnTo>
                    <a:lnTo>
                      <a:pt x="2" y="5"/>
                    </a:lnTo>
                    <a:lnTo>
                      <a:pt x="2" y="6"/>
                    </a:lnTo>
                    <a:lnTo>
                      <a:pt x="2" y="6"/>
                    </a:lnTo>
                    <a:lnTo>
                      <a:pt x="1" y="6"/>
                    </a:lnTo>
                    <a:lnTo>
                      <a:pt x="1" y="5"/>
                    </a:lnTo>
                    <a:lnTo>
                      <a:pt x="0" y="5"/>
                    </a:lnTo>
                    <a:lnTo>
                      <a:pt x="0" y="5"/>
                    </a:lnTo>
                    <a:lnTo>
                      <a:pt x="0" y="4"/>
                    </a:lnTo>
                    <a:lnTo>
                      <a:pt x="0" y="3"/>
                    </a:lnTo>
                    <a:lnTo>
                      <a:pt x="0" y="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6" name="Freeform 103"/>
              <p:cNvSpPr>
                <a:spLocks/>
              </p:cNvSpPr>
              <p:nvPr/>
            </p:nvSpPr>
            <p:spPr bwMode="auto">
              <a:xfrm>
                <a:off x="3447" y="886"/>
                <a:ext cx="2" cy="6"/>
              </a:xfrm>
              <a:custGeom>
                <a:avLst/>
                <a:gdLst>
                  <a:gd name="T0" fmla="*/ 0 w 2"/>
                  <a:gd name="T1" fmla="*/ 0 h 6"/>
                  <a:gd name="T2" fmla="*/ 0 w 2"/>
                  <a:gd name="T3" fmla="*/ 0 h 6"/>
                  <a:gd name="T4" fmla="*/ 0 w 2"/>
                  <a:gd name="T5" fmla="*/ 1 h 6"/>
                  <a:gd name="T6" fmla="*/ 0 w 2"/>
                  <a:gd name="T7" fmla="*/ 2 h 6"/>
                  <a:gd name="T8" fmla="*/ 0 w 2"/>
                  <a:gd name="T9" fmla="*/ 3 h 6"/>
                  <a:gd name="T10" fmla="*/ 0 w 2"/>
                  <a:gd name="T11" fmla="*/ 4 h 6"/>
                  <a:gd name="T12" fmla="*/ 1 w 2"/>
                  <a:gd name="T13" fmla="*/ 4 h 6"/>
                  <a:gd name="T14" fmla="*/ 2 w 2"/>
                  <a:gd name="T15" fmla="*/ 5 h 6"/>
                  <a:gd name="T16" fmla="*/ 2 w 2"/>
                  <a:gd name="T17" fmla="*/ 5 h 6"/>
                  <a:gd name="T18" fmla="*/ 2 w 2"/>
                  <a:gd name="T19" fmla="*/ 6 h 6"/>
                  <a:gd name="T20" fmla="*/ 2 w 2"/>
                  <a:gd name="T21" fmla="*/ 6 h 6"/>
                  <a:gd name="T22" fmla="*/ 1 w 2"/>
                  <a:gd name="T23" fmla="*/ 6 h 6"/>
                  <a:gd name="T24" fmla="*/ 1 w 2"/>
                  <a:gd name="T25" fmla="*/ 5 h 6"/>
                  <a:gd name="T26" fmla="*/ 0 w 2"/>
                  <a:gd name="T27" fmla="*/ 5 h 6"/>
                  <a:gd name="T28" fmla="*/ 0 w 2"/>
                  <a:gd name="T29" fmla="*/ 5 h 6"/>
                  <a:gd name="T30" fmla="*/ 0 w 2"/>
                  <a:gd name="T31" fmla="*/ 4 h 6"/>
                  <a:gd name="T32" fmla="*/ 0 w 2"/>
                  <a:gd name="T33" fmla="*/ 3 h 6"/>
                  <a:gd name="T34" fmla="*/ 0 w 2"/>
                  <a:gd name="T35" fmla="*/ 2 h 6"/>
                  <a:gd name="T36" fmla="*/ 0 w 2"/>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6">
                    <a:moveTo>
                      <a:pt x="0" y="0"/>
                    </a:moveTo>
                    <a:lnTo>
                      <a:pt x="0" y="0"/>
                    </a:lnTo>
                    <a:lnTo>
                      <a:pt x="0" y="1"/>
                    </a:lnTo>
                    <a:lnTo>
                      <a:pt x="0" y="2"/>
                    </a:lnTo>
                    <a:lnTo>
                      <a:pt x="0" y="3"/>
                    </a:lnTo>
                    <a:lnTo>
                      <a:pt x="0" y="4"/>
                    </a:lnTo>
                    <a:lnTo>
                      <a:pt x="1" y="4"/>
                    </a:lnTo>
                    <a:lnTo>
                      <a:pt x="2" y="5"/>
                    </a:lnTo>
                    <a:lnTo>
                      <a:pt x="2" y="5"/>
                    </a:lnTo>
                    <a:lnTo>
                      <a:pt x="2" y="6"/>
                    </a:lnTo>
                    <a:lnTo>
                      <a:pt x="2" y="6"/>
                    </a:lnTo>
                    <a:lnTo>
                      <a:pt x="1" y="6"/>
                    </a:lnTo>
                    <a:lnTo>
                      <a:pt x="1" y="5"/>
                    </a:lnTo>
                    <a:lnTo>
                      <a:pt x="0" y="5"/>
                    </a:lnTo>
                    <a:lnTo>
                      <a:pt x="0" y="5"/>
                    </a:lnTo>
                    <a:lnTo>
                      <a:pt x="0" y="4"/>
                    </a:lnTo>
                    <a:lnTo>
                      <a:pt x="0" y="3"/>
                    </a:lnTo>
                    <a:lnTo>
                      <a:pt x="0" y="2"/>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7" name="Freeform 104"/>
              <p:cNvSpPr>
                <a:spLocks/>
              </p:cNvSpPr>
              <p:nvPr/>
            </p:nvSpPr>
            <p:spPr bwMode="auto">
              <a:xfrm>
                <a:off x="3426" y="95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8" name="Freeform 105"/>
              <p:cNvSpPr>
                <a:spLocks/>
              </p:cNvSpPr>
              <p:nvPr/>
            </p:nvSpPr>
            <p:spPr bwMode="auto">
              <a:xfrm>
                <a:off x="3426" y="959"/>
                <a:ext cx="3" cy="1"/>
              </a:xfrm>
              <a:custGeom>
                <a:avLst/>
                <a:gdLst>
                  <a:gd name="T0" fmla="*/ 0 w 3"/>
                  <a:gd name="T1" fmla="*/ 1 h 1"/>
                  <a:gd name="T2" fmla="*/ 1 w 3"/>
                  <a:gd name="T3" fmla="*/ 0 h 1"/>
                  <a:gd name="T4" fmla="*/ 1 w 3"/>
                  <a:gd name="T5" fmla="*/ 0 h 1"/>
                  <a:gd name="T6" fmla="*/ 1 w 3"/>
                  <a:gd name="T7" fmla="*/ 1 h 1"/>
                  <a:gd name="T8" fmla="*/ 2 w 3"/>
                  <a:gd name="T9" fmla="*/ 1 h 1"/>
                  <a:gd name="T10" fmla="*/ 2 w 3"/>
                  <a:gd name="T11" fmla="*/ 1 h 1"/>
                  <a:gd name="T12" fmla="*/ 3 w 3"/>
                  <a:gd name="T13" fmla="*/ 1 h 1"/>
                  <a:gd name="T14" fmla="*/ 3 w 3"/>
                  <a:gd name="T15" fmla="*/ 1 h 1"/>
                  <a:gd name="T16" fmla="*/ 2 w 3"/>
                  <a:gd name="T17" fmla="*/ 1 h 1"/>
                  <a:gd name="T18" fmla="*/ 1 w 3"/>
                  <a:gd name="T19" fmla="*/ 1 h 1"/>
                  <a:gd name="T20" fmla="*/ 1 w 3"/>
                  <a:gd name="T21" fmla="*/ 1 h 1"/>
                  <a:gd name="T22" fmla="*/ 1 w 3"/>
                  <a:gd name="T23" fmla="*/ 1 h 1"/>
                  <a:gd name="T24" fmla="*/ 0 w 3"/>
                  <a:gd name="T25" fmla="*/ 1 h 1"/>
                  <a:gd name="T26" fmla="*/ 0 w 3"/>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0" y="1"/>
                    </a:moveTo>
                    <a:lnTo>
                      <a:pt x="1" y="0"/>
                    </a:lnTo>
                    <a:lnTo>
                      <a:pt x="1" y="0"/>
                    </a:lnTo>
                    <a:lnTo>
                      <a:pt x="1" y="1"/>
                    </a:lnTo>
                    <a:lnTo>
                      <a:pt x="2" y="1"/>
                    </a:lnTo>
                    <a:lnTo>
                      <a:pt x="2" y="1"/>
                    </a:lnTo>
                    <a:lnTo>
                      <a:pt x="3" y="1"/>
                    </a:lnTo>
                    <a:lnTo>
                      <a:pt x="3" y="1"/>
                    </a:lnTo>
                    <a:lnTo>
                      <a:pt x="2" y="1"/>
                    </a:lnTo>
                    <a:lnTo>
                      <a:pt x="1" y="1"/>
                    </a:lnTo>
                    <a:lnTo>
                      <a:pt x="1" y="1"/>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9" name="Freeform 106"/>
              <p:cNvSpPr>
                <a:spLocks/>
              </p:cNvSpPr>
              <p:nvPr/>
            </p:nvSpPr>
            <p:spPr bwMode="auto">
              <a:xfrm>
                <a:off x="3426" y="959"/>
                <a:ext cx="3" cy="1"/>
              </a:xfrm>
              <a:custGeom>
                <a:avLst/>
                <a:gdLst>
                  <a:gd name="T0" fmla="*/ 0 w 3"/>
                  <a:gd name="T1" fmla="*/ 1 h 1"/>
                  <a:gd name="T2" fmla="*/ 1 w 3"/>
                  <a:gd name="T3" fmla="*/ 0 h 1"/>
                  <a:gd name="T4" fmla="*/ 1 w 3"/>
                  <a:gd name="T5" fmla="*/ 0 h 1"/>
                  <a:gd name="T6" fmla="*/ 1 w 3"/>
                  <a:gd name="T7" fmla="*/ 1 h 1"/>
                  <a:gd name="T8" fmla="*/ 2 w 3"/>
                  <a:gd name="T9" fmla="*/ 1 h 1"/>
                  <a:gd name="T10" fmla="*/ 2 w 3"/>
                  <a:gd name="T11" fmla="*/ 1 h 1"/>
                  <a:gd name="T12" fmla="*/ 3 w 3"/>
                  <a:gd name="T13" fmla="*/ 1 h 1"/>
                  <a:gd name="T14" fmla="*/ 3 w 3"/>
                  <a:gd name="T15" fmla="*/ 1 h 1"/>
                  <a:gd name="T16" fmla="*/ 2 w 3"/>
                  <a:gd name="T17" fmla="*/ 1 h 1"/>
                  <a:gd name="T18" fmla="*/ 1 w 3"/>
                  <a:gd name="T19" fmla="*/ 1 h 1"/>
                  <a:gd name="T20" fmla="*/ 1 w 3"/>
                  <a:gd name="T21" fmla="*/ 1 h 1"/>
                  <a:gd name="T22" fmla="*/ 1 w 3"/>
                  <a:gd name="T23" fmla="*/ 1 h 1"/>
                  <a:gd name="T24" fmla="*/ 0 w 3"/>
                  <a:gd name="T25" fmla="*/ 1 h 1"/>
                  <a:gd name="T26" fmla="*/ 0 w 3"/>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0" y="1"/>
                    </a:moveTo>
                    <a:lnTo>
                      <a:pt x="1" y="0"/>
                    </a:lnTo>
                    <a:lnTo>
                      <a:pt x="1" y="0"/>
                    </a:lnTo>
                    <a:lnTo>
                      <a:pt x="1" y="1"/>
                    </a:lnTo>
                    <a:lnTo>
                      <a:pt x="2" y="1"/>
                    </a:lnTo>
                    <a:lnTo>
                      <a:pt x="2" y="1"/>
                    </a:lnTo>
                    <a:lnTo>
                      <a:pt x="3" y="1"/>
                    </a:lnTo>
                    <a:lnTo>
                      <a:pt x="3" y="1"/>
                    </a:lnTo>
                    <a:lnTo>
                      <a:pt x="2" y="1"/>
                    </a:lnTo>
                    <a:lnTo>
                      <a:pt x="1" y="1"/>
                    </a:lnTo>
                    <a:lnTo>
                      <a:pt x="1" y="1"/>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0" name="Freeform 107"/>
              <p:cNvSpPr>
                <a:spLocks/>
              </p:cNvSpPr>
              <p:nvPr/>
            </p:nvSpPr>
            <p:spPr bwMode="auto">
              <a:xfrm>
                <a:off x="3443" y="893"/>
                <a:ext cx="3" cy="3"/>
              </a:xfrm>
              <a:custGeom>
                <a:avLst/>
                <a:gdLst>
                  <a:gd name="T0" fmla="*/ 1 w 3"/>
                  <a:gd name="T1" fmla="*/ 1 h 3"/>
                  <a:gd name="T2" fmla="*/ 2 w 3"/>
                  <a:gd name="T3" fmla="*/ 1 h 3"/>
                  <a:gd name="T4" fmla="*/ 2 w 3"/>
                  <a:gd name="T5" fmla="*/ 0 h 3"/>
                  <a:gd name="T6" fmla="*/ 2 w 3"/>
                  <a:gd name="T7" fmla="*/ 0 h 3"/>
                  <a:gd name="T8" fmla="*/ 2 w 3"/>
                  <a:gd name="T9" fmla="*/ 1 h 3"/>
                  <a:gd name="T10" fmla="*/ 2 w 3"/>
                  <a:gd name="T11" fmla="*/ 1 h 3"/>
                  <a:gd name="T12" fmla="*/ 2 w 3"/>
                  <a:gd name="T13" fmla="*/ 1 h 3"/>
                  <a:gd name="T14" fmla="*/ 2 w 3"/>
                  <a:gd name="T15" fmla="*/ 1 h 3"/>
                  <a:gd name="T16" fmla="*/ 2 w 3"/>
                  <a:gd name="T17" fmla="*/ 2 h 3"/>
                  <a:gd name="T18" fmla="*/ 3 w 3"/>
                  <a:gd name="T19" fmla="*/ 2 h 3"/>
                  <a:gd name="T20" fmla="*/ 3 w 3"/>
                  <a:gd name="T21" fmla="*/ 3 h 3"/>
                  <a:gd name="T22" fmla="*/ 3 w 3"/>
                  <a:gd name="T23" fmla="*/ 2 h 3"/>
                  <a:gd name="T24" fmla="*/ 3 w 3"/>
                  <a:gd name="T25" fmla="*/ 3 h 3"/>
                  <a:gd name="T26" fmla="*/ 2 w 3"/>
                  <a:gd name="T27" fmla="*/ 3 h 3"/>
                  <a:gd name="T28" fmla="*/ 2 w 3"/>
                  <a:gd name="T29" fmla="*/ 2 h 3"/>
                  <a:gd name="T30" fmla="*/ 2 w 3"/>
                  <a:gd name="T31" fmla="*/ 3 h 3"/>
                  <a:gd name="T32" fmla="*/ 2 w 3"/>
                  <a:gd name="T33" fmla="*/ 3 h 3"/>
                  <a:gd name="T34" fmla="*/ 2 w 3"/>
                  <a:gd name="T35" fmla="*/ 3 h 3"/>
                  <a:gd name="T36" fmla="*/ 2 w 3"/>
                  <a:gd name="T37" fmla="*/ 3 h 3"/>
                  <a:gd name="T38" fmla="*/ 2 w 3"/>
                  <a:gd name="T39" fmla="*/ 3 h 3"/>
                  <a:gd name="T40" fmla="*/ 1 w 3"/>
                  <a:gd name="T41" fmla="*/ 3 h 3"/>
                  <a:gd name="T42" fmla="*/ 1 w 3"/>
                  <a:gd name="T43" fmla="*/ 3 h 3"/>
                  <a:gd name="T44" fmla="*/ 1 w 3"/>
                  <a:gd name="T45" fmla="*/ 2 h 3"/>
                  <a:gd name="T46" fmla="*/ 0 w 3"/>
                  <a:gd name="T47" fmla="*/ 1 h 3"/>
                  <a:gd name="T48" fmla="*/ 1 w 3"/>
                  <a:gd name="T4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3">
                    <a:moveTo>
                      <a:pt x="1" y="1"/>
                    </a:moveTo>
                    <a:lnTo>
                      <a:pt x="2" y="1"/>
                    </a:lnTo>
                    <a:lnTo>
                      <a:pt x="2" y="0"/>
                    </a:lnTo>
                    <a:lnTo>
                      <a:pt x="2" y="0"/>
                    </a:lnTo>
                    <a:lnTo>
                      <a:pt x="2" y="1"/>
                    </a:lnTo>
                    <a:lnTo>
                      <a:pt x="2" y="1"/>
                    </a:lnTo>
                    <a:lnTo>
                      <a:pt x="2" y="1"/>
                    </a:lnTo>
                    <a:lnTo>
                      <a:pt x="2" y="1"/>
                    </a:lnTo>
                    <a:lnTo>
                      <a:pt x="2" y="2"/>
                    </a:lnTo>
                    <a:lnTo>
                      <a:pt x="3" y="2"/>
                    </a:lnTo>
                    <a:lnTo>
                      <a:pt x="3" y="3"/>
                    </a:lnTo>
                    <a:lnTo>
                      <a:pt x="3" y="2"/>
                    </a:lnTo>
                    <a:lnTo>
                      <a:pt x="3" y="3"/>
                    </a:lnTo>
                    <a:lnTo>
                      <a:pt x="2" y="3"/>
                    </a:lnTo>
                    <a:lnTo>
                      <a:pt x="2" y="2"/>
                    </a:lnTo>
                    <a:lnTo>
                      <a:pt x="2" y="3"/>
                    </a:lnTo>
                    <a:lnTo>
                      <a:pt x="2" y="3"/>
                    </a:lnTo>
                    <a:lnTo>
                      <a:pt x="2" y="3"/>
                    </a:lnTo>
                    <a:lnTo>
                      <a:pt x="2" y="3"/>
                    </a:lnTo>
                    <a:lnTo>
                      <a:pt x="2" y="3"/>
                    </a:lnTo>
                    <a:lnTo>
                      <a:pt x="1" y="3"/>
                    </a:lnTo>
                    <a:lnTo>
                      <a:pt x="1" y="3"/>
                    </a:lnTo>
                    <a:lnTo>
                      <a:pt x="1" y="2"/>
                    </a:lnTo>
                    <a:lnTo>
                      <a:pt x="0" y="1"/>
                    </a:lnTo>
                    <a:lnTo>
                      <a:pt x="1"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1" name="Freeform 108"/>
              <p:cNvSpPr>
                <a:spLocks/>
              </p:cNvSpPr>
              <p:nvPr/>
            </p:nvSpPr>
            <p:spPr bwMode="auto">
              <a:xfrm>
                <a:off x="3443" y="893"/>
                <a:ext cx="3" cy="3"/>
              </a:xfrm>
              <a:custGeom>
                <a:avLst/>
                <a:gdLst>
                  <a:gd name="T0" fmla="*/ 1 w 3"/>
                  <a:gd name="T1" fmla="*/ 1 h 3"/>
                  <a:gd name="T2" fmla="*/ 2 w 3"/>
                  <a:gd name="T3" fmla="*/ 1 h 3"/>
                  <a:gd name="T4" fmla="*/ 2 w 3"/>
                  <a:gd name="T5" fmla="*/ 0 h 3"/>
                  <a:gd name="T6" fmla="*/ 2 w 3"/>
                  <a:gd name="T7" fmla="*/ 0 h 3"/>
                  <a:gd name="T8" fmla="*/ 2 w 3"/>
                  <a:gd name="T9" fmla="*/ 1 h 3"/>
                  <a:gd name="T10" fmla="*/ 2 w 3"/>
                  <a:gd name="T11" fmla="*/ 1 h 3"/>
                  <a:gd name="T12" fmla="*/ 2 w 3"/>
                  <a:gd name="T13" fmla="*/ 1 h 3"/>
                  <a:gd name="T14" fmla="*/ 2 w 3"/>
                  <a:gd name="T15" fmla="*/ 1 h 3"/>
                  <a:gd name="T16" fmla="*/ 2 w 3"/>
                  <a:gd name="T17" fmla="*/ 2 h 3"/>
                  <a:gd name="T18" fmla="*/ 3 w 3"/>
                  <a:gd name="T19" fmla="*/ 2 h 3"/>
                  <a:gd name="T20" fmla="*/ 3 w 3"/>
                  <a:gd name="T21" fmla="*/ 3 h 3"/>
                  <a:gd name="T22" fmla="*/ 3 w 3"/>
                  <a:gd name="T23" fmla="*/ 2 h 3"/>
                  <a:gd name="T24" fmla="*/ 3 w 3"/>
                  <a:gd name="T25" fmla="*/ 3 h 3"/>
                  <a:gd name="T26" fmla="*/ 2 w 3"/>
                  <a:gd name="T27" fmla="*/ 3 h 3"/>
                  <a:gd name="T28" fmla="*/ 2 w 3"/>
                  <a:gd name="T29" fmla="*/ 2 h 3"/>
                  <a:gd name="T30" fmla="*/ 2 w 3"/>
                  <a:gd name="T31" fmla="*/ 3 h 3"/>
                  <a:gd name="T32" fmla="*/ 2 w 3"/>
                  <a:gd name="T33" fmla="*/ 3 h 3"/>
                  <a:gd name="T34" fmla="*/ 2 w 3"/>
                  <a:gd name="T35" fmla="*/ 3 h 3"/>
                  <a:gd name="T36" fmla="*/ 2 w 3"/>
                  <a:gd name="T37" fmla="*/ 3 h 3"/>
                  <a:gd name="T38" fmla="*/ 2 w 3"/>
                  <a:gd name="T39" fmla="*/ 3 h 3"/>
                  <a:gd name="T40" fmla="*/ 1 w 3"/>
                  <a:gd name="T41" fmla="*/ 3 h 3"/>
                  <a:gd name="T42" fmla="*/ 1 w 3"/>
                  <a:gd name="T43" fmla="*/ 3 h 3"/>
                  <a:gd name="T44" fmla="*/ 1 w 3"/>
                  <a:gd name="T45" fmla="*/ 2 h 3"/>
                  <a:gd name="T46" fmla="*/ 0 w 3"/>
                  <a:gd name="T47" fmla="*/ 1 h 3"/>
                  <a:gd name="T48" fmla="*/ 1 w 3"/>
                  <a:gd name="T4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3">
                    <a:moveTo>
                      <a:pt x="1" y="1"/>
                    </a:moveTo>
                    <a:lnTo>
                      <a:pt x="2" y="1"/>
                    </a:lnTo>
                    <a:lnTo>
                      <a:pt x="2" y="0"/>
                    </a:lnTo>
                    <a:lnTo>
                      <a:pt x="2" y="0"/>
                    </a:lnTo>
                    <a:lnTo>
                      <a:pt x="2" y="1"/>
                    </a:lnTo>
                    <a:lnTo>
                      <a:pt x="2" y="1"/>
                    </a:lnTo>
                    <a:lnTo>
                      <a:pt x="2" y="1"/>
                    </a:lnTo>
                    <a:lnTo>
                      <a:pt x="2" y="1"/>
                    </a:lnTo>
                    <a:lnTo>
                      <a:pt x="2" y="2"/>
                    </a:lnTo>
                    <a:lnTo>
                      <a:pt x="3" y="2"/>
                    </a:lnTo>
                    <a:lnTo>
                      <a:pt x="3" y="3"/>
                    </a:lnTo>
                    <a:lnTo>
                      <a:pt x="3" y="2"/>
                    </a:lnTo>
                    <a:lnTo>
                      <a:pt x="3" y="3"/>
                    </a:lnTo>
                    <a:lnTo>
                      <a:pt x="2" y="3"/>
                    </a:lnTo>
                    <a:lnTo>
                      <a:pt x="2" y="2"/>
                    </a:lnTo>
                    <a:lnTo>
                      <a:pt x="2" y="3"/>
                    </a:lnTo>
                    <a:lnTo>
                      <a:pt x="2" y="3"/>
                    </a:lnTo>
                    <a:lnTo>
                      <a:pt x="2" y="3"/>
                    </a:lnTo>
                    <a:lnTo>
                      <a:pt x="2" y="3"/>
                    </a:lnTo>
                    <a:lnTo>
                      <a:pt x="2" y="3"/>
                    </a:lnTo>
                    <a:lnTo>
                      <a:pt x="1" y="3"/>
                    </a:lnTo>
                    <a:lnTo>
                      <a:pt x="1" y="3"/>
                    </a:lnTo>
                    <a:lnTo>
                      <a:pt x="1" y="2"/>
                    </a:lnTo>
                    <a:lnTo>
                      <a:pt x="0" y="1"/>
                    </a:lnTo>
                    <a:lnTo>
                      <a:pt x="1"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2" name="Freeform 109"/>
              <p:cNvSpPr>
                <a:spLocks/>
              </p:cNvSpPr>
              <p:nvPr/>
            </p:nvSpPr>
            <p:spPr bwMode="auto">
              <a:xfrm>
                <a:off x="3425" y="960"/>
                <a:ext cx="3" cy="3"/>
              </a:xfrm>
              <a:custGeom>
                <a:avLst/>
                <a:gdLst>
                  <a:gd name="T0" fmla="*/ 0 w 3"/>
                  <a:gd name="T1" fmla="*/ 2 h 3"/>
                  <a:gd name="T2" fmla="*/ 1 w 3"/>
                  <a:gd name="T3" fmla="*/ 2 h 3"/>
                  <a:gd name="T4" fmla="*/ 1 w 3"/>
                  <a:gd name="T5" fmla="*/ 1 h 3"/>
                  <a:gd name="T6" fmla="*/ 1 w 3"/>
                  <a:gd name="T7" fmla="*/ 0 h 3"/>
                  <a:gd name="T8" fmla="*/ 2 w 3"/>
                  <a:gd name="T9" fmla="*/ 1 h 3"/>
                  <a:gd name="T10" fmla="*/ 3 w 3"/>
                  <a:gd name="T11" fmla="*/ 1 h 3"/>
                  <a:gd name="T12" fmla="*/ 2 w 3"/>
                  <a:gd name="T13" fmla="*/ 3 h 3"/>
                  <a:gd name="T14" fmla="*/ 1 w 3"/>
                  <a:gd name="T15" fmla="*/ 3 h 3"/>
                  <a:gd name="T16" fmla="*/ 1 w 3"/>
                  <a:gd name="T17" fmla="*/ 3 h 3"/>
                  <a:gd name="T18" fmla="*/ 0 w 3"/>
                  <a:gd name="T19" fmla="*/ 3 h 3"/>
                  <a:gd name="T20" fmla="*/ 0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0" y="2"/>
                    </a:moveTo>
                    <a:lnTo>
                      <a:pt x="1" y="2"/>
                    </a:lnTo>
                    <a:lnTo>
                      <a:pt x="1" y="1"/>
                    </a:lnTo>
                    <a:lnTo>
                      <a:pt x="1" y="0"/>
                    </a:lnTo>
                    <a:lnTo>
                      <a:pt x="2" y="1"/>
                    </a:lnTo>
                    <a:lnTo>
                      <a:pt x="3" y="1"/>
                    </a:lnTo>
                    <a:lnTo>
                      <a:pt x="2" y="3"/>
                    </a:lnTo>
                    <a:lnTo>
                      <a:pt x="1" y="3"/>
                    </a:lnTo>
                    <a:lnTo>
                      <a:pt x="1" y="3"/>
                    </a:lnTo>
                    <a:lnTo>
                      <a:pt x="0" y="3"/>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3" name="Freeform 110"/>
              <p:cNvSpPr>
                <a:spLocks/>
              </p:cNvSpPr>
              <p:nvPr/>
            </p:nvSpPr>
            <p:spPr bwMode="auto">
              <a:xfrm>
                <a:off x="3425" y="960"/>
                <a:ext cx="3" cy="3"/>
              </a:xfrm>
              <a:custGeom>
                <a:avLst/>
                <a:gdLst>
                  <a:gd name="T0" fmla="*/ 0 w 3"/>
                  <a:gd name="T1" fmla="*/ 2 h 3"/>
                  <a:gd name="T2" fmla="*/ 1 w 3"/>
                  <a:gd name="T3" fmla="*/ 2 h 3"/>
                  <a:gd name="T4" fmla="*/ 1 w 3"/>
                  <a:gd name="T5" fmla="*/ 1 h 3"/>
                  <a:gd name="T6" fmla="*/ 1 w 3"/>
                  <a:gd name="T7" fmla="*/ 0 h 3"/>
                  <a:gd name="T8" fmla="*/ 2 w 3"/>
                  <a:gd name="T9" fmla="*/ 1 h 3"/>
                  <a:gd name="T10" fmla="*/ 3 w 3"/>
                  <a:gd name="T11" fmla="*/ 1 h 3"/>
                  <a:gd name="T12" fmla="*/ 2 w 3"/>
                  <a:gd name="T13" fmla="*/ 3 h 3"/>
                  <a:gd name="T14" fmla="*/ 1 w 3"/>
                  <a:gd name="T15" fmla="*/ 3 h 3"/>
                  <a:gd name="T16" fmla="*/ 1 w 3"/>
                  <a:gd name="T17" fmla="*/ 3 h 3"/>
                  <a:gd name="T18" fmla="*/ 0 w 3"/>
                  <a:gd name="T19" fmla="*/ 3 h 3"/>
                  <a:gd name="T20" fmla="*/ 0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0" y="2"/>
                    </a:moveTo>
                    <a:lnTo>
                      <a:pt x="1" y="2"/>
                    </a:lnTo>
                    <a:lnTo>
                      <a:pt x="1" y="1"/>
                    </a:lnTo>
                    <a:lnTo>
                      <a:pt x="1" y="0"/>
                    </a:lnTo>
                    <a:lnTo>
                      <a:pt x="2" y="1"/>
                    </a:lnTo>
                    <a:lnTo>
                      <a:pt x="3" y="1"/>
                    </a:lnTo>
                    <a:lnTo>
                      <a:pt x="2" y="3"/>
                    </a:lnTo>
                    <a:lnTo>
                      <a:pt x="1" y="3"/>
                    </a:lnTo>
                    <a:lnTo>
                      <a:pt x="1" y="3"/>
                    </a:lnTo>
                    <a:lnTo>
                      <a:pt x="0" y="3"/>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4" name="Freeform 111"/>
              <p:cNvSpPr>
                <a:spLocks/>
              </p:cNvSpPr>
              <p:nvPr/>
            </p:nvSpPr>
            <p:spPr bwMode="auto">
              <a:xfrm>
                <a:off x="3444" y="89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5" name="Freeform 112"/>
              <p:cNvSpPr>
                <a:spLocks/>
              </p:cNvSpPr>
              <p:nvPr/>
            </p:nvSpPr>
            <p:spPr bwMode="auto">
              <a:xfrm>
                <a:off x="3425" y="962"/>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6" name="Freeform 113"/>
              <p:cNvSpPr>
                <a:spLocks/>
              </p:cNvSpPr>
              <p:nvPr/>
            </p:nvSpPr>
            <p:spPr bwMode="auto">
              <a:xfrm>
                <a:off x="3445" y="887"/>
                <a:ext cx="0" cy="2"/>
              </a:xfrm>
              <a:custGeom>
                <a:avLst/>
                <a:gdLst>
                  <a:gd name="T0" fmla="*/ 1 h 2"/>
                  <a:gd name="T1" fmla="*/ 0 h 2"/>
                  <a:gd name="T2" fmla="*/ 1 h 2"/>
                  <a:gd name="T3" fmla="*/ 2 h 2"/>
                  <a:gd name="T4" fmla="*/ 1 h 2"/>
                </a:gdLst>
                <a:ahLst/>
                <a:cxnLst>
                  <a:cxn ang="0">
                    <a:pos x="0" y="T0"/>
                  </a:cxn>
                  <a:cxn ang="0">
                    <a:pos x="0" y="T1"/>
                  </a:cxn>
                  <a:cxn ang="0">
                    <a:pos x="0" y="T2"/>
                  </a:cxn>
                  <a:cxn ang="0">
                    <a:pos x="0" y="T3"/>
                  </a:cxn>
                  <a:cxn ang="0">
                    <a:pos x="0" y="T4"/>
                  </a:cxn>
                </a:cxnLst>
                <a:rect l="0" t="0" r="r" b="b"/>
                <a:pathLst>
                  <a:path h="2">
                    <a:moveTo>
                      <a:pt x="0" y="1"/>
                    </a:moveTo>
                    <a:lnTo>
                      <a:pt x="0" y="0"/>
                    </a:lnTo>
                    <a:lnTo>
                      <a:pt x="0"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7" name="Freeform 114"/>
              <p:cNvSpPr>
                <a:spLocks/>
              </p:cNvSpPr>
              <p:nvPr/>
            </p:nvSpPr>
            <p:spPr bwMode="auto">
              <a:xfrm>
                <a:off x="3438" y="903"/>
                <a:ext cx="10" cy="27"/>
              </a:xfrm>
              <a:custGeom>
                <a:avLst/>
                <a:gdLst>
                  <a:gd name="T0" fmla="*/ 1 w 10"/>
                  <a:gd name="T1" fmla="*/ 6 h 27"/>
                  <a:gd name="T2" fmla="*/ 3 w 10"/>
                  <a:gd name="T3" fmla="*/ 4 h 27"/>
                  <a:gd name="T4" fmla="*/ 4 w 10"/>
                  <a:gd name="T5" fmla="*/ 3 h 27"/>
                  <a:gd name="T6" fmla="*/ 6 w 10"/>
                  <a:gd name="T7" fmla="*/ 0 h 27"/>
                  <a:gd name="T8" fmla="*/ 8 w 10"/>
                  <a:gd name="T9" fmla="*/ 0 h 27"/>
                  <a:gd name="T10" fmla="*/ 9 w 10"/>
                  <a:gd name="T11" fmla="*/ 1 h 27"/>
                  <a:gd name="T12" fmla="*/ 8 w 10"/>
                  <a:gd name="T13" fmla="*/ 3 h 27"/>
                  <a:gd name="T14" fmla="*/ 9 w 10"/>
                  <a:gd name="T15" fmla="*/ 4 h 27"/>
                  <a:gd name="T16" fmla="*/ 9 w 10"/>
                  <a:gd name="T17" fmla="*/ 6 h 27"/>
                  <a:gd name="T18" fmla="*/ 9 w 10"/>
                  <a:gd name="T19" fmla="*/ 7 h 27"/>
                  <a:gd name="T20" fmla="*/ 7 w 10"/>
                  <a:gd name="T21" fmla="*/ 5 h 27"/>
                  <a:gd name="T22" fmla="*/ 6 w 10"/>
                  <a:gd name="T23" fmla="*/ 6 h 27"/>
                  <a:gd name="T24" fmla="*/ 4 w 10"/>
                  <a:gd name="T25" fmla="*/ 7 h 27"/>
                  <a:gd name="T26" fmla="*/ 3 w 10"/>
                  <a:gd name="T27" fmla="*/ 8 h 27"/>
                  <a:gd name="T28" fmla="*/ 2 w 10"/>
                  <a:gd name="T29" fmla="*/ 8 h 27"/>
                  <a:gd name="T30" fmla="*/ 4 w 10"/>
                  <a:gd name="T31" fmla="*/ 8 h 27"/>
                  <a:gd name="T32" fmla="*/ 4 w 10"/>
                  <a:gd name="T33" fmla="*/ 9 h 27"/>
                  <a:gd name="T34" fmla="*/ 5 w 10"/>
                  <a:gd name="T35" fmla="*/ 11 h 27"/>
                  <a:gd name="T36" fmla="*/ 6 w 10"/>
                  <a:gd name="T37" fmla="*/ 12 h 27"/>
                  <a:gd name="T38" fmla="*/ 6 w 10"/>
                  <a:gd name="T39" fmla="*/ 14 h 27"/>
                  <a:gd name="T40" fmla="*/ 5 w 10"/>
                  <a:gd name="T41" fmla="*/ 17 h 27"/>
                  <a:gd name="T42" fmla="*/ 5 w 10"/>
                  <a:gd name="T43" fmla="*/ 18 h 27"/>
                  <a:gd name="T44" fmla="*/ 5 w 10"/>
                  <a:gd name="T45" fmla="*/ 19 h 27"/>
                  <a:gd name="T46" fmla="*/ 6 w 10"/>
                  <a:gd name="T47" fmla="*/ 19 h 27"/>
                  <a:gd name="T48" fmla="*/ 6 w 10"/>
                  <a:gd name="T49" fmla="*/ 17 h 27"/>
                  <a:gd name="T50" fmla="*/ 7 w 10"/>
                  <a:gd name="T51" fmla="*/ 17 h 27"/>
                  <a:gd name="T52" fmla="*/ 9 w 10"/>
                  <a:gd name="T53" fmla="*/ 19 h 27"/>
                  <a:gd name="T54" fmla="*/ 9 w 10"/>
                  <a:gd name="T55" fmla="*/ 20 h 27"/>
                  <a:gd name="T56" fmla="*/ 9 w 10"/>
                  <a:gd name="T57" fmla="*/ 22 h 27"/>
                  <a:gd name="T58" fmla="*/ 10 w 10"/>
                  <a:gd name="T59" fmla="*/ 24 h 27"/>
                  <a:gd name="T60" fmla="*/ 9 w 10"/>
                  <a:gd name="T61" fmla="*/ 26 h 27"/>
                  <a:gd name="T62" fmla="*/ 8 w 10"/>
                  <a:gd name="T63" fmla="*/ 27 h 27"/>
                  <a:gd name="T64" fmla="*/ 9 w 10"/>
                  <a:gd name="T65" fmla="*/ 27 h 27"/>
                  <a:gd name="T66" fmla="*/ 7 w 10"/>
                  <a:gd name="T67" fmla="*/ 26 h 27"/>
                  <a:gd name="T68" fmla="*/ 7 w 10"/>
                  <a:gd name="T69" fmla="*/ 24 h 27"/>
                  <a:gd name="T70" fmla="*/ 6 w 10"/>
                  <a:gd name="T71" fmla="*/ 22 h 27"/>
                  <a:gd name="T72" fmla="*/ 5 w 10"/>
                  <a:gd name="T73" fmla="*/ 21 h 27"/>
                  <a:gd name="T74" fmla="*/ 4 w 10"/>
                  <a:gd name="T75" fmla="*/ 21 h 27"/>
                  <a:gd name="T76" fmla="*/ 4 w 10"/>
                  <a:gd name="T77" fmla="*/ 20 h 27"/>
                  <a:gd name="T78" fmla="*/ 3 w 10"/>
                  <a:gd name="T79" fmla="*/ 19 h 27"/>
                  <a:gd name="T80" fmla="*/ 4 w 10"/>
                  <a:gd name="T81" fmla="*/ 18 h 27"/>
                  <a:gd name="T82" fmla="*/ 4 w 10"/>
                  <a:gd name="T83" fmla="*/ 16 h 27"/>
                  <a:gd name="T84" fmla="*/ 4 w 10"/>
                  <a:gd name="T85" fmla="*/ 14 h 27"/>
                  <a:gd name="T86" fmla="*/ 4 w 10"/>
                  <a:gd name="T87" fmla="*/ 11 h 27"/>
                  <a:gd name="T88" fmla="*/ 3 w 10"/>
                  <a:gd name="T89" fmla="*/ 11 h 27"/>
                  <a:gd name="T90" fmla="*/ 2 w 10"/>
                  <a:gd name="T91" fmla="*/ 10 h 27"/>
                  <a:gd name="T92" fmla="*/ 0 w 10"/>
                  <a:gd name="T9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 h="27">
                    <a:moveTo>
                      <a:pt x="0" y="8"/>
                    </a:moveTo>
                    <a:lnTo>
                      <a:pt x="1" y="7"/>
                    </a:lnTo>
                    <a:lnTo>
                      <a:pt x="1" y="6"/>
                    </a:lnTo>
                    <a:lnTo>
                      <a:pt x="2" y="6"/>
                    </a:lnTo>
                    <a:lnTo>
                      <a:pt x="3" y="5"/>
                    </a:lnTo>
                    <a:lnTo>
                      <a:pt x="3" y="4"/>
                    </a:lnTo>
                    <a:lnTo>
                      <a:pt x="4" y="4"/>
                    </a:lnTo>
                    <a:lnTo>
                      <a:pt x="4" y="4"/>
                    </a:lnTo>
                    <a:lnTo>
                      <a:pt x="4" y="3"/>
                    </a:lnTo>
                    <a:lnTo>
                      <a:pt x="5" y="2"/>
                    </a:lnTo>
                    <a:lnTo>
                      <a:pt x="6" y="1"/>
                    </a:lnTo>
                    <a:lnTo>
                      <a:pt x="6" y="0"/>
                    </a:lnTo>
                    <a:lnTo>
                      <a:pt x="7" y="0"/>
                    </a:lnTo>
                    <a:lnTo>
                      <a:pt x="7" y="1"/>
                    </a:lnTo>
                    <a:lnTo>
                      <a:pt x="8" y="0"/>
                    </a:lnTo>
                    <a:lnTo>
                      <a:pt x="9" y="0"/>
                    </a:lnTo>
                    <a:lnTo>
                      <a:pt x="9" y="1"/>
                    </a:lnTo>
                    <a:lnTo>
                      <a:pt x="9" y="1"/>
                    </a:lnTo>
                    <a:lnTo>
                      <a:pt x="9" y="1"/>
                    </a:lnTo>
                    <a:lnTo>
                      <a:pt x="9" y="2"/>
                    </a:lnTo>
                    <a:lnTo>
                      <a:pt x="8" y="3"/>
                    </a:lnTo>
                    <a:lnTo>
                      <a:pt x="9" y="4"/>
                    </a:lnTo>
                    <a:lnTo>
                      <a:pt x="9" y="4"/>
                    </a:lnTo>
                    <a:lnTo>
                      <a:pt x="9" y="4"/>
                    </a:lnTo>
                    <a:lnTo>
                      <a:pt x="9" y="4"/>
                    </a:lnTo>
                    <a:lnTo>
                      <a:pt x="9" y="5"/>
                    </a:lnTo>
                    <a:lnTo>
                      <a:pt x="9" y="6"/>
                    </a:lnTo>
                    <a:lnTo>
                      <a:pt x="9" y="7"/>
                    </a:lnTo>
                    <a:lnTo>
                      <a:pt x="9" y="7"/>
                    </a:lnTo>
                    <a:lnTo>
                      <a:pt x="9" y="7"/>
                    </a:lnTo>
                    <a:lnTo>
                      <a:pt x="8" y="7"/>
                    </a:lnTo>
                    <a:lnTo>
                      <a:pt x="8" y="6"/>
                    </a:lnTo>
                    <a:lnTo>
                      <a:pt x="7" y="5"/>
                    </a:lnTo>
                    <a:lnTo>
                      <a:pt x="6" y="5"/>
                    </a:lnTo>
                    <a:lnTo>
                      <a:pt x="6" y="5"/>
                    </a:lnTo>
                    <a:lnTo>
                      <a:pt x="6" y="6"/>
                    </a:lnTo>
                    <a:lnTo>
                      <a:pt x="6" y="7"/>
                    </a:lnTo>
                    <a:lnTo>
                      <a:pt x="5" y="7"/>
                    </a:lnTo>
                    <a:lnTo>
                      <a:pt x="4" y="7"/>
                    </a:lnTo>
                    <a:lnTo>
                      <a:pt x="4" y="8"/>
                    </a:lnTo>
                    <a:lnTo>
                      <a:pt x="4" y="8"/>
                    </a:lnTo>
                    <a:lnTo>
                      <a:pt x="3" y="8"/>
                    </a:lnTo>
                    <a:lnTo>
                      <a:pt x="3" y="8"/>
                    </a:lnTo>
                    <a:lnTo>
                      <a:pt x="2" y="8"/>
                    </a:lnTo>
                    <a:lnTo>
                      <a:pt x="2" y="8"/>
                    </a:lnTo>
                    <a:lnTo>
                      <a:pt x="3" y="8"/>
                    </a:lnTo>
                    <a:lnTo>
                      <a:pt x="3" y="8"/>
                    </a:lnTo>
                    <a:lnTo>
                      <a:pt x="4" y="8"/>
                    </a:lnTo>
                    <a:lnTo>
                      <a:pt x="4" y="9"/>
                    </a:lnTo>
                    <a:lnTo>
                      <a:pt x="4" y="8"/>
                    </a:lnTo>
                    <a:lnTo>
                      <a:pt x="4" y="9"/>
                    </a:lnTo>
                    <a:lnTo>
                      <a:pt x="5" y="9"/>
                    </a:lnTo>
                    <a:lnTo>
                      <a:pt x="5" y="10"/>
                    </a:lnTo>
                    <a:lnTo>
                      <a:pt x="5" y="11"/>
                    </a:lnTo>
                    <a:lnTo>
                      <a:pt x="6" y="11"/>
                    </a:lnTo>
                    <a:lnTo>
                      <a:pt x="6" y="11"/>
                    </a:lnTo>
                    <a:lnTo>
                      <a:pt x="6" y="12"/>
                    </a:lnTo>
                    <a:lnTo>
                      <a:pt x="6" y="13"/>
                    </a:lnTo>
                    <a:lnTo>
                      <a:pt x="6" y="14"/>
                    </a:lnTo>
                    <a:lnTo>
                      <a:pt x="6" y="14"/>
                    </a:lnTo>
                    <a:lnTo>
                      <a:pt x="5" y="15"/>
                    </a:lnTo>
                    <a:lnTo>
                      <a:pt x="5" y="16"/>
                    </a:lnTo>
                    <a:lnTo>
                      <a:pt x="5" y="17"/>
                    </a:lnTo>
                    <a:lnTo>
                      <a:pt x="6" y="17"/>
                    </a:lnTo>
                    <a:lnTo>
                      <a:pt x="6" y="18"/>
                    </a:lnTo>
                    <a:lnTo>
                      <a:pt x="5" y="18"/>
                    </a:lnTo>
                    <a:lnTo>
                      <a:pt x="5" y="18"/>
                    </a:lnTo>
                    <a:lnTo>
                      <a:pt x="5" y="19"/>
                    </a:lnTo>
                    <a:lnTo>
                      <a:pt x="5" y="19"/>
                    </a:lnTo>
                    <a:lnTo>
                      <a:pt x="5" y="20"/>
                    </a:lnTo>
                    <a:lnTo>
                      <a:pt x="6" y="19"/>
                    </a:lnTo>
                    <a:lnTo>
                      <a:pt x="6" y="19"/>
                    </a:lnTo>
                    <a:lnTo>
                      <a:pt x="6" y="18"/>
                    </a:lnTo>
                    <a:lnTo>
                      <a:pt x="6" y="18"/>
                    </a:lnTo>
                    <a:lnTo>
                      <a:pt x="6" y="17"/>
                    </a:lnTo>
                    <a:lnTo>
                      <a:pt x="6" y="16"/>
                    </a:lnTo>
                    <a:lnTo>
                      <a:pt x="7" y="16"/>
                    </a:lnTo>
                    <a:lnTo>
                      <a:pt x="7" y="17"/>
                    </a:lnTo>
                    <a:lnTo>
                      <a:pt x="8" y="17"/>
                    </a:lnTo>
                    <a:lnTo>
                      <a:pt x="8" y="18"/>
                    </a:lnTo>
                    <a:lnTo>
                      <a:pt x="9" y="19"/>
                    </a:lnTo>
                    <a:lnTo>
                      <a:pt x="9" y="19"/>
                    </a:lnTo>
                    <a:lnTo>
                      <a:pt x="9" y="19"/>
                    </a:lnTo>
                    <a:lnTo>
                      <a:pt x="9" y="20"/>
                    </a:lnTo>
                    <a:lnTo>
                      <a:pt x="10" y="20"/>
                    </a:lnTo>
                    <a:lnTo>
                      <a:pt x="10" y="21"/>
                    </a:lnTo>
                    <a:lnTo>
                      <a:pt x="9" y="22"/>
                    </a:lnTo>
                    <a:lnTo>
                      <a:pt x="10" y="23"/>
                    </a:lnTo>
                    <a:lnTo>
                      <a:pt x="10" y="24"/>
                    </a:lnTo>
                    <a:lnTo>
                      <a:pt x="10" y="24"/>
                    </a:lnTo>
                    <a:lnTo>
                      <a:pt x="9" y="24"/>
                    </a:lnTo>
                    <a:lnTo>
                      <a:pt x="9" y="25"/>
                    </a:lnTo>
                    <a:lnTo>
                      <a:pt x="9" y="26"/>
                    </a:lnTo>
                    <a:lnTo>
                      <a:pt x="9" y="27"/>
                    </a:lnTo>
                    <a:lnTo>
                      <a:pt x="9" y="27"/>
                    </a:lnTo>
                    <a:lnTo>
                      <a:pt x="8" y="27"/>
                    </a:lnTo>
                    <a:lnTo>
                      <a:pt x="9" y="27"/>
                    </a:lnTo>
                    <a:lnTo>
                      <a:pt x="9" y="26"/>
                    </a:lnTo>
                    <a:lnTo>
                      <a:pt x="9" y="27"/>
                    </a:lnTo>
                    <a:lnTo>
                      <a:pt x="9" y="26"/>
                    </a:lnTo>
                    <a:lnTo>
                      <a:pt x="8" y="26"/>
                    </a:lnTo>
                    <a:lnTo>
                      <a:pt x="7" y="26"/>
                    </a:lnTo>
                    <a:lnTo>
                      <a:pt x="7" y="25"/>
                    </a:lnTo>
                    <a:lnTo>
                      <a:pt x="7" y="24"/>
                    </a:lnTo>
                    <a:lnTo>
                      <a:pt x="7" y="24"/>
                    </a:lnTo>
                    <a:lnTo>
                      <a:pt x="7" y="23"/>
                    </a:lnTo>
                    <a:lnTo>
                      <a:pt x="7" y="22"/>
                    </a:lnTo>
                    <a:lnTo>
                      <a:pt x="6" y="22"/>
                    </a:lnTo>
                    <a:lnTo>
                      <a:pt x="6" y="21"/>
                    </a:lnTo>
                    <a:lnTo>
                      <a:pt x="6" y="21"/>
                    </a:lnTo>
                    <a:lnTo>
                      <a:pt x="5" y="21"/>
                    </a:lnTo>
                    <a:lnTo>
                      <a:pt x="5" y="22"/>
                    </a:lnTo>
                    <a:lnTo>
                      <a:pt x="4" y="22"/>
                    </a:lnTo>
                    <a:lnTo>
                      <a:pt x="4" y="21"/>
                    </a:lnTo>
                    <a:lnTo>
                      <a:pt x="4" y="21"/>
                    </a:lnTo>
                    <a:lnTo>
                      <a:pt x="4" y="21"/>
                    </a:lnTo>
                    <a:lnTo>
                      <a:pt x="4" y="20"/>
                    </a:lnTo>
                    <a:lnTo>
                      <a:pt x="4" y="19"/>
                    </a:lnTo>
                    <a:lnTo>
                      <a:pt x="3" y="19"/>
                    </a:lnTo>
                    <a:lnTo>
                      <a:pt x="3" y="19"/>
                    </a:lnTo>
                    <a:lnTo>
                      <a:pt x="3" y="18"/>
                    </a:lnTo>
                    <a:lnTo>
                      <a:pt x="4" y="18"/>
                    </a:lnTo>
                    <a:lnTo>
                      <a:pt x="4" y="18"/>
                    </a:lnTo>
                    <a:lnTo>
                      <a:pt x="4" y="17"/>
                    </a:lnTo>
                    <a:lnTo>
                      <a:pt x="3" y="17"/>
                    </a:lnTo>
                    <a:lnTo>
                      <a:pt x="4" y="16"/>
                    </a:lnTo>
                    <a:lnTo>
                      <a:pt x="4" y="15"/>
                    </a:lnTo>
                    <a:lnTo>
                      <a:pt x="4" y="14"/>
                    </a:lnTo>
                    <a:lnTo>
                      <a:pt x="4" y="14"/>
                    </a:lnTo>
                    <a:lnTo>
                      <a:pt x="4" y="13"/>
                    </a:lnTo>
                    <a:lnTo>
                      <a:pt x="4" y="12"/>
                    </a:lnTo>
                    <a:lnTo>
                      <a:pt x="4" y="11"/>
                    </a:lnTo>
                    <a:lnTo>
                      <a:pt x="4" y="11"/>
                    </a:lnTo>
                    <a:lnTo>
                      <a:pt x="3" y="11"/>
                    </a:lnTo>
                    <a:lnTo>
                      <a:pt x="3" y="11"/>
                    </a:lnTo>
                    <a:lnTo>
                      <a:pt x="3" y="11"/>
                    </a:lnTo>
                    <a:lnTo>
                      <a:pt x="3" y="11"/>
                    </a:lnTo>
                    <a:lnTo>
                      <a:pt x="2" y="10"/>
                    </a:lnTo>
                    <a:lnTo>
                      <a:pt x="1" y="9"/>
                    </a:lnTo>
                    <a:lnTo>
                      <a:pt x="1" y="8"/>
                    </a:lnTo>
                    <a:lnTo>
                      <a:pt x="0" y="8"/>
                    </a:lnTo>
                    <a:lnTo>
                      <a:pt x="0" y="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8" name="Freeform 115"/>
              <p:cNvSpPr>
                <a:spLocks/>
              </p:cNvSpPr>
              <p:nvPr/>
            </p:nvSpPr>
            <p:spPr bwMode="auto">
              <a:xfrm>
                <a:off x="3438" y="903"/>
                <a:ext cx="10" cy="27"/>
              </a:xfrm>
              <a:custGeom>
                <a:avLst/>
                <a:gdLst>
                  <a:gd name="T0" fmla="*/ 1 w 10"/>
                  <a:gd name="T1" fmla="*/ 6 h 27"/>
                  <a:gd name="T2" fmla="*/ 3 w 10"/>
                  <a:gd name="T3" fmla="*/ 4 h 27"/>
                  <a:gd name="T4" fmla="*/ 4 w 10"/>
                  <a:gd name="T5" fmla="*/ 3 h 27"/>
                  <a:gd name="T6" fmla="*/ 6 w 10"/>
                  <a:gd name="T7" fmla="*/ 0 h 27"/>
                  <a:gd name="T8" fmla="*/ 8 w 10"/>
                  <a:gd name="T9" fmla="*/ 0 h 27"/>
                  <a:gd name="T10" fmla="*/ 9 w 10"/>
                  <a:gd name="T11" fmla="*/ 1 h 27"/>
                  <a:gd name="T12" fmla="*/ 8 w 10"/>
                  <a:gd name="T13" fmla="*/ 3 h 27"/>
                  <a:gd name="T14" fmla="*/ 9 w 10"/>
                  <a:gd name="T15" fmla="*/ 4 h 27"/>
                  <a:gd name="T16" fmla="*/ 9 w 10"/>
                  <a:gd name="T17" fmla="*/ 6 h 27"/>
                  <a:gd name="T18" fmla="*/ 9 w 10"/>
                  <a:gd name="T19" fmla="*/ 7 h 27"/>
                  <a:gd name="T20" fmla="*/ 7 w 10"/>
                  <a:gd name="T21" fmla="*/ 5 h 27"/>
                  <a:gd name="T22" fmla="*/ 6 w 10"/>
                  <a:gd name="T23" fmla="*/ 6 h 27"/>
                  <a:gd name="T24" fmla="*/ 4 w 10"/>
                  <a:gd name="T25" fmla="*/ 7 h 27"/>
                  <a:gd name="T26" fmla="*/ 3 w 10"/>
                  <a:gd name="T27" fmla="*/ 8 h 27"/>
                  <a:gd name="T28" fmla="*/ 2 w 10"/>
                  <a:gd name="T29" fmla="*/ 8 h 27"/>
                  <a:gd name="T30" fmla="*/ 4 w 10"/>
                  <a:gd name="T31" fmla="*/ 8 h 27"/>
                  <a:gd name="T32" fmla="*/ 4 w 10"/>
                  <a:gd name="T33" fmla="*/ 9 h 27"/>
                  <a:gd name="T34" fmla="*/ 5 w 10"/>
                  <a:gd name="T35" fmla="*/ 11 h 27"/>
                  <a:gd name="T36" fmla="*/ 6 w 10"/>
                  <a:gd name="T37" fmla="*/ 12 h 27"/>
                  <a:gd name="T38" fmla="*/ 6 w 10"/>
                  <a:gd name="T39" fmla="*/ 14 h 27"/>
                  <a:gd name="T40" fmla="*/ 5 w 10"/>
                  <a:gd name="T41" fmla="*/ 17 h 27"/>
                  <a:gd name="T42" fmla="*/ 5 w 10"/>
                  <a:gd name="T43" fmla="*/ 18 h 27"/>
                  <a:gd name="T44" fmla="*/ 5 w 10"/>
                  <a:gd name="T45" fmla="*/ 19 h 27"/>
                  <a:gd name="T46" fmla="*/ 6 w 10"/>
                  <a:gd name="T47" fmla="*/ 19 h 27"/>
                  <a:gd name="T48" fmla="*/ 6 w 10"/>
                  <a:gd name="T49" fmla="*/ 17 h 27"/>
                  <a:gd name="T50" fmla="*/ 7 w 10"/>
                  <a:gd name="T51" fmla="*/ 17 h 27"/>
                  <a:gd name="T52" fmla="*/ 9 w 10"/>
                  <a:gd name="T53" fmla="*/ 19 h 27"/>
                  <a:gd name="T54" fmla="*/ 9 w 10"/>
                  <a:gd name="T55" fmla="*/ 20 h 27"/>
                  <a:gd name="T56" fmla="*/ 9 w 10"/>
                  <a:gd name="T57" fmla="*/ 22 h 27"/>
                  <a:gd name="T58" fmla="*/ 10 w 10"/>
                  <a:gd name="T59" fmla="*/ 24 h 27"/>
                  <a:gd name="T60" fmla="*/ 9 w 10"/>
                  <a:gd name="T61" fmla="*/ 26 h 27"/>
                  <a:gd name="T62" fmla="*/ 8 w 10"/>
                  <a:gd name="T63" fmla="*/ 27 h 27"/>
                  <a:gd name="T64" fmla="*/ 9 w 10"/>
                  <a:gd name="T65" fmla="*/ 27 h 27"/>
                  <a:gd name="T66" fmla="*/ 7 w 10"/>
                  <a:gd name="T67" fmla="*/ 26 h 27"/>
                  <a:gd name="T68" fmla="*/ 7 w 10"/>
                  <a:gd name="T69" fmla="*/ 24 h 27"/>
                  <a:gd name="T70" fmla="*/ 6 w 10"/>
                  <a:gd name="T71" fmla="*/ 22 h 27"/>
                  <a:gd name="T72" fmla="*/ 5 w 10"/>
                  <a:gd name="T73" fmla="*/ 21 h 27"/>
                  <a:gd name="T74" fmla="*/ 4 w 10"/>
                  <a:gd name="T75" fmla="*/ 21 h 27"/>
                  <a:gd name="T76" fmla="*/ 4 w 10"/>
                  <a:gd name="T77" fmla="*/ 20 h 27"/>
                  <a:gd name="T78" fmla="*/ 3 w 10"/>
                  <a:gd name="T79" fmla="*/ 19 h 27"/>
                  <a:gd name="T80" fmla="*/ 4 w 10"/>
                  <a:gd name="T81" fmla="*/ 18 h 27"/>
                  <a:gd name="T82" fmla="*/ 4 w 10"/>
                  <a:gd name="T83" fmla="*/ 16 h 27"/>
                  <a:gd name="T84" fmla="*/ 4 w 10"/>
                  <a:gd name="T85" fmla="*/ 14 h 27"/>
                  <a:gd name="T86" fmla="*/ 4 w 10"/>
                  <a:gd name="T87" fmla="*/ 11 h 27"/>
                  <a:gd name="T88" fmla="*/ 3 w 10"/>
                  <a:gd name="T89" fmla="*/ 11 h 27"/>
                  <a:gd name="T90" fmla="*/ 2 w 10"/>
                  <a:gd name="T91" fmla="*/ 10 h 27"/>
                  <a:gd name="T92" fmla="*/ 0 w 10"/>
                  <a:gd name="T9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 h="27">
                    <a:moveTo>
                      <a:pt x="0" y="8"/>
                    </a:moveTo>
                    <a:lnTo>
                      <a:pt x="1" y="7"/>
                    </a:lnTo>
                    <a:lnTo>
                      <a:pt x="1" y="6"/>
                    </a:lnTo>
                    <a:lnTo>
                      <a:pt x="2" y="6"/>
                    </a:lnTo>
                    <a:lnTo>
                      <a:pt x="3" y="5"/>
                    </a:lnTo>
                    <a:lnTo>
                      <a:pt x="3" y="4"/>
                    </a:lnTo>
                    <a:lnTo>
                      <a:pt x="4" y="4"/>
                    </a:lnTo>
                    <a:lnTo>
                      <a:pt x="4" y="4"/>
                    </a:lnTo>
                    <a:lnTo>
                      <a:pt x="4" y="3"/>
                    </a:lnTo>
                    <a:lnTo>
                      <a:pt x="5" y="2"/>
                    </a:lnTo>
                    <a:lnTo>
                      <a:pt x="6" y="1"/>
                    </a:lnTo>
                    <a:lnTo>
                      <a:pt x="6" y="0"/>
                    </a:lnTo>
                    <a:lnTo>
                      <a:pt x="7" y="0"/>
                    </a:lnTo>
                    <a:lnTo>
                      <a:pt x="7" y="1"/>
                    </a:lnTo>
                    <a:lnTo>
                      <a:pt x="8" y="0"/>
                    </a:lnTo>
                    <a:lnTo>
                      <a:pt x="9" y="0"/>
                    </a:lnTo>
                    <a:lnTo>
                      <a:pt x="9" y="1"/>
                    </a:lnTo>
                    <a:lnTo>
                      <a:pt x="9" y="1"/>
                    </a:lnTo>
                    <a:lnTo>
                      <a:pt x="9" y="1"/>
                    </a:lnTo>
                    <a:lnTo>
                      <a:pt x="9" y="2"/>
                    </a:lnTo>
                    <a:lnTo>
                      <a:pt x="8" y="3"/>
                    </a:lnTo>
                    <a:lnTo>
                      <a:pt x="9" y="4"/>
                    </a:lnTo>
                    <a:lnTo>
                      <a:pt x="9" y="4"/>
                    </a:lnTo>
                    <a:lnTo>
                      <a:pt x="9" y="4"/>
                    </a:lnTo>
                    <a:lnTo>
                      <a:pt x="9" y="4"/>
                    </a:lnTo>
                    <a:lnTo>
                      <a:pt x="9" y="5"/>
                    </a:lnTo>
                    <a:lnTo>
                      <a:pt x="9" y="6"/>
                    </a:lnTo>
                    <a:lnTo>
                      <a:pt x="9" y="7"/>
                    </a:lnTo>
                    <a:lnTo>
                      <a:pt x="9" y="7"/>
                    </a:lnTo>
                    <a:lnTo>
                      <a:pt x="9" y="7"/>
                    </a:lnTo>
                    <a:lnTo>
                      <a:pt x="8" y="7"/>
                    </a:lnTo>
                    <a:lnTo>
                      <a:pt x="8" y="6"/>
                    </a:lnTo>
                    <a:lnTo>
                      <a:pt x="7" y="5"/>
                    </a:lnTo>
                    <a:lnTo>
                      <a:pt x="6" y="5"/>
                    </a:lnTo>
                    <a:lnTo>
                      <a:pt x="6" y="5"/>
                    </a:lnTo>
                    <a:lnTo>
                      <a:pt x="6" y="6"/>
                    </a:lnTo>
                    <a:lnTo>
                      <a:pt x="6" y="7"/>
                    </a:lnTo>
                    <a:lnTo>
                      <a:pt x="5" y="7"/>
                    </a:lnTo>
                    <a:lnTo>
                      <a:pt x="4" y="7"/>
                    </a:lnTo>
                    <a:lnTo>
                      <a:pt x="4" y="8"/>
                    </a:lnTo>
                    <a:lnTo>
                      <a:pt x="4" y="8"/>
                    </a:lnTo>
                    <a:lnTo>
                      <a:pt x="3" y="8"/>
                    </a:lnTo>
                    <a:lnTo>
                      <a:pt x="3" y="8"/>
                    </a:lnTo>
                    <a:lnTo>
                      <a:pt x="2" y="8"/>
                    </a:lnTo>
                    <a:lnTo>
                      <a:pt x="2" y="8"/>
                    </a:lnTo>
                    <a:lnTo>
                      <a:pt x="3" y="8"/>
                    </a:lnTo>
                    <a:lnTo>
                      <a:pt x="3" y="8"/>
                    </a:lnTo>
                    <a:lnTo>
                      <a:pt x="4" y="8"/>
                    </a:lnTo>
                    <a:lnTo>
                      <a:pt x="4" y="9"/>
                    </a:lnTo>
                    <a:lnTo>
                      <a:pt x="4" y="8"/>
                    </a:lnTo>
                    <a:lnTo>
                      <a:pt x="4" y="9"/>
                    </a:lnTo>
                    <a:lnTo>
                      <a:pt x="5" y="9"/>
                    </a:lnTo>
                    <a:lnTo>
                      <a:pt x="5" y="10"/>
                    </a:lnTo>
                    <a:lnTo>
                      <a:pt x="5" y="11"/>
                    </a:lnTo>
                    <a:lnTo>
                      <a:pt x="6" y="11"/>
                    </a:lnTo>
                    <a:lnTo>
                      <a:pt x="6" y="11"/>
                    </a:lnTo>
                    <a:lnTo>
                      <a:pt x="6" y="12"/>
                    </a:lnTo>
                    <a:lnTo>
                      <a:pt x="6" y="13"/>
                    </a:lnTo>
                    <a:lnTo>
                      <a:pt x="6" y="14"/>
                    </a:lnTo>
                    <a:lnTo>
                      <a:pt x="6" y="14"/>
                    </a:lnTo>
                    <a:lnTo>
                      <a:pt x="5" y="15"/>
                    </a:lnTo>
                    <a:lnTo>
                      <a:pt x="5" y="16"/>
                    </a:lnTo>
                    <a:lnTo>
                      <a:pt x="5" y="17"/>
                    </a:lnTo>
                    <a:lnTo>
                      <a:pt x="6" y="17"/>
                    </a:lnTo>
                    <a:lnTo>
                      <a:pt x="6" y="18"/>
                    </a:lnTo>
                    <a:lnTo>
                      <a:pt x="5" y="18"/>
                    </a:lnTo>
                    <a:lnTo>
                      <a:pt x="5" y="18"/>
                    </a:lnTo>
                    <a:lnTo>
                      <a:pt x="5" y="19"/>
                    </a:lnTo>
                    <a:lnTo>
                      <a:pt x="5" y="19"/>
                    </a:lnTo>
                    <a:lnTo>
                      <a:pt x="5" y="20"/>
                    </a:lnTo>
                    <a:lnTo>
                      <a:pt x="6" y="19"/>
                    </a:lnTo>
                    <a:lnTo>
                      <a:pt x="6" y="19"/>
                    </a:lnTo>
                    <a:lnTo>
                      <a:pt x="6" y="18"/>
                    </a:lnTo>
                    <a:lnTo>
                      <a:pt x="6" y="18"/>
                    </a:lnTo>
                    <a:lnTo>
                      <a:pt x="6" y="17"/>
                    </a:lnTo>
                    <a:lnTo>
                      <a:pt x="6" y="16"/>
                    </a:lnTo>
                    <a:lnTo>
                      <a:pt x="7" y="16"/>
                    </a:lnTo>
                    <a:lnTo>
                      <a:pt x="7" y="17"/>
                    </a:lnTo>
                    <a:lnTo>
                      <a:pt x="8" y="17"/>
                    </a:lnTo>
                    <a:lnTo>
                      <a:pt x="8" y="18"/>
                    </a:lnTo>
                    <a:lnTo>
                      <a:pt x="9" y="19"/>
                    </a:lnTo>
                    <a:lnTo>
                      <a:pt x="9" y="19"/>
                    </a:lnTo>
                    <a:lnTo>
                      <a:pt x="9" y="19"/>
                    </a:lnTo>
                    <a:lnTo>
                      <a:pt x="9" y="20"/>
                    </a:lnTo>
                    <a:lnTo>
                      <a:pt x="10" y="20"/>
                    </a:lnTo>
                    <a:lnTo>
                      <a:pt x="10" y="21"/>
                    </a:lnTo>
                    <a:lnTo>
                      <a:pt x="9" y="22"/>
                    </a:lnTo>
                    <a:lnTo>
                      <a:pt x="10" y="23"/>
                    </a:lnTo>
                    <a:lnTo>
                      <a:pt x="10" y="24"/>
                    </a:lnTo>
                    <a:lnTo>
                      <a:pt x="10" y="24"/>
                    </a:lnTo>
                    <a:lnTo>
                      <a:pt x="9" y="24"/>
                    </a:lnTo>
                    <a:lnTo>
                      <a:pt x="9" y="25"/>
                    </a:lnTo>
                    <a:lnTo>
                      <a:pt x="9" y="26"/>
                    </a:lnTo>
                    <a:lnTo>
                      <a:pt x="9" y="27"/>
                    </a:lnTo>
                    <a:lnTo>
                      <a:pt x="9" y="27"/>
                    </a:lnTo>
                    <a:lnTo>
                      <a:pt x="8" y="27"/>
                    </a:lnTo>
                    <a:lnTo>
                      <a:pt x="9" y="27"/>
                    </a:lnTo>
                    <a:lnTo>
                      <a:pt x="9" y="26"/>
                    </a:lnTo>
                    <a:lnTo>
                      <a:pt x="9" y="27"/>
                    </a:lnTo>
                    <a:lnTo>
                      <a:pt x="9" y="26"/>
                    </a:lnTo>
                    <a:lnTo>
                      <a:pt x="8" y="26"/>
                    </a:lnTo>
                    <a:lnTo>
                      <a:pt x="7" y="26"/>
                    </a:lnTo>
                    <a:lnTo>
                      <a:pt x="7" y="25"/>
                    </a:lnTo>
                    <a:lnTo>
                      <a:pt x="7" y="24"/>
                    </a:lnTo>
                    <a:lnTo>
                      <a:pt x="7" y="24"/>
                    </a:lnTo>
                    <a:lnTo>
                      <a:pt x="7" y="23"/>
                    </a:lnTo>
                    <a:lnTo>
                      <a:pt x="7" y="22"/>
                    </a:lnTo>
                    <a:lnTo>
                      <a:pt x="6" y="22"/>
                    </a:lnTo>
                    <a:lnTo>
                      <a:pt x="6" y="21"/>
                    </a:lnTo>
                    <a:lnTo>
                      <a:pt x="6" y="21"/>
                    </a:lnTo>
                    <a:lnTo>
                      <a:pt x="5" y="21"/>
                    </a:lnTo>
                    <a:lnTo>
                      <a:pt x="5" y="22"/>
                    </a:lnTo>
                    <a:lnTo>
                      <a:pt x="4" y="22"/>
                    </a:lnTo>
                    <a:lnTo>
                      <a:pt x="4" y="21"/>
                    </a:lnTo>
                    <a:lnTo>
                      <a:pt x="4" y="21"/>
                    </a:lnTo>
                    <a:lnTo>
                      <a:pt x="4" y="21"/>
                    </a:lnTo>
                    <a:lnTo>
                      <a:pt x="4" y="20"/>
                    </a:lnTo>
                    <a:lnTo>
                      <a:pt x="4" y="19"/>
                    </a:lnTo>
                    <a:lnTo>
                      <a:pt x="3" y="19"/>
                    </a:lnTo>
                    <a:lnTo>
                      <a:pt x="3" y="19"/>
                    </a:lnTo>
                    <a:lnTo>
                      <a:pt x="3" y="18"/>
                    </a:lnTo>
                    <a:lnTo>
                      <a:pt x="4" y="18"/>
                    </a:lnTo>
                    <a:lnTo>
                      <a:pt x="4" y="18"/>
                    </a:lnTo>
                    <a:lnTo>
                      <a:pt x="4" y="17"/>
                    </a:lnTo>
                    <a:lnTo>
                      <a:pt x="3" y="17"/>
                    </a:lnTo>
                    <a:lnTo>
                      <a:pt x="4" y="16"/>
                    </a:lnTo>
                    <a:lnTo>
                      <a:pt x="4" y="15"/>
                    </a:lnTo>
                    <a:lnTo>
                      <a:pt x="4" y="14"/>
                    </a:lnTo>
                    <a:lnTo>
                      <a:pt x="4" y="14"/>
                    </a:lnTo>
                    <a:lnTo>
                      <a:pt x="4" y="13"/>
                    </a:lnTo>
                    <a:lnTo>
                      <a:pt x="4" y="12"/>
                    </a:lnTo>
                    <a:lnTo>
                      <a:pt x="4" y="11"/>
                    </a:lnTo>
                    <a:lnTo>
                      <a:pt x="4" y="11"/>
                    </a:lnTo>
                    <a:lnTo>
                      <a:pt x="3" y="11"/>
                    </a:lnTo>
                    <a:lnTo>
                      <a:pt x="3" y="11"/>
                    </a:lnTo>
                    <a:lnTo>
                      <a:pt x="3" y="11"/>
                    </a:lnTo>
                    <a:lnTo>
                      <a:pt x="3" y="11"/>
                    </a:lnTo>
                    <a:lnTo>
                      <a:pt x="2" y="10"/>
                    </a:lnTo>
                    <a:lnTo>
                      <a:pt x="1" y="9"/>
                    </a:lnTo>
                    <a:lnTo>
                      <a:pt x="1" y="8"/>
                    </a:lnTo>
                    <a:lnTo>
                      <a:pt x="0" y="8"/>
                    </a:lnTo>
                    <a:lnTo>
                      <a:pt x="0" y="8"/>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9" name="Freeform 116"/>
              <p:cNvSpPr>
                <a:spLocks/>
              </p:cNvSpPr>
              <p:nvPr/>
            </p:nvSpPr>
            <p:spPr bwMode="auto">
              <a:xfrm>
                <a:off x="3442" y="89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0" name="Rectangle 117"/>
              <p:cNvSpPr>
                <a:spLocks noChangeArrowheads="1"/>
              </p:cNvSpPr>
              <p:nvPr/>
            </p:nvSpPr>
            <p:spPr bwMode="auto">
              <a:xfrm>
                <a:off x="3442" y="892"/>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1" name="Freeform 118"/>
              <p:cNvSpPr>
                <a:spLocks/>
              </p:cNvSpPr>
              <p:nvPr/>
            </p:nvSpPr>
            <p:spPr bwMode="auto">
              <a:xfrm>
                <a:off x="3441" y="893"/>
                <a:ext cx="1" cy="3"/>
              </a:xfrm>
              <a:custGeom>
                <a:avLst/>
                <a:gdLst>
                  <a:gd name="T0" fmla="*/ 0 w 1"/>
                  <a:gd name="T1" fmla="*/ 0 h 3"/>
                  <a:gd name="T2" fmla="*/ 1 w 1"/>
                  <a:gd name="T3" fmla="*/ 0 h 3"/>
                  <a:gd name="T4" fmla="*/ 1 w 1"/>
                  <a:gd name="T5" fmla="*/ 0 h 3"/>
                  <a:gd name="T6" fmla="*/ 1 w 1"/>
                  <a:gd name="T7" fmla="*/ 1 h 3"/>
                  <a:gd name="T8" fmla="*/ 1 w 1"/>
                  <a:gd name="T9" fmla="*/ 2 h 3"/>
                  <a:gd name="T10" fmla="*/ 1 w 1"/>
                  <a:gd name="T11" fmla="*/ 2 h 3"/>
                  <a:gd name="T12" fmla="*/ 1 w 1"/>
                  <a:gd name="T13" fmla="*/ 3 h 3"/>
                  <a:gd name="T14" fmla="*/ 1 w 1"/>
                  <a:gd name="T15" fmla="*/ 3 h 3"/>
                  <a:gd name="T16" fmla="*/ 0 w 1"/>
                  <a:gd name="T17" fmla="*/ 3 h 3"/>
                  <a:gd name="T18" fmla="*/ 0 w 1"/>
                  <a:gd name="T19" fmla="*/ 2 h 3"/>
                  <a:gd name="T20" fmla="*/ 0 w 1"/>
                  <a:gd name="T21" fmla="*/ 2 h 3"/>
                  <a:gd name="T22" fmla="*/ 0 w 1"/>
                  <a:gd name="T23" fmla="*/ 1 h 3"/>
                  <a:gd name="T24" fmla="*/ 0 w 1"/>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0"/>
                    </a:moveTo>
                    <a:lnTo>
                      <a:pt x="1" y="0"/>
                    </a:lnTo>
                    <a:lnTo>
                      <a:pt x="1" y="0"/>
                    </a:lnTo>
                    <a:lnTo>
                      <a:pt x="1" y="1"/>
                    </a:lnTo>
                    <a:lnTo>
                      <a:pt x="1" y="2"/>
                    </a:lnTo>
                    <a:lnTo>
                      <a:pt x="1" y="2"/>
                    </a:lnTo>
                    <a:lnTo>
                      <a:pt x="1" y="3"/>
                    </a:lnTo>
                    <a:lnTo>
                      <a:pt x="1" y="3"/>
                    </a:lnTo>
                    <a:lnTo>
                      <a:pt x="0" y="3"/>
                    </a:lnTo>
                    <a:lnTo>
                      <a:pt x="0" y="2"/>
                    </a:lnTo>
                    <a:lnTo>
                      <a:pt x="0" y="2"/>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2" name="Freeform 119"/>
              <p:cNvSpPr>
                <a:spLocks/>
              </p:cNvSpPr>
              <p:nvPr/>
            </p:nvSpPr>
            <p:spPr bwMode="auto">
              <a:xfrm>
                <a:off x="3441" y="893"/>
                <a:ext cx="1" cy="3"/>
              </a:xfrm>
              <a:custGeom>
                <a:avLst/>
                <a:gdLst>
                  <a:gd name="T0" fmla="*/ 0 w 1"/>
                  <a:gd name="T1" fmla="*/ 0 h 3"/>
                  <a:gd name="T2" fmla="*/ 1 w 1"/>
                  <a:gd name="T3" fmla="*/ 0 h 3"/>
                  <a:gd name="T4" fmla="*/ 1 w 1"/>
                  <a:gd name="T5" fmla="*/ 0 h 3"/>
                  <a:gd name="T6" fmla="*/ 1 w 1"/>
                  <a:gd name="T7" fmla="*/ 1 h 3"/>
                  <a:gd name="T8" fmla="*/ 1 w 1"/>
                  <a:gd name="T9" fmla="*/ 2 h 3"/>
                  <a:gd name="T10" fmla="*/ 1 w 1"/>
                  <a:gd name="T11" fmla="*/ 2 h 3"/>
                  <a:gd name="T12" fmla="*/ 1 w 1"/>
                  <a:gd name="T13" fmla="*/ 3 h 3"/>
                  <a:gd name="T14" fmla="*/ 1 w 1"/>
                  <a:gd name="T15" fmla="*/ 3 h 3"/>
                  <a:gd name="T16" fmla="*/ 0 w 1"/>
                  <a:gd name="T17" fmla="*/ 3 h 3"/>
                  <a:gd name="T18" fmla="*/ 0 w 1"/>
                  <a:gd name="T19" fmla="*/ 2 h 3"/>
                  <a:gd name="T20" fmla="*/ 0 w 1"/>
                  <a:gd name="T21" fmla="*/ 2 h 3"/>
                  <a:gd name="T22" fmla="*/ 0 w 1"/>
                  <a:gd name="T23" fmla="*/ 1 h 3"/>
                  <a:gd name="T24" fmla="*/ 0 w 1"/>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0"/>
                    </a:moveTo>
                    <a:lnTo>
                      <a:pt x="1" y="0"/>
                    </a:lnTo>
                    <a:lnTo>
                      <a:pt x="1" y="0"/>
                    </a:lnTo>
                    <a:lnTo>
                      <a:pt x="1" y="1"/>
                    </a:lnTo>
                    <a:lnTo>
                      <a:pt x="1" y="2"/>
                    </a:lnTo>
                    <a:lnTo>
                      <a:pt x="1" y="2"/>
                    </a:lnTo>
                    <a:lnTo>
                      <a:pt x="1" y="3"/>
                    </a:lnTo>
                    <a:lnTo>
                      <a:pt x="1" y="3"/>
                    </a:lnTo>
                    <a:lnTo>
                      <a:pt x="0" y="3"/>
                    </a:lnTo>
                    <a:lnTo>
                      <a:pt x="0" y="2"/>
                    </a:lnTo>
                    <a:lnTo>
                      <a:pt x="0" y="2"/>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3" name="Rectangle 120"/>
              <p:cNvSpPr>
                <a:spLocks noChangeArrowheads="1"/>
              </p:cNvSpPr>
              <p:nvPr/>
            </p:nvSpPr>
            <p:spPr bwMode="auto">
              <a:xfrm>
                <a:off x="3425" y="952"/>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4" name="Freeform 121"/>
              <p:cNvSpPr>
                <a:spLocks/>
              </p:cNvSpPr>
              <p:nvPr/>
            </p:nvSpPr>
            <p:spPr bwMode="auto">
              <a:xfrm>
                <a:off x="3439" y="8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5" name="Rectangle 122"/>
              <p:cNvSpPr>
                <a:spLocks noChangeArrowheads="1"/>
              </p:cNvSpPr>
              <p:nvPr/>
            </p:nvSpPr>
            <p:spPr bwMode="auto">
              <a:xfrm>
                <a:off x="3425" y="952"/>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6" name="Freeform 123"/>
              <p:cNvSpPr>
                <a:spLocks/>
              </p:cNvSpPr>
              <p:nvPr/>
            </p:nvSpPr>
            <p:spPr bwMode="auto">
              <a:xfrm>
                <a:off x="3439" y="896"/>
                <a:ext cx="3" cy="2"/>
              </a:xfrm>
              <a:custGeom>
                <a:avLst/>
                <a:gdLst>
                  <a:gd name="T0" fmla="*/ 0 w 3"/>
                  <a:gd name="T1" fmla="*/ 1 h 2"/>
                  <a:gd name="T2" fmla="*/ 1 w 3"/>
                  <a:gd name="T3" fmla="*/ 1 h 2"/>
                  <a:gd name="T4" fmla="*/ 1 w 3"/>
                  <a:gd name="T5" fmla="*/ 0 h 2"/>
                  <a:gd name="T6" fmla="*/ 2 w 3"/>
                  <a:gd name="T7" fmla="*/ 0 h 2"/>
                  <a:gd name="T8" fmla="*/ 3 w 3"/>
                  <a:gd name="T9" fmla="*/ 1 h 2"/>
                  <a:gd name="T10" fmla="*/ 3 w 3"/>
                  <a:gd name="T11" fmla="*/ 1 h 2"/>
                  <a:gd name="T12" fmla="*/ 2 w 3"/>
                  <a:gd name="T13" fmla="*/ 2 h 2"/>
                  <a:gd name="T14" fmla="*/ 1 w 3"/>
                  <a:gd name="T15" fmla="*/ 2 h 2"/>
                  <a:gd name="T16" fmla="*/ 0 w 3"/>
                  <a:gd name="T17" fmla="*/ 2 h 2"/>
                  <a:gd name="T18" fmla="*/ 0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0" y="1"/>
                    </a:moveTo>
                    <a:lnTo>
                      <a:pt x="1" y="1"/>
                    </a:lnTo>
                    <a:lnTo>
                      <a:pt x="1" y="0"/>
                    </a:lnTo>
                    <a:lnTo>
                      <a:pt x="2" y="0"/>
                    </a:lnTo>
                    <a:lnTo>
                      <a:pt x="3" y="1"/>
                    </a:lnTo>
                    <a:lnTo>
                      <a:pt x="3" y="1"/>
                    </a:lnTo>
                    <a:lnTo>
                      <a:pt x="2" y="2"/>
                    </a:lnTo>
                    <a:lnTo>
                      <a:pt x="1" y="2"/>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7" name="Freeform 124"/>
              <p:cNvSpPr>
                <a:spLocks/>
              </p:cNvSpPr>
              <p:nvPr/>
            </p:nvSpPr>
            <p:spPr bwMode="auto">
              <a:xfrm>
                <a:off x="3439" y="896"/>
                <a:ext cx="3" cy="2"/>
              </a:xfrm>
              <a:custGeom>
                <a:avLst/>
                <a:gdLst>
                  <a:gd name="T0" fmla="*/ 0 w 3"/>
                  <a:gd name="T1" fmla="*/ 1 h 2"/>
                  <a:gd name="T2" fmla="*/ 1 w 3"/>
                  <a:gd name="T3" fmla="*/ 1 h 2"/>
                  <a:gd name="T4" fmla="*/ 1 w 3"/>
                  <a:gd name="T5" fmla="*/ 0 h 2"/>
                  <a:gd name="T6" fmla="*/ 2 w 3"/>
                  <a:gd name="T7" fmla="*/ 0 h 2"/>
                  <a:gd name="T8" fmla="*/ 3 w 3"/>
                  <a:gd name="T9" fmla="*/ 1 h 2"/>
                  <a:gd name="T10" fmla="*/ 3 w 3"/>
                  <a:gd name="T11" fmla="*/ 1 h 2"/>
                  <a:gd name="T12" fmla="*/ 2 w 3"/>
                  <a:gd name="T13" fmla="*/ 2 h 2"/>
                  <a:gd name="T14" fmla="*/ 1 w 3"/>
                  <a:gd name="T15" fmla="*/ 2 h 2"/>
                  <a:gd name="T16" fmla="*/ 0 w 3"/>
                  <a:gd name="T17" fmla="*/ 2 h 2"/>
                  <a:gd name="T18" fmla="*/ 0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0" y="1"/>
                    </a:moveTo>
                    <a:lnTo>
                      <a:pt x="1" y="1"/>
                    </a:lnTo>
                    <a:lnTo>
                      <a:pt x="1" y="0"/>
                    </a:lnTo>
                    <a:lnTo>
                      <a:pt x="2" y="0"/>
                    </a:lnTo>
                    <a:lnTo>
                      <a:pt x="3" y="1"/>
                    </a:lnTo>
                    <a:lnTo>
                      <a:pt x="3" y="1"/>
                    </a:lnTo>
                    <a:lnTo>
                      <a:pt x="2" y="2"/>
                    </a:lnTo>
                    <a:lnTo>
                      <a:pt x="1" y="2"/>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8" name="Freeform 125"/>
              <p:cNvSpPr>
                <a:spLocks/>
              </p:cNvSpPr>
              <p:nvPr/>
            </p:nvSpPr>
            <p:spPr bwMode="auto">
              <a:xfrm>
                <a:off x="3423" y="955"/>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9" name="Freeform 126"/>
              <p:cNvSpPr>
                <a:spLocks/>
              </p:cNvSpPr>
              <p:nvPr/>
            </p:nvSpPr>
            <p:spPr bwMode="auto">
              <a:xfrm>
                <a:off x="3423" y="955"/>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 name="Freeform 127"/>
              <p:cNvSpPr>
                <a:spLocks/>
              </p:cNvSpPr>
              <p:nvPr/>
            </p:nvSpPr>
            <p:spPr bwMode="auto">
              <a:xfrm>
                <a:off x="3436" y="906"/>
                <a:ext cx="1" cy="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1" name="Freeform 128"/>
              <p:cNvSpPr>
                <a:spLocks/>
              </p:cNvSpPr>
              <p:nvPr/>
            </p:nvSpPr>
            <p:spPr bwMode="auto">
              <a:xfrm>
                <a:off x="3436" y="906"/>
                <a:ext cx="1" cy="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2" name="Freeform 129"/>
              <p:cNvSpPr>
                <a:spLocks/>
              </p:cNvSpPr>
              <p:nvPr/>
            </p:nvSpPr>
            <p:spPr bwMode="auto">
              <a:xfrm>
                <a:off x="3442" y="885"/>
                <a:ext cx="1" cy="1"/>
              </a:xfrm>
              <a:custGeom>
                <a:avLst/>
                <a:gdLst>
                  <a:gd name="T0" fmla="*/ 0 w 1"/>
                  <a:gd name="T1" fmla="*/ 1 h 1"/>
                  <a:gd name="T2" fmla="*/ 0 w 1"/>
                  <a:gd name="T3" fmla="*/ 0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0"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3" name="Freeform 130"/>
              <p:cNvSpPr>
                <a:spLocks/>
              </p:cNvSpPr>
              <p:nvPr/>
            </p:nvSpPr>
            <p:spPr bwMode="auto">
              <a:xfrm>
                <a:off x="3442" y="885"/>
                <a:ext cx="1" cy="1"/>
              </a:xfrm>
              <a:custGeom>
                <a:avLst/>
                <a:gdLst>
                  <a:gd name="T0" fmla="*/ 0 w 1"/>
                  <a:gd name="T1" fmla="*/ 1 h 1"/>
                  <a:gd name="T2" fmla="*/ 0 w 1"/>
                  <a:gd name="T3" fmla="*/ 0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0"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4" name="Freeform 131"/>
              <p:cNvSpPr>
                <a:spLocks/>
              </p:cNvSpPr>
              <p:nvPr/>
            </p:nvSpPr>
            <p:spPr bwMode="auto">
              <a:xfrm>
                <a:off x="3439" y="894"/>
                <a:ext cx="1" cy="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5" name="Freeform 132"/>
              <p:cNvSpPr>
                <a:spLocks/>
              </p:cNvSpPr>
              <p:nvPr/>
            </p:nvSpPr>
            <p:spPr bwMode="auto">
              <a:xfrm>
                <a:off x="3439" y="894"/>
                <a:ext cx="1" cy="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6" name="Freeform 133"/>
              <p:cNvSpPr>
                <a:spLocks/>
              </p:cNvSpPr>
              <p:nvPr/>
            </p:nvSpPr>
            <p:spPr bwMode="auto">
              <a:xfrm>
                <a:off x="3422" y="95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7" name="Freeform 134"/>
              <p:cNvSpPr>
                <a:spLocks/>
              </p:cNvSpPr>
              <p:nvPr/>
            </p:nvSpPr>
            <p:spPr bwMode="auto">
              <a:xfrm>
                <a:off x="3440" y="8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8" name="Rectangle 135"/>
              <p:cNvSpPr>
                <a:spLocks noChangeArrowheads="1"/>
              </p:cNvSpPr>
              <p:nvPr/>
            </p:nvSpPr>
            <p:spPr bwMode="auto">
              <a:xfrm>
                <a:off x="3437" y="945"/>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9" name="Rectangle 136"/>
              <p:cNvSpPr>
                <a:spLocks noChangeArrowheads="1"/>
              </p:cNvSpPr>
              <p:nvPr/>
            </p:nvSpPr>
            <p:spPr bwMode="auto">
              <a:xfrm>
                <a:off x="3437" y="945"/>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0" name="Freeform 137"/>
              <p:cNvSpPr>
                <a:spLocks/>
              </p:cNvSpPr>
              <p:nvPr/>
            </p:nvSpPr>
            <p:spPr bwMode="auto">
              <a:xfrm>
                <a:off x="3450" y="90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1" name="Freeform 138"/>
              <p:cNvSpPr>
                <a:spLocks/>
              </p:cNvSpPr>
              <p:nvPr/>
            </p:nvSpPr>
            <p:spPr bwMode="auto">
              <a:xfrm>
                <a:off x="3451" y="91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2" name="Freeform 139"/>
              <p:cNvSpPr>
                <a:spLocks/>
              </p:cNvSpPr>
              <p:nvPr/>
            </p:nvSpPr>
            <p:spPr bwMode="auto">
              <a:xfrm>
                <a:off x="3452" y="91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3" name="Freeform 140"/>
              <p:cNvSpPr>
                <a:spLocks/>
              </p:cNvSpPr>
              <p:nvPr/>
            </p:nvSpPr>
            <p:spPr bwMode="auto">
              <a:xfrm>
                <a:off x="3436" y="90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4" name="Freeform 141"/>
              <p:cNvSpPr>
                <a:spLocks/>
              </p:cNvSpPr>
              <p:nvPr/>
            </p:nvSpPr>
            <p:spPr bwMode="auto">
              <a:xfrm>
                <a:off x="3441" y="884"/>
                <a:ext cx="1" cy="1"/>
              </a:xfrm>
              <a:custGeom>
                <a:avLst/>
                <a:gdLst>
                  <a:gd name="T0" fmla="*/ 0 w 1"/>
                  <a:gd name="T1" fmla="*/ 1 h 1"/>
                  <a:gd name="T2" fmla="*/ 0 w 1"/>
                  <a:gd name="T3" fmla="*/ 0 h 1"/>
                  <a:gd name="T4" fmla="*/ 1 w 1"/>
                  <a:gd name="T5" fmla="*/ 0 h 1"/>
                  <a:gd name="T6" fmla="*/ 1 w 1"/>
                  <a:gd name="T7" fmla="*/ 1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0"/>
                    </a:lnTo>
                    <a:lnTo>
                      <a:pt x="1" y="0"/>
                    </a:lnTo>
                    <a:lnTo>
                      <a:pt x="1" y="1"/>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5" name="Freeform 142"/>
              <p:cNvSpPr>
                <a:spLocks/>
              </p:cNvSpPr>
              <p:nvPr/>
            </p:nvSpPr>
            <p:spPr bwMode="auto">
              <a:xfrm>
                <a:off x="3441" y="884"/>
                <a:ext cx="1" cy="1"/>
              </a:xfrm>
              <a:custGeom>
                <a:avLst/>
                <a:gdLst>
                  <a:gd name="T0" fmla="*/ 0 w 1"/>
                  <a:gd name="T1" fmla="*/ 1 h 1"/>
                  <a:gd name="T2" fmla="*/ 0 w 1"/>
                  <a:gd name="T3" fmla="*/ 0 h 1"/>
                  <a:gd name="T4" fmla="*/ 1 w 1"/>
                  <a:gd name="T5" fmla="*/ 0 h 1"/>
                  <a:gd name="T6" fmla="*/ 1 w 1"/>
                  <a:gd name="T7" fmla="*/ 1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0"/>
                    </a:lnTo>
                    <a:lnTo>
                      <a:pt x="1" y="0"/>
                    </a:lnTo>
                    <a:lnTo>
                      <a:pt x="1" y="1"/>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6" name="Freeform 143"/>
              <p:cNvSpPr>
                <a:spLocks/>
              </p:cNvSpPr>
              <p:nvPr/>
            </p:nvSpPr>
            <p:spPr bwMode="auto">
              <a:xfrm>
                <a:off x="3420" y="954"/>
                <a:ext cx="4" cy="6"/>
              </a:xfrm>
              <a:custGeom>
                <a:avLst/>
                <a:gdLst>
                  <a:gd name="T0" fmla="*/ 0 w 4"/>
                  <a:gd name="T1" fmla="*/ 2 h 6"/>
                  <a:gd name="T2" fmla="*/ 0 w 4"/>
                  <a:gd name="T3" fmla="*/ 1 h 6"/>
                  <a:gd name="T4" fmla="*/ 1 w 4"/>
                  <a:gd name="T5" fmla="*/ 1 h 6"/>
                  <a:gd name="T6" fmla="*/ 1 w 4"/>
                  <a:gd name="T7" fmla="*/ 0 h 6"/>
                  <a:gd name="T8" fmla="*/ 1 w 4"/>
                  <a:gd name="T9" fmla="*/ 0 h 6"/>
                  <a:gd name="T10" fmla="*/ 2 w 4"/>
                  <a:gd name="T11" fmla="*/ 0 h 6"/>
                  <a:gd name="T12" fmla="*/ 2 w 4"/>
                  <a:gd name="T13" fmla="*/ 0 h 6"/>
                  <a:gd name="T14" fmla="*/ 2 w 4"/>
                  <a:gd name="T15" fmla="*/ 0 h 6"/>
                  <a:gd name="T16" fmla="*/ 2 w 4"/>
                  <a:gd name="T17" fmla="*/ 0 h 6"/>
                  <a:gd name="T18" fmla="*/ 3 w 4"/>
                  <a:gd name="T19" fmla="*/ 0 h 6"/>
                  <a:gd name="T20" fmla="*/ 4 w 4"/>
                  <a:gd name="T21" fmla="*/ 0 h 6"/>
                  <a:gd name="T22" fmla="*/ 3 w 4"/>
                  <a:gd name="T23" fmla="*/ 0 h 6"/>
                  <a:gd name="T24" fmla="*/ 3 w 4"/>
                  <a:gd name="T25" fmla="*/ 0 h 6"/>
                  <a:gd name="T26" fmla="*/ 2 w 4"/>
                  <a:gd name="T27" fmla="*/ 0 h 6"/>
                  <a:gd name="T28" fmla="*/ 2 w 4"/>
                  <a:gd name="T29" fmla="*/ 1 h 6"/>
                  <a:gd name="T30" fmla="*/ 2 w 4"/>
                  <a:gd name="T31" fmla="*/ 2 h 6"/>
                  <a:gd name="T32" fmla="*/ 2 w 4"/>
                  <a:gd name="T33" fmla="*/ 3 h 6"/>
                  <a:gd name="T34" fmla="*/ 2 w 4"/>
                  <a:gd name="T35" fmla="*/ 3 h 6"/>
                  <a:gd name="T36" fmla="*/ 2 w 4"/>
                  <a:gd name="T37" fmla="*/ 3 h 6"/>
                  <a:gd name="T38" fmla="*/ 2 w 4"/>
                  <a:gd name="T39" fmla="*/ 4 h 6"/>
                  <a:gd name="T40" fmla="*/ 2 w 4"/>
                  <a:gd name="T41" fmla="*/ 5 h 6"/>
                  <a:gd name="T42" fmla="*/ 2 w 4"/>
                  <a:gd name="T43" fmla="*/ 6 h 6"/>
                  <a:gd name="T44" fmla="*/ 2 w 4"/>
                  <a:gd name="T45" fmla="*/ 6 h 6"/>
                  <a:gd name="T46" fmla="*/ 1 w 4"/>
                  <a:gd name="T47" fmla="*/ 6 h 6"/>
                  <a:gd name="T48" fmla="*/ 0 w 4"/>
                  <a:gd name="T49" fmla="*/ 6 h 6"/>
                  <a:gd name="T50" fmla="*/ 1 w 4"/>
                  <a:gd name="T51" fmla="*/ 6 h 6"/>
                  <a:gd name="T52" fmla="*/ 1 w 4"/>
                  <a:gd name="T53" fmla="*/ 6 h 6"/>
                  <a:gd name="T54" fmla="*/ 1 w 4"/>
                  <a:gd name="T55" fmla="*/ 5 h 6"/>
                  <a:gd name="T56" fmla="*/ 1 w 4"/>
                  <a:gd name="T57" fmla="*/ 4 h 6"/>
                  <a:gd name="T58" fmla="*/ 0 w 4"/>
                  <a:gd name="T59" fmla="*/ 4 h 6"/>
                  <a:gd name="T60" fmla="*/ 0 w 4"/>
                  <a:gd name="T61" fmla="*/ 3 h 6"/>
                  <a:gd name="T62" fmla="*/ 0 w 4"/>
                  <a:gd name="T63" fmla="*/ 3 h 6"/>
                  <a:gd name="T64" fmla="*/ 0 w 4"/>
                  <a:gd name="T6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6">
                    <a:moveTo>
                      <a:pt x="0" y="2"/>
                    </a:moveTo>
                    <a:lnTo>
                      <a:pt x="0" y="1"/>
                    </a:lnTo>
                    <a:lnTo>
                      <a:pt x="1" y="1"/>
                    </a:lnTo>
                    <a:lnTo>
                      <a:pt x="1" y="0"/>
                    </a:lnTo>
                    <a:lnTo>
                      <a:pt x="1" y="0"/>
                    </a:lnTo>
                    <a:lnTo>
                      <a:pt x="2" y="0"/>
                    </a:lnTo>
                    <a:lnTo>
                      <a:pt x="2" y="0"/>
                    </a:lnTo>
                    <a:lnTo>
                      <a:pt x="2" y="0"/>
                    </a:lnTo>
                    <a:lnTo>
                      <a:pt x="2" y="0"/>
                    </a:lnTo>
                    <a:lnTo>
                      <a:pt x="3" y="0"/>
                    </a:lnTo>
                    <a:lnTo>
                      <a:pt x="4" y="0"/>
                    </a:lnTo>
                    <a:lnTo>
                      <a:pt x="3" y="0"/>
                    </a:lnTo>
                    <a:lnTo>
                      <a:pt x="3" y="0"/>
                    </a:lnTo>
                    <a:lnTo>
                      <a:pt x="2" y="0"/>
                    </a:lnTo>
                    <a:lnTo>
                      <a:pt x="2" y="1"/>
                    </a:lnTo>
                    <a:lnTo>
                      <a:pt x="2" y="2"/>
                    </a:lnTo>
                    <a:lnTo>
                      <a:pt x="2" y="3"/>
                    </a:lnTo>
                    <a:lnTo>
                      <a:pt x="2" y="3"/>
                    </a:lnTo>
                    <a:lnTo>
                      <a:pt x="2" y="3"/>
                    </a:lnTo>
                    <a:lnTo>
                      <a:pt x="2" y="4"/>
                    </a:lnTo>
                    <a:lnTo>
                      <a:pt x="2" y="5"/>
                    </a:lnTo>
                    <a:lnTo>
                      <a:pt x="2" y="6"/>
                    </a:lnTo>
                    <a:lnTo>
                      <a:pt x="2" y="6"/>
                    </a:lnTo>
                    <a:lnTo>
                      <a:pt x="1" y="6"/>
                    </a:lnTo>
                    <a:lnTo>
                      <a:pt x="0" y="6"/>
                    </a:lnTo>
                    <a:lnTo>
                      <a:pt x="1" y="6"/>
                    </a:lnTo>
                    <a:lnTo>
                      <a:pt x="1" y="6"/>
                    </a:lnTo>
                    <a:lnTo>
                      <a:pt x="1" y="5"/>
                    </a:lnTo>
                    <a:lnTo>
                      <a:pt x="1" y="4"/>
                    </a:lnTo>
                    <a:lnTo>
                      <a:pt x="0" y="4"/>
                    </a:lnTo>
                    <a:lnTo>
                      <a:pt x="0" y="3"/>
                    </a:lnTo>
                    <a:lnTo>
                      <a:pt x="0" y="3"/>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7" name="Freeform 144"/>
              <p:cNvSpPr>
                <a:spLocks/>
              </p:cNvSpPr>
              <p:nvPr/>
            </p:nvSpPr>
            <p:spPr bwMode="auto">
              <a:xfrm>
                <a:off x="3420" y="954"/>
                <a:ext cx="4" cy="6"/>
              </a:xfrm>
              <a:custGeom>
                <a:avLst/>
                <a:gdLst>
                  <a:gd name="T0" fmla="*/ 0 w 4"/>
                  <a:gd name="T1" fmla="*/ 2 h 6"/>
                  <a:gd name="T2" fmla="*/ 0 w 4"/>
                  <a:gd name="T3" fmla="*/ 1 h 6"/>
                  <a:gd name="T4" fmla="*/ 1 w 4"/>
                  <a:gd name="T5" fmla="*/ 1 h 6"/>
                  <a:gd name="T6" fmla="*/ 1 w 4"/>
                  <a:gd name="T7" fmla="*/ 0 h 6"/>
                  <a:gd name="T8" fmla="*/ 1 w 4"/>
                  <a:gd name="T9" fmla="*/ 0 h 6"/>
                  <a:gd name="T10" fmla="*/ 2 w 4"/>
                  <a:gd name="T11" fmla="*/ 0 h 6"/>
                  <a:gd name="T12" fmla="*/ 2 w 4"/>
                  <a:gd name="T13" fmla="*/ 0 h 6"/>
                  <a:gd name="T14" fmla="*/ 2 w 4"/>
                  <a:gd name="T15" fmla="*/ 0 h 6"/>
                  <a:gd name="T16" fmla="*/ 2 w 4"/>
                  <a:gd name="T17" fmla="*/ 0 h 6"/>
                  <a:gd name="T18" fmla="*/ 3 w 4"/>
                  <a:gd name="T19" fmla="*/ 0 h 6"/>
                  <a:gd name="T20" fmla="*/ 4 w 4"/>
                  <a:gd name="T21" fmla="*/ 0 h 6"/>
                  <a:gd name="T22" fmla="*/ 3 w 4"/>
                  <a:gd name="T23" fmla="*/ 0 h 6"/>
                  <a:gd name="T24" fmla="*/ 3 w 4"/>
                  <a:gd name="T25" fmla="*/ 0 h 6"/>
                  <a:gd name="T26" fmla="*/ 2 w 4"/>
                  <a:gd name="T27" fmla="*/ 0 h 6"/>
                  <a:gd name="T28" fmla="*/ 2 w 4"/>
                  <a:gd name="T29" fmla="*/ 1 h 6"/>
                  <a:gd name="T30" fmla="*/ 2 w 4"/>
                  <a:gd name="T31" fmla="*/ 2 h 6"/>
                  <a:gd name="T32" fmla="*/ 2 w 4"/>
                  <a:gd name="T33" fmla="*/ 3 h 6"/>
                  <a:gd name="T34" fmla="*/ 2 w 4"/>
                  <a:gd name="T35" fmla="*/ 3 h 6"/>
                  <a:gd name="T36" fmla="*/ 2 w 4"/>
                  <a:gd name="T37" fmla="*/ 3 h 6"/>
                  <a:gd name="T38" fmla="*/ 2 w 4"/>
                  <a:gd name="T39" fmla="*/ 4 h 6"/>
                  <a:gd name="T40" fmla="*/ 2 w 4"/>
                  <a:gd name="T41" fmla="*/ 5 h 6"/>
                  <a:gd name="T42" fmla="*/ 2 w 4"/>
                  <a:gd name="T43" fmla="*/ 6 h 6"/>
                  <a:gd name="T44" fmla="*/ 2 w 4"/>
                  <a:gd name="T45" fmla="*/ 6 h 6"/>
                  <a:gd name="T46" fmla="*/ 1 w 4"/>
                  <a:gd name="T47" fmla="*/ 6 h 6"/>
                  <a:gd name="T48" fmla="*/ 0 w 4"/>
                  <a:gd name="T49" fmla="*/ 6 h 6"/>
                  <a:gd name="T50" fmla="*/ 1 w 4"/>
                  <a:gd name="T51" fmla="*/ 6 h 6"/>
                  <a:gd name="T52" fmla="*/ 1 w 4"/>
                  <a:gd name="T53" fmla="*/ 6 h 6"/>
                  <a:gd name="T54" fmla="*/ 1 w 4"/>
                  <a:gd name="T55" fmla="*/ 5 h 6"/>
                  <a:gd name="T56" fmla="*/ 1 w 4"/>
                  <a:gd name="T57" fmla="*/ 4 h 6"/>
                  <a:gd name="T58" fmla="*/ 0 w 4"/>
                  <a:gd name="T59" fmla="*/ 4 h 6"/>
                  <a:gd name="T60" fmla="*/ 0 w 4"/>
                  <a:gd name="T61" fmla="*/ 3 h 6"/>
                  <a:gd name="T62" fmla="*/ 0 w 4"/>
                  <a:gd name="T63" fmla="*/ 3 h 6"/>
                  <a:gd name="T64" fmla="*/ 0 w 4"/>
                  <a:gd name="T6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6">
                    <a:moveTo>
                      <a:pt x="0" y="2"/>
                    </a:moveTo>
                    <a:lnTo>
                      <a:pt x="0" y="1"/>
                    </a:lnTo>
                    <a:lnTo>
                      <a:pt x="1" y="1"/>
                    </a:lnTo>
                    <a:lnTo>
                      <a:pt x="1" y="0"/>
                    </a:lnTo>
                    <a:lnTo>
                      <a:pt x="1" y="0"/>
                    </a:lnTo>
                    <a:lnTo>
                      <a:pt x="2" y="0"/>
                    </a:lnTo>
                    <a:lnTo>
                      <a:pt x="2" y="0"/>
                    </a:lnTo>
                    <a:lnTo>
                      <a:pt x="2" y="0"/>
                    </a:lnTo>
                    <a:lnTo>
                      <a:pt x="2" y="0"/>
                    </a:lnTo>
                    <a:lnTo>
                      <a:pt x="3" y="0"/>
                    </a:lnTo>
                    <a:lnTo>
                      <a:pt x="4" y="0"/>
                    </a:lnTo>
                    <a:lnTo>
                      <a:pt x="3" y="0"/>
                    </a:lnTo>
                    <a:lnTo>
                      <a:pt x="3" y="0"/>
                    </a:lnTo>
                    <a:lnTo>
                      <a:pt x="2" y="0"/>
                    </a:lnTo>
                    <a:lnTo>
                      <a:pt x="2" y="1"/>
                    </a:lnTo>
                    <a:lnTo>
                      <a:pt x="2" y="2"/>
                    </a:lnTo>
                    <a:lnTo>
                      <a:pt x="2" y="3"/>
                    </a:lnTo>
                    <a:lnTo>
                      <a:pt x="2" y="3"/>
                    </a:lnTo>
                    <a:lnTo>
                      <a:pt x="2" y="3"/>
                    </a:lnTo>
                    <a:lnTo>
                      <a:pt x="2" y="4"/>
                    </a:lnTo>
                    <a:lnTo>
                      <a:pt x="2" y="5"/>
                    </a:lnTo>
                    <a:lnTo>
                      <a:pt x="2" y="6"/>
                    </a:lnTo>
                    <a:lnTo>
                      <a:pt x="2" y="6"/>
                    </a:lnTo>
                    <a:lnTo>
                      <a:pt x="1" y="6"/>
                    </a:lnTo>
                    <a:lnTo>
                      <a:pt x="0" y="6"/>
                    </a:lnTo>
                    <a:lnTo>
                      <a:pt x="1" y="6"/>
                    </a:lnTo>
                    <a:lnTo>
                      <a:pt x="1" y="6"/>
                    </a:lnTo>
                    <a:lnTo>
                      <a:pt x="1" y="5"/>
                    </a:lnTo>
                    <a:lnTo>
                      <a:pt x="1" y="4"/>
                    </a:lnTo>
                    <a:lnTo>
                      <a:pt x="0" y="4"/>
                    </a:lnTo>
                    <a:lnTo>
                      <a:pt x="0" y="3"/>
                    </a:lnTo>
                    <a:lnTo>
                      <a:pt x="0" y="3"/>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8" name="Freeform 145"/>
              <p:cNvSpPr>
                <a:spLocks/>
              </p:cNvSpPr>
              <p:nvPr/>
            </p:nvSpPr>
            <p:spPr bwMode="auto">
              <a:xfrm>
                <a:off x="3437" y="8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9" name="Freeform 146"/>
              <p:cNvSpPr>
                <a:spLocks/>
              </p:cNvSpPr>
              <p:nvPr/>
            </p:nvSpPr>
            <p:spPr bwMode="auto">
              <a:xfrm>
                <a:off x="3419" y="957"/>
                <a:ext cx="1" cy="3"/>
              </a:xfrm>
              <a:custGeom>
                <a:avLst/>
                <a:gdLst>
                  <a:gd name="T0" fmla="*/ 0 w 1"/>
                  <a:gd name="T1" fmla="*/ 0 h 3"/>
                  <a:gd name="T2" fmla="*/ 1 w 1"/>
                  <a:gd name="T3" fmla="*/ 0 h 3"/>
                  <a:gd name="T4" fmla="*/ 1 w 1"/>
                  <a:gd name="T5" fmla="*/ 0 h 3"/>
                  <a:gd name="T6" fmla="*/ 1 w 1"/>
                  <a:gd name="T7" fmla="*/ 1 h 3"/>
                  <a:gd name="T8" fmla="*/ 1 w 1"/>
                  <a:gd name="T9" fmla="*/ 2 h 3"/>
                  <a:gd name="T10" fmla="*/ 1 w 1"/>
                  <a:gd name="T11" fmla="*/ 3 h 3"/>
                  <a:gd name="T12" fmla="*/ 1 w 1"/>
                  <a:gd name="T13" fmla="*/ 3 h 3"/>
                  <a:gd name="T14" fmla="*/ 1 w 1"/>
                  <a:gd name="T15" fmla="*/ 3 h 3"/>
                  <a:gd name="T16" fmla="*/ 0 w 1"/>
                  <a:gd name="T17" fmla="*/ 3 h 3"/>
                  <a:gd name="T18" fmla="*/ 1 w 1"/>
                  <a:gd name="T19" fmla="*/ 3 h 3"/>
                  <a:gd name="T20" fmla="*/ 0 w 1"/>
                  <a:gd name="T21" fmla="*/ 3 h 3"/>
                  <a:gd name="T22" fmla="*/ 0 w 1"/>
                  <a:gd name="T23" fmla="*/ 2 h 3"/>
                  <a:gd name="T24" fmla="*/ 0 w 1"/>
                  <a:gd name="T25" fmla="*/ 1 h 3"/>
                  <a:gd name="T26" fmla="*/ 0 w 1"/>
                  <a:gd name="T27" fmla="*/ 0 h 3"/>
                  <a:gd name="T28" fmla="*/ 0 w 1"/>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3">
                    <a:moveTo>
                      <a:pt x="0" y="0"/>
                    </a:moveTo>
                    <a:lnTo>
                      <a:pt x="1" y="0"/>
                    </a:lnTo>
                    <a:lnTo>
                      <a:pt x="1" y="0"/>
                    </a:lnTo>
                    <a:lnTo>
                      <a:pt x="1" y="1"/>
                    </a:lnTo>
                    <a:lnTo>
                      <a:pt x="1" y="2"/>
                    </a:lnTo>
                    <a:lnTo>
                      <a:pt x="1" y="3"/>
                    </a:lnTo>
                    <a:lnTo>
                      <a:pt x="1" y="3"/>
                    </a:lnTo>
                    <a:lnTo>
                      <a:pt x="1" y="3"/>
                    </a:lnTo>
                    <a:lnTo>
                      <a:pt x="0" y="3"/>
                    </a:lnTo>
                    <a:lnTo>
                      <a:pt x="1" y="3"/>
                    </a:lnTo>
                    <a:lnTo>
                      <a:pt x="0" y="3"/>
                    </a:lnTo>
                    <a:lnTo>
                      <a:pt x="0" y="2"/>
                    </a:lnTo>
                    <a:lnTo>
                      <a:pt x="0" y="1"/>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0" name="Freeform 147"/>
              <p:cNvSpPr>
                <a:spLocks/>
              </p:cNvSpPr>
              <p:nvPr/>
            </p:nvSpPr>
            <p:spPr bwMode="auto">
              <a:xfrm>
                <a:off x="3419" y="957"/>
                <a:ext cx="1" cy="3"/>
              </a:xfrm>
              <a:custGeom>
                <a:avLst/>
                <a:gdLst>
                  <a:gd name="T0" fmla="*/ 0 w 1"/>
                  <a:gd name="T1" fmla="*/ 0 h 3"/>
                  <a:gd name="T2" fmla="*/ 1 w 1"/>
                  <a:gd name="T3" fmla="*/ 0 h 3"/>
                  <a:gd name="T4" fmla="*/ 1 w 1"/>
                  <a:gd name="T5" fmla="*/ 0 h 3"/>
                  <a:gd name="T6" fmla="*/ 1 w 1"/>
                  <a:gd name="T7" fmla="*/ 1 h 3"/>
                  <a:gd name="T8" fmla="*/ 1 w 1"/>
                  <a:gd name="T9" fmla="*/ 2 h 3"/>
                  <a:gd name="T10" fmla="*/ 1 w 1"/>
                  <a:gd name="T11" fmla="*/ 3 h 3"/>
                  <a:gd name="T12" fmla="*/ 1 w 1"/>
                  <a:gd name="T13" fmla="*/ 3 h 3"/>
                  <a:gd name="T14" fmla="*/ 1 w 1"/>
                  <a:gd name="T15" fmla="*/ 3 h 3"/>
                  <a:gd name="T16" fmla="*/ 0 w 1"/>
                  <a:gd name="T17" fmla="*/ 3 h 3"/>
                  <a:gd name="T18" fmla="*/ 1 w 1"/>
                  <a:gd name="T19" fmla="*/ 3 h 3"/>
                  <a:gd name="T20" fmla="*/ 0 w 1"/>
                  <a:gd name="T21" fmla="*/ 3 h 3"/>
                  <a:gd name="T22" fmla="*/ 0 w 1"/>
                  <a:gd name="T23" fmla="*/ 2 h 3"/>
                  <a:gd name="T24" fmla="*/ 0 w 1"/>
                  <a:gd name="T25" fmla="*/ 1 h 3"/>
                  <a:gd name="T26" fmla="*/ 0 w 1"/>
                  <a:gd name="T27" fmla="*/ 0 h 3"/>
                  <a:gd name="T28" fmla="*/ 0 w 1"/>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3">
                    <a:moveTo>
                      <a:pt x="0" y="0"/>
                    </a:moveTo>
                    <a:lnTo>
                      <a:pt x="1" y="0"/>
                    </a:lnTo>
                    <a:lnTo>
                      <a:pt x="1" y="0"/>
                    </a:lnTo>
                    <a:lnTo>
                      <a:pt x="1" y="1"/>
                    </a:lnTo>
                    <a:lnTo>
                      <a:pt x="1" y="2"/>
                    </a:lnTo>
                    <a:lnTo>
                      <a:pt x="1" y="3"/>
                    </a:lnTo>
                    <a:lnTo>
                      <a:pt x="1" y="3"/>
                    </a:lnTo>
                    <a:lnTo>
                      <a:pt x="1" y="3"/>
                    </a:lnTo>
                    <a:lnTo>
                      <a:pt x="0" y="3"/>
                    </a:lnTo>
                    <a:lnTo>
                      <a:pt x="1" y="3"/>
                    </a:lnTo>
                    <a:lnTo>
                      <a:pt x="0" y="3"/>
                    </a:lnTo>
                    <a:lnTo>
                      <a:pt x="0" y="2"/>
                    </a:lnTo>
                    <a:lnTo>
                      <a:pt x="0" y="1"/>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1" name="Freeform 148"/>
              <p:cNvSpPr>
                <a:spLocks/>
              </p:cNvSpPr>
              <p:nvPr/>
            </p:nvSpPr>
            <p:spPr bwMode="auto">
              <a:xfrm>
                <a:off x="3435" y="893"/>
                <a:ext cx="5" cy="8"/>
              </a:xfrm>
              <a:custGeom>
                <a:avLst/>
                <a:gdLst>
                  <a:gd name="T0" fmla="*/ 0 w 5"/>
                  <a:gd name="T1" fmla="*/ 5 h 8"/>
                  <a:gd name="T2" fmla="*/ 0 w 5"/>
                  <a:gd name="T3" fmla="*/ 4 h 8"/>
                  <a:gd name="T4" fmla="*/ 0 w 5"/>
                  <a:gd name="T5" fmla="*/ 4 h 8"/>
                  <a:gd name="T6" fmla="*/ 1 w 5"/>
                  <a:gd name="T7" fmla="*/ 3 h 8"/>
                  <a:gd name="T8" fmla="*/ 1 w 5"/>
                  <a:gd name="T9" fmla="*/ 2 h 8"/>
                  <a:gd name="T10" fmla="*/ 2 w 5"/>
                  <a:gd name="T11" fmla="*/ 2 h 8"/>
                  <a:gd name="T12" fmla="*/ 2 w 5"/>
                  <a:gd name="T13" fmla="*/ 2 h 8"/>
                  <a:gd name="T14" fmla="*/ 3 w 5"/>
                  <a:gd name="T15" fmla="*/ 1 h 8"/>
                  <a:gd name="T16" fmla="*/ 4 w 5"/>
                  <a:gd name="T17" fmla="*/ 1 h 8"/>
                  <a:gd name="T18" fmla="*/ 4 w 5"/>
                  <a:gd name="T19" fmla="*/ 0 h 8"/>
                  <a:gd name="T20" fmla="*/ 5 w 5"/>
                  <a:gd name="T21" fmla="*/ 0 h 8"/>
                  <a:gd name="T22" fmla="*/ 4 w 5"/>
                  <a:gd name="T23" fmla="*/ 1 h 8"/>
                  <a:gd name="T24" fmla="*/ 4 w 5"/>
                  <a:gd name="T25" fmla="*/ 2 h 8"/>
                  <a:gd name="T26" fmla="*/ 5 w 5"/>
                  <a:gd name="T27" fmla="*/ 2 h 8"/>
                  <a:gd name="T28" fmla="*/ 5 w 5"/>
                  <a:gd name="T29" fmla="*/ 1 h 8"/>
                  <a:gd name="T30" fmla="*/ 5 w 5"/>
                  <a:gd name="T31" fmla="*/ 2 h 8"/>
                  <a:gd name="T32" fmla="*/ 4 w 5"/>
                  <a:gd name="T33" fmla="*/ 2 h 8"/>
                  <a:gd name="T34" fmla="*/ 5 w 5"/>
                  <a:gd name="T35" fmla="*/ 2 h 8"/>
                  <a:gd name="T36" fmla="*/ 5 w 5"/>
                  <a:gd name="T37" fmla="*/ 2 h 8"/>
                  <a:gd name="T38" fmla="*/ 4 w 5"/>
                  <a:gd name="T39" fmla="*/ 4 h 8"/>
                  <a:gd name="T40" fmla="*/ 4 w 5"/>
                  <a:gd name="T41" fmla="*/ 4 h 8"/>
                  <a:gd name="T42" fmla="*/ 4 w 5"/>
                  <a:gd name="T43" fmla="*/ 5 h 8"/>
                  <a:gd name="T44" fmla="*/ 4 w 5"/>
                  <a:gd name="T45" fmla="*/ 6 h 8"/>
                  <a:gd name="T46" fmla="*/ 3 w 5"/>
                  <a:gd name="T47" fmla="*/ 6 h 8"/>
                  <a:gd name="T48" fmla="*/ 4 w 5"/>
                  <a:gd name="T49" fmla="*/ 6 h 8"/>
                  <a:gd name="T50" fmla="*/ 4 w 5"/>
                  <a:gd name="T51" fmla="*/ 7 h 8"/>
                  <a:gd name="T52" fmla="*/ 4 w 5"/>
                  <a:gd name="T53" fmla="*/ 7 h 8"/>
                  <a:gd name="T54" fmla="*/ 4 w 5"/>
                  <a:gd name="T55" fmla="*/ 7 h 8"/>
                  <a:gd name="T56" fmla="*/ 5 w 5"/>
                  <a:gd name="T57" fmla="*/ 7 h 8"/>
                  <a:gd name="T58" fmla="*/ 5 w 5"/>
                  <a:gd name="T59" fmla="*/ 6 h 8"/>
                  <a:gd name="T60" fmla="*/ 5 w 5"/>
                  <a:gd name="T61" fmla="*/ 6 h 8"/>
                  <a:gd name="T62" fmla="*/ 5 w 5"/>
                  <a:gd name="T63" fmla="*/ 7 h 8"/>
                  <a:gd name="T64" fmla="*/ 5 w 5"/>
                  <a:gd name="T65" fmla="*/ 7 h 8"/>
                  <a:gd name="T66" fmla="*/ 5 w 5"/>
                  <a:gd name="T67" fmla="*/ 7 h 8"/>
                  <a:gd name="T68" fmla="*/ 5 w 5"/>
                  <a:gd name="T69" fmla="*/ 7 h 8"/>
                  <a:gd name="T70" fmla="*/ 5 w 5"/>
                  <a:gd name="T71" fmla="*/ 7 h 8"/>
                  <a:gd name="T72" fmla="*/ 5 w 5"/>
                  <a:gd name="T73" fmla="*/ 7 h 8"/>
                  <a:gd name="T74" fmla="*/ 5 w 5"/>
                  <a:gd name="T75" fmla="*/ 8 h 8"/>
                  <a:gd name="T76" fmla="*/ 4 w 5"/>
                  <a:gd name="T77" fmla="*/ 8 h 8"/>
                  <a:gd name="T78" fmla="*/ 4 w 5"/>
                  <a:gd name="T79" fmla="*/ 7 h 8"/>
                  <a:gd name="T80" fmla="*/ 3 w 5"/>
                  <a:gd name="T81" fmla="*/ 7 h 8"/>
                  <a:gd name="T82" fmla="*/ 2 w 5"/>
                  <a:gd name="T83" fmla="*/ 7 h 8"/>
                  <a:gd name="T84" fmla="*/ 1 w 5"/>
                  <a:gd name="T85" fmla="*/ 7 h 8"/>
                  <a:gd name="T86" fmla="*/ 1 w 5"/>
                  <a:gd name="T87" fmla="*/ 7 h 8"/>
                  <a:gd name="T88" fmla="*/ 1 w 5"/>
                  <a:gd name="T89" fmla="*/ 7 h 8"/>
                  <a:gd name="T90" fmla="*/ 1 w 5"/>
                  <a:gd name="T91" fmla="*/ 7 h 8"/>
                  <a:gd name="T92" fmla="*/ 1 w 5"/>
                  <a:gd name="T93" fmla="*/ 7 h 8"/>
                  <a:gd name="T94" fmla="*/ 2 w 5"/>
                  <a:gd name="T95" fmla="*/ 7 h 8"/>
                  <a:gd name="T96" fmla="*/ 2 w 5"/>
                  <a:gd name="T97" fmla="*/ 7 h 8"/>
                  <a:gd name="T98" fmla="*/ 2 w 5"/>
                  <a:gd name="T99" fmla="*/ 7 h 8"/>
                  <a:gd name="T100" fmla="*/ 3 w 5"/>
                  <a:gd name="T101" fmla="*/ 7 h 8"/>
                  <a:gd name="T102" fmla="*/ 3 w 5"/>
                  <a:gd name="T103" fmla="*/ 7 h 8"/>
                  <a:gd name="T104" fmla="*/ 2 w 5"/>
                  <a:gd name="T105" fmla="*/ 7 h 8"/>
                  <a:gd name="T106" fmla="*/ 1 w 5"/>
                  <a:gd name="T107" fmla="*/ 7 h 8"/>
                  <a:gd name="T108" fmla="*/ 1 w 5"/>
                  <a:gd name="T109" fmla="*/ 6 h 8"/>
                  <a:gd name="T110" fmla="*/ 0 w 5"/>
                  <a:gd name="T111" fmla="*/ 5 h 8"/>
                  <a:gd name="T112" fmla="*/ 0 w 5"/>
                  <a:gd name="T113" fmla="*/ 6 h 8"/>
                  <a:gd name="T114" fmla="*/ 0 w 5"/>
                  <a:gd name="T11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 h="8">
                    <a:moveTo>
                      <a:pt x="0" y="5"/>
                    </a:moveTo>
                    <a:lnTo>
                      <a:pt x="0" y="4"/>
                    </a:lnTo>
                    <a:lnTo>
                      <a:pt x="0" y="4"/>
                    </a:lnTo>
                    <a:lnTo>
                      <a:pt x="1" y="3"/>
                    </a:lnTo>
                    <a:lnTo>
                      <a:pt x="1" y="2"/>
                    </a:lnTo>
                    <a:lnTo>
                      <a:pt x="2" y="2"/>
                    </a:lnTo>
                    <a:lnTo>
                      <a:pt x="2" y="2"/>
                    </a:lnTo>
                    <a:lnTo>
                      <a:pt x="3" y="1"/>
                    </a:lnTo>
                    <a:lnTo>
                      <a:pt x="4" y="1"/>
                    </a:lnTo>
                    <a:lnTo>
                      <a:pt x="4" y="0"/>
                    </a:lnTo>
                    <a:lnTo>
                      <a:pt x="5" y="0"/>
                    </a:lnTo>
                    <a:lnTo>
                      <a:pt x="4" y="1"/>
                    </a:lnTo>
                    <a:lnTo>
                      <a:pt x="4" y="2"/>
                    </a:lnTo>
                    <a:lnTo>
                      <a:pt x="5" y="2"/>
                    </a:lnTo>
                    <a:lnTo>
                      <a:pt x="5" y="1"/>
                    </a:lnTo>
                    <a:lnTo>
                      <a:pt x="5" y="2"/>
                    </a:lnTo>
                    <a:lnTo>
                      <a:pt x="4" y="2"/>
                    </a:lnTo>
                    <a:lnTo>
                      <a:pt x="5" y="2"/>
                    </a:lnTo>
                    <a:lnTo>
                      <a:pt x="5" y="2"/>
                    </a:lnTo>
                    <a:lnTo>
                      <a:pt x="4" y="4"/>
                    </a:lnTo>
                    <a:lnTo>
                      <a:pt x="4" y="4"/>
                    </a:lnTo>
                    <a:lnTo>
                      <a:pt x="4" y="5"/>
                    </a:lnTo>
                    <a:lnTo>
                      <a:pt x="4" y="6"/>
                    </a:lnTo>
                    <a:lnTo>
                      <a:pt x="3" y="6"/>
                    </a:lnTo>
                    <a:lnTo>
                      <a:pt x="4" y="6"/>
                    </a:lnTo>
                    <a:lnTo>
                      <a:pt x="4" y="7"/>
                    </a:lnTo>
                    <a:lnTo>
                      <a:pt x="4" y="7"/>
                    </a:lnTo>
                    <a:lnTo>
                      <a:pt x="4" y="7"/>
                    </a:lnTo>
                    <a:lnTo>
                      <a:pt x="5" y="7"/>
                    </a:lnTo>
                    <a:lnTo>
                      <a:pt x="5" y="6"/>
                    </a:lnTo>
                    <a:lnTo>
                      <a:pt x="5" y="6"/>
                    </a:lnTo>
                    <a:lnTo>
                      <a:pt x="5" y="7"/>
                    </a:lnTo>
                    <a:lnTo>
                      <a:pt x="5" y="7"/>
                    </a:lnTo>
                    <a:lnTo>
                      <a:pt x="5" y="7"/>
                    </a:lnTo>
                    <a:lnTo>
                      <a:pt x="5" y="7"/>
                    </a:lnTo>
                    <a:lnTo>
                      <a:pt x="5" y="7"/>
                    </a:lnTo>
                    <a:lnTo>
                      <a:pt x="5" y="7"/>
                    </a:lnTo>
                    <a:lnTo>
                      <a:pt x="5" y="8"/>
                    </a:lnTo>
                    <a:lnTo>
                      <a:pt x="4" y="8"/>
                    </a:lnTo>
                    <a:lnTo>
                      <a:pt x="4" y="7"/>
                    </a:lnTo>
                    <a:lnTo>
                      <a:pt x="3" y="7"/>
                    </a:lnTo>
                    <a:lnTo>
                      <a:pt x="2" y="7"/>
                    </a:lnTo>
                    <a:lnTo>
                      <a:pt x="1" y="7"/>
                    </a:lnTo>
                    <a:lnTo>
                      <a:pt x="1" y="7"/>
                    </a:lnTo>
                    <a:lnTo>
                      <a:pt x="1" y="7"/>
                    </a:lnTo>
                    <a:lnTo>
                      <a:pt x="1" y="7"/>
                    </a:lnTo>
                    <a:lnTo>
                      <a:pt x="1" y="7"/>
                    </a:lnTo>
                    <a:lnTo>
                      <a:pt x="2" y="7"/>
                    </a:lnTo>
                    <a:lnTo>
                      <a:pt x="2" y="7"/>
                    </a:lnTo>
                    <a:lnTo>
                      <a:pt x="2" y="7"/>
                    </a:lnTo>
                    <a:lnTo>
                      <a:pt x="3" y="7"/>
                    </a:lnTo>
                    <a:lnTo>
                      <a:pt x="3" y="7"/>
                    </a:lnTo>
                    <a:lnTo>
                      <a:pt x="2" y="7"/>
                    </a:lnTo>
                    <a:lnTo>
                      <a:pt x="1" y="7"/>
                    </a:lnTo>
                    <a:lnTo>
                      <a:pt x="1" y="6"/>
                    </a:lnTo>
                    <a:lnTo>
                      <a:pt x="0" y="5"/>
                    </a:lnTo>
                    <a:lnTo>
                      <a:pt x="0" y="6"/>
                    </a:lnTo>
                    <a:lnTo>
                      <a:pt x="0"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2" name="Freeform 149"/>
              <p:cNvSpPr>
                <a:spLocks/>
              </p:cNvSpPr>
              <p:nvPr/>
            </p:nvSpPr>
            <p:spPr bwMode="auto">
              <a:xfrm>
                <a:off x="3435" y="893"/>
                <a:ext cx="5" cy="8"/>
              </a:xfrm>
              <a:custGeom>
                <a:avLst/>
                <a:gdLst>
                  <a:gd name="T0" fmla="*/ 0 w 5"/>
                  <a:gd name="T1" fmla="*/ 5 h 8"/>
                  <a:gd name="T2" fmla="*/ 0 w 5"/>
                  <a:gd name="T3" fmla="*/ 4 h 8"/>
                  <a:gd name="T4" fmla="*/ 0 w 5"/>
                  <a:gd name="T5" fmla="*/ 4 h 8"/>
                  <a:gd name="T6" fmla="*/ 1 w 5"/>
                  <a:gd name="T7" fmla="*/ 3 h 8"/>
                  <a:gd name="T8" fmla="*/ 1 w 5"/>
                  <a:gd name="T9" fmla="*/ 2 h 8"/>
                  <a:gd name="T10" fmla="*/ 2 w 5"/>
                  <a:gd name="T11" fmla="*/ 2 h 8"/>
                  <a:gd name="T12" fmla="*/ 2 w 5"/>
                  <a:gd name="T13" fmla="*/ 2 h 8"/>
                  <a:gd name="T14" fmla="*/ 3 w 5"/>
                  <a:gd name="T15" fmla="*/ 1 h 8"/>
                  <a:gd name="T16" fmla="*/ 4 w 5"/>
                  <a:gd name="T17" fmla="*/ 1 h 8"/>
                  <a:gd name="T18" fmla="*/ 4 w 5"/>
                  <a:gd name="T19" fmla="*/ 0 h 8"/>
                  <a:gd name="T20" fmla="*/ 5 w 5"/>
                  <a:gd name="T21" fmla="*/ 0 h 8"/>
                  <a:gd name="T22" fmla="*/ 4 w 5"/>
                  <a:gd name="T23" fmla="*/ 1 h 8"/>
                  <a:gd name="T24" fmla="*/ 4 w 5"/>
                  <a:gd name="T25" fmla="*/ 2 h 8"/>
                  <a:gd name="T26" fmla="*/ 5 w 5"/>
                  <a:gd name="T27" fmla="*/ 2 h 8"/>
                  <a:gd name="T28" fmla="*/ 5 w 5"/>
                  <a:gd name="T29" fmla="*/ 1 h 8"/>
                  <a:gd name="T30" fmla="*/ 5 w 5"/>
                  <a:gd name="T31" fmla="*/ 2 h 8"/>
                  <a:gd name="T32" fmla="*/ 4 w 5"/>
                  <a:gd name="T33" fmla="*/ 2 h 8"/>
                  <a:gd name="T34" fmla="*/ 5 w 5"/>
                  <a:gd name="T35" fmla="*/ 2 h 8"/>
                  <a:gd name="T36" fmla="*/ 5 w 5"/>
                  <a:gd name="T37" fmla="*/ 2 h 8"/>
                  <a:gd name="T38" fmla="*/ 4 w 5"/>
                  <a:gd name="T39" fmla="*/ 4 h 8"/>
                  <a:gd name="T40" fmla="*/ 4 w 5"/>
                  <a:gd name="T41" fmla="*/ 4 h 8"/>
                  <a:gd name="T42" fmla="*/ 4 w 5"/>
                  <a:gd name="T43" fmla="*/ 5 h 8"/>
                  <a:gd name="T44" fmla="*/ 4 w 5"/>
                  <a:gd name="T45" fmla="*/ 6 h 8"/>
                  <a:gd name="T46" fmla="*/ 3 w 5"/>
                  <a:gd name="T47" fmla="*/ 6 h 8"/>
                  <a:gd name="T48" fmla="*/ 4 w 5"/>
                  <a:gd name="T49" fmla="*/ 6 h 8"/>
                  <a:gd name="T50" fmla="*/ 4 w 5"/>
                  <a:gd name="T51" fmla="*/ 7 h 8"/>
                  <a:gd name="T52" fmla="*/ 4 w 5"/>
                  <a:gd name="T53" fmla="*/ 7 h 8"/>
                  <a:gd name="T54" fmla="*/ 4 w 5"/>
                  <a:gd name="T55" fmla="*/ 7 h 8"/>
                  <a:gd name="T56" fmla="*/ 5 w 5"/>
                  <a:gd name="T57" fmla="*/ 7 h 8"/>
                  <a:gd name="T58" fmla="*/ 5 w 5"/>
                  <a:gd name="T59" fmla="*/ 6 h 8"/>
                  <a:gd name="T60" fmla="*/ 5 w 5"/>
                  <a:gd name="T61" fmla="*/ 6 h 8"/>
                  <a:gd name="T62" fmla="*/ 5 w 5"/>
                  <a:gd name="T63" fmla="*/ 7 h 8"/>
                  <a:gd name="T64" fmla="*/ 5 w 5"/>
                  <a:gd name="T65" fmla="*/ 7 h 8"/>
                  <a:gd name="T66" fmla="*/ 5 w 5"/>
                  <a:gd name="T67" fmla="*/ 7 h 8"/>
                  <a:gd name="T68" fmla="*/ 5 w 5"/>
                  <a:gd name="T69" fmla="*/ 7 h 8"/>
                  <a:gd name="T70" fmla="*/ 5 w 5"/>
                  <a:gd name="T71" fmla="*/ 7 h 8"/>
                  <a:gd name="T72" fmla="*/ 5 w 5"/>
                  <a:gd name="T73" fmla="*/ 7 h 8"/>
                  <a:gd name="T74" fmla="*/ 5 w 5"/>
                  <a:gd name="T75" fmla="*/ 8 h 8"/>
                  <a:gd name="T76" fmla="*/ 4 w 5"/>
                  <a:gd name="T77" fmla="*/ 8 h 8"/>
                  <a:gd name="T78" fmla="*/ 4 w 5"/>
                  <a:gd name="T79" fmla="*/ 7 h 8"/>
                  <a:gd name="T80" fmla="*/ 3 w 5"/>
                  <a:gd name="T81" fmla="*/ 7 h 8"/>
                  <a:gd name="T82" fmla="*/ 2 w 5"/>
                  <a:gd name="T83" fmla="*/ 7 h 8"/>
                  <a:gd name="T84" fmla="*/ 1 w 5"/>
                  <a:gd name="T85" fmla="*/ 7 h 8"/>
                  <a:gd name="T86" fmla="*/ 1 w 5"/>
                  <a:gd name="T87" fmla="*/ 7 h 8"/>
                  <a:gd name="T88" fmla="*/ 1 w 5"/>
                  <a:gd name="T89" fmla="*/ 7 h 8"/>
                  <a:gd name="T90" fmla="*/ 1 w 5"/>
                  <a:gd name="T91" fmla="*/ 7 h 8"/>
                  <a:gd name="T92" fmla="*/ 1 w 5"/>
                  <a:gd name="T93" fmla="*/ 7 h 8"/>
                  <a:gd name="T94" fmla="*/ 2 w 5"/>
                  <a:gd name="T95" fmla="*/ 7 h 8"/>
                  <a:gd name="T96" fmla="*/ 2 w 5"/>
                  <a:gd name="T97" fmla="*/ 7 h 8"/>
                  <a:gd name="T98" fmla="*/ 2 w 5"/>
                  <a:gd name="T99" fmla="*/ 7 h 8"/>
                  <a:gd name="T100" fmla="*/ 3 w 5"/>
                  <a:gd name="T101" fmla="*/ 7 h 8"/>
                  <a:gd name="T102" fmla="*/ 3 w 5"/>
                  <a:gd name="T103" fmla="*/ 7 h 8"/>
                  <a:gd name="T104" fmla="*/ 2 w 5"/>
                  <a:gd name="T105" fmla="*/ 7 h 8"/>
                  <a:gd name="T106" fmla="*/ 1 w 5"/>
                  <a:gd name="T107" fmla="*/ 7 h 8"/>
                  <a:gd name="T108" fmla="*/ 1 w 5"/>
                  <a:gd name="T109" fmla="*/ 6 h 8"/>
                  <a:gd name="T110" fmla="*/ 0 w 5"/>
                  <a:gd name="T111" fmla="*/ 5 h 8"/>
                  <a:gd name="T112" fmla="*/ 0 w 5"/>
                  <a:gd name="T113" fmla="*/ 6 h 8"/>
                  <a:gd name="T114" fmla="*/ 0 w 5"/>
                  <a:gd name="T11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 h="8">
                    <a:moveTo>
                      <a:pt x="0" y="5"/>
                    </a:moveTo>
                    <a:lnTo>
                      <a:pt x="0" y="4"/>
                    </a:lnTo>
                    <a:lnTo>
                      <a:pt x="0" y="4"/>
                    </a:lnTo>
                    <a:lnTo>
                      <a:pt x="1" y="3"/>
                    </a:lnTo>
                    <a:lnTo>
                      <a:pt x="1" y="2"/>
                    </a:lnTo>
                    <a:lnTo>
                      <a:pt x="2" y="2"/>
                    </a:lnTo>
                    <a:lnTo>
                      <a:pt x="2" y="2"/>
                    </a:lnTo>
                    <a:lnTo>
                      <a:pt x="3" y="1"/>
                    </a:lnTo>
                    <a:lnTo>
                      <a:pt x="4" y="1"/>
                    </a:lnTo>
                    <a:lnTo>
                      <a:pt x="4" y="0"/>
                    </a:lnTo>
                    <a:lnTo>
                      <a:pt x="5" y="0"/>
                    </a:lnTo>
                    <a:lnTo>
                      <a:pt x="4" y="1"/>
                    </a:lnTo>
                    <a:lnTo>
                      <a:pt x="4" y="2"/>
                    </a:lnTo>
                    <a:lnTo>
                      <a:pt x="5" y="2"/>
                    </a:lnTo>
                    <a:lnTo>
                      <a:pt x="5" y="1"/>
                    </a:lnTo>
                    <a:lnTo>
                      <a:pt x="5" y="2"/>
                    </a:lnTo>
                    <a:lnTo>
                      <a:pt x="4" y="2"/>
                    </a:lnTo>
                    <a:lnTo>
                      <a:pt x="5" y="2"/>
                    </a:lnTo>
                    <a:lnTo>
                      <a:pt x="5" y="2"/>
                    </a:lnTo>
                    <a:lnTo>
                      <a:pt x="4" y="4"/>
                    </a:lnTo>
                    <a:lnTo>
                      <a:pt x="4" y="4"/>
                    </a:lnTo>
                    <a:lnTo>
                      <a:pt x="4" y="5"/>
                    </a:lnTo>
                    <a:lnTo>
                      <a:pt x="4" y="6"/>
                    </a:lnTo>
                    <a:lnTo>
                      <a:pt x="3" y="6"/>
                    </a:lnTo>
                    <a:lnTo>
                      <a:pt x="4" y="6"/>
                    </a:lnTo>
                    <a:lnTo>
                      <a:pt x="4" y="7"/>
                    </a:lnTo>
                    <a:lnTo>
                      <a:pt x="4" y="7"/>
                    </a:lnTo>
                    <a:lnTo>
                      <a:pt x="4" y="7"/>
                    </a:lnTo>
                    <a:lnTo>
                      <a:pt x="5" y="7"/>
                    </a:lnTo>
                    <a:lnTo>
                      <a:pt x="5" y="6"/>
                    </a:lnTo>
                    <a:lnTo>
                      <a:pt x="5" y="6"/>
                    </a:lnTo>
                    <a:lnTo>
                      <a:pt x="5" y="7"/>
                    </a:lnTo>
                    <a:lnTo>
                      <a:pt x="5" y="7"/>
                    </a:lnTo>
                    <a:lnTo>
                      <a:pt x="5" y="7"/>
                    </a:lnTo>
                    <a:lnTo>
                      <a:pt x="5" y="7"/>
                    </a:lnTo>
                    <a:lnTo>
                      <a:pt x="5" y="7"/>
                    </a:lnTo>
                    <a:lnTo>
                      <a:pt x="5" y="7"/>
                    </a:lnTo>
                    <a:lnTo>
                      <a:pt x="5" y="8"/>
                    </a:lnTo>
                    <a:lnTo>
                      <a:pt x="4" y="8"/>
                    </a:lnTo>
                    <a:lnTo>
                      <a:pt x="4" y="7"/>
                    </a:lnTo>
                    <a:lnTo>
                      <a:pt x="3" y="7"/>
                    </a:lnTo>
                    <a:lnTo>
                      <a:pt x="2" y="7"/>
                    </a:lnTo>
                    <a:lnTo>
                      <a:pt x="1" y="7"/>
                    </a:lnTo>
                    <a:lnTo>
                      <a:pt x="1" y="7"/>
                    </a:lnTo>
                    <a:lnTo>
                      <a:pt x="1" y="7"/>
                    </a:lnTo>
                    <a:lnTo>
                      <a:pt x="1" y="7"/>
                    </a:lnTo>
                    <a:lnTo>
                      <a:pt x="1" y="7"/>
                    </a:lnTo>
                    <a:lnTo>
                      <a:pt x="2" y="7"/>
                    </a:lnTo>
                    <a:lnTo>
                      <a:pt x="2" y="7"/>
                    </a:lnTo>
                    <a:lnTo>
                      <a:pt x="2" y="7"/>
                    </a:lnTo>
                    <a:lnTo>
                      <a:pt x="3" y="7"/>
                    </a:lnTo>
                    <a:lnTo>
                      <a:pt x="3" y="7"/>
                    </a:lnTo>
                    <a:lnTo>
                      <a:pt x="2" y="7"/>
                    </a:lnTo>
                    <a:lnTo>
                      <a:pt x="1" y="7"/>
                    </a:lnTo>
                    <a:lnTo>
                      <a:pt x="1" y="6"/>
                    </a:lnTo>
                    <a:lnTo>
                      <a:pt x="0" y="5"/>
                    </a:lnTo>
                    <a:lnTo>
                      <a:pt x="0" y="6"/>
                    </a:lnTo>
                    <a:lnTo>
                      <a:pt x="0"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3" name="Rectangle 150"/>
              <p:cNvSpPr>
                <a:spLocks noChangeArrowheads="1"/>
              </p:cNvSpPr>
              <p:nvPr/>
            </p:nvSpPr>
            <p:spPr bwMode="auto">
              <a:xfrm>
                <a:off x="3432" y="913"/>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4" name="Rectangle 151"/>
              <p:cNvSpPr>
                <a:spLocks noChangeArrowheads="1"/>
              </p:cNvSpPr>
              <p:nvPr/>
            </p:nvSpPr>
            <p:spPr bwMode="auto">
              <a:xfrm>
                <a:off x="3432" y="913"/>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5" name="Freeform 152"/>
              <p:cNvSpPr>
                <a:spLocks/>
              </p:cNvSpPr>
              <p:nvPr/>
            </p:nvSpPr>
            <p:spPr bwMode="auto">
              <a:xfrm>
                <a:off x="3450" y="915"/>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6" name="Freeform 153"/>
              <p:cNvSpPr>
                <a:spLocks/>
              </p:cNvSpPr>
              <p:nvPr/>
            </p:nvSpPr>
            <p:spPr bwMode="auto">
              <a:xfrm>
                <a:off x="3450" y="915"/>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7" name="Freeform 154"/>
              <p:cNvSpPr>
                <a:spLocks/>
              </p:cNvSpPr>
              <p:nvPr/>
            </p:nvSpPr>
            <p:spPr bwMode="auto">
              <a:xfrm>
                <a:off x="3450" y="924"/>
                <a:ext cx="0" cy="2"/>
              </a:xfrm>
              <a:custGeom>
                <a:avLst/>
                <a:gdLst>
                  <a:gd name="T0" fmla="*/ 0 h 2"/>
                  <a:gd name="T1" fmla="*/ 1 h 2"/>
                  <a:gd name="T2" fmla="*/ 1 h 2"/>
                  <a:gd name="T3" fmla="*/ 2 h 2"/>
                  <a:gd name="T4" fmla="*/ 1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1"/>
                    </a:lnTo>
                    <a:lnTo>
                      <a:pt x="0" y="1"/>
                    </a:lnTo>
                    <a:lnTo>
                      <a:pt x="0" y="2"/>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8" name="Freeform 155"/>
              <p:cNvSpPr>
                <a:spLocks/>
              </p:cNvSpPr>
              <p:nvPr/>
            </p:nvSpPr>
            <p:spPr bwMode="auto">
              <a:xfrm>
                <a:off x="3453" y="926"/>
                <a:ext cx="0" cy="2"/>
              </a:xfrm>
              <a:custGeom>
                <a:avLst/>
                <a:gdLst>
                  <a:gd name="T0" fmla="*/ 2 h 2"/>
                  <a:gd name="T1" fmla="*/ 0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0"/>
                    </a:lnTo>
                    <a:lnTo>
                      <a:pt x="0" y="0"/>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9" name="Rectangle 156"/>
              <p:cNvSpPr>
                <a:spLocks noChangeArrowheads="1"/>
              </p:cNvSpPr>
              <p:nvPr/>
            </p:nvSpPr>
            <p:spPr bwMode="auto">
              <a:xfrm>
                <a:off x="3439" y="883"/>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0" name="Freeform 157"/>
              <p:cNvSpPr>
                <a:spLocks/>
              </p:cNvSpPr>
              <p:nvPr/>
            </p:nvSpPr>
            <p:spPr bwMode="auto">
              <a:xfrm>
                <a:off x="3435" y="89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1" name="Freeform 158"/>
              <p:cNvSpPr>
                <a:spLocks/>
              </p:cNvSpPr>
              <p:nvPr/>
            </p:nvSpPr>
            <p:spPr bwMode="auto">
              <a:xfrm>
                <a:off x="3435" y="891"/>
                <a:ext cx="4" cy="2"/>
              </a:xfrm>
              <a:custGeom>
                <a:avLst/>
                <a:gdLst>
                  <a:gd name="T0" fmla="*/ 0 w 4"/>
                  <a:gd name="T1" fmla="*/ 1 h 2"/>
                  <a:gd name="T2" fmla="*/ 0 w 4"/>
                  <a:gd name="T3" fmla="*/ 0 h 2"/>
                  <a:gd name="T4" fmla="*/ 0 w 4"/>
                  <a:gd name="T5" fmla="*/ 1 h 2"/>
                  <a:gd name="T6" fmla="*/ 0 w 4"/>
                  <a:gd name="T7" fmla="*/ 1 h 2"/>
                  <a:gd name="T8" fmla="*/ 0 w 4"/>
                  <a:gd name="T9" fmla="*/ 0 h 2"/>
                  <a:gd name="T10" fmla="*/ 0 w 4"/>
                  <a:gd name="T11" fmla="*/ 1 h 2"/>
                  <a:gd name="T12" fmla="*/ 1 w 4"/>
                  <a:gd name="T13" fmla="*/ 1 h 2"/>
                  <a:gd name="T14" fmla="*/ 2 w 4"/>
                  <a:gd name="T15" fmla="*/ 1 h 2"/>
                  <a:gd name="T16" fmla="*/ 2 w 4"/>
                  <a:gd name="T17" fmla="*/ 1 h 2"/>
                  <a:gd name="T18" fmla="*/ 2 w 4"/>
                  <a:gd name="T19" fmla="*/ 1 h 2"/>
                  <a:gd name="T20" fmla="*/ 2 w 4"/>
                  <a:gd name="T21" fmla="*/ 1 h 2"/>
                  <a:gd name="T22" fmla="*/ 3 w 4"/>
                  <a:gd name="T23" fmla="*/ 1 h 2"/>
                  <a:gd name="T24" fmla="*/ 4 w 4"/>
                  <a:gd name="T25" fmla="*/ 1 h 2"/>
                  <a:gd name="T26" fmla="*/ 4 w 4"/>
                  <a:gd name="T27" fmla="*/ 2 h 2"/>
                  <a:gd name="T28" fmla="*/ 3 w 4"/>
                  <a:gd name="T29" fmla="*/ 2 h 2"/>
                  <a:gd name="T30" fmla="*/ 2 w 4"/>
                  <a:gd name="T31" fmla="*/ 2 h 2"/>
                  <a:gd name="T32" fmla="*/ 2 w 4"/>
                  <a:gd name="T33" fmla="*/ 2 h 2"/>
                  <a:gd name="T34" fmla="*/ 2 w 4"/>
                  <a:gd name="T35" fmla="*/ 2 h 2"/>
                  <a:gd name="T36" fmla="*/ 1 w 4"/>
                  <a:gd name="T37" fmla="*/ 2 h 2"/>
                  <a:gd name="T38" fmla="*/ 0 w 4"/>
                  <a:gd name="T39" fmla="*/ 2 h 2"/>
                  <a:gd name="T40" fmla="*/ 0 w 4"/>
                  <a:gd name="T41" fmla="*/ 2 h 2"/>
                  <a:gd name="T42" fmla="*/ 0 w 4"/>
                  <a:gd name="T43" fmla="*/ 2 h 2"/>
                  <a:gd name="T44" fmla="*/ 0 w 4"/>
                  <a:gd name="T45" fmla="*/ 2 h 2"/>
                  <a:gd name="T46" fmla="*/ 0 w 4"/>
                  <a:gd name="T47" fmla="*/ 1 h 2"/>
                  <a:gd name="T48" fmla="*/ 0 w 4"/>
                  <a:gd name="T49" fmla="*/ 1 h 2"/>
                  <a:gd name="T50" fmla="*/ 0 w 4"/>
                  <a:gd name="T5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2">
                    <a:moveTo>
                      <a:pt x="0" y="1"/>
                    </a:moveTo>
                    <a:lnTo>
                      <a:pt x="0" y="0"/>
                    </a:lnTo>
                    <a:lnTo>
                      <a:pt x="0" y="1"/>
                    </a:lnTo>
                    <a:lnTo>
                      <a:pt x="0" y="1"/>
                    </a:lnTo>
                    <a:lnTo>
                      <a:pt x="0" y="0"/>
                    </a:lnTo>
                    <a:lnTo>
                      <a:pt x="0" y="1"/>
                    </a:lnTo>
                    <a:lnTo>
                      <a:pt x="1" y="1"/>
                    </a:lnTo>
                    <a:lnTo>
                      <a:pt x="2" y="1"/>
                    </a:lnTo>
                    <a:lnTo>
                      <a:pt x="2" y="1"/>
                    </a:lnTo>
                    <a:lnTo>
                      <a:pt x="2" y="1"/>
                    </a:lnTo>
                    <a:lnTo>
                      <a:pt x="2" y="1"/>
                    </a:lnTo>
                    <a:lnTo>
                      <a:pt x="3" y="1"/>
                    </a:lnTo>
                    <a:lnTo>
                      <a:pt x="4" y="1"/>
                    </a:lnTo>
                    <a:lnTo>
                      <a:pt x="4" y="2"/>
                    </a:lnTo>
                    <a:lnTo>
                      <a:pt x="3" y="2"/>
                    </a:lnTo>
                    <a:lnTo>
                      <a:pt x="2" y="2"/>
                    </a:lnTo>
                    <a:lnTo>
                      <a:pt x="2" y="2"/>
                    </a:lnTo>
                    <a:lnTo>
                      <a:pt x="2" y="2"/>
                    </a:lnTo>
                    <a:lnTo>
                      <a:pt x="1" y="2"/>
                    </a:lnTo>
                    <a:lnTo>
                      <a:pt x="0" y="2"/>
                    </a:lnTo>
                    <a:lnTo>
                      <a:pt x="0" y="2"/>
                    </a:lnTo>
                    <a:lnTo>
                      <a:pt x="0" y="2"/>
                    </a:lnTo>
                    <a:lnTo>
                      <a:pt x="0" y="2"/>
                    </a:lnTo>
                    <a:lnTo>
                      <a:pt x="0"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2" name="Freeform 159"/>
              <p:cNvSpPr>
                <a:spLocks/>
              </p:cNvSpPr>
              <p:nvPr/>
            </p:nvSpPr>
            <p:spPr bwMode="auto">
              <a:xfrm>
                <a:off x="3435" y="891"/>
                <a:ext cx="4" cy="2"/>
              </a:xfrm>
              <a:custGeom>
                <a:avLst/>
                <a:gdLst>
                  <a:gd name="T0" fmla="*/ 0 w 4"/>
                  <a:gd name="T1" fmla="*/ 1 h 2"/>
                  <a:gd name="T2" fmla="*/ 0 w 4"/>
                  <a:gd name="T3" fmla="*/ 0 h 2"/>
                  <a:gd name="T4" fmla="*/ 0 w 4"/>
                  <a:gd name="T5" fmla="*/ 1 h 2"/>
                  <a:gd name="T6" fmla="*/ 0 w 4"/>
                  <a:gd name="T7" fmla="*/ 1 h 2"/>
                  <a:gd name="T8" fmla="*/ 0 w 4"/>
                  <a:gd name="T9" fmla="*/ 0 h 2"/>
                  <a:gd name="T10" fmla="*/ 0 w 4"/>
                  <a:gd name="T11" fmla="*/ 1 h 2"/>
                  <a:gd name="T12" fmla="*/ 1 w 4"/>
                  <a:gd name="T13" fmla="*/ 1 h 2"/>
                  <a:gd name="T14" fmla="*/ 2 w 4"/>
                  <a:gd name="T15" fmla="*/ 1 h 2"/>
                  <a:gd name="T16" fmla="*/ 2 w 4"/>
                  <a:gd name="T17" fmla="*/ 1 h 2"/>
                  <a:gd name="T18" fmla="*/ 2 w 4"/>
                  <a:gd name="T19" fmla="*/ 1 h 2"/>
                  <a:gd name="T20" fmla="*/ 2 w 4"/>
                  <a:gd name="T21" fmla="*/ 1 h 2"/>
                  <a:gd name="T22" fmla="*/ 3 w 4"/>
                  <a:gd name="T23" fmla="*/ 1 h 2"/>
                  <a:gd name="T24" fmla="*/ 4 w 4"/>
                  <a:gd name="T25" fmla="*/ 1 h 2"/>
                  <a:gd name="T26" fmla="*/ 4 w 4"/>
                  <a:gd name="T27" fmla="*/ 2 h 2"/>
                  <a:gd name="T28" fmla="*/ 3 w 4"/>
                  <a:gd name="T29" fmla="*/ 2 h 2"/>
                  <a:gd name="T30" fmla="*/ 2 w 4"/>
                  <a:gd name="T31" fmla="*/ 2 h 2"/>
                  <a:gd name="T32" fmla="*/ 2 w 4"/>
                  <a:gd name="T33" fmla="*/ 2 h 2"/>
                  <a:gd name="T34" fmla="*/ 2 w 4"/>
                  <a:gd name="T35" fmla="*/ 2 h 2"/>
                  <a:gd name="T36" fmla="*/ 1 w 4"/>
                  <a:gd name="T37" fmla="*/ 2 h 2"/>
                  <a:gd name="T38" fmla="*/ 0 w 4"/>
                  <a:gd name="T39" fmla="*/ 2 h 2"/>
                  <a:gd name="T40" fmla="*/ 0 w 4"/>
                  <a:gd name="T41" fmla="*/ 2 h 2"/>
                  <a:gd name="T42" fmla="*/ 0 w 4"/>
                  <a:gd name="T43" fmla="*/ 2 h 2"/>
                  <a:gd name="T44" fmla="*/ 0 w 4"/>
                  <a:gd name="T45" fmla="*/ 2 h 2"/>
                  <a:gd name="T46" fmla="*/ 0 w 4"/>
                  <a:gd name="T47" fmla="*/ 1 h 2"/>
                  <a:gd name="T48" fmla="*/ 0 w 4"/>
                  <a:gd name="T49" fmla="*/ 1 h 2"/>
                  <a:gd name="T50" fmla="*/ 0 w 4"/>
                  <a:gd name="T5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2">
                    <a:moveTo>
                      <a:pt x="0" y="1"/>
                    </a:moveTo>
                    <a:lnTo>
                      <a:pt x="0" y="0"/>
                    </a:lnTo>
                    <a:lnTo>
                      <a:pt x="0" y="1"/>
                    </a:lnTo>
                    <a:lnTo>
                      <a:pt x="0" y="1"/>
                    </a:lnTo>
                    <a:lnTo>
                      <a:pt x="0" y="0"/>
                    </a:lnTo>
                    <a:lnTo>
                      <a:pt x="0" y="1"/>
                    </a:lnTo>
                    <a:lnTo>
                      <a:pt x="1" y="1"/>
                    </a:lnTo>
                    <a:lnTo>
                      <a:pt x="2" y="1"/>
                    </a:lnTo>
                    <a:lnTo>
                      <a:pt x="2" y="1"/>
                    </a:lnTo>
                    <a:lnTo>
                      <a:pt x="2" y="1"/>
                    </a:lnTo>
                    <a:lnTo>
                      <a:pt x="2" y="1"/>
                    </a:lnTo>
                    <a:lnTo>
                      <a:pt x="3" y="1"/>
                    </a:lnTo>
                    <a:lnTo>
                      <a:pt x="4" y="1"/>
                    </a:lnTo>
                    <a:lnTo>
                      <a:pt x="4" y="2"/>
                    </a:lnTo>
                    <a:lnTo>
                      <a:pt x="3" y="2"/>
                    </a:lnTo>
                    <a:lnTo>
                      <a:pt x="2" y="2"/>
                    </a:lnTo>
                    <a:lnTo>
                      <a:pt x="2" y="2"/>
                    </a:lnTo>
                    <a:lnTo>
                      <a:pt x="2" y="2"/>
                    </a:lnTo>
                    <a:lnTo>
                      <a:pt x="1" y="2"/>
                    </a:lnTo>
                    <a:lnTo>
                      <a:pt x="0" y="2"/>
                    </a:lnTo>
                    <a:lnTo>
                      <a:pt x="0" y="2"/>
                    </a:lnTo>
                    <a:lnTo>
                      <a:pt x="0" y="2"/>
                    </a:lnTo>
                    <a:lnTo>
                      <a:pt x="0" y="2"/>
                    </a:lnTo>
                    <a:lnTo>
                      <a:pt x="0"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3" name="Freeform 160"/>
              <p:cNvSpPr>
                <a:spLocks/>
              </p:cNvSpPr>
              <p:nvPr/>
            </p:nvSpPr>
            <p:spPr bwMode="auto">
              <a:xfrm>
                <a:off x="3435" y="89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4" name="Freeform 161"/>
              <p:cNvSpPr>
                <a:spLocks/>
              </p:cNvSpPr>
              <p:nvPr/>
            </p:nvSpPr>
            <p:spPr bwMode="auto">
              <a:xfrm>
                <a:off x="3435" y="886"/>
                <a:ext cx="10" cy="6"/>
              </a:xfrm>
              <a:custGeom>
                <a:avLst/>
                <a:gdLst>
                  <a:gd name="T0" fmla="*/ 0 w 10"/>
                  <a:gd name="T1" fmla="*/ 3 h 6"/>
                  <a:gd name="T2" fmla="*/ 0 w 10"/>
                  <a:gd name="T3" fmla="*/ 3 h 6"/>
                  <a:gd name="T4" fmla="*/ 0 w 10"/>
                  <a:gd name="T5" fmla="*/ 2 h 6"/>
                  <a:gd name="T6" fmla="*/ 1 w 10"/>
                  <a:gd name="T7" fmla="*/ 2 h 6"/>
                  <a:gd name="T8" fmla="*/ 1 w 10"/>
                  <a:gd name="T9" fmla="*/ 1 h 6"/>
                  <a:gd name="T10" fmla="*/ 2 w 10"/>
                  <a:gd name="T11" fmla="*/ 1 h 6"/>
                  <a:gd name="T12" fmla="*/ 3 w 10"/>
                  <a:gd name="T13" fmla="*/ 1 h 6"/>
                  <a:gd name="T14" fmla="*/ 3 w 10"/>
                  <a:gd name="T15" fmla="*/ 0 h 6"/>
                  <a:gd name="T16" fmla="*/ 4 w 10"/>
                  <a:gd name="T17" fmla="*/ 0 h 6"/>
                  <a:gd name="T18" fmla="*/ 3 w 10"/>
                  <a:gd name="T19" fmla="*/ 0 h 6"/>
                  <a:gd name="T20" fmla="*/ 4 w 10"/>
                  <a:gd name="T21" fmla="*/ 0 h 6"/>
                  <a:gd name="T22" fmla="*/ 5 w 10"/>
                  <a:gd name="T23" fmla="*/ 0 h 6"/>
                  <a:gd name="T24" fmla="*/ 4 w 10"/>
                  <a:gd name="T25" fmla="*/ 0 h 6"/>
                  <a:gd name="T26" fmla="*/ 5 w 10"/>
                  <a:gd name="T27" fmla="*/ 0 h 6"/>
                  <a:gd name="T28" fmla="*/ 5 w 10"/>
                  <a:gd name="T29" fmla="*/ 0 h 6"/>
                  <a:gd name="T30" fmla="*/ 6 w 10"/>
                  <a:gd name="T31" fmla="*/ 0 h 6"/>
                  <a:gd name="T32" fmla="*/ 6 w 10"/>
                  <a:gd name="T33" fmla="*/ 0 h 6"/>
                  <a:gd name="T34" fmla="*/ 7 w 10"/>
                  <a:gd name="T35" fmla="*/ 0 h 6"/>
                  <a:gd name="T36" fmla="*/ 7 w 10"/>
                  <a:gd name="T37" fmla="*/ 0 h 6"/>
                  <a:gd name="T38" fmla="*/ 7 w 10"/>
                  <a:gd name="T39" fmla="*/ 1 h 6"/>
                  <a:gd name="T40" fmla="*/ 8 w 10"/>
                  <a:gd name="T41" fmla="*/ 2 h 6"/>
                  <a:gd name="T42" fmla="*/ 9 w 10"/>
                  <a:gd name="T43" fmla="*/ 3 h 6"/>
                  <a:gd name="T44" fmla="*/ 9 w 10"/>
                  <a:gd name="T45" fmla="*/ 4 h 6"/>
                  <a:gd name="T46" fmla="*/ 10 w 10"/>
                  <a:gd name="T47" fmla="*/ 5 h 6"/>
                  <a:gd name="T48" fmla="*/ 9 w 10"/>
                  <a:gd name="T49" fmla="*/ 5 h 6"/>
                  <a:gd name="T50" fmla="*/ 9 w 10"/>
                  <a:gd name="T51" fmla="*/ 5 h 6"/>
                  <a:gd name="T52" fmla="*/ 9 w 10"/>
                  <a:gd name="T53" fmla="*/ 5 h 6"/>
                  <a:gd name="T54" fmla="*/ 8 w 10"/>
                  <a:gd name="T55" fmla="*/ 5 h 6"/>
                  <a:gd name="T56" fmla="*/ 8 w 10"/>
                  <a:gd name="T57" fmla="*/ 6 h 6"/>
                  <a:gd name="T58" fmla="*/ 7 w 10"/>
                  <a:gd name="T59" fmla="*/ 6 h 6"/>
                  <a:gd name="T60" fmla="*/ 7 w 10"/>
                  <a:gd name="T61" fmla="*/ 6 h 6"/>
                  <a:gd name="T62" fmla="*/ 7 w 10"/>
                  <a:gd name="T63" fmla="*/ 6 h 6"/>
                  <a:gd name="T64" fmla="*/ 7 w 10"/>
                  <a:gd name="T65" fmla="*/ 6 h 6"/>
                  <a:gd name="T66" fmla="*/ 6 w 10"/>
                  <a:gd name="T67" fmla="*/ 5 h 6"/>
                  <a:gd name="T68" fmla="*/ 6 w 10"/>
                  <a:gd name="T69" fmla="*/ 4 h 6"/>
                  <a:gd name="T70" fmla="*/ 5 w 10"/>
                  <a:gd name="T71" fmla="*/ 5 h 6"/>
                  <a:gd name="T72" fmla="*/ 5 w 10"/>
                  <a:gd name="T73" fmla="*/ 5 h 6"/>
                  <a:gd name="T74" fmla="*/ 5 w 10"/>
                  <a:gd name="T75" fmla="*/ 6 h 6"/>
                  <a:gd name="T76" fmla="*/ 5 w 10"/>
                  <a:gd name="T77" fmla="*/ 6 h 6"/>
                  <a:gd name="T78" fmla="*/ 5 w 10"/>
                  <a:gd name="T79" fmla="*/ 6 h 6"/>
                  <a:gd name="T80" fmla="*/ 4 w 10"/>
                  <a:gd name="T81" fmla="*/ 6 h 6"/>
                  <a:gd name="T82" fmla="*/ 4 w 10"/>
                  <a:gd name="T83" fmla="*/ 6 h 6"/>
                  <a:gd name="T84" fmla="*/ 3 w 10"/>
                  <a:gd name="T85" fmla="*/ 6 h 6"/>
                  <a:gd name="T86" fmla="*/ 2 w 10"/>
                  <a:gd name="T87" fmla="*/ 6 h 6"/>
                  <a:gd name="T88" fmla="*/ 2 w 10"/>
                  <a:gd name="T89" fmla="*/ 5 h 6"/>
                  <a:gd name="T90" fmla="*/ 2 w 10"/>
                  <a:gd name="T91" fmla="*/ 4 h 6"/>
                  <a:gd name="T92" fmla="*/ 1 w 10"/>
                  <a:gd name="T93" fmla="*/ 5 h 6"/>
                  <a:gd name="T94" fmla="*/ 1 w 10"/>
                  <a:gd name="T95" fmla="*/ 5 h 6"/>
                  <a:gd name="T96" fmla="*/ 0 w 10"/>
                  <a:gd name="T97" fmla="*/ 5 h 6"/>
                  <a:gd name="T98" fmla="*/ 0 w 10"/>
                  <a:gd name="T99" fmla="*/ 5 h 6"/>
                  <a:gd name="T100" fmla="*/ 0 w 10"/>
                  <a:gd name="T101" fmla="*/ 5 h 6"/>
                  <a:gd name="T102" fmla="*/ 0 w 10"/>
                  <a:gd name="T10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6">
                    <a:moveTo>
                      <a:pt x="0" y="3"/>
                    </a:moveTo>
                    <a:lnTo>
                      <a:pt x="0" y="3"/>
                    </a:lnTo>
                    <a:lnTo>
                      <a:pt x="0" y="2"/>
                    </a:lnTo>
                    <a:lnTo>
                      <a:pt x="1" y="2"/>
                    </a:lnTo>
                    <a:lnTo>
                      <a:pt x="1" y="1"/>
                    </a:lnTo>
                    <a:lnTo>
                      <a:pt x="2" y="1"/>
                    </a:lnTo>
                    <a:lnTo>
                      <a:pt x="3" y="1"/>
                    </a:lnTo>
                    <a:lnTo>
                      <a:pt x="3" y="0"/>
                    </a:lnTo>
                    <a:lnTo>
                      <a:pt x="4" y="0"/>
                    </a:lnTo>
                    <a:lnTo>
                      <a:pt x="3" y="0"/>
                    </a:lnTo>
                    <a:lnTo>
                      <a:pt x="4" y="0"/>
                    </a:lnTo>
                    <a:lnTo>
                      <a:pt x="5" y="0"/>
                    </a:lnTo>
                    <a:lnTo>
                      <a:pt x="4" y="0"/>
                    </a:lnTo>
                    <a:lnTo>
                      <a:pt x="5" y="0"/>
                    </a:lnTo>
                    <a:lnTo>
                      <a:pt x="5" y="0"/>
                    </a:lnTo>
                    <a:lnTo>
                      <a:pt x="6" y="0"/>
                    </a:lnTo>
                    <a:lnTo>
                      <a:pt x="6" y="0"/>
                    </a:lnTo>
                    <a:lnTo>
                      <a:pt x="7" y="0"/>
                    </a:lnTo>
                    <a:lnTo>
                      <a:pt x="7" y="0"/>
                    </a:lnTo>
                    <a:lnTo>
                      <a:pt x="7" y="1"/>
                    </a:lnTo>
                    <a:lnTo>
                      <a:pt x="8" y="2"/>
                    </a:lnTo>
                    <a:lnTo>
                      <a:pt x="9" y="3"/>
                    </a:lnTo>
                    <a:lnTo>
                      <a:pt x="9" y="4"/>
                    </a:lnTo>
                    <a:lnTo>
                      <a:pt x="10" y="5"/>
                    </a:lnTo>
                    <a:lnTo>
                      <a:pt x="9" y="5"/>
                    </a:lnTo>
                    <a:lnTo>
                      <a:pt x="9" y="5"/>
                    </a:lnTo>
                    <a:lnTo>
                      <a:pt x="9" y="5"/>
                    </a:lnTo>
                    <a:lnTo>
                      <a:pt x="8" y="5"/>
                    </a:lnTo>
                    <a:lnTo>
                      <a:pt x="8" y="6"/>
                    </a:lnTo>
                    <a:lnTo>
                      <a:pt x="7" y="6"/>
                    </a:lnTo>
                    <a:lnTo>
                      <a:pt x="7" y="6"/>
                    </a:lnTo>
                    <a:lnTo>
                      <a:pt x="7" y="6"/>
                    </a:lnTo>
                    <a:lnTo>
                      <a:pt x="7" y="6"/>
                    </a:lnTo>
                    <a:lnTo>
                      <a:pt x="6" y="5"/>
                    </a:lnTo>
                    <a:lnTo>
                      <a:pt x="6" y="4"/>
                    </a:lnTo>
                    <a:lnTo>
                      <a:pt x="5" y="5"/>
                    </a:lnTo>
                    <a:lnTo>
                      <a:pt x="5" y="5"/>
                    </a:lnTo>
                    <a:lnTo>
                      <a:pt x="5" y="6"/>
                    </a:lnTo>
                    <a:lnTo>
                      <a:pt x="5" y="6"/>
                    </a:lnTo>
                    <a:lnTo>
                      <a:pt x="5" y="6"/>
                    </a:lnTo>
                    <a:lnTo>
                      <a:pt x="4" y="6"/>
                    </a:lnTo>
                    <a:lnTo>
                      <a:pt x="4" y="6"/>
                    </a:lnTo>
                    <a:lnTo>
                      <a:pt x="3" y="6"/>
                    </a:lnTo>
                    <a:lnTo>
                      <a:pt x="2" y="6"/>
                    </a:lnTo>
                    <a:lnTo>
                      <a:pt x="2" y="5"/>
                    </a:lnTo>
                    <a:lnTo>
                      <a:pt x="2" y="4"/>
                    </a:lnTo>
                    <a:lnTo>
                      <a:pt x="1" y="5"/>
                    </a:lnTo>
                    <a:lnTo>
                      <a:pt x="1" y="5"/>
                    </a:lnTo>
                    <a:lnTo>
                      <a:pt x="0" y="5"/>
                    </a:lnTo>
                    <a:lnTo>
                      <a:pt x="0" y="5"/>
                    </a:lnTo>
                    <a:lnTo>
                      <a:pt x="0" y="5"/>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5" name="Freeform 162"/>
              <p:cNvSpPr>
                <a:spLocks/>
              </p:cNvSpPr>
              <p:nvPr/>
            </p:nvSpPr>
            <p:spPr bwMode="auto">
              <a:xfrm>
                <a:off x="3435" y="886"/>
                <a:ext cx="10" cy="6"/>
              </a:xfrm>
              <a:custGeom>
                <a:avLst/>
                <a:gdLst>
                  <a:gd name="T0" fmla="*/ 0 w 10"/>
                  <a:gd name="T1" fmla="*/ 3 h 6"/>
                  <a:gd name="T2" fmla="*/ 0 w 10"/>
                  <a:gd name="T3" fmla="*/ 3 h 6"/>
                  <a:gd name="T4" fmla="*/ 0 w 10"/>
                  <a:gd name="T5" fmla="*/ 2 h 6"/>
                  <a:gd name="T6" fmla="*/ 1 w 10"/>
                  <a:gd name="T7" fmla="*/ 2 h 6"/>
                  <a:gd name="T8" fmla="*/ 1 w 10"/>
                  <a:gd name="T9" fmla="*/ 1 h 6"/>
                  <a:gd name="T10" fmla="*/ 2 w 10"/>
                  <a:gd name="T11" fmla="*/ 1 h 6"/>
                  <a:gd name="T12" fmla="*/ 3 w 10"/>
                  <a:gd name="T13" fmla="*/ 1 h 6"/>
                  <a:gd name="T14" fmla="*/ 3 w 10"/>
                  <a:gd name="T15" fmla="*/ 0 h 6"/>
                  <a:gd name="T16" fmla="*/ 4 w 10"/>
                  <a:gd name="T17" fmla="*/ 0 h 6"/>
                  <a:gd name="T18" fmla="*/ 3 w 10"/>
                  <a:gd name="T19" fmla="*/ 0 h 6"/>
                  <a:gd name="T20" fmla="*/ 4 w 10"/>
                  <a:gd name="T21" fmla="*/ 0 h 6"/>
                  <a:gd name="T22" fmla="*/ 5 w 10"/>
                  <a:gd name="T23" fmla="*/ 0 h 6"/>
                  <a:gd name="T24" fmla="*/ 4 w 10"/>
                  <a:gd name="T25" fmla="*/ 0 h 6"/>
                  <a:gd name="T26" fmla="*/ 5 w 10"/>
                  <a:gd name="T27" fmla="*/ 0 h 6"/>
                  <a:gd name="T28" fmla="*/ 5 w 10"/>
                  <a:gd name="T29" fmla="*/ 0 h 6"/>
                  <a:gd name="T30" fmla="*/ 6 w 10"/>
                  <a:gd name="T31" fmla="*/ 0 h 6"/>
                  <a:gd name="T32" fmla="*/ 6 w 10"/>
                  <a:gd name="T33" fmla="*/ 0 h 6"/>
                  <a:gd name="T34" fmla="*/ 7 w 10"/>
                  <a:gd name="T35" fmla="*/ 0 h 6"/>
                  <a:gd name="T36" fmla="*/ 7 w 10"/>
                  <a:gd name="T37" fmla="*/ 0 h 6"/>
                  <a:gd name="T38" fmla="*/ 7 w 10"/>
                  <a:gd name="T39" fmla="*/ 1 h 6"/>
                  <a:gd name="T40" fmla="*/ 8 w 10"/>
                  <a:gd name="T41" fmla="*/ 2 h 6"/>
                  <a:gd name="T42" fmla="*/ 9 w 10"/>
                  <a:gd name="T43" fmla="*/ 3 h 6"/>
                  <a:gd name="T44" fmla="*/ 9 w 10"/>
                  <a:gd name="T45" fmla="*/ 4 h 6"/>
                  <a:gd name="T46" fmla="*/ 10 w 10"/>
                  <a:gd name="T47" fmla="*/ 5 h 6"/>
                  <a:gd name="T48" fmla="*/ 9 w 10"/>
                  <a:gd name="T49" fmla="*/ 5 h 6"/>
                  <a:gd name="T50" fmla="*/ 9 w 10"/>
                  <a:gd name="T51" fmla="*/ 5 h 6"/>
                  <a:gd name="T52" fmla="*/ 9 w 10"/>
                  <a:gd name="T53" fmla="*/ 5 h 6"/>
                  <a:gd name="T54" fmla="*/ 8 w 10"/>
                  <a:gd name="T55" fmla="*/ 5 h 6"/>
                  <a:gd name="T56" fmla="*/ 8 w 10"/>
                  <a:gd name="T57" fmla="*/ 6 h 6"/>
                  <a:gd name="T58" fmla="*/ 7 w 10"/>
                  <a:gd name="T59" fmla="*/ 6 h 6"/>
                  <a:gd name="T60" fmla="*/ 7 w 10"/>
                  <a:gd name="T61" fmla="*/ 6 h 6"/>
                  <a:gd name="T62" fmla="*/ 7 w 10"/>
                  <a:gd name="T63" fmla="*/ 6 h 6"/>
                  <a:gd name="T64" fmla="*/ 7 w 10"/>
                  <a:gd name="T65" fmla="*/ 6 h 6"/>
                  <a:gd name="T66" fmla="*/ 6 w 10"/>
                  <a:gd name="T67" fmla="*/ 5 h 6"/>
                  <a:gd name="T68" fmla="*/ 6 w 10"/>
                  <a:gd name="T69" fmla="*/ 4 h 6"/>
                  <a:gd name="T70" fmla="*/ 5 w 10"/>
                  <a:gd name="T71" fmla="*/ 5 h 6"/>
                  <a:gd name="T72" fmla="*/ 5 w 10"/>
                  <a:gd name="T73" fmla="*/ 5 h 6"/>
                  <a:gd name="T74" fmla="*/ 5 w 10"/>
                  <a:gd name="T75" fmla="*/ 6 h 6"/>
                  <a:gd name="T76" fmla="*/ 5 w 10"/>
                  <a:gd name="T77" fmla="*/ 6 h 6"/>
                  <a:gd name="T78" fmla="*/ 5 w 10"/>
                  <a:gd name="T79" fmla="*/ 6 h 6"/>
                  <a:gd name="T80" fmla="*/ 4 w 10"/>
                  <a:gd name="T81" fmla="*/ 6 h 6"/>
                  <a:gd name="T82" fmla="*/ 4 w 10"/>
                  <a:gd name="T83" fmla="*/ 6 h 6"/>
                  <a:gd name="T84" fmla="*/ 3 w 10"/>
                  <a:gd name="T85" fmla="*/ 6 h 6"/>
                  <a:gd name="T86" fmla="*/ 2 w 10"/>
                  <a:gd name="T87" fmla="*/ 6 h 6"/>
                  <a:gd name="T88" fmla="*/ 2 w 10"/>
                  <a:gd name="T89" fmla="*/ 5 h 6"/>
                  <a:gd name="T90" fmla="*/ 2 w 10"/>
                  <a:gd name="T91" fmla="*/ 4 h 6"/>
                  <a:gd name="T92" fmla="*/ 1 w 10"/>
                  <a:gd name="T93" fmla="*/ 5 h 6"/>
                  <a:gd name="T94" fmla="*/ 1 w 10"/>
                  <a:gd name="T95" fmla="*/ 5 h 6"/>
                  <a:gd name="T96" fmla="*/ 0 w 10"/>
                  <a:gd name="T97" fmla="*/ 5 h 6"/>
                  <a:gd name="T98" fmla="*/ 0 w 10"/>
                  <a:gd name="T99" fmla="*/ 5 h 6"/>
                  <a:gd name="T100" fmla="*/ 0 w 10"/>
                  <a:gd name="T101" fmla="*/ 5 h 6"/>
                  <a:gd name="T102" fmla="*/ 0 w 10"/>
                  <a:gd name="T10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6">
                    <a:moveTo>
                      <a:pt x="0" y="3"/>
                    </a:moveTo>
                    <a:lnTo>
                      <a:pt x="0" y="3"/>
                    </a:lnTo>
                    <a:lnTo>
                      <a:pt x="0" y="2"/>
                    </a:lnTo>
                    <a:lnTo>
                      <a:pt x="1" y="2"/>
                    </a:lnTo>
                    <a:lnTo>
                      <a:pt x="1" y="1"/>
                    </a:lnTo>
                    <a:lnTo>
                      <a:pt x="2" y="1"/>
                    </a:lnTo>
                    <a:lnTo>
                      <a:pt x="3" y="1"/>
                    </a:lnTo>
                    <a:lnTo>
                      <a:pt x="3" y="0"/>
                    </a:lnTo>
                    <a:lnTo>
                      <a:pt x="4" y="0"/>
                    </a:lnTo>
                    <a:lnTo>
                      <a:pt x="3" y="0"/>
                    </a:lnTo>
                    <a:lnTo>
                      <a:pt x="4" y="0"/>
                    </a:lnTo>
                    <a:lnTo>
                      <a:pt x="5" y="0"/>
                    </a:lnTo>
                    <a:lnTo>
                      <a:pt x="4" y="0"/>
                    </a:lnTo>
                    <a:lnTo>
                      <a:pt x="5" y="0"/>
                    </a:lnTo>
                    <a:lnTo>
                      <a:pt x="5" y="0"/>
                    </a:lnTo>
                    <a:lnTo>
                      <a:pt x="6" y="0"/>
                    </a:lnTo>
                    <a:lnTo>
                      <a:pt x="6" y="0"/>
                    </a:lnTo>
                    <a:lnTo>
                      <a:pt x="7" y="0"/>
                    </a:lnTo>
                    <a:lnTo>
                      <a:pt x="7" y="0"/>
                    </a:lnTo>
                    <a:lnTo>
                      <a:pt x="7" y="1"/>
                    </a:lnTo>
                    <a:lnTo>
                      <a:pt x="8" y="2"/>
                    </a:lnTo>
                    <a:lnTo>
                      <a:pt x="9" y="3"/>
                    </a:lnTo>
                    <a:lnTo>
                      <a:pt x="9" y="4"/>
                    </a:lnTo>
                    <a:lnTo>
                      <a:pt x="10" y="5"/>
                    </a:lnTo>
                    <a:lnTo>
                      <a:pt x="9" y="5"/>
                    </a:lnTo>
                    <a:lnTo>
                      <a:pt x="9" y="5"/>
                    </a:lnTo>
                    <a:lnTo>
                      <a:pt x="9" y="5"/>
                    </a:lnTo>
                    <a:lnTo>
                      <a:pt x="8" y="5"/>
                    </a:lnTo>
                    <a:lnTo>
                      <a:pt x="8" y="6"/>
                    </a:lnTo>
                    <a:lnTo>
                      <a:pt x="7" y="6"/>
                    </a:lnTo>
                    <a:lnTo>
                      <a:pt x="7" y="6"/>
                    </a:lnTo>
                    <a:lnTo>
                      <a:pt x="7" y="6"/>
                    </a:lnTo>
                    <a:lnTo>
                      <a:pt x="7" y="6"/>
                    </a:lnTo>
                    <a:lnTo>
                      <a:pt x="6" y="5"/>
                    </a:lnTo>
                    <a:lnTo>
                      <a:pt x="6" y="4"/>
                    </a:lnTo>
                    <a:lnTo>
                      <a:pt x="5" y="5"/>
                    </a:lnTo>
                    <a:lnTo>
                      <a:pt x="5" y="5"/>
                    </a:lnTo>
                    <a:lnTo>
                      <a:pt x="5" y="6"/>
                    </a:lnTo>
                    <a:lnTo>
                      <a:pt x="5" y="6"/>
                    </a:lnTo>
                    <a:lnTo>
                      <a:pt x="5" y="6"/>
                    </a:lnTo>
                    <a:lnTo>
                      <a:pt x="4" y="6"/>
                    </a:lnTo>
                    <a:lnTo>
                      <a:pt x="4" y="6"/>
                    </a:lnTo>
                    <a:lnTo>
                      <a:pt x="3" y="6"/>
                    </a:lnTo>
                    <a:lnTo>
                      <a:pt x="2" y="6"/>
                    </a:lnTo>
                    <a:lnTo>
                      <a:pt x="2" y="5"/>
                    </a:lnTo>
                    <a:lnTo>
                      <a:pt x="2" y="4"/>
                    </a:lnTo>
                    <a:lnTo>
                      <a:pt x="1" y="5"/>
                    </a:lnTo>
                    <a:lnTo>
                      <a:pt x="1" y="5"/>
                    </a:lnTo>
                    <a:lnTo>
                      <a:pt x="0" y="5"/>
                    </a:lnTo>
                    <a:lnTo>
                      <a:pt x="0" y="5"/>
                    </a:lnTo>
                    <a:lnTo>
                      <a:pt x="0" y="5"/>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6" name="Freeform 163"/>
              <p:cNvSpPr>
                <a:spLocks/>
              </p:cNvSpPr>
              <p:nvPr/>
            </p:nvSpPr>
            <p:spPr bwMode="auto">
              <a:xfrm>
                <a:off x="3435" y="885"/>
                <a:ext cx="2" cy="2"/>
              </a:xfrm>
              <a:custGeom>
                <a:avLst/>
                <a:gdLst>
                  <a:gd name="T0" fmla="*/ 0 w 2"/>
                  <a:gd name="T1" fmla="*/ 0 h 2"/>
                  <a:gd name="T2" fmla="*/ 1 w 2"/>
                  <a:gd name="T3" fmla="*/ 0 h 2"/>
                  <a:gd name="T4" fmla="*/ 1 w 2"/>
                  <a:gd name="T5" fmla="*/ 0 h 2"/>
                  <a:gd name="T6" fmla="*/ 1 w 2"/>
                  <a:gd name="T7" fmla="*/ 0 h 2"/>
                  <a:gd name="T8" fmla="*/ 2 w 2"/>
                  <a:gd name="T9" fmla="*/ 0 h 2"/>
                  <a:gd name="T10" fmla="*/ 2 w 2"/>
                  <a:gd name="T11" fmla="*/ 0 h 2"/>
                  <a:gd name="T12" fmla="*/ 2 w 2"/>
                  <a:gd name="T13" fmla="*/ 0 h 2"/>
                  <a:gd name="T14" fmla="*/ 2 w 2"/>
                  <a:gd name="T15" fmla="*/ 1 h 2"/>
                  <a:gd name="T16" fmla="*/ 2 w 2"/>
                  <a:gd name="T17" fmla="*/ 0 h 2"/>
                  <a:gd name="T18" fmla="*/ 2 w 2"/>
                  <a:gd name="T19" fmla="*/ 1 h 2"/>
                  <a:gd name="T20" fmla="*/ 2 w 2"/>
                  <a:gd name="T21" fmla="*/ 2 h 2"/>
                  <a:gd name="T22" fmla="*/ 1 w 2"/>
                  <a:gd name="T23" fmla="*/ 2 h 2"/>
                  <a:gd name="T24" fmla="*/ 1 w 2"/>
                  <a:gd name="T25" fmla="*/ 2 h 2"/>
                  <a:gd name="T26" fmla="*/ 1 w 2"/>
                  <a:gd name="T27" fmla="*/ 1 h 2"/>
                  <a:gd name="T28" fmla="*/ 1 w 2"/>
                  <a:gd name="T29" fmla="*/ 0 h 2"/>
                  <a:gd name="T30" fmla="*/ 0 w 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0" y="0"/>
                    </a:moveTo>
                    <a:lnTo>
                      <a:pt x="1" y="0"/>
                    </a:lnTo>
                    <a:lnTo>
                      <a:pt x="1" y="0"/>
                    </a:lnTo>
                    <a:lnTo>
                      <a:pt x="1" y="0"/>
                    </a:lnTo>
                    <a:lnTo>
                      <a:pt x="2" y="0"/>
                    </a:lnTo>
                    <a:lnTo>
                      <a:pt x="2" y="0"/>
                    </a:lnTo>
                    <a:lnTo>
                      <a:pt x="2" y="0"/>
                    </a:lnTo>
                    <a:lnTo>
                      <a:pt x="2" y="1"/>
                    </a:lnTo>
                    <a:lnTo>
                      <a:pt x="2" y="0"/>
                    </a:lnTo>
                    <a:lnTo>
                      <a:pt x="2" y="1"/>
                    </a:lnTo>
                    <a:lnTo>
                      <a:pt x="2" y="2"/>
                    </a:lnTo>
                    <a:lnTo>
                      <a:pt x="1" y="2"/>
                    </a:lnTo>
                    <a:lnTo>
                      <a:pt x="1" y="2"/>
                    </a:ln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7" name="Freeform 164"/>
              <p:cNvSpPr>
                <a:spLocks/>
              </p:cNvSpPr>
              <p:nvPr/>
            </p:nvSpPr>
            <p:spPr bwMode="auto">
              <a:xfrm>
                <a:off x="3435" y="885"/>
                <a:ext cx="2" cy="2"/>
              </a:xfrm>
              <a:custGeom>
                <a:avLst/>
                <a:gdLst>
                  <a:gd name="T0" fmla="*/ 0 w 2"/>
                  <a:gd name="T1" fmla="*/ 0 h 2"/>
                  <a:gd name="T2" fmla="*/ 1 w 2"/>
                  <a:gd name="T3" fmla="*/ 0 h 2"/>
                  <a:gd name="T4" fmla="*/ 1 w 2"/>
                  <a:gd name="T5" fmla="*/ 0 h 2"/>
                  <a:gd name="T6" fmla="*/ 1 w 2"/>
                  <a:gd name="T7" fmla="*/ 0 h 2"/>
                  <a:gd name="T8" fmla="*/ 2 w 2"/>
                  <a:gd name="T9" fmla="*/ 0 h 2"/>
                  <a:gd name="T10" fmla="*/ 2 w 2"/>
                  <a:gd name="T11" fmla="*/ 0 h 2"/>
                  <a:gd name="T12" fmla="*/ 2 w 2"/>
                  <a:gd name="T13" fmla="*/ 0 h 2"/>
                  <a:gd name="T14" fmla="*/ 2 w 2"/>
                  <a:gd name="T15" fmla="*/ 1 h 2"/>
                  <a:gd name="T16" fmla="*/ 2 w 2"/>
                  <a:gd name="T17" fmla="*/ 0 h 2"/>
                  <a:gd name="T18" fmla="*/ 2 w 2"/>
                  <a:gd name="T19" fmla="*/ 1 h 2"/>
                  <a:gd name="T20" fmla="*/ 2 w 2"/>
                  <a:gd name="T21" fmla="*/ 2 h 2"/>
                  <a:gd name="T22" fmla="*/ 1 w 2"/>
                  <a:gd name="T23" fmla="*/ 2 h 2"/>
                  <a:gd name="T24" fmla="*/ 1 w 2"/>
                  <a:gd name="T25" fmla="*/ 2 h 2"/>
                  <a:gd name="T26" fmla="*/ 1 w 2"/>
                  <a:gd name="T27" fmla="*/ 1 h 2"/>
                  <a:gd name="T28" fmla="*/ 1 w 2"/>
                  <a:gd name="T29" fmla="*/ 0 h 2"/>
                  <a:gd name="T30" fmla="*/ 0 w 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0" y="0"/>
                    </a:moveTo>
                    <a:lnTo>
                      <a:pt x="1" y="0"/>
                    </a:lnTo>
                    <a:lnTo>
                      <a:pt x="1" y="0"/>
                    </a:lnTo>
                    <a:lnTo>
                      <a:pt x="1" y="0"/>
                    </a:lnTo>
                    <a:lnTo>
                      <a:pt x="2" y="0"/>
                    </a:lnTo>
                    <a:lnTo>
                      <a:pt x="2" y="0"/>
                    </a:lnTo>
                    <a:lnTo>
                      <a:pt x="2" y="0"/>
                    </a:lnTo>
                    <a:lnTo>
                      <a:pt x="2" y="1"/>
                    </a:lnTo>
                    <a:lnTo>
                      <a:pt x="2" y="0"/>
                    </a:lnTo>
                    <a:lnTo>
                      <a:pt x="2" y="1"/>
                    </a:lnTo>
                    <a:lnTo>
                      <a:pt x="2" y="2"/>
                    </a:lnTo>
                    <a:lnTo>
                      <a:pt x="1" y="2"/>
                    </a:lnTo>
                    <a:lnTo>
                      <a:pt x="1" y="2"/>
                    </a:ln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8" name="Freeform 165"/>
              <p:cNvSpPr>
                <a:spLocks/>
              </p:cNvSpPr>
              <p:nvPr/>
            </p:nvSpPr>
            <p:spPr bwMode="auto">
              <a:xfrm>
                <a:off x="3435" y="88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9" name="Freeform 166"/>
              <p:cNvSpPr>
                <a:spLocks/>
              </p:cNvSpPr>
              <p:nvPr/>
            </p:nvSpPr>
            <p:spPr bwMode="auto">
              <a:xfrm>
                <a:off x="3438" y="871"/>
                <a:ext cx="2" cy="1"/>
              </a:xfrm>
              <a:custGeom>
                <a:avLst/>
                <a:gdLst>
                  <a:gd name="T0" fmla="*/ 1 w 2"/>
                  <a:gd name="T1" fmla="*/ 0 h 1"/>
                  <a:gd name="T2" fmla="*/ 2 w 2"/>
                  <a:gd name="T3" fmla="*/ 0 h 1"/>
                  <a:gd name="T4" fmla="*/ 2 w 2"/>
                  <a:gd name="T5" fmla="*/ 1 h 1"/>
                  <a:gd name="T6" fmla="*/ 2 w 2"/>
                  <a:gd name="T7" fmla="*/ 1 h 1"/>
                  <a:gd name="T8" fmla="*/ 2 w 2"/>
                  <a:gd name="T9" fmla="*/ 1 h 1"/>
                  <a:gd name="T10" fmla="*/ 1 w 2"/>
                  <a:gd name="T11" fmla="*/ 1 h 1"/>
                  <a:gd name="T12" fmla="*/ 0 w 2"/>
                  <a:gd name="T13" fmla="*/ 1 h 1"/>
                  <a:gd name="T14" fmla="*/ 1 w 2"/>
                  <a:gd name="T15" fmla="*/ 1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2" y="0"/>
                    </a:lnTo>
                    <a:lnTo>
                      <a:pt x="2" y="1"/>
                    </a:lnTo>
                    <a:lnTo>
                      <a:pt x="2" y="1"/>
                    </a:lnTo>
                    <a:lnTo>
                      <a:pt x="2" y="1"/>
                    </a:lnTo>
                    <a:lnTo>
                      <a:pt x="1" y="1"/>
                    </a:lnTo>
                    <a:lnTo>
                      <a:pt x="0" y="1"/>
                    </a:lnTo>
                    <a:lnTo>
                      <a:pt x="1" y="1"/>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0" name="Freeform 167"/>
              <p:cNvSpPr>
                <a:spLocks/>
              </p:cNvSpPr>
              <p:nvPr/>
            </p:nvSpPr>
            <p:spPr bwMode="auto">
              <a:xfrm>
                <a:off x="3438" y="871"/>
                <a:ext cx="2" cy="1"/>
              </a:xfrm>
              <a:custGeom>
                <a:avLst/>
                <a:gdLst>
                  <a:gd name="T0" fmla="*/ 1 w 2"/>
                  <a:gd name="T1" fmla="*/ 0 h 1"/>
                  <a:gd name="T2" fmla="*/ 2 w 2"/>
                  <a:gd name="T3" fmla="*/ 0 h 1"/>
                  <a:gd name="T4" fmla="*/ 2 w 2"/>
                  <a:gd name="T5" fmla="*/ 1 h 1"/>
                  <a:gd name="T6" fmla="*/ 2 w 2"/>
                  <a:gd name="T7" fmla="*/ 1 h 1"/>
                  <a:gd name="T8" fmla="*/ 2 w 2"/>
                  <a:gd name="T9" fmla="*/ 1 h 1"/>
                  <a:gd name="T10" fmla="*/ 1 w 2"/>
                  <a:gd name="T11" fmla="*/ 1 h 1"/>
                  <a:gd name="T12" fmla="*/ 0 w 2"/>
                  <a:gd name="T13" fmla="*/ 1 h 1"/>
                  <a:gd name="T14" fmla="*/ 1 w 2"/>
                  <a:gd name="T15" fmla="*/ 1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2" y="0"/>
                    </a:lnTo>
                    <a:lnTo>
                      <a:pt x="2" y="1"/>
                    </a:lnTo>
                    <a:lnTo>
                      <a:pt x="2" y="1"/>
                    </a:lnTo>
                    <a:lnTo>
                      <a:pt x="2" y="1"/>
                    </a:lnTo>
                    <a:lnTo>
                      <a:pt x="1" y="1"/>
                    </a:lnTo>
                    <a:lnTo>
                      <a:pt x="0" y="1"/>
                    </a:lnTo>
                    <a:lnTo>
                      <a:pt x="1" y="1"/>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1" name="Freeform 168"/>
              <p:cNvSpPr>
                <a:spLocks/>
              </p:cNvSpPr>
              <p:nvPr/>
            </p:nvSpPr>
            <p:spPr bwMode="auto">
              <a:xfrm>
                <a:off x="3433" y="88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2" name="Freeform 169"/>
              <p:cNvSpPr>
                <a:spLocks/>
              </p:cNvSpPr>
              <p:nvPr/>
            </p:nvSpPr>
            <p:spPr bwMode="auto">
              <a:xfrm>
                <a:off x="3433" y="88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3" name="Freeform 170"/>
              <p:cNvSpPr>
                <a:spLocks/>
              </p:cNvSpPr>
              <p:nvPr/>
            </p:nvSpPr>
            <p:spPr bwMode="auto">
              <a:xfrm>
                <a:off x="3432" y="88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4" name="Freeform 171"/>
              <p:cNvSpPr>
                <a:spLocks/>
              </p:cNvSpPr>
              <p:nvPr/>
            </p:nvSpPr>
            <p:spPr bwMode="auto">
              <a:xfrm>
                <a:off x="3432" y="887"/>
                <a:ext cx="1" cy="1"/>
              </a:xfrm>
              <a:custGeom>
                <a:avLst/>
                <a:gdLst>
                  <a:gd name="T0" fmla="*/ 0 w 1"/>
                  <a:gd name="T1" fmla="*/ 0 h 1"/>
                  <a:gd name="T2" fmla="*/ 0 w 1"/>
                  <a:gd name="T3" fmla="*/ 0 h 1"/>
                  <a:gd name="T4" fmla="*/ 1 w 1"/>
                  <a:gd name="T5" fmla="*/ 0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1" y="1"/>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5" name="Freeform 172"/>
              <p:cNvSpPr>
                <a:spLocks/>
              </p:cNvSpPr>
              <p:nvPr/>
            </p:nvSpPr>
            <p:spPr bwMode="auto">
              <a:xfrm>
                <a:off x="3432" y="887"/>
                <a:ext cx="1" cy="1"/>
              </a:xfrm>
              <a:custGeom>
                <a:avLst/>
                <a:gdLst>
                  <a:gd name="T0" fmla="*/ 0 w 1"/>
                  <a:gd name="T1" fmla="*/ 0 h 1"/>
                  <a:gd name="T2" fmla="*/ 0 w 1"/>
                  <a:gd name="T3" fmla="*/ 0 h 1"/>
                  <a:gd name="T4" fmla="*/ 1 w 1"/>
                  <a:gd name="T5" fmla="*/ 0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1" y="1"/>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6" name="Freeform 173"/>
              <p:cNvSpPr>
                <a:spLocks/>
              </p:cNvSpPr>
              <p:nvPr/>
            </p:nvSpPr>
            <p:spPr bwMode="auto">
              <a:xfrm>
                <a:off x="3431" y="88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7" name="Freeform 174"/>
              <p:cNvSpPr>
                <a:spLocks/>
              </p:cNvSpPr>
              <p:nvPr/>
            </p:nvSpPr>
            <p:spPr bwMode="auto">
              <a:xfrm>
                <a:off x="3430" y="888"/>
                <a:ext cx="5" cy="11"/>
              </a:xfrm>
              <a:custGeom>
                <a:avLst/>
                <a:gdLst>
                  <a:gd name="T0" fmla="*/ 0 w 5"/>
                  <a:gd name="T1" fmla="*/ 2 h 11"/>
                  <a:gd name="T2" fmla="*/ 0 w 5"/>
                  <a:gd name="T3" fmla="*/ 1 h 11"/>
                  <a:gd name="T4" fmla="*/ 0 w 5"/>
                  <a:gd name="T5" fmla="*/ 1 h 11"/>
                  <a:gd name="T6" fmla="*/ 0 w 5"/>
                  <a:gd name="T7" fmla="*/ 0 h 11"/>
                  <a:gd name="T8" fmla="*/ 0 w 5"/>
                  <a:gd name="T9" fmla="*/ 0 h 11"/>
                  <a:gd name="T10" fmla="*/ 0 w 5"/>
                  <a:gd name="T11" fmla="*/ 1 h 11"/>
                  <a:gd name="T12" fmla="*/ 0 w 5"/>
                  <a:gd name="T13" fmla="*/ 0 h 11"/>
                  <a:gd name="T14" fmla="*/ 1 w 5"/>
                  <a:gd name="T15" fmla="*/ 0 h 11"/>
                  <a:gd name="T16" fmla="*/ 1 w 5"/>
                  <a:gd name="T17" fmla="*/ 1 h 11"/>
                  <a:gd name="T18" fmla="*/ 1 w 5"/>
                  <a:gd name="T19" fmla="*/ 0 h 11"/>
                  <a:gd name="T20" fmla="*/ 2 w 5"/>
                  <a:gd name="T21" fmla="*/ 0 h 11"/>
                  <a:gd name="T22" fmla="*/ 2 w 5"/>
                  <a:gd name="T23" fmla="*/ 1 h 11"/>
                  <a:gd name="T24" fmla="*/ 2 w 5"/>
                  <a:gd name="T25" fmla="*/ 0 h 11"/>
                  <a:gd name="T26" fmla="*/ 2 w 5"/>
                  <a:gd name="T27" fmla="*/ 1 h 11"/>
                  <a:gd name="T28" fmla="*/ 3 w 5"/>
                  <a:gd name="T29" fmla="*/ 1 h 11"/>
                  <a:gd name="T30" fmla="*/ 3 w 5"/>
                  <a:gd name="T31" fmla="*/ 2 h 11"/>
                  <a:gd name="T32" fmla="*/ 3 w 5"/>
                  <a:gd name="T33" fmla="*/ 3 h 11"/>
                  <a:gd name="T34" fmla="*/ 3 w 5"/>
                  <a:gd name="T35" fmla="*/ 3 h 11"/>
                  <a:gd name="T36" fmla="*/ 4 w 5"/>
                  <a:gd name="T37" fmla="*/ 3 h 11"/>
                  <a:gd name="T38" fmla="*/ 4 w 5"/>
                  <a:gd name="T39" fmla="*/ 4 h 11"/>
                  <a:gd name="T40" fmla="*/ 4 w 5"/>
                  <a:gd name="T41" fmla="*/ 4 h 11"/>
                  <a:gd name="T42" fmla="*/ 5 w 5"/>
                  <a:gd name="T43" fmla="*/ 4 h 11"/>
                  <a:gd name="T44" fmla="*/ 5 w 5"/>
                  <a:gd name="T45" fmla="*/ 5 h 11"/>
                  <a:gd name="T46" fmla="*/ 5 w 5"/>
                  <a:gd name="T47" fmla="*/ 5 h 11"/>
                  <a:gd name="T48" fmla="*/ 5 w 5"/>
                  <a:gd name="T49" fmla="*/ 6 h 11"/>
                  <a:gd name="T50" fmla="*/ 5 w 5"/>
                  <a:gd name="T51" fmla="*/ 6 h 11"/>
                  <a:gd name="T52" fmla="*/ 5 w 5"/>
                  <a:gd name="T53" fmla="*/ 6 h 11"/>
                  <a:gd name="T54" fmla="*/ 5 w 5"/>
                  <a:gd name="T55" fmla="*/ 7 h 11"/>
                  <a:gd name="T56" fmla="*/ 5 w 5"/>
                  <a:gd name="T57" fmla="*/ 7 h 11"/>
                  <a:gd name="T58" fmla="*/ 5 w 5"/>
                  <a:gd name="T59" fmla="*/ 6 h 11"/>
                  <a:gd name="T60" fmla="*/ 4 w 5"/>
                  <a:gd name="T61" fmla="*/ 6 h 11"/>
                  <a:gd name="T62" fmla="*/ 4 w 5"/>
                  <a:gd name="T63" fmla="*/ 7 h 11"/>
                  <a:gd name="T64" fmla="*/ 4 w 5"/>
                  <a:gd name="T65" fmla="*/ 8 h 11"/>
                  <a:gd name="T66" fmla="*/ 4 w 5"/>
                  <a:gd name="T67" fmla="*/ 9 h 11"/>
                  <a:gd name="T68" fmla="*/ 4 w 5"/>
                  <a:gd name="T69" fmla="*/ 9 h 11"/>
                  <a:gd name="T70" fmla="*/ 5 w 5"/>
                  <a:gd name="T71" fmla="*/ 10 h 11"/>
                  <a:gd name="T72" fmla="*/ 5 w 5"/>
                  <a:gd name="T73" fmla="*/ 9 h 11"/>
                  <a:gd name="T74" fmla="*/ 5 w 5"/>
                  <a:gd name="T75" fmla="*/ 9 h 11"/>
                  <a:gd name="T76" fmla="*/ 5 w 5"/>
                  <a:gd name="T77" fmla="*/ 10 h 11"/>
                  <a:gd name="T78" fmla="*/ 5 w 5"/>
                  <a:gd name="T79" fmla="*/ 11 h 11"/>
                  <a:gd name="T80" fmla="*/ 5 w 5"/>
                  <a:gd name="T81" fmla="*/ 10 h 11"/>
                  <a:gd name="T82" fmla="*/ 4 w 5"/>
                  <a:gd name="T83" fmla="*/ 10 h 11"/>
                  <a:gd name="T84" fmla="*/ 3 w 5"/>
                  <a:gd name="T85" fmla="*/ 10 h 11"/>
                  <a:gd name="T86" fmla="*/ 3 w 5"/>
                  <a:gd name="T87" fmla="*/ 9 h 11"/>
                  <a:gd name="T88" fmla="*/ 3 w 5"/>
                  <a:gd name="T89" fmla="*/ 9 h 11"/>
                  <a:gd name="T90" fmla="*/ 3 w 5"/>
                  <a:gd name="T91" fmla="*/ 9 h 11"/>
                  <a:gd name="T92" fmla="*/ 2 w 5"/>
                  <a:gd name="T93" fmla="*/ 9 h 11"/>
                  <a:gd name="T94" fmla="*/ 2 w 5"/>
                  <a:gd name="T95" fmla="*/ 8 h 11"/>
                  <a:gd name="T96" fmla="*/ 1 w 5"/>
                  <a:gd name="T97" fmla="*/ 8 h 11"/>
                  <a:gd name="T98" fmla="*/ 1 w 5"/>
                  <a:gd name="T99" fmla="*/ 7 h 11"/>
                  <a:gd name="T100" fmla="*/ 0 w 5"/>
                  <a:gd name="T101" fmla="*/ 7 h 11"/>
                  <a:gd name="T102" fmla="*/ 0 w 5"/>
                  <a:gd name="T103" fmla="*/ 6 h 11"/>
                  <a:gd name="T104" fmla="*/ 0 w 5"/>
                  <a:gd name="T105" fmla="*/ 6 h 11"/>
                  <a:gd name="T106" fmla="*/ 0 w 5"/>
                  <a:gd name="T107" fmla="*/ 6 h 11"/>
                  <a:gd name="T108" fmla="*/ 0 w 5"/>
                  <a:gd name="T109" fmla="*/ 5 h 11"/>
                  <a:gd name="T110" fmla="*/ 0 w 5"/>
                  <a:gd name="T111" fmla="*/ 4 h 11"/>
                  <a:gd name="T112" fmla="*/ 0 w 5"/>
                  <a:gd name="T113" fmla="*/ 4 h 11"/>
                  <a:gd name="T114" fmla="*/ 0 w 5"/>
                  <a:gd name="T115" fmla="*/ 3 h 11"/>
                  <a:gd name="T116" fmla="*/ 0 w 5"/>
                  <a:gd name="T117" fmla="*/ 3 h 11"/>
                  <a:gd name="T118" fmla="*/ 0 w 5"/>
                  <a:gd name="T119" fmla="*/ 2 h 11"/>
                  <a:gd name="T120" fmla="*/ 0 w 5"/>
                  <a:gd name="T121" fmla="*/ 2 h 11"/>
                  <a:gd name="T122" fmla="*/ 0 w 5"/>
                  <a:gd name="T1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 h="11">
                    <a:moveTo>
                      <a:pt x="0" y="2"/>
                    </a:moveTo>
                    <a:lnTo>
                      <a:pt x="0" y="1"/>
                    </a:lnTo>
                    <a:lnTo>
                      <a:pt x="0" y="1"/>
                    </a:lnTo>
                    <a:lnTo>
                      <a:pt x="0" y="0"/>
                    </a:lnTo>
                    <a:lnTo>
                      <a:pt x="0" y="0"/>
                    </a:lnTo>
                    <a:lnTo>
                      <a:pt x="0" y="1"/>
                    </a:lnTo>
                    <a:lnTo>
                      <a:pt x="0" y="0"/>
                    </a:lnTo>
                    <a:lnTo>
                      <a:pt x="1" y="0"/>
                    </a:lnTo>
                    <a:lnTo>
                      <a:pt x="1" y="1"/>
                    </a:lnTo>
                    <a:lnTo>
                      <a:pt x="1" y="0"/>
                    </a:lnTo>
                    <a:lnTo>
                      <a:pt x="2" y="0"/>
                    </a:lnTo>
                    <a:lnTo>
                      <a:pt x="2" y="1"/>
                    </a:lnTo>
                    <a:lnTo>
                      <a:pt x="2" y="0"/>
                    </a:lnTo>
                    <a:lnTo>
                      <a:pt x="2" y="1"/>
                    </a:lnTo>
                    <a:lnTo>
                      <a:pt x="3" y="1"/>
                    </a:lnTo>
                    <a:lnTo>
                      <a:pt x="3" y="2"/>
                    </a:lnTo>
                    <a:lnTo>
                      <a:pt x="3" y="3"/>
                    </a:lnTo>
                    <a:lnTo>
                      <a:pt x="3" y="3"/>
                    </a:lnTo>
                    <a:lnTo>
                      <a:pt x="4" y="3"/>
                    </a:lnTo>
                    <a:lnTo>
                      <a:pt x="4" y="4"/>
                    </a:lnTo>
                    <a:lnTo>
                      <a:pt x="4" y="4"/>
                    </a:lnTo>
                    <a:lnTo>
                      <a:pt x="5" y="4"/>
                    </a:lnTo>
                    <a:lnTo>
                      <a:pt x="5" y="5"/>
                    </a:lnTo>
                    <a:lnTo>
                      <a:pt x="5" y="5"/>
                    </a:lnTo>
                    <a:lnTo>
                      <a:pt x="5" y="6"/>
                    </a:lnTo>
                    <a:lnTo>
                      <a:pt x="5" y="6"/>
                    </a:lnTo>
                    <a:lnTo>
                      <a:pt x="5" y="6"/>
                    </a:lnTo>
                    <a:lnTo>
                      <a:pt x="5" y="7"/>
                    </a:lnTo>
                    <a:lnTo>
                      <a:pt x="5" y="7"/>
                    </a:lnTo>
                    <a:lnTo>
                      <a:pt x="5" y="6"/>
                    </a:lnTo>
                    <a:lnTo>
                      <a:pt x="4" y="6"/>
                    </a:lnTo>
                    <a:lnTo>
                      <a:pt x="4" y="7"/>
                    </a:lnTo>
                    <a:lnTo>
                      <a:pt x="4" y="8"/>
                    </a:lnTo>
                    <a:lnTo>
                      <a:pt x="4" y="9"/>
                    </a:lnTo>
                    <a:lnTo>
                      <a:pt x="4" y="9"/>
                    </a:lnTo>
                    <a:lnTo>
                      <a:pt x="5" y="10"/>
                    </a:lnTo>
                    <a:lnTo>
                      <a:pt x="5" y="9"/>
                    </a:lnTo>
                    <a:lnTo>
                      <a:pt x="5" y="9"/>
                    </a:lnTo>
                    <a:lnTo>
                      <a:pt x="5" y="10"/>
                    </a:lnTo>
                    <a:lnTo>
                      <a:pt x="5" y="11"/>
                    </a:lnTo>
                    <a:lnTo>
                      <a:pt x="5" y="10"/>
                    </a:lnTo>
                    <a:lnTo>
                      <a:pt x="4" y="10"/>
                    </a:lnTo>
                    <a:lnTo>
                      <a:pt x="3" y="10"/>
                    </a:lnTo>
                    <a:lnTo>
                      <a:pt x="3" y="9"/>
                    </a:lnTo>
                    <a:lnTo>
                      <a:pt x="3" y="9"/>
                    </a:lnTo>
                    <a:lnTo>
                      <a:pt x="3" y="9"/>
                    </a:lnTo>
                    <a:lnTo>
                      <a:pt x="2" y="9"/>
                    </a:lnTo>
                    <a:lnTo>
                      <a:pt x="2" y="8"/>
                    </a:lnTo>
                    <a:lnTo>
                      <a:pt x="1" y="8"/>
                    </a:lnTo>
                    <a:lnTo>
                      <a:pt x="1" y="7"/>
                    </a:lnTo>
                    <a:lnTo>
                      <a:pt x="0" y="7"/>
                    </a:lnTo>
                    <a:lnTo>
                      <a:pt x="0" y="6"/>
                    </a:lnTo>
                    <a:lnTo>
                      <a:pt x="0" y="6"/>
                    </a:lnTo>
                    <a:lnTo>
                      <a:pt x="0" y="6"/>
                    </a:lnTo>
                    <a:lnTo>
                      <a:pt x="0" y="5"/>
                    </a:lnTo>
                    <a:lnTo>
                      <a:pt x="0" y="4"/>
                    </a:lnTo>
                    <a:lnTo>
                      <a:pt x="0" y="4"/>
                    </a:lnTo>
                    <a:lnTo>
                      <a:pt x="0" y="3"/>
                    </a:lnTo>
                    <a:lnTo>
                      <a:pt x="0" y="3"/>
                    </a:lnTo>
                    <a:lnTo>
                      <a:pt x="0" y="2"/>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8" name="Freeform 175"/>
              <p:cNvSpPr>
                <a:spLocks/>
              </p:cNvSpPr>
              <p:nvPr/>
            </p:nvSpPr>
            <p:spPr bwMode="auto">
              <a:xfrm>
                <a:off x="3430" y="888"/>
                <a:ext cx="5" cy="11"/>
              </a:xfrm>
              <a:custGeom>
                <a:avLst/>
                <a:gdLst>
                  <a:gd name="T0" fmla="*/ 0 w 5"/>
                  <a:gd name="T1" fmla="*/ 2 h 11"/>
                  <a:gd name="T2" fmla="*/ 0 w 5"/>
                  <a:gd name="T3" fmla="*/ 1 h 11"/>
                  <a:gd name="T4" fmla="*/ 0 w 5"/>
                  <a:gd name="T5" fmla="*/ 1 h 11"/>
                  <a:gd name="T6" fmla="*/ 0 w 5"/>
                  <a:gd name="T7" fmla="*/ 0 h 11"/>
                  <a:gd name="T8" fmla="*/ 0 w 5"/>
                  <a:gd name="T9" fmla="*/ 0 h 11"/>
                  <a:gd name="T10" fmla="*/ 0 w 5"/>
                  <a:gd name="T11" fmla="*/ 1 h 11"/>
                  <a:gd name="T12" fmla="*/ 0 w 5"/>
                  <a:gd name="T13" fmla="*/ 0 h 11"/>
                  <a:gd name="T14" fmla="*/ 1 w 5"/>
                  <a:gd name="T15" fmla="*/ 0 h 11"/>
                  <a:gd name="T16" fmla="*/ 1 w 5"/>
                  <a:gd name="T17" fmla="*/ 1 h 11"/>
                  <a:gd name="T18" fmla="*/ 1 w 5"/>
                  <a:gd name="T19" fmla="*/ 0 h 11"/>
                  <a:gd name="T20" fmla="*/ 2 w 5"/>
                  <a:gd name="T21" fmla="*/ 0 h 11"/>
                  <a:gd name="T22" fmla="*/ 2 w 5"/>
                  <a:gd name="T23" fmla="*/ 1 h 11"/>
                  <a:gd name="T24" fmla="*/ 2 w 5"/>
                  <a:gd name="T25" fmla="*/ 0 h 11"/>
                  <a:gd name="T26" fmla="*/ 2 w 5"/>
                  <a:gd name="T27" fmla="*/ 1 h 11"/>
                  <a:gd name="T28" fmla="*/ 3 w 5"/>
                  <a:gd name="T29" fmla="*/ 1 h 11"/>
                  <a:gd name="T30" fmla="*/ 3 w 5"/>
                  <a:gd name="T31" fmla="*/ 2 h 11"/>
                  <a:gd name="T32" fmla="*/ 3 w 5"/>
                  <a:gd name="T33" fmla="*/ 3 h 11"/>
                  <a:gd name="T34" fmla="*/ 3 w 5"/>
                  <a:gd name="T35" fmla="*/ 3 h 11"/>
                  <a:gd name="T36" fmla="*/ 4 w 5"/>
                  <a:gd name="T37" fmla="*/ 3 h 11"/>
                  <a:gd name="T38" fmla="*/ 4 w 5"/>
                  <a:gd name="T39" fmla="*/ 4 h 11"/>
                  <a:gd name="T40" fmla="*/ 4 w 5"/>
                  <a:gd name="T41" fmla="*/ 4 h 11"/>
                  <a:gd name="T42" fmla="*/ 5 w 5"/>
                  <a:gd name="T43" fmla="*/ 4 h 11"/>
                  <a:gd name="T44" fmla="*/ 5 w 5"/>
                  <a:gd name="T45" fmla="*/ 5 h 11"/>
                  <a:gd name="T46" fmla="*/ 5 w 5"/>
                  <a:gd name="T47" fmla="*/ 5 h 11"/>
                  <a:gd name="T48" fmla="*/ 5 w 5"/>
                  <a:gd name="T49" fmla="*/ 6 h 11"/>
                  <a:gd name="T50" fmla="*/ 5 w 5"/>
                  <a:gd name="T51" fmla="*/ 6 h 11"/>
                  <a:gd name="T52" fmla="*/ 5 w 5"/>
                  <a:gd name="T53" fmla="*/ 6 h 11"/>
                  <a:gd name="T54" fmla="*/ 5 w 5"/>
                  <a:gd name="T55" fmla="*/ 7 h 11"/>
                  <a:gd name="T56" fmla="*/ 5 w 5"/>
                  <a:gd name="T57" fmla="*/ 7 h 11"/>
                  <a:gd name="T58" fmla="*/ 5 w 5"/>
                  <a:gd name="T59" fmla="*/ 6 h 11"/>
                  <a:gd name="T60" fmla="*/ 4 w 5"/>
                  <a:gd name="T61" fmla="*/ 6 h 11"/>
                  <a:gd name="T62" fmla="*/ 4 w 5"/>
                  <a:gd name="T63" fmla="*/ 7 h 11"/>
                  <a:gd name="T64" fmla="*/ 4 w 5"/>
                  <a:gd name="T65" fmla="*/ 8 h 11"/>
                  <a:gd name="T66" fmla="*/ 4 w 5"/>
                  <a:gd name="T67" fmla="*/ 9 h 11"/>
                  <a:gd name="T68" fmla="*/ 4 w 5"/>
                  <a:gd name="T69" fmla="*/ 9 h 11"/>
                  <a:gd name="T70" fmla="*/ 5 w 5"/>
                  <a:gd name="T71" fmla="*/ 10 h 11"/>
                  <a:gd name="T72" fmla="*/ 5 w 5"/>
                  <a:gd name="T73" fmla="*/ 9 h 11"/>
                  <a:gd name="T74" fmla="*/ 5 w 5"/>
                  <a:gd name="T75" fmla="*/ 9 h 11"/>
                  <a:gd name="T76" fmla="*/ 5 w 5"/>
                  <a:gd name="T77" fmla="*/ 10 h 11"/>
                  <a:gd name="T78" fmla="*/ 5 w 5"/>
                  <a:gd name="T79" fmla="*/ 11 h 11"/>
                  <a:gd name="T80" fmla="*/ 5 w 5"/>
                  <a:gd name="T81" fmla="*/ 10 h 11"/>
                  <a:gd name="T82" fmla="*/ 4 w 5"/>
                  <a:gd name="T83" fmla="*/ 10 h 11"/>
                  <a:gd name="T84" fmla="*/ 3 w 5"/>
                  <a:gd name="T85" fmla="*/ 10 h 11"/>
                  <a:gd name="T86" fmla="*/ 3 w 5"/>
                  <a:gd name="T87" fmla="*/ 9 h 11"/>
                  <a:gd name="T88" fmla="*/ 3 w 5"/>
                  <a:gd name="T89" fmla="*/ 9 h 11"/>
                  <a:gd name="T90" fmla="*/ 3 w 5"/>
                  <a:gd name="T91" fmla="*/ 9 h 11"/>
                  <a:gd name="T92" fmla="*/ 2 w 5"/>
                  <a:gd name="T93" fmla="*/ 9 h 11"/>
                  <a:gd name="T94" fmla="*/ 2 w 5"/>
                  <a:gd name="T95" fmla="*/ 8 h 11"/>
                  <a:gd name="T96" fmla="*/ 1 w 5"/>
                  <a:gd name="T97" fmla="*/ 8 h 11"/>
                  <a:gd name="T98" fmla="*/ 1 w 5"/>
                  <a:gd name="T99" fmla="*/ 7 h 11"/>
                  <a:gd name="T100" fmla="*/ 0 w 5"/>
                  <a:gd name="T101" fmla="*/ 7 h 11"/>
                  <a:gd name="T102" fmla="*/ 0 w 5"/>
                  <a:gd name="T103" fmla="*/ 6 h 11"/>
                  <a:gd name="T104" fmla="*/ 0 w 5"/>
                  <a:gd name="T105" fmla="*/ 6 h 11"/>
                  <a:gd name="T106" fmla="*/ 0 w 5"/>
                  <a:gd name="T107" fmla="*/ 6 h 11"/>
                  <a:gd name="T108" fmla="*/ 0 w 5"/>
                  <a:gd name="T109" fmla="*/ 5 h 11"/>
                  <a:gd name="T110" fmla="*/ 0 w 5"/>
                  <a:gd name="T111" fmla="*/ 4 h 11"/>
                  <a:gd name="T112" fmla="*/ 0 w 5"/>
                  <a:gd name="T113" fmla="*/ 4 h 11"/>
                  <a:gd name="T114" fmla="*/ 0 w 5"/>
                  <a:gd name="T115" fmla="*/ 3 h 11"/>
                  <a:gd name="T116" fmla="*/ 0 w 5"/>
                  <a:gd name="T117" fmla="*/ 3 h 11"/>
                  <a:gd name="T118" fmla="*/ 0 w 5"/>
                  <a:gd name="T119" fmla="*/ 2 h 11"/>
                  <a:gd name="T120" fmla="*/ 0 w 5"/>
                  <a:gd name="T121" fmla="*/ 2 h 11"/>
                  <a:gd name="T122" fmla="*/ 0 w 5"/>
                  <a:gd name="T1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 h="11">
                    <a:moveTo>
                      <a:pt x="0" y="2"/>
                    </a:moveTo>
                    <a:lnTo>
                      <a:pt x="0" y="1"/>
                    </a:lnTo>
                    <a:lnTo>
                      <a:pt x="0" y="1"/>
                    </a:lnTo>
                    <a:lnTo>
                      <a:pt x="0" y="0"/>
                    </a:lnTo>
                    <a:lnTo>
                      <a:pt x="0" y="0"/>
                    </a:lnTo>
                    <a:lnTo>
                      <a:pt x="0" y="1"/>
                    </a:lnTo>
                    <a:lnTo>
                      <a:pt x="0" y="0"/>
                    </a:lnTo>
                    <a:lnTo>
                      <a:pt x="1" y="0"/>
                    </a:lnTo>
                    <a:lnTo>
                      <a:pt x="1" y="1"/>
                    </a:lnTo>
                    <a:lnTo>
                      <a:pt x="1" y="0"/>
                    </a:lnTo>
                    <a:lnTo>
                      <a:pt x="2" y="0"/>
                    </a:lnTo>
                    <a:lnTo>
                      <a:pt x="2" y="1"/>
                    </a:lnTo>
                    <a:lnTo>
                      <a:pt x="2" y="0"/>
                    </a:lnTo>
                    <a:lnTo>
                      <a:pt x="2" y="1"/>
                    </a:lnTo>
                    <a:lnTo>
                      <a:pt x="3" y="1"/>
                    </a:lnTo>
                    <a:lnTo>
                      <a:pt x="3" y="2"/>
                    </a:lnTo>
                    <a:lnTo>
                      <a:pt x="3" y="3"/>
                    </a:lnTo>
                    <a:lnTo>
                      <a:pt x="3" y="3"/>
                    </a:lnTo>
                    <a:lnTo>
                      <a:pt x="4" y="3"/>
                    </a:lnTo>
                    <a:lnTo>
                      <a:pt x="4" y="4"/>
                    </a:lnTo>
                    <a:lnTo>
                      <a:pt x="4" y="4"/>
                    </a:lnTo>
                    <a:lnTo>
                      <a:pt x="5" y="4"/>
                    </a:lnTo>
                    <a:lnTo>
                      <a:pt x="5" y="5"/>
                    </a:lnTo>
                    <a:lnTo>
                      <a:pt x="5" y="5"/>
                    </a:lnTo>
                    <a:lnTo>
                      <a:pt x="5" y="6"/>
                    </a:lnTo>
                    <a:lnTo>
                      <a:pt x="5" y="6"/>
                    </a:lnTo>
                    <a:lnTo>
                      <a:pt x="5" y="6"/>
                    </a:lnTo>
                    <a:lnTo>
                      <a:pt x="5" y="7"/>
                    </a:lnTo>
                    <a:lnTo>
                      <a:pt x="5" y="7"/>
                    </a:lnTo>
                    <a:lnTo>
                      <a:pt x="5" y="6"/>
                    </a:lnTo>
                    <a:lnTo>
                      <a:pt x="4" y="6"/>
                    </a:lnTo>
                    <a:lnTo>
                      <a:pt x="4" y="7"/>
                    </a:lnTo>
                    <a:lnTo>
                      <a:pt x="4" y="8"/>
                    </a:lnTo>
                    <a:lnTo>
                      <a:pt x="4" y="9"/>
                    </a:lnTo>
                    <a:lnTo>
                      <a:pt x="4" y="9"/>
                    </a:lnTo>
                    <a:lnTo>
                      <a:pt x="5" y="10"/>
                    </a:lnTo>
                    <a:lnTo>
                      <a:pt x="5" y="9"/>
                    </a:lnTo>
                    <a:lnTo>
                      <a:pt x="5" y="9"/>
                    </a:lnTo>
                    <a:lnTo>
                      <a:pt x="5" y="10"/>
                    </a:lnTo>
                    <a:lnTo>
                      <a:pt x="5" y="11"/>
                    </a:lnTo>
                    <a:lnTo>
                      <a:pt x="5" y="10"/>
                    </a:lnTo>
                    <a:lnTo>
                      <a:pt x="4" y="10"/>
                    </a:lnTo>
                    <a:lnTo>
                      <a:pt x="3" y="10"/>
                    </a:lnTo>
                    <a:lnTo>
                      <a:pt x="3" y="9"/>
                    </a:lnTo>
                    <a:lnTo>
                      <a:pt x="3" y="9"/>
                    </a:lnTo>
                    <a:lnTo>
                      <a:pt x="3" y="9"/>
                    </a:lnTo>
                    <a:lnTo>
                      <a:pt x="2" y="9"/>
                    </a:lnTo>
                    <a:lnTo>
                      <a:pt x="2" y="8"/>
                    </a:lnTo>
                    <a:lnTo>
                      <a:pt x="1" y="8"/>
                    </a:lnTo>
                    <a:lnTo>
                      <a:pt x="1" y="7"/>
                    </a:lnTo>
                    <a:lnTo>
                      <a:pt x="0" y="7"/>
                    </a:lnTo>
                    <a:lnTo>
                      <a:pt x="0" y="6"/>
                    </a:lnTo>
                    <a:lnTo>
                      <a:pt x="0" y="6"/>
                    </a:lnTo>
                    <a:lnTo>
                      <a:pt x="0" y="6"/>
                    </a:lnTo>
                    <a:lnTo>
                      <a:pt x="0" y="5"/>
                    </a:lnTo>
                    <a:lnTo>
                      <a:pt x="0" y="4"/>
                    </a:lnTo>
                    <a:lnTo>
                      <a:pt x="0" y="4"/>
                    </a:lnTo>
                    <a:lnTo>
                      <a:pt x="0" y="3"/>
                    </a:lnTo>
                    <a:lnTo>
                      <a:pt x="0" y="3"/>
                    </a:lnTo>
                    <a:lnTo>
                      <a:pt x="0" y="2"/>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9" name="Freeform 176"/>
              <p:cNvSpPr>
                <a:spLocks/>
              </p:cNvSpPr>
              <p:nvPr/>
            </p:nvSpPr>
            <p:spPr bwMode="auto">
              <a:xfrm>
                <a:off x="3430" y="885"/>
                <a:ext cx="3" cy="2"/>
              </a:xfrm>
              <a:custGeom>
                <a:avLst/>
                <a:gdLst>
                  <a:gd name="T0" fmla="*/ 0 w 3"/>
                  <a:gd name="T1" fmla="*/ 0 h 2"/>
                  <a:gd name="T2" fmla="*/ 0 w 3"/>
                  <a:gd name="T3" fmla="*/ 0 h 2"/>
                  <a:gd name="T4" fmla="*/ 0 w 3"/>
                  <a:gd name="T5" fmla="*/ 0 h 2"/>
                  <a:gd name="T6" fmla="*/ 1 w 3"/>
                  <a:gd name="T7" fmla="*/ 0 h 2"/>
                  <a:gd name="T8" fmla="*/ 1 w 3"/>
                  <a:gd name="T9" fmla="*/ 0 h 2"/>
                  <a:gd name="T10" fmla="*/ 2 w 3"/>
                  <a:gd name="T11" fmla="*/ 0 h 2"/>
                  <a:gd name="T12" fmla="*/ 1 w 3"/>
                  <a:gd name="T13" fmla="*/ 0 h 2"/>
                  <a:gd name="T14" fmla="*/ 1 w 3"/>
                  <a:gd name="T15" fmla="*/ 1 h 2"/>
                  <a:gd name="T16" fmla="*/ 2 w 3"/>
                  <a:gd name="T17" fmla="*/ 1 h 2"/>
                  <a:gd name="T18" fmla="*/ 3 w 3"/>
                  <a:gd name="T19" fmla="*/ 2 h 2"/>
                  <a:gd name="T20" fmla="*/ 2 w 3"/>
                  <a:gd name="T21" fmla="*/ 2 h 2"/>
                  <a:gd name="T22" fmla="*/ 2 w 3"/>
                  <a:gd name="T23" fmla="*/ 1 h 2"/>
                  <a:gd name="T24" fmla="*/ 1 w 3"/>
                  <a:gd name="T25" fmla="*/ 1 h 2"/>
                  <a:gd name="T26" fmla="*/ 0 w 3"/>
                  <a:gd name="T27" fmla="*/ 1 h 2"/>
                  <a:gd name="T28" fmla="*/ 0 w 3"/>
                  <a:gd name="T29" fmla="*/ 0 h 2"/>
                  <a:gd name="T30" fmla="*/ 0 w 3"/>
                  <a:gd name="T31" fmla="*/ 0 h 2"/>
                  <a:gd name="T32" fmla="*/ 0 w 3"/>
                  <a:gd name="T33" fmla="*/ 0 h 2"/>
                  <a:gd name="T34" fmla="*/ 0 w 3"/>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2">
                    <a:moveTo>
                      <a:pt x="0" y="0"/>
                    </a:moveTo>
                    <a:lnTo>
                      <a:pt x="0" y="0"/>
                    </a:lnTo>
                    <a:lnTo>
                      <a:pt x="0" y="0"/>
                    </a:lnTo>
                    <a:lnTo>
                      <a:pt x="1" y="0"/>
                    </a:lnTo>
                    <a:lnTo>
                      <a:pt x="1" y="0"/>
                    </a:lnTo>
                    <a:lnTo>
                      <a:pt x="2" y="0"/>
                    </a:lnTo>
                    <a:lnTo>
                      <a:pt x="1" y="0"/>
                    </a:lnTo>
                    <a:lnTo>
                      <a:pt x="1" y="1"/>
                    </a:lnTo>
                    <a:lnTo>
                      <a:pt x="2" y="1"/>
                    </a:lnTo>
                    <a:lnTo>
                      <a:pt x="3" y="2"/>
                    </a:lnTo>
                    <a:lnTo>
                      <a:pt x="2" y="2"/>
                    </a:lnTo>
                    <a:lnTo>
                      <a:pt x="2" y="1"/>
                    </a:lnTo>
                    <a:lnTo>
                      <a:pt x="1" y="1"/>
                    </a:lnTo>
                    <a:lnTo>
                      <a:pt x="0" y="1"/>
                    </a:lnTo>
                    <a:lnTo>
                      <a:pt x="0" y="0"/>
                    </a:lnTo>
                    <a:lnTo>
                      <a:pt x="0" y="0"/>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0" name="Freeform 177"/>
              <p:cNvSpPr>
                <a:spLocks/>
              </p:cNvSpPr>
              <p:nvPr/>
            </p:nvSpPr>
            <p:spPr bwMode="auto">
              <a:xfrm>
                <a:off x="3430" y="885"/>
                <a:ext cx="3" cy="2"/>
              </a:xfrm>
              <a:custGeom>
                <a:avLst/>
                <a:gdLst>
                  <a:gd name="T0" fmla="*/ 0 w 3"/>
                  <a:gd name="T1" fmla="*/ 0 h 2"/>
                  <a:gd name="T2" fmla="*/ 0 w 3"/>
                  <a:gd name="T3" fmla="*/ 0 h 2"/>
                  <a:gd name="T4" fmla="*/ 0 w 3"/>
                  <a:gd name="T5" fmla="*/ 0 h 2"/>
                  <a:gd name="T6" fmla="*/ 1 w 3"/>
                  <a:gd name="T7" fmla="*/ 0 h 2"/>
                  <a:gd name="T8" fmla="*/ 1 w 3"/>
                  <a:gd name="T9" fmla="*/ 0 h 2"/>
                  <a:gd name="T10" fmla="*/ 2 w 3"/>
                  <a:gd name="T11" fmla="*/ 0 h 2"/>
                  <a:gd name="T12" fmla="*/ 1 w 3"/>
                  <a:gd name="T13" fmla="*/ 0 h 2"/>
                  <a:gd name="T14" fmla="*/ 1 w 3"/>
                  <a:gd name="T15" fmla="*/ 1 h 2"/>
                  <a:gd name="T16" fmla="*/ 2 w 3"/>
                  <a:gd name="T17" fmla="*/ 1 h 2"/>
                  <a:gd name="T18" fmla="*/ 3 w 3"/>
                  <a:gd name="T19" fmla="*/ 2 h 2"/>
                  <a:gd name="T20" fmla="*/ 2 w 3"/>
                  <a:gd name="T21" fmla="*/ 2 h 2"/>
                  <a:gd name="T22" fmla="*/ 2 w 3"/>
                  <a:gd name="T23" fmla="*/ 1 h 2"/>
                  <a:gd name="T24" fmla="*/ 1 w 3"/>
                  <a:gd name="T25" fmla="*/ 1 h 2"/>
                  <a:gd name="T26" fmla="*/ 0 w 3"/>
                  <a:gd name="T27" fmla="*/ 1 h 2"/>
                  <a:gd name="T28" fmla="*/ 0 w 3"/>
                  <a:gd name="T29" fmla="*/ 0 h 2"/>
                  <a:gd name="T30" fmla="*/ 0 w 3"/>
                  <a:gd name="T31" fmla="*/ 0 h 2"/>
                  <a:gd name="T32" fmla="*/ 0 w 3"/>
                  <a:gd name="T33" fmla="*/ 0 h 2"/>
                  <a:gd name="T34" fmla="*/ 0 w 3"/>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2">
                    <a:moveTo>
                      <a:pt x="0" y="0"/>
                    </a:moveTo>
                    <a:lnTo>
                      <a:pt x="0" y="0"/>
                    </a:lnTo>
                    <a:lnTo>
                      <a:pt x="0" y="0"/>
                    </a:lnTo>
                    <a:lnTo>
                      <a:pt x="1" y="0"/>
                    </a:lnTo>
                    <a:lnTo>
                      <a:pt x="1" y="0"/>
                    </a:lnTo>
                    <a:lnTo>
                      <a:pt x="2" y="0"/>
                    </a:lnTo>
                    <a:lnTo>
                      <a:pt x="1" y="0"/>
                    </a:lnTo>
                    <a:lnTo>
                      <a:pt x="1" y="1"/>
                    </a:lnTo>
                    <a:lnTo>
                      <a:pt x="2" y="1"/>
                    </a:lnTo>
                    <a:lnTo>
                      <a:pt x="3" y="2"/>
                    </a:lnTo>
                    <a:lnTo>
                      <a:pt x="2" y="2"/>
                    </a:lnTo>
                    <a:lnTo>
                      <a:pt x="2" y="1"/>
                    </a:lnTo>
                    <a:lnTo>
                      <a:pt x="1" y="1"/>
                    </a:lnTo>
                    <a:lnTo>
                      <a:pt x="0" y="1"/>
                    </a:lnTo>
                    <a:lnTo>
                      <a:pt x="0" y="0"/>
                    </a:lnTo>
                    <a:lnTo>
                      <a:pt x="0"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1" name="Freeform 178"/>
              <p:cNvSpPr>
                <a:spLocks/>
              </p:cNvSpPr>
              <p:nvPr/>
            </p:nvSpPr>
            <p:spPr bwMode="auto">
              <a:xfrm>
                <a:off x="3390" y="100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2" name="Freeform 179"/>
              <p:cNvSpPr>
                <a:spLocks/>
              </p:cNvSpPr>
              <p:nvPr/>
            </p:nvSpPr>
            <p:spPr bwMode="auto">
              <a:xfrm>
                <a:off x="3390" y="1000"/>
                <a:ext cx="2" cy="4"/>
              </a:xfrm>
              <a:custGeom>
                <a:avLst/>
                <a:gdLst>
                  <a:gd name="T0" fmla="*/ 0 w 2"/>
                  <a:gd name="T1" fmla="*/ 1 h 4"/>
                  <a:gd name="T2" fmla="*/ 0 w 2"/>
                  <a:gd name="T3" fmla="*/ 0 h 4"/>
                  <a:gd name="T4" fmla="*/ 1 w 2"/>
                  <a:gd name="T5" fmla="*/ 0 h 4"/>
                  <a:gd name="T6" fmla="*/ 1 w 2"/>
                  <a:gd name="T7" fmla="*/ 1 h 4"/>
                  <a:gd name="T8" fmla="*/ 2 w 2"/>
                  <a:gd name="T9" fmla="*/ 1 h 4"/>
                  <a:gd name="T10" fmla="*/ 2 w 2"/>
                  <a:gd name="T11" fmla="*/ 1 h 4"/>
                  <a:gd name="T12" fmla="*/ 2 w 2"/>
                  <a:gd name="T13" fmla="*/ 2 h 4"/>
                  <a:gd name="T14" fmla="*/ 2 w 2"/>
                  <a:gd name="T15" fmla="*/ 3 h 4"/>
                  <a:gd name="T16" fmla="*/ 2 w 2"/>
                  <a:gd name="T17" fmla="*/ 4 h 4"/>
                  <a:gd name="T18" fmla="*/ 2 w 2"/>
                  <a:gd name="T19" fmla="*/ 4 h 4"/>
                  <a:gd name="T20" fmla="*/ 2 w 2"/>
                  <a:gd name="T21" fmla="*/ 4 h 4"/>
                  <a:gd name="T22" fmla="*/ 2 w 2"/>
                  <a:gd name="T23" fmla="*/ 3 h 4"/>
                  <a:gd name="T24" fmla="*/ 1 w 2"/>
                  <a:gd name="T25" fmla="*/ 2 h 4"/>
                  <a:gd name="T26" fmla="*/ 0 w 2"/>
                  <a:gd name="T27" fmla="*/ 1 h 4"/>
                  <a:gd name="T28" fmla="*/ 0 w 2"/>
                  <a:gd name="T2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4">
                    <a:moveTo>
                      <a:pt x="0" y="1"/>
                    </a:moveTo>
                    <a:lnTo>
                      <a:pt x="0" y="0"/>
                    </a:lnTo>
                    <a:lnTo>
                      <a:pt x="1" y="0"/>
                    </a:lnTo>
                    <a:lnTo>
                      <a:pt x="1" y="1"/>
                    </a:lnTo>
                    <a:lnTo>
                      <a:pt x="2" y="1"/>
                    </a:lnTo>
                    <a:lnTo>
                      <a:pt x="2" y="1"/>
                    </a:lnTo>
                    <a:lnTo>
                      <a:pt x="2" y="2"/>
                    </a:lnTo>
                    <a:lnTo>
                      <a:pt x="2" y="3"/>
                    </a:lnTo>
                    <a:lnTo>
                      <a:pt x="2" y="4"/>
                    </a:lnTo>
                    <a:lnTo>
                      <a:pt x="2" y="4"/>
                    </a:lnTo>
                    <a:lnTo>
                      <a:pt x="2" y="4"/>
                    </a:lnTo>
                    <a:lnTo>
                      <a:pt x="2" y="3"/>
                    </a:lnTo>
                    <a:lnTo>
                      <a:pt x="1" y="2"/>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3" name="Freeform 180"/>
              <p:cNvSpPr>
                <a:spLocks/>
              </p:cNvSpPr>
              <p:nvPr/>
            </p:nvSpPr>
            <p:spPr bwMode="auto">
              <a:xfrm>
                <a:off x="3390" y="1000"/>
                <a:ext cx="2" cy="4"/>
              </a:xfrm>
              <a:custGeom>
                <a:avLst/>
                <a:gdLst>
                  <a:gd name="T0" fmla="*/ 0 w 2"/>
                  <a:gd name="T1" fmla="*/ 1 h 4"/>
                  <a:gd name="T2" fmla="*/ 0 w 2"/>
                  <a:gd name="T3" fmla="*/ 0 h 4"/>
                  <a:gd name="T4" fmla="*/ 1 w 2"/>
                  <a:gd name="T5" fmla="*/ 0 h 4"/>
                  <a:gd name="T6" fmla="*/ 1 w 2"/>
                  <a:gd name="T7" fmla="*/ 1 h 4"/>
                  <a:gd name="T8" fmla="*/ 2 w 2"/>
                  <a:gd name="T9" fmla="*/ 1 h 4"/>
                  <a:gd name="T10" fmla="*/ 2 w 2"/>
                  <a:gd name="T11" fmla="*/ 1 h 4"/>
                  <a:gd name="T12" fmla="*/ 2 w 2"/>
                  <a:gd name="T13" fmla="*/ 2 h 4"/>
                  <a:gd name="T14" fmla="*/ 2 w 2"/>
                  <a:gd name="T15" fmla="*/ 3 h 4"/>
                  <a:gd name="T16" fmla="*/ 2 w 2"/>
                  <a:gd name="T17" fmla="*/ 4 h 4"/>
                  <a:gd name="T18" fmla="*/ 2 w 2"/>
                  <a:gd name="T19" fmla="*/ 4 h 4"/>
                  <a:gd name="T20" fmla="*/ 2 w 2"/>
                  <a:gd name="T21" fmla="*/ 4 h 4"/>
                  <a:gd name="T22" fmla="*/ 2 w 2"/>
                  <a:gd name="T23" fmla="*/ 3 h 4"/>
                  <a:gd name="T24" fmla="*/ 1 w 2"/>
                  <a:gd name="T25" fmla="*/ 2 h 4"/>
                  <a:gd name="T26" fmla="*/ 0 w 2"/>
                  <a:gd name="T27" fmla="*/ 1 h 4"/>
                  <a:gd name="T28" fmla="*/ 0 w 2"/>
                  <a:gd name="T2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4">
                    <a:moveTo>
                      <a:pt x="0" y="1"/>
                    </a:moveTo>
                    <a:lnTo>
                      <a:pt x="0" y="0"/>
                    </a:lnTo>
                    <a:lnTo>
                      <a:pt x="1" y="0"/>
                    </a:lnTo>
                    <a:lnTo>
                      <a:pt x="1" y="1"/>
                    </a:lnTo>
                    <a:lnTo>
                      <a:pt x="2" y="1"/>
                    </a:lnTo>
                    <a:lnTo>
                      <a:pt x="2" y="1"/>
                    </a:lnTo>
                    <a:lnTo>
                      <a:pt x="2" y="2"/>
                    </a:lnTo>
                    <a:lnTo>
                      <a:pt x="2" y="3"/>
                    </a:lnTo>
                    <a:lnTo>
                      <a:pt x="2" y="4"/>
                    </a:lnTo>
                    <a:lnTo>
                      <a:pt x="2" y="4"/>
                    </a:lnTo>
                    <a:lnTo>
                      <a:pt x="2" y="4"/>
                    </a:lnTo>
                    <a:lnTo>
                      <a:pt x="2" y="3"/>
                    </a:lnTo>
                    <a:lnTo>
                      <a:pt x="1" y="2"/>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4" name="Freeform 181"/>
              <p:cNvSpPr>
                <a:spLocks/>
              </p:cNvSpPr>
              <p:nvPr/>
            </p:nvSpPr>
            <p:spPr bwMode="auto">
              <a:xfrm>
                <a:off x="3382" y="9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5" name="Freeform 182"/>
              <p:cNvSpPr>
                <a:spLocks/>
              </p:cNvSpPr>
              <p:nvPr/>
            </p:nvSpPr>
            <p:spPr bwMode="auto">
              <a:xfrm>
                <a:off x="3382" y="97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6" name="Freeform 183"/>
              <p:cNvSpPr>
                <a:spLocks/>
              </p:cNvSpPr>
              <p:nvPr/>
            </p:nvSpPr>
            <p:spPr bwMode="auto">
              <a:xfrm>
                <a:off x="3380" y="97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7" name="Freeform 184"/>
              <p:cNvSpPr>
                <a:spLocks/>
              </p:cNvSpPr>
              <p:nvPr/>
            </p:nvSpPr>
            <p:spPr bwMode="auto">
              <a:xfrm>
                <a:off x="3379" y="97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8" name="Freeform 185"/>
              <p:cNvSpPr>
                <a:spLocks/>
              </p:cNvSpPr>
              <p:nvPr/>
            </p:nvSpPr>
            <p:spPr bwMode="auto">
              <a:xfrm>
                <a:off x="3375" y="982"/>
                <a:ext cx="2" cy="3"/>
              </a:xfrm>
              <a:custGeom>
                <a:avLst/>
                <a:gdLst>
                  <a:gd name="T0" fmla="*/ 0 w 2"/>
                  <a:gd name="T1" fmla="*/ 0 h 3"/>
                  <a:gd name="T2" fmla="*/ 0 w 2"/>
                  <a:gd name="T3" fmla="*/ 1 h 3"/>
                  <a:gd name="T4" fmla="*/ 0 w 2"/>
                  <a:gd name="T5" fmla="*/ 0 h 3"/>
                  <a:gd name="T6" fmla="*/ 1 w 2"/>
                  <a:gd name="T7" fmla="*/ 0 h 3"/>
                  <a:gd name="T8" fmla="*/ 1 w 2"/>
                  <a:gd name="T9" fmla="*/ 0 h 3"/>
                  <a:gd name="T10" fmla="*/ 1 w 2"/>
                  <a:gd name="T11" fmla="*/ 0 h 3"/>
                  <a:gd name="T12" fmla="*/ 1 w 2"/>
                  <a:gd name="T13" fmla="*/ 0 h 3"/>
                  <a:gd name="T14" fmla="*/ 1 w 2"/>
                  <a:gd name="T15" fmla="*/ 0 h 3"/>
                  <a:gd name="T16" fmla="*/ 2 w 2"/>
                  <a:gd name="T17" fmla="*/ 0 h 3"/>
                  <a:gd name="T18" fmla="*/ 2 w 2"/>
                  <a:gd name="T19" fmla="*/ 1 h 3"/>
                  <a:gd name="T20" fmla="*/ 1 w 2"/>
                  <a:gd name="T21" fmla="*/ 2 h 3"/>
                  <a:gd name="T22" fmla="*/ 1 w 2"/>
                  <a:gd name="T23" fmla="*/ 3 h 3"/>
                  <a:gd name="T24" fmla="*/ 1 w 2"/>
                  <a:gd name="T25" fmla="*/ 3 h 3"/>
                  <a:gd name="T26" fmla="*/ 1 w 2"/>
                  <a:gd name="T27" fmla="*/ 3 h 3"/>
                  <a:gd name="T28" fmla="*/ 0 w 2"/>
                  <a:gd name="T29" fmla="*/ 3 h 3"/>
                  <a:gd name="T30" fmla="*/ 1 w 2"/>
                  <a:gd name="T31" fmla="*/ 3 h 3"/>
                  <a:gd name="T32" fmla="*/ 1 w 2"/>
                  <a:gd name="T33" fmla="*/ 3 h 3"/>
                  <a:gd name="T34" fmla="*/ 1 w 2"/>
                  <a:gd name="T35" fmla="*/ 2 h 3"/>
                  <a:gd name="T36" fmla="*/ 0 w 2"/>
                  <a:gd name="T37" fmla="*/ 1 h 3"/>
                  <a:gd name="T38" fmla="*/ 0 w 2"/>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0" y="0"/>
                    </a:moveTo>
                    <a:lnTo>
                      <a:pt x="0" y="1"/>
                    </a:lnTo>
                    <a:lnTo>
                      <a:pt x="0" y="0"/>
                    </a:lnTo>
                    <a:lnTo>
                      <a:pt x="1" y="0"/>
                    </a:lnTo>
                    <a:lnTo>
                      <a:pt x="1" y="0"/>
                    </a:lnTo>
                    <a:lnTo>
                      <a:pt x="1" y="0"/>
                    </a:lnTo>
                    <a:lnTo>
                      <a:pt x="1" y="0"/>
                    </a:lnTo>
                    <a:lnTo>
                      <a:pt x="1" y="0"/>
                    </a:lnTo>
                    <a:lnTo>
                      <a:pt x="2" y="0"/>
                    </a:lnTo>
                    <a:lnTo>
                      <a:pt x="2" y="1"/>
                    </a:lnTo>
                    <a:lnTo>
                      <a:pt x="1" y="2"/>
                    </a:lnTo>
                    <a:lnTo>
                      <a:pt x="1" y="3"/>
                    </a:lnTo>
                    <a:lnTo>
                      <a:pt x="1" y="3"/>
                    </a:lnTo>
                    <a:lnTo>
                      <a:pt x="1" y="3"/>
                    </a:lnTo>
                    <a:lnTo>
                      <a:pt x="0" y="3"/>
                    </a:lnTo>
                    <a:lnTo>
                      <a:pt x="1" y="3"/>
                    </a:lnTo>
                    <a:lnTo>
                      <a:pt x="1" y="3"/>
                    </a:lnTo>
                    <a:lnTo>
                      <a:pt x="1" y="2"/>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9" name="Freeform 186"/>
              <p:cNvSpPr>
                <a:spLocks/>
              </p:cNvSpPr>
              <p:nvPr/>
            </p:nvSpPr>
            <p:spPr bwMode="auto">
              <a:xfrm>
                <a:off x="3375" y="982"/>
                <a:ext cx="2" cy="3"/>
              </a:xfrm>
              <a:custGeom>
                <a:avLst/>
                <a:gdLst>
                  <a:gd name="T0" fmla="*/ 0 w 2"/>
                  <a:gd name="T1" fmla="*/ 0 h 3"/>
                  <a:gd name="T2" fmla="*/ 0 w 2"/>
                  <a:gd name="T3" fmla="*/ 1 h 3"/>
                  <a:gd name="T4" fmla="*/ 0 w 2"/>
                  <a:gd name="T5" fmla="*/ 0 h 3"/>
                  <a:gd name="T6" fmla="*/ 1 w 2"/>
                  <a:gd name="T7" fmla="*/ 0 h 3"/>
                  <a:gd name="T8" fmla="*/ 1 w 2"/>
                  <a:gd name="T9" fmla="*/ 0 h 3"/>
                  <a:gd name="T10" fmla="*/ 1 w 2"/>
                  <a:gd name="T11" fmla="*/ 0 h 3"/>
                  <a:gd name="T12" fmla="*/ 1 w 2"/>
                  <a:gd name="T13" fmla="*/ 0 h 3"/>
                  <a:gd name="T14" fmla="*/ 1 w 2"/>
                  <a:gd name="T15" fmla="*/ 0 h 3"/>
                  <a:gd name="T16" fmla="*/ 2 w 2"/>
                  <a:gd name="T17" fmla="*/ 0 h 3"/>
                  <a:gd name="T18" fmla="*/ 2 w 2"/>
                  <a:gd name="T19" fmla="*/ 1 h 3"/>
                  <a:gd name="T20" fmla="*/ 1 w 2"/>
                  <a:gd name="T21" fmla="*/ 2 h 3"/>
                  <a:gd name="T22" fmla="*/ 1 w 2"/>
                  <a:gd name="T23" fmla="*/ 3 h 3"/>
                  <a:gd name="T24" fmla="*/ 1 w 2"/>
                  <a:gd name="T25" fmla="*/ 3 h 3"/>
                  <a:gd name="T26" fmla="*/ 1 w 2"/>
                  <a:gd name="T27" fmla="*/ 3 h 3"/>
                  <a:gd name="T28" fmla="*/ 0 w 2"/>
                  <a:gd name="T29" fmla="*/ 3 h 3"/>
                  <a:gd name="T30" fmla="*/ 1 w 2"/>
                  <a:gd name="T31" fmla="*/ 3 h 3"/>
                  <a:gd name="T32" fmla="*/ 1 w 2"/>
                  <a:gd name="T33" fmla="*/ 3 h 3"/>
                  <a:gd name="T34" fmla="*/ 1 w 2"/>
                  <a:gd name="T35" fmla="*/ 2 h 3"/>
                  <a:gd name="T36" fmla="*/ 0 w 2"/>
                  <a:gd name="T37" fmla="*/ 1 h 3"/>
                  <a:gd name="T38" fmla="*/ 0 w 2"/>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3">
                    <a:moveTo>
                      <a:pt x="0" y="0"/>
                    </a:moveTo>
                    <a:lnTo>
                      <a:pt x="0" y="1"/>
                    </a:lnTo>
                    <a:lnTo>
                      <a:pt x="0" y="0"/>
                    </a:lnTo>
                    <a:lnTo>
                      <a:pt x="1" y="0"/>
                    </a:lnTo>
                    <a:lnTo>
                      <a:pt x="1" y="0"/>
                    </a:lnTo>
                    <a:lnTo>
                      <a:pt x="1" y="0"/>
                    </a:lnTo>
                    <a:lnTo>
                      <a:pt x="1" y="0"/>
                    </a:lnTo>
                    <a:lnTo>
                      <a:pt x="1" y="0"/>
                    </a:lnTo>
                    <a:lnTo>
                      <a:pt x="2" y="0"/>
                    </a:lnTo>
                    <a:lnTo>
                      <a:pt x="2" y="1"/>
                    </a:lnTo>
                    <a:lnTo>
                      <a:pt x="1" y="2"/>
                    </a:lnTo>
                    <a:lnTo>
                      <a:pt x="1" y="3"/>
                    </a:lnTo>
                    <a:lnTo>
                      <a:pt x="1" y="3"/>
                    </a:lnTo>
                    <a:lnTo>
                      <a:pt x="1" y="3"/>
                    </a:lnTo>
                    <a:lnTo>
                      <a:pt x="0" y="3"/>
                    </a:lnTo>
                    <a:lnTo>
                      <a:pt x="1" y="3"/>
                    </a:lnTo>
                    <a:lnTo>
                      <a:pt x="1" y="3"/>
                    </a:lnTo>
                    <a:lnTo>
                      <a:pt x="1" y="2"/>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0" name="Freeform 187"/>
              <p:cNvSpPr>
                <a:spLocks/>
              </p:cNvSpPr>
              <p:nvPr/>
            </p:nvSpPr>
            <p:spPr bwMode="auto">
              <a:xfrm>
                <a:off x="3377" y="97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1" name="Rectangle 188"/>
              <p:cNvSpPr>
                <a:spLocks noChangeArrowheads="1"/>
              </p:cNvSpPr>
              <p:nvPr/>
            </p:nvSpPr>
            <p:spPr bwMode="auto">
              <a:xfrm>
                <a:off x="3376" y="974"/>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2" name="Rectangle 189"/>
              <p:cNvSpPr>
                <a:spLocks noChangeArrowheads="1"/>
              </p:cNvSpPr>
              <p:nvPr/>
            </p:nvSpPr>
            <p:spPr bwMode="auto">
              <a:xfrm>
                <a:off x="3376" y="974"/>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3" name="Freeform 190"/>
              <p:cNvSpPr>
                <a:spLocks/>
              </p:cNvSpPr>
              <p:nvPr/>
            </p:nvSpPr>
            <p:spPr bwMode="auto">
              <a:xfrm>
                <a:off x="3378" y="93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4" name="Freeform 191"/>
              <p:cNvSpPr>
                <a:spLocks/>
              </p:cNvSpPr>
              <p:nvPr/>
            </p:nvSpPr>
            <p:spPr bwMode="auto">
              <a:xfrm>
                <a:off x="3379" y="93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5" name="Rectangle 192"/>
              <p:cNvSpPr>
                <a:spLocks noChangeArrowheads="1"/>
              </p:cNvSpPr>
              <p:nvPr/>
            </p:nvSpPr>
            <p:spPr bwMode="auto">
              <a:xfrm>
                <a:off x="3377" y="911"/>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6" name="Freeform 193"/>
              <p:cNvSpPr>
                <a:spLocks/>
              </p:cNvSpPr>
              <p:nvPr/>
            </p:nvSpPr>
            <p:spPr bwMode="auto">
              <a:xfrm>
                <a:off x="3375" y="90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7" name="Freeform 194"/>
              <p:cNvSpPr>
                <a:spLocks/>
              </p:cNvSpPr>
              <p:nvPr/>
            </p:nvSpPr>
            <p:spPr bwMode="auto">
              <a:xfrm>
                <a:off x="3378" y="89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8" name="Freeform 195"/>
              <p:cNvSpPr>
                <a:spLocks/>
              </p:cNvSpPr>
              <p:nvPr/>
            </p:nvSpPr>
            <p:spPr bwMode="auto">
              <a:xfrm>
                <a:off x="3378" y="8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9" name="Freeform 196"/>
              <p:cNvSpPr>
                <a:spLocks/>
              </p:cNvSpPr>
              <p:nvPr/>
            </p:nvSpPr>
            <p:spPr bwMode="auto">
              <a:xfrm>
                <a:off x="3378" y="89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0" name="Freeform 197"/>
              <p:cNvSpPr>
                <a:spLocks/>
              </p:cNvSpPr>
              <p:nvPr/>
            </p:nvSpPr>
            <p:spPr bwMode="auto">
              <a:xfrm>
                <a:off x="3380" y="88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1" name="Freeform 198"/>
              <p:cNvSpPr>
                <a:spLocks/>
              </p:cNvSpPr>
              <p:nvPr/>
            </p:nvSpPr>
            <p:spPr bwMode="auto">
              <a:xfrm>
                <a:off x="3380" y="88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2" name="Freeform 199"/>
              <p:cNvSpPr>
                <a:spLocks/>
              </p:cNvSpPr>
              <p:nvPr/>
            </p:nvSpPr>
            <p:spPr bwMode="auto">
              <a:xfrm>
                <a:off x="3380" y="88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3" name="Freeform 200"/>
              <p:cNvSpPr>
                <a:spLocks/>
              </p:cNvSpPr>
              <p:nvPr/>
            </p:nvSpPr>
            <p:spPr bwMode="auto">
              <a:xfrm>
                <a:off x="3380" y="88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4" name="Freeform 201"/>
              <p:cNvSpPr>
                <a:spLocks/>
              </p:cNvSpPr>
              <p:nvPr/>
            </p:nvSpPr>
            <p:spPr bwMode="auto">
              <a:xfrm>
                <a:off x="3375" y="894"/>
                <a:ext cx="1" cy="1"/>
              </a:xfrm>
              <a:custGeom>
                <a:avLst/>
                <a:gdLst>
                  <a:gd name="T0" fmla="*/ 1 w 1"/>
                  <a:gd name="T1" fmla="*/ 1 h 1"/>
                  <a:gd name="T2" fmla="*/ 0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1"/>
                    </a:lnTo>
                    <a:lnTo>
                      <a:pt x="0" y="0"/>
                    </a:lnTo>
                    <a:lnTo>
                      <a:pt x="1"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5" name="Freeform 202"/>
              <p:cNvSpPr>
                <a:spLocks/>
              </p:cNvSpPr>
              <p:nvPr/>
            </p:nvSpPr>
            <p:spPr bwMode="auto">
              <a:xfrm>
                <a:off x="3375" y="894"/>
                <a:ext cx="1" cy="1"/>
              </a:xfrm>
              <a:custGeom>
                <a:avLst/>
                <a:gdLst>
                  <a:gd name="T0" fmla="*/ 1 w 1"/>
                  <a:gd name="T1" fmla="*/ 1 h 1"/>
                  <a:gd name="T2" fmla="*/ 0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1"/>
                    </a:lnTo>
                    <a:lnTo>
                      <a:pt x="0" y="0"/>
                    </a:lnTo>
                    <a:lnTo>
                      <a:pt x="1"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6" name="Freeform 203"/>
              <p:cNvSpPr>
                <a:spLocks/>
              </p:cNvSpPr>
              <p:nvPr/>
            </p:nvSpPr>
            <p:spPr bwMode="auto">
              <a:xfrm>
                <a:off x="3755" y="1156"/>
                <a:ext cx="268" cy="228"/>
              </a:xfrm>
              <a:custGeom>
                <a:avLst/>
                <a:gdLst>
                  <a:gd name="T0" fmla="*/ 63 w 268"/>
                  <a:gd name="T1" fmla="*/ 4 h 228"/>
                  <a:gd name="T2" fmla="*/ 76 w 268"/>
                  <a:gd name="T3" fmla="*/ 6 h 228"/>
                  <a:gd name="T4" fmla="*/ 84 w 268"/>
                  <a:gd name="T5" fmla="*/ 8 h 228"/>
                  <a:gd name="T6" fmla="*/ 94 w 268"/>
                  <a:gd name="T7" fmla="*/ 9 h 228"/>
                  <a:gd name="T8" fmla="*/ 103 w 268"/>
                  <a:gd name="T9" fmla="*/ 10 h 228"/>
                  <a:gd name="T10" fmla="*/ 115 w 268"/>
                  <a:gd name="T11" fmla="*/ 12 h 228"/>
                  <a:gd name="T12" fmla="*/ 126 w 268"/>
                  <a:gd name="T13" fmla="*/ 14 h 228"/>
                  <a:gd name="T14" fmla="*/ 137 w 268"/>
                  <a:gd name="T15" fmla="*/ 15 h 228"/>
                  <a:gd name="T16" fmla="*/ 152 w 268"/>
                  <a:gd name="T17" fmla="*/ 16 h 228"/>
                  <a:gd name="T18" fmla="*/ 165 w 268"/>
                  <a:gd name="T19" fmla="*/ 18 h 228"/>
                  <a:gd name="T20" fmla="*/ 180 w 268"/>
                  <a:gd name="T21" fmla="*/ 21 h 228"/>
                  <a:gd name="T22" fmla="*/ 201 w 268"/>
                  <a:gd name="T23" fmla="*/ 23 h 228"/>
                  <a:gd name="T24" fmla="*/ 209 w 268"/>
                  <a:gd name="T25" fmla="*/ 23 h 228"/>
                  <a:gd name="T26" fmla="*/ 228 w 268"/>
                  <a:gd name="T27" fmla="*/ 25 h 228"/>
                  <a:gd name="T28" fmla="*/ 236 w 268"/>
                  <a:gd name="T29" fmla="*/ 26 h 228"/>
                  <a:gd name="T30" fmla="*/ 247 w 268"/>
                  <a:gd name="T31" fmla="*/ 27 h 228"/>
                  <a:gd name="T32" fmla="*/ 256 w 268"/>
                  <a:gd name="T33" fmla="*/ 28 h 228"/>
                  <a:gd name="T34" fmla="*/ 266 w 268"/>
                  <a:gd name="T35" fmla="*/ 29 h 228"/>
                  <a:gd name="T36" fmla="*/ 267 w 268"/>
                  <a:gd name="T37" fmla="*/ 42 h 228"/>
                  <a:gd name="T38" fmla="*/ 267 w 268"/>
                  <a:gd name="T39" fmla="*/ 49 h 228"/>
                  <a:gd name="T40" fmla="*/ 265 w 268"/>
                  <a:gd name="T41" fmla="*/ 61 h 228"/>
                  <a:gd name="T42" fmla="*/ 264 w 268"/>
                  <a:gd name="T43" fmla="*/ 82 h 228"/>
                  <a:gd name="T44" fmla="*/ 262 w 268"/>
                  <a:gd name="T45" fmla="*/ 104 h 228"/>
                  <a:gd name="T46" fmla="*/ 261 w 268"/>
                  <a:gd name="T47" fmla="*/ 114 h 228"/>
                  <a:gd name="T48" fmla="*/ 260 w 268"/>
                  <a:gd name="T49" fmla="*/ 129 h 228"/>
                  <a:gd name="T50" fmla="*/ 258 w 268"/>
                  <a:gd name="T51" fmla="*/ 144 h 228"/>
                  <a:gd name="T52" fmla="*/ 256 w 268"/>
                  <a:gd name="T53" fmla="*/ 174 h 228"/>
                  <a:gd name="T54" fmla="*/ 255 w 268"/>
                  <a:gd name="T55" fmla="*/ 188 h 228"/>
                  <a:gd name="T56" fmla="*/ 254 w 268"/>
                  <a:gd name="T57" fmla="*/ 203 h 228"/>
                  <a:gd name="T58" fmla="*/ 252 w 268"/>
                  <a:gd name="T59" fmla="*/ 221 h 228"/>
                  <a:gd name="T60" fmla="*/ 235 w 268"/>
                  <a:gd name="T61" fmla="*/ 228 h 228"/>
                  <a:gd name="T62" fmla="*/ 215 w 268"/>
                  <a:gd name="T63" fmla="*/ 225 h 228"/>
                  <a:gd name="T64" fmla="*/ 202 w 268"/>
                  <a:gd name="T65" fmla="*/ 225 h 228"/>
                  <a:gd name="T66" fmla="*/ 191 w 268"/>
                  <a:gd name="T67" fmla="*/ 223 h 228"/>
                  <a:gd name="T68" fmla="*/ 179 w 268"/>
                  <a:gd name="T69" fmla="*/ 222 h 228"/>
                  <a:gd name="T70" fmla="*/ 168 w 268"/>
                  <a:gd name="T71" fmla="*/ 220 h 228"/>
                  <a:gd name="T72" fmla="*/ 155 w 268"/>
                  <a:gd name="T73" fmla="*/ 219 h 228"/>
                  <a:gd name="T74" fmla="*/ 140 w 268"/>
                  <a:gd name="T75" fmla="*/ 217 h 228"/>
                  <a:gd name="T76" fmla="*/ 131 w 268"/>
                  <a:gd name="T77" fmla="*/ 216 h 228"/>
                  <a:gd name="T78" fmla="*/ 119 w 268"/>
                  <a:gd name="T79" fmla="*/ 214 h 228"/>
                  <a:gd name="T80" fmla="*/ 109 w 268"/>
                  <a:gd name="T81" fmla="*/ 212 h 228"/>
                  <a:gd name="T82" fmla="*/ 97 w 268"/>
                  <a:gd name="T83" fmla="*/ 212 h 228"/>
                  <a:gd name="T84" fmla="*/ 82 w 268"/>
                  <a:gd name="T85" fmla="*/ 209 h 228"/>
                  <a:gd name="T86" fmla="*/ 72 w 268"/>
                  <a:gd name="T87" fmla="*/ 208 h 228"/>
                  <a:gd name="T88" fmla="*/ 63 w 268"/>
                  <a:gd name="T89" fmla="*/ 206 h 228"/>
                  <a:gd name="T90" fmla="*/ 50 w 268"/>
                  <a:gd name="T91" fmla="*/ 205 h 228"/>
                  <a:gd name="T92" fmla="*/ 39 w 268"/>
                  <a:gd name="T93" fmla="*/ 203 h 228"/>
                  <a:gd name="T94" fmla="*/ 27 w 268"/>
                  <a:gd name="T95" fmla="*/ 202 h 228"/>
                  <a:gd name="T96" fmla="*/ 13 w 268"/>
                  <a:gd name="T97" fmla="*/ 199 h 228"/>
                  <a:gd name="T98" fmla="*/ 0 w 268"/>
                  <a:gd name="T99" fmla="*/ 197 h 228"/>
                  <a:gd name="T100" fmla="*/ 4 w 268"/>
                  <a:gd name="T101" fmla="*/ 173 h 228"/>
                  <a:gd name="T102" fmla="*/ 8 w 268"/>
                  <a:gd name="T103" fmla="*/ 146 h 228"/>
                  <a:gd name="T104" fmla="*/ 9 w 268"/>
                  <a:gd name="T105" fmla="*/ 137 h 228"/>
                  <a:gd name="T106" fmla="*/ 12 w 268"/>
                  <a:gd name="T107" fmla="*/ 125 h 228"/>
                  <a:gd name="T108" fmla="*/ 13 w 268"/>
                  <a:gd name="T109" fmla="*/ 112 h 228"/>
                  <a:gd name="T110" fmla="*/ 15 w 268"/>
                  <a:gd name="T111" fmla="*/ 100 h 228"/>
                  <a:gd name="T112" fmla="*/ 16 w 268"/>
                  <a:gd name="T113" fmla="*/ 94 h 228"/>
                  <a:gd name="T114" fmla="*/ 18 w 268"/>
                  <a:gd name="T115" fmla="*/ 85 h 228"/>
                  <a:gd name="T116" fmla="*/ 20 w 268"/>
                  <a:gd name="T117" fmla="*/ 67 h 228"/>
                  <a:gd name="T118" fmla="*/ 23 w 268"/>
                  <a:gd name="T119" fmla="*/ 49 h 228"/>
                  <a:gd name="T120" fmla="*/ 24 w 268"/>
                  <a:gd name="T121" fmla="*/ 40 h 228"/>
                  <a:gd name="T122" fmla="*/ 27 w 268"/>
                  <a:gd name="T12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228">
                    <a:moveTo>
                      <a:pt x="29" y="12"/>
                    </a:moveTo>
                    <a:lnTo>
                      <a:pt x="30" y="0"/>
                    </a:lnTo>
                    <a:lnTo>
                      <a:pt x="40" y="0"/>
                    </a:lnTo>
                    <a:lnTo>
                      <a:pt x="42" y="1"/>
                    </a:lnTo>
                    <a:lnTo>
                      <a:pt x="50" y="3"/>
                    </a:lnTo>
                    <a:lnTo>
                      <a:pt x="52" y="3"/>
                    </a:lnTo>
                    <a:lnTo>
                      <a:pt x="54" y="3"/>
                    </a:lnTo>
                    <a:lnTo>
                      <a:pt x="57" y="3"/>
                    </a:lnTo>
                    <a:lnTo>
                      <a:pt x="59" y="4"/>
                    </a:lnTo>
                    <a:lnTo>
                      <a:pt x="63" y="4"/>
                    </a:lnTo>
                    <a:lnTo>
                      <a:pt x="66" y="5"/>
                    </a:lnTo>
                    <a:lnTo>
                      <a:pt x="66" y="5"/>
                    </a:lnTo>
                    <a:lnTo>
                      <a:pt x="67" y="5"/>
                    </a:lnTo>
                    <a:lnTo>
                      <a:pt x="69" y="5"/>
                    </a:lnTo>
                    <a:lnTo>
                      <a:pt x="70" y="6"/>
                    </a:lnTo>
                    <a:lnTo>
                      <a:pt x="71" y="6"/>
                    </a:lnTo>
                    <a:lnTo>
                      <a:pt x="73" y="6"/>
                    </a:lnTo>
                    <a:lnTo>
                      <a:pt x="75" y="6"/>
                    </a:lnTo>
                    <a:lnTo>
                      <a:pt x="75" y="6"/>
                    </a:lnTo>
                    <a:lnTo>
                      <a:pt x="76" y="6"/>
                    </a:lnTo>
                    <a:lnTo>
                      <a:pt x="77" y="6"/>
                    </a:lnTo>
                    <a:lnTo>
                      <a:pt x="78" y="6"/>
                    </a:lnTo>
                    <a:lnTo>
                      <a:pt x="79" y="7"/>
                    </a:lnTo>
                    <a:lnTo>
                      <a:pt x="79" y="7"/>
                    </a:lnTo>
                    <a:lnTo>
                      <a:pt x="80" y="7"/>
                    </a:lnTo>
                    <a:lnTo>
                      <a:pt x="80" y="7"/>
                    </a:lnTo>
                    <a:lnTo>
                      <a:pt x="82" y="7"/>
                    </a:lnTo>
                    <a:lnTo>
                      <a:pt x="82" y="7"/>
                    </a:lnTo>
                    <a:lnTo>
                      <a:pt x="83" y="7"/>
                    </a:lnTo>
                    <a:lnTo>
                      <a:pt x="84" y="8"/>
                    </a:lnTo>
                    <a:lnTo>
                      <a:pt x="85" y="8"/>
                    </a:lnTo>
                    <a:lnTo>
                      <a:pt x="85" y="8"/>
                    </a:lnTo>
                    <a:lnTo>
                      <a:pt x="86" y="8"/>
                    </a:lnTo>
                    <a:lnTo>
                      <a:pt x="87" y="8"/>
                    </a:lnTo>
                    <a:lnTo>
                      <a:pt x="89" y="8"/>
                    </a:lnTo>
                    <a:lnTo>
                      <a:pt x="91" y="8"/>
                    </a:lnTo>
                    <a:lnTo>
                      <a:pt x="91" y="8"/>
                    </a:lnTo>
                    <a:lnTo>
                      <a:pt x="92" y="8"/>
                    </a:lnTo>
                    <a:lnTo>
                      <a:pt x="93" y="8"/>
                    </a:lnTo>
                    <a:lnTo>
                      <a:pt x="94" y="9"/>
                    </a:lnTo>
                    <a:lnTo>
                      <a:pt x="94" y="9"/>
                    </a:lnTo>
                    <a:lnTo>
                      <a:pt x="96" y="9"/>
                    </a:lnTo>
                    <a:lnTo>
                      <a:pt x="97" y="9"/>
                    </a:lnTo>
                    <a:lnTo>
                      <a:pt x="97" y="9"/>
                    </a:lnTo>
                    <a:lnTo>
                      <a:pt x="97" y="9"/>
                    </a:lnTo>
                    <a:lnTo>
                      <a:pt x="98" y="9"/>
                    </a:lnTo>
                    <a:lnTo>
                      <a:pt x="100" y="9"/>
                    </a:lnTo>
                    <a:lnTo>
                      <a:pt x="100" y="9"/>
                    </a:lnTo>
                    <a:lnTo>
                      <a:pt x="102" y="10"/>
                    </a:lnTo>
                    <a:lnTo>
                      <a:pt x="103" y="10"/>
                    </a:lnTo>
                    <a:lnTo>
                      <a:pt x="106" y="10"/>
                    </a:lnTo>
                    <a:lnTo>
                      <a:pt x="106" y="11"/>
                    </a:lnTo>
                    <a:lnTo>
                      <a:pt x="107" y="11"/>
                    </a:lnTo>
                    <a:lnTo>
                      <a:pt x="108" y="11"/>
                    </a:lnTo>
                    <a:lnTo>
                      <a:pt x="109" y="11"/>
                    </a:lnTo>
                    <a:lnTo>
                      <a:pt x="110" y="11"/>
                    </a:lnTo>
                    <a:lnTo>
                      <a:pt x="112" y="12"/>
                    </a:lnTo>
                    <a:lnTo>
                      <a:pt x="113" y="12"/>
                    </a:lnTo>
                    <a:lnTo>
                      <a:pt x="114" y="12"/>
                    </a:lnTo>
                    <a:lnTo>
                      <a:pt x="115" y="12"/>
                    </a:lnTo>
                    <a:lnTo>
                      <a:pt x="116" y="12"/>
                    </a:lnTo>
                    <a:lnTo>
                      <a:pt x="117" y="12"/>
                    </a:lnTo>
                    <a:lnTo>
                      <a:pt x="118" y="12"/>
                    </a:lnTo>
                    <a:lnTo>
                      <a:pt x="119" y="12"/>
                    </a:lnTo>
                    <a:lnTo>
                      <a:pt x="121" y="13"/>
                    </a:lnTo>
                    <a:lnTo>
                      <a:pt x="122" y="13"/>
                    </a:lnTo>
                    <a:lnTo>
                      <a:pt x="124" y="13"/>
                    </a:lnTo>
                    <a:lnTo>
                      <a:pt x="125" y="13"/>
                    </a:lnTo>
                    <a:lnTo>
                      <a:pt x="125" y="14"/>
                    </a:lnTo>
                    <a:lnTo>
                      <a:pt x="126" y="14"/>
                    </a:lnTo>
                    <a:lnTo>
                      <a:pt x="127" y="14"/>
                    </a:lnTo>
                    <a:lnTo>
                      <a:pt x="128" y="14"/>
                    </a:lnTo>
                    <a:lnTo>
                      <a:pt x="129" y="14"/>
                    </a:lnTo>
                    <a:lnTo>
                      <a:pt x="130" y="14"/>
                    </a:lnTo>
                    <a:lnTo>
                      <a:pt x="132" y="15"/>
                    </a:lnTo>
                    <a:lnTo>
                      <a:pt x="133" y="15"/>
                    </a:lnTo>
                    <a:lnTo>
                      <a:pt x="134" y="15"/>
                    </a:lnTo>
                    <a:lnTo>
                      <a:pt x="136" y="15"/>
                    </a:lnTo>
                    <a:lnTo>
                      <a:pt x="136" y="15"/>
                    </a:lnTo>
                    <a:lnTo>
                      <a:pt x="137" y="15"/>
                    </a:lnTo>
                    <a:lnTo>
                      <a:pt x="138" y="15"/>
                    </a:lnTo>
                    <a:lnTo>
                      <a:pt x="139" y="15"/>
                    </a:lnTo>
                    <a:lnTo>
                      <a:pt x="141" y="15"/>
                    </a:lnTo>
                    <a:lnTo>
                      <a:pt x="142" y="15"/>
                    </a:lnTo>
                    <a:lnTo>
                      <a:pt x="146" y="15"/>
                    </a:lnTo>
                    <a:lnTo>
                      <a:pt x="146" y="15"/>
                    </a:lnTo>
                    <a:lnTo>
                      <a:pt x="147" y="16"/>
                    </a:lnTo>
                    <a:lnTo>
                      <a:pt x="149" y="16"/>
                    </a:lnTo>
                    <a:lnTo>
                      <a:pt x="151" y="16"/>
                    </a:lnTo>
                    <a:lnTo>
                      <a:pt x="152" y="16"/>
                    </a:lnTo>
                    <a:lnTo>
                      <a:pt x="152" y="16"/>
                    </a:lnTo>
                    <a:lnTo>
                      <a:pt x="154" y="17"/>
                    </a:lnTo>
                    <a:lnTo>
                      <a:pt x="155" y="17"/>
                    </a:lnTo>
                    <a:lnTo>
                      <a:pt x="156" y="17"/>
                    </a:lnTo>
                    <a:lnTo>
                      <a:pt x="158" y="18"/>
                    </a:lnTo>
                    <a:lnTo>
                      <a:pt x="159" y="18"/>
                    </a:lnTo>
                    <a:lnTo>
                      <a:pt x="160" y="18"/>
                    </a:lnTo>
                    <a:lnTo>
                      <a:pt x="163" y="18"/>
                    </a:lnTo>
                    <a:lnTo>
                      <a:pt x="164" y="18"/>
                    </a:lnTo>
                    <a:lnTo>
                      <a:pt x="165" y="18"/>
                    </a:lnTo>
                    <a:lnTo>
                      <a:pt x="166" y="18"/>
                    </a:lnTo>
                    <a:lnTo>
                      <a:pt x="167" y="18"/>
                    </a:lnTo>
                    <a:lnTo>
                      <a:pt x="168" y="19"/>
                    </a:lnTo>
                    <a:lnTo>
                      <a:pt x="171" y="19"/>
                    </a:lnTo>
                    <a:lnTo>
                      <a:pt x="172" y="19"/>
                    </a:lnTo>
                    <a:lnTo>
                      <a:pt x="173" y="19"/>
                    </a:lnTo>
                    <a:lnTo>
                      <a:pt x="174" y="20"/>
                    </a:lnTo>
                    <a:lnTo>
                      <a:pt x="174" y="20"/>
                    </a:lnTo>
                    <a:lnTo>
                      <a:pt x="176" y="20"/>
                    </a:lnTo>
                    <a:lnTo>
                      <a:pt x="180" y="21"/>
                    </a:lnTo>
                    <a:lnTo>
                      <a:pt x="182" y="21"/>
                    </a:lnTo>
                    <a:lnTo>
                      <a:pt x="182" y="21"/>
                    </a:lnTo>
                    <a:lnTo>
                      <a:pt x="185" y="21"/>
                    </a:lnTo>
                    <a:lnTo>
                      <a:pt x="186" y="21"/>
                    </a:lnTo>
                    <a:lnTo>
                      <a:pt x="188" y="21"/>
                    </a:lnTo>
                    <a:lnTo>
                      <a:pt x="191" y="22"/>
                    </a:lnTo>
                    <a:lnTo>
                      <a:pt x="191" y="22"/>
                    </a:lnTo>
                    <a:lnTo>
                      <a:pt x="193" y="22"/>
                    </a:lnTo>
                    <a:lnTo>
                      <a:pt x="197" y="23"/>
                    </a:lnTo>
                    <a:lnTo>
                      <a:pt x="201" y="23"/>
                    </a:lnTo>
                    <a:lnTo>
                      <a:pt x="202" y="23"/>
                    </a:lnTo>
                    <a:lnTo>
                      <a:pt x="202" y="23"/>
                    </a:lnTo>
                    <a:lnTo>
                      <a:pt x="204" y="23"/>
                    </a:lnTo>
                    <a:lnTo>
                      <a:pt x="205" y="23"/>
                    </a:lnTo>
                    <a:lnTo>
                      <a:pt x="205" y="23"/>
                    </a:lnTo>
                    <a:lnTo>
                      <a:pt x="205" y="23"/>
                    </a:lnTo>
                    <a:lnTo>
                      <a:pt x="206" y="23"/>
                    </a:lnTo>
                    <a:lnTo>
                      <a:pt x="207" y="23"/>
                    </a:lnTo>
                    <a:lnTo>
                      <a:pt x="208" y="23"/>
                    </a:lnTo>
                    <a:lnTo>
                      <a:pt x="209" y="23"/>
                    </a:lnTo>
                    <a:lnTo>
                      <a:pt x="210" y="23"/>
                    </a:lnTo>
                    <a:lnTo>
                      <a:pt x="212" y="24"/>
                    </a:lnTo>
                    <a:lnTo>
                      <a:pt x="215" y="24"/>
                    </a:lnTo>
                    <a:lnTo>
                      <a:pt x="216" y="24"/>
                    </a:lnTo>
                    <a:lnTo>
                      <a:pt x="219" y="24"/>
                    </a:lnTo>
                    <a:lnTo>
                      <a:pt x="219" y="24"/>
                    </a:lnTo>
                    <a:lnTo>
                      <a:pt x="223" y="24"/>
                    </a:lnTo>
                    <a:lnTo>
                      <a:pt x="224" y="24"/>
                    </a:lnTo>
                    <a:lnTo>
                      <a:pt x="225" y="24"/>
                    </a:lnTo>
                    <a:lnTo>
                      <a:pt x="228" y="25"/>
                    </a:lnTo>
                    <a:lnTo>
                      <a:pt x="228" y="25"/>
                    </a:lnTo>
                    <a:lnTo>
                      <a:pt x="231" y="25"/>
                    </a:lnTo>
                    <a:lnTo>
                      <a:pt x="231" y="26"/>
                    </a:lnTo>
                    <a:lnTo>
                      <a:pt x="232" y="26"/>
                    </a:lnTo>
                    <a:lnTo>
                      <a:pt x="233" y="26"/>
                    </a:lnTo>
                    <a:lnTo>
                      <a:pt x="234" y="26"/>
                    </a:lnTo>
                    <a:lnTo>
                      <a:pt x="234" y="26"/>
                    </a:lnTo>
                    <a:lnTo>
                      <a:pt x="235" y="26"/>
                    </a:lnTo>
                    <a:lnTo>
                      <a:pt x="235" y="26"/>
                    </a:lnTo>
                    <a:lnTo>
                      <a:pt x="236" y="26"/>
                    </a:lnTo>
                    <a:lnTo>
                      <a:pt x="237" y="26"/>
                    </a:lnTo>
                    <a:lnTo>
                      <a:pt x="240" y="27"/>
                    </a:lnTo>
                    <a:lnTo>
                      <a:pt x="241" y="27"/>
                    </a:lnTo>
                    <a:lnTo>
                      <a:pt x="242" y="27"/>
                    </a:lnTo>
                    <a:lnTo>
                      <a:pt x="243" y="27"/>
                    </a:lnTo>
                    <a:lnTo>
                      <a:pt x="243" y="27"/>
                    </a:lnTo>
                    <a:lnTo>
                      <a:pt x="244" y="27"/>
                    </a:lnTo>
                    <a:lnTo>
                      <a:pt x="245" y="27"/>
                    </a:lnTo>
                    <a:lnTo>
                      <a:pt x="246" y="27"/>
                    </a:lnTo>
                    <a:lnTo>
                      <a:pt x="247" y="27"/>
                    </a:lnTo>
                    <a:lnTo>
                      <a:pt x="249" y="27"/>
                    </a:lnTo>
                    <a:lnTo>
                      <a:pt x="250" y="27"/>
                    </a:lnTo>
                    <a:lnTo>
                      <a:pt x="251" y="27"/>
                    </a:lnTo>
                    <a:lnTo>
                      <a:pt x="252" y="27"/>
                    </a:lnTo>
                    <a:lnTo>
                      <a:pt x="252" y="28"/>
                    </a:lnTo>
                    <a:lnTo>
                      <a:pt x="252" y="28"/>
                    </a:lnTo>
                    <a:lnTo>
                      <a:pt x="253" y="28"/>
                    </a:lnTo>
                    <a:lnTo>
                      <a:pt x="254" y="28"/>
                    </a:lnTo>
                    <a:lnTo>
                      <a:pt x="255" y="28"/>
                    </a:lnTo>
                    <a:lnTo>
                      <a:pt x="256" y="28"/>
                    </a:lnTo>
                    <a:lnTo>
                      <a:pt x="258" y="28"/>
                    </a:lnTo>
                    <a:lnTo>
                      <a:pt x="258" y="28"/>
                    </a:lnTo>
                    <a:lnTo>
                      <a:pt x="260" y="29"/>
                    </a:lnTo>
                    <a:lnTo>
                      <a:pt x="261" y="29"/>
                    </a:lnTo>
                    <a:lnTo>
                      <a:pt x="262" y="29"/>
                    </a:lnTo>
                    <a:lnTo>
                      <a:pt x="263" y="29"/>
                    </a:lnTo>
                    <a:lnTo>
                      <a:pt x="264" y="29"/>
                    </a:lnTo>
                    <a:lnTo>
                      <a:pt x="264" y="29"/>
                    </a:lnTo>
                    <a:lnTo>
                      <a:pt x="265" y="29"/>
                    </a:lnTo>
                    <a:lnTo>
                      <a:pt x="266" y="29"/>
                    </a:lnTo>
                    <a:lnTo>
                      <a:pt x="267" y="30"/>
                    </a:lnTo>
                    <a:lnTo>
                      <a:pt x="267" y="30"/>
                    </a:lnTo>
                    <a:lnTo>
                      <a:pt x="268" y="30"/>
                    </a:lnTo>
                    <a:lnTo>
                      <a:pt x="268" y="32"/>
                    </a:lnTo>
                    <a:lnTo>
                      <a:pt x="268" y="33"/>
                    </a:lnTo>
                    <a:lnTo>
                      <a:pt x="267" y="36"/>
                    </a:lnTo>
                    <a:lnTo>
                      <a:pt x="267" y="39"/>
                    </a:lnTo>
                    <a:lnTo>
                      <a:pt x="267" y="39"/>
                    </a:lnTo>
                    <a:lnTo>
                      <a:pt x="267" y="40"/>
                    </a:lnTo>
                    <a:lnTo>
                      <a:pt x="267" y="42"/>
                    </a:lnTo>
                    <a:lnTo>
                      <a:pt x="267" y="42"/>
                    </a:lnTo>
                    <a:lnTo>
                      <a:pt x="267" y="43"/>
                    </a:lnTo>
                    <a:lnTo>
                      <a:pt x="267" y="44"/>
                    </a:lnTo>
                    <a:lnTo>
                      <a:pt x="267" y="45"/>
                    </a:lnTo>
                    <a:lnTo>
                      <a:pt x="267" y="46"/>
                    </a:lnTo>
                    <a:lnTo>
                      <a:pt x="267" y="46"/>
                    </a:lnTo>
                    <a:lnTo>
                      <a:pt x="267" y="46"/>
                    </a:lnTo>
                    <a:lnTo>
                      <a:pt x="267" y="47"/>
                    </a:lnTo>
                    <a:lnTo>
                      <a:pt x="267" y="48"/>
                    </a:lnTo>
                    <a:lnTo>
                      <a:pt x="267" y="49"/>
                    </a:lnTo>
                    <a:lnTo>
                      <a:pt x="267" y="49"/>
                    </a:lnTo>
                    <a:lnTo>
                      <a:pt x="267" y="50"/>
                    </a:lnTo>
                    <a:lnTo>
                      <a:pt x="267" y="51"/>
                    </a:lnTo>
                    <a:lnTo>
                      <a:pt x="266" y="52"/>
                    </a:lnTo>
                    <a:lnTo>
                      <a:pt x="266" y="53"/>
                    </a:lnTo>
                    <a:lnTo>
                      <a:pt x="266" y="54"/>
                    </a:lnTo>
                    <a:lnTo>
                      <a:pt x="266" y="54"/>
                    </a:lnTo>
                    <a:lnTo>
                      <a:pt x="265" y="61"/>
                    </a:lnTo>
                    <a:lnTo>
                      <a:pt x="265" y="61"/>
                    </a:lnTo>
                    <a:lnTo>
                      <a:pt x="265" y="61"/>
                    </a:lnTo>
                    <a:lnTo>
                      <a:pt x="265" y="62"/>
                    </a:lnTo>
                    <a:lnTo>
                      <a:pt x="265" y="67"/>
                    </a:lnTo>
                    <a:lnTo>
                      <a:pt x="264" y="70"/>
                    </a:lnTo>
                    <a:lnTo>
                      <a:pt x="264" y="71"/>
                    </a:lnTo>
                    <a:lnTo>
                      <a:pt x="264" y="72"/>
                    </a:lnTo>
                    <a:lnTo>
                      <a:pt x="264" y="77"/>
                    </a:lnTo>
                    <a:lnTo>
                      <a:pt x="264" y="78"/>
                    </a:lnTo>
                    <a:lnTo>
                      <a:pt x="264" y="79"/>
                    </a:lnTo>
                    <a:lnTo>
                      <a:pt x="264" y="82"/>
                    </a:lnTo>
                    <a:lnTo>
                      <a:pt x="264" y="82"/>
                    </a:lnTo>
                    <a:lnTo>
                      <a:pt x="263" y="85"/>
                    </a:lnTo>
                    <a:lnTo>
                      <a:pt x="263" y="86"/>
                    </a:lnTo>
                    <a:lnTo>
                      <a:pt x="263" y="91"/>
                    </a:lnTo>
                    <a:lnTo>
                      <a:pt x="263" y="98"/>
                    </a:lnTo>
                    <a:lnTo>
                      <a:pt x="263" y="100"/>
                    </a:lnTo>
                    <a:lnTo>
                      <a:pt x="262" y="100"/>
                    </a:lnTo>
                    <a:lnTo>
                      <a:pt x="262" y="100"/>
                    </a:lnTo>
                    <a:lnTo>
                      <a:pt x="262" y="101"/>
                    </a:lnTo>
                    <a:lnTo>
                      <a:pt x="262" y="102"/>
                    </a:lnTo>
                    <a:lnTo>
                      <a:pt x="262" y="104"/>
                    </a:lnTo>
                    <a:lnTo>
                      <a:pt x="262" y="105"/>
                    </a:lnTo>
                    <a:lnTo>
                      <a:pt x="262" y="108"/>
                    </a:lnTo>
                    <a:lnTo>
                      <a:pt x="261" y="108"/>
                    </a:lnTo>
                    <a:lnTo>
                      <a:pt x="261" y="109"/>
                    </a:lnTo>
                    <a:lnTo>
                      <a:pt x="261" y="109"/>
                    </a:lnTo>
                    <a:lnTo>
                      <a:pt x="261" y="110"/>
                    </a:lnTo>
                    <a:lnTo>
                      <a:pt x="261" y="112"/>
                    </a:lnTo>
                    <a:lnTo>
                      <a:pt x="261" y="113"/>
                    </a:lnTo>
                    <a:lnTo>
                      <a:pt x="261" y="114"/>
                    </a:lnTo>
                    <a:lnTo>
                      <a:pt x="261" y="114"/>
                    </a:lnTo>
                    <a:lnTo>
                      <a:pt x="261" y="116"/>
                    </a:lnTo>
                    <a:lnTo>
                      <a:pt x="261" y="116"/>
                    </a:lnTo>
                    <a:lnTo>
                      <a:pt x="261" y="119"/>
                    </a:lnTo>
                    <a:lnTo>
                      <a:pt x="261" y="122"/>
                    </a:lnTo>
                    <a:lnTo>
                      <a:pt x="261" y="123"/>
                    </a:lnTo>
                    <a:lnTo>
                      <a:pt x="261" y="124"/>
                    </a:lnTo>
                    <a:lnTo>
                      <a:pt x="260" y="126"/>
                    </a:lnTo>
                    <a:lnTo>
                      <a:pt x="260" y="128"/>
                    </a:lnTo>
                    <a:lnTo>
                      <a:pt x="260" y="128"/>
                    </a:lnTo>
                    <a:lnTo>
                      <a:pt x="260" y="129"/>
                    </a:lnTo>
                    <a:lnTo>
                      <a:pt x="260" y="131"/>
                    </a:lnTo>
                    <a:lnTo>
                      <a:pt x="260" y="131"/>
                    </a:lnTo>
                    <a:lnTo>
                      <a:pt x="260" y="132"/>
                    </a:lnTo>
                    <a:lnTo>
                      <a:pt x="259" y="134"/>
                    </a:lnTo>
                    <a:lnTo>
                      <a:pt x="259" y="135"/>
                    </a:lnTo>
                    <a:lnTo>
                      <a:pt x="259" y="136"/>
                    </a:lnTo>
                    <a:lnTo>
                      <a:pt x="259" y="141"/>
                    </a:lnTo>
                    <a:lnTo>
                      <a:pt x="258" y="141"/>
                    </a:lnTo>
                    <a:lnTo>
                      <a:pt x="258" y="142"/>
                    </a:lnTo>
                    <a:lnTo>
                      <a:pt x="258" y="144"/>
                    </a:lnTo>
                    <a:lnTo>
                      <a:pt x="258" y="146"/>
                    </a:lnTo>
                    <a:lnTo>
                      <a:pt x="258" y="146"/>
                    </a:lnTo>
                    <a:lnTo>
                      <a:pt x="258" y="147"/>
                    </a:lnTo>
                    <a:lnTo>
                      <a:pt x="258" y="149"/>
                    </a:lnTo>
                    <a:lnTo>
                      <a:pt x="258" y="151"/>
                    </a:lnTo>
                    <a:lnTo>
                      <a:pt x="257" y="170"/>
                    </a:lnTo>
                    <a:lnTo>
                      <a:pt x="257" y="172"/>
                    </a:lnTo>
                    <a:lnTo>
                      <a:pt x="257" y="173"/>
                    </a:lnTo>
                    <a:lnTo>
                      <a:pt x="257" y="173"/>
                    </a:lnTo>
                    <a:lnTo>
                      <a:pt x="256" y="174"/>
                    </a:lnTo>
                    <a:lnTo>
                      <a:pt x="256" y="178"/>
                    </a:lnTo>
                    <a:lnTo>
                      <a:pt x="256" y="179"/>
                    </a:lnTo>
                    <a:lnTo>
                      <a:pt x="256" y="179"/>
                    </a:lnTo>
                    <a:lnTo>
                      <a:pt x="256" y="180"/>
                    </a:lnTo>
                    <a:lnTo>
                      <a:pt x="256" y="181"/>
                    </a:lnTo>
                    <a:lnTo>
                      <a:pt x="255" y="182"/>
                    </a:lnTo>
                    <a:lnTo>
                      <a:pt x="255" y="186"/>
                    </a:lnTo>
                    <a:lnTo>
                      <a:pt x="255" y="187"/>
                    </a:lnTo>
                    <a:lnTo>
                      <a:pt x="255" y="188"/>
                    </a:lnTo>
                    <a:lnTo>
                      <a:pt x="255" y="188"/>
                    </a:lnTo>
                    <a:lnTo>
                      <a:pt x="255" y="190"/>
                    </a:lnTo>
                    <a:lnTo>
                      <a:pt x="255" y="192"/>
                    </a:lnTo>
                    <a:lnTo>
                      <a:pt x="255" y="194"/>
                    </a:lnTo>
                    <a:lnTo>
                      <a:pt x="254" y="197"/>
                    </a:lnTo>
                    <a:lnTo>
                      <a:pt x="254" y="199"/>
                    </a:lnTo>
                    <a:lnTo>
                      <a:pt x="254" y="200"/>
                    </a:lnTo>
                    <a:lnTo>
                      <a:pt x="254" y="201"/>
                    </a:lnTo>
                    <a:lnTo>
                      <a:pt x="254" y="202"/>
                    </a:lnTo>
                    <a:lnTo>
                      <a:pt x="254" y="203"/>
                    </a:lnTo>
                    <a:lnTo>
                      <a:pt x="254" y="203"/>
                    </a:lnTo>
                    <a:lnTo>
                      <a:pt x="254" y="204"/>
                    </a:lnTo>
                    <a:lnTo>
                      <a:pt x="254" y="205"/>
                    </a:lnTo>
                    <a:lnTo>
                      <a:pt x="253" y="208"/>
                    </a:lnTo>
                    <a:lnTo>
                      <a:pt x="253" y="209"/>
                    </a:lnTo>
                    <a:lnTo>
                      <a:pt x="253" y="209"/>
                    </a:lnTo>
                    <a:lnTo>
                      <a:pt x="253" y="212"/>
                    </a:lnTo>
                    <a:lnTo>
                      <a:pt x="253" y="212"/>
                    </a:lnTo>
                    <a:lnTo>
                      <a:pt x="252" y="215"/>
                    </a:lnTo>
                    <a:lnTo>
                      <a:pt x="252" y="216"/>
                    </a:lnTo>
                    <a:lnTo>
                      <a:pt x="252" y="221"/>
                    </a:lnTo>
                    <a:lnTo>
                      <a:pt x="252" y="222"/>
                    </a:lnTo>
                    <a:lnTo>
                      <a:pt x="252" y="223"/>
                    </a:lnTo>
                    <a:lnTo>
                      <a:pt x="252" y="225"/>
                    </a:lnTo>
                    <a:lnTo>
                      <a:pt x="252" y="228"/>
                    </a:lnTo>
                    <a:lnTo>
                      <a:pt x="252" y="228"/>
                    </a:lnTo>
                    <a:lnTo>
                      <a:pt x="246" y="228"/>
                    </a:lnTo>
                    <a:lnTo>
                      <a:pt x="246" y="228"/>
                    </a:lnTo>
                    <a:lnTo>
                      <a:pt x="241" y="228"/>
                    </a:lnTo>
                    <a:lnTo>
                      <a:pt x="237" y="228"/>
                    </a:lnTo>
                    <a:lnTo>
                      <a:pt x="235" y="228"/>
                    </a:lnTo>
                    <a:lnTo>
                      <a:pt x="231" y="228"/>
                    </a:lnTo>
                    <a:lnTo>
                      <a:pt x="224" y="227"/>
                    </a:lnTo>
                    <a:lnTo>
                      <a:pt x="223" y="227"/>
                    </a:lnTo>
                    <a:lnTo>
                      <a:pt x="222" y="227"/>
                    </a:lnTo>
                    <a:lnTo>
                      <a:pt x="219" y="226"/>
                    </a:lnTo>
                    <a:lnTo>
                      <a:pt x="219" y="226"/>
                    </a:lnTo>
                    <a:lnTo>
                      <a:pt x="219" y="226"/>
                    </a:lnTo>
                    <a:lnTo>
                      <a:pt x="218" y="226"/>
                    </a:lnTo>
                    <a:lnTo>
                      <a:pt x="217" y="226"/>
                    </a:lnTo>
                    <a:lnTo>
                      <a:pt x="215" y="225"/>
                    </a:lnTo>
                    <a:lnTo>
                      <a:pt x="213" y="225"/>
                    </a:lnTo>
                    <a:lnTo>
                      <a:pt x="213" y="225"/>
                    </a:lnTo>
                    <a:lnTo>
                      <a:pt x="213" y="225"/>
                    </a:lnTo>
                    <a:lnTo>
                      <a:pt x="212" y="225"/>
                    </a:lnTo>
                    <a:lnTo>
                      <a:pt x="208" y="225"/>
                    </a:lnTo>
                    <a:lnTo>
                      <a:pt x="207" y="225"/>
                    </a:lnTo>
                    <a:lnTo>
                      <a:pt x="205" y="225"/>
                    </a:lnTo>
                    <a:lnTo>
                      <a:pt x="204" y="225"/>
                    </a:lnTo>
                    <a:lnTo>
                      <a:pt x="202" y="225"/>
                    </a:lnTo>
                    <a:lnTo>
                      <a:pt x="202" y="225"/>
                    </a:lnTo>
                    <a:lnTo>
                      <a:pt x="201" y="224"/>
                    </a:lnTo>
                    <a:lnTo>
                      <a:pt x="200" y="224"/>
                    </a:lnTo>
                    <a:lnTo>
                      <a:pt x="200" y="224"/>
                    </a:lnTo>
                    <a:lnTo>
                      <a:pt x="197" y="224"/>
                    </a:lnTo>
                    <a:lnTo>
                      <a:pt x="195" y="224"/>
                    </a:lnTo>
                    <a:lnTo>
                      <a:pt x="194" y="224"/>
                    </a:lnTo>
                    <a:lnTo>
                      <a:pt x="193" y="223"/>
                    </a:lnTo>
                    <a:lnTo>
                      <a:pt x="192" y="223"/>
                    </a:lnTo>
                    <a:lnTo>
                      <a:pt x="191" y="223"/>
                    </a:lnTo>
                    <a:lnTo>
                      <a:pt x="191" y="223"/>
                    </a:lnTo>
                    <a:lnTo>
                      <a:pt x="191" y="223"/>
                    </a:lnTo>
                    <a:lnTo>
                      <a:pt x="187" y="222"/>
                    </a:lnTo>
                    <a:lnTo>
                      <a:pt x="186" y="222"/>
                    </a:lnTo>
                    <a:lnTo>
                      <a:pt x="185" y="222"/>
                    </a:lnTo>
                    <a:lnTo>
                      <a:pt x="182" y="222"/>
                    </a:lnTo>
                    <a:lnTo>
                      <a:pt x="182" y="222"/>
                    </a:lnTo>
                    <a:lnTo>
                      <a:pt x="181" y="222"/>
                    </a:lnTo>
                    <a:lnTo>
                      <a:pt x="180" y="222"/>
                    </a:lnTo>
                    <a:lnTo>
                      <a:pt x="179" y="222"/>
                    </a:lnTo>
                    <a:lnTo>
                      <a:pt x="179" y="222"/>
                    </a:lnTo>
                    <a:lnTo>
                      <a:pt x="177" y="222"/>
                    </a:lnTo>
                    <a:lnTo>
                      <a:pt x="176" y="222"/>
                    </a:lnTo>
                    <a:lnTo>
                      <a:pt x="175" y="221"/>
                    </a:lnTo>
                    <a:lnTo>
                      <a:pt x="174" y="221"/>
                    </a:lnTo>
                    <a:lnTo>
                      <a:pt x="174" y="221"/>
                    </a:lnTo>
                    <a:lnTo>
                      <a:pt x="173" y="221"/>
                    </a:lnTo>
                    <a:lnTo>
                      <a:pt x="170" y="220"/>
                    </a:lnTo>
                    <a:lnTo>
                      <a:pt x="169" y="220"/>
                    </a:lnTo>
                    <a:lnTo>
                      <a:pt x="169" y="220"/>
                    </a:lnTo>
                    <a:lnTo>
                      <a:pt x="168" y="220"/>
                    </a:lnTo>
                    <a:lnTo>
                      <a:pt x="167" y="220"/>
                    </a:lnTo>
                    <a:lnTo>
                      <a:pt x="166" y="220"/>
                    </a:lnTo>
                    <a:lnTo>
                      <a:pt x="165" y="220"/>
                    </a:lnTo>
                    <a:lnTo>
                      <a:pt x="164" y="220"/>
                    </a:lnTo>
                    <a:lnTo>
                      <a:pt x="164" y="220"/>
                    </a:lnTo>
                    <a:lnTo>
                      <a:pt x="163" y="220"/>
                    </a:lnTo>
                    <a:lnTo>
                      <a:pt x="160" y="220"/>
                    </a:lnTo>
                    <a:lnTo>
                      <a:pt x="159" y="219"/>
                    </a:lnTo>
                    <a:lnTo>
                      <a:pt x="157" y="219"/>
                    </a:lnTo>
                    <a:lnTo>
                      <a:pt x="155" y="219"/>
                    </a:lnTo>
                    <a:lnTo>
                      <a:pt x="154" y="219"/>
                    </a:lnTo>
                    <a:lnTo>
                      <a:pt x="151" y="219"/>
                    </a:lnTo>
                    <a:lnTo>
                      <a:pt x="150" y="219"/>
                    </a:lnTo>
                    <a:lnTo>
                      <a:pt x="149" y="219"/>
                    </a:lnTo>
                    <a:lnTo>
                      <a:pt x="146" y="218"/>
                    </a:lnTo>
                    <a:lnTo>
                      <a:pt x="146" y="218"/>
                    </a:lnTo>
                    <a:lnTo>
                      <a:pt x="142" y="217"/>
                    </a:lnTo>
                    <a:lnTo>
                      <a:pt x="141" y="217"/>
                    </a:lnTo>
                    <a:lnTo>
                      <a:pt x="141" y="217"/>
                    </a:lnTo>
                    <a:lnTo>
                      <a:pt x="140" y="217"/>
                    </a:lnTo>
                    <a:lnTo>
                      <a:pt x="138" y="217"/>
                    </a:lnTo>
                    <a:lnTo>
                      <a:pt x="137" y="217"/>
                    </a:lnTo>
                    <a:lnTo>
                      <a:pt x="136" y="216"/>
                    </a:lnTo>
                    <a:lnTo>
                      <a:pt x="136" y="216"/>
                    </a:lnTo>
                    <a:lnTo>
                      <a:pt x="136" y="216"/>
                    </a:lnTo>
                    <a:lnTo>
                      <a:pt x="135" y="216"/>
                    </a:lnTo>
                    <a:lnTo>
                      <a:pt x="134" y="216"/>
                    </a:lnTo>
                    <a:lnTo>
                      <a:pt x="133" y="216"/>
                    </a:lnTo>
                    <a:lnTo>
                      <a:pt x="132" y="216"/>
                    </a:lnTo>
                    <a:lnTo>
                      <a:pt x="131" y="216"/>
                    </a:lnTo>
                    <a:lnTo>
                      <a:pt x="130" y="216"/>
                    </a:lnTo>
                    <a:lnTo>
                      <a:pt x="128" y="216"/>
                    </a:lnTo>
                    <a:lnTo>
                      <a:pt x="127" y="216"/>
                    </a:lnTo>
                    <a:lnTo>
                      <a:pt x="127" y="216"/>
                    </a:lnTo>
                    <a:lnTo>
                      <a:pt x="126" y="216"/>
                    </a:lnTo>
                    <a:lnTo>
                      <a:pt x="124" y="215"/>
                    </a:lnTo>
                    <a:lnTo>
                      <a:pt x="123" y="215"/>
                    </a:lnTo>
                    <a:lnTo>
                      <a:pt x="121" y="215"/>
                    </a:lnTo>
                    <a:lnTo>
                      <a:pt x="120" y="214"/>
                    </a:lnTo>
                    <a:lnTo>
                      <a:pt x="119" y="214"/>
                    </a:lnTo>
                    <a:lnTo>
                      <a:pt x="118" y="214"/>
                    </a:lnTo>
                    <a:lnTo>
                      <a:pt x="118" y="214"/>
                    </a:lnTo>
                    <a:lnTo>
                      <a:pt x="117" y="214"/>
                    </a:lnTo>
                    <a:lnTo>
                      <a:pt x="116" y="214"/>
                    </a:lnTo>
                    <a:lnTo>
                      <a:pt x="114" y="213"/>
                    </a:lnTo>
                    <a:lnTo>
                      <a:pt x="113" y="213"/>
                    </a:lnTo>
                    <a:lnTo>
                      <a:pt x="112" y="213"/>
                    </a:lnTo>
                    <a:lnTo>
                      <a:pt x="111" y="213"/>
                    </a:lnTo>
                    <a:lnTo>
                      <a:pt x="109" y="213"/>
                    </a:lnTo>
                    <a:lnTo>
                      <a:pt x="109" y="212"/>
                    </a:lnTo>
                    <a:lnTo>
                      <a:pt x="108" y="212"/>
                    </a:lnTo>
                    <a:lnTo>
                      <a:pt x="105" y="212"/>
                    </a:lnTo>
                    <a:lnTo>
                      <a:pt x="104" y="212"/>
                    </a:lnTo>
                    <a:lnTo>
                      <a:pt x="103" y="212"/>
                    </a:lnTo>
                    <a:lnTo>
                      <a:pt x="103" y="212"/>
                    </a:lnTo>
                    <a:lnTo>
                      <a:pt x="102" y="212"/>
                    </a:lnTo>
                    <a:lnTo>
                      <a:pt x="102" y="212"/>
                    </a:lnTo>
                    <a:lnTo>
                      <a:pt x="101" y="212"/>
                    </a:lnTo>
                    <a:lnTo>
                      <a:pt x="100" y="212"/>
                    </a:lnTo>
                    <a:lnTo>
                      <a:pt x="97" y="212"/>
                    </a:lnTo>
                    <a:lnTo>
                      <a:pt x="91" y="211"/>
                    </a:lnTo>
                    <a:lnTo>
                      <a:pt x="91" y="211"/>
                    </a:lnTo>
                    <a:lnTo>
                      <a:pt x="91" y="211"/>
                    </a:lnTo>
                    <a:lnTo>
                      <a:pt x="90" y="211"/>
                    </a:lnTo>
                    <a:lnTo>
                      <a:pt x="89" y="211"/>
                    </a:lnTo>
                    <a:lnTo>
                      <a:pt x="87" y="210"/>
                    </a:lnTo>
                    <a:lnTo>
                      <a:pt x="85" y="210"/>
                    </a:lnTo>
                    <a:lnTo>
                      <a:pt x="83" y="209"/>
                    </a:lnTo>
                    <a:lnTo>
                      <a:pt x="82" y="209"/>
                    </a:lnTo>
                    <a:lnTo>
                      <a:pt x="82" y="209"/>
                    </a:lnTo>
                    <a:lnTo>
                      <a:pt x="81" y="209"/>
                    </a:lnTo>
                    <a:lnTo>
                      <a:pt x="80" y="209"/>
                    </a:lnTo>
                    <a:lnTo>
                      <a:pt x="80" y="209"/>
                    </a:lnTo>
                    <a:lnTo>
                      <a:pt x="79" y="209"/>
                    </a:lnTo>
                    <a:lnTo>
                      <a:pt x="79" y="209"/>
                    </a:lnTo>
                    <a:lnTo>
                      <a:pt x="79" y="209"/>
                    </a:lnTo>
                    <a:lnTo>
                      <a:pt x="78" y="209"/>
                    </a:lnTo>
                    <a:lnTo>
                      <a:pt x="74" y="208"/>
                    </a:lnTo>
                    <a:lnTo>
                      <a:pt x="73" y="208"/>
                    </a:lnTo>
                    <a:lnTo>
                      <a:pt x="72" y="208"/>
                    </a:lnTo>
                    <a:lnTo>
                      <a:pt x="72" y="208"/>
                    </a:lnTo>
                    <a:lnTo>
                      <a:pt x="69" y="207"/>
                    </a:lnTo>
                    <a:lnTo>
                      <a:pt x="69" y="207"/>
                    </a:lnTo>
                    <a:lnTo>
                      <a:pt x="67" y="207"/>
                    </a:lnTo>
                    <a:lnTo>
                      <a:pt x="66" y="207"/>
                    </a:lnTo>
                    <a:lnTo>
                      <a:pt x="65" y="207"/>
                    </a:lnTo>
                    <a:lnTo>
                      <a:pt x="64" y="207"/>
                    </a:lnTo>
                    <a:lnTo>
                      <a:pt x="64" y="206"/>
                    </a:lnTo>
                    <a:lnTo>
                      <a:pt x="64" y="207"/>
                    </a:lnTo>
                    <a:lnTo>
                      <a:pt x="63" y="206"/>
                    </a:lnTo>
                    <a:lnTo>
                      <a:pt x="60" y="206"/>
                    </a:lnTo>
                    <a:lnTo>
                      <a:pt x="59" y="206"/>
                    </a:lnTo>
                    <a:lnTo>
                      <a:pt x="58" y="206"/>
                    </a:lnTo>
                    <a:lnTo>
                      <a:pt x="57" y="206"/>
                    </a:lnTo>
                    <a:lnTo>
                      <a:pt x="56" y="206"/>
                    </a:lnTo>
                    <a:lnTo>
                      <a:pt x="55" y="206"/>
                    </a:lnTo>
                    <a:lnTo>
                      <a:pt x="54" y="206"/>
                    </a:lnTo>
                    <a:lnTo>
                      <a:pt x="54" y="205"/>
                    </a:lnTo>
                    <a:lnTo>
                      <a:pt x="51" y="205"/>
                    </a:lnTo>
                    <a:lnTo>
                      <a:pt x="50" y="205"/>
                    </a:lnTo>
                    <a:lnTo>
                      <a:pt x="48" y="205"/>
                    </a:lnTo>
                    <a:lnTo>
                      <a:pt x="48" y="205"/>
                    </a:lnTo>
                    <a:lnTo>
                      <a:pt x="47" y="205"/>
                    </a:lnTo>
                    <a:lnTo>
                      <a:pt x="45" y="204"/>
                    </a:lnTo>
                    <a:lnTo>
                      <a:pt x="42" y="204"/>
                    </a:lnTo>
                    <a:lnTo>
                      <a:pt x="42" y="204"/>
                    </a:lnTo>
                    <a:lnTo>
                      <a:pt x="41" y="204"/>
                    </a:lnTo>
                    <a:lnTo>
                      <a:pt x="40" y="203"/>
                    </a:lnTo>
                    <a:lnTo>
                      <a:pt x="39" y="203"/>
                    </a:lnTo>
                    <a:lnTo>
                      <a:pt x="39" y="203"/>
                    </a:lnTo>
                    <a:lnTo>
                      <a:pt x="37" y="203"/>
                    </a:lnTo>
                    <a:lnTo>
                      <a:pt x="36" y="203"/>
                    </a:lnTo>
                    <a:lnTo>
                      <a:pt x="36" y="203"/>
                    </a:lnTo>
                    <a:lnTo>
                      <a:pt x="36" y="203"/>
                    </a:lnTo>
                    <a:lnTo>
                      <a:pt x="33" y="203"/>
                    </a:lnTo>
                    <a:lnTo>
                      <a:pt x="30" y="202"/>
                    </a:lnTo>
                    <a:lnTo>
                      <a:pt x="29" y="202"/>
                    </a:lnTo>
                    <a:lnTo>
                      <a:pt x="28" y="202"/>
                    </a:lnTo>
                    <a:lnTo>
                      <a:pt x="27" y="202"/>
                    </a:lnTo>
                    <a:lnTo>
                      <a:pt x="27" y="202"/>
                    </a:lnTo>
                    <a:lnTo>
                      <a:pt x="25" y="201"/>
                    </a:lnTo>
                    <a:lnTo>
                      <a:pt x="24" y="201"/>
                    </a:lnTo>
                    <a:lnTo>
                      <a:pt x="24" y="201"/>
                    </a:lnTo>
                    <a:lnTo>
                      <a:pt x="19" y="200"/>
                    </a:lnTo>
                    <a:lnTo>
                      <a:pt x="19" y="200"/>
                    </a:lnTo>
                    <a:lnTo>
                      <a:pt x="18" y="200"/>
                    </a:lnTo>
                    <a:lnTo>
                      <a:pt x="17" y="200"/>
                    </a:lnTo>
                    <a:lnTo>
                      <a:pt x="15" y="200"/>
                    </a:lnTo>
                    <a:lnTo>
                      <a:pt x="14" y="200"/>
                    </a:lnTo>
                    <a:lnTo>
                      <a:pt x="13" y="199"/>
                    </a:lnTo>
                    <a:lnTo>
                      <a:pt x="13" y="199"/>
                    </a:lnTo>
                    <a:lnTo>
                      <a:pt x="12" y="199"/>
                    </a:lnTo>
                    <a:lnTo>
                      <a:pt x="12" y="199"/>
                    </a:lnTo>
                    <a:lnTo>
                      <a:pt x="11" y="199"/>
                    </a:lnTo>
                    <a:lnTo>
                      <a:pt x="6" y="198"/>
                    </a:lnTo>
                    <a:lnTo>
                      <a:pt x="3" y="197"/>
                    </a:lnTo>
                    <a:lnTo>
                      <a:pt x="3" y="197"/>
                    </a:lnTo>
                    <a:lnTo>
                      <a:pt x="2" y="197"/>
                    </a:lnTo>
                    <a:lnTo>
                      <a:pt x="1" y="197"/>
                    </a:lnTo>
                    <a:lnTo>
                      <a:pt x="0" y="197"/>
                    </a:lnTo>
                    <a:lnTo>
                      <a:pt x="0" y="197"/>
                    </a:lnTo>
                    <a:lnTo>
                      <a:pt x="1" y="193"/>
                    </a:lnTo>
                    <a:lnTo>
                      <a:pt x="1" y="192"/>
                    </a:lnTo>
                    <a:lnTo>
                      <a:pt x="1" y="191"/>
                    </a:lnTo>
                    <a:lnTo>
                      <a:pt x="1" y="191"/>
                    </a:lnTo>
                    <a:lnTo>
                      <a:pt x="2" y="188"/>
                    </a:lnTo>
                    <a:lnTo>
                      <a:pt x="3" y="185"/>
                    </a:lnTo>
                    <a:lnTo>
                      <a:pt x="3" y="179"/>
                    </a:lnTo>
                    <a:lnTo>
                      <a:pt x="3" y="179"/>
                    </a:lnTo>
                    <a:lnTo>
                      <a:pt x="4" y="173"/>
                    </a:lnTo>
                    <a:lnTo>
                      <a:pt x="4" y="171"/>
                    </a:lnTo>
                    <a:lnTo>
                      <a:pt x="5" y="169"/>
                    </a:lnTo>
                    <a:lnTo>
                      <a:pt x="5" y="168"/>
                    </a:lnTo>
                    <a:lnTo>
                      <a:pt x="6" y="159"/>
                    </a:lnTo>
                    <a:lnTo>
                      <a:pt x="8" y="151"/>
                    </a:lnTo>
                    <a:lnTo>
                      <a:pt x="8" y="149"/>
                    </a:lnTo>
                    <a:lnTo>
                      <a:pt x="8" y="148"/>
                    </a:lnTo>
                    <a:lnTo>
                      <a:pt x="8" y="147"/>
                    </a:lnTo>
                    <a:lnTo>
                      <a:pt x="8" y="146"/>
                    </a:lnTo>
                    <a:lnTo>
                      <a:pt x="8" y="146"/>
                    </a:lnTo>
                    <a:lnTo>
                      <a:pt x="8" y="144"/>
                    </a:lnTo>
                    <a:lnTo>
                      <a:pt x="8" y="143"/>
                    </a:lnTo>
                    <a:lnTo>
                      <a:pt x="9" y="143"/>
                    </a:lnTo>
                    <a:lnTo>
                      <a:pt x="9" y="143"/>
                    </a:lnTo>
                    <a:lnTo>
                      <a:pt x="9" y="142"/>
                    </a:lnTo>
                    <a:lnTo>
                      <a:pt x="9" y="140"/>
                    </a:lnTo>
                    <a:lnTo>
                      <a:pt x="9" y="140"/>
                    </a:lnTo>
                    <a:lnTo>
                      <a:pt x="9" y="139"/>
                    </a:lnTo>
                    <a:lnTo>
                      <a:pt x="9" y="138"/>
                    </a:lnTo>
                    <a:lnTo>
                      <a:pt x="9" y="137"/>
                    </a:lnTo>
                    <a:lnTo>
                      <a:pt x="9" y="137"/>
                    </a:lnTo>
                    <a:lnTo>
                      <a:pt x="9" y="137"/>
                    </a:lnTo>
                    <a:lnTo>
                      <a:pt x="9" y="136"/>
                    </a:lnTo>
                    <a:lnTo>
                      <a:pt x="9" y="135"/>
                    </a:lnTo>
                    <a:lnTo>
                      <a:pt x="10" y="134"/>
                    </a:lnTo>
                    <a:lnTo>
                      <a:pt x="10" y="132"/>
                    </a:lnTo>
                    <a:lnTo>
                      <a:pt x="10" y="131"/>
                    </a:lnTo>
                    <a:lnTo>
                      <a:pt x="11" y="130"/>
                    </a:lnTo>
                    <a:lnTo>
                      <a:pt x="11" y="127"/>
                    </a:lnTo>
                    <a:lnTo>
                      <a:pt x="12" y="125"/>
                    </a:lnTo>
                    <a:lnTo>
                      <a:pt x="12" y="125"/>
                    </a:lnTo>
                    <a:lnTo>
                      <a:pt x="12" y="124"/>
                    </a:lnTo>
                    <a:lnTo>
                      <a:pt x="12" y="123"/>
                    </a:lnTo>
                    <a:lnTo>
                      <a:pt x="12" y="122"/>
                    </a:lnTo>
                    <a:lnTo>
                      <a:pt x="12" y="122"/>
                    </a:lnTo>
                    <a:lnTo>
                      <a:pt x="12" y="118"/>
                    </a:lnTo>
                    <a:lnTo>
                      <a:pt x="13" y="117"/>
                    </a:lnTo>
                    <a:lnTo>
                      <a:pt x="13" y="116"/>
                    </a:lnTo>
                    <a:lnTo>
                      <a:pt x="13" y="112"/>
                    </a:lnTo>
                    <a:lnTo>
                      <a:pt x="13" y="112"/>
                    </a:lnTo>
                    <a:lnTo>
                      <a:pt x="13" y="111"/>
                    </a:lnTo>
                    <a:lnTo>
                      <a:pt x="13" y="110"/>
                    </a:lnTo>
                    <a:lnTo>
                      <a:pt x="14" y="106"/>
                    </a:lnTo>
                    <a:lnTo>
                      <a:pt x="14" y="106"/>
                    </a:lnTo>
                    <a:lnTo>
                      <a:pt x="15" y="105"/>
                    </a:lnTo>
                    <a:lnTo>
                      <a:pt x="15" y="104"/>
                    </a:lnTo>
                    <a:lnTo>
                      <a:pt x="15" y="103"/>
                    </a:lnTo>
                    <a:lnTo>
                      <a:pt x="15" y="103"/>
                    </a:lnTo>
                    <a:lnTo>
                      <a:pt x="15" y="101"/>
                    </a:lnTo>
                    <a:lnTo>
                      <a:pt x="15" y="100"/>
                    </a:lnTo>
                    <a:lnTo>
                      <a:pt x="15" y="99"/>
                    </a:lnTo>
                    <a:lnTo>
                      <a:pt x="15" y="99"/>
                    </a:lnTo>
                    <a:lnTo>
                      <a:pt x="15" y="98"/>
                    </a:lnTo>
                    <a:lnTo>
                      <a:pt x="15" y="97"/>
                    </a:lnTo>
                    <a:lnTo>
                      <a:pt x="15" y="97"/>
                    </a:lnTo>
                    <a:lnTo>
                      <a:pt x="16" y="97"/>
                    </a:lnTo>
                    <a:lnTo>
                      <a:pt x="16" y="96"/>
                    </a:lnTo>
                    <a:lnTo>
                      <a:pt x="16" y="95"/>
                    </a:lnTo>
                    <a:lnTo>
                      <a:pt x="16" y="94"/>
                    </a:lnTo>
                    <a:lnTo>
                      <a:pt x="16" y="94"/>
                    </a:lnTo>
                    <a:lnTo>
                      <a:pt x="16" y="93"/>
                    </a:lnTo>
                    <a:lnTo>
                      <a:pt x="16" y="92"/>
                    </a:lnTo>
                    <a:lnTo>
                      <a:pt x="17" y="92"/>
                    </a:lnTo>
                    <a:lnTo>
                      <a:pt x="17" y="91"/>
                    </a:lnTo>
                    <a:lnTo>
                      <a:pt x="17" y="91"/>
                    </a:lnTo>
                    <a:lnTo>
                      <a:pt x="17" y="89"/>
                    </a:lnTo>
                    <a:lnTo>
                      <a:pt x="17" y="88"/>
                    </a:lnTo>
                    <a:lnTo>
                      <a:pt x="18" y="88"/>
                    </a:lnTo>
                    <a:lnTo>
                      <a:pt x="18" y="87"/>
                    </a:lnTo>
                    <a:lnTo>
                      <a:pt x="18" y="85"/>
                    </a:lnTo>
                    <a:lnTo>
                      <a:pt x="18" y="85"/>
                    </a:lnTo>
                    <a:lnTo>
                      <a:pt x="18" y="82"/>
                    </a:lnTo>
                    <a:lnTo>
                      <a:pt x="18" y="82"/>
                    </a:lnTo>
                    <a:lnTo>
                      <a:pt x="18" y="79"/>
                    </a:lnTo>
                    <a:lnTo>
                      <a:pt x="19" y="77"/>
                    </a:lnTo>
                    <a:lnTo>
                      <a:pt x="19" y="76"/>
                    </a:lnTo>
                    <a:lnTo>
                      <a:pt x="19" y="76"/>
                    </a:lnTo>
                    <a:lnTo>
                      <a:pt x="19" y="74"/>
                    </a:lnTo>
                    <a:lnTo>
                      <a:pt x="19" y="73"/>
                    </a:lnTo>
                    <a:lnTo>
                      <a:pt x="20" y="67"/>
                    </a:lnTo>
                    <a:lnTo>
                      <a:pt x="21" y="64"/>
                    </a:lnTo>
                    <a:lnTo>
                      <a:pt x="21" y="64"/>
                    </a:lnTo>
                    <a:lnTo>
                      <a:pt x="21" y="63"/>
                    </a:lnTo>
                    <a:lnTo>
                      <a:pt x="21" y="62"/>
                    </a:lnTo>
                    <a:lnTo>
                      <a:pt x="21" y="61"/>
                    </a:lnTo>
                    <a:lnTo>
                      <a:pt x="21" y="61"/>
                    </a:lnTo>
                    <a:lnTo>
                      <a:pt x="22" y="56"/>
                    </a:lnTo>
                    <a:lnTo>
                      <a:pt x="22" y="55"/>
                    </a:lnTo>
                    <a:lnTo>
                      <a:pt x="23" y="54"/>
                    </a:lnTo>
                    <a:lnTo>
                      <a:pt x="23" y="49"/>
                    </a:lnTo>
                    <a:lnTo>
                      <a:pt x="24" y="49"/>
                    </a:lnTo>
                    <a:lnTo>
                      <a:pt x="24" y="47"/>
                    </a:lnTo>
                    <a:lnTo>
                      <a:pt x="24" y="46"/>
                    </a:lnTo>
                    <a:lnTo>
                      <a:pt x="24" y="46"/>
                    </a:lnTo>
                    <a:lnTo>
                      <a:pt x="24" y="46"/>
                    </a:lnTo>
                    <a:lnTo>
                      <a:pt x="24" y="45"/>
                    </a:lnTo>
                    <a:lnTo>
                      <a:pt x="24" y="43"/>
                    </a:lnTo>
                    <a:lnTo>
                      <a:pt x="24" y="42"/>
                    </a:lnTo>
                    <a:lnTo>
                      <a:pt x="24" y="42"/>
                    </a:lnTo>
                    <a:lnTo>
                      <a:pt x="24" y="40"/>
                    </a:lnTo>
                    <a:lnTo>
                      <a:pt x="24" y="38"/>
                    </a:lnTo>
                    <a:lnTo>
                      <a:pt x="24" y="36"/>
                    </a:lnTo>
                    <a:lnTo>
                      <a:pt x="25" y="36"/>
                    </a:lnTo>
                    <a:lnTo>
                      <a:pt x="25" y="35"/>
                    </a:lnTo>
                    <a:lnTo>
                      <a:pt x="25" y="32"/>
                    </a:lnTo>
                    <a:lnTo>
                      <a:pt x="26" y="30"/>
                    </a:lnTo>
                    <a:lnTo>
                      <a:pt x="26" y="30"/>
                    </a:lnTo>
                    <a:lnTo>
                      <a:pt x="26" y="29"/>
                    </a:lnTo>
                    <a:lnTo>
                      <a:pt x="26" y="27"/>
                    </a:lnTo>
                    <a:lnTo>
                      <a:pt x="27" y="27"/>
                    </a:lnTo>
                    <a:lnTo>
                      <a:pt x="27" y="26"/>
                    </a:lnTo>
                    <a:lnTo>
                      <a:pt x="27" y="25"/>
                    </a:lnTo>
                    <a:lnTo>
                      <a:pt x="27" y="24"/>
                    </a:lnTo>
                    <a:lnTo>
                      <a:pt x="27" y="18"/>
                    </a:lnTo>
                    <a:lnTo>
                      <a:pt x="28" y="15"/>
                    </a:lnTo>
                    <a:lnTo>
                      <a:pt x="29" y="1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7" name="Freeform 204"/>
              <p:cNvSpPr>
                <a:spLocks/>
              </p:cNvSpPr>
              <p:nvPr/>
            </p:nvSpPr>
            <p:spPr bwMode="auto">
              <a:xfrm>
                <a:off x="3755" y="1156"/>
                <a:ext cx="268" cy="228"/>
              </a:xfrm>
              <a:custGeom>
                <a:avLst/>
                <a:gdLst>
                  <a:gd name="T0" fmla="*/ 63 w 268"/>
                  <a:gd name="T1" fmla="*/ 4 h 228"/>
                  <a:gd name="T2" fmla="*/ 76 w 268"/>
                  <a:gd name="T3" fmla="*/ 6 h 228"/>
                  <a:gd name="T4" fmla="*/ 84 w 268"/>
                  <a:gd name="T5" fmla="*/ 8 h 228"/>
                  <a:gd name="T6" fmla="*/ 94 w 268"/>
                  <a:gd name="T7" fmla="*/ 9 h 228"/>
                  <a:gd name="T8" fmla="*/ 103 w 268"/>
                  <a:gd name="T9" fmla="*/ 10 h 228"/>
                  <a:gd name="T10" fmla="*/ 115 w 268"/>
                  <a:gd name="T11" fmla="*/ 12 h 228"/>
                  <a:gd name="T12" fmla="*/ 126 w 268"/>
                  <a:gd name="T13" fmla="*/ 14 h 228"/>
                  <a:gd name="T14" fmla="*/ 137 w 268"/>
                  <a:gd name="T15" fmla="*/ 15 h 228"/>
                  <a:gd name="T16" fmla="*/ 152 w 268"/>
                  <a:gd name="T17" fmla="*/ 16 h 228"/>
                  <a:gd name="T18" fmla="*/ 165 w 268"/>
                  <a:gd name="T19" fmla="*/ 18 h 228"/>
                  <a:gd name="T20" fmla="*/ 180 w 268"/>
                  <a:gd name="T21" fmla="*/ 21 h 228"/>
                  <a:gd name="T22" fmla="*/ 201 w 268"/>
                  <a:gd name="T23" fmla="*/ 23 h 228"/>
                  <a:gd name="T24" fmla="*/ 209 w 268"/>
                  <a:gd name="T25" fmla="*/ 23 h 228"/>
                  <a:gd name="T26" fmla="*/ 228 w 268"/>
                  <a:gd name="T27" fmla="*/ 25 h 228"/>
                  <a:gd name="T28" fmla="*/ 236 w 268"/>
                  <a:gd name="T29" fmla="*/ 26 h 228"/>
                  <a:gd name="T30" fmla="*/ 247 w 268"/>
                  <a:gd name="T31" fmla="*/ 27 h 228"/>
                  <a:gd name="T32" fmla="*/ 256 w 268"/>
                  <a:gd name="T33" fmla="*/ 28 h 228"/>
                  <a:gd name="T34" fmla="*/ 266 w 268"/>
                  <a:gd name="T35" fmla="*/ 29 h 228"/>
                  <a:gd name="T36" fmla="*/ 267 w 268"/>
                  <a:gd name="T37" fmla="*/ 42 h 228"/>
                  <a:gd name="T38" fmla="*/ 267 w 268"/>
                  <a:gd name="T39" fmla="*/ 49 h 228"/>
                  <a:gd name="T40" fmla="*/ 265 w 268"/>
                  <a:gd name="T41" fmla="*/ 61 h 228"/>
                  <a:gd name="T42" fmla="*/ 264 w 268"/>
                  <a:gd name="T43" fmla="*/ 82 h 228"/>
                  <a:gd name="T44" fmla="*/ 262 w 268"/>
                  <a:gd name="T45" fmla="*/ 104 h 228"/>
                  <a:gd name="T46" fmla="*/ 261 w 268"/>
                  <a:gd name="T47" fmla="*/ 114 h 228"/>
                  <a:gd name="T48" fmla="*/ 260 w 268"/>
                  <a:gd name="T49" fmla="*/ 129 h 228"/>
                  <a:gd name="T50" fmla="*/ 258 w 268"/>
                  <a:gd name="T51" fmla="*/ 144 h 228"/>
                  <a:gd name="T52" fmla="*/ 256 w 268"/>
                  <a:gd name="T53" fmla="*/ 174 h 228"/>
                  <a:gd name="T54" fmla="*/ 255 w 268"/>
                  <a:gd name="T55" fmla="*/ 188 h 228"/>
                  <a:gd name="T56" fmla="*/ 254 w 268"/>
                  <a:gd name="T57" fmla="*/ 203 h 228"/>
                  <a:gd name="T58" fmla="*/ 252 w 268"/>
                  <a:gd name="T59" fmla="*/ 221 h 228"/>
                  <a:gd name="T60" fmla="*/ 235 w 268"/>
                  <a:gd name="T61" fmla="*/ 228 h 228"/>
                  <a:gd name="T62" fmla="*/ 215 w 268"/>
                  <a:gd name="T63" fmla="*/ 225 h 228"/>
                  <a:gd name="T64" fmla="*/ 202 w 268"/>
                  <a:gd name="T65" fmla="*/ 225 h 228"/>
                  <a:gd name="T66" fmla="*/ 191 w 268"/>
                  <a:gd name="T67" fmla="*/ 223 h 228"/>
                  <a:gd name="T68" fmla="*/ 179 w 268"/>
                  <a:gd name="T69" fmla="*/ 222 h 228"/>
                  <a:gd name="T70" fmla="*/ 168 w 268"/>
                  <a:gd name="T71" fmla="*/ 220 h 228"/>
                  <a:gd name="T72" fmla="*/ 155 w 268"/>
                  <a:gd name="T73" fmla="*/ 219 h 228"/>
                  <a:gd name="T74" fmla="*/ 140 w 268"/>
                  <a:gd name="T75" fmla="*/ 217 h 228"/>
                  <a:gd name="T76" fmla="*/ 131 w 268"/>
                  <a:gd name="T77" fmla="*/ 216 h 228"/>
                  <a:gd name="T78" fmla="*/ 119 w 268"/>
                  <a:gd name="T79" fmla="*/ 214 h 228"/>
                  <a:gd name="T80" fmla="*/ 109 w 268"/>
                  <a:gd name="T81" fmla="*/ 212 h 228"/>
                  <a:gd name="T82" fmla="*/ 97 w 268"/>
                  <a:gd name="T83" fmla="*/ 212 h 228"/>
                  <a:gd name="T84" fmla="*/ 82 w 268"/>
                  <a:gd name="T85" fmla="*/ 209 h 228"/>
                  <a:gd name="T86" fmla="*/ 72 w 268"/>
                  <a:gd name="T87" fmla="*/ 208 h 228"/>
                  <a:gd name="T88" fmla="*/ 63 w 268"/>
                  <a:gd name="T89" fmla="*/ 206 h 228"/>
                  <a:gd name="T90" fmla="*/ 50 w 268"/>
                  <a:gd name="T91" fmla="*/ 205 h 228"/>
                  <a:gd name="T92" fmla="*/ 39 w 268"/>
                  <a:gd name="T93" fmla="*/ 203 h 228"/>
                  <a:gd name="T94" fmla="*/ 27 w 268"/>
                  <a:gd name="T95" fmla="*/ 202 h 228"/>
                  <a:gd name="T96" fmla="*/ 13 w 268"/>
                  <a:gd name="T97" fmla="*/ 199 h 228"/>
                  <a:gd name="T98" fmla="*/ 0 w 268"/>
                  <a:gd name="T99" fmla="*/ 197 h 228"/>
                  <a:gd name="T100" fmla="*/ 4 w 268"/>
                  <a:gd name="T101" fmla="*/ 173 h 228"/>
                  <a:gd name="T102" fmla="*/ 8 w 268"/>
                  <a:gd name="T103" fmla="*/ 146 h 228"/>
                  <a:gd name="T104" fmla="*/ 9 w 268"/>
                  <a:gd name="T105" fmla="*/ 137 h 228"/>
                  <a:gd name="T106" fmla="*/ 12 w 268"/>
                  <a:gd name="T107" fmla="*/ 125 h 228"/>
                  <a:gd name="T108" fmla="*/ 13 w 268"/>
                  <a:gd name="T109" fmla="*/ 112 h 228"/>
                  <a:gd name="T110" fmla="*/ 15 w 268"/>
                  <a:gd name="T111" fmla="*/ 100 h 228"/>
                  <a:gd name="T112" fmla="*/ 16 w 268"/>
                  <a:gd name="T113" fmla="*/ 94 h 228"/>
                  <a:gd name="T114" fmla="*/ 18 w 268"/>
                  <a:gd name="T115" fmla="*/ 85 h 228"/>
                  <a:gd name="T116" fmla="*/ 20 w 268"/>
                  <a:gd name="T117" fmla="*/ 67 h 228"/>
                  <a:gd name="T118" fmla="*/ 23 w 268"/>
                  <a:gd name="T119" fmla="*/ 49 h 228"/>
                  <a:gd name="T120" fmla="*/ 24 w 268"/>
                  <a:gd name="T121" fmla="*/ 40 h 228"/>
                  <a:gd name="T122" fmla="*/ 27 w 268"/>
                  <a:gd name="T12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228">
                    <a:moveTo>
                      <a:pt x="29" y="12"/>
                    </a:moveTo>
                    <a:lnTo>
                      <a:pt x="30" y="0"/>
                    </a:lnTo>
                    <a:lnTo>
                      <a:pt x="40" y="0"/>
                    </a:lnTo>
                    <a:lnTo>
                      <a:pt x="42" y="1"/>
                    </a:lnTo>
                    <a:lnTo>
                      <a:pt x="50" y="3"/>
                    </a:lnTo>
                    <a:lnTo>
                      <a:pt x="52" y="3"/>
                    </a:lnTo>
                    <a:lnTo>
                      <a:pt x="54" y="3"/>
                    </a:lnTo>
                    <a:lnTo>
                      <a:pt x="57" y="3"/>
                    </a:lnTo>
                    <a:lnTo>
                      <a:pt x="59" y="4"/>
                    </a:lnTo>
                    <a:lnTo>
                      <a:pt x="63" y="4"/>
                    </a:lnTo>
                    <a:lnTo>
                      <a:pt x="66" y="5"/>
                    </a:lnTo>
                    <a:lnTo>
                      <a:pt x="66" y="5"/>
                    </a:lnTo>
                    <a:lnTo>
                      <a:pt x="67" y="5"/>
                    </a:lnTo>
                    <a:lnTo>
                      <a:pt x="69" y="5"/>
                    </a:lnTo>
                    <a:lnTo>
                      <a:pt x="70" y="6"/>
                    </a:lnTo>
                    <a:lnTo>
                      <a:pt x="71" y="6"/>
                    </a:lnTo>
                    <a:lnTo>
                      <a:pt x="73" y="6"/>
                    </a:lnTo>
                    <a:lnTo>
                      <a:pt x="75" y="6"/>
                    </a:lnTo>
                    <a:lnTo>
                      <a:pt x="75" y="6"/>
                    </a:lnTo>
                    <a:lnTo>
                      <a:pt x="76" y="6"/>
                    </a:lnTo>
                    <a:lnTo>
                      <a:pt x="77" y="6"/>
                    </a:lnTo>
                    <a:lnTo>
                      <a:pt x="78" y="6"/>
                    </a:lnTo>
                    <a:lnTo>
                      <a:pt x="79" y="7"/>
                    </a:lnTo>
                    <a:lnTo>
                      <a:pt x="79" y="7"/>
                    </a:lnTo>
                    <a:lnTo>
                      <a:pt x="80" y="7"/>
                    </a:lnTo>
                    <a:lnTo>
                      <a:pt x="80" y="7"/>
                    </a:lnTo>
                    <a:lnTo>
                      <a:pt x="82" y="7"/>
                    </a:lnTo>
                    <a:lnTo>
                      <a:pt x="82" y="7"/>
                    </a:lnTo>
                    <a:lnTo>
                      <a:pt x="83" y="7"/>
                    </a:lnTo>
                    <a:lnTo>
                      <a:pt x="84" y="8"/>
                    </a:lnTo>
                    <a:lnTo>
                      <a:pt x="85" y="8"/>
                    </a:lnTo>
                    <a:lnTo>
                      <a:pt x="85" y="8"/>
                    </a:lnTo>
                    <a:lnTo>
                      <a:pt x="86" y="8"/>
                    </a:lnTo>
                    <a:lnTo>
                      <a:pt x="87" y="8"/>
                    </a:lnTo>
                    <a:lnTo>
                      <a:pt x="89" y="8"/>
                    </a:lnTo>
                    <a:lnTo>
                      <a:pt x="91" y="8"/>
                    </a:lnTo>
                    <a:lnTo>
                      <a:pt x="91" y="8"/>
                    </a:lnTo>
                    <a:lnTo>
                      <a:pt x="92" y="8"/>
                    </a:lnTo>
                    <a:lnTo>
                      <a:pt x="93" y="8"/>
                    </a:lnTo>
                    <a:lnTo>
                      <a:pt x="94" y="9"/>
                    </a:lnTo>
                    <a:lnTo>
                      <a:pt x="94" y="9"/>
                    </a:lnTo>
                    <a:lnTo>
                      <a:pt x="96" y="9"/>
                    </a:lnTo>
                    <a:lnTo>
                      <a:pt x="97" y="9"/>
                    </a:lnTo>
                    <a:lnTo>
                      <a:pt x="97" y="9"/>
                    </a:lnTo>
                    <a:lnTo>
                      <a:pt x="97" y="9"/>
                    </a:lnTo>
                    <a:lnTo>
                      <a:pt x="98" y="9"/>
                    </a:lnTo>
                    <a:lnTo>
                      <a:pt x="100" y="9"/>
                    </a:lnTo>
                    <a:lnTo>
                      <a:pt x="100" y="9"/>
                    </a:lnTo>
                    <a:lnTo>
                      <a:pt x="102" y="10"/>
                    </a:lnTo>
                    <a:lnTo>
                      <a:pt x="103" y="10"/>
                    </a:lnTo>
                    <a:lnTo>
                      <a:pt x="106" y="10"/>
                    </a:lnTo>
                    <a:lnTo>
                      <a:pt x="106" y="11"/>
                    </a:lnTo>
                    <a:lnTo>
                      <a:pt x="107" y="11"/>
                    </a:lnTo>
                    <a:lnTo>
                      <a:pt x="108" y="11"/>
                    </a:lnTo>
                    <a:lnTo>
                      <a:pt x="109" y="11"/>
                    </a:lnTo>
                    <a:lnTo>
                      <a:pt x="110" y="11"/>
                    </a:lnTo>
                    <a:lnTo>
                      <a:pt x="112" y="12"/>
                    </a:lnTo>
                    <a:lnTo>
                      <a:pt x="113" y="12"/>
                    </a:lnTo>
                    <a:lnTo>
                      <a:pt x="114" y="12"/>
                    </a:lnTo>
                    <a:lnTo>
                      <a:pt x="115" y="12"/>
                    </a:lnTo>
                    <a:lnTo>
                      <a:pt x="116" y="12"/>
                    </a:lnTo>
                    <a:lnTo>
                      <a:pt x="117" y="12"/>
                    </a:lnTo>
                    <a:lnTo>
                      <a:pt x="118" y="12"/>
                    </a:lnTo>
                    <a:lnTo>
                      <a:pt x="119" y="12"/>
                    </a:lnTo>
                    <a:lnTo>
                      <a:pt x="121" y="13"/>
                    </a:lnTo>
                    <a:lnTo>
                      <a:pt x="122" y="13"/>
                    </a:lnTo>
                    <a:lnTo>
                      <a:pt x="124" y="13"/>
                    </a:lnTo>
                    <a:lnTo>
                      <a:pt x="125" y="13"/>
                    </a:lnTo>
                    <a:lnTo>
                      <a:pt x="125" y="14"/>
                    </a:lnTo>
                    <a:lnTo>
                      <a:pt x="126" y="14"/>
                    </a:lnTo>
                    <a:lnTo>
                      <a:pt x="127" y="14"/>
                    </a:lnTo>
                    <a:lnTo>
                      <a:pt x="128" y="14"/>
                    </a:lnTo>
                    <a:lnTo>
                      <a:pt x="129" y="14"/>
                    </a:lnTo>
                    <a:lnTo>
                      <a:pt x="130" y="14"/>
                    </a:lnTo>
                    <a:lnTo>
                      <a:pt x="132" y="15"/>
                    </a:lnTo>
                    <a:lnTo>
                      <a:pt x="133" y="15"/>
                    </a:lnTo>
                    <a:lnTo>
                      <a:pt x="134" y="15"/>
                    </a:lnTo>
                    <a:lnTo>
                      <a:pt x="136" y="15"/>
                    </a:lnTo>
                    <a:lnTo>
                      <a:pt x="136" y="15"/>
                    </a:lnTo>
                    <a:lnTo>
                      <a:pt x="137" y="15"/>
                    </a:lnTo>
                    <a:lnTo>
                      <a:pt x="138" y="15"/>
                    </a:lnTo>
                    <a:lnTo>
                      <a:pt x="139" y="15"/>
                    </a:lnTo>
                    <a:lnTo>
                      <a:pt x="141" y="15"/>
                    </a:lnTo>
                    <a:lnTo>
                      <a:pt x="142" y="15"/>
                    </a:lnTo>
                    <a:lnTo>
                      <a:pt x="146" y="15"/>
                    </a:lnTo>
                    <a:lnTo>
                      <a:pt x="146" y="15"/>
                    </a:lnTo>
                    <a:lnTo>
                      <a:pt x="147" y="16"/>
                    </a:lnTo>
                    <a:lnTo>
                      <a:pt x="149" y="16"/>
                    </a:lnTo>
                    <a:lnTo>
                      <a:pt x="151" y="16"/>
                    </a:lnTo>
                    <a:lnTo>
                      <a:pt x="152" y="16"/>
                    </a:lnTo>
                    <a:lnTo>
                      <a:pt x="152" y="16"/>
                    </a:lnTo>
                    <a:lnTo>
                      <a:pt x="154" y="17"/>
                    </a:lnTo>
                    <a:lnTo>
                      <a:pt x="155" y="17"/>
                    </a:lnTo>
                    <a:lnTo>
                      <a:pt x="156" y="17"/>
                    </a:lnTo>
                    <a:lnTo>
                      <a:pt x="158" y="18"/>
                    </a:lnTo>
                    <a:lnTo>
                      <a:pt x="159" y="18"/>
                    </a:lnTo>
                    <a:lnTo>
                      <a:pt x="160" y="18"/>
                    </a:lnTo>
                    <a:lnTo>
                      <a:pt x="163" y="18"/>
                    </a:lnTo>
                    <a:lnTo>
                      <a:pt x="164" y="18"/>
                    </a:lnTo>
                    <a:lnTo>
                      <a:pt x="165" y="18"/>
                    </a:lnTo>
                    <a:lnTo>
                      <a:pt x="166" y="18"/>
                    </a:lnTo>
                    <a:lnTo>
                      <a:pt x="167" y="18"/>
                    </a:lnTo>
                    <a:lnTo>
                      <a:pt x="168" y="19"/>
                    </a:lnTo>
                    <a:lnTo>
                      <a:pt x="171" y="19"/>
                    </a:lnTo>
                    <a:lnTo>
                      <a:pt x="172" y="19"/>
                    </a:lnTo>
                    <a:lnTo>
                      <a:pt x="173" y="19"/>
                    </a:lnTo>
                    <a:lnTo>
                      <a:pt x="174" y="20"/>
                    </a:lnTo>
                    <a:lnTo>
                      <a:pt x="174" y="20"/>
                    </a:lnTo>
                    <a:lnTo>
                      <a:pt x="176" y="20"/>
                    </a:lnTo>
                    <a:lnTo>
                      <a:pt x="180" y="21"/>
                    </a:lnTo>
                    <a:lnTo>
                      <a:pt x="182" y="21"/>
                    </a:lnTo>
                    <a:lnTo>
                      <a:pt x="182" y="21"/>
                    </a:lnTo>
                    <a:lnTo>
                      <a:pt x="185" y="21"/>
                    </a:lnTo>
                    <a:lnTo>
                      <a:pt x="186" y="21"/>
                    </a:lnTo>
                    <a:lnTo>
                      <a:pt x="188" y="21"/>
                    </a:lnTo>
                    <a:lnTo>
                      <a:pt x="191" y="22"/>
                    </a:lnTo>
                    <a:lnTo>
                      <a:pt x="191" y="22"/>
                    </a:lnTo>
                    <a:lnTo>
                      <a:pt x="193" y="22"/>
                    </a:lnTo>
                    <a:lnTo>
                      <a:pt x="197" y="23"/>
                    </a:lnTo>
                    <a:lnTo>
                      <a:pt x="201" y="23"/>
                    </a:lnTo>
                    <a:lnTo>
                      <a:pt x="202" y="23"/>
                    </a:lnTo>
                    <a:lnTo>
                      <a:pt x="202" y="23"/>
                    </a:lnTo>
                    <a:lnTo>
                      <a:pt x="204" y="23"/>
                    </a:lnTo>
                    <a:lnTo>
                      <a:pt x="205" y="23"/>
                    </a:lnTo>
                    <a:lnTo>
                      <a:pt x="205" y="23"/>
                    </a:lnTo>
                    <a:lnTo>
                      <a:pt x="205" y="23"/>
                    </a:lnTo>
                    <a:lnTo>
                      <a:pt x="206" y="23"/>
                    </a:lnTo>
                    <a:lnTo>
                      <a:pt x="207" y="23"/>
                    </a:lnTo>
                    <a:lnTo>
                      <a:pt x="208" y="23"/>
                    </a:lnTo>
                    <a:lnTo>
                      <a:pt x="209" y="23"/>
                    </a:lnTo>
                    <a:lnTo>
                      <a:pt x="210" y="23"/>
                    </a:lnTo>
                    <a:lnTo>
                      <a:pt x="212" y="24"/>
                    </a:lnTo>
                    <a:lnTo>
                      <a:pt x="215" y="24"/>
                    </a:lnTo>
                    <a:lnTo>
                      <a:pt x="216" y="24"/>
                    </a:lnTo>
                    <a:lnTo>
                      <a:pt x="219" y="24"/>
                    </a:lnTo>
                    <a:lnTo>
                      <a:pt x="219" y="24"/>
                    </a:lnTo>
                    <a:lnTo>
                      <a:pt x="223" y="24"/>
                    </a:lnTo>
                    <a:lnTo>
                      <a:pt x="224" y="24"/>
                    </a:lnTo>
                    <a:lnTo>
                      <a:pt x="225" y="24"/>
                    </a:lnTo>
                    <a:lnTo>
                      <a:pt x="228" y="25"/>
                    </a:lnTo>
                    <a:lnTo>
                      <a:pt x="228" y="25"/>
                    </a:lnTo>
                    <a:lnTo>
                      <a:pt x="231" y="25"/>
                    </a:lnTo>
                    <a:lnTo>
                      <a:pt x="231" y="26"/>
                    </a:lnTo>
                    <a:lnTo>
                      <a:pt x="232" y="26"/>
                    </a:lnTo>
                    <a:lnTo>
                      <a:pt x="233" y="26"/>
                    </a:lnTo>
                    <a:lnTo>
                      <a:pt x="234" y="26"/>
                    </a:lnTo>
                    <a:lnTo>
                      <a:pt x="234" y="26"/>
                    </a:lnTo>
                    <a:lnTo>
                      <a:pt x="235" y="26"/>
                    </a:lnTo>
                    <a:lnTo>
                      <a:pt x="235" y="26"/>
                    </a:lnTo>
                    <a:lnTo>
                      <a:pt x="236" y="26"/>
                    </a:lnTo>
                    <a:lnTo>
                      <a:pt x="237" y="26"/>
                    </a:lnTo>
                    <a:lnTo>
                      <a:pt x="240" y="27"/>
                    </a:lnTo>
                    <a:lnTo>
                      <a:pt x="241" y="27"/>
                    </a:lnTo>
                    <a:lnTo>
                      <a:pt x="242" y="27"/>
                    </a:lnTo>
                    <a:lnTo>
                      <a:pt x="243" y="27"/>
                    </a:lnTo>
                    <a:lnTo>
                      <a:pt x="243" y="27"/>
                    </a:lnTo>
                    <a:lnTo>
                      <a:pt x="244" y="27"/>
                    </a:lnTo>
                    <a:lnTo>
                      <a:pt x="245" y="27"/>
                    </a:lnTo>
                    <a:lnTo>
                      <a:pt x="246" y="27"/>
                    </a:lnTo>
                    <a:lnTo>
                      <a:pt x="247" y="27"/>
                    </a:lnTo>
                    <a:lnTo>
                      <a:pt x="249" y="27"/>
                    </a:lnTo>
                    <a:lnTo>
                      <a:pt x="250" y="27"/>
                    </a:lnTo>
                    <a:lnTo>
                      <a:pt x="251" y="27"/>
                    </a:lnTo>
                    <a:lnTo>
                      <a:pt x="252" y="27"/>
                    </a:lnTo>
                    <a:lnTo>
                      <a:pt x="252" y="28"/>
                    </a:lnTo>
                    <a:lnTo>
                      <a:pt x="252" y="28"/>
                    </a:lnTo>
                    <a:lnTo>
                      <a:pt x="253" y="28"/>
                    </a:lnTo>
                    <a:lnTo>
                      <a:pt x="254" y="28"/>
                    </a:lnTo>
                    <a:lnTo>
                      <a:pt x="255" y="28"/>
                    </a:lnTo>
                    <a:lnTo>
                      <a:pt x="256" y="28"/>
                    </a:lnTo>
                    <a:lnTo>
                      <a:pt x="258" y="28"/>
                    </a:lnTo>
                    <a:lnTo>
                      <a:pt x="258" y="28"/>
                    </a:lnTo>
                    <a:lnTo>
                      <a:pt x="260" y="29"/>
                    </a:lnTo>
                    <a:lnTo>
                      <a:pt x="261" y="29"/>
                    </a:lnTo>
                    <a:lnTo>
                      <a:pt x="262" y="29"/>
                    </a:lnTo>
                    <a:lnTo>
                      <a:pt x="263" y="29"/>
                    </a:lnTo>
                    <a:lnTo>
                      <a:pt x="264" y="29"/>
                    </a:lnTo>
                    <a:lnTo>
                      <a:pt x="264" y="29"/>
                    </a:lnTo>
                    <a:lnTo>
                      <a:pt x="265" y="29"/>
                    </a:lnTo>
                    <a:lnTo>
                      <a:pt x="266" y="29"/>
                    </a:lnTo>
                    <a:lnTo>
                      <a:pt x="267" y="30"/>
                    </a:lnTo>
                    <a:lnTo>
                      <a:pt x="267" y="30"/>
                    </a:lnTo>
                    <a:lnTo>
                      <a:pt x="268" y="30"/>
                    </a:lnTo>
                    <a:lnTo>
                      <a:pt x="268" y="32"/>
                    </a:lnTo>
                    <a:lnTo>
                      <a:pt x="268" y="33"/>
                    </a:lnTo>
                    <a:lnTo>
                      <a:pt x="267" y="36"/>
                    </a:lnTo>
                    <a:lnTo>
                      <a:pt x="267" y="39"/>
                    </a:lnTo>
                    <a:lnTo>
                      <a:pt x="267" y="39"/>
                    </a:lnTo>
                    <a:lnTo>
                      <a:pt x="267" y="40"/>
                    </a:lnTo>
                    <a:lnTo>
                      <a:pt x="267" y="42"/>
                    </a:lnTo>
                    <a:lnTo>
                      <a:pt x="267" y="42"/>
                    </a:lnTo>
                    <a:lnTo>
                      <a:pt x="267" y="43"/>
                    </a:lnTo>
                    <a:lnTo>
                      <a:pt x="267" y="44"/>
                    </a:lnTo>
                    <a:lnTo>
                      <a:pt x="267" y="45"/>
                    </a:lnTo>
                    <a:lnTo>
                      <a:pt x="267" y="46"/>
                    </a:lnTo>
                    <a:lnTo>
                      <a:pt x="267" y="46"/>
                    </a:lnTo>
                    <a:lnTo>
                      <a:pt x="267" y="46"/>
                    </a:lnTo>
                    <a:lnTo>
                      <a:pt x="267" y="47"/>
                    </a:lnTo>
                    <a:lnTo>
                      <a:pt x="267" y="48"/>
                    </a:lnTo>
                    <a:lnTo>
                      <a:pt x="267" y="49"/>
                    </a:lnTo>
                    <a:lnTo>
                      <a:pt x="267" y="49"/>
                    </a:lnTo>
                    <a:lnTo>
                      <a:pt x="267" y="50"/>
                    </a:lnTo>
                    <a:lnTo>
                      <a:pt x="267" y="51"/>
                    </a:lnTo>
                    <a:lnTo>
                      <a:pt x="266" y="52"/>
                    </a:lnTo>
                    <a:lnTo>
                      <a:pt x="266" y="53"/>
                    </a:lnTo>
                    <a:lnTo>
                      <a:pt x="266" y="54"/>
                    </a:lnTo>
                    <a:lnTo>
                      <a:pt x="266" y="54"/>
                    </a:lnTo>
                    <a:lnTo>
                      <a:pt x="265" y="61"/>
                    </a:lnTo>
                    <a:lnTo>
                      <a:pt x="265" y="61"/>
                    </a:lnTo>
                    <a:lnTo>
                      <a:pt x="265" y="61"/>
                    </a:lnTo>
                    <a:lnTo>
                      <a:pt x="265" y="62"/>
                    </a:lnTo>
                    <a:lnTo>
                      <a:pt x="265" y="67"/>
                    </a:lnTo>
                    <a:lnTo>
                      <a:pt x="264" y="70"/>
                    </a:lnTo>
                    <a:lnTo>
                      <a:pt x="264" y="71"/>
                    </a:lnTo>
                    <a:lnTo>
                      <a:pt x="264" y="72"/>
                    </a:lnTo>
                    <a:lnTo>
                      <a:pt x="264" y="77"/>
                    </a:lnTo>
                    <a:lnTo>
                      <a:pt x="264" y="78"/>
                    </a:lnTo>
                    <a:lnTo>
                      <a:pt x="264" y="79"/>
                    </a:lnTo>
                    <a:lnTo>
                      <a:pt x="264" y="82"/>
                    </a:lnTo>
                    <a:lnTo>
                      <a:pt x="264" y="82"/>
                    </a:lnTo>
                    <a:lnTo>
                      <a:pt x="263" y="85"/>
                    </a:lnTo>
                    <a:lnTo>
                      <a:pt x="263" y="86"/>
                    </a:lnTo>
                    <a:lnTo>
                      <a:pt x="263" y="91"/>
                    </a:lnTo>
                    <a:lnTo>
                      <a:pt x="263" y="98"/>
                    </a:lnTo>
                    <a:lnTo>
                      <a:pt x="263" y="100"/>
                    </a:lnTo>
                    <a:lnTo>
                      <a:pt x="262" y="100"/>
                    </a:lnTo>
                    <a:lnTo>
                      <a:pt x="262" y="100"/>
                    </a:lnTo>
                    <a:lnTo>
                      <a:pt x="262" y="101"/>
                    </a:lnTo>
                    <a:lnTo>
                      <a:pt x="262" y="102"/>
                    </a:lnTo>
                    <a:lnTo>
                      <a:pt x="262" y="104"/>
                    </a:lnTo>
                    <a:lnTo>
                      <a:pt x="262" y="105"/>
                    </a:lnTo>
                    <a:lnTo>
                      <a:pt x="262" y="108"/>
                    </a:lnTo>
                    <a:lnTo>
                      <a:pt x="261" y="108"/>
                    </a:lnTo>
                    <a:lnTo>
                      <a:pt x="261" y="109"/>
                    </a:lnTo>
                    <a:lnTo>
                      <a:pt x="261" y="109"/>
                    </a:lnTo>
                    <a:lnTo>
                      <a:pt x="261" y="110"/>
                    </a:lnTo>
                    <a:lnTo>
                      <a:pt x="261" y="112"/>
                    </a:lnTo>
                    <a:lnTo>
                      <a:pt x="261" y="113"/>
                    </a:lnTo>
                    <a:lnTo>
                      <a:pt x="261" y="114"/>
                    </a:lnTo>
                    <a:lnTo>
                      <a:pt x="261" y="114"/>
                    </a:lnTo>
                    <a:lnTo>
                      <a:pt x="261" y="116"/>
                    </a:lnTo>
                    <a:lnTo>
                      <a:pt x="261" y="116"/>
                    </a:lnTo>
                    <a:lnTo>
                      <a:pt x="261" y="119"/>
                    </a:lnTo>
                    <a:lnTo>
                      <a:pt x="261" y="122"/>
                    </a:lnTo>
                    <a:lnTo>
                      <a:pt x="261" y="123"/>
                    </a:lnTo>
                    <a:lnTo>
                      <a:pt x="261" y="124"/>
                    </a:lnTo>
                    <a:lnTo>
                      <a:pt x="260" y="126"/>
                    </a:lnTo>
                    <a:lnTo>
                      <a:pt x="260" y="128"/>
                    </a:lnTo>
                    <a:lnTo>
                      <a:pt x="260" y="128"/>
                    </a:lnTo>
                    <a:lnTo>
                      <a:pt x="260" y="129"/>
                    </a:lnTo>
                    <a:lnTo>
                      <a:pt x="260" y="131"/>
                    </a:lnTo>
                    <a:lnTo>
                      <a:pt x="260" y="131"/>
                    </a:lnTo>
                    <a:lnTo>
                      <a:pt x="260" y="132"/>
                    </a:lnTo>
                    <a:lnTo>
                      <a:pt x="259" y="134"/>
                    </a:lnTo>
                    <a:lnTo>
                      <a:pt x="259" y="135"/>
                    </a:lnTo>
                    <a:lnTo>
                      <a:pt x="259" y="136"/>
                    </a:lnTo>
                    <a:lnTo>
                      <a:pt x="259" y="141"/>
                    </a:lnTo>
                    <a:lnTo>
                      <a:pt x="258" y="141"/>
                    </a:lnTo>
                    <a:lnTo>
                      <a:pt x="258" y="142"/>
                    </a:lnTo>
                    <a:lnTo>
                      <a:pt x="258" y="144"/>
                    </a:lnTo>
                    <a:lnTo>
                      <a:pt x="258" y="146"/>
                    </a:lnTo>
                    <a:lnTo>
                      <a:pt x="258" y="146"/>
                    </a:lnTo>
                    <a:lnTo>
                      <a:pt x="258" y="147"/>
                    </a:lnTo>
                    <a:lnTo>
                      <a:pt x="258" y="149"/>
                    </a:lnTo>
                    <a:lnTo>
                      <a:pt x="258" y="151"/>
                    </a:lnTo>
                    <a:lnTo>
                      <a:pt x="257" y="170"/>
                    </a:lnTo>
                    <a:lnTo>
                      <a:pt x="257" y="172"/>
                    </a:lnTo>
                    <a:lnTo>
                      <a:pt x="257" y="173"/>
                    </a:lnTo>
                    <a:lnTo>
                      <a:pt x="257" y="173"/>
                    </a:lnTo>
                    <a:lnTo>
                      <a:pt x="256" y="174"/>
                    </a:lnTo>
                    <a:lnTo>
                      <a:pt x="256" y="178"/>
                    </a:lnTo>
                    <a:lnTo>
                      <a:pt x="256" y="179"/>
                    </a:lnTo>
                    <a:lnTo>
                      <a:pt x="256" y="179"/>
                    </a:lnTo>
                    <a:lnTo>
                      <a:pt x="256" y="180"/>
                    </a:lnTo>
                    <a:lnTo>
                      <a:pt x="256" y="181"/>
                    </a:lnTo>
                    <a:lnTo>
                      <a:pt x="255" y="182"/>
                    </a:lnTo>
                    <a:lnTo>
                      <a:pt x="255" y="186"/>
                    </a:lnTo>
                    <a:lnTo>
                      <a:pt x="255" y="187"/>
                    </a:lnTo>
                    <a:lnTo>
                      <a:pt x="255" y="188"/>
                    </a:lnTo>
                    <a:lnTo>
                      <a:pt x="255" y="188"/>
                    </a:lnTo>
                    <a:lnTo>
                      <a:pt x="255" y="190"/>
                    </a:lnTo>
                    <a:lnTo>
                      <a:pt x="255" y="192"/>
                    </a:lnTo>
                    <a:lnTo>
                      <a:pt x="255" y="194"/>
                    </a:lnTo>
                    <a:lnTo>
                      <a:pt x="254" y="197"/>
                    </a:lnTo>
                    <a:lnTo>
                      <a:pt x="254" y="199"/>
                    </a:lnTo>
                    <a:lnTo>
                      <a:pt x="254" y="200"/>
                    </a:lnTo>
                    <a:lnTo>
                      <a:pt x="254" y="201"/>
                    </a:lnTo>
                    <a:lnTo>
                      <a:pt x="254" y="202"/>
                    </a:lnTo>
                    <a:lnTo>
                      <a:pt x="254" y="203"/>
                    </a:lnTo>
                    <a:lnTo>
                      <a:pt x="254" y="203"/>
                    </a:lnTo>
                    <a:lnTo>
                      <a:pt x="254" y="204"/>
                    </a:lnTo>
                    <a:lnTo>
                      <a:pt x="254" y="205"/>
                    </a:lnTo>
                    <a:lnTo>
                      <a:pt x="253" y="208"/>
                    </a:lnTo>
                    <a:lnTo>
                      <a:pt x="253" y="209"/>
                    </a:lnTo>
                    <a:lnTo>
                      <a:pt x="253" y="209"/>
                    </a:lnTo>
                    <a:lnTo>
                      <a:pt x="253" y="212"/>
                    </a:lnTo>
                    <a:lnTo>
                      <a:pt x="253" y="212"/>
                    </a:lnTo>
                    <a:lnTo>
                      <a:pt x="252" y="215"/>
                    </a:lnTo>
                    <a:lnTo>
                      <a:pt x="252" y="216"/>
                    </a:lnTo>
                    <a:lnTo>
                      <a:pt x="252" y="221"/>
                    </a:lnTo>
                    <a:lnTo>
                      <a:pt x="252" y="222"/>
                    </a:lnTo>
                    <a:lnTo>
                      <a:pt x="252" y="223"/>
                    </a:lnTo>
                    <a:lnTo>
                      <a:pt x="252" y="225"/>
                    </a:lnTo>
                    <a:lnTo>
                      <a:pt x="252" y="228"/>
                    </a:lnTo>
                    <a:lnTo>
                      <a:pt x="252" y="228"/>
                    </a:lnTo>
                    <a:lnTo>
                      <a:pt x="246" y="228"/>
                    </a:lnTo>
                    <a:lnTo>
                      <a:pt x="246" y="228"/>
                    </a:lnTo>
                    <a:lnTo>
                      <a:pt x="241" y="228"/>
                    </a:lnTo>
                    <a:lnTo>
                      <a:pt x="237" y="228"/>
                    </a:lnTo>
                    <a:lnTo>
                      <a:pt x="235" y="228"/>
                    </a:lnTo>
                    <a:lnTo>
                      <a:pt x="231" y="228"/>
                    </a:lnTo>
                    <a:lnTo>
                      <a:pt x="224" y="227"/>
                    </a:lnTo>
                    <a:lnTo>
                      <a:pt x="223" y="227"/>
                    </a:lnTo>
                    <a:lnTo>
                      <a:pt x="222" y="227"/>
                    </a:lnTo>
                    <a:lnTo>
                      <a:pt x="219" y="226"/>
                    </a:lnTo>
                    <a:lnTo>
                      <a:pt x="219" y="226"/>
                    </a:lnTo>
                    <a:lnTo>
                      <a:pt x="219" y="226"/>
                    </a:lnTo>
                    <a:lnTo>
                      <a:pt x="218" y="226"/>
                    </a:lnTo>
                    <a:lnTo>
                      <a:pt x="217" y="226"/>
                    </a:lnTo>
                    <a:lnTo>
                      <a:pt x="215" y="225"/>
                    </a:lnTo>
                    <a:lnTo>
                      <a:pt x="213" y="225"/>
                    </a:lnTo>
                    <a:lnTo>
                      <a:pt x="213" y="225"/>
                    </a:lnTo>
                    <a:lnTo>
                      <a:pt x="213" y="225"/>
                    </a:lnTo>
                    <a:lnTo>
                      <a:pt x="212" y="225"/>
                    </a:lnTo>
                    <a:lnTo>
                      <a:pt x="208" y="225"/>
                    </a:lnTo>
                    <a:lnTo>
                      <a:pt x="207" y="225"/>
                    </a:lnTo>
                    <a:lnTo>
                      <a:pt x="205" y="225"/>
                    </a:lnTo>
                    <a:lnTo>
                      <a:pt x="204" y="225"/>
                    </a:lnTo>
                    <a:lnTo>
                      <a:pt x="202" y="225"/>
                    </a:lnTo>
                    <a:lnTo>
                      <a:pt x="202" y="225"/>
                    </a:lnTo>
                    <a:lnTo>
                      <a:pt x="201" y="224"/>
                    </a:lnTo>
                    <a:lnTo>
                      <a:pt x="200" y="224"/>
                    </a:lnTo>
                    <a:lnTo>
                      <a:pt x="200" y="224"/>
                    </a:lnTo>
                    <a:lnTo>
                      <a:pt x="197" y="224"/>
                    </a:lnTo>
                    <a:lnTo>
                      <a:pt x="195" y="224"/>
                    </a:lnTo>
                    <a:lnTo>
                      <a:pt x="194" y="224"/>
                    </a:lnTo>
                    <a:lnTo>
                      <a:pt x="193" y="223"/>
                    </a:lnTo>
                    <a:lnTo>
                      <a:pt x="192" y="223"/>
                    </a:lnTo>
                    <a:lnTo>
                      <a:pt x="191" y="223"/>
                    </a:lnTo>
                    <a:lnTo>
                      <a:pt x="191" y="223"/>
                    </a:lnTo>
                    <a:lnTo>
                      <a:pt x="191" y="223"/>
                    </a:lnTo>
                    <a:lnTo>
                      <a:pt x="187" y="222"/>
                    </a:lnTo>
                    <a:lnTo>
                      <a:pt x="186" y="222"/>
                    </a:lnTo>
                    <a:lnTo>
                      <a:pt x="185" y="222"/>
                    </a:lnTo>
                    <a:lnTo>
                      <a:pt x="182" y="222"/>
                    </a:lnTo>
                    <a:lnTo>
                      <a:pt x="182" y="222"/>
                    </a:lnTo>
                    <a:lnTo>
                      <a:pt x="181" y="222"/>
                    </a:lnTo>
                    <a:lnTo>
                      <a:pt x="180" y="222"/>
                    </a:lnTo>
                    <a:lnTo>
                      <a:pt x="179" y="222"/>
                    </a:lnTo>
                    <a:lnTo>
                      <a:pt x="179" y="222"/>
                    </a:lnTo>
                    <a:lnTo>
                      <a:pt x="177" y="222"/>
                    </a:lnTo>
                    <a:lnTo>
                      <a:pt x="176" y="222"/>
                    </a:lnTo>
                    <a:lnTo>
                      <a:pt x="175" y="221"/>
                    </a:lnTo>
                    <a:lnTo>
                      <a:pt x="174" y="221"/>
                    </a:lnTo>
                    <a:lnTo>
                      <a:pt x="174" y="221"/>
                    </a:lnTo>
                    <a:lnTo>
                      <a:pt x="173" y="221"/>
                    </a:lnTo>
                    <a:lnTo>
                      <a:pt x="170" y="220"/>
                    </a:lnTo>
                    <a:lnTo>
                      <a:pt x="169" y="220"/>
                    </a:lnTo>
                    <a:lnTo>
                      <a:pt x="169" y="220"/>
                    </a:lnTo>
                    <a:lnTo>
                      <a:pt x="168" y="220"/>
                    </a:lnTo>
                    <a:lnTo>
                      <a:pt x="167" y="220"/>
                    </a:lnTo>
                    <a:lnTo>
                      <a:pt x="166" y="220"/>
                    </a:lnTo>
                    <a:lnTo>
                      <a:pt x="165" y="220"/>
                    </a:lnTo>
                    <a:lnTo>
                      <a:pt x="164" y="220"/>
                    </a:lnTo>
                    <a:lnTo>
                      <a:pt x="164" y="220"/>
                    </a:lnTo>
                    <a:lnTo>
                      <a:pt x="163" y="220"/>
                    </a:lnTo>
                    <a:lnTo>
                      <a:pt x="160" y="220"/>
                    </a:lnTo>
                    <a:lnTo>
                      <a:pt x="159" y="219"/>
                    </a:lnTo>
                    <a:lnTo>
                      <a:pt x="157" y="219"/>
                    </a:lnTo>
                    <a:lnTo>
                      <a:pt x="155" y="219"/>
                    </a:lnTo>
                    <a:lnTo>
                      <a:pt x="154" y="219"/>
                    </a:lnTo>
                    <a:lnTo>
                      <a:pt x="151" y="219"/>
                    </a:lnTo>
                    <a:lnTo>
                      <a:pt x="150" y="219"/>
                    </a:lnTo>
                    <a:lnTo>
                      <a:pt x="149" y="219"/>
                    </a:lnTo>
                    <a:lnTo>
                      <a:pt x="146" y="218"/>
                    </a:lnTo>
                    <a:lnTo>
                      <a:pt x="146" y="218"/>
                    </a:lnTo>
                    <a:lnTo>
                      <a:pt x="142" y="217"/>
                    </a:lnTo>
                    <a:lnTo>
                      <a:pt x="141" y="217"/>
                    </a:lnTo>
                    <a:lnTo>
                      <a:pt x="141" y="217"/>
                    </a:lnTo>
                    <a:lnTo>
                      <a:pt x="140" y="217"/>
                    </a:lnTo>
                    <a:lnTo>
                      <a:pt x="138" y="217"/>
                    </a:lnTo>
                    <a:lnTo>
                      <a:pt x="137" y="217"/>
                    </a:lnTo>
                    <a:lnTo>
                      <a:pt x="136" y="216"/>
                    </a:lnTo>
                    <a:lnTo>
                      <a:pt x="136" y="216"/>
                    </a:lnTo>
                    <a:lnTo>
                      <a:pt x="136" y="216"/>
                    </a:lnTo>
                    <a:lnTo>
                      <a:pt x="135" y="216"/>
                    </a:lnTo>
                    <a:lnTo>
                      <a:pt x="134" y="216"/>
                    </a:lnTo>
                    <a:lnTo>
                      <a:pt x="133" y="216"/>
                    </a:lnTo>
                    <a:lnTo>
                      <a:pt x="132" y="216"/>
                    </a:lnTo>
                    <a:lnTo>
                      <a:pt x="131" y="216"/>
                    </a:lnTo>
                    <a:lnTo>
                      <a:pt x="130" y="216"/>
                    </a:lnTo>
                    <a:lnTo>
                      <a:pt x="128" y="216"/>
                    </a:lnTo>
                    <a:lnTo>
                      <a:pt x="127" y="216"/>
                    </a:lnTo>
                    <a:lnTo>
                      <a:pt x="127" y="216"/>
                    </a:lnTo>
                    <a:lnTo>
                      <a:pt x="126" y="216"/>
                    </a:lnTo>
                    <a:lnTo>
                      <a:pt x="124" y="215"/>
                    </a:lnTo>
                    <a:lnTo>
                      <a:pt x="123" y="215"/>
                    </a:lnTo>
                    <a:lnTo>
                      <a:pt x="121" y="215"/>
                    </a:lnTo>
                    <a:lnTo>
                      <a:pt x="120" y="214"/>
                    </a:lnTo>
                    <a:lnTo>
                      <a:pt x="119" y="214"/>
                    </a:lnTo>
                    <a:lnTo>
                      <a:pt x="118" y="214"/>
                    </a:lnTo>
                    <a:lnTo>
                      <a:pt x="118" y="214"/>
                    </a:lnTo>
                    <a:lnTo>
                      <a:pt x="117" y="214"/>
                    </a:lnTo>
                    <a:lnTo>
                      <a:pt x="116" y="214"/>
                    </a:lnTo>
                    <a:lnTo>
                      <a:pt x="114" y="213"/>
                    </a:lnTo>
                    <a:lnTo>
                      <a:pt x="113" y="213"/>
                    </a:lnTo>
                    <a:lnTo>
                      <a:pt x="112" y="213"/>
                    </a:lnTo>
                    <a:lnTo>
                      <a:pt x="111" y="213"/>
                    </a:lnTo>
                    <a:lnTo>
                      <a:pt x="109" y="213"/>
                    </a:lnTo>
                    <a:lnTo>
                      <a:pt x="109" y="212"/>
                    </a:lnTo>
                    <a:lnTo>
                      <a:pt x="108" y="212"/>
                    </a:lnTo>
                    <a:lnTo>
                      <a:pt x="105" y="212"/>
                    </a:lnTo>
                    <a:lnTo>
                      <a:pt x="104" y="212"/>
                    </a:lnTo>
                    <a:lnTo>
                      <a:pt x="103" y="212"/>
                    </a:lnTo>
                    <a:lnTo>
                      <a:pt x="103" y="212"/>
                    </a:lnTo>
                    <a:lnTo>
                      <a:pt x="102" y="212"/>
                    </a:lnTo>
                    <a:lnTo>
                      <a:pt x="102" y="212"/>
                    </a:lnTo>
                    <a:lnTo>
                      <a:pt x="101" y="212"/>
                    </a:lnTo>
                    <a:lnTo>
                      <a:pt x="100" y="212"/>
                    </a:lnTo>
                    <a:lnTo>
                      <a:pt x="97" y="212"/>
                    </a:lnTo>
                    <a:lnTo>
                      <a:pt x="91" y="211"/>
                    </a:lnTo>
                    <a:lnTo>
                      <a:pt x="91" y="211"/>
                    </a:lnTo>
                    <a:lnTo>
                      <a:pt x="91" y="211"/>
                    </a:lnTo>
                    <a:lnTo>
                      <a:pt x="90" y="211"/>
                    </a:lnTo>
                    <a:lnTo>
                      <a:pt x="89" y="211"/>
                    </a:lnTo>
                    <a:lnTo>
                      <a:pt x="87" y="210"/>
                    </a:lnTo>
                    <a:lnTo>
                      <a:pt x="85" y="210"/>
                    </a:lnTo>
                    <a:lnTo>
                      <a:pt x="83" y="209"/>
                    </a:lnTo>
                    <a:lnTo>
                      <a:pt x="82" y="209"/>
                    </a:lnTo>
                    <a:lnTo>
                      <a:pt x="82" y="209"/>
                    </a:lnTo>
                    <a:lnTo>
                      <a:pt x="81" y="209"/>
                    </a:lnTo>
                    <a:lnTo>
                      <a:pt x="80" y="209"/>
                    </a:lnTo>
                    <a:lnTo>
                      <a:pt x="80" y="209"/>
                    </a:lnTo>
                    <a:lnTo>
                      <a:pt x="79" y="209"/>
                    </a:lnTo>
                    <a:lnTo>
                      <a:pt x="79" y="209"/>
                    </a:lnTo>
                    <a:lnTo>
                      <a:pt x="79" y="209"/>
                    </a:lnTo>
                    <a:lnTo>
                      <a:pt x="78" y="209"/>
                    </a:lnTo>
                    <a:lnTo>
                      <a:pt x="74" y="208"/>
                    </a:lnTo>
                    <a:lnTo>
                      <a:pt x="73" y="208"/>
                    </a:lnTo>
                    <a:lnTo>
                      <a:pt x="72" y="208"/>
                    </a:lnTo>
                    <a:lnTo>
                      <a:pt x="72" y="208"/>
                    </a:lnTo>
                    <a:lnTo>
                      <a:pt x="69" y="207"/>
                    </a:lnTo>
                    <a:lnTo>
                      <a:pt x="69" y="207"/>
                    </a:lnTo>
                    <a:lnTo>
                      <a:pt x="67" y="207"/>
                    </a:lnTo>
                    <a:lnTo>
                      <a:pt x="66" y="207"/>
                    </a:lnTo>
                    <a:lnTo>
                      <a:pt x="65" y="207"/>
                    </a:lnTo>
                    <a:lnTo>
                      <a:pt x="64" y="207"/>
                    </a:lnTo>
                    <a:lnTo>
                      <a:pt x="64" y="206"/>
                    </a:lnTo>
                    <a:lnTo>
                      <a:pt x="64" y="207"/>
                    </a:lnTo>
                    <a:lnTo>
                      <a:pt x="63" y="206"/>
                    </a:lnTo>
                    <a:lnTo>
                      <a:pt x="60" y="206"/>
                    </a:lnTo>
                    <a:lnTo>
                      <a:pt x="59" y="206"/>
                    </a:lnTo>
                    <a:lnTo>
                      <a:pt x="58" y="206"/>
                    </a:lnTo>
                    <a:lnTo>
                      <a:pt x="57" y="206"/>
                    </a:lnTo>
                    <a:lnTo>
                      <a:pt x="56" y="206"/>
                    </a:lnTo>
                    <a:lnTo>
                      <a:pt x="55" y="206"/>
                    </a:lnTo>
                    <a:lnTo>
                      <a:pt x="54" y="206"/>
                    </a:lnTo>
                    <a:lnTo>
                      <a:pt x="54" y="205"/>
                    </a:lnTo>
                    <a:lnTo>
                      <a:pt x="51" y="205"/>
                    </a:lnTo>
                    <a:lnTo>
                      <a:pt x="50" y="205"/>
                    </a:lnTo>
                    <a:lnTo>
                      <a:pt x="48" y="205"/>
                    </a:lnTo>
                    <a:lnTo>
                      <a:pt x="48" y="205"/>
                    </a:lnTo>
                    <a:lnTo>
                      <a:pt x="47" y="205"/>
                    </a:lnTo>
                    <a:lnTo>
                      <a:pt x="45" y="204"/>
                    </a:lnTo>
                    <a:lnTo>
                      <a:pt x="42" y="204"/>
                    </a:lnTo>
                    <a:lnTo>
                      <a:pt x="42" y="204"/>
                    </a:lnTo>
                    <a:lnTo>
                      <a:pt x="41" y="204"/>
                    </a:lnTo>
                    <a:lnTo>
                      <a:pt x="40" y="203"/>
                    </a:lnTo>
                    <a:lnTo>
                      <a:pt x="39" y="203"/>
                    </a:lnTo>
                    <a:lnTo>
                      <a:pt x="39" y="203"/>
                    </a:lnTo>
                    <a:lnTo>
                      <a:pt x="37" y="203"/>
                    </a:lnTo>
                    <a:lnTo>
                      <a:pt x="36" y="203"/>
                    </a:lnTo>
                    <a:lnTo>
                      <a:pt x="36" y="203"/>
                    </a:lnTo>
                    <a:lnTo>
                      <a:pt x="36" y="203"/>
                    </a:lnTo>
                    <a:lnTo>
                      <a:pt x="33" y="203"/>
                    </a:lnTo>
                    <a:lnTo>
                      <a:pt x="30" y="202"/>
                    </a:lnTo>
                    <a:lnTo>
                      <a:pt x="29" y="202"/>
                    </a:lnTo>
                    <a:lnTo>
                      <a:pt x="28" y="202"/>
                    </a:lnTo>
                    <a:lnTo>
                      <a:pt x="27" y="202"/>
                    </a:lnTo>
                    <a:lnTo>
                      <a:pt x="27" y="202"/>
                    </a:lnTo>
                    <a:lnTo>
                      <a:pt x="25" y="201"/>
                    </a:lnTo>
                    <a:lnTo>
                      <a:pt x="24" y="201"/>
                    </a:lnTo>
                    <a:lnTo>
                      <a:pt x="24" y="201"/>
                    </a:lnTo>
                    <a:lnTo>
                      <a:pt x="19" y="200"/>
                    </a:lnTo>
                    <a:lnTo>
                      <a:pt x="19" y="200"/>
                    </a:lnTo>
                    <a:lnTo>
                      <a:pt x="18" y="200"/>
                    </a:lnTo>
                    <a:lnTo>
                      <a:pt x="17" y="200"/>
                    </a:lnTo>
                    <a:lnTo>
                      <a:pt x="15" y="200"/>
                    </a:lnTo>
                    <a:lnTo>
                      <a:pt x="14" y="200"/>
                    </a:lnTo>
                    <a:lnTo>
                      <a:pt x="13" y="199"/>
                    </a:lnTo>
                    <a:lnTo>
                      <a:pt x="13" y="199"/>
                    </a:lnTo>
                    <a:lnTo>
                      <a:pt x="12" y="199"/>
                    </a:lnTo>
                    <a:lnTo>
                      <a:pt x="12" y="199"/>
                    </a:lnTo>
                    <a:lnTo>
                      <a:pt x="11" y="199"/>
                    </a:lnTo>
                    <a:lnTo>
                      <a:pt x="6" y="198"/>
                    </a:lnTo>
                    <a:lnTo>
                      <a:pt x="3" y="197"/>
                    </a:lnTo>
                    <a:lnTo>
                      <a:pt x="3" y="197"/>
                    </a:lnTo>
                    <a:lnTo>
                      <a:pt x="2" y="197"/>
                    </a:lnTo>
                    <a:lnTo>
                      <a:pt x="1" y="197"/>
                    </a:lnTo>
                    <a:lnTo>
                      <a:pt x="0" y="197"/>
                    </a:lnTo>
                    <a:lnTo>
                      <a:pt x="0" y="197"/>
                    </a:lnTo>
                    <a:lnTo>
                      <a:pt x="1" y="193"/>
                    </a:lnTo>
                    <a:lnTo>
                      <a:pt x="1" y="192"/>
                    </a:lnTo>
                    <a:lnTo>
                      <a:pt x="1" y="191"/>
                    </a:lnTo>
                    <a:lnTo>
                      <a:pt x="1" y="191"/>
                    </a:lnTo>
                    <a:lnTo>
                      <a:pt x="2" y="188"/>
                    </a:lnTo>
                    <a:lnTo>
                      <a:pt x="3" y="185"/>
                    </a:lnTo>
                    <a:lnTo>
                      <a:pt x="3" y="179"/>
                    </a:lnTo>
                    <a:lnTo>
                      <a:pt x="3" y="179"/>
                    </a:lnTo>
                    <a:lnTo>
                      <a:pt x="4" y="173"/>
                    </a:lnTo>
                    <a:lnTo>
                      <a:pt x="4" y="171"/>
                    </a:lnTo>
                    <a:lnTo>
                      <a:pt x="5" y="169"/>
                    </a:lnTo>
                    <a:lnTo>
                      <a:pt x="5" y="168"/>
                    </a:lnTo>
                    <a:lnTo>
                      <a:pt x="6" y="159"/>
                    </a:lnTo>
                    <a:lnTo>
                      <a:pt x="8" y="151"/>
                    </a:lnTo>
                    <a:lnTo>
                      <a:pt x="8" y="149"/>
                    </a:lnTo>
                    <a:lnTo>
                      <a:pt x="8" y="148"/>
                    </a:lnTo>
                    <a:lnTo>
                      <a:pt x="8" y="147"/>
                    </a:lnTo>
                    <a:lnTo>
                      <a:pt x="8" y="146"/>
                    </a:lnTo>
                    <a:lnTo>
                      <a:pt x="8" y="146"/>
                    </a:lnTo>
                    <a:lnTo>
                      <a:pt x="8" y="144"/>
                    </a:lnTo>
                    <a:lnTo>
                      <a:pt x="8" y="143"/>
                    </a:lnTo>
                    <a:lnTo>
                      <a:pt x="9" y="143"/>
                    </a:lnTo>
                    <a:lnTo>
                      <a:pt x="9" y="143"/>
                    </a:lnTo>
                    <a:lnTo>
                      <a:pt x="9" y="142"/>
                    </a:lnTo>
                    <a:lnTo>
                      <a:pt x="9" y="140"/>
                    </a:lnTo>
                    <a:lnTo>
                      <a:pt x="9" y="140"/>
                    </a:lnTo>
                    <a:lnTo>
                      <a:pt x="9" y="139"/>
                    </a:lnTo>
                    <a:lnTo>
                      <a:pt x="9" y="138"/>
                    </a:lnTo>
                    <a:lnTo>
                      <a:pt x="9" y="137"/>
                    </a:lnTo>
                    <a:lnTo>
                      <a:pt x="9" y="137"/>
                    </a:lnTo>
                    <a:lnTo>
                      <a:pt x="9" y="137"/>
                    </a:lnTo>
                    <a:lnTo>
                      <a:pt x="9" y="136"/>
                    </a:lnTo>
                    <a:lnTo>
                      <a:pt x="9" y="135"/>
                    </a:lnTo>
                    <a:lnTo>
                      <a:pt x="10" y="134"/>
                    </a:lnTo>
                    <a:lnTo>
                      <a:pt x="10" y="132"/>
                    </a:lnTo>
                    <a:lnTo>
                      <a:pt x="10" y="131"/>
                    </a:lnTo>
                    <a:lnTo>
                      <a:pt x="11" y="130"/>
                    </a:lnTo>
                    <a:lnTo>
                      <a:pt x="11" y="127"/>
                    </a:lnTo>
                    <a:lnTo>
                      <a:pt x="12" y="125"/>
                    </a:lnTo>
                    <a:lnTo>
                      <a:pt x="12" y="125"/>
                    </a:lnTo>
                    <a:lnTo>
                      <a:pt x="12" y="124"/>
                    </a:lnTo>
                    <a:lnTo>
                      <a:pt x="12" y="123"/>
                    </a:lnTo>
                    <a:lnTo>
                      <a:pt x="12" y="122"/>
                    </a:lnTo>
                    <a:lnTo>
                      <a:pt x="12" y="122"/>
                    </a:lnTo>
                    <a:lnTo>
                      <a:pt x="12" y="118"/>
                    </a:lnTo>
                    <a:lnTo>
                      <a:pt x="13" y="117"/>
                    </a:lnTo>
                    <a:lnTo>
                      <a:pt x="13" y="116"/>
                    </a:lnTo>
                    <a:lnTo>
                      <a:pt x="13" y="112"/>
                    </a:lnTo>
                    <a:lnTo>
                      <a:pt x="13" y="112"/>
                    </a:lnTo>
                    <a:lnTo>
                      <a:pt x="13" y="111"/>
                    </a:lnTo>
                    <a:lnTo>
                      <a:pt x="13" y="110"/>
                    </a:lnTo>
                    <a:lnTo>
                      <a:pt x="14" y="106"/>
                    </a:lnTo>
                    <a:lnTo>
                      <a:pt x="14" y="106"/>
                    </a:lnTo>
                    <a:lnTo>
                      <a:pt x="15" y="105"/>
                    </a:lnTo>
                    <a:lnTo>
                      <a:pt x="15" y="104"/>
                    </a:lnTo>
                    <a:lnTo>
                      <a:pt x="15" y="103"/>
                    </a:lnTo>
                    <a:lnTo>
                      <a:pt x="15" y="103"/>
                    </a:lnTo>
                    <a:lnTo>
                      <a:pt x="15" y="101"/>
                    </a:lnTo>
                    <a:lnTo>
                      <a:pt x="15" y="100"/>
                    </a:lnTo>
                    <a:lnTo>
                      <a:pt x="15" y="99"/>
                    </a:lnTo>
                    <a:lnTo>
                      <a:pt x="15" y="99"/>
                    </a:lnTo>
                    <a:lnTo>
                      <a:pt x="15" y="98"/>
                    </a:lnTo>
                    <a:lnTo>
                      <a:pt x="15" y="97"/>
                    </a:lnTo>
                    <a:lnTo>
                      <a:pt x="15" y="97"/>
                    </a:lnTo>
                    <a:lnTo>
                      <a:pt x="16" y="97"/>
                    </a:lnTo>
                    <a:lnTo>
                      <a:pt x="16" y="96"/>
                    </a:lnTo>
                    <a:lnTo>
                      <a:pt x="16" y="95"/>
                    </a:lnTo>
                    <a:lnTo>
                      <a:pt x="16" y="94"/>
                    </a:lnTo>
                    <a:lnTo>
                      <a:pt x="16" y="94"/>
                    </a:lnTo>
                    <a:lnTo>
                      <a:pt x="16" y="93"/>
                    </a:lnTo>
                    <a:lnTo>
                      <a:pt x="16" y="92"/>
                    </a:lnTo>
                    <a:lnTo>
                      <a:pt x="17" y="92"/>
                    </a:lnTo>
                    <a:lnTo>
                      <a:pt x="17" y="91"/>
                    </a:lnTo>
                    <a:lnTo>
                      <a:pt x="17" y="91"/>
                    </a:lnTo>
                    <a:lnTo>
                      <a:pt x="17" y="89"/>
                    </a:lnTo>
                    <a:lnTo>
                      <a:pt x="17" y="88"/>
                    </a:lnTo>
                    <a:lnTo>
                      <a:pt x="18" y="88"/>
                    </a:lnTo>
                    <a:lnTo>
                      <a:pt x="18" y="87"/>
                    </a:lnTo>
                    <a:lnTo>
                      <a:pt x="18" y="85"/>
                    </a:lnTo>
                    <a:lnTo>
                      <a:pt x="18" y="85"/>
                    </a:lnTo>
                    <a:lnTo>
                      <a:pt x="18" y="82"/>
                    </a:lnTo>
                    <a:lnTo>
                      <a:pt x="18" y="82"/>
                    </a:lnTo>
                    <a:lnTo>
                      <a:pt x="18" y="79"/>
                    </a:lnTo>
                    <a:lnTo>
                      <a:pt x="19" y="77"/>
                    </a:lnTo>
                    <a:lnTo>
                      <a:pt x="19" y="76"/>
                    </a:lnTo>
                    <a:lnTo>
                      <a:pt x="19" y="76"/>
                    </a:lnTo>
                    <a:lnTo>
                      <a:pt x="19" y="74"/>
                    </a:lnTo>
                    <a:lnTo>
                      <a:pt x="19" y="73"/>
                    </a:lnTo>
                    <a:lnTo>
                      <a:pt x="20" y="67"/>
                    </a:lnTo>
                    <a:lnTo>
                      <a:pt x="21" y="64"/>
                    </a:lnTo>
                    <a:lnTo>
                      <a:pt x="21" y="64"/>
                    </a:lnTo>
                    <a:lnTo>
                      <a:pt x="21" y="63"/>
                    </a:lnTo>
                    <a:lnTo>
                      <a:pt x="21" y="62"/>
                    </a:lnTo>
                    <a:lnTo>
                      <a:pt x="21" y="61"/>
                    </a:lnTo>
                    <a:lnTo>
                      <a:pt x="21" y="61"/>
                    </a:lnTo>
                    <a:lnTo>
                      <a:pt x="22" y="56"/>
                    </a:lnTo>
                    <a:lnTo>
                      <a:pt x="22" y="55"/>
                    </a:lnTo>
                    <a:lnTo>
                      <a:pt x="23" y="54"/>
                    </a:lnTo>
                    <a:lnTo>
                      <a:pt x="23" y="49"/>
                    </a:lnTo>
                    <a:lnTo>
                      <a:pt x="24" y="49"/>
                    </a:lnTo>
                    <a:lnTo>
                      <a:pt x="24" y="47"/>
                    </a:lnTo>
                    <a:lnTo>
                      <a:pt x="24" y="46"/>
                    </a:lnTo>
                    <a:lnTo>
                      <a:pt x="24" y="46"/>
                    </a:lnTo>
                    <a:lnTo>
                      <a:pt x="24" y="46"/>
                    </a:lnTo>
                    <a:lnTo>
                      <a:pt x="24" y="45"/>
                    </a:lnTo>
                    <a:lnTo>
                      <a:pt x="24" y="43"/>
                    </a:lnTo>
                    <a:lnTo>
                      <a:pt x="24" y="42"/>
                    </a:lnTo>
                    <a:lnTo>
                      <a:pt x="24" y="42"/>
                    </a:lnTo>
                    <a:lnTo>
                      <a:pt x="24" y="40"/>
                    </a:lnTo>
                    <a:lnTo>
                      <a:pt x="24" y="38"/>
                    </a:lnTo>
                    <a:lnTo>
                      <a:pt x="24" y="36"/>
                    </a:lnTo>
                    <a:lnTo>
                      <a:pt x="25" y="36"/>
                    </a:lnTo>
                    <a:lnTo>
                      <a:pt x="25" y="35"/>
                    </a:lnTo>
                    <a:lnTo>
                      <a:pt x="25" y="32"/>
                    </a:lnTo>
                    <a:lnTo>
                      <a:pt x="26" y="30"/>
                    </a:lnTo>
                    <a:lnTo>
                      <a:pt x="26" y="30"/>
                    </a:lnTo>
                    <a:lnTo>
                      <a:pt x="26" y="29"/>
                    </a:lnTo>
                    <a:lnTo>
                      <a:pt x="26" y="27"/>
                    </a:lnTo>
                    <a:lnTo>
                      <a:pt x="27" y="27"/>
                    </a:lnTo>
                    <a:lnTo>
                      <a:pt x="27" y="26"/>
                    </a:lnTo>
                    <a:lnTo>
                      <a:pt x="27" y="25"/>
                    </a:lnTo>
                    <a:lnTo>
                      <a:pt x="27" y="24"/>
                    </a:lnTo>
                    <a:lnTo>
                      <a:pt x="27" y="18"/>
                    </a:lnTo>
                    <a:lnTo>
                      <a:pt x="28" y="15"/>
                    </a:lnTo>
                    <a:lnTo>
                      <a:pt x="29" y="1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3" name="Group 406"/>
            <p:cNvGrpSpPr>
              <a:grpSpLocks/>
            </p:cNvGrpSpPr>
            <p:nvPr/>
          </p:nvGrpSpPr>
          <p:grpSpPr bwMode="auto">
            <a:xfrm>
              <a:off x="3864" y="980"/>
              <a:ext cx="751" cy="1174"/>
              <a:chOff x="3864" y="980"/>
              <a:chExt cx="751" cy="1174"/>
            </a:xfrm>
          </p:grpSpPr>
          <p:sp>
            <p:nvSpPr>
              <p:cNvPr id="1818" name="Freeform 206"/>
              <p:cNvSpPr>
                <a:spLocks/>
              </p:cNvSpPr>
              <p:nvPr/>
            </p:nvSpPr>
            <p:spPr bwMode="auto">
              <a:xfrm>
                <a:off x="3864" y="1613"/>
                <a:ext cx="537" cy="541"/>
              </a:xfrm>
              <a:custGeom>
                <a:avLst/>
                <a:gdLst>
                  <a:gd name="T0" fmla="*/ 234 w 537"/>
                  <a:gd name="T1" fmla="*/ 5 h 541"/>
                  <a:gd name="T2" fmla="*/ 276 w 537"/>
                  <a:gd name="T3" fmla="*/ 80 h 541"/>
                  <a:gd name="T4" fmla="*/ 297 w 537"/>
                  <a:gd name="T5" fmla="*/ 114 h 541"/>
                  <a:gd name="T6" fmla="*/ 309 w 537"/>
                  <a:gd name="T7" fmla="*/ 124 h 541"/>
                  <a:gd name="T8" fmla="*/ 333 w 537"/>
                  <a:gd name="T9" fmla="*/ 129 h 541"/>
                  <a:gd name="T10" fmla="*/ 351 w 537"/>
                  <a:gd name="T11" fmla="*/ 133 h 541"/>
                  <a:gd name="T12" fmla="*/ 365 w 537"/>
                  <a:gd name="T13" fmla="*/ 138 h 541"/>
                  <a:gd name="T14" fmla="*/ 382 w 537"/>
                  <a:gd name="T15" fmla="*/ 142 h 541"/>
                  <a:gd name="T16" fmla="*/ 393 w 537"/>
                  <a:gd name="T17" fmla="*/ 144 h 541"/>
                  <a:gd name="T18" fmla="*/ 410 w 537"/>
                  <a:gd name="T19" fmla="*/ 141 h 541"/>
                  <a:gd name="T20" fmla="*/ 427 w 537"/>
                  <a:gd name="T21" fmla="*/ 146 h 541"/>
                  <a:gd name="T22" fmla="*/ 443 w 537"/>
                  <a:gd name="T23" fmla="*/ 143 h 541"/>
                  <a:gd name="T24" fmla="*/ 463 w 537"/>
                  <a:gd name="T25" fmla="*/ 141 h 541"/>
                  <a:gd name="T26" fmla="*/ 476 w 537"/>
                  <a:gd name="T27" fmla="*/ 144 h 541"/>
                  <a:gd name="T28" fmla="*/ 485 w 537"/>
                  <a:gd name="T29" fmla="*/ 150 h 541"/>
                  <a:gd name="T30" fmla="*/ 495 w 537"/>
                  <a:gd name="T31" fmla="*/ 154 h 541"/>
                  <a:gd name="T32" fmla="*/ 507 w 537"/>
                  <a:gd name="T33" fmla="*/ 156 h 541"/>
                  <a:gd name="T34" fmla="*/ 513 w 537"/>
                  <a:gd name="T35" fmla="*/ 195 h 541"/>
                  <a:gd name="T36" fmla="*/ 520 w 537"/>
                  <a:gd name="T37" fmla="*/ 240 h 541"/>
                  <a:gd name="T38" fmla="*/ 525 w 537"/>
                  <a:gd name="T39" fmla="*/ 259 h 541"/>
                  <a:gd name="T40" fmla="*/ 533 w 537"/>
                  <a:gd name="T41" fmla="*/ 275 h 541"/>
                  <a:gd name="T42" fmla="*/ 536 w 537"/>
                  <a:gd name="T43" fmla="*/ 292 h 541"/>
                  <a:gd name="T44" fmla="*/ 529 w 537"/>
                  <a:gd name="T45" fmla="*/ 309 h 541"/>
                  <a:gd name="T46" fmla="*/ 530 w 537"/>
                  <a:gd name="T47" fmla="*/ 322 h 541"/>
                  <a:gd name="T48" fmla="*/ 524 w 537"/>
                  <a:gd name="T49" fmla="*/ 341 h 541"/>
                  <a:gd name="T50" fmla="*/ 495 w 537"/>
                  <a:gd name="T51" fmla="*/ 361 h 541"/>
                  <a:gd name="T52" fmla="*/ 470 w 537"/>
                  <a:gd name="T53" fmla="*/ 383 h 541"/>
                  <a:gd name="T54" fmla="*/ 431 w 537"/>
                  <a:gd name="T55" fmla="*/ 407 h 541"/>
                  <a:gd name="T56" fmla="*/ 397 w 537"/>
                  <a:gd name="T57" fmla="*/ 432 h 541"/>
                  <a:gd name="T58" fmla="*/ 375 w 537"/>
                  <a:gd name="T59" fmla="*/ 474 h 541"/>
                  <a:gd name="T60" fmla="*/ 382 w 537"/>
                  <a:gd name="T61" fmla="*/ 520 h 541"/>
                  <a:gd name="T62" fmla="*/ 374 w 537"/>
                  <a:gd name="T63" fmla="*/ 540 h 541"/>
                  <a:gd name="T64" fmla="*/ 364 w 537"/>
                  <a:gd name="T65" fmla="*/ 534 h 541"/>
                  <a:gd name="T66" fmla="*/ 355 w 537"/>
                  <a:gd name="T67" fmla="*/ 530 h 541"/>
                  <a:gd name="T68" fmla="*/ 340 w 537"/>
                  <a:gd name="T69" fmla="*/ 530 h 541"/>
                  <a:gd name="T70" fmla="*/ 327 w 537"/>
                  <a:gd name="T71" fmla="*/ 522 h 541"/>
                  <a:gd name="T72" fmla="*/ 311 w 537"/>
                  <a:gd name="T73" fmla="*/ 513 h 541"/>
                  <a:gd name="T74" fmla="*/ 292 w 537"/>
                  <a:gd name="T75" fmla="*/ 491 h 541"/>
                  <a:gd name="T76" fmla="*/ 283 w 537"/>
                  <a:gd name="T77" fmla="*/ 467 h 541"/>
                  <a:gd name="T78" fmla="*/ 273 w 537"/>
                  <a:gd name="T79" fmla="*/ 446 h 541"/>
                  <a:gd name="T80" fmla="*/ 259 w 537"/>
                  <a:gd name="T81" fmla="*/ 424 h 541"/>
                  <a:gd name="T82" fmla="*/ 243 w 537"/>
                  <a:gd name="T83" fmla="*/ 398 h 541"/>
                  <a:gd name="T84" fmla="*/ 233 w 537"/>
                  <a:gd name="T85" fmla="*/ 371 h 541"/>
                  <a:gd name="T86" fmla="*/ 212 w 537"/>
                  <a:gd name="T87" fmla="*/ 348 h 541"/>
                  <a:gd name="T88" fmla="*/ 193 w 537"/>
                  <a:gd name="T89" fmla="*/ 339 h 541"/>
                  <a:gd name="T90" fmla="*/ 173 w 537"/>
                  <a:gd name="T91" fmla="*/ 334 h 541"/>
                  <a:gd name="T92" fmla="*/ 153 w 537"/>
                  <a:gd name="T93" fmla="*/ 340 h 541"/>
                  <a:gd name="T94" fmla="*/ 144 w 537"/>
                  <a:gd name="T95" fmla="*/ 363 h 541"/>
                  <a:gd name="T96" fmla="*/ 126 w 537"/>
                  <a:gd name="T97" fmla="*/ 373 h 541"/>
                  <a:gd name="T98" fmla="*/ 110 w 537"/>
                  <a:gd name="T99" fmla="*/ 363 h 541"/>
                  <a:gd name="T100" fmla="*/ 92 w 537"/>
                  <a:gd name="T101" fmla="*/ 352 h 541"/>
                  <a:gd name="T102" fmla="*/ 76 w 537"/>
                  <a:gd name="T103" fmla="*/ 333 h 541"/>
                  <a:gd name="T104" fmla="*/ 71 w 537"/>
                  <a:gd name="T105" fmla="*/ 314 h 541"/>
                  <a:gd name="T106" fmla="*/ 65 w 537"/>
                  <a:gd name="T107" fmla="*/ 295 h 541"/>
                  <a:gd name="T108" fmla="*/ 57 w 537"/>
                  <a:gd name="T109" fmla="*/ 280 h 541"/>
                  <a:gd name="T110" fmla="*/ 43 w 537"/>
                  <a:gd name="T111" fmla="*/ 268 h 541"/>
                  <a:gd name="T112" fmla="*/ 19 w 537"/>
                  <a:gd name="T113" fmla="*/ 242 h 541"/>
                  <a:gd name="T114" fmla="*/ 1 w 537"/>
                  <a:gd name="T115" fmla="*/ 211 h 541"/>
                  <a:gd name="T116" fmla="*/ 78 w 537"/>
                  <a:gd name="T117" fmla="*/ 219 h 541"/>
                  <a:gd name="T118" fmla="*/ 149 w 537"/>
                  <a:gd name="T119" fmla="*/ 195 h 541"/>
                  <a:gd name="T120" fmla="*/ 153 w 537"/>
                  <a:gd name="T121" fmla="*/ 134 h 541"/>
                  <a:gd name="T122" fmla="*/ 158 w 537"/>
                  <a:gd name="T123" fmla="*/ 74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541">
                    <a:moveTo>
                      <a:pt x="165" y="1"/>
                    </a:moveTo>
                    <a:lnTo>
                      <a:pt x="165" y="1"/>
                    </a:lnTo>
                    <a:lnTo>
                      <a:pt x="170" y="1"/>
                    </a:lnTo>
                    <a:lnTo>
                      <a:pt x="171" y="1"/>
                    </a:lnTo>
                    <a:lnTo>
                      <a:pt x="172" y="1"/>
                    </a:lnTo>
                    <a:lnTo>
                      <a:pt x="173" y="1"/>
                    </a:lnTo>
                    <a:lnTo>
                      <a:pt x="174" y="2"/>
                    </a:lnTo>
                    <a:lnTo>
                      <a:pt x="175" y="2"/>
                    </a:lnTo>
                    <a:lnTo>
                      <a:pt x="176" y="2"/>
                    </a:lnTo>
                    <a:lnTo>
                      <a:pt x="178" y="2"/>
                    </a:lnTo>
                    <a:lnTo>
                      <a:pt x="179" y="2"/>
                    </a:lnTo>
                    <a:lnTo>
                      <a:pt x="182" y="2"/>
                    </a:lnTo>
                    <a:lnTo>
                      <a:pt x="184" y="2"/>
                    </a:lnTo>
                    <a:lnTo>
                      <a:pt x="185" y="2"/>
                    </a:lnTo>
                    <a:lnTo>
                      <a:pt x="188" y="2"/>
                    </a:lnTo>
                    <a:lnTo>
                      <a:pt x="193" y="3"/>
                    </a:lnTo>
                    <a:lnTo>
                      <a:pt x="194" y="3"/>
                    </a:lnTo>
                    <a:lnTo>
                      <a:pt x="194" y="3"/>
                    </a:lnTo>
                    <a:lnTo>
                      <a:pt x="197" y="3"/>
                    </a:lnTo>
                    <a:lnTo>
                      <a:pt x="198" y="3"/>
                    </a:lnTo>
                    <a:lnTo>
                      <a:pt x="198" y="3"/>
                    </a:lnTo>
                    <a:lnTo>
                      <a:pt x="202" y="3"/>
                    </a:lnTo>
                    <a:lnTo>
                      <a:pt x="203" y="3"/>
                    </a:lnTo>
                    <a:lnTo>
                      <a:pt x="203" y="4"/>
                    </a:lnTo>
                    <a:lnTo>
                      <a:pt x="204" y="4"/>
                    </a:lnTo>
                    <a:lnTo>
                      <a:pt x="204" y="4"/>
                    </a:lnTo>
                    <a:lnTo>
                      <a:pt x="206" y="4"/>
                    </a:lnTo>
                    <a:lnTo>
                      <a:pt x="207" y="4"/>
                    </a:lnTo>
                    <a:lnTo>
                      <a:pt x="208" y="4"/>
                    </a:lnTo>
                    <a:lnTo>
                      <a:pt x="209" y="4"/>
                    </a:lnTo>
                    <a:lnTo>
                      <a:pt x="209" y="4"/>
                    </a:lnTo>
                    <a:lnTo>
                      <a:pt x="210" y="4"/>
                    </a:lnTo>
                    <a:lnTo>
                      <a:pt x="211" y="4"/>
                    </a:lnTo>
                    <a:lnTo>
                      <a:pt x="212" y="4"/>
                    </a:lnTo>
                    <a:lnTo>
                      <a:pt x="212" y="4"/>
                    </a:lnTo>
                    <a:lnTo>
                      <a:pt x="213" y="5"/>
                    </a:lnTo>
                    <a:lnTo>
                      <a:pt x="215" y="5"/>
                    </a:lnTo>
                    <a:lnTo>
                      <a:pt x="216" y="5"/>
                    </a:lnTo>
                    <a:lnTo>
                      <a:pt x="218" y="5"/>
                    </a:lnTo>
                    <a:lnTo>
                      <a:pt x="220" y="5"/>
                    </a:lnTo>
                    <a:lnTo>
                      <a:pt x="221" y="5"/>
                    </a:lnTo>
                    <a:lnTo>
                      <a:pt x="222" y="5"/>
                    </a:lnTo>
                    <a:lnTo>
                      <a:pt x="222" y="5"/>
                    </a:lnTo>
                    <a:lnTo>
                      <a:pt x="226" y="5"/>
                    </a:lnTo>
                    <a:lnTo>
                      <a:pt x="227" y="5"/>
                    </a:lnTo>
                    <a:lnTo>
                      <a:pt x="229" y="5"/>
                    </a:lnTo>
                    <a:lnTo>
                      <a:pt x="231" y="5"/>
                    </a:lnTo>
                    <a:lnTo>
                      <a:pt x="233" y="5"/>
                    </a:lnTo>
                    <a:lnTo>
                      <a:pt x="234" y="5"/>
                    </a:lnTo>
                    <a:lnTo>
                      <a:pt x="235" y="5"/>
                    </a:lnTo>
                    <a:lnTo>
                      <a:pt x="236" y="5"/>
                    </a:lnTo>
                    <a:lnTo>
                      <a:pt x="237" y="5"/>
                    </a:lnTo>
                    <a:lnTo>
                      <a:pt x="237" y="5"/>
                    </a:lnTo>
                    <a:lnTo>
                      <a:pt x="237" y="5"/>
                    </a:lnTo>
                    <a:lnTo>
                      <a:pt x="238" y="5"/>
                    </a:lnTo>
                    <a:lnTo>
                      <a:pt x="240" y="5"/>
                    </a:lnTo>
                    <a:lnTo>
                      <a:pt x="242" y="5"/>
                    </a:lnTo>
                    <a:lnTo>
                      <a:pt x="243" y="5"/>
                    </a:lnTo>
                    <a:lnTo>
                      <a:pt x="243" y="5"/>
                    </a:lnTo>
                    <a:lnTo>
                      <a:pt x="243" y="5"/>
                    </a:lnTo>
                    <a:lnTo>
                      <a:pt x="246" y="5"/>
                    </a:lnTo>
                    <a:lnTo>
                      <a:pt x="247" y="5"/>
                    </a:lnTo>
                    <a:lnTo>
                      <a:pt x="248" y="5"/>
                    </a:lnTo>
                    <a:lnTo>
                      <a:pt x="249" y="5"/>
                    </a:lnTo>
                    <a:lnTo>
                      <a:pt x="249" y="6"/>
                    </a:lnTo>
                    <a:lnTo>
                      <a:pt x="251" y="6"/>
                    </a:lnTo>
                    <a:lnTo>
                      <a:pt x="253" y="6"/>
                    </a:lnTo>
                    <a:lnTo>
                      <a:pt x="255" y="6"/>
                    </a:lnTo>
                    <a:lnTo>
                      <a:pt x="258" y="6"/>
                    </a:lnTo>
                    <a:lnTo>
                      <a:pt x="259" y="6"/>
                    </a:lnTo>
                    <a:lnTo>
                      <a:pt x="259" y="6"/>
                    </a:lnTo>
                    <a:lnTo>
                      <a:pt x="260" y="6"/>
                    </a:lnTo>
                    <a:lnTo>
                      <a:pt x="261" y="6"/>
                    </a:lnTo>
                    <a:lnTo>
                      <a:pt x="261" y="6"/>
                    </a:lnTo>
                    <a:lnTo>
                      <a:pt x="262" y="7"/>
                    </a:lnTo>
                    <a:lnTo>
                      <a:pt x="263" y="7"/>
                    </a:lnTo>
                    <a:lnTo>
                      <a:pt x="264" y="7"/>
                    </a:lnTo>
                    <a:lnTo>
                      <a:pt x="264" y="7"/>
                    </a:lnTo>
                    <a:lnTo>
                      <a:pt x="265" y="7"/>
                    </a:lnTo>
                    <a:lnTo>
                      <a:pt x="266" y="7"/>
                    </a:lnTo>
                    <a:lnTo>
                      <a:pt x="267" y="7"/>
                    </a:lnTo>
                    <a:lnTo>
                      <a:pt x="267" y="7"/>
                    </a:lnTo>
                    <a:lnTo>
                      <a:pt x="268" y="7"/>
                    </a:lnTo>
                    <a:lnTo>
                      <a:pt x="269" y="7"/>
                    </a:lnTo>
                    <a:lnTo>
                      <a:pt x="270" y="7"/>
                    </a:lnTo>
                    <a:lnTo>
                      <a:pt x="270" y="7"/>
                    </a:lnTo>
                    <a:lnTo>
                      <a:pt x="273" y="7"/>
                    </a:lnTo>
                    <a:lnTo>
                      <a:pt x="276" y="7"/>
                    </a:lnTo>
                    <a:lnTo>
                      <a:pt x="276" y="7"/>
                    </a:lnTo>
                    <a:lnTo>
                      <a:pt x="277" y="8"/>
                    </a:lnTo>
                    <a:lnTo>
                      <a:pt x="280" y="8"/>
                    </a:lnTo>
                    <a:lnTo>
                      <a:pt x="279" y="29"/>
                    </a:lnTo>
                    <a:lnTo>
                      <a:pt x="279" y="38"/>
                    </a:lnTo>
                    <a:lnTo>
                      <a:pt x="278" y="51"/>
                    </a:lnTo>
                    <a:lnTo>
                      <a:pt x="278" y="61"/>
                    </a:lnTo>
                    <a:lnTo>
                      <a:pt x="278" y="62"/>
                    </a:lnTo>
                    <a:lnTo>
                      <a:pt x="277" y="73"/>
                    </a:lnTo>
                    <a:lnTo>
                      <a:pt x="276" y="80"/>
                    </a:lnTo>
                    <a:lnTo>
                      <a:pt x="276" y="95"/>
                    </a:lnTo>
                    <a:lnTo>
                      <a:pt x="276" y="105"/>
                    </a:lnTo>
                    <a:lnTo>
                      <a:pt x="276" y="105"/>
                    </a:lnTo>
                    <a:lnTo>
                      <a:pt x="277" y="105"/>
                    </a:lnTo>
                    <a:lnTo>
                      <a:pt x="278" y="104"/>
                    </a:lnTo>
                    <a:lnTo>
                      <a:pt x="279" y="104"/>
                    </a:lnTo>
                    <a:lnTo>
                      <a:pt x="279" y="104"/>
                    </a:lnTo>
                    <a:lnTo>
                      <a:pt x="279" y="105"/>
                    </a:lnTo>
                    <a:lnTo>
                      <a:pt x="280" y="105"/>
                    </a:lnTo>
                    <a:lnTo>
                      <a:pt x="280" y="105"/>
                    </a:lnTo>
                    <a:lnTo>
                      <a:pt x="281" y="105"/>
                    </a:lnTo>
                    <a:lnTo>
                      <a:pt x="281" y="106"/>
                    </a:lnTo>
                    <a:lnTo>
                      <a:pt x="282" y="106"/>
                    </a:lnTo>
                    <a:lnTo>
                      <a:pt x="282" y="107"/>
                    </a:lnTo>
                    <a:lnTo>
                      <a:pt x="282" y="108"/>
                    </a:lnTo>
                    <a:lnTo>
                      <a:pt x="282" y="108"/>
                    </a:lnTo>
                    <a:lnTo>
                      <a:pt x="282" y="108"/>
                    </a:lnTo>
                    <a:lnTo>
                      <a:pt x="283" y="108"/>
                    </a:lnTo>
                    <a:lnTo>
                      <a:pt x="283" y="109"/>
                    </a:lnTo>
                    <a:lnTo>
                      <a:pt x="283" y="110"/>
                    </a:lnTo>
                    <a:lnTo>
                      <a:pt x="284" y="111"/>
                    </a:lnTo>
                    <a:lnTo>
                      <a:pt x="285" y="111"/>
                    </a:lnTo>
                    <a:lnTo>
                      <a:pt x="285" y="111"/>
                    </a:lnTo>
                    <a:lnTo>
                      <a:pt x="285" y="111"/>
                    </a:lnTo>
                    <a:lnTo>
                      <a:pt x="285" y="111"/>
                    </a:lnTo>
                    <a:lnTo>
                      <a:pt x="285" y="111"/>
                    </a:lnTo>
                    <a:lnTo>
                      <a:pt x="285" y="112"/>
                    </a:lnTo>
                    <a:lnTo>
                      <a:pt x="286" y="112"/>
                    </a:lnTo>
                    <a:lnTo>
                      <a:pt x="287" y="113"/>
                    </a:lnTo>
                    <a:lnTo>
                      <a:pt x="287" y="113"/>
                    </a:lnTo>
                    <a:lnTo>
                      <a:pt x="287" y="114"/>
                    </a:lnTo>
                    <a:lnTo>
                      <a:pt x="287" y="114"/>
                    </a:lnTo>
                    <a:lnTo>
                      <a:pt x="287" y="114"/>
                    </a:lnTo>
                    <a:lnTo>
                      <a:pt x="288" y="114"/>
                    </a:lnTo>
                    <a:lnTo>
                      <a:pt x="288" y="114"/>
                    </a:lnTo>
                    <a:lnTo>
                      <a:pt x="289" y="114"/>
                    </a:lnTo>
                    <a:lnTo>
                      <a:pt x="290" y="114"/>
                    </a:lnTo>
                    <a:lnTo>
                      <a:pt x="291" y="114"/>
                    </a:lnTo>
                    <a:lnTo>
                      <a:pt x="291" y="114"/>
                    </a:lnTo>
                    <a:lnTo>
                      <a:pt x="292" y="114"/>
                    </a:lnTo>
                    <a:lnTo>
                      <a:pt x="292" y="114"/>
                    </a:lnTo>
                    <a:lnTo>
                      <a:pt x="292" y="113"/>
                    </a:lnTo>
                    <a:lnTo>
                      <a:pt x="292" y="112"/>
                    </a:lnTo>
                    <a:lnTo>
                      <a:pt x="293" y="113"/>
                    </a:lnTo>
                    <a:lnTo>
                      <a:pt x="294" y="113"/>
                    </a:lnTo>
                    <a:lnTo>
                      <a:pt x="294" y="113"/>
                    </a:lnTo>
                    <a:lnTo>
                      <a:pt x="295" y="113"/>
                    </a:lnTo>
                    <a:lnTo>
                      <a:pt x="296" y="114"/>
                    </a:lnTo>
                    <a:lnTo>
                      <a:pt x="297" y="114"/>
                    </a:lnTo>
                    <a:lnTo>
                      <a:pt x="297" y="114"/>
                    </a:lnTo>
                    <a:lnTo>
                      <a:pt x="298" y="115"/>
                    </a:lnTo>
                    <a:lnTo>
                      <a:pt x="298" y="115"/>
                    </a:lnTo>
                    <a:lnTo>
                      <a:pt x="298" y="115"/>
                    </a:lnTo>
                    <a:lnTo>
                      <a:pt x="298" y="114"/>
                    </a:lnTo>
                    <a:lnTo>
                      <a:pt x="298" y="114"/>
                    </a:lnTo>
                    <a:lnTo>
                      <a:pt x="298" y="115"/>
                    </a:lnTo>
                    <a:lnTo>
                      <a:pt x="299" y="115"/>
                    </a:lnTo>
                    <a:lnTo>
                      <a:pt x="300" y="114"/>
                    </a:lnTo>
                    <a:lnTo>
                      <a:pt x="300" y="114"/>
                    </a:lnTo>
                    <a:lnTo>
                      <a:pt x="300" y="113"/>
                    </a:lnTo>
                    <a:lnTo>
                      <a:pt x="300" y="112"/>
                    </a:lnTo>
                    <a:lnTo>
                      <a:pt x="300" y="111"/>
                    </a:lnTo>
                    <a:lnTo>
                      <a:pt x="300" y="111"/>
                    </a:lnTo>
                    <a:lnTo>
                      <a:pt x="301" y="111"/>
                    </a:lnTo>
                    <a:lnTo>
                      <a:pt x="301" y="111"/>
                    </a:lnTo>
                    <a:lnTo>
                      <a:pt x="302" y="112"/>
                    </a:lnTo>
                    <a:lnTo>
                      <a:pt x="303" y="113"/>
                    </a:lnTo>
                    <a:lnTo>
                      <a:pt x="303" y="114"/>
                    </a:lnTo>
                    <a:lnTo>
                      <a:pt x="303" y="114"/>
                    </a:lnTo>
                    <a:lnTo>
                      <a:pt x="303" y="113"/>
                    </a:lnTo>
                    <a:lnTo>
                      <a:pt x="303" y="114"/>
                    </a:lnTo>
                    <a:lnTo>
                      <a:pt x="304" y="114"/>
                    </a:lnTo>
                    <a:lnTo>
                      <a:pt x="305" y="114"/>
                    </a:lnTo>
                    <a:lnTo>
                      <a:pt x="305" y="114"/>
                    </a:lnTo>
                    <a:lnTo>
                      <a:pt x="304" y="114"/>
                    </a:lnTo>
                    <a:lnTo>
                      <a:pt x="304" y="115"/>
                    </a:lnTo>
                    <a:lnTo>
                      <a:pt x="305" y="115"/>
                    </a:lnTo>
                    <a:lnTo>
                      <a:pt x="306" y="115"/>
                    </a:lnTo>
                    <a:lnTo>
                      <a:pt x="305" y="116"/>
                    </a:lnTo>
                    <a:lnTo>
                      <a:pt x="306" y="116"/>
                    </a:lnTo>
                    <a:lnTo>
                      <a:pt x="306" y="117"/>
                    </a:lnTo>
                    <a:lnTo>
                      <a:pt x="306" y="117"/>
                    </a:lnTo>
                    <a:lnTo>
                      <a:pt x="306" y="117"/>
                    </a:lnTo>
                    <a:lnTo>
                      <a:pt x="306" y="118"/>
                    </a:lnTo>
                    <a:lnTo>
                      <a:pt x="307" y="118"/>
                    </a:lnTo>
                    <a:lnTo>
                      <a:pt x="307" y="118"/>
                    </a:lnTo>
                    <a:lnTo>
                      <a:pt x="306" y="118"/>
                    </a:lnTo>
                    <a:lnTo>
                      <a:pt x="306" y="119"/>
                    </a:lnTo>
                    <a:lnTo>
                      <a:pt x="306" y="120"/>
                    </a:lnTo>
                    <a:lnTo>
                      <a:pt x="307" y="120"/>
                    </a:lnTo>
                    <a:lnTo>
                      <a:pt x="307" y="120"/>
                    </a:lnTo>
                    <a:lnTo>
                      <a:pt x="307" y="121"/>
                    </a:lnTo>
                    <a:lnTo>
                      <a:pt x="307" y="122"/>
                    </a:lnTo>
                    <a:lnTo>
                      <a:pt x="307" y="123"/>
                    </a:lnTo>
                    <a:lnTo>
                      <a:pt x="307" y="123"/>
                    </a:lnTo>
                    <a:lnTo>
                      <a:pt x="308" y="123"/>
                    </a:lnTo>
                    <a:lnTo>
                      <a:pt x="309" y="124"/>
                    </a:lnTo>
                    <a:lnTo>
                      <a:pt x="309" y="124"/>
                    </a:lnTo>
                    <a:lnTo>
                      <a:pt x="309" y="123"/>
                    </a:lnTo>
                    <a:lnTo>
                      <a:pt x="309" y="123"/>
                    </a:lnTo>
                    <a:lnTo>
                      <a:pt x="309" y="124"/>
                    </a:lnTo>
                    <a:lnTo>
                      <a:pt x="310" y="124"/>
                    </a:lnTo>
                    <a:lnTo>
                      <a:pt x="311" y="124"/>
                    </a:lnTo>
                    <a:lnTo>
                      <a:pt x="311" y="123"/>
                    </a:lnTo>
                    <a:lnTo>
                      <a:pt x="311" y="124"/>
                    </a:lnTo>
                    <a:lnTo>
                      <a:pt x="312" y="123"/>
                    </a:lnTo>
                    <a:lnTo>
                      <a:pt x="313" y="124"/>
                    </a:lnTo>
                    <a:lnTo>
                      <a:pt x="313" y="125"/>
                    </a:lnTo>
                    <a:lnTo>
                      <a:pt x="314" y="124"/>
                    </a:lnTo>
                    <a:lnTo>
                      <a:pt x="315" y="124"/>
                    </a:lnTo>
                    <a:lnTo>
                      <a:pt x="315" y="124"/>
                    </a:lnTo>
                    <a:lnTo>
                      <a:pt x="315" y="123"/>
                    </a:lnTo>
                    <a:lnTo>
                      <a:pt x="316" y="123"/>
                    </a:lnTo>
                    <a:lnTo>
                      <a:pt x="316" y="124"/>
                    </a:lnTo>
                    <a:lnTo>
                      <a:pt x="316" y="124"/>
                    </a:lnTo>
                    <a:lnTo>
                      <a:pt x="317" y="124"/>
                    </a:lnTo>
                    <a:lnTo>
                      <a:pt x="318" y="125"/>
                    </a:lnTo>
                    <a:lnTo>
                      <a:pt x="318" y="126"/>
                    </a:lnTo>
                    <a:lnTo>
                      <a:pt x="319" y="126"/>
                    </a:lnTo>
                    <a:lnTo>
                      <a:pt x="319" y="126"/>
                    </a:lnTo>
                    <a:lnTo>
                      <a:pt x="320" y="126"/>
                    </a:lnTo>
                    <a:lnTo>
                      <a:pt x="320" y="126"/>
                    </a:lnTo>
                    <a:lnTo>
                      <a:pt x="320" y="126"/>
                    </a:lnTo>
                    <a:lnTo>
                      <a:pt x="321" y="126"/>
                    </a:lnTo>
                    <a:lnTo>
                      <a:pt x="322" y="126"/>
                    </a:lnTo>
                    <a:lnTo>
                      <a:pt x="322" y="126"/>
                    </a:lnTo>
                    <a:lnTo>
                      <a:pt x="323" y="127"/>
                    </a:lnTo>
                    <a:lnTo>
                      <a:pt x="324" y="127"/>
                    </a:lnTo>
                    <a:lnTo>
                      <a:pt x="325" y="128"/>
                    </a:lnTo>
                    <a:lnTo>
                      <a:pt x="325" y="128"/>
                    </a:lnTo>
                    <a:lnTo>
                      <a:pt x="326" y="128"/>
                    </a:lnTo>
                    <a:lnTo>
                      <a:pt x="326" y="128"/>
                    </a:lnTo>
                    <a:lnTo>
                      <a:pt x="327" y="128"/>
                    </a:lnTo>
                    <a:lnTo>
                      <a:pt x="328" y="128"/>
                    </a:lnTo>
                    <a:lnTo>
                      <a:pt x="328" y="127"/>
                    </a:lnTo>
                    <a:lnTo>
                      <a:pt x="328" y="127"/>
                    </a:lnTo>
                    <a:lnTo>
                      <a:pt x="328" y="126"/>
                    </a:lnTo>
                    <a:lnTo>
                      <a:pt x="329" y="126"/>
                    </a:lnTo>
                    <a:lnTo>
                      <a:pt x="330" y="126"/>
                    </a:lnTo>
                    <a:lnTo>
                      <a:pt x="331" y="126"/>
                    </a:lnTo>
                    <a:lnTo>
                      <a:pt x="331" y="126"/>
                    </a:lnTo>
                    <a:lnTo>
                      <a:pt x="331" y="127"/>
                    </a:lnTo>
                    <a:lnTo>
                      <a:pt x="332" y="128"/>
                    </a:lnTo>
                    <a:lnTo>
                      <a:pt x="333" y="128"/>
                    </a:lnTo>
                    <a:lnTo>
                      <a:pt x="333" y="129"/>
                    </a:lnTo>
                    <a:lnTo>
                      <a:pt x="332" y="129"/>
                    </a:lnTo>
                    <a:lnTo>
                      <a:pt x="333" y="129"/>
                    </a:lnTo>
                    <a:lnTo>
                      <a:pt x="333" y="129"/>
                    </a:lnTo>
                    <a:lnTo>
                      <a:pt x="334" y="130"/>
                    </a:lnTo>
                    <a:lnTo>
                      <a:pt x="334" y="131"/>
                    </a:lnTo>
                    <a:lnTo>
                      <a:pt x="334" y="132"/>
                    </a:lnTo>
                    <a:lnTo>
                      <a:pt x="335" y="132"/>
                    </a:lnTo>
                    <a:lnTo>
                      <a:pt x="336" y="132"/>
                    </a:lnTo>
                    <a:lnTo>
                      <a:pt x="337" y="132"/>
                    </a:lnTo>
                    <a:lnTo>
                      <a:pt x="337" y="132"/>
                    </a:lnTo>
                    <a:lnTo>
                      <a:pt x="337" y="131"/>
                    </a:lnTo>
                    <a:lnTo>
                      <a:pt x="337" y="131"/>
                    </a:lnTo>
                    <a:lnTo>
                      <a:pt x="338" y="131"/>
                    </a:lnTo>
                    <a:lnTo>
                      <a:pt x="338" y="130"/>
                    </a:lnTo>
                    <a:lnTo>
                      <a:pt x="339" y="130"/>
                    </a:lnTo>
                    <a:lnTo>
                      <a:pt x="339" y="129"/>
                    </a:lnTo>
                    <a:lnTo>
                      <a:pt x="339" y="128"/>
                    </a:lnTo>
                    <a:lnTo>
                      <a:pt x="340" y="129"/>
                    </a:lnTo>
                    <a:lnTo>
                      <a:pt x="340" y="128"/>
                    </a:lnTo>
                    <a:lnTo>
                      <a:pt x="339" y="128"/>
                    </a:lnTo>
                    <a:lnTo>
                      <a:pt x="340" y="127"/>
                    </a:lnTo>
                    <a:lnTo>
                      <a:pt x="340" y="127"/>
                    </a:lnTo>
                    <a:lnTo>
                      <a:pt x="341" y="127"/>
                    </a:lnTo>
                    <a:lnTo>
                      <a:pt x="342" y="127"/>
                    </a:lnTo>
                    <a:lnTo>
                      <a:pt x="342" y="128"/>
                    </a:lnTo>
                    <a:lnTo>
                      <a:pt x="343" y="128"/>
                    </a:lnTo>
                    <a:lnTo>
                      <a:pt x="343" y="129"/>
                    </a:lnTo>
                    <a:lnTo>
                      <a:pt x="344" y="129"/>
                    </a:lnTo>
                    <a:lnTo>
                      <a:pt x="345" y="129"/>
                    </a:lnTo>
                    <a:lnTo>
                      <a:pt x="346" y="129"/>
                    </a:lnTo>
                    <a:lnTo>
                      <a:pt x="346" y="129"/>
                    </a:lnTo>
                    <a:lnTo>
                      <a:pt x="348" y="129"/>
                    </a:lnTo>
                    <a:lnTo>
                      <a:pt x="348" y="129"/>
                    </a:lnTo>
                    <a:lnTo>
                      <a:pt x="349" y="129"/>
                    </a:lnTo>
                    <a:lnTo>
                      <a:pt x="349" y="128"/>
                    </a:lnTo>
                    <a:lnTo>
                      <a:pt x="349" y="128"/>
                    </a:lnTo>
                    <a:lnTo>
                      <a:pt x="349" y="127"/>
                    </a:lnTo>
                    <a:lnTo>
                      <a:pt x="350" y="127"/>
                    </a:lnTo>
                    <a:lnTo>
                      <a:pt x="350" y="128"/>
                    </a:lnTo>
                    <a:lnTo>
                      <a:pt x="351" y="128"/>
                    </a:lnTo>
                    <a:lnTo>
                      <a:pt x="350" y="129"/>
                    </a:lnTo>
                    <a:lnTo>
                      <a:pt x="351" y="129"/>
                    </a:lnTo>
                    <a:lnTo>
                      <a:pt x="351" y="129"/>
                    </a:lnTo>
                    <a:lnTo>
                      <a:pt x="350" y="130"/>
                    </a:lnTo>
                    <a:lnTo>
                      <a:pt x="349" y="131"/>
                    </a:lnTo>
                    <a:lnTo>
                      <a:pt x="349" y="132"/>
                    </a:lnTo>
                    <a:lnTo>
                      <a:pt x="349" y="132"/>
                    </a:lnTo>
                    <a:lnTo>
                      <a:pt x="350" y="132"/>
                    </a:lnTo>
                    <a:lnTo>
                      <a:pt x="350" y="133"/>
                    </a:lnTo>
                    <a:lnTo>
                      <a:pt x="351" y="133"/>
                    </a:lnTo>
                    <a:lnTo>
                      <a:pt x="351" y="133"/>
                    </a:lnTo>
                    <a:lnTo>
                      <a:pt x="350" y="133"/>
                    </a:lnTo>
                    <a:lnTo>
                      <a:pt x="350" y="134"/>
                    </a:lnTo>
                    <a:lnTo>
                      <a:pt x="351" y="134"/>
                    </a:lnTo>
                    <a:lnTo>
                      <a:pt x="351" y="135"/>
                    </a:lnTo>
                    <a:lnTo>
                      <a:pt x="352" y="135"/>
                    </a:lnTo>
                    <a:lnTo>
                      <a:pt x="352" y="135"/>
                    </a:lnTo>
                    <a:lnTo>
                      <a:pt x="353" y="135"/>
                    </a:lnTo>
                    <a:lnTo>
                      <a:pt x="354" y="135"/>
                    </a:lnTo>
                    <a:lnTo>
                      <a:pt x="354" y="135"/>
                    </a:lnTo>
                    <a:lnTo>
                      <a:pt x="355" y="135"/>
                    </a:lnTo>
                    <a:lnTo>
                      <a:pt x="355" y="135"/>
                    </a:lnTo>
                    <a:lnTo>
                      <a:pt x="355" y="135"/>
                    </a:lnTo>
                    <a:lnTo>
                      <a:pt x="356" y="135"/>
                    </a:lnTo>
                    <a:lnTo>
                      <a:pt x="357" y="135"/>
                    </a:lnTo>
                    <a:lnTo>
                      <a:pt x="357" y="136"/>
                    </a:lnTo>
                    <a:lnTo>
                      <a:pt x="356" y="136"/>
                    </a:lnTo>
                    <a:lnTo>
                      <a:pt x="356" y="137"/>
                    </a:lnTo>
                    <a:lnTo>
                      <a:pt x="356" y="138"/>
                    </a:lnTo>
                    <a:lnTo>
                      <a:pt x="355" y="138"/>
                    </a:lnTo>
                    <a:lnTo>
                      <a:pt x="356" y="138"/>
                    </a:lnTo>
                    <a:lnTo>
                      <a:pt x="356" y="139"/>
                    </a:lnTo>
                    <a:lnTo>
                      <a:pt x="356" y="140"/>
                    </a:lnTo>
                    <a:lnTo>
                      <a:pt x="355" y="141"/>
                    </a:lnTo>
                    <a:lnTo>
                      <a:pt x="355" y="140"/>
                    </a:lnTo>
                    <a:lnTo>
                      <a:pt x="355" y="140"/>
                    </a:lnTo>
                    <a:lnTo>
                      <a:pt x="355" y="141"/>
                    </a:lnTo>
                    <a:lnTo>
                      <a:pt x="355" y="141"/>
                    </a:lnTo>
                    <a:lnTo>
                      <a:pt x="356" y="141"/>
                    </a:lnTo>
                    <a:lnTo>
                      <a:pt x="357" y="141"/>
                    </a:lnTo>
                    <a:lnTo>
                      <a:pt x="358" y="142"/>
                    </a:lnTo>
                    <a:lnTo>
                      <a:pt x="359" y="142"/>
                    </a:lnTo>
                    <a:lnTo>
                      <a:pt x="359" y="143"/>
                    </a:lnTo>
                    <a:lnTo>
                      <a:pt x="359" y="143"/>
                    </a:lnTo>
                    <a:lnTo>
                      <a:pt x="360" y="143"/>
                    </a:lnTo>
                    <a:lnTo>
                      <a:pt x="361" y="142"/>
                    </a:lnTo>
                    <a:lnTo>
                      <a:pt x="361" y="142"/>
                    </a:lnTo>
                    <a:lnTo>
                      <a:pt x="361" y="141"/>
                    </a:lnTo>
                    <a:lnTo>
                      <a:pt x="362" y="141"/>
                    </a:lnTo>
                    <a:lnTo>
                      <a:pt x="362" y="141"/>
                    </a:lnTo>
                    <a:lnTo>
                      <a:pt x="362" y="141"/>
                    </a:lnTo>
                    <a:lnTo>
                      <a:pt x="363" y="141"/>
                    </a:lnTo>
                    <a:lnTo>
                      <a:pt x="363" y="141"/>
                    </a:lnTo>
                    <a:lnTo>
                      <a:pt x="363" y="141"/>
                    </a:lnTo>
                    <a:lnTo>
                      <a:pt x="363" y="140"/>
                    </a:lnTo>
                    <a:lnTo>
                      <a:pt x="364" y="140"/>
                    </a:lnTo>
                    <a:lnTo>
                      <a:pt x="364" y="140"/>
                    </a:lnTo>
                    <a:lnTo>
                      <a:pt x="364" y="139"/>
                    </a:lnTo>
                    <a:lnTo>
                      <a:pt x="364" y="139"/>
                    </a:lnTo>
                    <a:lnTo>
                      <a:pt x="365" y="138"/>
                    </a:lnTo>
                    <a:lnTo>
                      <a:pt x="366" y="138"/>
                    </a:lnTo>
                    <a:lnTo>
                      <a:pt x="367" y="137"/>
                    </a:lnTo>
                    <a:lnTo>
                      <a:pt x="367" y="136"/>
                    </a:lnTo>
                    <a:lnTo>
                      <a:pt x="367" y="136"/>
                    </a:lnTo>
                    <a:lnTo>
                      <a:pt x="368" y="136"/>
                    </a:lnTo>
                    <a:lnTo>
                      <a:pt x="369" y="137"/>
                    </a:lnTo>
                    <a:lnTo>
                      <a:pt x="370" y="137"/>
                    </a:lnTo>
                    <a:lnTo>
                      <a:pt x="370" y="138"/>
                    </a:lnTo>
                    <a:lnTo>
                      <a:pt x="370" y="138"/>
                    </a:lnTo>
                    <a:lnTo>
                      <a:pt x="370" y="139"/>
                    </a:lnTo>
                    <a:lnTo>
                      <a:pt x="370" y="140"/>
                    </a:lnTo>
                    <a:lnTo>
                      <a:pt x="370" y="141"/>
                    </a:lnTo>
                    <a:lnTo>
                      <a:pt x="371" y="141"/>
                    </a:lnTo>
                    <a:lnTo>
                      <a:pt x="372" y="141"/>
                    </a:lnTo>
                    <a:lnTo>
                      <a:pt x="372" y="141"/>
                    </a:lnTo>
                    <a:lnTo>
                      <a:pt x="373" y="141"/>
                    </a:lnTo>
                    <a:lnTo>
                      <a:pt x="373" y="141"/>
                    </a:lnTo>
                    <a:lnTo>
                      <a:pt x="373" y="141"/>
                    </a:lnTo>
                    <a:lnTo>
                      <a:pt x="374" y="140"/>
                    </a:lnTo>
                    <a:lnTo>
                      <a:pt x="375" y="140"/>
                    </a:lnTo>
                    <a:lnTo>
                      <a:pt x="376" y="141"/>
                    </a:lnTo>
                    <a:lnTo>
                      <a:pt x="376" y="141"/>
                    </a:lnTo>
                    <a:lnTo>
                      <a:pt x="376" y="141"/>
                    </a:lnTo>
                    <a:lnTo>
                      <a:pt x="376" y="141"/>
                    </a:lnTo>
                    <a:lnTo>
                      <a:pt x="376" y="142"/>
                    </a:lnTo>
                    <a:lnTo>
                      <a:pt x="376" y="143"/>
                    </a:lnTo>
                    <a:lnTo>
                      <a:pt x="376" y="144"/>
                    </a:lnTo>
                    <a:lnTo>
                      <a:pt x="376" y="144"/>
                    </a:lnTo>
                    <a:lnTo>
                      <a:pt x="376" y="144"/>
                    </a:lnTo>
                    <a:lnTo>
                      <a:pt x="376" y="144"/>
                    </a:lnTo>
                    <a:lnTo>
                      <a:pt x="377" y="145"/>
                    </a:lnTo>
                    <a:lnTo>
                      <a:pt x="378" y="145"/>
                    </a:lnTo>
                    <a:lnTo>
                      <a:pt x="379" y="145"/>
                    </a:lnTo>
                    <a:lnTo>
                      <a:pt x="379" y="145"/>
                    </a:lnTo>
                    <a:lnTo>
                      <a:pt x="379" y="144"/>
                    </a:lnTo>
                    <a:lnTo>
                      <a:pt x="380" y="144"/>
                    </a:lnTo>
                    <a:lnTo>
                      <a:pt x="380" y="144"/>
                    </a:lnTo>
                    <a:lnTo>
                      <a:pt x="381" y="143"/>
                    </a:lnTo>
                    <a:lnTo>
                      <a:pt x="381" y="142"/>
                    </a:lnTo>
                    <a:lnTo>
                      <a:pt x="381" y="141"/>
                    </a:lnTo>
                    <a:lnTo>
                      <a:pt x="381" y="141"/>
                    </a:lnTo>
                    <a:lnTo>
                      <a:pt x="381" y="142"/>
                    </a:lnTo>
                    <a:lnTo>
                      <a:pt x="381" y="142"/>
                    </a:lnTo>
                    <a:lnTo>
                      <a:pt x="381" y="143"/>
                    </a:lnTo>
                    <a:lnTo>
                      <a:pt x="381" y="143"/>
                    </a:lnTo>
                    <a:lnTo>
                      <a:pt x="381" y="142"/>
                    </a:lnTo>
                    <a:lnTo>
                      <a:pt x="382" y="142"/>
                    </a:lnTo>
                    <a:lnTo>
                      <a:pt x="382" y="141"/>
                    </a:lnTo>
                    <a:lnTo>
                      <a:pt x="382" y="142"/>
                    </a:lnTo>
                    <a:lnTo>
                      <a:pt x="383" y="142"/>
                    </a:lnTo>
                    <a:lnTo>
                      <a:pt x="383" y="143"/>
                    </a:lnTo>
                    <a:lnTo>
                      <a:pt x="384" y="142"/>
                    </a:lnTo>
                    <a:lnTo>
                      <a:pt x="384" y="141"/>
                    </a:lnTo>
                    <a:lnTo>
                      <a:pt x="385" y="141"/>
                    </a:lnTo>
                    <a:lnTo>
                      <a:pt x="385" y="141"/>
                    </a:lnTo>
                    <a:lnTo>
                      <a:pt x="385" y="141"/>
                    </a:lnTo>
                    <a:lnTo>
                      <a:pt x="386" y="141"/>
                    </a:lnTo>
                    <a:lnTo>
                      <a:pt x="387" y="141"/>
                    </a:lnTo>
                    <a:lnTo>
                      <a:pt x="387" y="141"/>
                    </a:lnTo>
                    <a:lnTo>
                      <a:pt x="387" y="141"/>
                    </a:lnTo>
                    <a:lnTo>
                      <a:pt x="387" y="142"/>
                    </a:lnTo>
                    <a:lnTo>
                      <a:pt x="387" y="143"/>
                    </a:lnTo>
                    <a:lnTo>
                      <a:pt x="387" y="144"/>
                    </a:lnTo>
                    <a:lnTo>
                      <a:pt x="387" y="144"/>
                    </a:lnTo>
                    <a:lnTo>
                      <a:pt x="387" y="144"/>
                    </a:lnTo>
                    <a:lnTo>
                      <a:pt x="386" y="144"/>
                    </a:lnTo>
                    <a:lnTo>
                      <a:pt x="386" y="145"/>
                    </a:lnTo>
                    <a:lnTo>
                      <a:pt x="386" y="146"/>
                    </a:lnTo>
                    <a:lnTo>
                      <a:pt x="386" y="147"/>
                    </a:lnTo>
                    <a:lnTo>
                      <a:pt x="387" y="147"/>
                    </a:lnTo>
                    <a:lnTo>
                      <a:pt x="387" y="147"/>
                    </a:lnTo>
                    <a:lnTo>
                      <a:pt x="387" y="148"/>
                    </a:lnTo>
                    <a:lnTo>
                      <a:pt x="387" y="148"/>
                    </a:lnTo>
                    <a:lnTo>
                      <a:pt x="387" y="148"/>
                    </a:lnTo>
                    <a:lnTo>
                      <a:pt x="387" y="149"/>
                    </a:lnTo>
                    <a:lnTo>
                      <a:pt x="388" y="150"/>
                    </a:lnTo>
                    <a:lnTo>
                      <a:pt x="388" y="150"/>
                    </a:lnTo>
                    <a:lnTo>
                      <a:pt x="389" y="150"/>
                    </a:lnTo>
                    <a:lnTo>
                      <a:pt x="390" y="150"/>
                    </a:lnTo>
                    <a:lnTo>
                      <a:pt x="391" y="149"/>
                    </a:lnTo>
                    <a:lnTo>
                      <a:pt x="391" y="148"/>
                    </a:lnTo>
                    <a:lnTo>
                      <a:pt x="391" y="148"/>
                    </a:lnTo>
                    <a:lnTo>
                      <a:pt x="391" y="147"/>
                    </a:lnTo>
                    <a:lnTo>
                      <a:pt x="391" y="147"/>
                    </a:lnTo>
                    <a:lnTo>
                      <a:pt x="391" y="146"/>
                    </a:lnTo>
                    <a:lnTo>
                      <a:pt x="391" y="145"/>
                    </a:lnTo>
                    <a:lnTo>
                      <a:pt x="392" y="145"/>
                    </a:lnTo>
                    <a:lnTo>
                      <a:pt x="392" y="144"/>
                    </a:lnTo>
                    <a:lnTo>
                      <a:pt x="391" y="144"/>
                    </a:lnTo>
                    <a:lnTo>
                      <a:pt x="391" y="144"/>
                    </a:lnTo>
                    <a:lnTo>
                      <a:pt x="391" y="143"/>
                    </a:lnTo>
                    <a:lnTo>
                      <a:pt x="391" y="143"/>
                    </a:lnTo>
                    <a:lnTo>
                      <a:pt x="392" y="143"/>
                    </a:lnTo>
                    <a:lnTo>
                      <a:pt x="392" y="144"/>
                    </a:lnTo>
                    <a:lnTo>
                      <a:pt x="392" y="144"/>
                    </a:lnTo>
                    <a:lnTo>
                      <a:pt x="392" y="144"/>
                    </a:lnTo>
                    <a:lnTo>
                      <a:pt x="392" y="144"/>
                    </a:lnTo>
                    <a:lnTo>
                      <a:pt x="393" y="144"/>
                    </a:lnTo>
                    <a:lnTo>
                      <a:pt x="393" y="143"/>
                    </a:lnTo>
                    <a:lnTo>
                      <a:pt x="394" y="143"/>
                    </a:lnTo>
                    <a:lnTo>
                      <a:pt x="394" y="142"/>
                    </a:lnTo>
                    <a:lnTo>
                      <a:pt x="394" y="141"/>
                    </a:lnTo>
                    <a:lnTo>
                      <a:pt x="394" y="141"/>
                    </a:lnTo>
                    <a:lnTo>
                      <a:pt x="394" y="141"/>
                    </a:lnTo>
                    <a:lnTo>
                      <a:pt x="394" y="140"/>
                    </a:lnTo>
                    <a:lnTo>
                      <a:pt x="394" y="139"/>
                    </a:lnTo>
                    <a:lnTo>
                      <a:pt x="394" y="138"/>
                    </a:lnTo>
                    <a:lnTo>
                      <a:pt x="395" y="138"/>
                    </a:lnTo>
                    <a:lnTo>
                      <a:pt x="395" y="139"/>
                    </a:lnTo>
                    <a:lnTo>
                      <a:pt x="396" y="139"/>
                    </a:lnTo>
                    <a:lnTo>
                      <a:pt x="397" y="138"/>
                    </a:lnTo>
                    <a:lnTo>
                      <a:pt x="397" y="138"/>
                    </a:lnTo>
                    <a:lnTo>
                      <a:pt x="398" y="138"/>
                    </a:lnTo>
                    <a:lnTo>
                      <a:pt x="398" y="139"/>
                    </a:lnTo>
                    <a:lnTo>
                      <a:pt x="398" y="140"/>
                    </a:lnTo>
                    <a:lnTo>
                      <a:pt x="398" y="141"/>
                    </a:lnTo>
                    <a:lnTo>
                      <a:pt x="398" y="141"/>
                    </a:lnTo>
                    <a:lnTo>
                      <a:pt x="398" y="141"/>
                    </a:lnTo>
                    <a:lnTo>
                      <a:pt x="398" y="142"/>
                    </a:lnTo>
                    <a:lnTo>
                      <a:pt x="399" y="143"/>
                    </a:lnTo>
                    <a:lnTo>
                      <a:pt x="399" y="144"/>
                    </a:lnTo>
                    <a:lnTo>
                      <a:pt x="400" y="144"/>
                    </a:lnTo>
                    <a:lnTo>
                      <a:pt x="400" y="144"/>
                    </a:lnTo>
                    <a:lnTo>
                      <a:pt x="400" y="143"/>
                    </a:lnTo>
                    <a:lnTo>
                      <a:pt x="400" y="142"/>
                    </a:lnTo>
                    <a:lnTo>
                      <a:pt x="402" y="142"/>
                    </a:lnTo>
                    <a:lnTo>
                      <a:pt x="403" y="142"/>
                    </a:lnTo>
                    <a:lnTo>
                      <a:pt x="403" y="143"/>
                    </a:lnTo>
                    <a:lnTo>
                      <a:pt x="403" y="143"/>
                    </a:lnTo>
                    <a:lnTo>
                      <a:pt x="403" y="144"/>
                    </a:lnTo>
                    <a:lnTo>
                      <a:pt x="403" y="144"/>
                    </a:lnTo>
                    <a:lnTo>
                      <a:pt x="403" y="145"/>
                    </a:lnTo>
                    <a:lnTo>
                      <a:pt x="403" y="145"/>
                    </a:lnTo>
                    <a:lnTo>
                      <a:pt x="404" y="145"/>
                    </a:lnTo>
                    <a:lnTo>
                      <a:pt x="405" y="144"/>
                    </a:lnTo>
                    <a:lnTo>
                      <a:pt x="406" y="144"/>
                    </a:lnTo>
                    <a:lnTo>
                      <a:pt x="406" y="144"/>
                    </a:lnTo>
                    <a:lnTo>
                      <a:pt x="406" y="143"/>
                    </a:lnTo>
                    <a:lnTo>
                      <a:pt x="407" y="142"/>
                    </a:lnTo>
                    <a:lnTo>
                      <a:pt x="406" y="141"/>
                    </a:lnTo>
                    <a:lnTo>
                      <a:pt x="407" y="141"/>
                    </a:lnTo>
                    <a:lnTo>
                      <a:pt x="407" y="141"/>
                    </a:lnTo>
                    <a:lnTo>
                      <a:pt x="408" y="141"/>
                    </a:lnTo>
                    <a:lnTo>
                      <a:pt x="409" y="141"/>
                    </a:lnTo>
                    <a:lnTo>
                      <a:pt x="409" y="141"/>
                    </a:lnTo>
                    <a:lnTo>
                      <a:pt x="409" y="141"/>
                    </a:lnTo>
                    <a:lnTo>
                      <a:pt x="410" y="141"/>
                    </a:lnTo>
                    <a:lnTo>
                      <a:pt x="410" y="142"/>
                    </a:lnTo>
                    <a:lnTo>
                      <a:pt x="409" y="142"/>
                    </a:lnTo>
                    <a:lnTo>
                      <a:pt x="409" y="143"/>
                    </a:lnTo>
                    <a:lnTo>
                      <a:pt x="409" y="143"/>
                    </a:lnTo>
                    <a:lnTo>
                      <a:pt x="409" y="144"/>
                    </a:lnTo>
                    <a:lnTo>
                      <a:pt x="409" y="144"/>
                    </a:lnTo>
                    <a:lnTo>
                      <a:pt x="410" y="144"/>
                    </a:lnTo>
                    <a:lnTo>
                      <a:pt x="411" y="145"/>
                    </a:lnTo>
                    <a:lnTo>
                      <a:pt x="412" y="145"/>
                    </a:lnTo>
                    <a:lnTo>
                      <a:pt x="413" y="145"/>
                    </a:lnTo>
                    <a:lnTo>
                      <a:pt x="413" y="145"/>
                    </a:lnTo>
                    <a:lnTo>
                      <a:pt x="413" y="146"/>
                    </a:lnTo>
                    <a:lnTo>
                      <a:pt x="413" y="147"/>
                    </a:lnTo>
                    <a:lnTo>
                      <a:pt x="414" y="147"/>
                    </a:lnTo>
                    <a:lnTo>
                      <a:pt x="414" y="148"/>
                    </a:lnTo>
                    <a:lnTo>
                      <a:pt x="415" y="148"/>
                    </a:lnTo>
                    <a:lnTo>
                      <a:pt x="415" y="147"/>
                    </a:lnTo>
                    <a:lnTo>
                      <a:pt x="416" y="147"/>
                    </a:lnTo>
                    <a:lnTo>
                      <a:pt x="416" y="147"/>
                    </a:lnTo>
                    <a:lnTo>
                      <a:pt x="417" y="147"/>
                    </a:lnTo>
                    <a:lnTo>
                      <a:pt x="418" y="148"/>
                    </a:lnTo>
                    <a:lnTo>
                      <a:pt x="418" y="148"/>
                    </a:lnTo>
                    <a:lnTo>
                      <a:pt x="418" y="149"/>
                    </a:lnTo>
                    <a:lnTo>
                      <a:pt x="419" y="149"/>
                    </a:lnTo>
                    <a:lnTo>
                      <a:pt x="419" y="150"/>
                    </a:lnTo>
                    <a:lnTo>
                      <a:pt x="419" y="150"/>
                    </a:lnTo>
                    <a:lnTo>
                      <a:pt x="419" y="150"/>
                    </a:lnTo>
                    <a:lnTo>
                      <a:pt x="420" y="151"/>
                    </a:lnTo>
                    <a:lnTo>
                      <a:pt x="420" y="152"/>
                    </a:lnTo>
                    <a:lnTo>
                      <a:pt x="420" y="152"/>
                    </a:lnTo>
                    <a:lnTo>
                      <a:pt x="421" y="151"/>
                    </a:lnTo>
                    <a:lnTo>
                      <a:pt x="422" y="150"/>
                    </a:lnTo>
                    <a:lnTo>
                      <a:pt x="422" y="150"/>
                    </a:lnTo>
                    <a:lnTo>
                      <a:pt x="422" y="149"/>
                    </a:lnTo>
                    <a:lnTo>
                      <a:pt x="422" y="148"/>
                    </a:lnTo>
                    <a:lnTo>
                      <a:pt x="422" y="148"/>
                    </a:lnTo>
                    <a:lnTo>
                      <a:pt x="423" y="148"/>
                    </a:lnTo>
                    <a:lnTo>
                      <a:pt x="424" y="148"/>
                    </a:lnTo>
                    <a:lnTo>
                      <a:pt x="425" y="148"/>
                    </a:lnTo>
                    <a:lnTo>
                      <a:pt x="425" y="148"/>
                    </a:lnTo>
                    <a:lnTo>
                      <a:pt x="425" y="148"/>
                    </a:lnTo>
                    <a:lnTo>
                      <a:pt x="426" y="148"/>
                    </a:lnTo>
                    <a:lnTo>
                      <a:pt x="427" y="148"/>
                    </a:lnTo>
                    <a:lnTo>
                      <a:pt x="427" y="148"/>
                    </a:lnTo>
                    <a:lnTo>
                      <a:pt x="427" y="147"/>
                    </a:lnTo>
                    <a:lnTo>
                      <a:pt x="428" y="147"/>
                    </a:lnTo>
                    <a:lnTo>
                      <a:pt x="428" y="147"/>
                    </a:lnTo>
                    <a:lnTo>
                      <a:pt x="428" y="146"/>
                    </a:lnTo>
                    <a:lnTo>
                      <a:pt x="427" y="146"/>
                    </a:lnTo>
                    <a:lnTo>
                      <a:pt x="427" y="147"/>
                    </a:lnTo>
                    <a:lnTo>
                      <a:pt x="427" y="146"/>
                    </a:lnTo>
                    <a:lnTo>
                      <a:pt x="427" y="145"/>
                    </a:lnTo>
                    <a:lnTo>
                      <a:pt x="428" y="145"/>
                    </a:lnTo>
                    <a:lnTo>
                      <a:pt x="428" y="145"/>
                    </a:lnTo>
                    <a:lnTo>
                      <a:pt x="428" y="144"/>
                    </a:lnTo>
                    <a:lnTo>
                      <a:pt x="428" y="144"/>
                    </a:lnTo>
                    <a:lnTo>
                      <a:pt x="429" y="144"/>
                    </a:lnTo>
                    <a:lnTo>
                      <a:pt x="430" y="144"/>
                    </a:lnTo>
                    <a:lnTo>
                      <a:pt x="431" y="144"/>
                    </a:lnTo>
                    <a:lnTo>
                      <a:pt x="430" y="144"/>
                    </a:lnTo>
                    <a:lnTo>
                      <a:pt x="431" y="144"/>
                    </a:lnTo>
                    <a:lnTo>
                      <a:pt x="431" y="144"/>
                    </a:lnTo>
                    <a:lnTo>
                      <a:pt x="431" y="144"/>
                    </a:lnTo>
                    <a:lnTo>
                      <a:pt x="432" y="144"/>
                    </a:lnTo>
                    <a:lnTo>
                      <a:pt x="433" y="144"/>
                    </a:lnTo>
                    <a:lnTo>
                      <a:pt x="433" y="143"/>
                    </a:lnTo>
                    <a:lnTo>
                      <a:pt x="433" y="144"/>
                    </a:lnTo>
                    <a:lnTo>
                      <a:pt x="433" y="144"/>
                    </a:lnTo>
                    <a:lnTo>
                      <a:pt x="434" y="144"/>
                    </a:lnTo>
                    <a:lnTo>
                      <a:pt x="434" y="144"/>
                    </a:lnTo>
                    <a:lnTo>
                      <a:pt x="434" y="143"/>
                    </a:lnTo>
                    <a:lnTo>
                      <a:pt x="434" y="143"/>
                    </a:lnTo>
                    <a:lnTo>
                      <a:pt x="434" y="142"/>
                    </a:lnTo>
                    <a:lnTo>
                      <a:pt x="434" y="143"/>
                    </a:lnTo>
                    <a:lnTo>
                      <a:pt x="435" y="143"/>
                    </a:lnTo>
                    <a:lnTo>
                      <a:pt x="434" y="143"/>
                    </a:lnTo>
                    <a:lnTo>
                      <a:pt x="434" y="144"/>
                    </a:lnTo>
                    <a:lnTo>
                      <a:pt x="435" y="144"/>
                    </a:lnTo>
                    <a:lnTo>
                      <a:pt x="435" y="143"/>
                    </a:lnTo>
                    <a:lnTo>
                      <a:pt x="436" y="143"/>
                    </a:lnTo>
                    <a:lnTo>
                      <a:pt x="437" y="143"/>
                    </a:lnTo>
                    <a:lnTo>
                      <a:pt x="437" y="142"/>
                    </a:lnTo>
                    <a:lnTo>
                      <a:pt x="437" y="141"/>
                    </a:lnTo>
                    <a:lnTo>
                      <a:pt x="437" y="141"/>
                    </a:lnTo>
                    <a:lnTo>
                      <a:pt x="437" y="142"/>
                    </a:lnTo>
                    <a:lnTo>
                      <a:pt x="439" y="143"/>
                    </a:lnTo>
                    <a:lnTo>
                      <a:pt x="440" y="144"/>
                    </a:lnTo>
                    <a:lnTo>
                      <a:pt x="440" y="144"/>
                    </a:lnTo>
                    <a:lnTo>
                      <a:pt x="440" y="144"/>
                    </a:lnTo>
                    <a:lnTo>
                      <a:pt x="441" y="144"/>
                    </a:lnTo>
                    <a:lnTo>
                      <a:pt x="441" y="144"/>
                    </a:lnTo>
                    <a:lnTo>
                      <a:pt x="441" y="143"/>
                    </a:lnTo>
                    <a:lnTo>
                      <a:pt x="442" y="143"/>
                    </a:lnTo>
                    <a:lnTo>
                      <a:pt x="443" y="143"/>
                    </a:lnTo>
                    <a:lnTo>
                      <a:pt x="443" y="144"/>
                    </a:lnTo>
                    <a:lnTo>
                      <a:pt x="443" y="144"/>
                    </a:lnTo>
                    <a:lnTo>
                      <a:pt x="443" y="144"/>
                    </a:lnTo>
                    <a:lnTo>
                      <a:pt x="443" y="143"/>
                    </a:lnTo>
                    <a:lnTo>
                      <a:pt x="443" y="142"/>
                    </a:lnTo>
                    <a:lnTo>
                      <a:pt x="443" y="141"/>
                    </a:lnTo>
                    <a:lnTo>
                      <a:pt x="444" y="141"/>
                    </a:lnTo>
                    <a:lnTo>
                      <a:pt x="445" y="141"/>
                    </a:lnTo>
                    <a:lnTo>
                      <a:pt x="446" y="141"/>
                    </a:lnTo>
                    <a:lnTo>
                      <a:pt x="446" y="141"/>
                    </a:lnTo>
                    <a:lnTo>
                      <a:pt x="447" y="141"/>
                    </a:lnTo>
                    <a:lnTo>
                      <a:pt x="447" y="141"/>
                    </a:lnTo>
                    <a:lnTo>
                      <a:pt x="448" y="141"/>
                    </a:lnTo>
                    <a:lnTo>
                      <a:pt x="448" y="141"/>
                    </a:lnTo>
                    <a:lnTo>
                      <a:pt x="449" y="141"/>
                    </a:lnTo>
                    <a:lnTo>
                      <a:pt x="449" y="141"/>
                    </a:lnTo>
                    <a:lnTo>
                      <a:pt x="449" y="141"/>
                    </a:lnTo>
                    <a:lnTo>
                      <a:pt x="449" y="140"/>
                    </a:lnTo>
                    <a:lnTo>
                      <a:pt x="450" y="140"/>
                    </a:lnTo>
                    <a:lnTo>
                      <a:pt x="450" y="139"/>
                    </a:lnTo>
                    <a:lnTo>
                      <a:pt x="450" y="140"/>
                    </a:lnTo>
                    <a:lnTo>
                      <a:pt x="451" y="140"/>
                    </a:lnTo>
                    <a:lnTo>
                      <a:pt x="452" y="140"/>
                    </a:lnTo>
                    <a:lnTo>
                      <a:pt x="452" y="141"/>
                    </a:lnTo>
                    <a:lnTo>
                      <a:pt x="452" y="141"/>
                    </a:lnTo>
                    <a:lnTo>
                      <a:pt x="452" y="141"/>
                    </a:lnTo>
                    <a:lnTo>
                      <a:pt x="452" y="141"/>
                    </a:lnTo>
                    <a:lnTo>
                      <a:pt x="452" y="142"/>
                    </a:lnTo>
                    <a:lnTo>
                      <a:pt x="453" y="142"/>
                    </a:lnTo>
                    <a:lnTo>
                      <a:pt x="453" y="141"/>
                    </a:lnTo>
                    <a:lnTo>
                      <a:pt x="453" y="141"/>
                    </a:lnTo>
                    <a:lnTo>
                      <a:pt x="453" y="142"/>
                    </a:lnTo>
                    <a:lnTo>
                      <a:pt x="454" y="142"/>
                    </a:lnTo>
                    <a:lnTo>
                      <a:pt x="455" y="142"/>
                    </a:lnTo>
                    <a:lnTo>
                      <a:pt x="455" y="141"/>
                    </a:lnTo>
                    <a:lnTo>
                      <a:pt x="455" y="142"/>
                    </a:lnTo>
                    <a:lnTo>
                      <a:pt x="456" y="142"/>
                    </a:lnTo>
                    <a:lnTo>
                      <a:pt x="458" y="143"/>
                    </a:lnTo>
                    <a:lnTo>
                      <a:pt x="458" y="143"/>
                    </a:lnTo>
                    <a:lnTo>
                      <a:pt x="459" y="142"/>
                    </a:lnTo>
                    <a:lnTo>
                      <a:pt x="459" y="143"/>
                    </a:lnTo>
                    <a:lnTo>
                      <a:pt x="459" y="142"/>
                    </a:lnTo>
                    <a:lnTo>
                      <a:pt x="459" y="143"/>
                    </a:lnTo>
                    <a:lnTo>
                      <a:pt x="459" y="142"/>
                    </a:lnTo>
                    <a:lnTo>
                      <a:pt x="460" y="143"/>
                    </a:lnTo>
                    <a:lnTo>
                      <a:pt x="460" y="142"/>
                    </a:lnTo>
                    <a:lnTo>
                      <a:pt x="461" y="142"/>
                    </a:lnTo>
                    <a:lnTo>
                      <a:pt x="461" y="141"/>
                    </a:lnTo>
                    <a:lnTo>
                      <a:pt x="461" y="142"/>
                    </a:lnTo>
                    <a:lnTo>
                      <a:pt x="462" y="142"/>
                    </a:lnTo>
                    <a:lnTo>
                      <a:pt x="463" y="142"/>
                    </a:lnTo>
                    <a:lnTo>
                      <a:pt x="463" y="141"/>
                    </a:lnTo>
                    <a:lnTo>
                      <a:pt x="463" y="141"/>
                    </a:lnTo>
                    <a:lnTo>
                      <a:pt x="463" y="141"/>
                    </a:lnTo>
                    <a:lnTo>
                      <a:pt x="464" y="141"/>
                    </a:lnTo>
                    <a:lnTo>
                      <a:pt x="464" y="141"/>
                    </a:lnTo>
                    <a:lnTo>
                      <a:pt x="464" y="141"/>
                    </a:lnTo>
                    <a:lnTo>
                      <a:pt x="464" y="141"/>
                    </a:lnTo>
                    <a:lnTo>
                      <a:pt x="464" y="141"/>
                    </a:lnTo>
                    <a:lnTo>
                      <a:pt x="464" y="140"/>
                    </a:lnTo>
                    <a:lnTo>
                      <a:pt x="464" y="140"/>
                    </a:lnTo>
                    <a:lnTo>
                      <a:pt x="464" y="140"/>
                    </a:lnTo>
                    <a:lnTo>
                      <a:pt x="464" y="139"/>
                    </a:lnTo>
                    <a:lnTo>
                      <a:pt x="464" y="139"/>
                    </a:lnTo>
                    <a:lnTo>
                      <a:pt x="464" y="138"/>
                    </a:lnTo>
                    <a:lnTo>
                      <a:pt x="465" y="138"/>
                    </a:lnTo>
                    <a:lnTo>
                      <a:pt x="467" y="138"/>
                    </a:lnTo>
                    <a:lnTo>
                      <a:pt x="467" y="139"/>
                    </a:lnTo>
                    <a:lnTo>
                      <a:pt x="468" y="139"/>
                    </a:lnTo>
                    <a:lnTo>
                      <a:pt x="469" y="139"/>
                    </a:lnTo>
                    <a:lnTo>
                      <a:pt x="469" y="140"/>
                    </a:lnTo>
                    <a:lnTo>
                      <a:pt x="469" y="141"/>
                    </a:lnTo>
                    <a:lnTo>
                      <a:pt x="469" y="141"/>
                    </a:lnTo>
                    <a:lnTo>
                      <a:pt x="470" y="141"/>
                    </a:lnTo>
                    <a:lnTo>
                      <a:pt x="470" y="141"/>
                    </a:lnTo>
                    <a:lnTo>
                      <a:pt x="470" y="141"/>
                    </a:lnTo>
                    <a:lnTo>
                      <a:pt x="470" y="140"/>
                    </a:lnTo>
                    <a:lnTo>
                      <a:pt x="470" y="141"/>
                    </a:lnTo>
                    <a:lnTo>
                      <a:pt x="470" y="141"/>
                    </a:lnTo>
                    <a:lnTo>
                      <a:pt x="470" y="141"/>
                    </a:lnTo>
                    <a:lnTo>
                      <a:pt x="470" y="141"/>
                    </a:lnTo>
                    <a:lnTo>
                      <a:pt x="470" y="142"/>
                    </a:lnTo>
                    <a:lnTo>
                      <a:pt x="470" y="141"/>
                    </a:lnTo>
                    <a:lnTo>
                      <a:pt x="470" y="141"/>
                    </a:lnTo>
                    <a:lnTo>
                      <a:pt x="470" y="141"/>
                    </a:lnTo>
                    <a:lnTo>
                      <a:pt x="471" y="141"/>
                    </a:lnTo>
                    <a:lnTo>
                      <a:pt x="470" y="141"/>
                    </a:lnTo>
                    <a:lnTo>
                      <a:pt x="471" y="141"/>
                    </a:lnTo>
                    <a:lnTo>
                      <a:pt x="470" y="141"/>
                    </a:lnTo>
                    <a:lnTo>
                      <a:pt x="471" y="141"/>
                    </a:lnTo>
                    <a:lnTo>
                      <a:pt x="471" y="141"/>
                    </a:lnTo>
                    <a:lnTo>
                      <a:pt x="472" y="142"/>
                    </a:lnTo>
                    <a:lnTo>
                      <a:pt x="472" y="143"/>
                    </a:lnTo>
                    <a:lnTo>
                      <a:pt x="473" y="143"/>
                    </a:lnTo>
                    <a:lnTo>
                      <a:pt x="473" y="143"/>
                    </a:lnTo>
                    <a:lnTo>
                      <a:pt x="473" y="142"/>
                    </a:lnTo>
                    <a:lnTo>
                      <a:pt x="474" y="143"/>
                    </a:lnTo>
                    <a:lnTo>
                      <a:pt x="474" y="144"/>
                    </a:lnTo>
                    <a:lnTo>
                      <a:pt x="475" y="144"/>
                    </a:lnTo>
                    <a:lnTo>
                      <a:pt x="475" y="143"/>
                    </a:lnTo>
                    <a:lnTo>
                      <a:pt x="476" y="143"/>
                    </a:lnTo>
                    <a:lnTo>
                      <a:pt x="476" y="144"/>
                    </a:lnTo>
                    <a:lnTo>
                      <a:pt x="476" y="144"/>
                    </a:lnTo>
                    <a:lnTo>
                      <a:pt x="476" y="144"/>
                    </a:lnTo>
                    <a:lnTo>
                      <a:pt x="476" y="145"/>
                    </a:lnTo>
                    <a:lnTo>
                      <a:pt x="476" y="146"/>
                    </a:lnTo>
                    <a:lnTo>
                      <a:pt x="476" y="146"/>
                    </a:lnTo>
                    <a:lnTo>
                      <a:pt x="476" y="145"/>
                    </a:lnTo>
                    <a:lnTo>
                      <a:pt x="476" y="144"/>
                    </a:lnTo>
                    <a:lnTo>
                      <a:pt x="477" y="144"/>
                    </a:lnTo>
                    <a:lnTo>
                      <a:pt x="477" y="145"/>
                    </a:lnTo>
                    <a:lnTo>
                      <a:pt x="477" y="146"/>
                    </a:lnTo>
                    <a:lnTo>
                      <a:pt x="477" y="147"/>
                    </a:lnTo>
                    <a:lnTo>
                      <a:pt x="477" y="147"/>
                    </a:lnTo>
                    <a:lnTo>
                      <a:pt x="478" y="147"/>
                    </a:lnTo>
                    <a:lnTo>
                      <a:pt x="479" y="148"/>
                    </a:lnTo>
                    <a:lnTo>
                      <a:pt x="479" y="147"/>
                    </a:lnTo>
                    <a:lnTo>
                      <a:pt x="479" y="147"/>
                    </a:lnTo>
                    <a:lnTo>
                      <a:pt x="479" y="148"/>
                    </a:lnTo>
                    <a:lnTo>
                      <a:pt x="479" y="148"/>
                    </a:lnTo>
                    <a:lnTo>
                      <a:pt x="479" y="148"/>
                    </a:lnTo>
                    <a:lnTo>
                      <a:pt x="479" y="148"/>
                    </a:lnTo>
                    <a:lnTo>
                      <a:pt x="480" y="149"/>
                    </a:lnTo>
                    <a:lnTo>
                      <a:pt x="481" y="149"/>
                    </a:lnTo>
                    <a:lnTo>
                      <a:pt x="481" y="149"/>
                    </a:lnTo>
                    <a:lnTo>
                      <a:pt x="481" y="148"/>
                    </a:lnTo>
                    <a:lnTo>
                      <a:pt x="481" y="148"/>
                    </a:lnTo>
                    <a:lnTo>
                      <a:pt x="481" y="147"/>
                    </a:lnTo>
                    <a:lnTo>
                      <a:pt x="481" y="148"/>
                    </a:lnTo>
                    <a:lnTo>
                      <a:pt x="481" y="148"/>
                    </a:lnTo>
                    <a:lnTo>
                      <a:pt x="481" y="149"/>
                    </a:lnTo>
                    <a:lnTo>
                      <a:pt x="482" y="149"/>
                    </a:lnTo>
                    <a:lnTo>
                      <a:pt x="482" y="148"/>
                    </a:lnTo>
                    <a:lnTo>
                      <a:pt x="482" y="148"/>
                    </a:lnTo>
                    <a:lnTo>
                      <a:pt x="483" y="148"/>
                    </a:lnTo>
                    <a:lnTo>
                      <a:pt x="483" y="148"/>
                    </a:lnTo>
                    <a:lnTo>
                      <a:pt x="482" y="148"/>
                    </a:lnTo>
                    <a:lnTo>
                      <a:pt x="482" y="149"/>
                    </a:lnTo>
                    <a:lnTo>
                      <a:pt x="483" y="149"/>
                    </a:lnTo>
                    <a:lnTo>
                      <a:pt x="484" y="149"/>
                    </a:lnTo>
                    <a:lnTo>
                      <a:pt x="484" y="150"/>
                    </a:lnTo>
                    <a:lnTo>
                      <a:pt x="484" y="149"/>
                    </a:lnTo>
                    <a:lnTo>
                      <a:pt x="485" y="149"/>
                    </a:lnTo>
                    <a:lnTo>
                      <a:pt x="485" y="150"/>
                    </a:lnTo>
                    <a:lnTo>
                      <a:pt x="484" y="150"/>
                    </a:lnTo>
                    <a:lnTo>
                      <a:pt x="485" y="150"/>
                    </a:lnTo>
                    <a:lnTo>
                      <a:pt x="485" y="151"/>
                    </a:lnTo>
                    <a:lnTo>
                      <a:pt x="485" y="151"/>
                    </a:lnTo>
                    <a:lnTo>
                      <a:pt x="485" y="150"/>
                    </a:lnTo>
                    <a:lnTo>
                      <a:pt x="485" y="150"/>
                    </a:lnTo>
                    <a:lnTo>
                      <a:pt x="485" y="150"/>
                    </a:lnTo>
                    <a:lnTo>
                      <a:pt x="485" y="150"/>
                    </a:lnTo>
                    <a:lnTo>
                      <a:pt x="486" y="150"/>
                    </a:lnTo>
                    <a:lnTo>
                      <a:pt x="486" y="151"/>
                    </a:lnTo>
                    <a:lnTo>
                      <a:pt x="485" y="151"/>
                    </a:lnTo>
                    <a:lnTo>
                      <a:pt x="486" y="151"/>
                    </a:lnTo>
                    <a:lnTo>
                      <a:pt x="487" y="152"/>
                    </a:lnTo>
                    <a:lnTo>
                      <a:pt x="487" y="151"/>
                    </a:lnTo>
                    <a:lnTo>
                      <a:pt x="487" y="151"/>
                    </a:lnTo>
                    <a:lnTo>
                      <a:pt x="488" y="151"/>
                    </a:lnTo>
                    <a:lnTo>
                      <a:pt x="488" y="150"/>
                    </a:lnTo>
                    <a:lnTo>
                      <a:pt x="488" y="150"/>
                    </a:lnTo>
                    <a:lnTo>
                      <a:pt x="488" y="151"/>
                    </a:lnTo>
                    <a:lnTo>
                      <a:pt x="488" y="151"/>
                    </a:lnTo>
                    <a:lnTo>
                      <a:pt x="488" y="152"/>
                    </a:lnTo>
                    <a:lnTo>
                      <a:pt x="488" y="153"/>
                    </a:lnTo>
                    <a:lnTo>
                      <a:pt x="487" y="152"/>
                    </a:lnTo>
                    <a:lnTo>
                      <a:pt x="487" y="153"/>
                    </a:lnTo>
                    <a:lnTo>
                      <a:pt x="488" y="153"/>
                    </a:lnTo>
                    <a:lnTo>
                      <a:pt x="488" y="153"/>
                    </a:lnTo>
                    <a:lnTo>
                      <a:pt x="488" y="152"/>
                    </a:lnTo>
                    <a:lnTo>
                      <a:pt x="489" y="152"/>
                    </a:lnTo>
                    <a:lnTo>
                      <a:pt x="489" y="153"/>
                    </a:lnTo>
                    <a:lnTo>
                      <a:pt x="490" y="153"/>
                    </a:lnTo>
                    <a:lnTo>
                      <a:pt x="491" y="153"/>
                    </a:lnTo>
                    <a:lnTo>
                      <a:pt x="491" y="152"/>
                    </a:lnTo>
                    <a:lnTo>
                      <a:pt x="491" y="151"/>
                    </a:lnTo>
                    <a:lnTo>
                      <a:pt x="491" y="152"/>
                    </a:lnTo>
                    <a:lnTo>
                      <a:pt x="491" y="153"/>
                    </a:lnTo>
                    <a:lnTo>
                      <a:pt x="491" y="153"/>
                    </a:lnTo>
                    <a:lnTo>
                      <a:pt x="491" y="153"/>
                    </a:lnTo>
                    <a:lnTo>
                      <a:pt x="491" y="153"/>
                    </a:lnTo>
                    <a:lnTo>
                      <a:pt x="491" y="153"/>
                    </a:lnTo>
                    <a:lnTo>
                      <a:pt x="491" y="153"/>
                    </a:lnTo>
                    <a:lnTo>
                      <a:pt x="492" y="153"/>
                    </a:lnTo>
                    <a:lnTo>
                      <a:pt x="492" y="153"/>
                    </a:lnTo>
                    <a:lnTo>
                      <a:pt x="491" y="154"/>
                    </a:lnTo>
                    <a:lnTo>
                      <a:pt x="491" y="155"/>
                    </a:lnTo>
                    <a:lnTo>
                      <a:pt x="492" y="155"/>
                    </a:lnTo>
                    <a:lnTo>
                      <a:pt x="492" y="154"/>
                    </a:lnTo>
                    <a:lnTo>
                      <a:pt x="492" y="154"/>
                    </a:lnTo>
                    <a:lnTo>
                      <a:pt x="493" y="154"/>
                    </a:lnTo>
                    <a:lnTo>
                      <a:pt x="492" y="155"/>
                    </a:lnTo>
                    <a:lnTo>
                      <a:pt x="493" y="155"/>
                    </a:lnTo>
                    <a:lnTo>
                      <a:pt x="493" y="154"/>
                    </a:lnTo>
                    <a:lnTo>
                      <a:pt x="493" y="155"/>
                    </a:lnTo>
                    <a:lnTo>
                      <a:pt x="494" y="155"/>
                    </a:lnTo>
                    <a:lnTo>
                      <a:pt x="494" y="155"/>
                    </a:lnTo>
                    <a:lnTo>
                      <a:pt x="494" y="154"/>
                    </a:lnTo>
                    <a:lnTo>
                      <a:pt x="495" y="154"/>
                    </a:lnTo>
                    <a:lnTo>
                      <a:pt x="496" y="153"/>
                    </a:lnTo>
                    <a:lnTo>
                      <a:pt x="496" y="154"/>
                    </a:lnTo>
                    <a:lnTo>
                      <a:pt x="495" y="154"/>
                    </a:lnTo>
                    <a:lnTo>
                      <a:pt x="496" y="155"/>
                    </a:lnTo>
                    <a:lnTo>
                      <a:pt x="495" y="156"/>
                    </a:lnTo>
                    <a:lnTo>
                      <a:pt x="495" y="156"/>
                    </a:lnTo>
                    <a:lnTo>
                      <a:pt x="496" y="156"/>
                    </a:lnTo>
                    <a:lnTo>
                      <a:pt x="496" y="156"/>
                    </a:lnTo>
                    <a:lnTo>
                      <a:pt x="497" y="156"/>
                    </a:lnTo>
                    <a:lnTo>
                      <a:pt x="497" y="156"/>
                    </a:lnTo>
                    <a:lnTo>
                      <a:pt x="497" y="157"/>
                    </a:lnTo>
                    <a:lnTo>
                      <a:pt x="498" y="156"/>
                    </a:lnTo>
                    <a:lnTo>
                      <a:pt x="499" y="156"/>
                    </a:lnTo>
                    <a:lnTo>
                      <a:pt x="498" y="157"/>
                    </a:lnTo>
                    <a:lnTo>
                      <a:pt x="497" y="157"/>
                    </a:lnTo>
                    <a:lnTo>
                      <a:pt x="497" y="158"/>
                    </a:lnTo>
                    <a:lnTo>
                      <a:pt x="498" y="158"/>
                    </a:lnTo>
                    <a:lnTo>
                      <a:pt x="498" y="159"/>
                    </a:lnTo>
                    <a:lnTo>
                      <a:pt x="499" y="158"/>
                    </a:lnTo>
                    <a:lnTo>
                      <a:pt x="500" y="158"/>
                    </a:lnTo>
                    <a:lnTo>
                      <a:pt x="500" y="159"/>
                    </a:lnTo>
                    <a:lnTo>
                      <a:pt x="500" y="158"/>
                    </a:lnTo>
                    <a:lnTo>
                      <a:pt x="500" y="157"/>
                    </a:lnTo>
                    <a:lnTo>
                      <a:pt x="500" y="157"/>
                    </a:lnTo>
                    <a:lnTo>
                      <a:pt x="500" y="158"/>
                    </a:lnTo>
                    <a:lnTo>
                      <a:pt x="501" y="158"/>
                    </a:lnTo>
                    <a:lnTo>
                      <a:pt x="502" y="158"/>
                    </a:lnTo>
                    <a:lnTo>
                      <a:pt x="502" y="157"/>
                    </a:lnTo>
                    <a:lnTo>
                      <a:pt x="502" y="156"/>
                    </a:lnTo>
                    <a:lnTo>
                      <a:pt x="503" y="156"/>
                    </a:lnTo>
                    <a:lnTo>
                      <a:pt x="503" y="157"/>
                    </a:lnTo>
                    <a:lnTo>
                      <a:pt x="503" y="157"/>
                    </a:lnTo>
                    <a:lnTo>
                      <a:pt x="503" y="156"/>
                    </a:lnTo>
                    <a:lnTo>
                      <a:pt x="504" y="156"/>
                    </a:lnTo>
                    <a:lnTo>
                      <a:pt x="504" y="156"/>
                    </a:lnTo>
                    <a:lnTo>
                      <a:pt x="503" y="157"/>
                    </a:lnTo>
                    <a:lnTo>
                      <a:pt x="504" y="158"/>
                    </a:lnTo>
                    <a:lnTo>
                      <a:pt x="505" y="157"/>
                    </a:lnTo>
                    <a:lnTo>
                      <a:pt x="506" y="157"/>
                    </a:lnTo>
                    <a:lnTo>
                      <a:pt x="506" y="158"/>
                    </a:lnTo>
                    <a:lnTo>
                      <a:pt x="506" y="157"/>
                    </a:lnTo>
                    <a:lnTo>
                      <a:pt x="506" y="156"/>
                    </a:lnTo>
                    <a:lnTo>
                      <a:pt x="506" y="156"/>
                    </a:lnTo>
                    <a:lnTo>
                      <a:pt x="505" y="156"/>
                    </a:lnTo>
                    <a:lnTo>
                      <a:pt x="505" y="156"/>
                    </a:lnTo>
                    <a:lnTo>
                      <a:pt x="506" y="156"/>
                    </a:lnTo>
                    <a:lnTo>
                      <a:pt x="506" y="156"/>
                    </a:lnTo>
                    <a:lnTo>
                      <a:pt x="506" y="156"/>
                    </a:lnTo>
                    <a:lnTo>
                      <a:pt x="507" y="156"/>
                    </a:lnTo>
                    <a:lnTo>
                      <a:pt x="508" y="156"/>
                    </a:lnTo>
                    <a:lnTo>
                      <a:pt x="508" y="156"/>
                    </a:lnTo>
                    <a:lnTo>
                      <a:pt x="509" y="156"/>
                    </a:lnTo>
                    <a:lnTo>
                      <a:pt x="508" y="156"/>
                    </a:lnTo>
                    <a:lnTo>
                      <a:pt x="508" y="157"/>
                    </a:lnTo>
                    <a:lnTo>
                      <a:pt x="509" y="157"/>
                    </a:lnTo>
                    <a:lnTo>
                      <a:pt x="509" y="156"/>
                    </a:lnTo>
                    <a:lnTo>
                      <a:pt x="509" y="158"/>
                    </a:lnTo>
                    <a:lnTo>
                      <a:pt x="509" y="157"/>
                    </a:lnTo>
                    <a:lnTo>
                      <a:pt x="509" y="157"/>
                    </a:lnTo>
                    <a:lnTo>
                      <a:pt x="510" y="156"/>
                    </a:lnTo>
                    <a:lnTo>
                      <a:pt x="511" y="156"/>
                    </a:lnTo>
                    <a:lnTo>
                      <a:pt x="511" y="156"/>
                    </a:lnTo>
                    <a:lnTo>
                      <a:pt x="511" y="156"/>
                    </a:lnTo>
                    <a:lnTo>
                      <a:pt x="512" y="156"/>
                    </a:lnTo>
                    <a:lnTo>
                      <a:pt x="512" y="157"/>
                    </a:lnTo>
                    <a:lnTo>
                      <a:pt x="511" y="157"/>
                    </a:lnTo>
                    <a:lnTo>
                      <a:pt x="512" y="158"/>
                    </a:lnTo>
                    <a:lnTo>
                      <a:pt x="512" y="158"/>
                    </a:lnTo>
                    <a:lnTo>
                      <a:pt x="512" y="161"/>
                    </a:lnTo>
                    <a:lnTo>
                      <a:pt x="512" y="162"/>
                    </a:lnTo>
                    <a:lnTo>
                      <a:pt x="512" y="162"/>
                    </a:lnTo>
                    <a:lnTo>
                      <a:pt x="512" y="163"/>
                    </a:lnTo>
                    <a:lnTo>
                      <a:pt x="512" y="163"/>
                    </a:lnTo>
                    <a:lnTo>
                      <a:pt x="512" y="165"/>
                    </a:lnTo>
                    <a:lnTo>
                      <a:pt x="512" y="165"/>
                    </a:lnTo>
                    <a:lnTo>
                      <a:pt x="512" y="166"/>
                    </a:lnTo>
                    <a:lnTo>
                      <a:pt x="512" y="167"/>
                    </a:lnTo>
                    <a:lnTo>
                      <a:pt x="512" y="171"/>
                    </a:lnTo>
                    <a:lnTo>
                      <a:pt x="512" y="172"/>
                    </a:lnTo>
                    <a:lnTo>
                      <a:pt x="512" y="173"/>
                    </a:lnTo>
                    <a:lnTo>
                      <a:pt x="512" y="174"/>
                    </a:lnTo>
                    <a:lnTo>
                      <a:pt x="512" y="175"/>
                    </a:lnTo>
                    <a:lnTo>
                      <a:pt x="512" y="176"/>
                    </a:lnTo>
                    <a:lnTo>
                      <a:pt x="512" y="177"/>
                    </a:lnTo>
                    <a:lnTo>
                      <a:pt x="513" y="178"/>
                    </a:lnTo>
                    <a:lnTo>
                      <a:pt x="512" y="178"/>
                    </a:lnTo>
                    <a:lnTo>
                      <a:pt x="513" y="178"/>
                    </a:lnTo>
                    <a:lnTo>
                      <a:pt x="513" y="179"/>
                    </a:lnTo>
                    <a:lnTo>
                      <a:pt x="513" y="180"/>
                    </a:lnTo>
                    <a:lnTo>
                      <a:pt x="513" y="181"/>
                    </a:lnTo>
                    <a:lnTo>
                      <a:pt x="513" y="184"/>
                    </a:lnTo>
                    <a:lnTo>
                      <a:pt x="513" y="185"/>
                    </a:lnTo>
                    <a:lnTo>
                      <a:pt x="513" y="191"/>
                    </a:lnTo>
                    <a:lnTo>
                      <a:pt x="513" y="192"/>
                    </a:lnTo>
                    <a:lnTo>
                      <a:pt x="513" y="192"/>
                    </a:lnTo>
                    <a:lnTo>
                      <a:pt x="513" y="193"/>
                    </a:lnTo>
                    <a:lnTo>
                      <a:pt x="513" y="194"/>
                    </a:lnTo>
                    <a:lnTo>
                      <a:pt x="513" y="195"/>
                    </a:lnTo>
                    <a:lnTo>
                      <a:pt x="513" y="195"/>
                    </a:lnTo>
                    <a:lnTo>
                      <a:pt x="513" y="196"/>
                    </a:lnTo>
                    <a:lnTo>
                      <a:pt x="513" y="197"/>
                    </a:lnTo>
                    <a:lnTo>
                      <a:pt x="513" y="198"/>
                    </a:lnTo>
                    <a:lnTo>
                      <a:pt x="513" y="198"/>
                    </a:lnTo>
                    <a:lnTo>
                      <a:pt x="513" y="199"/>
                    </a:lnTo>
                    <a:lnTo>
                      <a:pt x="513" y="200"/>
                    </a:lnTo>
                    <a:lnTo>
                      <a:pt x="513" y="201"/>
                    </a:lnTo>
                    <a:lnTo>
                      <a:pt x="513" y="203"/>
                    </a:lnTo>
                    <a:lnTo>
                      <a:pt x="513" y="204"/>
                    </a:lnTo>
                    <a:lnTo>
                      <a:pt x="513" y="207"/>
                    </a:lnTo>
                    <a:lnTo>
                      <a:pt x="513" y="207"/>
                    </a:lnTo>
                    <a:lnTo>
                      <a:pt x="513" y="208"/>
                    </a:lnTo>
                    <a:lnTo>
                      <a:pt x="513" y="209"/>
                    </a:lnTo>
                    <a:lnTo>
                      <a:pt x="513" y="210"/>
                    </a:lnTo>
                    <a:lnTo>
                      <a:pt x="513" y="210"/>
                    </a:lnTo>
                    <a:lnTo>
                      <a:pt x="514" y="212"/>
                    </a:lnTo>
                    <a:lnTo>
                      <a:pt x="514" y="216"/>
                    </a:lnTo>
                    <a:lnTo>
                      <a:pt x="514" y="216"/>
                    </a:lnTo>
                    <a:lnTo>
                      <a:pt x="514" y="217"/>
                    </a:lnTo>
                    <a:lnTo>
                      <a:pt x="514" y="218"/>
                    </a:lnTo>
                    <a:lnTo>
                      <a:pt x="514" y="219"/>
                    </a:lnTo>
                    <a:lnTo>
                      <a:pt x="514" y="219"/>
                    </a:lnTo>
                    <a:lnTo>
                      <a:pt x="514" y="220"/>
                    </a:lnTo>
                    <a:lnTo>
                      <a:pt x="514" y="222"/>
                    </a:lnTo>
                    <a:lnTo>
                      <a:pt x="514" y="222"/>
                    </a:lnTo>
                    <a:lnTo>
                      <a:pt x="514" y="223"/>
                    </a:lnTo>
                    <a:lnTo>
                      <a:pt x="514" y="224"/>
                    </a:lnTo>
                    <a:lnTo>
                      <a:pt x="514" y="225"/>
                    </a:lnTo>
                    <a:lnTo>
                      <a:pt x="514" y="229"/>
                    </a:lnTo>
                    <a:lnTo>
                      <a:pt x="514" y="235"/>
                    </a:lnTo>
                    <a:lnTo>
                      <a:pt x="514" y="236"/>
                    </a:lnTo>
                    <a:lnTo>
                      <a:pt x="514" y="235"/>
                    </a:lnTo>
                    <a:lnTo>
                      <a:pt x="514" y="236"/>
                    </a:lnTo>
                    <a:lnTo>
                      <a:pt x="515" y="236"/>
                    </a:lnTo>
                    <a:lnTo>
                      <a:pt x="515" y="237"/>
                    </a:lnTo>
                    <a:lnTo>
                      <a:pt x="515" y="237"/>
                    </a:lnTo>
                    <a:lnTo>
                      <a:pt x="516" y="238"/>
                    </a:lnTo>
                    <a:lnTo>
                      <a:pt x="516" y="239"/>
                    </a:lnTo>
                    <a:lnTo>
                      <a:pt x="517" y="239"/>
                    </a:lnTo>
                    <a:lnTo>
                      <a:pt x="517" y="239"/>
                    </a:lnTo>
                    <a:lnTo>
                      <a:pt x="517" y="239"/>
                    </a:lnTo>
                    <a:lnTo>
                      <a:pt x="518" y="239"/>
                    </a:lnTo>
                    <a:lnTo>
                      <a:pt x="518" y="240"/>
                    </a:lnTo>
                    <a:lnTo>
                      <a:pt x="518" y="239"/>
                    </a:lnTo>
                    <a:lnTo>
                      <a:pt x="519" y="240"/>
                    </a:lnTo>
                    <a:lnTo>
                      <a:pt x="518" y="240"/>
                    </a:lnTo>
                    <a:lnTo>
                      <a:pt x="519" y="240"/>
                    </a:lnTo>
                    <a:lnTo>
                      <a:pt x="520" y="240"/>
                    </a:lnTo>
                    <a:lnTo>
                      <a:pt x="520" y="240"/>
                    </a:lnTo>
                    <a:lnTo>
                      <a:pt x="520" y="240"/>
                    </a:lnTo>
                    <a:lnTo>
                      <a:pt x="520" y="241"/>
                    </a:lnTo>
                    <a:lnTo>
                      <a:pt x="520" y="241"/>
                    </a:lnTo>
                    <a:lnTo>
                      <a:pt x="520" y="242"/>
                    </a:lnTo>
                    <a:lnTo>
                      <a:pt x="520" y="241"/>
                    </a:lnTo>
                    <a:lnTo>
                      <a:pt x="520" y="242"/>
                    </a:lnTo>
                    <a:lnTo>
                      <a:pt x="520" y="243"/>
                    </a:lnTo>
                    <a:lnTo>
                      <a:pt x="521" y="243"/>
                    </a:lnTo>
                    <a:lnTo>
                      <a:pt x="520" y="243"/>
                    </a:lnTo>
                    <a:lnTo>
                      <a:pt x="521" y="243"/>
                    </a:lnTo>
                    <a:lnTo>
                      <a:pt x="521" y="243"/>
                    </a:lnTo>
                    <a:lnTo>
                      <a:pt x="521" y="244"/>
                    </a:lnTo>
                    <a:lnTo>
                      <a:pt x="521" y="245"/>
                    </a:lnTo>
                    <a:lnTo>
                      <a:pt x="522" y="245"/>
                    </a:lnTo>
                    <a:lnTo>
                      <a:pt x="522" y="246"/>
                    </a:lnTo>
                    <a:lnTo>
                      <a:pt x="522" y="246"/>
                    </a:lnTo>
                    <a:lnTo>
                      <a:pt x="523" y="246"/>
                    </a:lnTo>
                    <a:lnTo>
                      <a:pt x="523" y="246"/>
                    </a:lnTo>
                    <a:lnTo>
                      <a:pt x="523" y="247"/>
                    </a:lnTo>
                    <a:lnTo>
                      <a:pt x="522" y="247"/>
                    </a:lnTo>
                    <a:lnTo>
                      <a:pt x="523" y="247"/>
                    </a:lnTo>
                    <a:lnTo>
                      <a:pt x="523" y="248"/>
                    </a:lnTo>
                    <a:lnTo>
                      <a:pt x="524" y="248"/>
                    </a:lnTo>
                    <a:lnTo>
                      <a:pt x="524" y="249"/>
                    </a:lnTo>
                    <a:lnTo>
                      <a:pt x="524" y="249"/>
                    </a:lnTo>
                    <a:lnTo>
                      <a:pt x="524" y="251"/>
                    </a:lnTo>
                    <a:lnTo>
                      <a:pt x="524" y="252"/>
                    </a:lnTo>
                    <a:lnTo>
                      <a:pt x="523" y="252"/>
                    </a:lnTo>
                    <a:lnTo>
                      <a:pt x="523" y="253"/>
                    </a:lnTo>
                    <a:lnTo>
                      <a:pt x="524" y="253"/>
                    </a:lnTo>
                    <a:lnTo>
                      <a:pt x="524" y="253"/>
                    </a:lnTo>
                    <a:lnTo>
                      <a:pt x="524" y="253"/>
                    </a:lnTo>
                    <a:lnTo>
                      <a:pt x="524" y="253"/>
                    </a:lnTo>
                    <a:lnTo>
                      <a:pt x="524" y="254"/>
                    </a:lnTo>
                    <a:lnTo>
                      <a:pt x="523" y="254"/>
                    </a:lnTo>
                    <a:lnTo>
                      <a:pt x="524" y="254"/>
                    </a:lnTo>
                    <a:lnTo>
                      <a:pt x="523" y="254"/>
                    </a:lnTo>
                    <a:lnTo>
                      <a:pt x="522" y="255"/>
                    </a:lnTo>
                    <a:lnTo>
                      <a:pt x="523" y="255"/>
                    </a:lnTo>
                    <a:lnTo>
                      <a:pt x="522" y="255"/>
                    </a:lnTo>
                    <a:lnTo>
                      <a:pt x="523" y="255"/>
                    </a:lnTo>
                    <a:lnTo>
                      <a:pt x="523" y="256"/>
                    </a:lnTo>
                    <a:lnTo>
                      <a:pt x="524" y="256"/>
                    </a:lnTo>
                    <a:lnTo>
                      <a:pt x="524" y="257"/>
                    </a:lnTo>
                    <a:lnTo>
                      <a:pt x="524" y="258"/>
                    </a:lnTo>
                    <a:lnTo>
                      <a:pt x="524" y="258"/>
                    </a:lnTo>
                    <a:lnTo>
                      <a:pt x="524" y="259"/>
                    </a:lnTo>
                    <a:lnTo>
                      <a:pt x="525" y="259"/>
                    </a:lnTo>
                    <a:lnTo>
                      <a:pt x="526" y="259"/>
                    </a:lnTo>
                    <a:lnTo>
                      <a:pt x="527" y="259"/>
                    </a:lnTo>
                    <a:lnTo>
                      <a:pt x="527" y="259"/>
                    </a:lnTo>
                    <a:lnTo>
                      <a:pt x="526" y="259"/>
                    </a:lnTo>
                    <a:lnTo>
                      <a:pt x="527" y="259"/>
                    </a:lnTo>
                    <a:lnTo>
                      <a:pt x="528" y="259"/>
                    </a:lnTo>
                    <a:lnTo>
                      <a:pt x="528" y="259"/>
                    </a:lnTo>
                    <a:lnTo>
                      <a:pt x="528" y="260"/>
                    </a:lnTo>
                    <a:lnTo>
                      <a:pt x="528" y="261"/>
                    </a:lnTo>
                    <a:lnTo>
                      <a:pt x="527" y="261"/>
                    </a:lnTo>
                    <a:lnTo>
                      <a:pt x="526" y="261"/>
                    </a:lnTo>
                    <a:lnTo>
                      <a:pt x="526" y="262"/>
                    </a:lnTo>
                    <a:lnTo>
                      <a:pt x="526" y="261"/>
                    </a:lnTo>
                    <a:lnTo>
                      <a:pt x="526" y="262"/>
                    </a:lnTo>
                    <a:lnTo>
                      <a:pt x="527" y="262"/>
                    </a:lnTo>
                    <a:lnTo>
                      <a:pt x="528" y="262"/>
                    </a:lnTo>
                    <a:lnTo>
                      <a:pt x="528" y="262"/>
                    </a:lnTo>
                    <a:lnTo>
                      <a:pt x="528" y="262"/>
                    </a:lnTo>
                    <a:lnTo>
                      <a:pt x="528" y="262"/>
                    </a:lnTo>
                    <a:lnTo>
                      <a:pt x="528" y="262"/>
                    </a:lnTo>
                    <a:lnTo>
                      <a:pt x="529" y="262"/>
                    </a:lnTo>
                    <a:lnTo>
                      <a:pt x="529" y="263"/>
                    </a:lnTo>
                    <a:lnTo>
                      <a:pt x="528" y="264"/>
                    </a:lnTo>
                    <a:lnTo>
                      <a:pt x="528" y="265"/>
                    </a:lnTo>
                    <a:lnTo>
                      <a:pt x="529" y="265"/>
                    </a:lnTo>
                    <a:lnTo>
                      <a:pt x="530" y="265"/>
                    </a:lnTo>
                    <a:lnTo>
                      <a:pt x="530" y="265"/>
                    </a:lnTo>
                    <a:lnTo>
                      <a:pt x="530" y="266"/>
                    </a:lnTo>
                    <a:lnTo>
                      <a:pt x="530" y="267"/>
                    </a:lnTo>
                    <a:lnTo>
                      <a:pt x="531" y="267"/>
                    </a:lnTo>
                    <a:lnTo>
                      <a:pt x="531" y="266"/>
                    </a:lnTo>
                    <a:lnTo>
                      <a:pt x="531" y="267"/>
                    </a:lnTo>
                    <a:lnTo>
                      <a:pt x="530" y="268"/>
                    </a:lnTo>
                    <a:lnTo>
                      <a:pt x="530" y="268"/>
                    </a:lnTo>
                    <a:lnTo>
                      <a:pt x="530" y="269"/>
                    </a:lnTo>
                    <a:lnTo>
                      <a:pt x="530" y="269"/>
                    </a:lnTo>
                    <a:lnTo>
                      <a:pt x="529" y="269"/>
                    </a:lnTo>
                    <a:lnTo>
                      <a:pt x="530" y="270"/>
                    </a:lnTo>
                    <a:lnTo>
                      <a:pt x="531" y="270"/>
                    </a:lnTo>
                    <a:lnTo>
                      <a:pt x="531" y="271"/>
                    </a:lnTo>
                    <a:lnTo>
                      <a:pt x="531" y="271"/>
                    </a:lnTo>
                    <a:lnTo>
                      <a:pt x="531" y="271"/>
                    </a:lnTo>
                    <a:lnTo>
                      <a:pt x="532" y="271"/>
                    </a:lnTo>
                    <a:lnTo>
                      <a:pt x="532" y="272"/>
                    </a:lnTo>
                    <a:lnTo>
                      <a:pt x="532" y="273"/>
                    </a:lnTo>
                    <a:lnTo>
                      <a:pt x="532" y="274"/>
                    </a:lnTo>
                    <a:lnTo>
                      <a:pt x="533" y="274"/>
                    </a:lnTo>
                    <a:lnTo>
                      <a:pt x="533" y="274"/>
                    </a:lnTo>
                    <a:lnTo>
                      <a:pt x="533" y="275"/>
                    </a:lnTo>
                    <a:lnTo>
                      <a:pt x="533" y="276"/>
                    </a:lnTo>
                    <a:lnTo>
                      <a:pt x="533" y="277"/>
                    </a:lnTo>
                    <a:lnTo>
                      <a:pt x="534" y="277"/>
                    </a:lnTo>
                    <a:lnTo>
                      <a:pt x="534" y="277"/>
                    </a:lnTo>
                    <a:lnTo>
                      <a:pt x="534" y="276"/>
                    </a:lnTo>
                    <a:lnTo>
                      <a:pt x="535" y="276"/>
                    </a:lnTo>
                    <a:lnTo>
                      <a:pt x="536" y="276"/>
                    </a:lnTo>
                    <a:lnTo>
                      <a:pt x="536" y="277"/>
                    </a:lnTo>
                    <a:lnTo>
                      <a:pt x="536" y="277"/>
                    </a:lnTo>
                    <a:lnTo>
                      <a:pt x="535" y="277"/>
                    </a:lnTo>
                    <a:lnTo>
                      <a:pt x="536" y="277"/>
                    </a:lnTo>
                    <a:lnTo>
                      <a:pt x="536" y="278"/>
                    </a:lnTo>
                    <a:lnTo>
                      <a:pt x="536" y="279"/>
                    </a:lnTo>
                    <a:lnTo>
                      <a:pt x="535" y="280"/>
                    </a:lnTo>
                    <a:lnTo>
                      <a:pt x="535" y="280"/>
                    </a:lnTo>
                    <a:lnTo>
                      <a:pt x="535" y="280"/>
                    </a:lnTo>
                    <a:lnTo>
                      <a:pt x="534" y="280"/>
                    </a:lnTo>
                    <a:lnTo>
                      <a:pt x="534" y="280"/>
                    </a:lnTo>
                    <a:lnTo>
                      <a:pt x="535" y="280"/>
                    </a:lnTo>
                    <a:lnTo>
                      <a:pt x="537" y="281"/>
                    </a:lnTo>
                    <a:lnTo>
                      <a:pt x="537" y="282"/>
                    </a:lnTo>
                    <a:lnTo>
                      <a:pt x="537" y="283"/>
                    </a:lnTo>
                    <a:lnTo>
                      <a:pt x="537" y="283"/>
                    </a:lnTo>
                    <a:lnTo>
                      <a:pt x="537" y="284"/>
                    </a:lnTo>
                    <a:lnTo>
                      <a:pt x="536" y="284"/>
                    </a:lnTo>
                    <a:lnTo>
                      <a:pt x="536" y="284"/>
                    </a:lnTo>
                    <a:lnTo>
                      <a:pt x="535" y="284"/>
                    </a:lnTo>
                    <a:lnTo>
                      <a:pt x="534" y="284"/>
                    </a:lnTo>
                    <a:lnTo>
                      <a:pt x="534" y="284"/>
                    </a:lnTo>
                    <a:lnTo>
                      <a:pt x="534" y="285"/>
                    </a:lnTo>
                    <a:lnTo>
                      <a:pt x="535" y="285"/>
                    </a:lnTo>
                    <a:lnTo>
                      <a:pt x="534" y="286"/>
                    </a:lnTo>
                    <a:lnTo>
                      <a:pt x="534" y="286"/>
                    </a:lnTo>
                    <a:lnTo>
                      <a:pt x="535" y="286"/>
                    </a:lnTo>
                    <a:lnTo>
                      <a:pt x="536" y="286"/>
                    </a:lnTo>
                    <a:lnTo>
                      <a:pt x="537" y="286"/>
                    </a:lnTo>
                    <a:lnTo>
                      <a:pt x="537" y="287"/>
                    </a:lnTo>
                    <a:lnTo>
                      <a:pt x="537" y="288"/>
                    </a:lnTo>
                    <a:lnTo>
                      <a:pt x="537" y="289"/>
                    </a:lnTo>
                    <a:lnTo>
                      <a:pt x="536" y="289"/>
                    </a:lnTo>
                    <a:lnTo>
                      <a:pt x="535" y="289"/>
                    </a:lnTo>
                    <a:lnTo>
                      <a:pt x="536" y="290"/>
                    </a:lnTo>
                    <a:lnTo>
                      <a:pt x="535" y="290"/>
                    </a:lnTo>
                    <a:lnTo>
                      <a:pt x="534" y="291"/>
                    </a:lnTo>
                    <a:lnTo>
                      <a:pt x="535" y="291"/>
                    </a:lnTo>
                    <a:lnTo>
                      <a:pt x="535" y="292"/>
                    </a:lnTo>
                    <a:lnTo>
                      <a:pt x="535" y="292"/>
                    </a:lnTo>
                    <a:lnTo>
                      <a:pt x="535" y="292"/>
                    </a:lnTo>
                    <a:lnTo>
                      <a:pt x="536" y="292"/>
                    </a:lnTo>
                    <a:lnTo>
                      <a:pt x="536" y="293"/>
                    </a:lnTo>
                    <a:lnTo>
                      <a:pt x="535" y="293"/>
                    </a:lnTo>
                    <a:lnTo>
                      <a:pt x="536" y="293"/>
                    </a:lnTo>
                    <a:lnTo>
                      <a:pt x="535" y="294"/>
                    </a:lnTo>
                    <a:lnTo>
                      <a:pt x="535" y="295"/>
                    </a:lnTo>
                    <a:lnTo>
                      <a:pt x="534" y="295"/>
                    </a:lnTo>
                    <a:lnTo>
                      <a:pt x="534" y="295"/>
                    </a:lnTo>
                    <a:lnTo>
                      <a:pt x="534" y="295"/>
                    </a:lnTo>
                    <a:lnTo>
                      <a:pt x="534" y="295"/>
                    </a:lnTo>
                    <a:lnTo>
                      <a:pt x="534" y="296"/>
                    </a:lnTo>
                    <a:lnTo>
                      <a:pt x="534" y="296"/>
                    </a:lnTo>
                    <a:lnTo>
                      <a:pt x="534" y="297"/>
                    </a:lnTo>
                    <a:lnTo>
                      <a:pt x="533" y="297"/>
                    </a:lnTo>
                    <a:lnTo>
                      <a:pt x="533" y="298"/>
                    </a:lnTo>
                    <a:lnTo>
                      <a:pt x="533" y="298"/>
                    </a:lnTo>
                    <a:lnTo>
                      <a:pt x="533" y="299"/>
                    </a:lnTo>
                    <a:lnTo>
                      <a:pt x="534" y="299"/>
                    </a:lnTo>
                    <a:lnTo>
                      <a:pt x="533" y="299"/>
                    </a:lnTo>
                    <a:lnTo>
                      <a:pt x="533" y="299"/>
                    </a:lnTo>
                    <a:lnTo>
                      <a:pt x="532" y="299"/>
                    </a:lnTo>
                    <a:lnTo>
                      <a:pt x="533" y="300"/>
                    </a:lnTo>
                    <a:lnTo>
                      <a:pt x="532" y="300"/>
                    </a:lnTo>
                    <a:lnTo>
                      <a:pt x="532" y="301"/>
                    </a:lnTo>
                    <a:lnTo>
                      <a:pt x="531" y="301"/>
                    </a:lnTo>
                    <a:lnTo>
                      <a:pt x="531" y="301"/>
                    </a:lnTo>
                    <a:lnTo>
                      <a:pt x="531" y="301"/>
                    </a:lnTo>
                    <a:lnTo>
                      <a:pt x="531" y="301"/>
                    </a:lnTo>
                    <a:lnTo>
                      <a:pt x="531" y="302"/>
                    </a:lnTo>
                    <a:lnTo>
                      <a:pt x="531" y="302"/>
                    </a:lnTo>
                    <a:lnTo>
                      <a:pt x="531" y="303"/>
                    </a:lnTo>
                    <a:lnTo>
                      <a:pt x="531" y="304"/>
                    </a:lnTo>
                    <a:lnTo>
                      <a:pt x="530" y="304"/>
                    </a:lnTo>
                    <a:lnTo>
                      <a:pt x="531" y="304"/>
                    </a:lnTo>
                    <a:lnTo>
                      <a:pt x="531" y="305"/>
                    </a:lnTo>
                    <a:lnTo>
                      <a:pt x="531" y="306"/>
                    </a:lnTo>
                    <a:lnTo>
                      <a:pt x="530" y="306"/>
                    </a:lnTo>
                    <a:lnTo>
                      <a:pt x="531" y="305"/>
                    </a:lnTo>
                    <a:lnTo>
                      <a:pt x="530" y="305"/>
                    </a:lnTo>
                    <a:lnTo>
                      <a:pt x="530" y="306"/>
                    </a:lnTo>
                    <a:lnTo>
                      <a:pt x="529" y="305"/>
                    </a:lnTo>
                    <a:lnTo>
                      <a:pt x="529" y="306"/>
                    </a:lnTo>
                    <a:lnTo>
                      <a:pt x="528" y="307"/>
                    </a:lnTo>
                    <a:lnTo>
                      <a:pt x="528" y="307"/>
                    </a:lnTo>
                    <a:lnTo>
                      <a:pt x="528" y="307"/>
                    </a:lnTo>
                    <a:lnTo>
                      <a:pt x="528" y="307"/>
                    </a:lnTo>
                    <a:lnTo>
                      <a:pt x="528" y="307"/>
                    </a:lnTo>
                    <a:lnTo>
                      <a:pt x="528" y="308"/>
                    </a:lnTo>
                    <a:lnTo>
                      <a:pt x="529" y="308"/>
                    </a:lnTo>
                    <a:lnTo>
                      <a:pt x="529" y="309"/>
                    </a:lnTo>
                    <a:lnTo>
                      <a:pt x="529" y="308"/>
                    </a:lnTo>
                    <a:lnTo>
                      <a:pt x="529" y="309"/>
                    </a:lnTo>
                    <a:lnTo>
                      <a:pt x="530" y="309"/>
                    </a:lnTo>
                    <a:lnTo>
                      <a:pt x="529" y="310"/>
                    </a:lnTo>
                    <a:lnTo>
                      <a:pt x="529" y="310"/>
                    </a:lnTo>
                    <a:lnTo>
                      <a:pt x="529" y="311"/>
                    </a:lnTo>
                    <a:lnTo>
                      <a:pt x="530" y="311"/>
                    </a:lnTo>
                    <a:lnTo>
                      <a:pt x="530" y="312"/>
                    </a:lnTo>
                    <a:lnTo>
                      <a:pt x="530" y="313"/>
                    </a:lnTo>
                    <a:lnTo>
                      <a:pt x="530" y="313"/>
                    </a:lnTo>
                    <a:lnTo>
                      <a:pt x="529" y="313"/>
                    </a:lnTo>
                    <a:lnTo>
                      <a:pt x="529" y="314"/>
                    </a:lnTo>
                    <a:lnTo>
                      <a:pt x="529" y="313"/>
                    </a:lnTo>
                    <a:lnTo>
                      <a:pt x="528" y="313"/>
                    </a:lnTo>
                    <a:lnTo>
                      <a:pt x="528" y="314"/>
                    </a:lnTo>
                    <a:lnTo>
                      <a:pt x="529" y="314"/>
                    </a:lnTo>
                    <a:lnTo>
                      <a:pt x="528" y="314"/>
                    </a:lnTo>
                    <a:lnTo>
                      <a:pt x="528" y="314"/>
                    </a:lnTo>
                    <a:lnTo>
                      <a:pt x="528" y="314"/>
                    </a:lnTo>
                    <a:lnTo>
                      <a:pt x="528" y="315"/>
                    </a:lnTo>
                    <a:lnTo>
                      <a:pt x="528" y="316"/>
                    </a:lnTo>
                    <a:lnTo>
                      <a:pt x="528" y="316"/>
                    </a:lnTo>
                    <a:lnTo>
                      <a:pt x="528" y="317"/>
                    </a:lnTo>
                    <a:lnTo>
                      <a:pt x="528" y="316"/>
                    </a:lnTo>
                    <a:lnTo>
                      <a:pt x="527" y="316"/>
                    </a:lnTo>
                    <a:lnTo>
                      <a:pt x="528" y="317"/>
                    </a:lnTo>
                    <a:lnTo>
                      <a:pt x="527" y="317"/>
                    </a:lnTo>
                    <a:lnTo>
                      <a:pt x="528" y="317"/>
                    </a:lnTo>
                    <a:lnTo>
                      <a:pt x="527" y="317"/>
                    </a:lnTo>
                    <a:lnTo>
                      <a:pt x="528" y="318"/>
                    </a:lnTo>
                    <a:lnTo>
                      <a:pt x="527" y="318"/>
                    </a:lnTo>
                    <a:lnTo>
                      <a:pt x="527" y="317"/>
                    </a:lnTo>
                    <a:lnTo>
                      <a:pt x="527" y="318"/>
                    </a:lnTo>
                    <a:lnTo>
                      <a:pt x="528" y="318"/>
                    </a:lnTo>
                    <a:lnTo>
                      <a:pt x="527" y="318"/>
                    </a:lnTo>
                    <a:lnTo>
                      <a:pt x="528" y="318"/>
                    </a:lnTo>
                    <a:lnTo>
                      <a:pt x="528" y="319"/>
                    </a:lnTo>
                    <a:lnTo>
                      <a:pt x="528" y="318"/>
                    </a:lnTo>
                    <a:lnTo>
                      <a:pt x="528" y="319"/>
                    </a:lnTo>
                    <a:lnTo>
                      <a:pt x="528" y="319"/>
                    </a:lnTo>
                    <a:lnTo>
                      <a:pt x="528" y="319"/>
                    </a:lnTo>
                    <a:lnTo>
                      <a:pt x="528" y="320"/>
                    </a:lnTo>
                    <a:lnTo>
                      <a:pt x="528" y="319"/>
                    </a:lnTo>
                    <a:lnTo>
                      <a:pt x="528" y="320"/>
                    </a:lnTo>
                    <a:lnTo>
                      <a:pt x="529" y="320"/>
                    </a:lnTo>
                    <a:lnTo>
                      <a:pt x="530" y="320"/>
                    </a:lnTo>
                    <a:lnTo>
                      <a:pt x="530" y="321"/>
                    </a:lnTo>
                    <a:lnTo>
                      <a:pt x="530" y="322"/>
                    </a:lnTo>
                    <a:lnTo>
                      <a:pt x="530" y="322"/>
                    </a:lnTo>
                    <a:lnTo>
                      <a:pt x="530" y="322"/>
                    </a:lnTo>
                    <a:lnTo>
                      <a:pt x="530" y="323"/>
                    </a:lnTo>
                    <a:lnTo>
                      <a:pt x="529" y="323"/>
                    </a:lnTo>
                    <a:lnTo>
                      <a:pt x="529" y="324"/>
                    </a:lnTo>
                    <a:lnTo>
                      <a:pt x="530" y="324"/>
                    </a:lnTo>
                    <a:lnTo>
                      <a:pt x="530" y="325"/>
                    </a:lnTo>
                    <a:lnTo>
                      <a:pt x="529" y="325"/>
                    </a:lnTo>
                    <a:lnTo>
                      <a:pt x="530" y="325"/>
                    </a:lnTo>
                    <a:lnTo>
                      <a:pt x="529" y="325"/>
                    </a:lnTo>
                    <a:lnTo>
                      <a:pt x="530" y="325"/>
                    </a:lnTo>
                    <a:lnTo>
                      <a:pt x="530" y="325"/>
                    </a:lnTo>
                    <a:lnTo>
                      <a:pt x="530" y="326"/>
                    </a:lnTo>
                    <a:lnTo>
                      <a:pt x="531" y="326"/>
                    </a:lnTo>
                    <a:lnTo>
                      <a:pt x="530" y="326"/>
                    </a:lnTo>
                    <a:lnTo>
                      <a:pt x="531" y="326"/>
                    </a:lnTo>
                    <a:lnTo>
                      <a:pt x="530" y="326"/>
                    </a:lnTo>
                    <a:lnTo>
                      <a:pt x="530" y="327"/>
                    </a:lnTo>
                    <a:lnTo>
                      <a:pt x="530" y="328"/>
                    </a:lnTo>
                    <a:lnTo>
                      <a:pt x="530" y="327"/>
                    </a:lnTo>
                    <a:lnTo>
                      <a:pt x="531" y="327"/>
                    </a:lnTo>
                    <a:lnTo>
                      <a:pt x="531" y="328"/>
                    </a:lnTo>
                    <a:lnTo>
                      <a:pt x="531" y="328"/>
                    </a:lnTo>
                    <a:lnTo>
                      <a:pt x="530" y="328"/>
                    </a:lnTo>
                    <a:lnTo>
                      <a:pt x="530" y="329"/>
                    </a:lnTo>
                    <a:lnTo>
                      <a:pt x="531" y="329"/>
                    </a:lnTo>
                    <a:lnTo>
                      <a:pt x="530" y="329"/>
                    </a:lnTo>
                    <a:lnTo>
                      <a:pt x="530" y="329"/>
                    </a:lnTo>
                    <a:lnTo>
                      <a:pt x="529" y="329"/>
                    </a:lnTo>
                    <a:lnTo>
                      <a:pt x="529" y="330"/>
                    </a:lnTo>
                    <a:lnTo>
                      <a:pt x="529" y="331"/>
                    </a:lnTo>
                    <a:lnTo>
                      <a:pt x="530" y="331"/>
                    </a:lnTo>
                    <a:lnTo>
                      <a:pt x="531" y="331"/>
                    </a:lnTo>
                    <a:lnTo>
                      <a:pt x="530" y="331"/>
                    </a:lnTo>
                    <a:lnTo>
                      <a:pt x="529" y="332"/>
                    </a:lnTo>
                    <a:lnTo>
                      <a:pt x="528" y="333"/>
                    </a:lnTo>
                    <a:lnTo>
                      <a:pt x="528" y="334"/>
                    </a:lnTo>
                    <a:lnTo>
                      <a:pt x="528" y="334"/>
                    </a:lnTo>
                    <a:lnTo>
                      <a:pt x="528" y="334"/>
                    </a:lnTo>
                    <a:lnTo>
                      <a:pt x="528" y="335"/>
                    </a:lnTo>
                    <a:lnTo>
                      <a:pt x="527" y="335"/>
                    </a:lnTo>
                    <a:lnTo>
                      <a:pt x="526" y="335"/>
                    </a:lnTo>
                    <a:lnTo>
                      <a:pt x="526" y="336"/>
                    </a:lnTo>
                    <a:lnTo>
                      <a:pt x="525" y="337"/>
                    </a:lnTo>
                    <a:lnTo>
                      <a:pt x="525" y="337"/>
                    </a:lnTo>
                    <a:lnTo>
                      <a:pt x="525" y="338"/>
                    </a:lnTo>
                    <a:lnTo>
                      <a:pt x="525" y="340"/>
                    </a:lnTo>
                    <a:lnTo>
                      <a:pt x="524" y="340"/>
                    </a:lnTo>
                    <a:lnTo>
                      <a:pt x="524" y="341"/>
                    </a:lnTo>
                    <a:lnTo>
                      <a:pt x="524" y="341"/>
                    </a:lnTo>
                    <a:lnTo>
                      <a:pt x="524" y="342"/>
                    </a:lnTo>
                    <a:lnTo>
                      <a:pt x="523" y="342"/>
                    </a:lnTo>
                    <a:lnTo>
                      <a:pt x="523" y="343"/>
                    </a:lnTo>
                    <a:lnTo>
                      <a:pt x="522" y="343"/>
                    </a:lnTo>
                    <a:lnTo>
                      <a:pt x="521" y="343"/>
                    </a:lnTo>
                    <a:lnTo>
                      <a:pt x="521" y="343"/>
                    </a:lnTo>
                    <a:lnTo>
                      <a:pt x="521" y="344"/>
                    </a:lnTo>
                    <a:lnTo>
                      <a:pt x="521" y="344"/>
                    </a:lnTo>
                    <a:lnTo>
                      <a:pt x="521" y="345"/>
                    </a:lnTo>
                    <a:lnTo>
                      <a:pt x="521" y="346"/>
                    </a:lnTo>
                    <a:lnTo>
                      <a:pt x="522" y="346"/>
                    </a:lnTo>
                    <a:lnTo>
                      <a:pt x="522" y="346"/>
                    </a:lnTo>
                    <a:lnTo>
                      <a:pt x="522" y="347"/>
                    </a:lnTo>
                    <a:lnTo>
                      <a:pt x="523" y="347"/>
                    </a:lnTo>
                    <a:lnTo>
                      <a:pt x="523" y="348"/>
                    </a:lnTo>
                    <a:lnTo>
                      <a:pt x="524" y="348"/>
                    </a:lnTo>
                    <a:lnTo>
                      <a:pt x="524" y="349"/>
                    </a:lnTo>
                    <a:lnTo>
                      <a:pt x="524" y="349"/>
                    </a:lnTo>
                    <a:lnTo>
                      <a:pt x="525" y="350"/>
                    </a:lnTo>
                    <a:lnTo>
                      <a:pt x="525" y="351"/>
                    </a:lnTo>
                    <a:lnTo>
                      <a:pt x="524" y="351"/>
                    </a:lnTo>
                    <a:lnTo>
                      <a:pt x="524" y="351"/>
                    </a:lnTo>
                    <a:lnTo>
                      <a:pt x="523" y="351"/>
                    </a:lnTo>
                    <a:lnTo>
                      <a:pt x="522" y="351"/>
                    </a:lnTo>
                    <a:lnTo>
                      <a:pt x="521" y="351"/>
                    </a:lnTo>
                    <a:lnTo>
                      <a:pt x="521" y="351"/>
                    </a:lnTo>
                    <a:lnTo>
                      <a:pt x="520" y="351"/>
                    </a:lnTo>
                    <a:lnTo>
                      <a:pt x="520" y="351"/>
                    </a:lnTo>
                    <a:lnTo>
                      <a:pt x="518" y="351"/>
                    </a:lnTo>
                    <a:lnTo>
                      <a:pt x="518" y="351"/>
                    </a:lnTo>
                    <a:lnTo>
                      <a:pt x="516" y="352"/>
                    </a:lnTo>
                    <a:lnTo>
                      <a:pt x="515" y="352"/>
                    </a:lnTo>
                    <a:lnTo>
                      <a:pt x="514" y="352"/>
                    </a:lnTo>
                    <a:lnTo>
                      <a:pt x="513" y="352"/>
                    </a:lnTo>
                    <a:lnTo>
                      <a:pt x="512" y="352"/>
                    </a:lnTo>
                    <a:lnTo>
                      <a:pt x="510" y="353"/>
                    </a:lnTo>
                    <a:lnTo>
                      <a:pt x="508" y="355"/>
                    </a:lnTo>
                    <a:lnTo>
                      <a:pt x="506" y="355"/>
                    </a:lnTo>
                    <a:lnTo>
                      <a:pt x="506" y="355"/>
                    </a:lnTo>
                    <a:lnTo>
                      <a:pt x="503" y="357"/>
                    </a:lnTo>
                    <a:lnTo>
                      <a:pt x="503" y="358"/>
                    </a:lnTo>
                    <a:lnTo>
                      <a:pt x="502" y="358"/>
                    </a:lnTo>
                    <a:lnTo>
                      <a:pt x="500" y="358"/>
                    </a:lnTo>
                    <a:lnTo>
                      <a:pt x="499" y="359"/>
                    </a:lnTo>
                    <a:lnTo>
                      <a:pt x="497" y="359"/>
                    </a:lnTo>
                    <a:lnTo>
                      <a:pt x="497" y="359"/>
                    </a:lnTo>
                    <a:lnTo>
                      <a:pt x="497" y="360"/>
                    </a:lnTo>
                    <a:lnTo>
                      <a:pt x="496" y="360"/>
                    </a:lnTo>
                    <a:lnTo>
                      <a:pt x="495" y="361"/>
                    </a:lnTo>
                    <a:lnTo>
                      <a:pt x="494" y="361"/>
                    </a:lnTo>
                    <a:lnTo>
                      <a:pt x="494" y="361"/>
                    </a:lnTo>
                    <a:lnTo>
                      <a:pt x="494" y="361"/>
                    </a:lnTo>
                    <a:lnTo>
                      <a:pt x="493" y="361"/>
                    </a:lnTo>
                    <a:lnTo>
                      <a:pt x="492" y="361"/>
                    </a:lnTo>
                    <a:lnTo>
                      <a:pt x="492" y="362"/>
                    </a:lnTo>
                    <a:lnTo>
                      <a:pt x="492" y="362"/>
                    </a:lnTo>
                    <a:lnTo>
                      <a:pt x="491" y="363"/>
                    </a:lnTo>
                    <a:lnTo>
                      <a:pt x="491" y="363"/>
                    </a:lnTo>
                    <a:lnTo>
                      <a:pt x="490" y="364"/>
                    </a:lnTo>
                    <a:lnTo>
                      <a:pt x="489" y="364"/>
                    </a:lnTo>
                    <a:lnTo>
                      <a:pt x="488" y="364"/>
                    </a:lnTo>
                    <a:lnTo>
                      <a:pt x="488" y="365"/>
                    </a:lnTo>
                    <a:lnTo>
                      <a:pt x="488" y="366"/>
                    </a:lnTo>
                    <a:lnTo>
                      <a:pt x="487" y="367"/>
                    </a:lnTo>
                    <a:lnTo>
                      <a:pt x="488" y="368"/>
                    </a:lnTo>
                    <a:lnTo>
                      <a:pt x="487" y="368"/>
                    </a:lnTo>
                    <a:lnTo>
                      <a:pt x="486" y="370"/>
                    </a:lnTo>
                    <a:lnTo>
                      <a:pt x="486" y="370"/>
                    </a:lnTo>
                    <a:lnTo>
                      <a:pt x="485" y="370"/>
                    </a:lnTo>
                    <a:lnTo>
                      <a:pt x="485" y="371"/>
                    </a:lnTo>
                    <a:lnTo>
                      <a:pt x="485" y="370"/>
                    </a:lnTo>
                    <a:lnTo>
                      <a:pt x="485" y="371"/>
                    </a:lnTo>
                    <a:lnTo>
                      <a:pt x="484" y="371"/>
                    </a:lnTo>
                    <a:lnTo>
                      <a:pt x="484" y="372"/>
                    </a:lnTo>
                    <a:lnTo>
                      <a:pt x="482" y="373"/>
                    </a:lnTo>
                    <a:lnTo>
                      <a:pt x="481" y="374"/>
                    </a:lnTo>
                    <a:lnTo>
                      <a:pt x="481" y="374"/>
                    </a:lnTo>
                    <a:lnTo>
                      <a:pt x="480" y="374"/>
                    </a:lnTo>
                    <a:lnTo>
                      <a:pt x="479" y="374"/>
                    </a:lnTo>
                    <a:lnTo>
                      <a:pt x="479" y="375"/>
                    </a:lnTo>
                    <a:lnTo>
                      <a:pt x="479" y="375"/>
                    </a:lnTo>
                    <a:lnTo>
                      <a:pt x="478" y="376"/>
                    </a:lnTo>
                    <a:lnTo>
                      <a:pt x="477" y="376"/>
                    </a:lnTo>
                    <a:lnTo>
                      <a:pt x="477" y="377"/>
                    </a:lnTo>
                    <a:lnTo>
                      <a:pt x="476" y="377"/>
                    </a:lnTo>
                    <a:lnTo>
                      <a:pt x="476" y="377"/>
                    </a:lnTo>
                    <a:lnTo>
                      <a:pt x="476" y="377"/>
                    </a:lnTo>
                    <a:lnTo>
                      <a:pt x="476" y="377"/>
                    </a:lnTo>
                    <a:lnTo>
                      <a:pt x="476" y="378"/>
                    </a:lnTo>
                    <a:lnTo>
                      <a:pt x="475" y="378"/>
                    </a:lnTo>
                    <a:lnTo>
                      <a:pt x="473" y="379"/>
                    </a:lnTo>
                    <a:lnTo>
                      <a:pt x="473" y="380"/>
                    </a:lnTo>
                    <a:lnTo>
                      <a:pt x="472" y="380"/>
                    </a:lnTo>
                    <a:lnTo>
                      <a:pt x="472" y="381"/>
                    </a:lnTo>
                    <a:lnTo>
                      <a:pt x="471" y="382"/>
                    </a:lnTo>
                    <a:lnTo>
                      <a:pt x="470" y="382"/>
                    </a:lnTo>
                    <a:lnTo>
                      <a:pt x="470" y="382"/>
                    </a:lnTo>
                    <a:lnTo>
                      <a:pt x="470" y="383"/>
                    </a:lnTo>
                    <a:lnTo>
                      <a:pt x="470" y="383"/>
                    </a:lnTo>
                    <a:lnTo>
                      <a:pt x="469" y="383"/>
                    </a:lnTo>
                    <a:lnTo>
                      <a:pt x="469" y="384"/>
                    </a:lnTo>
                    <a:lnTo>
                      <a:pt x="468" y="384"/>
                    </a:lnTo>
                    <a:lnTo>
                      <a:pt x="466" y="386"/>
                    </a:lnTo>
                    <a:lnTo>
                      <a:pt x="465" y="387"/>
                    </a:lnTo>
                    <a:lnTo>
                      <a:pt x="464" y="388"/>
                    </a:lnTo>
                    <a:lnTo>
                      <a:pt x="464" y="389"/>
                    </a:lnTo>
                    <a:lnTo>
                      <a:pt x="464" y="389"/>
                    </a:lnTo>
                    <a:lnTo>
                      <a:pt x="463" y="389"/>
                    </a:lnTo>
                    <a:lnTo>
                      <a:pt x="462" y="390"/>
                    </a:lnTo>
                    <a:lnTo>
                      <a:pt x="461" y="390"/>
                    </a:lnTo>
                    <a:lnTo>
                      <a:pt x="461" y="391"/>
                    </a:lnTo>
                    <a:lnTo>
                      <a:pt x="461" y="392"/>
                    </a:lnTo>
                    <a:lnTo>
                      <a:pt x="460" y="392"/>
                    </a:lnTo>
                    <a:lnTo>
                      <a:pt x="460" y="392"/>
                    </a:lnTo>
                    <a:lnTo>
                      <a:pt x="459" y="392"/>
                    </a:lnTo>
                    <a:lnTo>
                      <a:pt x="459" y="392"/>
                    </a:lnTo>
                    <a:lnTo>
                      <a:pt x="458" y="392"/>
                    </a:lnTo>
                    <a:lnTo>
                      <a:pt x="458" y="392"/>
                    </a:lnTo>
                    <a:lnTo>
                      <a:pt x="457" y="393"/>
                    </a:lnTo>
                    <a:lnTo>
                      <a:pt x="456" y="393"/>
                    </a:lnTo>
                    <a:lnTo>
                      <a:pt x="455" y="394"/>
                    </a:lnTo>
                    <a:lnTo>
                      <a:pt x="455" y="394"/>
                    </a:lnTo>
                    <a:lnTo>
                      <a:pt x="453" y="395"/>
                    </a:lnTo>
                    <a:lnTo>
                      <a:pt x="453" y="395"/>
                    </a:lnTo>
                    <a:lnTo>
                      <a:pt x="453" y="396"/>
                    </a:lnTo>
                    <a:lnTo>
                      <a:pt x="451" y="397"/>
                    </a:lnTo>
                    <a:lnTo>
                      <a:pt x="450" y="398"/>
                    </a:lnTo>
                    <a:lnTo>
                      <a:pt x="449" y="398"/>
                    </a:lnTo>
                    <a:lnTo>
                      <a:pt x="448" y="398"/>
                    </a:lnTo>
                    <a:lnTo>
                      <a:pt x="447" y="399"/>
                    </a:lnTo>
                    <a:lnTo>
                      <a:pt x="444" y="401"/>
                    </a:lnTo>
                    <a:lnTo>
                      <a:pt x="443" y="401"/>
                    </a:lnTo>
                    <a:lnTo>
                      <a:pt x="443" y="401"/>
                    </a:lnTo>
                    <a:lnTo>
                      <a:pt x="443" y="402"/>
                    </a:lnTo>
                    <a:lnTo>
                      <a:pt x="441" y="403"/>
                    </a:lnTo>
                    <a:lnTo>
                      <a:pt x="440" y="403"/>
                    </a:lnTo>
                    <a:lnTo>
                      <a:pt x="439" y="404"/>
                    </a:lnTo>
                    <a:lnTo>
                      <a:pt x="437" y="404"/>
                    </a:lnTo>
                    <a:lnTo>
                      <a:pt x="437" y="405"/>
                    </a:lnTo>
                    <a:lnTo>
                      <a:pt x="436" y="405"/>
                    </a:lnTo>
                    <a:lnTo>
                      <a:pt x="436" y="405"/>
                    </a:lnTo>
                    <a:lnTo>
                      <a:pt x="435" y="405"/>
                    </a:lnTo>
                    <a:lnTo>
                      <a:pt x="434" y="406"/>
                    </a:lnTo>
                    <a:lnTo>
                      <a:pt x="434" y="405"/>
                    </a:lnTo>
                    <a:lnTo>
                      <a:pt x="434" y="406"/>
                    </a:lnTo>
                    <a:lnTo>
                      <a:pt x="432" y="407"/>
                    </a:lnTo>
                    <a:lnTo>
                      <a:pt x="431" y="407"/>
                    </a:lnTo>
                    <a:lnTo>
                      <a:pt x="431" y="407"/>
                    </a:lnTo>
                    <a:lnTo>
                      <a:pt x="429" y="408"/>
                    </a:lnTo>
                    <a:lnTo>
                      <a:pt x="428" y="409"/>
                    </a:lnTo>
                    <a:lnTo>
                      <a:pt x="425" y="410"/>
                    </a:lnTo>
                    <a:lnTo>
                      <a:pt x="425" y="410"/>
                    </a:lnTo>
                    <a:lnTo>
                      <a:pt x="425" y="411"/>
                    </a:lnTo>
                    <a:lnTo>
                      <a:pt x="424" y="412"/>
                    </a:lnTo>
                    <a:lnTo>
                      <a:pt x="423" y="412"/>
                    </a:lnTo>
                    <a:lnTo>
                      <a:pt x="422" y="413"/>
                    </a:lnTo>
                    <a:lnTo>
                      <a:pt x="422" y="413"/>
                    </a:lnTo>
                    <a:lnTo>
                      <a:pt x="421" y="413"/>
                    </a:lnTo>
                    <a:lnTo>
                      <a:pt x="420" y="413"/>
                    </a:lnTo>
                    <a:lnTo>
                      <a:pt x="420" y="414"/>
                    </a:lnTo>
                    <a:lnTo>
                      <a:pt x="419" y="414"/>
                    </a:lnTo>
                    <a:lnTo>
                      <a:pt x="419" y="415"/>
                    </a:lnTo>
                    <a:lnTo>
                      <a:pt x="419" y="415"/>
                    </a:lnTo>
                    <a:lnTo>
                      <a:pt x="418" y="416"/>
                    </a:lnTo>
                    <a:lnTo>
                      <a:pt x="417" y="418"/>
                    </a:lnTo>
                    <a:lnTo>
                      <a:pt x="417" y="419"/>
                    </a:lnTo>
                    <a:lnTo>
                      <a:pt x="416" y="419"/>
                    </a:lnTo>
                    <a:lnTo>
                      <a:pt x="416" y="419"/>
                    </a:lnTo>
                    <a:lnTo>
                      <a:pt x="415" y="419"/>
                    </a:lnTo>
                    <a:lnTo>
                      <a:pt x="415" y="420"/>
                    </a:lnTo>
                    <a:lnTo>
                      <a:pt x="414" y="420"/>
                    </a:lnTo>
                    <a:lnTo>
                      <a:pt x="413" y="420"/>
                    </a:lnTo>
                    <a:lnTo>
                      <a:pt x="413" y="420"/>
                    </a:lnTo>
                    <a:lnTo>
                      <a:pt x="412" y="420"/>
                    </a:lnTo>
                    <a:lnTo>
                      <a:pt x="412" y="421"/>
                    </a:lnTo>
                    <a:lnTo>
                      <a:pt x="411" y="421"/>
                    </a:lnTo>
                    <a:lnTo>
                      <a:pt x="410" y="422"/>
                    </a:lnTo>
                    <a:lnTo>
                      <a:pt x="409" y="422"/>
                    </a:lnTo>
                    <a:lnTo>
                      <a:pt x="409" y="422"/>
                    </a:lnTo>
                    <a:lnTo>
                      <a:pt x="409" y="423"/>
                    </a:lnTo>
                    <a:lnTo>
                      <a:pt x="408" y="423"/>
                    </a:lnTo>
                    <a:lnTo>
                      <a:pt x="407" y="423"/>
                    </a:lnTo>
                    <a:lnTo>
                      <a:pt x="407" y="424"/>
                    </a:lnTo>
                    <a:lnTo>
                      <a:pt x="405" y="425"/>
                    </a:lnTo>
                    <a:lnTo>
                      <a:pt x="404" y="426"/>
                    </a:lnTo>
                    <a:lnTo>
                      <a:pt x="403" y="426"/>
                    </a:lnTo>
                    <a:lnTo>
                      <a:pt x="403" y="427"/>
                    </a:lnTo>
                    <a:lnTo>
                      <a:pt x="403" y="428"/>
                    </a:lnTo>
                    <a:lnTo>
                      <a:pt x="400" y="428"/>
                    </a:lnTo>
                    <a:lnTo>
                      <a:pt x="400" y="429"/>
                    </a:lnTo>
                    <a:lnTo>
                      <a:pt x="399" y="430"/>
                    </a:lnTo>
                    <a:lnTo>
                      <a:pt x="399" y="431"/>
                    </a:lnTo>
                    <a:lnTo>
                      <a:pt x="398" y="431"/>
                    </a:lnTo>
                    <a:lnTo>
                      <a:pt x="398" y="431"/>
                    </a:lnTo>
                    <a:lnTo>
                      <a:pt x="397" y="431"/>
                    </a:lnTo>
                    <a:lnTo>
                      <a:pt x="397" y="432"/>
                    </a:lnTo>
                    <a:lnTo>
                      <a:pt x="397" y="433"/>
                    </a:lnTo>
                    <a:lnTo>
                      <a:pt x="396" y="434"/>
                    </a:lnTo>
                    <a:lnTo>
                      <a:pt x="395" y="434"/>
                    </a:lnTo>
                    <a:lnTo>
                      <a:pt x="394" y="435"/>
                    </a:lnTo>
                    <a:lnTo>
                      <a:pt x="393" y="437"/>
                    </a:lnTo>
                    <a:lnTo>
                      <a:pt x="392" y="437"/>
                    </a:lnTo>
                    <a:lnTo>
                      <a:pt x="391" y="439"/>
                    </a:lnTo>
                    <a:lnTo>
                      <a:pt x="391" y="440"/>
                    </a:lnTo>
                    <a:lnTo>
                      <a:pt x="390" y="441"/>
                    </a:lnTo>
                    <a:lnTo>
                      <a:pt x="389" y="443"/>
                    </a:lnTo>
                    <a:lnTo>
                      <a:pt x="389" y="443"/>
                    </a:lnTo>
                    <a:lnTo>
                      <a:pt x="388" y="443"/>
                    </a:lnTo>
                    <a:lnTo>
                      <a:pt x="388" y="443"/>
                    </a:lnTo>
                    <a:lnTo>
                      <a:pt x="388" y="444"/>
                    </a:lnTo>
                    <a:lnTo>
                      <a:pt x="387" y="445"/>
                    </a:lnTo>
                    <a:lnTo>
                      <a:pt x="387" y="446"/>
                    </a:lnTo>
                    <a:lnTo>
                      <a:pt x="387" y="446"/>
                    </a:lnTo>
                    <a:lnTo>
                      <a:pt x="386" y="446"/>
                    </a:lnTo>
                    <a:lnTo>
                      <a:pt x="386" y="447"/>
                    </a:lnTo>
                    <a:lnTo>
                      <a:pt x="385" y="448"/>
                    </a:lnTo>
                    <a:lnTo>
                      <a:pt x="385" y="449"/>
                    </a:lnTo>
                    <a:lnTo>
                      <a:pt x="385" y="449"/>
                    </a:lnTo>
                    <a:lnTo>
                      <a:pt x="385" y="449"/>
                    </a:lnTo>
                    <a:lnTo>
                      <a:pt x="385" y="450"/>
                    </a:lnTo>
                    <a:lnTo>
                      <a:pt x="384" y="450"/>
                    </a:lnTo>
                    <a:lnTo>
                      <a:pt x="383" y="451"/>
                    </a:lnTo>
                    <a:lnTo>
                      <a:pt x="383" y="452"/>
                    </a:lnTo>
                    <a:lnTo>
                      <a:pt x="383" y="452"/>
                    </a:lnTo>
                    <a:lnTo>
                      <a:pt x="382" y="452"/>
                    </a:lnTo>
                    <a:lnTo>
                      <a:pt x="382" y="453"/>
                    </a:lnTo>
                    <a:lnTo>
                      <a:pt x="382" y="455"/>
                    </a:lnTo>
                    <a:lnTo>
                      <a:pt x="381" y="455"/>
                    </a:lnTo>
                    <a:lnTo>
                      <a:pt x="381" y="457"/>
                    </a:lnTo>
                    <a:lnTo>
                      <a:pt x="381" y="458"/>
                    </a:lnTo>
                    <a:lnTo>
                      <a:pt x="381" y="458"/>
                    </a:lnTo>
                    <a:lnTo>
                      <a:pt x="380" y="458"/>
                    </a:lnTo>
                    <a:lnTo>
                      <a:pt x="379" y="461"/>
                    </a:lnTo>
                    <a:lnTo>
                      <a:pt x="378" y="463"/>
                    </a:lnTo>
                    <a:lnTo>
                      <a:pt x="377" y="465"/>
                    </a:lnTo>
                    <a:lnTo>
                      <a:pt x="376" y="467"/>
                    </a:lnTo>
                    <a:lnTo>
                      <a:pt x="376" y="467"/>
                    </a:lnTo>
                    <a:lnTo>
                      <a:pt x="376" y="470"/>
                    </a:lnTo>
                    <a:lnTo>
                      <a:pt x="376" y="471"/>
                    </a:lnTo>
                    <a:lnTo>
                      <a:pt x="376" y="472"/>
                    </a:lnTo>
                    <a:lnTo>
                      <a:pt x="376" y="473"/>
                    </a:lnTo>
                    <a:lnTo>
                      <a:pt x="376" y="473"/>
                    </a:lnTo>
                    <a:lnTo>
                      <a:pt x="376" y="473"/>
                    </a:lnTo>
                    <a:lnTo>
                      <a:pt x="375" y="473"/>
                    </a:lnTo>
                    <a:lnTo>
                      <a:pt x="375" y="474"/>
                    </a:lnTo>
                    <a:lnTo>
                      <a:pt x="375" y="475"/>
                    </a:lnTo>
                    <a:lnTo>
                      <a:pt x="375" y="476"/>
                    </a:lnTo>
                    <a:lnTo>
                      <a:pt x="375" y="476"/>
                    </a:lnTo>
                    <a:lnTo>
                      <a:pt x="375" y="477"/>
                    </a:lnTo>
                    <a:lnTo>
                      <a:pt x="375" y="478"/>
                    </a:lnTo>
                    <a:lnTo>
                      <a:pt x="375" y="479"/>
                    </a:lnTo>
                    <a:lnTo>
                      <a:pt x="374" y="479"/>
                    </a:lnTo>
                    <a:lnTo>
                      <a:pt x="374" y="480"/>
                    </a:lnTo>
                    <a:lnTo>
                      <a:pt x="374" y="481"/>
                    </a:lnTo>
                    <a:lnTo>
                      <a:pt x="374" y="482"/>
                    </a:lnTo>
                    <a:lnTo>
                      <a:pt x="374" y="484"/>
                    </a:lnTo>
                    <a:lnTo>
                      <a:pt x="374" y="485"/>
                    </a:lnTo>
                    <a:lnTo>
                      <a:pt x="374" y="485"/>
                    </a:lnTo>
                    <a:lnTo>
                      <a:pt x="375" y="486"/>
                    </a:lnTo>
                    <a:lnTo>
                      <a:pt x="375" y="487"/>
                    </a:lnTo>
                    <a:lnTo>
                      <a:pt x="375" y="488"/>
                    </a:lnTo>
                    <a:lnTo>
                      <a:pt x="375" y="490"/>
                    </a:lnTo>
                    <a:lnTo>
                      <a:pt x="375" y="491"/>
                    </a:lnTo>
                    <a:lnTo>
                      <a:pt x="375" y="491"/>
                    </a:lnTo>
                    <a:lnTo>
                      <a:pt x="376" y="493"/>
                    </a:lnTo>
                    <a:lnTo>
                      <a:pt x="376" y="494"/>
                    </a:lnTo>
                    <a:lnTo>
                      <a:pt x="376" y="494"/>
                    </a:lnTo>
                    <a:lnTo>
                      <a:pt x="376" y="495"/>
                    </a:lnTo>
                    <a:lnTo>
                      <a:pt x="376" y="495"/>
                    </a:lnTo>
                    <a:lnTo>
                      <a:pt x="376" y="496"/>
                    </a:lnTo>
                    <a:lnTo>
                      <a:pt x="376" y="497"/>
                    </a:lnTo>
                    <a:lnTo>
                      <a:pt x="376" y="497"/>
                    </a:lnTo>
                    <a:lnTo>
                      <a:pt x="376" y="498"/>
                    </a:lnTo>
                    <a:lnTo>
                      <a:pt x="376" y="499"/>
                    </a:lnTo>
                    <a:lnTo>
                      <a:pt x="376" y="500"/>
                    </a:lnTo>
                    <a:lnTo>
                      <a:pt x="376" y="500"/>
                    </a:lnTo>
                    <a:lnTo>
                      <a:pt x="377" y="501"/>
                    </a:lnTo>
                    <a:lnTo>
                      <a:pt x="377" y="503"/>
                    </a:lnTo>
                    <a:lnTo>
                      <a:pt x="378" y="503"/>
                    </a:lnTo>
                    <a:lnTo>
                      <a:pt x="378" y="503"/>
                    </a:lnTo>
                    <a:lnTo>
                      <a:pt x="378" y="504"/>
                    </a:lnTo>
                    <a:lnTo>
                      <a:pt x="379" y="505"/>
                    </a:lnTo>
                    <a:lnTo>
                      <a:pt x="379" y="506"/>
                    </a:lnTo>
                    <a:lnTo>
                      <a:pt x="379" y="506"/>
                    </a:lnTo>
                    <a:lnTo>
                      <a:pt x="379" y="507"/>
                    </a:lnTo>
                    <a:lnTo>
                      <a:pt x="379" y="508"/>
                    </a:lnTo>
                    <a:lnTo>
                      <a:pt x="379" y="509"/>
                    </a:lnTo>
                    <a:lnTo>
                      <a:pt x="380" y="510"/>
                    </a:lnTo>
                    <a:lnTo>
                      <a:pt x="380" y="510"/>
                    </a:lnTo>
                    <a:lnTo>
                      <a:pt x="380" y="511"/>
                    </a:lnTo>
                    <a:lnTo>
                      <a:pt x="381" y="512"/>
                    </a:lnTo>
                    <a:lnTo>
                      <a:pt x="381" y="513"/>
                    </a:lnTo>
                    <a:lnTo>
                      <a:pt x="382" y="518"/>
                    </a:lnTo>
                    <a:lnTo>
                      <a:pt x="382" y="520"/>
                    </a:lnTo>
                    <a:lnTo>
                      <a:pt x="382" y="524"/>
                    </a:lnTo>
                    <a:lnTo>
                      <a:pt x="382" y="526"/>
                    </a:lnTo>
                    <a:lnTo>
                      <a:pt x="383" y="529"/>
                    </a:lnTo>
                    <a:lnTo>
                      <a:pt x="383" y="530"/>
                    </a:lnTo>
                    <a:lnTo>
                      <a:pt x="383" y="531"/>
                    </a:lnTo>
                    <a:lnTo>
                      <a:pt x="383" y="531"/>
                    </a:lnTo>
                    <a:lnTo>
                      <a:pt x="383" y="533"/>
                    </a:lnTo>
                    <a:lnTo>
                      <a:pt x="384" y="534"/>
                    </a:lnTo>
                    <a:lnTo>
                      <a:pt x="384" y="535"/>
                    </a:lnTo>
                    <a:lnTo>
                      <a:pt x="384" y="536"/>
                    </a:lnTo>
                    <a:lnTo>
                      <a:pt x="383" y="536"/>
                    </a:lnTo>
                    <a:lnTo>
                      <a:pt x="383" y="535"/>
                    </a:lnTo>
                    <a:lnTo>
                      <a:pt x="382" y="535"/>
                    </a:lnTo>
                    <a:lnTo>
                      <a:pt x="382" y="535"/>
                    </a:lnTo>
                    <a:lnTo>
                      <a:pt x="382" y="535"/>
                    </a:lnTo>
                    <a:lnTo>
                      <a:pt x="382" y="535"/>
                    </a:lnTo>
                    <a:lnTo>
                      <a:pt x="381" y="535"/>
                    </a:lnTo>
                    <a:lnTo>
                      <a:pt x="381" y="535"/>
                    </a:lnTo>
                    <a:lnTo>
                      <a:pt x="380" y="535"/>
                    </a:lnTo>
                    <a:lnTo>
                      <a:pt x="379" y="535"/>
                    </a:lnTo>
                    <a:lnTo>
                      <a:pt x="379" y="536"/>
                    </a:lnTo>
                    <a:lnTo>
                      <a:pt x="379" y="536"/>
                    </a:lnTo>
                    <a:lnTo>
                      <a:pt x="378" y="535"/>
                    </a:lnTo>
                    <a:lnTo>
                      <a:pt x="377" y="535"/>
                    </a:lnTo>
                    <a:lnTo>
                      <a:pt x="377" y="536"/>
                    </a:lnTo>
                    <a:lnTo>
                      <a:pt x="378" y="536"/>
                    </a:lnTo>
                    <a:lnTo>
                      <a:pt x="378" y="537"/>
                    </a:lnTo>
                    <a:lnTo>
                      <a:pt x="377" y="537"/>
                    </a:lnTo>
                    <a:lnTo>
                      <a:pt x="376" y="537"/>
                    </a:lnTo>
                    <a:lnTo>
                      <a:pt x="376" y="537"/>
                    </a:lnTo>
                    <a:lnTo>
                      <a:pt x="376" y="537"/>
                    </a:lnTo>
                    <a:lnTo>
                      <a:pt x="376" y="537"/>
                    </a:lnTo>
                    <a:lnTo>
                      <a:pt x="376" y="537"/>
                    </a:lnTo>
                    <a:lnTo>
                      <a:pt x="376" y="537"/>
                    </a:lnTo>
                    <a:lnTo>
                      <a:pt x="376" y="537"/>
                    </a:lnTo>
                    <a:lnTo>
                      <a:pt x="375" y="537"/>
                    </a:lnTo>
                    <a:lnTo>
                      <a:pt x="375" y="537"/>
                    </a:lnTo>
                    <a:lnTo>
                      <a:pt x="374" y="537"/>
                    </a:lnTo>
                    <a:lnTo>
                      <a:pt x="374" y="538"/>
                    </a:lnTo>
                    <a:lnTo>
                      <a:pt x="373" y="538"/>
                    </a:lnTo>
                    <a:lnTo>
                      <a:pt x="374" y="538"/>
                    </a:lnTo>
                    <a:lnTo>
                      <a:pt x="374" y="539"/>
                    </a:lnTo>
                    <a:lnTo>
                      <a:pt x="375" y="539"/>
                    </a:lnTo>
                    <a:lnTo>
                      <a:pt x="374" y="539"/>
                    </a:lnTo>
                    <a:lnTo>
                      <a:pt x="374" y="540"/>
                    </a:lnTo>
                    <a:lnTo>
                      <a:pt x="375" y="540"/>
                    </a:lnTo>
                    <a:lnTo>
                      <a:pt x="375" y="540"/>
                    </a:lnTo>
                    <a:lnTo>
                      <a:pt x="374" y="540"/>
                    </a:lnTo>
                    <a:lnTo>
                      <a:pt x="374" y="540"/>
                    </a:lnTo>
                    <a:lnTo>
                      <a:pt x="374" y="540"/>
                    </a:lnTo>
                    <a:lnTo>
                      <a:pt x="373" y="540"/>
                    </a:lnTo>
                    <a:lnTo>
                      <a:pt x="374" y="540"/>
                    </a:lnTo>
                    <a:lnTo>
                      <a:pt x="374" y="540"/>
                    </a:lnTo>
                    <a:lnTo>
                      <a:pt x="373" y="540"/>
                    </a:lnTo>
                    <a:lnTo>
                      <a:pt x="373" y="540"/>
                    </a:lnTo>
                    <a:lnTo>
                      <a:pt x="373" y="541"/>
                    </a:lnTo>
                    <a:lnTo>
                      <a:pt x="373" y="540"/>
                    </a:lnTo>
                    <a:lnTo>
                      <a:pt x="372" y="541"/>
                    </a:lnTo>
                    <a:lnTo>
                      <a:pt x="372" y="540"/>
                    </a:lnTo>
                    <a:lnTo>
                      <a:pt x="373" y="540"/>
                    </a:lnTo>
                    <a:lnTo>
                      <a:pt x="372" y="540"/>
                    </a:lnTo>
                    <a:lnTo>
                      <a:pt x="372" y="540"/>
                    </a:lnTo>
                    <a:lnTo>
                      <a:pt x="372" y="540"/>
                    </a:lnTo>
                    <a:lnTo>
                      <a:pt x="371" y="540"/>
                    </a:lnTo>
                    <a:lnTo>
                      <a:pt x="370" y="540"/>
                    </a:lnTo>
                    <a:lnTo>
                      <a:pt x="370" y="540"/>
                    </a:lnTo>
                    <a:lnTo>
                      <a:pt x="370" y="540"/>
                    </a:lnTo>
                    <a:lnTo>
                      <a:pt x="370" y="540"/>
                    </a:lnTo>
                    <a:lnTo>
                      <a:pt x="370" y="540"/>
                    </a:lnTo>
                    <a:lnTo>
                      <a:pt x="370" y="540"/>
                    </a:lnTo>
                    <a:lnTo>
                      <a:pt x="370" y="539"/>
                    </a:lnTo>
                    <a:lnTo>
                      <a:pt x="370" y="539"/>
                    </a:lnTo>
                    <a:lnTo>
                      <a:pt x="370" y="540"/>
                    </a:lnTo>
                    <a:lnTo>
                      <a:pt x="370" y="539"/>
                    </a:lnTo>
                    <a:lnTo>
                      <a:pt x="369" y="539"/>
                    </a:lnTo>
                    <a:lnTo>
                      <a:pt x="369" y="540"/>
                    </a:lnTo>
                    <a:lnTo>
                      <a:pt x="369" y="539"/>
                    </a:lnTo>
                    <a:lnTo>
                      <a:pt x="368" y="539"/>
                    </a:lnTo>
                    <a:lnTo>
                      <a:pt x="368" y="538"/>
                    </a:lnTo>
                    <a:lnTo>
                      <a:pt x="368" y="539"/>
                    </a:lnTo>
                    <a:lnTo>
                      <a:pt x="367" y="539"/>
                    </a:lnTo>
                    <a:lnTo>
                      <a:pt x="367" y="538"/>
                    </a:lnTo>
                    <a:lnTo>
                      <a:pt x="367" y="538"/>
                    </a:lnTo>
                    <a:lnTo>
                      <a:pt x="367" y="537"/>
                    </a:lnTo>
                    <a:lnTo>
                      <a:pt x="366" y="537"/>
                    </a:lnTo>
                    <a:lnTo>
                      <a:pt x="366" y="537"/>
                    </a:lnTo>
                    <a:lnTo>
                      <a:pt x="367" y="537"/>
                    </a:lnTo>
                    <a:lnTo>
                      <a:pt x="366" y="537"/>
                    </a:lnTo>
                    <a:lnTo>
                      <a:pt x="366" y="536"/>
                    </a:lnTo>
                    <a:lnTo>
                      <a:pt x="365" y="536"/>
                    </a:lnTo>
                    <a:lnTo>
                      <a:pt x="365" y="537"/>
                    </a:lnTo>
                    <a:lnTo>
                      <a:pt x="364" y="536"/>
                    </a:lnTo>
                    <a:lnTo>
                      <a:pt x="365" y="536"/>
                    </a:lnTo>
                    <a:lnTo>
                      <a:pt x="365" y="535"/>
                    </a:lnTo>
                    <a:lnTo>
                      <a:pt x="364" y="535"/>
                    </a:lnTo>
                    <a:lnTo>
                      <a:pt x="364" y="536"/>
                    </a:lnTo>
                    <a:lnTo>
                      <a:pt x="364" y="535"/>
                    </a:lnTo>
                    <a:lnTo>
                      <a:pt x="364" y="534"/>
                    </a:lnTo>
                    <a:lnTo>
                      <a:pt x="364" y="535"/>
                    </a:lnTo>
                    <a:lnTo>
                      <a:pt x="364" y="534"/>
                    </a:lnTo>
                    <a:lnTo>
                      <a:pt x="364" y="535"/>
                    </a:lnTo>
                    <a:lnTo>
                      <a:pt x="364" y="535"/>
                    </a:lnTo>
                    <a:lnTo>
                      <a:pt x="364" y="534"/>
                    </a:lnTo>
                    <a:lnTo>
                      <a:pt x="364" y="534"/>
                    </a:lnTo>
                    <a:lnTo>
                      <a:pt x="363" y="534"/>
                    </a:lnTo>
                    <a:lnTo>
                      <a:pt x="363" y="533"/>
                    </a:lnTo>
                    <a:lnTo>
                      <a:pt x="363" y="534"/>
                    </a:lnTo>
                    <a:lnTo>
                      <a:pt x="363" y="533"/>
                    </a:lnTo>
                    <a:lnTo>
                      <a:pt x="363" y="533"/>
                    </a:lnTo>
                    <a:lnTo>
                      <a:pt x="362" y="533"/>
                    </a:lnTo>
                    <a:lnTo>
                      <a:pt x="362" y="533"/>
                    </a:lnTo>
                    <a:lnTo>
                      <a:pt x="361" y="533"/>
                    </a:lnTo>
                    <a:lnTo>
                      <a:pt x="362" y="533"/>
                    </a:lnTo>
                    <a:lnTo>
                      <a:pt x="362" y="532"/>
                    </a:lnTo>
                    <a:lnTo>
                      <a:pt x="361" y="532"/>
                    </a:lnTo>
                    <a:lnTo>
                      <a:pt x="361" y="533"/>
                    </a:lnTo>
                    <a:lnTo>
                      <a:pt x="361" y="532"/>
                    </a:lnTo>
                    <a:lnTo>
                      <a:pt x="361" y="532"/>
                    </a:lnTo>
                    <a:lnTo>
                      <a:pt x="361" y="531"/>
                    </a:lnTo>
                    <a:lnTo>
                      <a:pt x="361" y="531"/>
                    </a:lnTo>
                    <a:lnTo>
                      <a:pt x="361" y="532"/>
                    </a:lnTo>
                    <a:lnTo>
                      <a:pt x="361" y="531"/>
                    </a:lnTo>
                    <a:lnTo>
                      <a:pt x="361" y="532"/>
                    </a:lnTo>
                    <a:lnTo>
                      <a:pt x="360" y="532"/>
                    </a:lnTo>
                    <a:lnTo>
                      <a:pt x="360" y="531"/>
                    </a:lnTo>
                    <a:lnTo>
                      <a:pt x="359" y="531"/>
                    </a:lnTo>
                    <a:lnTo>
                      <a:pt x="359" y="532"/>
                    </a:lnTo>
                    <a:lnTo>
                      <a:pt x="360" y="532"/>
                    </a:lnTo>
                    <a:lnTo>
                      <a:pt x="359" y="532"/>
                    </a:lnTo>
                    <a:lnTo>
                      <a:pt x="359" y="531"/>
                    </a:lnTo>
                    <a:lnTo>
                      <a:pt x="359" y="531"/>
                    </a:lnTo>
                    <a:lnTo>
                      <a:pt x="359" y="532"/>
                    </a:lnTo>
                    <a:lnTo>
                      <a:pt x="359" y="531"/>
                    </a:lnTo>
                    <a:lnTo>
                      <a:pt x="358" y="531"/>
                    </a:lnTo>
                    <a:lnTo>
                      <a:pt x="358" y="532"/>
                    </a:lnTo>
                    <a:lnTo>
                      <a:pt x="358" y="531"/>
                    </a:lnTo>
                    <a:lnTo>
                      <a:pt x="358" y="532"/>
                    </a:lnTo>
                    <a:lnTo>
                      <a:pt x="358" y="531"/>
                    </a:lnTo>
                    <a:lnTo>
                      <a:pt x="357" y="532"/>
                    </a:lnTo>
                    <a:lnTo>
                      <a:pt x="357" y="531"/>
                    </a:lnTo>
                    <a:lnTo>
                      <a:pt x="357" y="531"/>
                    </a:lnTo>
                    <a:lnTo>
                      <a:pt x="356" y="531"/>
                    </a:lnTo>
                    <a:lnTo>
                      <a:pt x="356" y="531"/>
                    </a:lnTo>
                    <a:lnTo>
                      <a:pt x="355" y="531"/>
                    </a:lnTo>
                    <a:lnTo>
                      <a:pt x="355" y="531"/>
                    </a:lnTo>
                    <a:lnTo>
                      <a:pt x="355" y="531"/>
                    </a:lnTo>
                    <a:lnTo>
                      <a:pt x="355" y="530"/>
                    </a:lnTo>
                    <a:lnTo>
                      <a:pt x="355" y="531"/>
                    </a:lnTo>
                    <a:lnTo>
                      <a:pt x="354" y="531"/>
                    </a:lnTo>
                    <a:lnTo>
                      <a:pt x="354" y="530"/>
                    </a:lnTo>
                    <a:lnTo>
                      <a:pt x="354" y="531"/>
                    </a:lnTo>
                    <a:lnTo>
                      <a:pt x="354" y="531"/>
                    </a:lnTo>
                    <a:lnTo>
                      <a:pt x="353" y="531"/>
                    </a:lnTo>
                    <a:lnTo>
                      <a:pt x="352" y="531"/>
                    </a:lnTo>
                    <a:lnTo>
                      <a:pt x="352" y="530"/>
                    </a:lnTo>
                    <a:lnTo>
                      <a:pt x="353" y="530"/>
                    </a:lnTo>
                    <a:lnTo>
                      <a:pt x="352" y="529"/>
                    </a:lnTo>
                    <a:lnTo>
                      <a:pt x="352" y="530"/>
                    </a:lnTo>
                    <a:lnTo>
                      <a:pt x="352" y="530"/>
                    </a:lnTo>
                    <a:lnTo>
                      <a:pt x="351" y="530"/>
                    </a:lnTo>
                    <a:lnTo>
                      <a:pt x="350" y="530"/>
                    </a:lnTo>
                    <a:lnTo>
                      <a:pt x="349" y="530"/>
                    </a:lnTo>
                    <a:lnTo>
                      <a:pt x="349" y="530"/>
                    </a:lnTo>
                    <a:lnTo>
                      <a:pt x="349" y="530"/>
                    </a:lnTo>
                    <a:lnTo>
                      <a:pt x="349" y="531"/>
                    </a:lnTo>
                    <a:lnTo>
                      <a:pt x="349" y="531"/>
                    </a:lnTo>
                    <a:lnTo>
                      <a:pt x="349" y="530"/>
                    </a:lnTo>
                    <a:lnTo>
                      <a:pt x="348" y="530"/>
                    </a:lnTo>
                    <a:lnTo>
                      <a:pt x="348" y="531"/>
                    </a:lnTo>
                    <a:lnTo>
                      <a:pt x="348" y="530"/>
                    </a:lnTo>
                    <a:lnTo>
                      <a:pt x="347" y="529"/>
                    </a:lnTo>
                    <a:lnTo>
                      <a:pt x="347" y="530"/>
                    </a:lnTo>
                    <a:lnTo>
                      <a:pt x="346" y="530"/>
                    </a:lnTo>
                    <a:lnTo>
                      <a:pt x="346" y="530"/>
                    </a:lnTo>
                    <a:lnTo>
                      <a:pt x="346" y="530"/>
                    </a:lnTo>
                    <a:lnTo>
                      <a:pt x="346" y="529"/>
                    </a:lnTo>
                    <a:lnTo>
                      <a:pt x="346" y="530"/>
                    </a:lnTo>
                    <a:lnTo>
                      <a:pt x="345" y="529"/>
                    </a:lnTo>
                    <a:lnTo>
                      <a:pt x="345" y="530"/>
                    </a:lnTo>
                    <a:lnTo>
                      <a:pt x="345" y="531"/>
                    </a:lnTo>
                    <a:lnTo>
                      <a:pt x="344" y="531"/>
                    </a:lnTo>
                    <a:lnTo>
                      <a:pt x="343" y="531"/>
                    </a:lnTo>
                    <a:lnTo>
                      <a:pt x="343" y="531"/>
                    </a:lnTo>
                    <a:lnTo>
                      <a:pt x="343" y="531"/>
                    </a:lnTo>
                    <a:lnTo>
                      <a:pt x="343" y="530"/>
                    </a:lnTo>
                    <a:lnTo>
                      <a:pt x="343" y="530"/>
                    </a:lnTo>
                    <a:lnTo>
                      <a:pt x="343" y="529"/>
                    </a:lnTo>
                    <a:lnTo>
                      <a:pt x="343" y="530"/>
                    </a:lnTo>
                    <a:lnTo>
                      <a:pt x="343" y="530"/>
                    </a:lnTo>
                    <a:lnTo>
                      <a:pt x="342" y="529"/>
                    </a:lnTo>
                    <a:lnTo>
                      <a:pt x="341" y="529"/>
                    </a:lnTo>
                    <a:lnTo>
                      <a:pt x="341" y="530"/>
                    </a:lnTo>
                    <a:lnTo>
                      <a:pt x="341" y="529"/>
                    </a:lnTo>
                    <a:lnTo>
                      <a:pt x="340" y="529"/>
                    </a:lnTo>
                    <a:lnTo>
                      <a:pt x="340" y="530"/>
                    </a:lnTo>
                    <a:lnTo>
                      <a:pt x="340" y="530"/>
                    </a:lnTo>
                    <a:lnTo>
                      <a:pt x="340" y="529"/>
                    </a:lnTo>
                    <a:lnTo>
                      <a:pt x="339" y="529"/>
                    </a:lnTo>
                    <a:lnTo>
                      <a:pt x="338" y="529"/>
                    </a:lnTo>
                    <a:lnTo>
                      <a:pt x="338" y="530"/>
                    </a:lnTo>
                    <a:lnTo>
                      <a:pt x="338" y="529"/>
                    </a:lnTo>
                    <a:lnTo>
                      <a:pt x="338" y="530"/>
                    </a:lnTo>
                    <a:lnTo>
                      <a:pt x="337" y="530"/>
                    </a:lnTo>
                    <a:lnTo>
                      <a:pt x="337" y="529"/>
                    </a:lnTo>
                    <a:lnTo>
                      <a:pt x="337" y="529"/>
                    </a:lnTo>
                    <a:lnTo>
                      <a:pt x="337" y="528"/>
                    </a:lnTo>
                    <a:lnTo>
                      <a:pt x="337" y="528"/>
                    </a:lnTo>
                    <a:lnTo>
                      <a:pt x="336" y="528"/>
                    </a:lnTo>
                    <a:lnTo>
                      <a:pt x="336" y="529"/>
                    </a:lnTo>
                    <a:lnTo>
                      <a:pt x="336" y="528"/>
                    </a:lnTo>
                    <a:lnTo>
                      <a:pt x="335" y="528"/>
                    </a:lnTo>
                    <a:lnTo>
                      <a:pt x="335" y="528"/>
                    </a:lnTo>
                    <a:lnTo>
                      <a:pt x="334" y="528"/>
                    </a:lnTo>
                    <a:lnTo>
                      <a:pt x="334" y="528"/>
                    </a:lnTo>
                    <a:lnTo>
                      <a:pt x="334" y="527"/>
                    </a:lnTo>
                    <a:lnTo>
                      <a:pt x="334" y="527"/>
                    </a:lnTo>
                    <a:lnTo>
                      <a:pt x="335" y="526"/>
                    </a:lnTo>
                    <a:lnTo>
                      <a:pt x="334" y="526"/>
                    </a:lnTo>
                    <a:lnTo>
                      <a:pt x="334" y="526"/>
                    </a:lnTo>
                    <a:lnTo>
                      <a:pt x="333" y="527"/>
                    </a:lnTo>
                    <a:lnTo>
                      <a:pt x="334" y="527"/>
                    </a:lnTo>
                    <a:lnTo>
                      <a:pt x="333" y="527"/>
                    </a:lnTo>
                    <a:lnTo>
                      <a:pt x="333" y="526"/>
                    </a:lnTo>
                    <a:lnTo>
                      <a:pt x="332" y="526"/>
                    </a:lnTo>
                    <a:lnTo>
                      <a:pt x="331" y="525"/>
                    </a:lnTo>
                    <a:lnTo>
                      <a:pt x="332" y="525"/>
                    </a:lnTo>
                    <a:lnTo>
                      <a:pt x="332" y="525"/>
                    </a:lnTo>
                    <a:lnTo>
                      <a:pt x="331" y="525"/>
                    </a:lnTo>
                    <a:lnTo>
                      <a:pt x="331" y="525"/>
                    </a:lnTo>
                    <a:lnTo>
                      <a:pt x="331" y="525"/>
                    </a:lnTo>
                    <a:lnTo>
                      <a:pt x="331" y="525"/>
                    </a:lnTo>
                    <a:lnTo>
                      <a:pt x="331" y="525"/>
                    </a:lnTo>
                    <a:lnTo>
                      <a:pt x="331" y="524"/>
                    </a:lnTo>
                    <a:lnTo>
                      <a:pt x="331" y="524"/>
                    </a:lnTo>
                    <a:lnTo>
                      <a:pt x="331" y="525"/>
                    </a:lnTo>
                    <a:lnTo>
                      <a:pt x="330" y="525"/>
                    </a:lnTo>
                    <a:lnTo>
                      <a:pt x="329" y="525"/>
                    </a:lnTo>
                    <a:lnTo>
                      <a:pt x="329" y="524"/>
                    </a:lnTo>
                    <a:lnTo>
                      <a:pt x="329" y="523"/>
                    </a:lnTo>
                    <a:lnTo>
                      <a:pt x="328" y="523"/>
                    </a:lnTo>
                    <a:lnTo>
                      <a:pt x="328" y="523"/>
                    </a:lnTo>
                    <a:lnTo>
                      <a:pt x="327" y="522"/>
                    </a:lnTo>
                    <a:lnTo>
                      <a:pt x="327" y="522"/>
                    </a:lnTo>
                    <a:lnTo>
                      <a:pt x="327" y="521"/>
                    </a:lnTo>
                    <a:lnTo>
                      <a:pt x="327" y="522"/>
                    </a:lnTo>
                    <a:lnTo>
                      <a:pt x="326" y="522"/>
                    </a:lnTo>
                    <a:lnTo>
                      <a:pt x="326" y="521"/>
                    </a:lnTo>
                    <a:lnTo>
                      <a:pt x="326" y="522"/>
                    </a:lnTo>
                    <a:lnTo>
                      <a:pt x="326" y="522"/>
                    </a:lnTo>
                    <a:lnTo>
                      <a:pt x="326" y="522"/>
                    </a:lnTo>
                    <a:lnTo>
                      <a:pt x="326" y="522"/>
                    </a:lnTo>
                    <a:lnTo>
                      <a:pt x="325" y="522"/>
                    </a:lnTo>
                    <a:lnTo>
                      <a:pt x="325" y="522"/>
                    </a:lnTo>
                    <a:lnTo>
                      <a:pt x="325" y="521"/>
                    </a:lnTo>
                    <a:lnTo>
                      <a:pt x="324" y="521"/>
                    </a:lnTo>
                    <a:lnTo>
                      <a:pt x="324" y="520"/>
                    </a:lnTo>
                    <a:lnTo>
                      <a:pt x="323" y="521"/>
                    </a:lnTo>
                    <a:lnTo>
                      <a:pt x="323" y="520"/>
                    </a:lnTo>
                    <a:lnTo>
                      <a:pt x="322" y="520"/>
                    </a:lnTo>
                    <a:lnTo>
                      <a:pt x="322" y="521"/>
                    </a:lnTo>
                    <a:lnTo>
                      <a:pt x="322" y="521"/>
                    </a:lnTo>
                    <a:lnTo>
                      <a:pt x="322" y="520"/>
                    </a:lnTo>
                    <a:lnTo>
                      <a:pt x="321" y="520"/>
                    </a:lnTo>
                    <a:lnTo>
                      <a:pt x="321" y="519"/>
                    </a:lnTo>
                    <a:lnTo>
                      <a:pt x="320" y="519"/>
                    </a:lnTo>
                    <a:lnTo>
                      <a:pt x="320" y="519"/>
                    </a:lnTo>
                    <a:lnTo>
                      <a:pt x="319" y="519"/>
                    </a:lnTo>
                    <a:lnTo>
                      <a:pt x="319" y="520"/>
                    </a:lnTo>
                    <a:lnTo>
                      <a:pt x="319" y="520"/>
                    </a:lnTo>
                    <a:lnTo>
                      <a:pt x="318" y="520"/>
                    </a:lnTo>
                    <a:lnTo>
                      <a:pt x="317" y="520"/>
                    </a:lnTo>
                    <a:lnTo>
                      <a:pt x="317" y="519"/>
                    </a:lnTo>
                    <a:lnTo>
                      <a:pt x="317" y="519"/>
                    </a:lnTo>
                    <a:lnTo>
                      <a:pt x="316" y="519"/>
                    </a:lnTo>
                    <a:lnTo>
                      <a:pt x="315" y="519"/>
                    </a:lnTo>
                    <a:lnTo>
                      <a:pt x="315" y="518"/>
                    </a:lnTo>
                    <a:lnTo>
                      <a:pt x="316" y="518"/>
                    </a:lnTo>
                    <a:lnTo>
                      <a:pt x="316" y="518"/>
                    </a:lnTo>
                    <a:lnTo>
                      <a:pt x="315" y="518"/>
                    </a:lnTo>
                    <a:lnTo>
                      <a:pt x="315" y="517"/>
                    </a:lnTo>
                    <a:lnTo>
                      <a:pt x="315" y="518"/>
                    </a:lnTo>
                    <a:lnTo>
                      <a:pt x="314" y="518"/>
                    </a:lnTo>
                    <a:lnTo>
                      <a:pt x="314" y="517"/>
                    </a:lnTo>
                    <a:lnTo>
                      <a:pt x="315" y="517"/>
                    </a:lnTo>
                    <a:lnTo>
                      <a:pt x="315" y="516"/>
                    </a:lnTo>
                    <a:lnTo>
                      <a:pt x="314" y="516"/>
                    </a:lnTo>
                    <a:lnTo>
                      <a:pt x="314" y="516"/>
                    </a:lnTo>
                    <a:lnTo>
                      <a:pt x="313" y="516"/>
                    </a:lnTo>
                    <a:lnTo>
                      <a:pt x="313" y="516"/>
                    </a:lnTo>
                    <a:lnTo>
                      <a:pt x="313" y="516"/>
                    </a:lnTo>
                    <a:lnTo>
                      <a:pt x="312" y="515"/>
                    </a:lnTo>
                    <a:lnTo>
                      <a:pt x="312" y="514"/>
                    </a:lnTo>
                    <a:lnTo>
                      <a:pt x="312" y="513"/>
                    </a:lnTo>
                    <a:lnTo>
                      <a:pt x="311" y="513"/>
                    </a:lnTo>
                    <a:lnTo>
                      <a:pt x="310" y="513"/>
                    </a:lnTo>
                    <a:lnTo>
                      <a:pt x="310" y="514"/>
                    </a:lnTo>
                    <a:lnTo>
                      <a:pt x="309" y="514"/>
                    </a:lnTo>
                    <a:lnTo>
                      <a:pt x="309" y="513"/>
                    </a:lnTo>
                    <a:lnTo>
                      <a:pt x="309" y="514"/>
                    </a:lnTo>
                    <a:lnTo>
                      <a:pt x="308" y="514"/>
                    </a:lnTo>
                    <a:lnTo>
                      <a:pt x="307" y="514"/>
                    </a:lnTo>
                    <a:lnTo>
                      <a:pt x="307" y="513"/>
                    </a:lnTo>
                    <a:lnTo>
                      <a:pt x="306" y="513"/>
                    </a:lnTo>
                    <a:lnTo>
                      <a:pt x="306" y="513"/>
                    </a:lnTo>
                    <a:lnTo>
                      <a:pt x="306" y="512"/>
                    </a:lnTo>
                    <a:lnTo>
                      <a:pt x="306" y="512"/>
                    </a:lnTo>
                    <a:lnTo>
                      <a:pt x="306" y="513"/>
                    </a:lnTo>
                    <a:lnTo>
                      <a:pt x="306" y="513"/>
                    </a:lnTo>
                    <a:lnTo>
                      <a:pt x="305" y="513"/>
                    </a:lnTo>
                    <a:lnTo>
                      <a:pt x="305" y="513"/>
                    </a:lnTo>
                    <a:lnTo>
                      <a:pt x="305" y="512"/>
                    </a:lnTo>
                    <a:lnTo>
                      <a:pt x="304" y="512"/>
                    </a:lnTo>
                    <a:lnTo>
                      <a:pt x="303" y="512"/>
                    </a:lnTo>
                    <a:lnTo>
                      <a:pt x="303" y="512"/>
                    </a:lnTo>
                    <a:lnTo>
                      <a:pt x="303" y="512"/>
                    </a:lnTo>
                    <a:lnTo>
                      <a:pt x="302" y="511"/>
                    </a:lnTo>
                    <a:lnTo>
                      <a:pt x="301" y="511"/>
                    </a:lnTo>
                    <a:lnTo>
                      <a:pt x="300" y="511"/>
                    </a:lnTo>
                    <a:lnTo>
                      <a:pt x="300" y="512"/>
                    </a:lnTo>
                    <a:lnTo>
                      <a:pt x="300" y="512"/>
                    </a:lnTo>
                    <a:lnTo>
                      <a:pt x="299" y="512"/>
                    </a:lnTo>
                    <a:lnTo>
                      <a:pt x="299" y="511"/>
                    </a:lnTo>
                    <a:lnTo>
                      <a:pt x="298" y="510"/>
                    </a:lnTo>
                    <a:lnTo>
                      <a:pt x="298" y="510"/>
                    </a:lnTo>
                    <a:lnTo>
                      <a:pt x="298" y="510"/>
                    </a:lnTo>
                    <a:lnTo>
                      <a:pt x="298" y="510"/>
                    </a:lnTo>
                    <a:lnTo>
                      <a:pt x="298" y="509"/>
                    </a:lnTo>
                    <a:lnTo>
                      <a:pt x="299" y="509"/>
                    </a:lnTo>
                    <a:lnTo>
                      <a:pt x="299" y="508"/>
                    </a:lnTo>
                    <a:lnTo>
                      <a:pt x="298" y="506"/>
                    </a:lnTo>
                    <a:lnTo>
                      <a:pt x="298" y="506"/>
                    </a:lnTo>
                    <a:lnTo>
                      <a:pt x="298" y="505"/>
                    </a:lnTo>
                    <a:lnTo>
                      <a:pt x="297" y="505"/>
                    </a:lnTo>
                    <a:lnTo>
                      <a:pt x="296" y="504"/>
                    </a:lnTo>
                    <a:lnTo>
                      <a:pt x="296" y="503"/>
                    </a:lnTo>
                    <a:lnTo>
                      <a:pt x="296" y="503"/>
                    </a:lnTo>
                    <a:lnTo>
                      <a:pt x="296" y="500"/>
                    </a:lnTo>
                    <a:lnTo>
                      <a:pt x="294" y="499"/>
                    </a:lnTo>
                    <a:lnTo>
                      <a:pt x="294" y="497"/>
                    </a:lnTo>
                    <a:lnTo>
                      <a:pt x="294" y="495"/>
                    </a:lnTo>
                    <a:lnTo>
                      <a:pt x="293" y="494"/>
                    </a:lnTo>
                    <a:lnTo>
                      <a:pt x="293" y="492"/>
                    </a:lnTo>
                    <a:lnTo>
                      <a:pt x="292" y="491"/>
                    </a:lnTo>
                    <a:lnTo>
                      <a:pt x="292" y="489"/>
                    </a:lnTo>
                    <a:lnTo>
                      <a:pt x="292" y="488"/>
                    </a:lnTo>
                    <a:lnTo>
                      <a:pt x="291" y="488"/>
                    </a:lnTo>
                    <a:lnTo>
                      <a:pt x="291" y="488"/>
                    </a:lnTo>
                    <a:lnTo>
                      <a:pt x="290" y="488"/>
                    </a:lnTo>
                    <a:lnTo>
                      <a:pt x="289" y="488"/>
                    </a:lnTo>
                    <a:lnTo>
                      <a:pt x="290" y="488"/>
                    </a:lnTo>
                    <a:lnTo>
                      <a:pt x="290" y="486"/>
                    </a:lnTo>
                    <a:lnTo>
                      <a:pt x="289" y="486"/>
                    </a:lnTo>
                    <a:lnTo>
                      <a:pt x="289" y="485"/>
                    </a:lnTo>
                    <a:lnTo>
                      <a:pt x="288" y="485"/>
                    </a:lnTo>
                    <a:lnTo>
                      <a:pt x="288" y="485"/>
                    </a:lnTo>
                    <a:lnTo>
                      <a:pt x="287" y="485"/>
                    </a:lnTo>
                    <a:lnTo>
                      <a:pt x="287" y="483"/>
                    </a:lnTo>
                    <a:lnTo>
                      <a:pt x="287" y="483"/>
                    </a:lnTo>
                    <a:lnTo>
                      <a:pt x="287" y="482"/>
                    </a:lnTo>
                    <a:lnTo>
                      <a:pt x="288" y="482"/>
                    </a:lnTo>
                    <a:lnTo>
                      <a:pt x="287" y="482"/>
                    </a:lnTo>
                    <a:lnTo>
                      <a:pt x="287" y="482"/>
                    </a:lnTo>
                    <a:lnTo>
                      <a:pt x="287" y="482"/>
                    </a:lnTo>
                    <a:lnTo>
                      <a:pt x="287" y="481"/>
                    </a:lnTo>
                    <a:lnTo>
                      <a:pt x="286" y="480"/>
                    </a:lnTo>
                    <a:lnTo>
                      <a:pt x="285" y="481"/>
                    </a:lnTo>
                    <a:lnTo>
                      <a:pt x="285" y="480"/>
                    </a:lnTo>
                    <a:lnTo>
                      <a:pt x="285" y="480"/>
                    </a:lnTo>
                    <a:lnTo>
                      <a:pt x="285" y="480"/>
                    </a:lnTo>
                    <a:lnTo>
                      <a:pt x="285" y="479"/>
                    </a:lnTo>
                    <a:lnTo>
                      <a:pt x="285" y="479"/>
                    </a:lnTo>
                    <a:lnTo>
                      <a:pt x="285" y="478"/>
                    </a:lnTo>
                    <a:lnTo>
                      <a:pt x="285" y="478"/>
                    </a:lnTo>
                    <a:lnTo>
                      <a:pt x="285" y="477"/>
                    </a:lnTo>
                    <a:lnTo>
                      <a:pt x="285" y="476"/>
                    </a:lnTo>
                    <a:lnTo>
                      <a:pt x="285" y="476"/>
                    </a:lnTo>
                    <a:lnTo>
                      <a:pt x="285" y="475"/>
                    </a:lnTo>
                    <a:lnTo>
                      <a:pt x="285" y="474"/>
                    </a:lnTo>
                    <a:lnTo>
                      <a:pt x="285" y="473"/>
                    </a:lnTo>
                    <a:lnTo>
                      <a:pt x="286" y="473"/>
                    </a:lnTo>
                    <a:lnTo>
                      <a:pt x="286" y="472"/>
                    </a:lnTo>
                    <a:lnTo>
                      <a:pt x="285" y="472"/>
                    </a:lnTo>
                    <a:lnTo>
                      <a:pt x="285" y="471"/>
                    </a:lnTo>
                    <a:lnTo>
                      <a:pt x="285" y="470"/>
                    </a:lnTo>
                    <a:lnTo>
                      <a:pt x="285" y="470"/>
                    </a:lnTo>
                    <a:lnTo>
                      <a:pt x="285" y="469"/>
                    </a:lnTo>
                    <a:lnTo>
                      <a:pt x="285" y="469"/>
                    </a:lnTo>
                    <a:lnTo>
                      <a:pt x="285" y="468"/>
                    </a:lnTo>
                    <a:lnTo>
                      <a:pt x="283" y="469"/>
                    </a:lnTo>
                    <a:lnTo>
                      <a:pt x="283" y="468"/>
                    </a:lnTo>
                    <a:lnTo>
                      <a:pt x="282" y="468"/>
                    </a:lnTo>
                    <a:lnTo>
                      <a:pt x="283" y="467"/>
                    </a:lnTo>
                    <a:lnTo>
                      <a:pt x="283" y="467"/>
                    </a:lnTo>
                    <a:lnTo>
                      <a:pt x="282" y="466"/>
                    </a:lnTo>
                    <a:lnTo>
                      <a:pt x="282" y="466"/>
                    </a:lnTo>
                    <a:lnTo>
                      <a:pt x="282" y="466"/>
                    </a:lnTo>
                    <a:lnTo>
                      <a:pt x="282" y="465"/>
                    </a:lnTo>
                    <a:lnTo>
                      <a:pt x="282" y="465"/>
                    </a:lnTo>
                    <a:lnTo>
                      <a:pt x="282" y="465"/>
                    </a:lnTo>
                    <a:lnTo>
                      <a:pt x="282" y="464"/>
                    </a:lnTo>
                    <a:lnTo>
                      <a:pt x="283" y="463"/>
                    </a:lnTo>
                    <a:lnTo>
                      <a:pt x="283" y="462"/>
                    </a:lnTo>
                    <a:lnTo>
                      <a:pt x="283" y="461"/>
                    </a:lnTo>
                    <a:lnTo>
                      <a:pt x="283" y="460"/>
                    </a:lnTo>
                    <a:lnTo>
                      <a:pt x="283" y="459"/>
                    </a:lnTo>
                    <a:lnTo>
                      <a:pt x="284" y="458"/>
                    </a:lnTo>
                    <a:lnTo>
                      <a:pt x="284" y="458"/>
                    </a:lnTo>
                    <a:lnTo>
                      <a:pt x="284" y="458"/>
                    </a:lnTo>
                    <a:lnTo>
                      <a:pt x="283" y="457"/>
                    </a:lnTo>
                    <a:lnTo>
                      <a:pt x="282" y="457"/>
                    </a:lnTo>
                    <a:lnTo>
                      <a:pt x="282" y="457"/>
                    </a:lnTo>
                    <a:lnTo>
                      <a:pt x="282" y="456"/>
                    </a:lnTo>
                    <a:lnTo>
                      <a:pt x="282" y="455"/>
                    </a:lnTo>
                    <a:lnTo>
                      <a:pt x="282" y="455"/>
                    </a:lnTo>
                    <a:lnTo>
                      <a:pt x="282" y="454"/>
                    </a:lnTo>
                    <a:lnTo>
                      <a:pt x="282" y="453"/>
                    </a:lnTo>
                    <a:lnTo>
                      <a:pt x="282" y="452"/>
                    </a:lnTo>
                    <a:lnTo>
                      <a:pt x="282" y="452"/>
                    </a:lnTo>
                    <a:lnTo>
                      <a:pt x="282" y="451"/>
                    </a:lnTo>
                    <a:lnTo>
                      <a:pt x="281" y="451"/>
                    </a:lnTo>
                    <a:lnTo>
                      <a:pt x="280" y="452"/>
                    </a:lnTo>
                    <a:lnTo>
                      <a:pt x="280" y="451"/>
                    </a:lnTo>
                    <a:lnTo>
                      <a:pt x="280" y="450"/>
                    </a:lnTo>
                    <a:lnTo>
                      <a:pt x="279" y="450"/>
                    </a:lnTo>
                    <a:lnTo>
                      <a:pt x="279" y="450"/>
                    </a:lnTo>
                    <a:lnTo>
                      <a:pt x="279" y="450"/>
                    </a:lnTo>
                    <a:lnTo>
                      <a:pt x="278" y="450"/>
                    </a:lnTo>
                    <a:lnTo>
                      <a:pt x="278" y="450"/>
                    </a:lnTo>
                    <a:lnTo>
                      <a:pt x="277" y="450"/>
                    </a:lnTo>
                    <a:lnTo>
                      <a:pt x="276" y="450"/>
                    </a:lnTo>
                    <a:lnTo>
                      <a:pt x="276" y="450"/>
                    </a:lnTo>
                    <a:lnTo>
                      <a:pt x="276" y="449"/>
                    </a:lnTo>
                    <a:lnTo>
                      <a:pt x="276" y="449"/>
                    </a:lnTo>
                    <a:lnTo>
                      <a:pt x="276" y="449"/>
                    </a:lnTo>
                    <a:lnTo>
                      <a:pt x="275" y="449"/>
                    </a:lnTo>
                    <a:lnTo>
                      <a:pt x="275" y="449"/>
                    </a:lnTo>
                    <a:lnTo>
                      <a:pt x="275" y="449"/>
                    </a:lnTo>
                    <a:lnTo>
                      <a:pt x="274" y="449"/>
                    </a:lnTo>
                    <a:lnTo>
                      <a:pt x="274" y="448"/>
                    </a:lnTo>
                    <a:lnTo>
                      <a:pt x="273" y="447"/>
                    </a:lnTo>
                    <a:lnTo>
                      <a:pt x="273" y="446"/>
                    </a:lnTo>
                    <a:lnTo>
                      <a:pt x="272" y="445"/>
                    </a:lnTo>
                    <a:lnTo>
                      <a:pt x="271" y="445"/>
                    </a:lnTo>
                    <a:lnTo>
                      <a:pt x="270" y="444"/>
                    </a:lnTo>
                    <a:lnTo>
                      <a:pt x="270" y="443"/>
                    </a:lnTo>
                    <a:lnTo>
                      <a:pt x="270" y="443"/>
                    </a:lnTo>
                    <a:lnTo>
                      <a:pt x="270" y="443"/>
                    </a:lnTo>
                    <a:lnTo>
                      <a:pt x="270" y="443"/>
                    </a:lnTo>
                    <a:lnTo>
                      <a:pt x="270" y="443"/>
                    </a:lnTo>
                    <a:lnTo>
                      <a:pt x="269" y="443"/>
                    </a:lnTo>
                    <a:lnTo>
                      <a:pt x="269" y="443"/>
                    </a:lnTo>
                    <a:lnTo>
                      <a:pt x="269" y="442"/>
                    </a:lnTo>
                    <a:lnTo>
                      <a:pt x="268" y="442"/>
                    </a:lnTo>
                    <a:lnTo>
                      <a:pt x="267" y="442"/>
                    </a:lnTo>
                    <a:lnTo>
                      <a:pt x="267" y="441"/>
                    </a:lnTo>
                    <a:lnTo>
                      <a:pt x="267" y="440"/>
                    </a:lnTo>
                    <a:lnTo>
                      <a:pt x="267" y="440"/>
                    </a:lnTo>
                    <a:lnTo>
                      <a:pt x="267" y="439"/>
                    </a:lnTo>
                    <a:lnTo>
                      <a:pt x="267" y="438"/>
                    </a:lnTo>
                    <a:lnTo>
                      <a:pt x="267" y="437"/>
                    </a:lnTo>
                    <a:lnTo>
                      <a:pt x="267" y="437"/>
                    </a:lnTo>
                    <a:lnTo>
                      <a:pt x="267" y="436"/>
                    </a:lnTo>
                    <a:lnTo>
                      <a:pt x="267" y="435"/>
                    </a:lnTo>
                    <a:lnTo>
                      <a:pt x="266" y="435"/>
                    </a:lnTo>
                    <a:lnTo>
                      <a:pt x="265" y="435"/>
                    </a:lnTo>
                    <a:lnTo>
                      <a:pt x="266" y="435"/>
                    </a:lnTo>
                    <a:lnTo>
                      <a:pt x="265" y="435"/>
                    </a:lnTo>
                    <a:lnTo>
                      <a:pt x="265" y="434"/>
                    </a:lnTo>
                    <a:lnTo>
                      <a:pt x="265" y="434"/>
                    </a:lnTo>
                    <a:lnTo>
                      <a:pt x="265" y="433"/>
                    </a:lnTo>
                    <a:lnTo>
                      <a:pt x="265" y="432"/>
                    </a:lnTo>
                    <a:lnTo>
                      <a:pt x="265" y="432"/>
                    </a:lnTo>
                    <a:lnTo>
                      <a:pt x="264" y="432"/>
                    </a:lnTo>
                    <a:lnTo>
                      <a:pt x="264" y="432"/>
                    </a:lnTo>
                    <a:lnTo>
                      <a:pt x="263" y="431"/>
                    </a:lnTo>
                    <a:lnTo>
                      <a:pt x="263" y="431"/>
                    </a:lnTo>
                    <a:lnTo>
                      <a:pt x="262" y="430"/>
                    </a:lnTo>
                    <a:lnTo>
                      <a:pt x="262" y="429"/>
                    </a:lnTo>
                    <a:lnTo>
                      <a:pt x="262" y="428"/>
                    </a:lnTo>
                    <a:lnTo>
                      <a:pt x="262" y="428"/>
                    </a:lnTo>
                    <a:lnTo>
                      <a:pt x="261" y="428"/>
                    </a:lnTo>
                    <a:lnTo>
                      <a:pt x="261" y="428"/>
                    </a:lnTo>
                    <a:lnTo>
                      <a:pt x="261" y="427"/>
                    </a:lnTo>
                    <a:lnTo>
                      <a:pt x="260" y="427"/>
                    </a:lnTo>
                    <a:lnTo>
                      <a:pt x="261" y="426"/>
                    </a:lnTo>
                    <a:lnTo>
                      <a:pt x="260" y="426"/>
                    </a:lnTo>
                    <a:lnTo>
                      <a:pt x="260" y="425"/>
                    </a:lnTo>
                    <a:lnTo>
                      <a:pt x="259" y="425"/>
                    </a:lnTo>
                    <a:lnTo>
                      <a:pt x="259" y="425"/>
                    </a:lnTo>
                    <a:lnTo>
                      <a:pt x="259" y="424"/>
                    </a:lnTo>
                    <a:lnTo>
                      <a:pt x="258" y="423"/>
                    </a:lnTo>
                    <a:lnTo>
                      <a:pt x="258" y="423"/>
                    </a:lnTo>
                    <a:lnTo>
                      <a:pt x="257" y="422"/>
                    </a:lnTo>
                    <a:lnTo>
                      <a:pt x="256" y="422"/>
                    </a:lnTo>
                    <a:lnTo>
                      <a:pt x="255" y="422"/>
                    </a:lnTo>
                    <a:lnTo>
                      <a:pt x="255" y="422"/>
                    </a:lnTo>
                    <a:lnTo>
                      <a:pt x="255" y="421"/>
                    </a:lnTo>
                    <a:lnTo>
                      <a:pt x="254" y="421"/>
                    </a:lnTo>
                    <a:lnTo>
                      <a:pt x="254" y="420"/>
                    </a:lnTo>
                    <a:lnTo>
                      <a:pt x="254" y="420"/>
                    </a:lnTo>
                    <a:lnTo>
                      <a:pt x="254" y="419"/>
                    </a:lnTo>
                    <a:lnTo>
                      <a:pt x="253" y="419"/>
                    </a:lnTo>
                    <a:lnTo>
                      <a:pt x="252" y="419"/>
                    </a:lnTo>
                    <a:lnTo>
                      <a:pt x="252" y="418"/>
                    </a:lnTo>
                    <a:lnTo>
                      <a:pt x="251" y="417"/>
                    </a:lnTo>
                    <a:lnTo>
                      <a:pt x="251" y="415"/>
                    </a:lnTo>
                    <a:lnTo>
                      <a:pt x="250" y="413"/>
                    </a:lnTo>
                    <a:lnTo>
                      <a:pt x="249" y="413"/>
                    </a:lnTo>
                    <a:lnTo>
                      <a:pt x="249" y="413"/>
                    </a:lnTo>
                    <a:lnTo>
                      <a:pt x="249" y="412"/>
                    </a:lnTo>
                    <a:lnTo>
                      <a:pt x="249" y="411"/>
                    </a:lnTo>
                    <a:lnTo>
                      <a:pt x="249" y="410"/>
                    </a:lnTo>
                    <a:lnTo>
                      <a:pt x="249" y="410"/>
                    </a:lnTo>
                    <a:lnTo>
                      <a:pt x="249" y="409"/>
                    </a:lnTo>
                    <a:lnTo>
                      <a:pt x="249" y="408"/>
                    </a:lnTo>
                    <a:lnTo>
                      <a:pt x="249" y="407"/>
                    </a:lnTo>
                    <a:lnTo>
                      <a:pt x="249" y="407"/>
                    </a:lnTo>
                    <a:lnTo>
                      <a:pt x="249" y="407"/>
                    </a:lnTo>
                    <a:lnTo>
                      <a:pt x="249" y="406"/>
                    </a:lnTo>
                    <a:lnTo>
                      <a:pt x="249" y="405"/>
                    </a:lnTo>
                    <a:lnTo>
                      <a:pt x="249" y="405"/>
                    </a:lnTo>
                    <a:lnTo>
                      <a:pt x="248" y="405"/>
                    </a:lnTo>
                    <a:lnTo>
                      <a:pt x="247" y="405"/>
                    </a:lnTo>
                    <a:lnTo>
                      <a:pt x="247" y="404"/>
                    </a:lnTo>
                    <a:lnTo>
                      <a:pt x="246" y="404"/>
                    </a:lnTo>
                    <a:lnTo>
                      <a:pt x="246" y="404"/>
                    </a:lnTo>
                    <a:lnTo>
                      <a:pt x="246" y="403"/>
                    </a:lnTo>
                    <a:lnTo>
                      <a:pt x="247" y="403"/>
                    </a:lnTo>
                    <a:lnTo>
                      <a:pt x="247" y="402"/>
                    </a:lnTo>
                    <a:lnTo>
                      <a:pt x="247" y="401"/>
                    </a:lnTo>
                    <a:lnTo>
                      <a:pt x="246" y="401"/>
                    </a:lnTo>
                    <a:lnTo>
                      <a:pt x="246" y="401"/>
                    </a:lnTo>
                    <a:lnTo>
                      <a:pt x="245" y="401"/>
                    </a:lnTo>
                    <a:lnTo>
                      <a:pt x="245" y="400"/>
                    </a:lnTo>
                    <a:lnTo>
                      <a:pt x="245" y="398"/>
                    </a:lnTo>
                    <a:lnTo>
                      <a:pt x="244" y="398"/>
                    </a:lnTo>
                    <a:lnTo>
                      <a:pt x="243" y="398"/>
                    </a:lnTo>
                    <a:lnTo>
                      <a:pt x="243" y="398"/>
                    </a:lnTo>
                    <a:lnTo>
                      <a:pt x="243" y="398"/>
                    </a:lnTo>
                    <a:lnTo>
                      <a:pt x="243" y="398"/>
                    </a:lnTo>
                    <a:lnTo>
                      <a:pt x="243" y="396"/>
                    </a:lnTo>
                    <a:lnTo>
                      <a:pt x="243" y="395"/>
                    </a:lnTo>
                    <a:lnTo>
                      <a:pt x="243" y="395"/>
                    </a:lnTo>
                    <a:lnTo>
                      <a:pt x="243" y="395"/>
                    </a:lnTo>
                    <a:lnTo>
                      <a:pt x="243" y="394"/>
                    </a:lnTo>
                    <a:lnTo>
                      <a:pt x="243" y="394"/>
                    </a:lnTo>
                    <a:lnTo>
                      <a:pt x="243" y="393"/>
                    </a:lnTo>
                    <a:lnTo>
                      <a:pt x="243" y="392"/>
                    </a:lnTo>
                    <a:lnTo>
                      <a:pt x="242" y="393"/>
                    </a:lnTo>
                    <a:lnTo>
                      <a:pt x="242" y="392"/>
                    </a:lnTo>
                    <a:lnTo>
                      <a:pt x="242" y="392"/>
                    </a:lnTo>
                    <a:lnTo>
                      <a:pt x="242" y="391"/>
                    </a:lnTo>
                    <a:lnTo>
                      <a:pt x="242" y="390"/>
                    </a:lnTo>
                    <a:lnTo>
                      <a:pt x="241" y="390"/>
                    </a:lnTo>
                    <a:lnTo>
                      <a:pt x="241" y="389"/>
                    </a:lnTo>
                    <a:lnTo>
                      <a:pt x="240" y="389"/>
                    </a:lnTo>
                    <a:lnTo>
                      <a:pt x="240" y="389"/>
                    </a:lnTo>
                    <a:lnTo>
                      <a:pt x="240" y="389"/>
                    </a:lnTo>
                    <a:lnTo>
                      <a:pt x="240" y="388"/>
                    </a:lnTo>
                    <a:lnTo>
                      <a:pt x="240" y="387"/>
                    </a:lnTo>
                    <a:lnTo>
                      <a:pt x="239" y="387"/>
                    </a:lnTo>
                    <a:lnTo>
                      <a:pt x="239" y="386"/>
                    </a:lnTo>
                    <a:lnTo>
                      <a:pt x="240" y="386"/>
                    </a:lnTo>
                    <a:lnTo>
                      <a:pt x="239" y="386"/>
                    </a:lnTo>
                    <a:lnTo>
                      <a:pt x="239" y="386"/>
                    </a:lnTo>
                    <a:lnTo>
                      <a:pt x="238" y="386"/>
                    </a:lnTo>
                    <a:lnTo>
                      <a:pt x="238" y="385"/>
                    </a:lnTo>
                    <a:lnTo>
                      <a:pt x="237" y="386"/>
                    </a:lnTo>
                    <a:lnTo>
                      <a:pt x="237" y="385"/>
                    </a:lnTo>
                    <a:lnTo>
                      <a:pt x="237" y="384"/>
                    </a:lnTo>
                    <a:lnTo>
                      <a:pt x="237" y="383"/>
                    </a:lnTo>
                    <a:lnTo>
                      <a:pt x="237" y="383"/>
                    </a:lnTo>
                    <a:lnTo>
                      <a:pt x="237" y="382"/>
                    </a:lnTo>
                    <a:lnTo>
                      <a:pt x="237" y="382"/>
                    </a:lnTo>
                    <a:lnTo>
                      <a:pt x="237" y="381"/>
                    </a:lnTo>
                    <a:lnTo>
                      <a:pt x="237" y="381"/>
                    </a:lnTo>
                    <a:lnTo>
                      <a:pt x="237" y="380"/>
                    </a:lnTo>
                    <a:lnTo>
                      <a:pt x="237" y="378"/>
                    </a:lnTo>
                    <a:lnTo>
                      <a:pt x="237" y="377"/>
                    </a:lnTo>
                    <a:lnTo>
                      <a:pt x="237" y="376"/>
                    </a:lnTo>
                    <a:lnTo>
                      <a:pt x="237" y="374"/>
                    </a:lnTo>
                    <a:lnTo>
                      <a:pt x="234" y="374"/>
                    </a:lnTo>
                    <a:lnTo>
                      <a:pt x="234" y="373"/>
                    </a:lnTo>
                    <a:lnTo>
                      <a:pt x="234" y="373"/>
                    </a:lnTo>
                    <a:lnTo>
                      <a:pt x="233" y="373"/>
                    </a:lnTo>
                    <a:lnTo>
                      <a:pt x="233" y="372"/>
                    </a:lnTo>
                    <a:lnTo>
                      <a:pt x="232" y="372"/>
                    </a:lnTo>
                    <a:lnTo>
                      <a:pt x="233" y="371"/>
                    </a:lnTo>
                    <a:lnTo>
                      <a:pt x="232" y="370"/>
                    </a:lnTo>
                    <a:lnTo>
                      <a:pt x="232" y="370"/>
                    </a:lnTo>
                    <a:lnTo>
                      <a:pt x="231" y="368"/>
                    </a:lnTo>
                    <a:lnTo>
                      <a:pt x="231" y="369"/>
                    </a:lnTo>
                    <a:lnTo>
                      <a:pt x="231" y="368"/>
                    </a:lnTo>
                    <a:lnTo>
                      <a:pt x="231" y="367"/>
                    </a:lnTo>
                    <a:lnTo>
                      <a:pt x="231" y="367"/>
                    </a:lnTo>
                    <a:lnTo>
                      <a:pt x="231" y="367"/>
                    </a:lnTo>
                    <a:lnTo>
                      <a:pt x="231" y="367"/>
                    </a:lnTo>
                    <a:lnTo>
                      <a:pt x="230" y="367"/>
                    </a:lnTo>
                    <a:lnTo>
                      <a:pt x="230" y="367"/>
                    </a:lnTo>
                    <a:lnTo>
                      <a:pt x="229" y="367"/>
                    </a:lnTo>
                    <a:lnTo>
                      <a:pt x="228" y="366"/>
                    </a:lnTo>
                    <a:lnTo>
                      <a:pt x="228" y="365"/>
                    </a:lnTo>
                    <a:lnTo>
                      <a:pt x="228" y="364"/>
                    </a:lnTo>
                    <a:lnTo>
                      <a:pt x="227" y="364"/>
                    </a:lnTo>
                    <a:lnTo>
                      <a:pt x="227" y="364"/>
                    </a:lnTo>
                    <a:lnTo>
                      <a:pt x="226" y="364"/>
                    </a:lnTo>
                    <a:lnTo>
                      <a:pt x="226" y="363"/>
                    </a:lnTo>
                    <a:lnTo>
                      <a:pt x="225" y="362"/>
                    </a:lnTo>
                    <a:lnTo>
                      <a:pt x="225" y="362"/>
                    </a:lnTo>
                    <a:lnTo>
                      <a:pt x="224" y="361"/>
                    </a:lnTo>
                    <a:lnTo>
                      <a:pt x="223" y="361"/>
                    </a:lnTo>
                    <a:lnTo>
                      <a:pt x="223" y="361"/>
                    </a:lnTo>
                    <a:lnTo>
                      <a:pt x="222" y="360"/>
                    </a:lnTo>
                    <a:lnTo>
                      <a:pt x="222" y="359"/>
                    </a:lnTo>
                    <a:lnTo>
                      <a:pt x="222" y="358"/>
                    </a:lnTo>
                    <a:lnTo>
                      <a:pt x="221" y="358"/>
                    </a:lnTo>
                    <a:lnTo>
                      <a:pt x="221" y="357"/>
                    </a:lnTo>
                    <a:lnTo>
                      <a:pt x="221" y="356"/>
                    </a:lnTo>
                    <a:lnTo>
                      <a:pt x="220" y="356"/>
                    </a:lnTo>
                    <a:lnTo>
                      <a:pt x="219" y="356"/>
                    </a:lnTo>
                    <a:lnTo>
                      <a:pt x="219" y="356"/>
                    </a:lnTo>
                    <a:lnTo>
                      <a:pt x="219" y="355"/>
                    </a:lnTo>
                    <a:lnTo>
                      <a:pt x="218" y="356"/>
                    </a:lnTo>
                    <a:lnTo>
                      <a:pt x="217" y="355"/>
                    </a:lnTo>
                    <a:lnTo>
                      <a:pt x="216" y="354"/>
                    </a:lnTo>
                    <a:lnTo>
                      <a:pt x="216" y="353"/>
                    </a:lnTo>
                    <a:lnTo>
                      <a:pt x="216" y="353"/>
                    </a:lnTo>
                    <a:lnTo>
                      <a:pt x="215" y="353"/>
                    </a:lnTo>
                    <a:lnTo>
                      <a:pt x="214" y="352"/>
                    </a:lnTo>
                    <a:lnTo>
                      <a:pt x="213" y="353"/>
                    </a:lnTo>
                    <a:lnTo>
                      <a:pt x="212" y="352"/>
                    </a:lnTo>
                    <a:lnTo>
                      <a:pt x="213" y="352"/>
                    </a:lnTo>
                    <a:lnTo>
                      <a:pt x="214" y="352"/>
                    </a:lnTo>
                    <a:lnTo>
                      <a:pt x="213" y="349"/>
                    </a:lnTo>
                    <a:lnTo>
                      <a:pt x="214" y="349"/>
                    </a:lnTo>
                    <a:lnTo>
                      <a:pt x="213" y="348"/>
                    </a:lnTo>
                    <a:lnTo>
                      <a:pt x="212" y="348"/>
                    </a:lnTo>
                    <a:lnTo>
                      <a:pt x="212" y="350"/>
                    </a:lnTo>
                    <a:lnTo>
                      <a:pt x="212" y="351"/>
                    </a:lnTo>
                    <a:lnTo>
                      <a:pt x="211" y="351"/>
                    </a:lnTo>
                    <a:lnTo>
                      <a:pt x="211" y="350"/>
                    </a:lnTo>
                    <a:lnTo>
                      <a:pt x="210" y="350"/>
                    </a:lnTo>
                    <a:lnTo>
                      <a:pt x="211" y="349"/>
                    </a:lnTo>
                    <a:lnTo>
                      <a:pt x="211" y="347"/>
                    </a:lnTo>
                    <a:lnTo>
                      <a:pt x="211" y="346"/>
                    </a:lnTo>
                    <a:lnTo>
                      <a:pt x="211" y="346"/>
                    </a:lnTo>
                    <a:lnTo>
                      <a:pt x="209" y="346"/>
                    </a:lnTo>
                    <a:lnTo>
                      <a:pt x="209" y="346"/>
                    </a:lnTo>
                    <a:lnTo>
                      <a:pt x="209" y="345"/>
                    </a:lnTo>
                    <a:lnTo>
                      <a:pt x="209" y="344"/>
                    </a:lnTo>
                    <a:lnTo>
                      <a:pt x="208" y="344"/>
                    </a:lnTo>
                    <a:lnTo>
                      <a:pt x="208" y="343"/>
                    </a:lnTo>
                    <a:lnTo>
                      <a:pt x="207" y="342"/>
                    </a:lnTo>
                    <a:lnTo>
                      <a:pt x="207" y="341"/>
                    </a:lnTo>
                    <a:lnTo>
                      <a:pt x="208" y="341"/>
                    </a:lnTo>
                    <a:lnTo>
                      <a:pt x="208" y="340"/>
                    </a:lnTo>
                    <a:lnTo>
                      <a:pt x="207" y="340"/>
                    </a:lnTo>
                    <a:lnTo>
                      <a:pt x="206" y="341"/>
                    </a:lnTo>
                    <a:lnTo>
                      <a:pt x="205" y="341"/>
                    </a:lnTo>
                    <a:lnTo>
                      <a:pt x="205" y="340"/>
                    </a:lnTo>
                    <a:lnTo>
                      <a:pt x="205" y="339"/>
                    </a:lnTo>
                    <a:lnTo>
                      <a:pt x="204" y="340"/>
                    </a:lnTo>
                    <a:lnTo>
                      <a:pt x="204" y="340"/>
                    </a:lnTo>
                    <a:lnTo>
                      <a:pt x="203" y="340"/>
                    </a:lnTo>
                    <a:lnTo>
                      <a:pt x="203" y="340"/>
                    </a:lnTo>
                    <a:lnTo>
                      <a:pt x="202" y="340"/>
                    </a:lnTo>
                    <a:lnTo>
                      <a:pt x="202" y="338"/>
                    </a:lnTo>
                    <a:lnTo>
                      <a:pt x="201" y="338"/>
                    </a:lnTo>
                    <a:lnTo>
                      <a:pt x="200" y="338"/>
                    </a:lnTo>
                    <a:lnTo>
                      <a:pt x="200" y="339"/>
                    </a:lnTo>
                    <a:lnTo>
                      <a:pt x="200" y="340"/>
                    </a:lnTo>
                    <a:lnTo>
                      <a:pt x="199" y="340"/>
                    </a:lnTo>
                    <a:lnTo>
                      <a:pt x="198" y="340"/>
                    </a:lnTo>
                    <a:lnTo>
                      <a:pt x="198" y="340"/>
                    </a:lnTo>
                    <a:lnTo>
                      <a:pt x="198" y="340"/>
                    </a:lnTo>
                    <a:lnTo>
                      <a:pt x="197" y="340"/>
                    </a:lnTo>
                    <a:lnTo>
                      <a:pt x="197" y="340"/>
                    </a:lnTo>
                    <a:lnTo>
                      <a:pt x="196" y="340"/>
                    </a:lnTo>
                    <a:lnTo>
                      <a:pt x="196" y="340"/>
                    </a:lnTo>
                    <a:lnTo>
                      <a:pt x="195" y="340"/>
                    </a:lnTo>
                    <a:lnTo>
                      <a:pt x="194" y="340"/>
                    </a:lnTo>
                    <a:lnTo>
                      <a:pt x="194" y="340"/>
                    </a:lnTo>
                    <a:lnTo>
                      <a:pt x="194" y="339"/>
                    </a:lnTo>
                    <a:lnTo>
                      <a:pt x="194" y="340"/>
                    </a:lnTo>
                    <a:lnTo>
                      <a:pt x="193" y="340"/>
                    </a:lnTo>
                    <a:lnTo>
                      <a:pt x="193" y="339"/>
                    </a:lnTo>
                    <a:lnTo>
                      <a:pt x="193" y="339"/>
                    </a:lnTo>
                    <a:lnTo>
                      <a:pt x="192" y="338"/>
                    </a:lnTo>
                    <a:lnTo>
                      <a:pt x="191" y="338"/>
                    </a:lnTo>
                    <a:lnTo>
                      <a:pt x="191" y="339"/>
                    </a:lnTo>
                    <a:lnTo>
                      <a:pt x="191" y="339"/>
                    </a:lnTo>
                    <a:lnTo>
                      <a:pt x="191" y="338"/>
                    </a:lnTo>
                    <a:lnTo>
                      <a:pt x="191" y="337"/>
                    </a:lnTo>
                    <a:lnTo>
                      <a:pt x="190" y="337"/>
                    </a:lnTo>
                    <a:lnTo>
                      <a:pt x="190" y="338"/>
                    </a:lnTo>
                    <a:lnTo>
                      <a:pt x="189" y="338"/>
                    </a:lnTo>
                    <a:lnTo>
                      <a:pt x="189" y="337"/>
                    </a:lnTo>
                    <a:lnTo>
                      <a:pt x="188" y="337"/>
                    </a:lnTo>
                    <a:lnTo>
                      <a:pt x="188" y="337"/>
                    </a:lnTo>
                    <a:lnTo>
                      <a:pt x="188" y="338"/>
                    </a:lnTo>
                    <a:lnTo>
                      <a:pt x="187" y="337"/>
                    </a:lnTo>
                    <a:lnTo>
                      <a:pt x="187" y="337"/>
                    </a:lnTo>
                    <a:lnTo>
                      <a:pt x="186" y="337"/>
                    </a:lnTo>
                    <a:lnTo>
                      <a:pt x="186" y="338"/>
                    </a:lnTo>
                    <a:lnTo>
                      <a:pt x="185" y="338"/>
                    </a:lnTo>
                    <a:lnTo>
                      <a:pt x="185" y="337"/>
                    </a:lnTo>
                    <a:lnTo>
                      <a:pt x="185" y="337"/>
                    </a:lnTo>
                    <a:lnTo>
                      <a:pt x="184" y="337"/>
                    </a:lnTo>
                    <a:lnTo>
                      <a:pt x="184" y="337"/>
                    </a:lnTo>
                    <a:lnTo>
                      <a:pt x="183" y="337"/>
                    </a:lnTo>
                    <a:lnTo>
                      <a:pt x="183" y="337"/>
                    </a:lnTo>
                    <a:lnTo>
                      <a:pt x="182" y="337"/>
                    </a:lnTo>
                    <a:lnTo>
                      <a:pt x="182" y="337"/>
                    </a:lnTo>
                    <a:lnTo>
                      <a:pt x="182" y="337"/>
                    </a:lnTo>
                    <a:lnTo>
                      <a:pt x="182" y="337"/>
                    </a:lnTo>
                    <a:lnTo>
                      <a:pt x="182" y="337"/>
                    </a:lnTo>
                    <a:lnTo>
                      <a:pt x="181" y="337"/>
                    </a:lnTo>
                    <a:lnTo>
                      <a:pt x="181" y="337"/>
                    </a:lnTo>
                    <a:lnTo>
                      <a:pt x="180" y="338"/>
                    </a:lnTo>
                    <a:lnTo>
                      <a:pt x="180" y="337"/>
                    </a:lnTo>
                    <a:lnTo>
                      <a:pt x="179" y="337"/>
                    </a:lnTo>
                    <a:lnTo>
                      <a:pt x="179" y="337"/>
                    </a:lnTo>
                    <a:lnTo>
                      <a:pt x="178" y="337"/>
                    </a:lnTo>
                    <a:lnTo>
                      <a:pt x="177" y="337"/>
                    </a:lnTo>
                    <a:lnTo>
                      <a:pt x="177" y="337"/>
                    </a:lnTo>
                    <a:lnTo>
                      <a:pt x="176" y="337"/>
                    </a:lnTo>
                    <a:lnTo>
                      <a:pt x="176" y="337"/>
                    </a:lnTo>
                    <a:lnTo>
                      <a:pt x="176" y="336"/>
                    </a:lnTo>
                    <a:lnTo>
                      <a:pt x="176" y="335"/>
                    </a:lnTo>
                    <a:lnTo>
                      <a:pt x="175" y="334"/>
                    </a:lnTo>
                    <a:lnTo>
                      <a:pt x="175" y="335"/>
                    </a:lnTo>
                    <a:lnTo>
                      <a:pt x="174" y="335"/>
                    </a:lnTo>
                    <a:lnTo>
                      <a:pt x="173" y="335"/>
                    </a:lnTo>
                    <a:lnTo>
                      <a:pt x="173" y="334"/>
                    </a:lnTo>
                    <a:lnTo>
                      <a:pt x="173" y="334"/>
                    </a:lnTo>
                    <a:lnTo>
                      <a:pt x="173" y="334"/>
                    </a:lnTo>
                    <a:lnTo>
                      <a:pt x="172" y="334"/>
                    </a:lnTo>
                    <a:lnTo>
                      <a:pt x="172" y="334"/>
                    </a:lnTo>
                    <a:lnTo>
                      <a:pt x="171" y="334"/>
                    </a:lnTo>
                    <a:lnTo>
                      <a:pt x="171" y="334"/>
                    </a:lnTo>
                    <a:lnTo>
                      <a:pt x="170" y="334"/>
                    </a:lnTo>
                    <a:lnTo>
                      <a:pt x="170" y="333"/>
                    </a:lnTo>
                    <a:lnTo>
                      <a:pt x="170" y="333"/>
                    </a:lnTo>
                    <a:lnTo>
                      <a:pt x="170" y="333"/>
                    </a:lnTo>
                    <a:lnTo>
                      <a:pt x="170" y="334"/>
                    </a:lnTo>
                    <a:lnTo>
                      <a:pt x="169" y="334"/>
                    </a:lnTo>
                    <a:lnTo>
                      <a:pt x="169" y="333"/>
                    </a:lnTo>
                    <a:lnTo>
                      <a:pt x="168" y="333"/>
                    </a:lnTo>
                    <a:lnTo>
                      <a:pt x="168" y="334"/>
                    </a:lnTo>
                    <a:lnTo>
                      <a:pt x="167" y="334"/>
                    </a:lnTo>
                    <a:lnTo>
                      <a:pt x="167" y="336"/>
                    </a:lnTo>
                    <a:lnTo>
                      <a:pt x="167" y="337"/>
                    </a:lnTo>
                    <a:lnTo>
                      <a:pt x="166" y="337"/>
                    </a:lnTo>
                    <a:lnTo>
                      <a:pt x="166" y="338"/>
                    </a:lnTo>
                    <a:lnTo>
                      <a:pt x="166" y="337"/>
                    </a:lnTo>
                    <a:lnTo>
                      <a:pt x="165" y="337"/>
                    </a:lnTo>
                    <a:lnTo>
                      <a:pt x="165" y="338"/>
                    </a:lnTo>
                    <a:lnTo>
                      <a:pt x="165" y="337"/>
                    </a:lnTo>
                    <a:lnTo>
                      <a:pt x="165" y="337"/>
                    </a:lnTo>
                    <a:lnTo>
                      <a:pt x="164" y="337"/>
                    </a:lnTo>
                    <a:lnTo>
                      <a:pt x="164" y="337"/>
                    </a:lnTo>
                    <a:lnTo>
                      <a:pt x="164" y="337"/>
                    </a:lnTo>
                    <a:lnTo>
                      <a:pt x="163" y="337"/>
                    </a:lnTo>
                    <a:lnTo>
                      <a:pt x="162" y="337"/>
                    </a:lnTo>
                    <a:lnTo>
                      <a:pt x="161" y="337"/>
                    </a:lnTo>
                    <a:lnTo>
                      <a:pt x="161" y="337"/>
                    </a:lnTo>
                    <a:lnTo>
                      <a:pt x="161" y="337"/>
                    </a:lnTo>
                    <a:lnTo>
                      <a:pt x="160" y="338"/>
                    </a:lnTo>
                    <a:lnTo>
                      <a:pt x="160" y="338"/>
                    </a:lnTo>
                    <a:lnTo>
                      <a:pt x="159" y="337"/>
                    </a:lnTo>
                    <a:lnTo>
                      <a:pt x="159" y="337"/>
                    </a:lnTo>
                    <a:lnTo>
                      <a:pt x="158" y="337"/>
                    </a:lnTo>
                    <a:lnTo>
                      <a:pt x="158" y="338"/>
                    </a:lnTo>
                    <a:lnTo>
                      <a:pt x="158" y="337"/>
                    </a:lnTo>
                    <a:lnTo>
                      <a:pt x="158" y="338"/>
                    </a:lnTo>
                    <a:lnTo>
                      <a:pt x="157" y="338"/>
                    </a:lnTo>
                    <a:lnTo>
                      <a:pt x="156" y="339"/>
                    </a:lnTo>
                    <a:lnTo>
                      <a:pt x="155" y="339"/>
                    </a:lnTo>
                    <a:lnTo>
                      <a:pt x="155" y="339"/>
                    </a:lnTo>
                    <a:lnTo>
                      <a:pt x="155" y="338"/>
                    </a:lnTo>
                    <a:lnTo>
                      <a:pt x="154" y="338"/>
                    </a:lnTo>
                    <a:lnTo>
                      <a:pt x="154" y="339"/>
                    </a:lnTo>
                    <a:lnTo>
                      <a:pt x="154" y="340"/>
                    </a:lnTo>
                    <a:lnTo>
                      <a:pt x="153" y="340"/>
                    </a:lnTo>
                    <a:lnTo>
                      <a:pt x="153" y="341"/>
                    </a:lnTo>
                    <a:lnTo>
                      <a:pt x="153" y="342"/>
                    </a:lnTo>
                    <a:lnTo>
                      <a:pt x="152" y="342"/>
                    </a:lnTo>
                    <a:lnTo>
                      <a:pt x="152" y="343"/>
                    </a:lnTo>
                    <a:lnTo>
                      <a:pt x="152" y="343"/>
                    </a:lnTo>
                    <a:lnTo>
                      <a:pt x="152" y="343"/>
                    </a:lnTo>
                    <a:lnTo>
                      <a:pt x="151" y="343"/>
                    </a:lnTo>
                    <a:lnTo>
                      <a:pt x="151" y="344"/>
                    </a:lnTo>
                    <a:lnTo>
                      <a:pt x="151" y="345"/>
                    </a:lnTo>
                    <a:lnTo>
                      <a:pt x="150" y="345"/>
                    </a:lnTo>
                    <a:lnTo>
                      <a:pt x="149" y="345"/>
                    </a:lnTo>
                    <a:lnTo>
                      <a:pt x="150" y="346"/>
                    </a:lnTo>
                    <a:lnTo>
                      <a:pt x="149" y="346"/>
                    </a:lnTo>
                    <a:lnTo>
                      <a:pt x="149" y="347"/>
                    </a:lnTo>
                    <a:lnTo>
                      <a:pt x="149" y="347"/>
                    </a:lnTo>
                    <a:lnTo>
                      <a:pt x="149" y="348"/>
                    </a:lnTo>
                    <a:lnTo>
                      <a:pt x="149" y="348"/>
                    </a:lnTo>
                    <a:lnTo>
                      <a:pt x="149" y="348"/>
                    </a:lnTo>
                    <a:lnTo>
                      <a:pt x="149" y="349"/>
                    </a:lnTo>
                    <a:lnTo>
                      <a:pt x="148" y="349"/>
                    </a:lnTo>
                    <a:lnTo>
                      <a:pt x="148" y="350"/>
                    </a:lnTo>
                    <a:lnTo>
                      <a:pt x="148" y="351"/>
                    </a:lnTo>
                    <a:lnTo>
                      <a:pt x="149" y="351"/>
                    </a:lnTo>
                    <a:lnTo>
                      <a:pt x="148" y="351"/>
                    </a:lnTo>
                    <a:lnTo>
                      <a:pt x="148" y="352"/>
                    </a:lnTo>
                    <a:lnTo>
                      <a:pt x="147" y="352"/>
                    </a:lnTo>
                    <a:lnTo>
                      <a:pt x="147" y="352"/>
                    </a:lnTo>
                    <a:lnTo>
                      <a:pt x="146" y="352"/>
                    </a:lnTo>
                    <a:lnTo>
                      <a:pt x="146" y="353"/>
                    </a:lnTo>
                    <a:lnTo>
                      <a:pt x="147" y="354"/>
                    </a:lnTo>
                    <a:lnTo>
                      <a:pt x="146" y="354"/>
                    </a:lnTo>
                    <a:lnTo>
                      <a:pt x="147" y="355"/>
                    </a:lnTo>
                    <a:lnTo>
                      <a:pt x="146" y="355"/>
                    </a:lnTo>
                    <a:lnTo>
                      <a:pt x="146" y="356"/>
                    </a:lnTo>
                    <a:lnTo>
                      <a:pt x="146" y="356"/>
                    </a:lnTo>
                    <a:lnTo>
                      <a:pt x="146" y="357"/>
                    </a:lnTo>
                    <a:lnTo>
                      <a:pt x="145" y="357"/>
                    </a:lnTo>
                    <a:lnTo>
                      <a:pt x="144" y="357"/>
                    </a:lnTo>
                    <a:lnTo>
                      <a:pt x="144" y="358"/>
                    </a:lnTo>
                    <a:lnTo>
                      <a:pt x="143" y="358"/>
                    </a:lnTo>
                    <a:lnTo>
                      <a:pt x="143" y="359"/>
                    </a:lnTo>
                    <a:lnTo>
                      <a:pt x="143" y="359"/>
                    </a:lnTo>
                    <a:lnTo>
                      <a:pt x="143" y="360"/>
                    </a:lnTo>
                    <a:lnTo>
                      <a:pt x="143" y="360"/>
                    </a:lnTo>
                    <a:lnTo>
                      <a:pt x="143" y="361"/>
                    </a:lnTo>
                    <a:lnTo>
                      <a:pt x="143" y="361"/>
                    </a:lnTo>
                    <a:lnTo>
                      <a:pt x="143" y="362"/>
                    </a:lnTo>
                    <a:lnTo>
                      <a:pt x="144" y="362"/>
                    </a:lnTo>
                    <a:lnTo>
                      <a:pt x="144" y="363"/>
                    </a:lnTo>
                    <a:lnTo>
                      <a:pt x="144" y="364"/>
                    </a:lnTo>
                    <a:lnTo>
                      <a:pt x="143" y="364"/>
                    </a:lnTo>
                    <a:lnTo>
                      <a:pt x="143" y="364"/>
                    </a:lnTo>
                    <a:lnTo>
                      <a:pt x="143" y="364"/>
                    </a:lnTo>
                    <a:lnTo>
                      <a:pt x="143" y="364"/>
                    </a:lnTo>
                    <a:lnTo>
                      <a:pt x="143" y="364"/>
                    </a:lnTo>
                    <a:lnTo>
                      <a:pt x="143" y="364"/>
                    </a:lnTo>
                    <a:lnTo>
                      <a:pt x="143" y="365"/>
                    </a:lnTo>
                    <a:lnTo>
                      <a:pt x="142" y="365"/>
                    </a:lnTo>
                    <a:lnTo>
                      <a:pt x="141" y="365"/>
                    </a:lnTo>
                    <a:lnTo>
                      <a:pt x="140" y="366"/>
                    </a:lnTo>
                    <a:lnTo>
                      <a:pt x="140" y="365"/>
                    </a:lnTo>
                    <a:lnTo>
                      <a:pt x="139" y="365"/>
                    </a:lnTo>
                    <a:lnTo>
                      <a:pt x="138" y="366"/>
                    </a:lnTo>
                    <a:lnTo>
                      <a:pt x="138" y="367"/>
                    </a:lnTo>
                    <a:lnTo>
                      <a:pt x="138" y="367"/>
                    </a:lnTo>
                    <a:lnTo>
                      <a:pt x="137" y="367"/>
                    </a:lnTo>
                    <a:lnTo>
                      <a:pt x="137" y="367"/>
                    </a:lnTo>
                    <a:lnTo>
                      <a:pt x="137" y="368"/>
                    </a:lnTo>
                    <a:lnTo>
                      <a:pt x="137" y="369"/>
                    </a:lnTo>
                    <a:lnTo>
                      <a:pt x="137" y="369"/>
                    </a:lnTo>
                    <a:lnTo>
                      <a:pt x="136" y="369"/>
                    </a:lnTo>
                    <a:lnTo>
                      <a:pt x="135" y="369"/>
                    </a:lnTo>
                    <a:lnTo>
                      <a:pt x="135" y="370"/>
                    </a:lnTo>
                    <a:lnTo>
                      <a:pt x="135" y="370"/>
                    </a:lnTo>
                    <a:lnTo>
                      <a:pt x="134" y="370"/>
                    </a:lnTo>
                    <a:lnTo>
                      <a:pt x="134" y="371"/>
                    </a:lnTo>
                    <a:lnTo>
                      <a:pt x="134" y="370"/>
                    </a:lnTo>
                    <a:lnTo>
                      <a:pt x="134" y="370"/>
                    </a:lnTo>
                    <a:lnTo>
                      <a:pt x="134" y="371"/>
                    </a:lnTo>
                    <a:lnTo>
                      <a:pt x="134" y="372"/>
                    </a:lnTo>
                    <a:lnTo>
                      <a:pt x="134" y="373"/>
                    </a:lnTo>
                    <a:lnTo>
                      <a:pt x="134" y="373"/>
                    </a:lnTo>
                    <a:lnTo>
                      <a:pt x="133" y="374"/>
                    </a:lnTo>
                    <a:lnTo>
                      <a:pt x="133" y="374"/>
                    </a:lnTo>
                    <a:lnTo>
                      <a:pt x="132" y="374"/>
                    </a:lnTo>
                    <a:lnTo>
                      <a:pt x="132" y="374"/>
                    </a:lnTo>
                    <a:lnTo>
                      <a:pt x="131" y="375"/>
                    </a:lnTo>
                    <a:lnTo>
                      <a:pt x="131" y="374"/>
                    </a:lnTo>
                    <a:lnTo>
                      <a:pt x="131" y="375"/>
                    </a:lnTo>
                    <a:lnTo>
                      <a:pt x="131" y="374"/>
                    </a:lnTo>
                    <a:lnTo>
                      <a:pt x="131" y="374"/>
                    </a:lnTo>
                    <a:lnTo>
                      <a:pt x="130" y="374"/>
                    </a:lnTo>
                    <a:lnTo>
                      <a:pt x="130" y="374"/>
                    </a:lnTo>
                    <a:lnTo>
                      <a:pt x="129" y="374"/>
                    </a:lnTo>
                    <a:lnTo>
                      <a:pt x="128" y="374"/>
                    </a:lnTo>
                    <a:lnTo>
                      <a:pt x="128" y="374"/>
                    </a:lnTo>
                    <a:lnTo>
                      <a:pt x="127" y="374"/>
                    </a:lnTo>
                    <a:lnTo>
                      <a:pt x="126" y="373"/>
                    </a:lnTo>
                    <a:lnTo>
                      <a:pt x="126" y="374"/>
                    </a:lnTo>
                    <a:lnTo>
                      <a:pt x="126" y="374"/>
                    </a:lnTo>
                    <a:lnTo>
                      <a:pt x="126" y="374"/>
                    </a:lnTo>
                    <a:lnTo>
                      <a:pt x="126" y="373"/>
                    </a:lnTo>
                    <a:lnTo>
                      <a:pt x="125" y="373"/>
                    </a:lnTo>
                    <a:lnTo>
                      <a:pt x="125" y="373"/>
                    </a:lnTo>
                    <a:lnTo>
                      <a:pt x="125" y="373"/>
                    </a:lnTo>
                    <a:lnTo>
                      <a:pt x="125" y="373"/>
                    </a:lnTo>
                    <a:lnTo>
                      <a:pt x="125" y="372"/>
                    </a:lnTo>
                    <a:lnTo>
                      <a:pt x="125" y="372"/>
                    </a:lnTo>
                    <a:lnTo>
                      <a:pt x="124" y="373"/>
                    </a:lnTo>
                    <a:lnTo>
                      <a:pt x="124" y="372"/>
                    </a:lnTo>
                    <a:lnTo>
                      <a:pt x="125" y="371"/>
                    </a:lnTo>
                    <a:lnTo>
                      <a:pt x="124" y="371"/>
                    </a:lnTo>
                    <a:lnTo>
                      <a:pt x="124" y="370"/>
                    </a:lnTo>
                    <a:lnTo>
                      <a:pt x="123" y="371"/>
                    </a:lnTo>
                    <a:lnTo>
                      <a:pt x="123" y="372"/>
                    </a:lnTo>
                    <a:lnTo>
                      <a:pt x="122" y="372"/>
                    </a:lnTo>
                    <a:lnTo>
                      <a:pt x="122" y="372"/>
                    </a:lnTo>
                    <a:lnTo>
                      <a:pt x="122" y="371"/>
                    </a:lnTo>
                    <a:lnTo>
                      <a:pt x="121" y="371"/>
                    </a:lnTo>
                    <a:lnTo>
                      <a:pt x="121" y="370"/>
                    </a:lnTo>
                    <a:lnTo>
                      <a:pt x="121" y="371"/>
                    </a:lnTo>
                    <a:lnTo>
                      <a:pt x="121" y="370"/>
                    </a:lnTo>
                    <a:lnTo>
                      <a:pt x="120" y="370"/>
                    </a:lnTo>
                    <a:lnTo>
                      <a:pt x="120" y="370"/>
                    </a:lnTo>
                    <a:lnTo>
                      <a:pt x="119" y="370"/>
                    </a:lnTo>
                    <a:lnTo>
                      <a:pt x="119" y="369"/>
                    </a:lnTo>
                    <a:lnTo>
                      <a:pt x="119" y="369"/>
                    </a:lnTo>
                    <a:lnTo>
                      <a:pt x="119" y="368"/>
                    </a:lnTo>
                    <a:lnTo>
                      <a:pt x="118" y="367"/>
                    </a:lnTo>
                    <a:lnTo>
                      <a:pt x="117" y="367"/>
                    </a:lnTo>
                    <a:lnTo>
                      <a:pt x="117" y="367"/>
                    </a:lnTo>
                    <a:lnTo>
                      <a:pt x="116" y="367"/>
                    </a:lnTo>
                    <a:lnTo>
                      <a:pt x="116" y="366"/>
                    </a:lnTo>
                    <a:lnTo>
                      <a:pt x="116" y="365"/>
                    </a:lnTo>
                    <a:lnTo>
                      <a:pt x="116" y="365"/>
                    </a:lnTo>
                    <a:lnTo>
                      <a:pt x="116" y="364"/>
                    </a:lnTo>
                    <a:lnTo>
                      <a:pt x="115" y="364"/>
                    </a:lnTo>
                    <a:lnTo>
                      <a:pt x="114" y="365"/>
                    </a:lnTo>
                    <a:lnTo>
                      <a:pt x="113" y="364"/>
                    </a:lnTo>
                    <a:lnTo>
                      <a:pt x="113" y="364"/>
                    </a:lnTo>
                    <a:lnTo>
                      <a:pt x="112" y="364"/>
                    </a:lnTo>
                    <a:lnTo>
                      <a:pt x="112" y="364"/>
                    </a:lnTo>
                    <a:lnTo>
                      <a:pt x="111" y="364"/>
                    </a:lnTo>
                    <a:lnTo>
                      <a:pt x="111" y="364"/>
                    </a:lnTo>
                    <a:lnTo>
                      <a:pt x="111" y="364"/>
                    </a:lnTo>
                    <a:lnTo>
                      <a:pt x="110" y="364"/>
                    </a:lnTo>
                    <a:lnTo>
                      <a:pt x="110" y="363"/>
                    </a:lnTo>
                    <a:lnTo>
                      <a:pt x="110" y="363"/>
                    </a:lnTo>
                    <a:lnTo>
                      <a:pt x="110" y="363"/>
                    </a:lnTo>
                    <a:lnTo>
                      <a:pt x="110" y="362"/>
                    </a:lnTo>
                    <a:lnTo>
                      <a:pt x="109" y="362"/>
                    </a:lnTo>
                    <a:lnTo>
                      <a:pt x="109" y="363"/>
                    </a:lnTo>
                    <a:lnTo>
                      <a:pt x="108" y="362"/>
                    </a:lnTo>
                    <a:lnTo>
                      <a:pt x="108" y="361"/>
                    </a:lnTo>
                    <a:lnTo>
                      <a:pt x="107" y="361"/>
                    </a:lnTo>
                    <a:lnTo>
                      <a:pt x="107" y="361"/>
                    </a:lnTo>
                    <a:lnTo>
                      <a:pt x="107" y="360"/>
                    </a:lnTo>
                    <a:lnTo>
                      <a:pt x="107" y="360"/>
                    </a:lnTo>
                    <a:lnTo>
                      <a:pt x="107" y="360"/>
                    </a:lnTo>
                    <a:lnTo>
                      <a:pt x="106" y="360"/>
                    </a:lnTo>
                    <a:lnTo>
                      <a:pt x="106" y="359"/>
                    </a:lnTo>
                    <a:lnTo>
                      <a:pt x="106" y="359"/>
                    </a:lnTo>
                    <a:lnTo>
                      <a:pt x="106" y="358"/>
                    </a:lnTo>
                    <a:lnTo>
                      <a:pt x="105" y="358"/>
                    </a:lnTo>
                    <a:lnTo>
                      <a:pt x="105" y="359"/>
                    </a:lnTo>
                    <a:lnTo>
                      <a:pt x="105" y="358"/>
                    </a:lnTo>
                    <a:lnTo>
                      <a:pt x="104" y="358"/>
                    </a:lnTo>
                    <a:lnTo>
                      <a:pt x="104" y="358"/>
                    </a:lnTo>
                    <a:lnTo>
                      <a:pt x="104" y="358"/>
                    </a:lnTo>
                    <a:lnTo>
                      <a:pt x="104" y="358"/>
                    </a:lnTo>
                    <a:lnTo>
                      <a:pt x="104" y="358"/>
                    </a:lnTo>
                    <a:lnTo>
                      <a:pt x="104" y="358"/>
                    </a:lnTo>
                    <a:lnTo>
                      <a:pt x="103" y="358"/>
                    </a:lnTo>
                    <a:lnTo>
                      <a:pt x="102" y="357"/>
                    </a:lnTo>
                    <a:lnTo>
                      <a:pt x="101" y="358"/>
                    </a:lnTo>
                    <a:lnTo>
                      <a:pt x="101" y="357"/>
                    </a:lnTo>
                    <a:lnTo>
                      <a:pt x="101" y="357"/>
                    </a:lnTo>
                    <a:lnTo>
                      <a:pt x="100" y="357"/>
                    </a:lnTo>
                    <a:lnTo>
                      <a:pt x="100" y="356"/>
                    </a:lnTo>
                    <a:lnTo>
                      <a:pt x="99" y="356"/>
                    </a:lnTo>
                    <a:lnTo>
                      <a:pt x="98" y="356"/>
                    </a:lnTo>
                    <a:lnTo>
                      <a:pt x="98" y="356"/>
                    </a:lnTo>
                    <a:lnTo>
                      <a:pt x="98" y="356"/>
                    </a:lnTo>
                    <a:lnTo>
                      <a:pt x="98" y="355"/>
                    </a:lnTo>
                    <a:lnTo>
                      <a:pt x="97" y="355"/>
                    </a:lnTo>
                    <a:lnTo>
                      <a:pt x="96" y="355"/>
                    </a:lnTo>
                    <a:lnTo>
                      <a:pt x="96" y="355"/>
                    </a:lnTo>
                    <a:lnTo>
                      <a:pt x="95" y="355"/>
                    </a:lnTo>
                    <a:lnTo>
                      <a:pt x="95" y="354"/>
                    </a:lnTo>
                    <a:lnTo>
                      <a:pt x="95" y="353"/>
                    </a:lnTo>
                    <a:lnTo>
                      <a:pt x="94" y="353"/>
                    </a:lnTo>
                    <a:lnTo>
                      <a:pt x="93" y="353"/>
                    </a:lnTo>
                    <a:lnTo>
                      <a:pt x="93" y="352"/>
                    </a:lnTo>
                    <a:lnTo>
                      <a:pt x="93" y="352"/>
                    </a:lnTo>
                    <a:lnTo>
                      <a:pt x="93" y="352"/>
                    </a:lnTo>
                    <a:lnTo>
                      <a:pt x="92" y="352"/>
                    </a:lnTo>
                    <a:lnTo>
                      <a:pt x="92" y="352"/>
                    </a:lnTo>
                    <a:lnTo>
                      <a:pt x="92" y="352"/>
                    </a:lnTo>
                    <a:lnTo>
                      <a:pt x="92" y="351"/>
                    </a:lnTo>
                    <a:lnTo>
                      <a:pt x="91" y="351"/>
                    </a:lnTo>
                    <a:lnTo>
                      <a:pt x="90" y="351"/>
                    </a:lnTo>
                    <a:lnTo>
                      <a:pt x="91" y="350"/>
                    </a:lnTo>
                    <a:lnTo>
                      <a:pt x="90" y="350"/>
                    </a:lnTo>
                    <a:lnTo>
                      <a:pt x="90" y="349"/>
                    </a:lnTo>
                    <a:lnTo>
                      <a:pt x="90" y="349"/>
                    </a:lnTo>
                    <a:lnTo>
                      <a:pt x="89" y="349"/>
                    </a:lnTo>
                    <a:lnTo>
                      <a:pt x="89" y="348"/>
                    </a:lnTo>
                    <a:lnTo>
                      <a:pt x="89" y="347"/>
                    </a:lnTo>
                    <a:lnTo>
                      <a:pt x="89" y="346"/>
                    </a:lnTo>
                    <a:lnTo>
                      <a:pt x="88" y="346"/>
                    </a:lnTo>
                    <a:lnTo>
                      <a:pt x="88" y="345"/>
                    </a:lnTo>
                    <a:lnTo>
                      <a:pt x="88" y="345"/>
                    </a:lnTo>
                    <a:lnTo>
                      <a:pt x="88" y="344"/>
                    </a:lnTo>
                    <a:lnTo>
                      <a:pt x="87" y="344"/>
                    </a:lnTo>
                    <a:lnTo>
                      <a:pt x="87" y="344"/>
                    </a:lnTo>
                    <a:lnTo>
                      <a:pt x="86" y="344"/>
                    </a:lnTo>
                    <a:lnTo>
                      <a:pt x="86" y="344"/>
                    </a:lnTo>
                    <a:lnTo>
                      <a:pt x="85" y="344"/>
                    </a:lnTo>
                    <a:lnTo>
                      <a:pt x="85" y="343"/>
                    </a:lnTo>
                    <a:lnTo>
                      <a:pt x="84" y="343"/>
                    </a:lnTo>
                    <a:lnTo>
                      <a:pt x="84" y="344"/>
                    </a:lnTo>
                    <a:lnTo>
                      <a:pt x="83" y="344"/>
                    </a:lnTo>
                    <a:lnTo>
                      <a:pt x="82" y="343"/>
                    </a:lnTo>
                    <a:lnTo>
                      <a:pt x="82" y="343"/>
                    </a:lnTo>
                    <a:lnTo>
                      <a:pt x="82" y="342"/>
                    </a:lnTo>
                    <a:lnTo>
                      <a:pt x="82" y="341"/>
                    </a:lnTo>
                    <a:lnTo>
                      <a:pt x="79" y="339"/>
                    </a:lnTo>
                    <a:lnTo>
                      <a:pt x="79" y="339"/>
                    </a:lnTo>
                    <a:lnTo>
                      <a:pt x="79" y="338"/>
                    </a:lnTo>
                    <a:lnTo>
                      <a:pt x="78" y="338"/>
                    </a:lnTo>
                    <a:lnTo>
                      <a:pt x="78" y="337"/>
                    </a:lnTo>
                    <a:lnTo>
                      <a:pt x="77" y="337"/>
                    </a:lnTo>
                    <a:lnTo>
                      <a:pt x="77" y="337"/>
                    </a:lnTo>
                    <a:lnTo>
                      <a:pt x="76" y="337"/>
                    </a:lnTo>
                    <a:lnTo>
                      <a:pt x="76" y="337"/>
                    </a:lnTo>
                    <a:lnTo>
                      <a:pt x="76" y="337"/>
                    </a:lnTo>
                    <a:lnTo>
                      <a:pt x="76" y="337"/>
                    </a:lnTo>
                    <a:lnTo>
                      <a:pt x="76" y="336"/>
                    </a:lnTo>
                    <a:lnTo>
                      <a:pt x="76" y="335"/>
                    </a:lnTo>
                    <a:lnTo>
                      <a:pt x="76" y="335"/>
                    </a:lnTo>
                    <a:lnTo>
                      <a:pt x="76" y="335"/>
                    </a:lnTo>
                    <a:lnTo>
                      <a:pt x="76" y="334"/>
                    </a:lnTo>
                    <a:lnTo>
                      <a:pt x="76" y="334"/>
                    </a:lnTo>
                    <a:lnTo>
                      <a:pt x="76" y="333"/>
                    </a:lnTo>
                    <a:lnTo>
                      <a:pt x="76" y="333"/>
                    </a:lnTo>
                    <a:lnTo>
                      <a:pt x="76" y="332"/>
                    </a:lnTo>
                    <a:lnTo>
                      <a:pt x="76" y="331"/>
                    </a:lnTo>
                    <a:lnTo>
                      <a:pt x="75" y="331"/>
                    </a:lnTo>
                    <a:lnTo>
                      <a:pt x="75" y="331"/>
                    </a:lnTo>
                    <a:lnTo>
                      <a:pt x="76" y="331"/>
                    </a:lnTo>
                    <a:lnTo>
                      <a:pt x="75" y="331"/>
                    </a:lnTo>
                    <a:lnTo>
                      <a:pt x="75" y="330"/>
                    </a:lnTo>
                    <a:lnTo>
                      <a:pt x="75" y="329"/>
                    </a:lnTo>
                    <a:lnTo>
                      <a:pt x="75" y="329"/>
                    </a:lnTo>
                    <a:lnTo>
                      <a:pt x="74" y="329"/>
                    </a:lnTo>
                    <a:lnTo>
                      <a:pt x="75" y="329"/>
                    </a:lnTo>
                    <a:lnTo>
                      <a:pt x="74" y="328"/>
                    </a:lnTo>
                    <a:lnTo>
                      <a:pt x="74" y="329"/>
                    </a:lnTo>
                    <a:lnTo>
                      <a:pt x="74" y="328"/>
                    </a:lnTo>
                    <a:lnTo>
                      <a:pt x="73" y="328"/>
                    </a:lnTo>
                    <a:lnTo>
                      <a:pt x="73" y="328"/>
                    </a:lnTo>
                    <a:lnTo>
                      <a:pt x="73" y="327"/>
                    </a:lnTo>
                    <a:lnTo>
                      <a:pt x="73" y="327"/>
                    </a:lnTo>
                    <a:lnTo>
                      <a:pt x="73" y="327"/>
                    </a:lnTo>
                    <a:lnTo>
                      <a:pt x="73" y="326"/>
                    </a:lnTo>
                    <a:lnTo>
                      <a:pt x="73" y="326"/>
                    </a:lnTo>
                    <a:lnTo>
                      <a:pt x="73" y="325"/>
                    </a:lnTo>
                    <a:lnTo>
                      <a:pt x="73" y="325"/>
                    </a:lnTo>
                    <a:lnTo>
                      <a:pt x="72" y="325"/>
                    </a:lnTo>
                    <a:lnTo>
                      <a:pt x="72" y="324"/>
                    </a:lnTo>
                    <a:lnTo>
                      <a:pt x="72" y="323"/>
                    </a:lnTo>
                    <a:lnTo>
                      <a:pt x="71" y="323"/>
                    </a:lnTo>
                    <a:lnTo>
                      <a:pt x="71" y="322"/>
                    </a:lnTo>
                    <a:lnTo>
                      <a:pt x="71" y="323"/>
                    </a:lnTo>
                    <a:lnTo>
                      <a:pt x="71" y="322"/>
                    </a:lnTo>
                    <a:lnTo>
                      <a:pt x="71" y="322"/>
                    </a:lnTo>
                    <a:lnTo>
                      <a:pt x="71" y="322"/>
                    </a:lnTo>
                    <a:lnTo>
                      <a:pt x="71" y="322"/>
                    </a:lnTo>
                    <a:lnTo>
                      <a:pt x="71" y="322"/>
                    </a:lnTo>
                    <a:lnTo>
                      <a:pt x="71" y="322"/>
                    </a:lnTo>
                    <a:lnTo>
                      <a:pt x="71" y="321"/>
                    </a:lnTo>
                    <a:lnTo>
                      <a:pt x="71" y="321"/>
                    </a:lnTo>
                    <a:lnTo>
                      <a:pt x="71" y="320"/>
                    </a:lnTo>
                    <a:lnTo>
                      <a:pt x="71" y="320"/>
                    </a:lnTo>
                    <a:lnTo>
                      <a:pt x="71" y="320"/>
                    </a:lnTo>
                    <a:lnTo>
                      <a:pt x="71" y="319"/>
                    </a:lnTo>
                    <a:lnTo>
                      <a:pt x="71" y="319"/>
                    </a:lnTo>
                    <a:lnTo>
                      <a:pt x="71" y="318"/>
                    </a:lnTo>
                    <a:lnTo>
                      <a:pt x="71" y="317"/>
                    </a:lnTo>
                    <a:lnTo>
                      <a:pt x="71" y="316"/>
                    </a:lnTo>
                    <a:lnTo>
                      <a:pt x="71" y="316"/>
                    </a:lnTo>
                    <a:lnTo>
                      <a:pt x="71" y="315"/>
                    </a:lnTo>
                    <a:lnTo>
                      <a:pt x="71" y="315"/>
                    </a:lnTo>
                    <a:lnTo>
                      <a:pt x="71" y="314"/>
                    </a:lnTo>
                    <a:lnTo>
                      <a:pt x="71" y="314"/>
                    </a:lnTo>
                    <a:lnTo>
                      <a:pt x="71" y="313"/>
                    </a:lnTo>
                    <a:lnTo>
                      <a:pt x="71" y="313"/>
                    </a:lnTo>
                    <a:lnTo>
                      <a:pt x="71" y="313"/>
                    </a:lnTo>
                    <a:lnTo>
                      <a:pt x="71" y="312"/>
                    </a:lnTo>
                    <a:lnTo>
                      <a:pt x="72" y="311"/>
                    </a:lnTo>
                    <a:lnTo>
                      <a:pt x="71" y="311"/>
                    </a:lnTo>
                    <a:lnTo>
                      <a:pt x="72" y="310"/>
                    </a:lnTo>
                    <a:lnTo>
                      <a:pt x="71" y="310"/>
                    </a:lnTo>
                    <a:lnTo>
                      <a:pt x="71" y="309"/>
                    </a:lnTo>
                    <a:lnTo>
                      <a:pt x="71" y="308"/>
                    </a:lnTo>
                    <a:lnTo>
                      <a:pt x="71" y="307"/>
                    </a:lnTo>
                    <a:lnTo>
                      <a:pt x="71" y="307"/>
                    </a:lnTo>
                    <a:lnTo>
                      <a:pt x="71" y="307"/>
                    </a:lnTo>
                    <a:lnTo>
                      <a:pt x="71" y="307"/>
                    </a:lnTo>
                    <a:lnTo>
                      <a:pt x="71" y="307"/>
                    </a:lnTo>
                    <a:lnTo>
                      <a:pt x="71" y="306"/>
                    </a:lnTo>
                    <a:lnTo>
                      <a:pt x="70" y="306"/>
                    </a:lnTo>
                    <a:lnTo>
                      <a:pt x="70" y="306"/>
                    </a:lnTo>
                    <a:lnTo>
                      <a:pt x="70" y="305"/>
                    </a:lnTo>
                    <a:lnTo>
                      <a:pt x="70" y="304"/>
                    </a:lnTo>
                    <a:lnTo>
                      <a:pt x="70" y="304"/>
                    </a:lnTo>
                    <a:lnTo>
                      <a:pt x="70" y="303"/>
                    </a:lnTo>
                    <a:lnTo>
                      <a:pt x="69" y="304"/>
                    </a:lnTo>
                    <a:lnTo>
                      <a:pt x="69" y="303"/>
                    </a:lnTo>
                    <a:lnTo>
                      <a:pt x="69" y="304"/>
                    </a:lnTo>
                    <a:lnTo>
                      <a:pt x="69" y="303"/>
                    </a:lnTo>
                    <a:lnTo>
                      <a:pt x="68" y="303"/>
                    </a:lnTo>
                    <a:lnTo>
                      <a:pt x="68" y="302"/>
                    </a:lnTo>
                    <a:lnTo>
                      <a:pt x="68" y="301"/>
                    </a:lnTo>
                    <a:lnTo>
                      <a:pt x="67" y="301"/>
                    </a:lnTo>
                    <a:lnTo>
                      <a:pt x="67" y="301"/>
                    </a:lnTo>
                    <a:lnTo>
                      <a:pt x="67" y="301"/>
                    </a:lnTo>
                    <a:lnTo>
                      <a:pt x="67" y="301"/>
                    </a:lnTo>
                    <a:lnTo>
                      <a:pt x="67" y="300"/>
                    </a:lnTo>
                    <a:lnTo>
                      <a:pt x="67" y="299"/>
                    </a:lnTo>
                    <a:lnTo>
                      <a:pt x="67" y="299"/>
                    </a:lnTo>
                    <a:lnTo>
                      <a:pt x="66" y="299"/>
                    </a:lnTo>
                    <a:lnTo>
                      <a:pt x="66" y="299"/>
                    </a:lnTo>
                    <a:lnTo>
                      <a:pt x="65" y="299"/>
                    </a:lnTo>
                    <a:lnTo>
                      <a:pt x="66" y="298"/>
                    </a:lnTo>
                    <a:lnTo>
                      <a:pt x="66" y="298"/>
                    </a:lnTo>
                    <a:lnTo>
                      <a:pt x="66" y="297"/>
                    </a:lnTo>
                    <a:lnTo>
                      <a:pt x="65" y="297"/>
                    </a:lnTo>
                    <a:lnTo>
                      <a:pt x="66" y="297"/>
                    </a:lnTo>
                    <a:lnTo>
                      <a:pt x="66" y="296"/>
                    </a:lnTo>
                    <a:lnTo>
                      <a:pt x="65" y="296"/>
                    </a:lnTo>
                    <a:lnTo>
                      <a:pt x="65" y="295"/>
                    </a:lnTo>
                    <a:lnTo>
                      <a:pt x="65" y="295"/>
                    </a:lnTo>
                    <a:lnTo>
                      <a:pt x="65" y="294"/>
                    </a:lnTo>
                    <a:lnTo>
                      <a:pt x="66" y="293"/>
                    </a:lnTo>
                    <a:lnTo>
                      <a:pt x="65" y="293"/>
                    </a:lnTo>
                    <a:lnTo>
                      <a:pt x="65" y="292"/>
                    </a:lnTo>
                    <a:lnTo>
                      <a:pt x="65" y="292"/>
                    </a:lnTo>
                    <a:lnTo>
                      <a:pt x="65" y="292"/>
                    </a:lnTo>
                    <a:lnTo>
                      <a:pt x="65" y="292"/>
                    </a:lnTo>
                    <a:lnTo>
                      <a:pt x="65" y="292"/>
                    </a:lnTo>
                    <a:lnTo>
                      <a:pt x="65" y="292"/>
                    </a:lnTo>
                    <a:lnTo>
                      <a:pt x="65" y="291"/>
                    </a:lnTo>
                    <a:lnTo>
                      <a:pt x="65" y="291"/>
                    </a:lnTo>
                    <a:lnTo>
                      <a:pt x="65" y="290"/>
                    </a:lnTo>
                    <a:lnTo>
                      <a:pt x="65" y="289"/>
                    </a:lnTo>
                    <a:lnTo>
                      <a:pt x="65" y="289"/>
                    </a:lnTo>
                    <a:lnTo>
                      <a:pt x="64" y="289"/>
                    </a:lnTo>
                    <a:lnTo>
                      <a:pt x="64" y="288"/>
                    </a:lnTo>
                    <a:lnTo>
                      <a:pt x="64" y="288"/>
                    </a:lnTo>
                    <a:lnTo>
                      <a:pt x="63" y="288"/>
                    </a:lnTo>
                    <a:lnTo>
                      <a:pt x="63" y="287"/>
                    </a:lnTo>
                    <a:lnTo>
                      <a:pt x="62" y="287"/>
                    </a:lnTo>
                    <a:lnTo>
                      <a:pt x="61" y="287"/>
                    </a:lnTo>
                    <a:lnTo>
                      <a:pt x="61" y="286"/>
                    </a:lnTo>
                    <a:lnTo>
                      <a:pt x="61" y="286"/>
                    </a:lnTo>
                    <a:lnTo>
                      <a:pt x="61" y="285"/>
                    </a:lnTo>
                    <a:lnTo>
                      <a:pt x="61" y="284"/>
                    </a:lnTo>
                    <a:lnTo>
                      <a:pt x="61" y="284"/>
                    </a:lnTo>
                    <a:lnTo>
                      <a:pt x="61" y="284"/>
                    </a:lnTo>
                    <a:lnTo>
                      <a:pt x="61" y="283"/>
                    </a:lnTo>
                    <a:lnTo>
                      <a:pt x="61" y="284"/>
                    </a:lnTo>
                    <a:lnTo>
                      <a:pt x="60" y="284"/>
                    </a:lnTo>
                    <a:lnTo>
                      <a:pt x="60" y="283"/>
                    </a:lnTo>
                    <a:lnTo>
                      <a:pt x="60" y="284"/>
                    </a:lnTo>
                    <a:lnTo>
                      <a:pt x="60" y="284"/>
                    </a:lnTo>
                    <a:lnTo>
                      <a:pt x="60" y="283"/>
                    </a:lnTo>
                    <a:lnTo>
                      <a:pt x="60" y="284"/>
                    </a:lnTo>
                    <a:lnTo>
                      <a:pt x="59" y="284"/>
                    </a:lnTo>
                    <a:lnTo>
                      <a:pt x="59" y="283"/>
                    </a:lnTo>
                    <a:lnTo>
                      <a:pt x="59" y="283"/>
                    </a:lnTo>
                    <a:lnTo>
                      <a:pt x="58" y="283"/>
                    </a:lnTo>
                    <a:lnTo>
                      <a:pt x="58" y="283"/>
                    </a:lnTo>
                    <a:lnTo>
                      <a:pt x="58" y="283"/>
                    </a:lnTo>
                    <a:lnTo>
                      <a:pt x="58" y="282"/>
                    </a:lnTo>
                    <a:lnTo>
                      <a:pt x="58" y="282"/>
                    </a:lnTo>
                    <a:lnTo>
                      <a:pt x="58" y="281"/>
                    </a:lnTo>
                    <a:lnTo>
                      <a:pt x="57" y="281"/>
                    </a:lnTo>
                    <a:lnTo>
                      <a:pt x="57" y="280"/>
                    </a:lnTo>
                    <a:lnTo>
                      <a:pt x="57" y="281"/>
                    </a:lnTo>
                    <a:lnTo>
                      <a:pt x="57" y="280"/>
                    </a:lnTo>
                    <a:lnTo>
                      <a:pt x="57" y="280"/>
                    </a:lnTo>
                    <a:lnTo>
                      <a:pt x="57" y="280"/>
                    </a:lnTo>
                    <a:lnTo>
                      <a:pt x="56" y="280"/>
                    </a:lnTo>
                    <a:lnTo>
                      <a:pt x="56" y="280"/>
                    </a:lnTo>
                    <a:lnTo>
                      <a:pt x="57" y="280"/>
                    </a:lnTo>
                    <a:lnTo>
                      <a:pt x="56" y="280"/>
                    </a:lnTo>
                    <a:lnTo>
                      <a:pt x="55" y="280"/>
                    </a:lnTo>
                    <a:lnTo>
                      <a:pt x="55" y="280"/>
                    </a:lnTo>
                    <a:lnTo>
                      <a:pt x="55" y="279"/>
                    </a:lnTo>
                    <a:lnTo>
                      <a:pt x="55" y="278"/>
                    </a:lnTo>
                    <a:lnTo>
                      <a:pt x="55" y="278"/>
                    </a:lnTo>
                    <a:lnTo>
                      <a:pt x="55" y="279"/>
                    </a:lnTo>
                    <a:lnTo>
                      <a:pt x="55" y="278"/>
                    </a:lnTo>
                    <a:lnTo>
                      <a:pt x="55" y="277"/>
                    </a:lnTo>
                    <a:lnTo>
                      <a:pt x="54" y="277"/>
                    </a:lnTo>
                    <a:lnTo>
                      <a:pt x="53" y="277"/>
                    </a:lnTo>
                    <a:lnTo>
                      <a:pt x="53" y="277"/>
                    </a:lnTo>
                    <a:lnTo>
                      <a:pt x="53" y="277"/>
                    </a:lnTo>
                    <a:lnTo>
                      <a:pt x="53" y="277"/>
                    </a:lnTo>
                    <a:lnTo>
                      <a:pt x="52" y="277"/>
                    </a:lnTo>
                    <a:lnTo>
                      <a:pt x="52" y="277"/>
                    </a:lnTo>
                    <a:lnTo>
                      <a:pt x="51" y="277"/>
                    </a:lnTo>
                    <a:lnTo>
                      <a:pt x="51" y="277"/>
                    </a:lnTo>
                    <a:lnTo>
                      <a:pt x="50" y="277"/>
                    </a:lnTo>
                    <a:lnTo>
                      <a:pt x="50" y="276"/>
                    </a:lnTo>
                    <a:lnTo>
                      <a:pt x="49" y="276"/>
                    </a:lnTo>
                    <a:lnTo>
                      <a:pt x="49" y="277"/>
                    </a:lnTo>
                    <a:lnTo>
                      <a:pt x="49" y="276"/>
                    </a:lnTo>
                    <a:lnTo>
                      <a:pt x="49" y="277"/>
                    </a:lnTo>
                    <a:lnTo>
                      <a:pt x="49" y="276"/>
                    </a:lnTo>
                    <a:lnTo>
                      <a:pt x="49" y="275"/>
                    </a:lnTo>
                    <a:lnTo>
                      <a:pt x="49" y="275"/>
                    </a:lnTo>
                    <a:lnTo>
                      <a:pt x="48" y="274"/>
                    </a:lnTo>
                    <a:lnTo>
                      <a:pt x="47" y="274"/>
                    </a:lnTo>
                    <a:lnTo>
                      <a:pt x="47" y="274"/>
                    </a:lnTo>
                    <a:lnTo>
                      <a:pt x="47" y="274"/>
                    </a:lnTo>
                    <a:lnTo>
                      <a:pt x="46" y="274"/>
                    </a:lnTo>
                    <a:lnTo>
                      <a:pt x="46" y="274"/>
                    </a:lnTo>
                    <a:lnTo>
                      <a:pt x="46" y="273"/>
                    </a:lnTo>
                    <a:lnTo>
                      <a:pt x="46" y="272"/>
                    </a:lnTo>
                    <a:lnTo>
                      <a:pt x="46" y="271"/>
                    </a:lnTo>
                    <a:lnTo>
                      <a:pt x="45" y="271"/>
                    </a:lnTo>
                    <a:lnTo>
                      <a:pt x="45" y="271"/>
                    </a:lnTo>
                    <a:lnTo>
                      <a:pt x="44" y="271"/>
                    </a:lnTo>
                    <a:lnTo>
                      <a:pt x="43" y="270"/>
                    </a:lnTo>
                    <a:lnTo>
                      <a:pt x="43" y="269"/>
                    </a:lnTo>
                    <a:lnTo>
                      <a:pt x="43" y="269"/>
                    </a:lnTo>
                    <a:lnTo>
                      <a:pt x="43" y="269"/>
                    </a:lnTo>
                    <a:lnTo>
                      <a:pt x="43" y="269"/>
                    </a:lnTo>
                    <a:lnTo>
                      <a:pt x="43" y="268"/>
                    </a:lnTo>
                    <a:lnTo>
                      <a:pt x="42" y="268"/>
                    </a:lnTo>
                    <a:lnTo>
                      <a:pt x="43" y="268"/>
                    </a:lnTo>
                    <a:lnTo>
                      <a:pt x="42" y="268"/>
                    </a:lnTo>
                    <a:lnTo>
                      <a:pt x="41" y="268"/>
                    </a:lnTo>
                    <a:lnTo>
                      <a:pt x="41" y="267"/>
                    </a:lnTo>
                    <a:lnTo>
                      <a:pt x="40" y="267"/>
                    </a:lnTo>
                    <a:lnTo>
                      <a:pt x="40" y="266"/>
                    </a:lnTo>
                    <a:lnTo>
                      <a:pt x="40" y="266"/>
                    </a:lnTo>
                    <a:lnTo>
                      <a:pt x="40" y="265"/>
                    </a:lnTo>
                    <a:lnTo>
                      <a:pt x="39" y="265"/>
                    </a:lnTo>
                    <a:lnTo>
                      <a:pt x="39" y="265"/>
                    </a:lnTo>
                    <a:lnTo>
                      <a:pt x="39" y="264"/>
                    </a:lnTo>
                    <a:lnTo>
                      <a:pt x="39" y="262"/>
                    </a:lnTo>
                    <a:lnTo>
                      <a:pt x="38" y="262"/>
                    </a:lnTo>
                    <a:lnTo>
                      <a:pt x="38" y="262"/>
                    </a:lnTo>
                    <a:lnTo>
                      <a:pt x="37" y="261"/>
                    </a:lnTo>
                    <a:lnTo>
                      <a:pt x="37" y="261"/>
                    </a:lnTo>
                    <a:lnTo>
                      <a:pt x="37" y="259"/>
                    </a:lnTo>
                    <a:lnTo>
                      <a:pt x="36" y="259"/>
                    </a:lnTo>
                    <a:lnTo>
                      <a:pt x="35" y="259"/>
                    </a:lnTo>
                    <a:lnTo>
                      <a:pt x="34" y="258"/>
                    </a:lnTo>
                    <a:lnTo>
                      <a:pt x="34" y="258"/>
                    </a:lnTo>
                    <a:lnTo>
                      <a:pt x="34" y="257"/>
                    </a:lnTo>
                    <a:lnTo>
                      <a:pt x="33" y="256"/>
                    </a:lnTo>
                    <a:lnTo>
                      <a:pt x="32" y="256"/>
                    </a:lnTo>
                    <a:lnTo>
                      <a:pt x="32" y="256"/>
                    </a:lnTo>
                    <a:lnTo>
                      <a:pt x="32" y="255"/>
                    </a:lnTo>
                    <a:lnTo>
                      <a:pt x="31" y="254"/>
                    </a:lnTo>
                    <a:lnTo>
                      <a:pt x="31" y="253"/>
                    </a:lnTo>
                    <a:lnTo>
                      <a:pt x="30" y="253"/>
                    </a:lnTo>
                    <a:lnTo>
                      <a:pt x="29" y="251"/>
                    </a:lnTo>
                    <a:lnTo>
                      <a:pt x="28" y="250"/>
                    </a:lnTo>
                    <a:lnTo>
                      <a:pt x="28" y="249"/>
                    </a:lnTo>
                    <a:lnTo>
                      <a:pt x="28" y="249"/>
                    </a:lnTo>
                    <a:lnTo>
                      <a:pt x="27" y="249"/>
                    </a:lnTo>
                    <a:lnTo>
                      <a:pt x="27" y="249"/>
                    </a:lnTo>
                    <a:lnTo>
                      <a:pt x="27" y="248"/>
                    </a:lnTo>
                    <a:lnTo>
                      <a:pt x="27" y="248"/>
                    </a:lnTo>
                    <a:lnTo>
                      <a:pt x="26" y="248"/>
                    </a:lnTo>
                    <a:lnTo>
                      <a:pt x="25" y="246"/>
                    </a:lnTo>
                    <a:lnTo>
                      <a:pt x="26" y="246"/>
                    </a:lnTo>
                    <a:lnTo>
                      <a:pt x="25" y="246"/>
                    </a:lnTo>
                    <a:lnTo>
                      <a:pt x="25" y="246"/>
                    </a:lnTo>
                    <a:lnTo>
                      <a:pt x="25" y="245"/>
                    </a:lnTo>
                    <a:lnTo>
                      <a:pt x="24" y="244"/>
                    </a:lnTo>
                    <a:lnTo>
                      <a:pt x="23" y="244"/>
                    </a:lnTo>
                    <a:lnTo>
                      <a:pt x="21" y="243"/>
                    </a:lnTo>
                    <a:lnTo>
                      <a:pt x="20" y="243"/>
                    </a:lnTo>
                    <a:lnTo>
                      <a:pt x="19" y="242"/>
                    </a:lnTo>
                    <a:lnTo>
                      <a:pt x="19" y="242"/>
                    </a:lnTo>
                    <a:lnTo>
                      <a:pt x="17" y="241"/>
                    </a:lnTo>
                    <a:lnTo>
                      <a:pt x="16" y="240"/>
                    </a:lnTo>
                    <a:lnTo>
                      <a:pt x="16" y="239"/>
                    </a:lnTo>
                    <a:lnTo>
                      <a:pt x="16" y="239"/>
                    </a:lnTo>
                    <a:lnTo>
                      <a:pt x="16" y="238"/>
                    </a:lnTo>
                    <a:lnTo>
                      <a:pt x="15" y="237"/>
                    </a:lnTo>
                    <a:lnTo>
                      <a:pt x="14" y="235"/>
                    </a:lnTo>
                    <a:lnTo>
                      <a:pt x="13" y="234"/>
                    </a:lnTo>
                    <a:lnTo>
                      <a:pt x="13" y="233"/>
                    </a:lnTo>
                    <a:lnTo>
                      <a:pt x="13" y="231"/>
                    </a:lnTo>
                    <a:lnTo>
                      <a:pt x="13" y="231"/>
                    </a:lnTo>
                    <a:lnTo>
                      <a:pt x="11" y="229"/>
                    </a:lnTo>
                    <a:lnTo>
                      <a:pt x="10" y="228"/>
                    </a:lnTo>
                    <a:lnTo>
                      <a:pt x="10" y="226"/>
                    </a:lnTo>
                    <a:lnTo>
                      <a:pt x="10" y="225"/>
                    </a:lnTo>
                    <a:lnTo>
                      <a:pt x="9" y="224"/>
                    </a:lnTo>
                    <a:lnTo>
                      <a:pt x="8" y="224"/>
                    </a:lnTo>
                    <a:lnTo>
                      <a:pt x="7" y="223"/>
                    </a:lnTo>
                    <a:lnTo>
                      <a:pt x="7" y="223"/>
                    </a:lnTo>
                    <a:lnTo>
                      <a:pt x="6" y="224"/>
                    </a:lnTo>
                    <a:lnTo>
                      <a:pt x="5" y="224"/>
                    </a:lnTo>
                    <a:lnTo>
                      <a:pt x="4" y="223"/>
                    </a:lnTo>
                    <a:lnTo>
                      <a:pt x="4" y="223"/>
                    </a:lnTo>
                    <a:lnTo>
                      <a:pt x="4" y="223"/>
                    </a:lnTo>
                    <a:lnTo>
                      <a:pt x="4" y="222"/>
                    </a:lnTo>
                    <a:lnTo>
                      <a:pt x="4" y="222"/>
                    </a:lnTo>
                    <a:lnTo>
                      <a:pt x="4" y="222"/>
                    </a:lnTo>
                    <a:lnTo>
                      <a:pt x="4" y="221"/>
                    </a:lnTo>
                    <a:lnTo>
                      <a:pt x="3" y="221"/>
                    </a:lnTo>
                    <a:lnTo>
                      <a:pt x="2" y="221"/>
                    </a:lnTo>
                    <a:lnTo>
                      <a:pt x="2" y="220"/>
                    </a:lnTo>
                    <a:lnTo>
                      <a:pt x="1" y="220"/>
                    </a:lnTo>
                    <a:lnTo>
                      <a:pt x="1" y="219"/>
                    </a:lnTo>
                    <a:lnTo>
                      <a:pt x="1" y="219"/>
                    </a:lnTo>
                    <a:lnTo>
                      <a:pt x="1" y="219"/>
                    </a:lnTo>
                    <a:lnTo>
                      <a:pt x="1" y="218"/>
                    </a:lnTo>
                    <a:lnTo>
                      <a:pt x="0" y="217"/>
                    </a:lnTo>
                    <a:lnTo>
                      <a:pt x="1" y="216"/>
                    </a:lnTo>
                    <a:lnTo>
                      <a:pt x="0" y="216"/>
                    </a:lnTo>
                    <a:lnTo>
                      <a:pt x="1" y="216"/>
                    </a:lnTo>
                    <a:lnTo>
                      <a:pt x="1" y="216"/>
                    </a:lnTo>
                    <a:lnTo>
                      <a:pt x="1" y="215"/>
                    </a:lnTo>
                    <a:lnTo>
                      <a:pt x="1" y="214"/>
                    </a:lnTo>
                    <a:lnTo>
                      <a:pt x="1" y="213"/>
                    </a:lnTo>
                    <a:lnTo>
                      <a:pt x="1" y="213"/>
                    </a:lnTo>
                    <a:lnTo>
                      <a:pt x="1" y="213"/>
                    </a:lnTo>
                    <a:lnTo>
                      <a:pt x="1" y="212"/>
                    </a:lnTo>
                    <a:lnTo>
                      <a:pt x="1" y="211"/>
                    </a:lnTo>
                    <a:lnTo>
                      <a:pt x="1" y="211"/>
                    </a:lnTo>
                    <a:lnTo>
                      <a:pt x="11" y="212"/>
                    </a:lnTo>
                    <a:lnTo>
                      <a:pt x="14" y="213"/>
                    </a:lnTo>
                    <a:lnTo>
                      <a:pt x="15" y="213"/>
                    </a:lnTo>
                    <a:lnTo>
                      <a:pt x="16" y="213"/>
                    </a:lnTo>
                    <a:lnTo>
                      <a:pt x="18" y="213"/>
                    </a:lnTo>
                    <a:lnTo>
                      <a:pt x="19" y="213"/>
                    </a:lnTo>
                    <a:lnTo>
                      <a:pt x="19" y="213"/>
                    </a:lnTo>
                    <a:lnTo>
                      <a:pt x="22" y="213"/>
                    </a:lnTo>
                    <a:lnTo>
                      <a:pt x="27" y="214"/>
                    </a:lnTo>
                    <a:lnTo>
                      <a:pt x="30" y="214"/>
                    </a:lnTo>
                    <a:lnTo>
                      <a:pt x="31" y="214"/>
                    </a:lnTo>
                    <a:lnTo>
                      <a:pt x="31" y="214"/>
                    </a:lnTo>
                    <a:lnTo>
                      <a:pt x="32" y="215"/>
                    </a:lnTo>
                    <a:lnTo>
                      <a:pt x="32" y="215"/>
                    </a:lnTo>
                    <a:lnTo>
                      <a:pt x="34" y="215"/>
                    </a:lnTo>
                    <a:lnTo>
                      <a:pt x="37" y="215"/>
                    </a:lnTo>
                    <a:lnTo>
                      <a:pt x="37" y="215"/>
                    </a:lnTo>
                    <a:lnTo>
                      <a:pt x="37" y="216"/>
                    </a:lnTo>
                    <a:lnTo>
                      <a:pt x="38" y="216"/>
                    </a:lnTo>
                    <a:lnTo>
                      <a:pt x="46" y="216"/>
                    </a:lnTo>
                    <a:lnTo>
                      <a:pt x="48" y="216"/>
                    </a:lnTo>
                    <a:lnTo>
                      <a:pt x="49" y="216"/>
                    </a:lnTo>
                    <a:lnTo>
                      <a:pt x="52" y="216"/>
                    </a:lnTo>
                    <a:lnTo>
                      <a:pt x="52" y="216"/>
                    </a:lnTo>
                    <a:lnTo>
                      <a:pt x="55" y="216"/>
                    </a:lnTo>
                    <a:lnTo>
                      <a:pt x="57" y="217"/>
                    </a:lnTo>
                    <a:lnTo>
                      <a:pt x="58" y="217"/>
                    </a:lnTo>
                    <a:lnTo>
                      <a:pt x="59" y="217"/>
                    </a:lnTo>
                    <a:lnTo>
                      <a:pt x="60" y="217"/>
                    </a:lnTo>
                    <a:lnTo>
                      <a:pt x="60" y="217"/>
                    </a:lnTo>
                    <a:lnTo>
                      <a:pt x="61" y="217"/>
                    </a:lnTo>
                    <a:lnTo>
                      <a:pt x="61" y="217"/>
                    </a:lnTo>
                    <a:lnTo>
                      <a:pt x="62" y="217"/>
                    </a:lnTo>
                    <a:lnTo>
                      <a:pt x="63" y="217"/>
                    </a:lnTo>
                    <a:lnTo>
                      <a:pt x="64" y="218"/>
                    </a:lnTo>
                    <a:lnTo>
                      <a:pt x="65" y="218"/>
                    </a:lnTo>
                    <a:lnTo>
                      <a:pt x="67" y="218"/>
                    </a:lnTo>
                    <a:lnTo>
                      <a:pt x="68" y="218"/>
                    </a:lnTo>
                    <a:lnTo>
                      <a:pt x="71" y="218"/>
                    </a:lnTo>
                    <a:lnTo>
                      <a:pt x="72" y="219"/>
                    </a:lnTo>
                    <a:lnTo>
                      <a:pt x="73" y="219"/>
                    </a:lnTo>
                    <a:lnTo>
                      <a:pt x="74" y="219"/>
                    </a:lnTo>
                    <a:lnTo>
                      <a:pt x="75" y="219"/>
                    </a:lnTo>
                    <a:lnTo>
                      <a:pt x="76" y="219"/>
                    </a:lnTo>
                    <a:lnTo>
                      <a:pt x="76" y="219"/>
                    </a:lnTo>
                    <a:lnTo>
                      <a:pt x="76" y="219"/>
                    </a:lnTo>
                    <a:lnTo>
                      <a:pt x="77" y="219"/>
                    </a:lnTo>
                    <a:lnTo>
                      <a:pt x="78" y="219"/>
                    </a:lnTo>
                    <a:lnTo>
                      <a:pt x="79" y="219"/>
                    </a:lnTo>
                    <a:lnTo>
                      <a:pt x="82" y="219"/>
                    </a:lnTo>
                    <a:lnTo>
                      <a:pt x="82" y="219"/>
                    </a:lnTo>
                    <a:lnTo>
                      <a:pt x="82" y="219"/>
                    </a:lnTo>
                    <a:lnTo>
                      <a:pt x="83" y="219"/>
                    </a:lnTo>
                    <a:lnTo>
                      <a:pt x="85" y="219"/>
                    </a:lnTo>
                    <a:lnTo>
                      <a:pt x="86" y="220"/>
                    </a:lnTo>
                    <a:lnTo>
                      <a:pt x="95" y="221"/>
                    </a:lnTo>
                    <a:lnTo>
                      <a:pt x="97" y="221"/>
                    </a:lnTo>
                    <a:lnTo>
                      <a:pt x="98" y="221"/>
                    </a:lnTo>
                    <a:lnTo>
                      <a:pt x="98" y="221"/>
                    </a:lnTo>
                    <a:lnTo>
                      <a:pt x="98" y="221"/>
                    </a:lnTo>
                    <a:lnTo>
                      <a:pt x="103" y="222"/>
                    </a:lnTo>
                    <a:lnTo>
                      <a:pt x="104" y="222"/>
                    </a:lnTo>
                    <a:lnTo>
                      <a:pt x="107" y="222"/>
                    </a:lnTo>
                    <a:lnTo>
                      <a:pt x="108" y="222"/>
                    </a:lnTo>
                    <a:lnTo>
                      <a:pt x="109" y="222"/>
                    </a:lnTo>
                    <a:lnTo>
                      <a:pt x="111" y="222"/>
                    </a:lnTo>
                    <a:lnTo>
                      <a:pt x="113" y="222"/>
                    </a:lnTo>
                    <a:lnTo>
                      <a:pt x="115" y="222"/>
                    </a:lnTo>
                    <a:lnTo>
                      <a:pt x="118" y="223"/>
                    </a:lnTo>
                    <a:lnTo>
                      <a:pt x="119" y="223"/>
                    </a:lnTo>
                    <a:lnTo>
                      <a:pt x="123" y="223"/>
                    </a:lnTo>
                    <a:lnTo>
                      <a:pt x="124" y="223"/>
                    </a:lnTo>
                    <a:lnTo>
                      <a:pt x="128" y="223"/>
                    </a:lnTo>
                    <a:lnTo>
                      <a:pt x="133" y="224"/>
                    </a:lnTo>
                    <a:lnTo>
                      <a:pt x="135" y="224"/>
                    </a:lnTo>
                    <a:lnTo>
                      <a:pt x="137" y="224"/>
                    </a:lnTo>
                    <a:lnTo>
                      <a:pt x="137" y="224"/>
                    </a:lnTo>
                    <a:lnTo>
                      <a:pt x="138" y="224"/>
                    </a:lnTo>
                    <a:lnTo>
                      <a:pt x="140" y="224"/>
                    </a:lnTo>
                    <a:lnTo>
                      <a:pt x="140" y="224"/>
                    </a:lnTo>
                    <a:lnTo>
                      <a:pt x="143" y="225"/>
                    </a:lnTo>
                    <a:lnTo>
                      <a:pt x="146" y="225"/>
                    </a:lnTo>
                    <a:lnTo>
                      <a:pt x="146" y="223"/>
                    </a:lnTo>
                    <a:lnTo>
                      <a:pt x="146" y="221"/>
                    </a:lnTo>
                    <a:lnTo>
                      <a:pt x="146" y="220"/>
                    </a:lnTo>
                    <a:lnTo>
                      <a:pt x="146" y="219"/>
                    </a:lnTo>
                    <a:lnTo>
                      <a:pt x="146" y="219"/>
                    </a:lnTo>
                    <a:lnTo>
                      <a:pt x="146" y="218"/>
                    </a:lnTo>
                    <a:lnTo>
                      <a:pt x="147" y="214"/>
                    </a:lnTo>
                    <a:lnTo>
                      <a:pt x="147" y="213"/>
                    </a:lnTo>
                    <a:lnTo>
                      <a:pt x="147" y="213"/>
                    </a:lnTo>
                    <a:lnTo>
                      <a:pt x="147" y="208"/>
                    </a:lnTo>
                    <a:lnTo>
                      <a:pt x="147" y="207"/>
                    </a:lnTo>
                    <a:lnTo>
                      <a:pt x="148" y="204"/>
                    </a:lnTo>
                    <a:lnTo>
                      <a:pt x="148" y="201"/>
                    </a:lnTo>
                    <a:lnTo>
                      <a:pt x="148" y="199"/>
                    </a:lnTo>
                    <a:lnTo>
                      <a:pt x="149" y="195"/>
                    </a:lnTo>
                    <a:lnTo>
                      <a:pt x="149" y="194"/>
                    </a:lnTo>
                    <a:lnTo>
                      <a:pt x="149" y="193"/>
                    </a:lnTo>
                    <a:lnTo>
                      <a:pt x="149" y="192"/>
                    </a:lnTo>
                    <a:lnTo>
                      <a:pt x="149" y="191"/>
                    </a:lnTo>
                    <a:lnTo>
                      <a:pt x="149" y="190"/>
                    </a:lnTo>
                    <a:lnTo>
                      <a:pt x="149" y="189"/>
                    </a:lnTo>
                    <a:lnTo>
                      <a:pt x="149" y="187"/>
                    </a:lnTo>
                    <a:lnTo>
                      <a:pt x="149" y="186"/>
                    </a:lnTo>
                    <a:lnTo>
                      <a:pt x="149" y="186"/>
                    </a:lnTo>
                    <a:lnTo>
                      <a:pt x="149" y="186"/>
                    </a:lnTo>
                    <a:lnTo>
                      <a:pt x="149" y="185"/>
                    </a:lnTo>
                    <a:lnTo>
                      <a:pt x="149" y="184"/>
                    </a:lnTo>
                    <a:lnTo>
                      <a:pt x="149" y="183"/>
                    </a:lnTo>
                    <a:lnTo>
                      <a:pt x="149" y="181"/>
                    </a:lnTo>
                    <a:lnTo>
                      <a:pt x="149" y="177"/>
                    </a:lnTo>
                    <a:lnTo>
                      <a:pt x="149" y="176"/>
                    </a:lnTo>
                    <a:lnTo>
                      <a:pt x="149" y="174"/>
                    </a:lnTo>
                    <a:lnTo>
                      <a:pt x="150" y="170"/>
                    </a:lnTo>
                    <a:lnTo>
                      <a:pt x="150" y="169"/>
                    </a:lnTo>
                    <a:lnTo>
                      <a:pt x="151" y="163"/>
                    </a:lnTo>
                    <a:lnTo>
                      <a:pt x="151" y="163"/>
                    </a:lnTo>
                    <a:lnTo>
                      <a:pt x="151" y="162"/>
                    </a:lnTo>
                    <a:lnTo>
                      <a:pt x="151" y="162"/>
                    </a:lnTo>
                    <a:lnTo>
                      <a:pt x="151" y="161"/>
                    </a:lnTo>
                    <a:lnTo>
                      <a:pt x="151" y="160"/>
                    </a:lnTo>
                    <a:lnTo>
                      <a:pt x="151" y="159"/>
                    </a:lnTo>
                    <a:lnTo>
                      <a:pt x="151" y="158"/>
                    </a:lnTo>
                    <a:lnTo>
                      <a:pt x="151" y="157"/>
                    </a:lnTo>
                    <a:lnTo>
                      <a:pt x="151" y="156"/>
                    </a:lnTo>
                    <a:lnTo>
                      <a:pt x="151" y="156"/>
                    </a:lnTo>
                    <a:lnTo>
                      <a:pt x="152" y="150"/>
                    </a:lnTo>
                    <a:lnTo>
                      <a:pt x="152" y="147"/>
                    </a:lnTo>
                    <a:lnTo>
                      <a:pt x="152" y="147"/>
                    </a:lnTo>
                    <a:lnTo>
                      <a:pt x="152" y="146"/>
                    </a:lnTo>
                    <a:lnTo>
                      <a:pt x="152" y="145"/>
                    </a:lnTo>
                    <a:lnTo>
                      <a:pt x="152" y="144"/>
                    </a:lnTo>
                    <a:lnTo>
                      <a:pt x="152" y="144"/>
                    </a:lnTo>
                    <a:lnTo>
                      <a:pt x="152" y="143"/>
                    </a:lnTo>
                    <a:lnTo>
                      <a:pt x="152" y="141"/>
                    </a:lnTo>
                    <a:lnTo>
                      <a:pt x="152" y="141"/>
                    </a:lnTo>
                    <a:lnTo>
                      <a:pt x="153" y="141"/>
                    </a:lnTo>
                    <a:lnTo>
                      <a:pt x="153" y="140"/>
                    </a:lnTo>
                    <a:lnTo>
                      <a:pt x="153" y="139"/>
                    </a:lnTo>
                    <a:lnTo>
                      <a:pt x="153" y="138"/>
                    </a:lnTo>
                    <a:lnTo>
                      <a:pt x="153" y="137"/>
                    </a:lnTo>
                    <a:lnTo>
                      <a:pt x="153" y="136"/>
                    </a:lnTo>
                    <a:lnTo>
                      <a:pt x="153" y="135"/>
                    </a:lnTo>
                    <a:lnTo>
                      <a:pt x="153" y="135"/>
                    </a:lnTo>
                    <a:lnTo>
                      <a:pt x="153" y="134"/>
                    </a:lnTo>
                    <a:lnTo>
                      <a:pt x="153" y="133"/>
                    </a:lnTo>
                    <a:lnTo>
                      <a:pt x="154" y="132"/>
                    </a:lnTo>
                    <a:lnTo>
                      <a:pt x="154" y="130"/>
                    </a:lnTo>
                    <a:lnTo>
                      <a:pt x="154" y="128"/>
                    </a:lnTo>
                    <a:lnTo>
                      <a:pt x="154" y="127"/>
                    </a:lnTo>
                    <a:lnTo>
                      <a:pt x="154" y="126"/>
                    </a:lnTo>
                    <a:lnTo>
                      <a:pt x="154" y="126"/>
                    </a:lnTo>
                    <a:lnTo>
                      <a:pt x="154" y="125"/>
                    </a:lnTo>
                    <a:lnTo>
                      <a:pt x="154" y="124"/>
                    </a:lnTo>
                    <a:lnTo>
                      <a:pt x="154" y="123"/>
                    </a:lnTo>
                    <a:lnTo>
                      <a:pt x="154" y="122"/>
                    </a:lnTo>
                    <a:lnTo>
                      <a:pt x="154" y="121"/>
                    </a:lnTo>
                    <a:lnTo>
                      <a:pt x="154" y="120"/>
                    </a:lnTo>
                    <a:lnTo>
                      <a:pt x="154" y="119"/>
                    </a:lnTo>
                    <a:lnTo>
                      <a:pt x="154" y="118"/>
                    </a:lnTo>
                    <a:lnTo>
                      <a:pt x="155" y="113"/>
                    </a:lnTo>
                    <a:lnTo>
                      <a:pt x="155" y="112"/>
                    </a:lnTo>
                    <a:lnTo>
                      <a:pt x="155" y="111"/>
                    </a:lnTo>
                    <a:lnTo>
                      <a:pt x="155" y="111"/>
                    </a:lnTo>
                    <a:lnTo>
                      <a:pt x="155" y="111"/>
                    </a:lnTo>
                    <a:lnTo>
                      <a:pt x="155" y="110"/>
                    </a:lnTo>
                    <a:lnTo>
                      <a:pt x="155" y="109"/>
                    </a:lnTo>
                    <a:lnTo>
                      <a:pt x="155" y="108"/>
                    </a:lnTo>
                    <a:lnTo>
                      <a:pt x="155" y="107"/>
                    </a:lnTo>
                    <a:lnTo>
                      <a:pt x="155" y="106"/>
                    </a:lnTo>
                    <a:lnTo>
                      <a:pt x="155" y="105"/>
                    </a:lnTo>
                    <a:lnTo>
                      <a:pt x="155" y="105"/>
                    </a:lnTo>
                    <a:lnTo>
                      <a:pt x="155" y="103"/>
                    </a:lnTo>
                    <a:lnTo>
                      <a:pt x="155" y="102"/>
                    </a:lnTo>
                    <a:lnTo>
                      <a:pt x="155" y="101"/>
                    </a:lnTo>
                    <a:lnTo>
                      <a:pt x="155" y="100"/>
                    </a:lnTo>
                    <a:lnTo>
                      <a:pt x="155" y="99"/>
                    </a:lnTo>
                    <a:lnTo>
                      <a:pt x="156" y="98"/>
                    </a:lnTo>
                    <a:lnTo>
                      <a:pt x="156" y="98"/>
                    </a:lnTo>
                    <a:lnTo>
                      <a:pt x="156" y="97"/>
                    </a:lnTo>
                    <a:lnTo>
                      <a:pt x="156" y="95"/>
                    </a:lnTo>
                    <a:lnTo>
                      <a:pt x="156" y="95"/>
                    </a:lnTo>
                    <a:lnTo>
                      <a:pt x="156" y="93"/>
                    </a:lnTo>
                    <a:lnTo>
                      <a:pt x="156" y="92"/>
                    </a:lnTo>
                    <a:lnTo>
                      <a:pt x="156" y="90"/>
                    </a:lnTo>
                    <a:lnTo>
                      <a:pt x="157" y="88"/>
                    </a:lnTo>
                    <a:lnTo>
                      <a:pt x="157" y="88"/>
                    </a:lnTo>
                    <a:lnTo>
                      <a:pt x="157" y="86"/>
                    </a:lnTo>
                    <a:lnTo>
                      <a:pt x="158" y="80"/>
                    </a:lnTo>
                    <a:lnTo>
                      <a:pt x="158" y="78"/>
                    </a:lnTo>
                    <a:lnTo>
                      <a:pt x="158" y="77"/>
                    </a:lnTo>
                    <a:lnTo>
                      <a:pt x="158" y="75"/>
                    </a:lnTo>
                    <a:lnTo>
                      <a:pt x="158" y="74"/>
                    </a:lnTo>
                    <a:lnTo>
                      <a:pt x="158" y="74"/>
                    </a:lnTo>
                    <a:lnTo>
                      <a:pt x="158" y="73"/>
                    </a:lnTo>
                    <a:lnTo>
                      <a:pt x="158" y="72"/>
                    </a:lnTo>
                    <a:lnTo>
                      <a:pt x="158" y="71"/>
                    </a:lnTo>
                    <a:lnTo>
                      <a:pt x="158" y="71"/>
                    </a:lnTo>
                    <a:lnTo>
                      <a:pt x="158" y="70"/>
                    </a:lnTo>
                    <a:lnTo>
                      <a:pt x="158" y="69"/>
                    </a:lnTo>
                    <a:lnTo>
                      <a:pt x="158" y="68"/>
                    </a:lnTo>
                    <a:lnTo>
                      <a:pt x="158" y="68"/>
                    </a:lnTo>
                    <a:lnTo>
                      <a:pt x="158" y="67"/>
                    </a:lnTo>
                    <a:lnTo>
                      <a:pt x="158" y="66"/>
                    </a:lnTo>
                    <a:lnTo>
                      <a:pt x="158" y="65"/>
                    </a:lnTo>
                    <a:lnTo>
                      <a:pt x="158" y="65"/>
                    </a:lnTo>
                    <a:lnTo>
                      <a:pt x="158" y="64"/>
                    </a:lnTo>
                    <a:lnTo>
                      <a:pt x="158" y="63"/>
                    </a:lnTo>
                    <a:lnTo>
                      <a:pt x="159" y="62"/>
                    </a:lnTo>
                    <a:lnTo>
                      <a:pt x="159" y="61"/>
                    </a:lnTo>
                    <a:lnTo>
                      <a:pt x="159" y="59"/>
                    </a:lnTo>
                    <a:lnTo>
                      <a:pt x="159" y="57"/>
                    </a:lnTo>
                    <a:lnTo>
                      <a:pt x="159" y="56"/>
                    </a:lnTo>
                    <a:lnTo>
                      <a:pt x="160" y="50"/>
                    </a:lnTo>
                    <a:lnTo>
                      <a:pt x="160" y="45"/>
                    </a:lnTo>
                    <a:lnTo>
                      <a:pt x="160" y="44"/>
                    </a:lnTo>
                    <a:lnTo>
                      <a:pt x="160" y="44"/>
                    </a:lnTo>
                    <a:lnTo>
                      <a:pt x="160" y="40"/>
                    </a:lnTo>
                    <a:lnTo>
                      <a:pt x="160" y="39"/>
                    </a:lnTo>
                    <a:lnTo>
                      <a:pt x="160" y="38"/>
                    </a:lnTo>
                    <a:lnTo>
                      <a:pt x="160" y="38"/>
                    </a:lnTo>
                    <a:lnTo>
                      <a:pt x="160" y="35"/>
                    </a:lnTo>
                    <a:lnTo>
                      <a:pt x="161" y="35"/>
                    </a:lnTo>
                    <a:lnTo>
                      <a:pt x="161" y="35"/>
                    </a:lnTo>
                    <a:lnTo>
                      <a:pt x="161" y="34"/>
                    </a:lnTo>
                    <a:lnTo>
                      <a:pt x="161" y="32"/>
                    </a:lnTo>
                    <a:lnTo>
                      <a:pt x="161" y="30"/>
                    </a:lnTo>
                    <a:lnTo>
                      <a:pt x="161" y="29"/>
                    </a:lnTo>
                    <a:lnTo>
                      <a:pt x="161" y="27"/>
                    </a:lnTo>
                    <a:lnTo>
                      <a:pt x="161" y="26"/>
                    </a:lnTo>
                    <a:lnTo>
                      <a:pt x="161" y="23"/>
                    </a:lnTo>
                    <a:lnTo>
                      <a:pt x="162" y="10"/>
                    </a:lnTo>
                    <a:lnTo>
                      <a:pt x="163" y="2"/>
                    </a:lnTo>
                    <a:lnTo>
                      <a:pt x="163" y="1"/>
                    </a:lnTo>
                    <a:lnTo>
                      <a:pt x="163" y="0"/>
                    </a:lnTo>
                    <a:lnTo>
                      <a:pt x="165" y="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9" name="Freeform 207"/>
              <p:cNvSpPr>
                <a:spLocks/>
              </p:cNvSpPr>
              <p:nvPr/>
            </p:nvSpPr>
            <p:spPr bwMode="auto">
              <a:xfrm>
                <a:off x="3864" y="1613"/>
                <a:ext cx="537" cy="541"/>
              </a:xfrm>
              <a:custGeom>
                <a:avLst/>
                <a:gdLst>
                  <a:gd name="T0" fmla="*/ 234 w 537"/>
                  <a:gd name="T1" fmla="*/ 5 h 541"/>
                  <a:gd name="T2" fmla="*/ 276 w 537"/>
                  <a:gd name="T3" fmla="*/ 80 h 541"/>
                  <a:gd name="T4" fmla="*/ 297 w 537"/>
                  <a:gd name="T5" fmla="*/ 114 h 541"/>
                  <a:gd name="T6" fmla="*/ 309 w 537"/>
                  <a:gd name="T7" fmla="*/ 124 h 541"/>
                  <a:gd name="T8" fmla="*/ 333 w 537"/>
                  <a:gd name="T9" fmla="*/ 129 h 541"/>
                  <a:gd name="T10" fmla="*/ 351 w 537"/>
                  <a:gd name="T11" fmla="*/ 133 h 541"/>
                  <a:gd name="T12" fmla="*/ 365 w 537"/>
                  <a:gd name="T13" fmla="*/ 138 h 541"/>
                  <a:gd name="T14" fmla="*/ 382 w 537"/>
                  <a:gd name="T15" fmla="*/ 142 h 541"/>
                  <a:gd name="T16" fmla="*/ 393 w 537"/>
                  <a:gd name="T17" fmla="*/ 144 h 541"/>
                  <a:gd name="T18" fmla="*/ 410 w 537"/>
                  <a:gd name="T19" fmla="*/ 141 h 541"/>
                  <a:gd name="T20" fmla="*/ 427 w 537"/>
                  <a:gd name="T21" fmla="*/ 146 h 541"/>
                  <a:gd name="T22" fmla="*/ 443 w 537"/>
                  <a:gd name="T23" fmla="*/ 143 h 541"/>
                  <a:gd name="T24" fmla="*/ 463 w 537"/>
                  <a:gd name="T25" fmla="*/ 141 h 541"/>
                  <a:gd name="T26" fmla="*/ 476 w 537"/>
                  <a:gd name="T27" fmla="*/ 144 h 541"/>
                  <a:gd name="T28" fmla="*/ 485 w 537"/>
                  <a:gd name="T29" fmla="*/ 150 h 541"/>
                  <a:gd name="T30" fmla="*/ 495 w 537"/>
                  <a:gd name="T31" fmla="*/ 154 h 541"/>
                  <a:gd name="T32" fmla="*/ 507 w 537"/>
                  <a:gd name="T33" fmla="*/ 156 h 541"/>
                  <a:gd name="T34" fmla="*/ 513 w 537"/>
                  <a:gd name="T35" fmla="*/ 195 h 541"/>
                  <a:gd name="T36" fmla="*/ 520 w 537"/>
                  <a:gd name="T37" fmla="*/ 240 h 541"/>
                  <a:gd name="T38" fmla="*/ 525 w 537"/>
                  <a:gd name="T39" fmla="*/ 259 h 541"/>
                  <a:gd name="T40" fmla="*/ 533 w 537"/>
                  <a:gd name="T41" fmla="*/ 275 h 541"/>
                  <a:gd name="T42" fmla="*/ 536 w 537"/>
                  <a:gd name="T43" fmla="*/ 292 h 541"/>
                  <a:gd name="T44" fmla="*/ 529 w 537"/>
                  <a:gd name="T45" fmla="*/ 309 h 541"/>
                  <a:gd name="T46" fmla="*/ 530 w 537"/>
                  <a:gd name="T47" fmla="*/ 322 h 541"/>
                  <a:gd name="T48" fmla="*/ 524 w 537"/>
                  <a:gd name="T49" fmla="*/ 341 h 541"/>
                  <a:gd name="T50" fmla="*/ 495 w 537"/>
                  <a:gd name="T51" fmla="*/ 361 h 541"/>
                  <a:gd name="T52" fmla="*/ 470 w 537"/>
                  <a:gd name="T53" fmla="*/ 383 h 541"/>
                  <a:gd name="T54" fmla="*/ 431 w 537"/>
                  <a:gd name="T55" fmla="*/ 407 h 541"/>
                  <a:gd name="T56" fmla="*/ 397 w 537"/>
                  <a:gd name="T57" fmla="*/ 432 h 541"/>
                  <a:gd name="T58" fmla="*/ 375 w 537"/>
                  <a:gd name="T59" fmla="*/ 474 h 541"/>
                  <a:gd name="T60" fmla="*/ 382 w 537"/>
                  <a:gd name="T61" fmla="*/ 520 h 541"/>
                  <a:gd name="T62" fmla="*/ 374 w 537"/>
                  <a:gd name="T63" fmla="*/ 540 h 541"/>
                  <a:gd name="T64" fmla="*/ 364 w 537"/>
                  <a:gd name="T65" fmla="*/ 534 h 541"/>
                  <a:gd name="T66" fmla="*/ 355 w 537"/>
                  <a:gd name="T67" fmla="*/ 530 h 541"/>
                  <a:gd name="T68" fmla="*/ 340 w 537"/>
                  <a:gd name="T69" fmla="*/ 530 h 541"/>
                  <a:gd name="T70" fmla="*/ 327 w 537"/>
                  <a:gd name="T71" fmla="*/ 522 h 541"/>
                  <a:gd name="T72" fmla="*/ 311 w 537"/>
                  <a:gd name="T73" fmla="*/ 513 h 541"/>
                  <a:gd name="T74" fmla="*/ 292 w 537"/>
                  <a:gd name="T75" fmla="*/ 491 h 541"/>
                  <a:gd name="T76" fmla="*/ 283 w 537"/>
                  <a:gd name="T77" fmla="*/ 467 h 541"/>
                  <a:gd name="T78" fmla="*/ 273 w 537"/>
                  <a:gd name="T79" fmla="*/ 446 h 541"/>
                  <a:gd name="T80" fmla="*/ 259 w 537"/>
                  <a:gd name="T81" fmla="*/ 424 h 541"/>
                  <a:gd name="T82" fmla="*/ 243 w 537"/>
                  <a:gd name="T83" fmla="*/ 398 h 541"/>
                  <a:gd name="T84" fmla="*/ 233 w 537"/>
                  <a:gd name="T85" fmla="*/ 371 h 541"/>
                  <a:gd name="T86" fmla="*/ 212 w 537"/>
                  <a:gd name="T87" fmla="*/ 348 h 541"/>
                  <a:gd name="T88" fmla="*/ 193 w 537"/>
                  <a:gd name="T89" fmla="*/ 339 h 541"/>
                  <a:gd name="T90" fmla="*/ 173 w 537"/>
                  <a:gd name="T91" fmla="*/ 334 h 541"/>
                  <a:gd name="T92" fmla="*/ 153 w 537"/>
                  <a:gd name="T93" fmla="*/ 340 h 541"/>
                  <a:gd name="T94" fmla="*/ 144 w 537"/>
                  <a:gd name="T95" fmla="*/ 363 h 541"/>
                  <a:gd name="T96" fmla="*/ 126 w 537"/>
                  <a:gd name="T97" fmla="*/ 373 h 541"/>
                  <a:gd name="T98" fmla="*/ 110 w 537"/>
                  <a:gd name="T99" fmla="*/ 363 h 541"/>
                  <a:gd name="T100" fmla="*/ 92 w 537"/>
                  <a:gd name="T101" fmla="*/ 352 h 541"/>
                  <a:gd name="T102" fmla="*/ 76 w 537"/>
                  <a:gd name="T103" fmla="*/ 333 h 541"/>
                  <a:gd name="T104" fmla="*/ 71 w 537"/>
                  <a:gd name="T105" fmla="*/ 314 h 541"/>
                  <a:gd name="T106" fmla="*/ 65 w 537"/>
                  <a:gd name="T107" fmla="*/ 295 h 541"/>
                  <a:gd name="T108" fmla="*/ 57 w 537"/>
                  <a:gd name="T109" fmla="*/ 280 h 541"/>
                  <a:gd name="T110" fmla="*/ 43 w 537"/>
                  <a:gd name="T111" fmla="*/ 268 h 541"/>
                  <a:gd name="T112" fmla="*/ 19 w 537"/>
                  <a:gd name="T113" fmla="*/ 242 h 541"/>
                  <a:gd name="T114" fmla="*/ 1 w 537"/>
                  <a:gd name="T115" fmla="*/ 211 h 541"/>
                  <a:gd name="T116" fmla="*/ 78 w 537"/>
                  <a:gd name="T117" fmla="*/ 219 h 541"/>
                  <a:gd name="T118" fmla="*/ 149 w 537"/>
                  <a:gd name="T119" fmla="*/ 195 h 541"/>
                  <a:gd name="T120" fmla="*/ 153 w 537"/>
                  <a:gd name="T121" fmla="*/ 134 h 541"/>
                  <a:gd name="T122" fmla="*/ 158 w 537"/>
                  <a:gd name="T123" fmla="*/ 74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541">
                    <a:moveTo>
                      <a:pt x="165" y="1"/>
                    </a:moveTo>
                    <a:lnTo>
                      <a:pt x="165" y="1"/>
                    </a:lnTo>
                    <a:lnTo>
                      <a:pt x="170" y="1"/>
                    </a:lnTo>
                    <a:lnTo>
                      <a:pt x="171" y="1"/>
                    </a:lnTo>
                    <a:lnTo>
                      <a:pt x="172" y="1"/>
                    </a:lnTo>
                    <a:lnTo>
                      <a:pt x="173" y="1"/>
                    </a:lnTo>
                    <a:lnTo>
                      <a:pt x="174" y="2"/>
                    </a:lnTo>
                    <a:lnTo>
                      <a:pt x="175" y="2"/>
                    </a:lnTo>
                    <a:lnTo>
                      <a:pt x="176" y="2"/>
                    </a:lnTo>
                    <a:lnTo>
                      <a:pt x="178" y="2"/>
                    </a:lnTo>
                    <a:lnTo>
                      <a:pt x="179" y="2"/>
                    </a:lnTo>
                    <a:lnTo>
                      <a:pt x="182" y="2"/>
                    </a:lnTo>
                    <a:lnTo>
                      <a:pt x="184" y="2"/>
                    </a:lnTo>
                    <a:lnTo>
                      <a:pt x="185" y="2"/>
                    </a:lnTo>
                    <a:lnTo>
                      <a:pt x="188" y="2"/>
                    </a:lnTo>
                    <a:lnTo>
                      <a:pt x="193" y="3"/>
                    </a:lnTo>
                    <a:lnTo>
                      <a:pt x="194" y="3"/>
                    </a:lnTo>
                    <a:lnTo>
                      <a:pt x="194" y="3"/>
                    </a:lnTo>
                    <a:lnTo>
                      <a:pt x="197" y="3"/>
                    </a:lnTo>
                    <a:lnTo>
                      <a:pt x="198" y="3"/>
                    </a:lnTo>
                    <a:lnTo>
                      <a:pt x="198" y="3"/>
                    </a:lnTo>
                    <a:lnTo>
                      <a:pt x="202" y="3"/>
                    </a:lnTo>
                    <a:lnTo>
                      <a:pt x="203" y="3"/>
                    </a:lnTo>
                    <a:lnTo>
                      <a:pt x="203" y="4"/>
                    </a:lnTo>
                    <a:lnTo>
                      <a:pt x="204" y="4"/>
                    </a:lnTo>
                    <a:lnTo>
                      <a:pt x="204" y="4"/>
                    </a:lnTo>
                    <a:lnTo>
                      <a:pt x="206" y="4"/>
                    </a:lnTo>
                    <a:lnTo>
                      <a:pt x="207" y="4"/>
                    </a:lnTo>
                    <a:lnTo>
                      <a:pt x="208" y="4"/>
                    </a:lnTo>
                    <a:lnTo>
                      <a:pt x="209" y="4"/>
                    </a:lnTo>
                    <a:lnTo>
                      <a:pt x="209" y="4"/>
                    </a:lnTo>
                    <a:lnTo>
                      <a:pt x="210" y="4"/>
                    </a:lnTo>
                    <a:lnTo>
                      <a:pt x="211" y="4"/>
                    </a:lnTo>
                    <a:lnTo>
                      <a:pt x="212" y="4"/>
                    </a:lnTo>
                    <a:lnTo>
                      <a:pt x="212" y="4"/>
                    </a:lnTo>
                    <a:lnTo>
                      <a:pt x="213" y="5"/>
                    </a:lnTo>
                    <a:lnTo>
                      <a:pt x="215" y="5"/>
                    </a:lnTo>
                    <a:lnTo>
                      <a:pt x="216" y="5"/>
                    </a:lnTo>
                    <a:lnTo>
                      <a:pt x="218" y="5"/>
                    </a:lnTo>
                    <a:lnTo>
                      <a:pt x="220" y="5"/>
                    </a:lnTo>
                    <a:lnTo>
                      <a:pt x="221" y="5"/>
                    </a:lnTo>
                    <a:lnTo>
                      <a:pt x="222" y="5"/>
                    </a:lnTo>
                    <a:lnTo>
                      <a:pt x="222" y="5"/>
                    </a:lnTo>
                    <a:lnTo>
                      <a:pt x="226" y="5"/>
                    </a:lnTo>
                    <a:lnTo>
                      <a:pt x="227" y="5"/>
                    </a:lnTo>
                    <a:lnTo>
                      <a:pt x="229" y="5"/>
                    </a:lnTo>
                    <a:lnTo>
                      <a:pt x="231" y="5"/>
                    </a:lnTo>
                    <a:lnTo>
                      <a:pt x="233" y="5"/>
                    </a:lnTo>
                    <a:lnTo>
                      <a:pt x="234" y="5"/>
                    </a:lnTo>
                    <a:lnTo>
                      <a:pt x="235" y="5"/>
                    </a:lnTo>
                    <a:lnTo>
                      <a:pt x="236" y="5"/>
                    </a:lnTo>
                    <a:lnTo>
                      <a:pt x="237" y="5"/>
                    </a:lnTo>
                    <a:lnTo>
                      <a:pt x="237" y="5"/>
                    </a:lnTo>
                    <a:lnTo>
                      <a:pt x="237" y="5"/>
                    </a:lnTo>
                    <a:lnTo>
                      <a:pt x="238" y="5"/>
                    </a:lnTo>
                    <a:lnTo>
                      <a:pt x="240" y="5"/>
                    </a:lnTo>
                    <a:lnTo>
                      <a:pt x="242" y="5"/>
                    </a:lnTo>
                    <a:lnTo>
                      <a:pt x="243" y="5"/>
                    </a:lnTo>
                    <a:lnTo>
                      <a:pt x="243" y="5"/>
                    </a:lnTo>
                    <a:lnTo>
                      <a:pt x="243" y="5"/>
                    </a:lnTo>
                    <a:lnTo>
                      <a:pt x="246" y="5"/>
                    </a:lnTo>
                    <a:lnTo>
                      <a:pt x="247" y="5"/>
                    </a:lnTo>
                    <a:lnTo>
                      <a:pt x="248" y="5"/>
                    </a:lnTo>
                    <a:lnTo>
                      <a:pt x="249" y="5"/>
                    </a:lnTo>
                    <a:lnTo>
                      <a:pt x="249" y="6"/>
                    </a:lnTo>
                    <a:lnTo>
                      <a:pt x="251" y="6"/>
                    </a:lnTo>
                    <a:lnTo>
                      <a:pt x="253" y="6"/>
                    </a:lnTo>
                    <a:lnTo>
                      <a:pt x="255" y="6"/>
                    </a:lnTo>
                    <a:lnTo>
                      <a:pt x="258" y="6"/>
                    </a:lnTo>
                    <a:lnTo>
                      <a:pt x="259" y="6"/>
                    </a:lnTo>
                    <a:lnTo>
                      <a:pt x="259" y="6"/>
                    </a:lnTo>
                    <a:lnTo>
                      <a:pt x="260" y="6"/>
                    </a:lnTo>
                    <a:lnTo>
                      <a:pt x="261" y="6"/>
                    </a:lnTo>
                    <a:lnTo>
                      <a:pt x="261" y="6"/>
                    </a:lnTo>
                    <a:lnTo>
                      <a:pt x="262" y="7"/>
                    </a:lnTo>
                    <a:lnTo>
                      <a:pt x="263" y="7"/>
                    </a:lnTo>
                    <a:lnTo>
                      <a:pt x="264" y="7"/>
                    </a:lnTo>
                    <a:lnTo>
                      <a:pt x="264" y="7"/>
                    </a:lnTo>
                    <a:lnTo>
                      <a:pt x="265" y="7"/>
                    </a:lnTo>
                    <a:lnTo>
                      <a:pt x="266" y="7"/>
                    </a:lnTo>
                    <a:lnTo>
                      <a:pt x="267" y="7"/>
                    </a:lnTo>
                    <a:lnTo>
                      <a:pt x="267" y="7"/>
                    </a:lnTo>
                    <a:lnTo>
                      <a:pt x="268" y="7"/>
                    </a:lnTo>
                    <a:lnTo>
                      <a:pt x="269" y="7"/>
                    </a:lnTo>
                    <a:lnTo>
                      <a:pt x="270" y="7"/>
                    </a:lnTo>
                    <a:lnTo>
                      <a:pt x="270" y="7"/>
                    </a:lnTo>
                    <a:lnTo>
                      <a:pt x="273" y="7"/>
                    </a:lnTo>
                    <a:lnTo>
                      <a:pt x="276" y="7"/>
                    </a:lnTo>
                    <a:lnTo>
                      <a:pt x="276" y="7"/>
                    </a:lnTo>
                    <a:lnTo>
                      <a:pt x="277" y="8"/>
                    </a:lnTo>
                    <a:lnTo>
                      <a:pt x="280" y="8"/>
                    </a:lnTo>
                    <a:lnTo>
                      <a:pt x="279" y="29"/>
                    </a:lnTo>
                    <a:lnTo>
                      <a:pt x="279" y="38"/>
                    </a:lnTo>
                    <a:lnTo>
                      <a:pt x="278" y="51"/>
                    </a:lnTo>
                    <a:lnTo>
                      <a:pt x="278" y="61"/>
                    </a:lnTo>
                    <a:lnTo>
                      <a:pt x="278" y="62"/>
                    </a:lnTo>
                    <a:lnTo>
                      <a:pt x="277" y="73"/>
                    </a:lnTo>
                    <a:lnTo>
                      <a:pt x="276" y="80"/>
                    </a:lnTo>
                    <a:lnTo>
                      <a:pt x="276" y="95"/>
                    </a:lnTo>
                    <a:lnTo>
                      <a:pt x="276" y="105"/>
                    </a:lnTo>
                    <a:lnTo>
                      <a:pt x="276" y="105"/>
                    </a:lnTo>
                    <a:lnTo>
                      <a:pt x="277" y="105"/>
                    </a:lnTo>
                    <a:lnTo>
                      <a:pt x="278" y="104"/>
                    </a:lnTo>
                    <a:lnTo>
                      <a:pt x="279" y="104"/>
                    </a:lnTo>
                    <a:lnTo>
                      <a:pt x="279" y="104"/>
                    </a:lnTo>
                    <a:lnTo>
                      <a:pt x="279" y="105"/>
                    </a:lnTo>
                    <a:lnTo>
                      <a:pt x="280" y="105"/>
                    </a:lnTo>
                    <a:lnTo>
                      <a:pt x="280" y="105"/>
                    </a:lnTo>
                    <a:lnTo>
                      <a:pt x="281" y="105"/>
                    </a:lnTo>
                    <a:lnTo>
                      <a:pt x="281" y="106"/>
                    </a:lnTo>
                    <a:lnTo>
                      <a:pt x="282" y="106"/>
                    </a:lnTo>
                    <a:lnTo>
                      <a:pt x="282" y="107"/>
                    </a:lnTo>
                    <a:lnTo>
                      <a:pt x="282" y="108"/>
                    </a:lnTo>
                    <a:lnTo>
                      <a:pt x="282" y="108"/>
                    </a:lnTo>
                    <a:lnTo>
                      <a:pt x="282" y="108"/>
                    </a:lnTo>
                    <a:lnTo>
                      <a:pt x="283" y="108"/>
                    </a:lnTo>
                    <a:lnTo>
                      <a:pt x="283" y="109"/>
                    </a:lnTo>
                    <a:lnTo>
                      <a:pt x="283" y="110"/>
                    </a:lnTo>
                    <a:lnTo>
                      <a:pt x="284" y="111"/>
                    </a:lnTo>
                    <a:lnTo>
                      <a:pt x="285" y="111"/>
                    </a:lnTo>
                    <a:lnTo>
                      <a:pt x="285" y="111"/>
                    </a:lnTo>
                    <a:lnTo>
                      <a:pt x="285" y="111"/>
                    </a:lnTo>
                    <a:lnTo>
                      <a:pt x="285" y="111"/>
                    </a:lnTo>
                    <a:lnTo>
                      <a:pt x="285" y="111"/>
                    </a:lnTo>
                    <a:lnTo>
                      <a:pt x="285" y="112"/>
                    </a:lnTo>
                    <a:lnTo>
                      <a:pt x="286" y="112"/>
                    </a:lnTo>
                    <a:lnTo>
                      <a:pt x="287" y="113"/>
                    </a:lnTo>
                    <a:lnTo>
                      <a:pt x="287" y="113"/>
                    </a:lnTo>
                    <a:lnTo>
                      <a:pt x="287" y="114"/>
                    </a:lnTo>
                    <a:lnTo>
                      <a:pt x="287" y="114"/>
                    </a:lnTo>
                    <a:lnTo>
                      <a:pt x="287" y="114"/>
                    </a:lnTo>
                    <a:lnTo>
                      <a:pt x="288" y="114"/>
                    </a:lnTo>
                    <a:lnTo>
                      <a:pt x="288" y="114"/>
                    </a:lnTo>
                    <a:lnTo>
                      <a:pt x="289" y="114"/>
                    </a:lnTo>
                    <a:lnTo>
                      <a:pt x="290" y="114"/>
                    </a:lnTo>
                    <a:lnTo>
                      <a:pt x="291" y="114"/>
                    </a:lnTo>
                    <a:lnTo>
                      <a:pt x="291" y="114"/>
                    </a:lnTo>
                    <a:lnTo>
                      <a:pt x="292" y="114"/>
                    </a:lnTo>
                    <a:lnTo>
                      <a:pt x="292" y="114"/>
                    </a:lnTo>
                    <a:lnTo>
                      <a:pt x="292" y="113"/>
                    </a:lnTo>
                    <a:lnTo>
                      <a:pt x="292" y="112"/>
                    </a:lnTo>
                    <a:lnTo>
                      <a:pt x="293" y="113"/>
                    </a:lnTo>
                    <a:lnTo>
                      <a:pt x="294" y="113"/>
                    </a:lnTo>
                    <a:lnTo>
                      <a:pt x="294" y="113"/>
                    </a:lnTo>
                    <a:lnTo>
                      <a:pt x="295" y="113"/>
                    </a:lnTo>
                    <a:lnTo>
                      <a:pt x="296" y="114"/>
                    </a:lnTo>
                    <a:lnTo>
                      <a:pt x="297" y="114"/>
                    </a:lnTo>
                    <a:lnTo>
                      <a:pt x="297" y="114"/>
                    </a:lnTo>
                    <a:lnTo>
                      <a:pt x="298" y="115"/>
                    </a:lnTo>
                    <a:lnTo>
                      <a:pt x="298" y="115"/>
                    </a:lnTo>
                    <a:lnTo>
                      <a:pt x="298" y="115"/>
                    </a:lnTo>
                    <a:lnTo>
                      <a:pt x="298" y="114"/>
                    </a:lnTo>
                    <a:lnTo>
                      <a:pt x="298" y="114"/>
                    </a:lnTo>
                    <a:lnTo>
                      <a:pt x="298" y="115"/>
                    </a:lnTo>
                    <a:lnTo>
                      <a:pt x="299" y="115"/>
                    </a:lnTo>
                    <a:lnTo>
                      <a:pt x="300" y="114"/>
                    </a:lnTo>
                    <a:lnTo>
                      <a:pt x="300" y="114"/>
                    </a:lnTo>
                    <a:lnTo>
                      <a:pt x="300" y="113"/>
                    </a:lnTo>
                    <a:lnTo>
                      <a:pt x="300" y="112"/>
                    </a:lnTo>
                    <a:lnTo>
                      <a:pt x="300" y="111"/>
                    </a:lnTo>
                    <a:lnTo>
                      <a:pt x="300" y="111"/>
                    </a:lnTo>
                    <a:lnTo>
                      <a:pt x="301" y="111"/>
                    </a:lnTo>
                    <a:lnTo>
                      <a:pt x="301" y="111"/>
                    </a:lnTo>
                    <a:lnTo>
                      <a:pt x="302" y="112"/>
                    </a:lnTo>
                    <a:lnTo>
                      <a:pt x="303" y="113"/>
                    </a:lnTo>
                    <a:lnTo>
                      <a:pt x="303" y="114"/>
                    </a:lnTo>
                    <a:lnTo>
                      <a:pt x="303" y="114"/>
                    </a:lnTo>
                    <a:lnTo>
                      <a:pt x="303" y="113"/>
                    </a:lnTo>
                    <a:lnTo>
                      <a:pt x="303" y="114"/>
                    </a:lnTo>
                    <a:lnTo>
                      <a:pt x="304" y="114"/>
                    </a:lnTo>
                    <a:lnTo>
                      <a:pt x="305" y="114"/>
                    </a:lnTo>
                    <a:lnTo>
                      <a:pt x="305" y="114"/>
                    </a:lnTo>
                    <a:lnTo>
                      <a:pt x="304" y="114"/>
                    </a:lnTo>
                    <a:lnTo>
                      <a:pt x="304" y="115"/>
                    </a:lnTo>
                    <a:lnTo>
                      <a:pt x="305" y="115"/>
                    </a:lnTo>
                    <a:lnTo>
                      <a:pt x="306" y="115"/>
                    </a:lnTo>
                    <a:lnTo>
                      <a:pt x="305" y="116"/>
                    </a:lnTo>
                    <a:lnTo>
                      <a:pt x="306" y="116"/>
                    </a:lnTo>
                    <a:lnTo>
                      <a:pt x="306" y="117"/>
                    </a:lnTo>
                    <a:lnTo>
                      <a:pt x="306" y="117"/>
                    </a:lnTo>
                    <a:lnTo>
                      <a:pt x="306" y="117"/>
                    </a:lnTo>
                    <a:lnTo>
                      <a:pt x="306" y="118"/>
                    </a:lnTo>
                    <a:lnTo>
                      <a:pt x="307" y="118"/>
                    </a:lnTo>
                    <a:lnTo>
                      <a:pt x="307" y="118"/>
                    </a:lnTo>
                    <a:lnTo>
                      <a:pt x="306" y="118"/>
                    </a:lnTo>
                    <a:lnTo>
                      <a:pt x="306" y="119"/>
                    </a:lnTo>
                    <a:lnTo>
                      <a:pt x="306" y="120"/>
                    </a:lnTo>
                    <a:lnTo>
                      <a:pt x="307" y="120"/>
                    </a:lnTo>
                    <a:lnTo>
                      <a:pt x="307" y="120"/>
                    </a:lnTo>
                    <a:lnTo>
                      <a:pt x="307" y="121"/>
                    </a:lnTo>
                    <a:lnTo>
                      <a:pt x="307" y="122"/>
                    </a:lnTo>
                    <a:lnTo>
                      <a:pt x="307" y="123"/>
                    </a:lnTo>
                    <a:lnTo>
                      <a:pt x="307" y="123"/>
                    </a:lnTo>
                    <a:lnTo>
                      <a:pt x="308" y="123"/>
                    </a:lnTo>
                    <a:lnTo>
                      <a:pt x="309" y="124"/>
                    </a:lnTo>
                    <a:lnTo>
                      <a:pt x="309" y="124"/>
                    </a:lnTo>
                    <a:lnTo>
                      <a:pt x="309" y="123"/>
                    </a:lnTo>
                    <a:lnTo>
                      <a:pt x="309" y="123"/>
                    </a:lnTo>
                    <a:lnTo>
                      <a:pt x="309" y="124"/>
                    </a:lnTo>
                    <a:lnTo>
                      <a:pt x="310" y="124"/>
                    </a:lnTo>
                    <a:lnTo>
                      <a:pt x="311" y="124"/>
                    </a:lnTo>
                    <a:lnTo>
                      <a:pt x="311" y="123"/>
                    </a:lnTo>
                    <a:lnTo>
                      <a:pt x="311" y="124"/>
                    </a:lnTo>
                    <a:lnTo>
                      <a:pt x="312" y="123"/>
                    </a:lnTo>
                    <a:lnTo>
                      <a:pt x="313" y="124"/>
                    </a:lnTo>
                    <a:lnTo>
                      <a:pt x="313" y="125"/>
                    </a:lnTo>
                    <a:lnTo>
                      <a:pt x="314" y="124"/>
                    </a:lnTo>
                    <a:lnTo>
                      <a:pt x="315" y="124"/>
                    </a:lnTo>
                    <a:lnTo>
                      <a:pt x="315" y="124"/>
                    </a:lnTo>
                    <a:lnTo>
                      <a:pt x="315" y="123"/>
                    </a:lnTo>
                    <a:lnTo>
                      <a:pt x="316" y="123"/>
                    </a:lnTo>
                    <a:lnTo>
                      <a:pt x="316" y="124"/>
                    </a:lnTo>
                    <a:lnTo>
                      <a:pt x="316" y="124"/>
                    </a:lnTo>
                    <a:lnTo>
                      <a:pt x="317" y="124"/>
                    </a:lnTo>
                    <a:lnTo>
                      <a:pt x="318" y="125"/>
                    </a:lnTo>
                    <a:lnTo>
                      <a:pt x="318" y="126"/>
                    </a:lnTo>
                    <a:lnTo>
                      <a:pt x="319" y="126"/>
                    </a:lnTo>
                    <a:lnTo>
                      <a:pt x="319" y="126"/>
                    </a:lnTo>
                    <a:lnTo>
                      <a:pt x="320" y="126"/>
                    </a:lnTo>
                    <a:lnTo>
                      <a:pt x="320" y="126"/>
                    </a:lnTo>
                    <a:lnTo>
                      <a:pt x="320" y="126"/>
                    </a:lnTo>
                    <a:lnTo>
                      <a:pt x="321" y="126"/>
                    </a:lnTo>
                    <a:lnTo>
                      <a:pt x="322" y="126"/>
                    </a:lnTo>
                    <a:lnTo>
                      <a:pt x="322" y="126"/>
                    </a:lnTo>
                    <a:lnTo>
                      <a:pt x="323" y="127"/>
                    </a:lnTo>
                    <a:lnTo>
                      <a:pt x="324" y="127"/>
                    </a:lnTo>
                    <a:lnTo>
                      <a:pt x="325" y="128"/>
                    </a:lnTo>
                    <a:lnTo>
                      <a:pt x="325" y="128"/>
                    </a:lnTo>
                    <a:lnTo>
                      <a:pt x="326" y="128"/>
                    </a:lnTo>
                    <a:lnTo>
                      <a:pt x="326" y="128"/>
                    </a:lnTo>
                    <a:lnTo>
                      <a:pt x="327" y="128"/>
                    </a:lnTo>
                    <a:lnTo>
                      <a:pt x="328" y="128"/>
                    </a:lnTo>
                    <a:lnTo>
                      <a:pt x="328" y="127"/>
                    </a:lnTo>
                    <a:lnTo>
                      <a:pt x="328" y="127"/>
                    </a:lnTo>
                    <a:lnTo>
                      <a:pt x="328" y="126"/>
                    </a:lnTo>
                    <a:lnTo>
                      <a:pt x="329" y="126"/>
                    </a:lnTo>
                    <a:lnTo>
                      <a:pt x="330" y="126"/>
                    </a:lnTo>
                    <a:lnTo>
                      <a:pt x="331" y="126"/>
                    </a:lnTo>
                    <a:lnTo>
                      <a:pt x="331" y="126"/>
                    </a:lnTo>
                    <a:lnTo>
                      <a:pt x="331" y="127"/>
                    </a:lnTo>
                    <a:lnTo>
                      <a:pt x="332" y="128"/>
                    </a:lnTo>
                    <a:lnTo>
                      <a:pt x="333" y="128"/>
                    </a:lnTo>
                    <a:lnTo>
                      <a:pt x="333" y="129"/>
                    </a:lnTo>
                    <a:lnTo>
                      <a:pt x="332" y="129"/>
                    </a:lnTo>
                    <a:lnTo>
                      <a:pt x="333" y="129"/>
                    </a:lnTo>
                    <a:lnTo>
                      <a:pt x="333" y="129"/>
                    </a:lnTo>
                    <a:lnTo>
                      <a:pt x="334" y="130"/>
                    </a:lnTo>
                    <a:lnTo>
                      <a:pt x="334" y="131"/>
                    </a:lnTo>
                    <a:lnTo>
                      <a:pt x="334" y="132"/>
                    </a:lnTo>
                    <a:lnTo>
                      <a:pt x="335" y="132"/>
                    </a:lnTo>
                    <a:lnTo>
                      <a:pt x="336" y="132"/>
                    </a:lnTo>
                    <a:lnTo>
                      <a:pt x="337" y="132"/>
                    </a:lnTo>
                    <a:lnTo>
                      <a:pt x="337" y="132"/>
                    </a:lnTo>
                    <a:lnTo>
                      <a:pt x="337" y="131"/>
                    </a:lnTo>
                    <a:lnTo>
                      <a:pt x="337" y="131"/>
                    </a:lnTo>
                    <a:lnTo>
                      <a:pt x="338" y="131"/>
                    </a:lnTo>
                    <a:lnTo>
                      <a:pt x="338" y="130"/>
                    </a:lnTo>
                    <a:lnTo>
                      <a:pt x="339" y="130"/>
                    </a:lnTo>
                    <a:lnTo>
                      <a:pt x="339" y="129"/>
                    </a:lnTo>
                    <a:lnTo>
                      <a:pt x="339" y="128"/>
                    </a:lnTo>
                    <a:lnTo>
                      <a:pt x="340" y="129"/>
                    </a:lnTo>
                    <a:lnTo>
                      <a:pt x="340" y="128"/>
                    </a:lnTo>
                    <a:lnTo>
                      <a:pt x="339" y="128"/>
                    </a:lnTo>
                    <a:lnTo>
                      <a:pt x="340" y="127"/>
                    </a:lnTo>
                    <a:lnTo>
                      <a:pt x="340" y="127"/>
                    </a:lnTo>
                    <a:lnTo>
                      <a:pt x="341" y="127"/>
                    </a:lnTo>
                    <a:lnTo>
                      <a:pt x="342" y="127"/>
                    </a:lnTo>
                    <a:lnTo>
                      <a:pt x="342" y="128"/>
                    </a:lnTo>
                    <a:lnTo>
                      <a:pt x="343" y="128"/>
                    </a:lnTo>
                    <a:lnTo>
                      <a:pt x="343" y="129"/>
                    </a:lnTo>
                    <a:lnTo>
                      <a:pt x="344" y="129"/>
                    </a:lnTo>
                    <a:lnTo>
                      <a:pt x="345" y="129"/>
                    </a:lnTo>
                    <a:lnTo>
                      <a:pt x="346" y="129"/>
                    </a:lnTo>
                    <a:lnTo>
                      <a:pt x="346" y="129"/>
                    </a:lnTo>
                    <a:lnTo>
                      <a:pt x="348" y="129"/>
                    </a:lnTo>
                    <a:lnTo>
                      <a:pt x="348" y="129"/>
                    </a:lnTo>
                    <a:lnTo>
                      <a:pt x="349" y="129"/>
                    </a:lnTo>
                    <a:lnTo>
                      <a:pt x="349" y="128"/>
                    </a:lnTo>
                    <a:lnTo>
                      <a:pt x="349" y="128"/>
                    </a:lnTo>
                    <a:lnTo>
                      <a:pt x="349" y="127"/>
                    </a:lnTo>
                    <a:lnTo>
                      <a:pt x="350" y="127"/>
                    </a:lnTo>
                    <a:lnTo>
                      <a:pt x="350" y="128"/>
                    </a:lnTo>
                    <a:lnTo>
                      <a:pt x="351" y="128"/>
                    </a:lnTo>
                    <a:lnTo>
                      <a:pt x="350" y="129"/>
                    </a:lnTo>
                    <a:lnTo>
                      <a:pt x="351" y="129"/>
                    </a:lnTo>
                    <a:lnTo>
                      <a:pt x="351" y="129"/>
                    </a:lnTo>
                    <a:lnTo>
                      <a:pt x="350" y="130"/>
                    </a:lnTo>
                    <a:lnTo>
                      <a:pt x="349" y="131"/>
                    </a:lnTo>
                    <a:lnTo>
                      <a:pt x="349" y="132"/>
                    </a:lnTo>
                    <a:lnTo>
                      <a:pt x="349" y="132"/>
                    </a:lnTo>
                    <a:lnTo>
                      <a:pt x="350" y="132"/>
                    </a:lnTo>
                    <a:lnTo>
                      <a:pt x="350" y="133"/>
                    </a:lnTo>
                    <a:lnTo>
                      <a:pt x="351" y="133"/>
                    </a:lnTo>
                    <a:lnTo>
                      <a:pt x="351" y="133"/>
                    </a:lnTo>
                    <a:lnTo>
                      <a:pt x="350" y="133"/>
                    </a:lnTo>
                    <a:lnTo>
                      <a:pt x="350" y="134"/>
                    </a:lnTo>
                    <a:lnTo>
                      <a:pt x="351" y="134"/>
                    </a:lnTo>
                    <a:lnTo>
                      <a:pt x="351" y="135"/>
                    </a:lnTo>
                    <a:lnTo>
                      <a:pt x="352" y="135"/>
                    </a:lnTo>
                    <a:lnTo>
                      <a:pt x="352" y="135"/>
                    </a:lnTo>
                    <a:lnTo>
                      <a:pt x="353" y="135"/>
                    </a:lnTo>
                    <a:lnTo>
                      <a:pt x="354" y="135"/>
                    </a:lnTo>
                    <a:lnTo>
                      <a:pt x="354" y="135"/>
                    </a:lnTo>
                    <a:lnTo>
                      <a:pt x="355" y="135"/>
                    </a:lnTo>
                    <a:lnTo>
                      <a:pt x="355" y="135"/>
                    </a:lnTo>
                    <a:lnTo>
                      <a:pt x="355" y="135"/>
                    </a:lnTo>
                    <a:lnTo>
                      <a:pt x="356" y="135"/>
                    </a:lnTo>
                    <a:lnTo>
                      <a:pt x="357" y="135"/>
                    </a:lnTo>
                    <a:lnTo>
                      <a:pt x="357" y="136"/>
                    </a:lnTo>
                    <a:lnTo>
                      <a:pt x="356" y="136"/>
                    </a:lnTo>
                    <a:lnTo>
                      <a:pt x="356" y="137"/>
                    </a:lnTo>
                    <a:lnTo>
                      <a:pt x="356" y="138"/>
                    </a:lnTo>
                    <a:lnTo>
                      <a:pt x="355" y="138"/>
                    </a:lnTo>
                    <a:lnTo>
                      <a:pt x="356" y="138"/>
                    </a:lnTo>
                    <a:lnTo>
                      <a:pt x="356" y="139"/>
                    </a:lnTo>
                    <a:lnTo>
                      <a:pt x="356" y="140"/>
                    </a:lnTo>
                    <a:lnTo>
                      <a:pt x="355" y="141"/>
                    </a:lnTo>
                    <a:lnTo>
                      <a:pt x="355" y="140"/>
                    </a:lnTo>
                    <a:lnTo>
                      <a:pt x="355" y="140"/>
                    </a:lnTo>
                    <a:lnTo>
                      <a:pt x="355" y="141"/>
                    </a:lnTo>
                    <a:lnTo>
                      <a:pt x="355" y="141"/>
                    </a:lnTo>
                    <a:lnTo>
                      <a:pt x="356" y="141"/>
                    </a:lnTo>
                    <a:lnTo>
                      <a:pt x="357" y="141"/>
                    </a:lnTo>
                    <a:lnTo>
                      <a:pt x="358" y="142"/>
                    </a:lnTo>
                    <a:lnTo>
                      <a:pt x="359" y="142"/>
                    </a:lnTo>
                    <a:lnTo>
                      <a:pt x="359" y="143"/>
                    </a:lnTo>
                    <a:lnTo>
                      <a:pt x="359" y="143"/>
                    </a:lnTo>
                    <a:lnTo>
                      <a:pt x="360" y="143"/>
                    </a:lnTo>
                    <a:lnTo>
                      <a:pt x="361" y="142"/>
                    </a:lnTo>
                    <a:lnTo>
                      <a:pt x="361" y="142"/>
                    </a:lnTo>
                    <a:lnTo>
                      <a:pt x="361" y="141"/>
                    </a:lnTo>
                    <a:lnTo>
                      <a:pt x="362" y="141"/>
                    </a:lnTo>
                    <a:lnTo>
                      <a:pt x="362" y="141"/>
                    </a:lnTo>
                    <a:lnTo>
                      <a:pt x="362" y="141"/>
                    </a:lnTo>
                    <a:lnTo>
                      <a:pt x="363" y="141"/>
                    </a:lnTo>
                    <a:lnTo>
                      <a:pt x="363" y="141"/>
                    </a:lnTo>
                    <a:lnTo>
                      <a:pt x="363" y="141"/>
                    </a:lnTo>
                    <a:lnTo>
                      <a:pt x="363" y="140"/>
                    </a:lnTo>
                    <a:lnTo>
                      <a:pt x="364" y="140"/>
                    </a:lnTo>
                    <a:lnTo>
                      <a:pt x="364" y="140"/>
                    </a:lnTo>
                    <a:lnTo>
                      <a:pt x="364" y="139"/>
                    </a:lnTo>
                    <a:lnTo>
                      <a:pt x="364" y="139"/>
                    </a:lnTo>
                    <a:lnTo>
                      <a:pt x="365" y="138"/>
                    </a:lnTo>
                    <a:lnTo>
                      <a:pt x="366" y="138"/>
                    </a:lnTo>
                    <a:lnTo>
                      <a:pt x="367" y="137"/>
                    </a:lnTo>
                    <a:lnTo>
                      <a:pt x="367" y="136"/>
                    </a:lnTo>
                    <a:lnTo>
                      <a:pt x="367" y="136"/>
                    </a:lnTo>
                    <a:lnTo>
                      <a:pt x="368" y="136"/>
                    </a:lnTo>
                    <a:lnTo>
                      <a:pt x="369" y="137"/>
                    </a:lnTo>
                    <a:lnTo>
                      <a:pt x="370" y="137"/>
                    </a:lnTo>
                    <a:lnTo>
                      <a:pt x="370" y="138"/>
                    </a:lnTo>
                    <a:lnTo>
                      <a:pt x="370" y="138"/>
                    </a:lnTo>
                    <a:lnTo>
                      <a:pt x="370" y="139"/>
                    </a:lnTo>
                    <a:lnTo>
                      <a:pt x="370" y="140"/>
                    </a:lnTo>
                    <a:lnTo>
                      <a:pt x="370" y="141"/>
                    </a:lnTo>
                    <a:lnTo>
                      <a:pt x="371" y="141"/>
                    </a:lnTo>
                    <a:lnTo>
                      <a:pt x="372" y="141"/>
                    </a:lnTo>
                    <a:lnTo>
                      <a:pt x="372" y="141"/>
                    </a:lnTo>
                    <a:lnTo>
                      <a:pt x="373" y="141"/>
                    </a:lnTo>
                    <a:lnTo>
                      <a:pt x="373" y="141"/>
                    </a:lnTo>
                    <a:lnTo>
                      <a:pt x="373" y="141"/>
                    </a:lnTo>
                    <a:lnTo>
                      <a:pt x="374" y="140"/>
                    </a:lnTo>
                    <a:lnTo>
                      <a:pt x="375" y="140"/>
                    </a:lnTo>
                    <a:lnTo>
                      <a:pt x="376" y="141"/>
                    </a:lnTo>
                    <a:lnTo>
                      <a:pt x="376" y="141"/>
                    </a:lnTo>
                    <a:lnTo>
                      <a:pt x="376" y="141"/>
                    </a:lnTo>
                    <a:lnTo>
                      <a:pt x="376" y="141"/>
                    </a:lnTo>
                    <a:lnTo>
                      <a:pt x="376" y="142"/>
                    </a:lnTo>
                    <a:lnTo>
                      <a:pt x="376" y="143"/>
                    </a:lnTo>
                    <a:lnTo>
                      <a:pt x="376" y="144"/>
                    </a:lnTo>
                    <a:lnTo>
                      <a:pt x="376" y="144"/>
                    </a:lnTo>
                    <a:lnTo>
                      <a:pt x="376" y="144"/>
                    </a:lnTo>
                    <a:lnTo>
                      <a:pt x="376" y="144"/>
                    </a:lnTo>
                    <a:lnTo>
                      <a:pt x="377" y="145"/>
                    </a:lnTo>
                    <a:lnTo>
                      <a:pt x="378" y="145"/>
                    </a:lnTo>
                    <a:lnTo>
                      <a:pt x="379" y="145"/>
                    </a:lnTo>
                    <a:lnTo>
                      <a:pt x="379" y="145"/>
                    </a:lnTo>
                    <a:lnTo>
                      <a:pt x="379" y="144"/>
                    </a:lnTo>
                    <a:lnTo>
                      <a:pt x="380" y="144"/>
                    </a:lnTo>
                    <a:lnTo>
                      <a:pt x="380" y="144"/>
                    </a:lnTo>
                    <a:lnTo>
                      <a:pt x="381" y="143"/>
                    </a:lnTo>
                    <a:lnTo>
                      <a:pt x="381" y="142"/>
                    </a:lnTo>
                    <a:lnTo>
                      <a:pt x="381" y="141"/>
                    </a:lnTo>
                    <a:lnTo>
                      <a:pt x="381" y="141"/>
                    </a:lnTo>
                    <a:lnTo>
                      <a:pt x="381" y="142"/>
                    </a:lnTo>
                    <a:lnTo>
                      <a:pt x="381" y="142"/>
                    </a:lnTo>
                    <a:lnTo>
                      <a:pt x="381" y="143"/>
                    </a:lnTo>
                    <a:lnTo>
                      <a:pt x="381" y="143"/>
                    </a:lnTo>
                    <a:lnTo>
                      <a:pt x="381" y="142"/>
                    </a:lnTo>
                    <a:lnTo>
                      <a:pt x="382" y="142"/>
                    </a:lnTo>
                    <a:lnTo>
                      <a:pt x="382" y="141"/>
                    </a:lnTo>
                    <a:lnTo>
                      <a:pt x="382" y="142"/>
                    </a:lnTo>
                    <a:lnTo>
                      <a:pt x="383" y="142"/>
                    </a:lnTo>
                    <a:lnTo>
                      <a:pt x="383" y="143"/>
                    </a:lnTo>
                    <a:lnTo>
                      <a:pt x="384" y="142"/>
                    </a:lnTo>
                    <a:lnTo>
                      <a:pt x="384" y="141"/>
                    </a:lnTo>
                    <a:lnTo>
                      <a:pt x="385" y="141"/>
                    </a:lnTo>
                    <a:lnTo>
                      <a:pt x="385" y="141"/>
                    </a:lnTo>
                    <a:lnTo>
                      <a:pt x="385" y="141"/>
                    </a:lnTo>
                    <a:lnTo>
                      <a:pt x="386" y="141"/>
                    </a:lnTo>
                    <a:lnTo>
                      <a:pt x="387" y="141"/>
                    </a:lnTo>
                    <a:lnTo>
                      <a:pt x="387" y="141"/>
                    </a:lnTo>
                    <a:lnTo>
                      <a:pt x="387" y="141"/>
                    </a:lnTo>
                    <a:lnTo>
                      <a:pt x="387" y="142"/>
                    </a:lnTo>
                    <a:lnTo>
                      <a:pt x="387" y="143"/>
                    </a:lnTo>
                    <a:lnTo>
                      <a:pt x="387" y="144"/>
                    </a:lnTo>
                    <a:lnTo>
                      <a:pt x="387" y="144"/>
                    </a:lnTo>
                    <a:lnTo>
                      <a:pt x="387" y="144"/>
                    </a:lnTo>
                    <a:lnTo>
                      <a:pt x="386" y="144"/>
                    </a:lnTo>
                    <a:lnTo>
                      <a:pt x="386" y="145"/>
                    </a:lnTo>
                    <a:lnTo>
                      <a:pt x="386" y="146"/>
                    </a:lnTo>
                    <a:lnTo>
                      <a:pt x="386" y="147"/>
                    </a:lnTo>
                    <a:lnTo>
                      <a:pt x="387" y="147"/>
                    </a:lnTo>
                    <a:lnTo>
                      <a:pt x="387" y="147"/>
                    </a:lnTo>
                    <a:lnTo>
                      <a:pt x="387" y="148"/>
                    </a:lnTo>
                    <a:lnTo>
                      <a:pt x="387" y="148"/>
                    </a:lnTo>
                    <a:lnTo>
                      <a:pt x="387" y="148"/>
                    </a:lnTo>
                    <a:lnTo>
                      <a:pt x="387" y="149"/>
                    </a:lnTo>
                    <a:lnTo>
                      <a:pt x="388" y="150"/>
                    </a:lnTo>
                    <a:lnTo>
                      <a:pt x="388" y="150"/>
                    </a:lnTo>
                    <a:lnTo>
                      <a:pt x="389" y="150"/>
                    </a:lnTo>
                    <a:lnTo>
                      <a:pt x="390" y="150"/>
                    </a:lnTo>
                    <a:lnTo>
                      <a:pt x="391" y="149"/>
                    </a:lnTo>
                    <a:lnTo>
                      <a:pt x="391" y="148"/>
                    </a:lnTo>
                    <a:lnTo>
                      <a:pt x="391" y="148"/>
                    </a:lnTo>
                    <a:lnTo>
                      <a:pt x="391" y="147"/>
                    </a:lnTo>
                    <a:lnTo>
                      <a:pt x="391" y="147"/>
                    </a:lnTo>
                    <a:lnTo>
                      <a:pt x="391" y="146"/>
                    </a:lnTo>
                    <a:lnTo>
                      <a:pt x="391" y="145"/>
                    </a:lnTo>
                    <a:lnTo>
                      <a:pt x="392" y="145"/>
                    </a:lnTo>
                    <a:lnTo>
                      <a:pt x="392" y="144"/>
                    </a:lnTo>
                    <a:lnTo>
                      <a:pt x="391" y="144"/>
                    </a:lnTo>
                    <a:lnTo>
                      <a:pt x="391" y="144"/>
                    </a:lnTo>
                    <a:lnTo>
                      <a:pt x="391" y="143"/>
                    </a:lnTo>
                    <a:lnTo>
                      <a:pt x="391" y="143"/>
                    </a:lnTo>
                    <a:lnTo>
                      <a:pt x="392" y="143"/>
                    </a:lnTo>
                    <a:lnTo>
                      <a:pt x="392" y="144"/>
                    </a:lnTo>
                    <a:lnTo>
                      <a:pt x="392" y="144"/>
                    </a:lnTo>
                    <a:lnTo>
                      <a:pt x="392" y="144"/>
                    </a:lnTo>
                    <a:lnTo>
                      <a:pt x="392" y="144"/>
                    </a:lnTo>
                    <a:lnTo>
                      <a:pt x="393" y="144"/>
                    </a:lnTo>
                    <a:lnTo>
                      <a:pt x="393" y="143"/>
                    </a:lnTo>
                    <a:lnTo>
                      <a:pt x="394" y="143"/>
                    </a:lnTo>
                    <a:lnTo>
                      <a:pt x="394" y="142"/>
                    </a:lnTo>
                    <a:lnTo>
                      <a:pt x="394" y="141"/>
                    </a:lnTo>
                    <a:lnTo>
                      <a:pt x="394" y="141"/>
                    </a:lnTo>
                    <a:lnTo>
                      <a:pt x="394" y="141"/>
                    </a:lnTo>
                    <a:lnTo>
                      <a:pt x="394" y="140"/>
                    </a:lnTo>
                    <a:lnTo>
                      <a:pt x="394" y="139"/>
                    </a:lnTo>
                    <a:lnTo>
                      <a:pt x="394" y="138"/>
                    </a:lnTo>
                    <a:lnTo>
                      <a:pt x="395" y="138"/>
                    </a:lnTo>
                    <a:lnTo>
                      <a:pt x="395" y="139"/>
                    </a:lnTo>
                    <a:lnTo>
                      <a:pt x="396" y="139"/>
                    </a:lnTo>
                    <a:lnTo>
                      <a:pt x="397" y="138"/>
                    </a:lnTo>
                    <a:lnTo>
                      <a:pt x="397" y="138"/>
                    </a:lnTo>
                    <a:lnTo>
                      <a:pt x="398" y="138"/>
                    </a:lnTo>
                    <a:lnTo>
                      <a:pt x="398" y="139"/>
                    </a:lnTo>
                    <a:lnTo>
                      <a:pt x="398" y="140"/>
                    </a:lnTo>
                    <a:lnTo>
                      <a:pt x="398" y="141"/>
                    </a:lnTo>
                    <a:lnTo>
                      <a:pt x="398" y="141"/>
                    </a:lnTo>
                    <a:lnTo>
                      <a:pt x="398" y="141"/>
                    </a:lnTo>
                    <a:lnTo>
                      <a:pt x="398" y="142"/>
                    </a:lnTo>
                    <a:lnTo>
                      <a:pt x="399" y="143"/>
                    </a:lnTo>
                    <a:lnTo>
                      <a:pt x="399" y="144"/>
                    </a:lnTo>
                    <a:lnTo>
                      <a:pt x="400" y="144"/>
                    </a:lnTo>
                    <a:lnTo>
                      <a:pt x="400" y="144"/>
                    </a:lnTo>
                    <a:lnTo>
                      <a:pt x="400" y="143"/>
                    </a:lnTo>
                    <a:lnTo>
                      <a:pt x="400" y="142"/>
                    </a:lnTo>
                    <a:lnTo>
                      <a:pt x="402" y="142"/>
                    </a:lnTo>
                    <a:lnTo>
                      <a:pt x="403" y="142"/>
                    </a:lnTo>
                    <a:lnTo>
                      <a:pt x="403" y="143"/>
                    </a:lnTo>
                    <a:lnTo>
                      <a:pt x="403" y="143"/>
                    </a:lnTo>
                    <a:lnTo>
                      <a:pt x="403" y="144"/>
                    </a:lnTo>
                    <a:lnTo>
                      <a:pt x="403" y="144"/>
                    </a:lnTo>
                    <a:lnTo>
                      <a:pt x="403" y="145"/>
                    </a:lnTo>
                    <a:lnTo>
                      <a:pt x="403" y="145"/>
                    </a:lnTo>
                    <a:lnTo>
                      <a:pt x="404" y="145"/>
                    </a:lnTo>
                    <a:lnTo>
                      <a:pt x="405" y="144"/>
                    </a:lnTo>
                    <a:lnTo>
                      <a:pt x="406" y="144"/>
                    </a:lnTo>
                    <a:lnTo>
                      <a:pt x="406" y="144"/>
                    </a:lnTo>
                    <a:lnTo>
                      <a:pt x="406" y="143"/>
                    </a:lnTo>
                    <a:lnTo>
                      <a:pt x="407" y="142"/>
                    </a:lnTo>
                    <a:lnTo>
                      <a:pt x="406" y="141"/>
                    </a:lnTo>
                    <a:lnTo>
                      <a:pt x="407" y="141"/>
                    </a:lnTo>
                    <a:lnTo>
                      <a:pt x="407" y="141"/>
                    </a:lnTo>
                    <a:lnTo>
                      <a:pt x="408" y="141"/>
                    </a:lnTo>
                    <a:lnTo>
                      <a:pt x="409" y="141"/>
                    </a:lnTo>
                    <a:lnTo>
                      <a:pt x="409" y="141"/>
                    </a:lnTo>
                    <a:lnTo>
                      <a:pt x="409" y="141"/>
                    </a:lnTo>
                    <a:lnTo>
                      <a:pt x="410" y="141"/>
                    </a:lnTo>
                    <a:lnTo>
                      <a:pt x="410" y="142"/>
                    </a:lnTo>
                    <a:lnTo>
                      <a:pt x="409" y="142"/>
                    </a:lnTo>
                    <a:lnTo>
                      <a:pt x="409" y="143"/>
                    </a:lnTo>
                    <a:lnTo>
                      <a:pt x="409" y="143"/>
                    </a:lnTo>
                    <a:lnTo>
                      <a:pt x="409" y="144"/>
                    </a:lnTo>
                    <a:lnTo>
                      <a:pt x="409" y="144"/>
                    </a:lnTo>
                    <a:lnTo>
                      <a:pt x="410" y="144"/>
                    </a:lnTo>
                    <a:lnTo>
                      <a:pt x="411" y="145"/>
                    </a:lnTo>
                    <a:lnTo>
                      <a:pt x="412" y="145"/>
                    </a:lnTo>
                    <a:lnTo>
                      <a:pt x="413" y="145"/>
                    </a:lnTo>
                    <a:lnTo>
                      <a:pt x="413" y="145"/>
                    </a:lnTo>
                    <a:lnTo>
                      <a:pt x="413" y="146"/>
                    </a:lnTo>
                    <a:lnTo>
                      <a:pt x="413" y="147"/>
                    </a:lnTo>
                    <a:lnTo>
                      <a:pt x="414" y="147"/>
                    </a:lnTo>
                    <a:lnTo>
                      <a:pt x="414" y="148"/>
                    </a:lnTo>
                    <a:lnTo>
                      <a:pt x="415" y="148"/>
                    </a:lnTo>
                    <a:lnTo>
                      <a:pt x="415" y="147"/>
                    </a:lnTo>
                    <a:lnTo>
                      <a:pt x="416" y="147"/>
                    </a:lnTo>
                    <a:lnTo>
                      <a:pt x="416" y="147"/>
                    </a:lnTo>
                    <a:lnTo>
                      <a:pt x="417" y="147"/>
                    </a:lnTo>
                    <a:lnTo>
                      <a:pt x="418" y="148"/>
                    </a:lnTo>
                    <a:lnTo>
                      <a:pt x="418" y="148"/>
                    </a:lnTo>
                    <a:lnTo>
                      <a:pt x="418" y="149"/>
                    </a:lnTo>
                    <a:lnTo>
                      <a:pt x="419" y="149"/>
                    </a:lnTo>
                    <a:lnTo>
                      <a:pt x="419" y="150"/>
                    </a:lnTo>
                    <a:lnTo>
                      <a:pt x="419" y="150"/>
                    </a:lnTo>
                    <a:lnTo>
                      <a:pt x="419" y="150"/>
                    </a:lnTo>
                    <a:lnTo>
                      <a:pt x="420" y="151"/>
                    </a:lnTo>
                    <a:lnTo>
                      <a:pt x="420" y="152"/>
                    </a:lnTo>
                    <a:lnTo>
                      <a:pt x="420" y="152"/>
                    </a:lnTo>
                    <a:lnTo>
                      <a:pt x="421" y="151"/>
                    </a:lnTo>
                    <a:lnTo>
                      <a:pt x="422" y="150"/>
                    </a:lnTo>
                    <a:lnTo>
                      <a:pt x="422" y="150"/>
                    </a:lnTo>
                    <a:lnTo>
                      <a:pt x="422" y="149"/>
                    </a:lnTo>
                    <a:lnTo>
                      <a:pt x="422" y="148"/>
                    </a:lnTo>
                    <a:lnTo>
                      <a:pt x="422" y="148"/>
                    </a:lnTo>
                    <a:lnTo>
                      <a:pt x="423" y="148"/>
                    </a:lnTo>
                    <a:lnTo>
                      <a:pt x="424" y="148"/>
                    </a:lnTo>
                    <a:lnTo>
                      <a:pt x="425" y="148"/>
                    </a:lnTo>
                    <a:lnTo>
                      <a:pt x="425" y="148"/>
                    </a:lnTo>
                    <a:lnTo>
                      <a:pt x="425" y="148"/>
                    </a:lnTo>
                    <a:lnTo>
                      <a:pt x="426" y="148"/>
                    </a:lnTo>
                    <a:lnTo>
                      <a:pt x="427" y="148"/>
                    </a:lnTo>
                    <a:lnTo>
                      <a:pt x="427" y="148"/>
                    </a:lnTo>
                    <a:lnTo>
                      <a:pt x="427" y="147"/>
                    </a:lnTo>
                    <a:lnTo>
                      <a:pt x="428" y="147"/>
                    </a:lnTo>
                    <a:lnTo>
                      <a:pt x="428" y="147"/>
                    </a:lnTo>
                    <a:lnTo>
                      <a:pt x="428" y="146"/>
                    </a:lnTo>
                    <a:lnTo>
                      <a:pt x="427" y="146"/>
                    </a:lnTo>
                    <a:lnTo>
                      <a:pt x="427" y="147"/>
                    </a:lnTo>
                    <a:lnTo>
                      <a:pt x="427" y="146"/>
                    </a:lnTo>
                    <a:lnTo>
                      <a:pt x="427" y="145"/>
                    </a:lnTo>
                    <a:lnTo>
                      <a:pt x="428" y="145"/>
                    </a:lnTo>
                    <a:lnTo>
                      <a:pt x="428" y="145"/>
                    </a:lnTo>
                    <a:lnTo>
                      <a:pt x="428" y="144"/>
                    </a:lnTo>
                    <a:lnTo>
                      <a:pt x="428" y="144"/>
                    </a:lnTo>
                    <a:lnTo>
                      <a:pt x="429" y="144"/>
                    </a:lnTo>
                    <a:lnTo>
                      <a:pt x="430" y="144"/>
                    </a:lnTo>
                    <a:lnTo>
                      <a:pt x="431" y="144"/>
                    </a:lnTo>
                    <a:lnTo>
                      <a:pt x="430" y="144"/>
                    </a:lnTo>
                    <a:lnTo>
                      <a:pt x="431" y="144"/>
                    </a:lnTo>
                    <a:lnTo>
                      <a:pt x="431" y="144"/>
                    </a:lnTo>
                    <a:lnTo>
                      <a:pt x="431" y="144"/>
                    </a:lnTo>
                    <a:lnTo>
                      <a:pt x="432" y="144"/>
                    </a:lnTo>
                    <a:lnTo>
                      <a:pt x="433" y="144"/>
                    </a:lnTo>
                    <a:lnTo>
                      <a:pt x="433" y="143"/>
                    </a:lnTo>
                    <a:lnTo>
                      <a:pt x="433" y="144"/>
                    </a:lnTo>
                    <a:lnTo>
                      <a:pt x="433" y="144"/>
                    </a:lnTo>
                    <a:lnTo>
                      <a:pt x="434" y="144"/>
                    </a:lnTo>
                    <a:lnTo>
                      <a:pt x="434" y="144"/>
                    </a:lnTo>
                    <a:lnTo>
                      <a:pt x="434" y="143"/>
                    </a:lnTo>
                    <a:lnTo>
                      <a:pt x="434" y="143"/>
                    </a:lnTo>
                    <a:lnTo>
                      <a:pt x="434" y="142"/>
                    </a:lnTo>
                    <a:lnTo>
                      <a:pt x="434" y="143"/>
                    </a:lnTo>
                    <a:lnTo>
                      <a:pt x="435" y="143"/>
                    </a:lnTo>
                    <a:lnTo>
                      <a:pt x="434" y="143"/>
                    </a:lnTo>
                    <a:lnTo>
                      <a:pt x="434" y="144"/>
                    </a:lnTo>
                    <a:lnTo>
                      <a:pt x="435" y="144"/>
                    </a:lnTo>
                    <a:lnTo>
                      <a:pt x="435" y="143"/>
                    </a:lnTo>
                    <a:lnTo>
                      <a:pt x="436" y="143"/>
                    </a:lnTo>
                    <a:lnTo>
                      <a:pt x="437" y="143"/>
                    </a:lnTo>
                    <a:lnTo>
                      <a:pt x="437" y="142"/>
                    </a:lnTo>
                    <a:lnTo>
                      <a:pt x="437" y="141"/>
                    </a:lnTo>
                    <a:lnTo>
                      <a:pt x="437" y="141"/>
                    </a:lnTo>
                    <a:lnTo>
                      <a:pt x="437" y="142"/>
                    </a:lnTo>
                    <a:lnTo>
                      <a:pt x="439" y="143"/>
                    </a:lnTo>
                    <a:lnTo>
                      <a:pt x="440" y="144"/>
                    </a:lnTo>
                    <a:lnTo>
                      <a:pt x="440" y="144"/>
                    </a:lnTo>
                    <a:lnTo>
                      <a:pt x="440" y="144"/>
                    </a:lnTo>
                    <a:lnTo>
                      <a:pt x="441" y="144"/>
                    </a:lnTo>
                    <a:lnTo>
                      <a:pt x="441" y="144"/>
                    </a:lnTo>
                    <a:lnTo>
                      <a:pt x="441" y="143"/>
                    </a:lnTo>
                    <a:lnTo>
                      <a:pt x="442" y="143"/>
                    </a:lnTo>
                    <a:lnTo>
                      <a:pt x="443" y="143"/>
                    </a:lnTo>
                    <a:lnTo>
                      <a:pt x="443" y="144"/>
                    </a:lnTo>
                    <a:lnTo>
                      <a:pt x="443" y="144"/>
                    </a:lnTo>
                    <a:lnTo>
                      <a:pt x="443" y="144"/>
                    </a:lnTo>
                    <a:lnTo>
                      <a:pt x="443" y="143"/>
                    </a:lnTo>
                    <a:lnTo>
                      <a:pt x="443" y="142"/>
                    </a:lnTo>
                    <a:lnTo>
                      <a:pt x="443" y="141"/>
                    </a:lnTo>
                    <a:lnTo>
                      <a:pt x="444" y="141"/>
                    </a:lnTo>
                    <a:lnTo>
                      <a:pt x="445" y="141"/>
                    </a:lnTo>
                    <a:lnTo>
                      <a:pt x="446" y="141"/>
                    </a:lnTo>
                    <a:lnTo>
                      <a:pt x="446" y="141"/>
                    </a:lnTo>
                    <a:lnTo>
                      <a:pt x="447" y="141"/>
                    </a:lnTo>
                    <a:lnTo>
                      <a:pt x="447" y="141"/>
                    </a:lnTo>
                    <a:lnTo>
                      <a:pt x="448" y="141"/>
                    </a:lnTo>
                    <a:lnTo>
                      <a:pt x="448" y="141"/>
                    </a:lnTo>
                    <a:lnTo>
                      <a:pt x="449" y="141"/>
                    </a:lnTo>
                    <a:lnTo>
                      <a:pt x="449" y="141"/>
                    </a:lnTo>
                    <a:lnTo>
                      <a:pt x="449" y="141"/>
                    </a:lnTo>
                    <a:lnTo>
                      <a:pt x="449" y="140"/>
                    </a:lnTo>
                    <a:lnTo>
                      <a:pt x="450" y="140"/>
                    </a:lnTo>
                    <a:lnTo>
                      <a:pt x="450" y="139"/>
                    </a:lnTo>
                    <a:lnTo>
                      <a:pt x="450" y="140"/>
                    </a:lnTo>
                    <a:lnTo>
                      <a:pt x="451" y="140"/>
                    </a:lnTo>
                    <a:lnTo>
                      <a:pt x="452" y="140"/>
                    </a:lnTo>
                    <a:lnTo>
                      <a:pt x="452" y="141"/>
                    </a:lnTo>
                    <a:lnTo>
                      <a:pt x="452" y="141"/>
                    </a:lnTo>
                    <a:lnTo>
                      <a:pt x="452" y="141"/>
                    </a:lnTo>
                    <a:lnTo>
                      <a:pt x="452" y="141"/>
                    </a:lnTo>
                    <a:lnTo>
                      <a:pt x="452" y="142"/>
                    </a:lnTo>
                    <a:lnTo>
                      <a:pt x="453" y="142"/>
                    </a:lnTo>
                    <a:lnTo>
                      <a:pt x="453" y="141"/>
                    </a:lnTo>
                    <a:lnTo>
                      <a:pt x="453" y="141"/>
                    </a:lnTo>
                    <a:lnTo>
                      <a:pt x="453" y="142"/>
                    </a:lnTo>
                    <a:lnTo>
                      <a:pt x="454" y="142"/>
                    </a:lnTo>
                    <a:lnTo>
                      <a:pt x="455" y="142"/>
                    </a:lnTo>
                    <a:lnTo>
                      <a:pt x="455" y="141"/>
                    </a:lnTo>
                    <a:lnTo>
                      <a:pt x="455" y="142"/>
                    </a:lnTo>
                    <a:lnTo>
                      <a:pt x="456" y="142"/>
                    </a:lnTo>
                    <a:lnTo>
                      <a:pt x="458" y="143"/>
                    </a:lnTo>
                    <a:lnTo>
                      <a:pt x="458" y="143"/>
                    </a:lnTo>
                    <a:lnTo>
                      <a:pt x="459" y="142"/>
                    </a:lnTo>
                    <a:lnTo>
                      <a:pt x="459" y="143"/>
                    </a:lnTo>
                    <a:lnTo>
                      <a:pt x="459" y="142"/>
                    </a:lnTo>
                    <a:lnTo>
                      <a:pt x="459" y="143"/>
                    </a:lnTo>
                    <a:lnTo>
                      <a:pt x="459" y="142"/>
                    </a:lnTo>
                    <a:lnTo>
                      <a:pt x="460" y="143"/>
                    </a:lnTo>
                    <a:lnTo>
                      <a:pt x="460" y="142"/>
                    </a:lnTo>
                    <a:lnTo>
                      <a:pt x="461" y="142"/>
                    </a:lnTo>
                    <a:lnTo>
                      <a:pt x="461" y="141"/>
                    </a:lnTo>
                    <a:lnTo>
                      <a:pt x="461" y="142"/>
                    </a:lnTo>
                    <a:lnTo>
                      <a:pt x="462" y="142"/>
                    </a:lnTo>
                    <a:lnTo>
                      <a:pt x="463" y="142"/>
                    </a:lnTo>
                    <a:lnTo>
                      <a:pt x="463" y="141"/>
                    </a:lnTo>
                    <a:lnTo>
                      <a:pt x="463" y="141"/>
                    </a:lnTo>
                    <a:lnTo>
                      <a:pt x="463" y="141"/>
                    </a:lnTo>
                    <a:lnTo>
                      <a:pt x="464" y="141"/>
                    </a:lnTo>
                    <a:lnTo>
                      <a:pt x="464" y="141"/>
                    </a:lnTo>
                    <a:lnTo>
                      <a:pt x="464" y="141"/>
                    </a:lnTo>
                    <a:lnTo>
                      <a:pt x="464" y="141"/>
                    </a:lnTo>
                    <a:lnTo>
                      <a:pt x="464" y="141"/>
                    </a:lnTo>
                    <a:lnTo>
                      <a:pt x="464" y="140"/>
                    </a:lnTo>
                    <a:lnTo>
                      <a:pt x="464" y="140"/>
                    </a:lnTo>
                    <a:lnTo>
                      <a:pt x="464" y="140"/>
                    </a:lnTo>
                    <a:lnTo>
                      <a:pt x="464" y="139"/>
                    </a:lnTo>
                    <a:lnTo>
                      <a:pt x="464" y="139"/>
                    </a:lnTo>
                    <a:lnTo>
                      <a:pt x="464" y="138"/>
                    </a:lnTo>
                    <a:lnTo>
                      <a:pt x="465" y="138"/>
                    </a:lnTo>
                    <a:lnTo>
                      <a:pt x="467" y="138"/>
                    </a:lnTo>
                    <a:lnTo>
                      <a:pt x="467" y="139"/>
                    </a:lnTo>
                    <a:lnTo>
                      <a:pt x="468" y="139"/>
                    </a:lnTo>
                    <a:lnTo>
                      <a:pt x="469" y="139"/>
                    </a:lnTo>
                    <a:lnTo>
                      <a:pt x="469" y="140"/>
                    </a:lnTo>
                    <a:lnTo>
                      <a:pt x="469" y="141"/>
                    </a:lnTo>
                    <a:lnTo>
                      <a:pt x="469" y="141"/>
                    </a:lnTo>
                    <a:lnTo>
                      <a:pt x="470" y="141"/>
                    </a:lnTo>
                    <a:lnTo>
                      <a:pt x="470" y="141"/>
                    </a:lnTo>
                    <a:lnTo>
                      <a:pt x="470" y="141"/>
                    </a:lnTo>
                    <a:lnTo>
                      <a:pt x="470" y="140"/>
                    </a:lnTo>
                    <a:lnTo>
                      <a:pt x="470" y="141"/>
                    </a:lnTo>
                    <a:lnTo>
                      <a:pt x="470" y="141"/>
                    </a:lnTo>
                    <a:lnTo>
                      <a:pt x="470" y="141"/>
                    </a:lnTo>
                    <a:lnTo>
                      <a:pt x="470" y="141"/>
                    </a:lnTo>
                    <a:lnTo>
                      <a:pt x="470" y="142"/>
                    </a:lnTo>
                    <a:lnTo>
                      <a:pt x="470" y="141"/>
                    </a:lnTo>
                    <a:lnTo>
                      <a:pt x="470" y="141"/>
                    </a:lnTo>
                    <a:lnTo>
                      <a:pt x="470" y="141"/>
                    </a:lnTo>
                    <a:lnTo>
                      <a:pt x="471" y="141"/>
                    </a:lnTo>
                    <a:lnTo>
                      <a:pt x="470" y="141"/>
                    </a:lnTo>
                    <a:lnTo>
                      <a:pt x="471" y="141"/>
                    </a:lnTo>
                    <a:lnTo>
                      <a:pt x="470" y="141"/>
                    </a:lnTo>
                    <a:lnTo>
                      <a:pt x="471" y="141"/>
                    </a:lnTo>
                    <a:lnTo>
                      <a:pt x="471" y="141"/>
                    </a:lnTo>
                    <a:lnTo>
                      <a:pt x="472" y="142"/>
                    </a:lnTo>
                    <a:lnTo>
                      <a:pt x="472" y="143"/>
                    </a:lnTo>
                    <a:lnTo>
                      <a:pt x="473" y="143"/>
                    </a:lnTo>
                    <a:lnTo>
                      <a:pt x="473" y="143"/>
                    </a:lnTo>
                    <a:lnTo>
                      <a:pt x="473" y="142"/>
                    </a:lnTo>
                    <a:lnTo>
                      <a:pt x="474" y="143"/>
                    </a:lnTo>
                    <a:lnTo>
                      <a:pt x="474" y="144"/>
                    </a:lnTo>
                    <a:lnTo>
                      <a:pt x="475" y="144"/>
                    </a:lnTo>
                    <a:lnTo>
                      <a:pt x="475" y="143"/>
                    </a:lnTo>
                    <a:lnTo>
                      <a:pt x="476" y="143"/>
                    </a:lnTo>
                    <a:lnTo>
                      <a:pt x="476" y="144"/>
                    </a:lnTo>
                    <a:lnTo>
                      <a:pt x="476" y="144"/>
                    </a:lnTo>
                    <a:lnTo>
                      <a:pt x="476" y="144"/>
                    </a:lnTo>
                    <a:lnTo>
                      <a:pt x="476" y="145"/>
                    </a:lnTo>
                    <a:lnTo>
                      <a:pt x="476" y="146"/>
                    </a:lnTo>
                    <a:lnTo>
                      <a:pt x="476" y="146"/>
                    </a:lnTo>
                    <a:lnTo>
                      <a:pt x="476" y="145"/>
                    </a:lnTo>
                    <a:lnTo>
                      <a:pt x="476" y="144"/>
                    </a:lnTo>
                    <a:lnTo>
                      <a:pt x="477" y="144"/>
                    </a:lnTo>
                    <a:lnTo>
                      <a:pt x="477" y="145"/>
                    </a:lnTo>
                    <a:lnTo>
                      <a:pt x="477" y="146"/>
                    </a:lnTo>
                    <a:lnTo>
                      <a:pt x="477" y="147"/>
                    </a:lnTo>
                    <a:lnTo>
                      <a:pt x="477" y="147"/>
                    </a:lnTo>
                    <a:lnTo>
                      <a:pt x="478" y="147"/>
                    </a:lnTo>
                    <a:lnTo>
                      <a:pt x="479" y="148"/>
                    </a:lnTo>
                    <a:lnTo>
                      <a:pt x="479" y="147"/>
                    </a:lnTo>
                    <a:lnTo>
                      <a:pt x="479" y="147"/>
                    </a:lnTo>
                    <a:lnTo>
                      <a:pt x="479" y="148"/>
                    </a:lnTo>
                    <a:lnTo>
                      <a:pt x="479" y="148"/>
                    </a:lnTo>
                    <a:lnTo>
                      <a:pt x="479" y="148"/>
                    </a:lnTo>
                    <a:lnTo>
                      <a:pt x="479" y="148"/>
                    </a:lnTo>
                    <a:lnTo>
                      <a:pt x="480" y="149"/>
                    </a:lnTo>
                    <a:lnTo>
                      <a:pt x="481" y="149"/>
                    </a:lnTo>
                    <a:lnTo>
                      <a:pt x="481" y="149"/>
                    </a:lnTo>
                    <a:lnTo>
                      <a:pt x="481" y="148"/>
                    </a:lnTo>
                    <a:lnTo>
                      <a:pt x="481" y="148"/>
                    </a:lnTo>
                    <a:lnTo>
                      <a:pt x="481" y="147"/>
                    </a:lnTo>
                    <a:lnTo>
                      <a:pt x="481" y="148"/>
                    </a:lnTo>
                    <a:lnTo>
                      <a:pt x="481" y="148"/>
                    </a:lnTo>
                    <a:lnTo>
                      <a:pt x="481" y="149"/>
                    </a:lnTo>
                    <a:lnTo>
                      <a:pt x="482" y="149"/>
                    </a:lnTo>
                    <a:lnTo>
                      <a:pt x="482" y="148"/>
                    </a:lnTo>
                    <a:lnTo>
                      <a:pt x="482" y="148"/>
                    </a:lnTo>
                    <a:lnTo>
                      <a:pt x="483" y="148"/>
                    </a:lnTo>
                    <a:lnTo>
                      <a:pt x="483" y="148"/>
                    </a:lnTo>
                    <a:lnTo>
                      <a:pt x="482" y="148"/>
                    </a:lnTo>
                    <a:lnTo>
                      <a:pt x="482" y="149"/>
                    </a:lnTo>
                    <a:lnTo>
                      <a:pt x="483" y="149"/>
                    </a:lnTo>
                    <a:lnTo>
                      <a:pt x="484" y="149"/>
                    </a:lnTo>
                    <a:lnTo>
                      <a:pt x="484" y="150"/>
                    </a:lnTo>
                    <a:lnTo>
                      <a:pt x="484" y="149"/>
                    </a:lnTo>
                    <a:lnTo>
                      <a:pt x="485" y="149"/>
                    </a:lnTo>
                    <a:lnTo>
                      <a:pt x="485" y="150"/>
                    </a:lnTo>
                    <a:lnTo>
                      <a:pt x="484" y="150"/>
                    </a:lnTo>
                    <a:lnTo>
                      <a:pt x="485" y="150"/>
                    </a:lnTo>
                    <a:lnTo>
                      <a:pt x="485" y="151"/>
                    </a:lnTo>
                    <a:lnTo>
                      <a:pt x="485" y="151"/>
                    </a:lnTo>
                    <a:lnTo>
                      <a:pt x="485" y="150"/>
                    </a:lnTo>
                    <a:lnTo>
                      <a:pt x="485" y="150"/>
                    </a:lnTo>
                    <a:lnTo>
                      <a:pt x="485" y="150"/>
                    </a:lnTo>
                    <a:lnTo>
                      <a:pt x="485" y="150"/>
                    </a:lnTo>
                    <a:lnTo>
                      <a:pt x="486" y="150"/>
                    </a:lnTo>
                    <a:lnTo>
                      <a:pt x="486" y="151"/>
                    </a:lnTo>
                    <a:lnTo>
                      <a:pt x="485" y="151"/>
                    </a:lnTo>
                    <a:lnTo>
                      <a:pt x="486" y="151"/>
                    </a:lnTo>
                    <a:lnTo>
                      <a:pt x="487" y="152"/>
                    </a:lnTo>
                    <a:lnTo>
                      <a:pt x="487" y="151"/>
                    </a:lnTo>
                    <a:lnTo>
                      <a:pt x="487" y="151"/>
                    </a:lnTo>
                    <a:lnTo>
                      <a:pt x="488" y="151"/>
                    </a:lnTo>
                    <a:lnTo>
                      <a:pt x="488" y="150"/>
                    </a:lnTo>
                    <a:lnTo>
                      <a:pt x="488" y="150"/>
                    </a:lnTo>
                    <a:lnTo>
                      <a:pt x="488" y="151"/>
                    </a:lnTo>
                    <a:lnTo>
                      <a:pt x="488" y="151"/>
                    </a:lnTo>
                    <a:lnTo>
                      <a:pt x="488" y="152"/>
                    </a:lnTo>
                    <a:lnTo>
                      <a:pt x="488" y="153"/>
                    </a:lnTo>
                    <a:lnTo>
                      <a:pt x="487" y="152"/>
                    </a:lnTo>
                    <a:lnTo>
                      <a:pt x="487" y="153"/>
                    </a:lnTo>
                    <a:lnTo>
                      <a:pt x="488" y="153"/>
                    </a:lnTo>
                    <a:lnTo>
                      <a:pt x="488" y="153"/>
                    </a:lnTo>
                    <a:lnTo>
                      <a:pt x="488" y="152"/>
                    </a:lnTo>
                    <a:lnTo>
                      <a:pt x="489" y="152"/>
                    </a:lnTo>
                    <a:lnTo>
                      <a:pt x="489" y="153"/>
                    </a:lnTo>
                    <a:lnTo>
                      <a:pt x="490" y="153"/>
                    </a:lnTo>
                    <a:lnTo>
                      <a:pt x="491" y="153"/>
                    </a:lnTo>
                    <a:lnTo>
                      <a:pt x="491" y="152"/>
                    </a:lnTo>
                    <a:lnTo>
                      <a:pt x="491" y="151"/>
                    </a:lnTo>
                    <a:lnTo>
                      <a:pt x="491" y="152"/>
                    </a:lnTo>
                    <a:lnTo>
                      <a:pt x="491" y="153"/>
                    </a:lnTo>
                    <a:lnTo>
                      <a:pt x="491" y="153"/>
                    </a:lnTo>
                    <a:lnTo>
                      <a:pt x="491" y="153"/>
                    </a:lnTo>
                    <a:lnTo>
                      <a:pt x="491" y="153"/>
                    </a:lnTo>
                    <a:lnTo>
                      <a:pt x="491" y="153"/>
                    </a:lnTo>
                    <a:lnTo>
                      <a:pt x="491" y="153"/>
                    </a:lnTo>
                    <a:lnTo>
                      <a:pt x="492" y="153"/>
                    </a:lnTo>
                    <a:lnTo>
                      <a:pt x="492" y="153"/>
                    </a:lnTo>
                    <a:lnTo>
                      <a:pt x="491" y="154"/>
                    </a:lnTo>
                    <a:lnTo>
                      <a:pt x="491" y="155"/>
                    </a:lnTo>
                    <a:lnTo>
                      <a:pt x="492" y="155"/>
                    </a:lnTo>
                    <a:lnTo>
                      <a:pt x="492" y="154"/>
                    </a:lnTo>
                    <a:lnTo>
                      <a:pt x="492" y="154"/>
                    </a:lnTo>
                    <a:lnTo>
                      <a:pt x="493" y="154"/>
                    </a:lnTo>
                    <a:lnTo>
                      <a:pt x="492" y="155"/>
                    </a:lnTo>
                    <a:lnTo>
                      <a:pt x="493" y="155"/>
                    </a:lnTo>
                    <a:lnTo>
                      <a:pt x="493" y="154"/>
                    </a:lnTo>
                    <a:lnTo>
                      <a:pt x="493" y="155"/>
                    </a:lnTo>
                    <a:lnTo>
                      <a:pt x="494" y="155"/>
                    </a:lnTo>
                    <a:lnTo>
                      <a:pt x="494" y="155"/>
                    </a:lnTo>
                    <a:lnTo>
                      <a:pt x="494" y="154"/>
                    </a:lnTo>
                    <a:lnTo>
                      <a:pt x="495" y="154"/>
                    </a:lnTo>
                    <a:lnTo>
                      <a:pt x="496" y="153"/>
                    </a:lnTo>
                    <a:lnTo>
                      <a:pt x="496" y="154"/>
                    </a:lnTo>
                    <a:lnTo>
                      <a:pt x="495" y="154"/>
                    </a:lnTo>
                    <a:lnTo>
                      <a:pt x="496" y="155"/>
                    </a:lnTo>
                    <a:lnTo>
                      <a:pt x="495" y="156"/>
                    </a:lnTo>
                    <a:lnTo>
                      <a:pt x="495" y="156"/>
                    </a:lnTo>
                    <a:lnTo>
                      <a:pt x="496" y="156"/>
                    </a:lnTo>
                    <a:lnTo>
                      <a:pt x="496" y="156"/>
                    </a:lnTo>
                    <a:lnTo>
                      <a:pt x="497" y="156"/>
                    </a:lnTo>
                    <a:lnTo>
                      <a:pt x="497" y="156"/>
                    </a:lnTo>
                    <a:lnTo>
                      <a:pt x="497" y="157"/>
                    </a:lnTo>
                    <a:lnTo>
                      <a:pt x="498" y="156"/>
                    </a:lnTo>
                    <a:lnTo>
                      <a:pt x="499" y="156"/>
                    </a:lnTo>
                    <a:lnTo>
                      <a:pt x="498" y="157"/>
                    </a:lnTo>
                    <a:lnTo>
                      <a:pt x="497" y="157"/>
                    </a:lnTo>
                    <a:lnTo>
                      <a:pt x="497" y="158"/>
                    </a:lnTo>
                    <a:lnTo>
                      <a:pt x="498" y="158"/>
                    </a:lnTo>
                    <a:lnTo>
                      <a:pt x="498" y="159"/>
                    </a:lnTo>
                    <a:lnTo>
                      <a:pt x="499" y="158"/>
                    </a:lnTo>
                    <a:lnTo>
                      <a:pt x="500" y="158"/>
                    </a:lnTo>
                    <a:lnTo>
                      <a:pt x="500" y="159"/>
                    </a:lnTo>
                    <a:lnTo>
                      <a:pt x="500" y="158"/>
                    </a:lnTo>
                    <a:lnTo>
                      <a:pt x="500" y="157"/>
                    </a:lnTo>
                    <a:lnTo>
                      <a:pt x="500" y="157"/>
                    </a:lnTo>
                    <a:lnTo>
                      <a:pt x="500" y="158"/>
                    </a:lnTo>
                    <a:lnTo>
                      <a:pt x="501" y="158"/>
                    </a:lnTo>
                    <a:lnTo>
                      <a:pt x="502" y="158"/>
                    </a:lnTo>
                    <a:lnTo>
                      <a:pt x="502" y="157"/>
                    </a:lnTo>
                    <a:lnTo>
                      <a:pt x="502" y="156"/>
                    </a:lnTo>
                    <a:lnTo>
                      <a:pt x="503" y="156"/>
                    </a:lnTo>
                    <a:lnTo>
                      <a:pt x="503" y="157"/>
                    </a:lnTo>
                    <a:lnTo>
                      <a:pt x="503" y="157"/>
                    </a:lnTo>
                    <a:lnTo>
                      <a:pt x="503" y="156"/>
                    </a:lnTo>
                    <a:lnTo>
                      <a:pt x="504" y="156"/>
                    </a:lnTo>
                    <a:lnTo>
                      <a:pt x="504" y="156"/>
                    </a:lnTo>
                    <a:lnTo>
                      <a:pt x="503" y="157"/>
                    </a:lnTo>
                    <a:lnTo>
                      <a:pt x="504" y="158"/>
                    </a:lnTo>
                    <a:lnTo>
                      <a:pt x="505" y="157"/>
                    </a:lnTo>
                    <a:lnTo>
                      <a:pt x="506" y="157"/>
                    </a:lnTo>
                    <a:lnTo>
                      <a:pt x="506" y="158"/>
                    </a:lnTo>
                    <a:lnTo>
                      <a:pt x="506" y="157"/>
                    </a:lnTo>
                    <a:lnTo>
                      <a:pt x="506" y="156"/>
                    </a:lnTo>
                    <a:lnTo>
                      <a:pt x="506" y="156"/>
                    </a:lnTo>
                    <a:lnTo>
                      <a:pt x="505" y="156"/>
                    </a:lnTo>
                    <a:lnTo>
                      <a:pt x="505" y="156"/>
                    </a:lnTo>
                    <a:lnTo>
                      <a:pt x="506" y="156"/>
                    </a:lnTo>
                    <a:lnTo>
                      <a:pt x="506" y="156"/>
                    </a:lnTo>
                    <a:lnTo>
                      <a:pt x="506" y="156"/>
                    </a:lnTo>
                    <a:lnTo>
                      <a:pt x="507" y="156"/>
                    </a:lnTo>
                    <a:lnTo>
                      <a:pt x="508" y="156"/>
                    </a:lnTo>
                    <a:lnTo>
                      <a:pt x="508" y="156"/>
                    </a:lnTo>
                    <a:lnTo>
                      <a:pt x="509" y="156"/>
                    </a:lnTo>
                    <a:lnTo>
                      <a:pt x="508" y="156"/>
                    </a:lnTo>
                    <a:lnTo>
                      <a:pt x="508" y="157"/>
                    </a:lnTo>
                    <a:lnTo>
                      <a:pt x="509" y="157"/>
                    </a:lnTo>
                    <a:lnTo>
                      <a:pt x="509" y="156"/>
                    </a:lnTo>
                    <a:lnTo>
                      <a:pt x="509" y="158"/>
                    </a:lnTo>
                    <a:lnTo>
                      <a:pt x="509" y="157"/>
                    </a:lnTo>
                    <a:lnTo>
                      <a:pt x="509" y="157"/>
                    </a:lnTo>
                    <a:lnTo>
                      <a:pt x="510" y="156"/>
                    </a:lnTo>
                    <a:lnTo>
                      <a:pt x="511" y="156"/>
                    </a:lnTo>
                    <a:lnTo>
                      <a:pt x="511" y="156"/>
                    </a:lnTo>
                    <a:lnTo>
                      <a:pt x="511" y="156"/>
                    </a:lnTo>
                    <a:lnTo>
                      <a:pt x="512" y="156"/>
                    </a:lnTo>
                    <a:lnTo>
                      <a:pt x="512" y="157"/>
                    </a:lnTo>
                    <a:lnTo>
                      <a:pt x="511" y="157"/>
                    </a:lnTo>
                    <a:lnTo>
                      <a:pt x="512" y="158"/>
                    </a:lnTo>
                    <a:lnTo>
                      <a:pt x="512" y="158"/>
                    </a:lnTo>
                    <a:lnTo>
                      <a:pt x="512" y="161"/>
                    </a:lnTo>
                    <a:lnTo>
                      <a:pt x="512" y="162"/>
                    </a:lnTo>
                    <a:lnTo>
                      <a:pt x="512" y="162"/>
                    </a:lnTo>
                    <a:lnTo>
                      <a:pt x="512" y="163"/>
                    </a:lnTo>
                    <a:lnTo>
                      <a:pt x="512" y="163"/>
                    </a:lnTo>
                    <a:lnTo>
                      <a:pt x="512" y="165"/>
                    </a:lnTo>
                    <a:lnTo>
                      <a:pt x="512" y="165"/>
                    </a:lnTo>
                    <a:lnTo>
                      <a:pt x="512" y="166"/>
                    </a:lnTo>
                    <a:lnTo>
                      <a:pt x="512" y="167"/>
                    </a:lnTo>
                    <a:lnTo>
                      <a:pt x="512" y="171"/>
                    </a:lnTo>
                    <a:lnTo>
                      <a:pt x="512" y="172"/>
                    </a:lnTo>
                    <a:lnTo>
                      <a:pt x="512" y="173"/>
                    </a:lnTo>
                    <a:lnTo>
                      <a:pt x="512" y="174"/>
                    </a:lnTo>
                    <a:lnTo>
                      <a:pt x="512" y="175"/>
                    </a:lnTo>
                    <a:lnTo>
                      <a:pt x="512" y="176"/>
                    </a:lnTo>
                    <a:lnTo>
                      <a:pt x="512" y="177"/>
                    </a:lnTo>
                    <a:lnTo>
                      <a:pt x="513" y="178"/>
                    </a:lnTo>
                    <a:lnTo>
                      <a:pt x="512" y="178"/>
                    </a:lnTo>
                    <a:lnTo>
                      <a:pt x="513" y="178"/>
                    </a:lnTo>
                    <a:lnTo>
                      <a:pt x="513" y="179"/>
                    </a:lnTo>
                    <a:lnTo>
                      <a:pt x="513" y="180"/>
                    </a:lnTo>
                    <a:lnTo>
                      <a:pt x="513" y="181"/>
                    </a:lnTo>
                    <a:lnTo>
                      <a:pt x="513" y="184"/>
                    </a:lnTo>
                    <a:lnTo>
                      <a:pt x="513" y="185"/>
                    </a:lnTo>
                    <a:lnTo>
                      <a:pt x="513" y="191"/>
                    </a:lnTo>
                    <a:lnTo>
                      <a:pt x="513" y="192"/>
                    </a:lnTo>
                    <a:lnTo>
                      <a:pt x="513" y="192"/>
                    </a:lnTo>
                    <a:lnTo>
                      <a:pt x="513" y="193"/>
                    </a:lnTo>
                    <a:lnTo>
                      <a:pt x="513" y="194"/>
                    </a:lnTo>
                    <a:lnTo>
                      <a:pt x="513" y="195"/>
                    </a:lnTo>
                    <a:lnTo>
                      <a:pt x="513" y="195"/>
                    </a:lnTo>
                    <a:lnTo>
                      <a:pt x="513" y="196"/>
                    </a:lnTo>
                    <a:lnTo>
                      <a:pt x="513" y="197"/>
                    </a:lnTo>
                    <a:lnTo>
                      <a:pt x="513" y="198"/>
                    </a:lnTo>
                    <a:lnTo>
                      <a:pt x="513" y="198"/>
                    </a:lnTo>
                    <a:lnTo>
                      <a:pt x="513" y="199"/>
                    </a:lnTo>
                    <a:lnTo>
                      <a:pt x="513" y="200"/>
                    </a:lnTo>
                    <a:lnTo>
                      <a:pt x="513" y="201"/>
                    </a:lnTo>
                    <a:lnTo>
                      <a:pt x="513" y="203"/>
                    </a:lnTo>
                    <a:lnTo>
                      <a:pt x="513" y="204"/>
                    </a:lnTo>
                    <a:lnTo>
                      <a:pt x="513" y="207"/>
                    </a:lnTo>
                    <a:lnTo>
                      <a:pt x="513" y="207"/>
                    </a:lnTo>
                    <a:lnTo>
                      <a:pt x="513" y="208"/>
                    </a:lnTo>
                    <a:lnTo>
                      <a:pt x="513" y="209"/>
                    </a:lnTo>
                    <a:lnTo>
                      <a:pt x="513" y="210"/>
                    </a:lnTo>
                    <a:lnTo>
                      <a:pt x="513" y="210"/>
                    </a:lnTo>
                    <a:lnTo>
                      <a:pt x="514" y="212"/>
                    </a:lnTo>
                    <a:lnTo>
                      <a:pt x="514" y="216"/>
                    </a:lnTo>
                    <a:lnTo>
                      <a:pt x="514" y="216"/>
                    </a:lnTo>
                    <a:lnTo>
                      <a:pt x="514" y="217"/>
                    </a:lnTo>
                    <a:lnTo>
                      <a:pt x="514" y="218"/>
                    </a:lnTo>
                    <a:lnTo>
                      <a:pt x="514" y="219"/>
                    </a:lnTo>
                    <a:lnTo>
                      <a:pt x="514" y="219"/>
                    </a:lnTo>
                    <a:lnTo>
                      <a:pt x="514" y="220"/>
                    </a:lnTo>
                    <a:lnTo>
                      <a:pt x="514" y="222"/>
                    </a:lnTo>
                    <a:lnTo>
                      <a:pt x="514" y="222"/>
                    </a:lnTo>
                    <a:lnTo>
                      <a:pt x="514" y="223"/>
                    </a:lnTo>
                    <a:lnTo>
                      <a:pt x="514" y="224"/>
                    </a:lnTo>
                    <a:lnTo>
                      <a:pt x="514" y="225"/>
                    </a:lnTo>
                    <a:lnTo>
                      <a:pt x="514" y="229"/>
                    </a:lnTo>
                    <a:lnTo>
                      <a:pt x="514" y="235"/>
                    </a:lnTo>
                    <a:lnTo>
                      <a:pt x="514" y="236"/>
                    </a:lnTo>
                    <a:lnTo>
                      <a:pt x="514" y="235"/>
                    </a:lnTo>
                    <a:lnTo>
                      <a:pt x="514" y="236"/>
                    </a:lnTo>
                    <a:lnTo>
                      <a:pt x="515" y="236"/>
                    </a:lnTo>
                    <a:lnTo>
                      <a:pt x="515" y="237"/>
                    </a:lnTo>
                    <a:lnTo>
                      <a:pt x="515" y="237"/>
                    </a:lnTo>
                    <a:lnTo>
                      <a:pt x="516" y="238"/>
                    </a:lnTo>
                    <a:lnTo>
                      <a:pt x="516" y="239"/>
                    </a:lnTo>
                    <a:lnTo>
                      <a:pt x="517" y="239"/>
                    </a:lnTo>
                    <a:lnTo>
                      <a:pt x="517" y="239"/>
                    </a:lnTo>
                    <a:lnTo>
                      <a:pt x="517" y="239"/>
                    </a:lnTo>
                    <a:lnTo>
                      <a:pt x="518" y="239"/>
                    </a:lnTo>
                    <a:lnTo>
                      <a:pt x="518" y="240"/>
                    </a:lnTo>
                    <a:lnTo>
                      <a:pt x="518" y="239"/>
                    </a:lnTo>
                    <a:lnTo>
                      <a:pt x="519" y="240"/>
                    </a:lnTo>
                    <a:lnTo>
                      <a:pt x="518" y="240"/>
                    </a:lnTo>
                    <a:lnTo>
                      <a:pt x="519" y="240"/>
                    </a:lnTo>
                    <a:lnTo>
                      <a:pt x="520" y="240"/>
                    </a:lnTo>
                    <a:lnTo>
                      <a:pt x="520" y="240"/>
                    </a:lnTo>
                    <a:lnTo>
                      <a:pt x="520" y="240"/>
                    </a:lnTo>
                    <a:lnTo>
                      <a:pt x="520" y="241"/>
                    </a:lnTo>
                    <a:lnTo>
                      <a:pt x="520" y="241"/>
                    </a:lnTo>
                    <a:lnTo>
                      <a:pt x="520" y="242"/>
                    </a:lnTo>
                    <a:lnTo>
                      <a:pt x="520" y="241"/>
                    </a:lnTo>
                    <a:lnTo>
                      <a:pt x="520" y="242"/>
                    </a:lnTo>
                    <a:lnTo>
                      <a:pt x="520" y="243"/>
                    </a:lnTo>
                    <a:lnTo>
                      <a:pt x="521" y="243"/>
                    </a:lnTo>
                    <a:lnTo>
                      <a:pt x="520" y="243"/>
                    </a:lnTo>
                    <a:lnTo>
                      <a:pt x="521" y="243"/>
                    </a:lnTo>
                    <a:lnTo>
                      <a:pt x="521" y="243"/>
                    </a:lnTo>
                    <a:lnTo>
                      <a:pt x="521" y="244"/>
                    </a:lnTo>
                    <a:lnTo>
                      <a:pt x="521" y="245"/>
                    </a:lnTo>
                    <a:lnTo>
                      <a:pt x="522" y="245"/>
                    </a:lnTo>
                    <a:lnTo>
                      <a:pt x="522" y="246"/>
                    </a:lnTo>
                    <a:lnTo>
                      <a:pt x="522" y="246"/>
                    </a:lnTo>
                    <a:lnTo>
                      <a:pt x="523" y="246"/>
                    </a:lnTo>
                    <a:lnTo>
                      <a:pt x="523" y="246"/>
                    </a:lnTo>
                    <a:lnTo>
                      <a:pt x="523" y="247"/>
                    </a:lnTo>
                    <a:lnTo>
                      <a:pt x="522" y="247"/>
                    </a:lnTo>
                    <a:lnTo>
                      <a:pt x="523" y="247"/>
                    </a:lnTo>
                    <a:lnTo>
                      <a:pt x="523" y="248"/>
                    </a:lnTo>
                    <a:lnTo>
                      <a:pt x="524" y="248"/>
                    </a:lnTo>
                    <a:lnTo>
                      <a:pt x="524" y="249"/>
                    </a:lnTo>
                    <a:lnTo>
                      <a:pt x="524" y="249"/>
                    </a:lnTo>
                    <a:lnTo>
                      <a:pt x="524" y="251"/>
                    </a:lnTo>
                    <a:lnTo>
                      <a:pt x="524" y="252"/>
                    </a:lnTo>
                    <a:lnTo>
                      <a:pt x="523" y="252"/>
                    </a:lnTo>
                    <a:lnTo>
                      <a:pt x="523" y="253"/>
                    </a:lnTo>
                    <a:lnTo>
                      <a:pt x="524" y="253"/>
                    </a:lnTo>
                    <a:lnTo>
                      <a:pt x="524" y="253"/>
                    </a:lnTo>
                    <a:lnTo>
                      <a:pt x="524" y="253"/>
                    </a:lnTo>
                    <a:lnTo>
                      <a:pt x="524" y="253"/>
                    </a:lnTo>
                    <a:lnTo>
                      <a:pt x="524" y="254"/>
                    </a:lnTo>
                    <a:lnTo>
                      <a:pt x="523" y="254"/>
                    </a:lnTo>
                    <a:lnTo>
                      <a:pt x="524" y="254"/>
                    </a:lnTo>
                    <a:lnTo>
                      <a:pt x="523" y="254"/>
                    </a:lnTo>
                    <a:lnTo>
                      <a:pt x="522" y="255"/>
                    </a:lnTo>
                    <a:lnTo>
                      <a:pt x="523" y="255"/>
                    </a:lnTo>
                    <a:lnTo>
                      <a:pt x="522" y="255"/>
                    </a:lnTo>
                    <a:lnTo>
                      <a:pt x="523" y="255"/>
                    </a:lnTo>
                    <a:lnTo>
                      <a:pt x="523" y="256"/>
                    </a:lnTo>
                    <a:lnTo>
                      <a:pt x="524" y="256"/>
                    </a:lnTo>
                    <a:lnTo>
                      <a:pt x="524" y="257"/>
                    </a:lnTo>
                    <a:lnTo>
                      <a:pt x="524" y="258"/>
                    </a:lnTo>
                    <a:lnTo>
                      <a:pt x="524" y="258"/>
                    </a:lnTo>
                    <a:lnTo>
                      <a:pt x="524" y="259"/>
                    </a:lnTo>
                    <a:lnTo>
                      <a:pt x="525" y="259"/>
                    </a:lnTo>
                    <a:lnTo>
                      <a:pt x="526" y="259"/>
                    </a:lnTo>
                    <a:lnTo>
                      <a:pt x="527" y="259"/>
                    </a:lnTo>
                    <a:lnTo>
                      <a:pt x="527" y="259"/>
                    </a:lnTo>
                    <a:lnTo>
                      <a:pt x="526" y="259"/>
                    </a:lnTo>
                    <a:lnTo>
                      <a:pt x="527" y="259"/>
                    </a:lnTo>
                    <a:lnTo>
                      <a:pt x="528" y="259"/>
                    </a:lnTo>
                    <a:lnTo>
                      <a:pt x="528" y="259"/>
                    </a:lnTo>
                    <a:lnTo>
                      <a:pt x="528" y="260"/>
                    </a:lnTo>
                    <a:lnTo>
                      <a:pt x="528" y="261"/>
                    </a:lnTo>
                    <a:lnTo>
                      <a:pt x="527" y="261"/>
                    </a:lnTo>
                    <a:lnTo>
                      <a:pt x="526" y="261"/>
                    </a:lnTo>
                    <a:lnTo>
                      <a:pt x="526" y="262"/>
                    </a:lnTo>
                    <a:lnTo>
                      <a:pt x="526" y="261"/>
                    </a:lnTo>
                    <a:lnTo>
                      <a:pt x="526" y="262"/>
                    </a:lnTo>
                    <a:lnTo>
                      <a:pt x="527" y="262"/>
                    </a:lnTo>
                    <a:lnTo>
                      <a:pt x="528" y="262"/>
                    </a:lnTo>
                    <a:lnTo>
                      <a:pt x="528" y="262"/>
                    </a:lnTo>
                    <a:lnTo>
                      <a:pt x="528" y="262"/>
                    </a:lnTo>
                    <a:lnTo>
                      <a:pt x="528" y="262"/>
                    </a:lnTo>
                    <a:lnTo>
                      <a:pt x="528" y="262"/>
                    </a:lnTo>
                    <a:lnTo>
                      <a:pt x="529" y="262"/>
                    </a:lnTo>
                    <a:lnTo>
                      <a:pt x="529" y="263"/>
                    </a:lnTo>
                    <a:lnTo>
                      <a:pt x="528" y="264"/>
                    </a:lnTo>
                    <a:lnTo>
                      <a:pt x="528" y="265"/>
                    </a:lnTo>
                    <a:lnTo>
                      <a:pt x="529" y="265"/>
                    </a:lnTo>
                    <a:lnTo>
                      <a:pt x="530" y="265"/>
                    </a:lnTo>
                    <a:lnTo>
                      <a:pt x="530" y="265"/>
                    </a:lnTo>
                    <a:lnTo>
                      <a:pt x="530" y="266"/>
                    </a:lnTo>
                    <a:lnTo>
                      <a:pt x="530" y="267"/>
                    </a:lnTo>
                    <a:lnTo>
                      <a:pt x="531" y="267"/>
                    </a:lnTo>
                    <a:lnTo>
                      <a:pt x="531" y="266"/>
                    </a:lnTo>
                    <a:lnTo>
                      <a:pt x="531" y="267"/>
                    </a:lnTo>
                    <a:lnTo>
                      <a:pt x="530" y="268"/>
                    </a:lnTo>
                    <a:lnTo>
                      <a:pt x="530" y="268"/>
                    </a:lnTo>
                    <a:lnTo>
                      <a:pt x="530" y="269"/>
                    </a:lnTo>
                    <a:lnTo>
                      <a:pt x="530" y="269"/>
                    </a:lnTo>
                    <a:lnTo>
                      <a:pt x="529" y="269"/>
                    </a:lnTo>
                    <a:lnTo>
                      <a:pt x="530" y="270"/>
                    </a:lnTo>
                    <a:lnTo>
                      <a:pt x="531" y="270"/>
                    </a:lnTo>
                    <a:lnTo>
                      <a:pt x="531" y="271"/>
                    </a:lnTo>
                    <a:lnTo>
                      <a:pt x="531" y="271"/>
                    </a:lnTo>
                    <a:lnTo>
                      <a:pt x="531" y="271"/>
                    </a:lnTo>
                    <a:lnTo>
                      <a:pt x="532" y="271"/>
                    </a:lnTo>
                    <a:lnTo>
                      <a:pt x="532" y="272"/>
                    </a:lnTo>
                    <a:lnTo>
                      <a:pt x="532" y="273"/>
                    </a:lnTo>
                    <a:lnTo>
                      <a:pt x="532" y="274"/>
                    </a:lnTo>
                    <a:lnTo>
                      <a:pt x="533" y="274"/>
                    </a:lnTo>
                    <a:lnTo>
                      <a:pt x="533" y="274"/>
                    </a:lnTo>
                    <a:lnTo>
                      <a:pt x="533" y="275"/>
                    </a:lnTo>
                    <a:lnTo>
                      <a:pt x="533" y="276"/>
                    </a:lnTo>
                    <a:lnTo>
                      <a:pt x="533" y="277"/>
                    </a:lnTo>
                    <a:lnTo>
                      <a:pt x="534" y="277"/>
                    </a:lnTo>
                    <a:lnTo>
                      <a:pt x="534" y="277"/>
                    </a:lnTo>
                    <a:lnTo>
                      <a:pt x="534" y="276"/>
                    </a:lnTo>
                    <a:lnTo>
                      <a:pt x="535" y="276"/>
                    </a:lnTo>
                    <a:lnTo>
                      <a:pt x="536" y="276"/>
                    </a:lnTo>
                    <a:lnTo>
                      <a:pt x="536" y="277"/>
                    </a:lnTo>
                    <a:lnTo>
                      <a:pt x="536" y="277"/>
                    </a:lnTo>
                    <a:lnTo>
                      <a:pt x="535" y="277"/>
                    </a:lnTo>
                    <a:lnTo>
                      <a:pt x="536" y="277"/>
                    </a:lnTo>
                    <a:lnTo>
                      <a:pt x="536" y="278"/>
                    </a:lnTo>
                    <a:lnTo>
                      <a:pt x="536" y="279"/>
                    </a:lnTo>
                    <a:lnTo>
                      <a:pt x="535" y="280"/>
                    </a:lnTo>
                    <a:lnTo>
                      <a:pt x="535" y="280"/>
                    </a:lnTo>
                    <a:lnTo>
                      <a:pt x="535" y="280"/>
                    </a:lnTo>
                    <a:lnTo>
                      <a:pt x="534" y="280"/>
                    </a:lnTo>
                    <a:lnTo>
                      <a:pt x="534" y="280"/>
                    </a:lnTo>
                    <a:lnTo>
                      <a:pt x="535" y="280"/>
                    </a:lnTo>
                    <a:lnTo>
                      <a:pt x="537" y="281"/>
                    </a:lnTo>
                    <a:lnTo>
                      <a:pt x="537" y="282"/>
                    </a:lnTo>
                    <a:lnTo>
                      <a:pt x="537" y="283"/>
                    </a:lnTo>
                    <a:lnTo>
                      <a:pt x="537" y="283"/>
                    </a:lnTo>
                    <a:lnTo>
                      <a:pt x="537" y="284"/>
                    </a:lnTo>
                    <a:lnTo>
                      <a:pt x="536" y="284"/>
                    </a:lnTo>
                    <a:lnTo>
                      <a:pt x="536" y="284"/>
                    </a:lnTo>
                    <a:lnTo>
                      <a:pt x="535" y="284"/>
                    </a:lnTo>
                    <a:lnTo>
                      <a:pt x="534" y="284"/>
                    </a:lnTo>
                    <a:lnTo>
                      <a:pt x="534" y="284"/>
                    </a:lnTo>
                    <a:lnTo>
                      <a:pt x="534" y="285"/>
                    </a:lnTo>
                    <a:lnTo>
                      <a:pt x="535" y="285"/>
                    </a:lnTo>
                    <a:lnTo>
                      <a:pt x="534" y="286"/>
                    </a:lnTo>
                    <a:lnTo>
                      <a:pt x="534" y="286"/>
                    </a:lnTo>
                    <a:lnTo>
                      <a:pt x="535" y="286"/>
                    </a:lnTo>
                    <a:lnTo>
                      <a:pt x="536" y="286"/>
                    </a:lnTo>
                    <a:lnTo>
                      <a:pt x="537" y="286"/>
                    </a:lnTo>
                    <a:lnTo>
                      <a:pt x="537" y="287"/>
                    </a:lnTo>
                    <a:lnTo>
                      <a:pt x="537" y="288"/>
                    </a:lnTo>
                    <a:lnTo>
                      <a:pt x="537" y="289"/>
                    </a:lnTo>
                    <a:lnTo>
                      <a:pt x="536" y="289"/>
                    </a:lnTo>
                    <a:lnTo>
                      <a:pt x="535" y="289"/>
                    </a:lnTo>
                    <a:lnTo>
                      <a:pt x="536" y="290"/>
                    </a:lnTo>
                    <a:lnTo>
                      <a:pt x="535" y="290"/>
                    </a:lnTo>
                    <a:lnTo>
                      <a:pt x="534" y="291"/>
                    </a:lnTo>
                    <a:lnTo>
                      <a:pt x="535" y="291"/>
                    </a:lnTo>
                    <a:lnTo>
                      <a:pt x="535" y="292"/>
                    </a:lnTo>
                    <a:lnTo>
                      <a:pt x="535" y="292"/>
                    </a:lnTo>
                    <a:lnTo>
                      <a:pt x="535" y="292"/>
                    </a:lnTo>
                    <a:lnTo>
                      <a:pt x="536" y="292"/>
                    </a:lnTo>
                    <a:lnTo>
                      <a:pt x="536" y="293"/>
                    </a:lnTo>
                    <a:lnTo>
                      <a:pt x="535" y="293"/>
                    </a:lnTo>
                    <a:lnTo>
                      <a:pt x="536" y="293"/>
                    </a:lnTo>
                    <a:lnTo>
                      <a:pt x="535" y="294"/>
                    </a:lnTo>
                    <a:lnTo>
                      <a:pt x="535" y="295"/>
                    </a:lnTo>
                    <a:lnTo>
                      <a:pt x="534" y="295"/>
                    </a:lnTo>
                    <a:lnTo>
                      <a:pt x="534" y="295"/>
                    </a:lnTo>
                    <a:lnTo>
                      <a:pt x="534" y="295"/>
                    </a:lnTo>
                    <a:lnTo>
                      <a:pt x="534" y="295"/>
                    </a:lnTo>
                    <a:lnTo>
                      <a:pt x="534" y="296"/>
                    </a:lnTo>
                    <a:lnTo>
                      <a:pt x="534" y="296"/>
                    </a:lnTo>
                    <a:lnTo>
                      <a:pt x="534" y="297"/>
                    </a:lnTo>
                    <a:lnTo>
                      <a:pt x="533" y="297"/>
                    </a:lnTo>
                    <a:lnTo>
                      <a:pt x="533" y="298"/>
                    </a:lnTo>
                    <a:lnTo>
                      <a:pt x="533" y="298"/>
                    </a:lnTo>
                    <a:lnTo>
                      <a:pt x="533" y="299"/>
                    </a:lnTo>
                    <a:lnTo>
                      <a:pt x="534" y="299"/>
                    </a:lnTo>
                    <a:lnTo>
                      <a:pt x="533" y="299"/>
                    </a:lnTo>
                    <a:lnTo>
                      <a:pt x="533" y="299"/>
                    </a:lnTo>
                    <a:lnTo>
                      <a:pt x="532" y="299"/>
                    </a:lnTo>
                    <a:lnTo>
                      <a:pt x="533" y="300"/>
                    </a:lnTo>
                    <a:lnTo>
                      <a:pt x="532" y="300"/>
                    </a:lnTo>
                    <a:lnTo>
                      <a:pt x="532" y="301"/>
                    </a:lnTo>
                    <a:lnTo>
                      <a:pt x="531" y="301"/>
                    </a:lnTo>
                    <a:lnTo>
                      <a:pt x="531" y="301"/>
                    </a:lnTo>
                    <a:lnTo>
                      <a:pt x="531" y="301"/>
                    </a:lnTo>
                    <a:lnTo>
                      <a:pt x="531" y="301"/>
                    </a:lnTo>
                    <a:lnTo>
                      <a:pt x="531" y="302"/>
                    </a:lnTo>
                    <a:lnTo>
                      <a:pt x="531" y="302"/>
                    </a:lnTo>
                    <a:lnTo>
                      <a:pt x="531" y="303"/>
                    </a:lnTo>
                    <a:lnTo>
                      <a:pt x="531" y="304"/>
                    </a:lnTo>
                    <a:lnTo>
                      <a:pt x="530" y="304"/>
                    </a:lnTo>
                    <a:lnTo>
                      <a:pt x="531" y="304"/>
                    </a:lnTo>
                    <a:lnTo>
                      <a:pt x="531" y="305"/>
                    </a:lnTo>
                    <a:lnTo>
                      <a:pt x="531" y="306"/>
                    </a:lnTo>
                    <a:lnTo>
                      <a:pt x="530" y="306"/>
                    </a:lnTo>
                    <a:lnTo>
                      <a:pt x="531" y="305"/>
                    </a:lnTo>
                    <a:lnTo>
                      <a:pt x="530" y="305"/>
                    </a:lnTo>
                    <a:lnTo>
                      <a:pt x="530" y="306"/>
                    </a:lnTo>
                    <a:lnTo>
                      <a:pt x="529" y="305"/>
                    </a:lnTo>
                    <a:lnTo>
                      <a:pt x="529" y="306"/>
                    </a:lnTo>
                    <a:lnTo>
                      <a:pt x="528" y="307"/>
                    </a:lnTo>
                    <a:lnTo>
                      <a:pt x="528" y="307"/>
                    </a:lnTo>
                    <a:lnTo>
                      <a:pt x="528" y="307"/>
                    </a:lnTo>
                    <a:lnTo>
                      <a:pt x="528" y="307"/>
                    </a:lnTo>
                    <a:lnTo>
                      <a:pt x="528" y="307"/>
                    </a:lnTo>
                    <a:lnTo>
                      <a:pt x="528" y="308"/>
                    </a:lnTo>
                    <a:lnTo>
                      <a:pt x="529" y="308"/>
                    </a:lnTo>
                    <a:lnTo>
                      <a:pt x="529" y="309"/>
                    </a:lnTo>
                    <a:lnTo>
                      <a:pt x="529" y="308"/>
                    </a:lnTo>
                    <a:lnTo>
                      <a:pt x="529" y="309"/>
                    </a:lnTo>
                    <a:lnTo>
                      <a:pt x="530" y="309"/>
                    </a:lnTo>
                    <a:lnTo>
                      <a:pt x="529" y="310"/>
                    </a:lnTo>
                    <a:lnTo>
                      <a:pt x="529" y="310"/>
                    </a:lnTo>
                    <a:lnTo>
                      <a:pt x="529" y="311"/>
                    </a:lnTo>
                    <a:lnTo>
                      <a:pt x="530" y="311"/>
                    </a:lnTo>
                    <a:lnTo>
                      <a:pt x="530" y="312"/>
                    </a:lnTo>
                    <a:lnTo>
                      <a:pt x="530" y="313"/>
                    </a:lnTo>
                    <a:lnTo>
                      <a:pt x="530" y="313"/>
                    </a:lnTo>
                    <a:lnTo>
                      <a:pt x="529" y="313"/>
                    </a:lnTo>
                    <a:lnTo>
                      <a:pt x="529" y="314"/>
                    </a:lnTo>
                    <a:lnTo>
                      <a:pt x="529" y="313"/>
                    </a:lnTo>
                    <a:lnTo>
                      <a:pt x="528" y="313"/>
                    </a:lnTo>
                    <a:lnTo>
                      <a:pt x="528" y="314"/>
                    </a:lnTo>
                    <a:lnTo>
                      <a:pt x="529" y="314"/>
                    </a:lnTo>
                    <a:lnTo>
                      <a:pt x="528" y="314"/>
                    </a:lnTo>
                    <a:lnTo>
                      <a:pt x="528" y="314"/>
                    </a:lnTo>
                    <a:lnTo>
                      <a:pt x="528" y="314"/>
                    </a:lnTo>
                    <a:lnTo>
                      <a:pt x="528" y="315"/>
                    </a:lnTo>
                    <a:lnTo>
                      <a:pt x="528" y="316"/>
                    </a:lnTo>
                    <a:lnTo>
                      <a:pt x="528" y="316"/>
                    </a:lnTo>
                    <a:lnTo>
                      <a:pt x="528" y="317"/>
                    </a:lnTo>
                    <a:lnTo>
                      <a:pt x="528" y="316"/>
                    </a:lnTo>
                    <a:lnTo>
                      <a:pt x="527" y="316"/>
                    </a:lnTo>
                    <a:lnTo>
                      <a:pt x="528" y="317"/>
                    </a:lnTo>
                    <a:lnTo>
                      <a:pt x="527" y="317"/>
                    </a:lnTo>
                    <a:lnTo>
                      <a:pt x="528" y="317"/>
                    </a:lnTo>
                    <a:lnTo>
                      <a:pt x="527" y="317"/>
                    </a:lnTo>
                    <a:lnTo>
                      <a:pt x="528" y="318"/>
                    </a:lnTo>
                    <a:lnTo>
                      <a:pt x="527" y="318"/>
                    </a:lnTo>
                    <a:lnTo>
                      <a:pt x="527" y="317"/>
                    </a:lnTo>
                    <a:lnTo>
                      <a:pt x="527" y="318"/>
                    </a:lnTo>
                    <a:lnTo>
                      <a:pt x="528" y="318"/>
                    </a:lnTo>
                    <a:lnTo>
                      <a:pt x="527" y="318"/>
                    </a:lnTo>
                    <a:lnTo>
                      <a:pt x="528" y="318"/>
                    </a:lnTo>
                    <a:lnTo>
                      <a:pt x="528" y="319"/>
                    </a:lnTo>
                    <a:lnTo>
                      <a:pt x="528" y="318"/>
                    </a:lnTo>
                    <a:lnTo>
                      <a:pt x="528" y="319"/>
                    </a:lnTo>
                    <a:lnTo>
                      <a:pt x="528" y="319"/>
                    </a:lnTo>
                    <a:lnTo>
                      <a:pt x="528" y="319"/>
                    </a:lnTo>
                    <a:lnTo>
                      <a:pt x="528" y="320"/>
                    </a:lnTo>
                    <a:lnTo>
                      <a:pt x="528" y="319"/>
                    </a:lnTo>
                    <a:lnTo>
                      <a:pt x="528" y="320"/>
                    </a:lnTo>
                    <a:lnTo>
                      <a:pt x="529" y="320"/>
                    </a:lnTo>
                    <a:lnTo>
                      <a:pt x="530" y="320"/>
                    </a:lnTo>
                    <a:lnTo>
                      <a:pt x="530" y="321"/>
                    </a:lnTo>
                    <a:lnTo>
                      <a:pt x="530" y="322"/>
                    </a:lnTo>
                    <a:lnTo>
                      <a:pt x="530" y="322"/>
                    </a:lnTo>
                    <a:lnTo>
                      <a:pt x="530" y="322"/>
                    </a:lnTo>
                    <a:lnTo>
                      <a:pt x="530" y="323"/>
                    </a:lnTo>
                    <a:lnTo>
                      <a:pt x="529" y="323"/>
                    </a:lnTo>
                    <a:lnTo>
                      <a:pt x="529" y="324"/>
                    </a:lnTo>
                    <a:lnTo>
                      <a:pt x="530" y="324"/>
                    </a:lnTo>
                    <a:lnTo>
                      <a:pt x="530" y="325"/>
                    </a:lnTo>
                    <a:lnTo>
                      <a:pt x="529" y="325"/>
                    </a:lnTo>
                    <a:lnTo>
                      <a:pt x="530" y="325"/>
                    </a:lnTo>
                    <a:lnTo>
                      <a:pt x="529" y="325"/>
                    </a:lnTo>
                    <a:lnTo>
                      <a:pt x="530" y="325"/>
                    </a:lnTo>
                    <a:lnTo>
                      <a:pt x="530" y="325"/>
                    </a:lnTo>
                    <a:lnTo>
                      <a:pt x="530" y="326"/>
                    </a:lnTo>
                    <a:lnTo>
                      <a:pt x="531" y="326"/>
                    </a:lnTo>
                    <a:lnTo>
                      <a:pt x="530" y="326"/>
                    </a:lnTo>
                    <a:lnTo>
                      <a:pt x="531" y="326"/>
                    </a:lnTo>
                    <a:lnTo>
                      <a:pt x="530" y="326"/>
                    </a:lnTo>
                    <a:lnTo>
                      <a:pt x="530" y="327"/>
                    </a:lnTo>
                    <a:lnTo>
                      <a:pt x="530" y="328"/>
                    </a:lnTo>
                    <a:lnTo>
                      <a:pt x="530" y="327"/>
                    </a:lnTo>
                    <a:lnTo>
                      <a:pt x="531" y="327"/>
                    </a:lnTo>
                    <a:lnTo>
                      <a:pt x="531" y="328"/>
                    </a:lnTo>
                    <a:lnTo>
                      <a:pt x="531" y="328"/>
                    </a:lnTo>
                    <a:lnTo>
                      <a:pt x="530" y="328"/>
                    </a:lnTo>
                    <a:lnTo>
                      <a:pt x="530" y="329"/>
                    </a:lnTo>
                    <a:lnTo>
                      <a:pt x="531" y="329"/>
                    </a:lnTo>
                    <a:lnTo>
                      <a:pt x="530" y="329"/>
                    </a:lnTo>
                    <a:lnTo>
                      <a:pt x="530" y="329"/>
                    </a:lnTo>
                    <a:lnTo>
                      <a:pt x="529" y="329"/>
                    </a:lnTo>
                    <a:lnTo>
                      <a:pt x="529" y="330"/>
                    </a:lnTo>
                    <a:lnTo>
                      <a:pt x="529" y="331"/>
                    </a:lnTo>
                    <a:lnTo>
                      <a:pt x="530" y="331"/>
                    </a:lnTo>
                    <a:lnTo>
                      <a:pt x="531" y="331"/>
                    </a:lnTo>
                    <a:lnTo>
                      <a:pt x="530" y="331"/>
                    </a:lnTo>
                    <a:lnTo>
                      <a:pt x="529" y="332"/>
                    </a:lnTo>
                    <a:lnTo>
                      <a:pt x="528" y="333"/>
                    </a:lnTo>
                    <a:lnTo>
                      <a:pt x="528" y="334"/>
                    </a:lnTo>
                    <a:lnTo>
                      <a:pt x="528" y="334"/>
                    </a:lnTo>
                    <a:lnTo>
                      <a:pt x="528" y="334"/>
                    </a:lnTo>
                    <a:lnTo>
                      <a:pt x="528" y="335"/>
                    </a:lnTo>
                    <a:lnTo>
                      <a:pt x="527" y="335"/>
                    </a:lnTo>
                    <a:lnTo>
                      <a:pt x="526" y="335"/>
                    </a:lnTo>
                    <a:lnTo>
                      <a:pt x="526" y="336"/>
                    </a:lnTo>
                    <a:lnTo>
                      <a:pt x="525" y="337"/>
                    </a:lnTo>
                    <a:lnTo>
                      <a:pt x="525" y="337"/>
                    </a:lnTo>
                    <a:lnTo>
                      <a:pt x="525" y="338"/>
                    </a:lnTo>
                    <a:lnTo>
                      <a:pt x="525" y="340"/>
                    </a:lnTo>
                    <a:lnTo>
                      <a:pt x="524" y="340"/>
                    </a:lnTo>
                    <a:lnTo>
                      <a:pt x="524" y="341"/>
                    </a:lnTo>
                    <a:lnTo>
                      <a:pt x="524" y="341"/>
                    </a:lnTo>
                    <a:lnTo>
                      <a:pt x="524" y="342"/>
                    </a:lnTo>
                    <a:lnTo>
                      <a:pt x="523" y="342"/>
                    </a:lnTo>
                    <a:lnTo>
                      <a:pt x="523" y="343"/>
                    </a:lnTo>
                    <a:lnTo>
                      <a:pt x="522" y="343"/>
                    </a:lnTo>
                    <a:lnTo>
                      <a:pt x="521" y="343"/>
                    </a:lnTo>
                    <a:lnTo>
                      <a:pt x="521" y="343"/>
                    </a:lnTo>
                    <a:lnTo>
                      <a:pt x="521" y="344"/>
                    </a:lnTo>
                    <a:lnTo>
                      <a:pt x="521" y="344"/>
                    </a:lnTo>
                    <a:lnTo>
                      <a:pt x="521" y="345"/>
                    </a:lnTo>
                    <a:lnTo>
                      <a:pt x="521" y="346"/>
                    </a:lnTo>
                    <a:lnTo>
                      <a:pt x="522" y="346"/>
                    </a:lnTo>
                    <a:lnTo>
                      <a:pt x="522" y="346"/>
                    </a:lnTo>
                    <a:lnTo>
                      <a:pt x="522" y="347"/>
                    </a:lnTo>
                    <a:lnTo>
                      <a:pt x="523" y="347"/>
                    </a:lnTo>
                    <a:lnTo>
                      <a:pt x="523" y="348"/>
                    </a:lnTo>
                    <a:lnTo>
                      <a:pt x="524" y="348"/>
                    </a:lnTo>
                    <a:lnTo>
                      <a:pt x="524" y="349"/>
                    </a:lnTo>
                    <a:lnTo>
                      <a:pt x="524" y="349"/>
                    </a:lnTo>
                    <a:lnTo>
                      <a:pt x="525" y="350"/>
                    </a:lnTo>
                    <a:lnTo>
                      <a:pt x="525" y="351"/>
                    </a:lnTo>
                    <a:lnTo>
                      <a:pt x="524" y="351"/>
                    </a:lnTo>
                    <a:lnTo>
                      <a:pt x="524" y="351"/>
                    </a:lnTo>
                    <a:lnTo>
                      <a:pt x="523" y="351"/>
                    </a:lnTo>
                    <a:lnTo>
                      <a:pt x="522" y="351"/>
                    </a:lnTo>
                    <a:lnTo>
                      <a:pt x="521" y="351"/>
                    </a:lnTo>
                    <a:lnTo>
                      <a:pt x="521" y="351"/>
                    </a:lnTo>
                    <a:lnTo>
                      <a:pt x="520" y="351"/>
                    </a:lnTo>
                    <a:lnTo>
                      <a:pt x="520" y="351"/>
                    </a:lnTo>
                    <a:lnTo>
                      <a:pt x="518" y="351"/>
                    </a:lnTo>
                    <a:lnTo>
                      <a:pt x="518" y="351"/>
                    </a:lnTo>
                    <a:lnTo>
                      <a:pt x="516" y="352"/>
                    </a:lnTo>
                    <a:lnTo>
                      <a:pt x="515" y="352"/>
                    </a:lnTo>
                    <a:lnTo>
                      <a:pt x="514" y="352"/>
                    </a:lnTo>
                    <a:lnTo>
                      <a:pt x="513" y="352"/>
                    </a:lnTo>
                    <a:lnTo>
                      <a:pt x="512" y="352"/>
                    </a:lnTo>
                    <a:lnTo>
                      <a:pt x="510" y="353"/>
                    </a:lnTo>
                    <a:lnTo>
                      <a:pt x="508" y="355"/>
                    </a:lnTo>
                    <a:lnTo>
                      <a:pt x="506" y="355"/>
                    </a:lnTo>
                    <a:lnTo>
                      <a:pt x="506" y="355"/>
                    </a:lnTo>
                    <a:lnTo>
                      <a:pt x="503" y="357"/>
                    </a:lnTo>
                    <a:lnTo>
                      <a:pt x="503" y="358"/>
                    </a:lnTo>
                    <a:lnTo>
                      <a:pt x="502" y="358"/>
                    </a:lnTo>
                    <a:lnTo>
                      <a:pt x="500" y="358"/>
                    </a:lnTo>
                    <a:lnTo>
                      <a:pt x="499" y="359"/>
                    </a:lnTo>
                    <a:lnTo>
                      <a:pt x="497" y="359"/>
                    </a:lnTo>
                    <a:lnTo>
                      <a:pt x="497" y="359"/>
                    </a:lnTo>
                    <a:lnTo>
                      <a:pt x="497" y="360"/>
                    </a:lnTo>
                    <a:lnTo>
                      <a:pt x="496" y="360"/>
                    </a:lnTo>
                    <a:lnTo>
                      <a:pt x="495" y="361"/>
                    </a:lnTo>
                    <a:lnTo>
                      <a:pt x="494" y="361"/>
                    </a:lnTo>
                    <a:lnTo>
                      <a:pt x="494" y="361"/>
                    </a:lnTo>
                    <a:lnTo>
                      <a:pt x="494" y="361"/>
                    </a:lnTo>
                    <a:lnTo>
                      <a:pt x="493" y="361"/>
                    </a:lnTo>
                    <a:lnTo>
                      <a:pt x="492" y="361"/>
                    </a:lnTo>
                    <a:lnTo>
                      <a:pt x="492" y="362"/>
                    </a:lnTo>
                    <a:lnTo>
                      <a:pt x="492" y="362"/>
                    </a:lnTo>
                    <a:lnTo>
                      <a:pt x="491" y="363"/>
                    </a:lnTo>
                    <a:lnTo>
                      <a:pt x="491" y="363"/>
                    </a:lnTo>
                    <a:lnTo>
                      <a:pt x="490" y="364"/>
                    </a:lnTo>
                    <a:lnTo>
                      <a:pt x="489" y="364"/>
                    </a:lnTo>
                    <a:lnTo>
                      <a:pt x="488" y="364"/>
                    </a:lnTo>
                    <a:lnTo>
                      <a:pt x="488" y="365"/>
                    </a:lnTo>
                    <a:lnTo>
                      <a:pt x="488" y="366"/>
                    </a:lnTo>
                    <a:lnTo>
                      <a:pt x="487" y="367"/>
                    </a:lnTo>
                    <a:lnTo>
                      <a:pt x="488" y="368"/>
                    </a:lnTo>
                    <a:lnTo>
                      <a:pt x="487" y="368"/>
                    </a:lnTo>
                    <a:lnTo>
                      <a:pt x="486" y="370"/>
                    </a:lnTo>
                    <a:lnTo>
                      <a:pt x="486" y="370"/>
                    </a:lnTo>
                    <a:lnTo>
                      <a:pt x="485" y="370"/>
                    </a:lnTo>
                    <a:lnTo>
                      <a:pt x="485" y="371"/>
                    </a:lnTo>
                    <a:lnTo>
                      <a:pt x="485" y="370"/>
                    </a:lnTo>
                    <a:lnTo>
                      <a:pt x="485" y="371"/>
                    </a:lnTo>
                    <a:lnTo>
                      <a:pt x="484" y="371"/>
                    </a:lnTo>
                    <a:lnTo>
                      <a:pt x="484" y="372"/>
                    </a:lnTo>
                    <a:lnTo>
                      <a:pt x="482" y="373"/>
                    </a:lnTo>
                    <a:lnTo>
                      <a:pt x="481" y="374"/>
                    </a:lnTo>
                    <a:lnTo>
                      <a:pt x="481" y="374"/>
                    </a:lnTo>
                    <a:lnTo>
                      <a:pt x="480" y="374"/>
                    </a:lnTo>
                    <a:lnTo>
                      <a:pt x="479" y="374"/>
                    </a:lnTo>
                    <a:lnTo>
                      <a:pt x="479" y="375"/>
                    </a:lnTo>
                    <a:lnTo>
                      <a:pt x="479" y="375"/>
                    </a:lnTo>
                    <a:lnTo>
                      <a:pt x="478" y="376"/>
                    </a:lnTo>
                    <a:lnTo>
                      <a:pt x="477" y="376"/>
                    </a:lnTo>
                    <a:lnTo>
                      <a:pt x="477" y="377"/>
                    </a:lnTo>
                    <a:lnTo>
                      <a:pt x="476" y="377"/>
                    </a:lnTo>
                    <a:lnTo>
                      <a:pt x="476" y="377"/>
                    </a:lnTo>
                    <a:lnTo>
                      <a:pt x="476" y="377"/>
                    </a:lnTo>
                    <a:lnTo>
                      <a:pt x="476" y="377"/>
                    </a:lnTo>
                    <a:lnTo>
                      <a:pt x="476" y="378"/>
                    </a:lnTo>
                    <a:lnTo>
                      <a:pt x="475" y="378"/>
                    </a:lnTo>
                    <a:lnTo>
                      <a:pt x="473" y="379"/>
                    </a:lnTo>
                    <a:lnTo>
                      <a:pt x="473" y="380"/>
                    </a:lnTo>
                    <a:lnTo>
                      <a:pt x="472" y="380"/>
                    </a:lnTo>
                    <a:lnTo>
                      <a:pt x="472" y="381"/>
                    </a:lnTo>
                    <a:lnTo>
                      <a:pt x="471" y="382"/>
                    </a:lnTo>
                    <a:lnTo>
                      <a:pt x="470" y="382"/>
                    </a:lnTo>
                    <a:lnTo>
                      <a:pt x="470" y="382"/>
                    </a:lnTo>
                    <a:lnTo>
                      <a:pt x="470" y="383"/>
                    </a:lnTo>
                    <a:lnTo>
                      <a:pt x="470" y="383"/>
                    </a:lnTo>
                    <a:lnTo>
                      <a:pt x="469" y="383"/>
                    </a:lnTo>
                    <a:lnTo>
                      <a:pt x="469" y="384"/>
                    </a:lnTo>
                    <a:lnTo>
                      <a:pt x="468" y="384"/>
                    </a:lnTo>
                    <a:lnTo>
                      <a:pt x="466" y="386"/>
                    </a:lnTo>
                    <a:lnTo>
                      <a:pt x="465" y="387"/>
                    </a:lnTo>
                    <a:lnTo>
                      <a:pt x="464" y="388"/>
                    </a:lnTo>
                    <a:lnTo>
                      <a:pt x="464" y="389"/>
                    </a:lnTo>
                    <a:lnTo>
                      <a:pt x="464" y="389"/>
                    </a:lnTo>
                    <a:lnTo>
                      <a:pt x="463" y="389"/>
                    </a:lnTo>
                    <a:lnTo>
                      <a:pt x="462" y="390"/>
                    </a:lnTo>
                    <a:lnTo>
                      <a:pt x="461" y="390"/>
                    </a:lnTo>
                    <a:lnTo>
                      <a:pt x="461" y="391"/>
                    </a:lnTo>
                    <a:lnTo>
                      <a:pt x="461" y="392"/>
                    </a:lnTo>
                    <a:lnTo>
                      <a:pt x="460" y="392"/>
                    </a:lnTo>
                    <a:lnTo>
                      <a:pt x="460" y="392"/>
                    </a:lnTo>
                    <a:lnTo>
                      <a:pt x="459" y="392"/>
                    </a:lnTo>
                    <a:lnTo>
                      <a:pt x="459" y="392"/>
                    </a:lnTo>
                    <a:lnTo>
                      <a:pt x="458" y="392"/>
                    </a:lnTo>
                    <a:lnTo>
                      <a:pt x="458" y="392"/>
                    </a:lnTo>
                    <a:lnTo>
                      <a:pt x="457" y="393"/>
                    </a:lnTo>
                    <a:lnTo>
                      <a:pt x="456" y="393"/>
                    </a:lnTo>
                    <a:lnTo>
                      <a:pt x="455" y="394"/>
                    </a:lnTo>
                    <a:lnTo>
                      <a:pt x="455" y="394"/>
                    </a:lnTo>
                    <a:lnTo>
                      <a:pt x="453" y="395"/>
                    </a:lnTo>
                    <a:lnTo>
                      <a:pt x="453" y="395"/>
                    </a:lnTo>
                    <a:lnTo>
                      <a:pt x="453" y="396"/>
                    </a:lnTo>
                    <a:lnTo>
                      <a:pt x="451" y="397"/>
                    </a:lnTo>
                    <a:lnTo>
                      <a:pt x="450" y="398"/>
                    </a:lnTo>
                    <a:lnTo>
                      <a:pt x="449" y="398"/>
                    </a:lnTo>
                    <a:lnTo>
                      <a:pt x="448" y="398"/>
                    </a:lnTo>
                    <a:lnTo>
                      <a:pt x="447" y="399"/>
                    </a:lnTo>
                    <a:lnTo>
                      <a:pt x="444" y="401"/>
                    </a:lnTo>
                    <a:lnTo>
                      <a:pt x="443" y="401"/>
                    </a:lnTo>
                    <a:lnTo>
                      <a:pt x="443" y="401"/>
                    </a:lnTo>
                    <a:lnTo>
                      <a:pt x="443" y="402"/>
                    </a:lnTo>
                    <a:lnTo>
                      <a:pt x="441" y="403"/>
                    </a:lnTo>
                    <a:lnTo>
                      <a:pt x="440" y="403"/>
                    </a:lnTo>
                    <a:lnTo>
                      <a:pt x="439" y="404"/>
                    </a:lnTo>
                    <a:lnTo>
                      <a:pt x="437" y="404"/>
                    </a:lnTo>
                    <a:lnTo>
                      <a:pt x="437" y="405"/>
                    </a:lnTo>
                    <a:lnTo>
                      <a:pt x="436" y="405"/>
                    </a:lnTo>
                    <a:lnTo>
                      <a:pt x="436" y="405"/>
                    </a:lnTo>
                    <a:lnTo>
                      <a:pt x="435" y="405"/>
                    </a:lnTo>
                    <a:lnTo>
                      <a:pt x="434" y="406"/>
                    </a:lnTo>
                    <a:lnTo>
                      <a:pt x="434" y="405"/>
                    </a:lnTo>
                    <a:lnTo>
                      <a:pt x="434" y="406"/>
                    </a:lnTo>
                    <a:lnTo>
                      <a:pt x="432" y="407"/>
                    </a:lnTo>
                    <a:lnTo>
                      <a:pt x="431" y="407"/>
                    </a:lnTo>
                    <a:lnTo>
                      <a:pt x="431" y="407"/>
                    </a:lnTo>
                    <a:lnTo>
                      <a:pt x="429" y="408"/>
                    </a:lnTo>
                    <a:lnTo>
                      <a:pt x="428" y="409"/>
                    </a:lnTo>
                    <a:lnTo>
                      <a:pt x="425" y="410"/>
                    </a:lnTo>
                    <a:lnTo>
                      <a:pt x="425" y="410"/>
                    </a:lnTo>
                    <a:lnTo>
                      <a:pt x="425" y="411"/>
                    </a:lnTo>
                    <a:lnTo>
                      <a:pt x="424" y="412"/>
                    </a:lnTo>
                    <a:lnTo>
                      <a:pt x="423" y="412"/>
                    </a:lnTo>
                    <a:lnTo>
                      <a:pt x="422" y="413"/>
                    </a:lnTo>
                    <a:lnTo>
                      <a:pt x="422" y="413"/>
                    </a:lnTo>
                    <a:lnTo>
                      <a:pt x="421" y="413"/>
                    </a:lnTo>
                    <a:lnTo>
                      <a:pt x="420" y="413"/>
                    </a:lnTo>
                    <a:lnTo>
                      <a:pt x="420" y="414"/>
                    </a:lnTo>
                    <a:lnTo>
                      <a:pt x="419" y="414"/>
                    </a:lnTo>
                    <a:lnTo>
                      <a:pt x="419" y="415"/>
                    </a:lnTo>
                    <a:lnTo>
                      <a:pt x="419" y="415"/>
                    </a:lnTo>
                    <a:lnTo>
                      <a:pt x="418" y="416"/>
                    </a:lnTo>
                    <a:lnTo>
                      <a:pt x="417" y="418"/>
                    </a:lnTo>
                    <a:lnTo>
                      <a:pt x="417" y="419"/>
                    </a:lnTo>
                    <a:lnTo>
                      <a:pt x="416" y="419"/>
                    </a:lnTo>
                    <a:lnTo>
                      <a:pt x="416" y="419"/>
                    </a:lnTo>
                    <a:lnTo>
                      <a:pt x="415" y="419"/>
                    </a:lnTo>
                    <a:lnTo>
                      <a:pt x="415" y="420"/>
                    </a:lnTo>
                    <a:lnTo>
                      <a:pt x="414" y="420"/>
                    </a:lnTo>
                    <a:lnTo>
                      <a:pt x="413" y="420"/>
                    </a:lnTo>
                    <a:lnTo>
                      <a:pt x="413" y="420"/>
                    </a:lnTo>
                    <a:lnTo>
                      <a:pt x="412" y="420"/>
                    </a:lnTo>
                    <a:lnTo>
                      <a:pt x="412" y="421"/>
                    </a:lnTo>
                    <a:lnTo>
                      <a:pt x="411" y="421"/>
                    </a:lnTo>
                    <a:lnTo>
                      <a:pt x="410" y="422"/>
                    </a:lnTo>
                    <a:lnTo>
                      <a:pt x="409" y="422"/>
                    </a:lnTo>
                    <a:lnTo>
                      <a:pt x="409" y="422"/>
                    </a:lnTo>
                    <a:lnTo>
                      <a:pt x="409" y="423"/>
                    </a:lnTo>
                    <a:lnTo>
                      <a:pt x="408" y="423"/>
                    </a:lnTo>
                    <a:lnTo>
                      <a:pt x="407" y="423"/>
                    </a:lnTo>
                    <a:lnTo>
                      <a:pt x="407" y="424"/>
                    </a:lnTo>
                    <a:lnTo>
                      <a:pt x="405" y="425"/>
                    </a:lnTo>
                    <a:lnTo>
                      <a:pt x="404" y="426"/>
                    </a:lnTo>
                    <a:lnTo>
                      <a:pt x="403" y="426"/>
                    </a:lnTo>
                    <a:lnTo>
                      <a:pt x="403" y="427"/>
                    </a:lnTo>
                    <a:lnTo>
                      <a:pt x="403" y="428"/>
                    </a:lnTo>
                    <a:lnTo>
                      <a:pt x="400" y="428"/>
                    </a:lnTo>
                    <a:lnTo>
                      <a:pt x="400" y="429"/>
                    </a:lnTo>
                    <a:lnTo>
                      <a:pt x="399" y="430"/>
                    </a:lnTo>
                    <a:lnTo>
                      <a:pt x="399" y="431"/>
                    </a:lnTo>
                    <a:lnTo>
                      <a:pt x="398" y="431"/>
                    </a:lnTo>
                    <a:lnTo>
                      <a:pt x="398" y="431"/>
                    </a:lnTo>
                    <a:lnTo>
                      <a:pt x="397" y="431"/>
                    </a:lnTo>
                    <a:lnTo>
                      <a:pt x="397" y="432"/>
                    </a:lnTo>
                    <a:lnTo>
                      <a:pt x="397" y="433"/>
                    </a:lnTo>
                    <a:lnTo>
                      <a:pt x="396" y="434"/>
                    </a:lnTo>
                    <a:lnTo>
                      <a:pt x="395" y="434"/>
                    </a:lnTo>
                    <a:lnTo>
                      <a:pt x="394" y="435"/>
                    </a:lnTo>
                    <a:lnTo>
                      <a:pt x="393" y="437"/>
                    </a:lnTo>
                    <a:lnTo>
                      <a:pt x="392" y="437"/>
                    </a:lnTo>
                    <a:lnTo>
                      <a:pt x="391" y="439"/>
                    </a:lnTo>
                    <a:lnTo>
                      <a:pt x="391" y="440"/>
                    </a:lnTo>
                    <a:lnTo>
                      <a:pt x="390" y="441"/>
                    </a:lnTo>
                    <a:lnTo>
                      <a:pt x="389" y="443"/>
                    </a:lnTo>
                    <a:lnTo>
                      <a:pt x="389" y="443"/>
                    </a:lnTo>
                    <a:lnTo>
                      <a:pt x="388" y="443"/>
                    </a:lnTo>
                    <a:lnTo>
                      <a:pt x="388" y="443"/>
                    </a:lnTo>
                    <a:lnTo>
                      <a:pt x="388" y="444"/>
                    </a:lnTo>
                    <a:lnTo>
                      <a:pt x="387" y="445"/>
                    </a:lnTo>
                    <a:lnTo>
                      <a:pt x="387" y="446"/>
                    </a:lnTo>
                    <a:lnTo>
                      <a:pt x="387" y="446"/>
                    </a:lnTo>
                    <a:lnTo>
                      <a:pt x="386" y="446"/>
                    </a:lnTo>
                    <a:lnTo>
                      <a:pt x="386" y="447"/>
                    </a:lnTo>
                    <a:lnTo>
                      <a:pt x="385" y="448"/>
                    </a:lnTo>
                    <a:lnTo>
                      <a:pt x="385" y="449"/>
                    </a:lnTo>
                    <a:lnTo>
                      <a:pt x="385" y="449"/>
                    </a:lnTo>
                    <a:lnTo>
                      <a:pt x="385" y="449"/>
                    </a:lnTo>
                    <a:lnTo>
                      <a:pt x="385" y="450"/>
                    </a:lnTo>
                    <a:lnTo>
                      <a:pt x="384" y="450"/>
                    </a:lnTo>
                    <a:lnTo>
                      <a:pt x="383" y="451"/>
                    </a:lnTo>
                    <a:lnTo>
                      <a:pt x="383" y="452"/>
                    </a:lnTo>
                    <a:lnTo>
                      <a:pt x="383" y="452"/>
                    </a:lnTo>
                    <a:lnTo>
                      <a:pt x="382" y="452"/>
                    </a:lnTo>
                    <a:lnTo>
                      <a:pt x="382" y="453"/>
                    </a:lnTo>
                    <a:lnTo>
                      <a:pt x="382" y="455"/>
                    </a:lnTo>
                    <a:lnTo>
                      <a:pt x="381" y="455"/>
                    </a:lnTo>
                    <a:lnTo>
                      <a:pt x="381" y="457"/>
                    </a:lnTo>
                    <a:lnTo>
                      <a:pt x="381" y="458"/>
                    </a:lnTo>
                    <a:lnTo>
                      <a:pt x="381" y="458"/>
                    </a:lnTo>
                    <a:lnTo>
                      <a:pt x="380" y="458"/>
                    </a:lnTo>
                    <a:lnTo>
                      <a:pt x="379" y="461"/>
                    </a:lnTo>
                    <a:lnTo>
                      <a:pt x="378" y="463"/>
                    </a:lnTo>
                    <a:lnTo>
                      <a:pt x="377" y="465"/>
                    </a:lnTo>
                    <a:lnTo>
                      <a:pt x="376" y="467"/>
                    </a:lnTo>
                    <a:lnTo>
                      <a:pt x="376" y="467"/>
                    </a:lnTo>
                    <a:lnTo>
                      <a:pt x="376" y="470"/>
                    </a:lnTo>
                    <a:lnTo>
                      <a:pt x="376" y="471"/>
                    </a:lnTo>
                    <a:lnTo>
                      <a:pt x="376" y="472"/>
                    </a:lnTo>
                    <a:lnTo>
                      <a:pt x="376" y="473"/>
                    </a:lnTo>
                    <a:lnTo>
                      <a:pt x="376" y="473"/>
                    </a:lnTo>
                    <a:lnTo>
                      <a:pt x="376" y="473"/>
                    </a:lnTo>
                    <a:lnTo>
                      <a:pt x="375" y="473"/>
                    </a:lnTo>
                    <a:lnTo>
                      <a:pt x="375" y="474"/>
                    </a:lnTo>
                    <a:lnTo>
                      <a:pt x="375" y="475"/>
                    </a:lnTo>
                    <a:lnTo>
                      <a:pt x="375" y="476"/>
                    </a:lnTo>
                    <a:lnTo>
                      <a:pt x="375" y="476"/>
                    </a:lnTo>
                    <a:lnTo>
                      <a:pt x="375" y="477"/>
                    </a:lnTo>
                    <a:lnTo>
                      <a:pt x="375" y="478"/>
                    </a:lnTo>
                    <a:lnTo>
                      <a:pt x="375" y="479"/>
                    </a:lnTo>
                    <a:lnTo>
                      <a:pt x="374" y="479"/>
                    </a:lnTo>
                    <a:lnTo>
                      <a:pt x="374" y="480"/>
                    </a:lnTo>
                    <a:lnTo>
                      <a:pt x="374" y="481"/>
                    </a:lnTo>
                    <a:lnTo>
                      <a:pt x="374" y="482"/>
                    </a:lnTo>
                    <a:lnTo>
                      <a:pt x="374" y="484"/>
                    </a:lnTo>
                    <a:lnTo>
                      <a:pt x="374" y="485"/>
                    </a:lnTo>
                    <a:lnTo>
                      <a:pt x="374" y="485"/>
                    </a:lnTo>
                    <a:lnTo>
                      <a:pt x="375" y="486"/>
                    </a:lnTo>
                    <a:lnTo>
                      <a:pt x="375" y="487"/>
                    </a:lnTo>
                    <a:lnTo>
                      <a:pt x="375" y="488"/>
                    </a:lnTo>
                    <a:lnTo>
                      <a:pt x="375" y="490"/>
                    </a:lnTo>
                    <a:lnTo>
                      <a:pt x="375" y="491"/>
                    </a:lnTo>
                    <a:lnTo>
                      <a:pt x="375" y="491"/>
                    </a:lnTo>
                    <a:lnTo>
                      <a:pt x="376" y="493"/>
                    </a:lnTo>
                    <a:lnTo>
                      <a:pt x="376" y="494"/>
                    </a:lnTo>
                    <a:lnTo>
                      <a:pt x="376" y="494"/>
                    </a:lnTo>
                    <a:lnTo>
                      <a:pt x="376" y="495"/>
                    </a:lnTo>
                    <a:lnTo>
                      <a:pt x="376" y="495"/>
                    </a:lnTo>
                    <a:lnTo>
                      <a:pt x="376" y="496"/>
                    </a:lnTo>
                    <a:lnTo>
                      <a:pt x="376" y="497"/>
                    </a:lnTo>
                    <a:lnTo>
                      <a:pt x="376" y="497"/>
                    </a:lnTo>
                    <a:lnTo>
                      <a:pt x="376" y="498"/>
                    </a:lnTo>
                    <a:lnTo>
                      <a:pt x="376" y="499"/>
                    </a:lnTo>
                    <a:lnTo>
                      <a:pt x="376" y="500"/>
                    </a:lnTo>
                    <a:lnTo>
                      <a:pt x="376" y="500"/>
                    </a:lnTo>
                    <a:lnTo>
                      <a:pt x="377" y="501"/>
                    </a:lnTo>
                    <a:lnTo>
                      <a:pt x="377" y="503"/>
                    </a:lnTo>
                    <a:lnTo>
                      <a:pt x="378" y="503"/>
                    </a:lnTo>
                    <a:lnTo>
                      <a:pt x="378" y="503"/>
                    </a:lnTo>
                    <a:lnTo>
                      <a:pt x="378" y="504"/>
                    </a:lnTo>
                    <a:lnTo>
                      <a:pt x="379" y="505"/>
                    </a:lnTo>
                    <a:lnTo>
                      <a:pt x="379" y="506"/>
                    </a:lnTo>
                    <a:lnTo>
                      <a:pt x="379" y="506"/>
                    </a:lnTo>
                    <a:lnTo>
                      <a:pt x="379" y="507"/>
                    </a:lnTo>
                    <a:lnTo>
                      <a:pt x="379" y="508"/>
                    </a:lnTo>
                    <a:lnTo>
                      <a:pt x="379" y="509"/>
                    </a:lnTo>
                    <a:lnTo>
                      <a:pt x="380" y="510"/>
                    </a:lnTo>
                    <a:lnTo>
                      <a:pt x="380" y="510"/>
                    </a:lnTo>
                    <a:lnTo>
                      <a:pt x="380" y="511"/>
                    </a:lnTo>
                    <a:lnTo>
                      <a:pt x="381" y="512"/>
                    </a:lnTo>
                    <a:lnTo>
                      <a:pt x="381" y="513"/>
                    </a:lnTo>
                    <a:lnTo>
                      <a:pt x="382" y="518"/>
                    </a:lnTo>
                    <a:lnTo>
                      <a:pt x="382" y="520"/>
                    </a:lnTo>
                    <a:lnTo>
                      <a:pt x="382" y="524"/>
                    </a:lnTo>
                    <a:lnTo>
                      <a:pt x="382" y="526"/>
                    </a:lnTo>
                    <a:lnTo>
                      <a:pt x="383" y="529"/>
                    </a:lnTo>
                    <a:lnTo>
                      <a:pt x="383" y="530"/>
                    </a:lnTo>
                    <a:lnTo>
                      <a:pt x="383" y="531"/>
                    </a:lnTo>
                    <a:lnTo>
                      <a:pt x="383" y="531"/>
                    </a:lnTo>
                    <a:lnTo>
                      <a:pt x="383" y="533"/>
                    </a:lnTo>
                    <a:lnTo>
                      <a:pt x="384" y="534"/>
                    </a:lnTo>
                    <a:lnTo>
                      <a:pt x="384" y="535"/>
                    </a:lnTo>
                    <a:lnTo>
                      <a:pt x="384" y="536"/>
                    </a:lnTo>
                    <a:lnTo>
                      <a:pt x="383" y="536"/>
                    </a:lnTo>
                    <a:lnTo>
                      <a:pt x="383" y="535"/>
                    </a:lnTo>
                    <a:lnTo>
                      <a:pt x="382" y="535"/>
                    </a:lnTo>
                    <a:lnTo>
                      <a:pt x="382" y="535"/>
                    </a:lnTo>
                    <a:lnTo>
                      <a:pt x="382" y="535"/>
                    </a:lnTo>
                    <a:lnTo>
                      <a:pt x="382" y="535"/>
                    </a:lnTo>
                    <a:lnTo>
                      <a:pt x="381" y="535"/>
                    </a:lnTo>
                    <a:lnTo>
                      <a:pt x="381" y="535"/>
                    </a:lnTo>
                    <a:lnTo>
                      <a:pt x="380" y="535"/>
                    </a:lnTo>
                    <a:lnTo>
                      <a:pt x="379" y="535"/>
                    </a:lnTo>
                    <a:lnTo>
                      <a:pt x="379" y="536"/>
                    </a:lnTo>
                    <a:lnTo>
                      <a:pt x="379" y="536"/>
                    </a:lnTo>
                    <a:lnTo>
                      <a:pt x="378" y="535"/>
                    </a:lnTo>
                    <a:lnTo>
                      <a:pt x="377" y="535"/>
                    </a:lnTo>
                    <a:lnTo>
                      <a:pt x="377" y="536"/>
                    </a:lnTo>
                    <a:lnTo>
                      <a:pt x="378" y="536"/>
                    </a:lnTo>
                    <a:lnTo>
                      <a:pt x="378" y="537"/>
                    </a:lnTo>
                    <a:lnTo>
                      <a:pt x="377" y="537"/>
                    </a:lnTo>
                    <a:lnTo>
                      <a:pt x="376" y="537"/>
                    </a:lnTo>
                    <a:lnTo>
                      <a:pt x="376" y="537"/>
                    </a:lnTo>
                    <a:lnTo>
                      <a:pt x="376" y="537"/>
                    </a:lnTo>
                    <a:lnTo>
                      <a:pt x="376" y="537"/>
                    </a:lnTo>
                    <a:lnTo>
                      <a:pt x="376" y="537"/>
                    </a:lnTo>
                    <a:lnTo>
                      <a:pt x="376" y="537"/>
                    </a:lnTo>
                    <a:lnTo>
                      <a:pt x="376" y="537"/>
                    </a:lnTo>
                    <a:lnTo>
                      <a:pt x="375" y="537"/>
                    </a:lnTo>
                    <a:lnTo>
                      <a:pt x="375" y="537"/>
                    </a:lnTo>
                    <a:lnTo>
                      <a:pt x="374" y="537"/>
                    </a:lnTo>
                    <a:lnTo>
                      <a:pt x="374" y="538"/>
                    </a:lnTo>
                    <a:lnTo>
                      <a:pt x="373" y="538"/>
                    </a:lnTo>
                    <a:lnTo>
                      <a:pt x="374" y="538"/>
                    </a:lnTo>
                    <a:lnTo>
                      <a:pt x="374" y="539"/>
                    </a:lnTo>
                    <a:lnTo>
                      <a:pt x="375" y="539"/>
                    </a:lnTo>
                    <a:lnTo>
                      <a:pt x="374" y="539"/>
                    </a:lnTo>
                    <a:lnTo>
                      <a:pt x="374" y="540"/>
                    </a:lnTo>
                    <a:lnTo>
                      <a:pt x="375" y="540"/>
                    </a:lnTo>
                    <a:lnTo>
                      <a:pt x="375" y="540"/>
                    </a:lnTo>
                    <a:lnTo>
                      <a:pt x="374" y="540"/>
                    </a:lnTo>
                    <a:lnTo>
                      <a:pt x="374" y="540"/>
                    </a:lnTo>
                    <a:lnTo>
                      <a:pt x="374" y="540"/>
                    </a:lnTo>
                    <a:lnTo>
                      <a:pt x="373" y="540"/>
                    </a:lnTo>
                    <a:lnTo>
                      <a:pt x="374" y="540"/>
                    </a:lnTo>
                    <a:lnTo>
                      <a:pt x="374" y="540"/>
                    </a:lnTo>
                    <a:lnTo>
                      <a:pt x="373" y="540"/>
                    </a:lnTo>
                    <a:lnTo>
                      <a:pt x="373" y="540"/>
                    </a:lnTo>
                    <a:lnTo>
                      <a:pt x="373" y="541"/>
                    </a:lnTo>
                    <a:lnTo>
                      <a:pt x="373" y="540"/>
                    </a:lnTo>
                    <a:lnTo>
                      <a:pt x="372" y="541"/>
                    </a:lnTo>
                    <a:lnTo>
                      <a:pt x="372" y="540"/>
                    </a:lnTo>
                    <a:lnTo>
                      <a:pt x="373" y="540"/>
                    </a:lnTo>
                    <a:lnTo>
                      <a:pt x="372" y="540"/>
                    </a:lnTo>
                    <a:lnTo>
                      <a:pt x="372" y="540"/>
                    </a:lnTo>
                    <a:lnTo>
                      <a:pt x="372" y="540"/>
                    </a:lnTo>
                    <a:lnTo>
                      <a:pt x="371" y="540"/>
                    </a:lnTo>
                    <a:lnTo>
                      <a:pt x="370" y="540"/>
                    </a:lnTo>
                    <a:lnTo>
                      <a:pt x="370" y="540"/>
                    </a:lnTo>
                    <a:lnTo>
                      <a:pt x="370" y="540"/>
                    </a:lnTo>
                    <a:lnTo>
                      <a:pt x="370" y="540"/>
                    </a:lnTo>
                    <a:lnTo>
                      <a:pt x="370" y="540"/>
                    </a:lnTo>
                    <a:lnTo>
                      <a:pt x="370" y="540"/>
                    </a:lnTo>
                    <a:lnTo>
                      <a:pt x="370" y="539"/>
                    </a:lnTo>
                    <a:lnTo>
                      <a:pt x="370" y="539"/>
                    </a:lnTo>
                    <a:lnTo>
                      <a:pt x="370" y="540"/>
                    </a:lnTo>
                    <a:lnTo>
                      <a:pt x="370" y="539"/>
                    </a:lnTo>
                    <a:lnTo>
                      <a:pt x="369" y="539"/>
                    </a:lnTo>
                    <a:lnTo>
                      <a:pt x="369" y="540"/>
                    </a:lnTo>
                    <a:lnTo>
                      <a:pt x="369" y="539"/>
                    </a:lnTo>
                    <a:lnTo>
                      <a:pt x="368" y="539"/>
                    </a:lnTo>
                    <a:lnTo>
                      <a:pt x="368" y="538"/>
                    </a:lnTo>
                    <a:lnTo>
                      <a:pt x="368" y="539"/>
                    </a:lnTo>
                    <a:lnTo>
                      <a:pt x="367" y="539"/>
                    </a:lnTo>
                    <a:lnTo>
                      <a:pt x="367" y="538"/>
                    </a:lnTo>
                    <a:lnTo>
                      <a:pt x="367" y="538"/>
                    </a:lnTo>
                    <a:lnTo>
                      <a:pt x="367" y="537"/>
                    </a:lnTo>
                    <a:lnTo>
                      <a:pt x="366" y="537"/>
                    </a:lnTo>
                    <a:lnTo>
                      <a:pt x="366" y="537"/>
                    </a:lnTo>
                    <a:lnTo>
                      <a:pt x="367" y="537"/>
                    </a:lnTo>
                    <a:lnTo>
                      <a:pt x="366" y="537"/>
                    </a:lnTo>
                    <a:lnTo>
                      <a:pt x="366" y="536"/>
                    </a:lnTo>
                    <a:lnTo>
                      <a:pt x="365" y="536"/>
                    </a:lnTo>
                    <a:lnTo>
                      <a:pt x="365" y="537"/>
                    </a:lnTo>
                    <a:lnTo>
                      <a:pt x="364" y="536"/>
                    </a:lnTo>
                    <a:lnTo>
                      <a:pt x="365" y="536"/>
                    </a:lnTo>
                    <a:lnTo>
                      <a:pt x="365" y="535"/>
                    </a:lnTo>
                    <a:lnTo>
                      <a:pt x="364" y="535"/>
                    </a:lnTo>
                    <a:lnTo>
                      <a:pt x="364" y="536"/>
                    </a:lnTo>
                    <a:lnTo>
                      <a:pt x="364" y="535"/>
                    </a:lnTo>
                    <a:lnTo>
                      <a:pt x="364" y="534"/>
                    </a:lnTo>
                    <a:lnTo>
                      <a:pt x="364" y="535"/>
                    </a:lnTo>
                    <a:lnTo>
                      <a:pt x="364" y="534"/>
                    </a:lnTo>
                    <a:lnTo>
                      <a:pt x="364" y="535"/>
                    </a:lnTo>
                    <a:lnTo>
                      <a:pt x="364" y="535"/>
                    </a:lnTo>
                    <a:lnTo>
                      <a:pt x="364" y="534"/>
                    </a:lnTo>
                    <a:lnTo>
                      <a:pt x="364" y="534"/>
                    </a:lnTo>
                    <a:lnTo>
                      <a:pt x="363" y="534"/>
                    </a:lnTo>
                    <a:lnTo>
                      <a:pt x="363" y="533"/>
                    </a:lnTo>
                    <a:lnTo>
                      <a:pt x="363" y="534"/>
                    </a:lnTo>
                    <a:lnTo>
                      <a:pt x="363" y="533"/>
                    </a:lnTo>
                    <a:lnTo>
                      <a:pt x="363" y="533"/>
                    </a:lnTo>
                    <a:lnTo>
                      <a:pt x="362" y="533"/>
                    </a:lnTo>
                    <a:lnTo>
                      <a:pt x="362" y="533"/>
                    </a:lnTo>
                    <a:lnTo>
                      <a:pt x="361" y="533"/>
                    </a:lnTo>
                    <a:lnTo>
                      <a:pt x="362" y="533"/>
                    </a:lnTo>
                    <a:lnTo>
                      <a:pt x="362" y="532"/>
                    </a:lnTo>
                    <a:lnTo>
                      <a:pt x="361" y="532"/>
                    </a:lnTo>
                    <a:lnTo>
                      <a:pt x="361" y="533"/>
                    </a:lnTo>
                    <a:lnTo>
                      <a:pt x="361" y="532"/>
                    </a:lnTo>
                    <a:lnTo>
                      <a:pt x="361" y="532"/>
                    </a:lnTo>
                    <a:lnTo>
                      <a:pt x="361" y="531"/>
                    </a:lnTo>
                    <a:lnTo>
                      <a:pt x="361" y="531"/>
                    </a:lnTo>
                    <a:lnTo>
                      <a:pt x="361" y="532"/>
                    </a:lnTo>
                    <a:lnTo>
                      <a:pt x="361" y="531"/>
                    </a:lnTo>
                    <a:lnTo>
                      <a:pt x="361" y="532"/>
                    </a:lnTo>
                    <a:lnTo>
                      <a:pt x="360" y="532"/>
                    </a:lnTo>
                    <a:lnTo>
                      <a:pt x="360" y="531"/>
                    </a:lnTo>
                    <a:lnTo>
                      <a:pt x="359" y="531"/>
                    </a:lnTo>
                    <a:lnTo>
                      <a:pt x="359" y="532"/>
                    </a:lnTo>
                    <a:lnTo>
                      <a:pt x="360" y="532"/>
                    </a:lnTo>
                    <a:lnTo>
                      <a:pt x="359" y="532"/>
                    </a:lnTo>
                    <a:lnTo>
                      <a:pt x="359" y="531"/>
                    </a:lnTo>
                    <a:lnTo>
                      <a:pt x="359" y="531"/>
                    </a:lnTo>
                    <a:lnTo>
                      <a:pt x="359" y="532"/>
                    </a:lnTo>
                    <a:lnTo>
                      <a:pt x="359" y="531"/>
                    </a:lnTo>
                    <a:lnTo>
                      <a:pt x="358" y="531"/>
                    </a:lnTo>
                    <a:lnTo>
                      <a:pt x="358" y="532"/>
                    </a:lnTo>
                    <a:lnTo>
                      <a:pt x="358" y="531"/>
                    </a:lnTo>
                    <a:lnTo>
                      <a:pt x="358" y="532"/>
                    </a:lnTo>
                    <a:lnTo>
                      <a:pt x="358" y="531"/>
                    </a:lnTo>
                    <a:lnTo>
                      <a:pt x="357" y="532"/>
                    </a:lnTo>
                    <a:lnTo>
                      <a:pt x="357" y="531"/>
                    </a:lnTo>
                    <a:lnTo>
                      <a:pt x="357" y="531"/>
                    </a:lnTo>
                    <a:lnTo>
                      <a:pt x="356" y="531"/>
                    </a:lnTo>
                    <a:lnTo>
                      <a:pt x="356" y="531"/>
                    </a:lnTo>
                    <a:lnTo>
                      <a:pt x="355" y="531"/>
                    </a:lnTo>
                    <a:lnTo>
                      <a:pt x="355" y="531"/>
                    </a:lnTo>
                    <a:lnTo>
                      <a:pt x="355" y="531"/>
                    </a:lnTo>
                    <a:lnTo>
                      <a:pt x="355" y="530"/>
                    </a:lnTo>
                    <a:lnTo>
                      <a:pt x="355" y="531"/>
                    </a:lnTo>
                    <a:lnTo>
                      <a:pt x="354" y="531"/>
                    </a:lnTo>
                    <a:lnTo>
                      <a:pt x="354" y="530"/>
                    </a:lnTo>
                    <a:lnTo>
                      <a:pt x="354" y="531"/>
                    </a:lnTo>
                    <a:lnTo>
                      <a:pt x="354" y="531"/>
                    </a:lnTo>
                    <a:lnTo>
                      <a:pt x="353" y="531"/>
                    </a:lnTo>
                    <a:lnTo>
                      <a:pt x="352" y="531"/>
                    </a:lnTo>
                    <a:lnTo>
                      <a:pt x="352" y="530"/>
                    </a:lnTo>
                    <a:lnTo>
                      <a:pt x="353" y="530"/>
                    </a:lnTo>
                    <a:lnTo>
                      <a:pt x="352" y="529"/>
                    </a:lnTo>
                    <a:lnTo>
                      <a:pt x="352" y="530"/>
                    </a:lnTo>
                    <a:lnTo>
                      <a:pt x="352" y="530"/>
                    </a:lnTo>
                    <a:lnTo>
                      <a:pt x="351" y="530"/>
                    </a:lnTo>
                    <a:lnTo>
                      <a:pt x="350" y="530"/>
                    </a:lnTo>
                    <a:lnTo>
                      <a:pt x="349" y="530"/>
                    </a:lnTo>
                    <a:lnTo>
                      <a:pt x="349" y="530"/>
                    </a:lnTo>
                    <a:lnTo>
                      <a:pt x="349" y="530"/>
                    </a:lnTo>
                    <a:lnTo>
                      <a:pt x="349" y="531"/>
                    </a:lnTo>
                    <a:lnTo>
                      <a:pt x="349" y="531"/>
                    </a:lnTo>
                    <a:lnTo>
                      <a:pt x="349" y="530"/>
                    </a:lnTo>
                    <a:lnTo>
                      <a:pt x="348" y="530"/>
                    </a:lnTo>
                    <a:lnTo>
                      <a:pt x="348" y="531"/>
                    </a:lnTo>
                    <a:lnTo>
                      <a:pt x="348" y="530"/>
                    </a:lnTo>
                    <a:lnTo>
                      <a:pt x="347" y="529"/>
                    </a:lnTo>
                    <a:lnTo>
                      <a:pt x="347" y="530"/>
                    </a:lnTo>
                    <a:lnTo>
                      <a:pt x="346" y="530"/>
                    </a:lnTo>
                    <a:lnTo>
                      <a:pt x="346" y="530"/>
                    </a:lnTo>
                    <a:lnTo>
                      <a:pt x="346" y="530"/>
                    </a:lnTo>
                    <a:lnTo>
                      <a:pt x="346" y="529"/>
                    </a:lnTo>
                    <a:lnTo>
                      <a:pt x="346" y="530"/>
                    </a:lnTo>
                    <a:lnTo>
                      <a:pt x="345" y="529"/>
                    </a:lnTo>
                    <a:lnTo>
                      <a:pt x="345" y="530"/>
                    </a:lnTo>
                    <a:lnTo>
                      <a:pt x="345" y="531"/>
                    </a:lnTo>
                    <a:lnTo>
                      <a:pt x="344" y="531"/>
                    </a:lnTo>
                    <a:lnTo>
                      <a:pt x="343" y="531"/>
                    </a:lnTo>
                    <a:lnTo>
                      <a:pt x="343" y="531"/>
                    </a:lnTo>
                    <a:lnTo>
                      <a:pt x="343" y="531"/>
                    </a:lnTo>
                    <a:lnTo>
                      <a:pt x="343" y="530"/>
                    </a:lnTo>
                    <a:lnTo>
                      <a:pt x="343" y="530"/>
                    </a:lnTo>
                    <a:lnTo>
                      <a:pt x="343" y="529"/>
                    </a:lnTo>
                    <a:lnTo>
                      <a:pt x="343" y="530"/>
                    </a:lnTo>
                    <a:lnTo>
                      <a:pt x="343" y="530"/>
                    </a:lnTo>
                    <a:lnTo>
                      <a:pt x="342" y="529"/>
                    </a:lnTo>
                    <a:lnTo>
                      <a:pt x="341" y="529"/>
                    </a:lnTo>
                    <a:lnTo>
                      <a:pt x="341" y="530"/>
                    </a:lnTo>
                    <a:lnTo>
                      <a:pt x="341" y="529"/>
                    </a:lnTo>
                    <a:lnTo>
                      <a:pt x="340" y="529"/>
                    </a:lnTo>
                    <a:lnTo>
                      <a:pt x="340" y="530"/>
                    </a:lnTo>
                    <a:lnTo>
                      <a:pt x="340" y="530"/>
                    </a:lnTo>
                    <a:lnTo>
                      <a:pt x="340" y="529"/>
                    </a:lnTo>
                    <a:lnTo>
                      <a:pt x="339" y="529"/>
                    </a:lnTo>
                    <a:lnTo>
                      <a:pt x="338" y="529"/>
                    </a:lnTo>
                    <a:lnTo>
                      <a:pt x="338" y="530"/>
                    </a:lnTo>
                    <a:lnTo>
                      <a:pt x="338" y="529"/>
                    </a:lnTo>
                    <a:lnTo>
                      <a:pt x="338" y="530"/>
                    </a:lnTo>
                    <a:lnTo>
                      <a:pt x="337" y="530"/>
                    </a:lnTo>
                    <a:lnTo>
                      <a:pt x="337" y="529"/>
                    </a:lnTo>
                    <a:lnTo>
                      <a:pt x="337" y="529"/>
                    </a:lnTo>
                    <a:lnTo>
                      <a:pt x="337" y="528"/>
                    </a:lnTo>
                    <a:lnTo>
                      <a:pt x="337" y="528"/>
                    </a:lnTo>
                    <a:lnTo>
                      <a:pt x="336" y="528"/>
                    </a:lnTo>
                    <a:lnTo>
                      <a:pt x="336" y="529"/>
                    </a:lnTo>
                    <a:lnTo>
                      <a:pt x="336" y="528"/>
                    </a:lnTo>
                    <a:lnTo>
                      <a:pt x="335" y="528"/>
                    </a:lnTo>
                    <a:lnTo>
                      <a:pt x="335" y="528"/>
                    </a:lnTo>
                    <a:lnTo>
                      <a:pt x="334" y="528"/>
                    </a:lnTo>
                    <a:lnTo>
                      <a:pt x="334" y="528"/>
                    </a:lnTo>
                    <a:lnTo>
                      <a:pt x="334" y="527"/>
                    </a:lnTo>
                    <a:lnTo>
                      <a:pt x="334" y="527"/>
                    </a:lnTo>
                    <a:lnTo>
                      <a:pt x="335" y="526"/>
                    </a:lnTo>
                    <a:lnTo>
                      <a:pt x="334" y="526"/>
                    </a:lnTo>
                    <a:lnTo>
                      <a:pt x="334" y="526"/>
                    </a:lnTo>
                    <a:lnTo>
                      <a:pt x="333" y="527"/>
                    </a:lnTo>
                    <a:lnTo>
                      <a:pt x="334" y="527"/>
                    </a:lnTo>
                    <a:lnTo>
                      <a:pt x="333" y="527"/>
                    </a:lnTo>
                    <a:lnTo>
                      <a:pt x="333" y="526"/>
                    </a:lnTo>
                    <a:lnTo>
                      <a:pt x="332" y="526"/>
                    </a:lnTo>
                    <a:lnTo>
                      <a:pt x="331" y="525"/>
                    </a:lnTo>
                    <a:lnTo>
                      <a:pt x="332" y="525"/>
                    </a:lnTo>
                    <a:lnTo>
                      <a:pt x="332" y="525"/>
                    </a:lnTo>
                    <a:lnTo>
                      <a:pt x="331" y="525"/>
                    </a:lnTo>
                    <a:lnTo>
                      <a:pt x="331" y="525"/>
                    </a:lnTo>
                    <a:lnTo>
                      <a:pt x="331" y="525"/>
                    </a:lnTo>
                    <a:lnTo>
                      <a:pt x="331" y="525"/>
                    </a:lnTo>
                    <a:lnTo>
                      <a:pt x="331" y="525"/>
                    </a:lnTo>
                    <a:lnTo>
                      <a:pt x="331" y="524"/>
                    </a:lnTo>
                    <a:lnTo>
                      <a:pt x="331" y="524"/>
                    </a:lnTo>
                    <a:lnTo>
                      <a:pt x="331" y="525"/>
                    </a:lnTo>
                    <a:lnTo>
                      <a:pt x="330" y="525"/>
                    </a:lnTo>
                    <a:lnTo>
                      <a:pt x="329" y="525"/>
                    </a:lnTo>
                    <a:lnTo>
                      <a:pt x="329" y="524"/>
                    </a:lnTo>
                    <a:lnTo>
                      <a:pt x="329" y="523"/>
                    </a:lnTo>
                    <a:lnTo>
                      <a:pt x="328" y="523"/>
                    </a:lnTo>
                    <a:lnTo>
                      <a:pt x="328" y="523"/>
                    </a:lnTo>
                    <a:lnTo>
                      <a:pt x="327" y="522"/>
                    </a:lnTo>
                    <a:lnTo>
                      <a:pt x="327" y="522"/>
                    </a:lnTo>
                    <a:lnTo>
                      <a:pt x="327" y="521"/>
                    </a:lnTo>
                    <a:lnTo>
                      <a:pt x="327" y="522"/>
                    </a:lnTo>
                    <a:lnTo>
                      <a:pt x="326" y="522"/>
                    </a:lnTo>
                    <a:lnTo>
                      <a:pt x="326" y="521"/>
                    </a:lnTo>
                    <a:lnTo>
                      <a:pt x="326" y="522"/>
                    </a:lnTo>
                    <a:lnTo>
                      <a:pt x="326" y="522"/>
                    </a:lnTo>
                    <a:lnTo>
                      <a:pt x="326" y="522"/>
                    </a:lnTo>
                    <a:lnTo>
                      <a:pt x="326" y="522"/>
                    </a:lnTo>
                    <a:lnTo>
                      <a:pt x="325" y="522"/>
                    </a:lnTo>
                    <a:lnTo>
                      <a:pt x="325" y="522"/>
                    </a:lnTo>
                    <a:lnTo>
                      <a:pt x="325" y="521"/>
                    </a:lnTo>
                    <a:lnTo>
                      <a:pt x="324" y="521"/>
                    </a:lnTo>
                    <a:lnTo>
                      <a:pt x="324" y="520"/>
                    </a:lnTo>
                    <a:lnTo>
                      <a:pt x="323" y="521"/>
                    </a:lnTo>
                    <a:lnTo>
                      <a:pt x="323" y="520"/>
                    </a:lnTo>
                    <a:lnTo>
                      <a:pt x="322" y="520"/>
                    </a:lnTo>
                    <a:lnTo>
                      <a:pt x="322" y="521"/>
                    </a:lnTo>
                    <a:lnTo>
                      <a:pt x="322" y="521"/>
                    </a:lnTo>
                    <a:lnTo>
                      <a:pt x="322" y="520"/>
                    </a:lnTo>
                    <a:lnTo>
                      <a:pt x="321" y="520"/>
                    </a:lnTo>
                    <a:lnTo>
                      <a:pt x="321" y="519"/>
                    </a:lnTo>
                    <a:lnTo>
                      <a:pt x="320" y="519"/>
                    </a:lnTo>
                    <a:lnTo>
                      <a:pt x="320" y="519"/>
                    </a:lnTo>
                    <a:lnTo>
                      <a:pt x="319" y="519"/>
                    </a:lnTo>
                    <a:lnTo>
                      <a:pt x="319" y="520"/>
                    </a:lnTo>
                    <a:lnTo>
                      <a:pt x="319" y="520"/>
                    </a:lnTo>
                    <a:lnTo>
                      <a:pt x="318" y="520"/>
                    </a:lnTo>
                    <a:lnTo>
                      <a:pt x="317" y="520"/>
                    </a:lnTo>
                    <a:lnTo>
                      <a:pt x="317" y="519"/>
                    </a:lnTo>
                    <a:lnTo>
                      <a:pt x="317" y="519"/>
                    </a:lnTo>
                    <a:lnTo>
                      <a:pt x="316" y="519"/>
                    </a:lnTo>
                    <a:lnTo>
                      <a:pt x="315" y="519"/>
                    </a:lnTo>
                    <a:lnTo>
                      <a:pt x="315" y="518"/>
                    </a:lnTo>
                    <a:lnTo>
                      <a:pt x="316" y="518"/>
                    </a:lnTo>
                    <a:lnTo>
                      <a:pt x="316" y="518"/>
                    </a:lnTo>
                    <a:lnTo>
                      <a:pt x="315" y="518"/>
                    </a:lnTo>
                    <a:lnTo>
                      <a:pt x="315" y="517"/>
                    </a:lnTo>
                    <a:lnTo>
                      <a:pt x="315" y="518"/>
                    </a:lnTo>
                    <a:lnTo>
                      <a:pt x="314" y="518"/>
                    </a:lnTo>
                    <a:lnTo>
                      <a:pt x="314" y="517"/>
                    </a:lnTo>
                    <a:lnTo>
                      <a:pt x="315" y="517"/>
                    </a:lnTo>
                    <a:lnTo>
                      <a:pt x="315" y="516"/>
                    </a:lnTo>
                    <a:lnTo>
                      <a:pt x="314" y="516"/>
                    </a:lnTo>
                    <a:lnTo>
                      <a:pt x="314" y="516"/>
                    </a:lnTo>
                    <a:lnTo>
                      <a:pt x="313" y="516"/>
                    </a:lnTo>
                    <a:lnTo>
                      <a:pt x="313" y="516"/>
                    </a:lnTo>
                    <a:lnTo>
                      <a:pt x="313" y="516"/>
                    </a:lnTo>
                    <a:lnTo>
                      <a:pt x="312" y="515"/>
                    </a:lnTo>
                    <a:lnTo>
                      <a:pt x="312" y="514"/>
                    </a:lnTo>
                    <a:lnTo>
                      <a:pt x="312" y="513"/>
                    </a:lnTo>
                    <a:lnTo>
                      <a:pt x="311" y="513"/>
                    </a:lnTo>
                    <a:lnTo>
                      <a:pt x="310" y="513"/>
                    </a:lnTo>
                    <a:lnTo>
                      <a:pt x="310" y="514"/>
                    </a:lnTo>
                    <a:lnTo>
                      <a:pt x="309" y="514"/>
                    </a:lnTo>
                    <a:lnTo>
                      <a:pt x="309" y="513"/>
                    </a:lnTo>
                    <a:lnTo>
                      <a:pt x="309" y="514"/>
                    </a:lnTo>
                    <a:lnTo>
                      <a:pt x="308" y="514"/>
                    </a:lnTo>
                    <a:lnTo>
                      <a:pt x="307" y="514"/>
                    </a:lnTo>
                    <a:lnTo>
                      <a:pt x="307" y="513"/>
                    </a:lnTo>
                    <a:lnTo>
                      <a:pt x="306" y="513"/>
                    </a:lnTo>
                    <a:lnTo>
                      <a:pt x="306" y="513"/>
                    </a:lnTo>
                    <a:lnTo>
                      <a:pt x="306" y="512"/>
                    </a:lnTo>
                    <a:lnTo>
                      <a:pt x="306" y="512"/>
                    </a:lnTo>
                    <a:lnTo>
                      <a:pt x="306" y="513"/>
                    </a:lnTo>
                    <a:lnTo>
                      <a:pt x="306" y="513"/>
                    </a:lnTo>
                    <a:lnTo>
                      <a:pt x="305" y="513"/>
                    </a:lnTo>
                    <a:lnTo>
                      <a:pt x="305" y="513"/>
                    </a:lnTo>
                    <a:lnTo>
                      <a:pt x="305" y="512"/>
                    </a:lnTo>
                    <a:lnTo>
                      <a:pt x="304" y="512"/>
                    </a:lnTo>
                    <a:lnTo>
                      <a:pt x="303" y="512"/>
                    </a:lnTo>
                    <a:lnTo>
                      <a:pt x="303" y="512"/>
                    </a:lnTo>
                    <a:lnTo>
                      <a:pt x="303" y="512"/>
                    </a:lnTo>
                    <a:lnTo>
                      <a:pt x="302" y="511"/>
                    </a:lnTo>
                    <a:lnTo>
                      <a:pt x="301" y="511"/>
                    </a:lnTo>
                    <a:lnTo>
                      <a:pt x="300" y="511"/>
                    </a:lnTo>
                    <a:lnTo>
                      <a:pt x="300" y="512"/>
                    </a:lnTo>
                    <a:lnTo>
                      <a:pt x="300" y="512"/>
                    </a:lnTo>
                    <a:lnTo>
                      <a:pt x="299" y="512"/>
                    </a:lnTo>
                    <a:lnTo>
                      <a:pt x="299" y="511"/>
                    </a:lnTo>
                    <a:lnTo>
                      <a:pt x="298" y="510"/>
                    </a:lnTo>
                    <a:lnTo>
                      <a:pt x="298" y="510"/>
                    </a:lnTo>
                    <a:lnTo>
                      <a:pt x="298" y="510"/>
                    </a:lnTo>
                    <a:lnTo>
                      <a:pt x="298" y="510"/>
                    </a:lnTo>
                    <a:lnTo>
                      <a:pt x="298" y="509"/>
                    </a:lnTo>
                    <a:lnTo>
                      <a:pt x="299" y="509"/>
                    </a:lnTo>
                    <a:lnTo>
                      <a:pt x="299" y="508"/>
                    </a:lnTo>
                    <a:lnTo>
                      <a:pt x="298" y="506"/>
                    </a:lnTo>
                    <a:lnTo>
                      <a:pt x="298" y="506"/>
                    </a:lnTo>
                    <a:lnTo>
                      <a:pt x="298" y="505"/>
                    </a:lnTo>
                    <a:lnTo>
                      <a:pt x="297" y="505"/>
                    </a:lnTo>
                    <a:lnTo>
                      <a:pt x="296" y="504"/>
                    </a:lnTo>
                    <a:lnTo>
                      <a:pt x="296" y="503"/>
                    </a:lnTo>
                    <a:lnTo>
                      <a:pt x="296" y="503"/>
                    </a:lnTo>
                    <a:lnTo>
                      <a:pt x="296" y="500"/>
                    </a:lnTo>
                    <a:lnTo>
                      <a:pt x="294" y="499"/>
                    </a:lnTo>
                    <a:lnTo>
                      <a:pt x="294" y="497"/>
                    </a:lnTo>
                    <a:lnTo>
                      <a:pt x="294" y="495"/>
                    </a:lnTo>
                    <a:lnTo>
                      <a:pt x="293" y="494"/>
                    </a:lnTo>
                    <a:lnTo>
                      <a:pt x="293" y="492"/>
                    </a:lnTo>
                    <a:lnTo>
                      <a:pt x="292" y="491"/>
                    </a:lnTo>
                    <a:lnTo>
                      <a:pt x="292" y="489"/>
                    </a:lnTo>
                    <a:lnTo>
                      <a:pt x="292" y="488"/>
                    </a:lnTo>
                    <a:lnTo>
                      <a:pt x="291" y="488"/>
                    </a:lnTo>
                    <a:lnTo>
                      <a:pt x="291" y="488"/>
                    </a:lnTo>
                    <a:lnTo>
                      <a:pt x="290" y="488"/>
                    </a:lnTo>
                    <a:lnTo>
                      <a:pt x="289" y="488"/>
                    </a:lnTo>
                    <a:lnTo>
                      <a:pt x="290" y="488"/>
                    </a:lnTo>
                    <a:lnTo>
                      <a:pt x="290" y="486"/>
                    </a:lnTo>
                    <a:lnTo>
                      <a:pt x="289" y="486"/>
                    </a:lnTo>
                    <a:lnTo>
                      <a:pt x="289" y="485"/>
                    </a:lnTo>
                    <a:lnTo>
                      <a:pt x="288" y="485"/>
                    </a:lnTo>
                    <a:lnTo>
                      <a:pt x="288" y="485"/>
                    </a:lnTo>
                    <a:lnTo>
                      <a:pt x="287" y="485"/>
                    </a:lnTo>
                    <a:lnTo>
                      <a:pt x="287" y="483"/>
                    </a:lnTo>
                    <a:lnTo>
                      <a:pt x="287" y="483"/>
                    </a:lnTo>
                    <a:lnTo>
                      <a:pt x="287" y="482"/>
                    </a:lnTo>
                    <a:lnTo>
                      <a:pt x="288" y="482"/>
                    </a:lnTo>
                    <a:lnTo>
                      <a:pt x="287" y="482"/>
                    </a:lnTo>
                    <a:lnTo>
                      <a:pt x="287" y="482"/>
                    </a:lnTo>
                    <a:lnTo>
                      <a:pt x="287" y="482"/>
                    </a:lnTo>
                    <a:lnTo>
                      <a:pt x="287" y="481"/>
                    </a:lnTo>
                    <a:lnTo>
                      <a:pt x="286" y="480"/>
                    </a:lnTo>
                    <a:lnTo>
                      <a:pt x="285" y="481"/>
                    </a:lnTo>
                    <a:lnTo>
                      <a:pt x="285" y="480"/>
                    </a:lnTo>
                    <a:lnTo>
                      <a:pt x="285" y="480"/>
                    </a:lnTo>
                    <a:lnTo>
                      <a:pt x="285" y="480"/>
                    </a:lnTo>
                    <a:lnTo>
                      <a:pt x="285" y="479"/>
                    </a:lnTo>
                    <a:lnTo>
                      <a:pt x="285" y="479"/>
                    </a:lnTo>
                    <a:lnTo>
                      <a:pt x="285" y="478"/>
                    </a:lnTo>
                    <a:lnTo>
                      <a:pt x="285" y="478"/>
                    </a:lnTo>
                    <a:lnTo>
                      <a:pt x="285" y="477"/>
                    </a:lnTo>
                    <a:lnTo>
                      <a:pt x="285" y="476"/>
                    </a:lnTo>
                    <a:lnTo>
                      <a:pt x="285" y="476"/>
                    </a:lnTo>
                    <a:lnTo>
                      <a:pt x="285" y="475"/>
                    </a:lnTo>
                    <a:lnTo>
                      <a:pt x="285" y="474"/>
                    </a:lnTo>
                    <a:lnTo>
                      <a:pt x="285" y="473"/>
                    </a:lnTo>
                    <a:lnTo>
                      <a:pt x="286" y="473"/>
                    </a:lnTo>
                    <a:lnTo>
                      <a:pt x="286" y="472"/>
                    </a:lnTo>
                    <a:lnTo>
                      <a:pt x="285" y="472"/>
                    </a:lnTo>
                    <a:lnTo>
                      <a:pt x="285" y="471"/>
                    </a:lnTo>
                    <a:lnTo>
                      <a:pt x="285" y="470"/>
                    </a:lnTo>
                    <a:lnTo>
                      <a:pt x="285" y="470"/>
                    </a:lnTo>
                    <a:lnTo>
                      <a:pt x="285" y="469"/>
                    </a:lnTo>
                    <a:lnTo>
                      <a:pt x="285" y="469"/>
                    </a:lnTo>
                    <a:lnTo>
                      <a:pt x="285" y="468"/>
                    </a:lnTo>
                    <a:lnTo>
                      <a:pt x="283" y="469"/>
                    </a:lnTo>
                    <a:lnTo>
                      <a:pt x="283" y="468"/>
                    </a:lnTo>
                    <a:lnTo>
                      <a:pt x="282" y="468"/>
                    </a:lnTo>
                    <a:lnTo>
                      <a:pt x="283" y="467"/>
                    </a:lnTo>
                    <a:lnTo>
                      <a:pt x="283" y="467"/>
                    </a:lnTo>
                    <a:lnTo>
                      <a:pt x="282" y="466"/>
                    </a:lnTo>
                    <a:lnTo>
                      <a:pt x="282" y="466"/>
                    </a:lnTo>
                    <a:lnTo>
                      <a:pt x="282" y="466"/>
                    </a:lnTo>
                    <a:lnTo>
                      <a:pt x="282" y="465"/>
                    </a:lnTo>
                    <a:lnTo>
                      <a:pt x="282" y="465"/>
                    </a:lnTo>
                    <a:lnTo>
                      <a:pt x="282" y="465"/>
                    </a:lnTo>
                    <a:lnTo>
                      <a:pt x="282" y="464"/>
                    </a:lnTo>
                    <a:lnTo>
                      <a:pt x="283" y="463"/>
                    </a:lnTo>
                    <a:lnTo>
                      <a:pt x="283" y="462"/>
                    </a:lnTo>
                    <a:lnTo>
                      <a:pt x="283" y="461"/>
                    </a:lnTo>
                    <a:lnTo>
                      <a:pt x="283" y="460"/>
                    </a:lnTo>
                    <a:lnTo>
                      <a:pt x="283" y="459"/>
                    </a:lnTo>
                    <a:lnTo>
                      <a:pt x="284" y="458"/>
                    </a:lnTo>
                    <a:lnTo>
                      <a:pt x="284" y="458"/>
                    </a:lnTo>
                    <a:lnTo>
                      <a:pt x="284" y="458"/>
                    </a:lnTo>
                    <a:lnTo>
                      <a:pt x="283" y="457"/>
                    </a:lnTo>
                    <a:lnTo>
                      <a:pt x="282" y="457"/>
                    </a:lnTo>
                    <a:lnTo>
                      <a:pt x="282" y="457"/>
                    </a:lnTo>
                    <a:lnTo>
                      <a:pt x="282" y="456"/>
                    </a:lnTo>
                    <a:lnTo>
                      <a:pt x="282" y="455"/>
                    </a:lnTo>
                    <a:lnTo>
                      <a:pt x="282" y="455"/>
                    </a:lnTo>
                    <a:lnTo>
                      <a:pt x="282" y="454"/>
                    </a:lnTo>
                    <a:lnTo>
                      <a:pt x="282" y="453"/>
                    </a:lnTo>
                    <a:lnTo>
                      <a:pt x="282" y="452"/>
                    </a:lnTo>
                    <a:lnTo>
                      <a:pt x="282" y="452"/>
                    </a:lnTo>
                    <a:lnTo>
                      <a:pt x="282" y="451"/>
                    </a:lnTo>
                    <a:lnTo>
                      <a:pt x="281" y="451"/>
                    </a:lnTo>
                    <a:lnTo>
                      <a:pt x="280" y="452"/>
                    </a:lnTo>
                    <a:lnTo>
                      <a:pt x="280" y="451"/>
                    </a:lnTo>
                    <a:lnTo>
                      <a:pt x="280" y="450"/>
                    </a:lnTo>
                    <a:lnTo>
                      <a:pt x="279" y="450"/>
                    </a:lnTo>
                    <a:lnTo>
                      <a:pt x="279" y="450"/>
                    </a:lnTo>
                    <a:lnTo>
                      <a:pt x="279" y="450"/>
                    </a:lnTo>
                    <a:lnTo>
                      <a:pt x="278" y="450"/>
                    </a:lnTo>
                    <a:lnTo>
                      <a:pt x="278" y="450"/>
                    </a:lnTo>
                    <a:lnTo>
                      <a:pt x="277" y="450"/>
                    </a:lnTo>
                    <a:lnTo>
                      <a:pt x="276" y="450"/>
                    </a:lnTo>
                    <a:lnTo>
                      <a:pt x="276" y="450"/>
                    </a:lnTo>
                    <a:lnTo>
                      <a:pt x="276" y="449"/>
                    </a:lnTo>
                    <a:lnTo>
                      <a:pt x="276" y="449"/>
                    </a:lnTo>
                    <a:lnTo>
                      <a:pt x="276" y="449"/>
                    </a:lnTo>
                    <a:lnTo>
                      <a:pt x="275" y="449"/>
                    </a:lnTo>
                    <a:lnTo>
                      <a:pt x="275" y="449"/>
                    </a:lnTo>
                    <a:lnTo>
                      <a:pt x="275" y="449"/>
                    </a:lnTo>
                    <a:lnTo>
                      <a:pt x="274" y="449"/>
                    </a:lnTo>
                    <a:lnTo>
                      <a:pt x="274" y="448"/>
                    </a:lnTo>
                    <a:lnTo>
                      <a:pt x="273" y="447"/>
                    </a:lnTo>
                    <a:lnTo>
                      <a:pt x="273" y="446"/>
                    </a:lnTo>
                    <a:lnTo>
                      <a:pt x="272" y="445"/>
                    </a:lnTo>
                    <a:lnTo>
                      <a:pt x="271" y="445"/>
                    </a:lnTo>
                    <a:lnTo>
                      <a:pt x="270" y="444"/>
                    </a:lnTo>
                    <a:lnTo>
                      <a:pt x="270" y="443"/>
                    </a:lnTo>
                    <a:lnTo>
                      <a:pt x="270" y="443"/>
                    </a:lnTo>
                    <a:lnTo>
                      <a:pt x="270" y="443"/>
                    </a:lnTo>
                    <a:lnTo>
                      <a:pt x="270" y="443"/>
                    </a:lnTo>
                    <a:lnTo>
                      <a:pt x="270" y="443"/>
                    </a:lnTo>
                    <a:lnTo>
                      <a:pt x="269" y="443"/>
                    </a:lnTo>
                    <a:lnTo>
                      <a:pt x="269" y="443"/>
                    </a:lnTo>
                    <a:lnTo>
                      <a:pt x="269" y="442"/>
                    </a:lnTo>
                    <a:lnTo>
                      <a:pt x="268" y="442"/>
                    </a:lnTo>
                    <a:lnTo>
                      <a:pt x="267" y="442"/>
                    </a:lnTo>
                    <a:lnTo>
                      <a:pt x="267" y="441"/>
                    </a:lnTo>
                    <a:lnTo>
                      <a:pt x="267" y="440"/>
                    </a:lnTo>
                    <a:lnTo>
                      <a:pt x="267" y="440"/>
                    </a:lnTo>
                    <a:lnTo>
                      <a:pt x="267" y="439"/>
                    </a:lnTo>
                    <a:lnTo>
                      <a:pt x="267" y="438"/>
                    </a:lnTo>
                    <a:lnTo>
                      <a:pt x="267" y="437"/>
                    </a:lnTo>
                    <a:lnTo>
                      <a:pt x="267" y="437"/>
                    </a:lnTo>
                    <a:lnTo>
                      <a:pt x="267" y="436"/>
                    </a:lnTo>
                    <a:lnTo>
                      <a:pt x="267" y="435"/>
                    </a:lnTo>
                    <a:lnTo>
                      <a:pt x="266" y="435"/>
                    </a:lnTo>
                    <a:lnTo>
                      <a:pt x="265" y="435"/>
                    </a:lnTo>
                    <a:lnTo>
                      <a:pt x="266" y="435"/>
                    </a:lnTo>
                    <a:lnTo>
                      <a:pt x="265" y="435"/>
                    </a:lnTo>
                    <a:lnTo>
                      <a:pt x="265" y="434"/>
                    </a:lnTo>
                    <a:lnTo>
                      <a:pt x="265" y="434"/>
                    </a:lnTo>
                    <a:lnTo>
                      <a:pt x="265" y="433"/>
                    </a:lnTo>
                    <a:lnTo>
                      <a:pt x="265" y="432"/>
                    </a:lnTo>
                    <a:lnTo>
                      <a:pt x="265" y="432"/>
                    </a:lnTo>
                    <a:lnTo>
                      <a:pt x="264" y="432"/>
                    </a:lnTo>
                    <a:lnTo>
                      <a:pt x="264" y="432"/>
                    </a:lnTo>
                    <a:lnTo>
                      <a:pt x="263" y="431"/>
                    </a:lnTo>
                    <a:lnTo>
                      <a:pt x="263" y="431"/>
                    </a:lnTo>
                    <a:lnTo>
                      <a:pt x="262" y="430"/>
                    </a:lnTo>
                    <a:lnTo>
                      <a:pt x="262" y="429"/>
                    </a:lnTo>
                    <a:lnTo>
                      <a:pt x="262" y="428"/>
                    </a:lnTo>
                    <a:lnTo>
                      <a:pt x="262" y="428"/>
                    </a:lnTo>
                    <a:lnTo>
                      <a:pt x="261" y="428"/>
                    </a:lnTo>
                    <a:lnTo>
                      <a:pt x="261" y="428"/>
                    </a:lnTo>
                    <a:lnTo>
                      <a:pt x="261" y="427"/>
                    </a:lnTo>
                    <a:lnTo>
                      <a:pt x="260" y="427"/>
                    </a:lnTo>
                    <a:lnTo>
                      <a:pt x="261" y="426"/>
                    </a:lnTo>
                    <a:lnTo>
                      <a:pt x="260" y="426"/>
                    </a:lnTo>
                    <a:lnTo>
                      <a:pt x="260" y="425"/>
                    </a:lnTo>
                    <a:lnTo>
                      <a:pt x="259" y="425"/>
                    </a:lnTo>
                    <a:lnTo>
                      <a:pt x="259" y="425"/>
                    </a:lnTo>
                    <a:lnTo>
                      <a:pt x="259" y="424"/>
                    </a:lnTo>
                    <a:lnTo>
                      <a:pt x="258" y="423"/>
                    </a:lnTo>
                    <a:lnTo>
                      <a:pt x="258" y="423"/>
                    </a:lnTo>
                    <a:lnTo>
                      <a:pt x="257" y="422"/>
                    </a:lnTo>
                    <a:lnTo>
                      <a:pt x="256" y="422"/>
                    </a:lnTo>
                    <a:lnTo>
                      <a:pt x="255" y="422"/>
                    </a:lnTo>
                    <a:lnTo>
                      <a:pt x="255" y="422"/>
                    </a:lnTo>
                    <a:lnTo>
                      <a:pt x="255" y="421"/>
                    </a:lnTo>
                    <a:lnTo>
                      <a:pt x="254" y="421"/>
                    </a:lnTo>
                    <a:lnTo>
                      <a:pt x="254" y="420"/>
                    </a:lnTo>
                    <a:lnTo>
                      <a:pt x="254" y="420"/>
                    </a:lnTo>
                    <a:lnTo>
                      <a:pt x="254" y="419"/>
                    </a:lnTo>
                    <a:lnTo>
                      <a:pt x="253" y="419"/>
                    </a:lnTo>
                    <a:lnTo>
                      <a:pt x="252" y="419"/>
                    </a:lnTo>
                    <a:lnTo>
                      <a:pt x="252" y="418"/>
                    </a:lnTo>
                    <a:lnTo>
                      <a:pt x="251" y="417"/>
                    </a:lnTo>
                    <a:lnTo>
                      <a:pt x="251" y="415"/>
                    </a:lnTo>
                    <a:lnTo>
                      <a:pt x="250" y="413"/>
                    </a:lnTo>
                    <a:lnTo>
                      <a:pt x="249" y="413"/>
                    </a:lnTo>
                    <a:lnTo>
                      <a:pt x="249" y="413"/>
                    </a:lnTo>
                    <a:lnTo>
                      <a:pt x="249" y="412"/>
                    </a:lnTo>
                    <a:lnTo>
                      <a:pt x="249" y="411"/>
                    </a:lnTo>
                    <a:lnTo>
                      <a:pt x="249" y="410"/>
                    </a:lnTo>
                    <a:lnTo>
                      <a:pt x="249" y="410"/>
                    </a:lnTo>
                    <a:lnTo>
                      <a:pt x="249" y="409"/>
                    </a:lnTo>
                    <a:lnTo>
                      <a:pt x="249" y="408"/>
                    </a:lnTo>
                    <a:lnTo>
                      <a:pt x="249" y="407"/>
                    </a:lnTo>
                    <a:lnTo>
                      <a:pt x="249" y="407"/>
                    </a:lnTo>
                    <a:lnTo>
                      <a:pt x="249" y="407"/>
                    </a:lnTo>
                    <a:lnTo>
                      <a:pt x="249" y="406"/>
                    </a:lnTo>
                    <a:lnTo>
                      <a:pt x="249" y="405"/>
                    </a:lnTo>
                    <a:lnTo>
                      <a:pt x="249" y="405"/>
                    </a:lnTo>
                    <a:lnTo>
                      <a:pt x="248" y="405"/>
                    </a:lnTo>
                    <a:lnTo>
                      <a:pt x="247" y="405"/>
                    </a:lnTo>
                    <a:lnTo>
                      <a:pt x="247" y="404"/>
                    </a:lnTo>
                    <a:lnTo>
                      <a:pt x="246" y="404"/>
                    </a:lnTo>
                    <a:lnTo>
                      <a:pt x="246" y="404"/>
                    </a:lnTo>
                    <a:lnTo>
                      <a:pt x="246" y="403"/>
                    </a:lnTo>
                    <a:lnTo>
                      <a:pt x="247" y="403"/>
                    </a:lnTo>
                    <a:lnTo>
                      <a:pt x="247" y="402"/>
                    </a:lnTo>
                    <a:lnTo>
                      <a:pt x="247" y="401"/>
                    </a:lnTo>
                    <a:lnTo>
                      <a:pt x="246" y="401"/>
                    </a:lnTo>
                    <a:lnTo>
                      <a:pt x="246" y="401"/>
                    </a:lnTo>
                    <a:lnTo>
                      <a:pt x="245" y="401"/>
                    </a:lnTo>
                    <a:lnTo>
                      <a:pt x="245" y="400"/>
                    </a:lnTo>
                    <a:lnTo>
                      <a:pt x="245" y="398"/>
                    </a:lnTo>
                    <a:lnTo>
                      <a:pt x="244" y="398"/>
                    </a:lnTo>
                    <a:lnTo>
                      <a:pt x="243" y="398"/>
                    </a:lnTo>
                    <a:lnTo>
                      <a:pt x="243" y="398"/>
                    </a:lnTo>
                    <a:lnTo>
                      <a:pt x="243" y="398"/>
                    </a:lnTo>
                    <a:lnTo>
                      <a:pt x="243" y="398"/>
                    </a:lnTo>
                    <a:lnTo>
                      <a:pt x="243" y="396"/>
                    </a:lnTo>
                    <a:lnTo>
                      <a:pt x="243" y="395"/>
                    </a:lnTo>
                    <a:lnTo>
                      <a:pt x="243" y="395"/>
                    </a:lnTo>
                    <a:lnTo>
                      <a:pt x="243" y="395"/>
                    </a:lnTo>
                    <a:lnTo>
                      <a:pt x="243" y="394"/>
                    </a:lnTo>
                    <a:lnTo>
                      <a:pt x="243" y="394"/>
                    </a:lnTo>
                    <a:lnTo>
                      <a:pt x="243" y="393"/>
                    </a:lnTo>
                    <a:lnTo>
                      <a:pt x="243" y="392"/>
                    </a:lnTo>
                    <a:lnTo>
                      <a:pt x="242" y="393"/>
                    </a:lnTo>
                    <a:lnTo>
                      <a:pt x="242" y="392"/>
                    </a:lnTo>
                    <a:lnTo>
                      <a:pt x="242" y="392"/>
                    </a:lnTo>
                    <a:lnTo>
                      <a:pt x="242" y="391"/>
                    </a:lnTo>
                    <a:lnTo>
                      <a:pt x="242" y="390"/>
                    </a:lnTo>
                    <a:lnTo>
                      <a:pt x="241" y="390"/>
                    </a:lnTo>
                    <a:lnTo>
                      <a:pt x="241" y="389"/>
                    </a:lnTo>
                    <a:lnTo>
                      <a:pt x="240" y="389"/>
                    </a:lnTo>
                    <a:lnTo>
                      <a:pt x="240" y="389"/>
                    </a:lnTo>
                    <a:lnTo>
                      <a:pt x="240" y="389"/>
                    </a:lnTo>
                    <a:lnTo>
                      <a:pt x="240" y="388"/>
                    </a:lnTo>
                    <a:lnTo>
                      <a:pt x="240" y="387"/>
                    </a:lnTo>
                    <a:lnTo>
                      <a:pt x="239" y="387"/>
                    </a:lnTo>
                    <a:lnTo>
                      <a:pt x="239" y="386"/>
                    </a:lnTo>
                    <a:lnTo>
                      <a:pt x="240" y="386"/>
                    </a:lnTo>
                    <a:lnTo>
                      <a:pt x="239" y="386"/>
                    </a:lnTo>
                    <a:lnTo>
                      <a:pt x="239" y="386"/>
                    </a:lnTo>
                    <a:lnTo>
                      <a:pt x="238" y="386"/>
                    </a:lnTo>
                    <a:lnTo>
                      <a:pt x="238" y="385"/>
                    </a:lnTo>
                    <a:lnTo>
                      <a:pt x="237" y="386"/>
                    </a:lnTo>
                    <a:lnTo>
                      <a:pt x="237" y="385"/>
                    </a:lnTo>
                    <a:lnTo>
                      <a:pt x="237" y="384"/>
                    </a:lnTo>
                    <a:lnTo>
                      <a:pt x="237" y="383"/>
                    </a:lnTo>
                    <a:lnTo>
                      <a:pt x="237" y="383"/>
                    </a:lnTo>
                    <a:lnTo>
                      <a:pt x="237" y="382"/>
                    </a:lnTo>
                    <a:lnTo>
                      <a:pt x="237" y="382"/>
                    </a:lnTo>
                    <a:lnTo>
                      <a:pt x="237" y="381"/>
                    </a:lnTo>
                    <a:lnTo>
                      <a:pt x="237" y="381"/>
                    </a:lnTo>
                    <a:lnTo>
                      <a:pt x="237" y="380"/>
                    </a:lnTo>
                    <a:lnTo>
                      <a:pt x="237" y="378"/>
                    </a:lnTo>
                    <a:lnTo>
                      <a:pt x="237" y="377"/>
                    </a:lnTo>
                    <a:lnTo>
                      <a:pt x="237" y="376"/>
                    </a:lnTo>
                    <a:lnTo>
                      <a:pt x="237" y="374"/>
                    </a:lnTo>
                    <a:lnTo>
                      <a:pt x="234" y="374"/>
                    </a:lnTo>
                    <a:lnTo>
                      <a:pt x="234" y="373"/>
                    </a:lnTo>
                    <a:lnTo>
                      <a:pt x="234" y="373"/>
                    </a:lnTo>
                    <a:lnTo>
                      <a:pt x="233" y="373"/>
                    </a:lnTo>
                    <a:lnTo>
                      <a:pt x="233" y="372"/>
                    </a:lnTo>
                    <a:lnTo>
                      <a:pt x="232" y="372"/>
                    </a:lnTo>
                    <a:lnTo>
                      <a:pt x="233" y="371"/>
                    </a:lnTo>
                    <a:lnTo>
                      <a:pt x="232" y="370"/>
                    </a:lnTo>
                    <a:lnTo>
                      <a:pt x="232" y="370"/>
                    </a:lnTo>
                    <a:lnTo>
                      <a:pt x="231" y="368"/>
                    </a:lnTo>
                    <a:lnTo>
                      <a:pt x="231" y="369"/>
                    </a:lnTo>
                    <a:lnTo>
                      <a:pt x="231" y="368"/>
                    </a:lnTo>
                    <a:lnTo>
                      <a:pt x="231" y="367"/>
                    </a:lnTo>
                    <a:lnTo>
                      <a:pt x="231" y="367"/>
                    </a:lnTo>
                    <a:lnTo>
                      <a:pt x="231" y="367"/>
                    </a:lnTo>
                    <a:lnTo>
                      <a:pt x="231" y="367"/>
                    </a:lnTo>
                    <a:lnTo>
                      <a:pt x="230" y="367"/>
                    </a:lnTo>
                    <a:lnTo>
                      <a:pt x="230" y="367"/>
                    </a:lnTo>
                    <a:lnTo>
                      <a:pt x="229" y="367"/>
                    </a:lnTo>
                    <a:lnTo>
                      <a:pt x="228" y="366"/>
                    </a:lnTo>
                    <a:lnTo>
                      <a:pt x="228" y="365"/>
                    </a:lnTo>
                    <a:lnTo>
                      <a:pt x="228" y="364"/>
                    </a:lnTo>
                    <a:lnTo>
                      <a:pt x="227" y="364"/>
                    </a:lnTo>
                    <a:lnTo>
                      <a:pt x="227" y="364"/>
                    </a:lnTo>
                    <a:lnTo>
                      <a:pt x="226" y="364"/>
                    </a:lnTo>
                    <a:lnTo>
                      <a:pt x="226" y="363"/>
                    </a:lnTo>
                    <a:lnTo>
                      <a:pt x="225" y="362"/>
                    </a:lnTo>
                    <a:lnTo>
                      <a:pt x="225" y="362"/>
                    </a:lnTo>
                    <a:lnTo>
                      <a:pt x="224" y="361"/>
                    </a:lnTo>
                    <a:lnTo>
                      <a:pt x="223" y="361"/>
                    </a:lnTo>
                    <a:lnTo>
                      <a:pt x="223" y="361"/>
                    </a:lnTo>
                    <a:lnTo>
                      <a:pt x="222" y="360"/>
                    </a:lnTo>
                    <a:lnTo>
                      <a:pt x="222" y="359"/>
                    </a:lnTo>
                    <a:lnTo>
                      <a:pt x="222" y="358"/>
                    </a:lnTo>
                    <a:lnTo>
                      <a:pt x="221" y="358"/>
                    </a:lnTo>
                    <a:lnTo>
                      <a:pt x="221" y="357"/>
                    </a:lnTo>
                    <a:lnTo>
                      <a:pt x="221" y="356"/>
                    </a:lnTo>
                    <a:lnTo>
                      <a:pt x="220" y="356"/>
                    </a:lnTo>
                    <a:lnTo>
                      <a:pt x="219" y="356"/>
                    </a:lnTo>
                    <a:lnTo>
                      <a:pt x="219" y="356"/>
                    </a:lnTo>
                    <a:lnTo>
                      <a:pt x="219" y="355"/>
                    </a:lnTo>
                    <a:lnTo>
                      <a:pt x="218" y="356"/>
                    </a:lnTo>
                    <a:lnTo>
                      <a:pt x="217" y="355"/>
                    </a:lnTo>
                    <a:lnTo>
                      <a:pt x="216" y="354"/>
                    </a:lnTo>
                    <a:lnTo>
                      <a:pt x="216" y="353"/>
                    </a:lnTo>
                    <a:lnTo>
                      <a:pt x="216" y="353"/>
                    </a:lnTo>
                    <a:lnTo>
                      <a:pt x="215" y="353"/>
                    </a:lnTo>
                    <a:lnTo>
                      <a:pt x="214" y="352"/>
                    </a:lnTo>
                    <a:lnTo>
                      <a:pt x="213" y="353"/>
                    </a:lnTo>
                    <a:lnTo>
                      <a:pt x="212" y="352"/>
                    </a:lnTo>
                    <a:lnTo>
                      <a:pt x="213" y="352"/>
                    </a:lnTo>
                    <a:lnTo>
                      <a:pt x="214" y="352"/>
                    </a:lnTo>
                    <a:lnTo>
                      <a:pt x="213" y="349"/>
                    </a:lnTo>
                    <a:lnTo>
                      <a:pt x="214" y="349"/>
                    </a:lnTo>
                    <a:lnTo>
                      <a:pt x="213" y="348"/>
                    </a:lnTo>
                    <a:lnTo>
                      <a:pt x="212" y="348"/>
                    </a:lnTo>
                    <a:lnTo>
                      <a:pt x="212" y="350"/>
                    </a:lnTo>
                    <a:lnTo>
                      <a:pt x="212" y="351"/>
                    </a:lnTo>
                    <a:lnTo>
                      <a:pt x="211" y="351"/>
                    </a:lnTo>
                    <a:lnTo>
                      <a:pt x="211" y="350"/>
                    </a:lnTo>
                    <a:lnTo>
                      <a:pt x="210" y="350"/>
                    </a:lnTo>
                    <a:lnTo>
                      <a:pt x="211" y="349"/>
                    </a:lnTo>
                    <a:lnTo>
                      <a:pt x="211" y="347"/>
                    </a:lnTo>
                    <a:lnTo>
                      <a:pt x="211" y="346"/>
                    </a:lnTo>
                    <a:lnTo>
                      <a:pt x="211" y="346"/>
                    </a:lnTo>
                    <a:lnTo>
                      <a:pt x="209" y="346"/>
                    </a:lnTo>
                    <a:lnTo>
                      <a:pt x="209" y="346"/>
                    </a:lnTo>
                    <a:lnTo>
                      <a:pt x="209" y="345"/>
                    </a:lnTo>
                    <a:lnTo>
                      <a:pt x="209" y="344"/>
                    </a:lnTo>
                    <a:lnTo>
                      <a:pt x="208" y="344"/>
                    </a:lnTo>
                    <a:lnTo>
                      <a:pt x="208" y="343"/>
                    </a:lnTo>
                    <a:lnTo>
                      <a:pt x="207" y="342"/>
                    </a:lnTo>
                    <a:lnTo>
                      <a:pt x="207" y="341"/>
                    </a:lnTo>
                    <a:lnTo>
                      <a:pt x="208" y="341"/>
                    </a:lnTo>
                    <a:lnTo>
                      <a:pt x="208" y="340"/>
                    </a:lnTo>
                    <a:lnTo>
                      <a:pt x="207" y="340"/>
                    </a:lnTo>
                    <a:lnTo>
                      <a:pt x="206" y="341"/>
                    </a:lnTo>
                    <a:lnTo>
                      <a:pt x="205" y="341"/>
                    </a:lnTo>
                    <a:lnTo>
                      <a:pt x="205" y="340"/>
                    </a:lnTo>
                    <a:lnTo>
                      <a:pt x="205" y="339"/>
                    </a:lnTo>
                    <a:lnTo>
                      <a:pt x="204" y="340"/>
                    </a:lnTo>
                    <a:lnTo>
                      <a:pt x="204" y="340"/>
                    </a:lnTo>
                    <a:lnTo>
                      <a:pt x="203" y="340"/>
                    </a:lnTo>
                    <a:lnTo>
                      <a:pt x="203" y="340"/>
                    </a:lnTo>
                    <a:lnTo>
                      <a:pt x="202" y="340"/>
                    </a:lnTo>
                    <a:lnTo>
                      <a:pt x="202" y="338"/>
                    </a:lnTo>
                    <a:lnTo>
                      <a:pt x="201" y="338"/>
                    </a:lnTo>
                    <a:lnTo>
                      <a:pt x="200" y="338"/>
                    </a:lnTo>
                    <a:lnTo>
                      <a:pt x="200" y="339"/>
                    </a:lnTo>
                    <a:lnTo>
                      <a:pt x="200" y="340"/>
                    </a:lnTo>
                    <a:lnTo>
                      <a:pt x="199" y="340"/>
                    </a:lnTo>
                    <a:lnTo>
                      <a:pt x="198" y="340"/>
                    </a:lnTo>
                    <a:lnTo>
                      <a:pt x="198" y="340"/>
                    </a:lnTo>
                    <a:lnTo>
                      <a:pt x="198" y="340"/>
                    </a:lnTo>
                    <a:lnTo>
                      <a:pt x="197" y="340"/>
                    </a:lnTo>
                    <a:lnTo>
                      <a:pt x="197" y="340"/>
                    </a:lnTo>
                    <a:lnTo>
                      <a:pt x="196" y="340"/>
                    </a:lnTo>
                    <a:lnTo>
                      <a:pt x="196" y="340"/>
                    </a:lnTo>
                    <a:lnTo>
                      <a:pt x="195" y="340"/>
                    </a:lnTo>
                    <a:lnTo>
                      <a:pt x="194" y="340"/>
                    </a:lnTo>
                    <a:lnTo>
                      <a:pt x="194" y="340"/>
                    </a:lnTo>
                    <a:lnTo>
                      <a:pt x="194" y="339"/>
                    </a:lnTo>
                    <a:lnTo>
                      <a:pt x="194" y="340"/>
                    </a:lnTo>
                    <a:lnTo>
                      <a:pt x="193" y="340"/>
                    </a:lnTo>
                    <a:lnTo>
                      <a:pt x="193" y="339"/>
                    </a:lnTo>
                    <a:lnTo>
                      <a:pt x="193" y="339"/>
                    </a:lnTo>
                    <a:lnTo>
                      <a:pt x="192" y="338"/>
                    </a:lnTo>
                    <a:lnTo>
                      <a:pt x="191" y="338"/>
                    </a:lnTo>
                    <a:lnTo>
                      <a:pt x="191" y="339"/>
                    </a:lnTo>
                    <a:lnTo>
                      <a:pt x="191" y="339"/>
                    </a:lnTo>
                    <a:lnTo>
                      <a:pt x="191" y="338"/>
                    </a:lnTo>
                    <a:lnTo>
                      <a:pt x="191" y="337"/>
                    </a:lnTo>
                    <a:lnTo>
                      <a:pt x="190" y="337"/>
                    </a:lnTo>
                    <a:lnTo>
                      <a:pt x="190" y="338"/>
                    </a:lnTo>
                    <a:lnTo>
                      <a:pt x="189" y="338"/>
                    </a:lnTo>
                    <a:lnTo>
                      <a:pt x="189" y="337"/>
                    </a:lnTo>
                    <a:lnTo>
                      <a:pt x="188" y="337"/>
                    </a:lnTo>
                    <a:lnTo>
                      <a:pt x="188" y="337"/>
                    </a:lnTo>
                    <a:lnTo>
                      <a:pt x="188" y="338"/>
                    </a:lnTo>
                    <a:lnTo>
                      <a:pt x="187" y="337"/>
                    </a:lnTo>
                    <a:lnTo>
                      <a:pt x="187" y="337"/>
                    </a:lnTo>
                    <a:lnTo>
                      <a:pt x="186" y="337"/>
                    </a:lnTo>
                    <a:lnTo>
                      <a:pt x="186" y="338"/>
                    </a:lnTo>
                    <a:lnTo>
                      <a:pt x="185" y="338"/>
                    </a:lnTo>
                    <a:lnTo>
                      <a:pt x="185" y="337"/>
                    </a:lnTo>
                    <a:lnTo>
                      <a:pt x="185" y="337"/>
                    </a:lnTo>
                    <a:lnTo>
                      <a:pt x="184" y="337"/>
                    </a:lnTo>
                    <a:lnTo>
                      <a:pt x="184" y="337"/>
                    </a:lnTo>
                    <a:lnTo>
                      <a:pt x="183" y="337"/>
                    </a:lnTo>
                    <a:lnTo>
                      <a:pt x="183" y="337"/>
                    </a:lnTo>
                    <a:lnTo>
                      <a:pt x="182" y="337"/>
                    </a:lnTo>
                    <a:lnTo>
                      <a:pt x="182" y="337"/>
                    </a:lnTo>
                    <a:lnTo>
                      <a:pt x="182" y="337"/>
                    </a:lnTo>
                    <a:lnTo>
                      <a:pt x="182" y="337"/>
                    </a:lnTo>
                    <a:lnTo>
                      <a:pt x="182" y="337"/>
                    </a:lnTo>
                    <a:lnTo>
                      <a:pt x="181" y="337"/>
                    </a:lnTo>
                    <a:lnTo>
                      <a:pt x="181" y="337"/>
                    </a:lnTo>
                    <a:lnTo>
                      <a:pt x="180" y="338"/>
                    </a:lnTo>
                    <a:lnTo>
                      <a:pt x="180" y="337"/>
                    </a:lnTo>
                    <a:lnTo>
                      <a:pt x="179" y="337"/>
                    </a:lnTo>
                    <a:lnTo>
                      <a:pt x="179" y="337"/>
                    </a:lnTo>
                    <a:lnTo>
                      <a:pt x="178" y="337"/>
                    </a:lnTo>
                    <a:lnTo>
                      <a:pt x="177" y="337"/>
                    </a:lnTo>
                    <a:lnTo>
                      <a:pt x="177" y="337"/>
                    </a:lnTo>
                    <a:lnTo>
                      <a:pt x="176" y="337"/>
                    </a:lnTo>
                    <a:lnTo>
                      <a:pt x="176" y="337"/>
                    </a:lnTo>
                    <a:lnTo>
                      <a:pt x="176" y="336"/>
                    </a:lnTo>
                    <a:lnTo>
                      <a:pt x="176" y="335"/>
                    </a:lnTo>
                    <a:lnTo>
                      <a:pt x="175" y="334"/>
                    </a:lnTo>
                    <a:lnTo>
                      <a:pt x="175" y="335"/>
                    </a:lnTo>
                    <a:lnTo>
                      <a:pt x="174" y="335"/>
                    </a:lnTo>
                    <a:lnTo>
                      <a:pt x="173" y="335"/>
                    </a:lnTo>
                    <a:lnTo>
                      <a:pt x="173" y="334"/>
                    </a:lnTo>
                    <a:lnTo>
                      <a:pt x="173" y="334"/>
                    </a:lnTo>
                    <a:lnTo>
                      <a:pt x="173" y="334"/>
                    </a:lnTo>
                    <a:lnTo>
                      <a:pt x="172" y="334"/>
                    </a:lnTo>
                    <a:lnTo>
                      <a:pt x="172" y="334"/>
                    </a:lnTo>
                    <a:lnTo>
                      <a:pt x="171" y="334"/>
                    </a:lnTo>
                    <a:lnTo>
                      <a:pt x="171" y="334"/>
                    </a:lnTo>
                    <a:lnTo>
                      <a:pt x="170" y="334"/>
                    </a:lnTo>
                    <a:lnTo>
                      <a:pt x="170" y="333"/>
                    </a:lnTo>
                    <a:lnTo>
                      <a:pt x="170" y="333"/>
                    </a:lnTo>
                    <a:lnTo>
                      <a:pt x="170" y="333"/>
                    </a:lnTo>
                    <a:lnTo>
                      <a:pt x="170" y="334"/>
                    </a:lnTo>
                    <a:lnTo>
                      <a:pt x="169" y="334"/>
                    </a:lnTo>
                    <a:lnTo>
                      <a:pt x="169" y="333"/>
                    </a:lnTo>
                    <a:lnTo>
                      <a:pt x="168" y="333"/>
                    </a:lnTo>
                    <a:lnTo>
                      <a:pt x="168" y="334"/>
                    </a:lnTo>
                    <a:lnTo>
                      <a:pt x="167" y="334"/>
                    </a:lnTo>
                    <a:lnTo>
                      <a:pt x="167" y="336"/>
                    </a:lnTo>
                    <a:lnTo>
                      <a:pt x="167" y="337"/>
                    </a:lnTo>
                    <a:lnTo>
                      <a:pt x="166" y="337"/>
                    </a:lnTo>
                    <a:lnTo>
                      <a:pt x="166" y="338"/>
                    </a:lnTo>
                    <a:lnTo>
                      <a:pt x="166" y="337"/>
                    </a:lnTo>
                    <a:lnTo>
                      <a:pt x="165" y="337"/>
                    </a:lnTo>
                    <a:lnTo>
                      <a:pt x="165" y="338"/>
                    </a:lnTo>
                    <a:lnTo>
                      <a:pt x="165" y="337"/>
                    </a:lnTo>
                    <a:lnTo>
                      <a:pt x="165" y="337"/>
                    </a:lnTo>
                    <a:lnTo>
                      <a:pt x="164" y="337"/>
                    </a:lnTo>
                    <a:lnTo>
                      <a:pt x="164" y="337"/>
                    </a:lnTo>
                    <a:lnTo>
                      <a:pt x="164" y="337"/>
                    </a:lnTo>
                    <a:lnTo>
                      <a:pt x="163" y="337"/>
                    </a:lnTo>
                    <a:lnTo>
                      <a:pt x="162" y="337"/>
                    </a:lnTo>
                    <a:lnTo>
                      <a:pt x="161" y="337"/>
                    </a:lnTo>
                    <a:lnTo>
                      <a:pt x="161" y="337"/>
                    </a:lnTo>
                    <a:lnTo>
                      <a:pt x="161" y="337"/>
                    </a:lnTo>
                    <a:lnTo>
                      <a:pt x="160" y="338"/>
                    </a:lnTo>
                    <a:lnTo>
                      <a:pt x="160" y="338"/>
                    </a:lnTo>
                    <a:lnTo>
                      <a:pt x="159" y="337"/>
                    </a:lnTo>
                    <a:lnTo>
                      <a:pt x="159" y="337"/>
                    </a:lnTo>
                    <a:lnTo>
                      <a:pt x="158" y="337"/>
                    </a:lnTo>
                    <a:lnTo>
                      <a:pt x="158" y="338"/>
                    </a:lnTo>
                    <a:lnTo>
                      <a:pt x="158" y="337"/>
                    </a:lnTo>
                    <a:lnTo>
                      <a:pt x="158" y="338"/>
                    </a:lnTo>
                    <a:lnTo>
                      <a:pt x="157" y="338"/>
                    </a:lnTo>
                    <a:lnTo>
                      <a:pt x="156" y="339"/>
                    </a:lnTo>
                    <a:lnTo>
                      <a:pt x="155" y="339"/>
                    </a:lnTo>
                    <a:lnTo>
                      <a:pt x="155" y="339"/>
                    </a:lnTo>
                    <a:lnTo>
                      <a:pt x="155" y="338"/>
                    </a:lnTo>
                    <a:lnTo>
                      <a:pt x="154" y="338"/>
                    </a:lnTo>
                    <a:lnTo>
                      <a:pt x="154" y="339"/>
                    </a:lnTo>
                    <a:lnTo>
                      <a:pt x="154" y="340"/>
                    </a:lnTo>
                    <a:lnTo>
                      <a:pt x="153" y="340"/>
                    </a:lnTo>
                    <a:lnTo>
                      <a:pt x="153" y="341"/>
                    </a:lnTo>
                    <a:lnTo>
                      <a:pt x="153" y="342"/>
                    </a:lnTo>
                    <a:lnTo>
                      <a:pt x="152" y="342"/>
                    </a:lnTo>
                    <a:lnTo>
                      <a:pt x="152" y="343"/>
                    </a:lnTo>
                    <a:lnTo>
                      <a:pt x="152" y="343"/>
                    </a:lnTo>
                    <a:lnTo>
                      <a:pt x="152" y="343"/>
                    </a:lnTo>
                    <a:lnTo>
                      <a:pt x="151" y="343"/>
                    </a:lnTo>
                    <a:lnTo>
                      <a:pt x="151" y="344"/>
                    </a:lnTo>
                    <a:lnTo>
                      <a:pt x="151" y="345"/>
                    </a:lnTo>
                    <a:lnTo>
                      <a:pt x="150" y="345"/>
                    </a:lnTo>
                    <a:lnTo>
                      <a:pt x="149" y="345"/>
                    </a:lnTo>
                    <a:lnTo>
                      <a:pt x="150" y="346"/>
                    </a:lnTo>
                    <a:lnTo>
                      <a:pt x="149" y="346"/>
                    </a:lnTo>
                    <a:lnTo>
                      <a:pt x="149" y="347"/>
                    </a:lnTo>
                    <a:lnTo>
                      <a:pt x="149" y="347"/>
                    </a:lnTo>
                    <a:lnTo>
                      <a:pt x="149" y="348"/>
                    </a:lnTo>
                    <a:lnTo>
                      <a:pt x="149" y="348"/>
                    </a:lnTo>
                    <a:lnTo>
                      <a:pt x="149" y="348"/>
                    </a:lnTo>
                    <a:lnTo>
                      <a:pt x="149" y="349"/>
                    </a:lnTo>
                    <a:lnTo>
                      <a:pt x="148" y="349"/>
                    </a:lnTo>
                    <a:lnTo>
                      <a:pt x="148" y="350"/>
                    </a:lnTo>
                    <a:lnTo>
                      <a:pt x="148" y="351"/>
                    </a:lnTo>
                    <a:lnTo>
                      <a:pt x="149" y="351"/>
                    </a:lnTo>
                    <a:lnTo>
                      <a:pt x="148" y="351"/>
                    </a:lnTo>
                    <a:lnTo>
                      <a:pt x="148" y="352"/>
                    </a:lnTo>
                    <a:lnTo>
                      <a:pt x="147" y="352"/>
                    </a:lnTo>
                    <a:lnTo>
                      <a:pt x="147" y="352"/>
                    </a:lnTo>
                    <a:lnTo>
                      <a:pt x="146" y="352"/>
                    </a:lnTo>
                    <a:lnTo>
                      <a:pt x="146" y="353"/>
                    </a:lnTo>
                    <a:lnTo>
                      <a:pt x="147" y="354"/>
                    </a:lnTo>
                    <a:lnTo>
                      <a:pt x="146" y="354"/>
                    </a:lnTo>
                    <a:lnTo>
                      <a:pt x="147" y="355"/>
                    </a:lnTo>
                    <a:lnTo>
                      <a:pt x="146" y="355"/>
                    </a:lnTo>
                    <a:lnTo>
                      <a:pt x="146" y="356"/>
                    </a:lnTo>
                    <a:lnTo>
                      <a:pt x="146" y="356"/>
                    </a:lnTo>
                    <a:lnTo>
                      <a:pt x="146" y="357"/>
                    </a:lnTo>
                    <a:lnTo>
                      <a:pt x="145" y="357"/>
                    </a:lnTo>
                    <a:lnTo>
                      <a:pt x="144" y="357"/>
                    </a:lnTo>
                    <a:lnTo>
                      <a:pt x="144" y="358"/>
                    </a:lnTo>
                    <a:lnTo>
                      <a:pt x="143" y="358"/>
                    </a:lnTo>
                    <a:lnTo>
                      <a:pt x="143" y="359"/>
                    </a:lnTo>
                    <a:lnTo>
                      <a:pt x="143" y="359"/>
                    </a:lnTo>
                    <a:lnTo>
                      <a:pt x="143" y="360"/>
                    </a:lnTo>
                    <a:lnTo>
                      <a:pt x="143" y="360"/>
                    </a:lnTo>
                    <a:lnTo>
                      <a:pt x="143" y="361"/>
                    </a:lnTo>
                    <a:lnTo>
                      <a:pt x="143" y="361"/>
                    </a:lnTo>
                    <a:lnTo>
                      <a:pt x="143" y="362"/>
                    </a:lnTo>
                    <a:lnTo>
                      <a:pt x="144" y="362"/>
                    </a:lnTo>
                    <a:lnTo>
                      <a:pt x="144" y="363"/>
                    </a:lnTo>
                    <a:lnTo>
                      <a:pt x="144" y="364"/>
                    </a:lnTo>
                    <a:lnTo>
                      <a:pt x="143" y="364"/>
                    </a:lnTo>
                    <a:lnTo>
                      <a:pt x="143" y="364"/>
                    </a:lnTo>
                    <a:lnTo>
                      <a:pt x="143" y="364"/>
                    </a:lnTo>
                    <a:lnTo>
                      <a:pt x="143" y="364"/>
                    </a:lnTo>
                    <a:lnTo>
                      <a:pt x="143" y="364"/>
                    </a:lnTo>
                    <a:lnTo>
                      <a:pt x="143" y="364"/>
                    </a:lnTo>
                    <a:lnTo>
                      <a:pt x="143" y="365"/>
                    </a:lnTo>
                    <a:lnTo>
                      <a:pt x="142" y="365"/>
                    </a:lnTo>
                    <a:lnTo>
                      <a:pt x="141" y="365"/>
                    </a:lnTo>
                    <a:lnTo>
                      <a:pt x="140" y="366"/>
                    </a:lnTo>
                    <a:lnTo>
                      <a:pt x="140" y="365"/>
                    </a:lnTo>
                    <a:lnTo>
                      <a:pt x="139" y="365"/>
                    </a:lnTo>
                    <a:lnTo>
                      <a:pt x="138" y="366"/>
                    </a:lnTo>
                    <a:lnTo>
                      <a:pt x="138" y="367"/>
                    </a:lnTo>
                    <a:lnTo>
                      <a:pt x="138" y="367"/>
                    </a:lnTo>
                    <a:lnTo>
                      <a:pt x="137" y="367"/>
                    </a:lnTo>
                    <a:lnTo>
                      <a:pt x="137" y="367"/>
                    </a:lnTo>
                    <a:lnTo>
                      <a:pt x="137" y="368"/>
                    </a:lnTo>
                    <a:lnTo>
                      <a:pt x="137" y="369"/>
                    </a:lnTo>
                    <a:lnTo>
                      <a:pt x="137" y="369"/>
                    </a:lnTo>
                    <a:lnTo>
                      <a:pt x="136" y="369"/>
                    </a:lnTo>
                    <a:lnTo>
                      <a:pt x="135" y="369"/>
                    </a:lnTo>
                    <a:lnTo>
                      <a:pt x="135" y="370"/>
                    </a:lnTo>
                    <a:lnTo>
                      <a:pt x="135" y="370"/>
                    </a:lnTo>
                    <a:lnTo>
                      <a:pt x="134" y="370"/>
                    </a:lnTo>
                    <a:lnTo>
                      <a:pt x="134" y="371"/>
                    </a:lnTo>
                    <a:lnTo>
                      <a:pt x="134" y="370"/>
                    </a:lnTo>
                    <a:lnTo>
                      <a:pt x="134" y="370"/>
                    </a:lnTo>
                    <a:lnTo>
                      <a:pt x="134" y="371"/>
                    </a:lnTo>
                    <a:lnTo>
                      <a:pt x="134" y="372"/>
                    </a:lnTo>
                    <a:lnTo>
                      <a:pt x="134" y="373"/>
                    </a:lnTo>
                    <a:lnTo>
                      <a:pt x="134" y="373"/>
                    </a:lnTo>
                    <a:lnTo>
                      <a:pt x="133" y="374"/>
                    </a:lnTo>
                    <a:lnTo>
                      <a:pt x="133" y="374"/>
                    </a:lnTo>
                    <a:lnTo>
                      <a:pt x="132" y="374"/>
                    </a:lnTo>
                    <a:lnTo>
                      <a:pt x="132" y="374"/>
                    </a:lnTo>
                    <a:lnTo>
                      <a:pt x="131" y="375"/>
                    </a:lnTo>
                    <a:lnTo>
                      <a:pt x="131" y="374"/>
                    </a:lnTo>
                    <a:lnTo>
                      <a:pt x="131" y="375"/>
                    </a:lnTo>
                    <a:lnTo>
                      <a:pt x="131" y="374"/>
                    </a:lnTo>
                    <a:lnTo>
                      <a:pt x="131" y="374"/>
                    </a:lnTo>
                    <a:lnTo>
                      <a:pt x="130" y="374"/>
                    </a:lnTo>
                    <a:lnTo>
                      <a:pt x="130" y="374"/>
                    </a:lnTo>
                    <a:lnTo>
                      <a:pt x="129" y="374"/>
                    </a:lnTo>
                    <a:lnTo>
                      <a:pt x="128" y="374"/>
                    </a:lnTo>
                    <a:lnTo>
                      <a:pt x="128" y="374"/>
                    </a:lnTo>
                    <a:lnTo>
                      <a:pt x="127" y="374"/>
                    </a:lnTo>
                    <a:lnTo>
                      <a:pt x="126" y="373"/>
                    </a:lnTo>
                    <a:lnTo>
                      <a:pt x="126" y="374"/>
                    </a:lnTo>
                    <a:lnTo>
                      <a:pt x="126" y="374"/>
                    </a:lnTo>
                    <a:lnTo>
                      <a:pt x="126" y="374"/>
                    </a:lnTo>
                    <a:lnTo>
                      <a:pt x="126" y="373"/>
                    </a:lnTo>
                    <a:lnTo>
                      <a:pt x="125" y="373"/>
                    </a:lnTo>
                    <a:lnTo>
                      <a:pt x="125" y="373"/>
                    </a:lnTo>
                    <a:lnTo>
                      <a:pt x="125" y="373"/>
                    </a:lnTo>
                    <a:lnTo>
                      <a:pt x="125" y="373"/>
                    </a:lnTo>
                    <a:lnTo>
                      <a:pt x="125" y="372"/>
                    </a:lnTo>
                    <a:lnTo>
                      <a:pt x="125" y="372"/>
                    </a:lnTo>
                    <a:lnTo>
                      <a:pt x="124" y="373"/>
                    </a:lnTo>
                    <a:lnTo>
                      <a:pt x="124" y="372"/>
                    </a:lnTo>
                    <a:lnTo>
                      <a:pt x="125" y="371"/>
                    </a:lnTo>
                    <a:lnTo>
                      <a:pt x="124" y="371"/>
                    </a:lnTo>
                    <a:lnTo>
                      <a:pt x="124" y="370"/>
                    </a:lnTo>
                    <a:lnTo>
                      <a:pt x="123" y="371"/>
                    </a:lnTo>
                    <a:lnTo>
                      <a:pt x="123" y="372"/>
                    </a:lnTo>
                    <a:lnTo>
                      <a:pt x="122" y="372"/>
                    </a:lnTo>
                    <a:lnTo>
                      <a:pt x="122" y="372"/>
                    </a:lnTo>
                    <a:lnTo>
                      <a:pt x="122" y="371"/>
                    </a:lnTo>
                    <a:lnTo>
                      <a:pt x="121" y="371"/>
                    </a:lnTo>
                    <a:lnTo>
                      <a:pt x="121" y="370"/>
                    </a:lnTo>
                    <a:lnTo>
                      <a:pt x="121" y="371"/>
                    </a:lnTo>
                    <a:lnTo>
                      <a:pt x="121" y="370"/>
                    </a:lnTo>
                    <a:lnTo>
                      <a:pt x="120" y="370"/>
                    </a:lnTo>
                    <a:lnTo>
                      <a:pt x="120" y="370"/>
                    </a:lnTo>
                    <a:lnTo>
                      <a:pt x="119" y="370"/>
                    </a:lnTo>
                    <a:lnTo>
                      <a:pt x="119" y="369"/>
                    </a:lnTo>
                    <a:lnTo>
                      <a:pt x="119" y="369"/>
                    </a:lnTo>
                    <a:lnTo>
                      <a:pt x="119" y="368"/>
                    </a:lnTo>
                    <a:lnTo>
                      <a:pt x="118" y="367"/>
                    </a:lnTo>
                    <a:lnTo>
                      <a:pt x="117" y="367"/>
                    </a:lnTo>
                    <a:lnTo>
                      <a:pt x="117" y="367"/>
                    </a:lnTo>
                    <a:lnTo>
                      <a:pt x="116" y="367"/>
                    </a:lnTo>
                    <a:lnTo>
                      <a:pt x="116" y="366"/>
                    </a:lnTo>
                    <a:lnTo>
                      <a:pt x="116" y="365"/>
                    </a:lnTo>
                    <a:lnTo>
                      <a:pt x="116" y="365"/>
                    </a:lnTo>
                    <a:lnTo>
                      <a:pt x="116" y="364"/>
                    </a:lnTo>
                    <a:lnTo>
                      <a:pt x="115" y="364"/>
                    </a:lnTo>
                    <a:lnTo>
                      <a:pt x="114" y="365"/>
                    </a:lnTo>
                    <a:lnTo>
                      <a:pt x="113" y="364"/>
                    </a:lnTo>
                    <a:lnTo>
                      <a:pt x="113" y="364"/>
                    </a:lnTo>
                    <a:lnTo>
                      <a:pt x="112" y="364"/>
                    </a:lnTo>
                    <a:lnTo>
                      <a:pt x="112" y="364"/>
                    </a:lnTo>
                    <a:lnTo>
                      <a:pt x="111" y="364"/>
                    </a:lnTo>
                    <a:lnTo>
                      <a:pt x="111" y="364"/>
                    </a:lnTo>
                    <a:lnTo>
                      <a:pt x="111" y="364"/>
                    </a:lnTo>
                    <a:lnTo>
                      <a:pt x="110" y="364"/>
                    </a:lnTo>
                    <a:lnTo>
                      <a:pt x="110" y="363"/>
                    </a:lnTo>
                    <a:lnTo>
                      <a:pt x="110" y="363"/>
                    </a:lnTo>
                    <a:lnTo>
                      <a:pt x="110" y="363"/>
                    </a:lnTo>
                    <a:lnTo>
                      <a:pt x="110" y="362"/>
                    </a:lnTo>
                    <a:lnTo>
                      <a:pt x="109" y="362"/>
                    </a:lnTo>
                    <a:lnTo>
                      <a:pt x="109" y="363"/>
                    </a:lnTo>
                    <a:lnTo>
                      <a:pt x="108" y="362"/>
                    </a:lnTo>
                    <a:lnTo>
                      <a:pt x="108" y="361"/>
                    </a:lnTo>
                    <a:lnTo>
                      <a:pt x="107" y="361"/>
                    </a:lnTo>
                    <a:lnTo>
                      <a:pt x="107" y="361"/>
                    </a:lnTo>
                    <a:lnTo>
                      <a:pt x="107" y="360"/>
                    </a:lnTo>
                    <a:lnTo>
                      <a:pt x="107" y="360"/>
                    </a:lnTo>
                    <a:lnTo>
                      <a:pt x="107" y="360"/>
                    </a:lnTo>
                    <a:lnTo>
                      <a:pt x="106" y="360"/>
                    </a:lnTo>
                    <a:lnTo>
                      <a:pt x="106" y="359"/>
                    </a:lnTo>
                    <a:lnTo>
                      <a:pt x="106" y="359"/>
                    </a:lnTo>
                    <a:lnTo>
                      <a:pt x="106" y="358"/>
                    </a:lnTo>
                    <a:lnTo>
                      <a:pt x="105" y="358"/>
                    </a:lnTo>
                    <a:lnTo>
                      <a:pt x="105" y="359"/>
                    </a:lnTo>
                    <a:lnTo>
                      <a:pt x="105" y="358"/>
                    </a:lnTo>
                    <a:lnTo>
                      <a:pt x="104" y="358"/>
                    </a:lnTo>
                    <a:lnTo>
                      <a:pt x="104" y="358"/>
                    </a:lnTo>
                    <a:lnTo>
                      <a:pt x="104" y="358"/>
                    </a:lnTo>
                    <a:lnTo>
                      <a:pt x="104" y="358"/>
                    </a:lnTo>
                    <a:lnTo>
                      <a:pt x="104" y="358"/>
                    </a:lnTo>
                    <a:lnTo>
                      <a:pt x="104" y="358"/>
                    </a:lnTo>
                    <a:lnTo>
                      <a:pt x="103" y="358"/>
                    </a:lnTo>
                    <a:lnTo>
                      <a:pt x="102" y="357"/>
                    </a:lnTo>
                    <a:lnTo>
                      <a:pt x="101" y="358"/>
                    </a:lnTo>
                    <a:lnTo>
                      <a:pt x="101" y="357"/>
                    </a:lnTo>
                    <a:lnTo>
                      <a:pt x="101" y="357"/>
                    </a:lnTo>
                    <a:lnTo>
                      <a:pt x="100" y="357"/>
                    </a:lnTo>
                    <a:lnTo>
                      <a:pt x="100" y="356"/>
                    </a:lnTo>
                    <a:lnTo>
                      <a:pt x="99" y="356"/>
                    </a:lnTo>
                    <a:lnTo>
                      <a:pt x="98" y="356"/>
                    </a:lnTo>
                    <a:lnTo>
                      <a:pt x="98" y="356"/>
                    </a:lnTo>
                    <a:lnTo>
                      <a:pt x="98" y="356"/>
                    </a:lnTo>
                    <a:lnTo>
                      <a:pt x="98" y="355"/>
                    </a:lnTo>
                    <a:lnTo>
                      <a:pt x="97" y="355"/>
                    </a:lnTo>
                    <a:lnTo>
                      <a:pt x="96" y="355"/>
                    </a:lnTo>
                    <a:lnTo>
                      <a:pt x="96" y="355"/>
                    </a:lnTo>
                    <a:lnTo>
                      <a:pt x="95" y="355"/>
                    </a:lnTo>
                    <a:lnTo>
                      <a:pt x="95" y="354"/>
                    </a:lnTo>
                    <a:lnTo>
                      <a:pt x="95" y="353"/>
                    </a:lnTo>
                    <a:lnTo>
                      <a:pt x="94" y="353"/>
                    </a:lnTo>
                    <a:lnTo>
                      <a:pt x="93" y="353"/>
                    </a:lnTo>
                    <a:lnTo>
                      <a:pt x="93" y="352"/>
                    </a:lnTo>
                    <a:lnTo>
                      <a:pt x="93" y="352"/>
                    </a:lnTo>
                    <a:lnTo>
                      <a:pt x="93" y="352"/>
                    </a:lnTo>
                    <a:lnTo>
                      <a:pt x="92" y="352"/>
                    </a:lnTo>
                    <a:lnTo>
                      <a:pt x="92" y="352"/>
                    </a:lnTo>
                    <a:lnTo>
                      <a:pt x="92" y="352"/>
                    </a:lnTo>
                    <a:lnTo>
                      <a:pt x="92" y="351"/>
                    </a:lnTo>
                    <a:lnTo>
                      <a:pt x="91" y="351"/>
                    </a:lnTo>
                    <a:lnTo>
                      <a:pt x="90" y="351"/>
                    </a:lnTo>
                    <a:lnTo>
                      <a:pt x="91" y="350"/>
                    </a:lnTo>
                    <a:lnTo>
                      <a:pt x="90" y="350"/>
                    </a:lnTo>
                    <a:lnTo>
                      <a:pt x="90" y="349"/>
                    </a:lnTo>
                    <a:lnTo>
                      <a:pt x="90" y="349"/>
                    </a:lnTo>
                    <a:lnTo>
                      <a:pt x="89" y="349"/>
                    </a:lnTo>
                    <a:lnTo>
                      <a:pt x="89" y="348"/>
                    </a:lnTo>
                    <a:lnTo>
                      <a:pt x="89" y="347"/>
                    </a:lnTo>
                    <a:lnTo>
                      <a:pt x="89" y="346"/>
                    </a:lnTo>
                    <a:lnTo>
                      <a:pt x="88" y="346"/>
                    </a:lnTo>
                    <a:lnTo>
                      <a:pt x="88" y="345"/>
                    </a:lnTo>
                    <a:lnTo>
                      <a:pt x="88" y="345"/>
                    </a:lnTo>
                    <a:lnTo>
                      <a:pt x="88" y="344"/>
                    </a:lnTo>
                    <a:lnTo>
                      <a:pt x="87" y="344"/>
                    </a:lnTo>
                    <a:lnTo>
                      <a:pt x="87" y="344"/>
                    </a:lnTo>
                    <a:lnTo>
                      <a:pt x="86" y="344"/>
                    </a:lnTo>
                    <a:lnTo>
                      <a:pt x="86" y="344"/>
                    </a:lnTo>
                    <a:lnTo>
                      <a:pt x="85" y="344"/>
                    </a:lnTo>
                    <a:lnTo>
                      <a:pt x="85" y="343"/>
                    </a:lnTo>
                    <a:lnTo>
                      <a:pt x="84" y="343"/>
                    </a:lnTo>
                    <a:lnTo>
                      <a:pt x="84" y="344"/>
                    </a:lnTo>
                    <a:lnTo>
                      <a:pt x="83" y="344"/>
                    </a:lnTo>
                    <a:lnTo>
                      <a:pt x="82" y="343"/>
                    </a:lnTo>
                    <a:lnTo>
                      <a:pt x="82" y="343"/>
                    </a:lnTo>
                    <a:lnTo>
                      <a:pt x="82" y="342"/>
                    </a:lnTo>
                    <a:lnTo>
                      <a:pt x="82" y="341"/>
                    </a:lnTo>
                    <a:lnTo>
                      <a:pt x="79" y="339"/>
                    </a:lnTo>
                    <a:lnTo>
                      <a:pt x="79" y="339"/>
                    </a:lnTo>
                    <a:lnTo>
                      <a:pt x="79" y="338"/>
                    </a:lnTo>
                    <a:lnTo>
                      <a:pt x="78" y="338"/>
                    </a:lnTo>
                    <a:lnTo>
                      <a:pt x="78" y="337"/>
                    </a:lnTo>
                    <a:lnTo>
                      <a:pt x="77" y="337"/>
                    </a:lnTo>
                    <a:lnTo>
                      <a:pt x="77" y="337"/>
                    </a:lnTo>
                    <a:lnTo>
                      <a:pt x="76" y="337"/>
                    </a:lnTo>
                    <a:lnTo>
                      <a:pt x="76" y="337"/>
                    </a:lnTo>
                    <a:lnTo>
                      <a:pt x="76" y="337"/>
                    </a:lnTo>
                    <a:lnTo>
                      <a:pt x="76" y="337"/>
                    </a:lnTo>
                    <a:lnTo>
                      <a:pt x="76" y="336"/>
                    </a:lnTo>
                    <a:lnTo>
                      <a:pt x="76" y="335"/>
                    </a:lnTo>
                    <a:lnTo>
                      <a:pt x="76" y="335"/>
                    </a:lnTo>
                    <a:lnTo>
                      <a:pt x="76" y="335"/>
                    </a:lnTo>
                    <a:lnTo>
                      <a:pt x="76" y="334"/>
                    </a:lnTo>
                    <a:lnTo>
                      <a:pt x="76" y="334"/>
                    </a:lnTo>
                    <a:lnTo>
                      <a:pt x="76" y="333"/>
                    </a:lnTo>
                    <a:lnTo>
                      <a:pt x="76" y="333"/>
                    </a:lnTo>
                    <a:lnTo>
                      <a:pt x="76" y="332"/>
                    </a:lnTo>
                    <a:lnTo>
                      <a:pt x="76" y="331"/>
                    </a:lnTo>
                    <a:lnTo>
                      <a:pt x="75" y="331"/>
                    </a:lnTo>
                    <a:lnTo>
                      <a:pt x="75" y="331"/>
                    </a:lnTo>
                    <a:lnTo>
                      <a:pt x="76" y="331"/>
                    </a:lnTo>
                    <a:lnTo>
                      <a:pt x="75" y="331"/>
                    </a:lnTo>
                    <a:lnTo>
                      <a:pt x="75" y="330"/>
                    </a:lnTo>
                    <a:lnTo>
                      <a:pt x="75" y="329"/>
                    </a:lnTo>
                    <a:lnTo>
                      <a:pt x="75" y="329"/>
                    </a:lnTo>
                    <a:lnTo>
                      <a:pt x="74" y="329"/>
                    </a:lnTo>
                    <a:lnTo>
                      <a:pt x="75" y="329"/>
                    </a:lnTo>
                    <a:lnTo>
                      <a:pt x="74" y="328"/>
                    </a:lnTo>
                    <a:lnTo>
                      <a:pt x="74" y="329"/>
                    </a:lnTo>
                    <a:lnTo>
                      <a:pt x="74" y="328"/>
                    </a:lnTo>
                    <a:lnTo>
                      <a:pt x="73" y="328"/>
                    </a:lnTo>
                    <a:lnTo>
                      <a:pt x="73" y="328"/>
                    </a:lnTo>
                    <a:lnTo>
                      <a:pt x="73" y="327"/>
                    </a:lnTo>
                    <a:lnTo>
                      <a:pt x="73" y="327"/>
                    </a:lnTo>
                    <a:lnTo>
                      <a:pt x="73" y="327"/>
                    </a:lnTo>
                    <a:lnTo>
                      <a:pt x="73" y="326"/>
                    </a:lnTo>
                    <a:lnTo>
                      <a:pt x="73" y="326"/>
                    </a:lnTo>
                    <a:lnTo>
                      <a:pt x="73" y="325"/>
                    </a:lnTo>
                    <a:lnTo>
                      <a:pt x="73" y="325"/>
                    </a:lnTo>
                    <a:lnTo>
                      <a:pt x="72" y="325"/>
                    </a:lnTo>
                    <a:lnTo>
                      <a:pt x="72" y="324"/>
                    </a:lnTo>
                    <a:lnTo>
                      <a:pt x="72" y="323"/>
                    </a:lnTo>
                    <a:lnTo>
                      <a:pt x="71" y="323"/>
                    </a:lnTo>
                    <a:lnTo>
                      <a:pt x="71" y="322"/>
                    </a:lnTo>
                    <a:lnTo>
                      <a:pt x="71" y="323"/>
                    </a:lnTo>
                    <a:lnTo>
                      <a:pt x="71" y="322"/>
                    </a:lnTo>
                    <a:lnTo>
                      <a:pt x="71" y="322"/>
                    </a:lnTo>
                    <a:lnTo>
                      <a:pt x="71" y="322"/>
                    </a:lnTo>
                    <a:lnTo>
                      <a:pt x="71" y="322"/>
                    </a:lnTo>
                    <a:lnTo>
                      <a:pt x="71" y="322"/>
                    </a:lnTo>
                    <a:lnTo>
                      <a:pt x="71" y="322"/>
                    </a:lnTo>
                    <a:lnTo>
                      <a:pt x="71" y="321"/>
                    </a:lnTo>
                    <a:lnTo>
                      <a:pt x="71" y="321"/>
                    </a:lnTo>
                    <a:lnTo>
                      <a:pt x="71" y="320"/>
                    </a:lnTo>
                    <a:lnTo>
                      <a:pt x="71" y="320"/>
                    </a:lnTo>
                    <a:lnTo>
                      <a:pt x="71" y="320"/>
                    </a:lnTo>
                    <a:lnTo>
                      <a:pt x="71" y="319"/>
                    </a:lnTo>
                    <a:lnTo>
                      <a:pt x="71" y="319"/>
                    </a:lnTo>
                    <a:lnTo>
                      <a:pt x="71" y="318"/>
                    </a:lnTo>
                    <a:lnTo>
                      <a:pt x="71" y="317"/>
                    </a:lnTo>
                    <a:lnTo>
                      <a:pt x="71" y="316"/>
                    </a:lnTo>
                    <a:lnTo>
                      <a:pt x="71" y="316"/>
                    </a:lnTo>
                    <a:lnTo>
                      <a:pt x="71" y="315"/>
                    </a:lnTo>
                    <a:lnTo>
                      <a:pt x="71" y="315"/>
                    </a:lnTo>
                    <a:lnTo>
                      <a:pt x="71" y="314"/>
                    </a:lnTo>
                    <a:lnTo>
                      <a:pt x="71" y="314"/>
                    </a:lnTo>
                    <a:lnTo>
                      <a:pt x="71" y="313"/>
                    </a:lnTo>
                    <a:lnTo>
                      <a:pt x="71" y="313"/>
                    </a:lnTo>
                    <a:lnTo>
                      <a:pt x="71" y="313"/>
                    </a:lnTo>
                    <a:lnTo>
                      <a:pt x="71" y="312"/>
                    </a:lnTo>
                    <a:lnTo>
                      <a:pt x="72" y="311"/>
                    </a:lnTo>
                    <a:lnTo>
                      <a:pt x="71" y="311"/>
                    </a:lnTo>
                    <a:lnTo>
                      <a:pt x="72" y="310"/>
                    </a:lnTo>
                    <a:lnTo>
                      <a:pt x="71" y="310"/>
                    </a:lnTo>
                    <a:lnTo>
                      <a:pt x="71" y="309"/>
                    </a:lnTo>
                    <a:lnTo>
                      <a:pt x="71" y="308"/>
                    </a:lnTo>
                    <a:lnTo>
                      <a:pt x="71" y="307"/>
                    </a:lnTo>
                    <a:lnTo>
                      <a:pt x="71" y="307"/>
                    </a:lnTo>
                    <a:lnTo>
                      <a:pt x="71" y="307"/>
                    </a:lnTo>
                    <a:lnTo>
                      <a:pt x="71" y="307"/>
                    </a:lnTo>
                    <a:lnTo>
                      <a:pt x="71" y="307"/>
                    </a:lnTo>
                    <a:lnTo>
                      <a:pt x="71" y="306"/>
                    </a:lnTo>
                    <a:lnTo>
                      <a:pt x="70" y="306"/>
                    </a:lnTo>
                    <a:lnTo>
                      <a:pt x="70" y="306"/>
                    </a:lnTo>
                    <a:lnTo>
                      <a:pt x="70" y="305"/>
                    </a:lnTo>
                    <a:lnTo>
                      <a:pt x="70" y="304"/>
                    </a:lnTo>
                    <a:lnTo>
                      <a:pt x="70" y="304"/>
                    </a:lnTo>
                    <a:lnTo>
                      <a:pt x="70" y="303"/>
                    </a:lnTo>
                    <a:lnTo>
                      <a:pt x="69" y="304"/>
                    </a:lnTo>
                    <a:lnTo>
                      <a:pt x="69" y="303"/>
                    </a:lnTo>
                    <a:lnTo>
                      <a:pt x="69" y="304"/>
                    </a:lnTo>
                    <a:lnTo>
                      <a:pt x="69" y="303"/>
                    </a:lnTo>
                    <a:lnTo>
                      <a:pt x="68" y="303"/>
                    </a:lnTo>
                    <a:lnTo>
                      <a:pt x="68" y="302"/>
                    </a:lnTo>
                    <a:lnTo>
                      <a:pt x="68" y="301"/>
                    </a:lnTo>
                    <a:lnTo>
                      <a:pt x="67" y="301"/>
                    </a:lnTo>
                    <a:lnTo>
                      <a:pt x="67" y="301"/>
                    </a:lnTo>
                    <a:lnTo>
                      <a:pt x="67" y="301"/>
                    </a:lnTo>
                    <a:lnTo>
                      <a:pt x="67" y="301"/>
                    </a:lnTo>
                    <a:lnTo>
                      <a:pt x="67" y="300"/>
                    </a:lnTo>
                    <a:lnTo>
                      <a:pt x="67" y="299"/>
                    </a:lnTo>
                    <a:lnTo>
                      <a:pt x="67" y="299"/>
                    </a:lnTo>
                    <a:lnTo>
                      <a:pt x="66" y="299"/>
                    </a:lnTo>
                    <a:lnTo>
                      <a:pt x="66" y="299"/>
                    </a:lnTo>
                    <a:lnTo>
                      <a:pt x="65" y="299"/>
                    </a:lnTo>
                    <a:lnTo>
                      <a:pt x="66" y="298"/>
                    </a:lnTo>
                    <a:lnTo>
                      <a:pt x="66" y="298"/>
                    </a:lnTo>
                    <a:lnTo>
                      <a:pt x="66" y="297"/>
                    </a:lnTo>
                    <a:lnTo>
                      <a:pt x="65" y="297"/>
                    </a:lnTo>
                    <a:lnTo>
                      <a:pt x="66" y="297"/>
                    </a:lnTo>
                    <a:lnTo>
                      <a:pt x="66" y="296"/>
                    </a:lnTo>
                    <a:lnTo>
                      <a:pt x="65" y="296"/>
                    </a:lnTo>
                    <a:lnTo>
                      <a:pt x="65" y="295"/>
                    </a:lnTo>
                    <a:lnTo>
                      <a:pt x="65" y="295"/>
                    </a:lnTo>
                    <a:lnTo>
                      <a:pt x="65" y="294"/>
                    </a:lnTo>
                    <a:lnTo>
                      <a:pt x="66" y="293"/>
                    </a:lnTo>
                    <a:lnTo>
                      <a:pt x="65" y="293"/>
                    </a:lnTo>
                    <a:lnTo>
                      <a:pt x="65" y="292"/>
                    </a:lnTo>
                    <a:lnTo>
                      <a:pt x="65" y="292"/>
                    </a:lnTo>
                    <a:lnTo>
                      <a:pt x="65" y="292"/>
                    </a:lnTo>
                    <a:lnTo>
                      <a:pt x="65" y="292"/>
                    </a:lnTo>
                    <a:lnTo>
                      <a:pt x="65" y="292"/>
                    </a:lnTo>
                    <a:lnTo>
                      <a:pt x="65" y="292"/>
                    </a:lnTo>
                    <a:lnTo>
                      <a:pt x="65" y="291"/>
                    </a:lnTo>
                    <a:lnTo>
                      <a:pt x="65" y="291"/>
                    </a:lnTo>
                    <a:lnTo>
                      <a:pt x="65" y="290"/>
                    </a:lnTo>
                    <a:lnTo>
                      <a:pt x="65" y="289"/>
                    </a:lnTo>
                    <a:lnTo>
                      <a:pt x="65" y="289"/>
                    </a:lnTo>
                    <a:lnTo>
                      <a:pt x="64" y="289"/>
                    </a:lnTo>
                    <a:lnTo>
                      <a:pt x="64" y="288"/>
                    </a:lnTo>
                    <a:lnTo>
                      <a:pt x="64" y="288"/>
                    </a:lnTo>
                    <a:lnTo>
                      <a:pt x="63" y="288"/>
                    </a:lnTo>
                    <a:lnTo>
                      <a:pt x="63" y="287"/>
                    </a:lnTo>
                    <a:lnTo>
                      <a:pt x="62" y="287"/>
                    </a:lnTo>
                    <a:lnTo>
                      <a:pt x="61" y="287"/>
                    </a:lnTo>
                    <a:lnTo>
                      <a:pt x="61" y="286"/>
                    </a:lnTo>
                    <a:lnTo>
                      <a:pt x="61" y="286"/>
                    </a:lnTo>
                    <a:lnTo>
                      <a:pt x="61" y="285"/>
                    </a:lnTo>
                    <a:lnTo>
                      <a:pt x="61" y="284"/>
                    </a:lnTo>
                    <a:lnTo>
                      <a:pt x="61" y="284"/>
                    </a:lnTo>
                    <a:lnTo>
                      <a:pt x="61" y="284"/>
                    </a:lnTo>
                    <a:lnTo>
                      <a:pt x="61" y="283"/>
                    </a:lnTo>
                    <a:lnTo>
                      <a:pt x="61" y="284"/>
                    </a:lnTo>
                    <a:lnTo>
                      <a:pt x="60" y="284"/>
                    </a:lnTo>
                    <a:lnTo>
                      <a:pt x="60" y="283"/>
                    </a:lnTo>
                    <a:lnTo>
                      <a:pt x="60" y="284"/>
                    </a:lnTo>
                    <a:lnTo>
                      <a:pt x="60" y="284"/>
                    </a:lnTo>
                    <a:lnTo>
                      <a:pt x="60" y="283"/>
                    </a:lnTo>
                    <a:lnTo>
                      <a:pt x="60" y="284"/>
                    </a:lnTo>
                    <a:lnTo>
                      <a:pt x="59" y="284"/>
                    </a:lnTo>
                    <a:lnTo>
                      <a:pt x="59" y="283"/>
                    </a:lnTo>
                    <a:lnTo>
                      <a:pt x="59" y="283"/>
                    </a:lnTo>
                    <a:lnTo>
                      <a:pt x="58" y="283"/>
                    </a:lnTo>
                    <a:lnTo>
                      <a:pt x="58" y="283"/>
                    </a:lnTo>
                    <a:lnTo>
                      <a:pt x="58" y="283"/>
                    </a:lnTo>
                    <a:lnTo>
                      <a:pt x="58" y="282"/>
                    </a:lnTo>
                    <a:lnTo>
                      <a:pt x="58" y="282"/>
                    </a:lnTo>
                    <a:lnTo>
                      <a:pt x="58" y="281"/>
                    </a:lnTo>
                    <a:lnTo>
                      <a:pt x="57" y="281"/>
                    </a:lnTo>
                    <a:lnTo>
                      <a:pt x="57" y="280"/>
                    </a:lnTo>
                    <a:lnTo>
                      <a:pt x="57" y="281"/>
                    </a:lnTo>
                    <a:lnTo>
                      <a:pt x="57" y="280"/>
                    </a:lnTo>
                    <a:lnTo>
                      <a:pt x="57" y="280"/>
                    </a:lnTo>
                    <a:lnTo>
                      <a:pt x="57" y="280"/>
                    </a:lnTo>
                    <a:lnTo>
                      <a:pt x="56" y="280"/>
                    </a:lnTo>
                    <a:lnTo>
                      <a:pt x="56" y="280"/>
                    </a:lnTo>
                    <a:lnTo>
                      <a:pt x="57" y="280"/>
                    </a:lnTo>
                    <a:lnTo>
                      <a:pt x="56" y="280"/>
                    </a:lnTo>
                    <a:lnTo>
                      <a:pt x="55" y="280"/>
                    </a:lnTo>
                    <a:lnTo>
                      <a:pt x="55" y="280"/>
                    </a:lnTo>
                    <a:lnTo>
                      <a:pt x="55" y="279"/>
                    </a:lnTo>
                    <a:lnTo>
                      <a:pt x="55" y="278"/>
                    </a:lnTo>
                    <a:lnTo>
                      <a:pt x="55" y="278"/>
                    </a:lnTo>
                    <a:lnTo>
                      <a:pt x="55" y="279"/>
                    </a:lnTo>
                    <a:lnTo>
                      <a:pt x="55" y="278"/>
                    </a:lnTo>
                    <a:lnTo>
                      <a:pt x="55" y="277"/>
                    </a:lnTo>
                    <a:lnTo>
                      <a:pt x="54" y="277"/>
                    </a:lnTo>
                    <a:lnTo>
                      <a:pt x="53" y="277"/>
                    </a:lnTo>
                    <a:lnTo>
                      <a:pt x="53" y="277"/>
                    </a:lnTo>
                    <a:lnTo>
                      <a:pt x="53" y="277"/>
                    </a:lnTo>
                    <a:lnTo>
                      <a:pt x="53" y="277"/>
                    </a:lnTo>
                    <a:lnTo>
                      <a:pt x="52" y="277"/>
                    </a:lnTo>
                    <a:lnTo>
                      <a:pt x="52" y="277"/>
                    </a:lnTo>
                    <a:lnTo>
                      <a:pt x="51" y="277"/>
                    </a:lnTo>
                    <a:lnTo>
                      <a:pt x="51" y="277"/>
                    </a:lnTo>
                    <a:lnTo>
                      <a:pt x="50" y="277"/>
                    </a:lnTo>
                    <a:lnTo>
                      <a:pt x="50" y="276"/>
                    </a:lnTo>
                    <a:lnTo>
                      <a:pt x="49" y="276"/>
                    </a:lnTo>
                    <a:lnTo>
                      <a:pt x="49" y="277"/>
                    </a:lnTo>
                    <a:lnTo>
                      <a:pt x="49" y="276"/>
                    </a:lnTo>
                    <a:lnTo>
                      <a:pt x="49" y="277"/>
                    </a:lnTo>
                    <a:lnTo>
                      <a:pt x="49" y="276"/>
                    </a:lnTo>
                    <a:lnTo>
                      <a:pt x="49" y="275"/>
                    </a:lnTo>
                    <a:lnTo>
                      <a:pt x="49" y="275"/>
                    </a:lnTo>
                    <a:lnTo>
                      <a:pt x="48" y="274"/>
                    </a:lnTo>
                    <a:lnTo>
                      <a:pt x="47" y="274"/>
                    </a:lnTo>
                    <a:lnTo>
                      <a:pt x="47" y="274"/>
                    </a:lnTo>
                    <a:lnTo>
                      <a:pt x="47" y="274"/>
                    </a:lnTo>
                    <a:lnTo>
                      <a:pt x="46" y="274"/>
                    </a:lnTo>
                    <a:lnTo>
                      <a:pt x="46" y="274"/>
                    </a:lnTo>
                    <a:lnTo>
                      <a:pt x="46" y="273"/>
                    </a:lnTo>
                    <a:lnTo>
                      <a:pt x="46" y="272"/>
                    </a:lnTo>
                    <a:lnTo>
                      <a:pt x="46" y="271"/>
                    </a:lnTo>
                    <a:lnTo>
                      <a:pt x="45" y="271"/>
                    </a:lnTo>
                    <a:lnTo>
                      <a:pt x="45" y="271"/>
                    </a:lnTo>
                    <a:lnTo>
                      <a:pt x="44" y="271"/>
                    </a:lnTo>
                    <a:lnTo>
                      <a:pt x="43" y="270"/>
                    </a:lnTo>
                    <a:lnTo>
                      <a:pt x="43" y="269"/>
                    </a:lnTo>
                    <a:lnTo>
                      <a:pt x="43" y="269"/>
                    </a:lnTo>
                    <a:lnTo>
                      <a:pt x="43" y="269"/>
                    </a:lnTo>
                    <a:lnTo>
                      <a:pt x="43" y="269"/>
                    </a:lnTo>
                    <a:lnTo>
                      <a:pt x="43" y="268"/>
                    </a:lnTo>
                    <a:lnTo>
                      <a:pt x="42" y="268"/>
                    </a:lnTo>
                    <a:lnTo>
                      <a:pt x="43" y="268"/>
                    </a:lnTo>
                    <a:lnTo>
                      <a:pt x="42" y="268"/>
                    </a:lnTo>
                    <a:lnTo>
                      <a:pt x="41" y="268"/>
                    </a:lnTo>
                    <a:lnTo>
                      <a:pt x="41" y="267"/>
                    </a:lnTo>
                    <a:lnTo>
                      <a:pt x="40" y="267"/>
                    </a:lnTo>
                    <a:lnTo>
                      <a:pt x="40" y="266"/>
                    </a:lnTo>
                    <a:lnTo>
                      <a:pt x="40" y="266"/>
                    </a:lnTo>
                    <a:lnTo>
                      <a:pt x="40" y="265"/>
                    </a:lnTo>
                    <a:lnTo>
                      <a:pt x="39" y="265"/>
                    </a:lnTo>
                    <a:lnTo>
                      <a:pt x="39" y="265"/>
                    </a:lnTo>
                    <a:lnTo>
                      <a:pt x="39" y="264"/>
                    </a:lnTo>
                    <a:lnTo>
                      <a:pt x="39" y="262"/>
                    </a:lnTo>
                    <a:lnTo>
                      <a:pt x="38" y="262"/>
                    </a:lnTo>
                    <a:lnTo>
                      <a:pt x="38" y="262"/>
                    </a:lnTo>
                    <a:lnTo>
                      <a:pt x="37" y="261"/>
                    </a:lnTo>
                    <a:lnTo>
                      <a:pt x="37" y="261"/>
                    </a:lnTo>
                    <a:lnTo>
                      <a:pt x="37" y="259"/>
                    </a:lnTo>
                    <a:lnTo>
                      <a:pt x="36" y="259"/>
                    </a:lnTo>
                    <a:lnTo>
                      <a:pt x="35" y="259"/>
                    </a:lnTo>
                    <a:lnTo>
                      <a:pt x="34" y="258"/>
                    </a:lnTo>
                    <a:lnTo>
                      <a:pt x="34" y="258"/>
                    </a:lnTo>
                    <a:lnTo>
                      <a:pt x="34" y="257"/>
                    </a:lnTo>
                    <a:lnTo>
                      <a:pt x="33" y="256"/>
                    </a:lnTo>
                    <a:lnTo>
                      <a:pt x="32" y="256"/>
                    </a:lnTo>
                    <a:lnTo>
                      <a:pt x="32" y="256"/>
                    </a:lnTo>
                    <a:lnTo>
                      <a:pt x="32" y="255"/>
                    </a:lnTo>
                    <a:lnTo>
                      <a:pt x="31" y="254"/>
                    </a:lnTo>
                    <a:lnTo>
                      <a:pt x="31" y="253"/>
                    </a:lnTo>
                    <a:lnTo>
                      <a:pt x="30" y="253"/>
                    </a:lnTo>
                    <a:lnTo>
                      <a:pt x="29" y="251"/>
                    </a:lnTo>
                    <a:lnTo>
                      <a:pt x="28" y="250"/>
                    </a:lnTo>
                    <a:lnTo>
                      <a:pt x="28" y="249"/>
                    </a:lnTo>
                    <a:lnTo>
                      <a:pt x="28" y="249"/>
                    </a:lnTo>
                    <a:lnTo>
                      <a:pt x="27" y="249"/>
                    </a:lnTo>
                    <a:lnTo>
                      <a:pt x="27" y="249"/>
                    </a:lnTo>
                    <a:lnTo>
                      <a:pt x="27" y="248"/>
                    </a:lnTo>
                    <a:lnTo>
                      <a:pt x="27" y="248"/>
                    </a:lnTo>
                    <a:lnTo>
                      <a:pt x="26" y="248"/>
                    </a:lnTo>
                    <a:lnTo>
                      <a:pt x="25" y="246"/>
                    </a:lnTo>
                    <a:lnTo>
                      <a:pt x="26" y="246"/>
                    </a:lnTo>
                    <a:lnTo>
                      <a:pt x="25" y="246"/>
                    </a:lnTo>
                    <a:lnTo>
                      <a:pt x="25" y="246"/>
                    </a:lnTo>
                    <a:lnTo>
                      <a:pt x="25" y="245"/>
                    </a:lnTo>
                    <a:lnTo>
                      <a:pt x="24" y="244"/>
                    </a:lnTo>
                    <a:lnTo>
                      <a:pt x="23" y="244"/>
                    </a:lnTo>
                    <a:lnTo>
                      <a:pt x="21" y="243"/>
                    </a:lnTo>
                    <a:lnTo>
                      <a:pt x="20" y="243"/>
                    </a:lnTo>
                    <a:lnTo>
                      <a:pt x="19" y="242"/>
                    </a:lnTo>
                    <a:lnTo>
                      <a:pt x="19" y="242"/>
                    </a:lnTo>
                    <a:lnTo>
                      <a:pt x="17" y="241"/>
                    </a:lnTo>
                    <a:lnTo>
                      <a:pt x="16" y="240"/>
                    </a:lnTo>
                    <a:lnTo>
                      <a:pt x="16" y="239"/>
                    </a:lnTo>
                    <a:lnTo>
                      <a:pt x="16" y="239"/>
                    </a:lnTo>
                    <a:lnTo>
                      <a:pt x="16" y="238"/>
                    </a:lnTo>
                    <a:lnTo>
                      <a:pt x="15" y="237"/>
                    </a:lnTo>
                    <a:lnTo>
                      <a:pt x="14" y="235"/>
                    </a:lnTo>
                    <a:lnTo>
                      <a:pt x="13" y="234"/>
                    </a:lnTo>
                    <a:lnTo>
                      <a:pt x="13" y="233"/>
                    </a:lnTo>
                    <a:lnTo>
                      <a:pt x="13" y="231"/>
                    </a:lnTo>
                    <a:lnTo>
                      <a:pt x="13" y="231"/>
                    </a:lnTo>
                    <a:lnTo>
                      <a:pt x="11" y="229"/>
                    </a:lnTo>
                    <a:lnTo>
                      <a:pt x="10" y="228"/>
                    </a:lnTo>
                    <a:lnTo>
                      <a:pt x="10" y="226"/>
                    </a:lnTo>
                    <a:lnTo>
                      <a:pt x="10" y="225"/>
                    </a:lnTo>
                    <a:lnTo>
                      <a:pt x="9" y="224"/>
                    </a:lnTo>
                    <a:lnTo>
                      <a:pt x="8" y="224"/>
                    </a:lnTo>
                    <a:lnTo>
                      <a:pt x="7" y="223"/>
                    </a:lnTo>
                    <a:lnTo>
                      <a:pt x="7" y="223"/>
                    </a:lnTo>
                    <a:lnTo>
                      <a:pt x="6" y="224"/>
                    </a:lnTo>
                    <a:lnTo>
                      <a:pt x="5" y="224"/>
                    </a:lnTo>
                    <a:lnTo>
                      <a:pt x="4" y="223"/>
                    </a:lnTo>
                    <a:lnTo>
                      <a:pt x="4" y="223"/>
                    </a:lnTo>
                    <a:lnTo>
                      <a:pt x="4" y="223"/>
                    </a:lnTo>
                    <a:lnTo>
                      <a:pt x="4" y="222"/>
                    </a:lnTo>
                    <a:lnTo>
                      <a:pt x="4" y="222"/>
                    </a:lnTo>
                    <a:lnTo>
                      <a:pt x="4" y="222"/>
                    </a:lnTo>
                    <a:lnTo>
                      <a:pt x="4" y="221"/>
                    </a:lnTo>
                    <a:lnTo>
                      <a:pt x="3" y="221"/>
                    </a:lnTo>
                    <a:lnTo>
                      <a:pt x="2" y="221"/>
                    </a:lnTo>
                    <a:lnTo>
                      <a:pt x="2" y="220"/>
                    </a:lnTo>
                    <a:lnTo>
                      <a:pt x="1" y="220"/>
                    </a:lnTo>
                    <a:lnTo>
                      <a:pt x="1" y="219"/>
                    </a:lnTo>
                    <a:lnTo>
                      <a:pt x="1" y="219"/>
                    </a:lnTo>
                    <a:lnTo>
                      <a:pt x="1" y="219"/>
                    </a:lnTo>
                    <a:lnTo>
                      <a:pt x="1" y="218"/>
                    </a:lnTo>
                    <a:lnTo>
                      <a:pt x="0" y="217"/>
                    </a:lnTo>
                    <a:lnTo>
                      <a:pt x="1" y="216"/>
                    </a:lnTo>
                    <a:lnTo>
                      <a:pt x="0" y="216"/>
                    </a:lnTo>
                    <a:lnTo>
                      <a:pt x="1" y="216"/>
                    </a:lnTo>
                    <a:lnTo>
                      <a:pt x="1" y="216"/>
                    </a:lnTo>
                    <a:lnTo>
                      <a:pt x="1" y="215"/>
                    </a:lnTo>
                    <a:lnTo>
                      <a:pt x="1" y="214"/>
                    </a:lnTo>
                    <a:lnTo>
                      <a:pt x="1" y="213"/>
                    </a:lnTo>
                    <a:lnTo>
                      <a:pt x="1" y="213"/>
                    </a:lnTo>
                    <a:lnTo>
                      <a:pt x="1" y="213"/>
                    </a:lnTo>
                    <a:lnTo>
                      <a:pt x="1" y="212"/>
                    </a:lnTo>
                    <a:lnTo>
                      <a:pt x="1" y="211"/>
                    </a:lnTo>
                    <a:lnTo>
                      <a:pt x="1" y="211"/>
                    </a:lnTo>
                    <a:lnTo>
                      <a:pt x="11" y="212"/>
                    </a:lnTo>
                    <a:lnTo>
                      <a:pt x="14" y="213"/>
                    </a:lnTo>
                    <a:lnTo>
                      <a:pt x="15" y="213"/>
                    </a:lnTo>
                    <a:lnTo>
                      <a:pt x="16" y="213"/>
                    </a:lnTo>
                    <a:lnTo>
                      <a:pt x="18" y="213"/>
                    </a:lnTo>
                    <a:lnTo>
                      <a:pt x="19" y="213"/>
                    </a:lnTo>
                    <a:lnTo>
                      <a:pt x="19" y="213"/>
                    </a:lnTo>
                    <a:lnTo>
                      <a:pt x="22" y="213"/>
                    </a:lnTo>
                    <a:lnTo>
                      <a:pt x="27" y="214"/>
                    </a:lnTo>
                    <a:lnTo>
                      <a:pt x="30" y="214"/>
                    </a:lnTo>
                    <a:lnTo>
                      <a:pt x="31" y="214"/>
                    </a:lnTo>
                    <a:lnTo>
                      <a:pt x="31" y="214"/>
                    </a:lnTo>
                    <a:lnTo>
                      <a:pt x="32" y="215"/>
                    </a:lnTo>
                    <a:lnTo>
                      <a:pt x="32" y="215"/>
                    </a:lnTo>
                    <a:lnTo>
                      <a:pt x="34" y="215"/>
                    </a:lnTo>
                    <a:lnTo>
                      <a:pt x="37" y="215"/>
                    </a:lnTo>
                    <a:lnTo>
                      <a:pt x="37" y="215"/>
                    </a:lnTo>
                    <a:lnTo>
                      <a:pt x="37" y="216"/>
                    </a:lnTo>
                    <a:lnTo>
                      <a:pt x="38" y="216"/>
                    </a:lnTo>
                    <a:lnTo>
                      <a:pt x="46" y="216"/>
                    </a:lnTo>
                    <a:lnTo>
                      <a:pt x="48" y="216"/>
                    </a:lnTo>
                    <a:lnTo>
                      <a:pt x="49" y="216"/>
                    </a:lnTo>
                    <a:lnTo>
                      <a:pt x="52" y="216"/>
                    </a:lnTo>
                    <a:lnTo>
                      <a:pt x="52" y="216"/>
                    </a:lnTo>
                    <a:lnTo>
                      <a:pt x="55" y="216"/>
                    </a:lnTo>
                    <a:lnTo>
                      <a:pt x="57" y="217"/>
                    </a:lnTo>
                    <a:lnTo>
                      <a:pt x="58" y="217"/>
                    </a:lnTo>
                    <a:lnTo>
                      <a:pt x="59" y="217"/>
                    </a:lnTo>
                    <a:lnTo>
                      <a:pt x="60" y="217"/>
                    </a:lnTo>
                    <a:lnTo>
                      <a:pt x="60" y="217"/>
                    </a:lnTo>
                    <a:lnTo>
                      <a:pt x="61" y="217"/>
                    </a:lnTo>
                    <a:lnTo>
                      <a:pt x="61" y="217"/>
                    </a:lnTo>
                    <a:lnTo>
                      <a:pt x="62" y="217"/>
                    </a:lnTo>
                    <a:lnTo>
                      <a:pt x="63" y="217"/>
                    </a:lnTo>
                    <a:lnTo>
                      <a:pt x="64" y="218"/>
                    </a:lnTo>
                    <a:lnTo>
                      <a:pt x="65" y="218"/>
                    </a:lnTo>
                    <a:lnTo>
                      <a:pt x="67" y="218"/>
                    </a:lnTo>
                    <a:lnTo>
                      <a:pt x="68" y="218"/>
                    </a:lnTo>
                    <a:lnTo>
                      <a:pt x="71" y="218"/>
                    </a:lnTo>
                    <a:lnTo>
                      <a:pt x="72" y="219"/>
                    </a:lnTo>
                    <a:lnTo>
                      <a:pt x="73" y="219"/>
                    </a:lnTo>
                    <a:lnTo>
                      <a:pt x="74" y="219"/>
                    </a:lnTo>
                    <a:lnTo>
                      <a:pt x="75" y="219"/>
                    </a:lnTo>
                    <a:lnTo>
                      <a:pt x="76" y="219"/>
                    </a:lnTo>
                    <a:lnTo>
                      <a:pt x="76" y="219"/>
                    </a:lnTo>
                    <a:lnTo>
                      <a:pt x="76" y="219"/>
                    </a:lnTo>
                    <a:lnTo>
                      <a:pt x="77" y="219"/>
                    </a:lnTo>
                    <a:lnTo>
                      <a:pt x="78" y="219"/>
                    </a:lnTo>
                    <a:lnTo>
                      <a:pt x="79" y="219"/>
                    </a:lnTo>
                    <a:lnTo>
                      <a:pt x="82" y="219"/>
                    </a:lnTo>
                    <a:lnTo>
                      <a:pt x="82" y="219"/>
                    </a:lnTo>
                    <a:lnTo>
                      <a:pt x="82" y="219"/>
                    </a:lnTo>
                    <a:lnTo>
                      <a:pt x="83" y="219"/>
                    </a:lnTo>
                    <a:lnTo>
                      <a:pt x="85" y="219"/>
                    </a:lnTo>
                    <a:lnTo>
                      <a:pt x="86" y="220"/>
                    </a:lnTo>
                    <a:lnTo>
                      <a:pt x="95" y="221"/>
                    </a:lnTo>
                    <a:lnTo>
                      <a:pt x="97" y="221"/>
                    </a:lnTo>
                    <a:lnTo>
                      <a:pt x="98" y="221"/>
                    </a:lnTo>
                    <a:lnTo>
                      <a:pt x="98" y="221"/>
                    </a:lnTo>
                    <a:lnTo>
                      <a:pt x="98" y="221"/>
                    </a:lnTo>
                    <a:lnTo>
                      <a:pt x="103" y="222"/>
                    </a:lnTo>
                    <a:lnTo>
                      <a:pt x="104" y="222"/>
                    </a:lnTo>
                    <a:lnTo>
                      <a:pt x="107" y="222"/>
                    </a:lnTo>
                    <a:lnTo>
                      <a:pt x="108" y="222"/>
                    </a:lnTo>
                    <a:lnTo>
                      <a:pt x="109" y="222"/>
                    </a:lnTo>
                    <a:lnTo>
                      <a:pt x="111" y="222"/>
                    </a:lnTo>
                    <a:lnTo>
                      <a:pt x="113" y="222"/>
                    </a:lnTo>
                    <a:lnTo>
                      <a:pt x="115" y="222"/>
                    </a:lnTo>
                    <a:lnTo>
                      <a:pt x="118" y="223"/>
                    </a:lnTo>
                    <a:lnTo>
                      <a:pt x="119" y="223"/>
                    </a:lnTo>
                    <a:lnTo>
                      <a:pt x="123" y="223"/>
                    </a:lnTo>
                    <a:lnTo>
                      <a:pt x="124" y="223"/>
                    </a:lnTo>
                    <a:lnTo>
                      <a:pt x="128" y="223"/>
                    </a:lnTo>
                    <a:lnTo>
                      <a:pt x="133" y="224"/>
                    </a:lnTo>
                    <a:lnTo>
                      <a:pt x="135" y="224"/>
                    </a:lnTo>
                    <a:lnTo>
                      <a:pt x="137" y="224"/>
                    </a:lnTo>
                    <a:lnTo>
                      <a:pt x="137" y="224"/>
                    </a:lnTo>
                    <a:lnTo>
                      <a:pt x="138" y="224"/>
                    </a:lnTo>
                    <a:lnTo>
                      <a:pt x="140" y="224"/>
                    </a:lnTo>
                    <a:lnTo>
                      <a:pt x="140" y="224"/>
                    </a:lnTo>
                    <a:lnTo>
                      <a:pt x="143" y="225"/>
                    </a:lnTo>
                    <a:lnTo>
                      <a:pt x="146" y="225"/>
                    </a:lnTo>
                    <a:lnTo>
                      <a:pt x="146" y="223"/>
                    </a:lnTo>
                    <a:lnTo>
                      <a:pt x="146" y="221"/>
                    </a:lnTo>
                    <a:lnTo>
                      <a:pt x="146" y="220"/>
                    </a:lnTo>
                    <a:lnTo>
                      <a:pt x="146" y="219"/>
                    </a:lnTo>
                    <a:lnTo>
                      <a:pt x="146" y="219"/>
                    </a:lnTo>
                    <a:lnTo>
                      <a:pt x="146" y="218"/>
                    </a:lnTo>
                    <a:lnTo>
                      <a:pt x="147" y="214"/>
                    </a:lnTo>
                    <a:lnTo>
                      <a:pt x="147" y="213"/>
                    </a:lnTo>
                    <a:lnTo>
                      <a:pt x="147" y="213"/>
                    </a:lnTo>
                    <a:lnTo>
                      <a:pt x="147" y="208"/>
                    </a:lnTo>
                    <a:lnTo>
                      <a:pt x="147" y="207"/>
                    </a:lnTo>
                    <a:lnTo>
                      <a:pt x="148" y="204"/>
                    </a:lnTo>
                    <a:lnTo>
                      <a:pt x="148" y="201"/>
                    </a:lnTo>
                    <a:lnTo>
                      <a:pt x="148" y="199"/>
                    </a:lnTo>
                    <a:lnTo>
                      <a:pt x="149" y="195"/>
                    </a:lnTo>
                    <a:lnTo>
                      <a:pt x="149" y="194"/>
                    </a:lnTo>
                    <a:lnTo>
                      <a:pt x="149" y="193"/>
                    </a:lnTo>
                    <a:lnTo>
                      <a:pt x="149" y="192"/>
                    </a:lnTo>
                    <a:lnTo>
                      <a:pt x="149" y="191"/>
                    </a:lnTo>
                    <a:lnTo>
                      <a:pt x="149" y="190"/>
                    </a:lnTo>
                    <a:lnTo>
                      <a:pt x="149" y="189"/>
                    </a:lnTo>
                    <a:lnTo>
                      <a:pt x="149" y="187"/>
                    </a:lnTo>
                    <a:lnTo>
                      <a:pt x="149" y="186"/>
                    </a:lnTo>
                    <a:lnTo>
                      <a:pt x="149" y="186"/>
                    </a:lnTo>
                    <a:lnTo>
                      <a:pt x="149" y="186"/>
                    </a:lnTo>
                    <a:lnTo>
                      <a:pt x="149" y="185"/>
                    </a:lnTo>
                    <a:lnTo>
                      <a:pt x="149" y="184"/>
                    </a:lnTo>
                    <a:lnTo>
                      <a:pt x="149" y="183"/>
                    </a:lnTo>
                    <a:lnTo>
                      <a:pt x="149" y="181"/>
                    </a:lnTo>
                    <a:lnTo>
                      <a:pt x="149" y="177"/>
                    </a:lnTo>
                    <a:lnTo>
                      <a:pt x="149" y="176"/>
                    </a:lnTo>
                    <a:lnTo>
                      <a:pt x="149" y="174"/>
                    </a:lnTo>
                    <a:lnTo>
                      <a:pt x="150" y="170"/>
                    </a:lnTo>
                    <a:lnTo>
                      <a:pt x="150" y="169"/>
                    </a:lnTo>
                    <a:lnTo>
                      <a:pt x="151" y="163"/>
                    </a:lnTo>
                    <a:lnTo>
                      <a:pt x="151" y="163"/>
                    </a:lnTo>
                    <a:lnTo>
                      <a:pt x="151" y="162"/>
                    </a:lnTo>
                    <a:lnTo>
                      <a:pt x="151" y="162"/>
                    </a:lnTo>
                    <a:lnTo>
                      <a:pt x="151" y="161"/>
                    </a:lnTo>
                    <a:lnTo>
                      <a:pt x="151" y="160"/>
                    </a:lnTo>
                    <a:lnTo>
                      <a:pt x="151" y="159"/>
                    </a:lnTo>
                    <a:lnTo>
                      <a:pt x="151" y="158"/>
                    </a:lnTo>
                    <a:lnTo>
                      <a:pt x="151" y="157"/>
                    </a:lnTo>
                    <a:lnTo>
                      <a:pt x="151" y="156"/>
                    </a:lnTo>
                    <a:lnTo>
                      <a:pt x="151" y="156"/>
                    </a:lnTo>
                    <a:lnTo>
                      <a:pt x="152" y="150"/>
                    </a:lnTo>
                    <a:lnTo>
                      <a:pt x="152" y="147"/>
                    </a:lnTo>
                    <a:lnTo>
                      <a:pt x="152" y="147"/>
                    </a:lnTo>
                    <a:lnTo>
                      <a:pt x="152" y="146"/>
                    </a:lnTo>
                    <a:lnTo>
                      <a:pt x="152" y="145"/>
                    </a:lnTo>
                    <a:lnTo>
                      <a:pt x="152" y="144"/>
                    </a:lnTo>
                    <a:lnTo>
                      <a:pt x="152" y="144"/>
                    </a:lnTo>
                    <a:lnTo>
                      <a:pt x="152" y="143"/>
                    </a:lnTo>
                    <a:lnTo>
                      <a:pt x="152" y="141"/>
                    </a:lnTo>
                    <a:lnTo>
                      <a:pt x="152" y="141"/>
                    </a:lnTo>
                    <a:lnTo>
                      <a:pt x="153" y="141"/>
                    </a:lnTo>
                    <a:lnTo>
                      <a:pt x="153" y="140"/>
                    </a:lnTo>
                    <a:lnTo>
                      <a:pt x="153" y="139"/>
                    </a:lnTo>
                    <a:lnTo>
                      <a:pt x="153" y="138"/>
                    </a:lnTo>
                    <a:lnTo>
                      <a:pt x="153" y="137"/>
                    </a:lnTo>
                    <a:lnTo>
                      <a:pt x="153" y="136"/>
                    </a:lnTo>
                    <a:lnTo>
                      <a:pt x="153" y="135"/>
                    </a:lnTo>
                    <a:lnTo>
                      <a:pt x="153" y="135"/>
                    </a:lnTo>
                    <a:lnTo>
                      <a:pt x="153" y="134"/>
                    </a:lnTo>
                    <a:lnTo>
                      <a:pt x="153" y="133"/>
                    </a:lnTo>
                    <a:lnTo>
                      <a:pt x="154" y="132"/>
                    </a:lnTo>
                    <a:lnTo>
                      <a:pt x="154" y="130"/>
                    </a:lnTo>
                    <a:lnTo>
                      <a:pt x="154" y="128"/>
                    </a:lnTo>
                    <a:lnTo>
                      <a:pt x="154" y="127"/>
                    </a:lnTo>
                    <a:lnTo>
                      <a:pt x="154" y="126"/>
                    </a:lnTo>
                    <a:lnTo>
                      <a:pt x="154" y="126"/>
                    </a:lnTo>
                    <a:lnTo>
                      <a:pt x="154" y="125"/>
                    </a:lnTo>
                    <a:lnTo>
                      <a:pt x="154" y="124"/>
                    </a:lnTo>
                    <a:lnTo>
                      <a:pt x="154" y="123"/>
                    </a:lnTo>
                    <a:lnTo>
                      <a:pt x="154" y="122"/>
                    </a:lnTo>
                    <a:lnTo>
                      <a:pt x="154" y="121"/>
                    </a:lnTo>
                    <a:lnTo>
                      <a:pt x="154" y="120"/>
                    </a:lnTo>
                    <a:lnTo>
                      <a:pt x="154" y="119"/>
                    </a:lnTo>
                    <a:lnTo>
                      <a:pt x="154" y="118"/>
                    </a:lnTo>
                    <a:lnTo>
                      <a:pt x="155" y="113"/>
                    </a:lnTo>
                    <a:lnTo>
                      <a:pt x="155" y="112"/>
                    </a:lnTo>
                    <a:lnTo>
                      <a:pt x="155" y="111"/>
                    </a:lnTo>
                    <a:lnTo>
                      <a:pt x="155" y="111"/>
                    </a:lnTo>
                    <a:lnTo>
                      <a:pt x="155" y="111"/>
                    </a:lnTo>
                    <a:lnTo>
                      <a:pt x="155" y="110"/>
                    </a:lnTo>
                    <a:lnTo>
                      <a:pt x="155" y="109"/>
                    </a:lnTo>
                    <a:lnTo>
                      <a:pt x="155" y="108"/>
                    </a:lnTo>
                    <a:lnTo>
                      <a:pt x="155" y="107"/>
                    </a:lnTo>
                    <a:lnTo>
                      <a:pt x="155" y="106"/>
                    </a:lnTo>
                    <a:lnTo>
                      <a:pt x="155" y="105"/>
                    </a:lnTo>
                    <a:lnTo>
                      <a:pt x="155" y="105"/>
                    </a:lnTo>
                    <a:lnTo>
                      <a:pt x="155" y="103"/>
                    </a:lnTo>
                    <a:lnTo>
                      <a:pt x="155" y="102"/>
                    </a:lnTo>
                    <a:lnTo>
                      <a:pt x="155" y="101"/>
                    </a:lnTo>
                    <a:lnTo>
                      <a:pt x="155" y="100"/>
                    </a:lnTo>
                    <a:lnTo>
                      <a:pt x="155" y="99"/>
                    </a:lnTo>
                    <a:lnTo>
                      <a:pt x="156" y="98"/>
                    </a:lnTo>
                    <a:lnTo>
                      <a:pt x="156" y="98"/>
                    </a:lnTo>
                    <a:lnTo>
                      <a:pt x="156" y="97"/>
                    </a:lnTo>
                    <a:lnTo>
                      <a:pt x="156" y="95"/>
                    </a:lnTo>
                    <a:lnTo>
                      <a:pt x="156" y="95"/>
                    </a:lnTo>
                    <a:lnTo>
                      <a:pt x="156" y="93"/>
                    </a:lnTo>
                    <a:lnTo>
                      <a:pt x="156" y="92"/>
                    </a:lnTo>
                    <a:lnTo>
                      <a:pt x="156" y="90"/>
                    </a:lnTo>
                    <a:lnTo>
                      <a:pt x="157" y="88"/>
                    </a:lnTo>
                    <a:lnTo>
                      <a:pt x="157" y="88"/>
                    </a:lnTo>
                    <a:lnTo>
                      <a:pt x="157" y="86"/>
                    </a:lnTo>
                    <a:lnTo>
                      <a:pt x="158" y="80"/>
                    </a:lnTo>
                    <a:lnTo>
                      <a:pt x="158" y="78"/>
                    </a:lnTo>
                    <a:lnTo>
                      <a:pt x="158" y="77"/>
                    </a:lnTo>
                    <a:lnTo>
                      <a:pt x="158" y="75"/>
                    </a:lnTo>
                    <a:lnTo>
                      <a:pt x="158" y="74"/>
                    </a:lnTo>
                    <a:lnTo>
                      <a:pt x="158" y="74"/>
                    </a:lnTo>
                    <a:lnTo>
                      <a:pt x="158" y="73"/>
                    </a:lnTo>
                    <a:lnTo>
                      <a:pt x="158" y="72"/>
                    </a:lnTo>
                    <a:lnTo>
                      <a:pt x="158" y="71"/>
                    </a:lnTo>
                    <a:lnTo>
                      <a:pt x="158" y="71"/>
                    </a:lnTo>
                    <a:lnTo>
                      <a:pt x="158" y="70"/>
                    </a:lnTo>
                    <a:lnTo>
                      <a:pt x="158" y="69"/>
                    </a:lnTo>
                    <a:lnTo>
                      <a:pt x="158" y="68"/>
                    </a:lnTo>
                    <a:lnTo>
                      <a:pt x="158" y="68"/>
                    </a:lnTo>
                    <a:lnTo>
                      <a:pt x="158" y="67"/>
                    </a:lnTo>
                    <a:lnTo>
                      <a:pt x="158" y="66"/>
                    </a:lnTo>
                    <a:lnTo>
                      <a:pt x="158" y="65"/>
                    </a:lnTo>
                    <a:lnTo>
                      <a:pt x="158" y="65"/>
                    </a:lnTo>
                    <a:lnTo>
                      <a:pt x="158" y="64"/>
                    </a:lnTo>
                    <a:lnTo>
                      <a:pt x="158" y="63"/>
                    </a:lnTo>
                    <a:lnTo>
                      <a:pt x="159" y="62"/>
                    </a:lnTo>
                    <a:lnTo>
                      <a:pt x="159" y="61"/>
                    </a:lnTo>
                    <a:lnTo>
                      <a:pt x="159" y="59"/>
                    </a:lnTo>
                    <a:lnTo>
                      <a:pt x="159" y="57"/>
                    </a:lnTo>
                    <a:lnTo>
                      <a:pt x="159" y="56"/>
                    </a:lnTo>
                    <a:lnTo>
                      <a:pt x="160" y="50"/>
                    </a:lnTo>
                    <a:lnTo>
                      <a:pt x="160" y="45"/>
                    </a:lnTo>
                    <a:lnTo>
                      <a:pt x="160" y="44"/>
                    </a:lnTo>
                    <a:lnTo>
                      <a:pt x="160" y="44"/>
                    </a:lnTo>
                    <a:lnTo>
                      <a:pt x="160" y="40"/>
                    </a:lnTo>
                    <a:lnTo>
                      <a:pt x="160" y="39"/>
                    </a:lnTo>
                    <a:lnTo>
                      <a:pt x="160" y="38"/>
                    </a:lnTo>
                    <a:lnTo>
                      <a:pt x="160" y="38"/>
                    </a:lnTo>
                    <a:lnTo>
                      <a:pt x="160" y="35"/>
                    </a:lnTo>
                    <a:lnTo>
                      <a:pt x="161" y="35"/>
                    </a:lnTo>
                    <a:lnTo>
                      <a:pt x="161" y="35"/>
                    </a:lnTo>
                    <a:lnTo>
                      <a:pt x="161" y="34"/>
                    </a:lnTo>
                    <a:lnTo>
                      <a:pt x="161" y="32"/>
                    </a:lnTo>
                    <a:lnTo>
                      <a:pt x="161" y="30"/>
                    </a:lnTo>
                    <a:lnTo>
                      <a:pt x="161" y="29"/>
                    </a:lnTo>
                    <a:lnTo>
                      <a:pt x="161" y="27"/>
                    </a:lnTo>
                    <a:lnTo>
                      <a:pt x="161" y="26"/>
                    </a:lnTo>
                    <a:lnTo>
                      <a:pt x="161" y="23"/>
                    </a:lnTo>
                    <a:lnTo>
                      <a:pt x="162" y="10"/>
                    </a:lnTo>
                    <a:lnTo>
                      <a:pt x="163" y="2"/>
                    </a:lnTo>
                    <a:lnTo>
                      <a:pt x="163" y="1"/>
                    </a:lnTo>
                    <a:lnTo>
                      <a:pt x="163" y="0"/>
                    </a:lnTo>
                    <a:lnTo>
                      <a:pt x="165"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0" name="Freeform 208"/>
              <p:cNvSpPr>
                <a:spLocks/>
              </p:cNvSpPr>
              <p:nvPr/>
            </p:nvSpPr>
            <p:spPr bwMode="auto">
              <a:xfrm>
                <a:off x="4281" y="202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1" name="Freeform 209"/>
              <p:cNvSpPr>
                <a:spLocks/>
              </p:cNvSpPr>
              <p:nvPr/>
            </p:nvSpPr>
            <p:spPr bwMode="auto">
              <a:xfrm>
                <a:off x="4281" y="202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2" name="Freeform 210"/>
              <p:cNvSpPr>
                <a:spLocks/>
              </p:cNvSpPr>
              <p:nvPr/>
            </p:nvSpPr>
            <p:spPr bwMode="auto">
              <a:xfrm>
                <a:off x="4376" y="1793"/>
                <a:ext cx="218" cy="200"/>
              </a:xfrm>
              <a:custGeom>
                <a:avLst/>
                <a:gdLst>
                  <a:gd name="T0" fmla="*/ 11 w 218"/>
                  <a:gd name="T1" fmla="*/ 3 h 200"/>
                  <a:gd name="T2" fmla="*/ 49 w 218"/>
                  <a:gd name="T3" fmla="*/ 3 h 200"/>
                  <a:gd name="T4" fmla="*/ 90 w 218"/>
                  <a:gd name="T5" fmla="*/ 1 h 200"/>
                  <a:gd name="T6" fmla="*/ 115 w 218"/>
                  <a:gd name="T7" fmla="*/ 5 h 200"/>
                  <a:gd name="T8" fmla="*/ 121 w 218"/>
                  <a:gd name="T9" fmla="*/ 14 h 200"/>
                  <a:gd name="T10" fmla="*/ 122 w 218"/>
                  <a:gd name="T11" fmla="*/ 24 h 200"/>
                  <a:gd name="T12" fmla="*/ 126 w 218"/>
                  <a:gd name="T13" fmla="*/ 29 h 200"/>
                  <a:gd name="T14" fmla="*/ 126 w 218"/>
                  <a:gd name="T15" fmla="*/ 40 h 200"/>
                  <a:gd name="T16" fmla="*/ 123 w 218"/>
                  <a:gd name="T17" fmla="*/ 42 h 200"/>
                  <a:gd name="T18" fmla="*/ 119 w 218"/>
                  <a:gd name="T19" fmla="*/ 51 h 200"/>
                  <a:gd name="T20" fmla="*/ 111 w 218"/>
                  <a:gd name="T21" fmla="*/ 60 h 200"/>
                  <a:gd name="T22" fmla="*/ 107 w 218"/>
                  <a:gd name="T23" fmla="*/ 70 h 200"/>
                  <a:gd name="T24" fmla="*/ 106 w 218"/>
                  <a:gd name="T25" fmla="*/ 83 h 200"/>
                  <a:gd name="T26" fmla="*/ 101 w 218"/>
                  <a:gd name="T27" fmla="*/ 89 h 200"/>
                  <a:gd name="T28" fmla="*/ 122 w 218"/>
                  <a:gd name="T29" fmla="*/ 101 h 200"/>
                  <a:gd name="T30" fmla="*/ 153 w 218"/>
                  <a:gd name="T31" fmla="*/ 99 h 200"/>
                  <a:gd name="T32" fmla="*/ 181 w 218"/>
                  <a:gd name="T33" fmla="*/ 98 h 200"/>
                  <a:gd name="T34" fmla="*/ 178 w 218"/>
                  <a:gd name="T35" fmla="*/ 108 h 200"/>
                  <a:gd name="T36" fmla="*/ 177 w 218"/>
                  <a:gd name="T37" fmla="*/ 114 h 200"/>
                  <a:gd name="T38" fmla="*/ 181 w 218"/>
                  <a:gd name="T39" fmla="*/ 121 h 200"/>
                  <a:gd name="T40" fmla="*/ 187 w 218"/>
                  <a:gd name="T41" fmla="*/ 134 h 200"/>
                  <a:gd name="T42" fmla="*/ 185 w 218"/>
                  <a:gd name="T43" fmla="*/ 142 h 200"/>
                  <a:gd name="T44" fmla="*/ 184 w 218"/>
                  <a:gd name="T45" fmla="*/ 149 h 200"/>
                  <a:gd name="T46" fmla="*/ 193 w 218"/>
                  <a:gd name="T47" fmla="*/ 145 h 200"/>
                  <a:gd name="T48" fmla="*/ 205 w 218"/>
                  <a:gd name="T49" fmla="*/ 141 h 200"/>
                  <a:gd name="T50" fmla="*/ 205 w 218"/>
                  <a:gd name="T51" fmla="*/ 151 h 200"/>
                  <a:gd name="T52" fmla="*/ 202 w 218"/>
                  <a:gd name="T53" fmla="*/ 157 h 200"/>
                  <a:gd name="T54" fmla="*/ 197 w 218"/>
                  <a:gd name="T55" fmla="*/ 157 h 200"/>
                  <a:gd name="T56" fmla="*/ 193 w 218"/>
                  <a:gd name="T57" fmla="*/ 161 h 200"/>
                  <a:gd name="T58" fmla="*/ 190 w 218"/>
                  <a:gd name="T59" fmla="*/ 166 h 200"/>
                  <a:gd name="T60" fmla="*/ 196 w 218"/>
                  <a:gd name="T61" fmla="*/ 176 h 200"/>
                  <a:gd name="T62" fmla="*/ 209 w 218"/>
                  <a:gd name="T63" fmla="*/ 179 h 200"/>
                  <a:gd name="T64" fmla="*/ 216 w 218"/>
                  <a:gd name="T65" fmla="*/ 187 h 200"/>
                  <a:gd name="T66" fmla="*/ 209 w 218"/>
                  <a:gd name="T67" fmla="*/ 193 h 200"/>
                  <a:gd name="T68" fmla="*/ 202 w 218"/>
                  <a:gd name="T69" fmla="*/ 194 h 200"/>
                  <a:gd name="T70" fmla="*/ 189 w 218"/>
                  <a:gd name="T71" fmla="*/ 182 h 200"/>
                  <a:gd name="T72" fmla="*/ 169 w 218"/>
                  <a:gd name="T73" fmla="*/ 191 h 200"/>
                  <a:gd name="T74" fmla="*/ 164 w 218"/>
                  <a:gd name="T75" fmla="*/ 191 h 200"/>
                  <a:gd name="T76" fmla="*/ 160 w 218"/>
                  <a:gd name="T77" fmla="*/ 185 h 200"/>
                  <a:gd name="T78" fmla="*/ 154 w 218"/>
                  <a:gd name="T79" fmla="*/ 185 h 200"/>
                  <a:gd name="T80" fmla="*/ 149 w 218"/>
                  <a:gd name="T81" fmla="*/ 188 h 200"/>
                  <a:gd name="T82" fmla="*/ 141 w 218"/>
                  <a:gd name="T83" fmla="*/ 194 h 200"/>
                  <a:gd name="T84" fmla="*/ 132 w 218"/>
                  <a:gd name="T85" fmla="*/ 191 h 200"/>
                  <a:gd name="T86" fmla="*/ 120 w 218"/>
                  <a:gd name="T87" fmla="*/ 183 h 200"/>
                  <a:gd name="T88" fmla="*/ 117 w 218"/>
                  <a:gd name="T89" fmla="*/ 175 h 200"/>
                  <a:gd name="T90" fmla="*/ 105 w 218"/>
                  <a:gd name="T91" fmla="*/ 170 h 200"/>
                  <a:gd name="T92" fmla="*/ 95 w 218"/>
                  <a:gd name="T93" fmla="*/ 166 h 200"/>
                  <a:gd name="T94" fmla="*/ 86 w 218"/>
                  <a:gd name="T95" fmla="*/ 164 h 200"/>
                  <a:gd name="T96" fmla="*/ 85 w 218"/>
                  <a:gd name="T97" fmla="*/ 167 h 200"/>
                  <a:gd name="T98" fmla="*/ 83 w 218"/>
                  <a:gd name="T99" fmla="*/ 173 h 200"/>
                  <a:gd name="T100" fmla="*/ 60 w 218"/>
                  <a:gd name="T101" fmla="*/ 172 h 200"/>
                  <a:gd name="T102" fmla="*/ 37 w 218"/>
                  <a:gd name="T103" fmla="*/ 165 h 200"/>
                  <a:gd name="T104" fmla="*/ 13 w 218"/>
                  <a:gd name="T105" fmla="*/ 169 h 200"/>
                  <a:gd name="T106" fmla="*/ 15 w 218"/>
                  <a:gd name="T107" fmla="*/ 154 h 200"/>
                  <a:gd name="T108" fmla="*/ 16 w 218"/>
                  <a:gd name="T109" fmla="*/ 144 h 200"/>
                  <a:gd name="T110" fmla="*/ 15 w 218"/>
                  <a:gd name="T111" fmla="*/ 135 h 200"/>
                  <a:gd name="T112" fmla="*/ 17 w 218"/>
                  <a:gd name="T113" fmla="*/ 126 h 200"/>
                  <a:gd name="T114" fmla="*/ 23 w 218"/>
                  <a:gd name="T115" fmla="*/ 113 h 200"/>
                  <a:gd name="T116" fmla="*/ 22 w 218"/>
                  <a:gd name="T117" fmla="*/ 100 h 200"/>
                  <a:gd name="T118" fmla="*/ 17 w 218"/>
                  <a:gd name="T119" fmla="*/ 89 h 200"/>
                  <a:gd name="T120" fmla="*/ 14 w 218"/>
                  <a:gd name="T121" fmla="*/ 78 h 200"/>
                  <a:gd name="T122" fmla="*/ 10 w 218"/>
                  <a:gd name="T123" fmla="*/ 66 h 200"/>
                  <a:gd name="T124" fmla="*/ 1 w 218"/>
                  <a:gd name="T125" fmla="*/ 5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200">
                    <a:moveTo>
                      <a:pt x="0" y="28"/>
                    </a:moveTo>
                    <a:lnTo>
                      <a:pt x="0" y="28"/>
                    </a:lnTo>
                    <a:lnTo>
                      <a:pt x="0" y="27"/>
                    </a:lnTo>
                    <a:lnTo>
                      <a:pt x="0" y="26"/>
                    </a:lnTo>
                    <a:lnTo>
                      <a:pt x="0" y="23"/>
                    </a:lnTo>
                    <a:lnTo>
                      <a:pt x="0" y="22"/>
                    </a:lnTo>
                    <a:lnTo>
                      <a:pt x="0" y="20"/>
                    </a:lnTo>
                    <a:lnTo>
                      <a:pt x="0" y="19"/>
                    </a:lnTo>
                    <a:lnTo>
                      <a:pt x="0" y="19"/>
                    </a:lnTo>
                    <a:lnTo>
                      <a:pt x="0" y="18"/>
                    </a:lnTo>
                    <a:lnTo>
                      <a:pt x="0" y="17"/>
                    </a:lnTo>
                    <a:lnTo>
                      <a:pt x="0" y="16"/>
                    </a:lnTo>
                    <a:lnTo>
                      <a:pt x="0" y="16"/>
                    </a:lnTo>
                    <a:lnTo>
                      <a:pt x="0" y="15"/>
                    </a:lnTo>
                    <a:lnTo>
                      <a:pt x="0" y="14"/>
                    </a:lnTo>
                    <a:lnTo>
                      <a:pt x="0" y="13"/>
                    </a:lnTo>
                    <a:lnTo>
                      <a:pt x="0" y="13"/>
                    </a:lnTo>
                    <a:lnTo>
                      <a:pt x="0" y="12"/>
                    </a:lnTo>
                    <a:lnTo>
                      <a:pt x="0" y="11"/>
                    </a:lnTo>
                    <a:lnTo>
                      <a:pt x="0" y="10"/>
                    </a:lnTo>
                    <a:lnTo>
                      <a:pt x="0" y="4"/>
                    </a:lnTo>
                    <a:lnTo>
                      <a:pt x="1" y="4"/>
                    </a:lnTo>
                    <a:lnTo>
                      <a:pt x="1" y="4"/>
                    </a:lnTo>
                    <a:lnTo>
                      <a:pt x="1" y="3"/>
                    </a:lnTo>
                    <a:lnTo>
                      <a:pt x="2" y="3"/>
                    </a:lnTo>
                    <a:lnTo>
                      <a:pt x="3" y="3"/>
                    </a:lnTo>
                    <a:lnTo>
                      <a:pt x="4" y="3"/>
                    </a:lnTo>
                    <a:lnTo>
                      <a:pt x="5" y="3"/>
                    </a:lnTo>
                    <a:lnTo>
                      <a:pt x="6" y="3"/>
                    </a:lnTo>
                    <a:lnTo>
                      <a:pt x="7" y="3"/>
                    </a:lnTo>
                    <a:lnTo>
                      <a:pt x="10" y="3"/>
                    </a:lnTo>
                    <a:lnTo>
                      <a:pt x="10" y="3"/>
                    </a:lnTo>
                    <a:lnTo>
                      <a:pt x="11" y="3"/>
                    </a:lnTo>
                    <a:lnTo>
                      <a:pt x="13" y="3"/>
                    </a:lnTo>
                    <a:lnTo>
                      <a:pt x="13" y="3"/>
                    </a:lnTo>
                    <a:lnTo>
                      <a:pt x="13" y="3"/>
                    </a:lnTo>
                    <a:lnTo>
                      <a:pt x="14" y="3"/>
                    </a:lnTo>
                    <a:lnTo>
                      <a:pt x="17" y="3"/>
                    </a:lnTo>
                    <a:lnTo>
                      <a:pt x="18" y="3"/>
                    </a:lnTo>
                    <a:lnTo>
                      <a:pt x="19" y="3"/>
                    </a:lnTo>
                    <a:lnTo>
                      <a:pt x="21" y="3"/>
                    </a:lnTo>
                    <a:lnTo>
                      <a:pt x="22" y="3"/>
                    </a:lnTo>
                    <a:lnTo>
                      <a:pt x="24" y="3"/>
                    </a:lnTo>
                    <a:lnTo>
                      <a:pt x="27" y="3"/>
                    </a:lnTo>
                    <a:lnTo>
                      <a:pt x="28" y="3"/>
                    </a:lnTo>
                    <a:lnTo>
                      <a:pt x="28" y="3"/>
                    </a:lnTo>
                    <a:lnTo>
                      <a:pt x="32" y="3"/>
                    </a:lnTo>
                    <a:lnTo>
                      <a:pt x="33" y="3"/>
                    </a:lnTo>
                    <a:lnTo>
                      <a:pt x="34" y="3"/>
                    </a:lnTo>
                    <a:lnTo>
                      <a:pt x="34" y="3"/>
                    </a:lnTo>
                    <a:lnTo>
                      <a:pt x="35" y="3"/>
                    </a:lnTo>
                    <a:lnTo>
                      <a:pt x="36" y="3"/>
                    </a:lnTo>
                    <a:lnTo>
                      <a:pt x="37" y="3"/>
                    </a:lnTo>
                    <a:lnTo>
                      <a:pt x="38" y="3"/>
                    </a:lnTo>
                    <a:lnTo>
                      <a:pt x="39" y="3"/>
                    </a:lnTo>
                    <a:lnTo>
                      <a:pt x="41" y="3"/>
                    </a:lnTo>
                    <a:lnTo>
                      <a:pt x="42" y="3"/>
                    </a:lnTo>
                    <a:lnTo>
                      <a:pt x="43" y="3"/>
                    </a:lnTo>
                    <a:lnTo>
                      <a:pt x="43" y="3"/>
                    </a:lnTo>
                    <a:lnTo>
                      <a:pt x="44" y="3"/>
                    </a:lnTo>
                    <a:lnTo>
                      <a:pt x="46" y="3"/>
                    </a:lnTo>
                    <a:lnTo>
                      <a:pt x="46" y="3"/>
                    </a:lnTo>
                    <a:lnTo>
                      <a:pt x="46" y="3"/>
                    </a:lnTo>
                    <a:lnTo>
                      <a:pt x="47" y="3"/>
                    </a:lnTo>
                    <a:lnTo>
                      <a:pt x="48" y="3"/>
                    </a:lnTo>
                    <a:lnTo>
                      <a:pt x="49" y="3"/>
                    </a:lnTo>
                    <a:lnTo>
                      <a:pt x="50" y="3"/>
                    </a:lnTo>
                    <a:lnTo>
                      <a:pt x="50" y="3"/>
                    </a:lnTo>
                    <a:lnTo>
                      <a:pt x="51" y="3"/>
                    </a:lnTo>
                    <a:lnTo>
                      <a:pt x="52" y="3"/>
                    </a:lnTo>
                    <a:lnTo>
                      <a:pt x="52" y="3"/>
                    </a:lnTo>
                    <a:lnTo>
                      <a:pt x="53" y="3"/>
                    </a:lnTo>
                    <a:lnTo>
                      <a:pt x="53" y="3"/>
                    </a:lnTo>
                    <a:lnTo>
                      <a:pt x="54" y="3"/>
                    </a:lnTo>
                    <a:lnTo>
                      <a:pt x="57" y="3"/>
                    </a:lnTo>
                    <a:lnTo>
                      <a:pt x="57" y="3"/>
                    </a:lnTo>
                    <a:lnTo>
                      <a:pt x="58" y="3"/>
                    </a:lnTo>
                    <a:lnTo>
                      <a:pt x="60" y="2"/>
                    </a:lnTo>
                    <a:lnTo>
                      <a:pt x="62" y="2"/>
                    </a:lnTo>
                    <a:lnTo>
                      <a:pt x="63" y="2"/>
                    </a:lnTo>
                    <a:lnTo>
                      <a:pt x="69" y="2"/>
                    </a:lnTo>
                    <a:lnTo>
                      <a:pt x="71" y="2"/>
                    </a:lnTo>
                    <a:lnTo>
                      <a:pt x="71" y="2"/>
                    </a:lnTo>
                    <a:lnTo>
                      <a:pt x="72" y="2"/>
                    </a:lnTo>
                    <a:lnTo>
                      <a:pt x="74" y="2"/>
                    </a:lnTo>
                    <a:lnTo>
                      <a:pt x="74" y="2"/>
                    </a:lnTo>
                    <a:lnTo>
                      <a:pt x="80" y="2"/>
                    </a:lnTo>
                    <a:lnTo>
                      <a:pt x="81" y="2"/>
                    </a:lnTo>
                    <a:lnTo>
                      <a:pt x="83" y="1"/>
                    </a:lnTo>
                    <a:lnTo>
                      <a:pt x="83" y="2"/>
                    </a:lnTo>
                    <a:lnTo>
                      <a:pt x="83" y="1"/>
                    </a:lnTo>
                    <a:lnTo>
                      <a:pt x="84" y="1"/>
                    </a:lnTo>
                    <a:lnTo>
                      <a:pt x="85" y="1"/>
                    </a:lnTo>
                    <a:lnTo>
                      <a:pt x="85" y="1"/>
                    </a:lnTo>
                    <a:lnTo>
                      <a:pt x="86" y="1"/>
                    </a:lnTo>
                    <a:lnTo>
                      <a:pt x="86" y="1"/>
                    </a:lnTo>
                    <a:lnTo>
                      <a:pt x="88" y="1"/>
                    </a:lnTo>
                    <a:lnTo>
                      <a:pt x="89" y="1"/>
                    </a:lnTo>
                    <a:lnTo>
                      <a:pt x="90" y="1"/>
                    </a:lnTo>
                    <a:lnTo>
                      <a:pt x="92" y="1"/>
                    </a:lnTo>
                    <a:lnTo>
                      <a:pt x="93" y="1"/>
                    </a:lnTo>
                    <a:lnTo>
                      <a:pt x="94" y="1"/>
                    </a:lnTo>
                    <a:lnTo>
                      <a:pt x="95" y="1"/>
                    </a:lnTo>
                    <a:lnTo>
                      <a:pt x="96" y="1"/>
                    </a:lnTo>
                    <a:lnTo>
                      <a:pt x="98" y="1"/>
                    </a:lnTo>
                    <a:lnTo>
                      <a:pt x="98" y="1"/>
                    </a:lnTo>
                    <a:lnTo>
                      <a:pt x="99" y="0"/>
                    </a:lnTo>
                    <a:lnTo>
                      <a:pt x="100" y="0"/>
                    </a:lnTo>
                    <a:lnTo>
                      <a:pt x="101" y="0"/>
                    </a:lnTo>
                    <a:lnTo>
                      <a:pt x="102" y="0"/>
                    </a:lnTo>
                    <a:lnTo>
                      <a:pt x="103" y="0"/>
                    </a:lnTo>
                    <a:lnTo>
                      <a:pt x="104" y="0"/>
                    </a:lnTo>
                    <a:lnTo>
                      <a:pt x="105" y="0"/>
                    </a:lnTo>
                    <a:lnTo>
                      <a:pt x="105" y="0"/>
                    </a:lnTo>
                    <a:lnTo>
                      <a:pt x="107" y="0"/>
                    </a:lnTo>
                    <a:lnTo>
                      <a:pt x="107" y="0"/>
                    </a:lnTo>
                    <a:lnTo>
                      <a:pt x="108" y="0"/>
                    </a:lnTo>
                    <a:lnTo>
                      <a:pt x="112" y="0"/>
                    </a:lnTo>
                    <a:lnTo>
                      <a:pt x="113" y="0"/>
                    </a:lnTo>
                    <a:lnTo>
                      <a:pt x="113" y="0"/>
                    </a:lnTo>
                    <a:lnTo>
                      <a:pt x="114" y="0"/>
                    </a:lnTo>
                    <a:lnTo>
                      <a:pt x="117" y="0"/>
                    </a:lnTo>
                    <a:lnTo>
                      <a:pt x="117" y="0"/>
                    </a:lnTo>
                    <a:lnTo>
                      <a:pt x="116" y="1"/>
                    </a:lnTo>
                    <a:lnTo>
                      <a:pt x="115" y="2"/>
                    </a:lnTo>
                    <a:lnTo>
                      <a:pt x="115" y="3"/>
                    </a:lnTo>
                    <a:lnTo>
                      <a:pt x="115" y="3"/>
                    </a:lnTo>
                    <a:lnTo>
                      <a:pt x="114" y="3"/>
                    </a:lnTo>
                    <a:lnTo>
                      <a:pt x="114" y="4"/>
                    </a:lnTo>
                    <a:lnTo>
                      <a:pt x="114" y="5"/>
                    </a:lnTo>
                    <a:lnTo>
                      <a:pt x="115" y="5"/>
                    </a:lnTo>
                    <a:lnTo>
                      <a:pt x="115" y="5"/>
                    </a:lnTo>
                    <a:lnTo>
                      <a:pt x="116" y="5"/>
                    </a:lnTo>
                    <a:lnTo>
                      <a:pt x="117" y="5"/>
                    </a:lnTo>
                    <a:lnTo>
                      <a:pt x="117" y="5"/>
                    </a:lnTo>
                    <a:lnTo>
                      <a:pt x="118" y="5"/>
                    </a:lnTo>
                    <a:lnTo>
                      <a:pt x="118" y="3"/>
                    </a:lnTo>
                    <a:lnTo>
                      <a:pt x="118" y="2"/>
                    </a:lnTo>
                    <a:lnTo>
                      <a:pt x="118" y="1"/>
                    </a:lnTo>
                    <a:lnTo>
                      <a:pt x="118" y="0"/>
                    </a:lnTo>
                    <a:lnTo>
                      <a:pt x="119" y="0"/>
                    </a:lnTo>
                    <a:lnTo>
                      <a:pt x="119" y="1"/>
                    </a:lnTo>
                    <a:lnTo>
                      <a:pt x="120" y="1"/>
                    </a:lnTo>
                    <a:lnTo>
                      <a:pt x="120" y="2"/>
                    </a:lnTo>
                    <a:lnTo>
                      <a:pt x="120" y="3"/>
                    </a:lnTo>
                    <a:lnTo>
                      <a:pt x="120" y="3"/>
                    </a:lnTo>
                    <a:lnTo>
                      <a:pt x="120" y="4"/>
                    </a:lnTo>
                    <a:lnTo>
                      <a:pt x="120" y="5"/>
                    </a:lnTo>
                    <a:lnTo>
                      <a:pt x="120" y="6"/>
                    </a:lnTo>
                    <a:lnTo>
                      <a:pt x="119" y="7"/>
                    </a:lnTo>
                    <a:lnTo>
                      <a:pt x="118" y="7"/>
                    </a:lnTo>
                    <a:lnTo>
                      <a:pt x="118" y="8"/>
                    </a:lnTo>
                    <a:lnTo>
                      <a:pt x="117" y="9"/>
                    </a:lnTo>
                    <a:lnTo>
                      <a:pt x="117" y="10"/>
                    </a:lnTo>
                    <a:lnTo>
                      <a:pt x="117" y="11"/>
                    </a:lnTo>
                    <a:lnTo>
                      <a:pt x="117" y="12"/>
                    </a:lnTo>
                    <a:lnTo>
                      <a:pt x="117" y="13"/>
                    </a:lnTo>
                    <a:lnTo>
                      <a:pt x="117" y="13"/>
                    </a:lnTo>
                    <a:lnTo>
                      <a:pt x="118" y="13"/>
                    </a:lnTo>
                    <a:lnTo>
                      <a:pt x="118" y="13"/>
                    </a:lnTo>
                    <a:lnTo>
                      <a:pt x="119" y="13"/>
                    </a:lnTo>
                    <a:lnTo>
                      <a:pt x="120" y="13"/>
                    </a:lnTo>
                    <a:lnTo>
                      <a:pt x="121" y="13"/>
                    </a:lnTo>
                    <a:lnTo>
                      <a:pt x="122" y="14"/>
                    </a:lnTo>
                    <a:lnTo>
                      <a:pt x="121" y="14"/>
                    </a:lnTo>
                    <a:lnTo>
                      <a:pt x="121" y="15"/>
                    </a:lnTo>
                    <a:lnTo>
                      <a:pt x="120" y="16"/>
                    </a:lnTo>
                    <a:lnTo>
                      <a:pt x="120" y="16"/>
                    </a:lnTo>
                    <a:lnTo>
                      <a:pt x="119" y="16"/>
                    </a:lnTo>
                    <a:lnTo>
                      <a:pt x="118" y="17"/>
                    </a:lnTo>
                    <a:lnTo>
                      <a:pt x="118" y="18"/>
                    </a:lnTo>
                    <a:lnTo>
                      <a:pt x="118" y="19"/>
                    </a:lnTo>
                    <a:lnTo>
                      <a:pt x="118" y="20"/>
                    </a:lnTo>
                    <a:lnTo>
                      <a:pt x="118" y="20"/>
                    </a:lnTo>
                    <a:lnTo>
                      <a:pt x="119" y="21"/>
                    </a:lnTo>
                    <a:lnTo>
                      <a:pt x="119" y="20"/>
                    </a:lnTo>
                    <a:lnTo>
                      <a:pt x="120" y="20"/>
                    </a:lnTo>
                    <a:lnTo>
                      <a:pt x="120" y="20"/>
                    </a:lnTo>
                    <a:lnTo>
                      <a:pt x="121" y="20"/>
                    </a:lnTo>
                    <a:lnTo>
                      <a:pt x="122" y="20"/>
                    </a:lnTo>
                    <a:lnTo>
                      <a:pt x="123" y="19"/>
                    </a:lnTo>
                    <a:lnTo>
                      <a:pt x="123" y="19"/>
                    </a:lnTo>
                    <a:lnTo>
                      <a:pt x="123" y="18"/>
                    </a:lnTo>
                    <a:lnTo>
                      <a:pt x="123" y="18"/>
                    </a:lnTo>
                    <a:lnTo>
                      <a:pt x="124" y="19"/>
                    </a:lnTo>
                    <a:lnTo>
                      <a:pt x="124" y="19"/>
                    </a:lnTo>
                    <a:lnTo>
                      <a:pt x="124" y="20"/>
                    </a:lnTo>
                    <a:lnTo>
                      <a:pt x="124" y="20"/>
                    </a:lnTo>
                    <a:lnTo>
                      <a:pt x="123" y="20"/>
                    </a:lnTo>
                    <a:lnTo>
                      <a:pt x="123" y="21"/>
                    </a:lnTo>
                    <a:lnTo>
                      <a:pt x="123" y="21"/>
                    </a:lnTo>
                    <a:lnTo>
                      <a:pt x="122" y="21"/>
                    </a:lnTo>
                    <a:lnTo>
                      <a:pt x="122" y="22"/>
                    </a:lnTo>
                    <a:lnTo>
                      <a:pt x="121" y="22"/>
                    </a:lnTo>
                    <a:lnTo>
                      <a:pt x="121" y="22"/>
                    </a:lnTo>
                    <a:lnTo>
                      <a:pt x="121" y="23"/>
                    </a:lnTo>
                    <a:lnTo>
                      <a:pt x="122" y="23"/>
                    </a:lnTo>
                    <a:lnTo>
                      <a:pt x="122" y="24"/>
                    </a:lnTo>
                    <a:lnTo>
                      <a:pt x="123" y="24"/>
                    </a:lnTo>
                    <a:lnTo>
                      <a:pt x="124" y="24"/>
                    </a:lnTo>
                    <a:lnTo>
                      <a:pt x="124" y="25"/>
                    </a:lnTo>
                    <a:lnTo>
                      <a:pt x="124" y="25"/>
                    </a:lnTo>
                    <a:lnTo>
                      <a:pt x="124" y="25"/>
                    </a:lnTo>
                    <a:lnTo>
                      <a:pt x="125" y="25"/>
                    </a:lnTo>
                    <a:lnTo>
                      <a:pt x="124" y="26"/>
                    </a:lnTo>
                    <a:lnTo>
                      <a:pt x="124" y="26"/>
                    </a:lnTo>
                    <a:lnTo>
                      <a:pt x="123" y="26"/>
                    </a:lnTo>
                    <a:lnTo>
                      <a:pt x="123" y="26"/>
                    </a:lnTo>
                    <a:lnTo>
                      <a:pt x="123" y="25"/>
                    </a:lnTo>
                    <a:lnTo>
                      <a:pt x="122" y="25"/>
                    </a:lnTo>
                    <a:lnTo>
                      <a:pt x="121" y="24"/>
                    </a:lnTo>
                    <a:lnTo>
                      <a:pt x="120" y="22"/>
                    </a:lnTo>
                    <a:lnTo>
                      <a:pt x="120" y="23"/>
                    </a:lnTo>
                    <a:lnTo>
                      <a:pt x="120" y="24"/>
                    </a:lnTo>
                    <a:lnTo>
                      <a:pt x="120" y="25"/>
                    </a:lnTo>
                    <a:lnTo>
                      <a:pt x="120" y="25"/>
                    </a:lnTo>
                    <a:lnTo>
                      <a:pt x="120" y="26"/>
                    </a:lnTo>
                    <a:lnTo>
                      <a:pt x="120" y="27"/>
                    </a:lnTo>
                    <a:lnTo>
                      <a:pt x="120" y="28"/>
                    </a:lnTo>
                    <a:lnTo>
                      <a:pt x="121" y="28"/>
                    </a:lnTo>
                    <a:lnTo>
                      <a:pt x="122" y="28"/>
                    </a:lnTo>
                    <a:lnTo>
                      <a:pt x="123" y="28"/>
                    </a:lnTo>
                    <a:lnTo>
                      <a:pt x="123" y="28"/>
                    </a:lnTo>
                    <a:lnTo>
                      <a:pt x="124" y="28"/>
                    </a:lnTo>
                    <a:lnTo>
                      <a:pt x="124" y="28"/>
                    </a:lnTo>
                    <a:lnTo>
                      <a:pt x="124" y="28"/>
                    </a:lnTo>
                    <a:lnTo>
                      <a:pt x="125" y="28"/>
                    </a:lnTo>
                    <a:lnTo>
                      <a:pt x="125" y="28"/>
                    </a:lnTo>
                    <a:lnTo>
                      <a:pt x="126" y="28"/>
                    </a:lnTo>
                    <a:lnTo>
                      <a:pt x="126" y="28"/>
                    </a:lnTo>
                    <a:lnTo>
                      <a:pt x="126" y="29"/>
                    </a:lnTo>
                    <a:lnTo>
                      <a:pt x="125" y="29"/>
                    </a:lnTo>
                    <a:lnTo>
                      <a:pt x="125" y="30"/>
                    </a:lnTo>
                    <a:lnTo>
                      <a:pt x="124" y="31"/>
                    </a:lnTo>
                    <a:lnTo>
                      <a:pt x="124" y="31"/>
                    </a:lnTo>
                    <a:lnTo>
                      <a:pt x="124" y="32"/>
                    </a:lnTo>
                    <a:lnTo>
                      <a:pt x="125" y="32"/>
                    </a:lnTo>
                    <a:lnTo>
                      <a:pt x="126" y="33"/>
                    </a:lnTo>
                    <a:lnTo>
                      <a:pt x="127" y="33"/>
                    </a:lnTo>
                    <a:lnTo>
                      <a:pt x="128" y="33"/>
                    </a:lnTo>
                    <a:lnTo>
                      <a:pt x="129" y="33"/>
                    </a:lnTo>
                    <a:lnTo>
                      <a:pt x="129" y="32"/>
                    </a:lnTo>
                    <a:lnTo>
                      <a:pt x="129" y="32"/>
                    </a:lnTo>
                    <a:lnTo>
                      <a:pt x="129" y="31"/>
                    </a:lnTo>
                    <a:lnTo>
                      <a:pt x="129" y="31"/>
                    </a:lnTo>
                    <a:lnTo>
                      <a:pt x="129" y="31"/>
                    </a:lnTo>
                    <a:lnTo>
                      <a:pt x="129" y="32"/>
                    </a:lnTo>
                    <a:lnTo>
                      <a:pt x="129" y="34"/>
                    </a:lnTo>
                    <a:lnTo>
                      <a:pt x="129" y="34"/>
                    </a:lnTo>
                    <a:lnTo>
                      <a:pt x="129" y="35"/>
                    </a:lnTo>
                    <a:lnTo>
                      <a:pt x="128" y="35"/>
                    </a:lnTo>
                    <a:lnTo>
                      <a:pt x="128" y="35"/>
                    </a:lnTo>
                    <a:lnTo>
                      <a:pt x="127" y="35"/>
                    </a:lnTo>
                    <a:lnTo>
                      <a:pt x="126" y="35"/>
                    </a:lnTo>
                    <a:lnTo>
                      <a:pt x="126" y="35"/>
                    </a:lnTo>
                    <a:lnTo>
                      <a:pt x="126" y="35"/>
                    </a:lnTo>
                    <a:lnTo>
                      <a:pt x="126" y="35"/>
                    </a:lnTo>
                    <a:lnTo>
                      <a:pt x="126" y="36"/>
                    </a:lnTo>
                    <a:lnTo>
                      <a:pt x="126" y="37"/>
                    </a:lnTo>
                    <a:lnTo>
                      <a:pt x="126" y="37"/>
                    </a:lnTo>
                    <a:lnTo>
                      <a:pt x="126" y="37"/>
                    </a:lnTo>
                    <a:lnTo>
                      <a:pt x="126" y="38"/>
                    </a:lnTo>
                    <a:lnTo>
                      <a:pt x="126" y="39"/>
                    </a:lnTo>
                    <a:lnTo>
                      <a:pt x="126" y="40"/>
                    </a:lnTo>
                    <a:lnTo>
                      <a:pt x="125" y="40"/>
                    </a:lnTo>
                    <a:lnTo>
                      <a:pt x="125" y="40"/>
                    </a:lnTo>
                    <a:lnTo>
                      <a:pt x="125" y="39"/>
                    </a:lnTo>
                    <a:lnTo>
                      <a:pt x="124" y="39"/>
                    </a:lnTo>
                    <a:lnTo>
                      <a:pt x="124" y="38"/>
                    </a:lnTo>
                    <a:lnTo>
                      <a:pt x="124" y="38"/>
                    </a:lnTo>
                    <a:lnTo>
                      <a:pt x="123" y="38"/>
                    </a:lnTo>
                    <a:lnTo>
                      <a:pt x="123" y="39"/>
                    </a:lnTo>
                    <a:lnTo>
                      <a:pt x="123" y="39"/>
                    </a:lnTo>
                    <a:lnTo>
                      <a:pt x="122" y="39"/>
                    </a:lnTo>
                    <a:lnTo>
                      <a:pt x="121" y="39"/>
                    </a:lnTo>
                    <a:lnTo>
                      <a:pt x="121" y="40"/>
                    </a:lnTo>
                    <a:lnTo>
                      <a:pt x="120" y="40"/>
                    </a:lnTo>
                    <a:lnTo>
                      <a:pt x="120" y="40"/>
                    </a:lnTo>
                    <a:lnTo>
                      <a:pt x="118" y="40"/>
                    </a:lnTo>
                    <a:lnTo>
                      <a:pt x="118" y="42"/>
                    </a:lnTo>
                    <a:lnTo>
                      <a:pt x="118" y="43"/>
                    </a:lnTo>
                    <a:lnTo>
                      <a:pt x="118" y="43"/>
                    </a:lnTo>
                    <a:lnTo>
                      <a:pt x="118" y="43"/>
                    </a:lnTo>
                    <a:lnTo>
                      <a:pt x="119" y="43"/>
                    </a:lnTo>
                    <a:lnTo>
                      <a:pt x="120" y="43"/>
                    </a:lnTo>
                    <a:lnTo>
                      <a:pt x="120" y="43"/>
                    </a:lnTo>
                    <a:lnTo>
                      <a:pt x="121" y="43"/>
                    </a:lnTo>
                    <a:lnTo>
                      <a:pt x="122" y="43"/>
                    </a:lnTo>
                    <a:lnTo>
                      <a:pt x="123" y="43"/>
                    </a:lnTo>
                    <a:lnTo>
                      <a:pt x="123" y="43"/>
                    </a:lnTo>
                    <a:lnTo>
                      <a:pt x="123" y="43"/>
                    </a:lnTo>
                    <a:lnTo>
                      <a:pt x="123" y="43"/>
                    </a:lnTo>
                    <a:lnTo>
                      <a:pt x="123" y="42"/>
                    </a:lnTo>
                    <a:lnTo>
                      <a:pt x="123" y="42"/>
                    </a:lnTo>
                    <a:lnTo>
                      <a:pt x="123" y="41"/>
                    </a:lnTo>
                    <a:lnTo>
                      <a:pt x="123" y="41"/>
                    </a:lnTo>
                    <a:lnTo>
                      <a:pt x="123" y="42"/>
                    </a:lnTo>
                    <a:lnTo>
                      <a:pt x="124" y="42"/>
                    </a:lnTo>
                    <a:lnTo>
                      <a:pt x="124" y="43"/>
                    </a:lnTo>
                    <a:lnTo>
                      <a:pt x="125" y="42"/>
                    </a:lnTo>
                    <a:lnTo>
                      <a:pt x="125" y="43"/>
                    </a:lnTo>
                    <a:lnTo>
                      <a:pt x="125" y="43"/>
                    </a:lnTo>
                    <a:lnTo>
                      <a:pt x="124" y="43"/>
                    </a:lnTo>
                    <a:lnTo>
                      <a:pt x="124" y="43"/>
                    </a:lnTo>
                    <a:lnTo>
                      <a:pt x="124" y="44"/>
                    </a:lnTo>
                    <a:lnTo>
                      <a:pt x="124" y="45"/>
                    </a:lnTo>
                    <a:lnTo>
                      <a:pt x="122" y="46"/>
                    </a:lnTo>
                    <a:lnTo>
                      <a:pt x="123" y="48"/>
                    </a:lnTo>
                    <a:lnTo>
                      <a:pt x="122" y="48"/>
                    </a:lnTo>
                    <a:lnTo>
                      <a:pt x="121" y="48"/>
                    </a:lnTo>
                    <a:lnTo>
                      <a:pt x="121" y="47"/>
                    </a:lnTo>
                    <a:lnTo>
                      <a:pt x="120" y="47"/>
                    </a:lnTo>
                    <a:lnTo>
                      <a:pt x="120" y="46"/>
                    </a:lnTo>
                    <a:lnTo>
                      <a:pt x="120" y="46"/>
                    </a:lnTo>
                    <a:lnTo>
                      <a:pt x="119" y="46"/>
                    </a:lnTo>
                    <a:lnTo>
                      <a:pt x="119" y="47"/>
                    </a:lnTo>
                    <a:lnTo>
                      <a:pt x="118" y="47"/>
                    </a:lnTo>
                    <a:lnTo>
                      <a:pt x="119" y="47"/>
                    </a:lnTo>
                    <a:lnTo>
                      <a:pt x="119" y="48"/>
                    </a:lnTo>
                    <a:lnTo>
                      <a:pt x="120" y="48"/>
                    </a:lnTo>
                    <a:lnTo>
                      <a:pt x="121" y="49"/>
                    </a:lnTo>
                    <a:lnTo>
                      <a:pt x="122" y="49"/>
                    </a:lnTo>
                    <a:lnTo>
                      <a:pt x="123" y="49"/>
                    </a:lnTo>
                    <a:lnTo>
                      <a:pt x="122" y="50"/>
                    </a:lnTo>
                    <a:lnTo>
                      <a:pt x="122" y="51"/>
                    </a:lnTo>
                    <a:lnTo>
                      <a:pt x="121" y="51"/>
                    </a:lnTo>
                    <a:lnTo>
                      <a:pt x="121" y="51"/>
                    </a:lnTo>
                    <a:lnTo>
                      <a:pt x="120" y="51"/>
                    </a:lnTo>
                    <a:lnTo>
                      <a:pt x="120" y="51"/>
                    </a:lnTo>
                    <a:lnTo>
                      <a:pt x="119" y="51"/>
                    </a:lnTo>
                    <a:lnTo>
                      <a:pt x="118" y="51"/>
                    </a:lnTo>
                    <a:lnTo>
                      <a:pt x="118" y="52"/>
                    </a:lnTo>
                    <a:lnTo>
                      <a:pt x="118" y="52"/>
                    </a:lnTo>
                    <a:lnTo>
                      <a:pt x="118" y="53"/>
                    </a:lnTo>
                    <a:lnTo>
                      <a:pt x="118" y="53"/>
                    </a:lnTo>
                    <a:lnTo>
                      <a:pt x="118" y="54"/>
                    </a:lnTo>
                    <a:lnTo>
                      <a:pt x="118" y="54"/>
                    </a:lnTo>
                    <a:lnTo>
                      <a:pt x="118" y="55"/>
                    </a:lnTo>
                    <a:lnTo>
                      <a:pt x="118" y="55"/>
                    </a:lnTo>
                    <a:lnTo>
                      <a:pt x="118" y="56"/>
                    </a:lnTo>
                    <a:lnTo>
                      <a:pt x="117" y="56"/>
                    </a:lnTo>
                    <a:lnTo>
                      <a:pt x="117" y="56"/>
                    </a:lnTo>
                    <a:lnTo>
                      <a:pt x="117" y="57"/>
                    </a:lnTo>
                    <a:lnTo>
                      <a:pt x="116" y="57"/>
                    </a:lnTo>
                    <a:lnTo>
                      <a:pt x="115" y="58"/>
                    </a:lnTo>
                    <a:lnTo>
                      <a:pt x="115" y="59"/>
                    </a:lnTo>
                    <a:lnTo>
                      <a:pt x="115" y="59"/>
                    </a:lnTo>
                    <a:lnTo>
                      <a:pt x="116" y="59"/>
                    </a:lnTo>
                    <a:lnTo>
                      <a:pt x="116" y="59"/>
                    </a:lnTo>
                    <a:lnTo>
                      <a:pt x="116" y="60"/>
                    </a:lnTo>
                    <a:lnTo>
                      <a:pt x="115" y="60"/>
                    </a:lnTo>
                    <a:lnTo>
                      <a:pt x="114" y="60"/>
                    </a:lnTo>
                    <a:lnTo>
                      <a:pt x="114" y="59"/>
                    </a:lnTo>
                    <a:lnTo>
                      <a:pt x="114" y="59"/>
                    </a:lnTo>
                    <a:lnTo>
                      <a:pt x="114" y="59"/>
                    </a:lnTo>
                    <a:lnTo>
                      <a:pt x="114" y="58"/>
                    </a:lnTo>
                    <a:lnTo>
                      <a:pt x="114" y="59"/>
                    </a:lnTo>
                    <a:lnTo>
                      <a:pt x="113" y="59"/>
                    </a:lnTo>
                    <a:lnTo>
                      <a:pt x="113" y="59"/>
                    </a:lnTo>
                    <a:lnTo>
                      <a:pt x="112" y="59"/>
                    </a:lnTo>
                    <a:lnTo>
                      <a:pt x="112" y="59"/>
                    </a:lnTo>
                    <a:lnTo>
                      <a:pt x="112" y="59"/>
                    </a:lnTo>
                    <a:lnTo>
                      <a:pt x="111" y="60"/>
                    </a:lnTo>
                    <a:lnTo>
                      <a:pt x="111" y="61"/>
                    </a:lnTo>
                    <a:lnTo>
                      <a:pt x="111" y="62"/>
                    </a:lnTo>
                    <a:lnTo>
                      <a:pt x="111" y="63"/>
                    </a:lnTo>
                    <a:lnTo>
                      <a:pt x="112" y="63"/>
                    </a:lnTo>
                    <a:lnTo>
                      <a:pt x="113" y="63"/>
                    </a:lnTo>
                    <a:lnTo>
                      <a:pt x="113" y="63"/>
                    </a:lnTo>
                    <a:lnTo>
                      <a:pt x="113" y="62"/>
                    </a:lnTo>
                    <a:lnTo>
                      <a:pt x="114" y="62"/>
                    </a:lnTo>
                    <a:lnTo>
                      <a:pt x="114" y="62"/>
                    </a:lnTo>
                    <a:lnTo>
                      <a:pt x="115" y="62"/>
                    </a:lnTo>
                    <a:lnTo>
                      <a:pt x="116" y="62"/>
                    </a:lnTo>
                    <a:lnTo>
                      <a:pt x="116" y="63"/>
                    </a:lnTo>
                    <a:lnTo>
                      <a:pt x="115" y="63"/>
                    </a:lnTo>
                    <a:lnTo>
                      <a:pt x="115" y="64"/>
                    </a:lnTo>
                    <a:lnTo>
                      <a:pt x="114" y="64"/>
                    </a:lnTo>
                    <a:lnTo>
                      <a:pt x="114" y="64"/>
                    </a:lnTo>
                    <a:lnTo>
                      <a:pt x="114" y="63"/>
                    </a:lnTo>
                    <a:lnTo>
                      <a:pt x="113" y="63"/>
                    </a:lnTo>
                    <a:lnTo>
                      <a:pt x="112" y="64"/>
                    </a:lnTo>
                    <a:lnTo>
                      <a:pt x="111" y="64"/>
                    </a:lnTo>
                    <a:lnTo>
                      <a:pt x="111" y="65"/>
                    </a:lnTo>
                    <a:lnTo>
                      <a:pt x="111" y="65"/>
                    </a:lnTo>
                    <a:lnTo>
                      <a:pt x="110" y="65"/>
                    </a:lnTo>
                    <a:lnTo>
                      <a:pt x="110" y="66"/>
                    </a:lnTo>
                    <a:lnTo>
                      <a:pt x="110" y="67"/>
                    </a:lnTo>
                    <a:lnTo>
                      <a:pt x="111" y="68"/>
                    </a:lnTo>
                    <a:lnTo>
                      <a:pt x="111" y="69"/>
                    </a:lnTo>
                    <a:lnTo>
                      <a:pt x="110" y="69"/>
                    </a:lnTo>
                    <a:lnTo>
                      <a:pt x="110" y="70"/>
                    </a:lnTo>
                    <a:lnTo>
                      <a:pt x="109" y="71"/>
                    </a:lnTo>
                    <a:lnTo>
                      <a:pt x="108" y="71"/>
                    </a:lnTo>
                    <a:lnTo>
                      <a:pt x="107" y="70"/>
                    </a:lnTo>
                    <a:lnTo>
                      <a:pt x="107" y="70"/>
                    </a:lnTo>
                    <a:lnTo>
                      <a:pt x="107" y="69"/>
                    </a:lnTo>
                    <a:lnTo>
                      <a:pt x="106" y="69"/>
                    </a:lnTo>
                    <a:lnTo>
                      <a:pt x="105" y="69"/>
                    </a:lnTo>
                    <a:lnTo>
                      <a:pt x="105" y="70"/>
                    </a:lnTo>
                    <a:lnTo>
                      <a:pt x="105" y="71"/>
                    </a:lnTo>
                    <a:lnTo>
                      <a:pt x="106" y="71"/>
                    </a:lnTo>
                    <a:lnTo>
                      <a:pt x="107" y="72"/>
                    </a:lnTo>
                    <a:lnTo>
                      <a:pt x="107" y="72"/>
                    </a:lnTo>
                    <a:lnTo>
                      <a:pt x="108" y="72"/>
                    </a:lnTo>
                    <a:lnTo>
                      <a:pt x="109" y="71"/>
                    </a:lnTo>
                    <a:lnTo>
                      <a:pt x="110" y="71"/>
                    </a:lnTo>
                    <a:lnTo>
                      <a:pt x="110" y="72"/>
                    </a:lnTo>
                    <a:lnTo>
                      <a:pt x="110" y="73"/>
                    </a:lnTo>
                    <a:lnTo>
                      <a:pt x="109" y="74"/>
                    </a:lnTo>
                    <a:lnTo>
                      <a:pt x="108" y="74"/>
                    </a:lnTo>
                    <a:lnTo>
                      <a:pt x="107" y="74"/>
                    </a:lnTo>
                    <a:lnTo>
                      <a:pt x="107" y="74"/>
                    </a:lnTo>
                    <a:lnTo>
                      <a:pt x="106" y="74"/>
                    </a:lnTo>
                    <a:lnTo>
                      <a:pt x="105" y="75"/>
                    </a:lnTo>
                    <a:lnTo>
                      <a:pt x="106" y="75"/>
                    </a:lnTo>
                    <a:lnTo>
                      <a:pt x="106" y="76"/>
                    </a:lnTo>
                    <a:lnTo>
                      <a:pt x="106" y="77"/>
                    </a:lnTo>
                    <a:lnTo>
                      <a:pt x="106" y="78"/>
                    </a:lnTo>
                    <a:lnTo>
                      <a:pt x="106" y="79"/>
                    </a:lnTo>
                    <a:lnTo>
                      <a:pt x="106" y="80"/>
                    </a:lnTo>
                    <a:lnTo>
                      <a:pt x="107" y="80"/>
                    </a:lnTo>
                    <a:lnTo>
                      <a:pt x="107" y="80"/>
                    </a:lnTo>
                    <a:lnTo>
                      <a:pt x="107" y="81"/>
                    </a:lnTo>
                    <a:lnTo>
                      <a:pt x="108" y="81"/>
                    </a:lnTo>
                    <a:lnTo>
                      <a:pt x="108" y="82"/>
                    </a:lnTo>
                    <a:lnTo>
                      <a:pt x="107" y="83"/>
                    </a:lnTo>
                    <a:lnTo>
                      <a:pt x="107" y="83"/>
                    </a:lnTo>
                    <a:lnTo>
                      <a:pt x="106" y="83"/>
                    </a:lnTo>
                    <a:lnTo>
                      <a:pt x="105" y="82"/>
                    </a:lnTo>
                    <a:lnTo>
                      <a:pt x="105" y="81"/>
                    </a:lnTo>
                    <a:lnTo>
                      <a:pt x="105" y="81"/>
                    </a:lnTo>
                    <a:lnTo>
                      <a:pt x="105" y="81"/>
                    </a:lnTo>
                    <a:lnTo>
                      <a:pt x="105" y="80"/>
                    </a:lnTo>
                    <a:lnTo>
                      <a:pt x="105" y="80"/>
                    </a:lnTo>
                    <a:lnTo>
                      <a:pt x="105" y="80"/>
                    </a:lnTo>
                    <a:lnTo>
                      <a:pt x="104" y="80"/>
                    </a:lnTo>
                    <a:lnTo>
                      <a:pt x="103" y="81"/>
                    </a:lnTo>
                    <a:lnTo>
                      <a:pt x="103" y="81"/>
                    </a:lnTo>
                    <a:lnTo>
                      <a:pt x="104" y="82"/>
                    </a:lnTo>
                    <a:lnTo>
                      <a:pt x="105" y="82"/>
                    </a:lnTo>
                    <a:lnTo>
                      <a:pt x="105" y="83"/>
                    </a:lnTo>
                    <a:lnTo>
                      <a:pt x="105" y="83"/>
                    </a:lnTo>
                    <a:lnTo>
                      <a:pt x="105" y="84"/>
                    </a:lnTo>
                    <a:lnTo>
                      <a:pt x="105" y="84"/>
                    </a:lnTo>
                    <a:lnTo>
                      <a:pt x="106" y="85"/>
                    </a:lnTo>
                    <a:lnTo>
                      <a:pt x="107" y="86"/>
                    </a:lnTo>
                    <a:lnTo>
                      <a:pt x="107" y="86"/>
                    </a:lnTo>
                    <a:lnTo>
                      <a:pt x="107" y="87"/>
                    </a:lnTo>
                    <a:lnTo>
                      <a:pt x="106" y="87"/>
                    </a:lnTo>
                    <a:lnTo>
                      <a:pt x="106" y="88"/>
                    </a:lnTo>
                    <a:lnTo>
                      <a:pt x="105" y="88"/>
                    </a:lnTo>
                    <a:lnTo>
                      <a:pt x="105" y="88"/>
                    </a:lnTo>
                    <a:lnTo>
                      <a:pt x="105" y="89"/>
                    </a:lnTo>
                    <a:lnTo>
                      <a:pt x="104" y="89"/>
                    </a:lnTo>
                    <a:lnTo>
                      <a:pt x="103" y="89"/>
                    </a:lnTo>
                    <a:lnTo>
                      <a:pt x="102" y="89"/>
                    </a:lnTo>
                    <a:lnTo>
                      <a:pt x="101" y="88"/>
                    </a:lnTo>
                    <a:lnTo>
                      <a:pt x="101" y="89"/>
                    </a:lnTo>
                    <a:lnTo>
                      <a:pt x="101" y="89"/>
                    </a:lnTo>
                    <a:lnTo>
                      <a:pt x="101" y="89"/>
                    </a:lnTo>
                    <a:lnTo>
                      <a:pt x="101" y="89"/>
                    </a:lnTo>
                    <a:lnTo>
                      <a:pt x="101" y="90"/>
                    </a:lnTo>
                    <a:lnTo>
                      <a:pt x="102" y="90"/>
                    </a:lnTo>
                    <a:lnTo>
                      <a:pt x="102" y="91"/>
                    </a:lnTo>
                    <a:lnTo>
                      <a:pt x="103" y="91"/>
                    </a:lnTo>
                    <a:lnTo>
                      <a:pt x="103" y="92"/>
                    </a:lnTo>
                    <a:lnTo>
                      <a:pt x="103" y="93"/>
                    </a:lnTo>
                    <a:lnTo>
                      <a:pt x="103" y="93"/>
                    </a:lnTo>
                    <a:lnTo>
                      <a:pt x="102" y="94"/>
                    </a:lnTo>
                    <a:lnTo>
                      <a:pt x="101" y="95"/>
                    </a:lnTo>
                    <a:lnTo>
                      <a:pt x="101" y="96"/>
                    </a:lnTo>
                    <a:lnTo>
                      <a:pt x="101" y="96"/>
                    </a:lnTo>
                    <a:lnTo>
                      <a:pt x="102" y="96"/>
                    </a:lnTo>
                    <a:lnTo>
                      <a:pt x="102" y="96"/>
                    </a:lnTo>
                    <a:lnTo>
                      <a:pt x="103" y="96"/>
                    </a:lnTo>
                    <a:lnTo>
                      <a:pt x="104" y="97"/>
                    </a:lnTo>
                    <a:lnTo>
                      <a:pt x="105" y="98"/>
                    </a:lnTo>
                    <a:lnTo>
                      <a:pt x="105" y="99"/>
                    </a:lnTo>
                    <a:lnTo>
                      <a:pt x="105" y="99"/>
                    </a:lnTo>
                    <a:lnTo>
                      <a:pt x="105" y="100"/>
                    </a:lnTo>
                    <a:lnTo>
                      <a:pt x="104" y="100"/>
                    </a:lnTo>
                    <a:lnTo>
                      <a:pt x="104" y="101"/>
                    </a:lnTo>
                    <a:lnTo>
                      <a:pt x="103" y="101"/>
                    </a:lnTo>
                    <a:lnTo>
                      <a:pt x="102" y="101"/>
                    </a:lnTo>
                    <a:lnTo>
                      <a:pt x="102" y="102"/>
                    </a:lnTo>
                    <a:lnTo>
                      <a:pt x="101" y="102"/>
                    </a:lnTo>
                    <a:lnTo>
                      <a:pt x="103" y="102"/>
                    </a:lnTo>
                    <a:lnTo>
                      <a:pt x="105" y="102"/>
                    </a:lnTo>
                    <a:lnTo>
                      <a:pt x="107" y="102"/>
                    </a:lnTo>
                    <a:lnTo>
                      <a:pt x="108" y="102"/>
                    </a:lnTo>
                    <a:lnTo>
                      <a:pt x="113" y="101"/>
                    </a:lnTo>
                    <a:lnTo>
                      <a:pt x="118" y="101"/>
                    </a:lnTo>
                    <a:lnTo>
                      <a:pt x="121" y="101"/>
                    </a:lnTo>
                    <a:lnTo>
                      <a:pt x="122" y="101"/>
                    </a:lnTo>
                    <a:lnTo>
                      <a:pt x="123" y="101"/>
                    </a:lnTo>
                    <a:lnTo>
                      <a:pt x="123" y="101"/>
                    </a:lnTo>
                    <a:lnTo>
                      <a:pt x="124" y="100"/>
                    </a:lnTo>
                    <a:lnTo>
                      <a:pt x="126" y="100"/>
                    </a:lnTo>
                    <a:lnTo>
                      <a:pt x="127" y="100"/>
                    </a:lnTo>
                    <a:lnTo>
                      <a:pt x="128" y="100"/>
                    </a:lnTo>
                    <a:lnTo>
                      <a:pt x="129" y="100"/>
                    </a:lnTo>
                    <a:lnTo>
                      <a:pt x="131" y="100"/>
                    </a:lnTo>
                    <a:lnTo>
                      <a:pt x="132" y="100"/>
                    </a:lnTo>
                    <a:lnTo>
                      <a:pt x="133" y="100"/>
                    </a:lnTo>
                    <a:lnTo>
                      <a:pt x="134" y="100"/>
                    </a:lnTo>
                    <a:lnTo>
                      <a:pt x="135" y="100"/>
                    </a:lnTo>
                    <a:lnTo>
                      <a:pt x="135" y="100"/>
                    </a:lnTo>
                    <a:lnTo>
                      <a:pt x="137" y="99"/>
                    </a:lnTo>
                    <a:lnTo>
                      <a:pt x="138" y="99"/>
                    </a:lnTo>
                    <a:lnTo>
                      <a:pt x="138" y="99"/>
                    </a:lnTo>
                    <a:lnTo>
                      <a:pt x="139" y="99"/>
                    </a:lnTo>
                    <a:lnTo>
                      <a:pt x="141" y="99"/>
                    </a:lnTo>
                    <a:lnTo>
                      <a:pt x="141" y="99"/>
                    </a:lnTo>
                    <a:lnTo>
                      <a:pt x="142" y="99"/>
                    </a:lnTo>
                    <a:lnTo>
                      <a:pt x="143" y="99"/>
                    </a:lnTo>
                    <a:lnTo>
                      <a:pt x="144" y="99"/>
                    </a:lnTo>
                    <a:lnTo>
                      <a:pt x="145" y="99"/>
                    </a:lnTo>
                    <a:lnTo>
                      <a:pt x="146" y="99"/>
                    </a:lnTo>
                    <a:lnTo>
                      <a:pt x="146" y="99"/>
                    </a:lnTo>
                    <a:lnTo>
                      <a:pt x="147" y="99"/>
                    </a:lnTo>
                    <a:lnTo>
                      <a:pt x="147" y="99"/>
                    </a:lnTo>
                    <a:lnTo>
                      <a:pt x="148" y="99"/>
                    </a:lnTo>
                    <a:lnTo>
                      <a:pt x="150" y="99"/>
                    </a:lnTo>
                    <a:lnTo>
                      <a:pt x="151" y="99"/>
                    </a:lnTo>
                    <a:lnTo>
                      <a:pt x="151" y="99"/>
                    </a:lnTo>
                    <a:lnTo>
                      <a:pt x="152" y="99"/>
                    </a:lnTo>
                    <a:lnTo>
                      <a:pt x="153" y="99"/>
                    </a:lnTo>
                    <a:lnTo>
                      <a:pt x="154" y="99"/>
                    </a:lnTo>
                    <a:lnTo>
                      <a:pt x="155" y="99"/>
                    </a:lnTo>
                    <a:lnTo>
                      <a:pt x="157" y="99"/>
                    </a:lnTo>
                    <a:lnTo>
                      <a:pt x="159" y="98"/>
                    </a:lnTo>
                    <a:lnTo>
                      <a:pt x="160" y="98"/>
                    </a:lnTo>
                    <a:lnTo>
                      <a:pt x="160" y="98"/>
                    </a:lnTo>
                    <a:lnTo>
                      <a:pt x="161" y="98"/>
                    </a:lnTo>
                    <a:lnTo>
                      <a:pt x="163" y="98"/>
                    </a:lnTo>
                    <a:lnTo>
                      <a:pt x="163" y="98"/>
                    </a:lnTo>
                    <a:lnTo>
                      <a:pt x="163" y="98"/>
                    </a:lnTo>
                    <a:lnTo>
                      <a:pt x="164" y="98"/>
                    </a:lnTo>
                    <a:lnTo>
                      <a:pt x="167" y="98"/>
                    </a:lnTo>
                    <a:lnTo>
                      <a:pt x="168" y="98"/>
                    </a:lnTo>
                    <a:lnTo>
                      <a:pt x="169" y="98"/>
                    </a:lnTo>
                    <a:lnTo>
                      <a:pt x="169" y="97"/>
                    </a:lnTo>
                    <a:lnTo>
                      <a:pt x="169" y="97"/>
                    </a:lnTo>
                    <a:lnTo>
                      <a:pt x="169" y="97"/>
                    </a:lnTo>
                    <a:lnTo>
                      <a:pt x="170" y="97"/>
                    </a:lnTo>
                    <a:lnTo>
                      <a:pt x="171" y="97"/>
                    </a:lnTo>
                    <a:lnTo>
                      <a:pt x="172" y="97"/>
                    </a:lnTo>
                    <a:lnTo>
                      <a:pt x="173" y="97"/>
                    </a:lnTo>
                    <a:lnTo>
                      <a:pt x="174" y="97"/>
                    </a:lnTo>
                    <a:lnTo>
                      <a:pt x="174" y="97"/>
                    </a:lnTo>
                    <a:lnTo>
                      <a:pt x="175" y="97"/>
                    </a:lnTo>
                    <a:lnTo>
                      <a:pt x="175" y="97"/>
                    </a:lnTo>
                    <a:lnTo>
                      <a:pt x="176" y="97"/>
                    </a:lnTo>
                    <a:lnTo>
                      <a:pt x="179" y="96"/>
                    </a:lnTo>
                    <a:lnTo>
                      <a:pt x="180" y="96"/>
                    </a:lnTo>
                    <a:lnTo>
                      <a:pt x="181" y="96"/>
                    </a:lnTo>
                    <a:lnTo>
                      <a:pt x="180" y="96"/>
                    </a:lnTo>
                    <a:lnTo>
                      <a:pt x="180" y="97"/>
                    </a:lnTo>
                    <a:lnTo>
                      <a:pt x="181" y="97"/>
                    </a:lnTo>
                    <a:lnTo>
                      <a:pt x="181" y="98"/>
                    </a:lnTo>
                    <a:lnTo>
                      <a:pt x="180" y="98"/>
                    </a:lnTo>
                    <a:lnTo>
                      <a:pt x="181" y="98"/>
                    </a:lnTo>
                    <a:lnTo>
                      <a:pt x="181" y="99"/>
                    </a:lnTo>
                    <a:lnTo>
                      <a:pt x="180" y="99"/>
                    </a:lnTo>
                    <a:lnTo>
                      <a:pt x="180" y="99"/>
                    </a:lnTo>
                    <a:lnTo>
                      <a:pt x="179" y="100"/>
                    </a:lnTo>
                    <a:lnTo>
                      <a:pt x="180" y="100"/>
                    </a:lnTo>
                    <a:lnTo>
                      <a:pt x="180" y="101"/>
                    </a:lnTo>
                    <a:lnTo>
                      <a:pt x="180" y="102"/>
                    </a:lnTo>
                    <a:lnTo>
                      <a:pt x="179" y="102"/>
                    </a:lnTo>
                    <a:lnTo>
                      <a:pt x="179" y="102"/>
                    </a:lnTo>
                    <a:lnTo>
                      <a:pt x="179" y="102"/>
                    </a:lnTo>
                    <a:lnTo>
                      <a:pt x="179" y="102"/>
                    </a:lnTo>
                    <a:lnTo>
                      <a:pt x="179" y="103"/>
                    </a:lnTo>
                    <a:lnTo>
                      <a:pt x="179" y="103"/>
                    </a:lnTo>
                    <a:lnTo>
                      <a:pt x="179" y="103"/>
                    </a:lnTo>
                    <a:lnTo>
                      <a:pt x="179" y="104"/>
                    </a:lnTo>
                    <a:lnTo>
                      <a:pt x="179" y="104"/>
                    </a:lnTo>
                    <a:lnTo>
                      <a:pt x="179" y="104"/>
                    </a:lnTo>
                    <a:lnTo>
                      <a:pt x="179" y="104"/>
                    </a:lnTo>
                    <a:lnTo>
                      <a:pt x="179" y="105"/>
                    </a:lnTo>
                    <a:lnTo>
                      <a:pt x="179" y="104"/>
                    </a:lnTo>
                    <a:lnTo>
                      <a:pt x="178" y="105"/>
                    </a:lnTo>
                    <a:lnTo>
                      <a:pt x="179" y="105"/>
                    </a:lnTo>
                    <a:lnTo>
                      <a:pt x="179" y="105"/>
                    </a:lnTo>
                    <a:lnTo>
                      <a:pt x="179" y="106"/>
                    </a:lnTo>
                    <a:lnTo>
                      <a:pt x="178" y="106"/>
                    </a:lnTo>
                    <a:lnTo>
                      <a:pt x="178" y="107"/>
                    </a:lnTo>
                    <a:lnTo>
                      <a:pt x="178" y="107"/>
                    </a:lnTo>
                    <a:lnTo>
                      <a:pt x="178" y="107"/>
                    </a:lnTo>
                    <a:lnTo>
                      <a:pt x="178" y="108"/>
                    </a:lnTo>
                    <a:lnTo>
                      <a:pt x="178" y="108"/>
                    </a:lnTo>
                    <a:lnTo>
                      <a:pt x="178" y="108"/>
                    </a:lnTo>
                    <a:lnTo>
                      <a:pt x="178" y="108"/>
                    </a:lnTo>
                    <a:lnTo>
                      <a:pt x="178" y="108"/>
                    </a:lnTo>
                    <a:lnTo>
                      <a:pt x="177" y="108"/>
                    </a:lnTo>
                    <a:lnTo>
                      <a:pt x="178" y="108"/>
                    </a:lnTo>
                    <a:lnTo>
                      <a:pt x="178" y="109"/>
                    </a:lnTo>
                    <a:lnTo>
                      <a:pt x="177" y="109"/>
                    </a:lnTo>
                    <a:lnTo>
                      <a:pt x="177" y="108"/>
                    </a:lnTo>
                    <a:lnTo>
                      <a:pt x="177" y="109"/>
                    </a:lnTo>
                    <a:lnTo>
                      <a:pt x="178" y="109"/>
                    </a:lnTo>
                    <a:lnTo>
                      <a:pt x="178" y="110"/>
                    </a:lnTo>
                    <a:lnTo>
                      <a:pt x="177" y="110"/>
                    </a:lnTo>
                    <a:lnTo>
                      <a:pt x="178" y="110"/>
                    </a:lnTo>
                    <a:lnTo>
                      <a:pt x="178" y="111"/>
                    </a:lnTo>
                    <a:lnTo>
                      <a:pt x="178" y="111"/>
                    </a:lnTo>
                    <a:lnTo>
                      <a:pt x="178" y="111"/>
                    </a:lnTo>
                    <a:lnTo>
                      <a:pt x="177" y="111"/>
                    </a:lnTo>
                    <a:lnTo>
                      <a:pt x="178" y="111"/>
                    </a:lnTo>
                    <a:lnTo>
                      <a:pt x="177" y="111"/>
                    </a:lnTo>
                    <a:lnTo>
                      <a:pt x="177" y="111"/>
                    </a:lnTo>
                    <a:lnTo>
                      <a:pt x="178" y="111"/>
                    </a:lnTo>
                    <a:lnTo>
                      <a:pt x="178" y="111"/>
                    </a:lnTo>
                    <a:lnTo>
                      <a:pt x="178" y="111"/>
                    </a:lnTo>
                    <a:lnTo>
                      <a:pt x="177" y="111"/>
                    </a:lnTo>
                    <a:lnTo>
                      <a:pt x="177" y="111"/>
                    </a:lnTo>
                    <a:lnTo>
                      <a:pt x="177" y="112"/>
                    </a:lnTo>
                    <a:lnTo>
                      <a:pt x="178" y="112"/>
                    </a:lnTo>
                    <a:lnTo>
                      <a:pt x="177" y="112"/>
                    </a:lnTo>
                    <a:lnTo>
                      <a:pt x="177" y="113"/>
                    </a:lnTo>
                    <a:lnTo>
                      <a:pt x="177" y="112"/>
                    </a:lnTo>
                    <a:lnTo>
                      <a:pt x="177" y="113"/>
                    </a:lnTo>
                    <a:lnTo>
                      <a:pt x="178" y="113"/>
                    </a:lnTo>
                    <a:lnTo>
                      <a:pt x="177" y="113"/>
                    </a:lnTo>
                    <a:lnTo>
                      <a:pt x="177" y="114"/>
                    </a:lnTo>
                    <a:lnTo>
                      <a:pt x="177" y="114"/>
                    </a:lnTo>
                    <a:lnTo>
                      <a:pt x="177" y="114"/>
                    </a:lnTo>
                    <a:lnTo>
                      <a:pt x="177" y="114"/>
                    </a:lnTo>
                    <a:lnTo>
                      <a:pt x="178" y="114"/>
                    </a:lnTo>
                    <a:lnTo>
                      <a:pt x="178" y="115"/>
                    </a:lnTo>
                    <a:lnTo>
                      <a:pt x="178" y="114"/>
                    </a:lnTo>
                    <a:lnTo>
                      <a:pt x="178" y="115"/>
                    </a:lnTo>
                    <a:lnTo>
                      <a:pt x="178" y="116"/>
                    </a:lnTo>
                    <a:lnTo>
                      <a:pt x="178" y="116"/>
                    </a:lnTo>
                    <a:lnTo>
                      <a:pt x="178" y="117"/>
                    </a:lnTo>
                    <a:lnTo>
                      <a:pt x="178" y="117"/>
                    </a:lnTo>
                    <a:lnTo>
                      <a:pt x="178" y="116"/>
                    </a:lnTo>
                    <a:lnTo>
                      <a:pt x="178" y="117"/>
                    </a:lnTo>
                    <a:lnTo>
                      <a:pt x="178" y="117"/>
                    </a:lnTo>
                    <a:lnTo>
                      <a:pt x="179" y="118"/>
                    </a:lnTo>
                    <a:lnTo>
                      <a:pt x="178" y="118"/>
                    </a:lnTo>
                    <a:lnTo>
                      <a:pt x="179" y="118"/>
                    </a:lnTo>
                    <a:lnTo>
                      <a:pt x="179" y="119"/>
                    </a:lnTo>
                    <a:lnTo>
                      <a:pt x="179" y="119"/>
                    </a:lnTo>
                    <a:lnTo>
                      <a:pt x="179" y="119"/>
                    </a:lnTo>
                    <a:lnTo>
                      <a:pt x="179" y="119"/>
                    </a:lnTo>
                    <a:lnTo>
                      <a:pt x="179" y="119"/>
                    </a:lnTo>
                    <a:lnTo>
                      <a:pt x="179" y="119"/>
                    </a:lnTo>
                    <a:lnTo>
                      <a:pt x="179" y="120"/>
                    </a:lnTo>
                    <a:lnTo>
                      <a:pt x="179" y="119"/>
                    </a:lnTo>
                    <a:lnTo>
                      <a:pt x="179" y="120"/>
                    </a:lnTo>
                    <a:lnTo>
                      <a:pt x="179" y="120"/>
                    </a:lnTo>
                    <a:lnTo>
                      <a:pt x="180" y="120"/>
                    </a:lnTo>
                    <a:lnTo>
                      <a:pt x="180" y="120"/>
                    </a:lnTo>
                    <a:lnTo>
                      <a:pt x="181" y="121"/>
                    </a:lnTo>
                    <a:lnTo>
                      <a:pt x="181" y="120"/>
                    </a:lnTo>
                    <a:lnTo>
                      <a:pt x="181" y="121"/>
                    </a:lnTo>
                    <a:lnTo>
                      <a:pt x="181" y="121"/>
                    </a:lnTo>
                    <a:lnTo>
                      <a:pt x="181" y="122"/>
                    </a:lnTo>
                    <a:lnTo>
                      <a:pt x="181" y="122"/>
                    </a:lnTo>
                    <a:lnTo>
                      <a:pt x="181" y="122"/>
                    </a:lnTo>
                    <a:lnTo>
                      <a:pt x="182" y="122"/>
                    </a:lnTo>
                    <a:lnTo>
                      <a:pt x="183" y="123"/>
                    </a:lnTo>
                    <a:lnTo>
                      <a:pt x="184" y="123"/>
                    </a:lnTo>
                    <a:lnTo>
                      <a:pt x="184" y="123"/>
                    </a:lnTo>
                    <a:lnTo>
                      <a:pt x="184" y="123"/>
                    </a:lnTo>
                    <a:lnTo>
                      <a:pt x="184" y="124"/>
                    </a:lnTo>
                    <a:lnTo>
                      <a:pt x="184" y="125"/>
                    </a:lnTo>
                    <a:lnTo>
                      <a:pt x="185" y="126"/>
                    </a:lnTo>
                    <a:lnTo>
                      <a:pt x="185" y="126"/>
                    </a:lnTo>
                    <a:lnTo>
                      <a:pt x="184" y="126"/>
                    </a:lnTo>
                    <a:lnTo>
                      <a:pt x="185" y="126"/>
                    </a:lnTo>
                    <a:lnTo>
                      <a:pt x="185" y="127"/>
                    </a:lnTo>
                    <a:lnTo>
                      <a:pt x="185" y="127"/>
                    </a:lnTo>
                    <a:lnTo>
                      <a:pt x="185" y="128"/>
                    </a:lnTo>
                    <a:lnTo>
                      <a:pt x="185" y="129"/>
                    </a:lnTo>
                    <a:lnTo>
                      <a:pt x="186" y="129"/>
                    </a:lnTo>
                    <a:lnTo>
                      <a:pt x="186" y="129"/>
                    </a:lnTo>
                    <a:lnTo>
                      <a:pt x="187" y="129"/>
                    </a:lnTo>
                    <a:lnTo>
                      <a:pt x="187" y="129"/>
                    </a:lnTo>
                    <a:lnTo>
                      <a:pt x="187" y="130"/>
                    </a:lnTo>
                    <a:lnTo>
                      <a:pt x="187" y="131"/>
                    </a:lnTo>
                    <a:lnTo>
                      <a:pt x="187" y="132"/>
                    </a:lnTo>
                    <a:lnTo>
                      <a:pt x="186" y="132"/>
                    </a:lnTo>
                    <a:lnTo>
                      <a:pt x="186" y="133"/>
                    </a:lnTo>
                    <a:lnTo>
                      <a:pt x="187" y="133"/>
                    </a:lnTo>
                    <a:lnTo>
                      <a:pt x="187" y="133"/>
                    </a:lnTo>
                    <a:lnTo>
                      <a:pt x="187" y="133"/>
                    </a:lnTo>
                    <a:lnTo>
                      <a:pt x="187" y="134"/>
                    </a:lnTo>
                    <a:lnTo>
                      <a:pt x="187" y="134"/>
                    </a:lnTo>
                    <a:lnTo>
                      <a:pt x="187" y="134"/>
                    </a:lnTo>
                    <a:lnTo>
                      <a:pt x="187" y="134"/>
                    </a:lnTo>
                    <a:lnTo>
                      <a:pt x="188" y="134"/>
                    </a:lnTo>
                    <a:lnTo>
                      <a:pt x="187" y="135"/>
                    </a:lnTo>
                    <a:lnTo>
                      <a:pt x="188" y="135"/>
                    </a:lnTo>
                    <a:lnTo>
                      <a:pt x="188" y="136"/>
                    </a:lnTo>
                    <a:lnTo>
                      <a:pt x="189" y="136"/>
                    </a:lnTo>
                    <a:lnTo>
                      <a:pt x="189" y="136"/>
                    </a:lnTo>
                    <a:lnTo>
                      <a:pt x="190" y="136"/>
                    </a:lnTo>
                    <a:lnTo>
                      <a:pt x="190" y="137"/>
                    </a:lnTo>
                    <a:lnTo>
                      <a:pt x="190" y="137"/>
                    </a:lnTo>
                    <a:lnTo>
                      <a:pt x="190" y="137"/>
                    </a:lnTo>
                    <a:lnTo>
                      <a:pt x="190" y="136"/>
                    </a:lnTo>
                    <a:lnTo>
                      <a:pt x="191" y="136"/>
                    </a:lnTo>
                    <a:lnTo>
                      <a:pt x="191" y="137"/>
                    </a:lnTo>
                    <a:lnTo>
                      <a:pt x="192" y="137"/>
                    </a:lnTo>
                    <a:lnTo>
                      <a:pt x="191" y="137"/>
                    </a:lnTo>
                    <a:lnTo>
                      <a:pt x="190" y="137"/>
                    </a:lnTo>
                    <a:lnTo>
                      <a:pt x="190" y="138"/>
                    </a:lnTo>
                    <a:lnTo>
                      <a:pt x="190" y="139"/>
                    </a:lnTo>
                    <a:lnTo>
                      <a:pt x="190" y="139"/>
                    </a:lnTo>
                    <a:lnTo>
                      <a:pt x="190" y="139"/>
                    </a:lnTo>
                    <a:lnTo>
                      <a:pt x="189" y="139"/>
                    </a:lnTo>
                    <a:lnTo>
                      <a:pt x="189" y="139"/>
                    </a:lnTo>
                    <a:lnTo>
                      <a:pt x="188" y="139"/>
                    </a:lnTo>
                    <a:lnTo>
                      <a:pt x="187" y="139"/>
                    </a:lnTo>
                    <a:lnTo>
                      <a:pt x="187" y="139"/>
                    </a:lnTo>
                    <a:lnTo>
                      <a:pt x="187" y="140"/>
                    </a:lnTo>
                    <a:lnTo>
                      <a:pt x="187" y="141"/>
                    </a:lnTo>
                    <a:lnTo>
                      <a:pt x="186" y="141"/>
                    </a:lnTo>
                    <a:lnTo>
                      <a:pt x="186" y="142"/>
                    </a:lnTo>
                    <a:lnTo>
                      <a:pt x="185" y="142"/>
                    </a:lnTo>
                    <a:lnTo>
                      <a:pt x="185" y="142"/>
                    </a:lnTo>
                    <a:lnTo>
                      <a:pt x="185" y="142"/>
                    </a:lnTo>
                    <a:lnTo>
                      <a:pt x="185" y="143"/>
                    </a:lnTo>
                    <a:lnTo>
                      <a:pt x="184" y="143"/>
                    </a:lnTo>
                    <a:lnTo>
                      <a:pt x="184" y="143"/>
                    </a:lnTo>
                    <a:lnTo>
                      <a:pt x="184" y="144"/>
                    </a:lnTo>
                    <a:lnTo>
                      <a:pt x="184" y="145"/>
                    </a:lnTo>
                    <a:lnTo>
                      <a:pt x="184" y="145"/>
                    </a:lnTo>
                    <a:lnTo>
                      <a:pt x="184" y="145"/>
                    </a:lnTo>
                    <a:lnTo>
                      <a:pt x="184" y="145"/>
                    </a:lnTo>
                    <a:lnTo>
                      <a:pt x="183" y="145"/>
                    </a:lnTo>
                    <a:lnTo>
                      <a:pt x="183" y="145"/>
                    </a:lnTo>
                    <a:lnTo>
                      <a:pt x="182" y="145"/>
                    </a:lnTo>
                    <a:lnTo>
                      <a:pt x="181" y="145"/>
                    </a:lnTo>
                    <a:lnTo>
                      <a:pt x="181" y="145"/>
                    </a:lnTo>
                    <a:lnTo>
                      <a:pt x="180" y="145"/>
                    </a:lnTo>
                    <a:lnTo>
                      <a:pt x="180" y="145"/>
                    </a:lnTo>
                    <a:lnTo>
                      <a:pt x="179" y="145"/>
                    </a:lnTo>
                    <a:lnTo>
                      <a:pt x="179" y="146"/>
                    </a:lnTo>
                    <a:lnTo>
                      <a:pt x="179" y="147"/>
                    </a:lnTo>
                    <a:lnTo>
                      <a:pt x="178" y="147"/>
                    </a:lnTo>
                    <a:lnTo>
                      <a:pt x="178" y="148"/>
                    </a:lnTo>
                    <a:lnTo>
                      <a:pt x="178" y="147"/>
                    </a:lnTo>
                    <a:lnTo>
                      <a:pt x="179" y="148"/>
                    </a:lnTo>
                    <a:lnTo>
                      <a:pt x="179" y="148"/>
                    </a:lnTo>
                    <a:lnTo>
                      <a:pt x="179" y="149"/>
                    </a:lnTo>
                    <a:lnTo>
                      <a:pt x="179" y="149"/>
                    </a:lnTo>
                    <a:lnTo>
                      <a:pt x="179" y="149"/>
                    </a:lnTo>
                    <a:lnTo>
                      <a:pt x="179" y="150"/>
                    </a:lnTo>
                    <a:lnTo>
                      <a:pt x="180" y="150"/>
                    </a:lnTo>
                    <a:lnTo>
                      <a:pt x="181" y="150"/>
                    </a:lnTo>
                    <a:lnTo>
                      <a:pt x="181" y="150"/>
                    </a:lnTo>
                    <a:lnTo>
                      <a:pt x="182" y="150"/>
                    </a:lnTo>
                    <a:lnTo>
                      <a:pt x="183" y="149"/>
                    </a:lnTo>
                    <a:lnTo>
                      <a:pt x="184" y="149"/>
                    </a:lnTo>
                    <a:lnTo>
                      <a:pt x="184" y="149"/>
                    </a:lnTo>
                    <a:lnTo>
                      <a:pt x="185" y="149"/>
                    </a:lnTo>
                    <a:lnTo>
                      <a:pt x="184" y="149"/>
                    </a:lnTo>
                    <a:lnTo>
                      <a:pt x="184" y="150"/>
                    </a:lnTo>
                    <a:lnTo>
                      <a:pt x="184" y="151"/>
                    </a:lnTo>
                    <a:lnTo>
                      <a:pt x="184" y="151"/>
                    </a:lnTo>
                    <a:lnTo>
                      <a:pt x="184" y="152"/>
                    </a:lnTo>
                    <a:lnTo>
                      <a:pt x="185" y="152"/>
                    </a:lnTo>
                    <a:lnTo>
                      <a:pt x="185" y="153"/>
                    </a:lnTo>
                    <a:lnTo>
                      <a:pt x="185" y="153"/>
                    </a:lnTo>
                    <a:lnTo>
                      <a:pt x="186" y="153"/>
                    </a:lnTo>
                    <a:lnTo>
                      <a:pt x="187" y="153"/>
                    </a:lnTo>
                    <a:lnTo>
                      <a:pt x="187" y="154"/>
                    </a:lnTo>
                    <a:lnTo>
                      <a:pt x="187" y="154"/>
                    </a:lnTo>
                    <a:lnTo>
                      <a:pt x="188" y="154"/>
                    </a:lnTo>
                    <a:lnTo>
                      <a:pt x="188" y="153"/>
                    </a:lnTo>
                    <a:lnTo>
                      <a:pt x="189" y="153"/>
                    </a:lnTo>
                    <a:lnTo>
                      <a:pt x="190" y="152"/>
                    </a:lnTo>
                    <a:lnTo>
                      <a:pt x="190" y="151"/>
                    </a:lnTo>
                    <a:lnTo>
                      <a:pt x="190" y="150"/>
                    </a:lnTo>
                    <a:lnTo>
                      <a:pt x="190" y="149"/>
                    </a:lnTo>
                    <a:lnTo>
                      <a:pt x="190" y="149"/>
                    </a:lnTo>
                    <a:lnTo>
                      <a:pt x="190" y="148"/>
                    </a:lnTo>
                    <a:lnTo>
                      <a:pt x="190" y="148"/>
                    </a:lnTo>
                    <a:lnTo>
                      <a:pt x="190" y="147"/>
                    </a:lnTo>
                    <a:lnTo>
                      <a:pt x="190" y="146"/>
                    </a:lnTo>
                    <a:lnTo>
                      <a:pt x="190" y="147"/>
                    </a:lnTo>
                    <a:lnTo>
                      <a:pt x="190" y="147"/>
                    </a:lnTo>
                    <a:lnTo>
                      <a:pt x="190" y="146"/>
                    </a:lnTo>
                    <a:lnTo>
                      <a:pt x="191" y="146"/>
                    </a:lnTo>
                    <a:lnTo>
                      <a:pt x="191" y="145"/>
                    </a:lnTo>
                    <a:lnTo>
                      <a:pt x="192" y="145"/>
                    </a:lnTo>
                    <a:lnTo>
                      <a:pt x="193" y="145"/>
                    </a:lnTo>
                    <a:lnTo>
                      <a:pt x="193" y="145"/>
                    </a:lnTo>
                    <a:lnTo>
                      <a:pt x="193" y="145"/>
                    </a:lnTo>
                    <a:lnTo>
                      <a:pt x="193" y="144"/>
                    </a:lnTo>
                    <a:lnTo>
                      <a:pt x="193" y="143"/>
                    </a:lnTo>
                    <a:lnTo>
                      <a:pt x="193" y="142"/>
                    </a:lnTo>
                    <a:lnTo>
                      <a:pt x="193" y="142"/>
                    </a:lnTo>
                    <a:lnTo>
                      <a:pt x="194" y="142"/>
                    </a:lnTo>
                    <a:lnTo>
                      <a:pt x="194" y="142"/>
                    </a:lnTo>
                    <a:lnTo>
                      <a:pt x="195" y="142"/>
                    </a:lnTo>
                    <a:lnTo>
                      <a:pt x="196" y="142"/>
                    </a:lnTo>
                    <a:lnTo>
                      <a:pt x="196" y="143"/>
                    </a:lnTo>
                    <a:lnTo>
                      <a:pt x="196" y="143"/>
                    </a:lnTo>
                    <a:lnTo>
                      <a:pt x="197" y="143"/>
                    </a:lnTo>
                    <a:lnTo>
                      <a:pt x="198" y="143"/>
                    </a:lnTo>
                    <a:lnTo>
                      <a:pt x="199" y="143"/>
                    </a:lnTo>
                    <a:lnTo>
                      <a:pt x="199" y="142"/>
                    </a:lnTo>
                    <a:lnTo>
                      <a:pt x="200" y="142"/>
                    </a:lnTo>
                    <a:lnTo>
                      <a:pt x="201" y="142"/>
                    </a:lnTo>
                    <a:lnTo>
                      <a:pt x="201" y="142"/>
                    </a:lnTo>
                    <a:lnTo>
                      <a:pt x="202" y="142"/>
                    </a:lnTo>
                    <a:lnTo>
                      <a:pt x="202" y="142"/>
                    </a:lnTo>
                    <a:lnTo>
                      <a:pt x="202" y="141"/>
                    </a:lnTo>
                    <a:lnTo>
                      <a:pt x="202" y="141"/>
                    </a:lnTo>
                    <a:lnTo>
                      <a:pt x="202" y="140"/>
                    </a:lnTo>
                    <a:lnTo>
                      <a:pt x="203" y="140"/>
                    </a:lnTo>
                    <a:lnTo>
                      <a:pt x="203" y="139"/>
                    </a:lnTo>
                    <a:lnTo>
                      <a:pt x="204" y="139"/>
                    </a:lnTo>
                    <a:lnTo>
                      <a:pt x="203" y="140"/>
                    </a:lnTo>
                    <a:lnTo>
                      <a:pt x="203" y="141"/>
                    </a:lnTo>
                    <a:lnTo>
                      <a:pt x="204" y="141"/>
                    </a:lnTo>
                    <a:lnTo>
                      <a:pt x="205" y="141"/>
                    </a:lnTo>
                    <a:lnTo>
                      <a:pt x="206" y="141"/>
                    </a:lnTo>
                    <a:lnTo>
                      <a:pt x="205" y="141"/>
                    </a:lnTo>
                    <a:lnTo>
                      <a:pt x="205" y="142"/>
                    </a:lnTo>
                    <a:lnTo>
                      <a:pt x="206" y="142"/>
                    </a:lnTo>
                    <a:lnTo>
                      <a:pt x="206" y="142"/>
                    </a:lnTo>
                    <a:lnTo>
                      <a:pt x="206" y="142"/>
                    </a:lnTo>
                    <a:lnTo>
                      <a:pt x="207" y="142"/>
                    </a:lnTo>
                    <a:lnTo>
                      <a:pt x="206" y="142"/>
                    </a:lnTo>
                    <a:lnTo>
                      <a:pt x="206" y="143"/>
                    </a:lnTo>
                    <a:lnTo>
                      <a:pt x="206" y="144"/>
                    </a:lnTo>
                    <a:lnTo>
                      <a:pt x="206" y="145"/>
                    </a:lnTo>
                    <a:lnTo>
                      <a:pt x="206" y="145"/>
                    </a:lnTo>
                    <a:lnTo>
                      <a:pt x="206" y="145"/>
                    </a:lnTo>
                    <a:lnTo>
                      <a:pt x="206" y="146"/>
                    </a:lnTo>
                    <a:lnTo>
                      <a:pt x="206" y="147"/>
                    </a:lnTo>
                    <a:lnTo>
                      <a:pt x="206" y="148"/>
                    </a:lnTo>
                    <a:lnTo>
                      <a:pt x="205" y="148"/>
                    </a:lnTo>
                    <a:lnTo>
                      <a:pt x="205" y="149"/>
                    </a:lnTo>
                    <a:lnTo>
                      <a:pt x="204" y="149"/>
                    </a:lnTo>
                    <a:lnTo>
                      <a:pt x="203" y="149"/>
                    </a:lnTo>
                    <a:lnTo>
                      <a:pt x="202" y="149"/>
                    </a:lnTo>
                    <a:lnTo>
                      <a:pt x="202" y="149"/>
                    </a:lnTo>
                    <a:lnTo>
                      <a:pt x="202" y="149"/>
                    </a:lnTo>
                    <a:lnTo>
                      <a:pt x="202" y="150"/>
                    </a:lnTo>
                    <a:lnTo>
                      <a:pt x="202" y="150"/>
                    </a:lnTo>
                    <a:lnTo>
                      <a:pt x="202" y="150"/>
                    </a:lnTo>
                    <a:lnTo>
                      <a:pt x="202" y="151"/>
                    </a:lnTo>
                    <a:lnTo>
                      <a:pt x="202" y="151"/>
                    </a:lnTo>
                    <a:lnTo>
                      <a:pt x="202" y="151"/>
                    </a:lnTo>
                    <a:lnTo>
                      <a:pt x="203" y="151"/>
                    </a:lnTo>
                    <a:lnTo>
                      <a:pt x="203" y="151"/>
                    </a:lnTo>
                    <a:lnTo>
                      <a:pt x="204" y="151"/>
                    </a:lnTo>
                    <a:lnTo>
                      <a:pt x="205" y="151"/>
                    </a:lnTo>
                    <a:lnTo>
                      <a:pt x="205" y="150"/>
                    </a:lnTo>
                    <a:lnTo>
                      <a:pt x="205" y="151"/>
                    </a:lnTo>
                    <a:lnTo>
                      <a:pt x="204" y="152"/>
                    </a:lnTo>
                    <a:lnTo>
                      <a:pt x="203" y="152"/>
                    </a:lnTo>
                    <a:lnTo>
                      <a:pt x="203" y="153"/>
                    </a:lnTo>
                    <a:lnTo>
                      <a:pt x="202" y="153"/>
                    </a:lnTo>
                    <a:lnTo>
                      <a:pt x="202" y="152"/>
                    </a:lnTo>
                    <a:lnTo>
                      <a:pt x="202" y="152"/>
                    </a:lnTo>
                    <a:lnTo>
                      <a:pt x="202" y="153"/>
                    </a:lnTo>
                    <a:lnTo>
                      <a:pt x="202" y="153"/>
                    </a:lnTo>
                    <a:lnTo>
                      <a:pt x="202" y="154"/>
                    </a:lnTo>
                    <a:lnTo>
                      <a:pt x="202" y="154"/>
                    </a:lnTo>
                    <a:lnTo>
                      <a:pt x="202" y="154"/>
                    </a:lnTo>
                    <a:lnTo>
                      <a:pt x="202" y="155"/>
                    </a:lnTo>
                    <a:lnTo>
                      <a:pt x="202" y="154"/>
                    </a:lnTo>
                    <a:lnTo>
                      <a:pt x="201" y="154"/>
                    </a:lnTo>
                    <a:lnTo>
                      <a:pt x="201" y="154"/>
                    </a:lnTo>
                    <a:lnTo>
                      <a:pt x="201" y="153"/>
                    </a:lnTo>
                    <a:lnTo>
                      <a:pt x="200" y="152"/>
                    </a:lnTo>
                    <a:lnTo>
                      <a:pt x="200" y="153"/>
                    </a:lnTo>
                    <a:lnTo>
                      <a:pt x="200" y="154"/>
                    </a:lnTo>
                    <a:lnTo>
                      <a:pt x="199" y="154"/>
                    </a:lnTo>
                    <a:lnTo>
                      <a:pt x="199" y="154"/>
                    </a:lnTo>
                    <a:lnTo>
                      <a:pt x="199" y="154"/>
                    </a:lnTo>
                    <a:lnTo>
                      <a:pt x="199" y="154"/>
                    </a:lnTo>
                    <a:lnTo>
                      <a:pt x="200" y="154"/>
                    </a:lnTo>
                    <a:lnTo>
                      <a:pt x="201" y="154"/>
                    </a:lnTo>
                    <a:lnTo>
                      <a:pt x="201" y="155"/>
                    </a:lnTo>
                    <a:lnTo>
                      <a:pt x="200" y="155"/>
                    </a:lnTo>
                    <a:lnTo>
                      <a:pt x="199" y="155"/>
                    </a:lnTo>
                    <a:lnTo>
                      <a:pt x="199" y="156"/>
                    </a:lnTo>
                    <a:lnTo>
                      <a:pt x="200" y="156"/>
                    </a:lnTo>
                    <a:lnTo>
                      <a:pt x="201" y="156"/>
                    </a:lnTo>
                    <a:lnTo>
                      <a:pt x="201" y="157"/>
                    </a:lnTo>
                    <a:lnTo>
                      <a:pt x="202" y="157"/>
                    </a:lnTo>
                    <a:lnTo>
                      <a:pt x="202" y="157"/>
                    </a:lnTo>
                    <a:lnTo>
                      <a:pt x="202" y="156"/>
                    </a:lnTo>
                    <a:lnTo>
                      <a:pt x="202" y="156"/>
                    </a:lnTo>
                    <a:lnTo>
                      <a:pt x="202" y="155"/>
                    </a:lnTo>
                    <a:lnTo>
                      <a:pt x="203" y="155"/>
                    </a:lnTo>
                    <a:lnTo>
                      <a:pt x="203" y="156"/>
                    </a:lnTo>
                    <a:lnTo>
                      <a:pt x="203" y="155"/>
                    </a:lnTo>
                    <a:lnTo>
                      <a:pt x="202" y="156"/>
                    </a:lnTo>
                    <a:lnTo>
                      <a:pt x="202" y="157"/>
                    </a:lnTo>
                    <a:lnTo>
                      <a:pt x="203" y="157"/>
                    </a:lnTo>
                    <a:lnTo>
                      <a:pt x="202" y="157"/>
                    </a:lnTo>
                    <a:lnTo>
                      <a:pt x="202" y="157"/>
                    </a:lnTo>
                    <a:lnTo>
                      <a:pt x="203" y="157"/>
                    </a:lnTo>
                    <a:lnTo>
                      <a:pt x="204" y="157"/>
                    </a:lnTo>
                    <a:lnTo>
                      <a:pt x="204" y="157"/>
                    </a:lnTo>
                    <a:lnTo>
                      <a:pt x="203" y="157"/>
                    </a:lnTo>
                    <a:lnTo>
                      <a:pt x="202" y="157"/>
                    </a:lnTo>
                    <a:lnTo>
                      <a:pt x="202" y="157"/>
                    </a:lnTo>
                    <a:lnTo>
                      <a:pt x="202" y="157"/>
                    </a:lnTo>
                    <a:lnTo>
                      <a:pt x="202" y="157"/>
                    </a:lnTo>
                    <a:lnTo>
                      <a:pt x="202" y="157"/>
                    </a:lnTo>
                    <a:lnTo>
                      <a:pt x="202" y="157"/>
                    </a:lnTo>
                    <a:lnTo>
                      <a:pt x="202" y="157"/>
                    </a:lnTo>
                    <a:lnTo>
                      <a:pt x="201" y="157"/>
                    </a:lnTo>
                    <a:lnTo>
                      <a:pt x="200" y="157"/>
                    </a:lnTo>
                    <a:lnTo>
                      <a:pt x="200" y="157"/>
                    </a:lnTo>
                    <a:lnTo>
                      <a:pt x="199" y="157"/>
                    </a:lnTo>
                    <a:lnTo>
                      <a:pt x="199" y="157"/>
                    </a:lnTo>
                    <a:lnTo>
                      <a:pt x="198" y="157"/>
                    </a:lnTo>
                    <a:lnTo>
                      <a:pt x="198" y="157"/>
                    </a:lnTo>
                    <a:lnTo>
                      <a:pt x="198" y="158"/>
                    </a:lnTo>
                    <a:lnTo>
                      <a:pt x="197" y="158"/>
                    </a:lnTo>
                    <a:lnTo>
                      <a:pt x="197" y="157"/>
                    </a:lnTo>
                    <a:lnTo>
                      <a:pt x="197" y="157"/>
                    </a:lnTo>
                    <a:lnTo>
                      <a:pt x="196" y="157"/>
                    </a:lnTo>
                    <a:lnTo>
                      <a:pt x="196" y="157"/>
                    </a:lnTo>
                    <a:lnTo>
                      <a:pt x="196" y="157"/>
                    </a:lnTo>
                    <a:lnTo>
                      <a:pt x="196" y="157"/>
                    </a:lnTo>
                    <a:lnTo>
                      <a:pt x="196" y="157"/>
                    </a:lnTo>
                    <a:lnTo>
                      <a:pt x="196" y="157"/>
                    </a:lnTo>
                    <a:lnTo>
                      <a:pt x="196" y="157"/>
                    </a:lnTo>
                    <a:lnTo>
                      <a:pt x="196" y="157"/>
                    </a:lnTo>
                    <a:lnTo>
                      <a:pt x="196" y="158"/>
                    </a:lnTo>
                    <a:lnTo>
                      <a:pt x="197" y="159"/>
                    </a:lnTo>
                    <a:lnTo>
                      <a:pt x="197" y="160"/>
                    </a:lnTo>
                    <a:lnTo>
                      <a:pt x="197" y="161"/>
                    </a:lnTo>
                    <a:lnTo>
                      <a:pt x="197" y="162"/>
                    </a:lnTo>
                    <a:lnTo>
                      <a:pt x="196" y="162"/>
                    </a:lnTo>
                    <a:lnTo>
                      <a:pt x="196" y="163"/>
                    </a:lnTo>
                    <a:lnTo>
                      <a:pt x="197" y="163"/>
                    </a:lnTo>
                    <a:lnTo>
                      <a:pt x="197" y="163"/>
                    </a:lnTo>
                    <a:lnTo>
                      <a:pt x="196" y="163"/>
                    </a:lnTo>
                    <a:lnTo>
                      <a:pt x="196" y="163"/>
                    </a:lnTo>
                    <a:lnTo>
                      <a:pt x="196" y="163"/>
                    </a:lnTo>
                    <a:lnTo>
                      <a:pt x="196" y="163"/>
                    </a:lnTo>
                    <a:lnTo>
                      <a:pt x="196" y="163"/>
                    </a:lnTo>
                    <a:lnTo>
                      <a:pt x="196" y="162"/>
                    </a:lnTo>
                    <a:lnTo>
                      <a:pt x="196" y="162"/>
                    </a:lnTo>
                    <a:lnTo>
                      <a:pt x="196" y="161"/>
                    </a:lnTo>
                    <a:lnTo>
                      <a:pt x="196" y="160"/>
                    </a:lnTo>
                    <a:lnTo>
                      <a:pt x="195" y="160"/>
                    </a:lnTo>
                    <a:lnTo>
                      <a:pt x="195" y="160"/>
                    </a:lnTo>
                    <a:lnTo>
                      <a:pt x="194" y="160"/>
                    </a:lnTo>
                    <a:lnTo>
                      <a:pt x="193" y="160"/>
                    </a:lnTo>
                    <a:lnTo>
                      <a:pt x="193" y="160"/>
                    </a:lnTo>
                    <a:lnTo>
                      <a:pt x="193" y="161"/>
                    </a:lnTo>
                    <a:lnTo>
                      <a:pt x="194" y="161"/>
                    </a:lnTo>
                    <a:lnTo>
                      <a:pt x="194" y="162"/>
                    </a:lnTo>
                    <a:lnTo>
                      <a:pt x="194" y="161"/>
                    </a:lnTo>
                    <a:lnTo>
                      <a:pt x="193" y="162"/>
                    </a:lnTo>
                    <a:lnTo>
                      <a:pt x="193" y="163"/>
                    </a:lnTo>
                    <a:lnTo>
                      <a:pt x="194" y="163"/>
                    </a:lnTo>
                    <a:lnTo>
                      <a:pt x="193" y="163"/>
                    </a:lnTo>
                    <a:lnTo>
                      <a:pt x="193" y="163"/>
                    </a:lnTo>
                    <a:lnTo>
                      <a:pt x="193" y="163"/>
                    </a:lnTo>
                    <a:lnTo>
                      <a:pt x="193" y="163"/>
                    </a:lnTo>
                    <a:lnTo>
                      <a:pt x="194" y="163"/>
                    </a:lnTo>
                    <a:lnTo>
                      <a:pt x="194" y="164"/>
                    </a:lnTo>
                    <a:lnTo>
                      <a:pt x="195" y="164"/>
                    </a:lnTo>
                    <a:lnTo>
                      <a:pt x="195" y="164"/>
                    </a:lnTo>
                    <a:lnTo>
                      <a:pt x="196" y="164"/>
                    </a:lnTo>
                    <a:lnTo>
                      <a:pt x="195" y="164"/>
                    </a:lnTo>
                    <a:lnTo>
                      <a:pt x="194" y="164"/>
                    </a:lnTo>
                    <a:lnTo>
                      <a:pt x="193" y="164"/>
                    </a:lnTo>
                    <a:lnTo>
                      <a:pt x="193" y="164"/>
                    </a:lnTo>
                    <a:lnTo>
                      <a:pt x="192" y="163"/>
                    </a:lnTo>
                    <a:lnTo>
                      <a:pt x="191" y="163"/>
                    </a:lnTo>
                    <a:lnTo>
                      <a:pt x="190" y="163"/>
                    </a:lnTo>
                    <a:lnTo>
                      <a:pt x="190" y="164"/>
                    </a:lnTo>
                    <a:lnTo>
                      <a:pt x="190" y="164"/>
                    </a:lnTo>
                    <a:lnTo>
                      <a:pt x="190" y="164"/>
                    </a:lnTo>
                    <a:lnTo>
                      <a:pt x="190" y="164"/>
                    </a:lnTo>
                    <a:lnTo>
                      <a:pt x="190" y="165"/>
                    </a:lnTo>
                    <a:lnTo>
                      <a:pt x="190" y="166"/>
                    </a:lnTo>
                    <a:lnTo>
                      <a:pt x="190" y="166"/>
                    </a:lnTo>
                    <a:lnTo>
                      <a:pt x="190" y="166"/>
                    </a:lnTo>
                    <a:lnTo>
                      <a:pt x="191" y="166"/>
                    </a:lnTo>
                    <a:lnTo>
                      <a:pt x="190" y="166"/>
                    </a:lnTo>
                    <a:lnTo>
                      <a:pt x="190" y="166"/>
                    </a:lnTo>
                    <a:lnTo>
                      <a:pt x="190" y="166"/>
                    </a:lnTo>
                    <a:lnTo>
                      <a:pt x="190" y="167"/>
                    </a:lnTo>
                    <a:lnTo>
                      <a:pt x="191" y="167"/>
                    </a:lnTo>
                    <a:lnTo>
                      <a:pt x="192" y="167"/>
                    </a:lnTo>
                    <a:lnTo>
                      <a:pt x="192" y="168"/>
                    </a:lnTo>
                    <a:lnTo>
                      <a:pt x="192" y="169"/>
                    </a:lnTo>
                    <a:lnTo>
                      <a:pt x="193" y="169"/>
                    </a:lnTo>
                    <a:lnTo>
                      <a:pt x="193" y="169"/>
                    </a:lnTo>
                    <a:lnTo>
                      <a:pt x="194" y="169"/>
                    </a:lnTo>
                    <a:lnTo>
                      <a:pt x="194" y="169"/>
                    </a:lnTo>
                    <a:lnTo>
                      <a:pt x="194" y="170"/>
                    </a:lnTo>
                    <a:lnTo>
                      <a:pt x="194" y="171"/>
                    </a:lnTo>
                    <a:lnTo>
                      <a:pt x="193" y="172"/>
                    </a:lnTo>
                    <a:lnTo>
                      <a:pt x="193" y="170"/>
                    </a:lnTo>
                    <a:lnTo>
                      <a:pt x="192" y="171"/>
                    </a:lnTo>
                    <a:lnTo>
                      <a:pt x="192" y="172"/>
                    </a:lnTo>
                    <a:lnTo>
                      <a:pt x="192" y="172"/>
                    </a:lnTo>
                    <a:lnTo>
                      <a:pt x="193" y="172"/>
                    </a:lnTo>
                    <a:lnTo>
                      <a:pt x="193" y="172"/>
                    </a:lnTo>
                    <a:lnTo>
                      <a:pt x="193" y="173"/>
                    </a:lnTo>
                    <a:lnTo>
                      <a:pt x="193" y="173"/>
                    </a:lnTo>
                    <a:lnTo>
                      <a:pt x="194" y="173"/>
                    </a:lnTo>
                    <a:lnTo>
                      <a:pt x="194" y="172"/>
                    </a:lnTo>
                    <a:lnTo>
                      <a:pt x="194" y="173"/>
                    </a:lnTo>
                    <a:lnTo>
                      <a:pt x="194" y="174"/>
                    </a:lnTo>
                    <a:lnTo>
                      <a:pt x="194" y="175"/>
                    </a:lnTo>
                    <a:lnTo>
                      <a:pt x="195" y="175"/>
                    </a:lnTo>
                    <a:lnTo>
                      <a:pt x="195" y="176"/>
                    </a:lnTo>
                    <a:lnTo>
                      <a:pt x="195" y="177"/>
                    </a:lnTo>
                    <a:lnTo>
                      <a:pt x="196" y="177"/>
                    </a:lnTo>
                    <a:lnTo>
                      <a:pt x="196" y="176"/>
                    </a:lnTo>
                    <a:lnTo>
                      <a:pt x="196" y="176"/>
                    </a:lnTo>
                    <a:lnTo>
                      <a:pt x="196" y="176"/>
                    </a:lnTo>
                    <a:lnTo>
                      <a:pt x="196" y="175"/>
                    </a:lnTo>
                    <a:lnTo>
                      <a:pt x="196" y="176"/>
                    </a:lnTo>
                    <a:lnTo>
                      <a:pt x="196" y="176"/>
                    </a:lnTo>
                    <a:lnTo>
                      <a:pt x="196" y="176"/>
                    </a:lnTo>
                    <a:lnTo>
                      <a:pt x="197" y="176"/>
                    </a:lnTo>
                    <a:lnTo>
                      <a:pt x="199" y="176"/>
                    </a:lnTo>
                    <a:lnTo>
                      <a:pt x="199" y="176"/>
                    </a:lnTo>
                    <a:lnTo>
                      <a:pt x="200" y="176"/>
                    </a:lnTo>
                    <a:lnTo>
                      <a:pt x="201" y="176"/>
                    </a:lnTo>
                    <a:lnTo>
                      <a:pt x="202" y="176"/>
                    </a:lnTo>
                    <a:lnTo>
                      <a:pt x="202" y="176"/>
                    </a:lnTo>
                    <a:lnTo>
                      <a:pt x="202" y="176"/>
                    </a:lnTo>
                    <a:lnTo>
                      <a:pt x="202" y="177"/>
                    </a:lnTo>
                    <a:lnTo>
                      <a:pt x="202" y="178"/>
                    </a:lnTo>
                    <a:lnTo>
                      <a:pt x="203" y="179"/>
                    </a:lnTo>
                    <a:lnTo>
                      <a:pt x="203" y="178"/>
                    </a:lnTo>
                    <a:lnTo>
                      <a:pt x="204" y="178"/>
                    </a:lnTo>
                    <a:lnTo>
                      <a:pt x="204" y="177"/>
                    </a:lnTo>
                    <a:lnTo>
                      <a:pt x="204" y="178"/>
                    </a:lnTo>
                    <a:lnTo>
                      <a:pt x="205" y="178"/>
                    </a:lnTo>
                    <a:lnTo>
                      <a:pt x="206" y="178"/>
                    </a:lnTo>
                    <a:lnTo>
                      <a:pt x="206" y="179"/>
                    </a:lnTo>
                    <a:lnTo>
                      <a:pt x="206" y="179"/>
                    </a:lnTo>
                    <a:lnTo>
                      <a:pt x="206" y="179"/>
                    </a:lnTo>
                    <a:lnTo>
                      <a:pt x="207" y="179"/>
                    </a:lnTo>
                    <a:lnTo>
                      <a:pt x="207" y="179"/>
                    </a:lnTo>
                    <a:lnTo>
                      <a:pt x="208" y="179"/>
                    </a:lnTo>
                    <a:lnTo>
                      <a:pt x="208" y="178"/>
                    </a:lnTo>
                    <a:lnTo>
                      <a:pt x="209" y="178"/>
                    </a:lnTo>
                    <a:lnTo>
                      <a:pt x="209" y="178"/>
                    </a:lnTo>
                    <a:lnTo>
                      <a:pt x="209" y="179"/>
                    </a:lnTo>
                    <a:lnTo>
                      <a:pt x="209" y="179"/>
                    </a:lnTo>
                    <a:lnTo>
                      <a:pt x="209" y="179"/>
                    </a:lnTo>
                    <a:lnTo>
                      <a:pt x="210" y="179"/>
                    </a:lnTo>
                    <a:lnTo>
                      <a:pt x="210" y="180"/>
                    </a:lnTo>
                    <a:lnTo>
                      <a:pt x="211" y="180"/>
                    </a:lnTo>
                    <a:lnTo>
                      <a:pt x="212" y="180"/>
                    </a:lnTo>
                    <a:lnTo>
                      <a:pt x="212" y="181"/>
                    </a:lnTo>
                    <a:lnTo>
                      <a:pt x="212" y="182"/>
                    </a:lnTo>
                    <a:lnTo>
                      <a:pt x="212" y="182"/>
                    </a:lnTo>
                    <a:lnTo>
                      <a:pt x="212" y="182"/>
                    </a:lnTo>
                    <a:lnTo>
                      <a:pt x="212" y="182"/>
                    </a:lnTo>
                    <a:lnTo>
                      <a:pt x="212" y="182"/>
                    </a:lnTo>
                    <a:lnTo>
                      <a:pt x="212" y="182"/>
                    </a:lnTo>
                    <a:lnTo>
                      <a:pt x="213" y="183"/>
                    </a:lnTo>
                    <a:lnTo>
                      <a:pt x="212" y="183"/>
                    </a:lnTo>
                    <a:lnTo>
                      <a:pt x="212" y="184"/>
                    </a:lnTo>
                    <a:lnTo>
                      <a:pt x="212" y="185"/>
                    </a:lnTo>
                    <a:lnTo>
                      <a:pt x="212" y="185"/>
                    </a:lnTo>
                    <a:lnTo>
                      <a:pt x="213" y="185"/>
                    </a:lnTo>
                    <a:lnTo>
                      <a:pt x="213" y="185"/>
                    </a:lnTo>
                    <a:lnTo>
                      <a:pt x="214" y="185"/>
                    </a:lnTo>
                    <a:lnTo>
                      <a:pt x="214" y="185"/>
                    </a:lnTo>
                    <a:lnTo>
                      <a:pt x="214" y="184"/>
                    </a:lnTo>
                    <a:lnTo>
                      <a:pt x="215" y="184"/>
                    </a:lnTo>
                    <a:lnTo>
                      <a:pt x="215" y="184"/>
                    </a:lnTo>
                    <a:lnTo>
                      <a:pt x="216" y="183"/>
                    </a:lnTo>
                    <a:lnTo>
                      <a:pt x="217" y="184"/>
                    </a:lnTo>
                    <a:lnTo>
                      <a:pt x="216" y="184"/>
                    </a:lnTo>
                    <a:lnTo>
                      <a:pt x="216" y="185"/>
                    </a:lnTo>
                    <a:lnTo>
                      <a:pt x="217" y="185"/>
                    </a:lnTo>
                    <a:lnTo>
                      <a:pt x="217" y="185"/>
                    </a:lnTo>
                    <a:lnTo>
                      <a:pt x="218" y="185"/>
                    </a:lnTo>
                    <a:lnTo>
                      <a:pt x="218" y="186"/>
                    </a:lnTo>
                    <a:lnTo>
                      <a:pt x="217" y="187"/>
                    </a:lnTo>
                    <a:lnTo>
                      <a:pt x="216" y="187"/>
                    </a:lnTo>
                    <a:lnTo>
                      <a:pt x="217" y="187"/>
                    </a:lnTo>
                    <a:lnTo>
                      <a:pt x="217" y="188"/>
                    </a:lnTo>
                    <a:lnTo>
                      <a:pt x="216" y="188"/>
                    </a:lnTo>
                    <a:lnTo>
                      <a:pt x="216" y="188"/>
                    </a:lnTo>
                    <a:lnTo>
                      <a:pt x="215" y="188"/>
                    </a:lnTo>
                    <a:lnTo>
                      <a:pt x="215" y="189"/>
                    </a:lnTo>
                    <a:lnTo>
                      <a:pt x="215" y="190"/>
                    </a:lnTo>
                    <a:lnTo>
                      <a:pt x="215" y="191"/>
                    </a:lnTo>
                    <a:lnTo>
                      <a:pt x="215" y="191"/>
                    </a:lnTo>
                    <a:lnTo>
                      <a:pt x="215" y="191"/>
                    </a:lnTo>
                    <a:lnTo>
                      <a:pt x="214" y="191"/>
                    </a:lnTo>
                    <a:lnTo>
                      <a:pt x="213" y="191"/>
                    </a:lnTo>
                    <a:lnTo>
                      <a:pt x="213" y="191"/>
                    </a:lnTo>
                    <a:lnTo>
                      <a:pt x="212" y="191"/>
                    </a:lnTo>
                    <a:lnTo>
                      <a:pt x="212" y="191"/>
                    </a:lnTo>
                    <a:lnTo>
                      <a:pt x="212" y="192"/>
                    </a:lnTo>
                    <a:lnTo>
                      <a:pt x="212" y="192"/>
                    </a:lnTo>
                    <a:lnTo>
                      <a:pt x="212" y="193"/>
                    </a:lnTo>
                    <a:lnTo>
                      <a:pt x="212" y="193"/>
                    </a:lnTo>
                    <a:lnTo>
                      <a:pt x="212" y="193"/>
                    </a:lnTo>
                    <a:lnTo>
                      <a:pt x="212" y="194"/>
                    </a:lnTo>
                    <a:lnTo>
                      <a:pt x="211" y="194"/>
                    </a:lnTo>
                    <a:lnTo>
                      <a:pt x="211" y="194"/>
                    </a:lnTo>
                    <a:lnTo>
                      <a:pt x="212" y="194"/>
                    </a:lnTo>
                    <a:lnTo>
                      <a:pt x="212" y="194"/>
                    </a:lnTo>
                    <a:lnTo>
                      <a:pt x="212" y="194"/>
                    </a:lnTo>
                    <a:lnTo>
                      <a:pt x="212" y="195"/>
                    </a:lnTo>
                    <a:lnTo>
                      <a:pt x="212" y="194"/>
                    </a:lnTo>
                    <a:lnTo>
                      <a:pt x="212" y="194"/>
                    </a:lnTo>
                    <a:lnTo>
                      <a:pt x="211" y="194"/>
                    </a:lnTo>
                    <a:lnTo>
                      <a:pt x="210" y="194"/>
                    </a:lnTo>
                    <a:lnTo>
                      <a:pt x="209" y="194"/>
                    </a:lnTo>
                    <a:lnTo>
                      <a:pt x="209" y="193"/>
                    </a:lnTo>
                    <a:lnTo>
                      <a:pt x="209" y="192"/>
                    </a:lnTo>
                    <a:lnTo>
                      <a:pt x="207" y="192"/>
                    </a:lnTo>
                    <a:lnTo>
                      <a:pt x="206" y="192"/>
                    </a:lnTo>
                    <a:lnTo>
                      <a:pt x="206" y="193"/>
                    </a:lnTo>
                    <a:lnTo>
                      <a:pt x="206" y="193"/>
                    </a:lnTo>
                    <a:lnTo>
                      <a:pt x="205" y="193"/>
                    </a:lnTo>
                    <a:lnTo>
                      <a:pt x="205" y="194"/>
                    </a:lnTo>
                    <a:lnTo>
                      <a:pt x="205" y="194"/>
                    </a:lnTo>
                    <a:lnTo>
                      <a:pt x="204" y="194"/>
                    </a:lnTo>
                    <a:lnTo>
                      <a:pt x="203" y="194"/>
                    </a:lnTo>
                    <a:lnTo>
                      <a:pt x="203" y="195"/>
                    </a:lnTo>
                    <a:lnTo>
                      <a:pt x="202" y="196"/>
                    </a:lnTo>
                    <a:lnTo>
                      <a:pt x="202" y="197"/>
                    </a:lnTo>
                    <a:lnTo>
                      <a:pt x="202" y="197"/>
                    </a:lnTo>
                    <a:lnTo>
                      <a:pt x="202" y="198"/>
                    </a:lnTo>
                    <a:lnTo>
                      <a:pt x="202" y="198"/>
                    </a:lnTo>
                    <a:lnTo>
                      <a:pt x="202" y="199"/>
                    </a:lnTo>
                    <a:lnTo>
                      <a:pt x="201" y="199"/>
                    </a:lnTo>
                    <a:lnTo>
                      <a:pt x="201" y="200"/>
                    </a:lnTo>
                    <a:lnTo>
                      <a:pt x="200" y="199"/>
                    </a:lnTo>
                    <a:lnTo>
                      <a:pt x="201" y="199"/>
                    </a:lnTo>
                    <a:lnTo>
                      <a:pt x="201" y="198"/>
                    </a:lnTo>
                    <a:lnTo>
                      <a:pt x="201" y="197"/>
                    </a:lnTo>
                    <a:lnTo>
                      <a:pt x="201" y="197"/>
                    </a:lnTo>
                    <a:lnTo>
                      <a:pt x="202" y="197"/>
                    </a:lnTo>
                    <a:lnTo>
                      <a:pt x="202" y="196"/>
                    </a:lnTo>
                    <a:lnTo>
                      <a:pt x="202" y="196"/>
                    </a:lnTo>
                    <a:lnTo>
                      <a:pt x="202" y="195"/>
                    </a:lnTo>
                    <a:lnTo>
                      <a:pt x="202" y="195"/>
                    </a:lnTo>
                    <a:lnTo>
                      <a:pt x="202" y="194"/>
                    </a:lnTo>
                    <a:lnTo>
                      <a:pt x="202" y="194"/>
                    </a:lnTo>
                    <a:lnTo>
                      <a:pt x="203" y="194"/>
                    </a:lnTo>
                    <a:lnTo>
                      <a:pt x="202" y="194"/>
                    </a:lnTo>
                    <a:lnTo>
                      <a:pt x="203" y="194"/>
                    </a:lnTo>
                    <a:lnTo>
                      <a:pt x="202" y="193"/>
                    </a:lnTo>
                    <a:lnTo>
                      <a:pt x="202" y="192"/>
                    </a:lnTo>
                    <a:lnTo>
                      <a:pt x="202" y="191"/>
                    </a:lnTo>
                    <a:lnTo>
                      <a:pt x="202" y="191"/>
                    </a:lnTo>
                    <a:lnTo>
                      <a:pt x="201" y="191"/>
                    </a:lnTo>
                    <a:lnTo>
                      <a:pt x="201" y="191"/>
                    </a:lnTo>
                    <a:lnTo>
                      <a:pt x="200" y="191"/>
                    </a:lnTo>
                    <a:lnTo>
                      <a:pt x="200" y="190"/>
                    </a:lnTo>
                    <a:lnTo>
                      <a:pt x="200" y="189"/>
                    </a:lnTo>
                    <a:lnTo>
                      <a:pt x="200" y="188"/>
                    </a:lnTo>
                    <a:lnTo>
                      <a:pt x="199" y="188"/>
                    </a:lnTo>
                    <a:lnTo>
                      <a:pt x="199" y="188"/>
                    </a:lnTo>
                    <a:lnTo>
                      <a:pt x="198" y="187"/>
                    </a:lnTo>
                    <a:lnTo>
                      <a:pt x="198" y="186"/>
                    </a:lnTo>
                    <a:lnTo>
                      <a:pt x="197" y="186"/>
                    </a:lnTo>
                    <a:lnTo>
                      <a:pt x="197" y="185"/>
                    </a:lnTo>
                    <a:lnTo>
                      <a:pt x="196" y="185"/>
                    </a:lnTo>
                    <a:lnTo>
                      <a:pt x="196" y="185"/>
                    </a:lnTo>
                    <a:lnTo>
                      <a:pt x="196" y="185"/>
                    </a:lnTo>
                    <a:lnTo>
                      <a:pt x="196" y="185"/>
                    </a:lnTo>
                    <a:lnTo>
                      <a:pt x="195" y="185"/>
                    </a:lnTo>
                    <a:lnTo>
                      <a:pt x="194" y="185"/>
                    </a:lnTo>
                    <a:lnTo>
                      <a:pt x="194" y="184"/>
                    </a:lnTo>
                    <a:lnTo>
                      <a:pt x="193" y="184"/>
                    </a:lnTo>
                    <a:lnTo>
                      <a:pt x="193" y="184"/>
                    </a:lnTo>
                    <a:lnTo>
                      <a:pt x="192" y="184"/>
                    </a:lnTo>
                    <a:lnTo>
                      <a:pt x="191" y="184"/>
                    </a:lnTo>
                    <a:lnTo>
                      <a:pt x="190" y="183"/>
                    </a:lnTo>
                    <a:lnTo>
                      <a:pt x="190" y="183"/>
                    </a:lnTo>
                    <a:lnTo>
                      <a:pt x="190" y="182"/>
                    </a:lnTo>
                    <a:lnTo>
                      <a:pt x="189" y="182"/>
                    </a:lnTo>
                    <a:lnTo>
                      <a:pt x="189" y="182"/>
                    </a:lnTo>
                    <a:lnTo>
                      <a:pt x="188" y="182"/>
                    </a:lnTo>
                    <a:lnTo>
                      <a:pt x="189" y="182"/>
                    </a:lnTo>
                    <a:lnTo>
                      <a:pt x="188" y="182"/>
                    </a:lnTo>
                    <a:lnTo>
                      <a:pt x="187" y="182"/>
                    </a:lnTo>
                    <a:lnTo>
                      <a:pt x="186" y="182"/>
                    </a:lnTo>
                    <a:lnTo>
                      <a:pt x="186" y="181"/>
                    </a:lnTo>
                    <a:lnTo>
                      <a:pt x="186" y="182"/>
                    </a:lnTo>
                    <a:lnTo>
                      <a:pt x="186" y="181"/>
                    </a:lnTo>
                    <a:lnTo>
                      <a:pt x="185" y="181"/>
                    </a:lnTo>
                    <a:lnTo>
                      <a:pt x="185" y="181"/>
                    </a:lnTo>
                    <a:lnTo>
                      <a:pt x="184" y="181"/>
                    </a:lnTo>
                    <a:lnTo>
                      <a:pt x="184" y="181"/>
                    </a:lnTo>
                    <a:lnTo>
                      <a:pt x="183" y="181"/>
                    </a:lnTo>
                    <a:lnTo>
                      <a:pt x="182" y="181"/>
                    </a:lnTo>
                    <a:lnTo>
                      <a:pt x="181" y="181"/>
                    </a:lnTo>
                    <a:lnTo>
                      <a:pt x="181" y="181"/>
                    </a:lnTo>
                    <a:lnTo>
                      <a:pt x="181" y="182"/>
                    </a:lnTo>
                    <a:lnTo>
                      <a:pt x="180" y="182"/>
                    </a:lnTo>
                    <a:lnTo>
                      <a:pt x="179" y="182"/>
                    </a:lnTo>
                    <a:lnTo>
                      <a:pt x="179" y="182"/>
                    </a:lnTo>
                    <a:lnTo>
                      <a:pt x="179" y="182"/>
                    </a:lnTo>
                    <a:lnTo>
                      <a:pt x="178" y="183"/>
                    </a:lnTo>
                    <a:lnTo>
                      <a:pt x="178" y="183"/>
                    </a:lnTo>
                    <a:lnTo>
                      <a:pt x="177" y="185"/>
                    </a:lnTo>
                    <a:lnTo>
                      <a:pt x="175" y="186"/>
                    </a:lnTo>
                    <a:lnTo>
                      <a:pt x="174" y="187"/>
                    </a:lnTo>
                    <a:lnTo>
                      <a:pt x="174" y="187"/>
                    </a:lnTo>
                    <a:lnTo>
                      <a:pt x="174" y="187"/>
                    </a:lnTo>
                    <a:lnTo>
                      <a:pt x="173" y="188"/>
                    </a:lnTo>
                    <a:lnTo>
                      <a:pt x="172" y="188"/>
                    </a:lnTo>
                    <a:lnTo>
                      <a:pt x="172" y="189"/>
                    </a:lnTo>
                    <a:lnTo>
                      <a:pt x="170" y="190"/>
                    </a:lnTo>
                    <a:lnTo>
                      <a:pt x="169" y="191"/>
                    </a:lnTo>
                    <a:lnTo>
                      <a:pt x="169" y="192"/>
                    </a:lnTo>
                    <a:lnTo>
                      <a:pt x="168" y="193"/>
                    </a:lnTo>
                    <a:lnTo>
                      <a:pt x="167" y="193"/>
                    </a:lnTo>
                    <a:lnTo>
                      <a:pt x="167" y="194"/>
                    </a:lnTo>
                    <a:lnTo>
                      <a:pt x="166" y="194"/>
                    </a:lnTo>
                    <a:lnTo>
                      <a:pt x="165" y="194"/>
                    </a:lnTo>
                    <a:lnTo>
                      <a:pt x="164" y="194"/>
                    </a:lnTo>
                    <a:lnTo>
                      <a:pt x="163" y="194"/>
                    </a:lnTo>
                    <a:lnTo>
                      <a:pt x="163" y="194"/>
                    </a:lnTo>
                    <a:lnTo>
                      <a:pt x="163" y="194"/>
                    </a:lnTo>
                    <a:lnTo>
                      <a:pt x="163" y="194"/>
                    </a:lnTo>
                    <a:lnTo>
                      <a:pt x="161" y="195"/>
                    </a:lnTo>
                    <a:lnTo>
                      <a:pt x="160" y="195"/>
                    </a:lnTo>
                    <a:lnTo>
                      <a:pt x="160" y="194"/>
                    </a:lnTo>
                    <a:lnTo>
                      <a:pt x="161" y="194"/>
                    </a:lnTo>
                    <a:lnTo>
                      <a:pt x="162" y="194"/>
                    </a:lnTo>
                    <a:lnTo>
                      <a:pt x="162" y="194"/>
                    </a:lnTo>
                    <a:lnTo>
                      <a:pt x="163" y="194"/>
                    </a:lnTo>
                    <a:lnTo>
                      <a:pt x="163" y="194"/>
                    </a:lnTo>
                    <a:lnTo>
                      <a:pt x="163" y="194"/>
                    </a:lnTo>
                    <a:lnTo>
                      <a:pt x="164" y="194"/>
                    </a:lnTo>
                    <a:lnTo>
                      <a:pt x="164" y="194"/>
                    </a:lnTo>
                    <a:lnTo>
                      <a:pt x="164" y="194"/>
                    </a:lnTo>
                    <a:lnTo>
                      <a:pt x="165" y="194"/>
                    </a:lnTo>
                    <a:lnTo>
                      <a:pt x="165" y="193"/>
                    </a:lnTo>
                    <a:lnTo>
                      <a:pt x="164" y="193"/>
                    </a:lnTo>
                    <a:lnTo>
                      <a:pt x="165" y="193"/>
                    </a:lnTo>
                    <a:lnTo>
                      <a:pt x="166" y="193"/>
                    </a:lnTo>
                    <a:lnTo>
                      <a:pt x="166" y="192"/>
                    </a:lnTo>
                    <a:lnTo>
                      <a:pt x="165" y="192"/>
                    </a:lnTo>
                    <a:lnTo>
                      <a:pt x="166" y="191"/>
                    </a:lnTo>
                    <a:lnTo>
                      <a:pt x="165" y="191"/>
                    </a:lnTo>
                    <a:lnTo>
                      <a:pt x="164" y="191"/>
                    </a:lnTo>
                    <a:lnTo>
                      <a:pt x="163" y="191"/>
                    </a:lnTo>
                    <a:lnTo>
                      <a:pt x="163" y="191"/>
                    </a:lnTo>
                    <a:lnTo>
                      <a:pt x="163" y="191"/>
                    </a:lnTo>
                    <a:lnTo>
                      <a:pt x="163" y="191"/>
                    </a:lnTo>
                    <a:lnTo>
                      <a:pt x="163" y="190"/>
                    </a:lnTo>
                    <a:lnTo>
                      <a:pt x="163" y="189"/>
                    </a:lnTo>
                    <a:lnTo>
                      <a:pt x="163" y="188"/>
                    </a:lnTo>
                    <a:lnTo>
                      <a:pt x="163" y="188"/>
                    </a:lnTo>
                    <a:lnTo>
                      <a:pt x="163" y="188"/>
                    </a:lnTo>
                    <a:lnTo>
                      <a:pt x="163" y="188"/>
                    </a:lnTo>
                    <a:lnTo>
                      <a:pt x="163" y="187"/>
                    </a:lnTo>
                    <a:lnTo>
                      <a:pt x="163" y="187"/>
                    </a:lnTo>
                    <a:lnTo>
                      <a:pt x="163" y="187"/>
                    </a:lnTo>
                    <a:lnTo>
                      <a:pt x="163" y="187"/>
                    </a:lnTo>
                    <a:lnTo>
                      <a:pt x="163" y="187"/>
                    </a:lnTo>
                    <a:lnTo>
                      <a:pt x="163" y="186"/>
                    </a:lnTo>
                    <a:lnTo>
                      <a:pt x="163" y="186"/>
                    </a:lnTo>
                    <a:lnTo>
                      <a:pt x="163" y="186"/>
                    </a:lnTo>
                    <a:lnTo>
                      <a:pt x="163" y="187"/>
                    </a:lnTo>
                    <a:lnTo>
                      <a:pt x="163" y="186"/>
                    </a:lnTo>
                    <a:lnTo>
                      <a:pt x="163" y="185"/>
                    </a:lnTo>
                    <a:lnTo>
                      <a:pt x="162" y="185"/>
                    </a:lnTo>
                    <a:lnTo>
                      <a:pt x="162" y="186"/>
                    </a:lnTo>
                    <a:lnTo>
                      <a:pt x="162" y="185"/>
                    </a:lnTo>
                    <a:lnTo>
                      <a:pt x="161" y="185"/>
                    </a:lnTo>
                    <a:lnTo>
                      <a:pt x="161" y="185"/>
                    </a:lnTo>
                    <a:lnTo>
                      <a:pt x="161" y="185"/>
                    </a:lnTo>
                    <a:lnTo>
                      <a:pt x="160" y="185"/>
                    </a:lnTo>
                    <a:lnTo>
                      <a:pt x="160" y="185"/>
                    </a:lnTo>
                    <a:lnTo>
                      <a:pt x="160" y="185"/>
                    </a:lnTo>
                    <a:lnTo>
                      <a:pt x="160" y="184"/>
                    </a:lnTo>
                    <a:lnTo>
                      <a:pt x="160" y="184"/>
                    </a:lnTo>
                    <a:lnTo>
                      <a:pt x="160" y="185"/>
                    </a:lnTo>
                    <a:lnTo>
                      <a:pt x="159" y="185"/>
                    </a:lnTo>
                    <a:lnTo>
                      <a:pt x="159" y="185"/>
                    </a:lnTo>
                    <a:lnTo>
                      <a:pt x="159" y="186"/>
                    </a:lnTo>
                    <a:lnTo>
                      <a:pt x="158" y="186"/>
                    </a:lnTo>
                    <a:lnTo>
                      <a:pt x="159" y="186"/>
                    </a:lnTo>
                    <a:lnTo>
                      <a:pt x="159" y="187"/>
                    </a:lnTo>
                    <a:lnTo>
                      <a:pt x="158" y="187"/>
                    </a:lnTo>
                    <a:lnTo>
                      <a:pt x="157" y="187"/>
                    </a:lnTo>
                    <a:lnTo>
                      <a:pt x="157" y="187"/>
                    </a:lnTo>
                    <a:lnTo>
                      <a:pt x="158" y="187"/>
                    </a:lnTo>
                    <a:lnTo>
                      <a:pt x="158" y="188"/>
                    </a:lnTo>
                    <a:lnTo>
                      <a:pt x="157" y="188"/>
                    </a:lnTo>
                    <a:lnTo>
                      <a:pt x="157" y="188"/>
                    </a:lnTo>
                    <a:lnTo>
                      <a:pt x="157" y="188"/>
                    </a:lnTo>
                    <a:lnTo>
                      <a:pt x="157" y="188"/>
                    </a:lnTo>
                    <a:lnTo>
                      <a:pt x="157" y="188"/>
                    </a:lnTo>
                    <a:lnTo>
                      <a:pt x="157" y="189"/>
                    </a:lnTo>
                    <a:lnTo>
                      <a:pt x="156" y="189"/>
                    </a:lnTo>
                    <a:lnTo>
                      <a:pt x="156" y="188"/>
                    </a:lnTo>
                    <a:lnTo>
                      <a:pt x="156" y="188"/>
                    </a:lnTo>
                    <a:lnTo>
                      <a:pt x="156" y="188"/>
                    </a:lnTo>
                    <a:lnTo>
                      <a:pt x="156" y="188"/>
                    </a:lnTo>
                    <a:lnTo>
                      <a:pt x="156" y="187"/>
                    </a:lnTo>
                    <a:lnTo>
                      <a:pt x="156" y="188"/>
                    </a:lnTo>
                    <a:lnTo>
                      <a:pt x="156" y="187"/>
                    </a:lnTo>
                    <a:lnTo>
                      <a:pt x="156" y="187"/>
                    </a:lnTo>
                    <a:lnTo>
                      <a:pt x="155" y="187"/>
                    </a:lnTo>
                    <a:lnTo>
                      <a:pt x="155" y="186"/>
                    </a:lnTo>
                    <a:lnTo>
                      <a:pt x="156" y="186"/>
                    </a:lnTo>
                    <a:lnTo>
                      <a:pt x="156" y="185"/>
                    </a:lnTo>
                    <a:lnTo>
                      <a:pt x="155" y="185"/>
                    </a:lnTo>
                    <a:lnTo>
                      <a:pt x="155" y="185"/>
                    </a:lnTo>
                    <a:lnTo>
                      <a:pt x="154" y="185"/>
                    </a:lnTo>
                    <a:lnTo>
                      <a:pt x="153" y="185"/>
                    </a:lnTo>
                    <a:lnTo>
                      <a:pt x="153" y="185"/>
                    </a:lnTo>
                    <a:lnTo>
                      <a:pt x="152" y="185"/>
                    </a:lnTo>
                    <a:lnTo>
                      <a:pt x="152" y="185"/>
                    </a:lnTo>
                    <a:lnTo>
                      <a:pt x="152" y="185"/>
                    </a:lnTo>
                    <a:lnTo>
                      <a:pt x="151" y="185"/>
                    </a:lnTo>
                    <a:lnTo>
                      <a:pt x="151" y="185"/>
                    </a:lnTo>
                    <a:lnTo>
                      <a:pt x="151" y="185"/>
                    </a:lnTo>
                    <a:lnTo>
                      <a:pt x="151" y="185"/>
                    </a:lnTo>
                    <a:lnTo>
                      <a:pt x="151" y="185"/>
                    </a:lnTo>
                    <a:lnTo>
                      <a:pt x="150" y="185"/>
                    </a:lnTo>
                    <a:lnTo>
                      <a:pt x="150" y="185"/>
                    </a:lnTo>
                    <a:lnTo>
                      <a:pt x="150" y="185"/>
                    </a:lnTo>
                    <a:lnTo>
                      <a:pt x="150" y="186"/>
                    </a:lnTo>
                    <a:lnTo>
                      <a:pt x="150" y="186"/>
                    </a:lnTo>
                    <a:lnTo>
                      <a:pt x="150" y="187"/>
                    </a:lnTo>
                    <a:lnTo>
                      <a:pt x="150" y="187"/>
                    </a:lnTo>
                    <a:lnTo>
                      <a:pt x="151" y="187"/>
                    </a:lnTo>
                    <a:lnTo>
                      <a:pt x="151" y="187"/>
                    </a:lnTo>
                    <a:lnTo>
                      <a:pt x="151" y="187"/>
                    </a:lnTo>
                    <a:lnTo>
                      <a:pt x="152" y="187"/>
                    </a:lnTo>
                    <a:lnTo>
                      <a:pt x="152" y="188"/>
                    </a:lnTo>
                    <a:lnTo>
                      <a:pt x="151" y="188"/>
                    </a:lnTo>
                    <a:lnTo>
                      <a:pt x="151" y="187"/>
                    </a:lnTo>
                    <a:lnTo>
                      <a:pt x="151" y="187"/>
                    </a:lnTo>
                    <a:lnTo>
                      <a:pt x="151" y="188"/>
                    </a:lnTo>
                    <a:lnTo>
                      <a:pt x="151" y="188"/>
                    </a:lnTo>
                    <a:lnTo>
                      <a:pt x="151" y="188"/>
                    </a:lnTo>
                    <a:lnTo>
                      <a:pt x="151" y="188"/>
                    </a:lnTo>
                    <a:lnTo>
                      <a:pt x="150" y="188"/>
                    </a:lnTo>
                    <a:lnTo>
                      <a:pt x="150" y="188"/>
                    </a:lnTo>
                    <a:lnTo>
                      <a:pt x="150" y="188"/>
                    </a:lnTo>
                    <a:lnTo>
                      <a:pt x="149" y="188"/>
                    </a:lnTo>
                    <a:lnTo>
                      <a:pt x="149" y="188"/>
                    </a:lnTo>
                    <a:lnTo>
                      <a:pt x="150" y="188"/>
                    </a:lnTo>
                    <a:lnTo>
                      <a:pt x="149" y="188"/>
                    </a:lnTo>
                    <a:lnTo>
                      <a:pt x="149" y="189"/>
                    </a:lnTo>
                    <a:lnTo>
                      <a:pt x="149" y="190"/>
                    </a:lnTo>
                    <a:lnTo>
                      <a:pt x="149" y="189"/>
                    </a:lnTo>
                    <a:lnTo>
                      <a:pt x="149" y="188"/>
                    </a:lnTo>
                    <a:lnTo>
                      <a:pt x="148" y="188"/>
                    </a:lnTo>
                    <a:lnTo>
                      <a:pt x="147" y="189"/>
                    </a:lnTo>
                    <a:lnTo>
                      <a:pt x="147" y="190"/>
                    </a:lnTo>
                    <a:lnTo>
                      <a:pt x="148" y="191"/>
                    </a:lnTo>
                    <a:lnTo>
                      <a:pt x="148" y="191"/>
                    </a:lnTo>
                    <a:lnTo>
                      <a:pt x="147" y="191"/>
                    </a:lnTo>
                    <a:lnTo>
                      <a:pt x="147" y="192"/>
                    </a:lnTo>
                    <a:lnTo>
                      <a:pt x="148" y="192"/>
                    </a:lnTo>
                    <a:lnTo>
                      <a:pt x="147" y="192"/>
                    </a:lnTo>
                    <a:lnTo>
                      <a:pt x="147" y="193"/>
                    </a:lnTo>
                    <a:lnTo>
                      <a:pt x="147" y="193"/>
                    </a:lnTo>
                    <a:lnTo>
                      <a:pt x="147" y="194"/>
                    </a:lnTo>
                    <a:lnTo>
                      <a:pt x="146" y="194"/>
                    </a:lnTo>
                    <a:lnTo>
                      <a:pt x="146" y="193"/>
                    </a:lnTo>
                    <a:lnTo>
                      <a:pt x="146" y="193"/>
                    </a:lnTo>
                    <a:lnTo>
                      <a:pt x="146" y="194"/>
                    </a:lnTo>
                    <a:lnTo>
                      <a:pt x="145" y="194"/>
                    </a:lnTo>
                    <a:lnTo>
                      <a:pt x="145" y="193"/>
                    </a:lnTo>
                    <a:lnTo>
                      <a:pt x="144" y="193"/>
                    </a:lnTo>
                    <a:lnTo>
                      <a:pt x="144" y="194"/>
                    </a:lnTo>
                    <a:lnTo>
                      <a:pt x="144" y="194"/>
                    </a:lnTo>
                    <a:lnTo>
                      <a:pt x="143" y="194"/>
                    </a:lnTo>
                    <a:lnTo>
                      <a:pt x="143" y="194"/>
                    </a:lnTo>
                    <a:lnTo>
                      <a:pt x="142" y="194"/>
                    </a:lnTo>
                    <a:lnTo>
                      <a:pt x="143" y="194"/>
                    </a:lnTo>
                    <a:lnTo>
                      <a:pt x="141" y="194"/>
                    </a:lnTo>
                    <a:lnTo>
                      <a:pt x="141" y="195"/>
                    </a:lnTo>
                    <a:lnTo>
                      <a:pt x="141" y="196"/>
                    </a:lnTo>
                    <a:lnTo>
                      <a:pt x="141" y="197"/>
                    </a:lnTo>
                    <a:lnTo>
                      <a:pt x="142" y="197"/>
                    </a:lnTo>
                    <a:lnTo>
                      <a:pt x="141" y="197"/>
                    </a:lnTo>
                    <a:lnTo>
                      <a:pt x="141" y="197"/>
                    </a:lnTo>
                    <a:lnTo>
                      <a:pt x="141" y="197"/>
                    </a:lnTo>
                    <a:lnTo>
                      <a:pt x="141" y="197"/>
                    </a:lnTo>
                    <a:lnTo>
                      <a:pt x="140" y="197"/>
                    </a:lnTo>
                    <a:lnTo>
                      <a:pt x="140" y="197"/>
                    </a:lnTo>
                    <a:lnTo>
                      <a:pt x="140" y="196"/>
                    </a:lnTo>
                    <a:lnTo>
                      <a:pt x="139" y="196"/>
                    </a:lnTo>
                    <a:lnTo>
                      <a:pt x="139" y="195"/>
                    </a:lnTo>
                    <a:lnTo>
                      <a:pt x="139" y="194"/>
                    </a:lnTo>
                    <a:lnTo>
                      <a:pt x="138" y="194"/>
                    </a:lnTo>
                    <a:lnTo>
                      <a:pt x="138" y="194"/>
                    </a:lnTo>
                    <a:lnTo>
                      <a:pt x="138" y="194"/>
                    </a:lnTo>
                    <a:lnTo>
                      <a:pt x="138" y="194"/>
                    </a:lnTo>
                    <a:lnTo>
                      <a:pt x="137" y="194"/>
                    </a:lnTo>
                    <a:lnTo>
                      <a:pt x="137" y="193"/>
                    </a:lnTo>
                    <a:lnTo>
                      <a:pt x="136" y="193"/>
                    </a:lnTo>
                    <a:lnTo>
                      <a:pt x="136" y="192"/>
                    </a:lnTo>
                    <a:lnTo>
                      <a:pt x="135" y="192"/>
                    </a:lnTo>
                    <a:lnTo>
                      <a:pt x="135" y="191"/>
                    </a:lnTo>
                    <a:lnTo>
                      <a:pt x="135" y="191"/>
                    </a:lnTo>
                    <a:lnTo>
                      <a:pt x="135" y="191"/>
                    </a:lnTo>
                    <a:lnTo>
                      <a:pt x="135" y="191"/>
                    </a:lnTo>
                    <a:lnTo>
                      <a:pt x="134" y="191"/>
                    </a:lnTo>
                    <a:lnTo>
                      <a:pt x="134" y="191"/>
                    </a:lnTo>
                    <a:lnTo>
                      <a:pt x="133" y="191"/>
                    </a:lnTo>
                    <a:lnTo>
                      <a:pt x="132" y="191"/>
                    </a:lnTo>
                    <a:lnTo>
                      <a:pt x="132" y="191"/>
                    </a:lnTo>
                    <a:lnTo>
                      <a:pt x="132" y="191"/>
                    </a:lnTo>
                    <a:lnTo>
                      <a:pt x="131" y="191"/>
                    </a:lnTo>
                    <a:lnTo>
                      <a:pt x="130" y="191"/>
                    </a:lnTo>
                    <a:lnTo>
                      <a:pt x="129" y="191"/>
                    </a:lnTo>
                    <a:lnTo>
                      <a:pt x="129" y="191"/>
                    </a:lnTo>
                    <a:lnTo>
                      <a:pt x="129" y="191"/>
                    </a:lnTo>
                    <a:lnTo>
                      <a:pt x="129" y="190"/>
                    </a:lnTo>
                    <a:lnTo>
                      <a:pt x="128" y="190"/>
                    </a:lnTo>
                    <a:lnTo>
                      <a:pt x="128" y="189"/>
                    </a:lnTo>
                    <a:lnTo>
                      <a:pt x="127" y="189"/>
                    </a:lnTo>
                    <a:lnTo>
                      <a:pt x="126" y="189"/>
                    </a:lnTo>
                    <a:lnTo>
                      <a:pt x="126" y="189"/>
                    </a:lnTo>
                    <a:lnTo>
                      <a:pt x="124" y="189"/>
                    </a:lnTo>
                    <a:lnTo>
                      <a:pt x="123" y="189"/>
                    </a:lnTo>
                    <a:lnTo>
                      <a:pt x="123" y="188"/>
                    </a:lnTo>
                    <a:lnTo>
                      <a:pt x="122" y="188"/>
                    </a:lnTo>
                    <a:lnTo>
                      <a:pt x="121" y="188"/>
                    </a:lnTo>
                    <a:lnTo>
                      <a:pt x="120" y="188"/>
                    </a:lnTo>
                    <a:lnTo>
                      <a:pt x="120" y="187"/>
                    </a:lnTo>
                    <a:lnTo>
                      <a:pt x="119" y="187"/>
                    </a:lnTo>
                    <a:lnTo>
                      <a:pt x="118" y="186"/>
                    </a:lnTo>
                    <a:lnTo>
                      <a:pt x="118" y="185"/>
                    </a:lnTo>
                    <a:lnTo>
                      <a:pt x="117" y="184"/>
                    </a:lnTo>
                    <a:lnTo>
                      <a:pt x="118" y="184"/>
                    </a:lnTo>
                    <a:lnTo>
                      <a:pt x="118" y="185"/>
                    </a:lnTo>
                    <a:lnTo>
                      <a:pt x="118" y="185"/>
                    </a:lnTo>
                    <a:lnTo>
                      <a:pt x="118" y="185"/>
                    </a:lnTo>
                    <a:lnTo>
                      <a:pt x="119" y="185"/>
                    </a:lnTo>
                    <a:lnTo>
                      <a:pt x="120" y="185"/>
                    </a:lnTo>
                    <a:lnTo>
                      <a:pt x="120" y="185"/>
                    </a:lnTo>
                    <a:lnTo>
                      <a:pt x="120" y="185"/>
                    </a:lnTo>
                    <a:lnTo>
                      <a:pt x="120" y="185"/>
                    </a:lnTo>
                    <a:lnTo>
                      <a:pt x="120" y="184"/>
                    </a:lnTo>
                    <a:lnTo>
                      <a:pt x="120" y="183"/>
                    </a:lnTo>
                    <a:lnTo>
                      <a:pt x="121" y="183"/>
                    </a:lnTo>
                    <a:lnTo>
                      <a:pt x="120" y="183"/>
                    </a:lnTo>
                    <a:lnTo>
                      <a:pt x="121" y="182"/>
                    </a:lnTo>
                    <a:lnTo>
                      <a:pt x="122" y="182"/>
                    </a:lnTo>
                    <a:lnTo>
                      <a:pt x="122" y="182"/>
                    </a:lnTo>
                    <a:lnTo>
                      <a:pt x="122" y="182"/>
                    </a:lnTo>
                    <a:lnTo>
                      <a:pt x="123" y="182"/>
                    </a:lnTo>
                    <a:lnTo>
                      <a:pt x="123" y="180"/>
                    </a:lnTo>
                    <a:lnTo>
                      <a:pt x="123" y="179"/>
                    </a:lnTo>
                    <a:lnTo>
                      <a:pt x="123" y="179"/>
                    </a:lnTo>
                    <a:lnTo>
                      <a:pt x="123" y="179"/>
                    </a:lnTo>
                    <a:lnTo>
                      <a:pt x="123" y="179"/>
                    </a:lnTo>
                    <a:lnTo>
                      <a:pt x="123" y="179"/>
                    </a:lnTo>
                    <a:lnTo>
                      <a:pt x="123" y="179"/>
                    </a:lnTo>
                    <a:lnTo>
                      <a:pt x="123" y="179"/>
                    </a:lnTo>
                    <a:lnTo>
                      <a:pt x="122" y="179"/>
                    </a:lnTo>
                    <a:lnTo>
                      <a:pt x="121" y="179"/>
                    </a:lnTo>
                    <a:lnTo>
                      <a:pt x="121" y="178"/>
                    </a:lnTo>
                    <a:lnTo>
                      <a:pt x="121" y="177"/>
                    </a:lnTo>
                    <a:lnTo>
                      <a:pt x="120" y="177"/>
                    </a:lnTo>
                    <a:lnTo>
                      <a:pt x="120" y="176"/>
                    </a:lnTo>
                    <a:lnTo>
                      <a:pt x="120" y="176"/>
                    </a:lnTo>
                    <a:lnTo>
                      <a:pt x="121" y="176"/>
                    </a:lnTo>
                    <a:lnTo>
                      <a:pt x="120" y="176"/>
                    </a:lnTo>
                    <a:lnTo>
                      <a:pt x="120" y="176"/>
                    </a:lnTo>
                    <a:lnTo>
                      <a:pt x="120" y="176"/>
                    </a:lnTo>
                    <a:lnTo>
                      <a:pt x="120" y="177"/>
                    </a:lnTo>
                    <a:lnTo>
                      <a:pt x="119" y="177"/>
                    </a:lnTo>
                    <a:lnTo>
                      <a:pt x="118" y="176"/>
                    </a:lnTo>
                    <a:lnTo>
                      <a:pt x="118" y="176"/>
                    </a:lnTo>
                    <a:lnTo>
                      <a:pt x="117" y="176"/>
                    </a:lnTo>
                    <a:lnTo>
                      <a:pt x="117" y="176"/>
                    </a:lnTo>
                    <a:lnTo>
                      <a:pt x="117" y="175"/>
                    </a:lnTo>
                    <a:lnTo>
                      <a:pt x="116" y="175"/>
                    </a:lnTo>
                    <a:lnTo>
                      <a:pt x="115" y="175"/>
                    </a:lnTo>
                    <a:lnTo>
                      <a:pt x="115" y="176"/>
                    </a:lnTo>
                    <a:lnTo>
                      <a:pt x="114" y="175"/>
                    </a:lnTo>
                    <a:lnTo>
                      <a:pt x="114" y="175"/>
                    </a:lnTo>
                    <a:lnTo>
                      <a:pt x="114" y="174"/>
                    </a:lnTo>
                    <a:lnTo>
                      <a:pt x="114" y="174"/>
                    </a:lnTo>
                    <a:lnTo>
                      <a:pt x="114" y="173"/>
                    </a:lnTo>
                    <a:lnTo>
                      <a:pt x="114" y="173"/>
                    </a:lnTo>
                    <a:lnTo>
                      <a:pt x="113" y="174"/>
                    </a:lnTo>
                    <a:lnTo>
                      <a:pt x="113" y="174"/>
                    </a:lnTo>
                    <a:lnTo>
                      <a:pt x="113" y="173"/>
                    </a:lnTo>
                    <a:lnTo>
                      <a:pt x="112" y="173"/>
                    </a:lnTo>
                    <a:lnTo>
                      <a:pt x="111" y="174"/>
                    </a:lnTo>
                    <a:lnTo>
                      <a:pt x="110" y="175"/>
                    </a:lnTo>
                    <a:lnTo>
                      <a:pt x="109" y="175"/>
                    </a:lnTo>
                    <a:lnTo>
                      <a:pt x="108" y="175"/>
                    </a:lnTo>
                    <a:lnTo>
                      <a:pt x="109" y="175"/>
                    </a:lnTo>
                    <a:lnTo>
                      <a:pt x="109" y="174"/>
                    </a:lnTo>
                    <a:lnTo>
                      <a:pt x="110" y="174"/>
                    </a:lnTo>
                    <a:lnTo>
                      <a:pt x="110" y="173"/>
                    </a:lnTo>
                    <a:lnTo>
                      <a:pt x="109" y="172"/>
                    </a:lnTo>
                    <a:lnTo>
                      <a:pt x="109" y="172"/>
                    </a:lnTo>
                    <a:lnTo>
                      <a:pt x="108" y="172"/>
                    </a:lnTo>
                    <a:lnTo>
                      <a:pt x="108" y="171"/>
                    </a:lnTo>
                    <a:lnTo>
                      <a:pt x="108" y="170"/>
                    </a:lnTo>
                    <a:lnTo>
                      <a:pt x="108" y="169"/>
                    </a:lnTo>
                    <a:lnTo>
                      <a:pt x="108" y="169"/>
                    </a:lnTo>
                    <a:lnTo>
                      <a:pt x="107" y="169"/>
                    </a:lnTo>
                    <a:lnTo>
                      <a:pt x="107" y="169"/>
                    </a:lnTo>
                    <a:lnTo>
                      <a:pt x="106" y="170"/>
                    </a:lnTo>
                    <a:lnTo>
                      <a:pt x="105" y="170"/>
                    </a:lnTo>
                    <a:lnTo>
                      <a:pt x="105" y="170"/>
                    </a:lnTo>
                    <a:lnTo>
                      <a:pt x="105" y="169"/>
                    </a:lnTo>
                    <a:lnTo>
                      <a:pt x="104" y="169"/>
                    </a:lnTo>
                    <a:lnTo>
                      <a:pt x="104" y="170"/>
                    </a:lnTo>
                    <a:lnTo>
                      <a:pt x="104" y="169"/>
                    </a:lnTo>
                    <a:lnTo>
                      <a:pt x="105" y="169"/>
                    </a:lnTo>
                    <a:lnTo>
                      <a:pt x="105" y="169"/>
                    </a:lnTo>
                    <a:lnTo>
                      <a:pt x="105" y="169"/>
                    </a:lnTo>
                    <a:lnTo>
                      <a:pt x="105" y="168"/>
                    </a:lnTo>
                    <a:lnTo>
                      <a:pt x="105" y="167"/>
                    </a:lnTo>
                    <a:lnTo>
                      <a:pt x="105" y="166"/>
                    </a:lnTo>
                    <a:lnTo>
                      <a:pt x="105" y="166"/>
                    </a:lnTo>
                    <a:lnTo>
                      <a:pt x="105" y="165"/>
                    </a:lnTo>
                    <a:lnTo>
                      <a:pt x="105" y="164"/>
                    </a:lnTo>
                    <a:lnTo>
                      <a:pt x="105" y="164"/>
                    </a:lnTo>
                    <a:lnTo>
                      <a:pt x="105" y="164"/>
                    </a:lnTo>
                    <a:lnTo>
                      <a:pt x="104" y="164"/>
                    </a:lnTo>
                    <a:lnTo>
                      <a:pt x="103" y="164"/>
                    </a:lnTo>
                    <a:lnTo>
                      <a:pt x="102" y="164"/>
                    </a:lnTo>
                    <a:lnTo>
                      <a:pt x="101" y="164"/>
                    </a:lnTo>
                    <a:lnTo>
                      <a:pt x="101" y="164"/>
                    </a:lnTo>
                    <a:lnTo>
                      <a:pt x="101" y="164"/>
                    </a:lnTo>
                    <a:lnTo>
                      <a:pt x="101" y="164"/>
                    </a:lnTo>
                    <a:lnTo>
                      <a:pt x="100" y="164"/>
                    </a:lnTo>
                    <a:lnTo>
                      <a:pt x="99" y="164"/>
                    </a:lnTo>
                    <a:lnTo>
                      <a:pt x="98" y="164"/>
                    </a:lnTo>
                    <a:lnTo>
                      <a:pt x="98" y="164"/>
                    </a:lnTo>
                    <a:lnTo>
                      <a:pt x="97" y="165"/>
                    </a:lnTo>
                    <a:lnTo>
                      <a:pt x="96" y="166"/>
                    </a:lnTo>
                    <a:lnTo>
                      <a:pt x="96" y="166"/>
                    </a:lnTo>
                    <a:lnTo>
                      <a:pt x="96" y="166"/>
                    </a:lnTo>
                    <a:lnTo>
                      <a:pt x="95" y="166"/>
                    </a:lnTo>
                    <a:lnTo>
                      <a:pt x="95" y="166"/>
                    </a:lnTo>
                    <a:lnTo>
                      <a:pt x="95" y="166"/>
                    </a:lnTo>
                    <a:lnTo>
                      <a:pt x="95" y="165"/>
                    </a:lnTo>
                    <a:lnTo>
                      <a:pt x="95" y="164"/>
                    </a:lnTo>
                    <a:lnTo>
                      <a:pt x="95" y="164"/>
                    </a:lnTo>
                    <a:lnTo>
                      <a:pt x="94" y="164"/>
                    </a:lnTo>
                    <a:lnTo>
                      <a:pt x="95" y="164"/>
                    </a:lnTo>
                    <a:lnTo>
                      <a:pt x="95" y="163"/>
                    </a:lnTo>
                    <a:lnTo>
                      <a:pt x="95" y="163"/>
                    </a:lnTo>
                    <a:lnTo>
                      <a:pt x="95" y="163"/>
                    </a:lnTo>
                    <a:lnTo>
                      <a:pt x="95" y="162"/>
                    </a:lnTo>
                    <a:lnTo>
                      <a:pt x="96" y="163"/>
                    </a:lnTo>
                    <a:lnTo>
                      <a:pt x="96" y="163"/>
                    </a:lnTo>
                    <a:lnTo>
                      <a:pt x="96" y="163"/>
                    </a:lnTo>
                    <a:lnTo>
                      <a:pt x="96" y="162"/>
                    </a:lnTo>
                    <a:lnTo>
                      <a:pt x="96" y="161"/>
                    </a:lnTo>
                    <a:lnTo>
                      <a:pt x="96" y="160"/>
                    </a:lnTo>
                    <a:lnTo>
                      <a:pt x="95" y="160"/>
                    </a:lnTo>
                    <a:lnTo>
                      <a:pt x="95" y="160"/>
                    </a:lnTo>
                    <a:lnTo>
                      <a:pt x="94" y="160"/>
                    </a:lnTo>
                    <a:lnTo>
                      <a:pt x="93" y="160"/>
                    </a:lnTo>
                    <a:lnTo>
                      <a:pt x="93" y="160"/>
                    </a:lnTo>
                    <a:lnTo>
                      <a:pt x="92" y="161"/>
                    </a:lnTo>
                    <a:lnTo>
                      <a:pt x="92" y="161"/>
                    </a:lnTo>
                    <a:lnTo>
                      <a:pt x="91" y="161"/>
                    </a:lnTo>
                    <a:lnTo>
                      <a:pt x="90" y="160"/>
                    </a:lnTo>
                    <a:lnTo>
                      <a:pt x="90" y="160"/>
                    </a:lnTo>
                    <a:lnTo>
                      <a:pt x="90" y="161"/>
                    </a:lnTo>
                    <a:lnTo>
                      <a:pt x="90" y="162"/>
                    </a:lnTo>
                    <a:lnTo>
                      <a:pt x="90" y="163"/>
                    </a:lnTo>
                    <a:lnTo>
                      <a:pt x="89" y="163"/>
                    </a:lnTo>
                    <a:lnTo>
                      <a:pt x="89" y="163"/>
                    </a:lnTo>
                    <a:lnTo>
                      <a:pt x="88" y="163"/>
                    </a:lnTo>
                    <a:lnTo>
                      <a:pt x="86" y="163"/>
                    </a:lnTo>
                    <a:lnTo>
                      <a:pt x="86" y="164"/>
                    </a:lnTo>
                    <a:lnTo>
                      <a:pt x="85" y="164"/>
                    </a:lnTo>
                    <a:lnTo>
                      <a:pt x="85" y="165"/>
                    </a:lnTo>
                    <a:lnTo>
                      <a:pt x="84" y="165"/>
                    </a:lnTo>
                    <a:lnTo>
                      <a:pt x="84" y="166"/>
                    </a:lnTo>
                    <a:lnTo>
                      <a:pt x="83" y="166"/>
                    </a:lnTo>
                    <a:lnTo>
                      <a:pt x="83" y="166"/>
                    </a:lnTo>
                    <a:lnTo>
                      <a:pt x="83" y="166"/>
                    </a:lnTo>
                    <a:lnTo>
                      <a:pt x="83" y="166"/>
                    </a:lnTo>
                    <a:lnTo>
                      <a:pt x="83" y="165"/>
                    </a:lnTo>
                    <a:lnTo>
                      <a:pt x="84" y="165"/>
                    </a:lnTo>
                    <a:lnTo>
                      <a:pt x="84" y="164"/>
                    </a:lnTo>
                    <a:lnTo>
                      <a:pt x="83" y="164"/>
                    </a:lnTo>
                    <a:lnTo>
                      <a:pt x="83" y="164"/>
                    </a:lnTo>
                    <a:lnTo>
                      <a:pt x="83" y="164"/>
                    </a:lnTo>
                    <a:lnTo>
                      <a:pt x="83" y="164"/>
                    </a:lnTo>
                    <a:lnTo>
                      <a:pt x="83" y="164"/>
                    </a:lnTo>
                    <a:lnTo>
                      <a:pt x="83" y="164"/>
                    </a:lnTo>
                    <a:lnTo>
                      <a:pt x="82" y="164"/>
                    </a:lnTo>
                    <a:lnTo>
                      <a:pt x="82" y="164"/>
                    </a:lnTo>
                    <a:lnTo>
                      <a:pt x="82" y="165"/>
                    </a:lnTo>
                    <a:lnTo>
                      <a:pt x="81" y="165"/>
                    </a:lnTo>
                    <a:lnTo>
                      <a:pt x="80" y="164"/>
                    </a:lnTo>
                    <a:lnTo>
                      <a:pt x="80" y="165"/>
                    </a:lnTo>
                    <a:lnTo>
                      <a:pt x="80" y="166"/>
                    </a:lnTo>
                    <a:lnTo>
                      <a:pt x="81" y="166"/>
                    </a:lnTo>
                    <a:lnTo>
                      <a:pt x="81" y="166"/>
                    </a:lnTo>
                    <a:lnTo>
                      <a:pt x="82" y="166"/>
                    </a:lnTo>
                    <a:lnTo>
                      <a:pt x="82" y="167"/>
                    </a:lnTo>
                    <a:lnTo>
                      <a:pt x="83" y="167"/>
                    </a:lnTo>
                    <a:lnTo>
                      <a:pt x="83" y="167"/>
                    </a:lnTo>
                    <a:lnTo>
                      <a:pt x="84" y="167"/>
                    </a:lnTo>
                    <a:lnTo>
                      <a:pt x="85" y="167"/>
                    </a:lnTo>
                    <a:lnTo>
                      <a:pt x="85" y="167"/>
                    </a:lnTo>
                    <a:lnTo>
                      <a:pt x="85" y="168"/>
                    </a:lnTo>
                    <a:lnTo>
                      <a:pt x="84" y="169"/>
                    </a:lnTo>
                    <a:lnTo>
                      <a:pt x="84" y="169"/>
                    </a:lnTo>
                    <a:lnTo>
                      <a:pt x="84" y="170"/>
                    </a:lnTo>
                    <a:lnTo>
                      <a:pt x="85" y="170"/>
                    </a:lnTo>
                    <a:lnTo>
                      <a:pt x="85" y="171"/>
                    </a:lnTo>
                    <a:lnTo>
                      <a:pt x="85" y="172"/>
                    </a:lnTo>
                    <a:lnTo>
                      <a:pt x="85" y="172"/>
                    </a:lnTo>
                    <a:lnTo>
                      <a:pt x="86" y="172"/>
                    </a:lnTo>
                    <a:lnTo>
                      <a:pt x="86" y="171"/>
                    </a:lnTo>
                    <a:lnTo>
                      <a:pt x="86" y="172"/>
                    </a:lnTo>
                    <a:lnTo>
                      <a:pt x="87" y="171"/>
                    </a:lnTo>
                    <a:lnTo>
                      <a:pt x="88" y="171"/>
                    </a:lnTo>
                    <a:lnTo>
                      <a:pt x="89" y="171"/>
                    </a:lnTo>
                    <a:lnTo>
                      <a:pt x="89" y="172"/>
                    </a:lnTo>
                    <a:lnTo>
                      <a:pt x="89" y="172"/>
                    </a:lnTo>
                    <a:lnTo>
                      <a:pt x="89" y="172"/>
                    </a:lnTo>
                    <a:lnTo>
                      <a:pt x="88" y="172"/>
                    </a:lnTo>
                    <a:lnTo>
                      <a:pt x="87" y="172"/>
                    </a:lnTo>
                    <a:lnTo>
                      <a:pt x="86" y="172"/>
                    </a:lnTo>
                    <a:lnTo>
                      <a:pt x="86" y="172"/>
                    </a:lnTo>
                    <a:lnTo>
                      <a:pt x="87" y="172"/>
                    </a:lnTo>
                    <a:lnTo>
                      <a:pt x="87" y="172"/>
                    </a:lnTo>
                    <a:lnTo>
                      <a:pt x="87" y="172"/>
                    </a:lnTo>
                    <a:lnTo>
                      <a:pt x="87" y="172"/>
                    </a:lnTo>
                    <a:lnTo>
                      <a:pt x="88" y="172"/>
                    </a:lnTo>
                    <a:lnTo>
                      <a:pt x="87" y="172"/>
                    </a:lnTo>
                    <a:lnTo>
                      <a:pt x="86" y="172"/>
                    </a:lnTo>
                    <a:lnTo>
                      <a:pt x="86" y="172"/>
                    </a:lnTo>
                    <a:lnTo>
                      <a:pt x="85" y="172"/>
                    </a:lnTo>
                    <a:lnTo>
                      <a:pt x="84" y="172"/>
                    </a:lnTo>
                    <a:lnTo>
                      <a:pt x="83" y="172"/>
                    </a:lnTo>
                    <a:lnTo>
                      <a:pt x="83" y="173"/>
                    </a:lnTo>
                    <a:lnTo>
                      <a:pt x="82" y="173"/>
                    </a:lnTo>
                    <a:lnTo>
                      <a:pt x="81" y="173"/>
                    </a:lnTo>
                    <a:lnTo>
                      <a:pt x="81" y="174"/>
                    </a:lnTo>
                    <a:lnTo>
                      <a:pt x="80" y="174"/>
                    </a:lnTo>
                    <a:lnTo>
                      <a:pt x="80" y="175"/>
                    </a:lnTo>
                    <a:lnTo>
                      <a:pt x="80" y="175"/>
                    </a:lnTo>
                    <a:lnTo>
                      <a:pt x="80" y="176"/>
                    </a:lnTo>
                    <a:lnTo>
                      <a:pt x="79" y="176"/>
                    </a:lnTo>
                    <a:lnTo>
                      <a:pt x="78" y="176"/>
                    </a:lnTo>
                    <a:lnTo>
                      <a:pt x="77" y="176"/>
                    </a:lnTo>
                    <a:lnTo>
                      <a:pt x="77" y="176"/>
                    </a:lnTo>
                    <a:lnTo>
                      <a:pt x="75" y="176"/>
                    </a:lnTo>
                    <a:lnTo>
                      <a:pt x="74" y="176"/>
                    </a:lnTo>
                    <a:lnTo>
                      <a:pt x="74" y="176"/>
                    </a:lnTo>
                    <a:lnTo>
                      <a:pt x="73" y="175"/>
                    </a:lnTo>
                    <a:lnTo>
                      <a:pt x="72" y="175"/>
                    </a:lnTo>
                    <a:lnTo>
                      <a:pt x="71" y="175"/>
                    </a:lnTo>
                    <a:lnTo>
                      <a:pt x="71" y="175"/>
                    </a:lnTo>
                    <a:lnTo>
                      <a:pt x="70" y="175"/>
                    </a:lnTo>
                    <a:lnTo>
                      <a:pt x="69" y="175"/>
                    </a:lnTo>
                    <a:lnTo>
                      <a:pt x="68" y="175"/>
                    </a:lnTo>
                    <a:lnTo>
                      <a:pt x="68" y="175"/>
                    </a:lnTo>
                    <a:lnTo>
                      <a:pt x="68" y="175"/>
                    </a:lnTo>
                    <a:lnTo>
                      <a:pt x="67" y="174"/>
                    </a:lnTo>
                    <a:lnTo>
                      <a:pt x="67" y="175"/>
                    </a:lnTo>
                    <a:lnTo>
                      <a:pt x="66" y="174"/>
                    </a:lnTo>
                    <a:lnTo>
                      <a:pt x="65" y="174"/>
                    </a:lnTo>
                    <a:lnTo>
                      <a:pt x="65" y="174"/>
                    </a:lnTo>
                    <a:lnTo>
                      <a:pt x="64" y="174"/>
                    </a:lnTo>
                    <a:lnTo>
                      <a:pt x="63" y="174"/>
                    </a:lnTo>
                    <a:lnTo>
                      <a:pt x="62" y="173"/>
                    </a:lnTo>
                    <a:lnTo>
                      <a:pt x="61" y="173"/>
                    </a:lnTo>
                    <a:lnTo>
                      <a:pt x="60" y="172"/>
                    </a:lnTo>
                    <a:lnTo>
                      <a:pt x="59" y="172"/>
                    </a:lnTo>
                    <a:lnTo>
                      <a:pt x="58" y="172"/>
                    </a:lnTo>
                    <a:lnTo>
                      <a:pt x="57" y="172"/>
                    </a:lnTo>
                    <a:lnTo>
                      <a:pt x="57" y="172"/>
                    </a:lnTo>
                    <a:lnTo>
                      <a:pt x="57" y="172"/>
                    </a:lnTo>
                    <a:lnTo>
                      <a:pt x="56" y="172"/>
                    </a:lnTo>
                    <a:lnTo>
                      <a:pt x="56" y="172"/>
                    </a:lnTo>
                    <a:lnTo>
                      <a:pt x="55" y="171"/>
                    </a:lnTo>
                    <a:lnTo>
                      <a:pt x="54" y="171"/>
                    </a:lnTo>
                    <a:lnTo>
                      <a:pt x="53" y="170"/>
                    </a:lnTo>
                    <a:lnTo>
                      <a:pt x="53" y="170"/>
                    </a:lnTo>
                    <a:lnTo>
                      <a:pt x="52" y="169"/>
                    </a:lnTo>
                    <a:lnTo>
                      <a:pt x="52" y="169"/>
                    </a:lnTo>
                    <a:lnTo>
                      <a:pt x="51" y="169"/>
                    </a:lnTo>
                    <a:lnTo>
                      <a:pt x="50" y="169"/>
                    </a:lnTo>
                    <a:lnTo>
                      <a:pt x="50" y="169"/>
                    </a:lnTo>
                    <a:lnTo>
                      <a:pt x="48" y="168"/>
                    </a:lnTo>
                    <a:lnTo>
                      <a:pt x="47" y="167"/>
                    </a:lnTo>
                    <a:lnTo>
                      <a:pt x="46" y="167"/>
                    </a:lnTo>
                    <a:lnTo>
                      <a:pt x="46" y="167"/>
                    </a:lnTo>
                    <a:lnTo>
                      <a:pt x="45" y="166"/>
                    </a:lnTo>
                    <a:lnTo>
                      <a:pt x="43" y="166"/>
                    </a:lnTo>
                    <a:lnTo>
                      <a:pt x="43" y="166"/>
                    </a:lnTo>
                    <a:lnTo>
                      <a:pt x="43" y="166"/>
                    </a:lnTo>
                    <a:lnTo>
                      <a:pt x="42" y="166"/>
                    </a:lnTo>
                    <a:lnTo>
                      <a:pt x="41" y="166"/>
                    </a:lnTo>
                    <a:lnTo>
                      <a:pt x="40" y="166"/>
                    </a:lnTo>
                    <a:lnTo>
                      <a:pt x="40" y="165"/>
                    </a:lnTo>
                    <a:lnTo>
                      <a:pt x="40" y="165"/>
                    </a:lnTo>
                    <a:lnTo>
                      <a:pt x="39" y="165"/>
                    </a:lnTo>
                    <a:lnTo>
                      <a:pt x="38" y="165"/>
                    </a:lnTo>
                    <a:lnTo>
                      <a:pt x="37" y="165"/>
                    </a:lnTo>
                    <a:lnTo>
                      <a:pt x="37" y="165"/>
                    </a:lnTo>
                    <a:lnTo>
                      <a:pt x="36" y="165"/>
                    </a:lnTo>
                    <a:lnTo>
                      <a:pt x="35" y="165"/>
                    </a:lnTo>
                    <a:lnTo>
                      <a:pt x="35" y="165"/>
                    </a:lnTo>
                    <a:lnTo>
                      <a:pt x="34" y="165"/>
                    </a:lnTo>
                    <a:lnTo>
                      <a:pt x="34" y="165"/>
                    </a:lnTo>
                    <a:lnTo>
                      <a:pt x="34" y="166"/>
                    </a:lnTo>
                    <a:lnTo>
                      <a:pt x="33" y="166"/>
                    </a:lnTo>
                    <a:lnTo>
                      <a:pt x="32" y="166"/>
                    </a:lnTo>
                    <a:lnTo>
                      <a:pt x="31" y="166"/>
                    </a:lnTo>
                    <a:lnTo>
                      <a:pt x="31" y="166"/>
                    </a:lnTo>
                    <a:lnTo>
                      <a:pt x="30" y="166"/>
                    </a:lnTo>
                    <a:lnTo>
                      <a:pt x="29" y="166"/>
                    </a:lnTo>
                    <a:lnTo>
                      <a:pt x="28" y="166"/>
                    </a:lnTo>
                    <a:lnTo>
                      <a:pt x="28" y="166"/>
                    </a:lnTo>
                    <a:lnTo>
                      <a:pt x="27" y="166"/>
                    </a:lnTo>
                    <a:lnTo>
                      <a:pt x="26" y="166"/>
                    </a:lnTo>
                    <a:lnTo>
                      <a:pt x="25" y="166"/>
                    </a:lnTo>
                    <a:lnTo>
                      <a:pt x="24" y="166"/>
                    </a:lnTo>
                    <a:lnTo>
                      <a:pt x="23" y="166"/>
                    </a:lnTo>
                    <a:lnTo>
                      <a:pt x="22" y="166"/>
                    </a:lnTo>
                    <a:lnTo>
                      <a:pt x="21" y="166"/>
                    </a:lnTo>
                    <a:lnTo>
                      <a:pt x="20" y="166"/>
                    </a:lnTo>
                    <a:lnTo>
                      <a:pt x="19" y="166"/>
                    </a:lnTo>
                    <a:lnTo>
                      <a:pt x="19" y="167"/>
                    </a:lnTo>
                    <a:lnTo>
                      <a:pt x="18" y="167"/>
                    </a:lnTo>
                    <a:lnTo>
                      <a:pt x="18" y="167"/>
                    </a:lnTo>
                    <a:lnTo>
                      <a:pt x="17" y="167"/>
                    </a:lnTo>
                    <a:lnTo>
                      <a:pt x="16" y="168"/>
                    </a:lnTo>
                    <a:lnTo>
                      <a:pt x="16" y="168"/>
                    </a:lnTo>
                    <a:lnTo>
                      <a:pt x="15" y="168"/>
                    </a:lnTo>
                    <a:lnTo>
                      <a:pt x="14" y="169"/>
                    </a:lnTo>
                    <a:lnTo>
                      <a:pt x="13" y="169"/>
                    </a:lnTo>
                    <a:lnTo>
                      <a:pt x="13" y="169"/>
                    </a:lnTo>
                    <a:lnTo>
                      <a:pt x="13" y="169"/>
                    </a:lnTo>
                    <a:lnTo>
                      <a:pt x="13" y="170"/>
                    </a:lnTo>
                    <a:lnTo>
                      <a:pt x="12" y="169"/>
                    </a:lnTo>
                    <a:lnTo>
                      <a:pt x="11" y="169"/>
                    </a:lnTo>
                    <a:lnTo>
                      <a:pt x="11" y="168"/>
                    </a:lnTo>
                    <a:lnTo>
                      <a:pt x="10" y="168"/>
                    </a:lnTo>
                    <a:lnTo>
                      <a:pt x="10" y="167"/>
                    </a:lnTo>
                    <a:lnTo>
                      <a:pt x="10" y="167"/>
                    </a:lnTo>
                    <a:lnTo>
                      <a:pt x="10" y="166"/>
                    </a:lnTo>
                    <a:lnTo>
                      <a:pt x="10" y="166"/>
                    </a:lnTo>
                    <a:lnTo>
                      <a:pt x="9" y="166"/>
                    </a:lnTo>
                    <a:lnTo>
                      <a:pt x="8" y="165"/>
                    </a:lnTo>
                    <a:lnTo>
                      <a:pt x="8" y="164"/>
                    </a:lnTo>
                    <a:lnTo>
                      <a:pt x="8" y="164"/>
                    </a:lnTo>
                    <a:lnTo>
                      <a:pt x="9" y="163"/>
                    </a:lnTo>
                    <a:lnTo>
                      <a:pt x="9" y="163"/>
                    </a:lnTo>
                    <a:lnTo>
                      <a:pt x="10" y="163"/>
                    </a:lnTo>
                    <a:lnTo>
                      <a:pt x="10" y="163"/>
                    </a:lnTo>
                    <a:lnTo>
                      <a:pt x="10" y="162"/>
                    </a:lnTo>
                    <a:lnTo>
                      <a:pt x="11" y="162"/>
                    </a:lnTo>
                    <a:lnTo>
                      <a:pt x="11" y="161"/>
                    </a:lnTo>
                    <a:lnTo>
                      <a:pt x="12" y="161"/>
                    </a:lnTo>
                    <a:lnTo>
                      <a:pt x="12" y="160"/>
                    </a:lnTo>
                    <a:lnTo>
                      <a:pt x="13" y="160"/>
                    </a:lnTo>
                    <a:lnTo>
                      <a:pt x="13" y="158"/>
                    </a:lnTo>
                    <a:lnTo>
                      <a:pt x="13" y="157"/>
                    </a:lnTo>
                    <a:lnTo>
                      <a:pt x="13" y="157"/>
                    </a:lnTo>
                    <a:lnTo>
                      <a:pt x="13" y="156"/>
                    </a:lnTo>
                    <a:lnTo>
                      <a:pt x="13" y="155"/>
                    </a:lnTo>
                    <a:lnTo>
                      <a:pt x="14" y="155"/>
                    </a:lnTo>
                    <a:lnTo>
                      <a:pt x="15" y="155"/>
                    </a:lnTo>
                    <a:lnTo>
                      <a:pt x="15" y="154"/>
                    </a:lnTo>
                    <a:lnTo>
                      <a:pt x="15" y="154"/>
                    </a:lnTo>
                    <a:lnTo>
                      <a:pt x="16" y="154"/>
                    </a:lnTo>
                    <a:lnTo>
                      <a:pt x="16" y="153"/>
                    </a:lnTo>
                    <a:lnTo>
                      <a:pt x="16" y="152"/>
                    </a:lnTo>
                    <a:lnTo>
                      <a:pt x="17" y="151"/>
                    </a:lnTo>
                    <a:lnTo>
                      <a:pt x="18" y="151"/>
                    </a:lnTo>
                    <a:lnTo>
                      <a:pt x="17" y="151"/>
                    </a:lnTo>
                    <a:lnTo>
                      <a:pt x="16" y="151"/>
                    </a:lnTo>
                    <a:lnTo>
                      <a:pt x="16" y="150"/>
                    </a:lnTo>
                    <a:lnTo>
                      <a:pt x="16" y="149"/>
                    </a:lnTo>
                    <a:lnTo>
                      <a:pt x="17" y="149"/>
                    </a:lnTo>
                    <a:lnTo>
                      <a:pt x="17" y="149"/>
                    </a:lnTo>
                    <a:lnTo>
                      <a:pt x="18" y="149"/>
                    </a:lnTo>
                    <a:lnTo>
                      <a:pt x="17" y="149"/>
                    </a:lnTo>
                    <a:lnTo>
                      <a:pt x="17" y="148"/>
                    </a:lnTo>
                    <a:lnTo>
                      <a:pt x="18" y="148"/>
                    </a:lnTo>
                    <a:lnTo>
                      <a:pt x="18" y="148"/>
                    </a:lnTo>
                    <a:lnTo>
                      <a:pt x="18" y="147"/>
                    </a:lnTo>
                    <a:lnTo>
                      <a:pt x="17" y="147"/>
                    </a:lnTo>
                    <a:lnTo>
                      <a:pt x="17" y="148"/>
                    </a:lnTo>
                    <a:lnTo>
                      <a:pt x="17" y="147"/>
                    </a:lnTo>
                    <a:lnTo>
                      <a:pt x="17" y="146"/>
                    </a:lnTo>
                    <a:lnTo>
                      <a:pt x="18" y="146"/>
                    </a:lnTo>
                    <a:lnTo>
                      <a:pt x="17" y="146"/>
                    </a:lnTo>
                    <a:lnTo>
                      <a:pt x="18" y="146"/>
                    </a:lnTo>
                    <a:lnTo>
                      <a:pt x="17" y="146"/>
                    </a:lnTo>
                    <a:lnTo>
                      <a:pt x="17" y="145"/>
                    </a:lnTo>
                    <a:lnTo>
                      <a:pt x="17" y="145"/>
                    </a:lnTo>
                    <a:lnTo>
                      <a:pt x="16" y="145"/>
                    </a:lnTo>
                    <a:lnTo>
                      <a:pt x="17" y="145"/>
                    </a:lnTo>
                    <a:lnTo>
                      <a:pt x="16" y="145"/>
                    </a:lnTo>
                    <a:lnTo>
                      <a:pt x="17" y="145"/>
                    </a:lnTo>
                    <a:lnTo>
                      <a:pt x="17" y="144"/>
                    </a:lnTo>
                    <a:lnTo>
                      <a:pt x="16" y="144"/>
                    </a:lnTo>
                    <a:lnTo>
                      <a:pt x="16" y="143"/>
                    </a:lnTo>
                    <a:lnTo>
                      <a:pt x="17" y="143"/>
                    </a:lnTo>
                    <a:lnTo>
                      <a:pt x="17" y="142"/>
                    </a:lnTo>
                    <a:lnTo>
                      <a:pt x="17" y="142"/>
                    </a:lnTo>
                    <a:lnTo>
                      <a:pt x="17" y="142"/>
                    </a:lnTo>
                    <a:lnTo>
                      <a:pt x="17" y="141"/>
                    </a:lnTo>
                    <a:lnTo>
                      <a:pt x="17" y="140"/>
                    </a:lnTo>
                    <a:lnTo>
                      <a:pt x="16" y="140"/>
                    </a:lnTo>
                    <a:lnTo>
                      <a:pt x="16" y="140"/>
                    </a:lnTo>
                    <a:lnTo>
                      <a:pt x="16" y="139"/>
                    </a:lnTo>
                    <a:lnTo>
                      <a:pt x="16" y="140"/>
                    </a:lnTo>
                    <a:lnTo>
                      <a:pt x="16" y="139"/>
                    </a:lnTo>
                    <a:lnTo>
                      <a:pt x="15" y="139"/>
                    </a:lnTo>
                    <a:lnTo>
                      <a:pt x="15" y="139"/>
                    </a:lnTo>
                    <a:lnTo>
                      <a:pt x="15" y="138"/>
                    </a:lnTo>
                    <a:lnTo>
                      <a:pt x="15" y="139"/>
                    </a:lnTo>
                    <a:lnTo>
                      <a:pt x="15" y="138"/>
                    </a:lnTo>
                    <a:lnTo>
                      <a:pt x="14" y="138"/>
                    </a:lnTo>
                    <a:lnTo>
                      <a:pt x="15" y="138"/>
                    </a:lnTo>
                    <a:lnTo>
                      <a:pt x="14" y="138"/>
                    </a:lnTo>
                    <a:lnTo>
                      <a:pt x="14" y="137"/>
                    </a:lnTo>
                    <a:lnTo>
                      <a:pt x="14" y="138"/>
                    </a:lnTo>
                    <a:lnTo>
                      <a:pt x="15" y="138"/>
                    </a:lnTo>
                    <a:lnTo>
                      <a:pt x="14" y="137"/>
                    </a:lnTo>
                    <a:lnTo>
                      <a:pt x="15" y="137"/>
                    </a:lnTo>
                    <a:lnTo>
                      <a:pt x="14" y="137"/>
                    </a:lnTo>
                    <a:lnTo>
                      <a:pt x="15" y="137"/>
                    </a:lnTo>
                    <a:lnTo>
                      <a:pt x="14" y="136"/>
                    </a:lnTo>
                    <a:lnTo>
                      <a:pt x="15" y="136"/>
                    </a:lnTo>
                    <a:lnTo>
                      <a:pt x="15" y="137"/>
                    </a:lnTo>
                    <a:lnTo>
                      <a:pt x="15" y="136"/>
                    </a:lnTo>
                    <a:lnTo>
                      <a:pt x="15" y="136"/>
                    </a:lnTo>
                    <a:lnTo>
                      <a:pt x="15" y="135"/>
                    </a:lnTo>
                    <a:lnTo>
                      <a:pt x="15" y="134"/>
                    </a:lnTo>
                    <a:lnTo>
                      <a:pt x="16" y="134"/>
                    </a:lnTo>
                    <a:lnTo>
                      <a:pt x="16" y="134"/>
                    </a:lnTo>
                    <a:lnTo>
                      <a:pt x="16" y="134"/>
                    </a:lnTo>
                    <a:lnTo>
                      <a:pt x="16" y="134"/>
                    </a:lnTo>
                    <a:lnTo>
                      <a:pt x="16" y="133"/>
                    </a:lnTo>
                    <a:lnTo>
                      <a:pt x="16" y="133"/>
                    </a:lnTo>
                    <a:lnTo>
                      <a:pt x="16" y="134"/>
                    </a:lnTo>
                    <a:lnTo>
                      <a:pt x="16" y="133"/>
                    </a:lnTo>
                    <a:lnTo>
                      <a:pt x="17" y="133"/>
                    </a:lnTo>
                    <a:lnTo>
                      <a:pt x="17" y="133"/>
                    </a:lnTo>
                    <a:lnTo>
                      <a:pt x="17" y="132"/>
                    </a:lnTo>
                    <a:lnTo>
                      <a:pt x="17" y="131"/>
                    </a:lnTo>
                    <a:lnTo>
                      <a:pt x="16" y="131"/>
                    </a:lnTo>
                    <a:lnTo>
                      <a:pt x="16" y="130"/>
                    </a:lnTo>
                    <a:lnTo>
                      <a:pt x="16" y="129"/>
                    </a:lnTo>
                    <a:lnTo>
                      <a:pt x="17" y="129"/>
                    </a:lnTo>
                    <a:lnTo>
                      <a:pt x="16" y="129"/>
                    </a:lnTo>
                    <a:lnTo>
                      <a:pt x="16" y="128"/>
                    </a:lnTo>
                    <a:lnTo>
                      <a:pt x="16" y="129"/>
                    </a:lnTo>
                    <a:lnTo>
                      <a:pt x="16" y="128"/>
                    </a:lnTo>
                    <a:lnTo>
                      <a:pt x="16" y="128"/>
                    </a:lnTo>
                    <a:lnTo>
                      <a:pt x="16" y="127"/>
                    </a:lnTo>
                    <a:lnTo>
                      <a:pt x="15" y="127"/>
                    </a:lnTo>
                    <a:lnTo>
                      <a:pt x="16" y="127"/>
                    </a:lnTo>
                    <a:lnTo>
                      <a:pt x="16" y="126"/>
                    </a:lnTo>
                    <a:lnTo>
                      <a:pt x="16" y="126"/>
                    </a:lnTo>
                    <a:lnTo>
                      <a:pt x="16" y="126"/>
                    </a:lnTo>
                    <a:lnTo>
                      <a:pt x="16" y="125"/>
                    </a:lnTo>
                    <a:lnTo>
                      <a:pt x="17" y="126"/>
                    </a:lnTo>
                    <a:lnTo>
                      <a:pt x="17" y="125"/>
                    </a:lnTo>
                    <a:lnTo>
                      <a:pt x="18" y="125"/>
                    </a:lnTo>
                    <a:lnTo>
                      <a:pt x="17" y="126"/>
                    </a:lnTo>
                    <a:lnTo>
                      <a:pt x="18" y="126"/>
                    </a:lnTo>
                    <a:lnTo>
                      <a:pt x="18" y="125"/>
                    </a:lnTo>
                    <a:lnTo>
                      <a:pt x="18" y="124"/>
                    </a:lnTo>
                    <a:lnTo>
                      <a:pt x="17" y="124"/>
                    </a:lnTo>
                    <a:lnTo>
                      <a:pt x="18" y="123"/>
                    </a:lnTo>
                    <a:lnTo>
                      <a:pt x="18" y="123"/>
                    </a:lnTo>
                    <a:lnTo>
                      <a:pt x="18" y="122"/>
                    </a:lnTo>
                    <a:lnTo>
                      <a:pt x="18" y="122"/>
                    </a:lnTo>
                    <a:lnTo>
                      <a:pt x="18" y="121"/>
                    </a:lnTo>
                    <a:lnTo>
                      <a:pt x="19" y="120"/>
                    </a:lnTo>
                    <a:lnTo>
                      <a:pt x="19" y="121"/>
                    </a:lnTo>
                    <a:lnTo>
                      <a:pt x="19" y="120"/>
                    </a:lnTo>
                    <a:lnTo>
                      <a:pt x="19" y="120"/>
                    </a:lnTo>
                    <a:lnTo>
                      <a:pt x="19" y="120"/>
                    </a:lnTo>
                    <a:lnTo>
                      <a:pt x="20" y="120"/>
                    </a:lnTo>
                    <a:lnTo>
                      <a:pt x="19" y="119"/>
                    </a:lnTo>
                    <a:lnTo>
                      <a:pt x="20" y="119"/>
                    </a:lnTo>
                    <a:lnTo>
                      <a:pt x="20" y="119"/>
                    </a:lnTo>
                    <a:lnTo>
                      <a:pt x="21" y="119"/>
                    </a:lnTo>
                    <a:lnTo>
                      <a:pt x="20" y="119"/>
                    </a:lnTo>
                    <a:lnTo>
                      <a:pt x="20" y="118"/>
                    </a:lnTo>
                    <a:lnTo>
                      <a:pt x="20" y="117"/>
                    </a:lnTo>
                    <a:lnTo>
                      <a:pt x="20" y="117"/>
                    </a:lnTo>
                    <a:lnTo>
                      <a:pt x="21" y="117"/>
                    </a:lnTo>
                    <a:lnTo>
                      <a:pt x="21" y="116"/>
                    </a:lnTo>
                    <a:lnTo>
                      <a:pt x="22" y="116"/>
                    </a:lnTo>
                    <a:lnTo>
                      <a:pt x="22" y="115"/>
                    </a:lnTo>
                    <a:lnTo>
                      <a:pt x="21" y="115"/>
                    </a:lnTo>
                    <a:lnTo>
                      <a:pt x="22" y="115"/>
                    </a:lnTo>
                    <a:lnTo>
                      <a:pt x="22" y="114"/>
                    </a:lnTo>
                    <a:lnTo>
                      <a:pt x="22" y="114"/>
                    </a:lnTo>
                    <a:lnTo>
                      <a:pt x="22" y="114"/>
                    </a:lnTo>
                    <a:lnTo>
                      <a:pt x="23" y="113"/>
                    </a:lnTo>
                    <a:lnTo>
                      <a:pt x="22" y="113"/>
                    </a:lnTo>
                    <a:lnTo>
                      <a:pt x="23" y="113"/>
                    </a:lnTo>
                    <a:lnTo>
                      <a:pt x="23" y="112"/>
                    </a:lnTo>
                    <a:lnTo>
                      <a:pt x="22" y="112"/>
                    </a:lnTo>
                    <a:lnTo>
                      <a:pt x="22" y="111"/>
                    </a:lnTo>
                    <a:lnTo>
                      <a:pt x="22" y="111"/>
                    </a:lnTo>
                    <a:lnTo>
                      <a:pt x="22" y="111"/>
                    </a:lnTo>
                    <a:lnTo>
                      <a:pt x="22" y="111"/>
                    </a:lnTo>
                    <a:lnTo>
                      <a:pt x="22" y="110"/>
                    </a:lnTo>
                    <a:lnTo>
                      <a:pt x="23" y="110"/>
                    </a:lnTo>
                    <a:lnTo>
                      <a:pt x="22" y="109"/>
                    </a:lnTo>
                    <a:lnTo>
                      <a:pt x="23" y="108"/>
                    </a:lnTo>
                    <a:lnTo>
                      <a:pt x="24" y="108"/>
                    </a:lnTo>
                    <a:lnTo>
                      <a:pt x="24" y="108"/>
                    </a:lnTo>
                    <a:lnTo>
                      <a:pt x="24" y="107"/>
                    </a:lnTo>
                    <a:lnTo>
                      <a:pt x="24" y="106"/>
                    </a:lnTo>
                    <a:lnTo>
                      <a:pt x="23" y="106"/>
                    </a:lnTo>
                    <a:lnTo>
                      <a:pt x="22" y="105"/>
                    </a:lnTo>
                    <a:lnTo>
                      <a:pt x="22" y="106"/>
                    </a:lnTo>
                    <a:lnTo>
                      <a:pt x="22" y="105"/>
                    </a:lnTo>
                    <a:lnTo>
                      <a:pt x="22" y="105"/>
                    </a:lnTo>
                    <a:lnTo>
                      <a:pt x="22" y="105"/>
                    </a:lnTo>
                    <a:lnTo>
                      <a:pt x="22" y="104"/>
                    </a:lnTo>
                    <a:lnTo>
                      <a:pt x="22" y="104"/>
                    </a:lnTo>
                    <a:lnTo>
                      <a:pt x="22" y="104"/>
                    </a:lnTo>
                    <a:lnTo>
                      <a:pt x="23" y="104"/>
                    </a:lnTo>
                    <a:lnTo>
                      <a:pt x="23" y="104"/>
                    </a:lnTo>
                    <a:lnTo>
                      <a:pt x="24" y="104"/>
                    </a:lnTo>
                    <a:lnTo>
                      <a:pt x="24" y="103"/>
                    </a:lnTo>
                    <a:lnTo>
                      <a:pt x="24" y="102"/>
                    </a:lnTo>
                    <a:lnTo>
                      <a:pt x="24" y="102"/>
                    </a:lnTo>
                    <a:lnTo>
                      <a:pt x="24" y="101"/>
                    </a:lnTo>
                    <a:lnTo>
                      <a:pt x="22" y="100"/>
                    </a:lnTo>
                    <a:lnTo>
                      <a:pt x="22" y="100"/>
                    </a:lnTo>
                    <a:lnTo>
                      <a:pt x="22" y="99"/>
                    </a:lnTo>
                    <a:lnTo>
                      <a:pt x="22" y="99"/>
                    </a:lnTo>
                    <a:lnTo>
                      <a:pt x="22" y="100"/>
                    </a:lnTo>
                    <a:lnTo>
                      <a:pt x="22" y="99"/>
                    </a:lnTo>
                    <a:lnTo>
                      <a:pt x="23" y="99"/>
                    </a:lnTo>
                    <a:lnTo>
                      <a:pt x="23" y="98"/>
                    </a:lnTo>
                    <a:lnTo>
                      <a:pt x="23" y="97"/>
                    </a:lnTo>
                    <a:lnTo>
                      <a:pt x="22" y="96"/>
                    </a:lnTo>
                    <a:lnTo>
                      <a:pt x="23" y="96"/>
                    </a:lnTo>
                    <a:lnTo>
                      <a:pt x="23" y="96"/>
                    </a:lnTo>
                    <a:lnTo>
                      <a:pt x="23" y="96"/>
                    </a:lnTo>
                    <a:lnTo>
                      <a:pt x="22" y="96"/>
                    </a:lnTo>
                    <a:lnTo>
                      <a:pt x="22" y="96"/>
                    </a:lnTo>
                    <a:lnTo>
                      <a:pt x="22" y="96"/>
                    </a:lnTo>
                    <a:lnTo>
                      <a:pt x="21" y="96"/>
                    </a:lnTo>
                    <a:lnTo>
                      <a:pt x="20" y="96"/>
                    </a:lnTo>
                    <a:lnTo>
                      <a:pt x="20" y="96"/>
                    </a:lnTo>
                    <a:lnTo>
                      <a:pt x="20" y="95"/>
                    </a:lnTo>
                    <a:lnTo>
                      <a:pt x="20" y="94"/>
                    </a:lnTo>
                    <a:lnTo>
                      <a:pt x="20" y="93"/>
                    </a:lnTo>
                    <a:lnTo>
                      <a:pt x="19" y="93"/>
                    </a:lnTo>
                    <a:lnTo>
                      <a:pt x="19" y="93"/>
                    </a:lnTo>
                    <a:lnTo>
                      <a:pt x="19" y="92"/>
                    </a:lnTo>
                    <a:lnTo>
                      <a:pt x="19" y="91"/>
                    </a:lnTo>
                    <a:lnTo>
                      <a:pt x="18" y="91"/>
                    </a:lnTo>
                    <a:lnTo>
                      <a:pt x="18" y="90"/>
                    </a:lnTo>
                    <a:lnTo>
                      <a:pt x="18" y="90"/>
                    </a:lnTo>
                    <a:lnTo>
                      <a:pt x="18" y="89"/>
                    </a:lnTo>
                    <a:lnTo>
                      <a:pt x="17" y="89"/>
                    </a:lnTo>
                    <a:lnTo>
                      <a:pt x="16" y="89"/>
                    </a:lnTo>
                    <a:lnTo>
                      <a:pt x="17" y="89"/>
                    </a:lnTo>
                    <a:lnTo>
                      <a:pt x="17" y="89"/>
                    </a:lnTo>
                    <a:lnTo>
                      <a:pt x="17" y="88"/>
                    </a:lnTo>
                    <a:lnTo>
                      <a:pt x="17" y="87"/>
                    </a:lnTo>
                    <a:lnTo>
                      <a:pt x="18" y="86"/>
                    </a:lnTo>
                    <a:lnTo>
                      <a:pt x="18" y="86"/>
                    </a:lnTo>
                    <a:lnTo>
                      <a:pt x="18" y="86"/>
                    </a:lnTo>
                    <a:lnTo>
                      <a:pt x="17" y="86"/>
                    </a:lnTo>
                    <a:lnTo>
                      <a:pt x="17" y="86"/>
                    </a:lnTo>
                    <a:lnTo>
                      <a:pt x="17" y="85"/>
                    </a:lnTo>
                    <a:lnTo>
                      <a:pt x="17" y="84"/>
                    </a:lnTo>
                    <a:lnTo>
                      <a:pt x="16" y="84"/>
                    </a:lnTo>
                    <a:lnTo>
                      <a:pt x="16" y="84"/>
                    </a:lnTo>
                    <a:lnTo>
                      <a:pt x="16" y="83"/>
                    </a:lnTo>
                    <a:lnTo>
                      <a:pt x="16" y="83"/>
                    </a:lnTo>
                    <a:lnTo>
                      <a:pt x="16" y="82"/>
                    </a:lnTo>
                    <a:lnTo>
                      <a:pt x="16" y="82"/>
                    </a:lnTo>
                    <a:lnTo>
                      <a:pt x="16" y="81"/>
                    </a:lnTo>
                    <a:lnTo>
                      <a:pt x="16" y="82"/>
                    </a:lnTo>
                    <a:lnTo>
                      <a:pt x="15" y="81"/>
                    </a:lnTo>
                    <a:lnTo>
                      <a:pt x="15" y="82"/>
                    </a:lnTo>
                    <a:lnTo>
                      <a:pt x="14" y="81"/>
                    </a:lnTo>
                    <a:lnTo>
                      <a:pt x="13" y="81"/>
                    </a:lnTo>
                    <a:lnTo>
                      <a:pt x="13" y="80"/>
                    </a:lnTo>
                    <a:lnTo>
                      <a:pt x="13" y="81"/>
                    </a:lnTo>
                    <a:lnTo>
                      <a:pt x="13" y="80"/>
                    </a:lnTo>
                    <a:lnTo>
                      <a:pt x="14" y="80"/>
                    </a:lnTo>
                    <a:lnTo>
                      <a:pt x="15" y="80"/>
                    </a:lnTo>
                    <a:lnTo>
                      <a:pt x="15" y="80"/>
                    </a:lnTo>
                    <a:lnTo>
                      <a:pt x="16" y="79"/>
                    </a:lnTo>
                    <a:lnTo>
                      <a:pt x="15" y="79"/>
                    </a:lnTo>
                    <a:lnTo>
                      <a:pt x="14" y="79"/>
                    </a:lnTo>
                    <a:lnTo>
                      <a:pt x="13" y="79"/>
                    </a:lnTo>
                    <a:lnTo>
                      <a:pt x="14" y="79"/>
                    </a:lnTo>
                    <a:lnTo>
                      <a:pt x="14" y="78"/>
                    </a:lnTo>
                    <a:lnTo>
                      <a:pt x="13" y="78"/>
                    </a:lnTo>
                    <a:lnTo>
                      <a:pt x="13" y="78"/>
                    </a:lnTo>
                    <a:lnTo>
                      <a:pt x="12" y="78"/>
                    </a:lnTo>
                    <a:lnTo>
                      <a:pt x="12" y="77"/>
                    </a:lnTo>
                    <a:lnTo>
                      <a:pt x="11" y="77"/>
                    </a:lnTo>
                    <a:lnTo>
                      <a:pt x="11" y="77"/>
                    </a:lnTo>
                    <a:lnTo>
                      <a:pt x="11" y="76"/>
                    </a:lnTo>
                    <a:lnTo>
                      <a:pt x="10" y="75"/>
                    </a:lnTo>
                    <a:lnTo>
                      <a:pt x="10" y="74"/>
                    </a:lnTo>
                    <a:lnTo>
                      <a:pt x="10" y="74"/>
                    </a:lnTo>
                    <a:lnTo>
                      <a:pt x="10" y="74"/>
                    </a:lnTo>
                    <a:lnTo>
                      <a:pt x="10" y="74"/>
                    </a:lnTo>
                    <a:lnTo>
                      <a:pt x="10" y="74"/>
                    </a:lnTo>
                    <a:lnTo>
                      <a:pt x="11" y="74"/>
                    </a:lnTo>
                    <a:lnTo>
                      <a:pt x="10" y="74"/>
                    </a:lnTo>
                    <a:lnTo>
                      <a:pt x="11" y="74"/>
                    </a:lnTo>
                    <a:lnTo>
                      <a:pt x="11" y="73"/>
                    </a:lnTo>
                    <a:lnTo>
                      <a:pt x="11" y="72"/>
                    </a:lnTo>
                    <a:lnTo>
                      <a:pt x="11" y="73"/>
                    </a:lnTo>
                    <a:lnTo>
                      <a:pt x="11" y="72"/>
                    </a:lnTo>
                    <a:lnTo>
                      <a:pt x="10" y="72"/>
                    </a:lnTo>
                    <a:lnTo>
                      <a:pt x="10" y="71"/>
                    </a:lnTo>
                    <a:lnTo>
                      <a:pt x="11" y="71"/>
                    </a:lnTo>
                    <a:lnTo>
                      <a:pt x="11" y="71"/>
                    </a:lnTo>
                    <a:lnTo>
                      <a:pt x="12" y="69"/>
                    </a:lnTo>
                    <a:lnTo>
                      <a:pt x="11" y="69"/>
                    </a:lnTo>
                    <a:lnTo>
                      <a:pt x="11" y="68"/>
                    </a:lnTo>
                    <a:lnTo>
                      <a:pt x="10" y="68"/>
                    </a:lnTo>
                    <a:lnTo>
                      <a:pt x="10" y="67"/>
                    </a:lnTo>
                    <a:lnTo>
                      <a:pt x="10" y="67"/>
                    </a:lnTo>
                    <a:lnTo>
                      <a:pt x="10" y="67"/>
                    </a:lnTo>
                    <a:lnTo>
                      <a:pt x="10" y="66"/>
                    </a:lnTo>
                    <a:lnTo>
                      <a:pt x="10" y="66"/>
                    </a:lnTo>
                    <a:lnTo>
                      <a:pt x="10" y="66"/>
                    </a:lnTo>
                    <a:lnTo>
                      <a:pt x="10" y="65"/>
                    </a:lnTo>
                    <a:lnTo>
                      <a:pt x="10" y="65"/>
                    </a:lnTo>
                    <a:lnTo>
                      <a:pt x="9" y="65"/>
                    </a:lnTo>
                    <a:lnTo>
                      <a:pt x="8" y="64"/>
                    </a:lnTo>
                    <a:lnTo>
                      <a:pt x="8" y="63"/>
                    </a:lnTo>
                    <a:lnTo>
                      <a:pt x="8" y="62"/>
                    </a:lnTo>
                    <a:lnTo>
                      <a:pt x="7" y="62"/>
                    </a:lnTo>
                    <a:lnTo>
                      <a:pt x="8" y="62"/>
                    </a:lnTo>
                    <a:lnTo>
                      <a:pt x="7" y="62"/>
                    </a:lnTo>
                    <a:lnTo>
                      <a:pt x="7" y="62"/>
                    </a:lnTo>
                    <a:lnTo>
                      <a:pt x="7" y="61"/>
                    </a:lnTo>
                    <a:lnTo>
                      <a:pt x="7" y="62"/>
                    </a:lnTo>
                    <a:lnTo>
                      <a:pt x="7" y="61"/>
                    </a:lnTo>
                    <a:lnTo>
                      <a:pt x="7" y="61"/>
                    </a:lnTo>
                    <a:lnTo>
                      <a:pt x="7" y="60"/>
                    </a:lnTo>
                    <a:lnTo>
                      <a:pt x="7" y="59"/>
                    </a:lnTo>
                    <a:lnTo>
                      <a:pt x="7" y="60"/>
                    </a:lnTo>
                    <a:lnTo>
                      <a:pt x="7" y="60"/>
                    </a:lnTo>
                    <a:lnTo>
                      <a:pt x="6" y="60"/>
                    </a:lnTo>
                    <a:lnTo>
                      <a:pt x="7" y="59"/>
                    </a:lnTo>
                    <a:lnTo>
                      <a:pt x="6" y="59"/>
                    </a:lnTo>
                    <a:lnTo>
                      <a:pt x="6" y="59"/>
                    </a:lnTo>
                    <a:lnTo>
                      <a:pt x="5" y="59"/>
                    </a:lnTo>
                    <a:lnTo>
                      <a:pt x="4" y="59"/>
                    </a:lnTo>
                    <a:lnTo>
                      <a:pt x="4" y="59"/>
                    </a:lnTo>
                    <a:lnTo>
                      <a:pt x="4" y="59"/>
                    </a:lnTo>
                    <a:lnTo>
                      <a:pt x="4" y="59"/>
                    </a:lnTo>
                    <a:lnTo>
                      <a:pt x="4" y="58"/>
                    </a:lnTo>
                    <a:lnTo>
                      <a:pt x="3" y="57"/>
                    </a:lnTo>
                    <a:lnTo>
                      <a:pt x="3" y="56"/>
                    </a:lnTo>
                    <a:lnTo>
                      <a:pt x="2" y="56"/>
                    </a:lnTo>
                    <a:lnTo>
                      <a:pt x="1" y="56"/>
                    </a:lnTo>
                    <a:lnTo>
                      <a:pt x="1" y="55"/>
                    </a:lnTo>
                    <a:lnTo>
                      <a:pt x="1" y="56"/>
                    </a:lnTo>
                    <a:lnTo>
                      <a:pt x="1" y="55"/>
                    </a:lnTo>
                    <a:lnTo>
                      <a:pt x="1" y="49"/>
                    </a:lnTo>
                    <a:lnTo>
                      <a:pt x="1" y="45"/>
                    </a:lnTo>
                    <a:lnTo>
                      <a:pt x="1" y="43"/>
                    </a:lnTo>
                    <a:lnTo>
                      <a:pt x="1" y="43"/>
                    </a:lnTo>
                    <a:lnTo>
                      <a:pt x="1" y="42"/>
                    </a:lnTo>
                    <a:lnTo>
                      <a:pt x="1" y="41"/>
                    </a:lnTo>
                    <a:lnTo>
                      <a:pt x="1" y="40"/>
                    </a:lnTo>
                    <a:lnTo>
                      <a:pt x="1" y="39"/>
                    </a:lnTo>
                    <a:lnTo>
                      <a:pt x="1" y="38"/>
                    </a:lnTo>
                    <a:lnTo>
                      <a:pt x="1" y="37"/>
                    </a:lnTo>
                    <a:lnTo>
                      <a:pt x="1" y="37"/>
                    </a:lnTo>
                    <a:lnTo>
                      <a:pt x="1" y="36"/>
                    </a:lnTo>
                    <a:lnTo>
                      <a:pt x="1" y="35"/>
                    </a:lnTo>
                    <a:lnTo>
                      <a:pt x="1" y="31"/>
                    </a:lnTo>
                    <a:lnTo>
                      <a:pt x="0" y="30"/>
                    </a:lnTo>
                    <a:lnTo>
                      <a:pt x="0" y="29"/>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3" name="Freeform 211"/>
              <p:cNvSpPr>
                <a:spLocks/>
              </p:cNvSpPr>
              <p:nvPr/>
            </p:nvSpPr>
            <p:spPr bwMode="auto">
              <a:xfrm>
                <a:off x="4376" y="1793"/>
                <a:ext cx="218" cy="200"/>
              </a:xfrm>
              <a:custGeom>
                <a:avLst/>
                <a:gdLst>
                  <a:gd name="T0" fmla="*/ 11 w 218"/>
                  <a:gd name="T1" fmla="*/ 3 h 200"/>
                  <a:gd name="T2" fmla="*/ 49 w 218"/>
                  <a:gd name="T3" fmla="*/ 3 h 200"/>
                  <a:gd name="T4" fmla="*/ 90 w 218"/>
                  <a:gd name="T5" fmla="*/ 1 h 200"/>
                  <a:gd name="T6" fmla="*/ 115 w 218"/>
                  <a:gd name="T7" fmla="*/ 5 h 200"/>
                  <a:gd name="T8" fmla="*/ 121 w 218"/>
                  <a:gd name="T9" fmla="*/ 14 h 200"/>
                  <a:gd name="T10" fmla="*/ 122 w 218"/>
                  <a:gd name="T11" fmla="*/ 24 h 200"/>
                  <a:gd name="T12" fmla="*/ 126 w 218"/>
                  <a:gd name="T13" fmla="*/ 29 h 200"/>
                  <a:gd name="T14" fmla="*/ 126 w 218"/>
                  <a:gd name="T15" fmla="*/ 40 h 200"/>
                  <a:gd name="T16" fmla="*/ 123 w 218"/>
                  <a:gd name="T17" fmla="*/ 42 h 200"/>
                  <a:gd name="T18" fmla="*/ 119 w 218"/>
                  <a:gd name="T19" fmla="*/ 51 h 200"/>
                  <a:gd name="T20" fmla="*/ 111 w 218"/>
                  <a:gd name="T21" fmla="*/ 60 h 200"/>
                  <a:gd name="T22" fmla="*/ 107 w 218"/>
                  <a:gd name="T23" fmla="*/ 70 h 200"/>
                  <a:gd name="T24" fmla="*/ 106 w 218"/>
                  <a:gd name="T25" fmla="*/ 83 h 200"/>
                  <a:gd name="T26" fmla="*/ 101 w 218"/>
                  <a:gd name="T27" fmla="*/ 89 h 200"/>
                  <a:gd name="T28" fmla="*/ 122 w 218"/>
                  <a:gd name="T29" fmla="*/ 101 h 200"/>
                  <a:gd name="T30" fmla="*/ 153 w 218"/>
                  <a:gd name="T31" fmla="*/ 99 h 200"/>
                  <a:gd name="T32" fmla="*/ 181 w 218"/>
                  <a:gd name="T33" fmla="*/ 98 h 200"/>
                  <a:gd name="T34" fmla="*/ 178 w 218"/>
                  <a:gd name="T35" fmla="*/ 108 h 200"/>
                  <a:gd name="T36" fmla="*/ 177 w 218"/>
                  <a:gd name="T37" fmla="*/ 114 h 200"/>
                  <a:gd name="T38" fmla="*/ 181 w 218"/>
                  <a:gd name="T39" fmla="*/ 121 h 200"/>
                  <a:gd name="T40" fmla="*/ 187 w 218"/>
                  <a:gd name="T41" fmla="*/ 134 h 200"/>
                  <a:gd name="T42" fmla="*/ 185 w 218"/>
                  <a:gd name="T43" fmla="*/ 142 h 200"/>
                  <a:gd name="T44" fmla="*/ 184 w 218"/>
                  <a:gd name="T45" fmla="*/ 149 h 200"/>
                  <a:gd name="T46" fmla="*/ 193 w 218"/>
                  <a:gd name="T47" fmla="*/ 145 h 200"/>
                  <a:gd name="T48" fmla="*/ 205 w 218"/>
                  <a:gd name="T49" fmla="*/ 141 h 200"/>
                  <a:gd name="T50" fmla="*/ 205 w 218"/>
                  <a:gd name="T51" fmla="*/ 151 h 200"/>
                  <a:gd name="T52" fmla="*/ 202 w 218"/>
                  <a:gd name="T53" fmla="*/ 157 h 200"/>
                  <a:gd name="T54" fmla="*/ 197 w 218"/>
                  <a:gd name="T55" fmla="*/ 157 h 200"/>
                  <a:gd name="T56" fmla="*/ 193 w 218"/>
                  <a:gd name="T57" fmla="*/ 161 h 200"/>
                  <a:gd name="T58" fmla="*/ 190 w 218"/>
                  <a:gd name="T59" fmla="*/ 166 h 200"/>
                  <a:gd name="T60" fmla="*/ 196 w 218"/>
                  <a:gd name="T61" fmla="*/ 176 h 200"/>
                  <a:gd name="T62" fmla="*/ 209 w 218"/>
                  <a:gd name="T63" fmla="*/ 179 h 200"/>
                  <a:gd name="T64" fmla="*/ 216 w 218"/>
                  <a:gd name="T65" fmla="*/ 187 h 200"/>
                  <a:gd name="T66" fmla="*/ 209 w 218"/>
                  <a:gd name="T67" fmla="*/ 193 h 200"/>
                  <a:gd name="T68" fmla="*/ 202 w 218"/>
                  <a:gd name="T69" fmla="*/ 194 h 200"/>
                  <a:gd name="T70" fmla="*/ 189 w 218"/>
                  <a:gd name="T71" fmla="*/ 182 h 200"/>
                  <a:gd name="T72" fmla="*/ 169 w 218"/>
                  <a:gd name="T73" fmla="*/ 191 h 200"/>
                  <a:gd name="T74" fmla="*/ 164 w 218"/>
                  <a:gd name="T75" fmla="*/ 191 h 200"/>
                  <a:gd name="T76" fmla="*/ 160 w 218"/>
                  <a:gd name="T77" fmla="*/ 185 h 200"/>
                  <a:gd name="T78" fmla="*/ 154 w 218"/>
                  <a:gd name="T79" fmla="*/ 185 h 200"/>
                  <a:gd name="T80" fmla="*/ 149 w 218"/>
                  <a:gd name="T81" fmla="*/ 188 h 200"/>
                  <a:gd name="T82" fmla="*/ 141 w 218"/>
                  <a:gd name="T83" fmla="*/ 194 h 200"/>
                  <a:gd name="T84" fmla="*/ 132 w 218"/>
                  <a:gd name="T85" fmla="*/ 191 h 200"/>
                  <a:gd name="T86" fmla="*/ 120 w 218"/>
                  <a:gd name="T87" fmla="*/ 183 h 200"/>
                  <a:gd name="T88" fmla="*/ 117 w 218"/>
                  <a:gd name="T89" fmla="*/ 175 h 200"/>
                  <a:gd name="T90" fmla="*/ 105 w 218"/>
                  <a:gd name="T91" fmla="*/ 170 h 200"/>
                  <a:gd name="T92" fmla="*/ 95 w 218"/>
                  <a:gd name="T93" fmla="*/ 166 h 200"/>
                  <a:gd name="T94" fmla="*/ 86 w 218"/>
                  <a:gd name="T95" fmla="*/ 164 h 200"/>
                  <a:gd name="T96" fmla="*/ 85 w 218"/>
                  <a:gd name="T97" fmla="*/ 167 h 200"/>
                  <a:gd name="T98" fmla="*/ 83 w 218"/>
                  <a:gd name="T99" fmla="*/ 173 h 200"/>
                  <a:gd name="T100" fmla="*/ 60 w 218"/>
                  <a:gd name="T101" fmla="*/ 172 h 200"/>
                  <a:gd name="T102" fmla="*/ 37 w 218"/>
                  <a:gd name="T103" fmla="*/ 165 h 200"/>
                  <a:gd name="T104" fmla="*/ 13 w 218"/>
                  <a:gd name="T105" fmla="*/ 169 h 200"/>
                  <a:gd name="T106" fmla="*/ 15 w 218"/>
                  <a:gd name="T107" fmla="*/ 154 h 200"/>
                  <a:gd name="T108" fmla="*/ 16 w 218"/>
                  <a:gd name="T109" fmla="*/ 144 h 200"/>
                  <a:gd name="T110" fmla="*/ 15 w 218"/>
                  <a:gd name="T111" fmla="*/ 135 h 200"/>
                  <a:gd name="T112" fmla="*/ 17 w 218"/>
                  <a:gd name="T113" fmla="*/ 126 h 200"/>
                  <a:gd name="T114" fmla="*/ 23 w 218"/>
                  <a:gd name="T115" fmla="*/ 113 h 200"/>
                  <a:gd name="T116" fmla="*/ 22 w 218"/>
                  <a:gd name="T117" fmla="*/ 100 h 200"/>
                  <a:gd name="T118" fmla="*/ 17 w 218"/>
                  <a:gd name="T119" fmla="*/ 89 h 200"/>
                  <a:gd name="T120" fmla="*/ 14 w 218"/>
                  <a:gd name="T121" fmla="*/ 78 h 200"/>
                  <a:gd name="T122" fmla="*/ 10 w 218"/>
                  <a:gd name="T123" fmla="*/ 66 h 200"/>
                  <a:gd name="T124" fmla="*/ 1 w 218"/>
                  <a:gd name="T125" fmla="*/ 5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200">
                    <a:moveTo>
                      <a:pt x="0" y="28"/>
                    </a:moveTo>
                    <a:lnTo>
                      <a:pt x="0" y="28"/>
                    </a:lnTo>
                    <a:lnTo>
                      <a:pt x="0" y="27"/>
                    </a:lnTo>
                    <a:lnTo>
                      <a:pt x="0" y="26"/>
                    </a:lnTo>
                    <a:lnTo>
                      <a:pt x="0" y="23"/>
                    </a:lnTo>
                    <a:lnTo>
                      <a:pt x="0" y="22"/>
                    </a:lnTo>
                    <a:lnTo>
                      <a:pt x="0" y="20"/>
                    </a:lnTo>
                    <a:lnTo>
                      <a:pt x="0" y="19"/>
                    </a:lnTo>
                    <a:lnTo>
                      <a:pt x="0" y="19"/>
                    </a:lnTo>
                    <a:lnTo>
                      <a:pt x="0" y="18"/>
                    </a:lnTo>
                    <a:lnTo>
                      <a:pt x="0" y="17"/>
                    </a:lnTo>
                    <a:lnTo>
                      <a:pt x="0" y="16"/>
                    </a:lnTo>
                    <a:lnTo>
                      <a:pt x="0" y="16"/>
                    </a:lnTo>
                    <a:lnTo>
                      <a:pt x="0" y="15"/>
                    </a:lnTo>
                    <a:lnTo>
                      <a:pt x="0" y="14"/>
                    </a:lnTo>
                    <a:lnTo>
                      <a:pt x="0" y="13"/>
                    </a:lnTo>
                    <a:lnTo>
                      <a:pt x="0" y="13"/>
                    </a:lnTo>
                    <a:lnTo>
                      <a:pt x="0" y="12"/>
                    </a:lnTo>
                    <a:lnTo>
                      <a:pt x="0" y="11"/>
                    </a:lnTo>
                    <a:lnTo>
                      <a:pt x="0" y="10"/>
                    </a:lnTo>
                    <a:lnTo>
                      <a:pt x="0" y="4"/>
                    </a:lnTo>
                    <a:lnTo>
                      <a:pt x="1" y="4"/>
                    </a:lnTo>
                    <a:lnTo>
                      <a:pt x="1" y="4"/>
                    </a:lnTo>
                    <a:lnTo>
                      <a:pt x="1" y="3"/>
                    </a:lnTo>
                    <a:lnTo>
                      <a:pt x="2" y="3"/>
                    </a:lnTo>
                    <a:lnTo>
                      <a:pt x="3" y="3"/>
                    </a:lnTo>
                    <a:lnTo>
                      <a:pt x="4" y="3"/>
                    </a:lnTo>
                    <a:lnTo>
                      <a:pt x="5" y="3"/>
                    </a:lnTo>
                    <a:lnTo>
                      <a:pt x="6" y="3"/>
                    </a:lnTo>
                    <a:lnTo>
                      <a:pt x="7" y="3"/>
                    </a:lnTo>
                    <a:lnTo>
                      <a:pt x="10" y="3"/>
                    </a:lnTo>
                    <a:lnTo>
                      <a:pt x="10" y="3"/>
                    </a:lnTo>
                    <a:lnTo>
                      <a:pt x="11" y="3"/>
                    </a:lnTo>
                    <a:lnTo>
                      <a:pt x="13" y="3"/>
                    </a:lnTo>
                    <a:lnTo>
                      <a:pt x="13" y="3"/>
                    </a:lnTo>
                    <a:lnTo>
                      <a:pt x="13" y="3"/>
                    </a:lnTo>
                    <a:lnTo>
                      <a:pt x="14" y="3"/>
                    </a:lnTo>
                    <a:lnTo>
                      <a:pt x="17" y="3"/>
                    </a:lnTo>
                    <a:lnTo>
                      <a:pt x="18" y="3"/>
                    </a:lnTo>
                    <a:lnTo>
                      <a:pt x="19" y="3"/>
                    </a:lnTo>
                    <a:lnTo>
                      <a:pt x="21" y="3"/>
                    </a:lnTo>
                    <a:lnTo>
                      <a:pt x="22" y="3"/>
                    </a:lnTo>
                    <a:lnTo>
                      <a:pt x="24" y="3"/>
                    </a:lnTo>
                    <a:lnTo>
                      <a:pt x="27" y="3"/>
                    </a:lnTo>
                    <a:lnTo>
                      <a:pt x="28" y="3"/>
                    </a:lnTo>
                    <a:lnTo>
                      <a:pt x="28" y="3"/>
                    </a:lnTo>
                    <a:lnTo>
                      <a:pt x="32" y="3"/>
                    </a:lnTo>
                    <a:lnTo>
                      <a:pt x="33" y="3"/>
                    </a:lnTo>
                    <a:lnTo>
                      <a:pt x="34" y="3"/>
                    </a:lnTo>
                    <a:lnTo>
                      <a:pt x="34" y="3"/>
                    </a:lnTo>
                    <a:lnTo>
                      <a:pt x="35" y="3"/>
                    </a:lnTo>
                    <a:lnTo>
                      <a:pt x="36" y="3"/>
                    </a:lnTo>
                    <a:lnTo>
                      <a:pt x="37" y="3"/>
                    </a:lnTo>
                    <a:lnTo>
                      <a:pt x="38" y="3"/>
                    </a:lnTo>
                    <a:lnTo>
                      <a:pt x="39" y="3"/>
                    </a:lnTo>
                    <a:lnTo>
                      <a:pt x="41" y="3"/>
                    </a:lnTo>
                    <a:lnTo>
                      <a:pt x="42" y="3"/>
                    </a:lnTo>
                    <a:lnTo>
                      <a:pt x="43" y="3"/>
                    </a:lnTo>
                    <a:lnTo>
                      <a:pt x="43" y="3"/>
                    </a:lnTo>
                    <a:lnTo>
                      <a:pt x="44" y="3"/>
                    </a:lnTo>
                    <a:lnTo>
                      <a:pt x="46" y="3"/>
                    </a:lnTo>
                    <a:lnTo>
                      <a:pt x="46" y="3"/>
                    </a:lnTo>
                    <a:lnTo>
                      <a:pt x="46" y="3"/>
                    </a:lnTo>
                    <a:lnTo>
                      <a:pt x="47" y="3"/>
                    </a:lnTo>
                    <a:lnTo>
                      <a:pt x="48" y="3"/>
                    </a:lnTo>
                    <a:lnTo>
                      <a:pt x="49" y="3"/>
                    </a:lnTo>
                    <a:lnTo>
                      <a:pt x="50" y="3"/>
                    </a:lnTo>
                    <a:lnTo>
                      <a:pt x="50" y="3"/>
                    </a:lnTo>
                    <a:lnTo>
                      <a:pt x="51" y="3"/>
                    </a:lnTo>
                    <a:lnTo>
                      <a:pt x="52" y="3"/>
                    </a:lnTo>
                    <a:lnTo>
                      <a:pt x="52" y="3"/>
                    </a:lnTo>
                    <a:lnTo>
                      <a:pt x="53" y="3"/>
                    </a:lnTo>
                    <a:lnTo>
                      <a:pt x="53" y="3"/>
                    </a:lnTo>
                    <a:lnTo>
                      <a:pt x="54" y="3"/>
                    </a:lnTo>
                    <a:lnTo>
                      <a:pt x="57" y="3"/>
                    </a:lnTo>
                    <a:lnTo>
                      <a:pt x="57" y="3"/>
                    </a:lnTo>
                    <a:lnTo>
                      <a:pt x="58" y="3"/>
                    </a:lnTo>
                    <a:lnTo>
                      <a:pt x="60" y="2"/>
                    </a:lnTo>
                    <a:lnTo>
                      <a:pt x="62" y="2"/>
                    </a:lnTo>
                    <a:lnTo>
                      <a:pt x="63" y="2"/>
                    </a:lnTo>
                    <a:lnTo>
                      <a:pt x="69" y="2"/>
                    </a:lnTo>
                    <a:lnTo>
                      <a:pt x="71" y="2"/>
                    </a:lnTo>
                    <a:lnTo>
                      <a:pt x="71" y="2"/>
                    </a:lnTo>
                    <a:lnTo>
                      <a:pt x="72" y="2"/>
                    </a:lnTo>
                    <a:lnTo>
                      <a:pt x="74" y="2"/>
                    </a:lnTo>
                    <a:lnTo>
                      <a:pt x="74" y="2"/>
                    </a:lnTo>
                    <a:lnTo>
                      <a:pt x="80" y="2"/>
                    </a:lnTo>
                    <a:lnTo>
                      <a:pt x="81" y="2"/>
                    </a:lnTo>
                    <a:lnTo>
                      <a:pt x="83" y="1"/>
                    </a:lnTo>
                    <a:lnTo>
                      <a:pt x="83" y="2"/>
                    </a:lnTo>
                    <a:lnTo>
                      <a:pt x="83" y="1"/>
                    </a:lnTo>
                    <a:lnTo>
                      <a:pt x="84" y="1"/>
                    </a:lnTo>
                    <a:lnTo>
                      <a:pt x="85" y="1"/>
                    </a:lnTo>
                    <a:lnTo>
                      <a:pt x="85" y="1"/>
                    </a:lnTo>
                    <a:lnTo>
                      <a:pt x="86" y="1"/>
                    </a:lnTo>
                    <a:lnTo>
                      <a:pt x="86" y="1"/>
                    </a:lnTo>
                    <a:lnTo>
                      <a:pt x="88" y="1"/>
                    </a:lnTo>
                    <a:lnTo>
                      <a:pt x="89" y="1"/>
                    </a:lnTo>
                    <a:lnTo>
                      <a:pt x="90" y="1"/>
                    </a:lnTo>
                    <a:lnTo>
                      <a:pt x="92" y="1"/>
                    </a:lnTo>
                    <a:lnTo>
                      <a:pt x="93" y="1"/>
                    </a:lnTo>
                    <a:lnTo>
                      <a:pt x="94" y="1"/>
                    </a:lnTo>
                    <a:lnTo>
                      <a:pt x="95" y="1"/>
                    </a:lnTo>
                    <a:lnTo>
                      <a:pt x="96" y="1"/>
                    </a:lnTo>
                    <a:lnTo>
                      <a:pt x="98" y="1"/>
                    </a:lnTo>
                    <a:lnTo>
                      <a:pt x="98" y="1"/>
                    </a:lnTo>
                    <a:lnTo>
                      <a:pt x="99" y="0"/>
                    </a:lnTo>
                    <a:lnTo>
                      <a:pt x="100" y="0"/>
                    </a:lnTo>
                    <a:lnTo>
                      <a:pt x="101" y="0"/>
                    </a:lnTo>
                    <a:lnTo>
                      <a:pt x="102" y="0"/>
                    </a:lnTo>
                    <a:lnTo>
                      <a:pt x="103" y="0"/>
                    </a:lnTo>
                    <a:lnTo>
                      <a:pt x="104" y="0"/>
                    </a:lnTo>
                    <a:lnTo>
                      <a:pt x="105" y="0"/>
                    </a:lnTo>
                    <a:lnTo>
                      <a:pt x="105" y="0"/>
                    </a:lnTo>
                    <a:lnTo>
                      <a:pt x="107" y="0"/>
                    </a:lnTo>
                    <a:lnTo>
                      <a:pt x="107" y="0"/>
                    </a:lnTo>
                    <a:lnTo>
                      <a:pt x="108" y="0"/>
                    </a:lnTo>
                    <a:lnTo>
                      <a:pt x="112" y="0"/>
                    </a:lnTo>
                    <a:lnTo>
                      <a:pt x="113" y="0"/>
                    </a:lnTo>
                    <a:lnTo>
                      <a:pt x="113" y="0"/>
                    </a:lnTo>
                    <a:lnTo>
                      <a:pt x="114" y="0"/>
                    </a:lnTo>
                    <a:lnTo>
                      <a:pt x="117" y="0"/>
                    </a:lnTo>
                    <a:lnTo>
                      <a:pt x="117" y="0"/>
                    </a:lnTo>
                    <a:lnTo>
                      <a:pt x="116" y="1"/>
                    </a:lnTo>
                    <a:lnTo>
                      <a:pt x="115" y="2"/>
                    </a:lnTo>
                    <a:lnTo>
                      <a:pt x="115" y="3"/>
                    </a:lnTo>
                    <a:lnTo>
                      <a:pt x="115" y="3"/>
                    </a:lnTo>
                    <a:lnTo>
                      <a:pt x="114" y="3"/>
                    </a:lnTo>
                    <a:lnTo>
                      <a:pt x="114" y="4"/>
                    </a:lnTo>
                    <a:lnTo>
                      <a:pt x="114" y="5"/>
                    </a:lnTo>
                    <a:lnTo>
                      <a:pt x="115" y="5"/>
                    </a:lnTo>
                    <a:lnTo>
                      <a:pt x="115" y="5"/>
                    </a:lnTo>
                    <a:lnTo>
                      <a:pt x="116" y="5"/>
                    </a:lnTo>
                    <a:lnTo>
                      <a:pt x="117" y="5"/>
                    </a:lnTo>
                    <a:lnTo>
                      <a:pt x="117" y="5"/>
                    </a:lnTo>
                    <a:lnTo>
                      <a:pt x="118" y="5"/>
                    </a:lnTo>
                    <a:lnTo>
                      <a:pt x="118" y="3"/>
                    </a:lnTo>
                    <a:lnTo>
                      <a:pt x="118" y="2"/>
                    </a:lnTo>
                    <a:lnTo>
                      <a:pt x="118" y="1"/>
                    </a:lnTo>
                    <a:lnTo>
                      <a:pt x="118" y="0"/>
                    </a:lnTo>
                    <a:lnTo>
                      <a:pt x="119" y="0"/>
                    </a:lnTo>
                    <a:lnTo>
                      <a:pt x="119" y="1"/>
                    </a:lnTo>
                    <a:lnTo>
                      <a:pt x="120" y="1"/>
                    </a:lnTo>
                    <a:lnTo>
                      <a:pt x="120" y="2"/>
                    </a:lnTo>
                    <a:lnTo>
                      <a:pt x="120" y="3"/>
                    </a:lnTo>
                    <a:lnTo>
                      <a:pt x="120" y="3"/>
                    </a:lnTo>
                    <a:lnTo>
                      <a:pt x="120" y="4"/>
                    </a:lnTo>
                    <a:lnTo>
                      <a:pt x="120" y="5"/>
                    </a:lnTo>
                    <a:lnTo>
                      <a:pt x="120" y="6"/>
                    </a:lnTo>
                    <a:lnTo>
                      <a:pt x="119" y="7"/>
                    </a:lnTo>
                    <a:lnTo>
                      <a:pt x="118" y="7"/>
                    </a:lnTo>
                    <a:lnTo>
                      <a:pt x="118" y="8"/>
                    </a:lnTo>
                    <a:lnTo>
                      <a:pt x="117" y="9"/>
                    </a:lnTo>
                    <a:lnTo>
                      <a:pt x="117" y="10"/>
                    </a:lnTo>
                    <a:lnTo>
                      <a:pt x="117" y="11"/>
                    </a:lnTo>
                    <a:lnTo>
                      <a:pt x="117" y="12"/>
                    </a:lnTo>
                    <a:lnTo>
                      <a:pt x="117" y="13"/>
                    </a:lnTo>
                    <a:lnTo>
                      <a:pt x="117" y="13"/>
                    </a:lnTo>
                    <a:lnTo>
                      <a:pt x="118" y="13"/>
                    </a:lnTo>
                    <a:lnTo>
                      <a:pt x="118" y="13"/>
                    </a:lnTo>
                    <a:lnTo>
                      <a:pt x="119" y="13"/>
                    </a:lnTo>
                    <a:lnTo>
                      <a:pt x="120" y="13"/>
                    </a:lnTo>
                    <a:lnTo>
                      <a:pt x="121" y="13"/>
                    </a:lnTo>
                    <a:lnTo>
                      <a:pt x="122" y="14"/>
                    </a:lnTo>
                    <a:lnTo>
                      <a:pt x="121" y="14"/>
                    </a:lnTo>
                    <a:lnTo>
                      <a:pt x="121" y="15"/>
                    </a:lnTo>
                    <a:lnTo>
                      <a:pt x="120" y="16"/>
                    </a:lnTo>
                    <a:lnTo>
                      <a:pt x="120" y="16"/>
                    </a:lnTo>
                    <a:lnTo>
                      <a:pt x="119" y="16"/>
                    </a:lnTo>
                    <a:lnTo>
                      <a:pt x="118" y="17"/>
                    </a:lnTo>
                    <a:lnTo>
                      <a:pt x="118" y="18"/>
                    </a:lnTo>
                    <a:lnTo>
                      <a:pt x="118" y="19"/>
                    </a:lnTo>
                    <a:lnTo>
                      <a:pt x="118" y="20"/>
                    </a:lnTo>
                    <a:lnTo>
                      <a:pt x="118" y="20"/>
                    </a:lnTo>
                    <a:lnTo>
                      <a:pt x="119" y="21"/>
                    </a:lnTo>
                    <a:lnTo>
                      <a:pt x="119" y="20"/>
                    </a:lnTo>
                    <a:lnTo>
                      <a:pt x="120" y="20"/>
                    </a:lnTo>
                    <a:lnTo>
                      <a:pt x="120" y="20"/>
                    </a:lnTo>
                    <a:lnTo>
                      <a:pt x="121" y="20"/>
                    </a:lnTo>
                    <a:lnTo>
                      <a:pt x="122" y="20"/>
                    </a:lnTo>
                    <a:lnTo>
                      <a:pt x="123" y="19"/>
                    </a:lnTo>
                    <a:lnTo>
                      <a:pt x="123" y="19"/>
                    </a:lnTo>
                    <a:lnTo>
                      <a:pt x="123" y="18"/>
                    </a:lnTo>
                    <a:lnTo>
                      <a:pt x="123" y="18"/>
                    </a:lnTo>
                    <a:lnTo>
                      <a:pt x="124" y="19"/>
                    </a:lnTo>
                    <a:lnTo>
                      <a:pt x="124" y="19"/>
                    </a:lnTo>
                    <a:lnTo>
                      <a:pt x="124" y="20"/>
                    </a:lnTo>
                    <a:lnTo>
                      <a:pt x="124" y="20"/>
                    </a:lnTo>
                    <a:lnTo>
                      <a:pt x="123" y="20"/>
                    </a:lnTo>
                    <a:lnTo>
                      <a:pt x="123" y="21"/>
                    </a:lnTo>
                    <a:lnTo>
                      <a:pt x="123" y="21"/>
                    </a:lnTo>
                    <a:lnTo>
                      <a:pt x="122" y="21"/>
                    </a:lnTo>
                    <a:lnTo>
                      <a:pt x="122" y="22"/>
                    </a:lnTo>
                    <a:lnTo>
                      <a:pt x="121" y="22"/>
                    </a:lnTo>
                    <a:lnTo>
                      <a:pt x="121" y="22"/>
                    </a:lnTo>
                    <a:lnTo>
                      <a:pt x="121" y="23"/>
                    </a:lnTo>
                    <a:lnTo>
                      <a:pt x="122" y="23"/>
                    </a:lnTo>
                    <a:lnTo>
                      <a:pt x="122" y="24"/>
                    </a:lnTo>
                    <a:lnTo>
                      <a:pt x="123" y="24"/>
                    </a:lnTo>
                    <a:lnTo>
                      <a:pt x="124" y="24"/>
                    </a:lnTo>
                    <a:lnTo>
                      <a:pt x="124" y="25"/>
                    </a:lnTo>
                    <a:lnTo>
                      <a:pt x="124" y="25"/>
                    </a:lnTo>
                    <a:lnTo>
                      <a:pt x="124" y="25"/>
                    </a:lnTo>
                    <a:lnTo>
                      <a:pt x="125" y="25"/>
                    </a:lnTo>
                    <a:lnTo>
                      <a:pt x="124" y="26"/>
                    </a:lnTo>
                    <a:lnTo>
                      <a:pt x="124" y="26"/>
                    </a:lnTo>
                    <a:lnTo>
                      <a:pt x="123" y="26"/>
                    </a:lnTo>
                    <a:lnTo>
                      <a:pt x="123" y="26"/>
                    </a:lnTo>
                    <a:lnTo>
                      <a:pt x="123" y="25"/>
                    </a:lnTo>
                    <a:lnTo>
                      <a:pt x="122" y="25"/>
                    </a:lnTo>
                    <a:lnTo>
                      <a:pt x="121" y="24"/>
                    </a:lnTo>
                    <a:lnTo>
                      <a:pt x="120" y="22"/>
                    </a:lnTo>
                    <a:lnTo>
                      <a:pt x="120" y="23"/>
                    </a:lnTo>
                    <a:lnTo>
                      <a:pt x="120" y="24"/>
                    </a:lnTo>
                    <a:lnTo>
                      <a:pt x="120" y="25"/>
                    </a:lnTo>
                    <a:lnTo>
                      <a:pt x="120" y="25"/>
                    </a:lnTo>
                    <a:lnTo>
                      <a:pt x="120" y="26"/>
                    </a:lnTo>
                    <a:lnTo>
                      <a:pt x="120" y="27"/>
                    </a:lnTo>
                    <a:lnTo>
                      <a:pt x="120" y="28"/>
                    </a:lnTo>
                    <a:lnTo>
                      <a:pt x="121" y="28"/>
                    </a:lnTo>
                    <a:lnTo>
                      <a:pt x="122" y="28"/>
                    </a:lnTo>
                    <a:lnTo>
                      <a:pt x="123" y="28"/>
                    </a:lnTo>
                    <a:lnTo>
                      <a:pt x="123" y="28"/>
                    </a:lnTo>
                    <a:lnTo>
                      <a:pt x="124" y="28"/>
                    </a:lnTo>
                    <a:lnTo>
                      <a:pt x="124" y="28"/>
                    </a:lnTo>
                    <a:lnTo>
                      <a:pt x="124" y="28"/>
                    </a:lnTo>
                    <a:lnTo>
                      <a:pt x="125" y="28"/>
                    </a:lnTo>
                    <a:lnTo>
                      <a:pt x="125" y="28"/>
                    </a:lnTo>
                    <a:lnTo>
                      <a:pt x="126" y="28"/>
                    </a:lnTo>
                    <a:lnTo>
                      <a:pt x="126" y="28"/>
                    </a:lnTo>
                    <a:lnTo>
                      <a:pt x="126" y="29"/>
                    </a:lnTo>
                    <a:lnTo>
                      <a:pt x="125" y="29"/>
                    </a:lnTo>
                    <a:lnTo>
                      <a:pt x="125" y="30"/>
                    </a:lnTo>
                    <a:lnTo>
                      <a:pt x="124" y="31"/>
                    </a:lnTo>
                    <a:lnTo>
                      <a:pt x="124" y="31"/>
                    </a:lnTo>
                    <a:lnTo>
                      <a:pt x="124" y="32"/>
                    </a:lnTo>
                    <a:lnTo>
                      <a:pt x="125" y="32"/>
                    </a:lnTo>
                    <a:lnTo>
                      <a:pt x="126" y="33"/>
                    </a:lnTo>
                    <a:lnTo>
                      <a:pt x="127" y="33"/>
                    </a:lnTo>
                    <a:lnTo>
                      <a:pt x="128" y="33"/>
                    </a:lnTo>
                    <a:lnTo>
                      <a:pt x="129" y="33"/>
                    </a:lnTo>
                    <a:lnTo>
                      <a:pt x="129" y="32"/>
                    </a:lnTo>
                    <a:lnTo>
                      <a:pt x="129" y="32"/>
                    </a:lnTo>
                    <a:lnTo>
                      <a:pt x="129" y="31"/>
                    </a:lnTo>
                    <a:lnTo>
                      <a:pt x="129" y="31"/>
                    </a:lnTo>
                    <a:lnTo>
                      <a:pt x="129" y="31"/>
                    </a:lnTo>
                    <a:lnTo>
                      <a:pt x="129" y="32"/>
                    </a:lnTo>
                    <a:lnTo>
                      <a:pt x="129" y="34"/>
                    </a:lnTo>
                    <a:lnTo>
                      <a:pt x="129" y="34"/>
                    </a:lnTo>
                    <a:lnTo>
                      <a:pt x="129" y="35"/>
                    </a:lnTo>
                    <a:lnTo>
                      <a:pt x="128" y="35"/>
                    </a:lnTo>
                    <a:lnTo>
                      <a:pt x="128" y="35"/>
                    </a:lnTo>
                    <a:lnTo>
                      <a:pt x="127" y="35"/>
                    </a:lnTo>
                    <a:lnTo>
                      <a:pt x="126" y="35"/>
                    </a:lnTo>
                    <a:lnTo>
                      <a:pt x="126" y="35"/>
                    </a:lnTo>
                    <a:lnTo>
                      <a:pt x="126" y="35"/>
                    </a:lnTo>
                    <a:lnTo>
                      <a:pt x="126" y="35"/>
                    </a:lnTo>
                    <a:lnTo>
                      <a:pt x="126" y="36"/>
                    </a:lnTo>
                    <a:lnTo>
                      <a:pt x="126" y="37"/>
                    </a:lnTo>
                    <a:lnTo>
                      <a:pt x="126" y="37"/>
                    </a:lnTo>
                    <a:lnTo>
                      <a:pt x="126" y="37"/>
                    </a:lnTo>
                    <a:lnTo>
                      <a:pt x="126" y="38"/>
                    </a:lnTo>
                    <a:lnTo>
                      <a:pt x="126" y="39"/>
                    </a:lnTo>
                    <a:lnTo>
                      <a:pt x="126" y="40"/>
                    </a:lnTo>
                    <a:lnTo>
                      <a:pt x="125" y="40"/>
                    </a:lnTo>
                    <a:lnTo>
                      <a:pt x="125" y="40"/>
                    </a:lnTo>
                    <a:lnTo>
                      <a:pt x="125" y="39"/>
                    </a:lnTo>
                    <a:lnTo>
                      <a:pt x="124" y="39"/>
                    </a:lnTo>
                    <a:lnTo>
                      <a:pt x="124" y="38"/>
                    </a:lnTo>
                    <a:lnTo>
                      <a:pt x="124" y="38"/>
                    </a:lnTo>
                    <a:lnTo>
                      <a:pt x="123" y="38"/>
                    </a:lnTo>
                    <a:lnTo>
                      <a:pt x="123" y="39"/>
                    </a:lnTo>
                    <a:lnTo>
                      <a:pt x="123" y="39"/>
                    </a:lnTo>
                    <a:lnTo>
                      <a:pt x="122" y="39"/>
                    </a:lnTo>
                    <a:lnTo>
                      <a:pt x="121" y="39"/>
                    </a:lnTo>
                    <a:lnTo>
                      <a:pt x="121" y="40"/>
                    </a:lnTo>
                    <a:lnTo>
                      <a:pt x="120" y="40"/>
                    </a:lnTo>
                    <a:lnTo>
                      <a:pt x="120" y="40"/>
                    </a:lnTo>
                    <a:lnTo>
                      <a:pt x="118" y="40"/>
                    </a:lnTo>
                    <a:lnTo>
                      <a:pt x="118" y="42"/>
                    </a:lnTo>
                    <a:lnTo>
                      <a:pt x="118" y="43"/>
                    </a:lnTo>
                    <a:lnTo>
                      <a:pt x="118" y="43"/>
                    </a:lnTo>
                    <a:lnTo>
                      <a:pt x="118" y="43"/>
                    </a:lnTo>
                    <a:lnTo>
                      <a:pt x="119" y="43"/>
                    </a:lnTo>
                    <a:lnTo>
                      <a:pt x="120" y="43"/>
                    </a:lnTo>
                    <a:lnTo>
                      <a:pt x="120" y="43"/>
                    </a:lnTo>
                    <a:lnTo>
                      <a:pt x="121" y="43"/>
                    </a:lnTo>
                    <a:lnTo>
                      <a:pt x="122" y="43"/>
                    </a:lnTo>
                    <a:lnTo>
                      <a:pt x="123" y="43"/>
                    </a:lnTo>
                    <a:lnTo>
                      <a:pt x="123" y="43"/>
                    </a:lnTo>
                    <a:lnTo>
                      <a:pt x="123" y="43"/>
                    </a:lnTo>
                    <a:lnTo>
                      <a:pt x="123" y="43"/>
                    </a:lnTo>
                    <a:lnTo>
                      <a:pt x="123" y="42"/>
                    </a:lnTo>
                    <a:lnTo>
                      <a:pt x="123" y="42"/>
                    </a:lnTo>
                    <a:lnTo>
                      <a:pt x="123" y="41"/>
                    </a:lnTo>
                    <a:lnTo>
                      <a:pt x="123" y="41"/>
                    </a:lnTo>
                    <a:lnTo>
                      <a:pt x="123" y="42"/>
                    </a:lnTo>
                    <a:lnTo>
                      <a:pt x="124" y="42"/>
                    </a:lnTo>
                    <a:lnTo>
                      <a:pt x="124" y="43"/>
                    </a:lnTo>
                    <a:lnTo>
                      <a:pt x="125" y="42"/>
                    </a:lnTo>
                    <a:lnTo>
                      <a:pt x="125" y="43"/>
                    </a:lnTo>
                    <a:lnTo>
                      <a:pt x="125" y="43"/>
                    </a:lnTo>
                    <a:lnTo>
                      <a:pt x="124" y="43"/>
                    </a:lnTo>
                    <a:lnTo>
                      <a:pt x="124" y="43"/>
                    </a:lnTo>
                    <a:lnTo>
                      <a:pt x="124" y="44"/>
                    </a:lnTo>
                    <a:lnTo>
                      <a:pt x="124" y="45"/>
                    </a:lnTo>
                    <a:lnTo>
                      <a:pt x="122" y="46"/>
                    </a:lnTo>
                    <a:lnTo>
                      <a:pt x="123" y="48"/>
                    </a:lnTo>
                    <a:lnTo>
                      <a:pt x="122" y="48"/>
                    </a:lnTo>
                    <a:lnTo>
                      <a:pt x="121" y="48"/>
                    </a:lnTo>
                    <a:lnTo>
                      <a:pt x="121" y="47"/>
                    </a:lnTo>
                    <a:lnTo>
                      <a:pt x="120" y="47"/>
                    </a:lnTo>
                    <a:lnTo>
                      <a:pt x="120" y="46"/>
                    </a:lnTo>
                    <a:lnTo>
                      <a:pt x="120" y="46"/>
                    </a:lnTo>
                    <a:lnTo>
                      <a:pt x="119" y="46"/>
                    </a:lnTo>
                    <a:lnTo>
                      <a:pt x="119" y="47"/>
                    </a:lnTo>
                    <a:lnTo>
                      <a:pt x="118" y="47"/>
                    </a:lnTo>
                    <a:lnTo>
                      <a:pt x="119" y="47"/>
                    </a:lnTo>
                    <a:lnTo>
                      <a:pt x="119" y="48"/>
                    </a:lnTo>
                    <a:lnTo>
                      <a:pt x="120" y="48"/>
                    </a:lnTo>
                    <a:lnTo>
                      <a:pt x="121" y="49"/>
                    </a:lnTo>
                    <a:lnTo>
                      <a:pt x="122" y="49"/>
                    </a:lnTo>
                    <a:lnTo>
                      <a:pt x="123" y="49"/>
                    </a:lnTo>
                    <a:lnTo>
                      <a:pt x="122" y="50"/>
                    </a:lnTo>
                    <a:lnTo>
                      <a:pt x="122" y="51"/>
                    </a:lnTo>
                    <a:lnTo>
                      <a:pt x="121" y="51"/>
                    </a:lnTo>
                    <a:lnTo>
                      <a:pt x="121" y="51"/>
                    </a:lnTo>
                    <a:lnTo>
                      <a:pt x="120" y="51"/>
                    </a:lnTo>
                    <a:lnTo>
                      <a:pt x="120" y="51"/>
                    </a:lnTo>
                    <a:lnTo>
                      <a:pt x="119" y="51"/>
                    </a:lnTo>
                    <a:lnTo>
                      <a:pt x="118" y="51"/>
                    </a:lnTo>
                    <a:lnTo>
                      <a:pt x="118" y="52"/>
                    </a:lnTo>
                    <a:lnTo>
                      <a:pt x="118" y="52"/>
                    </a:lnTo>
                    <a:lnTo>
                      <a:pt x="118" y="53"/>
                    </a:lnTo>
                    <a:lnTo>
                      <a:pt x="118" y="53"/>
                    </a:lnTo>
                    <a:lnTo>
                      <a:pt x="118" y="54"/>
                    </a:lnTo>
                    <a:lnTo>
                      <a:pt x="118" y="54"/>
                    </a:lnTo>
                    <a:lnTo>
                      <a:pt x="118" y="55"/>
                    </a:lnTo>
                    <a:lnTo>
                      <a:pt x="118" y="55"/>
                    </a:lnTo>
                    <a:lnTo>
                      <a:pt x="118" y="56"/>
                    </a:lnTo>
                    <a:lnTo>
                      <a:pt x="117" y="56"/>
                    </a:lnTo>
                    <a:lnTo>
                      <a:pt x="117" y="56"/>
                    </a:lnTo>
                    <a:lnTo>
                      <a:pt x="117" y="57"/>
                    </a:lnTo>
                    <a:lnTo>
                      <a:pt x="116" y="57"/>
                    </a:lnTo>
                    <a:lnTo>
                      <a:pt x="115" y="58"/>
                    </a:lnTo>
                    <a:lnTo>
                      <a:pt x="115" y="59"/>
                    </a:lnTo>
                    <a:lnTo>
                      <a:pt x="115" y="59"/>
                    </a:lnTo>
                    <a:lnTo>
                      <a:pt x="116" y="59"/>
                    </a:lnTo>
                    <a:lnTo>
                      <a:pt x="116" y="59"/>
                    </a:lnTo>
                    <a:lnTo>
                      <a:pt x="116" y="60"/>
                    </a:lnTo>
                    <a:lnTo>
                      <a:pt x="115" y="60"/>
                    </a:lnTo>
                    <a:lnTo>
                      <a:pt x="114" y="60"/>
                    </a:lnTo>
                    <a:lnTo>
                      <a:pt x="114" y="59"/>
                    </a:lnTo>
                    <a:lnTo>
                      <a:pt x="114" y="59"/>
                    </a:lnTo>
                    <a:lnTo>
                      <a:pt x="114" y="59"/>
                    </a:lnTo>
                    <a:lnTo>
                      <a:pt x="114" y="58"/>
                    </a:lnTo>
                    <a:lnTo>
                      <a:pt x="114" y="59"/>
                    </a:lnTo>
                    <a:lnTo>
                      <a:pt x="113" y="59"/>
                    </a:lnTo>
                    <a:lnTo>
                      <a:pt x="113" y="59"/>
                    </a:lnTo>
                    <a:lnTo>
                      <a:pt x="112" y="59"/>
                    </a:lnTo>
                    <a:lnTo>
                      <a:pt x="112" y="59"/>
                    </a:lnTo>
                    <a:lnTo>
                      <a:pt x="112" y="59"/>
                    </a:lnTo>
                    <a:lnTo>
                      <a:pt x="111" y="60"/>
                    </a:lnTo>
                    <a:lnTo>
                      <a:pt x="111" y="61"/>
                    </a:lnTo>
                    <a:lnTo>
                      <a:pt x="111" y="62"/>
                    </a:lnTo>
                    <a:lnTo>
                      <a:pt x="111" y="63"/>
                    </a:lnTo>
                    <a:lnTo>
                      <a:pt x="112" y="63"/>
                    </a:lnTo>
                    <a:lnTo>
                      <a:pt x="113" y="63"/>
                    </a:lnTo>
                    <a:lnTo>
                      <a:pt x="113" y="63"/>
                    </a:lnTo>
                    <a:lnTo>
                      <a:pt x="113" y="62"/>
                    </a:lnTo>
                    <a:lnTo>
                      <a:pt x="114" y="62"/>
                    </a:lnTo>
                    <a:lnTo>
                      <a:pt x="114" y="62"/>
                    </a:lnTo>
                    <a:lnTo>
                      <a:pt x="115" y="62"/>
                    </a:lnTo>
                    <a:lnTo>
                      <a:pt x="116" y="62"/>
                    </a:lnTo>
                    <a:lnTo>
                      <a:pt x="116" y="63"/>
                    </a:lnTo>
                    <a:lnTo>
                      <a:pt x="115" y="63"/>
                    </a:lnTo>
                    <a:lnTo>
                      <a:pt x="115" y="64"/>
                    </a:lnTo>
                    <a:lnTo>
                      <a:pt x="114" y="64"/>
                    </a:lnTo>
                    <a:lnTo>
                      <a:pt x="114" y="64"/>
                    </a:lnTo>
                    <a:lnTo>
                      <a:pt x="114" y="63"/>
                    </a:lnTo>
                    <a:lnTo>
                      <a:pt x="113" y="63"/>
                    </a:lnTo>
                    <a:lnTo>
                      <a:pt x="112" y="64"/>
                    </a:lnTo>
                    <a:lnTo>
                      <a:pt x="111" y="64"/>
                    </a:lnTo>
                    <a:lnTo>
                      <a:pt x="111" y="65"/>
                    </a:lnTo>
                    <a:lnTo>
                      <a:pt x="111" y="65"/>
                    </a:lnTo>
                    <a:lnTo>
                      <a:pt x="110" y="65"/>
                    </a:lnTo>
                    <a:lnTo>
                      <a:pt x="110" y="66"/>
                    </a:lnTo>
                    <a:lnTo>
                      <a:pt x="110" y="67"/>
                    </a:lnTo>
                    <a:lnTo>
                      <a:pt x="111" y="68"/>
                    </a:lnTo>
                    <a:lnTo>
                      <a:pt x="111" y="69"/>
                    </a:lnTo>
                    <a:lnTo>
                      <a:pt x="110" y="69"/>
                    </a:lnTo>
                    <a:lnTo>
                      <a:pt x="110" y="70"/>
                    </a:lnTo>
                    <a:lnTo>
                      <a:pt x="109" y="71"/>
                    </a:lnTo>
                    <a:lnTo>
                      <a:pt x="108" y="71"/>
                    </a:lnTo>
                    <a:lnTo>
                      <a:pt x="107" y="70"/>
                    </a:lnTo>
                    <a:lnTo>
                      <a:pt x="107" y="70"/>
                    </a:lnTo>
                    <a:lnTo>
                      <a:pt x="107" y="69"/>
                    </a:lnTo>
                    <a:lnTo>
                      <a:pt x="106" y="69"/>
                    </a:lnTo>
                    <a:lnTo>
                      <a:pt x="105" y="69"/>
                    </a:lnTo>
                    <a:lnTo>
                      <a:pt x="105" y="70"/>
                    </a:lnTo>
                    <a:lnTo>
                      <a:pt x="105" y="71"/>
                    </a:lnTo>
                    <a:lnTo>
                      <a:pt x="106" y="71"/>
                    </a:lnTo>
                    <a:lnTo>
                      <a:pt x="107" y="72"/>
                    </a:lnTo>
                    <a:lnTo>
                      <a:pt x="107" y="72"/>
                    </a:lnTo>
                    <a:lnTo>
                      <a:pt x="108" y="72"/>
                    </a:lnTo>
                    <a:lnTo>
                      <a:pt x="109" y="71"/>
                    </a:lnTo>
                    <a:lnTo>
                      <a:pt x="110" y="71"/>
                    </a:lnTo>
                    <a:lnTo>
                      <a:pt x="110" y="72"/>
                    </a:lnTo>
                    <a:lnTo>
                      <a:pt x="110" y="73"/>
                    </a:lnTo>
                    <a:lnTo>
                      <a:pt x="109" y="74"/>
                    </a:lnTo>
                    <a:lnTo>
                      <a:pt x="108" y="74"/>
                    </a:lnTo>
                    <a:lnTo>
                      <a:pt x="107" y="74"/>
                    </a:lnTo>
                    <a:lnTo>
                      <a:pt x="107" y="74"/>
                    </a:lnTo>
                    <a:lnTo>
                      <a:pt x="106" y="74"/>
                    </a:lnTo>
                    <a:lnTo>
                      <a:pt x="105" y="75"/>
                    </a:lnTo>
                    <a:lnTo>
                      <a:pt x="106" y="75"/>
                    </a:lnTo>
                    <a:lnTo>
                      <a:pt x="106" y="76"/>
                    </a:lnTo>
                    <a:lnTo>
                      <a:pt x="106" y="77"/>
                    </a:lnTo>
                    <a:lnTo>
                      <a:pt x="106" y="78"/>
                    </a:lnTo>
                    <a:lnTo>
                      <a:pt x="106" y="79"/>
                    </a:lnTo>
                    <a:lnTo>
                      <a:pt x="106" y="80"/>
                    </a:lnTo>
                    <a:lnTo>
                      <a:pt x="107" y="80"/>
                    </a:lnTo>
                    <a:lnTo>
                      <a:pt x="107" y="80"/>
                    </a:lnTo>
                    <a:lnTo>
                      <a:pt x="107" y="81"/>
                    </a:lnTo>
                    <a:lnTo>
                      <a:pt x="108" y="81"/>
                    </a:lnTo>
                    <a:lnTo>
                      <a:pt x="108" y="82"/>
                    </a:lnTo>
                    <a:lnTo>
                      <a:pt x="107" y="83"/>
                    </a:lnTo>
                    <a:lnTo>
                      <a:pt x="107" y="83"/>
                    </a:lnTo>
                    <a:lnTo>
                      <a:pt x="106" y="83"/>
                    </a:lnTo>
                    <a:lnTo>
                      <a:pt x="105" y="82"/>
                    </a:lnTo>
                    <a:lnTo>
                      <a:pt x="105" y="81"/>
                    </a:lnTo>
                    <a:lnTo>
                      <a:pt x="105" y="81"/>
                    </a:lnTo>
                    <a:lnTo>
                      <a:pt x="105" y="81"/>
                    </a:lnTo>
                    <a:lnTo>
                      <a:pt x="105" y="80"/>
                    </a:lnTo>
                    <a:lnTo>
                      <a:pt x="105" y="80"/>
                    </a:lnTo>
                    <a:lnTo>
                      <a:pt x="105" y="80"/>
                    </a:lnTo>
                    <a:lnTo>
                      <a:pt x="104" y="80"/>
                    </a:lnTo>
                    <a:lnTo>
                      <a:pt x="103" y="81"/>
                    </a:lnTo>
                    <a:lnTo>
                      <a:pt x="103" y="81"/>
                    </a:lnTo>
                    <a:lnTo>
                      <a:pt x="104" y="82"/>
                    </a:lnTo>
                    <a:lnTo>
                      <a:pt x="105" y="82"/>
                    </a:lnTo>
                    <a:lnTo>
                      <a:pt x="105" y="83"/>
                    </a:lnTo>
                    <a:lnTo>
                      <a:pt x="105" y="83"/>
                    </a:lnTo>
                    <a:lnTo>
                      <a:pt x="105" y="84"/>
                    </a:lnTo>
                    <a:lnTo>
                      <a:pt x="105" y="84"/>
                    </a:lnTo>
                    <a:lnTo>
                      <a:pt x="106" y="85"/>
                    </a:lnTo>
                    <a:lnTo>
                      <a:pt x="107" y="86"/>
                    </a:lnTo>
                    <a:lnTo>
                      <a:pt x="107" y="86"/>
                    </a:lnTo>
                    <a:lnTo>
                      <a:pt x="107" y="87"/>
                    </a:lnTo>
                    <a:lnTo>
                      <a:pt x="106" y="87"/>
                    </a:lnTo>
                    <a:lnTo>
                      <a:pt x="106" y="88"/>
                    </a:lnTo>
                    <a:lnTo>
                      <a:pt x="105" y="88"/>
                    </a:lnTo>
                    <a:lnTo>
                      <a:pt x="105" y="88"/>
                    </a:lnTo>
                    <a:lnTo>
                      <a:pt x="105" y="89"/>
                    </a:lnTo>
                    <a:lnTo>
                      <a:pt x="104" y="89"/>
                    </a:lnTo>
                    <a:lnTo>
                      <a:pt x="103" y="89"/>
                    </a:lnTo>
                    <a:lnTo>
                      <a:pt x="102" y="89"/>
                    </a:lnTo>
                    <a:lnTo>
                      <a:pt x="101" y="88"/>
                    </a:lnTo>
                    <a:lnTo>
                      <a:pt x="101" y="89"/>
                    </a:lnTo>
                    <a:lnTo>
                      <a:pt x="101" y="89"/>
                    </a:lnTo>
                    <a:lnTo>
                      <a:pt x="101" y="89"/>
                    </a:lnTo>
                    <a:lnTo>
                      <a:pt x="101" y="89"/>
                    </a:lnTo>
                    <a:lnTo>
                      <a:pt x="101" y="90"/>
                    </a:lnTo>
                    <a:lnTo>
                      <a:pt x="102" y="90"/>
                    </a:lnTo>
                    <a:lnTo>
                      <a:pt x="102" y="91"/>
                    </a:lnTo>
                    <a:lnTo>
                      <a:pt x="103" y="91"/>
                    </a:lnTo>
                    <a:lnTo>
                      <a:pt x="103" y="92"/>
                    </a:lnTo>
                    <a:lnTo>
                      <a:pt x="103" y="93"/>
                    </a:lnTo>
                    <a:lnTo>
                      <a:pt x="103" y="93"/>
                    </a:lnTo>
                    <a:lnTo>
                      <a:pt x="102" y="94"/>
                    </a:lnTo>
                    <a:lnTo>
                      <a:pt x="101" y="95"/>
                    </a:lnTo>
                    <a:lnTo>
                      <a:pt x="101" y="96"/>
                    </a:lnTo>
                    <a:lnTo>
                      <a:pt x="101" y="96"/>
                    </a:lnTo>
                    <a:lnTo>
                      <a:pt x="102" y="96"/>
                    </a:lnTo>
                    <a:lnTo>
                      <a:pt x="102" y="96"/>
                    </a:lnTo>
                    <a:lnTo>
                      <a:pt x="103" y="96"/>
                    </a:lnTo>
                    <a:lnTo>
                      <a:pt x="104" y="97"/>
                    </a:lnTo>
                    <a:lnTo>
                      <a:pt x="105" y="98"/>
                    </a:lnTo>
                    <a:lnTo>
                      <a:pt x="105" y="99"/>
                    </a:lnTo>
                    <a:lnTo>
                      <a:pt x="105" y="99"/>
                    </a:lnTo>
                    <a:lnTo>
                      <a:pt x="105" y="100"/>
                    </a:lnTo>
                    <a:lnTo>
                      <a:pt x="104" y="100"/>
                    </a:lnTo>
                    <a:lnTo>
                      <a:pt x="104" y="101"/>
                    </a:lnTo>
                    <a:lnTo>
                      <a:pt x="103" y="101"/>
                    </a:lnTo>
                    <a:lnTo>
                      <a:pt x="102" y="101"/>
                    </a:lnTo>
                    <a:lnTo>
                      <a:pt x="102" y="102"/>
                    </a:lnTo>
                    <a:lnTo>
                      <a:pt x="101" y="102"/>
                    </a:lnTo>
                    <a:lnTo>
                      <a:pt x="103" y="102"/>
                    </a:lnTo>
                    <a:lnTo>
                      <a:pt x="105" y="102"/>
                    </a:lnTo>
                    <a:lnTo>
                      <a:pt x="107" y="102"/>
                    </a:lnTo>
                    <a:lnTo>
                      <a:pt x="108" y="102"/>
                    </a:lnTo>
                    <a:lnTo>
                      <a:pt x="113" y="101"/>
                    </a:lnTo>
                    <a:lnTo>
                      <a:pt x="118" y="101"/>
                    </a:lnTo>
                    <a:lnTo>
                      <a:pt x="121" y="101"/>
                    </a:lnTo>
                    <a:lnTo>
                      <a:pt x="122" y="101"/>
                    </a:lnTo>
                    <a:lnTo>
                      <a:pt x="123" y="101"/>
                    </a:lnTo>
                    <a:lnTo>
                      <a:pt x="123" y="101"/>
                    </a:lnTo>
                    <a:lnTo>
                      <a:pt x="124" y="100"/>
                    </a:lnTo>
                    <a:lnTo>
                      <a:pt x="126" y="100"/>
                    </a:lnTo>
                    <a:lnTo>
                      <a:pt x="127" y="100"/>
                    </a:lnTo>
                    <a:lnTo>
                      <a:pt x="128" y="100"/>
                    </a:lnTo>
                    <a:lnTo>
                      <a:pt x="129" y="100"/>
                    </a:lnTo>
                    <a:lnTo>
                      <a:pt x="131" y="100"/>
                    </a:lnTo>
                    <a:lnTo>
                      <a:pt x="132" y="100"/>
                    </a:lnTo>
                    <a:lnTo>
                      <a:pt x="133" y="100"/>
                    </a:lnTo>
                    <a:lnTo>
                      <a:pt x="134" y="100"/>
                    </a:lnTo>
                    <a:lnTo>
                      <a:pt x="135" y="100"/>
                    </a:lnTo>
                    <a:lnTo>
                      <a:pt x="135" y="100"/>
                    </a:lnTo>
                    <a:lnTo>
                      <a:pt x="137" y="99"/>
                    </a:lnTo>
                    <a:lnTo>
                      <a:pt x="138" y="99"/>
                    </a:lnTo>
                    <a:lnTo>
                      <a:pt x="138" y="99"/>
                    </a:lnTo>
                    <a:lnTo>
                      <a:pt x="139" y="99"/>
                    </a:lnTo>
                    <a:lnTo>
                      <a:pt x="141" y="99"/>
                    </a:lnTo>
                    <a:lnTo>
                      <a:pt x="141" y="99"/>
                    </a:lnTo>
                    <a:lnTo>
                      <a:pt x="142" y="99"/>
                    </a:lnTo>
                    <a:lnTo>
                      <a:pt x="143" y="99"/>
                    </a:lnTo>
                    <a:lnTo>
                      <a:pt x="144" y="99"/>
                    </a:lnTo>
                    <a:lnTo>
                      <a:pt x="145" y="99"/>
                    </a:lnTo>
                    <a:lnTo>
                      <a:pt x="146" y="99"/>
                    </a:lnTo>
                    <a:lnTo>
                      <a:pt x="146" y="99"/>
                    </a:lnTo>
                    <a:lnTo>
                      <a:pt x="147" y="99"/>
                    </a:lnTo>
                    <a:lnTo>
                      <a:pt x="147" y="99"/>
                    </a:lnTo>
                    <a:lnTo>
                      <a:pt x="148" y="99"/>
                    </a:lnTo>
                    <a:lnTo>
                      <a:pt x="150" y="99"/>
                    </a:lnTo>
                    <a:lnTo>
                      <a:pt x="151" y="99"/>
                    </a:lnTo>
                    <a:lnTo>
                      <a:pt x="151" y="99"/>
                    </a:lnTo>
                    <a:lnTo>
                      <a:pt x="152" y="99"/>
                    </a:lnTo>
                    <a:lnTo>
                      <a:pt x="153" y="99"/>
                    </a:lnTo>
                    <a:lnTo>
                      <a:pt x="154" y="99"/>
                    </a:lnTo>
                    <a:lnTo>
                      <a:pt x="155" y="99"/>
                    </a:lnTo>
                    <a:lnTo>
                      <a:pt x="157" y="99"/>
                    </a:lnTo>
                    <a:lnTo>
                      <a:pt x="159" y="98"/>
                    </a:lnTo>
                    <a:lnTo>
                      <a:pt x="160" y="98"/>
                    </a:lnTo>
                    <a:lnTo>
                      <a:pt x="160" y="98"/>
                    </a:lnTo>
                    <a:lnTo>
                      <a:pt x="161" y="98"/>
                    </a:lnTo>
                    <a:lnTo>
                      <a:pt x="163" y="98"/>
                    </a:lnTo>
                    <a:lnTo>
                      <a:pt x="163" y="98"/>
                    </a:lnTo>
                    <a:lnTo>
                      <a:pt x="163" y="98"/>
                    </a:lnTo>
                    <a:lnTo>
                      <a:pt x="164" y="98"/>
                    </a:lnTo>
                    <a:lnTo>
                      <a:pt x="167" y="98"/>
                    </a:lnTo>
                    <a:lnTo>
                      <a:pt x="168" y="98"/>
                    </a:lnTo>
                    <a:lnTo>
                      <a:pt x="169" y="98"/>
                    </a:lnTo>
                    <a:lnTo>
                      <a:pt x="169" y="97"/>
                    </a:lnTo>
                    <a:lnTo>
                      <a:pt x="169" y="97"/>
                    </a:lnTo>
                    <a:lnTo>
                      <a:pt x="169" y="97"/>
                    </a:lnTo>
                    <a:lnTo>
                      <a:pt x="170" y="97"/>
                    </a:lnTo>
                    <a:lnTo>
                      <a:pt x="171" y="97"/>
                    </a:lnTo>
                    <a:lnTo>
                      <a:pt x="172" y="97"/>
                    </a:lnTo>
                    <a:lnTo>
                      <a:pt x="173" y="97"/>
                    </a:lnTo>
                    <a:lnTo>
                      <a:pt x="174" y="97"/>
                    </a:lnTo>
                    <a:lnTo>
                      <a:pt x="174" y="97"/>
                    </a:lnTo>
                    <a:lnTo>
                      <a:pt x="175" y="97"/>
                    </a:lnTo>
                    <a:lnTo>
                      <a:pt x="175" y="97"/>
                    </a:lnTo>
                    <a:lnTo>
                      <a:pt x="176" y="97"/>
                    </a:lnTo>
                    <a:lnTo>
                      <a:pt x="179" y="96"/>
                    </a:lnTo>
                    <a:lnTo>
                      <a:pt x="180" y="96"/>
                    </a:lnTo>
                    <a:lnTo>
                      <a:pt x="181" y="96"/>
                    </a:lnTo>
                    <a:lnTo>
                      <a:pt x="180" y="96"/>
                    </a:lnTo>
                    <a:lnTo>
                      <a:pt x="180" y="97"/>
                    </a:lnTo>
                    <a:lnTo>
                      <a:pt x="181" y="97"/>
                    </a:lnTo>
                    <a:lnTo>
                      <a:pt x="181" y="98"/>
                    </a:lnTo>
                    <a:lnTo>
                      <a:pt x="180" y="98"/>
                    </a:lnTo>
                    <a:lnTo>
                      <a:pt x="181" y="98"/>
                    </a:lnTo>
                    <a:lnTo>
                      <a:pt x="181" y="99"/>
                    </a:lnTo>
                    <a:lnTo>
                      <a:pt x="180" y="99"/>
                    </a:lnTo>
                    <a:lnTo>
                      <a:pt x="180" y="99"/>
                    </a:lnTo>
                    <a:lnTo>
                      <a:pt x="179" y="100"/>
                    </a:lnTo>
                    <a:lnTo>
                      <a:pt x="180" y="100"/>
                    </a:lnTo>
                    <a:lnTo>
                      <a:pt x="180" y="101"/>
                    </a:lnTo>
                    <a:lnTo>
                      <a:pt x="180" y="102"/>
                    </a:lnTo>
                    <a:lnTo>
                      <a:pt x="179" y="102"/>
                    </a:lnTo>
                    <a:lnTo>
                      <a:pt x="179" y="102"/>
                    </a:lnTo>
                    <a:lnTo>
                      <a:pt x="179" y="102"/>
                    </a:lnTo>
                    <a:lnTo>
                      <a:pt x="179" y="102"/>
                    </a:lnTo>
                    <a:lnTo>
                      <a:pt x="179" y="103"/>
                    </a:lnTo>
                    <a:lnTo>
                      <a:pt x="179" y="103"/>
                    </a:lnTo>
                    <a:lnTo>
                      <a:pt x="179" y="103"/>
                    </a:lnTo>
                    <a:lnTo>
                      <a:pt x="179" y="104"/>
                    </a:lnTo>
                    <a:lnTo>
                      <a:pt x="179" y="104"/>
                    </a:lnTo>
                    <a:lnTo>
                      <a:pt x="179" y="104"/>
                    </a:lnTo>
                    <a:lnTo>
                      <a:pt x="179" y="104"/>
                    </a:lnTo>
                    <a:lnTo>
                      <a:pt x="179" y="105"/>
                    </a:lnTo>
                    <a:lnTo>
                      <a:pt x="179" y="104"/>
                    </a:lnTo>
                    <a:lnTo>
                      <a:pt x="178" y="105"/>
                    </a:lnTo>
                    <a:lnTo>
                      <a:pt x="179" y="105"/>
                    </a:lnTo>
                    <a:lnTo>
                      <a:pt x="179" y="105"/>
                    </a:lnTo>
                    <a:lnTo>
                      <a:pt x="179" y="106"/>
                    </a:lnTo>
                    <a:lnTo>
                      <a:pt x="178" y="106"/>
                    </a:lnTo>
                    <a:lnTo>
                      <a:pt x="178" y="107"/>
                    </a:lnTo>
                    <a:lnTo>
                      <a:pt x="178" y="107"/>
                    </a:lnTo>
                    <a:lnTo>
                      <a:pt x="178" y="107"/>
                    </a:lnTo>
                    <a:lnTo>
                      <a:pt x="178" y="108"/>
                    </a:lnTo>
                    <a:lnTo>
                      <a:pt x="178" y="108"/>
                    </a:lnTo>
                    <a:lnTo>
                      <a:pt x="178" y="108"/>
                    </a:lnTo>
                    <a:lnTo>
                      <a:pt x="178" y="108"/>
                    </a:lnTo>
                    <a:lnTo>
                      <a:pt x="178" y="108"/>
                    </a:lnTo>
                    <a:lnTo>
                      <a:pt x="177" y="108"/>
                    </a:lnTo>
                    <a:lnTo>
                      <a:pt x="178" y="108"/>
                    </a:lnTo>
                    <a:lnTo>
                      <a:pt x="178" y="109"/>
                    </a:lnTo>
                    <a:lnTo>
                      <a:pt x="177" y="109"/>
                    </a:lnTo>
                    <a:lnTo>
                      <a:pt x="177" y="108"/>
                    </a:lnTo>
                    <a:lnTo>
                      <a:pt x="177" y="109"/>
                    </a:lnTo>
                    <a:lnTo>
                      <a:pt x="178" y="109"/>
                    </a:lnTo>
                    <a:lnTo>
                      <a:pt x="178" y="110"/>
                    </a:lnTo>
                    <a:lnTo>
                      <a:pt x="177" y="110"/>
                    </a:lnTo>
                    <a:lnTo>
                      <a:pt x="178" y="110"/>
                    </a:lnTo>
                    <a:lnTo>
                      <a:pt x="178" y="111"/>
                    </a:lnTo>
                    <a:lnTo>
                      <a:pt x="178" y="111"/>
                    </a:lnTo>
                    <a:lnTo>
                      <a:pt x="178" y="111"/>
                    </a:lnTo>
                    <a:lnTo>
                      <a:pt x="177" y="111"/>
                    </a:lnTo>
                    <a:lnTo>
                      <a:pt x="178" y="111"/>
                    </a:lnTo>
                    <a:lnTo>
                      <a:pt x="177" y="111"/>
                    </a:lnTo>
                    <a:lnTo>
                      <a:pt x="177" y="111"/>
                    </a:lnTo>
                    <a:lnTo>
                      <a:pt x="178" y="111"/>
                    </a:lnTo>
                    <a:lnTo>
                      <a:pt x="178" y="111"/>
                    </a:lnTo>
                    <a:lnTo>
                      <a:pt x="178" y="111"/>
                    </a:lnTo>
                    <a:lnTo>
                      <a:pt x="177" y="111"/>
                    </a:lnTo>
                    <a:lnTo>
                      <a:pt x="177" y="111"/>
                    </a:lnTo>
                    <a:lnTo>
                      <a:pt x="177" y="112"/>
                    </a:lnTo>
                    <a:lnTo>
                      <a:pt x="178" y="112"/>
                    </a:lnTo>
                    <a:lnTo>
                      <a:pt x="177" y="112"/>
                    </a:lnTo>
                    <a:lnTo>
                      <a:pt x="177" y="113"/>
                    </a:lnTo>
                    <a:lnTo>
                      <a:pt x="177" y="112"/>
                    </a:lnTo>
                    <a:lnTo>
                      <a:pt x="177" y="113"/>
                    </a:lnTo>
                    <a:lnTo>
                      <a:pt x="178" y="113"/>
                    </a:lnTo>
                    <a:lnTo>
                      <a:pt x="177" y="113"/>
                    </a:lnTo>
                    <a:lnTo>
                      <a:pt x="177" y="114"/>
                    </a:lnTo>
                    <a:lnTo>
                      <a:pt x="177" y="114"/>
                    </a:lnTo>
                    <a:lnTo>
                      <a:pt x="177" y="114"/>
                    </a:lnTo>
                    <a:lnTo>
                      <a:pt x="177" y="114"/>
                    </a:lnTo>
                    <a:lnTo>
                      <a:pt x="178" y="114"/>
                    </a:lnTo>
                    <a:lnTo>
                      <a:pt x="178" y="115"/>
                    </a:lnTo>
                    <a:lnTo>
                      <a:pt x="178" y="114"/>
                    </a:lnTo>
                    <a:lnTo>
                      <a:pt x="178" y="115"/>
                    </a:lnTo>
                    <a:lnTo>
                      <a:pt x="178" y="116"/>
                    </a:lnTo>
                    <a:lnTo>
                      <a:pt x="178" y="116"/>
                    </a:lnTo>
                    <a:lnTo>
                      <a:pt x="178" y="117"/>
                    </a:lnTo>
                    <a:lnTo>
                      <a:pt x="178" y="117"/>
                    </a:lnTo>
                    <a:lnTo>
                      <a:pt x="178" y="116"/>
                    </a:lnTo>
                    <a:lnTo>
                      <a:pt x="178" y="117"/>
                    </a:lnTo>
                    <a:lnTo>
                      <a:pt x="178" y="117"/>
                    </a:lnTo>
                    <a:lnTo>
                      <a:pt x="179" y="118"/>
                    </a:lnTo>
                    <a:lnTo>
                      <a:pt x="178" y="118"/>
                    </a:lnTo>
                    <a:lnTo>
                      <a:pt x="179" y="118"/>
                    </a:lnTo>
                    <a:lnTo>
                      <a:pt x="179" y="119"/>
                    </a:lnTo>
                    <a:lnTo>
                      <a:pt x="179" y="119"/>
                    </a:lnTo>
                    <a:lnTo>
                      <a:pt x="179" y="119"/>
                    </a:lnTo>
                    <a:lnTo>
                      <a:pt x="179" y="119"/>
                    </a:lnTo>
                    <a:lnTo>
                      <a:pt x="179" y="119"/>
                    </a:lnTo>
                    <a:lnTo>
                      <a:pt x="179" y="119"/>
                    </a:lnTo>
                    <a:lnTo>
                      <a:pt x="179" y="120"/>
                    </a:lnTo>
                    <a:lnTo>
                      <a:pt x="179" y="119"/>
                    </a:lnTo>
                    <a:lnTo>
                      <a:pt x="179" y="120"/>
                    </a:lnTo>
                    <a:lnTo>
                      <a:pt x="179" y="120"/>
                    </a:lnTo>
                    <a:lnTo>
                      <a:pt x="180" y="120"/>
                    </a:lnTo>
                    <a:lnTo>
                      <a:pt x="180" y="120"/>
                    </a:lnTo>
                    <a:lnTo>
                      <a:pt x="181" y="121"/>
                    </a:lnTo>
                    <a:lnTo>
                      <a:pt x="181" y="120"/>
                    </a:lnTo>
                    <a:lnTo>
                      <a:pt x="181" y="121"/>
                    </a:lnTo>
                    <a:lnTo>
                      <a:pt x="181" y="121"/>
                    </a:lnTo>
                    <a:lnTo>
                      <a:pt x="181" y="122"/>
                    </a:lnTo>
                    <a:lnTo>
                      <a:pt x="181" y="122"/>
                    </a:lnTo>
                    <a:lnTo>
                      <a:pt x="181" y="122"/>
                    </a:lnTo>
                    <a:lnTo>
                      <a:pt x="182" y="122"/>
                    </a:lnTo>
                    <a:lnTo>
                      <a:pt x="183" y="123"/>
                    </a:lnTo>
                    <a:lnTo>
                      <a:pt x="184" y="123"/>
                    </a:lnTo>
                    <a:lnTo>
                      <a:pt x="184" y="123"/>
                    </a:lnTo>
                    <a:lnTo>
                      <a:pt x="184" y="123"/>
                    </a:lnTo>
                    <a:lnTo>
                      <a:pt x="184" y="124"/>
                    </a:lnTo>
                    <a:lnTo>
                      <a:pt x="184" y="125"/>
                    </a:lnTo>
                    <a:lnTo>
                      <a:pt x="185" y="126"/>
                    </a:lnTo>
                    <a:lnTo>
                      <a:pt x="185" y="126"/>
                    </a:lnTo>
                    <a:lnTo>
                      <a:pt x="184" y="126"/>
                    </a:lnTo>
                    <a:lnTo>
                      <a:pt x="185" y="126"/>
                    </a:lnTo>
                    <a:lnTo>
                      <a:pt x="185" y="127"/>
                    </a:lnTo>
                    <a:lnTo>
                      <a:pt x="185" y="127"/>
                    </a:lnTo>
                    <a:lnTo>
                      <a:pt x="185" y="128"/>
                    </a:lnTo>
                    <a:lnTo>
                      <a:pt x="185" y="129"/>
                    </a:lnTo>
                    <a:lnTo>
                      <a:pt x="186" y="129"/>
                    </a:lnTo>
                    <a:lnTo>
                      <a:pt x="186" y="129"/>
                    </a:lnTo>
                    <a:lnTo>
                      <a:pt x="187" y="129"/>
                    </a:lnTo>
                    <a:lnTo>
                      <a:pt x="187" y="129"/>
                    </a:lnTo>
                    <a:lnTo>
                      <a:pt x="187" y="130"/>
                    </a:lnTo>
                    <a:lnTo>
                      <a:pt x="187" y="131"/>
                    </a:lnTo>
                    <a:lnTo>
                      <a:pt x="187" y="132"/>
                    </a:lnTo>
                    <a:lnTo>
                      <a:pt x="186" y="132"/>
                    </a:lnTo>
                    <a:lnTo>
                      <a:pt x="186" y="133"/>
                    </a:lnTo>
                    <a:lnTo>
                      <a:pt x="187" y="133"/>
                    </a:lnTo>
                    <a:lnTo>
                      <a:pt x="187" y="133"/>
                    </a:lnTo>
                    <a:lnTo>
                      <a:pt x="187" y="133"/>
                    </a:lnTo>
                    <a:lnTo>
                      <a:pt x="187" y="134"/>
                    </a:lnTo>
                    <a:lnTo>
                      <a:pt x="187" y="134"/>
                    </a:lnTo>
                    <a:lnTo>
                      <a:pt x="187" y="134"/>
                    </a:lnTo>
                    <a:lnTo>
                      <a:pt x="187" y="134"/>
                    </a:lnTo>
                    <a:lnTo>
                      <a:pt x="188" y="134"/>
                    </a:lnTo>
                    <a:lnTo>
                      <a:pt x="187" y="135"/>
                    </a:lnTo>
                    <a:lnTo>
                      <a:pt x="188" y="135"/>
                    </a:lnTo>
                    <a:lnTo>
                      <a:pt x="188" y="136"/>
                    </a:lnTo>
                    <a:lnTo>
                      <a:pt x="189" y="136"/>
                    </a:lnTo>
                    <a:lnTo>
                      <a:pt x="189" y="136"/>
                    </a:lnTo>
                    <a:lnTo>
                      <a:pt x="190" y="136"/>
                    </a:lnTo>
                    <a:lnTo>
                      <a:pt x="190" y="137"/>
                    </a:lnTo>
                    <a:lnTo>
                      <a:pt x="190" y="137"/>
                    </a:lnTo>
                    <a:lnTo>
                      <a:pt x="190" y="137"/>
                    </a:lnTo>
                    <a:lnTo>
                      <a:pt x="190" y="136"/>
                    </a:lnTo>
                    <a:lnTo>
                      <a:pt x="191" y="136"/>
                    </a:lnTo>
                    <a:lnTo>
                      <a:pt x="191" y="137"/>
                    </a:lnTo>
                    <a:lnTo>
                      <a:pt x="192" y="137"/>
                    </a:lnTo>
                    <a:lnTo>
                      <a:pt x="191" y="137"/>
                    </a:lnTo>
                    <a:lnTo>
                      <a:pt x="190" y="137"/>
                    </a:lnTo>
                    <a:lnTo>
                      <a:pt x="190" y="138"/>
                    </a:lnTo>
                    <a:lnTo>
                      <a:pt x="190" y="139"/>
                    </a:lnTo>
                    <a:lnTo>
                      <a:pt x="190" y="139"/>
                    </a:lnTo>
                    <a:lnTo>
                      <a:pt x="190" y="139"/>
                    </a:lnTo>
                    <a:lnTo>
                      <a:pt x="189" y="139"/>
                    </a:lnTo>
                    <a:lnTo>
                      <a:pt x="189" y="139"/>
                    </a:lnTo>
                    <a:lnTo>
                      <a:pt x="188" y="139"/>
                    </a:lnTo>
                    <a:lnTo>
                      <a:pt x="187" y="139"/>
                    </a:lnTo>
                    <a:lnTo>
                      <a:pt x="187" y="139"/>
                    </a:lnTo>
                    <a:lnTo>
                      <a:pt x="187" y="140"/>
                    </a:lnTo>
                    <a:lnTo>
                      <a:pt x="187" y="141"/>
                    </a:lnTo>
                    <a:lnTo>
                      <a:pt x="186" y="141"/>
                    </a:lnTo>
                    <a:lnTo>
                      <a:pt x="186" y="142"/>
                    </a:lnTo>
                    <a:lnTo>
                      <a:pt x="185" y="142"/>
                    </a:lnTo>
                    <a:lnTo>
                      <a:pt x="185" y="142"/>
                    </a:lnTo>
                    <a:lnTo>
                      <a:pt x="185" y="142"/>
                    </a:lnTo>
                    <a:lnTo>
                      <a:pt x="185" y="143"/>
                    </a:lnTo>
                    <a:lnTo>
                      <a:pt x="184" y="143"/>
                    </a:lnTo>
                    <a:lnTo>
                      <a:pt x="184" y="143"/>
                    </a:lnTo>
                    <a:lnTo>
                      <a:pt x="184" y="144"/>
                    </a:lnTo>
                    <a:lnTo>
                      <a:pt x="184" y="145"/>
                    </a:lnTo>
                    <a:lnTo>
                      <a:pt x="184" y="145"/>
                    </a:lnTo>
                    <a:lnTo>
                      <a:pt x="184" y="145"/>
                    </a:lnTo>
                    <a:lnTo>
                      <a:pt x="184" y="145"/>
                    </a:lnTo>
                    <a:lnTo>
                      <a:pt x="183" y="145"/>
                    </a:lnTo>
                    <a:lnTo>
                      <a:pt x="183" y="145"/>
                    </a:lnTo>
                    <a:lnTo>
                      <a:pt x="182" y="145"/>
                    </a:lnTo>
                    <a:lnTo>
                      <a:pt x="181" y="145"/>
                    </a:lnTo>
                    <a:lnTo>
                      <a:pt x="181" y="145"/>
                    </a:lnTo>
                    <a:lnTo>
                      <a:pt x="180" y="145"/>
                    </a:lnTo>
                    <a:lnTo>
                      <a:pt x="180" y="145"/>
                    </a:lnTo>
                    <a:lnTo>
                      <a:pt x="179" y="145"/>
                    </a:lnTo>
                    <a:lnTo>
                      <a:pt x="179" y="146"/>
                    </a:lnTo>
                    <a:lnTo>
                      <a:pt x="179" y="147"/>
                    </a:lnTo>
                    <a:lnTo>
                      <a:pt x="178" y="147"/>
                    </a:lnTo>
                    <a:lnTo>
                      <a:pt x="178" y="148"/>
                    </a:lnTo>
                    <a:lnTo>
                      <a:pt x="178" y="147"/>
                    </a:lnTo>
                    <a:lnTo>
                      <a:pt x="179" y="148"/>
                    </a:lnTo>
                    <a:lnTo>
                      <a:pt x="179" y="148"/>
                    </a:lnTo>
                    <a:lnTo>
                      <a:pt x="179" y="149"/>
                    </a:lnTo>
                    <a:lnTo>
                      <a:pt x="179" y="149"/>
                    </a:lnTo>
                    <a:lnTo>
                      <a:pt x="179" y="149"/>
                    </a:lnTo>
                    <a:lnTo>
                      <a:pt x="179" y="150"/>
                    </a:lnTo>
                    <a:lnTo>
                      <a:pt x="180" y="150"/>
                    </a:lnTo>
                    <a:lnTo>
                      <a:pt x="181" y="150"/>
                    </a:lnTo>
                    <a:lnTo>
                      <a:pt x="181" y="150"/>
                    </a:lnTo>
                    <a:lnTo>
                      <a:pt x="182" y="150"/>
                    </a:lnTo>
                    <a:lnTo>
                      <a:pt x="183" y="149"/>
                    </a:lnTo>
                    <a:lnTo>
                      <a:pt x="184" y="149"/>
                    </a:lnTo>
                    <a:lnTo>
                      <a:pt x="184" y="149"/>
                    </a:lnTo>
                    <a:lnTo>
                      <a:pt x="185" y="149"/>
                    </a:lnTo>
                    <a:lnTo>
                      <a:pt x="184" y="149"/>
                    </a:lnTo>
                    <a:lnTo>
                      <a:pt x="184" y="150"/>
                    </a:lnTo>
                    <a:lnTo>
                      <a:pt x="184" y="151"/>
                    </a:lnTo>
                    <a:lnTo>
                      <a:pt x="184" y="151"/>
                    </a:lnTo>
                    <a:lnTo>
                      <a:pt x="184" y="152"/>
                    </a:lnTo>
                    <a:lnTo>
                      <a:pt x="185" y="152"/>
                    </a:lnTo>
                    <a:lnTo>
                      <a:pt x="185" y="153"/>
                    </a:lnTo>
                    <a:lnTo>
                      <a:pt x="185" y="153"/>
                    </a:lnTo>
                    <a:lnTo>
                      <a:pt x="186" y="153"/>
                    </a:lnTo>
                    <a:lnTo>
                      <a:pt x="187" y="153"/>
                    </a:lnTo>
                    <a:lnTo>
                      <a:pt x="187" y="154"/>
                    </a:lnTo>
                    <a:lnTo>
                      <a:pt x="187" y="154"/>
                    </a:lnTo>
                    <a:lnTo>
                      <a:pt x="188" y="154"/>
                    </a:lnTo>
                    <a:lnTo>
                      <a:pt x="188" y="153"/>
                    </a:lnTo>
                    <a:lnTo>
                      <a:pt x="189" y="153"/>
                    </a:lnTo>
                    <a:lnTo>
                      <a:pt x="190" y="152"/>
                    </a:lnTo>
                    <a:lnTo>
                      <a:pt x="190" y="151"/>
                    </a:lnTo>
                    <a:lnTo>
                      <a:pt x="190" y="150"/>
                    </a:lnTo>
                    <a:lnTo>
                      <a:pt x="190" y="149"/>
                    </a:lnTo>
                    <a:lnTo>
                      <a:pt x="190" y="149"/>
                    </a:lnTo>
                    <a:lnTo>
                      <a:pt x="190" y="148"/>
                    </a:lnTo>
                    <a:lnTo>
                      <a:pt x="190" y="148"/>
                    </a:lnTo>
                    <a:lnTo>
                      <a:pt x="190" y="147"/>
                    </a:lnTo>
                    <a:lnTo>
                      <a:pt x="190" y="146"/>
                    </a:lnTo>
                    <a:lnTo>
                      <a:pt x="190" y="147"/>
                    </a:lnTo>
                    <a:lnTo>
                      <a:pt x="190" y="147"/>
                    </a:lnTo>
                    <a:lnTo>
                      <a:pt x="190" y="146"/>
                    </a:lnTo>
                    <a:lnTo>
                      <a:pt x="191" y="146"/>
                    </a:lnTo>
                    <a:lnTo>
                      <a:pt x="191" y="145"/>
                    </a:lnTo>
                    <a:lnTo>
                      <a:pt x="192" y="145"/>
                    </a:lnTo>
                    <a:lnTo>
                      <a:pt x="193" y="145"/>
                    </a:lnTo>
                    <a:lnTo>
                      <a:pt x="193" y="145"/>
                    </a:lnTo>
                    <a:lnTo>
                      <a:pt x="193" y="145"/>
                    </a:lnTo>
                    <a:lnTo>
                      <a:pt x="193" y="144"/>
                    </a:lnTo>
                    <a:lnTo>
                      <a:pt x="193" y="143"/>
                    </a:lnTo>
                    <a:lnTo>
                      <a:pt x="193" y="142"/>
                    </a:lnTo>
                    <a:lnTo>
                      <a:pt x="193" y="142"/>
                    </a:lnTo>
                    <a:lnTo>
                      <a:pt x="194" y="142"/>
                    </a:lnTo>
                    <a:lnTo>
                      <a:pt x="194" y="142"/>
                    </a:lnTo>
                    <a:lnTo>
                      <a:pt x="195" y="142"/>
                    </a:lnTo>
                    <a:lnTo>
                      <a:pt x="196" y="142"/>
                    </a:lnTo>
                    <a:lnTo>
                      <a:pt x="196" y="143"/>
                    </a:lnTo>
                    <a:lnTo>
                      <a:pt x="196" y="143"/>
                    </a:lnTo>
                    <a:lnTo>
                      <a:pt x="197" y="143"/>
                    </a:lnTo>
                    <a:lnTo>
                      <a:pt x="198" y="143"/>
                    </a:lnTo>
                    <a:lnTo>
                      <a:pt x="199" y="143"/>
                    </a:lnTo>
                    <a:lnTo>
                      <a:pt x="199" y="142"/>
                    </a:lnTo>
                    <a:lnTo>
                      <a:pt x="200" y="142"/>
                    </a:lnTo>
                    <a:lnTo>
                      <a:pt x="201" y="142"/>
                    </a:lnTo>
                    <a:lnTo>
                      <a:pt x="201" y="142"/>
                    </a:lnTo>
                    <a:lnTo>
                      <a:pt x="202" y="142"/>
                    </a:lnTo>
                    <a:lnTo>
                      <a:pt x="202" y="142"/>
                    </a:lnTo>
                    <a:lnTo>
                      <a:pt x="202" y="141"/>
                    </a:lnTo>
                    <a:lnTo>
                      <a:pt x="202" y="141"/>
                    </a:lnTo>
                    <a:lnTo>
                      <a:pt x="202" y="140"/>
                    </a:lnTo>
                    <a:lnTo>
                      <a:pt x="203" y="140"/>
                    </a:lnTo>
                    <a:lnTo>
                      <a:pt x="203" y="139"/>
                    </a:lnTo>
                    <a:lnTo>
                      <a:pt x="204" y="139"/>
                    </a:lnTo>
                    <a:lnTo>
                      <a:pt x="203" y="140"/>
                    </a:lnTo>
                    <a:lnTo>
                      <a:pt x="203" y="141"/>
                    </a:lnTo>
                    <a:lnTo>
                      <a:pt x="204" y="141"/>
                    </a:lnTo>
                    <a:lnTo>
                      <a:pt x="205" y="141"/>
                    </a:lnTo>
                    <a:lnTo>
                      <a:pt x="206" y="141"/>
                    </a:lnTo>
                    <a:lnTo>
                      <a:pt x="205" y="141"/>
                    </a:lnTo>
                    <a:lnTo>
                      <a:pt x="205" y="142"/>
                    </a:lnTo>
                    <a:lnTo>
                      <a:pt x="206" y="142"/>
                    </a:lnTo>
                    <a:lnTo>
                      <a:pt x="206" y="142"/>
                    </a:lnTo>
                    <a:lnTo>
                      <a:pt x="206" y="142"/>
                    </a:lnTo>
                    <a:lnTo>
                      <a:pt x="207" y="142"/>
                    </a:lnTo>
                    <a:lnTo>
                      <a:pt x="206" y="142"/>
                    </a:lnTo>
                    <a:lnTo>
                      <a:pt x="206" y="143"/>
                    </a:lnTo>
                    <a:lnTo>
                      <a:pt x="206" y="144"/>
                    </a:lnTo>
                    <a:lnTo>
                      <a:pt x="206" y="145"/>
                    </a:lnTo>
                    <a:lnTo>
                      <a:pt x="206" y="145"/>
                    </a:lnTo>
                    <a:lnTo>
                      <a:pt x="206" y="145"/>
                    </a:lnTo>
                    <a:lnTo>
                      <a:pt x="206" y="146"/>
                    </a:lnTo>
                    <a:lnTo>
                      <a:pt x="206" y="147"/>
                    </a:lnTo>
                    <a:lnTo>
                      <a:pt x="206" y="148"/>
                    </a:lnTo>
                    <a:lnTo>
                      <a:pt x="205" y="148"/>
                    </a:lnTo>
                    <a:lnTo>
                      <a:pt x="205" y="149"/>
                    </a:lnTo>
                    <a:lnTo>
                      <a:pt x="204" y="149"/>
                    </a:lnTo>
                    <a:lnTo>
                      <a:pt x="203" y="149"/>
                    </a:lnTo>
                    <a:lnTo>
                      <a:pt x="202" y="149"/>
                    </a:lnTo>
                    <a:lnTo>
                      <a:pt x="202" y="149"/>
                    </a:lnTo>
                    <a:lnTo>
                      <a:pt x="202" y="149"/>
                    </a:lnTo>
                    <a:lnTo>
                      <a:pt x="202" y="150"/>
                    </a:lnTo>
                    <a:lnTo>
                      <a:pt x="202" y="150"/>
                    </a:lnTo>
                    <a:lnTo>
                      <a:pt x="202" y="150"/>
                    </a:lnTo>
                    <a:lnTo>
                      <a:pt x="202" y="151"/>
                    </a:lnTo>
                    <a:lnTo>
                      <a:pt x="202" y="151"/>
                    </a:lnTo>
                    <a:lnTo>
                      <a:pt x="202" y="151"/>
                    </a:lnTo>
                    <a:lnTo>
                      <a:pt x="203" y="151"/>
                    </a:lnTo>
                    <a:lnTo>
                      <a:pt x="203" y="151"/>
                    </a:lnTo>
                    <a:lnTo>
                      <a:pt x="204" y="151"/>
                    </a:lnTo>
                    <a:lnTo>
                      <a:pt x="205" y="151"/>
                    </a:lnTo>
                    <a:lnTo>
                      <a:pt x="205" y="150"/>
                    </a:lnTo>
                    <a:lnTo>
                      <a:pt x="205" y="151"/>
                    </a:lnTo>
                    <a:lnTo>
                      <a:pt x="204" y="152"/>
                    </a:lnTo>
                    <a:lnTo>
                      <a:pt x="203" y="152"/>
                    </a:lnTo>
                    <a:lnTo>
                      <a:pt x="203" y="153"/>
                    </a:lnTo>
                    <a:lnTo>
                      <a:pt x="202" y="153"/>
                    </a:lnTo>
                    <a:lnTo>
                      <a:pt x="202" y="152"/>
                    </a:lnTo>
                    <a:lnTo>
                      <a:pt x="202" y="152"/>
                    </a:lnTo>
                    <a:lnTo>
                      <a:pt x="202" y="153"/>
                    </a:lnTo>
                    <a:lnTo>
                      <a:pt x="202" y="153"/>
                    </a:lnTo>
                    <a:lnTo>
                      <a:pt x="202" y="154"/>
                    </a:lnTo>
                    <a:lnTo>
                      <a:pt x="202" y="154"/>
                    </a:lnTo>
                    <a:lnTo>
                      <a:pt x="202" y="154"/>
                    </a:lnTo>
                    <a:lnTo>
                      <a:pt x="202" y="155"/>
                    </a:lnTo>
                    <a:lnTo>
                      <a:pt x="202" y="154"/>
                    </a:lnTo>
                    <a:lnTo>
                      <a:pt x="201" y="154"/>
                    </a:lnTo>
                    <a:lnTo>
                      <a:pt x="201" y="154"/>
                    </a:lnTo>
                    <a:lnTo>
                      <a:pt x="201" y="153"/>
                    </a:lnTo>
                    <a:lnTo>
                      <a:pt x="200" y="152"/>
                    </a:lnTo>
                    <a:lnTo>
                      <a:pt x="200" y="153"/>
                    </a:lnTo>
                    <a:lnTo>
                      <a:pt x="200" y="154"/>
                    </a:lnTo>
                    <a:lnTo>
                      <a:pt x="199" y="154"/>
                    </a:lnTo>
                    <a:lnTo>
                      <a:pt x="199" y="154"/>
                    </a:lnTo>
                    <a:lnTo>
                      <a:pt x="199" y="154"/>
                    </a:lnTo>
                    <a:lnTo>
                      <a:pt x="199" y="154"/>
                    </a:lnTo>
                    <a:lnTo>
                      <a:pt x="200" y="154"/>
                    </a:lnTo>
                    <a:lnTo>
                      <a:pt x="201" y="154"/>
                    </a:lnTo>
                    <a:lnTo>
                      <a:pt x="201" y="155"/>
                    </a:lnTo>
                    <a:lnTo>
                      <a:pt x="200" y="155"/>
                    </a:lnTo>
                    <a:lnTo>
                      <a:pt x="199" y="155"/>
                    </a:lnTo>
                    <a:lnTo>
                      <a:pt x="199" y="156"/>
                    </a:lnTo>
                    <a:lnTo>
                      <a:pt x="200" y="156"/>
                    </a:lnTo>
                    <a:lnTo>
                      <a:pt x="201" y="156"/>
                    </a:lnTo>
                    <a:lnTo>
                      <a:pt x="201" y="157"/>
                    </a:lnTo>
                    <a:lnTo>
                      <a:pt x="202" y="157"/>
                    </a:lnTo>
                    <a:lnTo>
                      <a:pt x="202" y="157"/>
                    </a:lnTo>
                    <a:lnTo>
                      <a:pt x="202" y="156"/>
                    </a:lnTo>
                    <a:lnTo>
                      <a:pt x="202" y="156"/>
                    </a:lnTo>
                    <a:lnTo>
                      <a:pt x="202" y="155"/>
                    </a:lnTo>
                    <a:lnTo>
                      <a:pt x="203" y="155"/>
                    </a:lnTo>
                    <a:lnTo>
                      <a:pt x="203" y="156"/>
                    </a:lnTo>
                    <a:lnTo>
                      <a:pt x="203" y="155"/>
                    </a:lnTo>
                    <a:lnTo>
                      <a:pt x="202" y="156"/>
                    </a:lnTo>
                    <a:lnTo>
                      <a:pt x="202" y="157"/>
                    </a:lnTo>
                    <a:lnTo>
                      <a:pt x="203" y="157"/>
                    </a:lnTo>
                    <a:lnTo>
                      <a:pt x="202" y="157"/>
                    </a:lnTo>
                    <a:lnTo>
                      <a:pt x="202" y="157"/>
                    </a:lnTo>
                    <a:lnTo>
                      <a:pt x="203" y="157"/>
                    </a:lnTo>
                    <a:lnTo>
                      <a:pt x="204" y="157"/>
                    </a:lnTo>
                    <a:lnTo>
                      <a:pt x="204" y="157"/>
                    </a:lnTo>
                    <a:lnTo>
                      <a:pt x="203" y="157"/>
                    </a:lnTo>
                    <a:lnTo>
                      <a:pt x="202" y="157"/>
                    </a:lnTo>
                    <a:lnTo>
                      <a:pt x="202" y="157"/>
                    </a:lnTo>
                    <a:lnTo>
                      <a:pt x="202" y="157"/>
                    </a:lnTo>
                    <a:lnTo>
                      <a:pt x="202" y="157"/>
                    </a:lnTo>
                    <a:lnTo>
                      <a:pt x="202" y="157"/>
                    </a:lnTo>
                    <a:lnTo>
                      <a:pt x="202" y="157"/>
                    </a:lnTo>
                    <a:lnTo>
                      <a:pt x="202" y="157"/>
                    </a:lnTo>
                    <a:lnTo>
                      <a:pt x="201" y="157"/>
                    </a:lnTo>
                    <a:lnTo>
                      <a:pt x="200" y="157"/>
                    </a:lnTo>
                    <a:lnTo>
                      <a:pt x="200" y="157"/>
                    </a:lnTo>
                    <a:lnTo>
                      <a:pt x="199" y="157"/>
                    </a:lnTo>
                    <a:lnTo>
                      <a:pt x="199" y="157"/>
                    </a:lnTo>
                    <a:lnTo>
                      <a:pt x="198" y="157"/>
                    </a:lnTo>
                    <a:lnTo>
                      <a:pt x="198" y="157"/>
                    </a:lnTo>
                    <a:lnTo>
                      <a:pt x="198" y="158"/>
                    </a:lnTo>
                    <a:lnTo>
                      <a:pt x="197" y="158"/>
                    </a:lnTo>
                    <a:lnTo>
                      <a:pt x="197" y="157"/>
                    </a:lnTo>
                    <a:lnTo>
                      <a:pt x="197" y="157"/>
                    </a:lnTo>
                    <a:lnTo>
                      <a:pt x="196" y="157"/>
                    </a:lnTo>
                    <a:lnTo>
                      <a:pt x="196" y="157"/>
                    </a:lnTo>
                    <a:lnTo>
                      <a:pt x="196" y="157"/>
                    </a:lnTo>
                    <a:lnTo>
                      <a:pt x="196" y="157"/>
                    </a:lnTo>
                    <a:lnTo>
                      <a:pt x="196" y="157"/>
                    </a:lnTo>
                    <a:lnTo>
                      <a:pt x="196" y="157"/>
                    </a:lnTo>
                    <a:lnTo>
                      <a:pt x="196" y="157"/>
                    </a:lnTo>
                    <a:lnTo>
                      <a:pt x="196" y="157"/>
                    </a:lnTo>
                    <a:lnTo>
                      <a:pt x="196" y="158"/>
                    </a:lnTo>
                    <a:lnTo>
                      <a:pt x="197" y="159"/>
                    </a:lnTo>
                    <a:lnTo>
                      <a:pt x="197" y="160"/>
                    </a:lnTo>
                    <a:lnTo>
                      <a:pt x="197" y="161"/>
                    </a:lnTo>
                    <a:lnTo>
                      <a:pt x="197" y="162"/>
                    </a:lnTo>
                    <a:lnTo>
                      <a:pt x="196" y="162"/>
                    </a:lnTo>
                    <a:lnTo>
                      <a:pt x="196" y="163"/>
                    </a:lnTo>
                    <a:lnTo>
                      <a:pt x="197" y="163"/>
                    </a:lnTo>
                    <a:lnTo>
                      <a:pt x="197" y="163"/>
                    </a:lnTo>
                    <a:lnTo>
                      <a:pt x="196" y="163"/>
                    </a:lnTo>
                    <a:lnTo>
                      <a:pt x="196" y="163"/>
                    </a:lnTo>
                    <a:lnTo>
                      <a:pt x="196" y="163"/>
                    </a:lnTo>
                    <a:lnTo>
                      <a:pt x="196" y="163"/>
                    </a:lnTo>
                    <a:lnTo>
                      <a:pt x="196" y="163"/>
                    </a:lnTo>
                    <a:lnTo>
                      <a:pt x="196" y="162"/>
                    </a:lnTo>
                    <a:lnTo>
                      <a:pt x="196" y="162"/>
                    </a:lnTo>
                    <a:lnTo>
                      <a:pt x="196" y="161"/>
                    </a:lnTo>
                    <a:lnTo>
                      <a:pt x="196" y="160"/>
                    </a:lnTo>
                    <a:lnTo>
                      <a:pt x="195" y="160"/>
                    </a:lnTo>
                    <a:lnTo>
                      <a:pt x="195" y="160"/>
                    </a:lnTo>
                    <a:lnTo>
                      <a:pt x="194" y="160"/>
                    </a:lnTo>
                    <a:lnTo>
                      <a:pt x="193" y="160"/>
                    </a:lnTo>
                    <a:lnTo>
                      <a:pt x="193" y="160"/>
                    </a:lnTo>
                    <a:lnTo>
                      <a:pt x="193" y="161"/>
                    </a:lnTo>
                    <a:lnTo>
                      <a:pt x="194" y="161"/>
                    </a:lnTo>
                    <a:lnTo>
                      <a:pt x="194" y="162"/>
                    </a:lnTo>
                    <a:lnTo>
                      <a:pt x="194" y="161"/>
                    </a:lnTo>
                    <a:lnTo>
                      <a:pt x="193" y="162"/>
                    </a:lnTo>
                    <a:lnTo>
                      <a:pt x="193" y="163"/>
                    </a:lnTo>
                    <a:lnTo>
                      <a:pt x="194" y="163"/>
                    </a:lnTo>
                    <a:lnTo>
                      <a:pt x="193" y="163"/>
                    </a:lnTo>
                    <a:lnTo>
                      <a:pt x="193" y="163"/>
                    </a:lnTo>
                    <a:lnTo>
                      <a:pt x="193" y="163"/>
                    </a:lnTo>
                    <a:lnTo>
                      <a:pt x="193" y="163"/>
                    </a:lnTo>
                    <a:lnTo>
                      <a:pt x="194" y="163"/>
                    </a:lnTo>
                    <a:lnTo>
                      <a:pt x="194" y="164"/>
                    </a:lnTo>
                    <a:lnTo>
                      <a:pt x="195" y="164"/>
                    </a:lnTo>
                    <a:lnTo>
                      <a:pt x="195" y="164"/>
                    </a:lnTo>
                    <a:lnTo>
                      <a:pt x="196" y="164"/>
                    </a:lnTo>
                    <a:lnTo>
                      <a:pt x="195" y="164"/>
                    </a:lnTo>
                    <a:lnTo>
                      <a:pt x="194" y="164"/>
                    </a:lnTo>
                    <a:lnTo>
                      <a:pt x="193" y="164"/>
                    </a:lnTo>
                    <a:lnTo>
                      <a:pt x="193" y="164"/>
                    </a:lnTo>
                    <a:lnTo>
                      <a:pt x="192" y="163"/>
                    </a:lnTo>
                    <a:lnTo>
                      <a:pt x="191" y="163"/>
                    </a:lnTo>
                    <a:lnTo>
                      <a:pt x="190" y="163"/>
                    </a:lnTo>
                    <a:lnTo>
                      <a:pt x="190" y="164"/>
                    </a:lnTo>
                    <a:lnTo>
                      <a:pt x="190" y="164"/>
                    </a:lnTo>
                    <a:lnTo>
                      <a:pt x="190" y="164"/>
                    </a:lnTo>
                    <a:lnTo>
                      <a:pt x="190" y="164"/>
                    </a:lnTo>
                    <a:lnTo>
                      <a:pt x="190" y="165"/>
                    </a:lnTo>
                    <a:lnTo>
                      <a:pt x="190" y="166"/>
                    </a:lnTo>
                    <a:lnTo>
                      <a:pt x="190" y="166"/>
                    </a:lnTo>
                    <a:lnTo>
                      <a:pt x="190" y="166"/>
                    </a:lnTo>
                    <a:lnTo>
                      <a:pt x="191" y="166"/>
                    </a:lnTo>
                    <a:lnTo>
                      <a:pt x="190" y="166"/>
                    </a:lnTo>
                    <a:lnTo>
                      <a:pt x="190" y="166"/>
                    </a:lnTo>
                    <a:lnTo>
                      <a:pt x="190" y="166"/>
                    </a:lnTo>
                    <a:lnTo>
                      <a:pt x="190" y="167"/>
                    </a:lnTo>
                    <a:lnTo>
                      <a:pt x="191" y="167"/>
                    </a:lnTo>
                    <a:lnTo>
                      <a:pt x="192" y="167"/>
                    </a:lnTo>
                    <a:lnTo>
                      <a:pt x="192" y="168"/>
                    </a:lnTo>
                    <a:lnTo>
                      <a:pt x="192" y="169"/>
                    </a:lnTo>
                    <a:lnTo>
                      <a:pt x="193" y="169"/>
                    </a:lnTo>
                    <a:lnTo>
                      <a:pt x="193" y="169"/>
                    </a:lnTo>
                    <a:lnTo>
                      <a:pt x="194" y="169"/>
                    </a:lnTo>
                    <a:lnTo>
                      <a:pt x="194" y="169"/>
                    </a:lnTo>
                    <a:lnTo>
                      <a:pt x="194" y="170"/>
                    </a:lnTo>
                    <a:lnTo>
                      <a:pt x="194" y="171"/>
                    </a:lnTo>
                    <a:lnTo>
                      <a:pt x="193" y="172"/>
                    </a:lnTo>
                    <a:lnTo>
                      <a:pt x="193" y="170"/>
                    </a:lnTo>
                    <a:lnTo>
                      <a:pt x="192" y="171"/>
                    </a:lnTo>
                    <a:lnTo>
                      <a:pt x="192" y="172"/>
                    </a:lnTo>
                    <a:lnTo>
                      <a:pt x="192" y="172"/>
                    </a:lnTo>
                    <a:lnTo>
                      <a:pt x="193" y="172"/>
                    </a:lnTo>
                    <a:lnTo>
                      <a:pt x="193" y="172"/>
                    </a:lnTo>
                    <a:lnTo>
                      <a:pt x="193" y="173"/>
                    </a:lnTo>
                    <a:lnTo>
                      <a:pt x="193" y="173"/>
                    </a:lnTo>
                    <a:lnTo>
                      <a:pt x="194" y="173"/>
                    </a:lnTo>
                    <a:lnTo>
                      <a:pt x="194" y="172"/>
                    </a:lnTo>
                    <a:lnTo>
                      <a:pt x="194" y="173"/>
                    </a:lnTo>
                    <a:lnTo>
                      <a:pt x="194" y="174"/>
                    </a:lnTo>
                    <a:lnTo>
                      <a:pt x="194" y="175"/>
                    </a:lnTo>
                    <a:lnTo>
                      <a:pt x="195" y="175"/>
                    </a:lnTo>
                    <a:lnTo>
                      <a:pt x="195" y="176"/>
                    </a:lnTo>
                    <a:lnTo>
                      <a:pt x="195" y="177"/>
                    </a:lnTo>
                    <a:lnTo>
                      <a:pt x="196" y="177"/>
                    </a:lnTo>
                    <a:lnTo>
                      <a:pt x="196" y="176"/>
                    </a:lnTo>
                    <a:lnTo>
                      <a:pt x="196" y="176"/>
                    </a:lnTo>
                    <a:lnTo>
                      <a:pt x="196" y="176"/>
                    </a:lnTo>
                    <a:lnTo>
                      <a:pt x="196" y="175"/>
                    </a:lnTo>
                    <a:lnTo>
                      <a:pt x="196" y="176"/>
                    </a:lnTo>
                    <a:lnTo>
                      <a:pt x="196" y="176"/>
                    </a:lnTo>
                    <a:lnTo>
                      <a:pt x="196" y="176"/>
                    </a:lnTo>
                    <a:lnTo>
                      <a:pt x="197" y="176"/>
                    </a:lnTo>
                    <a:lnTo>
                      <a:pt x="199" y="176"/>
                    </a:lnTo>
                    <a:lnTo>
                      <a:pt x="199" y="176"/>
                    </a:lnTo>
                    <a:lnTo>
                      <a:pt x="200" y="176"/>
                    </a:lnTo>
                    <a:lnTo>
                      <a:pt x="201" y="176"/>
                    </a:lnTo>
                    <a:lnTo>
                      <a:pt x="202" y="176"/>
                    </a:lnTo>
                    <a:lnTo>
                      <a:pt x="202" y="176"/>
                    </a:lnTo>
                    <a:lnTo>
                      <a:pt x="202" y="176"/>
                    </a:lnTo>
                    <a:lnTo>
                      <a:pt x="202" y="177"/>
                    </a:lnTo>
                    <a:lnTo>
                      <a:pt x="202" y="178"/>
                    </a:lnTo>
                    <a:lnTo>
                      <a:pt x="203" y="179"/>
                    </a:lnTo>
                    <a:lnTo>
                      <a:pt x="203" y="178"/>
                    </a:lnTo>
                    <a:lnTo>
                      <a:pt x="204" y="178"/>
                    </a:lnTo>
                    <a:lnTo>
                      <a:pt x="204" y="177"/>
                    </a:lnTo>
                    <a:lnTo>
                      <a:pt x="204" y="178"/>
                    </a:lnTo>
                    <a:lnTo>
                      <a:pt x="205" y="178"/>
                    </a:lnTo>
                    <a:lnTo>
                      <a:pt x="206" y="178"/>
                    </a:lnTo>
                    <a:lnTo>
                      <a:pt x="206" y="179"/>
                    </a:lnTo>
                    <a:lnTo>
                      <a:pt x="206" y="179"/>
                    </a:lnTo>
                    <a:lnTo>
                      <a:pt x="206" y="179"/>
                    </a:lnTo>
                    <a:lnTo>
                      <a:pt x="207" y="179"/>
                    </a:lnTo>
                    <a:lnTo>
                      <a:pt x="207" y="179"/>
                    </a:lnTo>
                    <a:lnTo>
                      <a:pt x="208" y="179"/>
                    </a:lnTo>
                    <a:lnTo>
                      <a:pt x="208" y="178"/>
                    </a:lnTo>
                    <a:lnTo>
                      <a:pt x="209" y="178"/>
                    </a:lnTo>
                    <a:lnTo>
                      <a:pt x="209" y="178"/>
                    </a:lnTo>
                    <a:lnTo>
                      <a:pt x="209" y="179"/>
                    </a:lnTo>
                    <a:lnTo>
                      <a:pt x="209" y="179"/>
                    </a:lnTo>
                    <a:lnTo>
                      <a:pt x="209" y="179"/>
                    </a:lnTo>
                    <a:lnTo>
                      <a:pt x="210" y="179"/>
                    </a:lnTo>
                    <a:lnTo>
                      <a:pt x="210" y="180"/>
                    </a:lnTo>
                    <a:lnTo>
                      <a:pt x="211" y="180"/>
                    </a:lnTo>
                    <a:lnTo>
                      <a:pt x="212" y="180"/>
                    </a:lnTo>
                    <a:lnTo>
                      <a:pt x="212" y="181"/>
                    </a:lnTo>
                    <a:lnTo>
                      <a:pt x="212" y="182"/>
                    </a:lnTo>
                    <a:lnTo>
                      <a:pt x="212" y="182"/>
                    </a:lnTo>
                    <a:lnTo>
                      <a:pt x="212" y="182"/>
                    </a:lnTo>
                    <a:lnTo>
                      <a:pt x="212" y="182"/>
                    </a:lnTo>
                    <a:lnTo>
                      <a:pt x="212" y="182"/>
                    </a:lnTo>
                    <a:lnTo>
                      <a:pt x="212" y="182"/>
                    </a:lnTo>
                    <a:lnTo>
                      <a:pt x="213" y="183"/>
                    </a:lnTo>
                    <a:lnTo>
                      <a:pt x="212" y="183"/>
                    </a:lnTo>
                    <a:lnTo>
                      <a:pt x="212" y="184"/>
                    </a:lnTo>
                    <a:lnTo>
                      <a:pt x="212" y="185"/>
                    </a:lnTo>
                    <a:lnTo>
                      <a:pt x="212" y="185"/>
                    </a:lnTo>
                    <a:lnTo>
                      <a:pt x="213" y="185"/>
                    </a:lnTo>
                    <a:lnTo>
                      <a:pt x="213" y="185"/>
                    </a:lnTo>
                    <a:lnTo>
                      <a:pt x="214" y="185"/>
                    </a:lnTo>
                    <a:lnTo>
                      <a:pt x="214" y="185"/>
                    </a:lnTo>
                    <a:lnTo>
                      <a:pt x="214" y="184"/>
                    </a:lnTo>
                    <a:lnTo>
                      <a:pt x="215" y="184"/>
                    </a:lnTo>
                    <a:lnTo>
                      <a:pt x="215" y="184"/>
                    </a:lnTo>
                    <a:lnTo>
                      <a:pt x="216" y="183"/>
                    </a:lnTo>
                    <a:lnTo>
                      <a:pt x="217" y="184"/>
                    </a:lnTo>
                    <a:lnTo>
                      <a:pt x="216" y="184"/>
                    </a:lnTo>
                    <a:lnTo>
                      <a:pt x="216" y="185"/>
                    </a:lnTo>
                    <a:lnTo>
                      <a:pt x="217" y="185"/>
                    </a:lnTo>
                    <a:lnTo>
                      <a:pt x="217" y="185"/>
                    </a:lnTo>
                    <a:lnTo>
                      <a:pt x="218" y="185"/>
                    </a:lnTo>
                    <a:lnTo>
                      <a:pt x="218" y="186"/>
                    </a:lnTo>
                    <a:lnTo>
                      <a:pt x="217" y="187"/>
                    </a:lnTo>
                    <a:lnTo>
                      <a:pt x="216" y="187"/>
                    </a:lnTo>
                    <a:lnTo>
                      <a:pt x="217" y="187"/>
                    </a:lnTo>
                    <a:lnTo>
                      <a:pt x="217" y="188"/>
                    </a:lnTo>
                    <a:lnTo>
                      <a:pt x="216" y="188"/>
                    </a:lnTo>
                    <a:lnTo>
                      <a:pt x="216" y="188"/>
                    </a:lnTo>
                    <a:lnTo>
                      <a:pt x="215" y="188"/>
                    </a:lnTo>
                    <a:lnTo>
                      <a:pt x="215" y="189"/>
                    </a:lnTo>
                    <a:lnTo>
                      <a:pt x="215" y="190"/>
                    </a:lnTo>
                    <a:lnTo>
                      <a:pt x="215" y="191"/>
                    </a:lnTo>
                    <a:lnTo>
                      <a:pt x="215" y="191"/>
                    </a:lnTo>
                    <a:lnTo>
                      <a:pt x="215" y="191"/>
                    </a:lnTo>
                    <a:lnTo>
                      <a:pt x="214" y="191"/>
                    </a:lnTo>
                    <a:lnTo>
                      <a:pt x="213" y="191"/>
                    </a:lnTo>
                    <a:lnTo>
                      <a:pt x="213" y="191"/>
                    </a:lnTo>
                    <a:lnTo>
                      <a:pt x="212" y="191"/>
                    </a:lnTo>
                    <a:lnTo>
                      <a:pt x="212" y="191"/>
                    </a:lnTo>
                    <a:lnTo>
                      <a:pt x="212" y="192"/>
                    </a:lnTo>
                    <a:lnTo>
                      <a:pt x="212" y="192"/>
                    </a:lnTo>
                    <a:lnTo>
                      <a:pt x="212" y="193"/>
                    </a:lnTo>
                    <a:lnTo>
                      <a:pt x="212" y="193"/>
                    </a:lnTo>
                    <a:lnTo>
                      <a:pt x="212" y="193"/>
                    </a:lnTo>
                    <a:lnTo>
                      <a:pt x="212" y="194"/>
                    </a:lnTo>
                    <a:lnTo>
                      <a:pt x="211" y="194"/>
                    </a:lnTo>
                    <a:lnTo>
                      <a:pt x="211" y="194"/>
                    </a:lnTo>
                    <a:lnTo>
                      <a:pt x="212" y="194"/>
                    </a:lnTo>
                    <a:lnTo>
                      <a:pt x="212" y="194"/>
                    </a:lnTo>
                    <a:lnTo>
                      <a:pt x="212" y="194"/>
                    </a:lnTo>
                    <a:lnTo>
                      <a:pt x="212" y="195"/>
                    </a:lnTo>
                    <a:lnTo>
                      <a:pt x="212" y="194"/>
                    </a:lnTo>
                    <a:lnTo>
                      <a:pt x="212" y="194"/>
                    </a:lnTo>
                    <a:lnTo>
                      <a:pt x="211" y="194"/>
                    </a:lnTo>
                    <a:lnTo>
                      <a:pt x="210" y="194"/>
                    </a:lnTo>
                    <a:lnTo>
                      <a:pt x="209" y="194"/>
                    </a:lnTo>
                    <a:lnTo>
                      <a:pt x="209" y="193"/>
                    </a:lnTo>
                    <a:lnTo>
                      <a:pt x="209" y="192"/>
                    </a:lnTo>
                    <a:lnTo>
                      <a:pt x="207" y="192"/>
                    </a:lnTo>
                    <a:lnTo>
                      <a:pt x="206" y="192"/>
                    </a:lnTo>
                    <a:lnTo>
                      <a:pt x="206" y="193"/>
                    </a:lnTo>
                    <a:lnTo>
                      <a:pt x="206" y="193"/>
                    </a:lnTo>
                    <a:lnTo>
                      <a:pt x="205" y="193"/>
                    </a:lnTo>
                    <a:lnTo>
                      <a:pt x="205" y="194"/>
                    </a:lnTo>
                    <a:lnTo>
                      <a:pt x="205" y="194"/>
                    </a:lnTo>
                    <a:lnTo>
                      <a:pt x="204" y="194"/>
                    </a:lnTo>
                    <a:lnTo>
                      <a:pt x="203" y="194"/>
                    </a:lnTo>
                    <a:lnTo>
                      <a:pt x="203" y="195"/>
                    </a:lnTo>
                    <a:lnTo>
                      <a:pt x="202" y="196"/>
                    </a:lnTo>
                    <a:lnTo>
                      <a:pt x="202" y="197"/>
                    </a:lnTo>
                    <a:lnTo>
                      <a:pt x="202" y="197"/>
                    </a:lnTo>
                    <a:lnTo>
                      <a:pt x="202" y="198"/>
                    </a:lnTo>
                    <a:lnTo>
                      <a:pt x="202" y="198"/>
                    </a:lnTo>
                    <a:lnTo>
                      <a:pt x="202" y="199"/>
                    </a:lnTo>
                    <a:lnTo>
                      <a:pt x="201" y="199"/>
                    </a:lnTo>
                    <a:lnTo>
                      <a:pt x="201" y="200"/>
                    </a:lnTo>
                    <a:lnTo>
                      <a:pt x="200" y="199"/>
                    </a:lnTo>
                    <a:lnTo>
                      <a:pt x="201" y="199"/>
                    </a:lnTo>
                    <a:lnTo>
                      <a:pt x="201" y="198"/>
                    </a:lnTo>
                    <a:lnTo>
                      <a:pt x="201" y="197"/>
                    </a:lnTo>
                    <a:lnTo>
                      <a:pt x="201" y="197"/>
                    </a:lnTo>
                    <a:lnTo>
                      <a:pt x="202" y="197"/>
                    </a:lnTo>
                    <a:lnTo>
                      <a:pt x="202" y="196"/>
                    </a:lnTo>
                    <a:lnTo>
                      <a:pt x="202" y="196"/>
                    </a:lnTo>
                    <a:lnTo>
                      <a:pt x="202" y="195"/>
                    </a:lnTo>
                    <a:lnTo>
                      <a:pt x="202" y="195"/>
                    </a:lnTo>
                    <a:lnTo>
                      <a:pt x="202" y="194"/>
                    </a:lnTo>
                    <a:lnTo>
                      <a:pt x="202" y="194"/>
                    </a:lnTo>
                    <a:lnTo>
                      <a:pt x="203" y="194"/>
                    </a:lnTo>
                    <a:lnTo>
                      <a:pt x="202" y="194"/>
                    </a:lnTo>
                    <a:lnTo>
                      <a:pt x="203" y="194"/>
                    </a:lnTo>
                    <a:lnTo>
                      <a:pt x="202" y="193"/>
                    </a:lnTo>
                    <a:lnTo>
                      <a:pt x="202" y="192"/>
                    </a:lnTo>
                    <a:lnTo>
                      <a:pt x="202" y="191"/>
                    </a:lnTo>
                    <a:lnTo>
                      <a:pt x="202" y="191"/>
                    </a:lnTo>
                    <a:lnTo>
                      <a:pt x="201" y="191"/>
                    </a:lnTo>
                    <a:lnTo>
                      <a:pt x="201" y="191"/>
                    </a:lnTo>
                    <a:lnTo>
                      <a:pt x="200" y="191"/>
                    </a:lnTo>
                    <a:lnTo>
                      <a:pt x="200" y="190"/>
                    </a:lnTo>
                    <a:lnTo>
                      <a:pt x="200" y="189"/>
                    </a:lnTo>
                    <a:lnTo>
                      <a:pt x="200" y="188"/>
                    </a:lnTo>
                    <a:lnTo>
                      <a:pt x="199" y="188"/>
                    </a:lnTo>
                    <a:lnTo>
                      <a:pt x="199" y="188"/>
                    </a:lnTo>
                    <a:lnTo>
                      <a:pt x="198" y="187"/>
                    </a:lnTo>
                    <a:lnTo>
                      <a:pt x="198" y="186"/>
                    </a:lnTo>
                    <a:lnTo>
                      <a:pt x="197" y="186"/>
                    </a:lnTo>
                    <a:lnTo>
                      <a:pt x="197" y="185"/>
                    </a:lnTo>
                    <a:lnTo>
                      <a:pt x="196" y="185"/>
                    </a:lnTo>
                    <a:lnTo>
                      <a:pt x="196" y="185"/>
                    </a:lnTo>
                    <a:lnTo>
                      <a:pt x="196" y="185"/>
                    </a:lnTo>
                    <a:lnTo>
                      <a:pt x="196" y="185"/>
                    </a:lnTo>
                    <a:lnTo>
                      <a:pt x="195" y="185"/>
                    </a:lnTo>
                    <a:lnTo>
                      <a:pt x="194" y="185"/>
                    </a:lnTo>
                    <a:lnTo>
                      <a:pt x="194" y="184"/>
                    </a:lnTo>
                    <a:lnTo>
                      <a:pt x="193" y="184"/>
                    </a:lnTo>
                    <a:lnTo>
                      <a:pt x="193" y="184"/>
                    </a:lnTo>
                    <a:lnTo>
                      <a:pt x="192" y="184"/>
                    </a:lnTo>
                    <a:lnTo>
                      <a:pt x="191" y="184"/>
                    </a:lnTo>
                    <a:lnTo>
                      <a:pt x="190" y="183"/>
                    </a:lnTo>
                    <a:lnTo>
                      <a:pt x="190" y="183"/>
                    </a:lnTo>
                    <a:lnTo>
                      <a:pt x="190" y="182"/>
                    </a:lnTo>
                    <a:lnTo>
                      <a:pt x="189" y="182"/>
                    </a:lnTo>
                    <a:lnTo>
                      <a:pt x="189" y="182"/>
                    </a:lnTo>
                    <a:lnTo>
                      <a:pt x="188" y="182"/>
                    </a:lnTo>
                    <a:lnTo>
                      <a:pt x="189" y="182"/>
                    </a:lnTo>
                    <a:lnTo>
                      <a:pt x="188" y="182"/>
                    </a:lnTo>
                    <a:lnTo>
                      <a:pt x="187" y="182"/>
                    </a:lnTo>
                    <a:lnTo>
                      <a:pt x="186" y="182"/>
                    </a:lnTo>
                    <a:lnTo>
                      <a:pt x="186" y="181"/>
                    </a:lnTo>
                    <a:lnTo>
                      <a:pt x="186" y="182"/>
                    </a:lnTo>
                    <a:lnTo>
                      <a:pt x="186" y="181"/>
                    </a:lnTo>
                    <a:lnTo>
                      <a:pt x="185" y="181"/>
                    </a:lnTo>
                    <a:lnTo>
                      <a:pt x="185" y="181"/>
                    </a:lnTo>
                    <a:lnTo>
                      <a:pt x="184" y="181"/>
                    </a:lnTo>
                    <a:lnTo>
                      <a:pt x="184" y="181"/>
                    </a:lnTo>
                    <a:lnTo>
                      <a:pt x="183" y="181"/>
                    </a:lnTo>
                    <a:lnTo>
                      <a:pt x="182" y="181"/>
                    </a:lnTo>
                    <a:lnTo>
                      <a:pt x="181" y="181"/>
                    </a:lnTo>
                    <a:lnTo>
                      <a:pt x="181" y="181"/>
                    </a:lnTo>
                    <a:lnTo>
                      <a:pt x="181" y="182"/>
                    </a:lnTo>
                    <a:lnTo>
                      <a:pt x="180" y="182"/>
                    </a:lnTo>
                    <a:lnTo>
                      <a:pt x="179" y="182"/>
                    </a:lnTo>
                    <a:lnTo>
                      <a:pt x="179" y="182"/>
                    </a:lnTo>
                    <a:lnTo>
                      <a:pt x="179" y="182"/>
                    </a:lnTo>
                    <a:lnTo>
                      <a:pt x="178" y="183"/>
                    </a:lnTo>
                    <a:lnTo>
                      <a:pt x="178" y="183"/>
                    </a:lnTo>
                    <a:lnTo>
                      <a:pt x="177" y="185"/>
                    </a:lnTo>
                    <a:lnTo>
                      <a:pt x="175" y="186"/>
                    </a:lnTo>
                    <a:lnTo>
                      <a:pt x="174" y="187"/>
                    </a:lnTo>
                    <a:lnTo>
                      <a:pt x="174" y="187"/>
                    </a:lnTo>
                    <a:lnTo>
                      <a:pt x="174" y="187"/>
                    </a:lnTo>
                    <a:lnTo>
                      <a:pt x="173" y="188"/>
                    </a:lnTo>
                    <a:lnTo>
                      <a:pt x="172" y="188"/>
                    </a:lnTo>
                    <a:lnTo>
                      <a:pt x="172" y="189"/>
                    </a:lnTo>
                    <a:lnTo>
                      <a:pt x="170" y="190"/>
                    </a:lnTo>
                    <a:lnTo>
                      <a:pt x="169" y="191"/>
                    </a:lnTo>
                    <a:lnTo>
                      <a:pt x="169" y="192"/>
                    </a:lnTo>
                    <a:lnTo>
                      <a:pt x="168" y="193"/>
                    </a:lnTo>
                    <a:lnTo>
                      <a:pt x="167" y="193"/>
                    </a:lnTo>
                    <a:lnTo>
                      <a:pt x="167" y="194"/>
                    </a:lnTo>
                    <a:lnTo>
                      <a:pt x="166" y="194"/>
                    </a:lnTo>
                    <a:lnTo>
                      <a:pt x="165" y="194"/>
                    </a:lnTo>
                    <a:lnTo>
                      <a:pt x="164" y="194"/>
                    </a:lnTo>
                    <a:lnTo>
                      <a:pt x="163" y="194"/>
                    </a:lnTo>
                    <a:lnTo>
                      <a:pt x="163" y="194"/>
                    </a:lnTo>
                    <a:lnTo>
                      <a:pt x="163" y="194"/>
                    </a:lnTo>
                    <a:lnTo>
                      <a:pt x="163" y="194"/>
                    </a:lnTo>
                    <a:lnTo>
                      <a:pt x="161" y="195"/>
                    </a:lnTo>
                    <a:lnTo>
                      <a:pt x="160" y="195"/>
                    </a:lnTo>
                    <a:lnTo>
                      <a:pt x="160" y="194"/>
                    </a:lnTo>
                    <a:lnTo>
                      <a:pt x="161" y="194"/>
                    </a:lnTo>
                    <a:lnTo>
                      <a:pt x="162" y="194"/>
                    </a:lnTo>
                    <a:lnTo>
                      <a:pt x="162" y="194"/>
                    </a:lnTo>
                    <a:lnTo>
                      <a:pt x="163" y="194"/>
                    </a:lnTo>
                    <a:lnTo>
                      <a:pt x="163" y="194"/>
                    </a:lnTo>
                    <a:lnTo>
                      <a:pt x="163" y="194"/>
                    </a:lnTo>
                    <a:lnTo>
                      <a:pt x="164" y="194"/>
                    </a:lnTo>
                    <a:lnTo>
                      <a:pt x="164" y="194"/>
                    </a:lnTo>
                    <a:lnTo>
                      <a:pt x="164" y="194"/>
                    </a:lnTo>
                    <a:lnTo>
                      <a:pt x="165" y="194"/>
                    </a:lnTo>
                    <a:lnTo>
                      <a:pt x="165" y="193"/>
                    </a:lnTo>
                    <a:lnTo>
                      <a:pt x="164" y="193"/>
                    </a:lnTo>
                    <a:lnTo>
                      <a:pt x="165" y="193"/>
                    </a:lnTo>
                    <a:lnTo>
                      <a:pt x="166" y="193"/>
                    </a:lnTo>
                    <a:lnTo>
                      <a:pt x="166" y="192"/>
                    </a:lnTo>
                    <a:lnTo>
                      <a:pt x="165" y="192"/>
                    </a:lnTo>
                    <a:lnTo>
                      <a:pt x="166" y="191"/>
                    </a:lnTo>
                    <a:lnTo>
                      <a:pt x="165" y="191"/>
                    </a:lnTo>
                    <a:lnTo>
                      <a:pt x="164" y="191"/>
                    </a:lnTo>
                    <a:lnTo>
                      <a:pt x="163" y="191"/>
                    </a:lnTo>
                    <a:lnTo>
                      <a:pt x="163" y="191"/>
                    </a:lnTo>
                    <a:lnTo>
                      <a:pt x="163" y="191"/>
                    </a:lnTo>
                    <a:lnTo>
                      <a:pt x="163" y="191"/>
                    </a:lnTo>
                    <a:lnTo>
                      <a:pt x="163" y="190"/>
                    </a:lnTo>
                    <a:lnTo>
                      <a:pt x="163" y="189"/>
                    </a:lnTo>
                    <a:lnTo>
                      <a:pt x="163" y="188"/>
                    </a:lnTo>
                    <a:lnTo>
                      <a:pt x="163" y="188"/>
                    </a:lnTo>
                    <a:lnTo>
                      <a:pt x="163" y="188"/>
                    </a:lnTo>
                    <a:lnTo>
                      <a:pt x="163" y="188"/>
                    </a:lnTo>
                    <a:lnTo>
                      <a:pt x="163" y="187"/>
                    </a:lnTo>
                    <a:lnTo>
                      <a:pt x="163" y="187"/>
                    </a:lnTo>
                    <a:lnTo>
                      <a:pt x="163" y="187"/>
                    </a:lnTo>
                    <a:lnTo>
                      <a:pt x="163" y="187"/>
                    </a:lnTo>
                    <a:lnTo>
                      <a:pt x="163" y="187"/>
                    </a:lnTo>
                    <a:lnTo>
                      <a:pt x="163" y="186"/>
                    </a:lnTo>
                    <a:lnTo>
                      <a:pt x="163" y="186"/>
                    </a:lnTo>
                    <a:lnTo>
                      <a:pt x="163" y="186"/>
                    </a:lnTo>
                    <a:lnTo>
                      <a:pt x="163" y="187"/>
                    </a:lnTo>
                    <a:lnTo>
                      <a:pt x="163" y="186"/>
                    </a:lnTo>
                    <a:lnTo>
                      <a:pt x="163" y="185"/>
                    </a:lnTo>
                    <a:lnTo>
                      <a:pt x="162" y="185"/>
                    </a:lnTo>
                    <a:lnTo>
                      <a:pt x="162" y="186"/>
                    </a:lnTo>
                    <a:lnTo>
                      <a:pt x="162" y="185"/>
                    </a:lnTo>
                    <a:lnTo>
                      <a:pt x="161" y="185"/>
                    </a:lnTo>
                    <a:lnTo>
                      <a:pt x="161" y="185"/>
                    </a:lnTo>
                    <a:lnTo>
                      <a:pt x="161" y="185"/>
                    </a:lnTo>
                    <a:lnTo>
                      <a:pt x="160" y="185"/>
                    </a:lnTo>
                    <a:lnTo>
                      <a:pt x="160" y="185"/>
                    </a:lnTo>
                    <a:lnTo>
                      <a:pt x="160" y="185"/>
                    </a:lnTo>
                    <a:lnTo>
                      <a:pt x="160" y="184"/>
                    </a:lnTo>
                    <a:lnTo>
                      <a:pt x="160" y="184"/>
                    </a:lnTo>
                    <a:lnTo>
                      <a:pt x="160" y="185"/>
                    </a:lnTo>
                    <a:lnTo>
                      <a:pt x="159" y="185"/>
                    </a:lnTo>
                    <a:lnTo>
                      <a:pt x="159" y="185"/>
                    </a:lnTo>
                    <a:lnTo>
                      <a:pt x="159" y="186"/>
                    </a:lnTo>
                    <a:lnTo>
                      <a:pt x="158" y="186"/>
                    </a:lnTo>
                    <a:lnTo>
                      <a:pt x="159" y="186"/>
                    </a:lnTo>
                    <a:lnTo>
                      <a:pt x="159" y="187"/>
                    </a:lnTo>
                    <a:lnTo>
                      <a:pt x="158" y="187"/>
                    </a:lnTo>
                    <a:lnTo>
                      <a:pt x="157" y="187"/>
                    </a:lnTo>
                    <a:lnTo>
                      <a:pt x="157" y="187"/>
                    </a:lnTo>
                    <a:lnTo>
                      <a:pt x="158" y="187"/>
                    </a:lnTo>
                    <a:lnTo>
                      <a:pt x="158" y="188"/>
                    </a:lnTo>
                    <a:lnTo>
                      <a:pt x="157" y="188"/>
                    </a:lnTo>
                    <a:lnTo>
                      <a:pt x="157" y="188"/>
                    </a:lnTo>
                    <a:lnTo>
                      <a:pt x="157" y="188"/>
                    </a:lnTo>
                    <a:lnTo>
                      <a:pt x="157" y="188"/>
                    </a:lnTo>
                    <a:lnTo>
                      <a:pt x="157" y="188"/>
                    </a:lnTo>
                    <a:lnTo>
                      <a:pt x="157" y="189"/>
                    </a:lnTo>
                    <a:lnTo>
                      <a:pt x="156" y="189"/>
                    </a:lnTo>
                    <a:lnTo>
                      <a:pt x="156" y="188"/>
                    </a:lnTo>
                    <a:lnTo>
                      <a:pt x="156" y="188"/>
                    </a:lnTo>
                    <a:lnTo>
                      <a:pt x="156" y="188"/>
                    </a:lnTo>
                    <a:lnTo>
                      <a:pt x="156" y="188"/>
                    </a:lnTo>
                    <a:lnTo>
                      <a:pt x="156" y="187"/>
                    </a:lnTo>
                    <a:lnTo>
                      <a:pt x="156" y="188"/>
                    </a:lnTo>
                    <a:lnTo>
                      <a:pt x="156" y="187"/>
                    </a:lnTo>
                    <a:lnTo>
                      <a:pt x="156" y="187"/>
                    </a:lnTo>
                    <a:lnTo>
                      <a:pt x="155" y="187"/>
                    </a:lnTo>
                    <a:lnTo>
                      <a:pt x="155" y="186"/>
                    </a:lnTo>
                    <a:lnTo>
                      <a:pt x="156" y="186"/>
                    </a:lnTo>
                    <a:lnTo>
                      <a:pt x="156" y="185"/>
                    </a:lnTo>
                    <a:lnTo>
                      <a:pt x="155" y="185"/>
                    </a:lnTo>
                    <a:lnTo>
                      <a:pt x="155" y="185"/>
                    </a:lnTo>
                    <a:lnTo>
                      <a:pt x="154" y="185"/>
                    </a:lnTo>
                    <a:lnTo>
                      <a:pt x="153" y="185"/>
                    </a:lnTo>
                    <a:lnTo>
                      <a:pt x="153" y="185"/>
                    </a:lnTo>
                    <a:lnTo>
                      <a:pt x="152" y="185"/>
                    </a:lnTo>
                    <a:lnTo>
                      <a:pt x="152" y="185"/>
                    </a:lnTo>
                    <a:lnTo>
                      <a:pt x="152" y="185"/>
                    </a:lnTo>
                    <a:lnTo>
                      <a:pt x="151" y="185"/>
                    </a:lnTo>
                    <a:lnTo>
                      <a:pt x="151" y="185"/>
                    </a:lnTo>
                    <a:lnTo>
                      <a:pt x="151" y="185"/>
                    </a:lnTo>
                    <a:lnTo>
                      <a:pt x="151" y="185"/>
                    </a:lnTo>
                    <a:lnTo>
                      <a:pt x="151" y="185"/>
                    </a:lnTo>
                    <a:lnTo>
                      <a:pt x="150" y="185"/>
                    </a:lnTo>
                    <a:lnTo>
                      <a:pt x="150" y="185"/>
                    </a:lnTo>
                    <a:lnTo>
                      <a:pt x="150" y="185"/>
                    </a:lnTo>
                    <a:lnTo>
                      <a:pt x="150" y="186"/>
                    </a:lnTo>
                    <a:lnTo>
                      <a:pt x="150" y="186"/>
                    </a:lnTo>
                    <a:lnTo>
                      <a:pt x="150" y="187"/>
                    </a:lnTo>
                    <a:lnTo>
                      <a:pt x="150" y="187"/>
                    </a:lnTo>
                    <a:lnTo>
                      <a:pt x="151" y="187"/>
                    </a:lnTo>
                    <a:lnTo>
                      <a:pt x="151" y="187"/>
                    </a:lnTo>
                    <a:lnTo>
                      <a:pt x="151" y="187"/>
                    </a:lnTo>
                    <a:lnTo>
                      <a:pt x="152" y="187"/>
                    </a:lnTo>
                    <a:lnTo>
                      <a:pt x="152" y="188"/>
                    </a:lnTo>
                    <a:lnTo>
                      <a:pt x="151" y="188"/>
                    </a:lnTo>
                    <a:lnTo>
                      <a:pt x="151" y="187"/>
                    </a:lnTo>
                    <a:lnTo>
                      <a:pt x="151" y="187"/>
                    </a:lnTo>
                    <a:lnTo>
                      <a:pt x="151" y="188"/>
                    </a:lnTo>
                    <a:lnTo>
                      <a:pt x="151" y="188"/>
                    </a:lnTo>
                    <a:lnTo>
                      <a:pt x="151" y="188"/>
                    </a:lnTo>
                    <a:lnTo>
                      <a:pt x="151" y="188"/>
                    </a:lnTo>
                    <a:lnTo>
                      <a:pt x="150" y="188"/>
                    </a:lnTo>
                    <a:lnTo>
                      <a:pt x="150" y="188"/>
                    </a:lnTo>
                    <a:lnTo>
                      <a:pt x="150" y="188"/>
                    </a:lnTo>
                    <a:lnTo>
                      <a:pt x="149" y="188"/>
                    </a:lnTo>
                    <a:lnTo>
                      <a:pt x="149" y="188"/>
                    </a:lnTo>
                    <a:lnTo>
                      <a:pt x="150" y="188"/>
                    </a:lnTo>
                    <a:lnTo>
                      <a:pt x="149" y="188"/>
                    </a:lnTo>
                    <a:lnTo>
                      <a:pt x="149" y="189"/>
                    </a:lnTo>
                    <a:lnTo>
                      <a:pt x="149" y="190"/>
                    </a:lnTo>
                    <a:lnTo>
                      <a:pt x="149" y="189"/>
                    </a:lnTo>
                    <a:lnTo>
                      <a:pt x="149" y="188"/>
                    </a:lnTo>
                    <a:lnTo>
                      <a:pt x="148" y="188"/>
                    </a:lnTo>
                    <a:lnTo>
                      <a:pt x="147" y="189"/>
                    </a:lnTo>
                    <a:lnTo>
                      <a:pt x="147" y="190"/>
                    </a:lnTo>
                    <a:lnTo>
                      <a:pt x="148" y="191"/>
                    </a:lnTo>
                    <a:lnTo>
                      <a:pt x="148" y="191"/>
                    </a:lnTo>
                    <a:lnTo>
                      <a:pt x="147" y="191"/>
                    </a:lnTo>
                    <a:lnTo>
                      <a:pt x="147" y="192"/>
                    </a:lnTo>
                    <a:lnTo>
                      <a:pt x="148" y="192"/>
                    </a:lnTo>
                    <a:lnTo>
                      <a:pt x="147" y="192"/>
                    </a:lnTo>
                    <a:lnTo>
                      <a:pt x="147" y="193"/>
                    </a:lnTo>
                    <a:lnTo>
                      <a:pt x="147" y="193"/>
                    </a:lnTo>
                    <a:lnTo>
                      <a:pt x="147" y="194"/>
                    </a:lnTo>
                    <a:lnTo>
                      <a:pt x="146" y="194"/>
                    </a:lnTo>
                    <a:lnTo>
                      <a:pt x="146" y="193"/>
                    </a:lnTo>
                    <a:lnTo>
                      <a:pt x="146" y="193"/>
                    </a:lnTo>
                    <a:lnTo>
                      <a:pt x="146" y="194"/>
                    </a:lnTo>
                    <a:lnTo>
                      <a:pt x="145" y="194"/>
                    </a:lnTo>
                    <a:lnTo>
                      <a:pt x="145" y="193"/>
                    </a:lnTo>
                    <a:lnTo>
                      <a:pt x="144" y="193"/>
                    </a:lnTo>
                    <a:lnTo>
                      <a:pt x="144" y="194"/>
                    </a:lnTo>
                    <a:lnTo>
                      <a:pt x="144" y="194"/>
                    </a:lnTo>
                    <a:lnTo>
                      <a:pt x="143" y="194"/>
                    </a:lnTo>
                    <a:lnTo>
                      <a:pt x="143" y="194"/>
                    </a:lnTo>
                    <a:lnTo>
                      <a:pt x="142" y="194"/>
                    </a:lnTo>
                    <a:lnTo>
                      <a:pt x="143" y="194"/>
                    </a:lnTo>
                    <a:lnTo>
                      <a:pt x="141" y="194"/>
                    </a:lnTo>
                    <a:lnTo>
                      <a:pt x="141" y="195"/>
                    </a:lnTo>
                    <a:lnTo>
                      <a:pt x="141" y="196"/>
                    </a:lnTo>
                    <a:lnTo>
                      <a:pt x="141" y="197"/>
                    </a:lnTo>
                    <a:lnTo>
                      <a:pt x="142" y="197"/>
                    </a:lnTo>
                    <a:lnTo>
                      <a:pt x="141" y="197"/>
                    </a:lnTo>
                    <a:lnTo>
                      <a:pt x="141" y="197"/>
                    </a:lnTo>
                    <a:lnTo>
                      <a:pt x="141" y="197"/>
                    </a:lnTo>
                    <a:lnTo>
                      <a:pt x="141" y="197"/>
                    </a:lnTo>
                    <a:lnTo>
                      <a:pt x="140" y="197"/>
                    </a:lnTo>
                    <a:lnTo>
                      <a:pt x="140" y="197"/>
                    </a:lnTo>
                    <a:lnTo>
                      <a:pt x="140" y="196"/>
                    </a:lnTo>
                    <a:lnTo>
                      <a:pt x="139" y="196"/>
                    </a:lnTo>
                    <a:lnTo>
                      <a:pt x="139" y="195"/>
                    </a:lnTo>
                    <a:lnTo>
                      <a:pt x="139" y="194"/>
                    </a:lnTo>
                    <a:lnTo>
                      <a:pt x="138" y="194"/>
                    </a:lnTo>
                    <a:lnTo>
                      <a:pt x="138" y="194"/>
                    </a:lnTo>
                    <a:lnTo>
                      <a:pt x="138" y="194"/>
                    </a:lnTo>
                    <a:lnTo>
                      <a:pt x="138" y="194"/>
                    </a:lnTo>
                    <a:lnTo>
                      <a:pt x="137" y="194"/>
                    </a:lnTo>
                    <a:lnTo>
                      <a:pt x="137" y="193"/>
                    </a:lnTo>
                    <a:lnTo>
                      <a:pt x="136" y="193"/>
                    </a:lnTo>
                    <a:lnTo>
                      <a:pt x="136" y="192"/>
                    </a:lnTo>
                    <a:lnTo>
                      <a:pt x="135" y="192"/>
                    </a:lnTo>
                    <a:lnTo>
                      <a:pt x="135" y="191"/>
                    </a:lnTo>
                    <a:lnTo>
                      <a:pt x="135" y="191"/>
                    </a:lnTo>
                    <a:lnTo>
                      <a:pt x="135" y="191"/>
                    </a:lnTo>
                    <a:lnTo>
                      <a:pt x="135" y="191"/>
                    </a:lnTo>
                    <a:lnTo>
                      <a:pt x="134" y="191"/>
                    </a:lnTo>
                    <a:lnTo>
                      <a:pt x="134" y="191"/>
                    </a:lnTo>
                    <a:lnTo>
                      <a:pt x="133" y="191"/>
                    </a:lnTo>
                    <a:lnTo>
                      <a:pt x="132" y="191"/>
                    </a:lnTo>
                    <a:lnTo>
                      <a:pt x="132" y="191"/>
                    </a:lnTo>
                    <a:lnTo>
                      <a:pt x="132" y="191"/>
                    </a:lnTo>
                    <a:lnTo>
                      <a:pt x="131" y="191"/>
                    </a:lnTo>
                    <a:lnTo>
                      <a:pt x="130" y="191"/>
                    </a:lnTo>
                    <a:lnTo>
                      <a:pt x="129" y="191"/>
                    </a:lnTo>
                    <a:lnTo>
                      <a:pt x="129" y="191"/>
                    </a:lnTo>
                    <a:lnTo>
                      <a:pt x="129" y="191"/>
                    </a:lnTo>
                    <a:lnTo>
                      <a:pt x="129" y="190"/>
                    </a:lnTo>
                    <a:lnTo>
                      <a:pt x="128" y="190"/>
                    </a:lnTo>
                    <a:lnTo>
                      <a:pt x="128" y="189"/>
                    </a:lnTo>
                    <a:lnTo>
                      <a:pt x="127" y="189"/>
                    </a:lnTo>
                    <a:lnTo>
                      <a:pt x="126" y="189"/>
                    </a:lnTo>
                    <a:lnTo>
                      <a:pt x="126" y="189"/>
                    </a:lnTo>
                    <a:lnTo>
                      <a:pt x="124" y="189"/>
                    </a:lnTo>
                    <a:lnTo>
                      <a:pt x="123" y="189"/>
                    </a:lnTo>
                    <a:lnTo>
                      <a:pt x="123" y="188"/>
                    </a:lnTo>
                    <a:lnTo>
                      <a:pt x="122" y="188"/>
                    </a:lnTo>
                    <a:lnTo>
                      <a:pt x="121" y="188"/>
                    </a:lnTo>
                    <a:lnTo>
                      <a:pt x="120" y="188"/>
                    </a:lnTo>
                    <a:lnTo>
                      <a:pt x="120" y="187"/>
                    </a:lnTo>
                    <a:lnTo>
                      <a:pt x="119" y="187"/>
                    </a:lnTo>
                    <a:lnTo>
                      <a:pt x="118" y="186"/>
                    </a:lnTo>
                    <a:lnTo>
                      <a:pt x="118" y="185"/>
                    </a:lnTo>
                    <a:lnTo>
                      <a:pt x="117" y="184"/>
                    </a:lnTo>
                    <a:lnTo>
                      <a:pt x="118" y="184"/>
                    </a:lnTo>
                    <a:lnTo>
                      <a:pt x="118" y="185"/>
                    </a:lnTo>
                    <a:lnTo>
                      <a:pt x="118" y="185"/>
                    </a:lnTo>
                    <a:lnTo>
                      <a:pt x="118" y="185"/>
                    </a:lnTo>
                    <a:lnTo>
                      <a:pt x="119" y="185"/>
                    </a:lnTo>
                    <a:lnTo>
                      <a:pt x="120" y="185"/>
                    </a:lnTo>
                    <a:lnTo>
                      <a:pt x="120" y="185"/>
                    </a:lnTo>
                    <a:lnTo>
                      <a:pt x="120" y="185"/>
                    </a:lnTo>
                    <a:lnTo>
                      <a:pt x="120" y="185"/>
                    </a:lnTo>
                    <a:lnTo>
                      <a:pt x="120" y="184"/>
                    </a:lnTo>
                    <a:lnTo>
                      <a:pt x="120" y="183"/>
                    </a:lnTo>
                    <a:lnTo>
                      <a:pt x="121" y="183"/>
                    </a:lnTo>
                    <a:lnTo>
                      <a:pt x="120" y="183"/>
                    </a:lnTo>
                    <a:lnTo>
                      <a:pt x="121" y="182"/>
                    </a:lnTo>
                    <a:lnTo>
                      <a:pt x="122" y="182"/>
                    </a:lnTo>
                    <a:lnTo>
                      <a:pt x="122" y="182"/>
                    </a:lnTo>
                    <a:lnTo>
                      <a:pt x="122" y="182"/>
                    </a:lnTo>
                    <a:lnTo>
                      <a:pt x="123" y="182"/>
                    </a:lnTo>
                    <a:lnTo>
                      <a:pt x="123" y="180"/>
                    </a:lnTo>
                    <a:lnTo>
                      <a:pt x="123" y="179"/>
                    </a:lnTo>
                    <a:lnTo>
                      <a:pt x="123" y="179"/>
                    </a:lnTo>
                    <a:lnTo>
                      <a:pt x="123" y="179"/>
                    </a:lnTo>
                    <a:lnTo>
                      <a:pt x="123" y="179"/>
                    </a:lnTo>
                    <a:lnTo>
                      <a:pt x="123" y="179"/>
                    </a:lnTo>
                    <a:lnTo>
                      <a:pt x="123" y="179"/>
                    </a:lnTo>
                    <a:lnTo>
                      <a:pt x="123" y="179"/>
                    </a:lnTo>
                    <a:lnTo>
                      <a:pt x="122" y="179"/>
                    </a:lnTo>
                    <a:lnTo>
                      <a:pt x="121" y="179"/>
                    </a:lnTo>
                    <a:lnTo>
                      <a:pt x="121" y="178"/>
                    </a:lnTo>
                    <a:lnTo>
                      <a:pt x="121" y="177"/>
                    </a:lnTo>
                    <a:lnTo>
                      <a:pt x="120" y="177"/>
                    </a:lnTo>
                    <a:lnTo>
                      <a:pt x="120" y="176"/>
                    </a:lnTo>
                    <a:lnTo>
                      <a:pt x="120" y="176"/>
                    </a:lnTo>
                    <a:lnTo>
                      <a:pt x="121" y="176"/>
                    </a:lnTo>
                    <a:lnTo>
                      <a:pt x="120" y="176"/>
                    </a:lnTo>
                    <a:lnTo>
                      <a:pt x="120" y="176"/>
                    </a:lnTo>
                    <a:lnTo>
                      <a:pt x="120" y="176"/>
                    </a:lnTo>
                    <a:lnTo>
                      <a:pt x="120" y="177"/>
                    </a:lnTo>
                    <a:lnTo>
                      <a:pt x="119" y="177"/>
                    </a:lnTo>
                    <a:lnTo>
                      <a:pt x="118" y="176"/>
                    </a:lnTo>
                    <a:lnTo>
                      <a:pt x="118" y="176"/>
                    </a:lnTo>
                    <a:lnTo>
                      <a:pt x="117" y="176"/>
                    </a:lnTo>
                    <a:lnTo>
                      <a:pt x="117" y="176"/>
                    </a:lnTo>
                    <a:lnTo>
                      <a:pt x="117" y="175"/>
                    </a:lnTo>
                    <a:lnTo>
                      <a:pt x="116" y="175"/>
                    </a:lnTo>
                    <a:lnTo>
                      <a:pt x="115" y="175"/>
                    </a:lnTo>
                    <a:lnTo>
                      <a:pt x="115" y="176"/>
                    </a:lnTo>
                    <a:lnTo>
                      <a:pt x="114" y="175"/>
                    </a:lnTo>
                    <a:lnTo>
                      <a:pt x="114" y="175"/>
                    </a:lnTo>
                    <a:lnTo>
                      <a:pt x="114" y="174"/>
                    </a:lnTo>
                    <a:lnTo>
                      <a:pt x="114" y="174"/>
                    </a:lnTo>
                    <a:lnTo>
                      <a:pt x="114" y="173"/>
                    </a:lnTo>
                    <a:lnTo>
                      <a:pt x="114" y="173"/>
                    </a:lnTo>
                    <a:lnTo>
                      <a:pt x="113" y="174"/>
                    </a:lnTo>
                    <a:lnTo>
                      <a:pt x="113" y="174"/>
                    </a:lnTo>
                    <a:lnTo>
                      <a:pt x="113" y="173"/>
                    </a:lnTo>
                    <a:lnTo>
                      <a:pt x="112" y="173"/>
                    </a:lnTo>
                    <a:lnTo>
                      <a:pt x="111" y="174"/>
                    </a:lnTo>
                    <a:lnTo>
                      <a:pt x="110" y="175"/>
                    </a:lnTo>
                    <a:lnTo>
                      <a:pt x="109" y="175"/>
                    </a:lnTo>
                    <a:lnTo>
                      <a:pt x="108" y="175"/>
                    </a:lnTo>
                    <a:lnTo>
                      <a:pt x="109" y="175"/>
                    </a:lnTo>
                    <a:lnTo>
                      <a:pt x="109" y="174"/>
                    </a:lnTo>
                    <a:lnTo>
                      <a:pt x="110" y="174"/>
                    </a:lnTo>
                    <a:lnTo>
                      <a:pt x="110" y="173"/>
                    </a:lnTo>
                    <a:lnTo>
                      <a:pt x="109" y="172"/>
                    </a:lnTo>
                    <a:lnTo>
                      <a:pt x="109" y="172"/>
                    </a:lnTo>
                    <a:lnTo>
                      <a:pt x="108" y="172"/>
                    </a:lnTo>
                    <a:lnTo>
                      <a:pt x="108" y="171"/>
                    </a:lnTo>
                    <a:lnTo>
                      <a:pt x="108" y="170"/>
                    </a:lnTo>
                    <a:lnTo>
                      <a:pt x="108" y="169"/>
                    </a:lnTo>
                    <a:lnTo>
                      <a:pt x="108" y="169"/>
                    </a:lnTo>
                    <a:lnTo>
                      <a:pt x="107" y="169"/>
                    </a:lnTo>
                    <a:lnTo>
                      <a:pt x="107" y="169"/>
                    </a:lnTo>
                    <a:lnTo>
                      <a:pt x="106" y="170"/>
                    </a:lnTo>
                    <a:lnTo>
                      <a:pt x="105" y="170"/>
                    </a:lnTo>
                    <a:lnTo>
                      <a:pt x="105" y="170"/>
                    </a:lnTo>
                    <a:lnTo>
                      <a:pt x="105" y="169"/>
                    </a:lnTo>
                    <a:lnTo>
                      <a:pt x="104" y="169"/>
                    </a:lnTo>
                    <a:lnTo>
                      <a:pt x="104" y="170"/>
                    </a:lnTo>
                    <a:lnTo>
                      <a:pt x="104" y="169"/>
                    </a:lnTo>
                    <a:lnTo>
                      <a:pt x="105" y="169"/>
                    </a:lnTo>
                    <a:lnTo>
                      <a:pt x="105" y="169"/>
                    </a:lnTo>
                    <a:lnTo>
                      <a:pt x="105" y="169"/>
                    </a:lnTo>
                    <a:lnTo>
                      <a:pt x="105" y="168"/>
                    </a:lnTo>
                    <a:lnTo>
                      <a:pt x="105" y="167"/>
                    </a:lnTo>
                    <a:lnTo>
                      <a:pt x="105" y="166"/>
                    </a:lnTo>
                    <a:lnTo>
                      <a:pt x="105" y="166"/>
                    </a:lnTo>
                    <a:lnTo>
                      <a:pt x="105" y="165"/>
                    </a:lnTo>
                    <a:lnTo>
                      <a:pt x="105" y="164"/>
                    </a:lnTo>
                    <a:lnTo>
                      <a:pt x="105" y="164"/>
                    </a:lnTo>
                    <a:lnTo>
                      <a:pt x="105" y="164"/>
                    </a:lnTo>
                    <a:lnTo>
                      <a:pt x="104" y="164"/>
                    </a:lnTo>
                    <a:lnTo>
                      <a:pt x="103" y="164"/>
                    </a:lnTo>
                    <a:lnTo>
                      <a:pt x="102" y="164"/>
                    </a:lnTo>
                    <a:lnTo>
                      <a:pt x="101" y="164"/>
                    </a:lnTo>
                    <a:lnTo>
                      <a:pt x="101" y="164"/>
                    </a:lnTo>
                    <a:lnTo>
                      <a:pt x="101" y="164"/>
                    </a:lnTo>
                    <a:lnTo>
                      <a:pt x="101" y="164"/>
                    </a:lnTo>
                    <a:lnTo>
                      <a:pt x="100" y="164"/>
                    </a:lnTo>
                    <a:lnTo>
                      <a:pt x="99" y="164"/>
                    </a:lnTo>
                    <a:lnTo>
                      <a:pt x="98" y="164"/>
                    </a:lnTo>
                    <a:lnTo>
                      <a:pt x="98" y="164"/>
                    </a:lnTo>
                    <a:lnTo>
                      <a:pt x="97" y="165"/>
                    </a:lnTo>
                    <a:lnTo>
                      <a:pt x="96" y="166"/>
                    </a:lnTo>
                    <a:lnTo>
                      <a:pt x="96" y="166"/>
                    </a:lnTo>
                    <a:lnTo>
                      <a:pt x="96" y="166"/>
                    </a:lnTo>
                    <a:lnTo>
                      <a:pt x="95" y="166"/>
                    </a:lnTo>
                    <a:lnTo>
                      <a:pt x="95" y="166"/>
                    </a:lnTo>
                    <a:lnTo>
                      <a:pt x="95" y="166"/>
                    </a:lnTo>
                    <a:lnTo>
                      <a:pt x="95" y="165"/>
                    </a:lnTo>
                    <a:lnTo>
                      <a:pt x="95" y="164"/>
                    </a:lnTo>
                    <a:lnTo>
                      <a:pt x="95" y="164"/>
                    </a:lnTo>
                    <a:lnTo>
                      <a:pt x="94" y="164"/>
                    </a:lnTo>
                    <a:lnTo>
                      <a:pt x="95" y="164"/>
                    </a:lnTo>
                    <a:lnTo>
                      <a:pt x="95" y="163"/>
                    </a:lnTo>
                    <a:lnTo>
                      <a:pt x="95" y="163"/>
                    </a:lnTo>
                    <a:lnTo>
                      <a:pt x="95" y="163"/>
                    </a:lnTo>
                    <a:lnTo>
                      <a:pt x="95" y="162"/>
                    </a:lnTo>
                    <a:lnTo>
                      <a:pt x="96" y="163"/>
                    </a:lnTo>
                    <a:lnTo>
                      <a:pt x="96" y="163"/>
                    </a:lnTo>
                    <a:lnTo>
                      <a:pt x="96" y="163"/>
                    </a:lnTo>
                    <a:lnTo>
                      <a:pt x="96" y="162"/>
                    </a:lnTo>
                    <a:lnTo>
                      <a:pt x="96" y="161"/>
                    </a:lnTo>
                    <a:lnTo>
                      <a:pt x="96" y="160"/>
                    </a:lnTo>
                    <a:lnTo>
                      <a:pt x="95" y="160"/>
                    </a:lnTo>
                    <a:lnTo>
                      <a:pt x="95" y="160"/>
                    </a:lnTo>
                    <a:lnTo>
                      <a:pt x="94" y="160"/>
                    </a:lnTo>
                    <a:lnTo>
                      <a:pt x="93" y="160"/>
                    </a:lnTo>
                    <a:lnTo>
                      <a:pt x="93" y="160"/>
                    </a:lnTo>
                    <a:lnTo>
                      <a:pt x="92" y="161"/>
                    </a:lnTo>
                    <a:lnTo>
                      <a:pt x="92" y="161"/>
                    </a:lnTo>
                    <a:lnTo>
                      <a:pt x="91" y="161"/>
                    </a:lnTo>
                    <a:lnTo>
                      <a:pt x="90" y="160"/>
                    </a:lnTo>
                    <a:lnTo>
                      <a:pt x="90" y="160"/>
                    </a:lnTo>
                    <a:lnTo>
                      <a:pt x="90" y="161"/>
                    </a:lnTo>
                    <a:lnTo>
                      <a:pt x="90" y="162"/>
                    </a:lnTo>
                    <a:lnTo>
                      <a:pt x="90" y="163"/>
                    </a:lnTo>
                    <a:lnTo>
                      <a:pt x="89" y="163"/>
                    </a:lnTo>
                    <a:lnTo>
                      <a:pt x="89" y="163"/>
                    </a:lnTo>
                    <a:lnTo>
                      <a:pt x="88" y="163"/>
                    </a:lnTo>
                    <a:lnTo>
                      <a:pt x="86" y="163"/>
                    </a:lnTo>
                    <a:lnTo>
                      <a:pt x="86" y="164"/>
                    </a:lnTo>
                    <a:lnTo>
                      <a:pt x="85" y="164"/>
                    </a:lnTo>
                    <a:lnTo>
                      <a:pt x="85" y="165"/>
                    </a:lnTo>
                    <a:lnTo>
                      <a:pt x="84" y="165"/>
                    </a:lnTo>
                    <a:lnTo>
                      <a:pt x="84" y="166"/>
                    </a:lnTo>
                    <a:lnTo>
                      <a:pt x="83" y="166"/>
                    </a:lnTo>
                    <a:lnTo>
                      <a:pt x="83" y="166"/>
                    </a:lnTo>
                    <a:lnTo>
                      <a:pt x="83" y="166"/>
                    </a:lnTo>
                    <a:lnTo>
                      <a:pt x="83" y="166"/>
                    </a:lnTo>
                    <a:lnTo>
                      <a:pt x="83" y="165"/>
                    </a:lnTo>
                    <a:lnTo>
                      <a:pt x="84" y="165"/>
                    </a:lnTo>
                    <a:lnTo>
                      <a:pt x="84" y="164"/>
                    </a:lnTo>
                    <a:lnTo>
                      <a:pt x="83" y="164"/>
                    </a:lnTo>
                    <a:lnTo>
                      <a:pt x="83" y="164"/>
                    </a:lnTo>
                    <a:lnTo>
                      <a:pt x="83" y="164"/>
                    </a:lnTo>
                    <a:lnTo>
                      <a:pt x="83" y="164"/>
                    </a:lnTo>
                    <a:lnTo>
                      <a:pt x="83" y="164"/>
                    </a:lnTo>
                    <a:lnTo>
                      <a:pt x="83" y="164"/>
                    </a:lnTo>
                    <a:lnTo>
                      <a:pt x="82" y="164"/>
                    </a:lnTo>
                    <a:lnTo>
                      <a:pt x="82" y="164"/>
                    </a:lnTo>
                    <a:lnTo>
                      <a:pt x="82" y="165"/>
                    </a:lnTo>
                    <a:lnTo>
                      <a:pt x="81" y="165"/>
                    </a:lnTo>
                    <a:lnTo>
                      <a:pt x="80" y="164"/>
                    </a:lnTo>
                    <a:lnTo>
                      <a:pt x="80" y="165"/>
                    </a:lnTo>
                    <a:lnTo>
                      <a:pt x="80" y="166"/>
                    </a:lnTo>
                    <a:lnTo>
                      <a:pt x="81" y="166"/>
                    </a:lnTo>
                    <a:lnTo>
                      <a:pt x="81" y="166"/>
                    </a:lnTo>
                    <a:lnTo>
                      <a:pt x="82" y="166"/>
                    </a:lnTo>
                    <a:lnTo>
                      <a:pt x="82" y="167"/>
                    </a:lnTo>
                    <a:lnTo>
                      <a:pt x="83" y="167"/>
                    </a:lnTo>
                    <a:lnTo>
                      <a:pt x="83" y="167"/>
                    </a:lnTo>
                    <a:lnTo>
                      <a:pt x="84" y="167"/>
                    </a:lnTo>
                    <a:lnTo>
                      <a:pt x="85" y="167"/>
                    </a:lnTo>
                    <a:lnTo>
                      <a:pt x="85" y="167"/>
                    </a:lnTo>
                    <a:lnTo>
                      <a:pt x="85" y="168"/>
                    </a:lnTo>
                    <a:lnTo>
                      <a:pt x="84" y="169"/>
                    </a:lnTo>
                    <a:lnTo>
                      <a:pt x="84" y="169"/>
                    </a:lnTo>
                    <a:lnTo>
                      <a:pt x="84" y="170"/>
                    </a:lnTo>
                    <a:lnTo>
                      <a:pt x="85" y="170"/>
                    </a:lnTo>
                    <a:lnTo>
                      <a:pt x="85" y="171"/>
                    </a:lnTo>
                    <a:lnTo>
                      <a:pt x="85" y="172"/>
                    </a:lnTo>
                    <a:lnTo>
                      <a:pt x="85" y="172"/>
                    </a:lnTo>
                    <a:lnTo>
                      <a:pt x="86" y="172"/>
                    </a:lnTo>
                    <a:lnTo>
                      <a:pt x="86" y="171"/>
                    </a:lnTo>
                    <a:lnTo>
                      <a:pt x="86" y="172"/>
                    </a:lnTo>
                    <a:lnTo>
                      <a:pt x="87" y="171"/>
                    </a:lnTo>
                    <a:lnTo>
                      <a:pt x="88" y="171"/>
                    </a:lnTo>
                    <a:lnTo>
                      <a:pt x="89" y="171"/>
                    </a:lnTo>
                    <a:lnTo>
                      <a:pt x="89" y="172"/>
                    </a:lnTo>
                    <a:lnTo>
                      <a:pt x="89" y="172"/>
                    </a:lnTo>
                    <a:lnTo>
                      <a:pt x="89" y="172"/>
                    </a:lnTo>
                    <a:lnTo>
                      <a:pt x="88" y="172"/>
                    </a:lnTo>
                    <a:lnTo>
                      <a:pt x="87" y="172"/>
                    </a:lnTo>
                    <a:lnTo>
                      <a:pt x="86" y="172"/>
                    </a:lnTo>
                    <a:lnTo>
                      <a:pt x="86" y="172"/>
                    </a:lnTo>
                    <a:lnTo>
                      <a:pt x="87" y="172"/>
                    </a:lnTo>
                    <a:lnTo>
                      <a:pt x="87" y="172"/>
                    </a:lnTo>
                    <a:lnTo>
                      <a:pt x="87" y="172"/>
                    </a:lnTo>
                    <a:lnTo>
                      <a:pt x="87" y="172"/>
                    </a:lnTo>
                    <a:lnTo>
                      <a:pt x="88" y="172"/>
                    </a:lnTo>
                    <a:lnTo>
                      <a:pt x="87" y="172"/>
                    </a:lnTo>
                    <a:lnTo>
                      <a:pt x="86" y="172"/>
                    </a:lnTo>
                    <a:lnTo>
                      <a:pt x="86" y="172"/>
                    </a:lnTo>
                    <a:lnTo>
                      <a:pt x="85" y="172"/>
                    </a:lnTo>
                    <a:lnTo>
                      <a:pt x="84" y="172"/>
                    </a:lnTo>
                    <a:lnTo>
                      <a:pt x="83" y="172"/>
                    </a:lnTo>
                    <a:lnTo>
                      <a:pt x="83" y="173"/>
                    </a:lnTo>
                    <a:lnTo>
                      <a:pt x="82" y="173"/>
                    </a:lnTo>
                    <a:lnTo>
                      <a:pt x="81" y="173"/>
                    </a:lnTo>
                    <a:lnTo>
                      <a:pt x="81" y="174"/>
                    </a:lnTo>
                    <a:lnTo>
                      <a:pt x="80" y="174"/>
                    </a:lnTo>
                    <a:lnTo>
                      <a:pt x="80" y="175"/>
                    </a:lnTo>
                    <a:lnTo>
                      <a:pt x="80" y="175"/>
                    </a:lnTo>
                    <a:lnTo>
                      <a:pt x="80" y="176"/>
                    </a:lnTo>
                    <a:lnTo>
                      <a:pt x="79" y="176"/>
                    </a:lnTo>
                    <a:lnTo>
                      <a:pt x="78" y="176"/>
                    </a:lnTo>
                    <a:lnTo>
                      <a:pt x="77" y="176"/>
                    </a:lnTo>
                    <a:lnTo>
                      <a:pt x="77" y="176"/>
                    </a:lnTo>
                    <a:lnTo>
                      <a:pt x="75" y="176"/>
                    </a:lnTo>
                    <a:lnTo>
                      <a:pt x="74" y="176"/>
                    </a:lnTo>
                    <a:lnTo>
                      <a:pt x="74" y="176"/>
                    </a:lnTo>
                    <a:lnTo>
                      <a:pt x="73" y="175"/>
                    </a:lnTo>
                    <a:lnTo>
                      <a:pt x="72" y="175"/>
                    </a:lnTo>
                    <a:lnTo>
                      <a:pt x="71" y="175"/>
                    </a:lnTo>
                    <a:lnTo>
                      <a:pt x="71" y="175"/>
                    </a:lnTo>
                    <a:lnTo>
                      <a:pt x="70" y="175"/>
                    </a:lnTo>
                    <a:lnTo>
                      <a:pt x="69" y="175"/>
                    </a:lnTo>
                    <a:lnTo>
                      <a:pt x="68" y="175"/>
                    </a:lnTo>
                    <a:lnTo>
                      <a:pt x="68" y="175"/>
                    </a:lnTo>
                    <a:lnTo>
                      <a:pt x="68" y="175"/>
                    </a:lnTo>
                    <a:lnTo>
                      <a:pt x="67" y="174"/>
                    </a:lnTo>
                    <a:lnTo>
                      <a:pt x="67" y="175"/>
                    </a:lnTo>
                    <a:lnTo>
                      <a:pt x="66" y="174"/>
                    </a:lnTo>
                    <a:lnTo>
                      <a:pt x="65" y="174"/>
                    </a:lnTo>
                    <a:lnTo>
                      <a:pt x="65" y="174"/>
                    </a:lnTo>
                    <a:lnTo>
                      <a:pt x="64" y="174"/>
                    </a:lnTo>
                    <a:lnTo>
                      <a:pt x="63" y="174"/>
                    </a:lnTo>
                    <a:lnTo>
                      <a:pt x="62" y="173"/>
                    </a:lnTo>
                    <a:lnTo>
                      <a:pt x="61" y="173"/>
                    </a:lnTo>
                    <a:lnTo>
                      <a:pt x="60" y="172"/>
                    </a:lnTo>
                    <a:lnTo>
                      <a:pt x="59" y="172"/>
                    </a:lnTo>
                    <a:lnTo>
                      <a:pt x="58" y="172"/>
                    </a:lnTo>
                    <a:lnTo>
                      <a:pt x="57" y="172"/>
                    </a:lnTo>
                    <a:lnTo>
                      <a:pt x="57" y="172"/>
                    </a:lnTo>
                    <a:lnTo>
                      <a:pt x="57" y="172"/>
                    </a:lnTo>
                    <a:lnTo>
                      <a:pt x="56" y="172"/>
                    </a:lnTo>
                    <a:lnTo>
                      <a:pt x="56" y="172"/>
                    </a:lnTo>
                    <a:lnTo>
                      <a:pt x="55" y="171"/>
                    </a:lnTo>
                    <a:lnTo>
                      <a:pt x="54" y="171"/>
                    </a:lnTo>
                    <a:lnTo>
                      <a:pt x="53" y="170"/>
                    </a:lnTo>
                    <a:lnTo>
                      <a:pt x="53" y="170"/>
                    </a:lnTo>
                    <a:lnTo>
                      <a:pt x="52" y="169"/>
                    </a:lnTo>
                    <a:lnTo>
                      <a:pt x="52" y="169"/>
                    </a:lnTo>
                    <a:lnTo>
                      <a:pt x="51" y="169"/>
                    </a:lnTo>
                    <a:lnTo>
                      <a:pt x="50" y="169"/>
                    </a:lnTo>
                    <a:lnTo>
                      <a:pt x="50" y="169"/>
                    </a:lnTo>
                    <a:lnTo>
                      <a:pt x="48" y="168"/>
                    </a:lnTo>
                    <a:lnTo>
                      <a:pt x="47" y="167"/>
                    </a:lnTo>
                    <a:lnTo>
                      <a:pt x="46" y="167"/>
                    </a:lnTo>
                    <a:lnTo>
                      <a:pt x="46" y="167"/>
                    </a:lnTo>
                    <a:lnTo>
                      <a:pt x="45" y="166"/>
                    </a:lnTo>
                    <a:lnTo>
                      <a:pt x="43" y="166"/>
                    </a:lnTo>
                    <a:lnTo>
                      <a:pt x="43" y="166"/>
                    </a:lnTo>
                    <a:lnTo>
                      <a:pt x="43" y="166"/>
                    </a:lnTo>
                    <a:lnTo>
                      <a:pt x="42" y="166"/>
                    </a:lnTo>
                    <a:lnTo>
                      <a:pt x="41" y="166"/>
                    </a:lnTo>
                    <a:lnTo>
                      <a:pt x="40" y="166"/>
                    </a:lnTo>
                    <a:lnTo>
                      <a:pt x="40" y="165"/>
                    </a:lnTo>
                    <a:lnTo>
                      <a:pt x="40" y="165"/>
                    </a:lnTo>
                    <a:lnTo>
                      <a:pt x="39" y="165"/>
                    </a:lnTo>
                    <a:lnTo>
                      <a:pt x="38" y="165"/>
                    </a:lnTo>
                    <a:lnTo>
                      <a:pt x="37" y="165"/>
                    </a:lnTo>
                    <a:lnTo>
                      <a:pt x="37" y="165"/>
                    </a:lnTo>
                    <a:lnTo>
                      <a:pt x="36" y="165"/>
                    </a:lnTo>
                    <a:lnTo>
                      <a:pt x="35" y="165"/>
                    </a:lnTo>
                    <a:lnTo>
                      <a:pt x="35" y="165"/>
                    </a:lnTo>
                    <a:lnTo>
                      <a:pt x="34" y="165"/>
                    </a:lnTo>
                    <a:lnTo>
                      <a:pt x="34" y="165"/>
                    </a:lnTo>
                    <a:lnTo>
                      <a:pt x="34" y="166"/>
                    </a:lnTo>
                    <a:lnTo>
                      <a:pt x="33" y="166"/>
                    </a:lnTo>
                    <a:lnTo>
                      <a:pt x="32" y="166"/>
                    </a:lnTo>
                    <a:lnTo>
                      <a:pt x="31" y="166"/>
                    </a:lnTo>
                    <a:lnTo>
                      <a:pt x="31" y="166"/>
                    </a:lnTo>
                    <a:lnTo>
                      <a:pt x="30" y="166"/>
                    </a:lnTo>
                    <a:lnTo>
                      <a:pt x="29" y="166"/>
                    </a:lnTo>
                    <a:lnTo>
                      <a:pt x="28" y="166"/>
                    </a:lnTo>
                    <a:lnTo>
                      <a:pt x="28" y="166"/>
                    </a:lnTo>
                    <a:lnTo>
                      <a:pt x="27" y="166"/>
                    </a:lnTo>
                    <a:lnTo>
                      <a:pt x="26" y="166"/>
                    </a:lnTo>
                    <a:lnTo>
                      <a:pt x="25" y="166"/>
                    </a:lnTo>
                    <a:lnTo>
                      <a:pt x="24" y="166"/>
                    </a:lnTo>
                    <a:lnTo>
                      <a:pt x="23" y="166"/>
                    </a:lnTo>
                    <a:lnTo>
                      <a:pt x="22" y="166"/>
                    </a:lnTo>
                    <a:lnTo>
                      <a:pt x="21" y="166"/>
                    </a:lnTo>
                    <a:lnTo>
                      <a:pt x="20" y="166"/>
                    </a:lnTo>
                    <a:lnTo>
                      <a:pt x="19" y="166"/>
                    </a:lnTo>
                    <a:lnTo>
                      <a:pt x="19" y="167"/>
                    </a:lnTo>
                    <a:lnTo>
                      <a:pt x="18" y="167"/>
                    </a:lnTo>
                    <a:lnTo>
                      <a:pt x="18" y="167"/>
                    </a:lnTo>
                    <a:lnTo>
                      <a:pt x="17" y="167"/>
                    </a:lnTo>
                    <a:lnTo>
                      <a:pt x="16" y="168"/>
                    </a:lnTo>
                    <a:lnTo>
                      <a:pt x="16" y="168"/>
                    </a:lnTo>
                    <a:lnTo>
                      <a:pt x="15" y="168"/>
                    </a:lnTo>
                    <a:lnTo>
                      <a:pt x="14" y="169"/>
                    </a:lnTo>
                    <a:lnTo>
                      <a:pt x="13" y="169"/>
                    </a:lnTo>
                    <a:lnTo>
                      <a:pt x="13" y="169"/>
                    </a:lnTo>
                    <a:lnTo>
                      <a:pt x="13" y="169"/>
                    </a:lnTo>
                    <a:lnTo>
                      <a:pt x="13" y="170"/>
                    </a:lnTo>
                    <a:lnTo>
                      <a:pt x="12" y="169"/>
                    </a:lnTo>
                    <a:lnTo>
                      <a:pt x="11" y="169"/>
                    </a:lnTo>
                    <a:lnTo>
                      <a:pt x="11" y="168"/>
                    </a:lnTo>
                    <a:lnTo>
                      <a:pt x="10" y="168"/>
                    </a:lnTo>
                    <a:lnTo>
                      <a:pt x="10" y="167"/>
                    </a:lnTo>
                    <a:lnTo>
                      <a:pt x="10" y="167"/>
                    </a:lnTo>
                    <a:lnTo>
                      <a:pt x="10" y="166"/>
                    </a:lnTo>
                    <a:lnTo>
                      <a:pt x="10" y="166"/>
                    </a:lnTo>
                    <a:lnTo>
                      <a:pt x="9" y="166"/>
                    </a:lnTo>
                    <a:lnTo>
                      <a:pt x="8" y="165"/>
                    </a:lnTo>
                    <a:lnTo>
                      <a:pt x="8" y="164"/>
                    </a:lnTo>
                    <a:lnTo>
                      <a:pt x="8" y="164"/>
                    </a:lnTo>
                    <a:lnTo>
                      <a:pt x="9" y="163"/>
                    </a:lnTo>
                    <a:lnTo>
                      <a:pt x="9" y="163"/>
                    </a:lnTo>
                    <a:lnTo>
                      <a:pt x="10" y="163"/>
                    </a:lnTo>
                    <a:lnTo>
                      <a:pt x="10" y="163"/>
                    </a:lnTo>
                    <a:lnTo>
                      <a:pt x="10" y="162"/>
                    </a:lnTo>
                    <a:lnTo>
                      <a:pt x="11" y="162"/>
                    </a:lnTo>
                    <a:lnTo>
                      <a:pt x="11" y="161"/>
                    </a:lnTo>
                    <a:lnTo>
                      <a:pt x="12" y="161"/>
                    </a:lnTo>
                    <a:lnTo>
                      <a:pt x="12" y="160"/>
                    </a:lnTo>
                    <a:lnTo>
                      <a:pt x="13" y="160"/>
                    </a:lnTo>
                    <a:lnTo>
                      <a:pt x="13" y="158"/>
                    </a:lnTo>
                    <a:lnTo>
                      <a:pt x="13" y="157"/>
                    </a:lnTo>
                    <a:lnTo>
                      <a:pt x="13" y="157"/>
                    </a:lnTo>
                    <a:lnTo>
                      <a:pt x="13" y="156"/>
                    </a:lnTo>
                    <a:lnTo>
                      <a:pt x="13" y="155"/>
                    </a:lnTo>
                    <a:lnTo>
                      <a:pt x="14" y="155"/>
                    </a:lnTo>
                    <a:lnTo>
                      <a:pt x="15" y="155"/>
                    </a:lnTo>
                    <a:lnTo>
                      <a:pt x="15" y="154"/>
                    </a:lnTo>
                    <a:lnTo>
                      <a:pt x="15" y="154"/>
                    </a:lnTo>
                    <a:lnTo>
                      <a:pt x="16" y="154"/>
                    </a:lnTo>
                    <a:lnTo>
                      <a:pt x="16" y="153"/>
                    </a:lnTo>
                    <a:lnTo>
                      <a:pt x="16" y="152"/>
                    </a:lnTo>
                    <a:lnTo>
                      <a:pt x="17" y="151"/>
                    </a:lnTo>
                    <a:lnTo>
                      <a:pt x="18" y="151"/>
                    </a:lnTo>
                    <a:lnTo>
                      <a:pt x="17" y="151"/>
                    </a:lnTo>
                    <a:lnTo>
                      <a:pt x="16" y="151"/>
                    </a:lnTo>
                    <a:lnTo>
                      <a:pt x="16" y="150"/>
                    </a:lnTo>
                    <a:lnTo>
                      <a:pt x="16" y="149"/>
                    </a:lnTo>
                    <a:lnTo>
                      <a:pt x="17" y="149"/>
                    </a:lnTo>
                    <a:lnTo>
                      <a:pt x="17" y="149"/>
                    </a:lnTo>
                    <a:lnTo>
                      <a:pt x="18" y="149"/>
                    </a:lnTo>
                    <a:lnTo>
                      <a:pt x="17" y="149"/>
                    </a:lnTo>
                    <a:lnTo>
                      <a:pt x="17" y="148"/>
                    </a:lnTo>
                    <a:lnTo>
                      <a:pt x="18" y="148"/>
                    </a:lnTo>
                    <a:lnTo>
                      <a:pt x="18" y="148"/>
                    </a:lnTo>
                    <a:lnTo>
                      <a:pt x="18" y="147"/>
                    </a:lnTo>
                    <a:lnTo>
                      <a:pt x="17" y="147"/>
                    </a:lnTo>
                    <a:lnTo>
                      <a:pt x="17" y="148"/>
                    </a:lnTo>
                    <a:lnTo>
                      <a:pt x="17" y="147"/>
                    </a:lnTo>
                    <a:lnTo>
                      <a:pt x="17" y="146"/>
                    </a:lnTo>
                    <a:lnTo>
                      <a:pt x="18" y="146"/>
                    </a:lnTo>
                    <a:lnTo>
                      <a:pt x="17" y="146"/>
                    </a:lnTo>
                    <a:lnTo>
                      <a:pt x="18" y="146"/>
                    </a:lnTo>
                    <a:lnTo>
                      <a:pt x="17" y="146"/>
                    </a:lnTo>
                    <a:lnTo>
                      <a:pt x="17" y="145"/>
                    </a:lnTo>
                    <a:lnTo>
                      <a:pt x="17" y="145"/>
                    </a:lnTo>
                    <a:lnTo>
                      <a:pt x="16" y="145"/>
                    </a:lnTo>
                    <a:lnTo>
                      <a:pt x="17" y="145"/>
                    </a:lnTo>
                    <a:lnTo>
                      <a:pt x="16" y="145"/>
                    </a:lnTo>
                    <a:lnTo>
                      <a:pt x="17" y="145"/>
                    </a:lnTo>
                    <a:lnTo>
                      <a:pt x="17" y="144"/>
                    </a:lnTo>
                    <a:lnTo>
                      <a:pt x="16" y="144"/>
                    </a:lnTo>
                    <a:lnTo>
                      <a:pt x="16" y="143"/>
                    </a:lnTo>
                    <a:lnTo>
                      <a:pt x="17" y="143"/>
                    </a:lnTo>
                    <a:lnTo>
                      <a:pt x="17" y="142"/>
                    </a:lnTo>
                    <a:lnTo>
                      <a:pt x="17" y="142"/>
                    </a:lnTo>
                    <a:lnTo>
                      <a:pt x="17" y="142"/>
                    </a:lnTo>
                    <a:lnTo>
                      <a:pt x="17" y="141"/>
                    </a:lnTo>
                    <a:lnTo>
                      <a:pt x="17" y="140"/>
                    </a:lnTo>
                    <a:lnTo>
                      <a:pt x="16" y="140"/>
                    </a:lnTo>
                    <a:lnTo>
                      <a:pt x="16" y="140"/>
                    </a:lnTo>
                    <a:lnTo>
                      <a:pt x="16" y="139"/>
                    </a:lnTo>
                    <a:lnTo>
                      <a:pt x="16" y="140"/>
                    </a:lnTo>
                    <a:lnTo>
                      <a:pt x="16" y="139"/>
                    </a:lnTo>
                    <a:lnTo>
                      <a:pt x="15" y="139"/>
                    </a:lnTo>
                    <a:lnTo>
                      <a:pt x="15" y="139"/>
                    </a:lnTo>
                    <a:lnTo>
                      <a:pt x="15" y="138"/>
                    </a:lnTo>
                    <a:lnTo>
                      <a:pt x="15" y="139"/>
                    </a:lnTo>
                    <a:lnTo>
                      <a:pt x="15" y="138"/>
                    </a:lnTo>
                    <a:lnTo>
                      <a:pt x="14" y="138"/>
                    </a:lnTo>
                    <a:lnTo>
                      <a:pt x="15" y="138"/>
                    </a:lnTo>
                    <a:lnTo>
                      <a:pt x="14" y="138"/>
                    </a:lnTo>
                    <a:lnTo>
                      <a:pt x="14" y="137"/>
                    </a:lnTo>
                    <a:lnTo>
                      <a:pt x="14" y="138"/>
                    </a:lnTo>
                    <a:lnTo>
                      <a:pt x="15" y="138"/>
                    </a:lnTo>
                    <a:lnTo>
                      <a:pt x="14" y="137"/>
                    </a:lnTo>
                    <a:lnTo>
                      <a:pt x="15" y="137"/>
                    </a:lnTo>
                    <a:lnTo>
                      <a:pt x="14" y="137"/>
                    </a:lnTo>
                    <a:lnTo>
                      <a:pt x="15" y="137"/>
                    </a:lnTo>
                    <a:lnTo>
                      <a:pt x="14" y="136"/>
                    </a:lnTo>
                    <a:lnTo>
                      <a:pt x="15" y="136"/>
                    </a:lnTo>
                    <a:lnTo>
                      <a:pt x="15" y="137"/>
                    </a:lnTo>
                    <a:lnTo>
                      <a:pt x="15" y="136"/>
                    </a:lnTo>
                    <a:lnTo>
                      <a:pt x="15" y="136"/>
                    </a:lnTo>
                    <a:lnTo>
                      <a:pt x="15" y="135"/>
                    </a:lnTo>
                    <a:lnTo>
                      <a:pt x="15" y="134"/>
                    </a:lnTo>
                    <a:lnTo>
                      <a:pt x="16" y="134"/>
                    </a:lnTo>
                    <a:lnTo>
                      <a:pt x="16" y="134"/>
                    </a:lnTo>
                    <a:lnTo>
                      <a:pt x="16" y="134"/>
                    </a:lnTo>
                    <a:lnTo>
                      <a:pt x="16" y="134"/>
                    </a:lnTo>
                    <a:lnTo>
                      <a:pt x="16" y="133"/>
                    </a:lnTo>
                    <a:lnTo>
                      <a:pt x="16" y="133"/>
                    </a:lnTo>
                    <a:lnTo>
                      <a:pt x="16" y="134"/>
                    </a:lnTo>
                    <a:lnTo>
                      <a:pt x="16" y="133"/>
                    </a:lnTo>
                    <a:lnTo>
                      <a:pt x="17" y="133"/>
                    </a:lnTo>
                    <a:lnTo>
                      <a:pt x="17" y="133"/>
                    </a:lnTo>
                    <a:lnTo>
                      <a:pt x="17" y="132"/>
                    </a:lnTo>
                    <a:lnTo>
                      <a:pt x="17" y="131"/>
                    </a:lnTo>
                    <a:lnTo>
                      <a:pt x="16" y="131"/>
                    </a:lnTo>
                    <a:lnTo>
                      <a:pt x="16" y="130"/>
                    </a:lnTo>
                    <a:lnTo>
                      <a:pt x="16" y="129"/>
                    </a:lnTo>
                    <a:lnTo>
                      <a:pt x="17" y="129"/>
                    </a:lnTo>
                    <a:lnTo>
                      <a:pt x="16" y="129"/>
                    </a:lnTo>
                    <a:lnTo>
                      <a:pt x="16" y="128"/>
                    </a:lnTo>
                    <a:lnTo>
                      <a:pt x="16" y="129"/>
                    </a:lnTo>
                    <a:lnTo>
                      <a:pt x="16" y="128"/>
                    </a:lnTo>
                    <a:lnTo>
                      <a:pt x="16" y="128"/>
                    </a:lnTo>
                    <a:lnTo>
                      <a:pt x="16" y="127"/>
                    </a:lnTo>
                    <a:lnTo>
                      <a:pt x="15" y="127"/>
                    </a:lnTo>
                    <a:lnTo>
                      <a:pt x="16" y="127"/>
                    </a:lnTo>
                    <a:lnTo>
                      <a:pt x="16" y="126"/>
                    </a:lnTo>
                    <a:lnTo>
                      <a:pt x="16" y="126"/>
                    </a:lnTo>
                    <a:lnTo>
                      <a:pt x="16" y="126"/>
                    </a:lnTo>
                    <a:lnTo>
                      <a:pt x="16" y="125"/>
                    </a:lnTo>
                    <a:lnTo>
                      <a:pt x="17" y="126"/>
                    </a:lnTo>
                    <a:lnTo>
                      <a:pt x="17" y="125"/>
                    </a:lnTo>
                    <a:lnTo>
                      <a:pt x="18" y="125"/>
                    </a:lnTo>
                    <a:lnTo>
                      <a:pt x="17" y="126"/>
                    </a:lnTo>
                    <a:lnTo>
                      <a:pt x="18" y="126"/>
                    </a:lnTo>
                    <a:lnTo>
                      <a:pt x="18" y="125"/>
                    </a:lnTo>
                    <a:lnTo>
                      <a:pt x="18" y="124"/>
                    </a:lnTo>
                    <a:lnTo>
                      <a:pt x="17" y="124"/>
                    </a:lnTo>
                    <a:lnTo>
                      <a:pt x="18" y="123"/>
                    </a:lnTo>
                    <a:lnTo>
                      <a:pt x="18" y="123"/>
                    </a:lnTo>
                    <a:lnTo>
                      <a:pt x="18" y="122"/>
                    </a:lnTo>
                    <a:lnTo>
                      <a:pt x="18" y="122"/>
                    </a:lnTo>
                    <a:lnTo>
                      <a:pt x="18" y="121"/>
                    </a:lnTo>
                    <a:lnTo>
                      <a:pt x="19" y="120"/>
                    </a:lnTo>
                    <a:lnTo>
                      <a:pt x="19" y="121"/>
                    </a:lnTo>
                    <a:lnTo>
                      <a:pt x="19" y="120"/>
                    </a:lnTo>
                    <a:lnTo>
                      <a:pt x="19" y="120"/>
                    </a:lnTo>
                    <a:lnTo>
                      <a:pt x="19" y="120"/>
                    </a:lnTo>
                    <a:lnTo>
                      <a:pt x="20" y="120"/>
                    </a:lnTo>
                    <a:lnTo>
                      <a:pt x="19" y="119"/>
                    </a:lnTo>
                    <a:lnTo>
                      <a:pt x="20" y="119"/>
                    </a:lnTo>
                    <a:lnTo>
                      <a:pt x="20" y="119"/>
                    </a:lnTo>
                    <a:lnTo>
                      <a:pt x="21" y="119"/>
                    </a:lnTo>
                    <a:lnTo>
                      <a:pt x="20" y="119"/>
                    </a:lnTo>
                    <a:lnTo>
                      <a:pt x="20" y="118"/>
                    </a:lnTo>
                    <a:lnTo>
                      <a:pt x="20" y="117"/>
                    </a:lnTo>
                    <a:lnTo>
                      <a:pt x="20" y="117"/>
                    </a:lnTo>
                    <a:lnTo>
                      <a:pt x="21" y="117"/>
                    </a:lnTo>
                    <a:lnTo>
                      <a:pt x="21" y="116"/>
                    </a:lnTo>
                    <a:lnTo>
                      <a:pt x="22" y="116"/>
                    </a:lnTo>
                    <a:lnTo>
                      <a:pt x="22" y="115"/>
                    </a:lnTo>
                    <a:lnTo>
                      <a:pt x="21" y="115"/>
                    </a:lnTo>
                    <a:lnTo>
                      <a:pt x="22" y="115"/>
                    </a:lnTo>
                    <a:lnTo>
                      <a:pt x="22" y="114"/>
                    </a:lnTo>
                    <a:lnTo>
                      <a:pt x="22" y="114"/>
                    </a:lnTo>
                    <a:lnTo>
                      <a:pt x="22" y="114"/>
                    </a:lnTo>
                    <a:lnTo>
                      <a:pt x="23" y="113"/>
                    </a:lnTo>
                    <a:lnTo>
                      <a:pt x="22" y="113"/>
                    </a:lnTo>
                    <a:lnTo>
                      <a:pt x="23" y="113"/>
                    </a:lnTo>
                    <a:lnTo>
                      <a:pt x="23" y="112"/>
                    </a:lnTo>
                    <a:lnTo>
                      <a:pt x="22" y="112"/>
                    </a:lnTo>
                    <a:lnTo>
                      <a:pt x="22" y="111"/>
                    </a:lnTo>
                    <a:lnTo>
                      <a:pt x="22" y="111"/>
                    </a:lnTo>
                    <a:lnTo>
                      <a:pt x="22" y="111"/>
                    </a:lnTo>
                    <a:lnTo>
                      <a:pt x="22" y="111"/>
                    </a:lnTo>
                    <a:lnTo>
                      <a:pt x="22" y="110"/>
                    </a:lnTo>
                    <a:lnTo>
                      <a:pt x="23" y="110"/>
                    </a:lnTo>
                    <a:lnTo>
                      <a:pt x="22" y="109"/>
                    </a:lnTo>
                    <a:lnTo>
                      <a:pt x="23" y="108"/>
                    </a:lnTo>
                    <a:lnTo>
                      <a:pt x="24" y="108"/>
                    </a:lnTo>
                    <a:lnTo>
                      <a:pt x="24" y="108"/>
                    </a:lnTo>
                    <a:lnTo>
                      <a:pt x="24" y="107"/>
                    </a:lnTo>
                    <a:lnTo>
                      <a:pt x="24" y="106"/>
                    </a:lnTo>
                    <a:lnTo>
                      <a:pt x="23" y="106"/>
                    </a:lnTo>
                    <a:lnTo>
                      <a:pt x="22" y="105"/>
                    </a:lnTo>
                    <a:lnTo>
                      <a:pt x="22" y="106"/>
                    </a:lnTo>
                    <a:lnTo>
                      <a:pt x="22" y="105"/>
                    </a:lnTo>
                    <a:lnTo>
                      <a:pt x="22" y="105"/>
                    </a:lnTo>
                    <a:lnTo>
                      <a:pt x="22" y="105"/>
                    </a:lnTo>
                    <a:lnTo>
                      <a:pt x="22" y="104"/>
                    </a:lnTo>
                    <a:lnTo>
                      <a:pt x="22" y="104"/>
                    </a:lnTo>
                    <a:lnTo>
                      <a:pt x="22" y="104"/>
                    </a:lnTo>
                    <a:lnTo>
                      <a:pt x="23" y="104"/>
                    </a:lnTo>
                    <a:lnTo>
                      <a:pt x="23" y="104"/>
                    </a:lnTo>
                    <a:lnTo>
                      <a:pt x="24" y="104"/>
                    </a:lnTo>
                    <a:lnTo>
                      <a:pt x="24" y="103"/>
                    </a:lnTo>
                    <a:lnTo>
                      <a:pt x="24" y="102"/>
                    </a:lnTo>
                    <a:lnTo>
                      <a:pt x="24" y="102"/>
                    </a:lnTo>
                    <a:lnTo>
                      <a:pt x="24" y="101"/>
                    </a:lnTo>
                    <a:lnTo>
                      <a:pt x="22" y="100"/>
                    </a:lnTo>
                    <a:lnTo>
                      <a:pt x="22" y="100"/>
                    </a:lnTo>
                    <a:lnTo>
                      <a:pt x="22" y="99"/>
                    </a:lnTo>
                    <a:lnTo>
                      <a:pt x="22" y="99"/>
                    </a:lnTo>
                    <a:lnTo>
                      <a:pt x="22" y="100"/>
                    </a:lnTo>
                    <a:lnTo>
                      <a:pt x="22" y="99"/>
                    </a:lnTo>
                    <a:lnTo>
                      <a:pt x="23" y="99"/>
                    </a:lnTo>
                    <a:lnTo>
                      <a:pt x="23" y="98"/>
                    </a:lnTo>
                    <a:lnTo>
                      <a:pt x="23" y="97"/>
                    </a:lnTo>
                    <a:lnTo>
                      <a:pt x="22" y="96"/>
                    </a:lnTo>
                    <a:lnTo>
                      <a:pt x="23" y="96"/>
                    </a:lnTo>
                    <a:lnTo>
                      <a:pt x="23" y="96"/>
                    </a:lnTo>
                    <a:lnTo>
                      <a:pt x="23" y="96"/>
                    </a:lnTo>
                    <a:lnTo>
                      <a:pt x="22" y="96"/>
                    </a:lnTo>
                    <a:lnTo>
                      <a:pt x="22" y="96"/>
                    </a:lnTo>
                    <a:lnTo>
                      <a:pt x="22" y="96"/>
                    </a:lnTo>
                    <a:lnTo>
                      <a:pt x="21" y="96"/>
                    </a:lnTo>
                    <a:lnTo>
                      <a:pt x="20" y="96"/>
                    </a:lnTo>
                    <a:lnTo>
                      <a:pt x="20" y="96"/>
                    </a:lnTo>
                    <a:lnTo>
                      <a:pt x="20" y="95"/>
                    </a:lnTo>
                    <a:lnTo>
                      <a:pt x="20" y="94"/>
                    </a:lnTo>
                    <a:lnTo>
                      <a:pt x="20" y="93"/>
                    </a:lnTo>
                    <a:lnTo>
                      <a:pt x="19" y="93"/>
                    </a:lnTo>
                    <a:lnTo>
                      <a:pt x="19" y="93"/>
                    </a:lnTo>
                    <a:lnTo>
                      <a:pt x="19" y="92"/>
                    </a:lnTo>
                    <a:lnTo>
                      <a:pt x="19" y="91"/>
                    </a:lnTo>
                    <a:lnTo>
                      <a:pt x="18" y="91"/>
                    </a:lnTo>
                    <a:lnTo>
                      <a:pt x="18" y="90"/>
                    </a:lnTo>
                    <a:lnTo>
                      <a:pt x="18" y="90"/>
                    </a:lnTo>
                    <a:lnTo>
                      <a:pt x="18" y="89"/>
                    </a:lnTo>
                    <a:lnTo>
                      <a:pt x="17" y="89"/>
                    </a:lnTo>
                    <a:lnTo>
                      <a:pt x="16" y="89"/>
                    </a:lnTo>
                    <a:lnTo>
                      <a:pt x="17" y="89"/>
                    </a:lnTo>
                    <a:lnTo>
                      <a:pt x="17" y="89"/>
                    </a:lnTo>
                    <a:lnTo>
                      <a:pt x="17" y="88"/>
                    </a:lnTo>
                    <a:lnTo>
                      <a:pt x="17" y="87"/>
                    </a:lnTo>
                    <a:lnTo>
                      <a:pt x="18" y="86"/>
                    </a:lnTo>
                    <a:lnTo>
                      <a:pt x="18" y="86"/>
                    </a:lnTo>
                    <a:lnTo>
                      <a:pt x="18" y="86"/>
                    </a:lnTo>
                    <a:lnTo>
                      <a:pt x="17" y="86"/>
                    </a:lnTo>
                    <a:lnTo>
                      <a:pt x="17" y="86"/>
                    </a:lnTo>
                    <a:lnTo>
                      <a:pt x="17" y="85"/>
                    </a:lnTo>
                    <a:lnTo>
                      <a:pt x="17" y="84"/>
                    </a:lnTo>
                    <a:lnTo>
                      <a:pt x="16" y="84"/>
                    </a:lnTo>
                    <a:lnTo>
                      <a:pt x="16" y="84"/>
                    </a:lnTo>
                    <a:lnTo>
                      <a:pt x="16" y="83"/>
                    </a:lnTo>
                    <a:lnTo>
                      <a:pt x="16" y="83"/>
                    </a:lnTo>
                    <a:lnTo>
                      <a:pt x="16" y="82"/>
                    </a:lnTo>
                    <a:lnTo>
                      <a:pt x="16" y="82"/>
                    </a:lnTo>
                    <a:lnTo>
                      <a:pt x="16" y="81"/>
                    </a:lnTo>
                    <a:lnTo>
                      <a:pt x="16" y="82"/>
                    </a:lnTo>
                    <a:lnTo>
                      <a:pt x="15" y="81"/>
                    </a:lnTo>
                    <a:lnTo>
                      <a:pt x="15" y="82"/>
                    </a:lnTo>
                    <a:lnTo>
                      <a:pt x="14" y="81"/>
                    </a:lnTo>
                    <a:lnTo>
                      <a:pt x="13" y="81"/>
                    </a:lnTo>
                    <a:lnTo>
                      <a:pt x="13" y="80"/>
                    </a:lnTo>
                    <a:lnTo>
                      <a:pt x="13" y="81"/>
                    </a:lnTo>
                    <a:lnTo>
                      <a:pt x="13" y="80"/>
                    </a:lnTo>
                    <a:lnTo>
                      <a:pt x="14" y="80"/>
                    </a:lnTo>
                    <a:lnTo>
                      <a:pt x="15" y="80"/>
                    </a:lnTo>
                    <a:lnTo>
                      <a:pt x="15" y="80"/>
                    </a:lnTo>
                    <a:lnTo>
                      <a:pt x="16" y="79"/>
                    </a:lnTo>
                    <a:lnTo>
                      <a:pt x="15" y="79"/>
                    </a:lnTo>
                    <a:lnTo>
                      <a:pt x="14" y="79"/>
                    </a:lnTo>
                    <a:lnTo>
                      <a:pt x="13" y="79"/>
                    </a:lnTo>
                    <a:lnTo>
                      <a:pt x="14" y="79"/>
                    </a:lnTo>
                    <a:lnTo>
                      <a:pt x="14" y="78"/>
                    </a:lnTo>
                    <a:lnTo>
                      <a:pt x="13" y="78"/>
                    </a:lnTo>
                    <a:lnTo>
                      <a:pt x="13" y="78"/>
                    </a:lnTo>
                    <a:lnTo>
                      <a:pt x="12" y="78"/>
                    </a:lnTo>
                    <a:lnTo>
                      <a:pt x="12" y="77"/>
                    </a:lnTo>
                    <a:lnTo>
                      <a:pt x="11" y="77"/>
                    </a:lnTo>
                    <a:lnTo>
                      <a:pt x="11" y="77"/>
                    </a:lnTo>
                    <a:lnTo>
                      <a:pt x="11" y="76"/>
                    </a:lnTo>
                    <a:lnTo>
                      <a:pt x="10" y="75"/>
                    </a:lnTo>
                    <a:lnTo>
                      <a:pt x="10" y="74"/>
                    </a:lnTo>
                    <a:lnTo>
                      <a:pt x="10" y="74"/>
                    </a:lnTo>
                    <a:lnTo>
                      <a:pt x="10" y="74"/>
                    </a:lnTo>
                    <a:lnTo>
                      <a:pt x="10" y="74"/>
                    </a:lnTo>
                    <a:lnTo>
                      <a:pt x="10" y="74"/>
                    </a:lnTo>
                    <a:lnTo>
                      <a:pt x="11" y="74"/>
                    </a:lnTo>
                    <a:lnTo>
                      <a:pt x="10" y="74"/>
                    </a:lnTo>
                    <a:lnTo>
                      <a:pt x="11" y="74"/>
                    </a:lnTo>
                    <a:lnTo>
                      <a:pt x="11" y="73"/>
                    </a:lnTo>
                    <a:lnTo>
                      <a:pt x="11" y="72"/>
                    </a:lnTo>
                    <a:lnTo>
                      <a:pt x="11" y="73"/>
                    </a:lnTo>
                    <a:lnTo>
                      <a:pt x="11" y="72"/>
                    </a:lnTo>
                    <a:lnTo>
                      <a:pt x="10" y="72"/>
                    </a:lnTo>
                    <a:lnTo>
                      <a:pt x="10" y="71"/>
                    </a:lnTo>
                    <a:lnTo>
                      <a:pt x="11" y="71"/>
                    </a:lnTo>
                    <a:lnTo>
                      <a:pt x="11" y="71"/>
                    </a:lnTo>
                    <a:lnTo>
                      <a:pt x="12" y="69"/>
                    </a:lnTo>
                    <a:lnTo>
                      <a:pt x="11" y="69"/>
                    </a:lnTo>
                    <a:lnTo>
                      <a:pt x="11" y="68"/>
                    </a:lnTo>
                    <a:lnTo>
                      <a:pt x="10" y="68"/>
                    </a:lnTo>
                    <a:lnTo>
                      <a:pt x="10" y="67"/>
                    </a:lnTo>
                    <a:lnTo>
                      <a:pt x="10" y="67"/>
                    </a:lnTo>
                    <a:lnTo>
                      <a:pt x="10" y="67"/>
                    </a:lnTo>
                    <a:lnTo>
                      <a:pt x="10" y="66"/>
                    </a:lnTo>
                    <a:lnTo>
                      <a:pt x="10" y="66"/>
                    </a:lnTo>
                    <a:lnTo>
                      <a:pt x="10" y="66"/>
                    </a:lnTo>
                    <a:lnTo>
                      <a:pt x="10" y="65"/>
                    </a:lnTo>
                    <a:lnTo>
                      <a:pt x="10" y="65"/>
                    </a:lnTo>
                    <a:lnTo>
                      <a:pt x="9" y="65"/>
                    </a:lnTo>
                    <a:lnTo>
                      <a:pt x="8" y="64"/>
                    </a:lnTo>
                    <a:lnTo>
                      <a:pt x="8" y="63"/>
                    </a:lnTo>
                    <a:lnTo>
                      <a:pt x="8" y="62"/>
                    </a:lnTo>
                    <a:lnTo>
                      <a:pt x="7" y="62"/>
                    </a:lnTo>
                    <a:lnTo>
                      <a:pt x="8" y="62"/>
                    </a:lnTo>
                    <a:lnTo>
                      <a:pt x="7" y="62"/>
                    </a:lnTo>
                    <a:lnTo>
                      <a:pt x="7" y="62"/>
                    </a:lnTo>
                    <a:lnTo>
                      <a:pt x="7" y="61"/>
                    </a:lnTo>
                    <a:lnTo>
                      <a:pt x="7" y="62"/>
                    </a:lnTo>
                    <a:lnTo>
                      <a:pt x="7" y="61"/>
                    </a:lnTo>
                    <a:lnTo>
                      <a:pt x="7" y="61"/>
                    </a:lnTo>
                    <a:lnTo>
                      <a:pt x="7" y="60"/>
                    </a:lnTo>
                    <a:lnTo>
                      <a:pt x="7" y="59"/>
                    </a:lnTo>
                    <a:lnTo>
                      <a:pt x="7" y="60"/>
                    </a:lnTo>
                    <a:lnTo>
                      <a:pt x="7" y="60"/>
                    </a:lnTo>
                    <a:lnTo>
                      <a:pt x="6" y="60"/>
                    </a:lnTo>
                    <a:lnTo>
                      <a:pt x="7" y="59"/>
                    </a:lnTo>
                    <a:lnTo>
                      <a:pt x="6" y="59"/>
                    </a:lnTo>
                    <a:lnTo>
                      <a:pt x="6" y="59"/>
                    </a:lnTo>
                    <a:lnTo>
                      <a:pt x="5" y="59"/>
                    </a:lnTo>
                    <a:lnTo>
                      <a:pt x="4" y="59"/>
                    </a:lnTo>
                    <a:lnTo>
                      <a:pt x="4" y="59"/>
                    </a:lnTo>
                    <a:lnTo>
                      <a:pt x="4" y="59"/>
                    </a:lnTo>
                    <a:lnTo>
                      <a:pt x="4" y="59"/>
                    </a:lnTo>
                    <a:lnTo>
                      <a:pt x="4" y="58"/>
                    </a:lnTo>
                    <a:lnTo>
                      <a:pt x="3" y="57"/>
                    </a:lnTo>
                    <a:lnTo>
                      <a:pt x="3" y="56"/>
                    </a:lnTo>
                    <a:lnTo>
                      <a:pt x="2" y="56"/>
                    </a:lnTo>
                    <a:lnTo>
                      <a:pt x="1" y="56"/>
                    </a:lnTo>
                    <a:lnTo>
                      <a:pt x="1" y="55"/>
                    </a:lnTo>
                    <a:lnTo>
                      <a:pt x="1" y="56"/>
                    </a:lnTo>
                    <a:lnTo>
                      <a:pt x="1" y="55"/>
                    </a:lnTo>
                    <a:lnTo>
                      <a:pt x="1" y="49"/>
                    </a:lnTo>
                    <a:lnTo>
                      <a:pt x="1" y="45"/>
                    </a:lnTo>
                    <a:lnTo>
                      <a:pt x="1" y="43"/>
                    </a:lnTo>
                    <a:lnTo>
                      <a:pt x="1" y="43"/>
                    </a:lnTo>
                    <a:lnTo>
                      <a:pt x="1" y="42"/>
                    </a:lnTo>
                    <a:lnTo>
                      <a:pt x="1" y="41"/>
                    </a:lnTo>
                    <a:lnTo>
                      <a:pt x="1" y="40"/>
                    </a:lnTo>
                    <a:lnTo>
                      <a:pt x="1" y="39"/>
                    </a:lnTo>
                    <a:lnTo>
                      <a:pt x="1" y="38"/>
                    </a:lnTo>
                    <a:lnTo>
                      <a:pt x="1" y="37"/>
                    </a:lnTo>
                    <a:lnTo>
                      <a:pt x="1" y="37"/>
                    </a:lnTo>
                    <a:lnTo>
                      <a:pt x="1" y="36"/>
                    </a:lnTo>
                    <a:lnTo>
                      <a:pt x="1" y="35"/>
                    </a:lnTo>
                    <a:lnTo>
                      <a:pt x="1" y="31"/>
                    </a:lnTo>
                    <a:lnTo>
                      <a:pt x="0" y="30"/>
                    </a:lnTo>
                    <a:lnTo>
                      <a:pt x="0" y="29"/>
                    </a:lnTo>
                    <a:lnTo>
                      <a:pt x="0" y="28"/>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4" name="Freeform 212"/>
              <p:cNvSpPr>
                <a:spLocks/>
              </p:cNvSpPr>
              <p:nvPr/>
            </p:nvSpPr>
            <p:spPr bwMode="auto">
              <a:xfrm>
                <a:off x="4595" y="1944"/>
                <a:ext cx="1" cy="1"/>
              </a:xfrm>
              <a:custGeom>
                <a:avLst/>
                <a:gdLst>
                  <a:gd name="T0" fmla="*/ 0 w 1"/>
                  <a:gd name="T1" fmla="*/ 1 h 1"/>
                  <a:gd name="T2" fmla="*/ 1 w 1"/>
                  <a:gd name="T3" fmla="*/ 0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1" y="1"/>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5" name="Freeform 213"/>
              <p:cNvSpPr>
                <a:spLocks/>
              </p:cNvSpPr>
              <p:nvPr/>
            </p:nvSpPr>
            <p:spPr bwMode="auto">
              <a:xfrm>
                <a:off x="4595" y="1944"/>
                <a:ext cx="1" cy="1"/>
              </a:xfrm>
              <a:custGeom>
                <a:avLst/>
                <a:gdLst>
                  <a:gd name="T0" fmla="*/ 0 w 1"/>
                  <a:gd name="T1" fmla="*/ 1 h 1"/>
                  <a:gd name="T2" fmla="*/ 1 w 1"/>
                  <a:gd name="T3" fmla="*/ 0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1" y="1"/>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6" name="Freeform 214"/>
              <p:cNvSpPr>
                <a:spLocks/>
              </p:cNvSpPr>
              <p:nvPr/>
            </p:nvSpPr>
            <p:spPr bwMode="auto">
              <a:xfrm>
                <a:off x="4464" y="1963"/>
                <a:ext cx="13" cy="8"/>
              </a:xfrm>
              <a:custGeom>
                <a:avLst/>
                <a:gdLst>
                  <a:gd name="T0" fmla="*/ 0 w 13"/>
                  <a:gd name="T1" fmla="*/ 2 h 8"/>
                  <a:gd name="T2" fmla="*/ 1 w 13"/>
                  <a:gd name="T3" fmla="*/ 2 h 8"/>
                  <a:gd name="T4" fmla="*/ 1 w 13"/>
                  <a:gd name="T5" fmla="*/ 1 h 8"/>
                  <a:gd name="T6" fmla="*/ 2 w 13"/>
                  <a:gd name="T7" fmla="*/ 1 h 8"/>
                  <a:gd name="T8" fmla="*/ 3 w 13"/>
                  <a:gd name="T9" fmla="*/ 1 h 8"/>
                  <a:gd name="T10" fmla="*/ 4 w 13"/>
                  <a:gd name="T11" fmla="*/ 1 h 8"/>
                  <a:gd name="T12" fmla="*/ 4 w 13"/>
                  <a:gd name="T13" fmla="*/ 0 h 8"/>
                  <a:gd name="T14" fmla="*/ 6 w 13"/>
                  <a:gd name="T15" fmla="*/ 0 h 8"/>
                  <a:gd name="T16" fmla="*/ 7 w 13"/>
                  <a:gd name="T17" fmla="*/ 0 h 8"/>
                  <a:gd name="T18" fmla="*/ 8 w 13"/>
                  <a:gd name="T19" fmla="*/ 1 h 8"/>
                  <a:gd name="T20" fmla="*/ 8 w 13"/>
                  <a:gd name="T21" fmla="*/ 0 h 8"/>
                  <a:gd name="T22" fmla="*/ 8 w 13"/>
                  <a:gd name="T23" fmla="*/ 1 h 8"/>
                  <a:gd name="T24" fmla="*/ 10 w 13"/>
                  <a:gd name="T25" fmla="*/ 1 h 8"/>
                  <a:gd name="T26" fmla="*/ 10 w 13"/>
                  <a:gd name="T27" fmla="*/ 1 h 8"/>
                  <a:gd name="T28" fmla="*/ 10 w 13"/>
                  <a:gd name="T29" fmla="*/ 1 h 8"/>
                  <a:gd name="T30" fmla="*/ 11 w 13"/>
                  <a:gd name="T31" fmla="*/ 2 h 8"/>
                  <a:gd name="T32" fmla="*/ 11 w 13"/>
                  <a:gd name="T33" fmla="*/ 2 h 8"/>
                  <a:gd name="T34" fmla="*/ 13 w 13"/>
                  <a:gd name="T35" fmla="*/ 2 h 8"/>
                  <a:gd name="T36" fmla="*/ 13 w 13"/>
                  <a:gd name="T37" fmla="*/ 1 h 8"/>
                  <a:gd name="T38" fmla="*/ 13 w 13"/>
                  <a:gd name="T39" fmla="*/ 2 h 8"/>
                  <a:gd name="T40" fmla="*/ 13 w 13"/>
                  <a:gd name="T41" fmla="*/ 3 h 8"/>
                  <a:gd name="T42" fmla="*/ 13 w 13"/>
                  <a:gd name="T43" fmla="*/ 3 h 8"/>
                  <a:gd name="T44" fmla="*/ 13 w 13"/>
                  <a:gd name="T45" fmla="*/ 2 h 8"/>
                  <a:gd name="T46" fmla="*/ 13 w 13"/>
                  <a:gd name="T47" fmla="*/ 4 h 8"/>
                  <a:gd name="T48" fmla="*/ 12 w 13"/>
                  <a:gd name="T49" fmla="*/ 5 h 8"/>
                  <a:gd name="T50" fmla="*/ 11 w 13"/>
                  <a:gd name="T51" fmla="*/ 5 h 8"/>
                  <a:gd name="T52" fmla="*/ 11 w 13"/>
                  <a:gd name="T53" fmla="*/ 7 h 8"/>
                  <a:gd name="T54" fmla="*/ 11 w 13"/>
                  <a:gd name="T55" fmla="*/ 7 h 8"/>
                  <a:gd name="T56" fmla="*/ 10 w 13"/>
                  <a:gd name="T57" fmla="*/ 8 h 8"/>
                  <a:gd name="T58" fmla="*/ 10 w 13"/>
                  <a:gd name="T59" fmla="*/ 8 h 8"/>
                  <a:gd name="T60" fmla="*/ 9 w 13"/>
                  <a:gd name="T61" fmla="*/ 8 h 8"/>
                  <a:gd name="T62" fmla="*/ 8 w 13"/>
                  <a:gd name="T63" fmla="*/ 8 h 8"/>
                  <a:gd name="T64" fmla="*/ 7 w 13"/>
                  <a:gd name="T65" fmla="*/ 7 h 8"/>
                  <a:gd name="T66" fmla="*/ 7 w 13"/>
                  <a:gd name="T67" fmla="*/ 6 h 8"/>
                  <a:gd name="T68" fmla="*/ 5 w 13"/>
                  <a:gd name="T69" fmla="*/ 6 h 8"/>
                  <a:gd name="T70" fmla="*/ 4 w 13"/>
                  <a:gd name="T71" fmla="*/ 5 h 8"/>
                  <a:gd name="T72" fmla="*/ 4 w 13"/>
                  <a:gd name="T73" fmla="*/ 5 h 8"/>
                  <a:gd name="T74" fmla="*/ 3 w 13"/>
                  <a:gd name="T75" fmla="*/ 5 h 8"/>
                  <a:gd name="T76" fmla="*/ 2 w 13"/>
                  <a:gd name="T77" fmla="*/ 5 h 8"/>
                  <a:gd name="T78" fmla="*/ 1 w 13"/>
                  <a:gd name="T79" fmla="*/ 4 h 8"/>
                  <a:gd name="T80" fmla="*/ 1 w 13"/>
                  <a:gd name="T8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8">
                    <a:moveTo>
                      <a:pt x="0" y="3"/>
                    </a:moveTo>
                    <a:lnTo>
                      <a:pt x="0" y="2"/>
                    </a:lnTo>
                    <a:lnTo>
                      <a:pt x="1" y="3"/>
                    </a:lnTo>
                    <a:lnTo>
                      <a:pt x="1" y="2"/>
                    </a:lnTo>
                    <a:lnTo>
                      <a:pt x="1" y="1"/>
                    </a:lnTo>
                    <a:lnTo>
                      <a:pt x="1" y="1"/>
                    </a:lnTo>
                    <a:lnTo>
                      <a:pt x="1" y="1"/>
                    </a:lnTo>
                    <a:lnTo>
                      <a:pt x="2" y="1"/>
                    </a:lnTo>
                    <a:lnTo>
                      <a:pt x="2" y="1"/>
                    </a:lnTo>
                    <a:lnTo>
                      <a:pt x="3" y="1"/>
                    </a:lnTo>
                    <a:lnTo>
                      <a:pt x="4" y="1"/>
                    </a:lnTo>
                    <a:lnTo>
                      <a:pt x="4" y="1"/>
                    </a:lnTo>
                    <a:lnTo>
                      <a:pt x="4" y="1"/>
                    </a:lnTo>
                    <a:lnTo>
                      <a:pt x="4" y="0"/>
                    </a:lnTo>
                    <a:lnTo>
                      <a:pt x="5" y="0"/>
                    </a:lnTo>
                    <a:lnTo>
                      <a:pt x="6" y="0"/>
                    </a:lnTo>
                    <a:lnTo>
                      <a:pt x="7" y="0"/>
                    </a:lnTo>
                    <a:lnTo>
                      <a:pt x="7" y="0"/>
                    </a:lnTo>
                    <a:lnTo>
                      <a:pt x="7" y="1"/>
                    </a:lnTo>
                    <a:lnTo>
                      <a:pt x="8" y="1"/>
                    </a:lnTo>
                    <a:lnTo>
                      <a:pt x="8" y="0"/>
                    </a:lnTo>
                    <a:lnTo>
                      <a:pt x="8" y="0"/>
                    </a:lnTo>
                    <a:lnTo>
                      <a:pt x="8" y="1"/>
                    </a:lnTo>
                    <a:lnTo>
                      <a:pt x="8" y="1"/>
                    </a:lnTo>
                    <a:lnTo>
                      <a:pt x="9" y="1"/>
                    </a:lnTo>
                    <a:lnTo>
                      <a:pt x="10" y="1"/>
                    </a:lnTo>
                    <a:lnTo>
                      <a:pt x="10" y="1"/>
                    </a:lnTo>
                    <a:lnTo>
                      <a:pt x="10" y="1"/>
                    </a:lnTo>
                    <a:lnTo>
                      <a:pt x="10" y="1"/>
                    </a:lnTo>
                    <a:lnTo>
                      <a:pt x="10" y="1"/>
                    </a:lnTo>
                    <a:lnTo>
                      <a:pt x="11" y="1"/>
                    </a:lnTo>
                    <a:lnTo>
                      <a:pt x="11" y="2"/>
                    </a:lnTo>
                    <a:lnTo>
                      <a:pt x="11" y="3"/>
                    </a:lnTo>
                    <a:lnTo>
                      <a:pt x="11" y="2"/>
                    </a:lnTo>
                    <a:lnTo>
                      <a:pt x="12" y="2"/>
                    </a:lnTo>
                    <a:lnTo>
                      <a:pt x="13" y="2"/>
                    </a:lnTo>
                    <a:lnTo>
                      <a:pt x="13" y="1"/>
                    </a:lnTo>
                    <a:lnTo>
                      <a:pt x="13" y="1"/>
                    </a:lnTo>
                    <a:lnTo>
                      <a:pt x="13" y="2"/>
                    </a:lnTo>
                    <a:lnTo>
                      <a:pt x="13" y="2"/>
                    </a:lnTo>
                    <a:lnTo>
                      <a:pt x="13" y="3"/>
                    </a:lnTo>
                    <a:lnTo>
                      <a:pt x="13" y="3"/>
                    </a:lnTo>
                    <a:lnTo>
                      <a:pt x="13" y="2"/>
                    </a:lnTo>
                    <a:lnTo>
                      <a:pt x="13" y="3"/>
                    </a:lnTo>
                    <a:lnTo>
                      <a:pt x="13" y="3"/>
                    </a:lnTo>
                    <a:lnTo>
                      <a:pt x="13" y="2"/>
                    </a:lnTo>
                    <a:lnTo>
                      <a:pt x="13" y="3"/>
                    </a:lnTo>
                    <a:lnTo>
                      <a:pt x="13" y="4"/>
                    </a:lnTo>
                    <a:lnTo>
                      <a:pt x="13" y="5"/>
                    </a:lnTo>
                    <a:lnTo>
                      <a:pt x="12" y="5"/>
                    </a:lnTo>
                    <a:lnTo>
                      <a:pt x="12" y="5"/>
                    </a:lnTo>
                    <a:lnTo>
                      <a:pt x="11" y="5"/>
                    </a:lnTo>
                    <a:lnTo>
                      <a:pt x="11" y="6"/>
                    </a:lnTo>
                    <a:lnTo>
                      <a:pt x="11" y="7"/>
                    </a:lnTo>
                    <a:lnTo>
                      <a:pt x="12" y="7"/>
                    </a:lnTo>
                    <a:lnTo>
                      <a:pt x="11" y="7"/>
                    </a:lnTo>
                    <a:lnTo>
                      <a:pt x="11" y="8"/>
                    </a:lnTo>
                    <a:lnTo>
                      <a:pt x="10" y="8"/>
                    </a:lnTo>
                    <a:lnTo>
                      <a:pt x="10" y="7"/>
                    </a:lnTo>
                    <a:lnTo>
                      <a:pt x="10" y="8"/>
                    </a:lnTo>
                    <a:lnTo>
                      <a:pt x="9" y="8"/>
                    </a:lnTo>
                    <a:lnTo>
                      <a:pt x="9" y="8"/>
                    </a:lnTo>
                    <a:lnTo>
                      <a:pt x="8" y="8"/>
                    </a:lnTo>
                    <a:lnTo>
                      <a:pt x="8" y="8"/>
                    </a:lnTo>
                    <a:lnTo>
                      <a:pt x="8" y="7"/>
                    </a:lnTo>
                    <a:lnTo>
                      <a:pt x="7" y="7"/>
                    </a:lnTo>
                    <a:lnTo>
                      <a:pt x="7" y="7"/>
                    </a:lnTo>
                    <a:lnTo>
                      <a:pt x="7" y="6"/>
                    </a:lnTo>
                    <a:lnTo>
                      <a:pt x="6" y="6"/>
                    </a:lnTo>
                    <a:lnTo>
                      <a:pt x="5" y="6"/>
                    </a:lnTo>
                    <a:lnTo>
                      <a:pt x="5" y="5"/>
                    </a:lnTo>
                    <a:lnTo>
                      <a:pt x="4" y="5"/>
                    </a:lnTo>
                    <a:lnTo>
                      <a:pt x="4" y="5"/>
                    </a:lnTo>
                    <a:lnTo>
                      <a:pt x="4" y="5"/>
                    </a:lnTo>
                    <a:lnTo>
                      <a:pt x="3" y="5"/>
                    </a:lnTo>
                    <a:lnTo>
                      <a:pt x="3" y="5"/>
                    </a:lnTo>
                    <a:lnTo>
                      <a:pt x="3" y="5"/>
                    </a:lnTo>
                    <a:lnTo>
                      <a:pt x="2" y="5"/>
                    </a:lnTo>
                    <a:lnTo>
                      <a:pt x="2" y="4"/>
                    </a:lnTo>
                    <a:lnTo>
                      <a:pt x="1" y="4"/>
                    </a:lnTo>
                    <a:lnTo>
                      <a:pt x="1" y="4"/>
                    </a:lnTo>
                    <a:lnTo>
                      <a:pt x="1"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7" name="Freeform 215"/>
              <p:cNvSpPr>
                <a:spLocks/>
              </p:cNvSpPr>
              <p:nvPr/>
            </p:nvSpPr>
            <p:spPr bwMode="auto">
              <a:xfrm>
                <a:off x="4464" y="1963"/>
                <a:ext cx="13" cy="8"/>
              </a:xfrm>
              <a:custGeom>
                <a:avLst/>
                <a:gdLst>
                  <a:gd name="T0" fmla="*/ 0 w 13"/>
                  <a:gd name="T1" fmla="*/ 2 h 8"/>
                  <a:gd name="T2" fmla="*/ 1 w 13"/>
                  <a:gd name="T3" fmla="*/ 2 h 8"/>
                  <a:gd name="T4" fmla="*/ 1 w 13"/>
                  <a:gd name="T5" fmla="*/ 1 h 8"/>
                  <a:gd name="T6" fmla="*/ 2 w 13"/>
                  <a:gd name="T7" fmla="*/ 1 h 8"/>
                  <a:gd name="T8" fmla="*/ 3 w 13"/>
                  <a:gd name="T9" fmla="*/ 1 h 8"/>
                  <a:gd name="T10" fmla="*/ 4 w 13"/>
                  <a:gd name="T11" fmla="*/ 1 h 8"/>
                  <a:gd name="T12" fmla="*/ 4 w 13"/>
                  <a:gd name="T13" fmla="*/ 0 h 8"/>
                  <a:gd name="T14" fmla="*/ 6 w 13"/>
                  <a:gd name="T15" fmla="*/ 0 h 8"/>
                  <a:gd name="T16" fmla="*/ 7 w 13"/>
                  <a:gd name="T17" fmla="*/ 0 h 8"/>
                  <a:gd name="T18" fmla="*/ 8 w 13"/>
                  <a:gd name="T19" fmla="*/ 1 h 8"/>
                  <a:gd name="T20" fmla="*/ 8 w 13"/>
                  <a:gd name="T21" fmla="*/ 0 h 8"/>
                  <a:gd name="T22" fmla="*/ 8 w 13"/>
                  <a:gd name="T23" fmla="*/ 1 h 8"/>
                  <a:gd name="T24" fmla="*/ 10 w 13"/>
                  <a:gd name="T25" fmla="*/ 1 h 8"/>
                  <a:gd name="T26" fmla="*/ 10 w 13"/>
                  <a:gd name="T27" fmla="*/ 1 h 8"/>
                  <a:gd name="T28" fmla="*/ 10 w 13"/>
                  <a:gd name="T29" fmla="*/ 1 h 8"/>
                  <a:gd name="T30" fmla="*/ 11 w 13"/>
                  <a:gd name="T31" fmla="*/ 2 h 8"/>
                  <a:gd name="T32" fmla="*/ 11 w 13"/>
                  <a:gd name="T33" fmla="*/ 2 h 8"/>
                  <a:gd name="T34" fmla="*/ 13 w 13"/>
                  <a:gd name="T35" fmla="*/ 2 h 8"/>
                  <a:gd name="T36" fmla="*/ 13 w 13"/>
                  <a:gd name="T37" fmla="*/ 1 h 8"/>
                  <a:gd name="T38" fmla="*/ 13 w 13"/>
                  <a:gd name="T39" fmla="*/ 2 h 8"/>
                  <a:gd name="T40" fmla="*/ 13 w 13"/>
                  <a:gd name="T41" fmla="*/ 3 h 8"/>
                  <a:gd name="T42" fmla="*/ 13 w 13"/>
                  <a:gd name="T43" fmla="*/ 3 h 8"/>
                  <a:gd name="T44" fmla="*/ 13 w 13"/>
                  <a:gd name="T45" fmla="*/ 2 h 8"/>
                  <a:gd name="T46" fmla="*/ 13 w 13"/>
                  <a:gd name="T47" fmla="*/ 4 h 8"/>
                  <a:gd name="T48" fmla="*/ 12 w 13"/>
                  <a:gd name="T49" fmla="*/ 5 h 8"/>
                  <a:gd name="T50" fmla="*/ 11 w 13"/>
                  <a:gd name="T51" fmla="*/ 5 h 8"/>
                  <a:gd name="T52" fmla="*/ 11 w 13"/>
                  <a:gd name="T53" fmla="*/ 7 h 8"/>
                  <a:gd name="T54" fmla="*/ 11 w 13"/>
                  <a:gd name="T55" fmla="*/ 7 h 8"/>
                  <a:gd name="T56" fmla="*/ 10 w 13"/>
                  <a:gd name="T57" fmla="*/ 8 h 8"/>
                  <a:gd name="T58" fmla="*/ 10 w 13"/>
                  <a:gd name="T59" fmla="*/ 8 h 8"/>
                  <a:gd name="T60" fmla="*/ 9 w 13"/>
                  <a:gd name="T61" fmla="*/ 8 h 8"/>
                  <a:gd name="T62" fmla="*/ 8 w 13"/>
                  <a:gd name="T63" fmla="*/ 8 h 8"/>
                  <a:gd name="T64" fmla="*/ 7 w 13"/>
                  <a:gd name="T65" fmla="*/ 7 h 8"/>
                  <a:gd name="T66" fmla="*/ 7 w 13"/>
                  <a:gd name="T67" fmla="*/ 6 h 8"/>
                  <a:gd name="T68" fmla="*/ 5 w 13"/>
                  <a:gd name="T69" fmla="*/ 6 h 8"/>
                  <a:gd name="T70" fmla="*/ 4 w 13"/>
                  <a:gd name="T71" fmla="*/ 5 h 8"/>
                  <a:gd name="T72" fmla="*/ 4 w 13"/>
                  <a:gd name="T73" fmla="*/ 5 h 8"/>
                  <a:gd name="T74" fmla="*/ 3 w 13"/>
                  <a:gd name="T75" fmla="*/ 5 h 8"/>
                  <a:gd name="T76" fmla="*/ 2 w 13"/>
                  <a:gd name="T77" fmla="*/ 5 h 8"/>
                  <a:gd name="T78" fmla="*/ 1 w 13"/>
                  <a:gd name="T79" fmla="*/ 4 h 8"/>
                  <a:gd name="T80" fmla="*/ 1 w 13"/>
                  <a:gd name="T8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8">
                    <a:moveTo>
                      <a:pt x="0" y="3"/>
                    </a:moveTo>
                    <a:lnTo>
                      <a:pt x="0" y="2"/>
                    </a:lnTo>
                    <a:lnTo>
                      <a:pt x="1" y="3"/>
                    </a:lnTo>
                    <a:lnTo>
                      <a:pt x="1" y="2"/>
                    </a:lnTo>
                    <a:lnTo>
                      <a:pt x="1" y="1"/>
                    </a:lnTo>
                    <a:lnTo>
                      <a:pt x="1" y="1"/>
                    </a:lnTo>
                    <a:lnTo>
                      <a:pt x="1" y="1"/>
                    </a:lnTo>
                    <a:lnTo>
                      <a:pt x="2" y="1"/>
                    </a:lnTo>
                    <a:lnTo>
                      <a:pt x="2" y="1"/>
                    </a:lnTo>
                    <a:lnTo>
                      <a:pt x="3" y="1"/>
                    </a:lnTo>
                    <a:lnTo>
                      <a:pt x="4" y="1"/>
                    </a:lnTo>
                    <a:lnTo>
                      <a:pt x="4" y="1"/>
                    </a:lnTo>
                    <a:lnTo>
                      <a:pt x="4" y="1"/>
                    </a:lnTo>
                    <a:lnTo>
                      <a:pt x="4" y="0"/>
                    </a:lnTo>
                    <a:lnTo>
                      <a:pt x="5" y="0"/>
                    </a:lnTo>
                    <a:lnTo>
                      <a:pt x="6" y="0"/>
                    </a:lnTo>
                    <a:lnTo>
                      <a:pt x="7" y="0"/>
                    </a:lnTo>
                    <a:lnTo>
                      <a:pt x="7" y="0"/>
                    </a:lnTo>
                    <a:lnTo>
                      <a:pt x="7" y="1"/>
                    </a:lnTo>
                    <a:lnTo>
                      <a:pt x="8" y="1"/>
                    </a:lnTo>
                    <a:lnTo>
                      <a:pt x="8" y="0"/>
                    </a:lnTo>
                    <a:lnTo>
                      <a:pt x="8" y="0"/>
                    </a:lnTo>
                    <a:lnTo>
                      <a:pt x="8" y="1"/>
                    </a:lnTo>
                    <a:lnTo>
                      <a:pt x="8" y="1"/>
                    </a:lnTo>
                    <a:lnTo>
                      <a:pt x="9" y="1"/>
                    </a:lnTo>
                    <a:lnTo>
                      <a:pt x="10" y="1"/>
                    </a:lnTo>
                    <a:lnTo>
                      <a:pt x="10" y="1"/>
                    </a:lnTo>
                    <a:lnTo>
                      <a:pt x="10" y="1"/>
                    </a:lnTo>
                    <a:lnTo>
                      <a:pt x="10" y="1"/>
                    </a:lnTo>
                    <a:lnTo>
                      <a:pt x="10" y="1"/>
                    </a:lnTo>
                    <a:lnTo>
                      <a:pt x="11" y="1"/>
                    </a:lnTo>
                    <a:lnTo>
                      <a:pt x="11" y="2"/>
                    </a:lnTo>
                    <a:lnTo>
                      <a:pt x="11" y="3"/>
                    </a:lnTo>
                    <a:lnTo>
                      <a:pt x="11" y="2"/>
                    </a:lnTo>
                    <a:lnTo>
                      <a:pt x="12" y="2"/>
                    </a:lnTo>
                    <a:lnTo>
                      <a:pt x="13" y="2"/>
                    </a:lnTo>
                    <a:lnTo>
                      <a:pt x="13" y="1"/>
                    </a:lnTo>
                    <a:lnTo>
                      <a:pt x="13" y="1"/>
                    </a:lnTo>
                    <a:lnTo>
                      <a:pt x="13" y="2"/>
                    </a:lnTo>
                    <a:lnTo>
                      <a:pt x="13" y="2"/>
                    </a:lnTo>
                    <a:lnTo>
                      <a:pt x="13" y="3"/>
                    </a:lnTo>
                    <a:lnTo>
                      <a:pt x="13" y="3"/>
                    </a:lnTo>
                    <a:lnTo>
                      <a:pt x="13" y="2"/>
                    </a:lnTo>
                    <a:lnTo>
                      <a:pt x="13" y="3"/>
                    </a:lnTo>
                    <a:lnTo>
                      <a:pt x="13" y="3"/>
                    </a:lnTo>
                    <a:lnTo>
                      <a:pt x="13" y="2"/>
                    </a:lnTo>
                    <a:lnTo>
                      <a:pt x="13" y="3"/>
                    </a:lnTo>
                    <a:lnTo>
                      <a:pt x="13" y="4"/>
                    </a:lnTo>
                    <a:lnTo>
                      <a:pt x="13" y="5"/>
                    </a:lnTo>
                    <a:lnTo>
                      <a:pt x="12" y="5"/>
                    </a:lnTo>
                    <a:lnTo>
                      <a:pt x="12" y="5"/>
                    </a:lnTo>
                    <a:lnTo>
                      <a:pt x="11" y="5"/>
                    </a:lnTo>
                    <a:lnTo>
                      <a:pt x="11" y="6"/>
                    </a:lnTo>
                    <a:lnTo>
                      <a:pt x="11" y="7"/>
                    </a:lnTo>
                    <a:lnTo>
                      <a:pt x="12" y="7"/>
                    </a:lnTo>
                    <a:lnTo>
                      <a:pt x="11" y="7"/>
                    </a:lnTo>
                    <a:lnTo>
                      <a:pt x="11" y="8"/>
                    </a:lnTo>
                    <a:lnTo>
                      <a:pt x="10" y="8"/>
                    </a:lnTo>
                    <a:lnTo>
                      <a:pt x="10" y="7"/>
                    </a:lnTo>
                    <a:lnTo>
                      <a:pt x="10" y="8"/>
                    </a:lnTo>
                    <a:lnTo>
                      <a:pt x="9" y="8"/>
                    </a:lnTo>
                    <a:lnTo>
                      <a:pt x="9" y="8"/>
                    </a:lnTo>
                    <a:lnTo>
                      <a:pt x="8" y="8"/>
                    </a:lnTo>
                    <a:lnTo>
                      <a:pt x="8" y="8"/>
                    </a:lnTo>
                    <a:lnTo>
                      <a:pt x="8" y="7"/>
                    </a:lnTo>
                    <a:lnTo>
                      <a:pt x="7" y="7"/>
                    </a:lnTo>
                    <a:lnTo>
                      <a:pt x="7" y="7"/>
                    </a:lnTo>
                    <a:lnTo>
                      <a:pt x="7" y="6"/>
                    </a:lnTo>
                    <a:lnTo>
                      <a:pt x="6" y="6"/>
                    </a:lnTo>
                    <a:lnTo>
                      <a:pt x="5" y="6"/>
                    </a:lnTo>
                    <a:lnTo>
                      <a:pt x="5" y="5"/>
                    </a:lnTo>
                    <a:lnTo>
                      <a:pt x="4" y="5"/>
                    </a:lnTo>
                    <a:lnTo>
                      <a:pt x="4" y="5"/>
                    </a:lnTo>
                    <a:lnTo>
                      <a:pt x="4" y="5"/>
                    </a:lnTo>
                    <a:lnTo>
                      <a:pt x="3" y="5"/>
                    </a:lnTo>
                    <a:lnTo>
                      <a:pt x="3" y="5"/>
                    </a:lnTo>
                    <a:lnTo>
                      <a:pt x="3" y="5"/>
                    </a:lnTo>
                    <a:lnTo>
                      <a:pt x="2" y="5"/>
                    </a:lnTo>
                    <a:lnTo>
                      <a:pt x="2" y="4"/>
                    </a:lnTo>
                    <a:lnTo>
                      <a:pt x="1" y="4"/>
                    </a:lnTo>
                    <a:lnTo>
                      <a:pt x="1" y="4"/>
                    </a:lnTo>
                    <a:lnTo>
                      <a:pt x="1"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8" name="Freeform 216"/>
              <p:cNvSpPr>
                <a:spLocks/>
              </p:cNvSpPr>
              <p:nvPr/>
            </p:nvSpPr>
            <p:spPr bwMode="auto">
              <a:xfrm>
                <a:off x="4594" y="1942"/>
                <a:ext cx="1" cy="3"/>
              </a:xfrm>
              <a:custGeom>
                <a:avLst/>
                <a:gdLst>
                  <a:gd name="T0" fmla="*/ 0 w 1"/>
                  <a:gd name="T1" fmla="*/ 3 h 3"/>
                  <a:gd name="T2" fmla="*/ 0 w 1"/>
                  <a:gd name="T3" fmla="*/ 2 h 3"/>
                  <a:gd name="T4" fmla="*/ 0 w 1"/>
                  <a:gd name="T5" fmla="*/ 2 h 3"/>
                  <a:gd name="T6" fmla="*/ 0 w 1"/>
                  <a:gd name="T7" fmla="*/ 1 h 3"/>
                  <a:gd name="T8" fmla="*/ 0 w 1"/>
                  <a:gd name="T9" fmla="*/ 1 h 3"/>
                  <a:gd name="T10" fmla="*/ 0 w 1"/>
                  <a:gd name="T11" fmla="*/ 0 h 3"/>
                  <a:gd name="T12" fmla="*/ 1 w 1"/>
                  <a:gd name="T13" fmla="*/ 0 h 3"/>
                  <a:gd name="T14" fmla="*/ 1 w 1"/>
                  <a:gd name="T15" fmla="*/ 1 h 3"/>
                  <a:gd name="T16" fmla="*/ 0 w 1"/>
                  <a:gd name="T17" fmla="*/ 2 h 3"/>
                  <a:gd name="T18" fmla="*/ 0 w 1"/>
                  <a:gd name="T19" fmla="*/ 2 h 3"/>
                  <a:gd name="T20" fmla="*/ 0 w 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3">
                    <a:moveTo>
                      <a:pt x="0" y="3"/>
                    </a:moveTo>
                    <a:lnTo>
                      <a:pt x="0" y="2"/>
                    </a:lnTo>
                    <a:lnTo>
                      <a:pt x="0" y="2"/>
                    </a:lnTo>
                    <a:lnTo>
                      <a:pt x="0" y="1"/>
                    </a:lnTo>
                    <a:lnTo>
                      <a:pt x="0" y="1"/>
                    </a:lnTo>
                    <a:lnTo>
                      <a:pt x="0" y="0"/>
                    </a:lnTo>
                    <a:lnTo>
                      <a:pt x="1" y="0"/>
                    </a:lnTo>
                    <a:lnTo>
                      <a:pt x="1" y="1"/>
                    </a:lnTo>
                    <a:lnTo>
                      <a:pt x="0" y="2"/>
                    </a:lnTo>
                    <a:lnTo>
                      <a:pt x="0" y="2"/>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9" name="Freeform 217"/>
              <p:cNvSpPr>
                <a:spLocks/>
              </p:cNvSpPr>
              <p:nvPr/>
            </p:nvSpPr>
            <p:spPr bwMode="auto">
              <a:xfrm>
                <a:off x="4594" y="1942"/>
                <a:ext cx="1" cy="3"/>
              </a:xfrm>
              <a:custGeom>
                <a:avLst/>
                <a:gdLst>
                  <a:gd name="T0" fmla="*/ 0 w 1"/>
                  <a:gd name="T1" fmla="*/ 3 h 3"/>
                  <a:gd name="T2" fmla="*/ 0 w 1"/>
                  <a:gd name="T3" fmla="*/ 2 h 3"/>
                  <a:gd name="T4" fmla="*/ 0 w 1"/>
                  <a:gd name="T5" fmla="*/ 2 h 3"/>
                  <a:gd name="T6" fmla="*/ 0 w 1"/>
                  <a:gd name="T7" fmla="*/ 1 h 3"/>
                  <a:gd name="T8" fmla="*/ 0 w 1"/>
                  <a:gd name="T9" fmla="*/ 1 h 3"/>
                  <a:gd name="T10" fmla="*/ 0 w 1"/>
                  <a:gd name="T11" fmla="*/ 0 h 3"/>
                  <a:gd name="T12" fmla="*/ 1 w 1"/>
                  <a:gd name="T13" fmla="*/ 0 h 3"/>
                  <a:gd name="T14" fmla="*/ 1 w 1"/>
                  <a:gd name="T15" fmla="*/ 1 h 3"/>
                  <a:gd name="T16" fmla="*/ 0 w 1"/>
                  <a:gd name="T17" fmla="*/ 2 h 3"/>
                  <a:gd name="T18" fmla="*/ 0 w 1"/>
                  <a:gd name="T19" fmla="*/ 2 h 3"/>
                  <a:gd name="T20" fmla="*/ 0 w 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3">
                    <a:moveTo>
                      <a:pt x="0" y="3"/>
                    </a:moveTo>
                    <a:lnTo>
                      <a:pt x="0" y="2"/>
                    </a:lnTo>
                    <a:lnTo>
                      <a:pt x="0" y="2"/>
                    </a:lnTo>
                    <a:lnTo>
                      <a:pt x="0" y="1"/>
                    </a:lnTo>
                    <a:lnTo>
                      <a:pt x="0" y="1"/>
                    </a:lnTo>
                    <a:lnTo>
                      <a:pt x="0" y="0"/>
                    </a:lnTo>
                    <a:lnTo>
                      <a:pt x="1" y="0"/>
                    </a:lnTo>
                    <a:lnTo>
                      <a:pt x="1" y="1"/>
                    </a:lnTo>
                    <a:lnTo>
                      <a:pt x="0" y="2"/>
                    </a:lnTo>
                    <a:lnTo>
                      <a:pt x="0" y="2"/>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0" name="Freeform 218"/>
              <p:cNvSpPr>
                <a:spLocks/>
              </p:cNvSpPr>
              <p:nvPr/>
            </p:nvSpPr>
            <p:spPr bwMode="auto">
              <a:xfrm>
                <a:off x="4471" y="19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1" name="Freeform 219"/>
              <p:cNvSpPr>
                <a:spLocks/>
              </p:cNvSpPr>
              <p:nvPr/>
            </p:nvSpPr>
            <p:spPr bwMode="auto">
              <a:xfrm>
                <a:off x="4473" y="1972"/>
                <a:ext cx="0" cy="1"/>
              </a:xfrm>
              <a:custGeom>
                <a:avLst/>
                <a:gdLst>
                  <a:gd name="T0" fmla="*/ 0 h 1"/>
                  <a:gd name="T1" fmla="*/ 0 h 1"/>
                  <a:gd name="T2" fmla="*/ 0 h 1"/>
                  <a:gd name="T3" fmla="*/ 0 h 1"/>
                  <a:gd name="T4" fmla="*/ 1 h 1"/>
                  <a:gd name="T5" fmla="*/ 1 h 1"/>
                  <a:gd name="T6" fmla="*/ 1 h 1"/>
                  <a:gd name="T7" fmla="*/ 1 h 1"/>
                  <a:gd name="T8" fmla="*/ 1 h 1"/>
                  <a:gd name="T9" fmla="*/ 1 h 1"/>
                  <a:gd name="T10"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1">
                    <a:moveTo>
                      <a:pt x="0" y="0"/>
                    </a:moveTo>
                    <a:lnTo>
                      <a:pt x="0" y="0"/>
                    </a:lnTo>
                    <a:lnTo>
                      <a:pt x="0" y="0"/>
                    </a:lnTo>
                    <a:lnTo>
                      <a:pt x="0" y="0"/>
                    </a:lnTo>
                    <a:lnTo>
                      <a:pt x="0" y="1"/>
                    </a:lnTo>
                    <a:lnTo>
                      <a:pt x="0" y="1"/>
                    </a:lnTo>
                    <a:lnTo>
                      <a:pt x="0" y="1"/>
                    </a:lnTo>
                    <a:lnTo>
                      <a:pt x="0" y="1"/>
                    </a:lnTo>
                    <a:lnTo>
                      <a:pt x="0"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2" name="Freeform 220"/>
              <p:cNvSpPr>
                <a:spLocks/>
              </p:cNvSpPr>
              <p:nvPr/>
            </p:nvSpPr>
            <p:spPr bwMode="auto">
              <a:xfrm>
                <a:off x="4594" y="1934"/>
                <a:ext cx="3" cy="20"/>
              </a:xfrm>
              <a:custGeom>
                <a:avLst/>
                <a:gdLst>
                  <a:gd name="T0" fmla="*/ 0 w 3"/>
                  <a:gd name="T1" fmla="*/ 20 h 20"/>
                  <a:gd name="T2" fmla="*/ 0 w 3"/>
                  <a:gd name="T3" fmla="*/ 19 h 20"/>
                  <a:gd name="T4" fmla="*/ 0 w 3"/>
                  <a:gd name="T5" fmla="*/ 19 h 20"/>
                  <a:gd name="T6" fmla="*/ 0 w 3"/>
                  <a:gd name="T7" fmla="*/ 19 h 20"/>
                  <a:gd name="T8" fmla="*/ 0 w 3"/>
                  <a:gd name="T9" fmla="*/ 18 h 20"/>
                  <a:gd name="T10" fmla="*/ 0 w 3"/>
                  <a:gd name="T11" fmla="*/ 17 h 20"/>
                  <a:gd name="T12" fmla="*/ 1 w 3"/>
                  <a:gd name="T13" fmla="*/ 16 h 20"/>
                  <a:gd name="T14" fmla="*/ 1 w 3"/>
                  <a:gd name="T15" fmla="*/ 16 h 20"/>
                  <a:gd name="T16" fmla="*/ 2 w 3"/>
                  <a:gd name="T17" fmla="*/ 16 h 20"/>
                  <a:gd name="T18" fmla="*/ 2 w 3"/>
                  <a:gd name="T19" fmla="*/ 16 h 20"/>
                  <a:gd name="T20" fmla="*/ 2 w 3"/>
                  <a:gd name="T21" fmla="*/ 15 h 20"/>
                  <a:gd name="T22" fmla="*/ 2 w 3"/>
                  <a:gd name="T23" fmla="*/ 14 h 20"/>
                  <a:gd name="T24" fmla="*/ 2 w 3"/>
                  <a:gd name="T25" fmla="*/ 13 h 20"/>
                  <a:gd name="T26" fmla="*/ 2 w 3"/>
                  <a:gd name="T27" fmla="*/ 12 h 20"/>
                  <a:gd name="T28" fmla="*/ 3 w 3"/>
                  <a:gd name="T29" fmla="*/ 12 h 20"/>
                  <a:gd name="T30" fmla="*/ 3 w 3"/>
                  <a:gd name="T31" fmla="*/ 11 h 20"/>
                  <a:gd name="T32" fmla="*/ 3 w 3"/>
                  <a:gd name="T33" fmla="*/ 11 h 20"/>
                  <a:gd name="T34" fmla="*/ 3 w 3"/>
                  <a:gd name="T35" fmla="*/ 10 h 20"/>
                  <a:gd name="T36" fmla="*/ 3 w 3"/>
                  <a:gd name="T37" fmla="*/ 9 h 20"/>
                  <a:gd name="T38" fmla="*/ 3 w 3"/>
                  <a:gd name="T39" fmla="*/ 9 h 20"/>
                  <a:gd name="T40" fmla="*/ 3 w 3"/>
                  <a:gd name="T41" fmla="*/ 9 h 20"/>
                  <a:gd name="T42" fmla="*/ 3 w 3"/>
                  <a:gd name="T43" fmla="*/ 9 h 20"/>
                  <a:gd name="T44" fmla="*/ 3 w 3"/>
                  <a:gd name="T45" fmla="*/ 8 h 20"/>
                  <a:gd name="T46" fmla="*/ 3 w 3"/>
                  <a:gd name="T47" fmla="*/ 8 h 20"/>
                  <a:gd name="T48" fmla="*/ 3 w 3"/>
                  <a:gd name="T49" fmla="*/ 7 h 20"/>
                  <a:gd name="T50" fmla="*/ 3 w 3"/>
                  <a:gd name="T51" fmla="*/ 6 h 20"/>
                  <a:gd name="T52" fmla="*/ 3 w 3"/>
                  <a:gd name="T53" fmla="*/ 5 h 20"/>
                  <a:gd name="T54" fmla="*/ 3 w 3"/>
                  <a:gd name="T55" fmla="*/ 5 h 20"/>
                  <a:gd name="T56" fmla="*/ 3 w 3"/>
                  <a:gd name="T57" fmla="*/ 4 h 20"/>
                  <a:gd name="T58" fmla="*/ 3 w 3"/>
                  <a:gd name="T59" fmla="*/ 3 h 20"/>
                  <a:gd name="T60" fmla="*/ 2 w 3"/>
                  <a:gd name="T61" fmla="*/ 2 h 20"/>
                  <a:gd name="T62" fmla="*/ 2 w 3"/>
                  <a:gd name="T63" fmla="*/ 2 h 20"/>
                  <a:gd name="T64" fmla="*/ 2 w 3"/>
                  <a:gd name="T65" fmla="*/ 1 h 20"/>
                  <a:gd name="T66" fmla="*/ 1 w 3"/>
                  <a:gd name="T67" fmla="*/ 1 h 20"/>
                  <a:gd name="T68" fmla="*/ 1 w 3"/>
                  <a:gd name="T69" fmla="*/ 0 h 20"/>
                  <a:gd name="T70" fmla="*/ 0 w 3"/>
                  <a:gd name="T71" fmla="*/ 0 h 20"/>
                  <a:gd name="T72" fmla="*/ 0 w 3"/>
                  <a:gd name="T73" fmla="*/ 0 h 20"/>
                  <a:gd name="T74" fmla="*/ 1 w 3"/>
                  <a:gd name="T75" fmla="*/ 0 h 20"/>
                  <a:gd name="T76" fmla="*/ 2 w 3"/>
                  <a:gd name="T77" fmla="*/ 1 h 20"/>
                  <a:gd name="T78" fmla="*/ 2 w 3"/>
                  <a:gd name="T79" fmla="*/ 2 h 20"/>
                  <a:gd name="T80" fmla="*/ 3 w 3"/>
                  <a:gd name="T81" fmla="*/ 2 h 20"/>
                  <a:gd name="T82" fmla="*/ 3 w 3"/>
                  <a:gd name="T83" fmla="*/ 5 h 20"/>
                  <a:gd name="T84" fmla="*/ 3 w 3"/>
                  <a:gd name="T85" fmla="*/ 7 h 20"/>
                  <a:gd name="T86" fmla="*/ 3 w 3"/>
                  <a:gd name="T87" fmla="*/ 9 h 20"/>
                  <a:gd name="T88" fmla="*/ 3 w 3"/>
                  <a:gd name="T89" fmla="*/ 10 h 20"/>
                  <a:gd name="T90" fmla="*/ 3 w 3"/>
                  <a:gd name="T91" fmla="*/ 12 h 20"/>
                  <a:gd name="T92" fmla="*/ 3 w 3"/>
                  <a:gd name="T93" fmla="*/ 12 h 20"/>
                  <a:gd name="T94" fmla="*/ 3 w 3"/>
                  <a:gd name="T95" fmla="*/ 13 h 20"/>
                  <a:gd name="T96" fmla="*/ 3 w 3"/>
                  <a:gd name="T97" fmla="*/ 14 h 20"/>
                  <a:gd name="T98" fmla="*/ 3 w 3"/>
                  <a:gd name="T99" fmla="*/ 15 h 20"/>
                  <a:gd name="T100" fmla="*/ 2 w 3"/>
                  <a:gd name="T101" fmla="*/ 16 h 20"/>
                  <a:gd name="T102" fmla="*/ 2 w 3"/>
                  <a:gd name="T103" fmla="*/ 16 h 20"/>
                  <a:gd name="T104" fmla="*/ 1 w 3"/>
                  <a:gd name="T105" fmla="*/ 16 h 20"/>
                  <a:gd name="T106" fmla="*/ 1 w 3"/>
                  <a:gd name="T107" fmla="*/ 17 h 20"/>
                  <a:gd name="T108" fmla="*/ 0 w 3"/>
                  <a:gd name="T109" fmla="*/ 18 h 20"/>
                  <a:gd name="T110" fmla="*/ 0 w 3"/>
                  <a:gd name="T111" fmla="*/ 19 h 20"/>
                  <a:gd name="T112" fmla="*/ 0 w 3"/>
                  <a:gd name="T113" fmla="*/ 19 h 20"/>
                  <a:gd name="T114" fmla="*/ 0 w 3"/>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 h="20">
                    <a:moveTo>
                      <a:pt x="0" y="20"/>
                    </a:moveTo>
                    <a:lnTo>
                      <a:pt x="0" y="19"/>
                    </a:lnTo>
                    <a:lnTo>
                      <a:pt x="0" y="19"/>
                    </a:lnTo>
                    <a:lnTo>
                      <a:pt x="0" y="19"/>
                    </a:lnTo>
                    <a:lnTo>
                      <a:pt x="0" y="18"/>
                    </a:lnTo>
                    <a:lnTo>
                      <a:pt x="0" y="17"/>
                    </a:lnTo>
                    <a:lnTo>
                      <a:pt x="1" y="16"/>
                    </a:lnTo>
                    <a:lnTo>
                      <a:pt x="1" y="16"/>
                    </a:lnTo>
                    <a:lnTo>
                      <a:pt x="2" y="16"/>
                    </a:lnTo>
                    <a:lnTo>
                      <a:pt x="2" y="16"/>
                    </a:lnTo>
                    <a:lnTo>
                      <a:pt x="2" y="15"/>
                    </a:lnTo>
                    <a:lnTo>
                      <a:pt x="2" y="14"/>
                    </a:lnTo>
                    <a:lnTo>
                      <a:pt x="2" y="13"/>
                    </a:lnTo>
                    <a:lnTo>
                      <a:pt x="2" y="12"/>
                    </a:lnTo>
                    <a:lnTo>
                      <a:pt x="3" y="12"/>
                    </a:lnTo>
                    <a:lnTo>
                      <a:pt x="3" y="11"/>
                    </a:lnTo>
                    <a:lnTo>
                      <a:pt x="3" y="11"/>
                    </a:lnTo>
                    <a:lnTo>
                      <a:pt x="3" y="10"/>
                    </a:lnTo>
                    <a:lnTo>
                      <a:pt x="3" y="9"/>
                    </a:lnTo>
                    <a:lnTo>
                      <a:pt x="3" y="9"/>
                    </a:lnTo>
                    <a:lnTo>
                      <a:pt x="3" y="9"/>
                    </a:lnTo>
                    <a:lnTo>
                      <a:pt x="3" y="9"/>
                    </a:lnTo>
                    <a:lnTo>
                      <a:pt x="3" y="8"/>
                    </a:lnTo>
                    <a:lnTo>
                      <a:pt x="3" y="8"/>
                    </a:lnTo>
                    <a:lnTo>
                      <a:pt x="3" y="7"/>
                    </a:lnTo>
                    <a:lnTo>
                      <a:pt x="3" y="6"/>
                    </a:lnTo>
                    <a:lnTo>
                      <a:pt x="3" y="5"/>
                    </a:lnTo>
                    <a:lnTo>
                      <a:pt x="3" y="5"/>
                    </a:lnTo>
                    <a:lnTo>
                      <a:pt x="3" y="4"/>
                    </a:lnTo>
                    <a:lnTo>
                      <a:pt x="3" y="3"/>
                    </a:lnTo>
                    <a:lnTo>
                      <a:pt x="2" y="2"/>
                    </a:lnTo>
                    <a:lnTo>
                      <a:pt x="2" y="2"/>
                    </a:lnTo>
                    <a:lnTo>
                      <a:pt x="2" y="1"/>
                    </a:lnTo>
                    <a:lnTo>
                      <a:pt x="1" y="1"/>
                    </a:lnTo>
                    <a:lnTo>
                      <a:pt x="1" y="0"/>
                    </a:lnTo>
                    <a:lnTo>
                      <a:pt x="0" y="0"/>
                    </a:lnTo>
                    <a:lnTo>
                      <a:pt x="0" y="0"/>
                    </a:lnTo>
                    <a:lnTo>
                      <a:pt x="1" y="0"/>
                    </a:lnTo>
                    <a:lnTo>
                      <a:pt x="2" y="1"/>
                    </a:lnTo>
                    <a:lnTo>
                      <a:pt x="2" y="2"/>
                    </a:lnTo>
                    <a:lnTo>
                      <a:pt x="3" y="2"/>
                    </a:lnTo>
                    <a:lnTo>
                      <a:pt x="3" y="5"/>
                    </a:lnTo>
                    <a:lnTo>
                      <a:pt x="3" y="7"/>
                    </a:lnTo>
                    <a:lnTo>
                      <a:pt x="3" y="9"/>
                    </a:lnTo>
                    <a:lnTo>
                      <a:pt x="3" y="10"/>
                    </a:lnTo>
                    <a:lnTo>
                      <a:pt x="3" y="12"/>
                    </a:lnTo>
                    <a:lnTo>
                      <a:pt x="3" y="12"/>
                    </a:lnTo>
                    <a:lnTo>
                      <a:pt x="3" y="13"/>
                    </a:lnTo>
                    <a:lnTo>
                      <a:pt x="3" y="14"/>
                    </a:lnTo>
                    <a:lnTo>
                      <a:pt x="3" y="15"/>
                    </a:lnTo>
                    <a:lnTo>
                      <a:pt x="2" y="16"/>
                    </a:lnTo>
                    <a:lnTo>
                      <a:pt x="2" y="16"/>
                    </a:lnTo>
                    <a:lnTo>
                      <a:pt x="1" y="16"/>
                    </a:lnTo>
                    <a:lnTo>
                      <a:pt x="1" y="17"/>
                    </a:lnTo>
                    <a:lnTo>
                      <a:pt x="0" y="18"/>
                    </a:lnTo>
                    <a:lnTo>
                      <a:pt x="0" y="19"/>
                    </a:lnTo>
                    <a:lnTo>
                      <a:pt x="0" y="19"/>
                    </a:lnTo>
                    <a:lnTo>
                      <a:pt x="0" y="2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3" name="Freeform 221"/>
              <p:cNvSpPr>
                <a:spLocks/>
              </p:cNvSpPr>
              <p:nvPr/>
            </p:nvSpPr>
            <p:spPr bwMode="auto">
              <a:xfrm>
                <a:off x="4594" y="1934"/>
                <a:ext cx="3" cy="20"/>
              </a:xfrm>
              <a:custGeom>
                <a:avLst/>
                <a:gdLst>
                  <a:gd name="T0" fmla="*/ 0 w 3"/>
                  <a:gd name="T1" fmla="*/ 20 h 20"/>
                  <a:gd name="T2" fmla="*/ 0 w 3"/>
                  <a:gd name="T3" fmla="*/ 19 h 20"/>
                  <a:gd name="T4" fmla="*/ 0 w 3"/>
                  <a:gd name="T5" fmla="*/ 19 h 20"/>
                  <a:gd name="T6" fmla="*/ 0 w 3"/>
                  <a:gd name="T7" fmla="*/ 19 h 20"/>
                  <a:gd name="T8" fmla="*/ 0 w 3"/>
                  <a:gd name="T9" fmla="*/ 18 h 20"/>
                  <a:gd name="T10" fmla="*/ 0 w 3"/>
                  <a:gd name="T11" fmla="*/ 17 h 20"/>
                  <a:gd name="T12" fmla="*/ 1 w 3"/>
                  <a:gd name="T13" fmla="*/ 16 h 20"/>
                  <a:gd name="T14" fmla="*/ 1 w 3"/>
                  <a:gd name="T15" fmla="*/ 16 h 20"/>
                  <a:gd name="T16" fmla="*/ 2 w 3"/>
                  <a:gd name="T17" fmla="*/ 16 h 20"/>
                  <a:gd name="T18" fmla="*/ 2 w 3"/>
                  <a:gd name="T19" fmla="*/ 16 h 20"/>
                  <a:gd name="T20" fmla="*/ 2 w 3"/>
                  <a:gd name="T21" fmla="*/ 15 h 20"/>
                  <a:gd name="T22" fmla="*/ 2 w 3"/>
                  <a:gd name="T23" fmla="*/ 14 h 20"/>
                  <a:gd name="T24" fmla="*/ 2 w 3"/>
                  <a:gd name="T25" fmla="*/ 13 h 20"/>
                  <a:gd name="T26" fmla="*/ 2 w 3"/>
                  <a:gd name="T27" fmla="*/ 12 h 20"/>
                  <a:gd name="T28" fmla="*/ 3 w 3"/>
                  <a:gd name="T29" fmla="*/ 12 h 20"/>
                  <a:gd name="T30" fmla="*/ 3 w 3"/>
                  <a:gd name="T31" fmla="*/ 11 h 20"/>
                  <a:gd name="T32" fmla="*/ 3 w 3"/>
                  <a:gd name="T33" fmla="*/ 11 h 20"/>
                  <a:gd name="T34" fmla="*/ 3 w 3"/>
                  <a:gd name="T35" fmla="*/ 10 h 20"/>
                  <a:gd name="T36" fmla="*/ 3 w 3"/>
                  <a:gd name="T37" fmla="*/ 9 h 20"/>
                  <a:gd name="T38" fmla="*/ 3 w 3"/>
                  <a:gd name="T39" fmla="*/ 9 h 20"/>
                  <a:gd name="T40" fmla="*/ 3 w 3"/>
                  <a:gd name="T41" fmla="*/ 9 h 20"/>
                  <a:gd name="T42" fmla="*/ 3 w 3"/>
                  <a:gd name="T43" fmla="*/ 9 h 20"/>
                  <a:gd name="T44" fmla="*/ 3 w 3"/>
                  <a:gd name="T45" fmla="*/ 8 h 20"/>
                  <a:gd name="T46" fmla="*/ 3 w 3"/>
                  <a:gd name="T47" fmla="*/ 8 h 20"/>
                  <a:gd name="T48" fmla="*/ 3 w 3"/>
                  <a:gd name="T49" fmla="*/ 7 h 20"/>
                  <a:gd name="T50" fmla="*/ 3 w 3"/>
                  <a:gd name="T51" fmla="*/ 6 h 20"/>
                  <a:gd name="T52" fmla="*/ 3 w 3"/>
                  <a:gd name="T53" fmla="*/ 5 h 20"/>
                  <a:gd name="T54" fmla="*/ 3 w 3"/>
                  <a:gd name="T55" fmla="*/ 5 h 20"/>
                  <a:gd name="T56" fmla="*/ 3 w 3"/>
                  <a:gd name="T57" fmla="*/ 4 h 20"/>
                  <a:gd name="T58" fmla="*/ 3 w 3"/>
                  <a:gd name="T59" fmla="*/ 3 h 20"/>
                  <a:gd name="T60" fmla="*/ 2 w 3"/>
                  <a:gd name="T61" fmla="*/ 2 h 20"/>
                  <a:gd name="T62" fmla="*/ 2 w 3"/>
                  <a:gd name="T63" fmla="*/ 2 h 20"/>
                  <a:gd name="T64" fmla="*/ 2 w 3"/>
                  <a:gd name="T65" fmla="*/ 1 h 20"/>
                  <a:gd name="T66" fmla="*/ 1 w 3"/>
                  <a:gd name="T67" fmla="*/ 1 h 20"/>
                  <a:gd name="T68" fmla="*/ 1 w 3"/>
                  <a:gd name="T69" fmla="*/ 0 h 20"/>
                  <a:gd name="T70" fmla="*/ 0 w 3"/>
                  <a:gd name="T71" fmla="*/ 0 h 20"/>
                  <a:gd name="T72" fmla="*/ 0 w 3"/>
                  <a:gd name="T73" fmla="*/ 0 h 20"/>
                  <a:gd name="T74" fmla="*/ 1 w 3"/>
                  <a:gd name="T75" fmla="*/ 0 h 20"/>
                  <a:gd name="T76" fmla="*/ 2 w 3"/>
                  <a:gd name="T77" fmla="*/ 1 h 20"/>
                  <a:gd name="T78" fmla="*/ 2 w 3"/>
                  <a:gd name="T79" fmla="*/ 2 h 20"/>
                  <a:gd name="T80" fmla="*/ 3 w 3"/>
                  <a:gd name="T81" fmla="*/ 2 h 20"/>
                  <a:gd name="T82" fmla="*/ 3 w 3"/>
                  <a:gd name="T83" fmla="*/ 5 h 20"/>
                  <a:gd name="T84" fmla="*/ 3 w 3"/>
                  <a:gd name="T85" fmla="*/ 7 h 20"/>
                  <a:gd name="T86" fmla="*/ 3 w 3"/>
                  <a:gd name="T87" fmla="*/ 9 h 20"/>
                  <a:gd name="T88" fmla="*/ 3 w 3"/>
                  <a:gd name="T89" fmla="*/ 10 h 20"/>
                  <a:gd name="T90" fmla="*/ 3 w 3"/>
                  <a:gd name="T91" fmla="*/ 12 h 20"/>
                  <a:gd name="T92" fmla="*/ 3 w 3"/>
                  <a:gd name="T93" fmla="*/ 12 h 20"/>
                  <a:gd name="T94" fmla="*/ 3 w 3"/>
                  <a:gd name="T95" fmla="*/ 13 h 20"/>
                  <a:gd name="T96" fmla="*/ 3 w 3"/>
                  <a:gd name="T97" fmla="*/ 14 h 20"/>
                  <a:gd name="T98" fmla="*/ 3 w 3"/>
                  <a:gd name="T99" fmla="*/ 15 h 20"/>
                  <a:gd name="T100" fmla="*/ 2 w 3"/>
                  <a:gd name="T101" fmla="*/ 16 h 20"/>
                  <a:gd name="T102" fmla="*/ 2 w 3"/>
                  <a:gd name="T103" fmla="*/ 16 h 20"/>
                  <a:gd name="T104" fmla="*/ 1 w 3"/>
                  <a:gd name="T105" fmla="*/ 16 h 20"/>
                  <a:gd name="T106" fmla="*/ 1 w 3"/>
                  <a:gd name="T107" fmla="*/ 17 h 20"/>
                  <a:gd name="T108" fmla="*/ 0 w 3"/>
                  <a:gd name="T109" fmla="*/ 18 h 20"/>
                  <a:gd name="T110" fmla="*/ 0 w 3"/>
                  <a:gd name="T111" fmla="*/ 19 h 20"/>
                  <a:gd name="T112" fmla="*/ 0 w 3"/>
                  <a:gd name="T113" fmla="*/ 19 h 20"/>
                  <a:gd name="T114" fmla="*/ 0 w 3"/>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 h="20">
                    <a:moveTo>
                      <a:pt x="0" y="20"/>
                    </a:moveTo>
                    <a:lnTo>
                      <a:pt x="0" y="19"/>
                    </a:lnTo>
                    <a:lnTo>
                      <a:pt x="0" y="19"/>
                    </a:lnTo>
                    <a:lnTo>
                      <a:pt x="0" y="19"/>
                    </a:lnTo>
                    <a:lnTo>
                      <a:pt x="0" y="18"/>
                    </a:lnTo>
                    <a:lnTo>
                      <a:pt x="0" y="17"/>
                    </a:lnTo>
                    <a:lnTo>
                      <a:pt x="1" y="16"/>
                    </a:lnTo>
                    <a:lnTo>
                      <a:pt x="1" y="16"/>
                    </a:lnTo>
                    <a:lnTo>
                      <a:pt x="2" y="16"/>
                    </a:lnTo>
                    <a:lnTo>
                      <a:pt x="2" y="16"/>
                    </a:lnTo>
                    <a:lnTo>
                      <a:pt x="2" y="15"/>
                    </a:lnTo>
                    <a:lnTo>
                      <a:pt x="2" y="14"/>
                    </a:lnTo>
                    <a:lnTo>
                      <a:pt x="2" y="13"/>
                    </a:lnTo>
                    <a:lnTo>
                      <a:pt x="2" y="12"/>
                    </a:lnTo>
                    <a:lnTo>
                      <a:pt x="3" y="12"/>
                    </a:lnTo>
                    <a:lnTo>
                      <a:pt x="3" y="11"/>
                    </a:lnTo>
                    <a:lnTo>
                      <a:pt x="3" y="11"/>
                    </a:lnTo>
                    <a:lnTo>
                      <a:pt x="3" y="10"/>
                    </a:lnTo>
                    <a:lnTo>
                      <a:pt x="3" y="9"/>
                    </a:lnTo>
                    <a:lnTo>
                      <a:pt x="3" y="9"/>
                    </a:lnTo>
                    <a:lnTo>
                      <a:pt x="3" y="9"/>
                    </a:lnTo>
                    <a:lnTo>
                      <a:pt x="3" y="9"/>
                    </a:lnTo>
                    <a:lnTo>
                      <a:pt x="3" y="8"/>
                    </a:lnTo>
                    <a:lnTo>
                      <a:pt x="3" y="8"/>
                    </a:lnTo>
                    <a:lnTo>
                      <a:pt x="3" y="7"/>
                    </a:lnTo>
                    <a:lnTo>
                      <a:pt x="3" y="6"/>
                    </a:lnTo>
                    <a:lnTo>
                      <a:pt x="3" y="5"/>
                    </a:lnTo>
                    <a:lnTo>
                      <a:pt x="3" y="5"/>
                    </a:lnTo>
                    <a:lnTo>
                      <a:pt x="3" y="4"/>
                    </a:lnTo>
                    <a:lnTo>
                      <a:pt x="3" y="3"/>
                    </a:lnTo>
                    <a:lnTo>
                      <a:pt x="2" y="2"/>
                    </a:lnTo>
                    <a:lnTo>
                      <a:pt x="2" y="2"/>
                    </a:lnTo>
                    <a:lnTo>
                      <a:pt x="2" y="1"/>
                    </a:lnTo>
                    <a:lnTo>
                      <a:pt x="1" y="1"/>
                    </a:lnTo>
                    <a:lnTo>
                      <a:pt x="1" y="0"/>
                    </a:lnTo>
                    <a:lnTo>
                      <a:pt x="0" y="0"/>
                    </a:lnTo>
                    <a:lnTo>
                      <a:pt x="0" y="0"/>
                    </a:lnTo>
                    <a:lnTo>
                      <a:pt x="1" y="0"/>
                    </a:lnTo>
                    <a:lnTo>
                      <a:pt x="2" y="1"/>
                    </a:lnTo>
                    <a:lnTo>
                      <a:pt x="2" y="2"/>
                    </a:lnTo>
                    <a:lnTo>
                      <a:pt x="3" y="2"/>
                    </a:lnTo>
                    <a:lnTo>
                      <a:pt x="3" y="5"/>
                    </a:lnTo>
                    <a:lnTo>
                      <a:pt x="3" y="7"/>
                    </a:lnTo>
                    <a:lnTo>
                      <a:pt x="3" y="9"/>
                    </a:lnTo>
                    <a:lnTo>
                      <a:pt x="3" y="10"/>
                    </a:lnTo>
                    <a:lnTo>
                      <a:pt x="3" y="12"/>
                    </a:lnTo>
                    <a:lnTo>
                      <a:pt x="3" y="12"/>
                    </a:lnTo>
                    <a:lnTo>
                      <a:pt x="3" y="13"/>
                    </a:lnTo>
                    <a:lnTo>
                      <a:pt x="3" y="14"/>
                    </a:lnTo>
                    <a:lnTo>
                      <a:pt x="3" y="15"/>
                    </a:lnTo>
                    <a:lnTo>
                      <a:pt x="2" y="16"/>
                    </a:lnTo>
                    <a:lnTo>
                      <a:pt x="2" y="16"/>
                    </a:lnTo>
                    <a:lnTo>
                      <a:pt x="1" y="16"/>
                    </a:lnTo>
                    <a:lnTo>
                      <a:pt x="1" y="17"/>
                    </a:lnTo>
                    <a:lnTo>
                      <a:pt x="0" y="18"/>
                    </a:lnTo>
                    <a:lnTo>
                      <a:pt x="0" y="19"/>
                    </a:lnTo>
                    <a:lnTo>
                      <a:pt x="0" y="19"/>
                    </a:lnTo>
                    <a:lnTo>
                      <a:pt x="0" y="2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4" name="Freeform 222"/>
              <p:cNvSpPr>
                <a:spLocks/>
              </p:cNvSpPr>
              <p:nvPr/>
            </p:nvSpPr>
            <p:spPr bwMode="auto">
              <a:xfrm>
                <a:off x="4592" y="1946"/>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5" name="Freeform 223"/>
              <p:cNvSpPr>
                <a:spLocks/>
              </p:cNvSpPr>
              <p:nvPr/>
            </p:nvSpPr>
            <p:spPr bwMode="auto">
              <a:xfrm>
                <a:off x="4593" y="1955"/>
                <a:ext cx="1" cy="1"/>
              </a:xfrm>
              <a:custGeom>
                <a:avLst/>
                <a:gdLst>
                  <a:gd name="T0" fmla="*/ 0 w 1"/>
                  <a:gd name="T1" fmla="*/ 1 h 1"/>
                  <a:gd name="T2" fmla="*/ 0 w 1"/>
                  <a:gd name="T3" fmla="*/ 1 h 1"/>
                  <a:gd name="T4" fmla="*/ 1 w 1"/>
                  <a:gd name="T5" fmla="*/ 1 h 1"/>
                  <a:gd name="T6" fmla="*/ 1 w 1"/>
                  <a:gd name="T7" fmla="*/ 0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0"/>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6" name="Freeform 224"/>
              <p:cNvSpPr>
                <a:spLocks/>
              </p:cNvSpPr>
              <p:nvPr/>
            </p:nvSpPr>
            <p:spPr bwMode="auto">
              <a:xfrm>
                <a:off x="4593" y="1955"/>
                <a:ext cx="1" cy="1"/>
              </a:xfrm>
              <a:custGeom>
                <a:avLst/>
                <a:gdLst>
                  <a:gd name="T0" fmla="*/ 0 w 1"/>
                  <a:gd name="T1" fmla="*/ 1 h 1"/>
                  <a:gd name="T2" fmla="*/ 0 w 1"/>
                  <a:gd name="T3" fmla="*/ 1 h 1"/>
                  <a:gd name="T4" fmla="*/ 1 w 1"/>
                  <a:gd name="T5" fmla="*/ 1 h 1"/>
                  <a:gd name="T6" fmla="*/ 1 w 1"/>
                  <a:gd name="T7" fmla="*/ 0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0"/>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7" name="Rectangle 225"/>
              <p:cNvSpPr>
                <a:spLocks noChangeArrowheads="1"/>
              </p:cNvSpPr>
              <p:nvPr/>
            </p:nvSpPr>
            <p:spPr bwMode="auto">
              <a:xfrm>
                <a:off x="4475" y="1965"/>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8" name="Rectangle 226"/>
              <p:cNvSpPr>
                <a:spLocks noChangeArrowheads="1"/>
              </p:cNvSpPr>
              <p:nvPr/>
            </p:nvSpPr>
            <p:spPr bwMode="auto">
              <a:xfrm>
                <a:off x="4475" y="1965"/>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9" name="Freeform 227"/>
              <p:cNvSpPr>
                <a:spLocks/>
              </p:cNvSpPr>
              <p:nvPr/>
            </p:nvSpPr>
            <p:spPr bwMode="auto">
              <a:xfrm>
                <a:off x="4476" y="19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0" name="Freeform 228"/>
              <p:cNvSpPr>
                <a:spLocks/>
              </p:cNvSpPr>
              <p:nvPr/>
            </p:nvSpPr>
            <p:spPr bwMode="auto">
              <a:xfrm>
                <a:off x="4588" y="1959"/>
                <a:ext cx="2" cy="3"/>
              </a:xfrm>
              <a:custGeom>
                <a:avLst/>
                <a:gdLst>
                  <a:gd name="T0" fmla="*/ 0 w 2"/>
                  <a:gd name="T1" fmla="*/ 3 h 3"/>
                  <a:gd name="T2" fmla="*/ 0 w 2"/>
                  <a:gd name="T3" fmla="*/ 3 h 3"/>
                  <a:gd name="T4" fmla="*/ 0 w 2"/>
                  <a:gd name="T5" fmla="*/ 2 h 3"/>
                  <a:gd name="T6" fmla="*/ 0 w 2"/>
                  <a:gd name="T7" fmla="*/ 1 h 3"/>
                  <a:gd name="T8" fmla="*/ 1 w 2"/>
                  <a:gd name="T9" fmla="*/ 1 h 3"/>
                  <a:gd name="T10" fmla="*/ 1 w 2"/>
                  <a:gd name="T11" fmla="*/ 1 h 3"/>
                  <a:gd name="T12" fmla="*/ 2 w 2"/>
                  <a:gd name="T13" fmla="*/ 1 h 3"/>
                  <a:gd name="T14" fmla="*/ 2 w 2"/>
                  <a:gd name="T15" fmla="*/ 0 h 3"/>
                  <a:gd name="T16" fmla="*/ 2 w 2"/>
                  <a:gd name="T17" fmla="*/ 1 h 3"/>
                  <a:gd name="T18" fmla="*/ 1 w 2"/>
                  <a:gd name="T19" fmla="*/ 1 h 3"/>
                  <a:gd name="T20" fmla="*/ 0 w 2"/>
                  <a:gd name="T21" fmla="*/ 3 h 3"/>
                  <a:gd name="T22" fmla="*/ 0 w 2"/>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0" y="3"/>
                    </a:moveTo>
                    <a:lnTo>
                      <a:pt x="0" y="3"/>
                    </a:lnTo>
                    <a:lnTo>
                      <a:pt x="0" y="2"/>
                    </a:lnTo>
                    <a:lnTo>
                      <a:pt x="0" y="1"/>
                    </a:lnTo>
                    <a:lnTo>
                      <a:pt x="1" y="1"/>
                    </a:lnTo>
                    <a:lnTo>
                      <a:pt x="1" y="1"/>
                    </a:lnTo>
                    <a:lnTo>
                      <a:pt x="2" y="1"/>
                    </a:lnTo>
                    <a:lnTo>
                      <a:pt x="2" y="0"/>
                    </a:lnTo>
                    <a:lnTo>
                      <a:pt x="2" y="1"/>
                    </a:lnTo>
                    <a:lnTo>
                      <a:pt x="1" y="1"/>
                    </a:lnTo>
                    <a:lnTo>
                      <a:pt x="0"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1" name="Freeform 229"/>
              <p:cNvSpPr>
                <a:spLocks/>
              </p:cNvSpPr>
              <p:nvPr/>
            </p:nvSpPr>
            <p:spPr bwMode="auto">
              <a:xfrm>
                <a:off x="4588" y="1959"/>
                <a:ext cx="2" cy="3"/>
              </a:xfrm>
              <a:custGeom>
                <a:avLst/>
                <a:gdLst>
                  <a:gd name="T0" fmla="*/ 0 w 2"/>
                  <a:gd name="T1" fmla="*/ 3 h 3"/>
                  <a:gd name="T2" fmla="*/ 0 w 2"/>
                  <a:gd name="T3" fmla="*/ 3 h 3"/>
                  <a:gd name="T4" fmla="*/ 0 w 2"/>
                  <a:gd name="T5" fmla="*/ 2 h 3"/>
                  <a:gd name="T6" fmla="*/ 0 w 2"/>
                  <a:gd name="T7" fmla="*/ 1 h 3"/>
                  <a:gd name="T8" fmla="*/ 1 w 2"/>
                  <a:gd name="T9" fmla="*/ 1 h 3"/>
                  <a:gd name="T10" fmla="*/ 1 w 2"/>
                  <a:gd name="T11" fmla="*/ 1 h 3"/>
                  <a:gd name="T12" fmla="*/ 2 w 2"/>
                  <a:gd name="T13" fmla="*/ 1 h 3"/>
                  <a:gd name="T14" fmla="*/ 2 w 2"/>
                  <a:gd name="T15" fmla="*/ 0 h 3"/>
                  <a:gd name="T16" fmla="*/ 2 w 2"/>
                  <a:gd name="T17" fmla="*/ 1 h 3"/>
                  <a:gd name="T18" fmla="*/ 1 w 2"/>
                  <a:gd name="T19" fmla="*/ 1 h 3"/>
                  <a:gd name="T20" fmla="*/ 0 w 2"/>
                  <a:gd name="T21" fmla="*/ 3 h 3"/>
                  <a:gd name="T22" fmla="*/ 0 w 2"/>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0" y="3"/>
                    </a:moveTo>
                    <a:lnTo>
                      <a:pt x="0" y="3"/>
                    </a:lnTo>
                    <a:lnTo>
                      <a:pt x="0" y="2"/>
                    </a:lnTo>
                    <a:lnTo>
                      <a:pt x="0" y="1"/>
                    </a:lnTo>
                    <a:lnTo>
                      <a:pt x="1" y="1"/>
                    </a:lnTo>
                    <a:lnTo>
                      <a:pt x="1" y="1"/>
                    </a:lnTo>
                    <a:lnTo>
                      <a:pt x="2" y="1"/>
                    </a:lnTo>
                    <a:lnTo>
                      <a:pt x="2" y="0"/>
                    </a:lnTo>
                    <a:lnTo>
                      <a:pt x="2" y="1"/>
                    </a:lnTo>
                    <a:lnTo>
                      <a:pt x="1" y="1"/>
                    </a:lnTo>
                    <a:lnTo>
                      <a:pt x="0"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2" name="Freeform 230"/>
              <p:cNvSpPr>
                <a:spLocks/>
              </p:cNvSpPr>
              <p:nvPr/>
            </p:nvSpPr>
            <p:spPr bwMode="auto">
              <a:xfrm>
                <a:off x="4585" y="194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3" name="Freeform 231"/>
              <p:cNvSpPr>
                <a:spLocks/>
              </p:cNvSpPr>
              <p:nvPr/>
            </p:nvSpPr>
            <p:spPr bwMode="auto">
              <a:xfrm>
                <a:off x="4587" y="198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4" name="Freeform 232"/>
              <p:cNvSpPr>
                <a:spLocks/>
              </p:cNvSpPr>
              <p:nvPr/>
            </p:nvSpPr>
            <p:spPr bwMode="auto">
              <a:xfrm>
                <a:off x="4487" y="1972"/>
                <a:ext cx="1"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0"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5" name="Freeform 233"/>
              <p:cNvSpPr>
                <a:spLocks/>
              </p:cNvSpPr>
              <p:nvPr/>
            </p:nvSpPr>
            <p:spPr bwMode="auto">
              <a:xfrm>
                <a:off x="4488" y="1973"/>
                <a:ext cx="4" cy="2"/>
              </a:xfrm>
              <a:custGeom>
                <a:avLst/>
                <a:gdLst>
                  <a:gd name="T0" fmla="*/ 0 w 4"/>
                  <a:gd name="T1" fmla="*/ 0 h 2"/>
                  <a:gd name="T2" fmla="*/ 1 w 4"/>
                  <a:gd name="T3" fmla="*/ 0 h 2"/>
                  <a:gd name="T4" fmla="*/ 1 w 4"/>
                  <a:gd name="T5" fmla="*/ 0 h 2"/>
                  <a:gd name="T6" fmla="*/ 1 w 4"/>
                  <a:gd name="T7" fmla="*/ 0 h 2"/>
                  <a:gd name="T8" fmla="*/ 2 w 4"/>
                  <a:gd name="T9" fmla="*/ 0 h 2"/>
                  <a:gd name="T10" fmla="*/ 3 w 4"/>
                  <a:gd name="T11" fmla="*/ 1 h 2"/>
                  <a:gd name="T12" fmla="*/ 4 w 4"/>
                  <a:gd name="T13" fmla="*/ 1 h 2"/>
                  <a:gd name="T14" fmla="*/ 4 w 4"/>
                  <a:gd name="T15" fmla="*/ 2 h 2"/>
                  <a:gd name="T16" fmla="*/ 4 w 4"/>
                  <a:gd name="T17" fmla="*/ 1 h 2"/>
                  <a:gd name="T18" fmla="*/ 3 w 4"/>
                  <a:gd name="T19" fmla="*/ 1 h 2"/>
                  <a:gd name="T20" fmla="*/ 2 w 4"/>
                  <a:gd name="T21" fmla="*/ 1 h 2"/>
                  <a:gd name="T22" fmla="*/ 1 w 4"/>
                  <a:gd name="T23" fmla="*/ 1 h 2"/>
                  <a:gd name="T24" fmla="*/ 1 w 4"/>
                  <a:gd name="T25" fmla="*/ 0 h 2"/>
                  <a:gd name="T26" fmla="*/ 1 w 4"/>
                  <a:gd name="T27" fmla="*/ 1 h 2"/>
                  <a:gd name="T28" fmla="*/ 1 w 4"/>
                  <a:gd name="T29" fmla="*/ 1 h 2"/>
                  <a:gd name="T30" fmla="*/ 0 w 4"/>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0"/>
                    </a:moveTo>
                    <a:lnTo>
                      <a:pt x="1" y="0"/>
                    </a:lnTo>
                    <a:lnTo>
                      <a:pt x="1" y="0"/>
                    </a:lnTo>
                    <a:lnTo>
                      <a:pt x="1" y="0"/>
                    </a:lnTo>
                    <a:lnTo>
                      <a:pt x="2" y="0"/>
                    </a:lnTo>
                    <a:lnTo>
                      <a:pt x="3" y="1"/>
                    </a:lnTo>
                    <a:lnTo>
                      <a:pt x="4" y="1"/>
                    </a:lnTo>
                    <a:lnTo>
                      <a:pt x="4" y="2"/>
                    </a:lnTo>
                    <a:lnTo>
                      <a:pt x="4" y="1"/>
                    </a:lnTo>
                    <a:lnTo>
                      <a:pt x="3" y="1"/>
                    </a:lnTo>
                    <a:lnTo>
                      <a:pt x="2" y="1"/>
                    </a:lnTo>
                    <a:lnTo>
                      <a:pt x="1" y="1"/>
                    </a:lnTo>
                    <a:lnTo>
                      <a:pt x="1" y="0"/>
                    </a:lnTo>
                    <a:lnTo>
                      <a:pt x="1" y="1"/>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6" name="Freeform 234"/>
              <p:cNvSpPr>
                <a:spLocks/>
              </p:cNvSpPr>
              <p:nvPr/>
            </p:nvSpPr>
            <p:spPr bwMode="auto">
              <a:xfrm>
                <a:off x="4488" y="1973"/>
                <a:ext cx="4" cy="2"/>
              </a:xfrm>
              <a:custGeom>
                <a:avLst/>
                <a:gdLst>
                  <a:gd name="T0" fmla="*/ 0 w 4"/>
                  <a:gd name="T1" fmla="*/ 0 h 2"/>
                  <a:gd name="T2" fmla="*/ 1 w 4"/>
                  <a:gd name="T3" fmla="*/ 0 h 2"/>
                  <a:gd name="T4" fmla="*/ 1 w 4"/>
                  <a:gd name="T5" fmla="*/ 0 h 2"/>
                  <a:gd name="T6" fmla="*/ 1 w 4"/>
                  <a:gd name="T7" fmla="*/ 0 h 2"/>
                  <a:gd name="T8" fmla="*/ 2 w 4"/>
                  <a:gd name="T9" fmla="*/ 0 h 2"/>
                  <a:gd name="T10" fmla="*/ 3 w 4"/>
                  <a:gd name="T11" fmla="*/ 1 h 2"/>
                  <a:gd name="T12" fmla="*/ 4 w 4"/>
                  <a:gd name="T13" fmla="*/ 1 h 2"/>
                  <a:gd name="T14" fmla="*/ 4 w 4"/>
                  <a:gd name="T15" fmla="*/ 2 h 2"/>
                  <a:gd name="T16" fmla="*/ 4 w 4"/>
                  <a:gd name="T17" fmla="*/ 1 h 2"/>
                  <a:gd name="T18" fmla="*/ 3 w 4"/>
                  <a:gd name="T19" fmla="*/ 1 h 2"/>
                  <a:gd name="T20" fmla="*/ 2 w 4"/>
                  <a:gd name="T21" fmla="*/ 1 h 2"/>
                  <a:gd name="T22" fmla="*/ 1 w 4"/>
                  <a:gd name="T23" fmla="*/ 1 h 2"/>
                  <a:gd name="T24" fmla="*/ 1 w 4"/>
                  <a:gd name="T25" fmla="*/ 0 h 2"/>
                  <a:gd name="T26" fmla="*/ 1 w 4"/>
                  <a:gd name="T27" fmla="*/ 1 h 2"/>
                  <a:gd name="T28" fmla="*/ 1 w 4"/>
                  <a:gd name="T29" fmla="*/ 1 h 2"/>
                  <a:gd name="T30" fmla="*/ 0 w 4"/>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0"/>
                    </a:moveTo>
                    <a:lnTo>
                      <a:pt x="1" y="0"/>
                    </a:lnTo>
                    <a:lnTo>
                      <a:pt x="1" y="0"/>
                    </a:lnTo>
                    <a:lnTo>
                      <a:pt x="1" y="0"/>
                    </a:lnTo>
                    <a:lnTo>
                      <a:pt x="2" y="0"/>
                    </a:lnTo>
                    <a:lnTo>
                      <a:pt x="3" y="1"/>
                    </a:lnTo>
                    <a:lnTo>
                      <a:pt x="4" y="1"/>
                    </a:lnTo>
                    <a:lnTo>
                      <a:pt x="4" y="2"/>
                    </a:lnTo>
                    <a:lnTo>
                      <a:pt x="4" y="1"/>
                    </a:lnTo>
                    <a:lnTo>
                      <a:pt x="3" y="1"/>
                    </a:lnTo>
                    <a:lnTo>
                      <a:pt x="2" y="1"/>
                    </a:lnTo>
                    <a:lnTo>
                      <a:pt x="1" y="1"/>
                    </a:lnTo>
                    <a:lnTo>
                      <a:pt x="1" y="0"/>
                    </a:lnTo>
                    <a:lnTo>
                      <a:pt x="1" y="1"/>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7" name="Rectangle 235"/>
              <p:cNvSpPr>
                <a:spLocks noChangeArrowheads="1"/>
              </p:cNvSpPr>
              <p:nvPr/>
            </p:nvSpPr>
            <p:spPr bwMode="auto">
              <a:xfrm>
                <a:off x="4583" y="1942"/>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8" name="Rectangle 236"/>
              <p:cNvSpPr>
                <a:spLocks noChangeArrowheads="1"/>
              </p:cNvSpPr>
              <p:nvPr/>
            </p:nvSpPr>
            <p:spPr bwMode="auto">
              <a:xfrm>
                <a:off x="4583" y="1942"/>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9" name="Freeform 237"/>
              <p:cNvSpPr>
                <a:spLocks/>
              </p:cNvSpPr>
              <p:nvPr/>
            </p:nvSpPr>
            <p:spPr bwMode="auto">
              <a:xfrm>
                <a:off x="4584" y="196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0" name="Freeform 238"/>
              <p:cNvSpPr>
                <a:spLocks/>
              </p:cNvSpPr>
              <p:nvPr/>
            </p:nvSpPr>
            <p:spPr bwMode="auto">
              <a:xfrm>
                <a:off x="4490" y="197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1" name="Freeform 239"/>
              <p:cNvSpPr>
                <a:spLocks/>
              </p:cNvSpPr>
              <p:nvPr/>
            </p:nvSpPr>
            <p:spPr bwMode="auto">
              <a:xfrm>
                <a:off x="4582" y="1935"/>
                <a:ext cx="1" cy="1"/>
              </a:xfrm>
              <a:custGeom>
                <a:avLst/>
                <a:gdLst>
                  <a:gd name="T0" fmla="*/ 0 w 1"/>
                  <a:gd name="T1" fmla="*/ 1 h 1"/>
                  <a:gd name="T2" fmla="*/ 1 w 1"/>
                  <a:gd name="T3" fmla="*/ 1 h 1"/>
                  <a:gd name="T4" fmla="*/ 1 w 1"/>
                  <a:gd name="T5" fmla="*/ 0 h 1"/>
                  <a:gd name="T6" fmla="*/ 1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1" y="1"/>
                    </a:lnTo>
                    <a:lnTo>
                      <a:pt x="1" y="0"/>
                    </a:ln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2" name="Freeform 240"/>
              <p:cNvSpPr>
                <a:spLocks/>
              </p:cNvSpPr>
              <p:nvPr/>
            </p:nvSpPr>
            <p:spPr bwMode="auto">
              <a:xfrm>
                <a:off x="4582" y="1935"/>
                <a:ext cx="1" cy="1"/>
              </a:xfrm>
              <a:custGeom>
                <a:avLst/>
                <a:gdLst>
                  <a:gd name="T0" fmla="*/ 0 w 1"/>
                  <a:gd name="T1" fmla="*/ 1 h 1"/>
                  <a:gd name="T2" fmla="*/ 1 w 1"/>
                  <a:gd name="T3" fmla="*/ 1 h 1"/>
                  <a:gd name="T4" fmla="*/ 1 w 1"/>
                  <a:gd name="T5" fmla="*/ 0 h 1"/>
                  <a:gd name="T6" fmla="*/ 1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1" y="1"/>
                    </a:lnTo>
                    <a:lnTo>
                      <a:pt x="1" y="0"/>
                    </a:ln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3" name="Freeform 241"/>
              <p:cNvSpPr>
                <a:spLocks/>
              </p:cNvSpPr>
              <p:nvPr/>
            </p:nvSpPr>
            <p:spPr bwMode="auto">
              <a:xfrm>
                <a:off x="4492" y="1974"/>
                <a:ext cx="2" cy="3"/>
              </a:xfrm>
              <a:custGeom>
                <a:avLst/>
                <a:gdLst>
                  <a:gd name="T0" fmla="*/ 0 w 2"/>
                  <a:gd name="T1" fmla="*/ 2 h 3"/>
                  <a:gd name="T2" fmla="*/ 0 w 2"/>
                  <a:gd name="T3" fmla="*/ 1 h 3"/>
                  <a:gd name="T4" fmla="*/ 0 w 2"/>
                  <a:gd name="T5" fmla="*/ 1 h 3"/>
                  <a:gd name="T6" fmla="*/ 1 w 2"/>
                  <a:gd name="T7" fmla="*/ 0 h 3"/>
                  <a:gd name="T8" fmla="*/ 1 w 2"/>
                  <a:gd name="T9" fmla="*/ 1 h 3"/>
                  <a:gd name="T10" fmla="*/ 2 w 2"/>
                  <a:gd name="T11" fmla="*/ 2 h 3"/>
                  <a:gd name="T12" fmla="*/ 2 w 2"/>
                  <a:gd name="T13" fmla="*/ 2 h 3"/>
                  <a:gd name="T14" fmla="*/ 1 w 2"/>
                  <a:gd name="T15" fmla="*/ 3 h 3"/>
                  <a:gd name="T16" fmla="*/ 0 w 2"/>
                  <a:gd name="T17" fmla="*/ 3 h 3"/>
                  <a:gd name="T18" fmla="*/ 0 w 2"/>
                  <a:gd name="T19" fmla="*/ 2 h 3"/>
                  <a:gd name="T20" fmla="*/ 1 w 2"/>
                  <a:gd name="T21" fmla="*/ 2 h 3"/>
                  <a:gd name="T22" fmla="*/ 1 w 2"/>
                  <a:gd name="T23" fmla="*/ 2 h 3"/>
                  <a:gd name="T24" fmla="*/ 0 w 2"/>
                  <a:gd name="T25" fmla="*/ 2 h 3"/>
                  <a:gd name="T26" fmla="*/ 0 w 2"/>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0" y="2"/>
                    </a:moveTo>
                    <a:lnTo>
                      <a:pt x="0" y="1"/>
                    </a:lnTo>
                    <a:lnTo>
                      <a:pt x="0" y="1"/>
                    </a:lnTo>
                    <a:lnTo>
                      <a:pt x="1" y="0"/>
                    </a:lnTo>
                    <a:lnTo>
                      <a:pt x="1" y="1"/>
                    </a:lnTo>
                    <a:lnTo>
                      <a:pt x="2" y="2"/>
                    </a:lnTo>
                    <a:lnTo>
                      <a:pt x="2" y="2"/>
                    </a:lnTo>
                    <a:lnTo>
                      <a:pt x="1" y="3"/>
                    </a:lnTo>
                    <a:lnTo>
                      <a:pt x="0" y="3"/>
                    </a:lnTo>
                    <a:lnTo>
                      <a:pt x="0" y="2"/>
                    </a:lnTo>
                    <a:lnTo>
                      <a:pt x="1" y="2"/>
                    </a:lnTo>
                    <a:lnTo>
                      <a:pt x="1" y="2"/>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4" name="Freeform 242"/>
              <p:cNvSpPr>
                <a:spLocks/>
              </p:cNvSpPr>
              <p:nvPr/>
            </p:nvSpPr>
            <p:spPr bwMode="auto">
              <a:xfrm>
                <a:off x="4492" y="1974"/>
                <a:ext cx="2" cy="3"/>
              </a:xfrm>
              <a:custGeom>
                <a:avLst/>
                <a:gdLst>
                  <a:gd name="T0" fmla="*/ 0 w 2"/>
                  <a:gd name="T1" fmla="*/ 2 h 3"/>
                  <a:gd name="T2" fmla="*/ 0 w 2"/>
                  <a:gd name="T3" fmla="*/ 1 h 3"/>
                  <a:gd name="T4" fmla="*/ 0 w 2"/>
                  <a:gd name="T5" fmla="*/ 1 h 3"/>
                  <a:gd name="T6" fmla="*/ 1 w 2"/>
                  <a:gd name="T7" fmla="*/ 0 h 3"/>
                  <a:gd name="T8" fmla="*/ 1 w 2"/>
                  <a:gd name="T9" fmla="*/ 1 h 3"/>
                  <a:gd name="T10" fmla="*/ 2 w 2"/>
                  <a:gd name="T11" fmla="*/ 2 h 3"/>
                  <a:gd name="T12" fmla="*/ 2 w 2"/>
                  <a:gd name="T13" fmla="*/ 2 h 3"/>
                  <a:gd name="T14" fmla="*/ 1 w 2"/>
                  <a:gd name="T15" fmla="*/ 3 h 3"/>
                  <a:gd name="T16" fmla="*/ 0 w 2"/>
                  <a:gd name="T17" fmla="*/ 3 h 3"/>
                  <a:gd name="T18" fmla="*/ 0 w 2"/>
                  <a:gd name="T19" fmla="*/ 2 h 3"/>
                  <a:gd name="T20" fmla="*/ 1 w 2"/>
                  <a:gd name="T21" fmla="*/ 2 h 3"/>
                  <a:gd name="T22" fmla="*/ 1 w 2"/>
                  <a:gd name="T23" fmla="*/ 2 h 3"/>
                  <a:gd name="T24" fmla="*/ 0 w 2"/>
                  <a:gd name="T25" fmla="*/ 2 h 3"/>
                  <a:gd name="T26" fmla="*/ 0 w 2"/>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0" y="2"/>
                    </a:moveTo>
                    <a:lnTo>
                      <a:pt x="0" y="1"/>
                    </a:lnTo>
                    <a:lnTo>
                      <a:pt x="0" y="1"/>
                    </a:lnTo>
                    <a:lnTo>
                      <a:pt x="1" y="0"/>
                    </a:lnTo>
                    <a:lnTo>
                      <a:pt x="1" y="1"/>
                    </a:lnTo>
                    <a:lnTo>
                      <a:pt x="2" y="2"/>
                    </a:lnTo>
                    <a:lnTo>
                      <a:pt x="2" y="2"/>
                    </a:lnTo>
                    <a:lnTo>
                      <a:pt x="1" y="3"/>
                    </a:lnTo>
                    <a:lnTo>
                      <a:pt x="0" y="3"/>
                    </a:lnTo>
                    <a:lnTo>
                      <a:pt x="0" y="2"/>
                    </a:lnTo>
                    <a:lnTo>
                      <a:pt x="1" y="2"/>
                    </a:lnTo>
                    <a:lnTo>
                      <a:pt x="1" y="2"/>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5" name="Freeform 243"/>
              <p:cNvSpPr>
                <a:spLocks/>
              </p:cNvSpPr>
              <p:nvPr/>
            </p:nvSpPr>
            <p:spPr bwMode="auto">
              <a:xfrm>
                <a:off x="4582" y="1940"/>
                <a:ext cx="1" cy="1"/>
              </a:xfrm>
              <a:custGeom>
                <a:avLst/>
                <a:gdLst>
                  <a:gd name="T0" fmla="*/ 0 w 1"/>
                  <a:gd name="T1" fmla="*/ 1 h 1"/>
                  <a:gd name="T2" fmla="*/ 0 w 1"/>
                  <a:gd name="T3" fmla="*/ 0 h 1"/>
                  <a:gd name="T4" fmla="*/ 1 w 1"/>
                  <a:gd name="T5" fmla="*/ 1 h 1"/>
                  <a:gd name="T6" fmla="*/ 1 w 1"/>
                  <a:gd name="T7" fmla="*/ 0 h 1"/>
                  <a:gd name="T8" fmla="*/ 1 w 1"/>
                  <a:gd name="T9" fmla="*/ 0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0" y="0"/>
                    </a:lnTo>
                    <a:lnTo>
                      <a:pt x="1" y="1"/>
                    </a:lnTo>
                    <a:lnTo>
                      <a:pt x="1" y="0"/>
                    </a:lnTo>
                    <a:lnTo>
                      <a:pt x="1" y="0"/>
                    </a:lnTo>
                    <a:lnTo>
                      <a:pt x="1"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6" name="Freeform 244"/>
              <p:cNvSpPr>
                <a:spLocks/>
              </p:cNvSpPr>
              <p:nvPr/>
            </p:nvSpPr>
            <p:spPr bwMode="auto">
              <a:xfrm>
                <a:off x="4582" y="1940"/>
                <a:ext cx="1" cy="1"/>
              </a:xfrm>
              <a:custGeom>
                <a:avLst/>
                <a:gdLst>
                  <a:gd name="T0" fmla="*/ 0 w 1"/>
                  <a:gd name="T1" fmla="*/ 1 h 1"/>
                  <a:gd name="T2" fmla="*/ 0 w 1"/>
                  <a:gd name="T3" fmla="*/ 0 h 1"/>
                  <a:gd name="T4" fmla="*/ 1 w 1"/>
                  <a:gd name="T5" fmla="*/ 1 h 1"/>
                  <a:gd name="T6" fmla="*/ 1 w 1"/>
                  <a:gd name="T7" fmla="*/ 0 h 1"/>
                  <a:gd name="T8" fmla="*/ 1 w 1"/>
                  <a:gd name="T9" fmla="*/ 0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0" y="0"/>
                    </a:lnTo>
                    <a:lnTo>
                      <a:pt x="1" y="1"/>
                    </a:lnTo>
                    <a:lnTo>
                      <a:pt x="1" y="0"/>
                    </a:lnTo>
                    <a:lnTo>
                      <a:pt x="1" y="0"/>
                    </a:lnTo>
                    <a:lnTo>
                      <a:pt x="1"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7" name="Freeform 245"/>
              <p:cNvSpPr>
                <a:spLocks/>
              </p:cNvSpPr>
              <p:nvPr/>
            </p:nvSpPr>
            <p:spPr bwMode="auto">
              <a:xfrm>
                <a:off x="4581" y="1942"/>
                <a:ext cx="2" cy="0"/>
              </a:xfrm>
              <a:custGeom>
                <a:avLst/>
                <a:gdLst>
                  <a:gd name="T0" fmla="*/ 0 w 2"/>
                  <a:gd name="T1" fmla="*/ 1 w 2"/>
                  <a:gd name="T2" fmla="*/ 2 w 2"/>
                  <a:gd name="T3" fmla="*/ 1 w 2"/>
                  <a:gd name="T4" fmla="*/ 1 w 2"/>
                  <a:gd name="T5" fmla="*/ 1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1" y="0"/>
                    </a:lnTo>
                    <a:lnTo>
                      <a:pt x="2" y="0"/>
                    </a:lnTo>
                    <a:lnTo>
                      <a:pt x="1" y="0"/>
                    </a:lnTo>
                    <a:lnTo>
                      <a:pt x="1"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8" name="Freeform 246"/>
              <p:cNvSpPr>
                <a:spLocks/>
              </p:cNvSpPr>
              <p:nvPr/>
            </p:nvSpPr>
            <p:spPr bwMode="auto">
              <a:xfrm>
                <a:off x="4581" y="19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9" name="Rectangle 247"/>
              <p:cNvSpPr>
                <a:spLocks noChangeArrowheads="1"/>
              </p:cNvSpPr>
              <p:nvPr/>
            </p:nvSpPr>
            <p:spPr bwMode="auto">
              <a:xfrm>
                <a:off x="4494" y="1972"/>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0" name="Freeform 248"/>
              <p:cNvSpPr>
                <a:spLocks/>
              </p:cNvSpPr>
              <p:nvPr/>
            </p:nvSpPr>
            <p:spPr bwMode="auto">
              <a:xfrm>
                <a:off x="4580" y="1930"/>
                <a:ext cx="2" cy="1"/>
              </a:xfrm>
              <a:custGeom>
                <a:avLst/>
                <a:gdLst>
                  <a:gd name="T0" fmla="*/ 0 w 2"/>
                  <a:gd name="T1" fmla="*/ 1 h 1"/>
                  <a:gd name="T2" fmla="*/ 1 w 2"/>
                  <a:gd name="T3" fmla="*/ 1 h 1"/>
                  <a:gd name="T4" fmla="*/ 1 w 2"/>
                  <a:gd name="T5" fmla="*/ 0 h 1"/>
                  <a:gd name="T6" fmla="*/ 2 w 2"/>
                  <a:gd name="T7" fmla="*/ 0 h 1"/>
                  <a:gd name="T8" fmla="*/ 2 w 2"/>
                  <a:gd name="T9" fmla="*/ 1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lnTo>
                      <a:pt x="1" y="1"/>
                    </a:lnTo>
                    <a:lnTo>
                      <a:pt x="1" y="0"/>
                    </a:lnTo>
                    <a:lnTo>
                      <a:pt x="2" y="0"/>
                    </a:lnTo>
                    <a:lnTo>
                      <a:pt x="2"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1" name="Freeform 249"/>
              <p:cNvSpPr>
                <a:spLocks/>
              </p:cNvSpPr>
              <p:nvPr/>
            </p:nvSpPr>
            <p:spPr bwMode="auto">
              <a:xfrm>
                <a:off x="4580" y="1930"/>
                <a:ext cx="2" cy="1"/>
              </a:xfrm>
              <a:custGeom>
                <a:avLst/>
                <a:gdLst>
                  <a:gd name="T0" fmla="*/ 0 w 2"/>
                  <a:gd name="T1" fmla="*/ 1 h 1"/>
                  <a:gd name="T2" fmla="*/ 1 w 2"/>
                  <a:gd name="T3" fmla="*/ 1 h 1"/>
                  <a:gd name="T4" fmla="*/ 1 w 2"/>
                  <a:gd name="T5" fmla="*/ 0 h 1"/>
                  <a:gd name="T6" fmla="*/ 2 w 2"/>
                  <a:gd name="T7" fmla="*/ 0 h 1"/>
                  <a:gd name="T8" fmla="*/ 2 w 2"/>
                  <a:gd name="T9" fmla="*/ 1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lnTo>
                      <a:pt x="1" y="1"/>
                    </a:lnTo>
                    <a:lnTo>
                      <a:pt x="1" y="0"/>
                    </a:lnTo>
                    <a:lnTo>
                      <a:pt x="2" y="0"/>
                    </a:lnTo>
                    <a:lnTo>
                      <a:pt x="2"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2" name="Freeform 250"/>
              <p:cNvSpPr>
                <a:spLocks/>
              </p:cNvSpPr>
              <p:nvPr/>
            </p:nvSpPr>
            <p:spPr bwMode="auto">
              <a:xfrm>
                <a:off x="4583" y="1965"/>
                <a:ext cx="1"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1"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3" name="Freeform 251"/>
              <p:cNvSpPr>
                <a:spLocks/>
              </p:cNvSpPr>
              <p:nvPr/>
            </p:nvSpPr>
            <p:spPr bwMode="auto">
              <a:xfrm>
                <a:off x="4494" y="1970"/>
                <a:ext cx="2" cy="0"/>
              </a:xfrm>
              <a:custGeom>
                <a:avLst/>
                <a:gdLst>
                  <a:gd name="T0" fmla="*/ 1 w 2"/>
                  <a:gd name="T1" fmla="*/ 2 w 2"/>
                  <a:gd name="T2" fmla="*/ 1 w 2"/>
                  <a:gd name="T3" fmla="*/ 0 w 2"/>
                  <a:gd name="T4" fmla="*/ 1 w 2"/>
                </a:gdLst>
                <a:ahLst/>
                <a:cxnLst>
                  <a:cxn ang="0">
                    <a:pos x="T0" y="0"/>
                  </a:cxn>
                  <a:cxn ang="0">
                    <a:pos x="T1" y="0"/>
                  </a:cxn>
                  <a:cxn ang="0">
                    <a:pos x="T2" y="0"/>
                  </a:cxn>
                  <a:cxn ang="0">
                    <a:pos x="T3" y="0"/>
                  </a:cxn>
                  <a:cxn ang="0">
                    <a:pos x="T4" y="0"/>
                  </a:cxn>
                </a:cxnLst>
                <a:rect l="0" t="0" r="r" b="b"/>
                <a:pathLst>
                  <a:path w="2">
                    <a:moveTo>
                      <a:pt x="1" y="0"/>
                    </a:moveTo>
                    <a:lnTo>
                      <a:pt x="2" y="0"/>
                    </a:lnTo>
                    <a:lnTo>
                      <a:pt x="1" y="0"/>
                    </a:ln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4" name="Freeform 252"/>
              <p:cNvSpPr>
                <a:spLocks/>
              </p:cNvSpPr>
              <p:nvPr/>
            </p:nvSpPr>
            <p:spPr bwMode="auto">
              <a:xfrm>
                <a:off x="4495" y="197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5" name="Freeform 253"/>
              <p:cNvSpPr>
                <a:spLocks/>
              </p:cNvSpPr>
              <p:nvPr/>
            </p:nvSpPr>
            <p:spPr bwMode="auto">
              <a:xfrm>
                <a:off x="4496" y="198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6" name="Freeform 254"/>
              <p:cNvSpPr>
                <a:spLocks/>
              </p:cNvSpPr>
              <p:nvPr/>
            </p:nvSpPr>
            <p:spPr bwMode="auto">
              <a:xfrm>
                <a:off x="4581" y="1943"/>
                <a:ext cx="2" cy="1"/>
              </a:xfrm>
              <a:custGeom>
                <a:avLst/>
                <a:gdLst>
                  <a:gd name="T0" fmla="*/ 0 w 2"/>
                  <a:gd name="T1" fmla="*/ 1 h 1"/>
                  <a:gd name="T2" fmla="*/ 0 w 2"/>
                  <a:gd name="T3" fmla="*/ 0 h 1"/>
                  <a:gd name="T4" fmla="*/ 1 w 2"/>
                  <a:gd name="T5" fmla="*/ 0 h 1"/>
                  <a:gd name="T6" fmla="*/ 2 w 2"/>
                  <a:gd name="T7" fmla="*/ 0 h 1"/>
                  <a:gd name="T8" fmla="*/ 1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lnTo>
                      <a:pt x="0" y="0"/>
                    </a:lnTo>
                    <a:lnTo>
                      <a:pt x="1" y="0"/>
                    </a:lnTo>
                    <a:lnTo>
                      <a:pt x="2" y="0"/>
                    </a:ln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7" name="Freeform 255"/>
              <p:cNvSpPr>
                <a:spLocks/>
              </p:cNvSpPr>
              <p:nvPr/>
            </p:nvSpPr>
            <p:spPr bwMode="auto">
              <a:xfrm>
                <a:off x="4581" y="1943"/>
                <a:ext cx="2" cy="1"/>
              </a:xfrm>
              <a:custGeom>
                <a:avLst/>
                <a:gdLst>
                  <a:gd name="T0" fmla="*/ 0 w 2"/>
                  <a:gd name="T1" fmla="*/ 1 h 1"/>
                  <a:gd name="T2" fmla="*/ 0 w 2"/>
                  <a:gd name="T3" fmla="*/ 0 h 1"/>
                  <a:gd name="T4" fmla="*/ 1 w 2"/>
                  <a:gd name="T5" fmla="*/ 0 h 1"/>
                  <a:gd name="T6" fmla="*/ 2 w 2"/>
                  <a:gd name="T7" fmla="*/ 0 h 1"/>
                  <a:gd name="T8" fmla="*/ 1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lnTo>
                      <a:pt x="0" y="0"/>
                    </a:lnTo>
                    <a:lnTo>
                      <a:pt x="1" y="0"/>
                    </a:lnTo>
                    <a:lnTo>
                      <a:pt x="2" y="0"/>
                    </a:ln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8" name="Freeform 256"/>
              <p:cNvSpPr>
                <a:spLocks/>
              </p:cNvSpPr>
              <p:nvPr/>
            </p:nvSpPr>
            <p:spPr bwMode="auto">
              <a:xfrm>
                <a:off x="4580" y="1931"/>
                <a:ext cx="1" cy="2"/>
              </a:xfrm>
              <a:custGeom>
                <a:avLst/>
                <a:gdLst>
                  <a:gd name="T0" fmla="*/ 0 w 1"/>
                  <a:gd name="T1" fmla="*/ 1 h 2"/>
                  <a:gd name="T2" fmla="*/ 0 w 1"/>
                  <a:gd name="T3" fmla="*/ 0 h 2"/>
                  <a:gd name="T4" fmla="*/ 1 w 1"/>
                  <a:gd name="T5" fmla="*/ 0 h 2"/>
                  <a:gd name="T6" fmla="*/ 1 w 1"/>
                  <a:gd name="T7" fmla="*/ 0 h 2"/>
                  <a:gd name="T8" fmla="*/ 1 w 1"/>
                  <a:gd name="T9" fmla="*/ 0 h 2"/>
                  <a:gd name="T10" fmla="*/ 1 w 1"/>
                  <a:gd name="T11" fmla="*/ 1 h 2"/>
                  <a:gd name="T12" fmla="*/ 0 w 1"/>
                  <a:gd name="T13" fmla="*/ 2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lnTo>
                      <a:pt x="0" y="0"/>
                    </a:lnTo>
                    <a:lnTo>
                      <a:pt x="1" y="0"/>
                    </a:lnTo>
                    <a:lnTo>
                      <a:pt x="1" y="0"/>
                    </a:lnTo>
                    <a:lnTo>
                      <a:pt x="1" y="0"/>
                    </a:lnTo>
                    <a:lnTo>
                      <a:pt x="1" y="1"/>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9" name="Freeform 257"/>
              <p:cNvSpPr>
                <a:spLocks/>
              </p:cNvSpPr>
              <p:nvPr/>
            </p:nvSpPr>
            <p:spPr bwMode="auto">
              <a:xfrm>
                <a:off x="4580" y="1931"/>
                <a:ext cx="1" cy="2"/>
              </a:xfrm>
              <a:custGeom>
                <a:avLst/>
                <a:gdLst>
                  <a:gd name="T0" fmla="*/ 0 w 1"/>
                  <a:gd name="T1" fmla="*/ 1 h 2"/>
                  <a:gd name="T2" fmla="*/ 0 w 1"/>
                  <a:gd name="T3" fmla="*/ 0 h 2"/>
                  <a:gd name="T4" fmla="*/ 1 w 1"/>
                  <a:gd name="T5" fmla="*/ 0 h 2"/>
                  <a:gd name="T6" fmla="*/ 1 w 1"/>
                  <a:gd name="T7" fmla="*/ 0 h 2"/>
                  <a:gd name="T8" fmla="*/ 1 w 1"/>
                  <a:gd name="T9" fmla="*/ 0 h 2"/>
                  <a:gd name="T10" fmla="*/ 1 w 1"/>
                  <a:gd name="T11" fmla="*/ 1 h 2"/>
                  <a:gd name="T12" fmla="*/ 0 w 1"/>
                  <a:gd name="T13" fmla="*/ 2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lnTo>
                      <a:pt x="0" y="0"/>
                    </a:lnTo>
                    <a:lnTo>
                      <a:pt x="1" y="0"/>
                    </a:lnTo>
                    <a:lnTo>
                      <a:pt x="1" y="0"/>
                    </a:lnTo>
                    <a:lnTo>
                      <a:pt x="1" y="0"/>
                    </a:lnTo>
                    <a:lnTo>
                      <a:pt x="1"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0" name="Freeform 258"/>
              <p:cNvSpPr>
                <a:spLocks/>
              </p:cNvSpPr>
              <p:nvPr/>
            </p:nvSpPr>
            <p:spPr bwMode="auto">
              <a:xfrm>
                <a:off x="4579" y="194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1" name="Freeform 259"/>
              <p:cNvSpPr>
                <a:spLocks/>
              </p:cNvSpPr>
              <p:nvPr/>
            </p:nvSpPr>
            <p:spPr bwMode="auto">
              <a:xfrm>
                <a:off x="4580" y="1950"/>
                <a:ext cx="0" cy="1"/>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2" name="Freeform 260"/>
              <p:cNvSpPr>
                <a:spLocks/>
              </p:cNvSpPr>
              <p:nvPr/>
            </p:nvSpPr>
            <p:spPr bwMode="auto">
              <a:xfrm>
                <a:off x="4511" y="1990"/>
                <a:ext cx="4" cy="0"/>
              </a:xfrm>
              <a:custGeom>
                <a:avLst/>
                <a:gdLst>
                  <a:gd name="T0" fmla="*/ 0 w 4"/>
                  <a:gd name="T1" fmla="*/ 0 w 4"/>
                  <a:gd name="T2" fmla="*/ 1 w 4"/>
                  <a:gd name="T3" fmla="*/ 1 w 4"/>
                  <a:gd name="T4" fmla="*/ 2 w 4"/>
                  <a:gd name="T5" fmla="*/ 3 w 4"/>
                  <a:gd name="T6" fmla="*/ 3 w 4"/>
                  <a:gd name="T7" fmla="*/ 4 w 4"/>
                  <a:gd name="T8" fmla="*/ 4 w 4"/>
                  <a:gd name="T9" fmla="*/ 4 w 4"/>
                  <a:gd name="T10" fmla="*/ 3 w 4"/>
                  <a:gd name="T11" fmla="*/ 2 w 4"/>
                  <a:gd name="T12" fmla="*/ 1 w 4"/>
                  <a:gd name="T13" fmla="*/ 0 w 4"/>
                  <a:gd name="T14"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4">
                    <a:moveTo>
                      <a:pt x="0" y="0"/>
                    </a:moveTo>
                    <a:lnTo>
                      <a:pt x="0" y="0"/>
                    </a:lnTo>
                    <a:lnTo>
                      <a:pt x="1" y="0"/>
                    </a:lnTo>
                    <a:lnTo>
                      <a:pt x="1" y="0"/>
                    </a:lnTo>
                    <a:lnTo>
                      <a:pt x="2" y="0"/>
                    </a:lnTo>
                    <a:lnTo>
                      <a:pt x="3" y="0"/>
                    </a:lnTo>
                    <a:lnTo>
                      <a:pt x="3" y="0"/>
                    </a:lnTo>
                    <a:lnTo>
                      <a:pt x="4" y="0"/>
                    </a:lnTo>
                    <a:lnTo>
                      <a:pt x="4" y="0"/>
                    </a:lnTo>
                    <a:lnTo>
                      <a:pt x="4" y="0"/>
                    </a:lnTo>
                    <a:lnTo>
                      <a:pt x="3" y="0"/>
                    </a:lnTo>
                    <a:lnTo>
                      <a:pt x="2" y="0"/>
                    </a:lnTo>
                    <a:lnTo>
                      <a:pt x="1"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3" name="Freeform 261"/>
              <p:cNvSpPr>
                <a:spLocks/>
              </p:cNvSpPr>
              <p:nvPr/>
            </p:nvSpPr>
            <p:spPr bwMode="auto">
              <a:xfrm>
                <a:off x="4579" y="1946"/>
                <a:ext cx="1" cy="1"/>
              </a:xfrm>
              <a:custGeom>
                <a:avLst/>
                <a:gdLst>
                  <a:gd name="T0" fmla="*/ 0 w 1"/>
                  <a:gd name="T1" fmla="*/ 1 h 1"/>
                  <a:gd name="T2" fmla="*/ 1 w 1"/>
                  <a:gd name="T3" fmla="*/ 1 h 1"/>
                  <a:gd name="T4" fmla="*/ 1 w 1"/>
                  <a:gd name="T5" fmla="*/ 0 h 1"/>
                  <a:gd name="T6" fmla="*/ 1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1" y="1"/>
                    </a:lnTo>
                    <a:lnTo>
                      <a:pt x="1" y="0"/>
                    </a:lnTo>
                    <a:lnTo>
                      <a:pt x="1" y="0"/>
                    </a:lnTo>
                    <a:lnTo>
                      <a:pt x="1"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4" name="Freeform 262"/>
              <p:cNvSpPr>
                <a:spLocks/>
              </p:cNvSpPr>
              <p:nvPr/>
            </p:nvSpPr>
            <p:spPr bwMode="auto">
              <a:xfrm>
                <a:off x="4579" y="1946"/>
                <a:ext cx="1" cy="1"/>
              </a:xfrm>
              <a:custGeom>
                <a:avLst/>
                <a:gdLst>
                  <a:gd name="T0" fmla="*/ 0 w 1"/>
                  <a:gd name="T1" fmla="*/ 1 h 1"/>
                  <a:gd name="T2" fmla="*/ 1 w 1"/>
                  <a:gd name="T3" fmla="*/ 1 h 1"/>
                  <a:gd name="T4" fmla="*/ 1 w 1"/>
                  <a:gd name="T5" fmla="*/ 0 h 1"/>
                  <a:gd name="T6" fmla="*/ 1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1" y="1"/>
                    </a:lnTo>
                    <a:lnTo>
                      <a:pt x="1" y="0"/>
                    </a:lnTo>
                    <a:lnTo>
                      <a:pt x="1" y="0"/>
                    </a:lnTo>
                    <a:lnTo>
                      <a:pt x="1"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5" name="Freeform 263"/>
              <p:cNvSpPr>
                <a:spLocks/>
              </p:cNvSpPr>
              <p:nvPr/>
            </p:nvSpPr>
            <p:spPr bwMode="auto">
              <a:xfrm>
                <a:off x="4519" y="1988"/>
                <a:ext cx="5" cy="2"/>
              </a:xfrm>
              <a:custGeom>
                <a:avLst/>
                <a:gdLst>
                  <a:gd name="T0" fmla="*/ 0 w 5"/>
                  <a:gd name="T1" fmla="*/ 1 h 2"/>
                  <a:gd name="T2" fmla="*/ 0 w 5"/>
                  <a:gd name="T3" fmla="*/ 1 h 2"/>
                  <a:gd name="T4" fmla="*/ 0 w 5"/>
                  <a:gd name="T5" fmla="*/ 0 h 2"/>
                  <a:gd name="T6" fmla="*/ 2 w 5"/>
                  <a:gd name="T7" fmla="*/ 0 h 2"/>
                  <a:gd name="T8" fmla="*/ 2 w 5"/>
                  <a:gd name="T9" fmla="*/ 0 h 2"/>
                  <a:gd name="T10" fmla="*/ 3 w 5"/>
                  <a:gd name="T11" fmla="*/ 0 h 2"/>
                  <a:gd name="T12" fmla="*/ 3 w 5"/>
                  <a:gd name="T13" fmla="*/ 0 h 2"/>
                  <a:gd name="T14" fmla="*/ 4 w 5"/>
                  <a:gd name="T15" fmla="*/ 0 h 2"/>
                  <a:gd name="T16" fmla="*/ 4 w 5"/>
                  <a:gd name="T17" fmla="*/ 0 h 2"/>
                  <a:gd name="T18" fmla="*/ 5 w 5"/>
                  <a:gd name="T19" fmla="*/ 0 h 2"/>
                  <a:gd name="T20" fmla="*/ 5 w 5"/>
                  <a:gd name="T21" fmla="*/ 0 h 2"/>
                  <a:gd name="T22" fmla="*/ 5 w 5"/>
                  <a:gd name="T23" fmla="*/ 0 h 2"/>
                  <a:gd name="T24" fmla="*/ 5 w 5"/>
                  <a:gd name="T25" fmla="*/ 0 h 2"/>
                  <a:gd name="T26" fmla="*/ 5 w 5"/>
                  <a:gd name="T27" fmla="*/ 0 h 2"/>
                  <a:gd name="T28" fmla="*/ 4 w 5"/>
                  <a:gd name="T29" fmla="*/ 0 h 2"/>
                  <a:gd name="T30" fmla="*/ 1 w 5"/>
                  <a:gd name="T31" fmla="*/ 1 h 2"/>
                  <a:gd name="T32" fmla="*/ 0 w 5"/>
                  <a:gd name="T33" fmla="*/ 2 h 2"/>
                  <a:gd name="T34" fmla="*/ 0 w 5"/>
                  <a:gd name="T35" fmla="*/ 2 h 2"/>
                  <a:gd name="T36" fmla="*/ 0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1"/>
                    </a:moveTo>
                    <a:lnTo>
                      <a:pt x="0" y="1"/>
                    </a:lnTo>
                    <a:lnTo>
                      <a:pt x="0" y="0"/>
                    </a:lnTo>
                    <a:lnTo>
                      <a:pt x="2" y="0"/>
                    </a:lnTo>
                    <a:lnTo>
                      <a:pt x="2" y="0"/>
                    </a:lnTo>
                    <a:lnTo>
                      <a:pt x="3" y="0"/>
                    </a:lnTo>
                    <a:lnTo>
                      <a:pt x="3" y="0"/>
                    </a:lnTo>
                    <a:lnTo>
                      <a:pt x="4" y="0"/>
                    </a:lnTo>
                    <a:lnTo>
                      <a:pt x="4" y="0"/>
                    </a:lnTo>
                    <a:lnTo>
                      <a:pt x="5" y="0"/>
                    </a:lnTo>
                    <a:lnTo>
                      <a:pt x="5" y="0"/>
                    </a:lnTo>
                    <a:lnTo>
                      <a:pt x="5" y="0"/>
                    </a:lnTo>
                    <a:lnTo>
                      <a:pt x="5" y="0"/>
                    </a:lnTo>
                    <a:lnTo>
                      <a:pt x="5" y="0"/>
                    </a:lnTo>
                    <a:lnTo>
                      <a:pt x="4" y="0"/>
                    </a:lnTo>
                    <a:lnTo>
                      <a:pt x="1" y="1"/>
                    </a:lnTo>
                    <a:lnTo>
                      <a:pt x="0" y="2"/>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6" name="Freeform 264"/>
              <p:cNvSpPr>
                <a:spLocks/>
              </p:cNvSpPr>
              <p:nvPr/>
            </p:nvSpPr>
            <p:spPr bwMode="auto">
              <a:xfrm>
                <a:off x="4519" y="1988"/>
                <a:ext cx="5" cy="2"/>
              </a:xfrm>
              <a:custGeom>
                <a:avLst/>
                <a:gdLst>
                  <a:gd name="T0" fmla="*/ 0 w 5"/>
                  <a:gd name="T1" fmla="*/ 1 h 2"/>
                  <a:gd name="T2" fmla="*/ 0 w 5"/>
                  <a:gd name="T3" fmla="*/ 1 h 2"/>
                  <a:gd name="T4" fmla="*/ 0 w 5"/>
                  <a:gd name="T5" fmla="*/ 0 h 2"/>
                  <a:gd name="T6" fmla="*/ 2 w 5"/>
                  <a:gd name="T7" fmla="*/ 0 h 2"/>
                  <a:gd name="T8" fmla="*/ 2 w 5"/>
                  <a:gd name="T9" fmla="*/ 0 h 2"/>
                  <a:gd name="T10" fmla="*/ 3 w 5"/>
                  <a:gd name="T11" fmla="*/ 0 h 2"/>
                  <a:gd name="T12" fmla="*/ 3 w 5"/>
                  <a:gd name="T13" fmla="*/ 0 h 2"/>
                  <a:gd name="T14" fmla="*/ 4 w 5"/>
                  <a:gd name="T15" fmla="*/ 0 h 2"/>
                  <a:gd name="T16" fmla="*/ 4 w 5"/>
                  <a:gd name="T17" fmla="*/ 0 h 2"/>
                  <a:gd name="T18" fmla="*/ 5 w 5"/>
                  <a:gd name="T19" fmla="*/ 0 h 2"/>
                  <a:gd name="T20" fmla="*/ 5 w 5"/>
                  <a:gd name="T21" fmla="*/ 0 h 2"/>
                  <a:gd name="T22" fmla="*/ 5 w 5"/>
                  <a:gd name="T23" fmla="*/ 0 h 2"/>
                  <a:gd name="T24" fmla="*/ 5 w 5"/>
                  <a:gd name="T25" fmla="*/ 0 h 2"/>
                  <a:gd name="T26" fmla="*/ 5 w 5"/>
                  <a:gd name="T27" fmla="*/ 0 h 2"/>
                  <a:gd name="T28" fmla="*/ 4 w 5"/>
                  <a:gd name="T29" fmla="*/ 0 h 2"/>
                  <a:gd name="T30" fmla="*/ 1 w 5"/>
                  <a:gd name="T31" fmla="*/ 1 h 2"/>
                  <a:gd name="T32" fmla="*/ 0 w 5"/>
                  <a:gd name="T33" fmla="*/ 2 h 2"/>
                  <a:gd name="T34" fmla="*/ 0 w 5"/>
                  <a:gd name="T35" fmla="*/ 2 h 2"/>
                  <a:gd name="T36" fmla="*/ 0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1"/>
                    </a:moveTo>
                    <a:lnTo>
                      <a:pt x="0" y="1"/>
                    </a:lnTo>
                    <a:lnTo>
                      <a:pt x="0" y="0"/>
                    </a:lnTo>
                    <a:lnTo>
                      <a:pt x="2" y="0"/>
                    </a:lnTo>
                    <a:lnTo>
                      <a:pt x="2" y="0"/>
                    </a:lnTo>
                    <a:lnTo>
                      <a:pt x="3" y="0"/>
                    </a:lnTo>
                    <a:lnTo>
                      <a:pt x="3" y="0"/>
                    </a:lnTo>
                    <a:lnTo>
                      <a:pt x="4" y="0"/>
                    </a:lnTo>
                    <a:lnTo>
                      <a:pt x="4" y="0"/>
                    </a:lnTo>
                    <a:lnTo>
                      <a:pt x="5" y="0"/>
                    </a:lnTo>
                    <a:lnTo>
                      <a:pt x="5" y="0"/>
                    </a:lnTo>
                    <a:lnTo>
                      <a:pt x="5" y="0"/>
                    </a:lnTo>
                    <a:lnTo>
                      <a:pt x="5" y="0"/>
                    </a:lnTo>
                    <a:lnTo>
                      <a:pt x="5" y="0"/>
                    </a:lnTo>
                    <a:lnTo>
                      <a:pt x="4" y="0"/>
                    </a:lnTo>
                    <a:lnTo>
                      <a:pt x="1" y="1"/>
                    </a:lnTo>
                    <a:lnTo>
                      <a:pt x="0" y="2"/>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7" name="Freeform 265"/>
              <p:cNvSpPr>
                <a:spLocks/>
              </p:cNvSpPr>
              <p:nvPr/>
            </p:nvSpPr>
            <p:spPr bwMode="auto">
              <a:xfrm>
                <a:off x="4577" y="1946"/>
                <a:ext cx="1" cy="1"/>
              </a:xfrm>
              <a:custGeom>
                <a:avLst/>
                <a:gdLst>
                  <a:gd name="T0" fmla="*/ 0 w 1"/>
                  <a:gd name="T1" fmla="*/ 0 h 1"/>
                  <a:gd name="T2" fmla="*/ 0 w 1"/>
                  <a:gd name="T3" fmla="*/ 0 h 1"/>
                  <a:gd name="T4" fmla="*/ 1 w 1"/>
                  <a:gd name="T5" fmla="*/ 0 h 1"/>
                  <a:gd name="T6" fmla="*/ 0 w 1"/>
                  <a:gd name="T7" fmla="*/ 0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0"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8" name="Freeform 266"/>
              <p:cNvSpPr>
                <a:spLocks/>
              </p:cNvSpPr>
              <p:nvPr/>
            </p:nvSpPr>
            <p:spPr bwMode="auto">
              <a:xfrm>
                <a:off x="4577" y="1946"/>
                <a:ext cx="1" cy="1"/>
              </a:xfrm>
              <a:custGeom>
                <a:avLst/>
                <a:gdLst>
                  <a:gd name="T0" fmla="*/ 0 w 1"/>
                  <a:gd name="T1" fmla="*/ 0 h 1"/>
                  <a:gd name="T2" fmla="*/ 0 w 1"/>
                  <a:gd name="T3" fmla="*/ 0 h 1"/>
                  <a:gd name="T4" fmla="*/ 1 w 1"/>
                  <a:gd name="T5" fmla="*/ 0 h 1"/>
                  <a:gd name="T6" fmla="*/ 0 w 1"/>
                  <a:gd name="T7" fmla="*/ 0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9" name="Freeform 267"/>
              <p:cNvSpPr>
                <a:spLocks/>
              </p:cNvSpPr>
              <p:nvPr/>
            </p:nvSpPr>
            <p:spPr bwMode="auto">
              <a:xfrm>
                <a:off x="4521" y="198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0" name="Freeform 268"/>
              <p:cNvSpPr>
                <a:spLocks/>
              </p:cNvSpPr>
              <p:nvPr/>
            </p:nvSpPr>
            <p:spPr bwMode="auto">
              <a:xfrm>
                <a:off x="4521" y="198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1" name="Freeform 269"/>
              <p:cNvSpPr>
                <a:spLocks/>
              </p:cNvSpPr>
              <p:nvPr/>
            </p:nvSpPr>
            <p:spPr bwMode="auto">
              <a:xfrm>
                <a:off x="4521" y="198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2" name="Freeform 270"/>
              <p:cNvSpPr>
                <a:spLocks/>
              </p:cNvSpPr>
              <p:nvPr/>
            </p:nvSpPr>
            <p:spPr bwMode="auto">
              <a:xfrm>
                <a:off x="4576" y="19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3" name="Freeform 271"/>
              <p:cNvSpPr>
                <a:spLocks/>
              </p:cNvSpPr>
              <p:nvPr/>
            </p:nvSpPr>
            <p:spPr bwMode="auto">
              <a:xfrm>
                <a:off x="4521" y="1987"/>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1"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4" name="Freeform 272"/>
              <p:cNvSpPr>
                <a:spLocks/>
              </p:cNvSpPr>
              <p:nvPr/>
            </p:nvSpPr>
            <p:spPr bwMode="auto">
              <a:xfrm>
                <a:off x="4575" y="1951"/>
                <a:ext cx="1" cy="0"/>
              </a:xfrm>
              <a:custGeom>
                <a:avLst/>
                <a:gdLst>
                  <a:gd name="T0" fmla="*/ 0 w 1"/>
                  <a:gd name="T1" fmla="*/ 0 w 1"/>
                  <a:gd name="T2" fmla="*/ 1 w 1"/>
                  <a:gd name="T3" fmla="*/ 1 w 1"/>
                  <a:gd name="T4" fmla="*/ 1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lnTo>
                      <a:pt x="0" y="0"/>
                    </a:lnTo>
                    <a:lnTo>
                      <a:pt x="1" y="0"/>
                    </a:lnTo>
                    <a:lnTo>
                      <a:pt x="1" y="0"/>
                    </a:lnTo>
                    <a:lnTo>
                      <a:pt x="1" y="0"/>
                    </a:lnTo>
                    <a:lnTo>
                      <a:pt x="1"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5" name="Freeform 273"/>
              <p:cNvSpPr>
                <a:spLocks/>
              </p:cNvSpPr>
              <p:nvPr/>
            </p:nvSpPr>
            <p:spPr bwMode="auto">
              <a:xfrm>
                <a:off x="4524" y="198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6" name="Freeform 274"/>
              <p:cNvSpPr>
                <a:spLocks/>
              </p:cNvSpPr>
              <p:nvPr/>
            </p:nvSpPr>
            <p:spPr bwMode="auto">
              <a:xfrm>
                <a:off x="4574" y="1954"/>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7" name="Freeform 275"/>
              <p:cNvSpPr>
                <a:spLocks/>
              </p:cNvSpPr>
              <p:nvPr/>
            </p:nvSpPr>
            <p:spPr bwMode="auto">
              <a:xfrm>
                <a:off x="4574" y="1954"/>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8" name="Freeform 276"/>
              <p:cNvSpPr>
                <a:spLocks/>
              </p:cNvSpPr>
              <p:nvPr/>
            </p:nvSpPr>
            <p:spPr bwMode="auto">
              <a:xfrm>
                <a:off x="4528" y="19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9" name="Freeform 277"/>
              <p:cNvSpPr>
                <a:spLocks/>
              </p:cNvSpPr>
              <p:nvPr/>
            </p:nvSpPr>
            <p:spPr bwMode="auto">
              <a:xfrm>
                <a:off x="4571" y="1931"/>
                <a:ext cx="0" cy="2"/>
              </a:xfrm>
              <a:custGeom>
                <a:avLst/>
                <a:gdLst>
                  <a:gd name="T0" fmla="*/ 1 h 2"/>
                  <a:gd name="T1" fmla="*/ 0 h 2"/>
                  <a:gd name="T2" fmla="*/ 0 h 2"/>
                  <a:gd name="T3" fmla="*/ 1 h 2"/>
                  <a:gd name="T4" fmla="*/ 2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lnTo>
                      <a:pt x="0" y="0"/>
                    </a:lnTo>
                    <a:lnTo>
                      <a:pt x="0" y="0"/>
                    </a:lnTo>
                    <a:lnTo>
                      <a:pt x="0"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0" name="Freeform 278"/>
              <p:cNvSpPr>
                <a:spLocks/>
              </p:cNvSpPr>
              <p:nvPr/>
            </p:nvSpPr>
            <p:spPr bwMode="auto">
              <a:xfrm>
                <a:off x="4528" y="1987"/>
                <a:ext cx="6" cy="2"/>
              </a:xfrm>
              <a:custGeom>
                <a:avLst/>
                <a:gdLst>
                  <a:gd name="T0" fmla="*/ 0 w 6"/>
                  <a:gd name="T1" fmla="*/ 0 h 2"/>
                  <a:gd name="T2" fmla="*/ 1 w 6"/>
                  <a:gd name="T3" fmla="*/ 0 h 2"/>
                  <a:gd name="T4" fmla="*/ 2 w 6"/>
                  <a:gd name="T5" fmla="*/ 0 h 2"/>
                  <a:gd name="T6" fmla="*/ 2 w 6"/>
                  <a:gd name="T7" fmla="*/ 0 h 2"/>
                  <a:gd name="T8" fmla="*/ 3 w 6"/>
                  <a:gd name="T9" fmla="*/ 0 h 2"/>
                  <a:gd name="T10" fmla="*/ 4 w 6"/>
                  <a:gd name="T11" fmla="*/ 0 h 2"/>
                  <a:gd name="T12" fmla="*/ 5 w 6"/>
                  <a:gd name="T13" fmla="*/ 0 h 2"/>
                  <a:gd name="T14" fmla="*/ 5 w 6"/>
                  <a:gd name="T15" fmla="*/ 1 h 2"/>
                  <a:gd name="T16" fmla="*/ 5 w 6"/>
                  <a:gd name="T17" fmla="*/ 1 h 2"/>
                  <a:gd name="T18" fmla="*/ 6 w 6"/>
                  <a:gd name="T19" fmla="*/ 2 h 2"/>
                  <a:gd name="T20" fmla="*/ 5 w 6"/>
                  <a:gd name="T21" fmla="*/ 2 h 2"/>
                  <a:gd name="T22" fmla="*/ 4 w 6"/>
                  <a:gd name="T23" fmla="*/ 1 h 2"/>
                  <a:gd name="T24" fmla="*/ 2 w 6"/>
                  <a:gd name="T25" fmla="*/ 1 h 2"/>
                  <a:gd name="T26" fmla="*/ 2 w 6"/>
                  <a:gd name="T27" fmla="*/ 0 h 2"/>
                  <a:gd name="T28" fmla="*/ 1 w 6"/>
                  <a:gd name="T29" fmla="*/ 0 h 2"/>
                  <a:gd name="T30" fmla="*/ 0 w 6"/>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
                    <a:moveTo>
                      <a:pt x="0" y="0"/>
                    </a:moveTo>
                    <a:lnTo>
                      <a:pt x="1" y="0"/>
                    </a:lnTo>
                    <a:lnTo>
                      <a:pt x="2" y="0"/>
                    </a:lnTo>
                    <a:lnTo>
                      <a:pt x="2" y="0"/>
                    </a:lnTo>
                    <a:lnTo>
                      <a:pt x="3" y="0"/>
                    </a:lnTo>
                    <a:lnTo>
                      <a:pt x="4" y="0"/>
                    </a:lnTo>
                    <a:lnTo>
                      <a:pt x="5" y="0"/>
                    </a:lnTo>
                    <a:lnTo>
                      <a:pt x="5" y="1"/>
                    </a:lnTo>
                    <a:lnTo>
                      <a:pt x="5" y="1"/>
                    </a:lnTo>
                    <a:lnTo>
                      <a:pt x="6" y="2"/>
                    </a:lnTo>
                    <a:lnTo>
                      <a:pt x="5" y="2"/>
                    </a:lnTo>
                    <a:lnTo>
                      <a:pt x="4" y="1"/>
                    </a:lnTo>
                    <a:lnTo>
                      <a:pt x="2" y="1"/>
                    </a:lnTo>
                    <a:lnTo>
                      <a:pt x="2" y="0"/>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1" name="Freeform 279"/>
              <p:cNvSpPr>
                <a:spLocks/>
              </p:cNvSpPr>
              <p:nvPr/>
            </p:nvSpPr>
            <p:spPr bwMode="auto">
              <a:xfrm>
                <a:off x="4528" y="1987"/>
                <a:ext cx="6" cy="2"/>
              </a:xfrm>
              <a:custGeom>
                <a:avLst/>
                <a:gdLst>
                  <a:gd name="T0" fmla="*/ 0 w 6"/>
                  <a:gd name="T1" fmla="*/ 0 h 2"/>
                  <a:gd name="T2" fmla="*/ 1 w 6"/>
                  <a:gd name="T3" fmla="*/ 0 h 2"/>
                  <a:gd name="T4" fmla="*/ 2 w 6"/>
                  <a:gd name="T5" fmla="*/ 0 h 2"/>
                  <a:gd name="T6" fmla="*/ 2 w 6"/>
                  <a:gd name="T7" fmla="*/ 0 h 2"/>
                  <a:gd name="T8" fmla="*/ 3 w 6"/>
                  <a:gd name="T9" fmla="*/ 0 h 2"/>
                  <a:gd name="T10" fmla="*/ 4 w 6"/>
                  <a:gd name="T11" fmla="*/ 0 h 2"/>
                  <a:gd name="T12" fmla="*/ 5 w 6"/>
                  <a:gd name="T13" fmla="*/ 0 h 2"/>
                  <a:gd name="T14" fmla="*/ 5 w 6"/>
                  <a:gd name="T15" fmla="*/ 1 h 2"/>
                  <a:gd name="T16" fmla="*/ 5 w 6"/>
                  <a:gd name="T17" fmla="*/ 1 h 2"/>
                  <a:gd name="T18" fmla="*/ 6 w 6"/>
                  <a:gd name="T19" fmla="*/ 2 h 2"/>
                  <a:gd name="T20" fmla="*/ 5 w 6"/>
                  <a:gd name="T21" fmla="*/ 2 h 2"/>
                  <a:gd name="T22" fmla="*/ 4 w 6"/>
                  <a:gd name="T23" fmla="*/ 1 h 2"/>
                  <a:gd name="T24" fmla="*/ 2 w 6"/>
                  <a:gd name="T25" fmla="*/ 1 h 2"/>
                  <a:gd name="T26" fmla="*/ 2 w 6"/>
                  <a:gd name="T27" fmla="*/ 0 h 2"/>
                  <a:gd name="T28" fmla="*/ 1 w 6"/>
                  <a:gd name="T29" fmla="*/ 0 h 2"/>
                  <a:gd name="T30" fmla="*/ 0 w 6"/>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
                    <a:moveTo>
                      <a:pt x="0" y="0"/>
                    </a:moveTo>
                    <a:lnTo>
                      <a:pt x="1" y="0"/>
                    </a:lnTo>
                    <a:lnTo>
                      <a:pt x="2" y="0"/>
                    </a:lnTo>
                    <a:lnTo>
                      <a:pt x="2" y="0"/>
                    </a:lnTo>
                    <a:lnTo>
                      <a:pt x="3" y="0"/>
                    </a:lnTo>
                    <a:lnTo>
                      <a:pt x="4" y="0"/>
                    </a:lnTo>
                    <a:lnTo>
                      <a:pt x="5" y="0"/>
                    </a:lnTo>
                    <a:lnTo>
                      <a:pt x="5" y="1"/>
                    </a:lnTo>
                    <a:lnTo>
                      <a:pt x="5" y="1"/>
                    </a:lnTo>
                    <a:lnTo>
                      <a:pt x="6" y="2"/>
                    </a:lnTo>
                    <a:lnTo>
                      <a:pt x="5" y="2"/>
                    </a:lnTo>
                    <a:lnTo>
                      <a:pt x="4" y="1"/>
                    </a:lnTo>
                    <a:lnTo>
                      <a:pt x="2" y="1"/>
                    </a:lnTo>
                    <a:lnTo>
                      <a:pt x="2"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2" name="Freeform 280"/>
              <p:cNvSpPr>
                <a:spLocks/>
              </p:cNvSpPr>
              <p:nvPr/>
            </p:nvSpPr>
            <p:spPr bwMode="auto">
              <a:xfrm>
                <a:off x="4527"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3" name="Freeform 281"/>
              <p:cNvSpPr>
                <a:spLocks/>
              </p:cNvSpPr>
              <p:nvPr/>
            </p:nvSpPr>
            <p:spPr bwMode="auto">
              <a:xfrm>
                <a:off x="4528" y="19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4" name="Freeform 282"/>
              <p:cNvSpPr>
                <a:spLocks/>
              </p:cNvSpPr>
              <p:nvPr/>
            </p:nvSpPr>
            <p:spPr bwMode="auto">
              <a:xfrm>
                <a:off x="4528" y="198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5" name="Freeform 283"/>
              <p:cNvSpPr>
                <a:spLocks/>
              </p:cNvSpPr>
              <p:nvPr/>
            </p:nvSpPr>
            <p:spPr bwMode="auto">
              <a:xfrm>
                <a:off x="4529" y="1980"/>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6" name="Freeform 284"/>
              <p:cNvSpPr>
                <a:spLocks/>
              </p:cNvSpPr>
              <p:nvPr/>
            </p:nvSpPr>
            <p:spPr bwMode="auto">
              <a:xfrm>
                <a:off x="4529" y="1980"/>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7" name="Freeform 285"/>
              <p:cNvSpPr>
                <a:spLocks/>
              </p:cNvSpPr>
              <p:nvPr/>
            </p:nvSpPr>
            <p:spPr bwMode="auto">
              <a:xfrm>
                <a:off x="4570" y="1961"/>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8" name="Freeform 286"/>
              <p:cNvSpPr>
                <a:spLocks/>
              </p:cNvSpPr>
              <p:nvPr/>
            </p:nvSpPr>
            <p:spPr bwMode="auto">
              <a:xfrm>
                <a:off x="4570" y="1961"/>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9" name="Freeform 287"/>
              <p:cNvSpPr>
                <a:spLocks/>
              </p:cNvSpPr>
              <p:nvPr/>
            </p:nvSpPr>
            <p:spPr bwMode="auto">
              <a:xfrm>
                <a:off x="4529" y="1979"/>
                <a:ext cx="3" cy="1"/>
              </a:xfrm>
              <a:custGeom>
                <a:avLst/>
                <a:gdLst>
                  <a:gd name="T0" fmla="*/ 0 w 3"/>
                  <a:gd name="T1" fmla="*/ 1 h 1"/>
                  <a:gd name="T2" fmla="*/ 1 w 3"/>
                  <a:gd name="T3" fmla="*/ 1 h 1"/>
                  <a:gd name="T4" fmla="*/ 1 w 3"/>
                  <a:gd name="T5" fmla="*/ 0 h 1"/>
                  <a:gd name="T6" fmla="*/ 2 w 3"/>
                  <a:gd name="T7" fmla="*/ 0 h 1"/>
                  <a:gd name="T8" fmla="*/ 3 w 3"/>
                  <a:gd name="T9" fmla="*/ 0 h 1"/>
                  <a:gd name="T10" fmla="*/ 2 w 3"/>
                  <a:gd name="T11" fmla="*/ 1 h 1"/>
                  <a:gd name="T12" fmla="*/ 3 w 3"/>
                  <a:gd name="T13" fmla="*/ 1 h 1"/>
                  <a:gd name="T14" fmla="*/ 2 w 3"/>
                  <a:gd name="T15" fmla="*/ 1 h 1"/>
                  <a:gd name="T16" fmla="*/ 1 w 3"/>
                  <a:gd name="T17" fmla="*/ 1 h 1"/>
                  <a:gd name="T18" fmla="*/ 0 w 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0" y="1"/>
                    </a:moveTo>
                    <a:lnTo>
                      <a:pt x="1" y="1"/>
                    </a:lnTo>
                    <a:lnTo>
                      <a:pt x="1" y="0"/>
                    </a:lnTo>
                    <a:lnTo>
                      <a:pt x="2" y="0"/>
                    </a:lnTo>
                    <a:lnTo>
                      <a:pt x="3" y="0"/>
                    </a:lnTo>
                    <a:lnTo>
                      <a:pt x="2" y="1"/>
                    </a:lnTo>
                    <a:lnTo>
                      <a:pt x="3" y="1"/>
                    </a:lnTo>
                    <a:lnTo>
                      <a:pt x="2"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0" name="Freeform 288"/>
              <p:cNvSpPr>
                <a:spLocks/>
              </p:cNvSpPr>
              <p:nvPr/>
            </p:nvSpPr>
            <p:spPr bwMode="auto">
              <a:xfrm>
                <a:off x="4529" y="1979"/>
                <a:ext cx="3" cy="1"/>
              </a:xfrm>
              <a:custGeom>
                <a:avLst/>
                <a:gdLst>
                  <a:gd name="T0" fmla="*/ 0 w 3"/>
                  <a:gd name="T1" fmla="*/ 1 h 1"/>
                  <a:gd name="T2" fmla="*/ 1 w 3"/>
                  <a:gd name="T3" fmla="*/ 1 h 1"/>
                  <a:gd name="T4" fmla="*/ 1 w 3"/>
                  <a:gd name="T5" fmla="*/ 0 h 1"/>
                  <a:gd name="T6" fmla="*/ 2 w 3"/>
                  <a:gd name="T7" fmla="*/ 0 h 1"/>
                  <a:gd name="T8" fmla="*/ 3 w 3"/>
                  <a:gd name="T9" fmla="*/ 0 h 1"/>
                  <a:gd name="T10" fmla="*/ 2 w 3"/>
                  <a:gd name="T11" fmla="*/ 1 h 1"/>
                  <a:gd name="T12" fmla="*/ 3 w 3"/>
                  <a:gd name="T13" fmla="*/ 1 h 1"/>
                  <a:gd name="T14" fmla="*/ 2 w 3"/>
                  <a:gd name="T15" fmla="*/ 1 h 1"/>
                  <a:gd name="T16" fmla="*/ 1 w 3"/>
                  <a:gd name="T17" fmla="*/ 1 h 1"/>
                  <a:gd name="T18" fmla="*/ 0 w 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0" y="1"/>
                    </a:moveTo>
                    <a:lnTo>
                      <a:pt x="1" y="1"/>
                    </a:lnTo>
                    <a:lnTo>
                      <a:pt x="1" y="0"/>
                    </a:lnTo>
                    <a:lnTo>
                      <a:pt x="2" y="0"/>
                    </a:lnTo>
                    <a:lnTo>
                      <a:pt x="3" y="0"/>
                    </a:lnTo>
                    <a:lnTo>
                      <a:pt x="2" y="1"/>
                    </a:lnTo>
                    <a:lnTo>
                      <a:pt x="3" y="1"/>
                    </a:lnTo>
                    <a:lnTo>
                      <a:pt x="2"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1" name="Freeform 289"/>
              <p:cNvSpPr>
                <a:spLocks/>
              </p:cNvSpPr>
              <p:nvPr/>
            </p:nvSpPr>
            <p:spPr bwMode="auto">
              <a:xfrm>
                <a:off x="4530" y="198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2" name="Freeform 290"/>
              <p:cNvSpPr>
                <a:spLocks/>
              </p:cNvSpPr>
              <p:nvPr/>
            </p:nvSpPr>
            <p:spPr bwMode="auto">
              <a:xfrm>
                <a:off x="4530" y="1982"/>
                <a:ext cx="1" cy="1"/>
              </a:xfrm>
              <a:custGeom>
                <a:avLst/>
                <a:gdLst>
                  <a:gd name="T0" fmla="*/ 0 w 1"/>
                  <a:gd name="T1" fmla="*/ 0 h 1"/>
                  <a:gd name="T2" fmla="*/ 1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3" name="Freeform 291"/>
              <p:cNvSpPr>
                <a:spLocks/>
              </p:cNvSpPr>
              <p:nvPr/>
            </p:nvSpPr>
            <p:spPr bwMode="auto">
              <a:xfrm>
                <a:off x="4530" y="1982"/>
                <a:ext cx="1" cy="1"/>
              </a:xfrm>
              <a:custGeom>
                <a:avLst/>
                <a:gdLst>
                  <a:gd name="T0" fmla="*/ 0 w 1"/>
                  <a:gd name="T1" fmla="*/ 0 h 1"/>
                  <a:gd name="T2" fmla="*/ 1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4" name="Freeform 292"/>
              <p:cNvSpPr>
                <a:spLocks/>
              </p:cNvSpPr>
              <p:nvPr/>
            </p:nvSpPr>
            <p:spPr bwMode="auto">
              <a:xfrm>
                <a:off x="4569" y="196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5" name="Freeform 293"/>
              <p:cNvSpPr>
                <a:spLocks/>
              </p:cNvSpPr>
              <p:nvPr/>
            </p:nvSpPr>
            <p:spPr bwMode="auto">
              <a:xfrm>
                <a:off x="4531" y="1985"/>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6" name="Freeform 294"/>
              <p:cNvSpPr>
                <a:spLocks/>
              </p:cNvSpPr>
              <p:nvPr/>
            </p:nvSpPr>
            <p:spPr bwMode="auto">
              <a:xfrm>
                <a:off x="4568" y="19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7" name="Freeform 295"/>
              <p:cNvSpPr>
                <a:spLocks/>
              </p:cNvSpPr>
              <p:nvPr/>
            </p:nvSpPr>
            <p:spPr bwMode="auto">
              <a:xfrm>
                <a:off x="4531" y="1981"/>
                <a:ext cx="1" cy="1"/>
              </a:xfrm>
              <a:custGeom>
                <a:avLst/>
                <a:gdLst>
                  <a:gd name="T0" fmla="*/ 0 w 1"/>
                  <a:gd name="T1" fmla="*/ 0 h 1"/>
                  <a:gd name="T2" fmla="*/ 1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8" name="Freeform 296"/>
              <p:cNvSpPr>
                <a:spLocks/>
              </p:cNvSpPr>
              <p:nvPr/>
            </p:nvSpPr>
            <p:spPr bwMode="auto">
              <a:xfrm>
                <a:off x="4531" y="1981"/>
                <a:ext cx="1" cy="1"/>
              </a:xfrm>
              <a:custGeom>
                <a:avLst/>
                <a:gdLst>
                  <a:gd name="T0" fmla="*/ 0 w 1"/>
                  <a:gd name="T1" fmla="*/ 0 h 1"/>
                  <a:gd name="T2" fmla="*/ 1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9" name="Rectangle 297"/>
              <p:cNvSpPr>
                <a:spLocks noChangeArrowheads="1"/>
              </p:cNvSpPr>
              <p:nvPr/>
            </p:nvSpPr>
            <p:spPr bwMode="auto">
              <a:xfrm>
                <a:off x="4567" y="1957"/>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0" name="Rectangle 298"/>
              <p:cNvSpPr>
                <a:spLocks noChangeArrowheads="1"/>
              </p:cNvSpPr>
              <p:nvPr/>
            </p:nvSpPr>
            <p:spPr bwMode="auto">
              <a:xfrm>
                <a:off x="4567" y="1957"/>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1" name="Rectangle 299"/>
              <p:cNvSpPr>
                <a:spLocks noChangeArrowheads="1"/>
              </p:cNvSpPr>
              <p:nvPr/>
            </p:nvSpPr>
            <p:spPr bwMode="auto">
              <a:xfrm>
                <a:off x="4531" y="1983"/>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2" name="Freeform 300"/>
              <p:cNvSpPr>
                <a:spLocks/>
              </p:cNvSpPr>
              <p:nvPr/>
            </p:nvSpPr>
            <p:spPr bwMode="auto">
              <a:xfrm>
                <a:off x="4532" y="19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3" name="Freeform 301"/>
              <p:cNvSpPr>
                <a:spLocks/>
              </p:cNvSpPr>
              <p:nvPr/>
            </p:nvSpPr>
            <p:spPr bwMode="auto">
              <a:xfrm>
                <a:off x="4532" y="198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4" name="Freeform 302"/>
              <p:cNvSpPr>
                <a:spLocks/>
              </p:cNvSpPr>
              <p:nvPr/>
            </p:nvSpPr>
            <p:spPr bwMode="auto">
              <a:xfrm>
                <a:off x="4532" y="1986"/>
                <a:ext cx="1" cy="1"/>
              </a:xfrm>
              <a:custGeom>
                <a:avLst/>
                <a:gdLst>
                  <a:gd name="T0" fmla="*/ 0 w 1"/>
                  <a:gd name="T1" fmla="*/ 1 h 1"/>
                  <a:gd name="T2" fmla="*/ 1 w 1"/>
                  <a:gd name="T3" fmla="*/ 1 h 1"/>
                  <a:gd name="T4" fmla="*/ 1 w 1"/>
                  <a:gd name="T5" fmla="*/ 0 h 1"/>
                  <a:gd name="T6" fmla="*/ 1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1" y="1"/>
                    </a:lnTo>
                    <a:lnTo>
                      <a:pt x="1" y="0"/>
                    </a:lnTo>
                    <a:lnTo>
                      <a:pt x="1" y="0"/>
                    </a:lnTo>
                    <a:lnTo>
                      <a:pt x="1"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5" name="Freeform 303"/>
              <p:cNvSpPr>
                <a:spLocks/>
              </p:cNvSpPr>
              <p:nvPr/>
            </p:nvSpPr>
            <p:spPr bwMode="auto">
              <a:xfrm>
                <a:off x="4532" y="1986"/>
                <a:ext cx="1" cy="1"/>
              </a:xfrm>
              <a:custGeom>
                <a:avLst/>
                <a:gdLst>
                  <a:gd name="T0" fmla="*/ 0 w 1"/>
                  <a:gd name="T1" fmla="*/ 1 h 1"/>
                  <a:gd name="T2" fmla="*/ 1 w 1"/>
                  <a:gd name="T3" fmla="*/ 1 h 1"/>
                  <a:gd name="T4" fmla="*/ 1 w 1"/>
                  <a:gd name="T5" fmla="*/ 0 h 1"/>
                  <a:gd name="T6" fmla="*/ 1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1" y="1"/>
                    </a:lnTo>
                    <a:lnTo>
                      <a:pt x="1" y="0"/>
                    </a:lnTo>
                    <a:lnTo>
                      <a:pt x="1" y="0"/>
                    </a:lnTo>
                    <a:lnTo>
                      <a:pt x="1"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6" name="Freeform 304"/>
              <p:cNvSpPr>
                <a:spLocks/>
              </p:cNvSpPr>
              <p:nvPr/>
            </p:nvSpPr>
            <p:spPr bwMode="auto">
              <a:xfrm>
                <a:off x="4539" y="1982"/>
                <a:ext cx="0" cy="1"/>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0"/>
                    </a:lnTo>
                    <a:lnTo>
                      <a:pt x="0"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7" name="Freeform 305"/>
              <p:cNvSpPr>
                <a:spLocks/>
              </p:cNvSpPr>
              <p:nvPr/>
            </p:nvSpPr>
            <p:spPr bwMode="auto">
              <a:xfrm>
                <a:off x="4539" y="1980"/>
                <a:ext cx="0" cy="2"/>
              </a:xfrm>
              <a:custGeom>
                <a:avLst/>
                <a:gdLst>
                  <a:gd name="T0" fmla="*/ 1 h 2"/>
                  <a:gd name="T1" fmla="*/ 0 h 2"/>
                  <a:gd name="T2" fmla="*/ 1 h 2"/>
                  <a:gd name="T3" fmla="*/ 1 h 2"/>
                  <a:gd name="T4" fmla="*/ 2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lnTo>
                      <a:pt x="0" y="0"/>
                    </a:lnTo>
                    <a:lnTo>
                      <a:pt x="0" y="1"/>
                    </a:lnTo>
                    <a:lnTo>
                      <a:pt x="0"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8" name="Freeform 306"/>
              <p:cNvSpPr>
                <a:spLocks/>
              </p:cNvSpPr>
              <p:nvPr/>
            </p:nvSpPr>
            <p:spPr bwMode="auto">
              <a:xfrm>
                <a:off x="4533" y="19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9" name="Freeform 307"/>
              <p:cNvSpPr>
                <a:spLocks/>
              </p:cNvSpPr>
              <p:nvPr/>
            </p:nvSpPr>
            <p:spPr bwMode="auto">
              <a:xfrm>
                <a:off x="4536" y="198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0" name="Freeform 308"/>
              <p:cNvSpPr>
                <a:spLocks/>
              </p:cNvSpPr>
              <p:nvPr/>
            </p:nvSpPr>
            <p:spPr bwMode="auto">
              <a:xfrm>
                <a:off x="4536" y="1981"/>
                <a:ext cx="2" cy="2"/>
              </a:xfrm>
              <a:custGeom>
                <a:avLst/>
                <a:gdLst>
                  <a:gd name="T0" fmla="*/ 0 w 2"/>
                  <a:gd name="T1" fmla="*/ 1 h 2"/>
                  <a:gd name="T2" fmla="*/ 0 w 2"/>
                  <a:gd name="T3" fmla="*/ 0 h 2"/>
                  <a:gd name="T4" fmla="*/ 1 w 2"/>
                  <a:gd name="T5" fmla="*/ 0 h 2"/>
                  <a:gd name="T6" fmla="*/ 2 w 2"/>
                  <a:gd name="T7" fmla="*/ 0 h 2"/>
                  <a:gd name="T8" fmla="*/ 1 w 2"/>
                  <a:gd name="T9" fmla="*/ 0 h 2"/>
                  <a:gd name="T10" fmla="*/ 0 w 2"/>
                  <a:gd name="T11" fmla="*/ 1 h 2"/>
                  <a:gd name="T12" fmla="*/ 0 w 2"/>
                  <a:gd name="T13" fmla="*/ 2 h 2"/>
                  <a:gd name="T14" fmla="*/ 0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1"/>
                    </a:moveTo>
                    <a:lnTo>
                      <a:pt x="0" y="0"/>
                    </a:lnTo>
                    <a:lnTo>
                      <a:pt x="1" y="0"/>
                    </a:lnTo>
                    <a:lnTo>
                      <a:pt x="2" y="0"/>
                    </a:lnTo>
                    <a:lnTo>
                      <a:pt x="1" y="0"/>
                    </a:lnTo>
                    <a:lnTo>
                      <a:pt x="0" y="1"/>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1" name="Freeform 309"/>
              <p:cNvSpPr>
                <a:spLocks/>
              </p:cNvSpPr>
              <p:nvPr/>
            </p:nvSpPr>
            <p:spPr bwMode="auto">
              <a:xfrm>
                <a:off x="4536" y="1981"/>
                <a:ext cx="2" cy="2"/>
              </a:xfrm>
              <a:custGeom>
                <a:avLst/>
                <a:gdLst>
                  <a:gd name="T0" fmla="*/ 0 w 2"/>
                  <a:gd name="T1" fmla="*/ 1 h 2"/>
                  <a:gd name="T2" fmla="*/ 0 w 2"/>
                  <a:gd name="T3" fmla="*/ 0 h 2"/>
                  <a:gd name="T4" fmla="*/ 1 w 2"/>
                  <a:gd name="T5" fmla="*/ 0 h 2"/>
                  <a:gd name="T6" fmla="*/ 2 w 2"/>
                  <a:gd name="T7" fmla="*/ 0 h 2"/>
                  <a:gd name="T8" fmla="*/ 1 w 2"/>
                  <a:gd name="T9" fmla="*/ 0 h 2"/>
                  <a:gd name="T10" fmla="*/ 0 w 2"/>
                  <a:gd name="T11" fmla="*/ 1 h 2"/>
                  <a:gd name="T12" fmla="*/ 0 w 2"/>
                  <a:gd name="T13" fmla="*/ 2 h 2"/>
                  <a:gd name="T14" fmla="*/ 0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1"/>
                    </a:moveTo>
                    <a:lnTo>
                      <a:pt x="0" y="0"/>
                    </a:lnTo>
                    <a:lnTo>
                      <a:pt x="1" y="0"/>
                    </a:lnTo>
                    <a:lnTo>
                      <a:pt x="2" y="0"/>
                    </a:lnTo>
                    <a:lnTo>
                      <a:pt x="1" y="0"/>
                    </a:lnTo>
                    <a:lnTo>
                      <a:pt x="0"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2" name="Freeform 310"/>
              <p:cNvSpPr>
                <a:spLocks/>
              </p:cNvSpPr>
              <p:nvPr/>
            </p:nvSpPr>
            <p:spPr bwMode="auto">
              <a:xfrm>
                <a:off x="4535" y="1979"/>
                <a:ext cx="1" cy="2"/>
              </a:xfrm>
              <a:custGeom>
                <a:avLst/>
                <a:gdLst>
                  <a:gd name="T0" fmla="*/ 0 w 1"/>
                  <a:gd name="T1" fmla="*/ 1 h 2"/>
                  <a:gd name="T2" fmla="*/ 1 w 1"/>
                  <a:gd name="T3" fmla="*/ 1 h 2"/>
                  <a:gd name="T4" fmla="*/ 1 w 1"/>
                  <a:gd name="T5" fmla="*/ 0 h 2"/>
                  <a:gd name="T6" fmla="*/ 1 w 1"/>
                  <a:gd name="T7" fmla="*/ 1 h 2"/>
                  <a:gd name="T8" fmla="*/ 1 w 1"/>
                  <a:gd name="T9" fmla="*/ 2 h 2"/>
                  <a:gd name="T10" fmla="*/ 1 w 1"/>
                  <a:gd name="T11" fmla="*/ 1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lnTo>
                      <a:pt x="1" y="1"/>
                    </a:lnTo>
                    <a:lnTo>
                      <a:pt x="1" y="0"/>
                    </a:lnTo>
                    <a:lnTo>
                      <a:pt x="1" y="1"/>
                    </a:lnTo>
                    <a:lnTo>
                      <a:pt x="1" y="2"/>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3" name="Freeform 311"/>
              <p:cNvSpPr>
                <a:spLocks/>
              </p:cNvSpPr>
              <p:nvPr/>
            </p:nvSpPr>
            <p:spPr bwMode="auto">
              <a:xfrm>
                <a:off x="4535" y="1979"/>
                <a:ext cx="1" cy="2"/>
              </a:xfrm>
              <a:custGeom>
                <a:avLst/>
                <a:gdLst>
                  <a:gd name="T0" fmla="*/ 0 w 1"/>
                  <a:gd name="T1" fmla="*/ 1 h 2"/>
                  <a:gd name="T2" fmla="*/ 1 w 1"/>
                  <a:gd name="T3" fmla="*/ 1 h 2"/>
                  <a:gd name="T4" fmla="*/ 1 w 1"/>
                  <a:gd name="T5" fmla="*/ 0 h 2"/>
                  <a:gd name="T6" fmla="*/ 1 w 1"/>
                  <a:gd name="T7" fmla="*/ 1 h 2"/>
                  <a:gd name="T8" fmla="*/ 1 w 1"/>
                  <a:gd name="T9" fmla="*/ 2 h 2"/>
                  <a:gd name="T10" fmla="*/ 1 w 1"/>
                  <a:gd name="T11" fmla="*/ 1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lnTo>
                      <a:pt x="1" y="1"/>
                    </a:lnTo>
                    <a:lnTo>
                      <a:pt x="1" y="0"/>
                    </a:lnTo>
                    <a:lnTo>
                      <a:pt x="1" y="1"/>
                    </a:lnTo>
                    <a:lnTo>
                      <a:pt x="1" y="2"/>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4" name="Freeform 312"/>
              <p:cNvSpPr>
                <a:spLocks/>
              </p:cNvSpPr>
              <p:nvPr/>
            </p:nvSpPr>
            <p:spPr bwMode="auto">
              <a:xfrm>
                <a:off x="4535" y="1986"/>
                <a:ext cx="2" cy="0"/>
              </a:xfrm>
              <a:custGeom>
                <a:avLst/>
                <a:gdLst>
                  <a:gd name="T0" fmla="*/ 0 w 2"/>
                  <a:gd name="T1" fmla="*/ 0 w 2"/>
                  <a:gd name="T2" fmla="*/ 1 w 2"/>
                  <a:gd name="T3" fmla="*/ 2 w 2"/>
                  <a:gd name="T4" fmla="*/ 1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1" y="0"/>
                    </a:lnTo>
                    <a:lnTo>
                      <a:pt x="2"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5" name="Freeform 313"/>
              <p:cNvSpPr>
                <a:spLocks/>
              </p:cNvSpPr>
              <p:nvPr/>
            </p:nvSpPr>
            <p:spPr bwMode="auto">
              <a:xfrm>
                <a:off x="4533" y="1980"/>
                <a:ext cx="1" cy="1"/>
              </a:xfrm>
              <a:custGeom>
                <a:avLst/>
                <a:gdLst>
                  <a:gd name="T0" fmla="*/ 0 w 1"/>
                  <a:gd name="T1" fmla="*/ 1 h 1"/>
                  <a:gd name="T2" fmla="*/ 0 w 1"/>
                  <a:gd name="T3" fmla="*/ 0 h 1"/>
                  <a:gd name="T4" fmla="*/ 1 w 1"/>
                  <a:gd name="T5" fmla="*/ 0 h 1"/>
                  <a:gd name="T6" fmla="*/ 0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0"/>
                    </a:lnTo>
                    <a:lnTo>
                      <a:pt x="1" y="0"/>
                    </a:lnTo>
                    <a:lnTo>
                      <a:pt x="0" y="1"/>
                    </a:lnTo>
                    <a:lnTo>
                      <a:pt x="0"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6" name="Freeform 314"/>
              <p:cNvSpPr>
                <a:spLocks/>
              </p:cNvSpPr>
              <p:nvPr/>
            </p:nvSpPr>
            <p:spPr bwMode="auto">
              <a:xfrm>
                <a:off x="4533" y="1980"/>
                <a:ext cx="1" cy="1"/>
              </a:xfrm>
              <a:custGeom>
                <a:avLst/>
                <a:gdLst>
                  <a:gd name="T0" fmla="*/ 0 w 1"/>
                  <a:gd name="T1" fmla="*/ 1 h 1"/>
                  <a:gd name="T2" fmla="*/ 0 w 1"/>
                  <a:gd name="T3" fmla="*/ 0 h 1"/>
                  <a:gd name="T4" fmla="*/ 1 w 1"/>
                  <a:gd name="T5" fmla="*/ 0 h 1"/>
                  <a:gd name="T6" fmla="*/ 0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0"/>
                    </a:lnTo>
                    <a:lnTo>
                      <a:pt x="1" y="0"/>
                    </a:lnTo>
                    <a:lnTo>
                      <a:pt x="0" y="1"/>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7" name="Freeform 315"/>
              <p:cNvSpPr>
                <a:spLocks/>
              </p:cNvSpPr>
              <p:nvPr/>
            </p:nvSpPr>
            <p:spPr bwMode="auto">
              <a:xfrm>
                <a:off x="4534" y="1988"/>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8" name="Freeform 316"/>
              <p:cNvSpPr>
                <a:spLocks/>
              </p:cNvSpPr>
              <p:nvPr/>
            </p:nvSpPr>
            <p:spPr bwMode="auto">
              <a:xfrm>
                <a:off x="4534" y="1988"/>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9" name="Freeform 317"/>
              <p:cNvSpPr>
                <a:spLocks/>
              </p:cNvSpPr>
              <p:nvPr/>
            </p:nvSpPr>
            <p:spPr bwMode="auto">
              <a:xfrm>
                <a:off x="4534" y="1983"/>
                <a:ext cx="3" cy="3"/>
              </a:xfrm>
              <a:custGeom>
                <a:avLst/>
                <a:gdLst>
                  <a:gd name="T0" fmla="*/ 0 w 3"/>
                  <a:gd name="T1" fmla="*/ 3 h 3"/>
                  <a:gd name="T2" fmla="*/ 0 w 3"/>
                  <a:gd name="T3" fmla="*/ 2 h 3"/>
                  <a:gd name="T4" fmla="*/ 0 w 3"/>
                  <a:gd name="T5" fmla="*/ 3 h 3"/>
                  <a:gd name="T6" fmla="*/ 1 w 3"/>
                  <a:gd name="T7" fmla="*/ 2 h 3"/>
                  <a:gd name="T8" fmla="*/ 1 w 3"/>
                  <a:gd name="T9" fmla="*/ 2 h 3"/>
                  <a:gd name="T10" fmla="*/ 2 w 3"/>
                  <a:gd name="T11" fmla="*/ 2 h 3"/>
                  <a:gd name="T12" fmla="*/ 2 w 3"/>
                  <a:gd name="T13" fmla="*/ 1 h 3"/>
                  <a:gd name="T14" fmla="*/ 2 w 3"/>
                  <a:gd name="T15" fmla="*/ 1 h 3"/>
                  <a:gd name="T16" fmla="*/ 2 w 3"/>
                  <a:gd name="T17" fmla="*/ 0 h 3"/>
                  <a:gd name="T18" fmla="*/ 2 w 3"/>
                  <a:gd name="T19" fmla="*/ 1 h 3"/>
                  <a:gd name="T20" fmla="*/ 3 w 3"/>
                  <a:gd name="T21" fmla="*/ 1 h 3"/>
                  <a:gd name="T22" fmla="*/ 2 w 3"/>
                  <a:gd name="T23" fmla="*/ 2 h 3"/>
                  <a:gd name="T24" fmla="*/ 1 w 3"/>
                  <a:gd name="T25" fmla="*/ 2 h 3"/>
                  <a:gd name="T26" fmla="*/ 1 w 3"/>
                  <a:gd name="T27" fmla="*/ 2 h 3"/>
                  <a:gd name="T28" fmla="*/ 1 w 3"/>
                  <a:gd name="T29" fmla="*/ 3 h 3"/>
                  <a:gd name="T30" fmla="*/ 0 w 3"/>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0" y="3"/>
                    </a:moveTo>
                    <a:lnTo>
                      <a:pt x="0" y="2"/>
                    </a:lnTo>
                    <a:lnTo>
                      <a:pt x="0" y="3"/>
                    </a:lnTo>
                    <a:lnTo>
                      <a:pt x="1" y="2"/>
                    </a:lnTo>
                    <a:lnTo>
                      <a:pt x="1" y="2"/>
                    </a:lnTo>
                    <a:lnTo>
                      <a:pt x="2" y="2"/>
                    </a:lnTo>
                    <a:lnTo>
                      <a:pt x="2" y="1"/>
                    </a:lnTo>
                    <a:lnTo>
                      <a:pt x="2" y="1"/>
                    </a:lnTo>
                    <a:lnTo>
                      <a:pt x="2" y="0"/>
                    </a:lnTo>
                    <a:lnTo>
                      <a:pt x="2" y="1"/>
                    </a:lnTo>
                    <a:lnTo>
                      <a:pt x="3" y="1"/>
                    </a:lnTo>
                    <a:lnTo>
                      <a:pt x="2" y="2"/>
                    </a:lnTo>
                    <a:lnTo>
                      <a:pt x="1" y="2"/>
                    </a:lnTo>
                    <a:lnTo>
                      <a:pt x="1" y="2"/>
                    </a:lnTo>
                    <a:lnTo>
                      <a:pt x="1"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0" name="Freeform 318"/>
              <p:cNvSpPr>
                <a:spLocks/>
              </p:cNvSpPr>
              <p:nvPr/>
            </p:nvSpPr>
            <p:spPr bwMode="auto">
              <a:xfrm>
                <a:off x="4534" y="1983"/>
                <a:ext cx="3" cy="3"/>
              </a:xfrm>
              <a:custGeom>
                <a:avLst/>
                <a:gdLst>
                  <a:gd name="T0" fmla="*/ 0 w 3"/>
                  <a:gd name="T1" fmla="*/ 3 h 3"/>
                  <a:gd name="T2" fmla="*/ 0 w 3"/>
                  <a:gd name="T3" fmla="*/ 2 h 3"/>
                  <a:gd name="T4" fmla="*/ 0 w 3"/>
                  <a:gd name="T5" fmla="*/ 3 h 3"/>
                  <a:gd name="T6" fmla="*/ 1 w 3"/>
                  <a:gd name="T7" fmla="*/ 2 h 3"/>
                  <a:gd name="T8" fmla="*/ 1 w 3"/>
                  <a:gd name="T9" fmla="*/ 2 h 3"/>
                  <a:gd name="T10" fmla="*/ 2 w 3"/>
                  <a:gd name="T11" fmla="*/ 2 h 3"/>
                  <a:gd name="T12" fmla="*/ 2 w 3"/>
                  <a:gd name="T13" fmla="*/ 1 h 3"/>
                  <a:gd name="T14" fmla="*/ 2 w 3"/>
                  <a:gd name="T15" fmla="*/ 1 h 3"/>
                  <a:gd name="T16" fmla="*/ 2 w 3"/>
                  <a:gd name="T17" fmla="*/ 0 h 3"/>
                  <a:gd name="T18" fmla="*/ 2 w 3"/>
                  <a:gd name="T19" fmla="*/ 1 h 3"/>
                  <a:gd name="T20" fmla="*/ 3 w 3"/>
                  <a:gd name="T21" fmla="*/ 1 h 3"/>
                  <a:gd name="T22" fmla="*/ 2 w 3"/>
                  <a:gd name="T23" fmla="*/ 2 h 3"/>
                  <a:gd name="T24" fmla="*/ 1 w 3"/>
                  <a:gd name="T25" fmla="*/ 2 h 3"/>
                  <a:gd name="T26" fmla="*/ 1 w 3"/>
                  <a:gd name="T27" fmla="*/ 2 h 3"/>
                  <a:gd name="T28" fmla="*/ 1 w 3"/>
                  <a:gd name="T29" fmla="*/ 3 h 3"/>
                  <a:gd name="T30" fmla="*/ 0 w 3"/>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0" y="3"/>
                    </a:moveTo>
                    <a:lnTo>
                      <a:pt x="0" y="2"/>
                    </a:lnTo>
                    <a:lnTo>
                      <a:pt x="0" y="3"/>
                    </a:lnTo>
                    <a:lnTo>
                      <a:pt x="1" y="2"/>
                    </a:lnTo>
                    <a:lnTo>
                      <a:pt x="1" y="2"/>
                    </a:lnTo>
                    <a:lnTo>
                      <a:pt x="2" y="2"/>
                    </a:lnTo>
                    <a:lnTo>
                      <a:pt x="2" y="1"/>
                    </a:lnTo>
                    <a:lnTo>
                      <a:pt x="2" y="1"/>
                    </a:lnTo>
                    <a:lnTo>
                      <a:pt x="2" y="0"/>
                    </a:lnTo>
                    <a:lnTo>
                      <a:pt x="2" y="1"/>
                    </a:lnTo>
                    <a:lnTo>
                      <a:pt x="3" y="1"/>
                    </a:lnTo>
                    <a:lnTo>
                      <a:pt x="2" y="2"/>
                    </a:lnTo>
                    <a:lnTo>
                      <a:pt x="1" y="2"/>
                    </a:lnTo>
                    <a:lnTo>
                      <a:pt x="1" y="2"/>
                    </a:lnTo>
                    <a:lnTo>
                      <a:pt x="1"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1" name="Freeform 319"/>
              <p:cNvSpPr>
                <a:spLocks/>
              </p:cNvSpPr>
              <p:nvPr/>
            </p:nvSpPr>
            <p:spPr bwMode="auto">
              <a:xfrm>
                <a:off x="4535" y="1987"/>
                <a:ext cx="1" cy="1"/>
              </a:xfrm>
              <a:custGeom>
                <a:avLst/>
                <a:gdLst>
                  <a:gd name="T0" fmla="*/ 0 w 1"/>
                  <a:gd name="T1" fmla="*/ 1 h 1"/>
                  <a:gd name="T2" fmla="*/ 0 w 1"/>
                  <a:gd name="T3" fmla="*/ 0 h 1"/>
                  <a:gd name="T4" fmla="*/ 0 w 1"/>
                  <a:gd name="T5" fmla="*/ 1 h 1"/>
                  <a:gd name="T6" fmla="*/ 1 w 1"/>
                  <a:gd name="T7" fmla="*/ 1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0"/>
                    </a:lnTo>
                    <a:lnTo>
                      <a:pt x="0" y="1"/>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2" name="Freeform 320"/>
              <p:cNvSpPr>
                <a:spLocks/>
              </p:cNvSpPr>
              <p:nvPr/>
            </p:nvSpPr>
            <p:spPr bwMode="auto">
              <a:xfrm>
                <a:off x="4535" y="1987"/>
                <a:ext cx="1" cy="1"/>
              </a:xfrm>
              <a:custGeom>
                <a:avLst/>
                <a:gdLst>
                  <a:gd name="T0" fmla="*/ 0 w 1"/>
                  <a:gd name="T1" fmla="*/ 1 h 1"/>
                  <a:gd name="T2" fmla="*/ 0 w 1"/>
                  <a:gd name="T3" fmla="*/ 0 h 1"/>
                  <a:gd name="T4" fmla="*/ 0 w 1"/>
                  <a:gd name="T5" fmla="*/ 1 h 1"/>
                  <a:gd name="T6" fmla="*/ 1 w 1"/>
                  <a:gd name="T7" fmla="*/ 1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0"/>
                    </a:lnTo>
                    <a:lnTo>
                      <a:pt x="0" y="1"/>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3" name="Freeform 321"/>
              <p:cNvSpPr>
                <a:spLocks/>
              </p:cNvSpPr>
              <p:nvPr/>
            </p:nvSpPr>
            <p:spPr bwMode="auto">
              <a:xfrm>
                <a:off x="4534" y="1980"/>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4" name="Freeform 322"/>
              <p:cNvSpPr>
                <a:spLocks/>
              </p:cNvSpPr>
              <p:nvPr/>
            </p:nvSpPr>
            <p:spPr bwMode="auto">
              <a:xfrm>
                <a:off x="4534" y="1980"/>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5" name="Freeform 323"/>
              <p:cNvSpPr>
                <a:spLocks/>
              </p:cNvSpPr>
              <p:nvPr/>
            </p:nvSpPr>
            <p:spPr bwMode="auto">
              <a:xfrm>
                <a:off x="4351" y="1616"/>
                <a:ext cx="194" cy="182"/>
              </a:xfrm>
              <a:custGeom>
                <a:avLst/>
                <a:gdLst>
                  <a:gd name="T0" fmla="*/ 35 w 194"/>
                  <a:gd name="T1" fmla="*/ 6 h 182"/>
                  <a:gd name="T2" fmla="*/ 50 w 194"/>
                  <a:gd name="T3" fmla="*/ 5 h 182"/>
                  <a:gd name="T4" fmla="*/ 66 w 194"/>
                  <a:gd name="T5" fmla="*/ 5 h 182"/>
                  <a:gd name="T6" fmla="*/ 77 w 194"/>
                  <a:gd name="T7" fmla="*/ 4 h 182"/>
                  <a:gd name="T8" fmla="*/ 91 w 194"/>
                  <a:gd name="T9" fmla="*/ 4 h 182"/>
                  <a:gd name="T10" fmla="*/ 112 w 194"/>
                  <a:gd name="T11" fmla="*/ 3 h 182"/>
                  <a:gd name="T12" fmla="*/ 130 w 194"/>
                  <a:gd name="T13" fmla="*/ 2 h 182"/>
                  <a:gd name="T14" fmla="*/ 143 w 194"/>
                  <a:gd name="T15" fmla="*/ 1 h 182"/>
                  <a:gd name="T16" fmla="*/ 154 w 194"/>
                  <a:gd name="T17" fmla="*/ 1 h 182"/>
                  <a:gd name="T18" fmla="*/ 172 w 194"/>
                  <a:gd name="T19" fmla="*/ 3 h 182"/>
                  <a:gd name="T20" fmla="*/ 176 w 194"/>
                  <a:gd name="T21" fmla="*/ 10 h 182"/>
                  <a:gd name="T22" fmla="*/ 171 w 194"/>
                  <a:gd name="T23" fmla="*/ 16 h 182"/>
                  <a:gd name="T24" fmla="*/ 166 w 194"/>
                  <a:gd name="T25" fmla="*/ 22 h 182"/>
                  <a:gd name="T26" fmla="*/ 180 w 194"/>
                  <a:gd name="T27" fmla="*/ 24 h 182"/>
                  <a:gd name="T28" fmla="*/ 192 w 194"/>
                  <a:gd name="T29" fmla="*/ 29 h 182"/>
                  <a:gd name="T30" fmla="*/ 188 w 194"/>
                  <a:gd name="T31" fmla="*/ 34 h 182"/>
                  <a:gd name="T32" fmla="*/ 182 w 194"/>
                  <a:gd name="T33" fmla="*/ 40 h 182"/>
                  <a:gd name="T34" fmla="*/ 182 w 194"/>
                  <a:gd name="T35" fmla="*/ 46 h 182"/>
                  <a:gd name="T36" fmla="*/ 180 w 194"/>
                  <a:gd name="T37" fmla="*/ 46 h 182"/>
                  <a:gd name="T38" fmla="*/ 178 w 194"/>
                  <a:gd name="T39" fmla="*/ 54 h 182"/>
                  <a:gd name="T40" fmla="*/ 176 w 194"/>
                  <a:gd name="T41" fmla="*/ 56 h 182"/>
                  <a:gd name="T42" fmla="*/ 175 w 194"/>
                  <a:gd name="T43" fmla="*/ 61 h 182"/>
                  <a:gd name="T44" fmla="*/ 178 w 194"/>
                  <a:gd name="T45" fmla="*/ 69 h 182"/>
                  <a:gd name="T46" fmla="*/ 173 w 194"/>
                  <a:gd name="T47" fmla="*/ 78 h 182"/>
                  <a:gd name="T48" fmla="*/ 166 w 194"/>
                  <a:gd name="T49" fmla="*/ 81 h 182"/>
                  <a:gd name="T50" fmla="*/ 163 w 194"/>
                  <a:gd name="T51" fmla="*/ 90 h 182"/>
                  <a:gd name="T52" fmla="*/ 160 w 194"/>
                  <a:gd name="T53" fmla="*/ 90 h 182"/>
                  <a:gd name="T54" fmla="*/ 161 w 194"/>
                  <a:gd name="T55" fmla="*/ 94 h 182"/>
                  <a:gd name="T56" fmla="*/ 162 w 194"/>
                  <a:gd name="T57" fmla="*/ 98 h 182"/>
                  <a:gd name="T58" fmla="*/ 158 w 194"/>
                  <a:gd name="T59" fmla="*/ 110 h 182"/>
                  <a:gd name="T60" fmla="*/ 154 w 194"/>
                  <a:gd name="T61" fmla="*/ 112 h 182"/>
                  <a:gd name="T62" fmla="*/ 149 w 194"/>
                  <a:gd name="T63" fmla="*/ 117 h 182"/>
                  <a:gd name="T64" fmla="*/ 148 w 194"/>
                  <a:gd name="T65" fmla="*/ 122 h 182"/>
                  <a:gd name="T66" fmla="*/ 147 w 194"/>
                  <a:gd name="T67" fmla="*/ 129 h 182"/>
                  <a:gd name="T68" fmla="*/ 143 w 194"/>
                  <a:gd name="T69" fmla="*/ 133 h 182"/>
                  <a:gd name="T70" fmla="*/ 141 w 194"/>
                  <a:gd name="T71" fmla="*/ 138 h 182"/>
                  <a:gd name="T72" fmla="*/ 142 w 194"/>
                  <a:gd name="T73" fmla="*/ 145 h 182"/>
                  <a:gd name="T74" fmla="*/ 139 w 194"/>
                  <a:gd name="T75" fmla="*/ 148 h 182"/>
                  <a:gd name="T76" fmla="*/ 140 w 194"/>
                  <a:gd name="T77" fmla="*/ 154 h 182"/>
                  <a:gd name="T78" fmla="*/ 139 w 194"/>
                  <a:gd name="T79" fmla="*/ 158 h 182"/>
                  <a:gd name="T80" fmla="*/ 142 w 194"/>
                  <a:gd name="T81" fmla="*/ 160 h 182"/>
                  <a:gd name="T82" fmla="*/ 145 w 194"/>
                  <a:gd name="T83" fmla="*/ 166 h 182"/>
                  <a:gd name="T84" fmla="*/ 142 w 194"/>
                  <a:gd name="T85" fmla="*/ 173 h 182"/>
                  <a:gd name="T86" fmla="*/ 130 w 194"/>
                  <a:gd name="T87" fmla="*/ 178 h 182"/>
                  <a:gd name="T88" fmla="*/ 112 w 194"/>
                  <a:gd name="T89" fmla="*/ 179 h 182"/>
                  <a:gd name="T90" fmla="*/ 88 w 194"/>
                  <a:gd name="T91" fmla="*/ 179 h 182"/>
                  <a:gd name="T92" fmla="*/ 71 w 194"/>
                  <a:gd name="T93" fmla="*/ 180 h 182"/>
                  <a:gd name="T94" fmla="*/ 53 w 194"/>
                  <a:gd name="T95" fmla="*/ 181 h 182"/>
                  <a:gd name="T96" fmla="*/ 30 w 194"/>
                  <a:gd name="T97" fmla="*/ 181 h 182"/>
                  <a:gd name="T98" fmla="*/ 25 w 194"/>
                  <a:gd name="T99" fmla="*/ 172 h 182"/>
                  <a:gd name="T100" fmla="*/ 24 w 194"/>
                  <a:gd name="T101" fmla="*/ 154 h 182"/>
                  <a:gd name="T102" fmla="*/ 19 w 194"/>
                  <a:gd name="T103" fmla="*/ 152 h 182"/>
                  <a:gd name="T104" fmla="*/ 15 w 194"/>
                  <a:gd name="T105" fmla="*/ 154 h 182"/>
                  <a:gd name="T106" fmla="*/ 11 w 194"/>
                  <a:gd name="T107" fmla="*/ 154 h 182"/>
                  <a:gd name="T108" fmla="*/ 7 w 194"/>
                  <a:gd name="T109" fmla="*/ 149 h 182"/>
                  <a:gd name="T110" fmla="*/ 7 w 194"/>
                  <a:gd name="T111" fmla="*/ 135 h 182"/>
                  <a:gd name="T112" fmla="*/ 7 w 194"/>
                  <a:gd name="T113" fmla="*/ 114 h 182"/>
                  <a:gd name="T114" fmla="*/ 8 w 194"/>
                  <a:gd name="T115" fmla="*/ 92 h 182"/>
                  <a:gd name="T116" fmla="*/ 8 w 194"/>
                  <a:gd name="T117" fmla="*/ 62 h 182"/>
                  <a:gd name="T118" fmla="*/ 5 w 194"/>
                  <a:gd name="T119" fmla="*/ 45 h 182"/>
                  <a:gd name="T120" fmla="*/ 2 w 194"/>
                  <a:gd name="T121" fmla="*/ 2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182">
                    <a:moveTo>
                      <a:pt x="0" y="7"/>
                    </a:moveTo>
                    <a:lnTo>
                      <a:pt x="2" y="7"/>
                    </a:lnTo>
                    <a:lnTo>
                      <a:pt x="4" y="7"/>
                    </a:lnTo>
                    <a:lnTo>
                      <a:pt x="5" y="7"/>
                    </a:lnTo>
                    <a:lnTo>
                      <a:pt x="8" y="7"/>
                    </a:lnTo>
                    <a:lnTo>
                      <a:pt x="9" y="7"/>
                    </a:lnTo>
                    <a:lnTo>
                      <a:pt x="20" y="7"/>
                    </a:lnTo>
                    <a:lnTo>
                      <a:pt x="21" y="7"/>
                    </a:lnTo>
                    <a:lnTo>
                      <a:pt x="24" y="6"/>
                    </a:lnTo>
                    <a:lnTo>
                      <a:pt x="29" y="6"/>
                    </a:lnTo>
                    <a:lnTo>
                      <a:pt x="30" y="6"/>
                    </a:lnTo>
                    <a:lnTo>
                      <a:pt x="32" y="6"/>
                    </a:lnTo>
                    <a:lnTo>
                      <a:pt x="33" y="6"/>
                    </a:lnTo>
                    <a:lnTo>
                      <a:pt x="33" y="6"/>
                    </a:lnTo>
                    <a:lnTo>
                      <a:pt x="33" y="6"/>
                    </a:lnTo>
                    <a:lnTo>
                      <a:pt x="34" y="6"/>
                    </a:lnTo>
                    <a:lnTo>
                      <a:pt x="35" y="6"/>
                    </a:lnTo>
                    <a:lnTo>
                      <a:pt x="36" y="6"/>
                    </a:lnTo>
                    <a:lnTo>
                      <a:pt x="36" y="6"/>
                    </a:lnTo>
                    <a:lnTo>
                      <a:pt x="38" y="6"/>
                    </a:lnTo>
                    <a:lnTo>
                      <a:pt x="38" y="6"/>
                    </a:lnTo>
                    <a:lnTo>
                      <a:pt x="39" y="6"/>
                    </a:lnTo>
                    <a:lnTo>
                      <a:pt x="39" y="6"/>
                    </a:lnTo>
                    <a:lnTo>
                      <a:pt x="41" y="6"/>
                    </a:lnTo>
                    <a:lnTo>
                      <a:pt x="42" y="6"/>
                    </a:lnTo>
                    <a:lnTo>
                      <a:pt x="43" y="6"/>
                    </a:lnTo>
                    <a:lnTo>
                      <a:pt x="44" y="6"/>
                    </a:lnTo>
                    <a:lnTo>
                      <a:pt x="45" y="6"/>
                    </a:lnTo>
                    <a:lnTo>
                      <a:pt x="45" y="6"/>
                    </a:lnTo>
                    <a:lnTo>
                      <a:pt x="46" y="6"/>
                    </a:lnTo>
                    <a:lnTo>
                      <a:pt x="47" y="6"/>
                    </a:lnTo>
                    <a:lnTo>
                      <a:pt x="48" y="6"/>
                    </a:lnTo>
                    <a:lnTo>
                      <a:pt x="48" y="6"/>
                    </a:lnTo>
                    <a:lnTo>
                      <a:pt x="50" y="5"/>
                    </a:lnTo>
                    <a:lnTo>
                      <a:pt x="51" y="5"/>
                    </a:lnTo>
                    <a:lnTo>
                      <a:pt x="53" y="5"/>
                    </a:lnTo>
                    <a:lnTo>
                      <a:pt x="54" y="5"/>
                    </a:lnTo>
                    <a:lnTo>
                      <a:pt x="55" y="5"/>
                    </a:lnTo>
                    <a:lnTo>
                      <a:pt x="57" y="5"/>
                    </a:lnTo>
                    <a:lnTo>
                      <a:pt x="58" y="5"/>
                    </a:lnTo>
                    <a:lnTo>
                      <a:pt x="59" y="5"/>
                    </a:lnTo>
                    <a:lnTo>
                      <a:pt x="60" y="5"/>
                    </a:lnTo>
                    <a:lnTo>
                      <a:pt x="60" y="5"/>
                    </a:lnTo>
                    <a:lnTo>
                      <a:pt x="60" y="5"/>
                    </a:lnTo>
                    <a:lnTo>
                      <a:pt x="61" y="5"/>
                    </a:lnTo>
                    <a:lnTo>
                      <a:pt x="62" y="5"/>
                    </a:lnTo>
                    <a:lnTo>
                      <a:pt x="63" y="5"/>
                    </a:lnTo>
                    <a:lnTo>
                      <a:pt x="63" y="5"/>
                    </a:lnTo>
                    <a:lnTo>
                      <a:pt x="64" y="5"/>
                    </a:lnTo>
                    <a:lnTo>
                      <a:pt x="65" y="5"/>
                    </a:lnTo>
                    <a:lnTo>
                      <a:pt x="66" y="5"/>
                    </a:lnTo>
                    <a:lnTo>
                      <a:pt x="66" y="5"/>
                    </a:lnTo>
                    <a:lnTo>
                      <a:pt x="66" y="5"/>
                    </a:lnTo>
                    <a:lnTo>
                      <a:pt x="67" y="5"/>
                    </a:lnTo>
                    <a:lnTo>
                      <a:pt x="68" y="5"/>
                    </a:lnTo>
                    <a:lnTo>
                      <a:pt x="69" y="5"/>
                    </a:lnTo>
                    <a:lnTo>
                      <a:pt x="70" y="5"/>
                    </a:lnTo>
                    <a:lnTo>
                      <a:pt x="71" y="5"/>
                    </a:lnTo>
                    <a:lnTo>
                      <a:pt x="71" y="5"/>
                    </a:lnTo>
                    <a:lnTo>
                      <a:pt x="72" y="5"/>
                    </a:lnTo>
                    <a:lnTo>
                      <a:pt x="72" y="4"/>
                    </a:lnTo>
                    <a:lnTo>
                      <a:pt x="73" y="4"/>
                    </a:lnTo>
                    <a:lnTo>
                      <a:pt x="73" y="4"/>
                    </a:lnTo>
                    <a:lnTo>
                      <a:pt x="74" y="4"/>
                    </a:lnTo>
                    <a:lnTo>
                      <a:pt x="76" y="4"/>
                    </a:lnTo>
                    <a:lnTo>
                      <a:pt x="76" y="4"/>
                    </a:lnTo>
                    <a:lnTo>
                      <a:pt x="77" y="4"/>
                    </a:lnTo>
                    <a:lnTo>
                      <a:pt x="77" y="4"/>
                    </a:lnTo>
                    <a:lnTo>
                      <a:pt x="78" y="4"/>
                    </a:lnTo>
                    <a:lnTo>
                      <a:pt x="79" y="4"/>
                    </a:lnTo>
                    <a:lnTo>
                      <a:pt x="79" y="4"/>
                    </a:lnTo>
                    <a:lnTo>
                      <a:pt x="80" y="4"/>
                    </a:lnTo>
                    <a:lnTo>
                      <a:pt x="81" y="4"/>
                    </a:lnTo>
                    <a:lnTo>
                      <a:pt x="82" y="4"/>
                    </a:lnTo>
                    <a:lnTo>
                      <a:pt x="82" y="4"/>
                    </a:lnTo>
                    <a:lnTo>
                      <a:pt x="83" y="4"/>
                    </a:lnTo>
                    <a:lnTo>
                      <a:pt x="85" y="4"/>
                    </a:lnTo>
                    <a:lnTo>
                      <a:pt x="86" y="4"/>
                    </a:lnTo>
                    <a:lnTo>
                      <a:pt x="87" y="4"/>
                    </a:lnTo>
                    <a:lnTo>
                      <a:pt x="88" y="4"/>
                    </a:lnTo>
                    <a:lnTo>
                      <a:pt x="88" y="4"/>
                    </a:lnTo>
                    <a:lnTo>
                      <a:pt x="89" y="4"/>
                    </a:lnTo>
                    <a:lnTo>
                      <a:pt x="90" y="4"/>
                    </a:lnTo>
                    <a:lnTo>
                      <a:pt x="91" y="4"/>
                    </a:lnTo>
                    <a:lnTo>
                      <a:pt x="91" y="4"/>
                    </a:lnTo>
                    <a:lnTo>
                      <a:pt x="92" y="4"/>
                    </a:lnTo>
                    <a:lnTo>
                      <a:pt x="93" y="4"/>
                    </a:lnTo>
                    <a:lnTo>
                      <a:pt x="94" y="4"/>
                    </a:lnTo>
                    <a:lnTo>
                      <a:pt x="94" y="4"/>
                    </a:lnTo>
                    <a:lnTo>
                      <a:pt x="95" y="4"/>
                    </a:lnTo>
                    <a:lnTo>
                      <a:pt x="96" y="4"/>
                    </a:lnTo>
                    <a:lnTo>
                      <a:pt x="97" y="4"/>
                    </a:lnTo>
                    <a:lnTo>
                      <a:pt x="99" y="4"/>
                    </a:lnTo>
                    <a:lnTo>
                      <a:pt x="100" y="4"/>
                    </a:lnTo>
                    <a:lnTo>
                      <a:pt x="100" y="4"/>
                    </a:lnTo>
                    <a:lnTo>
                      <a:pt x="101" y="4"/>
                    </a:lnTo>
                    <a:lnTo>
                      <a:pt x="109" y="3"/>
                    </a:lnTo>
                    <a:lnTo>
                      <a:pt x="109" y="3"/>
                    </a:lnTo>
                    <a:lnTo>
                      <a:pt x="110" y="3"/>
                    </a:lnTo>
                    <a:lnTo>
                      <a:pt x="111" y="3"/>
                    </a:lnTo>
                    <a:lnTo>
                      <a:pt x="112" y="3"/>
                    </a:lnTo>
                    <a:lnTo>
                      <a:pt x="112" y="3"/>
                    </a:lnTo>
                    <a:lnTo>
                      <a:pt x="113" y="3"/>
                    </a:lnTo>
                    <a:lnTo>
                      <a:pt x="115" y="3"/>
                    </a:lnTo>
                    <a:lnTo>
                      <a:pt x="115" y="3"/>
                    </a:lnTo>
                    <a:lnTo>
                      <a:pt x="115" y="3"/>
                    </a:lnTo>
                    <a:lnTo>
                      <a:pt x="116" y="3"/>
                    </a:lnTo>
                    <a:lnTo>
                      <a:pt x="117" y="3"/>
                    </a:lnTo>
                    <a:lnTo>
                      <a:pt x="118" y="3"/>
                    </a:lnTo>
                    <a:lnTo>
                      <a:pt x="118" y="3"/>
                    </a:lnTo>
                    <a:lnTo>
                      <a:pt x="119" y="3"/>
                    </a:lnTo>
                    <a:lnTo>
                      <a:pt x="120" y="2"/>
                    </a:lnTo>
                    <a:lnTo>
                      <a:pt x="121" y="2"/>
                    </a:lnTo>
                    <a:lnTo>
                      <a:pt x="123" y="2"/>
                    </a:lnTo>
                    <a:lnTo>
                      <a:pt x="124" y="2"/>
                    </a:lnTo>
                    <a:lnTo>
                      <a:pt x="124" y="2"/>
                    </a:lnTo>
                    <a:lnTo>
                      <a:pt x="125" y="2"/>
                    </a:lnTo>
                    <a:lnTo>
                      <a:pt x="130" y="2"/>
                    </a:lnTo>
                    <a:lnTo>
                      <a:pt x="130" y="2"/>
                    </a:lnTo>
                    <a:lnTo>
                      <a:pt x="131" y="2"/>
                    </a:lnTo>
                    <a:lnTo>
                      <a:pt x="132" y="2"/>
                    </a:lnTo>
                    <a:lnTo>
                      <a:pt x="132" y="2"/>
                    </a:lnTo>
                    <a:lnTo>
                      <a:pt x="133" y="2"/>
                    </a:lnTo>
                    <a:lnTo>
                      <a:pt x="133" y="2"/>
                    </a:lnTo>
                    <a:lnTo>
                      <a:pt x="134" y="1"/>
                    </a:lnTo>
                    <a:lnTo>
                      <a:pt x="135" y="1"/>
                    </a:lnTo>
                    <a:lnTo>
                      <a:pt x="136" y="1"/>
                    </a:lnTo>
                    <a:lnTo>
                      <a:pt x="136" y="1"/>
                    </a:lnTo>
                    <a:lnTo>
                      <a:pt x="137" y="1"/>
                    </a:lnTo>
                    <a:lnTo>
                      <a:pt x="138" y="1"/>
                    </a:lnTo>
                    <a:lnTo>
                      <a:pt x="139" y="1"/>
                    </a:lnTo>
                    <a:lnTo>
                      <a:pt x="139" y="1"/>
                    </a:lnTo>
                    <a:lnTo>
                      <a:pt x="141" y="1"/>
                    </a:lnTo>
                    <a:lnTo>
                      <a:pt x="142" y="1"/>
                    </a:lnTo>
                    <a:lnTo>
                      <a:pt x="143" y="1"/>
                    </a:lnTo>
                    <a:lnTo>
                      <a:pt x="143" y="1"/>
                    </a:lnTo>
                    <a:lnTo>
                      <a:pt x="144" y="1"/>
                    </a:lnTo>
                    <a:lnTo>
                      <a:pt x="145" y="1"/>
                    </a:lnTo>
                    <a:lnTo>
                      <a:pt x="145" y="1"/>
                    </a:lnTo>
                    <a:lnTo>
                      <a:pt x="146" y="1"/>
                    </a:lnTo>
                    <a:lnTo>
                      <a:pt x="147" y="1"/>
                    </a:lnTo>
                    <a:lnTo>
                      <a:pt x="148" y="1"/>
                    </a:lnTo>
                    <a:lnTo>
                      <a:pt x="148" y="1"/>
                    </a:lnTo>
                    <a:lnTo>
                      <a:pt x="149" y="1"/>
                    </a:lnTo>
                    <a:lnTo>
                      <a:pt x="149" y="1"/>
                    </a:lnTo>
                    <a:lnTo>
                      <a:pt x="150" y="1"/>
                    </a:lnTo>
                    <a:lnTo>
                      <a:pt x="151" y="1"/>
                    </a:lnTo>
                    <a:lnTo>
                      <a:pt x="151" y="1"/>
                    </a:lnTo>
                    <a:lnTo>
                      <a:pt x="152" y="1"/>
                    </a:lnTo>
                    <a:lnTo>
                      <a:pt x="153" y="1"/>
                    </a:lnTo>
                    <a:lnTo>
                      <a:pt x="154" y="1"/>
                    </a:lnTo>
                    <a:lnTo>
                      <a:pt x="154" y="1"/>
                    </a:lnTo>
                    <a:lnTo>
                      <a:pt x="154" y="1"/>
                    </a:lnTo>
                    <a:lnTo>
                      <a:pt x="155" y="1"/>
                    </a:lnTo>
                    <a:lnTo>
                      <a:pt x="157" y="1"/>
                    </a:lnTo>
                    <a:lnTo>
                      <a:pt x="165" y="1"/>
                    </a:lnTo>
                    <a:lnTo>
                      <a:pt x="170" y="1"/>
                    </a:lnTo>
                    <a:lnTo>
                      <a:pt x="172" y="0"/>
                    </a:lnTo>
                    <a:lnTo>
                      <a:pt x="171" y="0"/>
                    </a:lnTo>
                    <a:lnTo>
                      <a:pt x="172" y="1"/>
                    </a:lnTo>
                    <a:lnTo>
                      <a:pt x="171" y="1"/>
                    </a:lnTo>
                    <a:lnTo>
                      <a:pt x="171" y="1"/>
                    </a:lnTo>
                    <a:lnTo>
                      <a:pt x="172" y="1"/>
                    </a:lnTo>
                    <a:lnTo>
                      <a:pt x="172" y="1"/>
                    </a:lnTo>
                    <a:lnTo>
                      <a:pt x="172" y="1"/>
                    </a:lnTo>
                    <a:lnTo>
                      <a:pt x="172" y="1"/>
                    </a:lnTo>
                    <a:lnTo>
                      <a:pt x="173" y="1"/>
                    </a:lnTo>
                    <a:lnTo>
                      <a:pt x="173" y="2"/>
                    </a:lnTo>
                    <a:lnTo>
                      <a:pt x="173" y="3"/>
                    </a:lnTo>
                    <a:lnTo>
                      <a:pt x="172" y="3"/>
                    </a:lnTo>
                    <a:lnTo>
                      <a:pt x="172" y="4"/>
                    </a:lnTo>
                    <a:lnTo>
                      <a:pt x="173" y="4"/>
                    </a:lnTo>
                    <a:lnTo>
                      <a:pt x="173" y="4"/>
                    </a:lnTo>
                    <a:lnTo>
                      <a:pt x="173" y="4"/>
                    </a:lnTo>
                    <a:lnTo>
                      <a:pt x="173" y="4"/>
                    </a:lnTo>
                    <a:lnTo>
                      <a:pt x="173" y="4"/>
                    </a:lnTo>
                    <a:lnTo>
                      <a:pt x="174" y="4"/>
                    </a:lnTo>
                    <a:lnTo>
                      <a:pt x="175" y="4"/>
                    </a:lnTo>
                    <a:lnTo>
                      <a:pt x="176" y="5"/>
                    </a:lnTo>
                    <a:lnTo>
                      <a:pt x="176" y="6"/>
                    </a:lnTo>
                    <a:lnTo>
                      <a:pt x="176" y="7"/>
                    </a:lnTo>
                    <a:lnTo>
                      <a:pt x="176" y="7"/>
                    </a:lnTo>
                    <a:lnTo>
                      <a:pt x="176" y="8"/>
                    </a:lnTo>
                    <a:lnTo>
                      <a:pt x="176" y="8"/>
                    </a:lnTo>
                    <a:lnTo>
                      <a:pt x="176" y="9"/>
                    </a:lnTo>
                    <a:lnTo>
                      <a:pt x="176" y="9"/>
                    </a:lnTo>
                    <a:lnTo>
                      <a:pt x="176" y="10"/>
                    </a:lnTo>
                    <a:lnTo>
                      <a:pt x="176" y="10"/>
                    </a:lnTo>
                    <a:lnTo>
                      <a:pt x="176" y="11"/>
                    </a:lnTo>
                    <a:lnTo>
                      <a:pt x="175" y="11"/>
                    </a:lnTo>
                    <a:lnTo>
                      <a:pt x="174" y="11"/>
                    </a:lnTo>
                    <a:lnTo>
                      <a:pt x="174" y="12"/>
                    </a:lnTo>
                    <a:lnTo>
                      <a:pt x="173" y="12"/>
                    </a:lnTo>
                    <a:lnTo>
                      <a:pt x="173" y="13"/>
                    </a:lnTo>
                    <a:lnTo>
                      <a:pt x="173" y="13"/>
                    </a:lnTo>
                    <a:lnTo>
                      <a:pt x="173" y="13"/>
                    </a:lnTo>
                    <a:lnTo>
                      <a:pt x="173" y="14"/>
                    </a:lnTo>
                    <a:lnTo>
                      <a:pt x="173" y="13"/>
                    </a:lnTo>
                    <a:lnTo>
                      <a:pt x="173" y="14"/>
                    </a:lnTo>
                    <a:lnTo>
                      <a:pt x="172" y="14"/>
                    </a:lnTo>
                    <a:lnTo>
                      <a:pt x="171" y="15"/>
                    </a:lnTo>
                    <a:lnTo>
                      <a:pt x="171" y="15"/>
                    </a:lnTo>
                    <a:lnTo>
                      <a:pt x="171" y="16"/>
                    </a:lnTo>
                    <a:lnTo>
                      <a:pt x="171" y="16"/>
                    </a:lnTo>
                    <a:lnTo>
                      <a:pt x="170" y="16"/>
                    </a:lnTo>
                    <a:lnTo>
                      <a:pt x="170" y="16"/>
                    </a:lnTo>
                    <a:lnTo>
                      <a:pt x="170" y="16"/>
                    </a:lnTo>
                    <a:lnTo>
                      <a:pt x="170" y="16"/>
                    </a:lnTo>
                    <a:lnTo>
                      <a:pt x="170" y="16"/>
                    </a:lnTo>
                    <a:lnTo>
                      <a:pt x="170" y="17"/>
                    </a:lnTo>
                    <a:lnTo>
                      <a:pt x="170" y="17"/>
                    </a:lnTo>
                    <a:lnTo>
                      <a:pt x="170" y="18"/>
                    </a:lnTo>
                    <a:lnTo>
                      <a:pt x="170" y="19"/>
                    </a:lnTo>
                    <a:lnTo>
                      <a:pt x="169" y="19"/>
                    </a:lnTo>
                    <a:lnTo>
                      <a:pt x="168" y="20"/>
                    </a:lnTo>
                    <a:lnTo>
                      <a:pt x="167" y="20"/>
                    </a:lnTo>
                    <a:lnTo>
                      <a:pt x="167" y="20"/>
                    </a:lnTo>
                    <a:lnTo>
                      <a:pt x="166" y="20"/>
                    </a:lnTo>
                    <a:lnTo>
                      <a:pt x="166" y="21"/>
                    </a:lnTo>
                    <a:lnTo>
                      <a:pt x="166" y="22"/>
                    </a:lnTo>
                    <a:lnTo>
                      <a:pt x="166" y="22"/>
                    </a:lnTo>
                    <a:lnTo>
                      <a:pt x="166" y="23"/>
                    </a:lnTo>
                    <a:lnTo>
                      <a:pt x="166" y="23"/>
                    </a:lnTo>
                    <a:lnTo>
                      <a:pt x="166" y="23"/>
                    </a:lnTo>
                    <a:lnTo>
                      <a:pt x="166" y="23"/>
                    </a:lnTo>
                    <a:lnTo>
                      <a:pt x="166" y="24"/>
                    </a:lnTo>
                    <a:lnTo>
                      <a:pt x="165" y="25"/>
                    </a:lnTo>
                    <a:lnTo>
                      <a:pt x="165" y="26"/>
                    </a:lnTo>
                    <a:lnTo>
                      <a:pt x="166" y="26"/>
                    </a:lnTo>
                    <a:lnTo>
                      <a:pt x="166" y="26"/>
                    </a:lnTo>
                    <a:lnTo>
                      <a:pt x="166" y="26"/>
                    </a:lnTo>
                    <a:lnTo>
                      <a:pt x="167" y="26"/>
                    </a:lnTo>
                    <a:lnTo>
                      <a:pt x="168" y="26"/>
                    </a:lnTo>
                    <a:lnTo>
                      <a:pt x="172" y="25"/>
                    </a:lnTo>
                    <a:lnTo>
                      <a:pt x="174" y="25"/>
                    </a:lnTo>
                    <a:lnTo>
                      <a:pt x="176" y="25"/>
                    </a:lnTo>
                    <a:lnTo>
                      <a:pt x="179" y="24"/>
                    </a:lnTo>
                    <a:lnTo>
                      <a:pt x="180" y="24"/>
                    </a:lnTo>
                    <a:lnTo>
                      <a:pt x="181" y="24"/>
                    </a:lnTo>
                    <a:lnTo>
                      <a:pt x="182" y="24"/>
                    </a:lnTo>
                    <a:lnTo>
                      <a:pt x="183" y="24"/>
                    </a:lnTo>
                    <a:lnTo>
                      <a:pt x="185" y="24"/>
                    </a:lnTo>
                    <a:lnTo>
                      <a:pt x="186" y="23"/>
                    </a:lnTo>
                    <a:lnTo>
                      <a:pt x="187" y="23"/>
                    </a:lnTo>
                    <a:lnTo>
                      <a:pt x="189" y="23"/>
                    </a:lnTo>
                    <a:lnTo>
                      <a:pt x="190" y="24"/>
                    </a:lnTo>
                    <a:lnTo>
                      <a:pt x="190" y="25"/>
                    </a:lnTo>
                    <a:lnTo>
                      <a:pt x="191" y="26"/>
                    </a:lnTo>
                    <a:lnTo>
                      <a:pt x="191" y="26"/>
                    </a:lnTo>
                    <a:lnTo>
                      <a:pt x="193" y="27"/>
                    </a:lnTo>
                    <a:lnTo>
                      <a:pt x="194" y="29"/>
                    </a:lnTo>
                    <a:lnTo>
                      <a:pt x="194" y="29"/>
                    </a:lnTo>
                    <a:lnTo>
                      <a:pt x="193" y="29"/>
                    </a:lnTo>
                    <a:lnTo>
                      <a:pt x="193" y="30"/>
                    </a:lnTo>
                    <a:lnTo>
                      <a:pt x="192" y="29"/>
                    </a:lnTo>
                    <a:lnTo>
                      <a:pt x="191" y="29"/>
                    </a:lnTo>
                    <a:lnTo>
                      <a:pt x="191" y="29"/>
                    </a:lnTo>
                    <a:lnTo>
                      <a:pt x="190" y="29"/>
                    </a:lnTo>
                    <a:lnTo>
                      <a:pt x="189" y="29"/>
                    </a:lnTo>
                    <a:lnTo>
                      <a:pt x="188" y="29"/>
                    </a:lnTo>
                    <a:lnTo>
                      <a:pt x="188" y="30"/>
                    </a:lnTo>
                    <a:lnTo>
                      <a:pt x="188" y="31"/>
                    </a:lnTo>
                    <a:lnTo>
                      <a:pt x="188" y="31"/>
                    </a:lnTo>
                    <a:lnTo>
                      <a:pt x="189" y="31"/>
                    </a:lnTo>
                    <a:lnTo>
                      <a:pt x="190" y="31"/>
                    </a:lnTo>
                    <a:lnTo>
                      <a:pt x="191" y="32"/>
                    </a:lnTo>
                    <a:lnTo>
                      <a:pt x="191" y="32"/>
                    </a:lnTo>
                    <a:lnTo>
                      <a:pt x="191" y="33"/>
                    </a:lnTo>
                    <a:lnTo>
                      <a:pt x="190" y="33"/>
                    </a:lnTo>
                    <a:lnTo>
                      <a:pt x="189" y="33"/>
                    </a:lnTo>
                    <a:lnTo>
                      <a:pt x="188" y="33"/>
                    </a:lnTo>
                    <a:lnTo>
                      <a:pt x="188" y="34"/>
                    </a:lnTo>
                    <a:lnTo>
                      <a:pt x="188" y="35"/>
                    </a:lnTo>
                    <a:lnTo>
                      <a:pt x="188" y="35"/>
                    </a:lnTo>
                    <a:lnTo>
                      <a:pt x="188" y="35"/>
                    </a:lnTo>
                    <a:lnTo>
                      <a:pt x="188" y="35"/>
                    </a:lnTo>
                    <a:lnTo>
                      <a:pt x="188" y="36"/>
                    </a:lnTo>
                    <a:lnTo>
                      <a:pt x="187" y="36"/>
                    </a:lnTo>
                    <a:lnTo>
                      <a:pt x="187" y="37"/>
                    </a:lnTo>
                    <a:lnTo>
                      <a:pt x="186" y="37"/>
                    </a:lnTo>
                    <a:lnTo>
                      <a:pt x="185" y="37"/>
                    </a:lnTo>
                    <a:lnTo>
                      <a:pt x="185" y="38"/>
                    </a:lnTo>
                    <a:lnTo>
                      <a:pt x="185" y="37"/>
                    </a:lnTo>
                    <a:lnTo>
                      <a:pt x="184" y="37"/>
                    </a:lnTo>
                    <a:lnTo>
                      <a:pt x="183" y="36"/>
                    </a:lnTo>
                    <a:lnTo>
                      <a:pt x="183" y="37"/>
                    </a:lnTo>
                    <a:lnTo>
                      <a:pt x="182" y="38"/>
                    </a:lnTo>
                    <a:lnTo>
                      <a:pt x="182" y="38"/>
                    </a:lnTo>
                    <a:lnTo>
                      <a:pt x="182" y="40"/>
                    </a:lnTo>
                    <a:lnTo>
                      <a:pt x="182" y="41"/>
                    </a:lnTo>
                    <a:lnTo>
                      <a:pt x="183" y="41"/>
                    </a:lnTo>
                    <a:lnTo>
                      <a:pt x="184" y="41"/>
                    </a:lnTo>
                    <a:lnTo>
                      <a:pt x="185" y="41"/>
                    </a:lnTo>
                    <a:lnTo>
                      <a:pt x="185" y="41"/>
                    </a:lnTo>
                    <a:lnTo>
                      <a:pt x="185" y="41"/>
                    </a:lnTo>
                    <a:lnTo>
                      <a:pt x="186" y="41"/>
                    </a:lnTo>
                    <a:lnTo>
                      <a:pt x="186" y="41"/>
                    </a:lnTo>
                    <a:lnTo>
                      <a:pt x="186" y="42"/>
                    </a:lnTo>
                    <a:lnTo>
                      <a:pt x="185" y="43"/>
                    </a:lnTo>
                    <a:lnTo>
                      <a:pt x="185" y="44"/>
                    </a:lnTo>
                    <a:lnTo>
                      <a:pt x="184" y="44"/>
                    </a:lnTo>
                    <a:lnTo>
                      <a:pt x="183" y="44"/>
                    </a:lnTo>
                    <a:lnTo>
                      <a:pt x="182" y="44"/>
                    </a:lnTo>
                    <a:lnTo>
                      <a:pt x="182" y="45"/>
                    </a:lnTo>
                    <a:lnTo>
                      <a:pt x="182" y="46"/>
                    </a:lnTo>
                    <a:lnTo>
                      <a:pt x="182" y="46"/>
                    </a:lnTo>
                    <a:lnTo>
                      <a:pt x="182" y="47"/>
                    </a:lnTo>
                    <a:lnTo>
                      <a:pt x="183" y="47"/>
                    </a:lnTo>
                    <a:lnTo>
                      <a:pt x="184" y="47"/>
                    </a:lnTo>
                    <a:lnTo>
                      <a:pt x="184" y="47"/>
                    </a:lnTo>
                    <a:lnTo>
                      <a:pt x="185" y="47"/>
                    </a:lnTo>
                    <a:lnTo>
                      <a:pt x="184" y="48"/>
                    </a:lnTo>
                    <a:lnTo>
                      <a:pt x="184" y="49"/>
                    </a:lnTo>
                    <a:lnTo>
                      <a:pt x="184" y="48"/>
                    </a:lnTo>
                    <a:lnTo>
                      <a:pt x="183" y="48"/>
                    </a:lnTo>
                    <a:lnTo>
                      <a:pt x="182" y="48"/>
                    </a:lnTo>
                    <a:lnTo>
                      <a:pt x="182" y="48"/>
                    </a:lnTo>
                    <a:lnTo>
                      <a:pt x="182" y="47"/>
                    </a:lnTo>
                    <a:lnTo>
                      <a:pt x="182" y="47"/>
                    </a:lnTo>
                    <a:lnTo>
                      <a:pt x="182" y="47"/>
                    </a:lnTo>
                    <a:lnTo>
                      <a:pt x="182" y="46"/>
                    </a:lnTo>
                    <a:lnTo>
                      <a:pt x="181" y="46"/>
                    </a:lnTo>
                    <a:lnTo>
                      <a:pt x="180" y="46"/>
                    </a:lnTo>
                    <a:lnTo>
                      <a:pt x="180" y="47"/>
                    </a:lnTo>
                    <a:lnTo>
                      <a:pt x="179" y="47"/>
                    </a:lnTo>
                    <a:lnTo>
                      <a:pt x="179" y="47"/>
                    </a:lnTo>
                    <a:lnTo>
                      <a:pt x="179" y="48"/>
                    </a:lnTo>
                    <a:lnTo>
                      <a:pt x="179" y="49"/>
                    </a:lnTo>
                    <a:lnTo>
                      <a:pt x="179" y="50"/>
                    </a:lnTo>
                    <a:lnTo>
                      <a:pt x="179" y="50"/>
                    </a:lnTo>
                    <a:lnTo>
                      <a:pt x="179" y="51"/>
                    </a:lnTo>
                    <a:lnTo>
                      <a:pt x="180" y="51"/>
                    </a:lnTo>
                    <a:lnTo>
                      <a:pt x="180" y="52"/>
                    </a:lnTo>
                    <a:lnTo>
                      <a:pt x="180" y="53"/>
                    </a:lnTo>
                    <a:lnTo>
                      <a:pt x="180" y="53"/>
                    </a:lnTo>
                    <a:lnTo>
                      <a:pt x="179" y="53"/>
                    </a:lnTo>
                    <a:lnTo>
                      <a:pt x="179" y="54"/>
                    </a:lnTo>
                    <a:lnTo>
                      <a:pt x="179" y="55"/>
                    </a:lnTo>
                    <a:lnTo>
                      <a:pt x="179" y="55"/>
                    </a:lnTo>
                    <a:lnTo>
                      <a:pt x="178" y="54"/>
                    </a:lnTo>
                    <a:lnTo>
                      <a:pt x="179" y="53"/>
                    </a:lnTo>
                    <a:lnTo>
                      <a:pt x="178" y="53"/>
                    </a:lnTo>
                    <a:lnTo>
                      <a:pt x="178" y="53"/>
                    </a:lnTo>
                    <a:lnTo>
                      <a:pt x="178" y="53"/>
                    </a:lnTo>
                    <a:lnTo>
                      <a:pt x="178" y="52"/>
                    </a:lnTo>
                    <a:lnTo>
                      <a:pt x="178" y="51"/>
                    </a:lnTo>
                    <a:lnTo>
                      <a:pt x="177" y="51"/>
                    </a:lnTo>
                    <a:lnTo>
                      <a:pt x="176" y="51"/>
                    </a:lnTo>
                    <a:lnTo>
                      <a:pt x="176" y="51"/>
                    </a:lnTo>
                    <a:lnTo>
                      <a:pt x="176" y="52"/>
                    </a:lnTo>
                    <a:lnTo>
                      <a:pt x="176" y="53"/>
                    </a:lnTo>
                    <a:lnTo>
                      <a:pt x="176" y="53"/>
                    </a:lnTo>
                    <a:lnTo>
                      <a:pt x="174" y="53"/>
                    </a:lnTo>
                    <a:lnTo>
                      <a:pt x="174" y="54"/>
                    </a:lnTo>
                    <a:lnTo>
                      <a:pt x="174" y="56"/>
                    </a:lnTo>
                    <a:lnTo>
                      <a:pt x="175" y="56"/>
                    </a:lnTo>
                    <a:lnTo>
                      <a:pt x="176" y="56"/>
                    </a:lnTo>
                    <a:lnTo>
                      <a:pt x="176" y="56"/>
                    </a:lnTo>
                    <a:lnTo>
                      <a:pt x="176" y="56"/>
                    </a:lnTo>
                    <a:lnTo>
                      <a:pt x="176" y="55"/>
                    </a:lnTo>
                    <a:lnTo>
                      <a:pt x="176" y="54"/>
                    </a:lnTo>
                    <a:lnTo>
                      <a:pt x="176" y="54"/>
                    </a:lnTo>
                    <a:lnTo>
                      <a:pt x="176" y="54"/>
                    </a:lnTo>
                    <a:lnTo>
                      <a:pt x="177" y="55"/>
                    </a:lnTo>
                    <a:lnTo>
                      <a:pt x="178" y="55"/>
                    </a:lnTo>
                    <a:lnTo>
                      <a:pt x="178" y="56"/>
                    </a:lnTo>
                    <a:lnTo>
                      <a:pt x="177" y="56"/>
                    </a:lnTo>
                    <a:lnTo>
                      <a:pt x="176" y="58"/>
                    </a:lnTo>
                    <a:lnTo>
                      <a:pt x="177" y="58"/>
                    </a:lnTo>
                    <a:lnTo>
                      <a:pt x="177" y="60"/>
                    </a:lnTo>
                    <a:lnTo>
                      <a:pt x="176" y="60"/>
                    </a:lnTo>
                    <a:lnTo>
                      <a:pt x="176" y="60"/>
                    </a:lnTo>
                    <a:lnTo>
                      <a:pt x="176" y="60"/>
                    </a:lnTo>
                    <a:lnTo>
                      <a:pt x="175" y="61"/>
                    </a:lnTo>
                    <a:lnTo>
                      <a:pt x="176" y="62"/>
                    </a:lnTo>
                    <a:lnTo>
                      <a:pt x="176" y="62"/>
                    </a:lnTo>
                    <a:lnTo>
                      <a:pt x="177" y="62"/>
                    </a:lnTo>
                    <a:lnTo>
                      <a:pt x="179" y="63"/>
                    </a:lnTo>
                    <a:lnTo>
                      <a:pt x="179" y="64"/>
                    </a:lnTo>
                    <a:lnTo>
                      <a:pt x="179" y="65"/>
                    </a:lnTo>
                    <a:lnTo>
                      <a:pt x="178" y="64"/>
                    </a:lnTo>
                    <a:lnTo>
                      <a:pt x="178" y="65"/>
                    </a:lnTo>
                    <a:lnTo>
                      <a:pt x="177" y="65"/>
                    </a:lnTo>
                    <a:lnTo>
                      <a:pt x="177" y="65"/>
                    </a:lnTo>
                    <a:lnTo>
                      <a:pt x="177" y="66"/>
                    </a:lnTo>
                    <a:lnTo>
                      <a:pt x="177" y="67"/>
                    </a:lnTo>
                    <a:lnTo>
                      <a:pt x="178" y="67"/>
                    </a:lnTo>
                    <a:lnTo>
                      <a:pt x="179" y="67"/>
                    </a:lnTo>
                    <a:lnTo>
                      <a:pt x="179" y="68"/>
                    </a:lnTo>
                    <a:lnTo>
                      <a:pt x="179" y="69"/>
                    </a:lnTo>
                    <a:lnTo>
                      <a:pt x="178" y="69"/>
                    </a:lnTo>
                    <a:lnTo>
                      <a:pt x="176" y="68"/>
                    </a:lnTo>
                    <a:lnTo>
                      <a:pt x="176" y="69"/>
                    </a:lnTo>
                    <a:lnTo>
                      <a:pt x="175" y="70"/>
                    </a:lnTo>
                    <a:lnTo>
                      <a:pt x="175" y="72"/>
                    </a:lnTo>
                    <a:lnTo>
                      <a:pt x="175" y="73"/>
                    </a:lnTo>
                    <a:lnTo>
                      <a:pt x="174" y="74"/>
                    </a:lnTo>
                    <a:lnTo>
                      <a:pt x="173" y="74"/>
                    </a:lnTo>
                    <a:lnTo>
                      <a:pt x="172" y="74"/>
                    </a:lnTo>
                    <a:lnTo>
                      <a:pt x="171" y="73"/>
                    </a:lnTo>
                    <a:lnTo>
                      <a:pt x="171" y="74"/>
                    </a:lnTo>
                    <a:lnTo>
                      <a:pt x="170" y="75"/>
                    </a:lnTo>
                    <a:lnTo>
                      <a:pt x="170" y="76"/>
                    </a:lnTo>
                    <a:lnTo>
                      <a:pt x="170" y="77"/>
                    </a:lnTo>
                    <a:lnTo>
                      <a:pt x="171" y="77"/>
                    </a:lnTo>
                    <a:lnTo>
                      <a:pt x="171" y="77"/>
                    </a:lnTo>
                    <a:lnTo>
                      <a:pt x="172" y="78"/>
                    </a:lnTo>
                    <a:lnTo>
                      <a:pt x="173" y="78"/>
                    </a:lnTo>
                    <a:lnTo>
                      <a:pt x="173" y="79"/>
                    </a:lnTo>
                    <a:lnTo>
                      <a:pt x="173" y="80"/>
                    </a:lnTo>
                    <a:lnTo>
                      <a:pt x="171" y="81"/>
                    </a:lnTo>
                    <a:lnTo>
                      <a:pt x="170" y="82"/>
                    </a:lnTo>
                    <a:lnTo>
                      <a:pt x="171" y="83"/>
                    </a:lnTo>
                    <a:lnTo>
                      <a:pt x="171" y="84"/>
                    </a:lnTo>
                    <a:lnTo>
                      <a:pt x="170" y="84"/>
                    </a:lnTo>
                    <a:lnTo>
                      <a:pt x="170" y="83"/>
                    </a:lnTo>
                    <a:lnTo>
                      <a:pt x="169" y="83"/>
                    </a:lnTo>
                    <a:lnTo>
                      <a:pt x="168" y="84"/>
                    </a:lnTo>
                    <a:lnTo>
                      <a:pt x="166" y="84"/>
                    </a:lnTo>
                    <a:lnTo>
                      <a:pt x="166" y="84"/>
                    </a:lnTo>
                    <a:lnTo>
                      <a:pt x="166" y="84"/>
                    </a:lnTo>
                    <a:lnTo>
                      <a:pt x="166" y="83"/>
                    </a:lnTo>
                    <a:lnTo>
                      <a:pt x="166" y="83"/>
                    </a:lnTo>
                    <a:lnTo>
                      <a:pt x="166" y="82"/>
                    </a:lnTo>
                    <a:lnTo>
                      <a:pt x="166" y="81"/>
                    </a:lnTo>
                    <a:lnTo>
                      <a:pt x="165" y="81"/>
                    </a:lnTo>
                    <a:lnTo>
                      <a:pt x="164" y="81"/>
                    </a:lnTo>
                    <a:lnTo>
                      <a:pt x="163" y="82"/>
                    </a:lnTo>
                    <a:lnTo>
                      <a:pt x="163" y="83"/>
                    </a:lnTo>
                    <a:lnTo>
                      <a:pt x="164" y="84"/>
                    </a:lnTo>
                    <a:lnTo>
                      <a:pt x="165" y="84"/>
                    </a:lnTo>
                    <a:lnTo>
                      <a:pt x="165" y="84"/>
                    </a:lnTo>
                    <a:lnTo>
                      <a:pt x="165" y="85"/>
                    </a:lnTo>
                    <a:lnTo>
                      <a:pt x="164" y="86"/>
                    </a:lnTo>
                    <a:lnTo>
                      <a:pt x="164" y="87"/>
                    </a:lnTo>
                    <a:lnTo>
                      <a:pt x="165" y="88"/>
                    </a:lnTo>
                    <a:lnTo>
                      <a:pt x="166" y="88"/>
                    </a:lnTo>
                    <a:lnTo>
                      <a:pt x="166" y="89"/>
                    </a:lnTo>
                    <a:lnTo>
                      <a:pt x="165" y="90"/>
                    </a:lnTo>
                    <a:lnTo>
                      <a:pt x="164" y="90"/>
                    </a:lnTo>
                    <a:lnTo>
                      <a:pt x="163" y="90"/>
                    </a:lnTo>
                    <a:lnTo>
                      <a:pt x="163" y="90"/>
                    </a:lnTo>
                    <a:lnTo>
                      <a:pt x="162" y="89"/>
                    </a:lnTo>
                    <a:lnTo>
                      <a:pt x="162" y="88"/>
                    </a:lnTo>
                    <a:lnTo>
                      <a:pt x="163" y="87"/>
                    </a:lnTo>
                    <a:lnTo>
                      <a:pt x="163" y="87"/>
                    </a:lnTo>
                    <a:lnTo>
                      <a:pt x="163" y="87"/>
                    </a:lnTo>
                    <a:lnTo>
                      <a:pt x="163" y="86"/>
                    </a:lnTo>
                    <a:lnTo>
                      <a:pt x="162" y="86"/>
                    </a:lnTo>
                    <a:lnTo>
                      <a:pt x="161" y="86"/>
                    </a:lnTo>
                    <a:lnTo>
                      <a:pt x="161" y="87"/>
                    </a:lnTo>
                    <a:lnTo>
                      <a:pt x="161" y="87"/>
                    </a:lnTo>
                    <a:lnTo>
                      <a:pt x="161" y="88"/>
                    </a:lnTo>
                    <a:lnTo>
                      <a:pt x="162" y="88"/>
                    </a:lnTo>
                    <a:lnTo>
                      <a:pt x="162" y="89"/>
                    </a:lnTo>
                    <a:lnTo>
                      <a:pt x="161" y="89"/>
                    </a:lnTo>
                    <a:lnTo>
                      <a:pt x="160" y="89"/>
                    </a:lnTo>
                    <a:lnTo>
                      <a:pt x="160" y="90"/>
                    </a:lnTo>
                    <a:lnTo>
                      <a:pt x="160" y="90"/>
                    </a:lnTo>
                    <a:lnTo>
                      <a:pt x="161" y="91"/>
                    </a:lnTo>
                    <a:lnTo>
                      <a:pt x="162" y="91"/>
                    </a:lnTo>
                    <a:lnTo>
                      <a:pt x="162" y="92"/>
                    </a:lnTo>
                    <a:lnTo>
                      <a:pt x="163" y="92"/>
                    </a:lnTo>
                    <a:lnTo>
                      <a:pt x="163" y="91"/>
                    </a:lnTo>
                    <a:lnTo>
                      <a:pt x="163" y="91"/>
                    </a:lnTo>
                    <a:lnTo>
                      <a:pt x="164" y="91"/>
                    </a:lnTo>
                    <a:lnTo>
                      <a:pt x="165" y="91"/>
                    </a:lnTo>
                    <a:lnTo>
                      <a:pt x="165" y="92"/>
                    </a:lnTo>
                    <a:lnTo>
                      <a:pt x="165" y="92"/>
                    </a:lnTo>
                    <a:lnTo>
                      <a:pt x="164" y="93"/>
                    </a:lnTo>
                    <a:lnTo>
                      <a:pt x="163" y="93"/>
                    </a:lnTo>
                    <a:lnTo>
                      <a:pt x="163" y="94"/>
                    </a:lnTo>
                    <a:lnTo>
                      <a:pt x="163" y="94"/>
                    </a:lnTo>
                    <a:lnTo>
                      <a:pt x="163" y="95"/>
                    </a:lnTo>
                    <a:lnTo>
                      <a:pt x="162" y="95"/>
                    </a:lnTo>
                    <a:lnTo>
                      <a:pt x="161" y="94"/>
                    </a:lnTo>
                    <a:lnTo>
                      <a:pt x="161" y="93"/>
                    </a:lnTo>
                    <a:lnTo>
                      <a:pt x="161" y="93"/>
                    </a:lnTo>
                    <a:lnTo>
                      <a:pt x="162" y="92"/>
                    </a:lnTo>
                    <a:lnTo>
                      <a:pt x="161" y="92"/>
                    </a:lnTo>
                    <a:lnTo>
                      <a:pt x="160" y="92"/>
                    </a:lnTo>
                    <a:lnTo>
                      <a:pt x="160" y="92"/>
                    </a:lnTo>
                    <a:lnTo>
                      <a:pt x="160" y="93"/>
                    </a:lnTo>
                    <a:lnTo>
                      <a:pt x="160" y="93"/>
                    </a:lnTo>
                    <a:lnTo>
                      <a:pt x="160" y="94"/>
                    </a:lnTo>
                    <a:lnTo>
                      <a:pt x="160" y="95"/>
                    </a:lnTo>
                    <a:lnTo>
                      <a:pt x="160" y="96"/>
                    </a:lnTo>
                    <a:lnTo>
                      <a:pt x="160" y="96"/>
                    </a:lnTo>
                    <a:lnTo>
                      <a:pt x="160" y="96"/>
                    </a:lnTo>
                    <a:lnTo>
                      <a:pt x="160" y="97"/>
                    </a:lnTo>
                    <a:lnTo>
                      <a:pt x="161" y="97"/>
                    </a:lnTo>
                    <a:lnTo>
                      <a:pt x="161" y="98"/>
                    </a:lnTo>
                    <a:lnTo>
                      <a:pt x="162" y="98"/>
                    </a:lnTo>
                    <a:lnTo>
                      <a:pt x="162" y="99"/>
                    </a:lnTo>
                    <a:lnTo>
                      <a:pt x="162" y="99"/>
                    </a:lnTo>
                    <a:lnTo>
                      <a:pt x="161" y="99"/>
                    </a:lnTo>
                    <a:lnTo>
                      <a:pt x="160" y="100"/>
                    </a:lnTo>
                    <a:lnTo>
                      <a:pt x="160" y="101"/>
                    </a:lnTo>
                    <a:lnTo>
                      <a:pt x="160" y="102"/>
                    </a:lnTo>
                    <a:lnTo>
                      <a:pt x="160" y="103"/>
                    </a:lnTo>
                    <a:lnTo>
                      <a:pt x="161" y="104"/>
                    </a:lnTo>
                    <a:lnTo>
                      <a:pt x="161" y="105"/>
                    </a:lnTo>
                    <a:lnTo>
                      <a:pt x="161" y="105"/>
                    </a:lnTo>
                    <a:lnTo>
                      <a:pt x="160" y="106"/>
                    </a:lnTo>
                    <a:lnTo>
                      <a:pt x="160" y="107"/>
                    </a:lnTo>
                    <a:lnTo>
                      <a:pt x="159" y="107"/>
                    </a:lnTo>
                    <a:lnTo>
                      <a:pt x="158" y="107"/>
                    </a:lnTo>
                    <a:lnTo>
                      <a:pt x="158" y="108"/>
                    </a:lnTo>
                    <a:lnTo>
                      <a:pt x="158" y="108"/>
                    </a:lnTo>
                    <a:lnTo>
                      <a:pt x="158" y="110"/>
                    </a:lnTo>
                    <a:lnTo>
                      <a:pt x="158" y="111"/>
                    </a:lnTo>
                    <a:lnTo>
                      <a:pt x="157" y="111"/>
                    </a:lnTo>
                    <a:lnTo>
                      <a:pt x="157" y="110"/>
                    </a:lnTo>
                    <a:lnTo>
                      <a:pt x="157" y="109"/>
                    </a:lnTo>
                    <a:lnTo>
                      <a:pt x="157" y="108"/>
                    </a:lnTo>
                    <a:lnTo>
                      <a:pt x="157" y="108"/>
                    </a:lnTo>
                    <a:lnTo>
                      <a:pt x="156" y="108"/>
                    </a:lnTo>
                    <a:lnTo>
                      <a:pt x="155" y="108"/>
                    </a:lnTo>
                    <a:lnTo>
                      <a:pt x="154" y="108"/>
                    </a:lnTo>
                    <a:lnTo>
                      <a:pt x="154" y="108"/>
                    </a:lnTo>
                    <a:lnTo>
                      <a:pt x="154" y="108"/>
                    </a:lnTo>
                    <a:lnTo>
                      <a:pt x="154" y="108"/>
                    </a:lnTo>
                    <a:lnTo>
                      <a:pt x="154" y="109"/>
                    </a:lnTo>
                    <a:lnTo>
                      <a:pt x="154" y="110"/>
                    </a:lnTo>
                    <a:lnTo>
                      <a:pt x="154" y="111"/>
                    </a:lnTo>
                    <a:lnTo>
                      <a:pt x="154" y="111"/>
                    </a:lnTo>
                    <a:lnTo>
                      <a:pt x="154" y="112"/>
                    </a:lnTo>
                    <a:lnTo>
                      <a:pt x="154" y="113"/>
                    </a:lnTo>
                    <a:lnTo>
                      <a:pt x="153" y="113"/>
                    </a:lnTo>
                    <a:lnTo>
                      <a:pt x="152" y="113"/>
                    </a:lnTo>
                    <a:lnTo>
                      <a:pt x="151" y="114"/>
                    </a:lnTo>
                    <a:lnTo>
                      <a:pt x="151" y="114"/>
                    </a:lnTo>
                    <a:lnTo>
                      <a:pt x="151" y="115"/>
                    </a:lnTo>
                    <a:lnTo>
                      <a:pt x="151" y="116"/>
                    </a:lnTo>
                    <a:lnTo>
                      <a:pt x="149" y="116"/>
                    </a:lnTo>
                    <a:lnTo>
                      <a:pt x="149" y="115"/>
                    </a:lnTo>
                    <a:lnTo>
                      <a:pt x="149" y="114"/>
                    </a:lnTo>
                    <a:lnTo>
                      <a:pt x="148" y="114"/>
                    </a:lnTo>
                    <a:lnTo>
                      <a:pt x="148" y="114"/>
                    </a:lnTo>
                    <a:lnTo>
                      <a:pt x="148" y="115"/>
                    </a:lnTo>
                    <a:lnTo>
                      <a:pt x="148" y="116"/>
                    </a:lnTo>
                    <a:lnTo>
                      <a:pt x="148" y="117"/>
                    </a:lnTo>
                    <a:lnTo>
                      <a:pt x="149" y="117"/>
                    </a:lnTo>
                    <a:lnTo>
                      <a:pt x="149" y="117"/>
                    </a:lnTo>
                    <a:lnTo>
                      <a:pt x="150" y="117"/>
                    </a:lnTo>
                    <a:lnTo>
                      <a:pt x="151" y="117"/>
                    </a:lnTo>
                    <a:lnTo>
                      <a:pt x="151" y="117"/>
                    </a:lnTo>
                    <a:lnTo>
                      <a:pt x="152" y="117"/>
                    </a:lnTo>
                    <a:lnTo>
                      <a:pt x="153" y="117"/>
                    </a:lnTo>
                    <a:lnTo>
                      <a:pt x="153" y="118"/>
                    </a:lnTo>
                    <a:lnTo>
                      <a:pt x="153" y="119"/>
                    </a:lnTo>
                    <a:lnTo>
                      <a:pt x="152" y="120"/>
                    </a:lnTo>
                    <a:lnTo>
                      <a:pt x="151" y="120"/>
                    </a:lnTo>
                    <a:lnTo>
                      <a:pt x="151" y="120"/>
                    </a:lnTo>
                    <a:lnTo>
                      <a:pt x="150" y="120"/>
                    </a:lnTo>
                    <a:lnTo>
                      <a:pt x="149" y="120"/>
                    </a:lnTo>
                    <a:lnTo>
                      <a:pt x="149" y="119"/>
                    </a:lnTo>
                    <a:lnTo>
                      <a:pt x="149" y="119"/>
                    </a:lnTo>
                    <a:lnTo>
                      <a:pt x="147" y="120"/>
                    </a:lnTo>
                    <a:lnTo>
                      <a:pt x="147" y="121"/>
                    </a:lnTo>
                    <a:lnTo>
                      <a:pt x="148" y="122"/>
                    </a:lnTo>
                    <a:lnTo>
                      <a:pt x="148" y="122"/>
                    </a:lnTo>
                    <a:lnTo>
                      <a:pt x="149" y="122"/>
                    </a:lnTo>
                    <a:lnTo>
                      <a:pt x="149" y="122"/>
                    </a:lnTo>
                    <a:lnTo>
                      <a:pt x="150" y="122"/>
                    </a:lnTo>
                    <a:lnTo>
                      <a:pt x="150" y="123"/>
                    </a:lnTo>
                    <a:lnTo>
                      <a:pt x="150" y="123"/>
                    </a:lnTo>
                    <a:lnTo>
                      <a:pt x="149" y="124"/>
                    </a:lnTo>
                    <a:lnTo>
                      <a:pt x="150" y="125"/>
                    </a:lnTo>
                    <a:lnTo>
                      <a:pt x="149" y="126"/>
                    </a:lnTo>
                    <a:lnTo>
                      <a:pt x="149" y="126"/>
                    </a:lnTo>
                    <a:lnTo>
                      <a:pt x="148" y="126"/>
                    </a:lnTo>
                    <a:lnTo>
                      <a:pt x="148" y="126"/>
                    </a:lnTo>
                    <a:lnTo>
                      <a:pt x="147" y="126"/>
                    </a:lnTo>
                    <a:lnTo>
                      <a:pt x="146" y="126"/>
                    </a:lnTo>
                    <a:lnTo>
                      <a:pt x="146" y="127"/>
                    </a:lnTo>
                    <a:lnTo>
                      <a:pt x="147" y="128"/>
                    </a:lnTo>
                    <a:lnTo>
                      <a:pt x="147" y="129"/>
                    </a:lnTo>
                    <a:lnTo>
                      <a:pt x="147" y="130"/>
                    </a:lnTo>
                    <a:lnTo>
                      <a:pt x="146" y="130"/>
                    </a:lnTo>
                    <a:lnTo>
                      <a:pt x="145" y="130"/>
                    </a:lnTo>
                    <a:lnTo>
                      <a:pt x="145" y="129"/>
                    </a:lnTo>
                    <a:lnTo>
                      <a:pt x="145" y="127"/>
                    </a:lnTo>
                    <a:lnTo>
                      <a:pt x="144" y="128"/>
                    </a:lnTo>
                    <a:lnTo>
                      <a:pt x="143" y="128"/>
                    </a:lnTo>
                    <a:lnTo>
                      <a:pt x="143" y="128"/>
                    </a:lnTo>
                    <a:lnTo>
                      <a:pt x="143" y="129"/>
                    </a:lnTo>
                    <a:lnTo>
                      <a:pt x="142" y="129"/>
                    </a:lnTo>
                    <a:lnTo>
                      <a:pt x="142" y="130"/>
                    </a:lnTo>
                    <a:lnTo>
                      <a:pt x="142" y="130"/>
                    </a:lnTo>
                    <a:lnTo>
                      <a:pt x="143" y="130"/>
                    </a:lnTo>
                    <a:lnTo>
                      <a:pt x="145" y="130"/>
                    </a:lnTo>
                    <a:lnTo>
                      <a:pt x="145" y="130"/>
                    </a:lnTo>
                    <a:lnTo>
                      <a:pt x="145" y="132"/>
                    </a:lnTo>
                    <a:lnTo>
                      <a:pt x="143" y="133"/>
                    </a:lnTo>
                    <a:lnTo>
                      <a:pt x="143" y="134"/>
                    </a:lnTo>
                    <a:lnTo>
                      <a:pt x="143" y="135"/>
                    </a:lnTo>
                    <a:lnTo>
                      <a:pt x="143" y="136"/>
                    </a:lnTo>
                    <a:lnTo>
                      <a:pt x="143" y="136"/>
                    </a:lnTo>
                    <a:lnTo>
                      <a:pt x="144" y="137"/>
                    </a:lnTo>
                    <a:lnTo>
                      <a:pt x="145" y="137"/>
                    </a:lnTo>
                    <a:lnTo>
                      <a:pt x="145" y="137"/>
                    </a:lnTo>
                    <a:lnTo>
                      <a:pt x="146" y="137"/>
                    </a:lnTo>
                    <a:lnTo>
                      <a:pt x="147" y="138"/>
                    </a:lnTo>
                    <a:lnTo>
                      <a:pt x="146" y="138"/>
                    </a:lnTo>
                    <a:lnTo>
                      <a:pt x="146" y="139"/>
                    </a:lnTo>
                    <a:lnTo>
                      <a:pt x="145" y="139"/>
                    </a:lnTo>
                    <a:lnTo>
                      <a:pt x="145" y="139"/>
                    </a:lnTo>
                    <a:lnTo>
                      <a:pt x="144" y="138"/>
                    </a:lnTo>
                    <a:lnTo>
                      <a:pt x="143" y="139"/>
                    </a:lnTo>
                    <a:lnTo>
                      <a:pt x="142" y="139"/>
                    </a:lnTo>
                    <a:lnTo>
                      <a:pt x="141" y="138"/>
                    </a:lnTo>
                    <a:lnTo>
                      <a:pt x="140" y="139"/>
                    </a:lnTo>
                    <a:lnTo>
                      <a:pt x="140" y="139"/>
                    </a:lnTo>
                    <a:lnTo>
                      <a:pt x="140" y="140"/>
                    </a:lnTo>
                    <a:lnTo>
                      <a:pt x="140" y="141"/>
                    </a:lnTo>
                    <a:lnTo>
                      <a:pt x="142" y="142"/>
                    </a:lnTo>
                    <a:lnTo>
                      <a:pt x="142" y="142"/>
                    </a:lnTo>
                    <a:lnTo>
                      <a:pt x="143" y="142"/>
                    </a:lnTo>
                    <a:lnTo>
                      <a:pt x="143" y="142"/>
                    </a:lnTo>
                    <a:lnTo>
                      <a:pt x="144" y="142"/>
                    </a:lnTo>
                    <a:lnTo>
                      <a:pt x="145" y="142"/>
                    </a:lnTo>
                    <a:lnTo>
                      <a:pt x="145" y="143"/>
                    </a:lnTo>
                    <a:lnTo>
                      <a:pt x="145" y="144"/>
                    </a:lnTo>
                    <a:lnTo>
                      <a:pt x="144" y="144"/>
                    </a:lnTo>
                    <a:lnTo>
                      <a:pt x="144" y="145"/>
                    </a:lnTo>
                    <a:lnTo>
                      <a:pt x="143" y="145"/>
                    </a:lnTo>
                    <a:lnTo>
                      <a:pt x="143" y="145"/>
                    </a:lnTo>
                    <a:lnTo>
                      <a:pt x="142" y="145"/>
                    </a:lnTo>
                    <a:lnTo>
                      <a:pt x="142" y="144"/>
                    </a:lnTo>
                    <a:lnTo>
                      <a:pt x="141" y="144"/>
                    </a:lnTo>
                    <a:lnTo>
                      <a:pt x="139" y="142"/>
                    </a:lnTo>
                    <a:lnTo>
                      <a:pt x="138" y="143"/>
                    </a:lnTo>
                    <a:lnTo>
                      <a:pt x="138" y="143"/>
                    </a:lnTo>
                    <a:lnTo>
                      <a:pt x="137" y="144"/>
                    </a:lnTo>
                    <a:lnTo>
                      <a:pt x="138" y="145"/>
                    </a:lnTo>
                    <a:lnTo>
                      <a:pt x="138" y="145"/>
                    </a:lnTo>
                    <a:lnTo>
                      <a:pt x="138" y="145"/>
                    </a:lnTo>
                    <a:lnTo>
                      <a:pt x="139" y="145"/>
                    </a:lnTo>
                    <a:lnTo>
                      <a:pt x="139" y="145"/>
                    </a:lnTo>
                    <a:lnTo>
                      <a:pt x="141" y="146"/>
                    </a:lnTo>
                    <a:lnTo>
                      <a:pt x="142" y="147"/>
                    </a:lnTo>
                    <a:lnTo>
                      <a:pt x="142" y="148"/>
                    </a:lnTo>
                    <a:lnTo>
                      <a:pt x="141" y="148"/>
                    </a:lnTo>
                    <a:lnTo>
                      <a:pt x="140" y="148"/>
                    </a:lnTo>
                    <a:lnTo>
                      <a:pt x="139" y="148"/>
                    </a:lnTo>
                    <a:lnTo>
                      <a:pt x="139" y="149"/>
                    </a:lnTo>
                    <a:lnTo>
                      <a:pt x="138" y="149"/>
                    </a:lnTo>
                    <a:lnTo>
                      <a:pt x="138" y="150"/>
                    </a:lnTo>
                    <a:lnTo>
                      <a:pt x="138" y="151"/>
                    </a:lnTo>
                    <a:lnTo>
                      <a:pt x="138" y="151"/>
                    </a:lnTo>
                    <a:lnTo>
                      <a:pt x="139" y="152"/>
                    </a:lnTo>
                    <a:lnTo>
                      <a:pt x="139" y="153"/>
                    </a:lnTo>
                    <a:lnTo>
                      <a:pt x="139" y="154"/>
                    </a:lnTo>
                    <a:lnTo>
                      <a:pt x="138" y="154"/>
                    </a:lnTo>
                    <a:lnTo>
                      <a:pt x="138" y="155"/>
                    </a:lnTo>
                    <a:lnTo>
                      <a:pt x="138" y="156"/>
                    </a:lnTo>
                    <a:lnTo>
                      <a:pt x="138" y="156"/>
                    </a:lnTo>
                    <a:lnTo>
                      <a:pt x="139" y="156"/>
                    </a:lnTo>
                    <a:lnTo>
                      <a:pt x="139" y="156"/>
                    </a:lnTo>
                    <a:lnTo>
                      <a:pt x="139" y="155"/>
                    </a:lnTo>
                    <a:lnTo>
                      <a:pt x="140" y="155"/>
                    </a:lnTo>
                    <a:lnTo>
                      <a:pt x="140" y="154"/>
                    </a:lnTo>
                    <a:lnTo>
                      <a:pt x="139" y="154"/>
                    </a:lnTo>
                    <a:lnTo>
                      <a:pt x="139" y="153"/>
                    </a:lnTo>
                    <a:lnTo>
                      <a:pt x="140" y="152"/>
                    </a:lnTo>
                    <a:lnTo>
                      <a:pt x="140" y="153"/>
                    </a:lnTo>
                    <a:lnTo>
                      <a:pt x="142" y="153"/>
                    </a:lnTo>
                    <a:lnTo>
                      <a:pt x="142" y="154"/>
                    </a:lnTo>
                    <a:lnTo>
                      <a:pt x="142" y="154"/>
                    </a:lnTo>
                    <a:lnTo>
                      <a:pt x="142" y="155"/>
                    </a:lnTo>
                    <a:lnTo>
                      <a:pt x="142" y="156"/>
                    </a:lnTo>
                    <a:lnTo>
                      <a:pt x="141" y="156"/>
                    </a:lnTo>
                    <a:lnTo>
                      <a:pt x="141" y="157"/>
                    </a:lnTo>
                    <a:lnTo>
                      <a:pt x="140" y="157"/>
                    </a:lnTo>
                    <a:lnTo>
                      <a:pt x="139" y="157"/>
                    </a:lnTo>
                    <a:lnTo>
                      <a:pt x="139" y="157"/>
                    </a:lnTo>
                    <a:lnTo>
                      <a:pt x="139" y="157"/>
                    </a:lnTo>
                    <a:lnTo>
                      <a:pt x="139" y="158"/>
                    </a:lnTo>
                    <a:lnTo>
                      <a:pt x="139" y="158"/>
                    </a:lnTo>
                    <a:lnTo>
                      <a:pt x="140" y="159"/>
                    </a:lnTo>
                    <a:lnTo>
                      <a:pt x="141" y="159"/>
                    </a:lnTo>
                    <a:lnTo>
                      <a:pt x="142" y="159"/>
                    </a:lnTo>
                    <a:lnTo>
                      <a:pt x="142" y="158"/>
                    </a:lnTo>
                    <a:lnTo>
                      <a:pt x="143" y="157"/>
                    </a:lnTo>
                    <a:lnTo>
                      <a:pt x="143" y="157"/>
                    </a:lnTo>
                    <a:lnTo>
                      <a:pt x="143" y="156"/>
                    </a:lnTo>
                    <a:lnTo>
                      <a:pt x="143" y="155"/>
                    </a:lnTo>
                    <a:lnTo>
                      <a:pt x="143" y="154"/>
                    </a:lnTo>
                    <a:lnTo>
                      <a:pt x="144" y="154"/>
                    </a:lnTo>
                    <a:lnTo>
                      <a:pt x="145" y="155"/>
                    </a:lnTo>
                    <a:lnTo>
                      <a:pt x="145" y="156"/>
                    </a:lnTo>
                    <a:lnTo>
                      <a:pt x="144" y="157"/>
                    </a:lnTo>
                    <a:lnTo>
                      <a:pt x="144" y="157"/>
                    </a:lnTo>
                    <a:lnTo>
                      <a:pt x="143" y="158"/>
                    </a:lnTo>
                    <a:lnTo>
                      <a:pt x="143" y="159"/>
                    </a:lnTo>
                    <a:lnTo>
                      <a:pt x="142" y="160"/>
                    </a:lnTo>
                    <a:lnTo>
                      <a:pt x="142" y="160"/>
                    </a:lnTo>
                    <a:lnTo>
                      <a:pt x="142" y="160"/>
                    </a:lnTo>
                    <a:lnTo>
                      <a:pt x="142" y="161"/>
                    </a:lnTo>
                    <a:lnTo>
                      <a:pt x="142" y="163"/>
                    </a:lnTo>
                    <a:lnTo>
                      <a:pt x="142" y="163"/>
                    </a:lnTo>
                    <a:lnTo>
                      <a:pt x="142" y="163"/>
                    </a:lnTo>
                    <a:lnTo>
                      <a:pt x="142" y="164"/>
                    </a:lnTo>
                    <a:lnTo>
                      <a:pt x="143" y="164"/>
                    </a:lnTo>
                    <a:lnTo>
                      <a:pt x="143" y="166"/>
                    </a:lnTo>
                    <a:lnTo>
                      <a:pt x="143" y="166"/>
                    </a:lnTo>
                    <a:lnTo>
                      <a:pt x="143" y="165"/>
                    </a:lnTo>
                    <a:lnTo>
                      <a:pt x="144" y="163"/>
                    </a:lnTo>
                    <a:lnTo>
                      <a:pt x="145" y="163"/>
                    </a:lnTo>
                    <a:lnTo>
                      <a:pt x="145" y="163"/>
                    </a:lnTo>
                    <a:lnTo>
                      <a:pt x="145" y="163"/>
                    </a:lnTo>
                    <a:lnTo>
                      <a:pt x="145" y="165"/>
                    </a:lnTo>
                    <a:lnTo>
                      <a:pt x="145" y="166"/>
                    </a:lnTo>
                    <a:lnTo>
                      <a:pt x="145" y="166"/>
                    </a:lnTo>
                    <a:lnTo>
                      <a:pt x="144" y="166"/>
                    </a:lnTo>
                    <a:lnTo>
                      <a:pt x="143" y="166"/>
                    </a:lnTo>
                    <a:lnTo>
                      <a:pt x="144" y="168"/>
                    </a:lnTo>
                    <a:lnTo>
                      <a:pt x="144" y="170"/>
                    </a:lnTo>
                    <a:lnTo>
                      <a:pt x="143" y="171"/>
                    </a:lnTo>
                    <a:lnTo>
                      <a:pt x="143" y="171"/>
                    </a:lnTo>
                    <a:lnTo>
                      <a:pt x="142" y="171"/>
                    </a:lnTo>
                    <a:lnTo>
                      <a:pt x="141" y="170"/>
                    </a:lnTo>
                    <a:lnTo>
                      <a:pt x="140" y="170"/>
                    </a:lnTo>
                    <a:lnTo>
                      <a:pt x="140" y="171"/>
                    </a:lnTo>
                    <a:lnTo>
                      <a:pt x="139" y="171"/>
                    </a:lnTo>
                    <a:lnTo>
                      <a:pt x="139" y="172"/>
                    </a:lnTo>
                    <a:lnTo>
                      <a:pt x="139" y="173"/>
                    </a:lnTo>
                    <a:lnTo>
                      <a:pt x="140" y="173"/>
                    </a:lnTo>
                    <a:lnTo>
                      <a:pt x="141" y="173"/>
                    </a:lnTo>
                    <a:lnTo>
                      <a:pt x="142" y="173"/>
                    </a:lnTo>
                    <a:lnTo>
                      <a:pt x="142" y="174"/>
                    </a:lnTo>
                    <a:lnTo>
                      <a:pt x="142" y="174"/>
                    </a:lnTo>
                    <a:lnTo>
                      <a:pt x="143" y="175"/>
                    </a:lnTo>
                    <a:lnTo>
                      <a:pt x="143" y="175"/>
                    </a:lnTo>
                    <a:lnTo>
                      <a:pt x="143" y="176"/>
                    </a:lnTo>
                    <a:lnTo>
                      <a:pt x="142" y="176"/>
                    </a:lnTo>
                    <a:lnTo>
                      <a:pt x="142" y="176"/>
                    </a:lnTo>
                    <a:lnTo>
                      <a:pt x="142" y="177"/>
                    </a:lnTo>
                    <a:lnTo>
                      <a:pt x="139" y="178"/>
                    </a:lnTo>
                    <a:lnTo>
                      <a:pt x="138" y="178"/>
                    </a:lnTo>
                    <a:lnTo>
                      <a:pt x="138" y="178"/>
                    </a:lnTo>
                    <a:lnTo>
                      <a:pt x="137" y="178"/>
                    </a:lnTo>
                    <a:lnTo>
                      <a:pt x="133" y="178"/>
                    </a:lnTo>
                    <a:lnTo>
                      <a:pt x="132" y="178"/>
                    </a:lnTo>
                    <a:lnTo>
                      <a:pt x="132" y="178"/>
                    </a:lnTo>
                    <a:lnTo>
                      <a:pt x="130" y="178"/>
                    </a:lnTo>
                    <a:lnTo>
                      <a:pt x="130" y="178"/>
                    </a:lnTo>
                    <a:lnTo>
                      <a:pt x="129" y="178"/>
                    </a:lnTo>
                    <a:lnTo>
                      <a:pt x="128" y="178"/>
                    </a:lnTo>
                    <a:lnTo>
                      <a:pt x="127" y="178"/>
                    </a:lnTo>
                    <a:lnTo>
                      <a:pt x="126" y="178"/>
                    </a:lnTo>
                    <a:lnTo>
                      <a:pt x="125" y="178"/>
                    </a:lnTo>
                    <a:lnTo>
                      <a:pt x="124" y="178"/>
                    </a:lnTo>
                    <a:lnTo>
                      <a:pt x="124" y="179"/>
                    </a:lnTo>
                    <a:lnTo>
                      <a:pt x="123" y="179"/>
                    </a:lnTo>
                    <a:lnTo>
                      <a:pt x="121" y="179"/>
                    </a:lnTo>
                    <a:lnTo>
                      <a:pt x="121" y="179"/>
                    </a:lnTo>
                    <a:lnTo>
                      <a:pt x="119" y="179"/>
                    </a:lnTo>
                    <a:lnTo>
                      <a:pt x="118" y="179"/>
                    </a:lnTo>
                    <a:lnTo>
                      <a:pt x="118" y="179"/>
                    </a:lnTo>
                    <a:lnTo>
                      <a:pt x="115" y="179"/>
                    </a:lnTo>
                    <a:lnTo>
                      <a:pt x="115" y="179"/>
                    </a:lnTo>
                    <a:lnTo>
                      <a:pt x="113" y="179"/>
                    </a:lnTo>
                    <a:lnTo>
                      <a:pt x="112" y="179"/>
                    </a:lnTo>
                    <a:lnTo>
                      <a:pt x="111" y="179"/>
                    </a:lnTo>
                    <a:lnTo>
                      <a:pt x="110" y="179"/>
                    </a:lnTo>
                    <a:lnTo>
                      <a:pt x="110" y="179"/>
                    </a:lnTo>
                    <a:lnTo>
                      <a:pt x="109" y="179"/>
                    </a:lnTo>
                    <a:lnTo>
                      <a:pt x="108" y="179"/>
                    </a:lnTo>
                    <a:lnTo>
                      <a:pt x="108" y="179"/>
                    </a:lnTo>
                    <a:lnTo>
                      <a:pt x="108" y="179"/>
                    </a:lnTo>
                    <a:lnTo>
                      <a:pt x="106" y="179"/>
                    </a:lnTo>
                    <a:lnTo>
                      <a:pt x="105" y="179"/>
                    </a:lnTo>
                    <a:lnTo>
                      <a:pt x="100" y="179"/>
                    </a:lnTo>
                    <a:lnTo>
                      <a:pt x="99" y="179"/>
                    </a:lnTo>
                    <a:lnTo>
                      <a:pt x="97" y="179"/>
                    </a:lnTo>
                    <a:lnTo>
                      <a:pt x="97" y="179"/>
                    </a:lnTo>
                    <a:lnTo>
                      <a:pt x="96" y="179"/>
                    </a:lnTo>
                    <a:lnTo>
                      <a:pt x="94" y="179"/>
                    </a:lnTo>
                    <a:lnTo>
                      <a:pt x="88" y="179"/>
                    </a:lnTo>
                    <a:lnTo>
                      <a:pt x="88" y="179"/>
                    </a:lnTo>
                    <a:lnTo>
                      <a:pt x="85" y="179"/>
                    </a:lnTo>
                    <a:lnTo>
                      <a:pt x="83" y="180"/>
                    </a:lnTo>
                    <a:lnTo>
                      <a:pt x="82" y="180"/>
                    </a:lnTo>
                    <a:lnTo>
                      <a:pt x="82" y="180"/>
                    </a:lnTo>
                    <a:lnTo>
                      <a:pt x="79" y="180"/>
                    </a:lnTo>
                    <a:lnTo>
                      <a:pt x="79" y="180"/>
                    </a:lnTo>
                    <a:lnTo>
                      <a:pt x="78" y="180"/>
                    </a:lnTo>
                    <a:lnTo>
                      <a:pt x="77" y="180"/>
                    </a:lnTo>
                    <a:lnTo>
                      <a:pt x="77" y="180"/>
                    </a:lnTo>
                    <a:lnTo>
                      <a:pt x="76" y="180"/>
                    </a:lnTo>
                    <a:lnTo>
                      <a:pt x="76" y="180"/>
                    </a:lnTo>
                    <a:lnTo>
                      <a:pt x="75" y="180"/>
                    </a:lnTo>
                    <a:lnTo>
                      <a:pt x="74" y="180"/>
                    </a:lnTo>
                    <a:lnTo>
                      <a:pt x="73" y="180"/>
                    </a:lnTo>
                    <a:lnTo>
                      <a:pt x="73" y="180"/>
                    </a:lnTo>
                    <a:lnTo>
                      <a:pt x="72" y="180"/>
                    </a:lnTo>
                    <a:lnTo>
                      <a:pt x="71" y="180"/>
                    </a:lnTo>
                    <a:lnTo>
                      <a:pt x="71" y="180"/>
                    </a:lnTo>
                    <a:lnTo>
                      <a:pt x="69" y="180"/>
                    </a:lnTo>
                    <a:lnTo>
                      <a:pt x="69" y="180"/>
                    </a:lnTo>
                    <a:lnTo>
                      <a:pt x="68" y="180"/>
                    </a:lnTo>
                    <a:lnTo>
                      <a:pt x="67" y="180"/>
                    </a:lnTo>
                    <a:lnTo>
                      <a:pt x="66" y="180"/>
                    </a:lnTo>
                    <a:lnTo>
                      <a:pt x="64" y="180"/>
                    </a:lnTo>
                    <a:lnTo>
                      <a:pt x="63" y="180"/>
                    </a:lnTo>
                    <a:lnTo>
                      <a:pt x="63" y="180"/>
                    </a:lnTo>
                    <a:lnTo>
                      <a:pt x="61" y="180"/>
                    </a:lnTo>
                    <a:lnTo>
                      <a:pt x="60" y="180"/>
                    </a:lnTo>
                    <a:lnTo>
                      <a:pt x="60" y="180"/>
                    </a:lnTo>
                    <a:lnTo>
                      <a:pt x="59" y="180"/>
                    </a:lnTo>
                    <a:lnTo>
                      <a:pt x="58" y="180"/>
                    </a:lnTo>
                    <a:lnTo>
                      <a:pt x="57" y="180"/>
                    </a:lnTo>
                    <a:lnTo>
                      <a:pt x="54" y="181"/>
                    </a:lnTo>
                    <a:lnTo>
                      <a:pt x="53" y="181"/>
                    </a:lnTo>
                    <a:lnTo>
                      <a:pt x="52" y="181"/>
                    </a:lnTo>
                    <a:lnTo>
                      <a:pt x="49" y="181"/>
                    </a:lnTo>
                    <a:lnTo>
                      <a:pt x="48" y="181"/>
                    </a:lnTo>
                    <a:lnTo>
                      <a:pt x="46" y="181"/>
                    </a:lnTo>
                    <a:lnTo>
                      <a:pt x="44" y="181"/>
                    </a:lnTo>
                    <a:lnTo>
                      <a:pt x="43" y="181"/>
                    </a:lnTo>
                    <a:lnTo>
                      <a:pt x="42" y="181"/>
                    </a:lnTo>
                    <a:lnTo>
                      <a:pt x="39" y="181"/>
                    </a:lnTo>
                    <a:lnTo>
                      <a:pt x="39" y="181"/>
                    </a:lnTo>
                    <a:lnTo>
                      <a:pt x="38" y="181"/>
                    </a:lnTo>
                    <a:lnTo>
                      <a:pt x="38" y="181"/>
                    </a:lnTo>
                    <a:lnTo>
                      <a:pt x="36" y="181"/>
                    </a:lnTo>
                    <a:lnTo>
                      <a:pt x="36" y="181"/>
                    </a:lnTo>
                    <a:lnTo>
                      <a:pt x="35" y="181"/>
                    </a:lnTo>
                    <a:lnTo>
                      <a:pt x="33" y="181"/>
                    </a:lnTo>
                    <a:lnTo>
                      <a:pt x="31" y="181"/>
                    </a:lnTo>
                    <a:lnTo>
                      <a:pt x="30" y="181"/>
                    </a:lnTo>
                    <a:lnTo>
                      <a:pt x="29" y="181"/>
                    </a:lnTo>
                    <a:lnTo>
                      <a:pt x="28" y="181"/>
                    </a:lnTo>
                    <a:lnTo>
                      <a:pt x="27" y="181"/>
                    </a:lnTo>
                    <a:lnTo>
                      <a:pt x="27" y="181"/>
                    </a:lnTo>
                    <a:lnTo>
                      <a:pt x="27" y="182"/>
                    </a:lnTo>
                    <a:lnTo>
                      <a:pt x="27" y="182"/>
                    </a:lnTo>
                    <a:lnTo>
                      <a:pt x="26" y="182"/>
                    </a:lnTo>
                    <a:lnTo>
                      <a:pt x="26" y="181"/>
                    </a:lnTo>
                    <a:lnTo>
                      <a:pt x="26" y="178"/>
                    </a:lnTo>
                    <a:lnTo>
                      <a:pt x="26" y="177"/>
                    </a:lnTo>
                    <a:lnTo>
                      <a:pt x="26" y="176"/>
                    </a:lnTo>
                    <a:lnTo>
                      <a:pt x="26" y="175"/>
                    </a:lnTo>
                    <a:lnTo>
                      <a:pt x="25" y="175"/>
                    </a:lnTo>
                    <a:lnTo>
                      <a:pt x="26" y="175"/>
                    </a:lnTo>
                    <a:lnTo>
                      <a:pt x="25" y="174"/>
                    </a:lnTo>
                    <a:lnTo>
                      <a:pt x="25" y="173"/>
                    </a:lnTo>
                    <a:lnTo>
                      <a:pt x="25" y="172"/>
                    </a:lnTo>
                    <a:lnTo>
                      <a:pt x="25" y="171"/>
                    </a:lnTo>
                    <a:lnTo>
                      <a:pt x="25" y="169"/>
                    </a:lnTo>
                    <a:lnTo>
                      <a:pt x="25" y="169"/>
                    </a:lnTo>
                    <a:lnTo>
                      <a:pt x="25" y="168"/>
                    </a:lnTo>
                    <a:lnTo>
                      <a:pt x="25" y="163"/>
                    </a:lnTo>
                    <a:lnTo>
                      <a:pt x="25" y="163"/>
                    </a:lnTo>
                    <a:lnTo>
                      <a:pt x="25" y="162"/>
                    </a:lnTo>
                    <a:lnTo>
                      <a:pt x="25" y="161"/>
                    </a:lnTo>
                    <a:lnTo>
                      <a:pt x="25" y="160"/>
                    </a:lnTo>
                    <a:lnTo>
                      <a:pt x="25" y="160"/>
                    </a:lnTo>
                    <a:lnTo>
                      <a:pt x="25" y="159"/>
                    </a:lnTo>
                    <a:lnTo>
                      <a:pt x="25" y="158"/>
                    </a:lnTo>
                    <a:lnTo>
                      <a:pt x="25" y="157"/>
                    </a:lnTo>
                    <a:lnTo>
                      <a:pt x="25" y="154"/>
                    </a:lnTo>
                    <a:lnTo>
                      <a:pt x="24" y="154"/>
                    </a:lnTo>
                    <a:lnTo>
                      <a:pt x="24" y="154"/>
                    </a:lnTo>
                    <a:lnTo>
                      <a:pt x="24" y="154"/>
                    </a:lnTo>
                    <a:lnTo>
                      <a:pt x="24" y="153"/>
                    </a:lnTo>
                    <a:lnTo>
                      <a:pt x="24" y="153"/>
                    </a:lnTo>
                    <a:lnTo>
                      <a:pt x="24" y="152"/>
                    </a:lnTo>
                    <a:lnTo>
                      <a:pt x="24" y="153"/>
                    </a:lnTo>
                    <a:lnTo>
                      <a:pt x="23" y="153"/>
                    </a:lnTo>
                    <a:lnTo>
                      <a:pt x="22" y="154"/>
                    </a:lnTo>
                    <a:lnTo>
                      <a:pt x="21" y="154"/>
                    </a:lnTo>
                    <a:lnTo>
                      <a:pt x="21" y="154"/>
                    </a:lnTo>
                    <a:lnTo>
                      <a:pt x="21" y="153"/>
                    </a:lnTo>
                    <a:lnTo>
                      <a:pt x="21" y="154"/>
                    </a:lnTo>
                    <a:lnTo>
                      <a:pt x="21" y="154"/>
                    </a:lnTo>
                    <a:lnTo>
                      <a:pt x="21" y="153"/>
                    </a:lnTo>
                    <a:lnTo>
                      <a:pt x="21" y="153"/>
                    </a:lnTo>
                    <a:lnTo>
                      <a:pt x="21" y="153"/>
                    </a:lnTo>
                    <a:lnTo>
                      <a:pt x="21" y="152"/>
                    </a:lnTo>
                    <a:lnTo>
                      <a:pt x="20" y="152"/>
                    </a:lnTo>
                    <a:lnTo>
                      <a:pt x="19" y="152"/>
                    </a:lnTo>
                    <a:lnTo>
                      <a:pt x="19" y="153"/>
                    </a:lnTo>
                    <a:lnTo>
                      <a:pt x="18" y="153"/>
                    </a:lnTo>
                    <a:lnTo>
                      <a:pt x="18" y="152"/>
                    </a:lnTo>
                    <a:lnTo>
                      <a:pt x="18" y="153"/>
                    </a:lnTo>
                    <a:lnTo>
                      <a:pt x="18" y="153"/>
                    </a:lnTo>
                    <a:lnTo>
                      <a:pt x="19" y="153"/>
                    </a:lnTo>
                    <a:lnTo>
                      <a:pt x="19" y="154"/>
                    </a:lnTo>
                    <a:lnTo>
                      <a:pt x="19" y="154"/>
                    </a:lnTo>
                    <a:lnTo>
                      <a:pt x="18" y="154"/>
                    </a:lnTo>
                    <a:lnTo>
                      <a:pt x="18" y="154"/>
                    </a:lnTo>
                    <a:lnTo>
                      <a:pt x="17" y="154"/>
                    </a:lnTo>
                    <a:lnTo>
                      <a:pt x="16" y="154"/>
                    </a:lnTo>
                    <a:lnTo>
                      <a:pt x="17" y="153"/>
                    </a:lnTo>
                    <a:lnTo>
                      <a:pt x="17" y="152"/>
                    </a:lnTo>
                    <a:lnTo>
                      <a:pt x="16" y="153"/>
                    </a:lnTo>
                    <a:lnTo>
                      <a:pt x="16" y="154"/>
                    </a:lnTo>
                    <a:lnTo>
                      <a:pt x="15" y="154"/>
                    </a:lnTo>
                    <a:lnTo>
                      <a:pt x="15" y="153"/>
                    </a:lnTo>
                    <a:lnTo>
                      <a:pt x="15" y="153"/>
                    </a:lnTo>
                    <a:lnTo>
                      <a:pt x="15" y="154"/>
                    </a:lnTo>
                    <a:lnTo>
                      <a:pt x="15" y="154"/>
                    </a:lnTo>
                    <a:lnTo>
                      <a:pt x="14" y="154"/>
                    </a:lnTo>
                    <a:lnTo>
                      <a:pt x="13" y="154"/>
                    </a:lnTo>
                    <a:lnTo>
                      <a:pt x="13" y="154"/>
                    </a:lnTo>
                    <a:lnTo>
                      <a:pt x="12" y="154"/>
                    </a:lnTo>
                    <a:lnTo>
                      <a:pt x="12" y="154"/>
                    </a:lnTo>
                    <a:lnTo>
                      <a:pt x="12" y="155"/>
                    </a:lnTo>
                    <a:lnTo>
                      <a:pt x="12" y="154"/>
                    </a:lnTo>
                    <a:lnTo>
                      <a:pt x="12" y="154"/>
                    </a:lnTo>
                    <a:lnTo>
                      <a:pt x="11" y="155"/>
                    </a:lnTo>
                    <a:lnTo>
                      <a:pt x="11" y="154"/>
                    </a:lnTo>
                    <a:lnTo>
                      <a:pt x="10" y="154"/>
                    </a:lnTo>
                    <a:lnTo>
                      <a:pt x="10" y="154"/>
                    </a:lnTo>
                    <a:lnTo>
                      <a:pt x="11" y="154"/>
                    </a:lnTo>
                    <a:lnTo>
                      <a:pt x="12" y="153"/>
                    </a:lnTo>
                    <a:lnTo>
                      <a:pt x="11" y="153"/>
                    </a:lnTo>
                    <a:lnTo>
                      <a:pt x="10" y="154"/>
                    </a:lnTo>
                    <a:lnTo>
                      <a:pt x="10" y="152"/>
                    </a:lnTo>
                    <a:lnTo>
                      <a:pt x="9" y="152"/>
                    </a:lnTo>
                    <a:lnTo>
                      <a:pt x="9" y="152"/>
                    </a:lnTo>
                    <a:lnTo>
                      <a:pt x="9" y="152"/>
                    </a:lnTo>
                    <a:lnTo>
                      <a:pt x="8" y="152"/>
                    </a:lnTo>
                    <a:lnTo>
                      <a:pt x="8" y="152"/>
                    </a:lnTo>
                    <a:lnTo>
                      <a:pt x="9" y="151"/>
                    </a:lnTo>
                    <a:lnTo>
                      <a:pt x="8" y="151"/>
                    </a:lnTo>
                    <a:lnTo>
                      <a:pt x="9" y="151"/>
                    </a:lnTo>
                    <a:lnTo>
                      <a:pt x="9" y="150"/>
                    </a:lnTo>
                    <a:lnTo>
                      <a:pt x="8" y="151"/>
                    </a:lnTo>
                    <a:lnTo>
                      <a:pt x="7" y="151"/>
                    </a:lnTo>
                    <a:lnTo>
                      <a:pt x="7" y="150"/>
                    </a:lnTo>
                    <a:lnTo>
                      <a:pt x="7" y="149"/>
                    </a:lnTo>
                    <a:lnTo>
                      <a:pt x="7" y="148"/>
                    </a:lnTo>
                    <a:lnTo>
                      <a:pt x="7" y="146"/>
                    </a:lnTo>
                    <a:lnTo>
                      <a:pt x="7" y="145"/>
                    </a:lnTo>
                    <a:lnTo>
                      <a:pt x="7" y="145"/>
                    </a:lnTo>
                    <a:lnTo>
                      <a:pt x="7" y="145"/>
                    </a:lnTo>
                    <a:lnTo>
                      <a:pt x="7" y="144"/>
                    </a:lnTo>
                    <a:lnTo>
                      <a:pt x="7" y="143"/>
                    </a:lnTo>
                    <a:lnTo>
                      <a:pt x="7" y="142"/>
                    </a:lnTo>
                    <a:lnTo>
                      <a:pt x="7" y="141"/>
                    </a:lnTo>
                    <a:lnTo>
                      <a:pt x="7" y="140"/>
                    </a:lnTo>
                    <a:lnTo>
                      <a:pt x="7" y="139"/>
                    </a:lnTo>
                    <a:lnTo>
                      <a:pt x="7" y="138"/>
                    </a:lnTo>
                    <a:lnTo>
                      <a:pt x="7" y="137"/>
                    </a:lnTo>
                    <a:lnTo>
                      <a:pt x="7" y="137"/>
                    </a:lnTo>
                    <a:lnTo>
                      <a:pt x="7" y="136"/>
                    </a:lnTo>
                    <a:lnTo>
                      <a:pt x="7" y="136"/>
                    </a:lnTo>
                    <a:lnTo>
                      <a:pt x="7" y="135"/>
                    </a:lnTo>
                    <a:lnTo>
                      <a:pt x="7" y="131"/>
                    </a:lnTo>
                    <a:lnTo>
                      <a:pt x="7" y="130"/>
                    </a:lnTo>
                    <a:lnTo>
                      <a:pt x="7" y="130"/>
                    </a:lnTo>
                    <a:lnTo>
                      <a:pt x="7" y="129"/>
                    </a:lnTo>
                    <a:lnTo>
                      <a:pt x="7" y="128"/>
                    </a:lnTo>
                    <a:lnTo>
                      <a:pt x="7" y="126"/>
                    </a:lnTo>
                    <a:lnTo>
                      <a:pt x="7" y="126"/>
                    </a:lnTo>
                    <a:lnTo>
                      <a:pt x="7" y="122"/>
                    </a:lnTo>
                    <a:lnTo>
                      <a:pt x="7" y="121"/>
                    </a:lnTo>
                    <a:lnTo>
                      <a:pt x="7" y="120"/>
                    </a:lnTo>
                    <a:lnTo>
                      <a:pt x="7" y="120"/>
                    </a:lnTo>
                    <a:lnTo>
                      <a:pt x="7" y="119"/>
                    </a:lnTo>
                    <a:lnTo>
                      <a:pt x="7" y="118"/>
                    </a:lnTo>
                    <a:lnTo>
                      <a:pt x="7" y="117"/>
                    </a:lnTo>
                    <a:lnTo>
                      <a:pt x="7" y="116"/>
                    </a:lnTo>
                    <a:lnTo>
                      <a:pt x="7" y="115"/>
                    </a:lnTo>
                    <a:lnTo>
                      <a:pt x="7" y="114"/>
                    </a:lnTo>
                    <a:lnTo>
                      <a:pt x="7" y="114"/>
                    </a:lnTo>
                    <a:lnTo>
                      <a:pt x="7" y="114"/>
                    </a:lnTo>
                    <a:lnTo>
                      <a:pt x="7" y="113"/>
                    </a:lnTo>
                    <a:lnTo>
                      <a:pt x="7" y="112"/>
                    </a:lnTo>
                    <a:lnTo>
                      <a:pt x="7" y="111"/>
                    </a:lnTo>
                    <a:lnTo>
                      <a:pt x="7" y="111"/>
                    </a:lnTo>
                    <a:lnTo>
                      <a:pt x="7" y="110"/>
                    </a:lnTo>
                    <a:lnTo>
                      <a:pt x="7" y="108"/>
                    </a:lnTo>
                    <a:lnTo>
                      <a:pt x="7" y="108"/>
                    </a:lnTo>
                    <a:lnTo>
                      <a:pt x="7" y="107"/>
                    </a:lnTo>
                    <a:lnTo>
                      <a:pt x="7" y="107"/>
                    </a:lnTo>
                    <a:lnTo>
                      <a:pt x="8" y="99"/>
                    </a:lnTo>
                    <a:lnTo>
                      <a:pt x="8" y="96"/>
                    </a:lnTo>
                    <a:lnTo>
                      <a:pt x="8" y="95"/>
                    </a:lnTo>
                    <a:lnTo>
                      <a:pt x="8" y="94"/>
                    </a:lnTo>
                    <a:lnTo>
                      <a:pt x="8" y="93"/>
                    </a:lnTo>
                    <a:lnTo>
                      <a:pt x="8" y="92"/>
                    </a:lnTo>
                    <a:lnTo>
                      <a:pt x="8" y="91"/>
                    </a:lnTo>
                    <a:lnTo>
                      <a:pt x="8" y="90"/>
                    </a:lnTo>
                    <a:lnTo>
                      <a:pt x="8" y="90"/>
                    </a:lnTo>
                    <a:lnTo>
                      <a:pt x="8" y="89"/>
                    </a:lnTo>
                    <a:lnTo>
                      <a:pt x="8" y="88"/>
                    </a:lnTo>
                    <a:lnTo>
                      <a:pt x="8" y="87"/>
                    </a:lnTo>
                    <a:lnTo>
                      <a:pt x="8" y="85"/>
                    </a:lnTo>
                    <a:lnTo>
                      <a:pt x="8" y="72"/>
                    </a:lnTo>
                    <a:lnTo>
                      <a:pt x="8" y="72"/>
                    </a:lnTo>
                    <a:lnTo>
                      <a:pt x="8" y="70"/>
                    </a:lnTo>
                    <a:lnTo>
                      <a:pt x="8" y="69"/>
                    </a:lnTo>
                    <a:lnTo>
                      <a:pt x="8" y="68"/>
                    </a:lnTo>
                    <a:lnTo>
                      <a:pt x="8" y="67"/>
                    </a:lnTo>
                    <a:lnTo>
                      <a:pt x="8" y="65"/>
                    </a:lnTo>
                    <a:lnTo>
                      <a:pt x="8" y="64"/>
                    </a:lnTo>
                    <a:lnTo>
                      <a:pt x="8" y="63"/>
                    </a:lnTo>
                    <a:lnTo>
                      <a:pt x="8" y="62"/>
                    </a:lnTo>
                    <a:lnTo>
                      <a:pt x="8" y="62"/>
                    </a:lnTo>
                    <a:lnTo>
                      <a:pt x="8" y="61"/>
                    </a:lnTo>
                    <a:lnTo>
                      <a:pt x="8" y="61"/>
                    </a:lnTo>
                    <a:lnTo>
                      <a:pt x="8" y="60"/>
                    </a:lnTo>
                    <a:lnTo>
                      <a:pt x="8" y="59"/>
                    </a:lnTo>
                    <a:lnTo>
                      <a:pt x="7" y="59"/>
                    </a:lnTo>
                    <a:lnTo>
                      <a:pt x="7" y="57"/>
                    </a:lnTo>
                    <a:lnTo>
                      <a:pt x="7" y="56"/>
                    </a:lnTo>
                    <a:lnTo>
                      <a:pt x="6" y="53"/>
                    </a:lnTo>
                    <a:lnTo>
                      <a:pt x="6" y="53"/>
                    </a:lnTo>
                    <a:lnTo>
                      <a:pt x="6" y="52"/>
                    </a:lnTo>
                    <a:lnTo>
                      <a:pt x="6" y="51"/>
                    </a:lnTo>
                    <a:lnTo>
                      <a:pt x="6" y="50"/>
                    </a:lnTo>
                    <a:lnTo>
                      <a:pt x="6" y="50"/>
                    </a:lnTo>
                    <a:lnTo>
                      <a:pt x="6" y="46"/>
                    </a:lnTo>
                    <a:lnTo>
                      <a:pt x="5" y="46"/>
                    </a:lnTo>
                    <a:lnTo>
                      <a:pt x="5" y="45"/>
                    </a:lnTo>
                    <a:lnTo>
                      <a:pt x="5" y="44"/>
                    </a:lnTo>
                    <a:lnTo>
                      <a:pt x="5" y="43"/>
                    </a:lnTo>
                    <a:lnTo>
                      <a:pt x="5" y="41"/>
                    </a:lnTo>
                    <a:lnTo>
                      <a:pt x="5" y="39"/>
                    </a:lnTo>
                    <a:lnTo>
                      <a:pt x="5" y="38"/>
                    </a:lnTo>
                    <a:lnTo>
                      <a:pt x="5" y="37"/>
                    </a:lnTo>
                    <a:lnTo>
                      <a:pt x="4" y="35"/>
                    </a:lnTo>
                    <a:lnTo>
                      <a:pt x="4" y="35"/>
                    </a:lnTo>
                    <a:lnTo>
                      <a:pt x="3" y="32"/>
                    </a:lnTo>
                    <a:lnTo>
                      <a:pt x="3" y="31"/>
                    </a:lnTo>
                    <a:lnTo>
                      <a:pt x="3" y="26"/>
                    </a:lnTo>
                    <a:lnTo>
                      <a:pt x="3" y="25"/>
                    </a:lnTo>
                    <a:lnTo>
                      <a:pt x="3" y="23"/>
                    </a:lnTo>
                    <a:lnTo>
                      <a:pt x="2" y="23"/>
                    </a:lnTo>
                    <a:lnTo>
                      <a:pt x="2" y="23"/>
                    </a:lnTo>
                    <a:lnTo>
                      <a:pt x="2" y="21"/>
                    </a:lnTo>
                    <a:lnTo>
                      <a:pt x="2" y="20"/>
                    </a:lnTo>
                    <a:lnTo>
                      <a:pt x="2" y="19"/>
                    </a:lnTo>
                    <a:lnTo>
                      <a:pt x="1" y="17"/>
                    </a:lnTo>
                    <a:lnTo>
                      <a:pt x="1" y="17"/>
                    </a:lnTo>
                    <a:lnTo>
                      <a:pt x="1" y="16"/>
                    </a:lnTo>
                    <a:lnTo>
                      <a:pt x="1" y="14"/>
                    </a:lnTo>
                    <a:lnTo>
                      <a:pt x="0" y="14"/>
                    </a:lnTo>
                    <a:lnTo>
                      <a:pt x="0" y="13"/>
                    </a:lnTo>
                    <a:lnTo>
                      <a:pt x="0" y="12"/>
                    </a:lnTo>
                    <a:lnTo>
                      <a:pt x="0" y="11"/>
                    </a:lnTo>
                    <a:lnTo>
                      <a:pt x="0" y="10"/>
                    </a:lnTo>
                    <a:lnTo>
                      <a:pt x="0" y="8"/>
                    </a:lnTo>
                    <a:lnTo>
                      <a:pt x="0" y="8"/>
                    </a:lnTo>
                    <a:lnTo>
                      <a:pt x="0" y="7"/>
                    </a:lnTo>
                    <a:lnTo>
                      <a:pt x="0" y="7"/>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6" name="Freeform 324"/>
              <p:cNvSpPr>
                <a:spLocks/>
              </p:cNvSpPr>
              <p:nvPr/>
            </p:nvSpPr>
            <p:spPr bwMode="auto">
              <a:xfrm>
                <a:off x="4351" y="1616"/>
                <a:ext cx="194" cy="182"/>
              </a:xfrm>
              <a:custGeom>
                <a:avLst/>
                <a:gdLst>
                  <a:gd name="T0" fmla="*/ 35 w 194"/>
                  <a:gd name="T1" fmla="*/ 6 h 182"/>
                  <a:gd name="T2" fmla="*/ 50 w 194"/>
                  <a:gd name="T3" fmla="*/ 5 h 182"/>
                  <a:gd name="T4" fmla="*/ 66 w 194"/>
                  <a:gd name="T5" fmla="*/ 5 h 182"/>
                  <a:gd name="T6" fmla="*/ 77 w 194"/>
                  <a:gd name="T7" fmla="*/ 4 h 182"/>
                  <a:gd name="T8" fmla="*/ 91 w 194"/>
                  <a:gd name="T9" fmla="*/ 4 h 182"/>
                  <a:gd name="T10" fmla="*/ 112 w 194"/>
                  <a:gd name="T11" fmla="*/ 3 h 182"/>
                  <a:gd name="T12" fmla="*/ 130 w 194"/>
                  <a:gd name="T13" fmla="*/ 2 h 182"/>
                  <a:gd name="T14" fmla="*/ 143 w 194"/>
                  <a:gd name="T15" fmla="*/ 1 h 182"/>
                  <a:gd name="T16" fmla="*/ 154 w 194"/>
                  <a:gd name="T17" fmla="*/ 1 h 182"/>
                  <a:gd name="T18" fmla="*/ 172 w 194"/>
                  <a:gd name="T19" fmla="*/ 3 h 182"/>
                  <a:gd name="T20" fmla="*/ 176 w 194"/>
                  <a:gd name="T21" fmla="*/ 10 h 182"/>
                  <a:gd name="T22" fmla="*/ 171 w 194"/>
                  <a:gd name="T23" fmla="*/ 16 h 182"/>
                  <a:gd name="T24" fmla="*/ 166 w 194"/>
                  <a:gd name="T25" fmla="*/ 22 h 182"/>
                  <a:gd name="T26" fmla="*/ 180 w 194"/>
                  <a:gd name="T27" fmla="*/ 24 h 182"/>
                  <a:gd name="T28" fmla="*/ 192 w 194"/>
                  <a:gd name="T29" fmla="*/ 29 h 182"/>
                  <a:gd name="T30" fmla="*/ 188 w 194"/>
                  <a:gd name="T31" fmla="*/ 34 h 182"/>
                  <a:gd name="T32" fmla="*/ 182 w 194"/>
                  <a:gd name="T33" fmla="*/ 40 h 182"/>
                  <a:gd name="T34" fmla="*/ 182 w 194"/>
                  <a:gd name="T35" fmla="*/ 46 h 182"/>
                  <a:gd name="T36" fmla="*/ 180 w 194"/>
                  <a:gd name="T37" fmla="*/ 46 h 182"/>
                  <a:gd name="T38" fmla="*/ 178 w 194"/>
                  <a:gd name="T39" fmla="*/ 54 h 182"/>
                  <a:gd name="T40" fmla="*/ 176 w 194"/>
                  <a:gd name="T41" fmla="*/ 56 h 182"/>
                  <a:gd name="T42" fmla="*/ 175 w 194"/>
                  <a:gd name="T43" fmla="*/ 61 h 182"/>
                  <a:gd name="T44" fmla="*/ 178 w 194"/>
                  <a:gd name="T45" fmla="*/ 69 h 182"/>
                  <a:gd name="T46" fmla="*/ 173 w 194"/>
                  <a:gd name="T47" fmla="*/ 78 h 182"/>
                  <a:gd name="T48" fmla="*/ 166 w 194"/>
                  <a:gd name="T49" fmla="*/ 81 h 182"/>
                  <a:gd name="T50" fmla="*/ 163 w 194"/>
                  <a:gd name="T51" fmla="*/ 90 h 182"/>
                  <a:gd name="T52" fmla="*/ 160 w 194"/>
                  <a:gd name="T53" fmla="*/ 90 h 182"/>
                  <a:gd name="T54" fmla="*/ 161 w 194"/>
                  <a:gd name="T55" fmla="*/ 94 h 182"/>
                  <a:gd name="T56" fmla="*/ 162 w 194"/>
                  <a:gd name="T57" fmla="*/ 98 h 182"/>
                  <a:gd name="T58" fmla="*/ 158 w 194"/>
                  <a:gd name="T59" fmla="*/ 110 h 182"/>
                  <a:gd name="T60" fmla="*/ 154 w 194"/>
                  <a:gd name="T61" fmla="*/ 112 h 182"/>
                  <a:gd name="T62" fmla="*/ 149 w 194"/>
                  <a:gd name="T63" fmla="*/ 117 h 182"/>
                  <a:gd name="T64" fmla="*/ 148 w 194"/>
                  <a:gd name="T65" fmla="*/ 122 h 182"/>
                  <a:gd name="T66" fmla="*/ 147 w 194"/>
                  <a:gd name="T67" fmla="*/ 129 h 182"/>
                  <a:gd name="T68" fmla="*/ 143 w 194"/>
                  <a:gd name="T69" fmla="*/ 133 h 182"/>
                  <a:gd name="T70" fmla="*/ 141 w 194"/>
                  <a:gd name="T71" fmla="*/ 138 h 182"/>
                  <a:gd name="T72" fmla="*/ 142 w 194"/>
                  <a:gd name="T73" fmla="*/ 145 h 182"/>
                  <a:gd name="T74" fmla="*/ 139 w 194"/>
                  <a:gd name="T75" fmla="*/ 148 h 182"/>
                  <a:gd name="T76" fmla="*/ 140 w 194"/>
                  <a:gd name="T77" fmla="*/ 154 h 182"/>
                  <a:gd name="T78" fmla="*/ 139 w 194"/>
                  <a:gd name="T79" fmla="*/ 158 h 182"/>
                  <a:gd name="T80" fmla="*/ 142 w 194"/>
                  <a:gd name="T81" fmla="*/ 160 h 182"/>
                  <a:gd name="T82" fmla="*/ 145 w 194"/>
                  <a:gd name="T83" fmla="*/ 166 h 182"/>
                  <a:gd name="T84" fmla="*/ 142 w 194"/>
                  <a:gd name="T85" fmla="*/ 173 h 182"/>
                  <a:gd name="T86" fmla="*/ 130 w 194"/>
                  <a:gd name="T87" fmla="*/ 178 h 182"/>
                  <a:gd name="T88" fmla="*/ 112 w 194"/>
                  <a:gd name="T89" fmla="*/ 179 h 182"/>
                  <a:gd name="T90" fmla="*/ 88 w 194"/>
                  <a:gd name="T91" fmla="*/ 179 h 182"/>
                  <a:gd name="T92" fmla="*/ 71 w 194"/>
                  <a:gd name="T93" fmla="*/ 180 h 182"/>
                  <a:gd name="T94" fmla="*/ 53 w 194"/>
                  <a:gd name="T95" fmla="*/ 181 h 182"/>
                  <a:gd name="T96" fmla="*/ 30 w 194"/>
                  <a:gd name="T97" fmla="*/ 181 h 182"/>
                  <a:gd name="T98" fmla="*/ 25 w 194"/>
                  <a:gd name="T99" fmla="*/ 172 h 182"/>
                  <a:gd name="T100" fmla="*/ 24 w 194"/>
                  <a:gd name="T101" fmla="*/ 154 h 182"/>
                  <a:gd name="T102" fmla="*/ 19 w 194"/>
                  <a:gd name="T103" fmla="*/ 152 h 182"/>
                  <a:gd name="T104" fmla="*/ 15 w 194"/>
                  <a:gd name="T105" fmla="*/ 154 h 182"/>
                  <a:gd name="T106" fmla="*/ 11 w 194"/>
                  <a:gd name="T107" fmla="*/ 154 h 182"/>
                  <a:gd name="T108" fmla="*/ 7 w 194"/>
                  <a:gd name="T109" fmla="*/ 149 h 182"/>
                  <a:gd name="T110" fmla="*/ 7 w 194"/>
                  <a:gd name="T111" fmla="*/ 135 h 182"/>
                  <a:gd name="T112" fmla="*/ 7 w 194"/>
                  <a:gd name="T113" fmla="*/ 114 h 182"/>
                  <a:gd name="T114" fmla="*/ 8 w 194"/>
                  <a:gd name="T115" fmla="*/ 92 h 182"/>
                  <a:gd name="T116" fmla="*/ 8 w 194"/>
                  <a:gd name="T117" fmla="*/ 62 h 182"/>
                  <a:gd name="T118" fmla="*/ 5 w 194"/>
                  <a:gd name="T119" fmla="*/ 45 h 182"/>
                  <a:gd name="T120" fmla="*/ 2 w 194"/>
                  <a:gd name="T121" fmla="*/ 2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182">
                    <a:moveTo>
                      <a:pt x="0" y="7"/>
                    </a:moveTo>
                    <a:lnTo>
                      <a:pt x="2" y="7"/>
                    </a:lnTo>
                    <a:lnTo>
                      <a:pt x="4" y="7"/>
                    </a:lnTo>
                    <a:lnTo>
                      <a:pt x="5" y="7"/>
                    </a:lnTo>
                    <a:lnTo>
                      <a:pt x="8" y="7"/>
                    </a:lnTo>
                    <a:lnTo>
                      <a:pt x="9" y="7"/>
                    </a:lnTo>
                    <a:lnTo>
                      <a:pt x="20" y="7"/>
                    </a:lnTo>
                    <a:lnTo>
                      <a:pt x="21" y="7"/>
                    </a:lnTo>
                    <a:lnTo>
                      <a:pt x="24" y="6"/>
                    </a:lnTo>
                    <a:lnTo>
                      <a:pt x="29" y="6"/>
                    </a:lnTo>
                    <a:lnTo>
                      <a:pt x="30" y="6"/>
                    </a:lnTo>
                    <a:lnTo>
                      <a:pt x="32" y="6"/>
                    </a:lnTo>
                    <a:lnTo>
                      <a:pt x="33" y="6"/>
                    </a:lnTo>
                    <a:lnTo>
                      <a:pt x="33" y="6"/>
                    </a:lnTo>
                    <a:lnTo>
                      <a:pt x="33" y="6"/>
                    </a:lnTo>
                    <a:lnTo>
                      <a:pt x="34" y="6"/>
                    </a:lnTo>
                    <a:lnTo>
                      <a:pt x="35" y="6"/>
                    </a:lnTo>
                    <a:lnTo>
                      <a:pt x="36" y="6"/>
                    </a:lnTo>
                    <a:lnTo>
                      <a:pt x="36" y="6"/>
                    </a:lnTo>
                    <a:lnTo>
                      <a:pt x="38" y="6"/>
                    </a:lnTo>
                    <a:lnTo>
                      <a:pt x="38" y="6"/>
                    </a:lnTo>
                    <a:lnTo>
                      <a:pt x="39" y="6"/>
                    </a:lnTo>
                    <a:lnTo>
                      <a:pt x="39" y="6"/>
                    </a:lnTo>
                    <a:lnTo>
                      <a:pt x="41" y="6"/>
                    </a:lnTo>
                    <a:lnTo>
                      <a:pt x="42" y="6"/>
                    </a:lnTo>
                    <a:lnTo>
                      <a:pt x="43" y="6"/>
                    </a:lnTo>
                    <a:lnTo>
                      <a:pt x="44" y="6"/>
                    </a:lnTo>
                    <a:lnTo>
                      <a:pt x="45" y="6"/>
                    </a:lnTo>
                    <a:lnTo>
                      <a:pt x="45" y="6"/>
                    </a:lnTo>
                    <a:lnTo>
                      <a:pt x="46" y="6"/>
                    </a:lnTo>
                    <a:lnTo>
                      <a:pt x="47" y="6"/>
                    </a:lnTo>
                    <a:lnTo>
                      <a:pt x="48" y="6"/>
                    </a:lnTo>
                    <a:lnTo>
                      <a:pt x="48" y="6"/>
                    </a:lnTo>
                    <a:lnTo>
                      <a:pt x="50" y="5"/>
                    </a:lnTo>
                    <a:lnTo>
                      <a:pt x="51" y="5"/>
                    </a:lnTo>
                    <a:lnTo>
                      <a:pt x="53" y="5"/>
                    </a:lnTo>
                    <a:lnTo>
                      <a:pt x="54" y="5"/>
                    </a:lnTo>
                    <a:lnTo>
                      <a:pt x="55" y="5"/>
                    </a:lnTo>
                    <a:lnTo>
                      <a:pt x="57" y="5"/>
                    </a:lnTo>
                    <a:lnTo>
                      <a:pt x="58" y="5"/>
                    </a:lnTo>
                    <a:lnTo>
                      <a:pt x="59" y="5"/>
                    </a:lnTo>
                    <a:lnTo>
                      <a:pt x="60" y="5"/>
                    </a:lnTo>
                    <a:lnTo>
                      <a:pt x="60" y="5"/>
                    </a:lnTo>
                    <a:lnTo>
                      <a:pt x="60" y="5"/>
                    </a:lnTo>
                    <a:lnTo>
                      <a:pt x="61" y="5"/>
                    </a:lnTo>
                    <a:lnTo>
                      <a:pt x="62" y="5"/>
                    </a:lnTo>
                    <a:lnTo>
                      <a:pt x="63" y="5"/>
                    </a:lnTo>
                    <a:lnTo>
                      <a:pt x="63" y="5"/>
                    </a:lnTo>
                    <a:lnTo>
                      <a:pt x="64" y="5"/>
                    </a:lnTo>
                    <a:lnTo>
                      <a:pt x="65" y="5"/>
                    </a:lnTo>
                    <a:lnTo>
                      <a:pt x="66" y="5"/>
                    </a:lnTo>
                    <a:lnTo>
                      <a:pt x="66" y="5"/>
                    </a:lnTo>
                    <a:lnTo>
                      <a:pt x="66" y="5"/>
                    </a:lnTo>
                    <a:lnTo>
                      <a:pt x="67" y="5"/>
                    </a:lnTo>
                    <a:lnTo>
                      <a:pt x="68" y="5"/>
                    </a:lnTo>
                    <a:lnTo>
                      <a:pt x="69" y="5"/>
                    </a:lnTo>
                    <a:lnTo>
                      <a:pt x="70" y="5"/>
                    </a:lnTo>
                    <a:lnTo>
                      <a:pt x="71" y="5"/>
                    </a:lnTo>
                    <a:lnTo>
                      <a:pt x="71" y="5"/>
                    </a:lnTo>
                    <a:lnTo>
                      <a:pt x="72" y="5"/>
                    </a:lnTo>
                    <a:lnTo>
                      <a:pt x="72" y="4"/>
                    </a:lnTo>
                    <a:lnTo>
                      <a:pt x="73" y="4"/>
                    </a:lnTo>
                    <a:lnTo>
                      <a:pt x="73" y="4"/>
                    </a:lnTo>
                    <a:lnTo>
                      <a:pt x="74" y="4"/>
                    </a:lnTo>
                    <a:lnTo>
                      <a:pt x="76" y="4"/>
                    </a:lnTo>
                    <a:lnTo>
                      <a:pt x="76" y="4"/>
                    </a:lnTo>
                    <a:lnTo>
                      <a:pt x="77" y="4"/>
                    </a:lnTo>
                    <a:lnTo>
                      <a:pt x="77" y="4"/>
                    </a:lnTo>
                    <a:lnTo>
                      <a:pt x="78" y="4"/>
                    </a:lnTo>
                    <a:lnTo>
                      <a:pt x="79" y="4"/>
                    </a:lnTo>
                    <a:lnTo>
                      <a:pt x="79" y="4"/>
                    </a:lnTo>
                    <a:lnTo>
                      <a:pt x="80" y="4"/>
                    </a:lnTo>
                    <a:lnTo>
                      <a:pt x="81" y="4"/>
                    </a:lnTo>
                    <a:lnTo>
                      <a:pt x="82" y="4"/>
                    </a:lnTo>
                    <a:lnTo>
                      <a:pt x="82" y="4"/>
                    </a:lnTo>
                    <a:lnTo>
                      <a:pt x="83" y="4"/>
                    </a:lnTo>
                    <a:lnTo>
                      <a:pt x="85" y="4"/>
                    </a:lnTo>
                    <a:lnTo>
                      <a:pt x="86" y="4"/>
                    </a:lnTo>
                    <a:lnTo>
                      <a:pt x="87" y="4"/>
                    </a:lnTo>
                    <a:lnTo>
                      <a:pt x="88" y="4"/>
                    </a:lnTo>
                    <a:lnTo>
                      <a:pt x="88" y="4"/>
                    </a:lnTo>
                    <a:lnTo>
                      <a:pt x="89" y="4"/>
                    </a:lnTo>
                    <a:lnTo>
                      <a:pt x="90" y="4"/>
                    </a:lnTo>
                    <a:lnTo>
                      <a:pt x="91" y="4"/>
                    </a:lnTo>
                    <a:lnTo>
                      <a:pt x="91" y="4"/>
                    </a:lnTo>
                    <a:lnTo>
                      <a:pt x="92" y="4"/>
                    </a:lnTo>
                    <a:lnTo>
                      <a:pt x="93" y="4"/>
                    </a:lnTo>
                    <a:lnTo>
                      <a:pt x="94" y="4"/>
                    </a:lnTo>
                    <a:lnTo>
                      <a:pt x="94" y="4"/>
                    </a:lnTo>
                    <a:lnTo>
                      <a:pt x="95" y="4"/>
                    </a:lnTo>
                    <a:lnTo>
                      <a:pt x="96" y="4"/>
                    </a:lnTo>
                    <a:lnTo>
                      <a:pt x="97" y="4"/>
                    </a:lnTo>
                    <a:lnTo>
                      <a:pt x="99" y="4"/>
                    </a:lnTo>
                    <a:lnTo>
                      <a:pt x="100" y="4"/>
                    </a:lnTo>
                    <a:lnTo>
                      <a:pt x="100" y="4"/>
                    </a:lnTo>
                    <a:lnTo>
                      <a:pt x="101" y="4"/>
                    </a:lnTo>
                    <a:lnTo>
                      <a:pt x="109" y="3"/>
                    </a:lnTo>
                    <a:lnTo>
                      <a:pt x="109" y="3"/>
                    </a:lnTo>
                    <a:lnTo>
                      <a:pt x="110" y="3"/>
                    </a:lnTo>
                    <a:lnTo>
                      <a:pt x="111" y="3"/>
                    </a:lnTo>
                    <a:lnTo>
                      <a:pt x="112" y="3"/>
                    </a:lnTo>
                    <a:lnTo>
                      <a:pt x="112" y="3"/>
                    </a:lnTo>
                    <a:lnTo>
                      <a:pt x="113" y="3"/>
                    </a:lnTo>
                    <a:lnTo>
                      <a:pt x="115" y="3"/>
                    </a:lnTo>
                    <a:lnTo>
                      <a:pt x="115" y="3"/>
                    </a:lnTo>
                    <a:lnTo>
                      <a:pt x="115" y="3"/>
                    </a:lnTo>
                    <a:lnTo>
                      <a:pt x="116" y="3"/>
                    </a:lnTo>
                    <a:lnTo>
                      <a:pt x="117" y="3"/>
                    </a:lnTo>
                    <a:lnTo>
                      <a:pt x="118" y="3"/>
                    </a:lnTo>
                    <a:lnTo>
                      <a:pt x="118" y="3"/>
                    </a:lnTo>
                    <a:lnTo>
                      <a:pt x="119" y="3"/>
                    </a:lnTo>
                    <a:lnTo>
                      <a:pt x="120" y="2"/>
                    </a:lnTo>
                    <a:lnTo>
                      <a:pt x="121" y="2"/>
                    </a:lnTo>
                    <a:lnTo>
                      <a:pt x="123" y="2"/>
                    </a:lnTo>
                    <a:lnTo>
                      <a:pt x="124" y="2"/>
                    </a:lnTo>
                    <a:lnTo>
                      <a:pt x="124" y="2"/>
                    </a:lnTo>
                    <a:lnTo>
                      <a:pt x="125" y="2"/>
                    </a:lnTo>
                    <a:lnTo>
                      <a:pt x="130" y="2"/>
                    </a:lnTo>
                    <a:lnTo>
                      <a:pt x="130" y="2"/>
                    </a:lnTo>
                    <a:lnTo>
                      <a:pt x="131" y="2"/>
                    </a:lnTo>
                    <a:lnTo>
                      <a:pt x="132" y="2"/>
                    </a:lnTo>
                    <a:lnTo>
                      <a:pt x="132" y="2"/>
                    </a:lnTo>
                    <a:lnTo>
                      <a:pt x="133" y="2"/>
                    </a:lnTo>
                    <a:lnTo>
                      <a:pt x="133" y="2"/>
                    </a:lnTo>
                    <a:lnTo>
                      <a:pt x="134" y="1"/>
                    </a:lnTo>
                    <a:lnTo>
                      <a:pt x="135" y="1"/>
                    </a:lnTo>
                    <a:lnTo>
                      <a:pt x="136" y="1"/>
                    </a:lnTo>
                    <a:lnTo>
                      <a:pt x="136" y="1"/>
                    </a:lnTo>
                    <a:lnTo>
                      <a:pt x="137" y="1"/>
                    </a:lnTo>
                    <a:lnTo>
                      <a:pt x="138" y="1"/>
                    </a:lnTo>
                    <a:lnTo>
                      <a:pt x="139" y="1"/>
                    </a:lnTo>
                    <a:lnTo>
                      <a:pt x="139" y="1"/>
                    </a:lnTo>
                    <a:lnTo>
                      <a:pt x="141" y="1"/>
                    </a:lnTo>
                    <a:lnTo>
                      <a:pt x="142" y="1"/>
                    </a:lnTo>
                    <a:lnTo>
                      <a:pt x="143" y="1"/>
                    </a:lnTo>
                    <a:lnTo>
                      <a:pt x="143" y="1"/>
                    </a:lnTo>
                    <a:lnTo>
                      <a:pt x="144" y="1"/>
                    </a:lnTo>
                    <a:lnTo>
                      <a:pt x="145" y="1"/>
                    </a:lnTo>
                    <a:lnTo>
                      <a:pt x="145" y="1"/>
                    </a:lnTo>
                    <a:lnTo>
                      <a:pt x="146" y="1"/>
                    </a:lnTo>
                    <a:lnTo>
                      <a:pt x="147" y="1"/>
                    </a:lnTo>
                    <a:lnTo>
                      <a:pt x="148" y="1"/>
                    </a:lnTo>
                    <a:lnTo>
                      <a:pt x="148" y="1"/>
                    </a:lnTo>
                    <a:lnTo>
                      <a:pt x="149" y="1"/>
                    </a:lnTo>
                    <a:lnTo>
                      <a:pt x="149" y="1"/>
                    </a:lnTo>
                    <a:lnTo>
                      <a:pt x="150" y="1"/>
                    </a:lnTo>
                    <a:lnTo>
                      <a:pt x="151" y="1"/>
                    </a:lnTo>
                    <a:lnTo>
                      <a:pt x="151" y="1"/>
                    </a:lnTo>
                    <a:lnTo>
                      <a:pt x="152" y="1"/>
                    </a:lnTo>
                    <a:lnTo>
                      <a:pt x="153" y="1"/>
                    </a:lnTo>
                    <a:lnTo>
                      <a:pt x="154" y="1"/>
                    </a:lnTo>
                    <a:lnTo>
                      <a:pt x="154" y="1"/>
                    </a:lnTo>
                    <a:lnTo>
                      <a:pt x="154" y="1"/>
                    </a:lnTo>
                    <a:lnTo>
                      <a:pt x="155" y="1"/>
                    </a:lnTo>
                    <a:lnTo>
                      <a:pt x="157" y="1"/>
                    </a:lnTo>
                    <a:lnTo>
                      <a:pt x="165" y="1"/>
                    </a:lnTo>
                    <a:lnTo>
                      <a:pt x="170" y="1"/>
                    </a:lnTo>
                    <a:lnTo>
                      <a:pt x="172" y="0"/>
                    </a:lnTo>
                    <a:lnTo>
                      <a:pt x="171" y="0"/>
                    </a:lnTo>
                    <a:lnTo>
                      <a:pt x="172" y="1"/>
                    </a:lnTo>
                    <a:lnTo>
                      <a:pt x="171" y="1"/>
                    </a:lnTo>
                    <a:lnTo>
                      <a:pt x="171" y="1"/>
                    </a:lnTo>
                    <a:lnTo>
                      <a:pt x="172" y="1"/>
                    </a:lnTo>
                    <a:lnTo>
                      <a:pt x="172" y="1"/>
                    </a:lnTo>
                    <a:lnTo>
                      <a:pt x="172" y="1"/>
                    </a:lnTo>
                    <a:lnTo>
                      <a:pt x="172" y="1"/>
                    </a:lnTo>
                    <a:lnTo>
                      <a:pt x="173" y="1"/>
                    </a:lnTo>
                    <a:lnTo>
                      <a:pt x="173" y="2"/>
                    </a:lnTo>
                    <a:lnTo>
                      <a:pt x="173" y="3"/>
                    </a:lnTo>
                    <a:lnTo>
                      <a:pt x="172" y="3"/>
                    </a:lnTo>
                    <a:lnTo>
                      <a:pt x="172" y="4"/>
                    </a:lnTo>
                    <a:lnTo>
                      <a:pt x="173" y="4"/>
                    </a:lnTo>
                    <a:lnTo>
                      <a:pt x="173" y="4"/>
                    </a:lnTo>
                    <a:lnTo>
                      <a:pt x="173" y="4"/>
                    </a:lnTo>
                    <a:lnTo>
                      <a:pt x="173" y="4"/>
                    </a:lnTo>
                    <a:lnTo>
                      <a:pt x="173" y="4"/>
                    </a:lnTo>
                    <a:lnTo>
                      <a:pt x="174" y="4"/>
                    </a:lnTo>
                    <a:lnTo>
                      <a:pt x="175" y="4"/>
                    </a:lnTo>
                    <a:lnTo>
                      <a:pt x="176" y="5"/>
                    </a:lnTo>
                    <a:lnTo>
                      <a:pt x="176" y="6"/>
                    </a:lnTo>
                    <a:lnTo>
                      <a:pt x="176" y="7"/>
                    </a:lnTo>
                    <a:lnTo>
                      <a:pt x="176" y="7"/>
                    </a:lnTo>
                    <a:lnTo>
                      <a:pt x="176" y="8"/>
                    </a:lnTo>
                    <a:lnTo>
                      <a:pt x="176" y="8"/>
                    </a:lnTo>
                    <a:lnTo>
                      <a:pt x="176" y="9"/>
                    </a:lnTo>
                    <a:lnTo>
                      <a:pt x="176" y="9"/>
                    </a:lnTo>
                    <a:lnTo>
                      <a:pt x="176" y="10"/>
                    </a:lnTo>
                    <a:lnTo>
                      <a:pt x="176" y="10"/>
                    </a:lnTo>
                    <a:lnTo>
                      <a:pt x="176" y="11"/>
                    </a:lnTo>
                    <a:lnTo>
                      <a:pt x="175" y="11"/>
                    </a:lnTo>
                    <a:lnTo>
                      <a:pt x="174" y="11"/>
                    </a:lnTo>
                    <a:lnTo>
                      <a:pt x="174" y="12"/>
                    </a:lnTo>
                    <a:lnTo>
                      <a:pt x="173" y="12"/>
                    </a:lnTo>
                    <a:lnTo>
                      <a:pt x="173" y="13"/>
                    </a:lnTo>
                    <a:lnTo>
                      <a:pt x="173" y="13"/>
                    </a:lnTo>
                    <a:lnTo>
                      <a:pt x="173" y="13"/>
                    </a:lnTo>
                    <a:lnTo>
                      <a:pt x="173" y="14"/>
                    </a:lnTo>
                    <a:lnTo>
                      <a:pt x="173" y="13"/>
                    </a:lnTo>
                    <a:lnTo>
                      <a:pt x="173" y="14"/>
                    </a:lnTo>
                    <a:lnTo>
                      <a:pt x="172" y="14"/>
                    </a:lnTo>
                    <a:lnTo>
                      <a:pt x="171" y="15"/>
                    </a:lnTo>
                    <a:lnTo>
                      <a:pt x="171" y="15"/>
                    </a:lnTo>
                    <a:lnTo>
                      <a:pt x="171" y="16"/>
                    </a:lnTo>
                    <a:lnTo>
                      <a:pt x="171" y="16"/>
                    </a:lnTo>
                    <a:lnTo>
                      <a:pt x="170" y="16"/>
                    </a:lnTo>
                    <a:lnTo>
                      <a:pt x="170" y="16"/>
                    </a:lnTo>
                    <a:lnTo>
                      <a:pt x="170" y="16"/>
                    </a:lnTo>
                    <a:lnTo>
                      <a:pt x="170" y="16"/>
                    </a:lnTo>
                    <a:lnTo>
                      <a:pt x="170" y="16"/>
                    </a:lnTo>
                    <a:lnTo>
                      <a:pt x="170" y="17"/>
                    </a:lnTo>
                    <a:lnTo>
                      <a:pt x="170" y="17"/>
                    </a:lnTo>
                    <a:lnTo>
                      <a:pt x="170" y="18"/>
                    </a:lnTo>
                    <a:lnTo>
                      <a:pt x="170" y="19"/>
                    </a:lnTo>
                    <a:lnTo>
                      <a:pt x="169" y="19"/>
                    </a:lnTo>
                    <a:lnTo>
                      <a:pt x="168" y="20"/>
                    </a:lnTo>
                    <a:lnTo>
                      <a:pt x="167" y="20"/>
                    </a:lnTo>
                    <a:lnTo>
                      <a:pt x="167" y="20"/>
                    </a:lnTo>
                    <a:lnTo>
                      <a:pt x="166" y="20"/>
                    </a:lnTo>
                    <a:lnTo>
                      <a:pt x="166" y="21"/>
                    </a:lnTo>
                    <a:lnTo>
                      <a:pt x="166" y="22"/>
                    </a:lnTo>
                    <a:lnTo>
                      <a:pt x="166" y="22"/>
                    </a:lnTo>
                    <a:lnTo>
                      <a:pt x="166" y="23"/>
                    </a:lnTo>
                    <a:lnTo>
                      <a:pt x="166" y="23"/>
                    </a:lnTo>
                    <a:lnTo>
                      <a:pt x="166" y="23"/>
                    </a:lnTo>
                    <a:lnTo>
                      <a:pt x="166" y="23"/>
                    </a:lnTo>
                    <a:lnTo>
                      <a:pt x="166" y="24"/>
                    </a:lnTo>
                    <a:lnTo>
                      <a:pt x="165" y="25"/>
                    </a:lnTo>
                    <a:lnTo>
                      <a:pt x="165" y="26"/>
                    </a:lnTo>
                    <a:lnTo>
                      <a:pt x="166" y="26"/>
                    </a:lnTo>
                    <a:lnTo>
                      <a:pt x="166" y="26"/>
                    </a:lnTo>
                    <a:lnTo>
                      <a:pt x="166" y="26"/>
                    </a:lnTo>
                    <a:lnTo>
                      <a:pt x="167" y="26"/>
                    </a:lnTo>
                    <a:lnTo>
                      <a:pt x="168" y="26"/>
                    </a:lnTo>
                    <a:lnTo>
                      <a:pt x="172" y="25"/>
                    </a:lnTo>
                    <a:lnTo>
                      <a:pt x="174" y="25"/>
                    </a:lnTo>
                    <a:lnTo>
                      <a:pt x="176" y="25"/>
                    </a:lnTo>
                    <a:lnTo>
                      <a:pt x="179" y="24"/>
                    </a:lnTo>
                    <a:lnTo>
                      <a:pt x="180" y="24"/>
                    </a:lnTo>
                    <a:lnTo>
                      <a:pt x="181" y="24"/>
                    </a:lnTo>
                    <a:lnTo>
                      <a:pt x="182" y="24"/>
                    </a:lnTo>
                    <a:lnTo>
                      <a:pt x="183" y="24"/>
                    </a:lnTo>
                    <a:lnTo>
                      <a:pt x="185" y="24"/>
                    </a:lnTo>
                    <a:lnTo>
                      <a:pt x="186" y="23"/>
                    </a:lnTo>
                    <a:lnTo>
                      <a:pt x="187" y="23"/>
                    </a:lnTo>
                    <a:lnTo>
                      <a:pt x="189" y="23"/>
                    </a:lnTo>
                    <a:lnTo>
                      <a:pt x="190" y="24"/>
                    </a:lnTo>
                    <a:lnTo>
                      <a:pt x="190" y="25"/>
                    </a:lnTo>
                    <a:lnTo>
                      <a:pt x="191" y="26"/>
                    </a:lnTo>
                    <a:lnTo>
                      <a:pt x="191" y="26"/>
                    </a:lnTo>
                    <a:lnTo>
                      <a:pt x="193" y="27"/>
                    </a:lnTo>
                    <a:lnTo>
                      <a:pt x="194" y="29"/>
                    </a:lnTo>
                    <a:lnTo>
                      <a:pt x="194" y="29"/>
                    </a:lnTo>
                    <a:lnTo>
                      <a:pt x="193" y="29"/>
                    </a:lnTo>
                    <a:lnTo>
                      <a:pt x="193" y="30"/>
                    </a:lnTo>
                    <a:lnTo>
                      <a:pt x="192" y="29"/>
                    </a:lnTo>
                    <a:lnTo>
                      <a:pt x="191" y="29"/>
                    </a:lnTo>
                    <a:lnTo>
                      <a:pt x="191" y="29"/>
                    </a:lnTo>
                    <a:lnTo>
                      <a:pt x="190" y="29"/>
                    </a:lnTo>
                    <a:lnTo>
                      <a:pt x="189" y="29"/>
                    </a:lnTo>
                    <a:lnTo>
                      <a:pt x="188" y="29"/>
                    </a:lnTo>
                    <a:lnTo>
                      <a:pt x="188" y="30"/>
                    </a:lnTo>
                    <a:lnTo>
                      <a:pt x="188" y="31"/>
                    </a:lnTo>
                    <a:lnTo>
                      <a:pt x="188" y="31"/>
                    </a:lnTo>
                    <a:lnTo>
                      <a:pt x="189" y="31"/>
                    </a:lnTo>
                    <a:lnTo>
                      <a:pt x="190" y="31"/>
                    </a:lnTo>
                    <a:lnTo>
                      <a:pt x="191" y="32"/>
                    </a:lnTo>
                    <a:lnTo>
                      <a:pt x="191" y="32"/>
                    </a:lnTo>
                    <a:lnTo>
                      <a:pt x="191" y="33"/>
                    </a:lnTo>
                    <a:lnTo>
                      <a:pt x="190" y="33"/>
                    </a:lnTo>
                    <a:lnTo>
                      <a:pt x="189" y="33"/>
                    </a:lnTo>
                    <a:lnTo>
                      <a:pt x="188" y="33"/>
                    </a:lnTo>
                    <a:lnTo>
                      <a:pt x="188" y="34"/>
                    </a:lnTo>
                    <a:lnTo>
                      <a:pt x="188" y="35"/>
                    </a:lnTo>
                    <a:lnTo>
                      <a:pt x="188" y="35"/>
                    </a:lnTo>
                    <a:lnTo>
                      <a:pt x="188" y="35"/>
                    </a:lnTo>
                    <a:lnTo>
                      <a:pt x="188" y="35"/>
                    </a:lnTo>
                    <a:lnTo>
                      <a:pt x="188" y="36"/>
                    </a:lnTo>
                    <a:lnTo>
                      <a:pt x="187" y="36"/>
                    </a:lnTo>
                    <a:lnTo>
                      <a:pt x="187" y="37"/>
                    </a:lnTo>
                    <a:lnTo>
                      <a:pt x="186" y="37"/>
                    </a:lnTo>
                    <a:lnTo>
                      <a:pt x="185" y="37"/>
                    </a:lnTo>
                    <a:lnTo>
                      <a:pt x="185" y="38"/>
                    </a:lnTo>
                    <a:lnTo>
                      <a:pt x="185" y="37"/>
                    </a:lnTo>
                    <a:lnTo>
                      <a:pt x="184" y="37"/>
                    </a:lnTo>
                    <a:lnTo>
                      <a:pt x="183" y="36"/>
                    </a:lnTo>
                    <a:lnTo>
                      <a:pt x="183" y="37"/>
                    </a:lnTo>
                    <a:lnTo>
                      <a:pt x="182" y="38"/>
                    </a:lnTo>
                    <a:lnTo>
                      <a:pt x="182" y="38"/>
                    </a:lnTo>
                    <a:lnTo>
                      <a:pt x="182" y="40"/>
                    </a:lnTo>
                    <a:lnTo>
                      <a:pt x="182" y="41"/>
                    </a:lnTo>
                    <a:lnTo>
                      <a:pt x="183" y="41"/>
                    </a:lnTo>
                    <a:lnTo>
                      <a:pt x="184" y="41"/>
                    </a:lnTo>
                    <a:lnTo>
                      <a:pt x="185" y="41"/>
                    </a:lnTo>
                    <a:lnTo>
                      <a:pt x="185" y="41"/>
                    </a:lnTo>
                    <a:lnTo>
                      <a:pt x="185" y="41"/>
                    </a:lnTo>
                    <a:lnTo>
                      <a:pt x="186" y="41"/>
                    </a:lnTo>
                    <a:lnTo>
                      <a:pt x="186" y="41"/>
                    </a:lnTo>
                    <a:lnTo>
                      <a:pt x="186" y="42"/>
                    </a:lnTo>
                    <a:lnTo>
                      <a:pt x="185" y="43"/>
                    </a:lnTo>
                    <a:lnTo>
                      <a:pt x="185" y="44"/>
                    </a:lnTo>
                    <a:lnTo>
                      <a:pt x="184" y="44"/>
                    </a:lnTo>
                    <a:lnTo>
                      <a:pt x="183" y="44"/>
                    </a:lnTo>
                    <a:lnTo>
                      <a:pt x="182" y="44"/>
                    </a:lnTo>
                    <a:lnTo>
                      <a:pt x="182" y="45"/>
                    </a:lnTo>
                    <a:lnTo>
                      <a:pt x="182" y="46"/>
                    </a:lnTo>
                    <a:lnTo>
                      <a:pt x="182" y="46"/>
                    </a:lnTo>
                    <a:lnTo>
                      <a:pt x="182" y="47"/>
                    </a:lnTo>
                    <a:lnTo>
                      <a:pt x="183" y="47"/>
                    </a:lnTo>
                    <a:lnTo>
                      <a:pt x="184" y="47"/>
                    </a:lnTo>
                    <a:lnTo>
                      <a:pt x="184" y="47"/>
                    </a:lnTo>
                    <a:lnTo>
                      <a:pt x="185" y="47"/>
                    </a:lnTo>
                    <a:lnTo>
                      <a:pt x="184" y="48"/>
                    </a:lnTo>
                    <a:lnTo>
                      <a:pt x="184" y="49"/>
                    </a:lnTo>
                    <a:lnTo>
                      <a:pt x="184" y="48"/>
                    </a:lnTo>
                    <a:lnTo>
                      <a:pt x="183" y="48"/>
                    </a:lnTo>
                    <a:lnTo>
                      <a:pt x="182" y="48"/>
                    </a:lnTo>
                    <a:lnTo>
                      <a:pt x="182" y="48"/>
                    </a:lnTo>
                    <a:lnTo>
                      <a:pt x="182" y="47"/>
                    </a:lnTo>
                    <a:lnTo>
                      <a:pt x="182" y="47"/>
                    </a:lnTo>
                    <a:lnTo>
                      <a:pt x="182" y="47"/>
                    </a:lnTo>
                    <a:lnTo>
                      <a:pt x="182" y="46"/>
                    </a:lnTo>
                    <a:lnTo>
                      <a:pt x="181" y="46"/>
                    </a:lnTo>
                    <a:lnTo>
                      <a:pt x="180" y="46"/>
                    </a:lnTo>
                    <a:lnTo>
                      <a:pt x="180" y="47"/>
                    </a:lnTo>
                    <a:lnTo>
                      <a:pt x="179" y="47"/>
                    </a:lnTo>
                    <a:lnTo>
                      <a:pt x="179" y="47"/>
                    </a:lnTo>
                    <a:lnTo>
                      <a:pt x="179" y="48"/>
                    </a:lnTo>
                    <a:lnTo>
                      <a:pt x="179" y="49"/>
                    </a:lnTo>
                    <a:lnTo>
                      <a:pt x="179" y="50"/>
                    </a:lnTo>
                    <a:lnTo>
                      <a:pt x="179" y="50"/>
                    </a:lnTo>
                    <a:lnTo>
                      <a:pt x="179" y="51"/>
                    </a:lnTo>
                    <a:lnTo>
                      <a:pt x="180" y="51"/>
                    </a:lnTo>
                    <a:lnTo>
                      <a:pt x="180" y="52"/>
                    </a:lnTo>
                    <a:lnTo>
                      <a:pt x="180" y="53"/>
                    </a:lnTo>
                    <a:lnTo>
                      <a:pt x="180" y="53"/>
                    </a:lnTo>
                    <a:lnTo>
                      <a:pt x="179" y="53"/>
                    </a:lnTo>
                    <a:lnTo>
                      <a:pt x="179" y="54"/>
                    </a:lnTo>
                    <a:lnTo>
                      <a:pt x="179" y="55"/>
                    </a:lnTo>
                    <a:lnTo>
                      <a:pt x="179" y="55"/>
                    </a:lnTo>
                    <a:lnTo>
                      <a:pt x="178" y="54"/>
                    </a:lnTo>
                    <a:lnTo>
                      <a:pt x="179" y="53"/>
                    </a:lnTo>
                    <a:lnTo>
                      <a:pt x="178" y="53"/>
                    </a:lnTo>
                    <a:lnTo>
                      <a:pt x="178" y="53"/>
                    </a:lnTo>
                    <a:lnTo>
                      <a:pt x="178" y="53"/>
                    </a:lnTo>
                    <a:lnTo>
                      <a:pt x="178" y="52"/>
                    </a:lnTo>
                    <a:lnTo>
                      <a:pt x="178" y="51"/>
                    </a:lnTo>
                    <a:lnTo>
                      <a:pt x="177" y="51"/>
                    </a:lnTo>
                    <a:lnTo>
                      <a:pt x="176" y="51"/>
                    </a:lnTo>
                    <a:lnTo>
                      <a:pt x="176" y="51"/>
                    </a:lnTo>
                    <a:lnTo>
                      <a:pt x="176" y="52"/>
                    </a:lnTo>
                    <a:lnTo>
                      <a:pt x="176" y="53"/>
                    </a:lnTo>
                    <a:lnTo>
                      <a:pt x="176" y="53"/>
                    </a:lnTo>
                    <a:lnTo>
                      <a:pt x="174" y="53"/>
                    </a:lnTo>
                    <a:lnTo>
                      <a:pt x="174" y="54"/>
                    </a:lnTo>
                    <a:lnTo>
                      <a:pt x="174" y="56"/>
                    </a:lnTo>
                    <a:lnTo>
                      <a:pt x="175" y="56"/>
                    </a:lnTo>
                    <a:lnTo>
                      <a:pt x="176" y="56"/>
                    </a:lnTo>
                    <a:lnTo>
                      <a:pt x="176" y="56"/>
                    </a:lnTo>
                    <a:lnTo>
                      <a:pt x="176" y="56"/>
                    </a:lnTo>
                    <a:lnTo>
                      <a:pt x="176" y="55"/>
                    </a:lnTo>
                    <a:lnTo>
                      <a:pt x="176" y="54"/>
                    </a:lnTo>
                    <a:lnTo>
                      <a:pt x="176" y="54"/>
                    </a:lnTo>
                    <a:lnTo>
                      <a:pt x="176" y="54"/>
                    </a:lnTo>
                    <a:lnTo>
                      <a:pt x="177" y="55"/>
                    </a:lnTo>
                    <a:lnTo>
                      <a:pt x="178" y="55"/>
                    </a:lnTo>
                    <a:lnTo>
                      <a:pt x="178" y="56"/>
                    </a:lnTo>
                    <a:lnTo>
                      <a:pt x="177" y="56"/>
                    </a:lnTo>
                    <a:lnTo>
                      <a:pt x="176" y="58"/>
                    </a:lnTo>
                    <a:lnTo>
                      <a:pt x="177" y="58"/>
                    </a:lnTo>
                    <a:lnTo>
                      <a:pt x="177" y="60"/>
                    </a:lnTo>
                    <a:lnTo>
                      <a:pt x="176" y="60"/>
                    </a:lnTo>
                    <a:lnTo>
                      <a:pt x="176" y="60"/>
                    </a:lnTo>
                    <a:lnTo>
                      <a:pt x="176" y="60"/>
                    </a:lnTo>
                    <a:lnTo>
                      <a:pt x="175" y="61"/>
                    </a:lnTo>
                    <a:lnTo>
                      <a:pt x="176" y="62"/>
                    </a:lnTo>
                    <a:lnTo>
                      <a:pt x="176" y="62"/>
                    </a:lnTo>
                    <a:lnTo>
                      <a:pt x="177" y="62"/>
                    </a:lnTo>
                    <a:lnTo>
                      <a:pt x="179" y="63"/>
                    </a:lnTo>
                    <a:lnTo>
                      <a:pt x="179" y="64"/>
                    </a:lnTo>
                    <a:lnTo>
                      <a:pt x="179" y="65"/>
                    </a:lnTo>
                    <a:lnTo>
                      <a:pt x="178" y="64"/>
                    </a:lnTo>
                    <a:lnTo>
                      <a:pt x="178" y="65"/>
                    </a:lnTo>
                    <a:lnTo>
                      <a:pt x="177" y="65"/>
                    </a:lnTo>
                    <a:lnTo>
                      <a:pt x="177" y="65"/>
                    </a:lnTo>
                    <a:lnTo>
                      <a:pt x="177" y="66"/>
                    </a:lnTo>
                    <a:lnTo>
                      <a:pt x="177" y="67"/>
                    </a:lnTo>
                    <a:lnTo>
                      <a:pt x="178" y="67"/>
                    </a:lnTo>
                    <a:lnTo>
                      <a:pt x="179" y="67"/>
                    </a:lnTo>
                    <a:lnTo>
                      <a:pt x="179" y="68"/>
                    </a:lnTo>
                    <a:lnTo>
                      <a:pt x="179" y="69"/>
                    </a:lnTo>
                    <a:lnTo>
                      <a:pt x="178" y="69"/>
                    </a:lnTo>
                    <a:lnTo>
                      <a:pt x="176" y="68"/>
                    </a:lnTo>
                    <a:lnTo>
                      <a:pt x="176" y="69"/>
                    </a:lnTo>
                    <a:lnTo>
                      <a:pt x="175" y="70"/>
                    </a:lnTo>
                    <a:lnTo>
                      <a:pt x="175" y="72"/>
                    </a:lnTo>
                    <a:lnTo>
                      <a:pt x="175" y="73"/>
                    </a:lnTo>
                    <a:lnTo>
                      <a:pt x="174" y="74"/>
                    </a:lnTo>
                    <a:lnTo>
                      <a:pt x="173" y="74"/>
                    </a:lnTo>
                    <a:lnTo>
                      <a:pt x="172" y="74"/>
                    </a:lnTo>
                    <a:lnTo>
                      <a:pt x="171" y="73"/>
                    </a:lnTo>
                    <a:lnTo>
                      <a:pt x="171" y="74"/>
                    </a:lnTo>
                    <a:lnTo>
                      <a:pt x="170" y="75"/>
                    </a:lnTo>
                    <a:lnTo>
                      <a:pt x="170" y="76"/>
                    </a:lnTo>
                    <a:lnTo>
                      <a:pt x="170" y="77"/>
                    </a:lnTo>
                    <a:lnTo>
                      <a:pt x="171" y="77"/>
                    </a:lnTo>
                    <a:lnTo>
                      <a:pt x="171" y="77"/>
                    </a:lnTo>
                    <a:lnTo>
                      <a:pt x="172" y="78"/>
                    </a:lnTo>
                    <a:lnTo>
                      <a:pt x="173" y="78"/>
                    </a:lnTo>
                    <a:lnTo>
                      <a:pt x="173" y="79"/>
                    </a:lnTo>
                    <a:lnTo>
                      <a:pt x="173" y="80"/>
                    </a:lnTo>
                    <a:lnTo>
                      <a:pt x="171" y="81"/>
                    </a:lnTo>
                    <a:lnTo>
                      <a:pt x="170" y="82"/>
                    </a:lnTo>
                    <a:lnTo>
                      <a:pt x="171" y="83"/>
                    </a:lnTo>
                    <a:lnTo>
                      <a:pt x="171" y="84"/>
                    </a:lnTo>
                    <a:lnTo>
                      <a:pt x="170" y="84"/>
                    </a:lnTo>
                    <a:lnTo>
                      <a:pt x="170" y="83"/>
                    </a:lnTo>
                    <a:lnTo>
                      <a:pt x="169" y="83"/>
                    </a:lnTo>
                    <a:lnTo>
                      <a:pt x="168" y="84"/>
                    </a:lnTo>
                    <a:lnTo>
                      <a:pt x="166" y="84"/>
                    </a:lnTo>
                    <a:lnTo>
                      <a:pt x="166" y="84"/>
                    </a:lnTo>
                    <a:lnTo>
                      <a:pt x="166" y="84"/>
                    </a:lnTo>
                    <a:lnTo>
                      <a:pt x="166" y="83"/>
                    </a:lnTo>
                    <a:lnTo>
                      <a:pt x="166" y="83"/>
                    </a:lnTo>
                    <a:lnTo>
                      <a:pt x="166" y="82"/>
                    </a:lnTo>
                    <a:lnTo>
                      <a:pt x="166" y="81"/>
                    </a:lnTo>
                    <a:lnTo>
                      <a:pt x="165" y="81"/>
                    </a:lnTo>
                    <a:lnTo>
                      <a:pt x="164" y="81"/>
                    </a:lnTo>
                    <a:lnTo>
                      <a:pt x="163" y="82"/>
                    </a:lnTo>
                    <a:lnTo>
                      <a:pt x="163" y="83"/>
                    </a:lnTo>
                    <a:lnTo>
                      <a:pt x="164" y="84"/>
                    </a:lnTo>
                    <a:lnTo>
                      <a:pt x="165" y="84"/>
                    </a:lnTo>
                    <a:lnTo>
                      <a:pt x="165" y="84"/>
                    </a:lnTo>
                    <a:lnTo>
                      <a:pt x="165" y="85"/>
                    </a:lnTo>
                    <a:lnTo>
                      <a:pt x="164" y="86"/>
                    </a:lnTo>
                    <a:lnTo>
                      <a:pt x="164" y="87"/>
                    </a:lnTo>
                    <a:lnTo>
                      <a:pt x="165" y="88"/>
                    </a:lnTo>
                    <a:lnTo>
                      <a:pt x="166" y="88"/>
                    </a:lnTo>
                    <a:lnTo>
                      <a:pt x="166" y="89"/>
                    </a:lnTo>
                    <a:lnTo>
                      <a:pt x="165" y="90"/>
                    </a:lnTo>
                    <a:lnTo>
                      <a:pt x="164" y="90"/>
                    </a:lnTo>
                    <a:lnTo>
                      <a:pt x="163" y="90"/>
                    </a:lnTo>
                    <a:lnTo>
                      <a:pt x="163" y="90"/>
                    </a:lnTo>
                    <a:lnTo>
                      <a:pt x="162" y="89"/>
                    </a:lnTo>
                    <a:lnTo>
                      <a:pt x="162" y="88"/>
                    </a:lnTo>
                    <a:lnTo>
                      <a:pt x="163" y="87"/>
                    </a:lnTo>
                    <a:lnTo>
                      <a:pt x="163" y="87"/>
                    </a:lnTo>
                    <a:lnTo>
                      <a:pt x="163" y="87"/>
                    </a:lnTo>
                    <a:lnTo>
                      <a:pt x="163" y="86"/>
                    </a:lnTo>
                    <a:lnTo>
                      <a:pt x="162" y="86"/>
                    </a:lnTo>
                    <a:lnTo>
                      <a:pt x="161" y="86"/>
                    </a:lnTo>
                    <a:lnTo>
                      <a:pt x="161" y="87"/>
                    </a:lnTo>
                    <a:lnTo>
                      <a:pt x="161" y="87"/>
                    </a:lnTo>
                    <a:lnTo>
                      <a:pt x="161" y="88"/>
                    </a:lnTo>
                    <a:lnTo>
                      <a:pt x="162" y="88"/>
                    </a:lnTo>
                    <a:lnTo>
                      <a:pt x="162" y="89"/>
                    </a:lnTo>
                    <a:lnTo>
                      <a:pt x="161" y="89"/>
                    </a:lnTo>
                    <a:lnTo>
                      <a:pt x="160" y="89"/>
                    </a:lnTo>
                    <a:lnTo>
                      <a:pt x="160" y="90"/>
                    </a:lnTo>
                    <a:lnTo>
                      <a:pt x="160" y="90"/>
                    </a:lnTo>
                    <a:lnTo>
                      <a:pt x="161" y="91"/>
                    </a:lnTo>
                    <a:lnTo>
                      <a:pt x="162" y="91"/>
                    </a:lnTo>
                    <a:lnTo>
                      <a:pt x="162" y="92"/>
                    </a:lnTo>
                    <a:lnTo>
                      <a:pt x="163" y="92"/>
                    </a:lnTo>
                    <a:lnTo>
                      <a:pt x="163" y="91"/>
                    </a:lnTo>
                    <a:lnTo>
                      <a:pt x="163" y="91"/>
                    </a:lnTo>
                    <a:lnTo>
                      <a:pt x="164" y="91"/>
                    </a:lnTo>
                    <a:lnTo>
                      <a:pt x="165" y="91"/>
                    </a:lnTo>
                    <a:lnTo>
                      <a:pt x="165" y="92"/>
                    </a:lnTo>
                    <a:lnTo>
                      <a:pt x="165" y="92"/>
                    </a:lnTo>
                    <a:lnTo>
                      <a:pt x="164" y="93"/>
                    </a:lnTo>
                    <a:lnTo>
                      <a:pt x="163" y="93"/>
                    </a:lnTo>
                    <a:lnTo>
                      <a:pt x="163" y="94"/>
                    </a:lnTo>
                    <a:lnTo>
                      <a:pt x="163" y="94"/>
                    </a:lnTo>
                    <a:lnTo>
                      <a:pt x="163" y="95"/>
                    </a:lnTo>
                    <a:lnTo>
                      <a:pt x="162" y="95"/>
                    </a:lnTo>
                    <a:lnTo>
                      <a:pt x="161" y="94"/>
                    </a:lnTo>
                    <a:lnTo>
                      <a:pt x="161" y="93"/>
                    </a:lnTo>
                    <a:lnTo>
                      <a:pt x="161" y="93"/>
                    </a:lnTo>
                    <a:lnTo>
                      <a:pt x="162" y="92"/>
                    </a:lnTo>
                    <a:lnTo>
                      <a:pt x="161" y="92"/>
                    </a:lnTo>
                    <a:lnTo>
                      <a:pt x="160" y="92"/>
                    </a:lnTo>
                    <a:lnTo>
                      <a:pt x="160" y="92"/>
                    </a:lnTo>
                    <a:lnTo>
                      <a:pt x="160" y="93"/>
                    </a:lnTo>
                    <a:lnTo>
                      <a:pt x="160" y="93"/>
                    </a:lnTo>
                    <a:lnTo>
                      <a:pt x="160" y="94"/>
                    </a:lnTo>
                    <a:lnTo>
                      <a:pt x="160" y="95"/>
                    </a:lnTo>
                    <a:lnTo>
                      <a:pt x="160" y="96"/>
                    </a:lnTo>
                    <a:lnTo>
                      <a:pt x="160" y="96"/>
                    </a:lnTo>
                    <a:lnTo>
                      <a:pt x="160" y="96"/>
                    </a:lnTo>
                    <a:lnTo>
                      <a:pt x="160" y="97"/>
                    </a:lnTo>
                    <a:lnTo>
                      <a:pt x="161" y="97"/>
                    </a:lnTo>
                    <a:lnTo>
                      <a:pt x="161" y="98"/>
                    </a:lnTo>
                    <a:lnTo>
                      <a:pt x="162" y="98"/>
                    </a:lnTo>
                    <a:lnTo>
                      <a:pt x="162" y="99"/>
                    </a:lnTo>
                    <a:lnTo>
                      <a:pt x="162" y="99"/>
                    </a:lnTo>
                    <a:lnTo>
                      <a:pt x="161" y="99"/>
                    </a:lnTo>
                    <a:lnTo>
                      <a:pt x="160" y="100"/>
                    </a:lnTo>
                    <a:lnTo>
                      <a:pt x="160" y="101"/>
                    </a:lnTo>
                    <a:lnTo>
                      <a:pt x="160" y="102"/>
                    </a:lnTo>
                    <a:lnTo>
                      <a:pt x="160" y="103"/>
                    </a:lnTo>
                    <a:lnTo>
                      <a:pt x="161" y="104"/>
                    </a:lnTo>
                    <a:lnTo>
                      <a:pt x="161" y="105"/>
                    </a:lnTo>
                    <a:lnTo>
                      <a:pt x="161" y="105"/>
                    </a:lnTo>
                    <a:lnTo>
                      <a:pt x="160" y="106"/>
                    </a:lnTo>
                    <a:lnTo>
                      <a:pt x="160" y="107"/>
                    </a:lnTo>
                    <a:lnTo>
                      <a:pt x="159" y="107"/>
                    </a:lnTo>
                    <a:lnTo>
                      <a:pt x="158" y="107"/>
                    </a:lnTo>
                    <a:lnTo>
                      <a:pt x="158" y="108"/>
                    </a:lnTo>
                    <a:lnTo>
                      <a:pt x="158" y="108"/>
                    </a:lnTo>
                    <a:lnTo>
                      <a:pt x="158" y="110"/>
                    </a:lnTo>
                    <a:lnTo>
                      <a:pt x="158" y="111"/>
                    </a:lnTo>
                    <a:lnTo>
                      <a:pt x="157" y="111"/>
                    </a:lnTo>
                    <a:lnTo>
                      <a:pt x="157" y="110"/>
                    </a:lnTo>
                    <a:lnTo>
                      <a:pt x="157" y="109"/>
                    </a:lnTo>
                    <a:lnTo>
                      <a:pt x="157" y="108"/>
                    </a:lnTo>
                    <a:lnTo>
                      <a:pt x="157" y="108"/>
                    </a:lnTo>
                    <a:lnTo>
                      <a:pt x="156" y="108"/>
                    </a:lnTo>
                    <a:lnTo>
                      <a:pt x="155" y="108"/>
                    </a:lnTo>
                    <a:lnTo>
                      <a:pt x="154" y="108"/>
                    </a:lnTo>
                    <a:lnTo>
                      <a:pt x="154" y="108"/>
                    </a:lnTo>
                    <a:lnTo>
                      <a:pt x="154" y="108"/>
                    </a:lnTo>
                    <a:lnTo>
                      <a:pt x="154" y="108"/>
                    </a:lnTo>
                    <a:lnTo>
                      <a:pt x="154" y="109"/>
                    </a:lnTo>
                    <a:lnTo>
                      <a:pt x="154" y="110"/>
                    </a:lnTo>
                    <a:lnTo>
                      <a:pt x="154" y="111"/>
                    </a:lnTo>
                    <a:lnTo>
                      <a:pt x="154" y="111"/>
                    </a:lnTo>
                    <a:lnTo>
                      <a:pt x="154" y="112"/>
                    </a:lnTo>
                    <a:lnTo>
                      <a:pt x="154" y="113"/>
                    </a:lnTo>
                    <a:lnTo>
                      <a:pt x="153" y="113"/>
                    </a:lnTo>
                    <a:lnTo>
                      <a:pt x="152" y="113"/>
                    </a:lnTo>
                    <a:lnTo>
                      <a:pt x="151" y="114"/>
                    </a:lnTo>
                    <a:lnTo>
                      <a:pt x="151" y="114"/>
                    </a:lnTo>
                    <a:lnTo>
                      <a:pt x="151" y="115"/>
                    </a:lnTo>
                    <a:lnTo>
                      <a:pt x="151" y="116"/>
                    </a:lnTo>
                    <a:lnTo>
                      <a:pt x="149" y="116"/>
                    </a:lnTo>
                    <a:lnTo>
                      <a:pt x="149" y="115"/>
                    </a:lnTo>
                    <a:lnTo>
                      <a:pt x="149" y="114"/>
                    </a:lnTo>
                    <a:lnTo>
                      <a:pt x="148" y="114"/>
                    </a:lnTo>
                    <a:lnTo>
                      <a:pt x="148" y="114"/>
                    </a:lnTo>
                    <a:lnTo>
                      <a:pt x="148" y="115"/>
                    </a:lnTo>
                    <a:lnTo>
                      <a:pt x="148" y="116"/>
                    </a:lnTo>
                    <a:lnTo>
                      <a:pt x="148" y="117"/>
                    </a:lnTo>
                    <a:lnTo>
                      <a:pt x="149" y="117"/>
                    </a:lnTo>
                    <a:lnTo>
                      <a:pt x="149" y="117"/>
                    </a:lnTo>
                    <a:lnTo>
                      <a:pt x="150" y="117"/>
                    </a:lnTo>
                    <a:lnTo>
                      <a:pt x="151" y="117"/>
                    </a:lnTo>
                    <a:lnTo>
                      <a:pt x="151" y="117"/>
                    </a:lnTo>
                    <a:lnTo>
                      <a:pt x="152" y="117"/>
                    </a:lnTo>
                    <a:lnTo>
                      <a:pt x="153" y="117"/>
                    </a:lnTo>
                    <a:lnTo>
                      <a:pt x="153" y="118"/>
                    </a:lnTo>
                    <a:lnTo>
                      <a:pt x="153" y="119"/>
                    </a:lnTo>
                    <a:lnTo>
                      <a:pt x="152" y="120"/>
                    </a:lnTo>
                    <a:lnTo>
                      <a:pt x="151" y="120"/>
                    </a:lnTo>
                    <a:lnTo>
                      <a:pt x="151" y="120"/>
                    </a:lnTo>
                    <a:lnTo>
                      <a:pt x="150" y="120"/>
                    </a:lnTo>
                    <a:lnTo>
                      <a:pt x="149" y="120"/>
                    </a:lnTo>
                    <a:lnTo>
                      <a:pt x="149" y="119"/>
                    </a:lnTo>
                    <a:lnTo>
                      <a:pt x="149" y="119"/>
                    </a:lnTo>
                    <a:lnTo>
                      <a:pt x="147" y="120"/>
                    </a:lnTo>
                    <a:lnTo>
                      <a:pt x="147" y="121"/>
                    </a:lnTo>
                    <a:lnTo>
                      <a:pt x="148" y="122"/>
                    </a:lnTo>
                    <a:lnTo>
                      <a:pt x="148" y="122"/>
                    </a:lnTo>
                    <a:lnTo>
                      <a:pt x="149" y="122"/>
                    </a:lnTo>
                    <a:lnTo>
                      <a:pt x="149" y="122"/>
                    </a:lnTo>
                    <a:lnTo>
                      <a:pt x="150" y="122"/>
                    </a:lnTo>
                    <a:lnTo>
                      <a:pt x="150" y="123"/>
                    </a:lnTo>
                    <a:lnTo>
                      <a:pt x="150" y="123"/>
                    </a:lnTo>
                    <a:lnTo>
                      <a:pt x="149" y="124"/>
                    </a:lnTo>
                    <a:lnTo>
                      <a:pt x="150" y="125"/>
                    </a:lnTo>
                    <a:lnTo>
                      <a:pt x="149" y="126"/>
                    </a:lnTo>
                    <a:lnTo>
                      <a:pt x="149" y="126"/>
                    </a:lnTo>
                    <a:lnTo>
                      <a:pt x="148" y="126"/>
                    </a:lnTo>
                    <a:lnTo>
                      <a:pt x="148" y="126"/>
                    </a:lnTo>
                    <a:lnTo>
                      <a:pt x="147" y="126"/>
                    </a:lnTo>
                    <a:lnTo>
                      <a:pt x="146" y="126"/>
                    </a:lnTo>
                    <a:lnTo>
                      <a:pt x="146" y="127"/>
                    </a:lnTo>
                    <a:lnTo>
                      <a:pt x="147" y="128"/>
                    </a:lnTo>
                    <a:lnTo>
                      <a:pt x="147" y="129"/>
                    </a:lnTo>
                    <a:lnTo>
                      <a:pt x="147" y="130"/>
                    </a:lnTo>
                    <a:lnTo>
                      <a:pt x="146" y="130"/>
                    </a:lnTo>
                    <a:lnTo>
                      <a:pt x="145" y="130"/>
                    </a:lnTo>
                    <a:lnTo>
                      <a:pt x="145" y="129"/>
                    </a:lnTo>
                    <a:lnTo>
                      <a:pt x="145" y="127"/>
                    </a:lnTo>
                    <a:lnTo>
                      <a:pt x="144" y="128"/>
                    </a:lnTo>
                    <a:lnTo>
                      <a:pt x="143" y="128"/>
                    </a:lnTo>
                    <a:lnTo>
                      <a:pt x="143" y="128"/>
                    </a:lnTo>
                    <a:lnTo>
                      <a:pt x="143" y="129"/>
                    </a:lnTo>
                    <a:lnTo>
                      <a:pt x="142" y="129"/>
                    </a:lnTo>
                    <a:lnTo>
                      <a:pt x="142" y="130"/>
                    </a:lnTo>
                    <a:lnTo>
                      <a:pt x="142" y="130"/>
                    </a:lnTo>
                    <a:lnTo>
                      <a:pt x="143" y="130"/>
                    </a:lnTo>
                    <a:lnTo>
                      <a:pt x="145" y="130"/>
                    </a:lnTo>
                    <a:lnTo>
                      <a:pt x="145" y="130"/>
                    </a:lnTo>
                    <a:lnTo>
                      <a:pt x="145" y="132"/>
                    </a:lnTo>
                    <a:lnTo>
                      <a:pt x="143" y="133"/>
                    </a:lnTo>
                    <a:lnTo>
                      <a:pt x="143" y="134"/>
                    </a:lnTo>
                    <a:lnTo>
                      <a:pt x="143" y="135"/>
                    </a:lnTo>
                    <a:lnTo>
                      <a:pt x="143" y="136"/>
                    </a:lnTo>
                    <a:lnTo>
                      <a:pt x="143" y="136"/>
                    </a:lnTo>
                    <a:lnTo>
                      <a:pt x="144" y="137"/>
                    </a:lnTo>
                    <a:lnTo>
                      <a:pt x="145" y="137"/>
                    </a:lnTo>
                    <a:lnTo>
                      <a:pt x="145" y="137"/>
                    </a:lnTo>
                    <a:lnTo>
                      <a:pt x="146" y="137"/>
                    </a:lnTo>
                    <a:lnTo>
                      <a:pt x="147" y="138"/>
                    </a:lnTo>
                    <a:lnTo>
                      <a:pt x="146" y="138"/>
                    </a:lnTo>
                    <a:lnTo>
                      <a:pt x="146" y="139"/>
                    </a:lnTo>
                    <a:lnTo>
                      <a:pt x="145" y="139"/>
                    </a:lnTo>
                    <a:lnTo>
                      <a:pt x="145" y="139"/>
                    </a:lnTo>
                    <a:lnTo>
                      <a:pt x="144" y="138"/>
                    </a:lnTo>
                    <a:lnTo>
                      <a:pt x="143" y="139"/>
                    </a:lnTo>
                    <a:lnTo>
                      <a:pt x="142" y="139"/>
                    </a:lnTo>
                    <a:lnTo>
                      <a:pt x="141" y="138"/>
                    </a:lnTo>
                    <a:lnTo>
                      <a:pt x="140" y="139"/>
                    </a:lnTo>
                    <a:lnTo>
                      <a:pt x="140" y="139"/>
                    </a:lnTo>
                    <a:lnTo>
                      <a:pt x="140" y="140"/>
                    </a:lnTo>
                    <a:lnTo>
                      <a:pt x="140" y="141"/>
                    </a:lnTo>
                    <a:lnTo>
                      <a:pt x="142" y="142"/>
                    </a:lnTo>
                    <a:lnTo>
                      <a:pt x="142" y="142"/>
                    </a:lnTo>
                    <a:lnTo>
                      <a:pt x="143" y="142"/>
                    </a:lnTo>
                    <a:lnTo>
                      <a:pt x="143" y="142"/>
                    </a:lnTo>
                    <a:lnTo>
                      <a:pt x="144" y="142"/>
                    </a:lnTo>
                    <a:lnTo>
                      <a:pt x="145" y="142"/>
                    </a:lnTo>
                    <a:lnTo>
                      <a:pt x="145" y="143"/>
                    </a:lnTo>
                    <a:lnTo>
                      <a:pt x="145" y="144"/>
                    </a:lnTo>
                    <a:lnTo>
                      <a:pt x="144" y="144"/>
                    </a:lnTo>
                    <a:lnTo>
                      <a:pt x="144" y="145"/>
                    </a:lnTo>
                    <a:lnTo>
                      <a:pt x="143" y="145"/>
                    </a:lnTo>
                    <a:lnTo>
                      <a:pt x="143" y="145"/>
                    </a:lnTo>
                    <a:lnTo>
                      <a:pt x="142" y="145"/>
                    </a:lnTo>
                    <a:lnTo>
                      <a:pt x="142" y="144"/>
                    </a:lnTo>
                    <a:lnTo>
                      <a:pt x="141" y="144"/>
                    </a:lnTo>
                    <a:lnTo>
                      <a:pt x="139" y="142"/>
                    </a:lnTo>
                    <a:lnTo>
                      <a:pt x="138" y="143"/>
                    </a:lnTo>
                    <a:lnTo>
                      <a:pt x="138" y="143"/>
                    </a:lnTo>
                    <a:lnTo>
                      <a:pt x="137" y="144"/>
                    </a:lnTo>
                    <a:lnTo>
                      <a:pt x="138" y="145"/>
                    </a:lnTo>
                    <a:lnTo>
                      <a:pt x="138" y="145"/>
                    </a:lnTo>
                    <a:lnTo>
                      <a:pt x="138" y="145"/>
                    </a:lnTo>
                    <a:lnTo>
                      <a:pt x="139" y="145"/>
                    </a:lnTo>
                    <a:lnTo>
                      <a:pt x="139" y="145"/>
                    </a:lnTo>
                    <a:lnTo>
                      <a:pt x="141" y="146"/>
                    </a:lnTo>
                    <a:lnTo>
                      <a:pt x="142" y="147"/>
                    </a:lnTo>
                    <a:lnTo>
                      <a:pt x="142" y="148"/>
                    </a:lnTo>
                    <a:lnTo>
                      <a:pt x="141" y="148"/>
                    </a:lnTo>
                    <a:lnTo>
                      <a:pt x="140" y="148"/>
                    </a:lnTo>
                    <a:lnTo>
                      <a:pt x="139" y="148"/>
                    </a:lnTo>
                    <a:lnTo>
                      <a:pt x="139" y="149"/>
                    </a:lnTo>
                    <a:lnTo>
                      <a:pt x="138" y="149"/>
                    </a:lnTo>
                    <a:lnTo>
                      <a:pt x="138" y="150"/>
                    </a:lnTo>
                    <a:lnTo>
                      <a:pt x="138" y="151"/>
                    </a:lnTo>
                    <a:lnTo>
                      <a:pt x="138" y="151"/>
                    </a:lnTo>
                    <a:lnTo>
                      <a:pt x="139" y="152"/>
                    </a:lnTo>
                    <a:lnTo>
                      <a:pt x="139" y="153"/>
                    </a:lnTo>
                    <a:lnTo>
                      <a:pt x="139" y="154"/>
                    </a:lnTo>
                    <a:lnTo>
                      <a:pt x="138" y="154"/>
                    </a:lnTo>
                    <a:lnTo>
                      <a:pt x="138" y="155"/>
                    </a:lnTo>
                    <a:lnTo>
                      <a:pt x="138" y="156"/>
                    </a:lnTo>
                    <a:lnTo>
                      <a:pt x="138" y="156"/>
                    </a:lnTo>
                    <a:lnTo>
                      <a:pt x="139" y="156"/>
                    </a:lnTo>
                    <a:lnTo>
                      <a:pt x="139" y="156"/>
                    </a:lnTo>
                    <a:lnTo>
                      <a:pt x="139" y="155"/>
                    </a:lnTo>
                    <a:lnTo>
                      <a:pt x="140" y="155"/>
                    </a:lnTo>
                    <a:lnTo>
                      <a:pt x="140" y="154"/>
                    </a:lnTo>
                    <a:lnTo>
                      <a:pt x="139" y="154"/>
                    </a:lnTo>
                    <a:lnTo>
                      <a:pt x="139" y="153"/>
                    </a:lnTo>
                    <a:lnTo>
                      <a:pt x="140" y="152"/>
                    </a:lnTo>
                    <a:lnTo>
                      <a:pt x="140" y="153"/>
                    </a:lnTo>
                    <a:lnTo>
                      <a:pt x="142" y="153"/>
                    </a:lnTo>
                    <a:lnTo>
                      <a:pt x="142" y="154"/>
                    </a:lnTo>
                    <a:lnTo>
                      <a:pt x="142" y="154"/>
                    </a:lnTo>
                    <a:lnTo>
                      <a:pt x="142" y="155"/>
                    </a:lnTo>
                    <a:lnTo>
                      <a:pt x="142" y="156"/>
                    </a:lnTo>
                    <a:lnTo>
                      <a:pt x="141" y="156"/>
                    </a:lnTo>
                    <a:lnTo>
                      <a:pt x="141" y="157"/>
                    </a:lnTo>
                    <a:lnTo>
                      <a:pt x="140" y="157"/>
                    </a:lnTo>
                    <a:lnTo>
                      <a:pt x="139" y="157"/>
                    </a:lnTo>
                    <a:lnTo>
                      <a:pt x="139" y="157"/>
                    </a:lnTo>
                    <a:lnTo>
                      <a:pt x="139" y="157"/>
                    </a:lnTo>
                    <a:lnTo>
                      <a:pt x="139" y="158"/>
                    </a:lnTo>
                    <a:lnTo>
                      <a:pt x="139" y="158"/>
                    </a:lnTo>
                    <a:lnTo>
                      <a:pt x="140" y="159"/>
                    </a:lnTo>
                    <a:lnTo>
                      <a:pt x="141" y="159"/>
                    </a:lnTo>
                    <a:lnTo>
                      <a:pt x="142" y="159"/>
                    </a:lnTo>
                    <a:lnTo>
                      <a:pt x="142" y="158"/>
                    </a:lnTo>
                    <a:lnTo>
                      <a:pt x="143" y="157"/>
                    </a:lnTo>
                    <a:lnTo>
                      <a:pt x="143" y="157"/>
                    </a:lnTo>
                    <a:lnTo>
                      <a:pt x="143" y="156"/>
                    </a:lnTo>
                    <a:lnTo>
                      <a:pt x="143" y="155"/>
                    </a:lnTo>
                    <a:lnTo>
                      <a:pt x="143" y="154"/>
                    </a:lnTo>
                    <a:lnTo>
                      <a:pt x="144" y="154"/>
                    </a:lnTo>
                    <a:lnTo>
                      <a:pt x="145" y="155"/>
                    </a:lnTo>
                    <a:lnTo>
                      <a:pt x="145" y="156"/>
                    </a:lnTo>
                    <a:lnTo>
                      <a:pt x="144" y="157"/>
                    </a:lnTo>
                    <a:lnTo>
                      <a:pt x="144" y="157"/>
                    </a:lnTo>
                    <a:lnTo>
                      <a:pt x="143" y="158"/>
                    </a:lnTo>
                    <a:lnTo>
                      <a:pt x="143" y="159"/>
                    </a:lnTo>
                    <a:lnTo>
                      <a:pt x="142" y="160"/>
                    </a:lnTo>
                    <a:lnTo>
                      <a:pt x="142" y="160"/>
                    </a:lnTo>
                    <a:lnTo>
                      <a:pt x="142" y="160"/>
                    </a:lnTo>
                    <a:lnTo>
                      <a:pt x="142" y="161"/>
                    </a:lnTo>
                    <a:lnTo>
                      <a:pt x="142" y="163"/>
                    </a:lnTo>
                    <a:lnTo>
                      <a:pt x="142" y="163"/>
                    </a:lnTo>
                    <a:lnTo>
                      <a:pt x="142" y="163"/>
                    </a:lnTo>
                    <a:lnTo>
                      <a:pt x="142" y="164"/>
                    </a:lnTo>
                    <a:lnTo>
                      <a:pt x="143" y="164"/>
                    </a:lnTo>
                    <a:lnTo>
                      <a:pt x="143" y="166"/>
                    </a:lnTo>
                    <a:lnTo>
                      <a:pt x="143" y="166"/>
                    </a:lnTo>
                    <a:lnTo>
                      <a:pt x="143" y="165"/>
                    </a:lnTo>
                    <a:lnTo>
                      <a:pt x="144" y="163"/>
                    </a:lnTo>
                    <a:lnTo>
                      <a:pt x="145" y="163"/>
                    </a:lnTo>
                    <a:lnTo>
                      <a:pt x="145" y="163"/>
                    </a:lnTo>
                    <a:lnTo>
                      <a:pt x="145" y="163"/>
                    </a:lnTo>
                    <a:lnTo>
                      <a:pt x="145" y="165"/>
                    </a:lnTo>
                    <a:lnTo>
                      <a:pt x="145" y="166"/>
                    </a:lnTo>
                    <a:lnTo>
                      <a:pt x="145" y="166"/>
                    </a:lnTo>
                    <a:lnTo>
                      <a:pt x="144" y="166"/>
                    </a:lnTo>
                    <a:lnTo>
                      <a:pt x="143" y="166"/>
                    </a:lnTo>
                    <a:lnTo>
                      <a:pt x="144" y="168"/>
                    </a:lnTo>
                    <a:lnTo>
                      <a:pt x="144" y="170"/>
                    </a:lnTo>
                    <a:lnTo>
                      <a:pt x="143" y="171"/>
                    </a:lnTo>
                    <a:lnTo>
                      <a:pt x="143" y="171"/>
                    </a:lnTo>
                    <a:lnTo>
                      <a:pt x="142" y="171"/>
                    </a:lnTo>
                    <a:lnTo>
                      <a:pt x="141" y="170"/>
                    </a:lnTo>
                    <a:lnTo>
                      <a:pt x="140" y="170"/>
                    </a:lnTo>
                    <a:lnTo>
                      <a:pt x="140" y="171"/>
                    </a:lnTo>
                    <a:lnTo>
                      <a:pt x="139" y="171"/>
                    </a:lnTo>
                    <a:lnTo>
                      <a:pt x="139" y="172"/>
                    </a:lnTo>
                    <a:lnTo>
                      <a:pt x="139" y="173"/>
                    </a:lnTo>
                    <a:lnTo>
                      <a:pt x="140" y="173"/>
                    </a:lnTo>
                    <a:lnTo>
                      <a:pt x="141" y="173"/>
                    </a:lnTo>
                    <a:lnTo>
                      <a:pt x="142" y="173"/>
                    </a:lnTo>
                    <a:lnTo>
                      <a:pt x="142" y="174"/>
                    </a:lnTo>
                    <a:lnTo>
                      <a:pt x="142" y="174"/>
                    </a:lnTo>
                    <a:lnTo>
                      <a:pt x="143" y="175"/>
                    </a:lnTo>
                    <a:lnTo>
                      <a:pt x="143" y="175"/>
                    </a:lnTo>
                    <a:lnTo>
                      <a:pt x="143" y="176"/>
                    </a:lnTo>
                    <a:lnTo>
                      <a:pt x="142" y="176"/>
                    </a:lnTo>
                    <a:lnTo>
                      <a:pt x="142" y="176"/>
                    </a:lnTo>
                    <a:lnTo>
                      <a:pt x="142" y="177"/>
                    </a:lnTo>
                    <a:lnTo>
                      <a:pt x="139" y="178"/>
                    </a:lnTo>
                    <a:lnTo>
                      <a:pt x="138" y="178"/>
                    </a:lnTo>
                    <a:lnTo>
                      <a:pt x="138" y="178"/>
                    </a:lnTo>
                    <a:lnTo>
                      <a:pt x="137" y="178"/>
                    </a:lnTo>
                    <a:lnTo>
                      <a:pt x="133" y="178"/>
                    </a:lnTo>
                    <a:lnTo>
                      <a:pt x="132" y="178"/>
                    </a:lnTo>
                    <a:lnTo>
                      <a:pt x="132" y="178"/>
                    </a:lnTo>
                    <a:lnTo>
                      <a:pt x="130" y="178"/>
                    </a:lnTo>
                    <a:lnTo>
                      <a:pt x="130" y="178"/>
                    </a:lnTo>
                    <a:lnTo>
                      <a:pt x="129" y="178"/>
                    </a:lnTo>
                    <a:lnTo>
                      <a:pt x="128" y="178"/>
                    </a:lnTo>
                    <a:lnTo>
                      <a:pt x="127" y="178"/>
                    </a:lnTo>
                    <a:lnTo>
                      <a:pt x="126" y="178"/>
                    </a:lnTo>
                    <a:lnTo>
                      <a:pt x="125" y="178"/>
                    </a:lnTo>
                    <a:lnTo>
                      <a:pt x="124" y="178"/>
                    </a:lnTo>
                    <a:lnTo>
                      <a:pt x="124" y="179"/>
                    </a:lnTo>
                    <a:lnTo>
                      <a:pt x="123" y="179"/>
                    </a:lnTo>
                    <a:lnTo>
                      <a:pt x="121" y="179"/>
                    </a:lnTo>
                    <a:lnTo>
                      <a:pt x="121" y="179"/>
                    </a:lnTo>
                    <a:lnTo>
                      <a:pt x="119" y="179"/>
                    </a:lnTo>
                    <a:lnTo>
                      <a:pt x="118" y="179"/>
                    </a:lnTo>
                    <a:lnTo>
                      <a:pt x="118" y="179"/>
                    </a:lnTo>
                    <a:lnTo>
                      <a:pt x="115" y="179"/>
                    </a:lnTo>
                    <a:lnTo>
                      <a:pt x="115" y="179"/>
                    </a:lnTo>
                    <a:lnTo>
                      <a:pt x="113" y="179"/>
                    </a:lnTo>
                    <a:lnTo>
                      <a:pt x="112" y="179"/>
                    </a:lnTo>
                    <a:lnTo>
                      <a:pt x="111" y="179"/>
                    </a:lnTo>
                    <a:lnTo>
                      <a:pt x="110" y="179"/>
                    </a:lnTo>
                    <a:lnTo>
                      <a:pt x="110" y="179"/>
                    </a:lnTo>
                    <a:lnTo>
                      <a:pt x="109" y="179"/>
                    </a:lnTo>
                    <a:lnTo>
                      <a:pt x="108" y="179"/>
                    </a:lnTo>
                    <a:lnTo>
                      <a:pt x="108" y="179"/>
                    </a:lnTo>
                    <a:lnTo>
                      <a:pt x="108" y="179"/>
                    </a:lnTo>
                    <a:lnTo>
                      <a:pt x="106" y="179"/>
                    </a:lnTo>
                    <a:lnTo>
                      <a:pt x="105" y="179"/>
                    </a:lnTo>
                    <a:lnTo>
                      <a:pt x="100" y="179"/>
                    </a:lnTo>
                    <a:lnTo>
                      <a:pt x="99" y="179"/>
                    </a:lnTo>
                    <a:lnTo>
                      <a:pt x="97" y="179"/>
                    </a:lnTo>
                    <a:lnTo>
                      <a:pt x="97" y="179"/>
                    </a:lnTo>
                    <a:lnTo>
                      <a:pt x="96" y="179"/>
                    </a:lnTo>
                    <a:lnTo>
                      <a:pt x="94" y="179"/>
                    </a:lnTo>
                    <a:lnTo>
                      <a:pt x="88" y="179"/>
                    </a:lnTo>
                    <a:lnTo>
                      <a:pt x="88" y="179"/>
                    </a:lnTo>
                    <a:lnTo>
                      <a:pt x="85" y="179"/>
                    </a:lnTo>
                    <a:lnTo>
                      <a:pt x="83" y="180"/>
                    </a:lnTo>
                    <a:lnTo>
                      <a:pt x="82" y="180"/>
                    </a:lnTo>
                    <a:lnTo>
                      <a:pt x="82" y="180"/>
                    </a:lnTo>
                    <a:lnTo>
                      <a:pt x="79" y="180"/>
                    </a:lnTo>
                    <a:lnTo>
                      <a:pt x="79" y="180"/>
                    </a:lnTo>
                    <a:lnTo>
                      <a:pt x="78" y="180"/>
                    </a:lnTo>
                    <a:lnTo>
                      <a:pt x="77" y="180"/>
                    </a:lnTo>
                    <a:lnTo>
                      <a:pt x="77" y="180"/>
                    </a:lnTo>
                    <a:lnTo>
                      <a:pt x="76" y="180"/>
                    </a:lnTo>
                    <a:lnTo>
                      <a:pt x="76" y="180"/>
                    </a:lnTo>
                    <a:lnTo>
                      <a:pt x="75" y="180"/>
                    </a:lnTo>
                    <a:lnTo>
                      <a:pt x="74" y="180"/>
                    </a:lnTo>
                    <a:lnTo>
                      <a:pt x="73" y="180"/>
                    </a:lnTo>
                    <a:lnTo>
                      <a:pt x="73" y="180"/>
                    </a:lnTo>
                    <a:lnTo>
                      <a:pt x="72" y="180"/>
                    </a:lnTo>
                    <a:lnTo>
                      <a:pt x="71" y="180"/>
                    </a:lnTo>
                    <a:lnTo>
                      <a:pt x="71" y="180"/>
                    </a:lnTo>
                    <a:lnTo>
                      <a:pt x="69" y="180"/>
                    </a:lnTo>
                    <a:lnTo>
                      <a:pt x="69" y="180"/>
                    </a:lnTo>
                    <a:lnTo>
                      <a:pt x="68" y="180"/>
                    </a:lnTo>
                    <a:lnTo>
                      <a:pt x="67" y="180"/>
                    </a:lnTo>
                    <a:lnTo>
                      <a:pt x="66" y="180"/>
                    </a:lnTo>
                    <a:lnTo>
                      <a:pt x="64" y="180"/>
                    </a:lnTo>
                    <a:lnTo>
                      <a:pt x="63" y="180"/>
                    </a:lnTo>
                    <a:lnTo>
                      <a:pt x="63" y="180"/>
                    </a:lnTo>
                    <a:lnTo>
                      <a:pt x="61" y="180"/>
                    </a:lnTo>
                    <a:lnTo>
                      <a:pt x="60" y="180"/>
                    </a:lnTo>
                    <a:lnTo>
                      <a:pt x="60" y="180"/>
                    </a:lnTo>
                    <a:lnTo>
                      <a:pt x="59" y="180"/>
                    </a:lnTo>
                    <a:lnTo>
                      <a:pt x="58" y="180"/>
                    </a:lnTo>
                    <a:lnTo>
                      <a:pt x="57" y="180"/>
                    </a:lnTo>
                    <a:lnTo>
                      <a:pt x="54" y="181"/>
                    </a:lnTo>
                    <a:lnTo>
                      <a:pt x="53" y="181"/>
                    </a:lnTo>
                    <a:lnTo>
                      <a:pt x="52" y="181"/>
                    </a:lnTo>
                    <a:lnTo>
                      <a:pt x="49" y="181"/>
                    </a:lnTo>
                    <a:lnTo>
                      <a:pt x="48" y="181"/>
                    </a:lnTo>
                    <a:lnTo>
                      <a:pt x="46" y="181"/>
                    </a:lnTo>
                    <a:lnTo>
                      <a:pt x="44" y="181"/>
                    </a:lnTo>
                    <a:lnTo>
                      <a:pt x="43" y="181"/>
                    </a:lnTo>
                    <a:lnTo>
                      <a:pt x="42" y="181"/>
                    </a:lnTo>
                    <a:lnTo>
                      <a:pt x="39" y="181"/>
                    </a:lnTo>
                    <a:lnTo>
                      <a:pt x="39" y="181"/>
                    </a:lnTo>
                    <a:lnTo>
                      <a:pt x="38" y="181"/>
                    </a:lnTo>
                    <a:lnTo>
                      <a:pt x="38" y="181"/>
                    </a:lnTo>
                    <a:lnTo>
                      <a:pt x="36" y="181"/>
                    </a:lnTo>
                    <a:lnTo>
                      <a:pt x="36" y="181"/>
                    </a:lnTo>
                    <a:lnTo>
                      <a:pt x="35" y="181"/>
                    </a:lnTo>
                    <a:lnTo>
                      <a:pt x="33" y="181"/>
                    </a:lnTo>
                    <a:lnTo>
                      <a:pt x="31" y="181"/>
                    </a:lnTo>
                    <a:lnTo>
                      <a:pt x="30" y="181"/>
                    </a:lnTo>
                    <a:lnTo>
                      <a:pt x="29" y="181"/>
                    </a:lnTo>
                    <a:lnTo>
                      <a:pt x="28" y="181"/>
                    </a:lnTo>
                    <a:lnTo>
                      <a:pt x="27" y="181"/>
                    </a:lnTo>
                    <a:lnTo>
                      <a:pt x="27" y="181"/>
                    </a:lnTo>
                    <a:lnTo>
                      <a:pt x="27" y="182"/>
                    </a:lnTo>
                    <a:lnTo>
                      <a:pt x="27" y="182"/>
                    </a:lnTo>
                    <a:lnTo>
                      <a:pt x="26" y="182"/>
                    </a:lnTo>
                    <a:lnTo>
                      <a:pt x="26" y="181"/>
                    </a:lnTo>
                    <a:lnTo>
                      <a:pt x="26" y="178"/>
                    </a:lnTo>
                    <a:lnTo>
                      <a:pt x="26" y="177"/>
                    </a:lnTo>
                    <a:lnTo>
                      <a:pt x="26" y="176"/>
                    </a:lnTo>
                    <a:lnTo>
                      <a:pt x="26" y="175"/>
                    </a:lnTo>
                    <a:lnTo>
                      <a:pt x="25" y="175"/>
                    </a:lnTo>
                    <a:lnTo>
                      <a:pt x="26" y="175"/>
                    </a:lnTo>
                    <a:lnTo>
                      <a:pt x="25" y="174"/>
                    </a:lnTo>
                    <a:lnTo>
                      <a:pt x="25" y="173"/>
                    </a:lnTo>
                    <a:lnTo>
                      <a:pt x="25" y="172"/>
                    </a:lnTo>
                    <a:lnTo>
                      <a:pt x="25" y="171"/>
                    </a:lnTo>
                    <a:lnTo>
                      <a:pt x="25" y="169"/>
                    </a:lnTo>
                    <a:lnTo>
                      <a:pt x="25" y="169"/>
                    </a:lnTo>
                    <a:lnTo>
                      <a:pt x="25" y="168"/>
                    </a:lnTo>
                    <a:lnTo>
                      <a:pt x="25" y="163"/>
                    </a:lnTo>
                    <a:lnTo>
                      <a:pt x="25" y="163"/>
                    </a:lnTo>
                    <a:lnTo>
                      <a:pt x="25" y="162"/>
                    </a:lnTo>
                    <a:lnTo>
                      <a:pt x="25" y="161"/>
                    </a:lnTo>
                    <a:lnTo>
                      <a:pt x="25" y="160"/>
                    </a:lnTo>
                    <a:lnTo>
                      <a:pt x="25" y="160"/>
                    </a:lnTo>
                    <a:lnTo>
                      <a:pt x="25" y="159"/>
                    </a:lnTo>
                    <a:lnTo>
                      <a:pt x="25" y="158"/>
                    </a:lnTo>
                    <a:lnTo>
                      <a:pt x="25" y="157"/>
                    </a:lnTo>
                    <a:lnTo>
                      <a:pt x="25" y="154"/>
                    </a:lnTo>
                    <a:lnTo>
                      <a:pt x="24" y="154"/>
                    </a:lnTo>
                    <a:lnTo>
                      <a:pt x="24" y="154"/>
                    </a:lnTo>
                    <a:lnTo>
                      <a:pt x="24" y="154"/>
                    </a:lnTo>
                    <a:lnTo>
                      <a:pt x="24" y="153"/>
                    </a:lnTo>
                    <a:lnTo>
                      <a:pt x="24" y="153"/>
                    </a:lnTo>
                    <a:lnTo>
                      <a:pt x="24" y="152"/>
                    </a:lnTo>
                    <a:lnTo>
                      <a:pt x="24" y="153"/>
                    </a:lnTo>
                    <a:lnTo>
                      <a:pt x="23" y="153"/>
                    </a:lnTo>
                    <a:lnTo>
                      <a:pt x="22" y="154"/>
                    </a:lnTo>
                    <a:lnTo>
                      <a:pt x="21" y="154"/>
                    </a:lnTo>
                    <a:lnTo>
                      <a:pt x="21" y="154"/>
                    </a:lnTo>
                    <a:lnTo>
                      <a:pt x="21" y="153"/>
                    </a:lnTo>
                    <a:lnTo>
                      <a:pt x="21" y="154"/>
                    </a:lnTo>
                    <a:lnTo>
                      <a:pt x="21" y="154"/>
                    </a:lnTo>
                    <a:lnTo>
                      <a:pt x="21" y="153"/>
                    </a:lnTo>
                    <a:lnTo>
                      <a:pt x="21" y="153"/>
                    </a:lnTo>
                    <a:lnTo>
                      <a:pt x="21" y="153"/>
                    </a:lnTo>
                    <a:lnTo>
                      <a:pt x="21" y="152"/>
                    </a:lnTo>
                    <a:lnTo>
                      <a:pt x="20" y="152"/>
                    </a:lnTo>
                    <a:lnTo>
                      <a:pt x="19" y="152"/>
                    </a:lnTo>
                    <a:lnTo>
                      <a:pt x="19" y="153"/>
                    </a:lnTo>
                    <a:lnTo>
                      <a:pt x="18" y="153"/>
                    </a:lnTo>
                    <a:lnTo>
                      <a:pt x="18" y="152"/>
                    </a:lnTo>
                    <a:lnTo>
                      <a:pt x="18" y="153"/>
                    </a:lnTo>
                    <a:lnTo>
                      <a:pt x="18" y="153"/>
                    </a:lnTo>
                    <a:lnTo>
                      <a:pt x="19" y="153"/>
                    </a:lnTo>
                    <a:lnTo>
                      <a:pt x="19" y="154"/>
                    </a:lnTo>
                    <a:lnTo>
                      <a:pt x="19" y="154"/>
                    </a:lnTo>
                    <a:lnTo>
                      <a:pt x="18" y="154"/>
                    </a:lnTo>
                    <a:lnTo>
                      <a:pt x="18" y="154"/>
                    </a:lnTo>
                    <a:lnTo>
                      <a:pt x="17" y="154"/>
                    </a:lnTo>
                    <a:lnTo>
                      <a:pt x="16" y="154"/>
                    </a:lnTo>
                    <a:lnTo>
                      <a:pt x="17" y="153"/>
                    </a:lnTo>
                    <a:lnTo>
                      <a:pt x="17" y="152"/>
                    </a:lnTo>
                    <a:lnTo>
                      <a:pt x="16" y="153"/>
                    </a:lnTo>
                    <a:lnTo>
                      <a:pt x="16" y="154"/>
                    </a:lnTo>
                    <a:lnTo>
                      <a:pt x="15" y="154"/>
                    </a:lnTo>
                    <a:lnTo>
                      <a:pt x="15" y="153"/>
                    </a:lnTo>
                    <a:lnTo>
                      <a:pt x="15" y="153"/>
                    </a:lnTo>
                    <a:lnTo>
                      <a:pt x="15" y="154"/>
                    </a:lnTo>
                    <a:lnTo>
                      <a:pt x="15" y="154"/>
                    </a:lnTo>
                    <a:lnTo>
                      <a:pt x="14" y="154"/>
                    </a:lnTo>
                    <a:lnTo>
                      <a:pt x="13" y="154"/>
                    </a:lnTo>
                    <a:lnTo>
                      <a:pt x="13" y="154"/>
                    </a:lnTo>
                    <a:lnTo>
                      <a:pt x="12" y="154"/>
                    </a:lnTo>
                    <a:lnTo>
                      <a:pt x="12" y="154"/>
                    </a:lnTo>
                    <a:lnTo>
                      <a:pt x="12" y="155"/>
                    </a:lnTo>
                    <a:lnTo>
                      <a:pt x="12" y="154"/>
                    </a:lnTo>
                    <a:lnTo>
                      <a:pt x="12" y="154"/>
                    </a:lnTo>
                    <a:lnTo>
                      <a:pt x="11" y="155"/>
                    </a:lnTo>
                    <a:lnTo>
                      <a:pt x="11" y="154"/>
                    </a:lnTo>
                    <a:lnTo>
                      <a:pt x="10" y="154"/>
                    </a:lnTo>
                    <a:lnTo>
                      <a:pt x="10" y="154"/>
                    </a:lnTo>
                    <a:lnTo>
                      <a:pt x="11" y="154"/>
                    </a:lnTo>
                    <a:lnTo>
                      <a:pt x="12" y="153"/>
                    </a:lnTo>
                    <a:lnTo>
                      <a:pt x="11" y="153"/>
                    </a:lnTo>
                    <a:lnTo>
                      <a:pt x="10" y="154"/>
                    </a:lnTo>
                    <a:lnTo>
                      <a:pt x="10" y="152"/>
                    </a:lnTo>
                    <a:lnTo>
                      <a:pt x="9" y="152"/>
                    </a:lnTo>
                    <a:lnTo>
                      <a:pt x="9" y="152"/>
                    </a:lnTo>
                    <a:lnTo>
                      <a:pt x="9" y="152"/>
                    </a:lnTo>
                    <a:lnTo>
                      <a:pt x="8" y="152"/>
                    </a:lnTo>
                    <a:lnTo>
                      <a:pt x="8" y="152"/>
                    </a:lnTo>
                    <a:lnTo>
                      <a:pt x="9" y="151"/>
                    </a:lnTo>
                    <a:lnTo>
                      <a:pt x="8" y="151"/>
                    </a:lnTo>
                    <a:lnTo>
                      <a:pt x="9" y="151"/>
                    </a:lnTo>
                    <a:lnTo>
                      <a:pt x="9" y="150"/>
                    </a:lnTo>
                    <a:lnTo>
                      <a:pt x="8" y="151"/>
                    </a:lnTo>
                    <a:lnTo>
                      <a:pt x="7" y="151"/>
                    </a:lnTo>
                    <a:lnTo>
                      <a:pt x="7" y="150"/>
                    </a:lnTo>
                    <a:lnTo>
                      <a:pt x="7" y="149"/>
                    </a:lnTo>
                    <a:lnTo>
                      <a:pt x="7" y="148"/>
                    </a:lnTo>
                    <a:lnTo>
                      <a:pt x="7" y="146"/>
                    </a:lnTo>
                    <a:lnTo>
                      <a:pt x="7" y="145"/>
                    </a:lnTo>
                    <a:lnTo>
                      <a:pt x="7" y="145"/>
                    </a:lnTo>
                    <a:lnTo>
                      <a:pt x="7" y="145"/>
                    </a:lnTo>
                    <a:lnTo>
                      <a:pt x="7" y="144"/>
                    </a:lnTo>
                    <a:lnTo>
                      <a:pt x="7" y="143"/>
                    </a:lnTo>
                    <a:lnTo>
                      <a:pt x="7" y="142"/>
                    </a:lnTo>
                    <a:lnTo>
                      <a:pt x="7" y="141"/>
                    </a:lnTo>
                    <a:lnTo>
                      <a:pt x="7" y="140"/>
                    </a:lnTo>
                    <a:lnTo>
                      <a:pt x="7" y="139"/>
                    </a:lnTo>
                    <a:lnTo>
                      <a:pt x="7" y="138"/>
                    </a:lnTo>
                    <a:lnTo>
                      <a:pt x="7" y="137"/>
                    </a:lnTo>
                    <a:lnTo>
                      <a:pt x="7" y="137"/>
                    </a:lnTo>
                    <a:lnTo>
                      <a:pt x="7" y="136"/>
                    </a:lnTo>
                    <a:lnTo>
                      <a:pt x="7" y="136"/>
                    </a:lnTo>
                    <a:lnTo>
                      <a:pt x="7" y="135"/>
                    </a:lnTo>
                    <a:lnTo>
                      <a:pt x="7" y="131"/>
                    </a:lnTo>
                    <a:lnTo>
                      <a:pt x="7" y="130"/>
                    </a:lnTo>
                    <a:lnTo>
                      <a:pt x="7" y="130"/>
                    </a:lnTo>
                    <a:lnTo>
                      <a:pt x="7" y="129"/>
                    </a:lnTo>
                    <a:lnTo>
                      <a:pt x="7" y="128"/>
                    </a:lnTo>
                    <a:lnTo>
                      <a:pt x="7" y="126"/>
                    </a:lnTo>
                    <a:lnTo>
                      <a:pt x="7" y="126"/>
                    </a:lnTo>
                    <a:lnTo>
                      <a:pt x="7" y="122"/>
                    </a:lnTo>
                    <a:lnTo>
                      <a:pt x="7" y="121"/>
                    </a:lnTo>
                    <a:lnTo>
                      <a:pt x="7" y="120"/>
                    </a:lnTo>
                    <a:lnTo>
                      <a:pt x="7" y="120"/>
                    </a:lnTo>
                    <a:lnTo>
                      <a:pt x="7" y="119"/>
                    </a:lnTo>
                    <a:lnTo>
                      <a:pt x="7" y="118"/>
                    </a:lnTo>
                    <a:lnTo>
                      <a:pt x="7" y="117"/>
                    </a:lnTo>
                    <a:lnTo>
                      <a:pt x="7" y="116"/>
                    </a:lnTo>
                    <a:lnTo>
                      <a:pt x="7" y="115"/>
                    </a:lnTo>
                    <a:lnTo>
                      <a:pt x="7" y="114"/>
                    </a:lnTo>
                    <a:lnTo>
                      <a:pt x="7" y="114"/>
                    </a:lnTo>
                    <a:lnTo>
                      <a:pt x="7" y="114"/>
                    </a:lnTo>
                    <a:lnTo>
                      <a:pt x="7" y="113"/>
                    </a:lnTo>
                    <a:lnTo>
                      <a:pt x="7" y="112"/>
                    </a:lnTo>
                    <a:lnTo>
                      <a:pt x="7" y="111"/>
                    </a:lnTo>
                    <a:lnTo>
                      <a:pt x="7" y="111"/>
                    </a:lnTo>
                    <a:lnTo>
                      <a:pt x="7" y="110"/>
                    </a:lnTo>
                    <a:lnTo>
                      <a:pt x="7" y="108"/>
                    </a:lnTo>
                    <a:lnTo>
                      <a:pt x="7" y="108"/>
                    </a:lnTo>
                    <a:lnTo>
                      <a:pt x="7" y="107"/>
                    </a:lnTo>
                    <a:lnTo>
                      <a:pt x="7" y="107"/>
                    </a:lnTo>
                    <a:lnTo>
                      <a:pt x="8" y="99"/>
                    </a:lnTo>
                    <a:lnTo>
                      <a:pt x="8" y="96"/>
                    </a:lnTo>
                    <a:lnTo>
                      <a:pt x="8" y="95"/>
                    </a:lnTo>
                    <a:lnTo>
                      <a:pt x="8" y="94"/>
                    </a:lnTo>
                    <a:lnTo>
                      <a:pt x="8" y="93"/>
                    </a:lnTo>
                    <a:lnTo>
                      <a:pt x="8" y="92"/>
                    </a:lnTo>
                    <a:lnTo>
                      <a:pt x="8" y="91"/>
                    </a:lnTo>
                    <a:lnTo>
                      <a:pt x="8" y="90"/>
                    </a:lnTo>
                    <a:lnTo>
                      <a:pt x="8" y="90"/>
                    </a:lnTo>
                    <a:lnTo>
                      <a:pt x="8" y="89"/>
                    </a:lnTo>
                    <a:lnTo>
                      <a:pt x="8" y="88"/>
                    </a:lnTo>
                    <a:lnTo>
                      <a:pt x="8" y="87"/>
                    </a:lnTo>
                    <a:lnTo>
                      <a:pt x="8" y="85"/>
                    </a:lnTo>
                    <a:lnTo>
                      <a:pt x="8" y="72"/>
                    </a:lnTo>
                    <a:lnTo>
                      <a:pt x="8" y="72"/>
                    </a:lnTo>
                    <a:lnTo>
                      <a:pt x="8" y="70"/>
                    </a:lnTo>
                    <a:lnTo>
                      <a:pt x="8" y="69"/>
                    </a:lnTo>
                    <a:lnTo>
                      <a:pt x="8" y="68"/>
                    </a:lnTo>
                    <a:lnTo>
                      <a:pt x="8" y="67"/>
                    </a:lnTo>
                    <a:lnTo>
                      <a:pt x="8" y="65"/>
                    </a:lnTo>
                    <a:lnTo>
                      <a:pt x="8" y="64"/>
                    </a:lnTo>
                    <a:lnTo>
                      <a:pt x="8" y="63"/>
                    </a:lnTo>
                    <a:lnTo>
                      <a:pt x="8" y="62"/>
                    </a:lnTo>
                    <a:lnTo>
                      <a:pt x="8" y="62"/>
                    </a:lnTo>
                    <a:lnTo>
                      <a:pt x="8" y="61"/>
                    </a:lnTo>
                    <a:lnTo>
                      <a:pt x="8" y="61"/>
                    </a:lnTo>
                    <a:lnTo>
                      <a:pt x="8" y="60"/>
                    </a:lnTo>
                    <a:lnTo>
                      <a:pt x="8" y="59"/>
                    </a:lnTo>
                    <a:lnTo>
                      <a:pt x="7" y="59"/>
                    </a:lnTo>
                    <a:lnTo>
                      <a:pt x="7" y="57"/>
                    </a:lnTo>
                    <a:lnTo>
                      <a:pt x="7" y="56"/>
                    </a:lnTo>
                    <a:lnTo>
                      <a:pt x="6" y="53"/>
                    </a:lnTo>
                    <a:lnTo>
                      <a:pt x="6" y="53"/>
                    </a:lnTo>
                    <a:lnTo>
                      <a:pt x="6" y="52"/>
                    </a:lnTo>
                    <a:lnTo>
                      <a:pt x="6" y="51"/>
                    </a:lnTo>
                    <a:lnTo>
                      <a:pt x="6" y="50"/>
                    </a:lnTo>
                    <a:lnTo>
                      <a:pt x="6" y="50"/>
                    </a:lnTo>
                    <a:lnTo>
                      <a:pt x="6" y="46"/>
                    </a:lnTo>
                    <a:lnTo>
                      <a:pt x="5" y="46"/>
                    </a:lnTo>
                    <a:lnTo>
                      <a:pt x="5" y="45"/>
                    </a:lnTo>
                    <a:lnTo>
                      <a:pt x="5" y="44"/>
                    </a:lnTo>
                    <a:lnTo>
                      <a:pt x="5" y="43"/>
                    </a:lnTo>
                    <a:lnTo>
                      <a:pt x="5" y="41"/>
                    </a:lnTo>
                    <a:lnTo>
                      <a:pt x="5" y="39"/>
                    </a:lnTo>
                    <a:lnTo>
                      <a:pt x="5" y="38"/>
                    </a:lnTo>
                    <a:lnTo>
                      <a:pt x="5" y="37"/>
                    </a:lnTo>
                    <a:lnTo>
                      <a:pt x="4" y="35"/>
                    </a:lnTo>
                    <a:lnTo>
                      <a:pt x="4" y="35"/>
                    </a:lnTo>
                    <a:lnTo>
                      <a:pt x="3" y="32"/>
                    </a:lnTo>
                    <a:lnTo>
                      <a:pt x="3" y="31"/>
                    </a:lnTo>
                    <a:lnTo>
                      <a:pt x="3" y="26"/>
                    </a:lnTo>
                    <a:lnTo>
                      <a:pt x="3" y="25"/>
                    </a:lnTo>
                    <a:lnTo>
                      <a:pt x="3" y="23"/>
                    </a:lnTo>
                    <a:lnTo>
                      <a:pt x="2" y="23"/>
                    </a:lnTo>
                    <a:lnTo>
                      <a:pt x="2" y="23"/>
                    </a:lnTo>
                    <a:lnTo>
                      <a:pt x="2" y="21"/>
                    </a:lnTo>
                    <a:lnTo>
                      <a:pt x="2" y="20"/>
                    </a:lnTo>
                    <a:lnTo>
                      <a:pt x="2" y="19"/>
                    </a:lnTo>
                    <a:lnTo>
                      <a:pt x="1" y="17"/>
                    </a:lnTo>
                    <a:lnTo>
                      <a:pt x="1" y="17"/>
                    </a:lnTo>
                    <a:lnTo>
                      <a:pt x="1" y="16"/>
                    </a:lnTo>
                    <a:lnTo>
                      <a:pt x="1" y="14"/>
                    </a:lnTo>
                    <a:lnTo>
                      <a:pt x="0" y="14"/>
                    </a:lnTo>
                    <a:lnTo>
                      <a:pt x="0" y="13"/>
                    </a:lnTo>
                    <a:lnTo>
                      <a:pt x="0" y="12"/>
                    </a:lnTo>
                    <a:lnTo>
                      <a:pt x="0" y="11"/>
                    </a:lnTo>
                    <a:lnTo>
                      <a:pt x="0" y="10"/>
                    </a:lnTo>
                    <a:lnTo>
                      <a:pt x="0" y="8"/>
                    </a:lnTo>
                    <a:lnTo>
                      <a:pt x="0" y="8"/>
                    </a:lnTo>
                    <a:lnTo>
                      <a:pt x="0" y="7"/>
                    </a:lnTo>
                    <a:lnTo>
                      <a:pt x="0" y="7"/>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7" name="Freeform 325"/>
              <p:cNvSpPr>
                <a:spLocks/>
              </p:cNvSpPr>
              <p:nvPr/>
            </p:nvSpPr>
            <p:spPr bwMode="auto">
              <a:xfrm>
                <a:off x="4476" y="1685"/>
                <a:ext cx="139" cy="245"/>
              </a:xfrm>
              <a:custGeom>
                <a:avLst/>
                <a:gdLst>
                  <a:gd name="T0" fmla="*/ 4 w 139"/>
                  <a:gd name="T1" fmla="*/ 190 h 245"/>
                  <a:gd name="T2" fmla="*/ 6 w 139"/>
                  <a:gd name="T3" fmla="*/ 187 h 245"/>
                  <a:gd name="T4" fmla="*/ 5 w 139"/>
                  <a:gd name="T5" fmla="*/ 177 h 245"/>
                  <a:gd name="T6" fmla="*/ 14 w 139"/>
                  <a:gd name="T7" fmla="*/ 172 h 245"/>
                  <a:gd name="T8" fmla="*/ 13 w 139"/>
                  <a:gd name="T9" fmla="*/ 167 h 245"/>
                  <a:gd name="T10" fmla="*/ 18 w 139"/>
                  <a:gd name="T11" fmla="*/ 162 h 245"/>
                  <a:gd name="T12" fmla="*/ 19 w 139"/>
                  <a:gd name="T13" fmla="*/ 155 h 245"/>
                  <a:gd name="T14" fmla="*/ 22 w 139"/>
                  <a:gd name="T15" fmla="*/ 150 h 245"/>
                  <a:gd name="T16" fmla="*/ 22 w 139"/>
                  <a:gd name="T17" fmla="*/ 147 h 245"/>
                  <a:gd name="T18" fmla="*/ 28 w 139"/>
                  <a:gd name="T19" fmla="*/ 143 h 245"/>
                  <a:gd name="T20" fmla="*/ 25 w 139"/>
                  <a:gd name="T21" fmla="*/ 137 h 245"/>
                  <a:gd name="T22" fmla="*/ 22 w 139"/>
                  <a:gd name="T23" fmla="*/ 133 h 245"/>
                  <a:gd name="T24" fmla="*/ 23 w 139"/>
                  <a:gd name="T25" fmla="*/ 128 h 245"/>
                  <a:gd name="T26" fmla="*/ 19 w 139"/>
                  <a:gd name="T27" fmla="*/ 124 h 245"/>
                  <a:gd name="T28" fmla="*/ 20 w 139"/>
                  <a:gd name="T29" fmla="*/ 112 h 245"/>
                  <a:gd name="T30" fmla="*/ 15 w 139"/>
                  <a:gd name="T31" fmla="*/ 111 h 245"/>
                  <a:gd name="T32" fmla="*/ 16 w 139"/>
                  <a:gd name="T33" fmla="*/ 102 h 245"/>
                  <a:gd name="T34" fmla="*/ 16 w 139"/>
                  <a:gd name="T35" fmla="*/ 94 h 245"/>
                  <a:gd name="T36" fmla="*/ 14 w 139"/>
                  <a:gd name="T37" fmla="*/ 89 h 245"/>
                  <a:gd name="T38" fmla="*/ 13 w 139"/>
                  <a:gd name="T39" fmla="*/ 87 h 245"/>
                  <a:gd name="T40" fmla="*/ 12 w 139"/>
                  <a:gd name="T41" fmla="*/ 76 h 245"/>
                  <a:gd name="T42" fmla="*/ 16 w 139"/>
                  <a:gd name="T43" fmla="*/ 73 h 245"/>
                  <a:gd name="T44" fmla="*/ 18 w 139"/>
                  <a:gd name="T45" fmla="*/ 65 h 245"/>
                  <a:gd name="T46" fmla="*/ 21 w 139"/>
                  <a:gd name="T47" fmla="*/ 57 h 245"/>
                  <a:gd name="T48" fmla="*/ 25 w 139"/>
                  <a:gd name="T49" fmla="*/ 51 h 245"/>
                  <a:gd name="T50" fmla="*/ 26 w 139"/>
                  <a:gd name="T51" fmla="*/ 46 h 245"/>
                  <a:gd name="T52" fmla="*/ 32 w 139"/>
                  <a:gd name="T53" fmla="*/ 42 h 245"/>
                  <a:gd name="T54" fmla="*/ 36 w 139"/>
                  <a:gd name="T55" fmla="*/ 28 h 245"/>
                  <a:gd name="T56" fmla="*/ 39 w 139"/>
                  <a:gd name="T57" fmla="*/ 24 h 245"/>
                  <a:gd name="T58" fmla="*/ 37 w 139"/>
                  <a:gd name="T59" fmla="*/ 17 h 245"/>
                  <a:gd name="T60" fmla="*/ 38 w 139"/>
                  <a:gd name="T61" fmla="*/ 13 h 245"/>
                  <a:gd name="T62" fmla="*/ 46 w 139"/>
                  <a:gd name="T63" fmla="*/ 8 h 245"/>
                  <a:gd name="T64" fmla="*/ 61 w 139"/>
                  <a:gd name="T65" fmla="*/ 5 h 245"/>
                  <a:gd name="T66" fmla="*/ 79 w 139"/>
                  <a:gd name="T67" fmla="*/ 5 h 245"/>
                  <a:gd name="T68" fmla="*/ 94 w 139"/>
                  <a:gd name="T69" fmla="*/ 3 h 245"/>
                  <a:gd name="T70" fmla="*/ 112 w 139"/>
                  <a:gd name="T71" fmla="*/ 2 h 245"/>
                  <a:gd name="T72" fmla="*/ 130 w 139"/>
                  <a:gd name="T73" fmla="*/ 5 h 245"/>
                  <a:gd name="T74" fmla="*/ 132 w 139"/>
                  <a:gd name="T75" fmla="*/ 23 h 245"/>
                  <a:gd name="T76" fmla="*/ 131 w 139"/>
                  <a:gd name="T77" fmla="*/ 42 h 245"/>
                  <a:gd name="T78" fmla="*/ 131 w 139"/>
                  <a:gd name="T79" fmla="*/ 61 h 245"/>
                  <a:gd name="T80" fmla="*/ 130 w 139"/>
                  <a:gd name="T81" fmla="*/ 92 h 245"/>
                  <a:gd name="T82" fmla="*/ 130 w 139"/>
                  <a:gd name="T83" fmla="*/ 138 h 245"/>
                  <a:gd name="T84" fmla="*/ 130 w 139"/>
                  <a:gd name="T85" fmla="*/ 167 h 245"/>
                  <a:gd name="T86" fmla="*/ 134 w 139"/>
                  <a:gd name="T87" fmla="*/ 198 h 245"/>
                  <a:gd name="T88" fmla="*/ 139 w 139"/>
                  <a:gd name="T89" fmla="*/ 234 h 245"/>
                  <a:gd name="T90" fmla="*/ 127 w 139"/>
                  <a:gd name="T91" fmla="*/ 234 h 245"/>
                  <a:gd name="T92" fmla="*/ 118 w 139"/>
                  <a:gd name="T93" fmla="*/ 232 h 245"/>
                  <a:gd name="T94" fmla="*/ 108 w 139"/>
                  <a:gd name="T95" fmla="*/ 235 h 245"/>
                  <a:gd name="T96" fmla="*/ 99 w 139"/>
                  <a:gd name="T97" fmla="*/ 235 h 245"/>
                  <a:gd name="T98" fmla="*/ 96 w 139"/>
                  <a:gd name="T99" fmla="*/ 242 h 245"/>
                  <a:gd name="T100" fmla="*/ 90 w 139"/>
                  <a:gd name="T101" fmla="*/ 245 h 245"/>
                  <a:gd name="T102" fmla="*/ 87 w 139"/>
                  <a:gd name="T103" fmla="*/ 238 h 245"/>
                  <a:gd name="T104" fmla="*/ 80 w 139"/>
                  <a:gd name="T105" fmla="*/ 230 h 245"/>
                  <a:gd name="T106" fmla="*/ 78 w 139"/>
                  <a:gd name="T107" fmla="*/ 226 h 245"/>
                  <a:gd name="T108" fmla="*/ 77 w 139"/>
                  <a:gd name="T109" fmla="*/ 220 h 245"/>
                  <a:gd name="T110" fmla="*/ 77 w 139"/>
                  <a:gd name="T111" fmla="*/ 217 h 245"/>
                  <a:gd name="T112" fmla="*/ 79 w 139"/>
                  <a:gd name="T113" fmla="*/ 212 h 245"/>
                  <a:gd name="T114" fmla="*/ 80 w 139"/>
                  <a:gd name="T115" fmla="*/ 204 h 245"/>
                  <a:gd name="T116" fmla="*/ 62 w 139"/>
                  <a:gd name="T117" fmla="*/ 206 h 245"/>
                  <a:gd name="T118" fmla="*/ 42 w 139"/>
                  <a:gd name="T119" fmla="*/ 207 h 245"/>
                  <a:gd name="T120" fmla="*/ 21 w 139"/>
                  <a:gd name="T121" fmla="*/ 209 h 245"/>
                  <a:gd name="T122" fmla="*/ 1 w 139"/>
                  <a:gd name="T123" fmla="*/ 20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 h="245">
                    <a:moveTo>
                      <a:pt x="0" y="197"/>
                    </a:moveTo>
                    <a:lnTo>
                      <a:pt x="0" y="197"/>
                    </a:lnTo>
                    <a:lnTo>
                      <a:pt x="1" y="197"/>
                    </a:lnTo>
                    <a:lnTo>
                      <a:pt x="1" y="196"/>
                    </a:lnTo>
                    <a:lnTo>
                      <a:pt x="2" y="197"/>
                    </a:lnTo>
                    <a:lnTo>
                      <a:pt x="3" y="197"/>
                    </a:lnTo>
                    <a:lnTo>
                      <a:pt x="3" y="197"/>
                    </a:lnTo>
                    <a:lnTo>
                      <a:pt x="4" y="197"/>
                    </a:lnTo>
                    <a:lnTo>
                      <a:pt x="4" y="196"/>
                    </a:lnTo>
                    <a:lnTo>
                      <a:pt x="5" y="196"/>
                    </a:lnTo>
                    <a:lnTo>
                      <a:pt x="6" y="196"/>
                    </a:lnTo>
                    <a:lnTo>
                      <a:pt x="6" y="195"/>
                    </a:lnTo>
                    <a:lnTo>
                      <a:pt x="6" y="195"/>
                    </a:lnTo>
                    <a:lnTo>
                      <a:pt x="6" y="195"/>
                    </a:lnTo>
                    <a:lnTo>
                      <a:pt x="6" y="194"/>
                    </a:lnTo>
                    <a:lnTo>
                      <a:pt x="6" y="193"/>
                    </a:lnTo>
                    <a:lnTo>
                      <a:pt x="5" y="192"/>
                    </a:lnTo>
                    <a:lnTo>
                      <a:pt x="4" y="192"/>
                    </a:lnTo>
                    <a:lnTo>
                      <a:pt x="4" y="192"/>
                    </a:lnTo>
                    <a:lnTo>
                      <a:pt x="4" y="191"/>
                    </a:lnTo>
                    <a:lnTo>
                      <a:pt x="4" y="190"/>
                    </a:lnTo>
                    <a:lnTo>
                      <a:pt x="3" y="190"/>
                    </a:lnTo>
                    <a:lnTo>
                      <a:pt x="3" y="189"/>
                    </a:lnTo>
                    <a:lnTo>
                      <a:pt x="3" y="189"/>
                    </a:lnTo>
                    <a:lnTo>
                      <a:pt x="3" y="189"/>
                    </a:lnTo>
                    <a:lnTo>
                      <a:pt x="4" y="188"/>
                    </a:lnTo>
                    <a:lnTo>
                      <a:pt x="5" y="189"/>
                    </a:lnTo>
                    <a:lnTo>
                      <a:pt x="4" y="189"/>
                    </a:lnTo>
                    <a:lnTo>
                      <a:pt x="4" y="189"/>
                    </a:lnTo>
                    <a:lnTo>
                      <a:pt x="5" y="189"/>
                    </a:lnTo>
                    <a:lnTo>
                      <a:pt x="5" y="189"/>
                    </a:lnTo>
                    <a:lnTo>
                      <a:pt x="5" y="190"/>
                    </a:lnTo>
                    <a:lnTo>
                      <a:pt x="6" y="191"/>
                    </a:lnTo>
                    <a:lnTo>
                      <a:pt x="6" y="191"/>
                    </a:lnTo>
                    <a:lnTo>
                      <a:pt x="6" y="191"/>
                    </a:lnTo>
                    <a:lnTo>
                      <a:pt x="7" y="190"/>
                    </a:lnTo>
                    <a:lnTo>
                      <a:pt x="7" y="189"/>
                    </a:lnTo>
                    <a:lnTo>
                      <a:pt x="6" y="189"/>
                    </a:lnTo>
                    <a:lnTo>
                      <a:pt x="6" y="189"/>
                    </a:lnTo>
                    <a:lnTo>
                      <a:pt x="6" y="188"/>
                    </a:lnTo>
                    <a:lnTo>
                      <a:pt x="6" y="188"/>
                    </a:lnTo>
                    <a:lnTo>
                      <a:pt x="6" y="187"/>
                    </a:lnTo>
                    <a:lnTo>
                      <a:pt x="6" y="186"/>
                    </a:lnTo>
                    <a:lnTo>
                      <a:pt x="6" y="185"/>
                    </a:lnTo>
                    <a:lnTo>
                      <a:pt x="6" y="184"/>
                    </a:lnTo>
                    <a:lnTo>
                      <a:pt x="6" y="183"/>
                    </a:lnTo>
                    <a:lnTo>
                      <a:pt x="5" y="183"/>
                    </a:lnTo>
                    <a:lnTo>
                      <a:pt x="6" y="183"/>
                    </a:lnTo>
                    <a:lnTo>
                      <a:pt x="6" y="183"/>
                    </a:lnTo>
                    <a:lnTo>
                      <a:pt x="6" y="183"/>
                    </a:lnTo>
                    <a:lnTo>
                      <a:pt x="8" y="182"/>
                    </a:lnTo>
                    <a:lnTo>
                      <a:pt x="9" y="182"/>
                    </a:lnTo>
                    <a:lnTo>
                      <a:pt x="9" y="181"/>
                    </a:lnTo>
                    <a:lnTo>
                      <a:pt x="9" y="180"/>
                    </a:lnTo>
                    <a:lnTo>
                      <a:pt x="9" y="180"/>
                    </a:lnTo>
                    <a:lnTo>
                      <a:pt x="9" y="180"/>
                    </a:lnTo>
                    <a:lnTo>
                      <a:pt x="7" y="180"/>
                    </a:lnTo>
                    <a:lnTo>
                      <a:pt x="6" y="180"/>
                    </a:lnTo>
                    <a:lnTo>
                      <a:pt x="6" y="180"/>
                    </a:lnTo>
                    <a:lnTo>
                      <a:pt x="6" y="180"/>
                    </a:lnTo>
                    <a:lnTo>
                      <a:pt x="5" y="179"/>
                    </a:lnTo>
                    <a:lnTo>
                      <a:pt x="5" y="178"/>
                    </a:lnTo>
                    <a:lnTo>
                      <a:pt x="5" y="177"/>
                    </a:lnTo>
                    <a:lnTo>
                      <a:pt x="6" y="177"/>
                    </a:lnTo>
                    <a:lnTo>
                      <a:pt x="6" y="177"/>
                    </a:lnTo>
                    <a:lnTo>
                      <a:pt x="6" y="178"/>
                    </a:lnTo>
                    <a:lnTo>
                      <a:pt x="6" y="178"/>
                    </a:lnTo>
                    <a:lnTo>
                      <a:pt x="8" y="179"/>
                    </a:lnTo>
                    <a:lnTo>
                      <a:pt x="9" y="179"/>
                    </a:lnTo>
                    <a:lnTo>
                      <a:pt x="9" y="178"/>
                    </a:lnTo>
                    <a:lnTo>
                      <a:pt x="9" y="177"/>
                    </a:lnTo>
                    <a:lnTo>
                      <a:pt x="10" y="177"/>
                    </a:lnTo>
                    <a:lnTo>
                      <a:pt x="10" y="177"/>
                    </a:lnTo>
                    <a:lnTo>
                      <a:pt x="9" y="175"/>
                    </a:lnTo>
                    <a:lnTo>
                      <a:pt x="9" y="174"/>
                    </a:lnTo>
                    <a:lnTo>
                      <a:pt x="9" y="174"/>
                    </a:lnTo>
                    <a:lnTo>
                      <a:pt x="10" y="174"/>
                    </a:lnTo>
                    <a:lnTo>
                      <a:pt x="10" y="173"/>
                    </a:lnTo>
                    <a:lnTo>
                      <a:pt x="11" y="172"/>
                    </a:lnTo>
                    <a:lnTo>
                      <a:pt x="12" y="172"/>
                    </a:lnTo>
                    <a:lnTo>
                      <a:pt x="12" y="171"/>
                    </a:lnTo>
                    <a:lnTo>
                      <a:pt x="13" y="171"/>
                    </a:lnTo>
                    <a:lnTo>
                      <a:pt x="13" y="172"/>
                    </a:lnTo>
                    <a:lnTo>
                      <a:pt x="14" y="172"/>
                    </a:lnTo>
                    <a:lnTo>
                      <a:pt x="15" y="172"/>
                    </a:lnTo>
                    <a:lnTo>
                      <a:pt x="15" y="171"/>
                    </a:lnTo>
                    <a:lnTo>
                      <a:pt x="15" y="171"/>
                    </a:lnTo>
                    <a:lnTo>
                      <a:pt x="15" y="171"/>
                    </a:lnTo>
                    <a:lnTo>
                      <a:pt x="15" y="171"/>
                    </a:lnTo>
                    <a:lnTo>
                      <a:pt x="14" y="171"/>
                    </a:lnTo>
                    <a:lnTo>
                      <a:pt x="13" y="171"/>
                    </a:lnTo>
                    <a:lnTo>
                      <a:pt x="12" y="171"/>
                    </a:lnTo>
                    <a:lnTo>
                      <a:pt x="12" y="171"/>
                    </a:lnTo>
                    <a:lnTo>
                      <a:pt x="12" y="171"/>
                    </a:lnTo>
                    <a:lnTo>
                      <a:pt x="12" y="171"/>
                    </a:lnTo>
                    <a:lnTo>
                      <a:pt x="11" y="171"/>
                    </a:lnTo>
                    <a:lnTo>
                      <a:pt x="11" y="170"/>
                    </a:lnTo>
                    <a:lnTo>
                      <a:pt x="11" y="169"/>
                    </a:lnTo>
                    <a:lnTo>
                      <a:pt x="11" y="168"/>
                    </a:lnTo>
                    <a:lnTo>
                      <a:pt x="12" y="167"/>
                    </a:lnTo>
                    <a:lnTo>
                      <a:pt x="12" y="167"/>
                    </a:lnTo>
                    <a:lnTo>
                      <a:pt x="12" y="167"/>
                    </a:lnTo>
                    <a:lnTo>
                      <a:pt x="12" y="167"/>
                    </a:lnTo>
                    <a:lnTo>
                      <a:pt x="12" y="167"/>
                    </a:lnTo>
                    <a:lnTo>
                      <a:pt x="13" y="167"/>
                    </a:lnTo>
                    <a:lnTo>
                      <a:pt x="13" y="166"/>
                    </a:lnTo>
                    <a:lnTo>
                      <a:pt x="13" y="167"/>
                    </a:lnTo>
                    <a:lnTo>
                      <a:pt x="13" y="167"/>
                    </a:lnTo>
                    <a:lnTo>
                      <a:pt x="14" y="167"/>
                    </a:lnTo>
                    <a:lnTo>
                      <a:pt x="14" y="168"/>
                    </a:lnTo>
                    <a:lnTo>
                      <a:pt x="15" y="168"/>
                    </a:lnTo>
                    <a:lnTo>
                      <a:pt x="15" y="168"/>
                    </a:lnTo>
                    <a:lnTo>
                      <a:pt x="15" y="167"/>
                    </a:lnTo>
                    <a:lnTo>
                      <a:pt x="15" y="167"/>
                    </a:lnTo>
                    <a:lnTo>
                      <a:pt x="15" y="167"/>
                    </a:lnTo>
                    <a:lnTo>
                      <a:pt x="15" y="167"/>
                    </a:lnTo>
                    <a:lnTo>
                      <a:pt x="15" y="166"/>
                    </a:lnTo>
                    <a:lnTo>
                      <a:pt x="15" y="165"/>
                    </a:lnTo>
                    <a:lnTo>
                      <a:pt x="16" y="165"/>
                    </a:lnTo>
                    <a:lnTo>
                      <a:pt x="16" y="164"/>
                    </a:lnTo>
                    <a:lnTo>
                      <a:pt x="17" y="164"/>
                    </a:lnTo>
                    <a:lnTo>
                      <a:pt x="18" y="164"/>
                    </a:lnTo>
                    <a:lnTo>
                      <a:pt x="18" y="163"/>
                    </a:lnTo>
                    <a:lnTo>
                      <a:pt x="18" y="163"/>
                    </a:lnTo>
                    <a:lnTo>
                      <a:pt x="18" y="162"/>
                    </a:lnTo>
                    <a:lnTo>
                      <a:pt x="18" y="162"/>
                    </a:lnTo>
                    <a:lnTo>
                      <a:pt x="18" y="161"/>
                    </a:lnTo>
                    <a:lnTo>
                      <a:pt x="18" y="161"/>
                    </a:lnTo>
                    <a:lnTo>
                      <a:pt x="18" y="160"/>
                    </a:lnTo>
                    <a:lnTo>
                      <a:pt x="18" y="160"/>
                    </a:lnTo>
                    <a:lnTo>
                      <a:pt x="18" y="159"/>
                    </a:lnTo>
                    <a:lnTo>
                      <a:pt x="19" y="159"/>
                    </a:lnTo>
                    <a:lnTo>
                      <a:pt x="19" y="159"/>
                    </a:lnTo>
                    <a:lnTo>
                      <a:pt x="20" y="159"/>
                    </a:lnTo>
                    <a:lnTo>
                      <a:pt x="21" y="159"/>
                    </a:lnTo>
                    <a:lnTo>
                      <a:pt x="21" y="159"/>
                    </a:lnTo>
                    <a:lnTo>
                      <a:pt x="22" y="159"/>
                    </a:lnTo>
                    <a:lnTo>
                      <a:pt x="22" y="158"/>
                    </a:lnTo>
                    <a:lnTo>
                      <a:pt x="22" y="158"/>
                    </a:lnTo>
                    <a:lnTo>
                      <a:pt x="22" y="157"/>
                    </a:lnTo>
                    <a:lnTo>
                      <a:pt x="21" y="157"/>
                    </a:lnTo>
                    <a:lnTo>
                      <a:pt x="19" y="156"/>
                    </a:lnTo>
                    <a:lnTo>
                      <a:pt x="19" y="156"/>
                    </a:lnTo>
                    <a:lnTo>
                      <a:pt x="19" y="155"/>
                    </a:lnTo>
                    <a:lnTo>
                      <a:pt x="18" y="155"/>
                    </a:lnTo>
                    <a:lnTo>
                      <a:pt x="19" y="155"/>
                    </a:lnTo>
                    <a:lnTo>
                      <a:pt x="19" y="155"/>
                    </a:lnTo>
                    <a:lnTo>
                      <a:pt x="19" y="155"/>
                    </a:lnTo>
                    <a:lnTo>
                      <a:pt x="20" y="155"/>
                    </a:lnTo>
                    <a:lnTo>
                      <a:pt x="20" y="155"/>
                    </a:lnTo>
                    <a:lnTo>
                      <a:pt x="21" y="155"/>
                    </a:lnTo>
                    <a:lnTo>
                      <a:pt x="21" y="156"/>
                    </a:lnTo>
                    <a:lnTo>
                      <a:pt x="22" y="156"/>
                    </a:lnTo>
                    <a:lnTo>
                      <a:pt x="22" y="156"/>
                    </a:lnTo>
                    <a:lnTo>
                      <a:pt x="22" y="155"/>
                    </a:lnTo>
                    <a:lnTo>
                      <a:pt x="24" y="153"/>
                    </a:lnTo>
                    <a:lnTo>
                      <a:pt x="24" y="152"/>
                    </a:lnTo>
                    <a:lnTo>
                      <a:pt x="24" y="152"/>
                    </a:lnTo>
                    <a:lnTo>
                      <a:pt x="24" y="152"/>
                    </a:lnTo>
                    <a:lnTo>
                      <a:pt x="25" y="152"/>
                    </a:lnTo>
                    <a:lnTo>
                      <a:pt x="25" y="151"/>
                    </a:lnTo>
                    <a:lnTo>
                      <a:pt x="25" y="150"/>
                    </a:lnTo>
                    <a:lnTo>
                      <a:pt x="24" y="151"/>
                    </a:lnTo>
                    <a:lnTo>
                      <a:pt x="24" y="150"/>
                    </a:lnTo>
                    <a:lnTo>
                      <a:pt x="23" y="150"/>
                    </a:lnTo>
                    <a:lnTo>
                      <a:pt x="23" y="149"/>
                    </a:lnTo>
                    <a:lnTo>
                      <a:pt x="22" y="149"/>
                    </a:lnTo>
                    <a:lnTo>
                      <a:pt x="22" y="150"/>
                    </a:lnTo>
                    <a:lnTo>
                      <a:pt x="23" y="150"/>
                    </a:lnTo>
                    <a:lnTo>
                      <a:pt x="23" y="151"/>
                    </a:lnTo>
                    <a:lnTo>
                      <a:pt x="23" y="151"/>
                    </a:lnTo>
                    <a:lnTo>
                      <a:pt x="23" y="152"/>
                    </a:lnTo>
                    <a:lnTo>
                      <a:pt x="22" y="152"/>
                    </a:lnTo>
                    <a:lnTo>
                      <a:pt x="22" y="152"/>
                    </a:lnTo>
                    <a:lnTo>
                      <a:pt x="21" y="152"/>
                    </a:lnTo>
                    <a:lnTo>
                      <a:pt x="20" y="152"/>
                    </a:lnTo>
                    <a:lnTo>
                      <a:pt x="19" y="152"/>
                    </a:lnTo>
                    <a:lnTo>
                      <a:pt x="19" y="152"/>
                    </a:lnTo>
                    <a:lnTo>
                      <a:pt x="18" y="152"/>
                    </a:lnTo>
                    <a:lnTo>
                      <a:pt x="18" y="151"/>
                    </a:lnTo>
                    <a:lnTo>
                      <a:pt x="18" y="151"/>
                    </a:lnTo>
                    <a:lnTo>
                      <a:pt x="18" y="150"/>
                    </a:lnTo>
                    <a:lnTo>
                      <a:pt x="18" y="149"/>
                    </a:lnTo>
                    <a:lnTo>
                      <a:pt x="19" y="148"/>
                    </a:lnTo>
                    <a:lnTo>
                      <a:pt x="20" y="148"/>
                    </a:lnTo>
                    <a:lnTo>
                      <a:pt x="21" y="148"/>
                    </a:lnTo>
                    <a:lnTo>
                      <a:pt x="21" y="147"/>
                    </a:lnTo>
                    <a:lnTo>
                      <a:pt x="22" y="147"/>
                    </a:lnTo>
                    <a:lnTo>
                      <a:pt x="22" y="147"/>
                    </a:lnTo>
                    <a:lnTo>
                      <a:pt x="23" y="147"/>
                    </a:lnTo>
                    <a:lnTo>
                      <a:pt x="23" y="146"/>
                    </a:lnTo>
                    <a:lnTo>
                      <a:pt x="24" y="146"/>
                    </a:lnTo>
                    <a:lnTo>
                      <a:pt x="24" y="146"/>
                    </a:lnTo>
                    <a:lnTo>
                      <a:pt x="24" y="147"/>
                    </a:lnTo>
                    <a:lnTo>
                      <a:pt x="25" y="147"/>
                    </a:lnTo>
                    <a:lnTo>
                      <a:pt x="25" y="148"/>
                    </a:lnTo>
                    <a:lnTo>
                      <a:pt x="25" y="149"/>
                    </a:lnTo>
                    <a:lnTo>
                      <a:pt x="25" y="148"/>
                    </a:lnTo>
                    <a:lnTo>
                      <a:pt x="25" y="147"/>
                    </a:lnTo>
                    <a:lnTo>
                      <a:pt x="25" y="146"/>
                    </a:lnTo>
                    <a:lnTo>
                      <a:pt x="25" y="146"/>
                    </a:lnTo>
                    <a:lnTo>
                      <a:pt x="26" y="146"/>
                    </a:lnTo>
                    <a:lnTo>
                      <a:pt x="25" y="145"/>
                    </a:lnTo>
                    <a:lnTo>
                      <a:pt x="25" y="144"/>
                    </a:lnTo>
                    <a:lnTo>
                      <a:pt x="25" y="143"/>
                    </a:lnTo>
                    <a:lnTo>
                      <a:pt x="25" y="143"/>
                    </a:lnTo>
                    <a:lnTo>
                      <a:pt x="26" y="143"/>
                    </a:lnTo>
                    <a:lnTo>
                      <a:pt x="26" y="143"/>
                    </a:lnTo>
                    <a:lnTo>
                      <a:pt x="27" y="143"/>
                    </a:lnTo>
                    <a:lnTo>
                      <a:pt x="28" y="143"/>
                    </a:lnTo>
                    <a:lnTo>
                      <a:pt x="28" y="143"/>
                    </a:lnTo>
                    <a:lnTo>
                      <a:pt x="28" y="143"/>
                    </a:lnTo>
                    <a:lnTo>
                      <a:pt x="28" y="143"/>
                    </a:lnTo>
                    <a:lnTo>
                      <a:pt x="29" y="142"/>
                    </a:lnTo>
                    <a:lnTo>
                      <a:pt x="29" y="140"/>
                    </a:lnTo>
                    <a:lnTo>
                      <a:pt x="29" y="140"/>
                    </a:lnTo>
                    <a:lnTo>
                      <a:pt x="29" y="139"/>
                    </a:lnTo>
                    <a:lnTo>
                      <a:pt x="29" y="140"/>
                    </a:lnTo>
                    <a:lnTo>
                      <a:pt x="29" y="140"/>
                    </a:lnTo>
                    <a:lnTo>
                      <a:pt x="28" y="140"/>
                    </a:lnTo>
                    <a:lnTo>
                      <a:pt x="28" y="141"/>
                    </a:lnTo>
                    <a:lnTo>
                      <a:pt x="28" y="141"/>
                    </a:lnTo>
                    <a:lnTo>
                      <a:pt x="27" y="141"/>
                    </a:lnTo>
                    <a:lnTo>
                      <a:pt x="26" y="141"/>
                    </a:lnTo>
                    <a:lnTo>
                      <a:pt x="25" y="140"/>
                    </a:lnTo>
                    <a:lnTo>
                      <a:pt x="24" y="140"/>
                    </a:lnTo>
                    <a:lnTo>
                      <a:pt x="24" y="140"/>
                    </a:lnTo>
                    <a:lnTo>
                      <a:pt x="24" y="139"/>
                    </a:lnTo>
                    <a:lnTo>
                      <a:pt x="25" y="138"/>
                    </a:lnTo>
                    <a:lnTo>
                      <a:pt x="25" y="137"/>
                    </a:lnTo>
                    <a:lnTo>
                      <a:pt x="25" y="137"/>
                    </a:lnTo>
                    <a:lnTo>
                      <a:pt x="25" y="137"/>
                    </a:lnTo>
                    <a:lnTo>
                      <a:pt x="25" y="136"/>
                    </a:lnTo>
                    <a:lnTo>
                      <a:pt x="25" y="136"/>
                    </a:lnTo>
                    <a:lnTo>
                      <a:pt x="25" y="136"/>
                    </a:lnTo>
                    <a:lnTo>
                      <a:pt x="24" y="136"/>
                    </a:lnTo>
                    <a:lnTo>
                      <a:pt x="24" y="136"/>
                    </a:lnTo>
                    <a:lnTo>
                      <a:pt x="24" y="136"/>
                    </a:lnTo>
                    <a:lnTo>
                      <a:pt x="23" y="137"/>
                    </a:lnTo>
                    <a:lnTo>
                      <a:pt x="22" y="136"/>
                    </a:lnTo>
                    <a:lnTo>
                      <a:pt x="22" y="136"/>
                    </a:lnTo>
                    <a:lnTo>
                      <a:pt x="21" y="136"/>
                    </a:lnTo>
                    <a:lnTo>
                      <a:pt x="20" y="136"/>
                    </a:lnTo>
                    <a:lnTo>
                      <a:pt x="19" y="135"/>
                    </a:lnTo>
                    <a:lnTo>
                      <a:pt x="19" y="134"/>
                    </a:lnTo>
                    <a:lnTo>
                      <a:pt x="19" y="134"/>
                    </a:lnTo>
                    <a:lnTo>
                      <a:pt x="19" y="133"/>
                    </a:lnTo>
                    <a:lnTo>
                      <a:pt x="19" y="132"/>
                    </a:lnTo>
                    <a:lnTo>
                      <a:pt x="20" y="131"/>
                    </a:lnTo>
                    <a:lnTo>
                      <a:pt x="20" y="131"/>
                    </a:lnTo>
                    <a:lnTo>
                      <a:pt x="21" y="132"/>
                    </a:lnTo>
                    <a:lnTo>
                      <a:pt x="22" y="133"/>
                    </a:lnTo>
                    <a:lnTo>
                      <a:pt x="22" y="134"/>
                    </a:lnTo>
                    <a:lnTo>
                      <a:pt x="22" y="134"/>
                    </a:lnTo>
                    <a:lnTo>
                      <a:pt x="23" y="134"/>
                    </a:lnTo>
                    <a:lnTo>
                      <a:pt x="24" y="134"/>
                    </a:lnTo>
                    <a:lnTo>
                      <a:pt x="24" y="134"/>
                    </a:lnTo>
                    <a:lnTo>
                      <a:pt x="25" y="134"/>
                    </a:lnTo>
                    <a:lnTo>
                      <a:pt x="24" y="134"/>
                    </a:lnTo>
                    <a:lnTo>
                      <a:pt x="24" y="133"/>
                    </a:lnTo>
                    <a:lnTo>
                      <a:pt x="24" y="133"/>
                    </a:lnTo>
                    <a:lnTo>
                      <a:pt x="24" y="132"/>
                    </a:lnTo>
                    <a:lnTo>
                      <a:pt x="22" y="132"/>
                    </a:lnTo>
                    <a:lnTo>
                      <a:pt x="22" y="132"/>
                    </a:lnTo>
                    <a:lnTo>
                      <a:pt x="22" y="131"/>
                    </a:lnTo>
                    <a:lnTo>
                      <a:pt x="21" y="131"/>
                    </a:lnTo>
                    <a:lnTo>
                      <a:pt x="21" y="131"/>
                    </a:lnTo>
                    <a:lnTo>
                      <a:pt x="21" y="130"/>
                    </a:lnTo>
                    <a:lnTo>
                      <a:pt x="22" y="130"/>
                    </a:lnTo>
                    <a:lnTo>
                      <a:pt x="22" y="129"/>
                    </a:lnTo>
                    <a:lnTo>
                      <a:pt x="22" y="129"/>
                    </a:lnTo>
                    <a:lnTo>
                      <a:pt x="23" y="129"/>
                    </a:lnTo>
                    <a:lnTo>
                      <a:pt x="23" y="128"/>
                    </a:lnTo>
                    <a:lnTo>
                      <a:pt x="24" y="128"/>
                    </a:lnTo>
                    <a:lnTo>
                      <a:pt x="24" y="128"/>
                    </a:lnTo>
                    <a:lnTo>
                      <a:pt x="24" y="128"/>
                    </a:lnTo>
                    <a:lnTo>
                      <a:pt x="24" y="127"/>
                    </a:lnTo>
                    <a:lnTo>
                      <a:pt x="23" y="126"/>
                    </a:lnTo>
                    <a:lnTo>
                      <a:pt x="22" y="126"/>
                    </a:lnTo>
                    <a:lnTo>
                      <a:pt x="22" y="127"/>
                    </a:lnTo>
                    <a:lnTo>
                      <a:pt x="22" y="128"/>
                    </a:lnTo>
                    <a:lnTo>
                      <a:pt x="22" y="128"/>
                    </a:lnTo>
                    <a:lnTo>
                      <a:pt x="21" y="128"/>
                    </a:lnTo>
                    <a:lnTo>
                      <a:pt x="20" y="128"/>
                    </a:lnTo>
                    <a:lnTo>
                      <a:pt x="19" y="128"/>
                    </a:lnTo>
                    <a:lnTo>
                      <a:pt x="19" y="128"/>
                    </a:lnTo>
                    <a:lnTo>
                      <a:pt x="19" y="129"/>
                    </a:lnTo>
                    <a:lnTo>
                      <a:pt x="18" y="128"/>
                    </a:lnTo>
                    <a:lnTo>
                      <a:pt x="18" y="128"/>
                    </a:lnTo>
                    <a:lnTo>
                      <a:pt x="18" y="127"/>
                    </a:lnTo>
                    <a:lnTo>
                      <a:pt x="18" y="126"/>
                    </a:lnTo>
                    <a:lnTo>
                      <a:pt x="18" y="125"/>
                    </a:lnTo>
                    <a:lnTo>
                      <a:pt x="19" y="125"/>
                    </a:lnTo>
                    <a:lnTo>
                      <a:pt x="19" y="124"/>
                    </a:lnTo>
                    <a:lnTo>
                      <a:pt x="20" y="124"/>
                    </a:lnTo>
                    <a:lnTo>
                      <a:pt x="21" y="123"/>
                    </a:lnTo>
                    <a:lnTo>
                      <a:pt x="21" y="122"/>
                    </a:lnTo>
                    <a:lnTo>
                      <a:pt x="22" y="122"/>
                    </a:lnTo>
                    <a:lnTo>
                      <a:pt x="21" y="122"/>
                    </a:lnTo>
                    <a:lnTo>
                      <a:pt x="19" y="122"/>
                    </a:lnTo>
                    <a:lnTo>
                      <a:pt x="19" y="122"/>
                    </a:lnTo>
                    <a:lnTo>
                      <a:pt x="18" y="121"/>
                    </a:lnTo>
                    <a:lnTo>
                      <a:pt x="18" y="122"/>
                    </a:lnTo>
                    <a:lnTo>
                      <a:pt x="17" y="121"/>
                    </a:lnTo>
                    <a:lnTo>
                      <a:pt x="17" y="121"/>
                    </a:lnTo>
                    <a:lnTo>
                      <a:pt x="17" y="120"/>
                    </a:lnTo>
                    <a:lnTo>
                      <a:pt x="17" y="119"/>
                    </a:lnTo>
                    <a:lnTo>
                      <a:pt x="17" y="118"/>
                    </a:lnTo>
                    <a:lnTo>
                      <a:pt x="17" y="117"/>
                    </a:lnTo>
                    <a:lnTo>
                      <a:pt x="18" y="116"/>
                    </a:lnTo>
                    <a:lnTo>
                      <a:pt x="18" y="115"/>
                    </a:lnTo>
                    <a:lnTo>
                      <a:pt x="19" y="115"/>
                    </a:lnTo>
                    <a:lnTo>
                      <a:pt x="19" y="115"/>
                    </a:lnTo>
                    <a:lnTo>
                      <a:pt x="20" y="113"/>
                    </a:lnTo>
                    <a:lnTo>
                      <a:pt x="20" y="112"/>
                    </a:lnTo>
                    <a:lnTo>
                      <a:pt x="20" y="112"/>
                    </a:lnTo>
                    <a:lnTo>
                      <a:pt x="19" y="111"/>
                    </a:lnTo>
                    <a:lnTo>
                      <a:pt x="19" y="110"/>
                    </a:lnTo>
                    <a:lnTo>
                      <a:pt x="19" y="109"/>
                    </a:lnTo>
                    <a:lnTo>
                      <a:pt x="19" y="109"/>
                    </a:lnTo>
                    <a:lnTo>
                      <a:pt x="19" y="109"/>
                    </a:lnTo>
                    <a:lnTo>
                      <a:pt x="18" y="109"/>
                    </a:lnTo>
                    <a:lnTo>
                      <a:pt x="18" y="109"/>
                    </a:lnTo>
                    <a:lnTo>
                      <a:pt x="18" y="110"/>
                    </a:lnTo>
                    <a:lnTo>
                      <a:pt x="18" y="111"/>
                    </a:lnTo>
                    <a:lnTo>
                      <a:pt x="18" y="113"/>
                    </a:lnTo>
                    <a:lnTo>
                      <a:pt x="17" y="113"/>
                    </a:lnTo>
                    <a:lnTo>
                      <a:pt x="16" y="113"/>
                    </a:lnTo>
                    <a:lnTo>
                      <a:pt x="15" y="113"/>
                    </a:lnTo>
                    <a:lnTo>
                      <a:pt x="15" y="113"/>
                    </a:lnTo>
                    <a:lnTo>
                      <a:pt x="15" y="113"/>
                    </a:lnTo>
                    <a:lnTo>
                      <a:pt x="14" y="113"/>
                    </a:lnTo>
                    <a:lnTo>
                      <a:pt x="14" y="112"/>
                    </a:lnTo>
                    <a:lnTo>
                      <a:pt x="14" y="112"/>
                    </a:lnTo>
                    <a:lnTo>
                      <a:pt x="15" y="112"/>
                    </a:lnTo>
                    <a:lnTo>
                      <a:pt x="15" y="111"/>
                    </a:lnTo>
                    <a:lnTo>
                      <a:pt x="15" y="110"/>
                    </a:lnTo>
                    <a:lnTo>
                      <a:pt x="15" y="109"/>
                    </a:lnTo>
                    <a:lnTo>
                      <a:pt x="16" y="109"/>
                    </a:lnTo>
                    <a:lnTo>
                      <a:pt x="16" y="108"/>
                    </a:lnTo>
                    <a:lnTo>
                      <a:pt x="16" y="107"/>
                    </a:lnTo>
                    <a:lnTo>
                      <a:pt x="17" y="107"/>
                    </a:lnTo>
                    <a:lnTo>
                      <a:pt x="18" y="106"/>
                    </a:lnTo>
                    <a:lnTo>
                      <a:pt x="18" y="106"/>
                    </a:lnTo>
                    <a:lnTo>
                      <a:pt x="18" y="106"/>
                    </a:lnTo>
                    <a:lnTo>
                      <a:pt x="17" y="105"/>
                    </a:lnTo>
                    <a:lnTo>
                      <a:pt x="16" y="105"/>
                    </a:lnTo>
                    <a:lnTo>
                      <a:pt x="16" y="104"/>
                    </a:lnTo>
                    <a:lnTo>
                      <a:pt x="15" y="104"/>
                    </a:lnTo>
                    <a:lnTo>
                      <a:pt x="15" y="104"/>
                    </a:lnTo>
                    <a:lnTo>
                      <a:pt x="14" y="103"/>
                    </a:lnTo>
                    <a:lnTo>
                      <a:pt x="14" y="103"/>
                    </a:lnTo>
                    <a:lnTo>
                      <a:pt x="14" y="102"/>
                    </a:lnTo>
                    <a:lnTo>
                      <a:pt x="15" y="102"/>
                    </a:lnTo>
                    <a:lnTo>
                      <a:pt x="15" y="101"/>
                    </a:lnTo>
                    <a:lnTo>
                      <a:pt x="15" y="101"/>
                    </a:lnTo>
                    <a:lnTo>
                      <a:pt x="16" y="102"/>
                    </a:lnTo>
                    <a:lnTo>
                      <a:pt x="18" y="102"/>
                    </a:lnTo>
                    <a:lnTo>
                      <a:pt x="18" y="102"/>
                    </a:lnTo>
                    <a:lnTo>
                      <a:pt x="19" y="101"/>
                    </a:lnTo>
                    <a:lnTo>
                      <a:pt x="19" y="99"/>
                    </a:lnTo>
                    <a:lnTo>
                      <a:pt x="18" y="97"/>
                    </a:lnTo>
                    <a:lnTo>
                      <a:pt x="19" y="97"/>
                    </a:lnTo>
                    <a:lnTo>
                      <a:pt x="19" y="97"/>
                    </a:lnTo>
                    <a:lnTo>
                      <a:pt x="19" y="97"/>
                    </a:lnTo>
                    <a:lnTo>
                      <a:pt x="20" y="96"/>
                    </a:lnTo>
                    <a:lnTo>
                      <a:pt x="20" y="94"/>
                    </a:lnTo>
                    <a:lnTo>
                      <a:pt x="20" y="94"/>
                    </a:lnTo>
                    <a:lnTo>
                      <a:pt x="19" y="94"/>
                    </a:lnTo>
                    <a:lnTo>
                      <a:pt x="19" y="94"/>
                    </a:lnTo>
                    <a:lnTo>
                      <a:pt x="18" y="96"/>
                    </a:lnTo>
                    <a:lnTo>
                      <a:pt x="18" y="97"/>
                    </a:lnTo>
                    <a:lnTo>
                      <a:pt x="18" y="97"/>
                    </a:lnTo>
                    <a:lnTo>
                      <a:pt x="18" y="95"/>
                    </a:lnTo>
                    <a:lnTo>
                      <a:pt x="17" y="95"/>
                    </a:lnTo>
                    <a:lnTo>
                      <a:pt x="17" y="94"/>
                    </a:lnTo>
                    <a:lnTo>
                      <a:pt x="17" y="94"/>
                    </a:lnTo>
                    <a:lnTo>
                      <a:pt x="16" y="94"/>
                    </a:lnTo>
                    <a:lnTo>
                      <a:pt x="16" y="92"/>
                    </a:lnTo>
                    <a:lnTo>
                      <a:pt x="16" y="91"/>
                    </a:lnTo>
                    <a:lnTo>
                      <a:pt x="16" y="91"/>
                    </a:lnTo>
                    <a:lnTo>
                      <a:pt x="17" y="91"/>
                    </a:lnTo>
                    <a:lnTo>
                      <a:pt x="18" y="90"/>
                    </a:lnTo>
                    <a:lnTo>
                      <a:pt x="18" y="89"/>
                    </a:lnTo>
                    <a:lnTo>
                      <a:pt x="19" y="88"/>
                    </a:lnTo>
                    <a:lnTo>
                      <a:pt x="19" y="88"/>
                    </a:lnTo>
                    <a:lnTo>
                      <a:pt x="19" y="87"/>
                    </a:lnTo>
                    <a:lnTo>
                      <a:pt x="19" y="86"/>
                    </a:lnTo>
                    <a:lnTo>
                      <a:pt x="19" y="85"/>
                    </a:lnTo>
                    <a:lnTo>
                      <a:pt x="18" y="85"/>
                    </a:lnTo>
                    <a:lnTo>
                      <a:pt x="18" y="86"/>
                    </a:lnTo>
                    <a:lnTo>
                      <a:pt x="18" y="87"/>
                    </a:lnTo>
                    <a:lnTo>
                      <a:pt x="18" y="88"/>
                    </a:lnTo>
                    <a:lnTo>
                      <a:pt x="18" y="88"/>
                    </a:lnTo>
                    <a:lnTo>
                      <a:pt x="17" y="89"/>
                    </a:lnTo>
                    <a:lnTo>
                      <a:pt x="16" y="90"/>
                    </a:lnTo>
                    <a:lnTo>
                      <a:pt x="15" y="90"/>
                    </a:lnTo>
                    <a:lnTo>
                      <a:pt x="15" y="90"/>
                    </a:lnTo>
                    <a:lnTo>
                      <a:pt x="14" y="89"/>
                    </a:lnTo>
                    <a:lnTo>
                      <a:pt x="13" y="89"/>
                    </a:lnTo>
                    <a:lnTo>
                      <a:pt x="13" y="88"/>
                    </a:lnTo>
                    <a:lnTo>
                      <a:pt x="13" y="88"/>
                    </a:lnTo>
                    <a:lnTo>
                      <a:pt x="14" y="88"/>
                    </a:lnTo>
                    <a:lnTo>
                      <a:pt x="15" y="88"/>
                    </a:lnTo>
                    <a:lnTo>
                      <a:pt x="15" y="88"/>
                    </a:lnTo>
                    <a:lnTo>
                      <a:pt x="15" y="87"/>
                    </a:lnTo>
                    <a:lnTo>
                      <a:pt x="16" y="87"/>
                    </a:lnTo>
                    <a:lnTo>
                      <a:pt x="17" y="86"/>
                    </a:lnTo>
                    <a:lnTo>
                      <a:pt x="17" y="85"/>
                    </a:lnTo>
                    <a:lnTo>
                      <a:pt x="16" y="85"/>
                    </a:lnTo>
                    <a:lnTo>
                      <a:pt x="16" y="84"/>
                    </a:lnTo>
                    <a:lnTo>
                      <a:pt x="15" y="84"/>
                    </a:lnTo>
                    <a:lnTo>
                      <a:pt x="15" y="83"/>
                    </a:lnTo>
                    <a:lnTo>
                      <a:pt x="14" y="84"/>
                    </a:lnTo>
                    <a:lnTo>
                      <a:pt x="14" y="85"/>
                    </a:lnTo>
                    <a:lnTo>
                      <a:pt x="15" y="85"/>
                    </a:lnTo>
                    <a:lnTo>
                      <a:pt x="15" y="86"/>
                    </a:lnTo>
                    <a:lnTo>
                      <a:pt x="14" y="86"/>
                    </a:lnTo>
                    <a:lnTo>
                      <a:pt x="14" y="87"/>
                    </a:lnTo>
                    <a:lnTo>
                      <a:pt x="13" y="87"/>
                    </a:lnTo>
                    <a:lnTo>
                      <a:pt x="12" y="87"/>
                    </a:lnTo>
                    <a:lnTo>
                      <a:pt x="12" y="87"/>
                    </a:lnTo>
                    <a:lnTo>
                      <a:pt x="12" y="86"/>
                    </a:lnTo>
                    <a:lnTo>
                      <a:pt x="12" y="85"/>
                    </a:lnTo>
                    <a:lnTo>
                      <a:pt x="13" y="85"/>
                    </a:lnTo>
                    <a:lnTo>
                      <a:pt x="13" y="84"/>
                    </a:lnTo>
                    <a:lnTo>
                      <a:pt x="14" y="83"/>
                    </a:lnTo>
                    <a:lnTo>
                      <a:pt x="12" y="82"/>
                    </a:lnTo>
                    <a:lnTo>
                      <a:pt x="12" y="82"/>
                    </a:lnTo>
                    <a:lnTo>
                      <a:pt x="12" y="81"/>
                    </a:lnTo>
                    <a:lnTo>
                      <a:pt x="12" y="80"/>
                    </a:lnTo>
                    <a:lnTo>
                      <a:pt x="13" y="80"/>
                    </a:lnTo>
                    <a:lnTo>
                      <a:pt x="14" y="79"/>
                    </a:lnTo>
                    <a:lnTo>
                      <a:pt x="15" y="79"/>
                    </a:lnTo>
                    <a:lnTo>
                      <a:pt x="15" y="79"/>
                    </a:lnTo>
                    <a:lnTo>
                      <a:pt x="16" y="79"/>
                    </a:lnTo>
                    <a:lnTo>
                      <a:pt x="16" y="78"/>
                    </a:lnTo>
                    <a:lnTo>
                      <a:pt x="15" y="77"/>
                    </a:lnTo>
                    <a:lnTo>
                      <a:pt x="14" y="76"/>
                    </a:lnTo>
                    <a:lnTo>
                      <a:pt x="13" y="76"/>
                    </a:lnTo>
                    <a:lnTo>
                      <a:pt x="12" y="76"/>
                    </a:lnTo>
                    <a:lnTo>
                      <a:pt x="12" y="76"/>
                    </a:lnTo>
                    <a:lnTo>
                      <a:pt x="12" y="76"/>
                    </a:lnTo>
                    <a:lnTo>
                      <a:pt x="12" y="75"/>
                    </a:lnTo>
                    <a:lnTo>
                      <a:pt x="12" y="74"/>
                    </a:lnTo>
                    <a:lnTo>
                      <a:pt x="12" y="74"/>
                    </a:lnTo>
                    <a:lnTo>
                      <a:pt x="14" y="73"/>
                    </a:lnTo>
                    <a:lnTo>
                      <a:pt x="15" y="75"/>
                    </a:lnTo>
                    <a:lnTo>
                      <a:pt x="16" y="75"/>
                    </a:lnTo>
                    <a:lnTo>
                      <a:pt x="17" y="76"/>
                    </a:lnTo>
                    <a:lnTo>
                      <a:pt x="18" y="76"/>
                    </a:lnTo>
                    <a:lnTo>
                      <a:pt x="18" y="76"/>
                    </a:lnTo>
                    <a:lnTo>
                      <a:pt x="19" y="76"/>
                    </a:lnTo>
                    <a:lnTo>
                      <a:pt x="19" y="75"/>
                    </a:lnTo>
                    <a:lnTo>
                      <a:pt x="19" y="75"/>
                    </a:lnTo>
                    <a:lnTo>
                      <a:pt x="19" y="74"/>
                    </a:lnTo>
                    <a:lnTo>
                      <a:pt x="19" y="73"/>
                    </a:lnTo>
                    <a:lnTo>
                      <a:pt x="19" y="73"/>
                    </a:lnTo>
                    <a:lnTo>
                      <a:pt x="18" y="73"/>
                    </a:lnTo>
                    <a:lnTo>
                      <a:pt x="18" y="73"/>
                    </a:lnTo>
                    <a:lnTo>
                      <a:pt x="17" y="73"/>
                    </a:lnTo>
                    <a:lnTo>
                      <a:pt x="16" y="73"/>
                    </a:lnTo>
                    <a:lnTo>
                      <a:pt x="15" y="72"/>
                    </a:lnTo>
                    <a:lnTo>
                      <a:pt x="15" y="71"/>
                    </a:lnTo>
                    <a:lnTo>
                      <a:pt x="15" y="70"/>
                    </a:lnTo>
                    <a:lnTo>
                      <a:pt x="15" y="69"/>
                    </a:lnTo>
                    <a:lnTo>
                      <a:pt x="15" y="69"/>
                    </a:lnTo>
                    <a:lnTo>
                      <a:pt x="16" y="69"/>
                    </a:lnTo>
                    <a:lnTo>
                      <a:pt x="18" y="69"/>
                    </a:lnTo>
                    <a:lnTo>
                      <a:pt x="19" y="69"/>
                    </a:lnTo>
                    <a:lnTo>
                      <a:pt x="19" y="69"/>
                    </a:lnTo>
                    <a:lnTo>
                      <a:pt x="20" y="69"/>
                    </a:lnTo>
                    <a:lnTo>
                      <a:pt x="21" y="69"/>
                    </a:lnTo>
                    <a:lnTo>
                      <a:pt x="21" y="69"/>
                    </a:lnTo>
                    <a:lnTo>
                      <a:pt x="22" y="69"/>
                    </a:lnTo>
                    <a:lnTo>
                      <a:pt x="21" y="68"/>
                    </a:lnTo>
                    <a:lnTo>
                      <a:pt x="20" y="68"/>
                    </a:lnTo>
                    <a:lnTo>
                      <a:pt x="20" y="68"/>
                    </a:lnTo>
                    <a:lnTo>
                      <a:pt x="19" y="68"/>
                    </a:lnTo>
                    <a:lnTo>
                      <a:pt x="18" y="67"/>
                    </a:lnTo>
                    <a:lnTo>
                      <a:pt x="18" y="66"/>
                    </a:lnTo>
                    <a:lnTo>
                      <a:pt x="18" y="66"/>
                    </a:lnTo>
                    <a:lnTo>
                      <a:pt x="18" y="65"/>
                    </a:lnTo>
                    <a:lnTo>
                      <a:pt x="18" y="64"/>
                    </a:lnTo>
                    <a:lnTo>
                      <a:pt x="19" y="63"/>
                    </a:lnTo>
                    <a:lnTo>
                      <a:pt x="20" y="61"/>
                    </a:lnTo>
                    <a:lnTo>
                      <a:pt x="19" y="61"/>
                    </a:lnTo>
                    <a:lnTo>
                      <a:pt x="18" y="60"/>
                    </a:lnTo>
                    <a:lnTo>
                      <a:pt x="17" y="60"/>
                    </a:lnTo>
                    <a:lnTo>
                      <a:pt x="17" y="60"/>
                    </a:lnTo>
                    <a:lnTo>
                      <a:pt x="17" y="60"/>
                    </a:lnTo>
                    <a:lnTo>
                      <a:pt x="18" y="60"/>
                    </a:lnTo>
                    <a:lnTo>
                      <a:pt x="18" y="59"/>
                    </a:lnTo>
                    <a:lnTo>
                      <a:pt x="18" y="59"/>
                    </a:lnTo>
                    <a:lnTo>
                      <a:pt x="19" y="59"/>
                    </a:lnTo>
                    <a:lnTo>
                      <a:pt x="19" y="58"/>
                    </a:lnTo>
                    <a:lnTo>
                      <a:pt x="20" y="60"/>
                    </a:lnTo>
                    <a:lnTo>
                      <a:pt x="20" y="60"/>
                    </a:lnTo>
                    <a:lnTo>
                      <a:pt x="21" y="60"/>
                    </a:lnTo>
                    <a:lnTo>
                      <a:pt x="22" y="60"/>
                    </a:lnTo>
                    <a:lnTo>
                      <a:pt x="22" y="60"/>
                    </a:lnTo>
                    <a:lnTo>
                      <a:pt x="22" y="59"/>
                    </a:lnTo>
                    <a:lnTo>
                      <a:pt x="21" y="58"/>
                    </a:lnTo>
                    <a:lnTo>
                      <a:pt x="21" y="57"/>
                    </a:lnTo>
                    <a:lnTo>
                      <a:pt x="22" y="57"/>
                    </a:lnTo>
                    <a:lnTo>
                      <a:pt x="22" y="57"/>
                    </a:lnTo>
                    <a:lnTo>
                      <a:pt x="23" y="57"/>
                    </a:lnTo>
                    <a:lnTo>
                      <a:pt x="24" y="57"/>
                    </a:lnTo>
                    <a:lnTo>
                      <a:pt x="24" y="57"/>
                    </a:lnTo>
                    <a:lnTo>
                      <a:pt x="25" y="56"/>
                    </a:lnTo>
                    <a:lnTo>
                      <a:pt x="24" y="55"/>
                    </a:lnTo>
                    <a:lnTo>
                      <a:pt x="25" y="54"/>
                    </a:lnTo>
                    <a:lnTo>
                      <a:pt x="25" y="54"/>
                    </a:lnTo>
                    <a:lnTo>
                      <a:pt x="25" y="53"/>
                    </a:lnTo>
                    <a:lnTo>
                      <a:pt x="24" y="53"/>
                    </a:lnTo>
                    <a:lnTo>
                      <a:pt x="24" y="53"/>
                    </a:lnTo>
                    <a:lnTo>
                      <a:pt x="23" y="53"/>
                    </a:lnTo>
                    <a:lnTo>
                      <a:pt x="22" y="53"/>
                    </a:lnTo>
                    <a:lnTo>
                      <a:pt x="22" y="52"/>
                    </a:lnTo>
                    <a:lnTo>
                      <a:pt x="22" y="51"/>
                    </a:lnTo>
                    <a:lnTo>
                      <a:pt x="24" y="50"/>
                    </a:lnTo>
                    <a:lnTo>
                      <a:pt x="24" y="50"/>
                    </a:lnTo>
                    <a:lnTo>
                      <a:pt x="24" y="51"/>
                    </a:lnTo>
                    <a:lnTo>
                      <a:pt x="25" y="51"/>
                    </a:lnTo>
                    <a:lnTo>
                      <a:pt x="25" y="51"/>
                    </a:lnTo>
                    <a:lnTo>
                      <a:pt x="26" y="51"/>
                    </a:lnTo>
                    <a:lnTo>
                      <a:pt x="27" y="51"/>
                    </a:lnTo>
                    <a:lnTo>
                      <a:pt x="28" y="50"/>
                    </a:lnTo>
                    <a:lnTo>
                      <a:pt x="28" y="49"/>
                    </a:lnTo>
                    <a:lnTo>
                      <a:pt x="28" y="48"/>
                    </a:lnTo>
                    <a:lnTo>
                      <a:pt x="27" y="48"/>
                    </a:lnTo>
                    <a:lnTo>
                      <a:pt x="26" y="48"/>
                    </a:lnTo>
                    <a:lnTo>
                      <a:pt x="25" y="48"/>
                    </a:lnTo>
                    <a:lnTo>
                      <a:pt x="25" y="48"/>
                    </a:lnTo>
                    <a:lnTo>
                      <a:pt x="24" y="48"/>
                    </a:lnTo>
                    <a:lnTo>
                      <a:pt x="24" y="48"/>
                    </a:lnTo>
                    <a:lnTo>
                      <a:pt x="23" y="48"/>
                    </a:lnTo>
                    <a:lnTo>
                      <a:pt x="22" y="47"/>
                    </a:lnTo>
                    <a:lnTo>
                      <a:pt x="22" y="46"/>
                    </a:lnTo>
                    <a:lnTo>
                      <a:pt x="22" y="45"/>
                    </a:lnTo>
                    <a:lnTo>
                      <a:pt x="23" y="45"/>
                    </a:lnTo>
                    <a:lnTo>
                      <a:pt x="24" y="45"/>
                    </a:lnTo>
                    <a:lnTo>
                      <a:pt x="24" y="46"/>
                    </a:lnTo>
                    <a:lnTo>
                      <a:pt x="24" y="47"/>
                    </a:lnTo>
                    <a:lnTo>
                      <a:pt x="25" y="47"/>
                    </a:lnTo>
                    <a:lnTo>
                      <a:pt x="26" y="46"/>
                    </a:lnTo>
                    <a:lnTo>
                      <a:pt x="26" y="45"/>
                    </a:lnTo>
                    <a:lnTo>
                      <a:pt x="26" y="45"/>
                    </a:lnTo>
                    <a:lnTo>
                      <a:pt x="27" y="44"/>
                    </a:lnTo>
                    <a:lnTo>
                      <a:pt x="28" y="44"/>
                    </a:lnTo>
                    <a:lnTo>
                      <a:pt x="29" y="44"/>
                    </a:lnTo>
                    <a:lnTo>
                      <a:pt x="29" y="43"/>
                    </a:lnTo>
                    <a:lnTo>
                      <a:pt x="29" y="42"/>
                    </a:lnTo>
                    <a:lnTo>
                      <a:pt x="29" y="42"/>
                    </a:lnTo>
                    <a:lnTo>
                      <a:pt x="29" y="41"/>
                    </a:lnTo>
                    <a:lnTo>
                      <a:pt x="29" y="40"/>
                    </a:lnTo>
                    <a:lnTo>
                      <a:pt x="28" y="39"/>
                    </a:lnTo>
                    <a:lnTo>
                      <a:pt x="29" y="39"/>
                    </a:lnTo>
                    <a:lnTo>
                      <a:pt x="29" y="39"/>
                    </a:lnTo>
                    <a:lnTo>
                      <a:pt x="29" y="39"/>
                    </a:lnTo>
                    <a:lnTo>
                      <a:pt x="30" y="39"/>
                    </a:lnTo>
                    <a:lnTo>
                      <a:pt x="31" y="39"/>
                    </a:lnTo>
                    <a:lnTo>
                      <a:pt x="32" y="39"/>
                    </a:lnTo>
                    <a:lnTo>
                      <a:pt x="32" y="39"/>
                    </a:lnTo>
                    <a:lnTo>
                      <a:pt x="31" y="40"/>
                    </a:lnTo>
                    <a:lnTo>
                      <a:pt x="31" y="41"/>
                    </a:lnTo>
                    <a:lnTo>
                      <a:pt x="32" y="42"/>
                    </a:lnTo>
                    <a:lnTo>
                      <a:pt x="33" y="42"/>
                    </a:lnTo>
                    <a:lnTo>
                      <a:pt x="33" y="41"/>
                    </a:lnTo>
                    <a:lnTo>
                      <a:pt x="33" y="39"/>
                    </a:lnTo>
                    <a:lnTo>
                      <a:pt x="33" y="39"/>
                    </a:lnTo>
                    <a:lnTo>
                      <a:pt x="33" y="38"/>
                    </a:lnTo>
                    <a:lnTo>
                      <a:pt x="34" y="38"/>
                    </a:lnTo>
                    <a:lnTo>
                      <a:pt x="34" y="38"/>
                    </a:lnTo>
                    <a:lnTo>
                      <a:pt x="35" y="37"/>
                    </a:lnTo>
                    <a:lnTo>
                      <a:pt x="36" y="36"/>
                    </a:lnTo>
                    <a:lnTo>
                      <a:pt x="36" y="36"/>
                    </a:lnTo>
                    <a:lnTo>
                      <a:pt x="36" y="35"/>
                    </a:lnTo>
                    <a:lnTo>
                      <a:pt x="35" y="34"/>
                    </a:lnTo>
                    <a:lnTo>
                      <a:pt x="35" y="33"/>
                    </a:lnTo>
                    <a:lnTo>
                      <a:pt x="35" y="32"/>
                    </a:lnTo>
                    <a:lnTo>
                      <a:pt x="35" y="31"/>
                    </a:lnTo>
                    <a:lnTo>
                      <a:pt x="36" y="30"/>
                    </a:lnTo>
                    <a:lnTo>
                      <a:pt x="37" y="30"/>
                    </a:lnTo>
                    <a:lnTo>
                      <a:pt x="37" y="30"/>
                    </a:lnTo>
                    <a:lnTo>
                      <a:pt x="37" y="29"/>
                    </a:lnTo>
                    <a:lnTo>
                      <a:pt x="36" y="29"/>
                    </a:lnTo>
                    <a:lnTo>
                      <a:pt x="36" y="28"/>
                    </a:lnTo>
                    <a:lnTo>
                      <a:pt x="35" y="28"/>
                    </a:lnTo>
                    <a:lnTo>
                      <a:pt x="35" y="27"/>
                    </a:lnTo>
                    <a:lnTo>
                      <a:pt x="35" y="27"/>
                    </a:lnTo>
                    <a:lnTo>
                      <a:pt x="34" y="27"/>
                    </a:lnTo>
                    <a:lnTo>
                      <a:pt x="34" y="26"/>
                    </a:lnTo>
                    <a:lnTo>
                      <a:pt x="34" y="25"/>
                    </a:lnTo>
                    <a:lnTo>
                      <a:pt x="34" y="24"/>
                    </a:lnTo>
                    <a:lnTo>
                      <a:pt x="34" y="24"/>
                    </a:lnTo>
                    <a:lnTo>
                      <a:pt x="34" y="23"/>
                    </a:lnTo>
                    <a:lnTo>
                      <a:pt x="35" y="23"/>
                    </a:lnTo>
                    <a:lnTo>
                      <a:pt x="36" y="23"/>
                    </a:lnTo>
                    <a:lnTo>
                      <a:pt x="37" y="23"/>
                    </a:lnTo>
                    <a:lnTo>
                      <a:pt x="36" y="24"/>
                    </a:lnTo>
                    <a:lnTo>
                      <a:pt x="36" y="24"/>
                    </a:lnTo>
                    <a:lnTo>
                      <a:pt x="36" y="25"/>
                    </a:lnTo>
                    <a:lnTo>
                      <a:pt x="37" y="26"/>
                    </a:lnTo>
                    <a:lnTo>
                      <a:pt x="37" y="26"/>
                    </a:lnTo>
                    <a:lnTo>
                      <a:pt x="37" y="25"/>
                    </a:lnTo>
                    <a:lnTo>
                      <a:pt x="38" y="25"/>
                    </a:lnTo>
                    <a:lnTo>
                      <a:pt x="38" y="24"/>
                    </a:lnTo>
                    <a:lnTo>
                      <a:pt x="39" y="24"/>
                    </a:lnTo>
                    <a:lnTo>
                      <a:pt x="40" y="23"/>
                    </a:lnTo>
                    <a:lnTo>
                      <a:pt x="40" y="23"/>
                    </a:lnTo>
                    <a:lnTo>
                      <a:pt x="40" y="22"/>
                    </a:lnTo>
                    <a:lnTo>
                      <a:pt x="39" y="22"/>
                    </a:lnTo>
                    <a:lnTo>
                      <a:pt x="38" y="22"/>
                    </a:lnTo>
                    <a:lnTo>
                      <a:pt x="37" y="22"/>
                    </a:lnTo>
                    <a:lnTo>
                      <a:pt x="37" y="23"/>
                    </a:lnTo>
                    <a:lnTo>
                      <a:pt x="37" y="23"/>
                    </a:lnTo>
                    <a:lnTo>
                      <a:pt x="37" y="22"/>
                    </a:lnTo>
                    <a:lnTo>
                      <a:pt x="36" y="22"/>
                    </a:lnTo>
                    <a:lnTo>
                      <a:pt x="35" y="21"/>
                    </a:lnTo>
                    <a:lnTo>
                      <a:pt x="35" y="20"/>
                    </a:lnTo>
                    <a:lnTo>
                      <a:pt x="35" y="20"/>
                    </a:lnTo>
                    <a:lnTo>
                      <a:pt x="36" y="20"/>
                    </a:lnTo>
                    <a:lnTo>
                      <a:pt x="37" y="20"/>
                    </a:lnTo>
                    <a:lnTo>
                      <a:pt x="37" y="19"/>
                    </a:lnTo>
                    <a:lnTo>
                      <a:pt x="36" y="19"/>
                    </a:lnTo>
                    <a:lnTo>
                      <a:pt x="36" y="18"/>
                    </a:lnTo>
                    <a:lnTo>
                      <a:pt x="36" y="17"/>
                    </a:lnTo>
                    <a:lnTo>
                      <a:pt x="36" y="17"/>
                    </a:lnTo>
                    <a:lnTo>
                      <a:pt x="37" y="17"/>
                    </a:lnTo>
                    <a:lnTo>
                      <a:pt x="37" y="17"/>
                    </a:lnTo>
                    <a:lnTo>
                      <a:pt x="37" y="17"/>
                    </a:lnTo>
                    <a:lnTo>
                      <a:pt x="38" y="18"/>
                    </a:lnTo>
                    <a:lnTo>
                      <a:pt x="37" y="18"/>
                    </a:lnTo>
                    <a:lnTo>
                      <a:pt x="37" y="19"/>
                    </a:lnTo>
                    <a:lnTo>
                      <a:pt x="37" y="20"/>
                    </a:lnTo>
                    <a:lnTo>
                      <a:pt x="37" y="20"/>
                    </a:lnTo>
                    <a:lnTo>
                      <a:pt x="38" y="20"/>
                    </a:lnTo>
                    <a:lnTo>
                      <a:pt x="39" y="20"/>
                    </a:lnTo>
                    <a:lnTo>
                      <a:pt x="40" y="20"/>
                    </a:lnTo>
                    <a:lnTo>
                      <a:pt x="40" y="20"/>
                    </a:lnTo>
                    <a:lnTo>
                      <a:pt x="40" y="19"/>
                    </a:lnTo>
                    <a:lnTo>
                      <a:pt x="40" y="19"/>
                    </a:lnTo>
                    <a:lnTo>
                      <a:pt x="39" y="17"/>
                    </a:lnTo>
                    <a:lnTo>
                      <a:pt x="39" y="17"/>
                    </a:lnTo>
                    <a:lnTo>
                      <a:pt x="40" y="16"/>
                    </a:lnTo>
                    <a:lnTo>
                      <a:pt x="40" y="15"/>
                    </a:lnTo>
                    <a:lnTo>
                      <a:pt x="40" y="15"/>
                    </a:lnTo>
                    <a:lnTo>
                      <a:pt x="39" y="14"/>
                    </a:lnTo>
                    <a:lnTo>
                      <a:pt x="38" y="14"/>
                    </a:lnTo>
                    <a:lnTo>
                      <a:pt x="38" y="13"/>
                    </a:lnTo>
                    <a:lnTo>
                      <a:pt x="39" y="12"/>
                    </a:lnTo>
                    <a:lnTo>
                      <a:pt x="40" y="12"/>
                    </a:lnTo>
                    <a:lnTo>
                      <a:pt x="40" y="12"/>
                    </a:lnTo>
                    <a:lnTo>
                      <a:pt x="40" y="13"/>
                    </a:lnTo>
                    <a:lnTo>
                      <a:pt x="40" y="14"/>
                    </a:lnTo>
                    <a:lnTo>
                      <a:pt x="40" y="14"/>
                    </a:lnTo>
                    <a:lnTo>
                      <a:pt x="40" y="14"/>
                    </a:lnTo>
                    <a:lnTo>
                      <a:pt x="40" y="15"/>
                    </a:lnTo>
                    <a:lnTo>
                      <a:pt x="41" y="15"/>
                    </a:lnTo>
                    <a:lnTo>
                      <a:pt x="43" y="14"/>
                    </a:lnTo>
                    <a:lnTo>
                      <a:pt x="43" y="14"/>
                    </a:lnTo>
                    <a:lnTo>
                      <a:pt x="44" y="14"/>
                    </a:lnTo>
                    <a:lnTo>
                      <a:pt x="45" y="14"/>
                    </a:lnTo>
                    <a:lnTo>
                      <a:pt x="46" y="14"/>
                    </a:lnTo>
                    <a:lnTo>
                      <a:pt x="46" y="14"/>
                    </a:lnTo>
                    <a:lnTo>
                      <a:pt x="45" y="13"/>
                    </a:lnTo>
                    <a:lnTo>
                      <a:pt x="46" y="12"/>
                    </a:lnTo>
                    <a:lnTo>
                      <a:pt x="47" y="11"/>
                    </a:lnTo>
                    <a:lnTo>
                      <a:pt x="47" y="10"/>
                    </a:lnTo>
                    <a:lnTo>
                      <a:pt x="47" y="8"/>
                    </a:lnTo>
                    <a:lnTo>
                      <a:pt x="46" y="8"/>
                    </a:lnTo>
                    <a:lnTo>
                      <a:pt x="46" y="8"/>
                    </a:lnTo>
                    <a:lnTo>
                      <a:pt x="46" y="8"/>
                    </a:lnTo>
                    <a:lnTo>
                      <a:pt x="45" y="8"/>
                    </a:lnTo>
                    <a:lnTo>
                      <a:pt x="45" y="7"/>
                    </a:lnTo>
                    <a:lnTo>
                      <a:pt x="46" y="7"/>
                    </a:lnTo>
                    <a:lnTo>
                      <a:pt x="46" y="7"/>
                    </a:lnTo>
                    <a:lnTo>
                      <a:pt x="46" y="7"/>
                    </a:lnTo>
                    <a:lnTo>
                      <a:pt x="47" y="7"/>
                    </a:lnTo>
                    <a:lnTo>
                      <a:pt x="48" y="7"/>
                    </a:lnTo>
                    <a:lnTo>
                      <a:pt x="49" y="7"/>
                    </a:lnTo>
                    <a:lnTo>
                      <a:pt x="50" y="6"/>
                    </a:lnTo>
                    <a:lnTo>
                      <a:pt x="53" y="6"/>
                    </a:lnTo>
                    <a:lnTo>
                      <a:pt x="53" y="6"/>
                    </a:lnTo>
                    <a:lnTo>
                      <a:pt x="55" y="6"/>
                    </a:lnTo>
                    <a:lnTo>
                      <a:pt x="56" y="6"/>
                    </a:lnTo>
                    <a:lnTo>
                      <a:pt x="56" y="6"/>
                    </a:lnTo>
                    <a:lnTo>
                      <a:pt x="57" y="6"/>
                    </a:lnTo>
                    <a:lnTo>
                      <a:pt x="58" y="6"/>
                    </a:lnTo>
                    <a:lnTo>
                      <a:pt x="59" y="6"/>
                    </a:lnTo>
                    <a:lnTo>
                      <a:pt x="60" y="6"/>
                    </a:lnTo>
                    <a:lnTo>
                      <a:pt x="61" y="5"/>
                    </a:lnTo>
                    <a:lnTo>
                      <a:pt x="62" y="5"/>
                    </a:lnTo>
                    <a:lnTo>
                      <a:pt x="62" y="5"/>
                    </a:lnTo>
                    <a:lnTo>
                      <a:pt x="62" y="5"/>
                    </a:lnTo>
                    <a:lnTo>
                      <a:pt x="63" y="5"/>
                    </a:lnTo>
                    <a:lnTo>
                      <a:pt x="65" y="5"/>
                    </a:lnTo>
                    <a:lnTo>
                      <a:pt x="67" y="5"/>
                    </a:lnTo>
                    <a:lnTo>
                      <a:pt x="68" y="5"/>
                    </a:lnTo>
                    <a:lnTo>
                      <a:pt x="68" y="5"/>
                    </a:lnTo>
                    <a:lnTo>
                      <a:pt x="68" y="5"/>
                    </a:lnTo>
                    <a:lnTo>
                      <a:pt x="69" y="5"/>
                    </a:lnTo>
                    <a:lnTo>
                      <a:pt x="70" y="5"/>
                    </a:lnTo>
                    <a:lnTo>
                      <a:pt x="71" y="5"/>
                    </a:lnTo>
                    <a:lnTo>
                      <a:pt x="71" y="5"/>
                    </a:lnTo>
                    <a:lnTo>
                      <a:pt x="72" y="5"/>
                    </a:lnTo>
                    <a:lnTo>
                      <a:pt x="74" y="5"/>
                    </a:lnTo>
                    <a:lnTo>
                      <a:pt x="75" y="5"/>
                    </a:lnTo>
                    <a:lnTo>
                      <a:pt x="76" y="5"/>
                    </a:lnTo>
                    <a:lnTo>
                      <a:pt x="77" y="5"/>
                    </a:lnTo>
                    <a:lnTo>
                      <a:pt x="77" y="5"/>
                    </a:lnTo>
                    <a:lnTo>
                      <a:pt x="78" y="5"/>
                    </a:lnTo>
                    <a:lnTo>
                      <a:pt x="79" y="5"/>
                    </a:lnTo>
                    <a:lnTo>
                      <a:pt x="79" y="5"/>
                    </a:lnTo>
                    <a:lnTo>
                      <a:pt x="80" y="5"/>
                    </a:lnTo>
                    <a:lnTo>
                      <a:pt x="81" y="4"/>
                    </a:lnTo>
                    <a:lnTo>
                      <a:pt x="82" y="4"/>
                    </a:lnTo>
                    <a:lnTo>
                      <a:pt x="83" y="4"/>
                    </a:lnTo>
                    <a:lnTo>
                      <a:pt x="83" y="4"/>
                    </a:lnTo>
                    <a:lnTo>
                      <a:pt x="84" y="4"/>
                    </a:lnTo>
                    <a:lnTo>
                      <a:pt x="85" y="4"/>
                    </a:lnTo>
                    <a:lnTo>
                      <a:pt x="85" y="4"/>
                    </a:lnTo>
                    <a:lnTo>
                      <a:pt x="86" y="4"/>
                    </a:lnTo>
                    <a:lnTo>
                      <a:pt x="87" y="4"/>
                    </a:lnTo>
                    <a:lnTo>
                      <a:pt x="87" y="4"/>
                    </a:lnTo>
                    <a:lnTo>
                      <a:pt x="88" y="4"/>
                    </a:lnTo>
                    <a:lnTo>
                      <a:pt x="89" y="4"/>
                    </a:lnTo>
                    <a:lnTo>
                      <a:pt x="90" y="4"/>
                    </a:lnTo>
                    <a:lnTo>
                      <a:pt x="90" y="4"/>
                    </a:lnTo>
                    <a:lnTo>
                      <a:pt x="90" y="3"/>
                    </a:lnTo>
                    <a:lnTo>
                      <a:pt x="91" y="3"/>
                    </a:lnTo>
                    <a:lnTo>
                      <a:pt x="92" y="3"/>
                    </a:lnTo>
                    <a:lnTo>
                      <a:pt x="93" y="3"/>
                    </a:lnTo>
                    <a:lnTo>
                      <a:pt x="94" y="3"/>
                    </a:lnTo>
                    <a:lnTo>
                      <a:pt x="96" y="3"/>
                    </a:lnTo>
                    <a:lnTo>
                      <a:pt x="96" y="3"/>
                    </a:lnTo>
                    <a:lnTo>
                      <a:pt x="96" y="3"/>
                    </a:lnTo>
                    <a:lnTo>
                      <a:pt x="98" y="3"/>
                    </a:lnTo>
                    <a:lnTo>
                      <a:pt x="99" y="2"/>
                    </a:lnTo>
                    <a:lnTo>
                      <a:pt x="101" y="2"/>
                    </a:lnTo>
                    <a:lnTo>
                      <a:pt x="102" y="2"/>
                    </a:lnTo>
                    <a:lnTo>
                      <a:pt x="102" y="2"/>
                    </a:lnTo>
                    <a:lnTo>
                      <a:pt x="102" y="2"/>
                    </a:lnTo>
                    <a:lnTo>
                      <a:pt x="103" y="2"/>
                    </a:lnTo>
                    <a:lnTo>
                      <a:pt x="105" y="2"/>
                    </a:lnTo>
                    <a:lnTo>
                      <a:pt x="106" y="2"/>
                    </a:lnTo>
                    <a:lnTo>
                      <a:pt x="107" y="2"/>
                    </a:lnTo>
                    <a:lnTo>
                      <a:pt x="107" y="2"/>
                    </a:lnTo>
                    <a:lnTo>
                      <a:pt x="108" y="2"/>
                    </a:lnTo>
                    <a:lnTo>
                      <a:pt x="109" y="2"/>
                    </a:lnTo>
                    <a:lnTo>
                      <a:pt x="110" y="2"/>
                    </a:lnTo>
                    <a:lnTo>
                      <a:pt x="111" y="2"/>
                    </a:lnTo>
                    <a:lnTo>
                      <a:pt x="111" y="2"/>
                    </a:lnTo>
                    <a:lnTo>
                      <a:pt x="112" y="2"/>
                    </a:lnTo>
                    <a:lnTo>
                      <a:pt x="112" y="2"/>
                    </a:lnTo>
                    <a:lnTo>
                      <a:pt x="114" y="2"/>
                    </a:lnTo>
                    <a:lnTo>
                      <a:pt x="115" y="2"/>
                    </a:lnTo>
                    <a:lnTo>
                      <a:pt x="115" y="2"/>
                    </a:lnTo>
                    <a:lnTo>
                      <a:pt x="117" y="1"/>
                    </a:lnTo>
                    <a:lnTo>
                      <a:pt x="118" y="1"/>
                    </a:lnTo>
                    <a:lnTo>
                      <a:pt x="118" y="1"/>
                    </a:lnTo>
                    <a:lnTo>
                      <a:pt x="121" y="1"/>
                    </a:lnTo>
                    <a:lnTo>
                      <a:pt x="121" y="1"/>
                    </a:lnTo>
                    <a:lnTo>
                      <a:pt x="122" y="1"/>
                    </a:lnTo>
                    <a:lnTo>
                      <a:pt x="125" y="0"/>
                    </a:lnTo>
                    <a:lnTo>
                      <a:pt x="126" y="0"/>
                    </a:lnTo>
                    <a:lnTo>
                      <a:pt x="128" y="0"/>
                    </a:lnTo>
                    <a:lnTo>
                      <a:pt x="128" y="1"/>
                    </a:lnTo>
                    <a:lnTo>
                      <a:pt x="129" y="1"/>
                    </a:lnTo>
                    <a:lnTo>
                      <a:pt x="129" y="2"/>
                    </a:lnTo>
                    <a:lnTo>
                      <a:pt x="130" y="2"/>
                    </a:lnTo>
                    <a:lnTo>
                      <a:pt x="130" y="2"/>
                    </a:lnTo>
                    <a:lnTo>
                      <a:pt x="130" y="3"/>
                    </a:lnTo>
                    <a:lnTo>
                      <a:pt x="130" y="3"/>
                    </a:lnTo>
                    <a:lnTo>
                      <a:pt x="130" y="4"/>
                    </a:lnTo>
                    <a:lnTo>
                      <a:pt x="130" y="5"/>
                    </a:lnTo>
                    <a:lnTo>
                      <a:pt x="131" y="5"/>
                    </a:lnTo>
                    <a:lnTo>
                      <a:pt x="132" y="5"/>
                    </a:lnTo>
                    <a:lnTo>
                      <a:pt x="133" y="5"/>
                    </a:lnTo>
                    <a:lnTo>
                      <a:pt x="133" y="6"/>
                    </a:lnTo>
                    <a:lnTo>
                      <a:pt x="133" y="8"/>
                    </a:lnTo>
                    <a:lnTo>
                      <a:pt x="133" y="9"/>
                    </a:lnTo>
                    <a:lnTo>
                      <a:pt x="132" y="11"/>
                    </a:lnTo>
                    <a:lnTo>
                      <a:pt x="132" y="12"/>
                    </a:lnTo>
                    <a:lnTo>
                      <a:pt x="132" y="13"/>
                    </a:lnTo>
                    <a:lnTo>
                      <a:pt x="132" y="14"/>
                    </a:lnTo>
                    <a:lnTo>
                      <a:pt x="132" y="14"/>
                    </a:lnTo>
                    <a:lnTo>
                      <a:pt x="132" y="15"/>
                    </a:lnTo>
                    <a:lnTo>
                      <a:pt x="132" y="15"/>
                    </a:lnTo>
                    <a:lnTo>
                      <a:pt x="132" y="16"/>
                    </a:lnTo>
                    <a:lnTo>
                      <a:pt x="132" y="19"/>
                    </a:lnTo>
                    <a:lnTo>
                      <a:pt x="132" y="20"/>
                    </a:lnTo>
                    <a:lnTo>
                      <a:pt x="132" y="20"/>
                    </a:lnTo>
                    <a:lnTo>
                      <a:pt x="132" y="21"/>
                    </a:lnTo>
                    <a:lnTo>
                      <a:pt x="132" y="22"/>
                    </a:lnTo>
                    <a:lnTo>
                      <a:pt x="132" y="23"/>
                    </a:lnTo>
                    <a:lnTo>
                      <a:pt x="132" y="23"/>
                    </a:lnTo>
                    <a:lnTo>
                      <a:pt x="132" y="25"/>
                    </a:lnTo>
                    <a:lnTo>
                      <a:pt x="132" y="26"/>
                    </a:lnTo>
                    <a:lnTo>
                      <a:pt x="132" y="27"/>
                    </a:lnTo>
                    <a:lnTo>
                      <a:pt x="132" y="27"/>
                    </a:lnTo>
                    <a:lnTo>
                      <a:pt x="132" y="28"/>
                    </a:lnTo>
                    <a:lnTo>
                      <a:pt x="132" y="29"/>
                    </a:lnTo>
                    <a:lnTo>
                      <a:pt x="132" y="30"/>
                    </a:lnTo>
                    <a:lnTo>
                      <a:pt x="132" y="30"/>
                    </a:lnTo>
                    <a:lnTo>
                      <a:pt x="132" y="30"/>
                    </a:lnTo>
                    <a:lnTo>
                      <a:pt x="132" y="31"/>
                    </a:lnTo>
                    <a:lnTo>
                      <a:pt x="132" y="34"/>
                    </a:lnTo>
                    <a:lnTo>
                      <a:pt x="132" y="35"/>
                    </a:lnTo>
                    <a:lnTo>
                      <a:pt x="132" y="36"/>
                    </a:lnTo>
                    <a:lnTo>
                      <a:pt x="131" y="38"/>
                    </a:lnTo>
                    <a:lnTo>
                      <a:pt x="131" y="38"/>
                    </a:lnTo>
                    <a:lnTo>
                      <a:pt x="131" y="39"/>
                    </a:lnTo>
                    <a:lnTo>
                      <a:pt x="131" y="39"/>
                    </a:lnTo>
                    <a:lnTo>
                      <a:pt x="131" y="40"/>
                    </a:lnTo>
                    <a:lnTo>
                      <a:pt x="131" y="41"/>
                    </a:lnTo>
                    <a:lnTo>
                      <a:pt x="131" y="42"/>
                    </a:lnTo>
                    <a:lnTo>
                      <a:pt x="131" y="42"/>
                    </a:lnTo>
                    <a:lnTo>
                      <a:pt x="131" y="45"/>
                    </a:lnTo>
                    <a:lnTo>
                      <a:pt x="131" y="45"/>
                    </a:lnTo>
                    <a:lnTo>
                      <a:pt x="131" y="45"/>
                    </a:lnTo>
                    <a:lnTo>
                      <a:pt x="131" y="47"/>
                    </a:lnTo>
                    <a:lnTo>
                      <a:pt x="131" y="48"/>
                    </a:lnTo>
                    <a:lnTo>
                      <a:pt x="131" y="48"/>
                    </a:lnTo>
                    <a:lnTo>
                      <a:pt x="131" y="49"/>
                    </a:lnTo>
                    <a:lnTo>
                      <a:pt x="131" y="51"/>
                    </a:lnTo>
                    <a:lnTo>
                      <a:pt x="131" y="51"/>
                    </a:lnTo>
                    <a:lnTo>
                      <a:pt x="131" y="53"/>
                    </a:lnTo>
                    <a:lnTo>
                      <a:pt x="131" y="53"/>
                    </a:lnTo>
                    <a:lnTo>
                      <a:pt x="131" y="54"/>
                    </a:lnTo>
                    <a:lnTo>
                      <a:pt x="131" y="54"/>
                    </a:lnTo>
                    <a:lnTo>
                      <a:pt x="131" y="55"/>
                    </a:lnTo>
                    <a:lnTo>
                      <a:pt x="131" y="56"/>
                    </a:lnTo>
                    <a:lnTo>
                      <a:pt x="131" y="57"/>
                    </a:lnTo>
                    <a:lnTo>
                      <a:pt x="131" y="58"/>
                    </a:lnTo>
                    <a:lnTo>
                      <a:pt x="131" y="60"/>
                    </a:lnTo>
                    <a:lnTo>
                      <a:pt x="131" y="60"/>
                    </a:lnTo>
                    <a:lnTo>
                      <a:pt x="131" y="60"/>
                    </a:lnTo>
                    <a:lnTo>
                      <a:pt x="131" y="61"/>
                    </a:lnTo>
                    <a:lnTo>
                      <a:pt x="131" y="62"/>
                    </a:lnTo>
                    <a:lnTo>
                      <a:pt x="131" y="63"/>
                    </a:lnTo>
                    <a:lnTo>
                      <a:pt x="131" y="63"/>
                    </a:lnTo>
                    <a:lnTo>
                      <a:pt x="130" y="64"/>
                    </a:lnTo>
                    <a:lnTo>
                      <a:pt x="130" y="66"/>
                    </a:lnTo>
                    <a:lnTo>
                      <a:pt x="130" y="67"/>
                    </a:lnTo>
                    <a:lnTo>
                      <a:pt x="130" y="72"/>
                    </a:lnTo>
                    <a:lnTo>
                      <a:pt x="130" y="74"/>
                    </a:lnTo>
                    <a:lnTo>
                      <a:pt x="130" y="75"/>
                    </a:lnTo>
                    <a:lnTo>
                      <a:pt x="130" y="76"/>
                    </a:lnTo>
                    <a:lnTo>
                      <a:pt x="130" y="76"/>
                    </a:lnTo>
                    <a:lnTo>
                      <a:pt x="130" y="82"/>
                    </a:lnTo>
                    <a:lnTo>
                      <a:pt x="130" y="83"/>
                    </a:lnTo>
                    <a:lnTo>
                      <a:pt x="130" y="84"/>
                    </a:lnTo>
                    <a:lnTo>
                      <a:pt x="130" y="86"/>
                    </a:lnTo>
                    <a:lnTo>
                      <a:pt x="130" y="88"/>
                    </a:lnTo>
                    <a:lnTo>
                      <a:pt x="130" y="89"/>
                    </a:lnTo>
                    <a:lnTo>
                      <a:pt x="130" y="90"/>
                    </a:lnTo>
                    <a:lnTo>
                      <a:pt x="130" y="91"/>
                    </a:lnTo>
                    <a:lnTo>
                      <a:pt x="130" y="91"/>
                    </a:lnTo>
                    <a:lnTo>
                      <a:pt x="130" y="92"/>
                    </a:lnTo>
                    <a:lnTo>
                      <a:pt x="130" y="94"/>
                    </a:lnTo>
                    <a:lnTo>
                      <a:pt x="130" y="94"/>
                    </a:lnTo>
                    <a:lnTo>
                      <a:pt x="130" y="97"/>
                    </a:lnTo>
                    <a:lnTo>
                      <a:pt x="130" y="100"/>
                    </a:lnTo>
                    <a:lnTo>
                      <a:pt x="130" y="101"/>
                    </a:lnTo>
                    <a:lnTo>
                      <a:pt x="130" y="103"/>
                    </a:lnTo>
                    <a:lnTo>
                      <a:pt x="130" y="104"/>
                    </a:lnTo>
                    <a:lnTo>
                      <a:pt x="130" y="105"/>
                    </a:lnTo>
                    <a:lnTo>
                      <a:pt x="130" y="113"/>
                    </a:lnTo>
                    <a:lnTo>
                      <a:pt x="130" y="115"/>
                    </a:lnTo>
                    <a:lnTo>
                      <a:pt x="130" y="116"/>
                    </a:lnTo>
                    <a:lnTo>
                      <a:pt x="130" y="122"/>
                    </a:lnTo>
                    <a:lnTo>
                      <a:pt x="130" y="124"/>
                    </a:lnTo>
                    <a:lnTo>
                      <a:pt x="130" y="126"/>
                    </a:lnTo>
                    <a:lnTo>
                      <a:pt x="130" y="127"/>
                    </a:lnTo>
                    <a:lnTo>
                      <a:pt x="130" y="128"/>
                    </a:lnTo>
                    <a:lnTo>
                      <a:pt x="130" y="128"/>
                    </a:lnTo>
                    <a:lnTo>
                      <a:pt x="130" y="131"/>
                    </a:lnTo>
                    <a:lnTo>
                      <a:pt x="130" y="132"/>
                    </a:lnTo>
                    <a:lnTo>
                      <a:pt x="130" y="136"/>
                    </a:lnTo>
                    <a:lnTo>
                      <a:pt x="130" y="138"/>
                    </a:lnTo>
                    <a:lnTo>
                      <a:pt x="130" y="140"/>
                    </a:lnTo>
                    <a:lnTo>
                      <a:pt x="130" y="142"/>
                    </a:lnTo>
                    <a:lnTo>
                      <a:pt x="130" y="143"/>
                    </a:lnTo>
                    <a:lnTo>
                      <a:pt x="130" y="149"/>
                    </a:lnTo>
                    <a:lnTo>
                      <a:pt x="130" y="154"/>
                    </a:lnTo>
                    <a:lnTo>
                      <a:pt x="130" y="155"/>
                    </a:lnTo>
                    <a:lnTo>
                      <a:pt x="130" y="155"/>
                    </a:lnTo>
                    <a:lnTo>
                      <a:pt x="130" y="157"/>
                    </a:lnTo>
                    <a:lnTo>
                      <a:pt x="130" y="158"/>
                    </a:lnTo>
                    <a:lnTo>
                      <a:pt x="130" y="158"/>
                    </a:lnTo>
                    <a:lnTo>
                      <a:pt x="130" y="159"/>
                    </a:lnTo>
                    <a:lnTo>
                      <a:pt x="130" y="159"/>
                    </a:lnTo>
                    <a:lnTo>
                      <a:pt x="130" y="160"/>
                    </a:lnTo>
                    <a:lnTo>
                      <a:pt x="130" y="161"/>
                    </a:lnTo>
                    <a:lnTo>
                      <a:pt x="130" y="161"/>
                    </a:lnTo>
                    <a:lnTo>
                      <a:pt x="130" y="162"/>
                    </a:lnTo>
                    <a:lnTo>
                      <a:pt x="130" y="163"/>
                    </a:lnTo>
                    <a:lnTo>
                      <a:pt x="130" y="164"/>
                    </a:lnTo>
                    <a:lnTo>
                      <a:pt x="130" y="165"/>
                    </a:lnTo>
                    <a:lnTo>
                      <a:pt x="130" y="166"/>
                    </a:lnTo>
                    <a:lnTo>
                      <a:pt x="130" y="167"/>
                    </a:lnTo>
                    <a:lnTo>
                      <a:pt x="130" y="168"/>
                    </a:lnTo>
                    <a:lnTo>
                      <a:pt x="130" y="170"/>
                    </a:lnTo>
                    <a:lnTo>
                      <a:pt x="131" y="174"/>
                    </a:lnTo>
                    <a:lnTo>
                      <a:pt x="131" y="175"/>
                    </a:lnTo>
                    <a:lnTo>
                      <a:pt x="131" y="176"/>
                    </a:lnTo>
                    <a:lnTo>
                      <a:pt x="131" y="177"/>
                    </a:lnTo>
                    <a:lnTo>
                      <a:pt x="132" y="178"/>
                    </a:lnTo>
                    <a:lnTo>
                      <a:pt x="132" y="180"/>
                    </a:lnTo>
                    <a:lnTo>
                      <a:pt x="132" y="182"/>
                    </a:lnTo>
                    <a:lnTo>
                      <a:pt x="133" y="188"/>
                    </a:lnTo>
                    <a:lnTo>
                      <a:pt x="133" y="189"/>
                    </a:lnTo>
                    <a:lnTo>
                      <a:pt x="133" y="189"/>
                    </a:lnTo>
                    <a:lnTo>
                      <a:pt x="133" y="191"/>
                    </a:lnTo>
                    <a:lnTo>
                      <a:pt x="133" y="192"/>
                    </a:lnTo>
                    <a:lnTo>
                      <a:pt x="133" y="193"/>
                    </a:lnTo>
                    <a:lnTo>
                      <a:pt x="134" y="194"/>
                    </a:lnTo>
                    <a:lnTo>
                      <a:pt x="134" y="195"/>
                    </a:lnTo>
                    <a:lnTo>
                      <a:pt x="134" y="196"/>
                    </a:lnTo>
                    <a:lnTo>
                      <a:pt x="134" y="197"/>
                    </a:lnTo>
                    <a:lnTo>
                      <a:pt x="134" y="197"/>
                    </a:lnTo>
                    <a:lnTo>
                      <a:pt x="134" y="198"/>
                    </a:lnTo>
                    <a:lnTo>
                      <a:pt x="134" y="198"/>
                    </a:lnTo>
                    <a:lnTo>
                      <a:pt x="135" y="199"/>
                    </a:lnTo>
                    <a:lnTo>
                      <a:pt x="135" y="200"/>
                    </a:lnTo>
                    <a:lnTo>
                      <a:pt x="135" y="201"/>
                    </a:lnTo>
                    <a:lnTo>
                      <a:pt x="135" y="201"/>
                    </a:lnTo>
                    <a:lnTo>
                      <a:pt x="135" y="202"/>
                    </a:lnTo>
                    <a:lnTo>
                      <a:pt x="135" y="207"/>
                    </a:lnTo>
                    <a:lnTo>
                      <a:pt x="135" y="207"/>
                    </a:lnTo>
                    <a:lnTo>
                      <a:pt x="136" y="213"/>
                    </a:lnTo>
                    <a:lnTo>
                      <a:pt x="136" y="214"/>
                    </a:lnTo>
                    <a:lnTo>
                      <a:pt x="136" y="216"/>
                    </a:lnTo>
                    <a:lnTo>
                      <a:pt x="136" y="220"/>
                    </a:lnTo>
                    <a:lnTo>
                      <a:pt x="136" y="220"/>
                    </a:lnTo>
                    <a:lnTo>
                      <a:pt x="137" y="225"/>
                    </a:lnTo>
                    <a:lnTo>
                      <a:pt x="138" y="232"/>
                    </a:lnTo>
                    <a:lnTo>
                      <a:pt x="137" y="232"/>
                    </a:lnTo>
                    <a:lnTo>
                      <a:pt x="137" y="232"/>
                    </a:lnTo>
                    <a:lnTo>
                      <a:pt x="138" y="232"/>
                    </a:lnTo>
                    <a:lnTo>
                      <a:pt x="138" y="233"/>
                    </a:lnTo>
                    <a:lnTo>
                      <a:pt x="139" y="233"/>
                    </a:lnTo>
                    <a:lnTo>
                      <a:pt x="139" y="234"/>
                    </a:lnTo>
                    <a:lnTo>
                      <a:pt x="138" y="234"/>
                    </a:lnTo>
                    <a:lnTo>
                      <a:pt x="138" y="233"/>
                    </a:lnTo>
                    <a:lnTo>
                      <a:pt x="137" y="233"/>
                    </a:lnTo>
                    <a:lnTo>
                      <a:pt x="136" y="233"/>
                    </a:lnTo>
                    <a:lnTo>
                      <a:pt x="136" y="234"/>
                    </a:lnTo>
                    <a:lnTo>
                      <a:pt x="136" y="235"/>
                    </a:lnTo>
                    <a:lnTo>
                      <a:pt x="135" y="235"/>
                    </a:lnTo>
                    <a:lnTo>
                      <a:pt x="135" y="235"/>
                    </a:lnTo>
                    <a:lnTo>
                      <a:pt x="134" y="235"/>
                    </a:lnTo>
                    <a:lnTo>
                      <a:pt x="133" y="235"/>
                    </a:lnTo>
                    <a:lnTo>
                      <a:pt x="133" y="235"/>
                    </a:lnTo>
                    <a:lnTo>
                      <a:pt x="133" y="235"/>
                    </a:lnTo>
                    <a:lnTo>
                      <a:pt x="132" y="235"/>
                    </a:lnTo>
                    <a:lnTo>
                      <a:pt x="131" y="235"/>
                    </a:lnTo>
                    <a:lnTo>
                      <a:pt x="130" y="235"/>
                    </a:lnTo>
                    <a:lnTo>
                      <a:pt x="130" y="234"/>
                    </a:lnTo>
                    <a:lnTo>
                      <a:pt x="130" y="234"/>
                    </a:lnTo>
                    <a:lnTo>
                      <a:pt x="130" y="234"/>
                    </a:lnTo>
                    <a:lnTo>
                      <a:pt x="129" y="234"/>
                    </a:lnTo>
                    <a:lnTo>
                      <a:pt x="128" y="234"/>
                    </a:lnTo>
                    <a:lnTo>
                      <a:pt x="127" y="234"/>
                    </a:lnTo>
                    <a:lnTo>
                      <a:pt x="127" y="234"/>
                    </a:lnTo>
                    <a:lnTo>
                      <a:pt x="126" y="235"/>
                    </a:lnTo>
                    <a:lnTo>
                      <a:pt x="125" y="235"/>
                    </a:lnTo>
                    <a:lnTo>
                      <a:pt x="125" y="235"/>
                    </a:lnTo>
                    <a:lnTo>
                      <a:pt x="124" y="235"/>
                    </a:lnTo>
                    <a:lnTo>
                      <a:pt x="124" y="235"/>
                    </a:lnTo>
                    <a:lnTo>
                      <a:pt x="124" y="235"/>
                    </a:lnTo>
                    <a:lnTo>
                      <a:pt x="124" y="235"/>
                    </a:lnTo>
                    <a:lnTo>
                      <a:pt x="123" y="234"/>
                    </a:lnTo>
                    <a:lnTo>
                      <a:pt x="122" y="234"/>
                    </a:lnTo>
                    <a:lnTo>
                      <a:pt x="121" y="234"/>
                    </a:lnTo>
                    <a:lnTo>
                      <a:pt x="121" y="233"/>
                    </a:lnTo>
                    <a:lnTo>
                      <a:pt x="121" y="233"/>
                    </a:lnTo>
                    <a:lnTo>
                      <a:pt x="121" y="232"/>
                    </a:lnTo>
                    <a:lnTo>
                      <a:pt x="120" y="232"/>
                    </a:lnTo>
                    <a:lnTo>
                      <a:pt x="119" y="232"/>
                    </a:lnTo>
                    <a:lnTo>
                      <a:pt x="118" y="231"/>
                    </a:lnTo>
                    <a:lnTo>
                      <a:pt x="118" y="231"/>
                    </a:lnTo>
                    <a:lnTo>
                      <a:pt x="118" y="232"/>
                    </a:lnTo>
                    <a:lnTo>
                      <a:pt x="118" y="231"/>
                    </a:lnTo>
                    <a:lnTo>
                      <a:pt x="118" y="232"/>
                    </a:lnTo>
                    <a:lnTo>
                      <a:pt x="118" y="232"/>
                    </a:lnTo>
                    <a:lnTo>
                      <a:pt x="118" y="232"/>
                    </a:lnTo>
                    <a:lnTo>
                      <a:pt x="118" y="232"/>
                    </a:lnTo>
                    <a:lnTo>
                      <a:pt x="118" y="232"/>
                    </a:lnTo>
                    <a:lnTo>
                      <a:pt x="118" y="232"/>
                    </a:lnTo>
                    <a:lnTo>
                      <a:pt x="118" y="233"/>
                    </a:lnTo>
                    <a:lnTo>
                      <a:pt x="118" y="233"/>
                    </a:lnTo>
                    <a:lnTo>
                      <a:pt x="118" y="233"/>
                    </a:lnTo>
                    <a:lnTo>
                      <a:pt x="117" y="233"/>
                    </a:lnTo>
                    <a:lnTo>
                      <a:pt x="116" y="233"/>
                    </a:lnTo>
                    <a:lnTo>
                      <a:pt x="115" y="233"/>
                    </a:lnTo>
                    <a:lnTo>
                      <a:pt x="114" y="233"/>
                    </a:lnTo>
                    <a:lnTo>
                      <a:pt x="112" y="234"/>
                    </a:lnTo>
                    <a:lnTo>
                      <a:pt x="111" y="234"/>
                    </a:lnTo>
                    <a:lnTo>
                      <a:pt x="111" y="235"/>
                    </a:lnTo>
                    <a:lnTo>
                      <a:pt x="111" y="235"/>
                    </a:lnTo>
                    <a:lnTo>
                      <a:pt x="109" y="235"/>
                    </a:lnTo>
                    <a:lnTo>
                      <a:pt x="109" y="235"/>
                    </a:lnTo>
                    <a:lnTo>
                      <a:pt x="109" y="235"/>
                    </a:lnTo>
                    <a:lnTo>
                      <a:pt x="108" y="235"/>
                    </a:lnTo>
                    <a:lnTo>
                      <a:pt x="108" y="235"/>
                    </a:lnTo>
                    <a:lnTo>
                      <a:pt x="108" y="235"/>
                    </a:lnTo>
                    <a:lnTo>
                      <a:pt x="107" y="235"/>
                    </a:lnTo>
                    <a:lnTo>
                      <a:pt x="107" y="236"/>
                    </a:lnTo>
                    <a:lnTo>
                      <a:pt x="105" y="237"/>
                    </a:lnTo>
                    <a:lnTo>
                      <a:pt x="104" y="237"/>
                    </a:lnTo>
                    <a:lnTo>
                      <a:pt x="102" y="238"/>
                    </a:lnTo>
                    <a:lnTo>
                      <a:pt x="102" y="238"/>
                    </a:lnTo>
                    <a:lnTo>
                      <a:pt x="102" y="238"/>
                    </a:lnTo>
                    <a:lnTo>
                      <a:pt x="101" y="238"/>
                    </a:lnTo>
                    <a:lnTo>
                      <a:pt x="102" y="238"/>
                    </a:lnTo>
                    <a:lnTo>
                      <a:pt x="101" y="238"/>
                    </a:lnTo>
                    <a:lnTo>
                      <a:pt x="101" y="237"/>
                    </a:lnTo>
                    <a:lnTo>
                      <a:pt x="102" y="237"/>
                    </a:lnTo>
                    <a:lnTo>
                      <a:pt x="102" y="236"/>
                    </a:lnTo>
                    <a:lnTo>
                      <a:pt x="102" y="236"/>
                    </a:lnTo>
                    <a:lnTo>
                      <a:pt x="102" y="235"/>
                    </a:lnTo>
                    <a:lnTo>
                      <a:pt x="101" y="235"/>
                    </a:lnTo>
                    <a:lnTo>
                      <a:pt x="100" y="235"/>
                    </a:lnTo>
                    <a:lnTo>
                      <a:pt x="100" y="235"/>
                    </a:lnTo>
                    <a:lnTo>
                      <a:pt x="99" y="235"/>
                    </a:lnTo>
                    <a:lnTo>
                      <a:pt x="99" y="235"/>
                    </a:lnTo>
                    <a:lnTo>
                      <a:pt x="98" y="235"/>
                    </a:lnTo>
                    <a:lnTo>
                      <a:pt x="98" y="236"/>
                    </a:lnTo>
                    <a:lnTo>
                      <a:pt x="97" y="236"/>
                    </a:lnTo>
                    <a:lnTo>
                      <a:pt x="98" y="237"/>
                    </a:lnTo>
                    <a:lnTo>
                      <a:pt x="98" y="236"/>
                    </a:lnTo>
                    <a:lnTo>
                      <a:pt x="98" y="237"/>
                    </a:lnTo>
                    <a:lnTo>
                      <a:pt x="99" y="236"/>
                    </a:lnTo>
                    <a:lnTo>
                      <a:pt x="99" y="237"/>
                    </a:lnTo>
                    <a:lnTo>
                      <a:pt x="99" y="238"/>
                    </a:lnTo>
                    <a:lnTo>
                      <a:pt x="100" y="238"/>
                    </a:lnTo>
                    <a:lnTo>
                      <a:pt x="99" y="238"/>
                    </a:lnTo>
                    <a:lnTo>
                      <a:pt x="99" y="239"/>
                    </a:lnTo>
                    <a:lnTo>
                      <a:pt x="99" y="239"/>
                    </a:lnTo>
                    <a:lnTo>
                      <a:pt x="98" y="239"/>
                    </a:lnTo>
                    <a:lnTo>
                      <a:pt x="98" y="240"/>
                    </a:lnTo>
                    <a:lnTo>
                      <a:pt x="97" y="241"/>
                    </a:lnTo>
                    <a:lnTo>
                      <a:pt x="96" y="241"/>
                    </a:lnTo>
                    <a:lnTo>
                      <a:pt x="96" y="241"/>
                    </a:lnTo>
                    <a:lnTo>
                      <a:pt x="96" y="242"/>
                    </a:lnTo>
                    <a:lnTo>
                      <a:pt x="96" y="242"/>
                    </a:lnTo>
                    <a:lnTo>
                      <a:pt x="96" y="242"/>
                    </a:lnTo>
                    <a:lnTo>
                      <a:pt x="96" y="242"/>
                    </a:lnTo>
                    <a:lnTo>
                      <a:pt x="96" y="243"/>
                    </a:lnTo>
                    <a:lnTo>
                      <a:pt x="96" y="244"/>
                    </a:lnTo>
                    <a:lnTo>
                      <a:pt x="96" y="243"/>
                    </a:lnTo>
                    <a:lnTo>
                      <a:pt x="96" y="244"/>
                    </a:lnTo>
                    <a:lnTo>
                      <a:pt x="95" y="244"/>
                    </a:lnTo>
                    <a:lnTo>
                      <a:pt x="95" y="244"/>
                    </a:lnTo>
                    <a:lnTo>
                      <a:pt x="96" y="244"/>
                    </a:lnTo>
                    <a:lnTo>
                      <a:pt x="95" y="244"/>
                    </a:lnTo>
                    <a:lnTo>
                      <a:pt x="95" y="245"/>
                    </a:lnTo>
                    <a:lnTo>
                      <a:pt x="94" y="245"/>
                    </a:lnTo>
                    <a:lnTo>
                      <a:pt x="95" y="244"/>
                    </a:lnTo>
                    <a:lnTo>
                      <a:pt x="94" y="244"/>
                    </a:lnTo>
                    <a:lnTo>
                      <a:pt x="93" y="244"/>
                    </a:lnTo>
                    <a:lnTo>
                      <a:pt x="93" y="245"/>
                    </a:lnTo>
                    <a:lnTo>
                      <a:pt x="93" y="245"/>
                    </a:lnTo>
                    <a:lnTo>
                      <a:pt x="92" y="245"/>
                    </a:lnTo>
                    <a:lnTo>
                      <a:pt x="91" y="245"/>
                    </a:lnTo>
                    <a:lnTo>
                      <a:pt x="91" y="244"/>
                    </a:lnTo>
                    <a:lnTo>
                      <a:pt x="90" y="244"/>
                    </a:lnTo>
                    <a:lnTo>
                      <a:pt x="90" y="245"/>
                    </a:lnTo>
                    <a:lnTo>
                      <a:pt x="90" y="245"/>
                    </a:lnTo>
                    <a:lnTo>
                      <a:pt x="90" y="245"/>
                    </a:lnTo>
                    <a:lnTo>
                      <a:pt x="90" y="244"/>
                    </a:lnTo>
                    <a:lnTo>
                      <a:pt x="89" y="244"/>
                    </a:lnTo>
                    <a:lnTo>
                      <a:pt x="89" y="244"/>
                    </a:lnTo>
                    <a:lnTo>
                      <a:pt x="88" y="244"/>
                    </a:lnTo>
                    <a:lnTo>
                      <a:pt x="88" y="243"/>
                    </a:lnTo>
                    <a:lnTo>
                      <a:pt x="87" y="243"/>
                    </a:lnTo>
                    <a:lnTo>
                      <a:pt x="88" y="242"/>
                    </a:lnTo>
                    <a:lnTo>
                      <a:pt x="87" y="242"/>
                    </a:lnTo>
                    <a:lnTo>
                      <a:pt x="87" y="242"/>
                    </a:lnTo>
                    <a:lnTo>
                      <a:pt x="87" y="242"/>
                    </a:lnTo>
                    <a:lnTo>
                      <a:pt x="87" y="242"/>
                    </a:lnTo>
                    <a:lnTo>
                      <a:pt x="87" y="241"/>
                    </a:lnTo>
                    <a:lnTo>
                      <a:pt x="87" y="241"/>
                    </a:lnTo>
                    <a:lnTo>
                      <a:pt x="87" y="241"/>
                    </a:lnTo>
                    <a:lnTo>
                      <a:pt x="86" y="241"/>
                    </a:lnTo>
                    <a:lnTo>
                      <a:pt x="86" y="240"/>
                    </a:lnTo>
                    <a:lnTo>
                      <a:pt x="87" y="240"/>
                    </a:lnTo>
                    <a:lnTo>
                      <a:pt x="87" y="239"/>
                    </a:lnTo>
                    <a:lnTo>
                      <a:pt x="87" y="238"/>
                    </a:lnTo>
                    <a:lnTo>
                      <a:pt x="87" y="238"/>
                    </a:lnTo>
                    <a:lnTo>
                      <a:pt x="87" y="237"/>
                    </a:lnTo>
                    <a:lnTo>
                      <a:pt x="86" y="238"/>
                    </a:lnTo>
                    <a:lnTo>
                      <a:pt x="86" y="237"/>
                    </a:lnTo>
                    <a:lnTo>
                      <a:pt x="85" y="237"/>
                    </a:lnTo>
                    <a:lnTo>
                      <a:pt x="85" y="236"/>
                    </a:lnTo>
                    <a:lnTo>
                      <a:pt x="85" y="235"/>
                    </a:lnTo>
                    <a:lnTo>
                      <a:pt x="85" y="235"/>
                    </a:lnTo>
                    <a:lnTo>
                      <a:pt x="85" y="235"/>
                    </a:lnTo>
                    <a:lnTo>
                      <a:pt x="84" y="235"/>
                    </a:lnTo>
                    <a:lnTo>
                      <a:pt x="85" y="235"/>
                    </a:lnTo>
                    <a:lnTo>
                      <a:pt x="85" y="234"/>
                    </a:lnTo>
                    <a:lnTo>
                      <a:pt x="84" y="233"/>
                    </a:lnTo>
                    <a:lnTo>
                      <a:pt x="84" y="232"/>
                    </a:lnTo>
                    <a:lnTo>
                      <a:pt x="84" y="232"/>
                    </a:lnTo>
                    <a:lnTo>
                      <a:pt x="83" y="232"/>
                    </a:lnTo>
                    <a:lnTo>
                      <a:pt x="83" y="231"/>
                    </a:lnTo>
                    <a:lnTo>
                      <a:pt x="83" y="231"/>
                    </a:lnTo>
                    <a:lnTo>
                      <a:pt x="82" y="230"/>
                    </a:lnTo>
                    <a:lnTo>
                      <a:pt x="81" y="230"/>
                    </a:lnTo>
                    <a:lnTo>
                      <a:pt x="80" y="230"/>
                    </a:lnTo>
                    <a:lnTo>
                      <a:pt x="81" y="230"/>
                    </a:lnTo>
                    <a:lnTo>
                      <a:pt x="81" y="229"/>
                    </a:lnTo>
                    <a:lnTo>
                      <a:pt x="80" y="229"/>
                    </a:lnTo>
                    <a:lnTo>
                      <a:pt x="80" y="229"/>
                    </a:lnTo>
                    <a:lnTo>
                      <a:pt x="80" y="229"/>
                    </a:lnTo>
                    <a:lnTo>
                      <a:pt x="80" y="229"/>
                    </a:lnTo>
                    <a:lnTo>
                      <a:pt x="80" y="228"/>
                    </a:lnTo>
                    <a:lnTo>
                      <a:pt x="79" y="228"/>
                    </a:lnTo>
                    <a:lnTo>
                      <a:pt x="79" y="228"/>
                    </a:lnTo>
                    <a:lnTo>
                      <a:pt x="79" y="227"/>
                    </a:lnTo>
                    <a:lnTo>
                      <a:pt x="79" y="228"/>
                    </a:lnTo>
                    <a:lnTo>
                      <a:pt x="79" y="227"/>
                    </a:lnTo>
                    <a:lnTo>
                      <a:pt x="79" y="227"/>
                    </a:lnTo>
                    <a:lnTo>
                      <a:pt x="79" y="227"/>
                    </a:lnTo>
                    <a:lnTo>
                      <a:pt x="79" y="227"/>
                    </a:lnTo>
                    <a:lnTo>
                      <a:pt x="79" y="227"/>
                    </a:lnTo>
                    <a:lnTo>
                      <a:pt x="79" y="227"/>
                    </a:lnTo>
                    <a:lnTo>
                      <a:pt x="79" y="226"/>
                    </a:lnTo>
                    <a:lnTo>
                      <a:pt x="78" y="226"/>
                    </a:lnTo>
                    <a:lnTo>
                      <a:pt x="79" y="226"/>
                    </a:lnTo>
                    <a:lnTo>
                      <a:pt x="78" y="226"/>
                    </a:lnTo>
                    <a:lnTo>
                      <a:pt x="78" y="225"/>
                    </a:lnTo>
                    <a:lnTo>
                      <a:pt x="78" y="224"/>
                    </a:lnTo>
                    <a:lnTo>
                      <a:pt x="78" y="225"/>
                    </a:lnTo>
                    <a:lnTo>
                      <a:pt x="77" y="225"/>
                    </a:lnTo>
                    <a:lnTo>
                      <a:pt x="77" y="224"/>
                    </a:lnTo>
                    <a:lnTo>
                      <a:pt x="78" y="224"/>
                    </a:lnTo>
                    <a:lnTo>
                      <a:pt x="78" y="223"/>
                    </a:lnTo>
                    <a:lnTo>
                      <a:pt x="78" y="223"/>
                    </a:lnTo>
                    <a:lnTo>
                      <a:pt x="77" y="223"/>
                    </a:lnTo>
                    <a:lnTo>
                      <a:pt x="77" y="223"/>
                    </a:lnTo>
                    <a:lnTo>
                      <a:pt x="77" y="223"/>
                    </a:lnTo>
                    <a:lnTo>
                      <a:pt x="77" y="222"/>
                    </a:lnTo>
                    <a:lnTo>
                      <a:pt x="77" y="223"/>
                    </a:lnTo>
                    <a:lnTo>
                      <a:pt x="77" y="222"/>
                    </a:lnTo>
                    <a:lnTo>
                      <a:pt x="77" y="221"/>
                    </a:lnTo>
                    <a:lnTo>
                      <a:pt x="77" y="221"/>
                    </a:lnTo>
                    <a:lnTo>
                      <a:pt x="77" y="221"/>
                    </a:lnTo>
                    <a:lnTo>
                      <a:pt x="77" y="220"/>
                    </a:lnTo>
                    <a:lnTo>
                      <a:pt x="77" y="221"/>
                    </a:lnTo>
                    <a:lnTo>
                      <a:pt x="77" y="220"/>
                    </a:lnTo>
                    <a:lnTo>
                      <a:pt x="77" y="220"/>
                    </a:lnTo>
                    <a:lnTo>
                      <a:pt x="77" y="220"/>
                    </a:lnTo>
                    <a:lnTo>
                      <a:pt x="77" y="220"/>
                    </a:lnTo>
                    <a:lnTo>
                      <a:pt x="77" y="220"/>
                    </a:lnTo>
                    <a:lnTo>
                      <a:pt x="77" y="220"/>
                    </a:lnTo>
                    <a:lnTo>
                      <a:pt x="77" y="219"/>
                    </a:lnTo>
                    <a:lnTo>
                      <a:pt x="77" y="220"/>
                    </a:lnTo>
                    <a:lnTo>
                      <a:pt x="77" y="220"/>
                    </a:lnTo>
                    <a:lnTo>
                      <a:pt x="77" y="219"/>
                    </a:lnTo>
                    <a:lnTo>
                      <a:pt x="77" y="219"/>
                    </a:lnTo>
                    <a:lnTo>
                      <a:pt x="77" y="219"/>
                    </a:lnTo>
                    <a:lnTo>
                      <a:pt x="77" y="219"/>
                    </a:lnTo>
                    <a:lnTo>
                      <a:pt x="78" y="219"/>
                    </a:lnTo>
                    <a:lnTo>
                      <a:pt x="77" y="219"/>
                    </a:lnTo>
                    <a:lnTo>
                      <a:pt x="77" y="218"/>
                    </a:lnTo>
                    <a:lnTo>
                      <a:pt x="77" y="218"/>
                    </a:lnTo>
                    <a:lnTo>
                      <a:pt x="77" y="218"/>
                    </a:lnTo>
                    <a:lnTo>
                      <a:pt x="77" y="217"/>
                    </a:lnTo>
                    <a:lnTo>
                      <a:pt x="77" y="217"/>
                    </a:lnTo>
                    <a:lnTo>
                      <a:pt x="77" y="216"/>
                    </a:lnTo>
                    <a:lnTo>
                      <a:pt x="77" y="217"/>
                    </a:lnTo>
                    <a:lnTo>
                      <a:pt x="77" y="217"/>
                    </a:lnTo>
                    <a:lnTo>
                      <a:pt x="77" y="216"/>
                    </a:lnTo>
                    <a:lnTo>
                      <a:pt x="77" y="216"/>
                    </a:lnTo>
                    <a:lnTo>
                      <a:pt x="77" y="216"/>
                    </a:lnTo>
                    <a:lnTo>
                      <a:pt x="77" y="216"/>
                    </a:lnTo>
                    <a:lnTo>
                      <a:pt x="78" y="216"/>
                    </a:lnTo>
                    <a:lnTo>
                      <a:pt x="77" y="216"/>
                    </a:lnTo>
                    <a:lnTo>
                      <a:pt x="78" y="216"/>
                    </a:lnTo>
                    <a:lnTo>
                      <a:pt x="78" y="215"/>
                    </a:lnTo>
                    <a:lnTo>
                      <a:pt x="77" y="215"/>
                    </a:lnTo>
                    <a:lnTo>
                      <a:pt x="78" y="215"/>
                    </a:lnTo>
                    <a:lnTo>
                      <a:pt x="78" y="214"/>
                    </a:lnTo>
                    <a:lnTo>
                      <a:pt x="79" y="214"/>
                    </a:lnTo>
                    <a:lnTo>
                      <a:pt x="79" y="213"/>
                    </a:lnTo>
                    <a:lnTo>
                      <a:pt x="79" y="213"/>
                    </a:lnTo>
                    <a:lnTo>
                      <a:pt x="78" y="213"/>
                    </a:lnTo>
                    <a:lnTo>
                      <a:pt x="79" y="212"/>
                    </a:lnTo>
                    <a:lnTo>
                      <a:pt x="79" y="213"/>
                    </a:lnTo>
                    <a:lnTo>
                      <a:pt x="79" y="212"/>
                    </a:lnTo>
                    <a:lnTo>
                      <a:pt x="79" y="212"/>
                    </a:lnTo>
                    <a:lnTo>
                      <a:pt x="79" y="212"/>
                    </a:lnTo>
                    <a:lnTo>
                      <a:pt x="79" y="212"/>
                    </a:lnTo>
                    <a:lnTo>
                      <a:pt x="79" y="211"/>
                    </a:lnTo>
                    <a:lnTo>
                      <a:pt x="79" y="211"/>
                    </a:lnTo>
                    <a:lnTo>
                      <a:pt x="79" y="211"/>
                    </a:lnTo>
                    <a:lnTo>
                      <a:pt x="79" y="210"/>
                    </a:lnTo>
                    <a:lnTo>
                      <a:pt x="79" y="210"/>
                    </a:lnTo>
                    <a:lnTo>
                      <a:pt x="79" y="210"/>
                    </a:lnTo>
                    <a:lnTo>
                      <a:pt x="79" y="210"/>
                    </a:lnTo>
                    <a:lnTo>
                      <a:pt x="80" y="210"/>
                    </a:lnTo>
                    <a:lnTo>
                      <a:pt x="80" y="209"/>
                    </a:lnTo>
                    <a:lnTo>
                      <a:pt x="80" y="208"/>
                    </a:lnTo>
                    <a:lnTo>
                      <a:pt x="79" y="208"/>
                    </a:lnTo>
                    <a:lnTo>
                      <a:pt x="80" y="207"/>
                    </a:lnTo>
                    <a:lnTo>
                      <a:pt x="80" y="207"/>
                    </a:lnTo>
                    <a:lnTo>
                      <a:pt x="80" y="207"/>
                    </a:lnTo>
                    <a:lnTo>
                      <a:pt x="80" y="206"/>
                    </a:lnTo>
                    <a:lnTo>
                      <a:pt x="80" y="206"/>
                    </a:lnTo>
                    <a:lnTo>
                      <a:pt x="80" y="206"/>
                    </a:lnTo>
                    <a:lnTo>
                      <a:pt x="80" y="205"/>
                    </a:lnTo>
                    <a:lnTo>
                      <a:pt x="80" y="205"/>
                    </a:lnTo>
                    <a:lnTo>
                      <a:pt x="80" y="204"/>
                    </a:lnTo>
                    <a:lnTo>
                      <a:pt x="80" y="204"/>
                    </a:lnTo>
                    <a:lnTo>
                      <a:pt x="80" y="204"/>
                    </a:lnTo>
                    <a:lnTo>
                      <a:pt x="79" y="204"/>
                    </a:lnTo>
                    <a:lnTo>
                      <a:pt x="76" y="205"/>
                    </a:lnTo>
                    <a:lnTo>
                      <a:pt x="75" y="205"/>
                    </a:lnTo>
                    <a:lnTo>
                      <a:pt x="74" y="205"/>
                    </a:lnTo>
                    <a:lnTo>
                      <a:pt x="74" y="205"/>
                    </a:lnTo>
                    <a:lnTo>
                      <a:pt x="74" y="205"/>
                    </a:lnTo>
                    <a:lnTo>
                      <a:pt x="73" y="205"/>
                    </a:lnTo>
                    <a:lnTo>
                      <a:pt x="72" y="205"/>
                    </a:lnTo>
                    <a:lnTo>
                      <a:pt x="71" y="205"/>
                    </a:lnTo>
                    <a:lnTo>
                      <a:pt x="70" y="205"/>
                    </a:lnTo>
                    <a:lnTo>
                      <a:pt x="69" y="205"/>
                    </a:lnTo>
                    <a:lnTo>
                      <a:pt x="68" y="205"/>
                    </a:lnTo>
                    <a:lnTo>
                      <a:pt x="68" y="205"/>
                    </a:lnTo>
                    <a:lnTo>
                      <a:pt x="68" y="206"/>
                    </a:lnTo>
                    <a:lnTo>
                      <a:pt x="68" y="206"/>
                    </a:lnTo>
                    <a:lnTo>
                      <a:pt x="67" y="206"/>
                    </a:lnTo>
                    <a:lnTo>
                      <a:pt x="64" y="206"/>
                    </a:lnTo>
                    <a:lnTo>
                      <a:pt x="63" y="206"/>
                    </a:lnTo>
                    <a:lnTo>
                      <a:pt x="62" y="206"/>
                    </a:lnTo>
                    <a:lnTo>
                      <a:pt x="62" y="206"/>
                    </a:lnTo>
                    <a:lnTo>
                      <a:pt x="61" y="206"/>
                    </a:lnTo>
                    <a:lnTo>
                      <a:pt x="60" y="206"/>
                    </a:lnTo>
                    <a:lnTo>
                      <a:pt x="59" y="206"/>
                    </a:lnTo>
                    <a:lnTo>
                      <a:pt x="59" y="206"/>
                    </a:lnTo>
                    <a:lnTo>
                      <a:pt x="57" y="207"/>
                    </a:lnTo>
                    <a:lnTo>
                      <a:pt x="55" y="207"/>
                    </a:lnTo>
                    <a:lnTo>
                      <a:pt x="54" y="207"/>
                    </a:lnTo>
                    <a:lnTo>
                      <a:pt x="53" y="207"/>
                    </a:lnTo>
                    <a:lnTo>
                      <a:pt x="52" y="207"/>
                    </a:lnTo>
                    <a:lnTo>
                      <a:pt x="51" y="207"/>
                    </a:lnTo>
                    <a:lnTo>
                      <a:pt x="51" y="207"/>
                    </a:lnTo>
                    <a:lnTo>
                      <a:pt x="50" y="207"/>
                    </a:lnTo>
                    <a:lnTo>
                      <a:pt x="48" y="207"/>
                    </a:lnTo>
                    <a:lnTo>
                      <a:pt x="47" y="207"/>
                    </a:lnTo>
                    <a:lnTo>
                      <a:pt x="46" y="207"/>
                    </a:lnTo>
                    <a:lnTo>
                      <a:pt x="46" y="207"/>
                    </a:lnTo>
                    <a:lnTo>
                      <a:pt x="46" y="207"/>
                    </a:lnTo>
                    <a:lnTo>
                      <a:pt x="45" y="207"/>
                    </a:lnTo>
                    <a:lnTo>
                      <a:pt x="43" y="207"/>
                    </a:lnTo>
                    <a:lnTo>
                      <a:pt x="43" y="207"/>
                    </a:lnTo>
                    <a:lnTo>
                      <a:pt x="42" y="207"/>
                    </a:lnTo>
                    <a:lnTo>
                      <a:pt x="41" y="207"/>
                    </a:lnTo>
                    <a:lnTo>
                      <a:pt x="40" y="207"/>
                    </a:lnTo>
                    <a:lnTo>
                      <a:pt x="39" y="207"/>
                    </a:lnTo>
                    <a:lnTo>
                      <a:pt x="38" y="207"/>
                    </a:lnTo>
                    <a:lnTo>
                      <a:pt x="37" y="207"/>
                    </a:lnTo>
                    <a:lnTo>
                      <a:pt x="37" y="207"/>
                    </a:lnTo>
                    <a:lnTo>
                      <a:pt x="34" y="208"/>
                    </a:lnTo>
                    <a:lnTo>
                      <a:pt x="34" y="208"/>
                    </a:lnTo>
                    <a:lnTo>
                      <a:pt x="34" y="208"/>
                    </a:lnTo>
                    <a:lnTo>
                      <a:pt x="33" y="208"/>
                    </a:lnTo>
                    <a:lnTo>
                      <a:pt x="32" y="208"/>
                    </a:lnTo>
                    <a:lnTo>
                      <a:pt x="31" y="208"/>
                    </a:lnTo>
                    <a:lnTo>
                      <a:pt x="28" y="208"/>
                    </a:lnTo>
                    <a:lnTo>
                      <a:pt x="28" y="208"/>
                    </a:lnTo>
                    <a:lnTo>
                      <a:pt x="27" y="208"/>
                    </a:lnTo>
                    <a:lnTo>
                      <a:pt x="25" y="208"/>
                    </a:lnTo>
                    <a:lnTo>
                      <a:pt x="24" y="208"/>
                    </a:lnTo>
                    <a:lnTo>
                      <a:pt x="23" y="209"/>
                    </a:lnTo>
                    <a:lnTo>
                      <a:pt x="22" y="209"/>
                    </a:lnTo>
                    <a:lnTo>
                      <a:pt x="22" y="209"/>
                    </a:lnTo>
                    <a:lnTo>
                      <a:pt x="21" y="209"/>
                    </a:lnTo>
                    <a:lnTo>
                      <a:pt x="18" y="209"/>
                    </a:lnTo>
                    <a:lnTo>
                      <a:pt x="12" y="209"/>
                    </a:lnTo>
                    <a:lnTo>
                      <a:pt x="7" y="210"/>
                    </a:lnTo>
                    <a:lnTo>
                      <a:pt x="6" y="210"/>
                    </a:lnTo>
                    <a:lnTo>
                      <a:pt x="5" y="210"/>
                    </a:lnTo>
                    <a:lnTo>
                      <a:pt x="3" y="210"/>
                    </a:lnTo>
                    <a:lnTo>
                      <a:pt x="1" y="210"/>
                    </a:lnTo>
                    <a:lnTo>
                      <a:pt x="2" y="210"/>
                    </a:lnTo>
                    <a:lnTo>
                      <a:pt x="2" y="209"/>
                    </a:lnTo>
                    <a:lnTo>
                      <a:pt x="3" y="209"/>
                    </a:lnTo>
                    <a:lnTo>
                      <a:pt x="3" y="209"/>
                    </a:lnTo>
                    <a:lnTo>
                      <a:pt x="3" y="208"/>
                    </a:lnTo>
                    <a:lnTo>
                      <a:pt x="4" y="208"/>
                    </a:lnTo>
                    <a:lnTo>
                      <a:pt x="4" y="207"/>
                    </a:lnTo>
                    <a:lnTo>
                      <a:pt x="4" y="207"/>
                    </a:lnTo>
                    <a:lnTo>
                      <a:pt x="4" y="206"/>
                    </a:lnTo>
                    <a:lnTo>
                      <a:pt x="3" y="205"/>
                    </a:lnTo>
                    <a:lnTo>
                      <a:pt x="3" y="204"/>
                    </a:lnTo>
                    <a:lnTo>
                      <a:pt x="2" y="204"/>
                    </a:lnTo>
                    <a:lnTo>
                      <a:pt x="2" y="204"/>
                    </a:lnTo>
                    <a:lnTo>
                      <a:pt x="1" y="204"/>
                    </a:lnTo>
                    <a:lnTo>
                      <a:pt x="1" y="204"/>
                    </a:lnTo>
                    <a:lnTo>
                      <a:pt x="1" y="203"/>
                    </a:lnTo>
                    <a:lnTo>
                      <a:pt x="2" y="202"/>
                    </a:lnTo>
                    <a:lnTo>
                      <a:pt x="3" y="201"/>
                    </a:lnTo>
                    <a:lnTo>
                      <a:pt x="3" y="201"/>
                    </a:lnTo>
                    <a:lnTo>
                      <a:pt x="3" y="200"/>
                    </a:lnTo>
                    <a:lnTo>
                      <a:pt x="3" y="199"/>
                    </a:lnTo>
                    <a:lnTo>
                      <a:pt x="2" y="199"/>
                    </a:lnTo>
                    <a:lnTo>
                      <a:pt x="2" y="198"/>
                    </a:lnTo>
                    <a:lnTo>
                      <a:pt x="1" y="198"/>
                    </a:lnTo>
                    <a:lnTo>
                      <a:pt x="1" y="198"/>
                    </a:lnTo>
                    <a:lnTo>
                      <a:pt x="0" y="19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8" name="Freeform 326"/>
              <p:cNvSpPr>
                <a:spLocks/>
              </p:cNvSpPr>
              <p:nvPr/>
            </p:nvSpPr>
            <p:spPr bwMode="auto">
              <a:xfrm>
                <a:off x="4476" y="1685"/>
                <a:ext cx="139" cy="245"/>
              </a:xfrm>
              <a:custGeom>
                <a:avLst/>
                <a:gdLst>
                  <a:gd name="T0" fmla="*/ 4 w 139"/>
                  <a:gd name="T1" fmla="*/ 190 h 245"/>
                  <a:gd name="T2" fmla="*/ 6 w 139"/>
                  <a:gd name="T3" fmla="*/ 187 h 245"/>
                  <a:gd name="T4" fmla="*/ 5 w 139"/>
                  <a:gd name="T5" fmla="*/ 177 h 245"/>
                  <a:gd name="T6" fmla="*/ 14 w 139"/>
                  <a:gd name="T7" fmla="*/ 172 h 245"/>
                  <a:gd name="T8" fmla="*/ 13 w 139"/>
                  <a:gd name="T9" fmla="*/ 167 h 245"/>
                  <a:gd name="T10" fmla="*/ 18 w 139"/>
                  <a:gd name="T11" fmla="*/ 162 h 245"/>
                  <a:gd name="T12" fmla="*/ 19 w 139"/>
                  <a:gd name="T13" fmla="*/ 155 h 245"/>
                  <a:gd name="T14" fmla="*/ 22 w 139"/>
                  <a:gd name="T15" fmla="*/ 150 h 245"/>
                  <a:gd name="T16" fmla="*/ 22 w 139"/>
                  <a:gd name="T17" fmla="*/ 147 h 245"/>
                  <a:gd name="T18" fmla="*/ 28 w 139"/>
                  <a:gd name="T19" fmla="*/ 143 h 245"/>
                  <a:gd name="T20" fmla="*/ 25 w 139"/>
                  <a:gd name="T21" fmla="*/ 137 h 245"/>
                  <a:gd name="T22" fmla="*/ 22 w 139"/>
                  <a:gd name="T23" fmla="*/ 133 h 245"/>
                  <a:gd name="T24" fmla="*/ 23 w 139"/>
                  <a:gd name="T25" fmla="*/ 128 h 245"/>
                  <a:gd name="T26" fmla="*/ 19 w 139"/>
                  <a:gd name="T27" fmla="*/ 124 h 245"/>
                  <a:gd name="T28" fmla="*/ 20 w 139"/>
                  <a:gd name="T29" fmla="*/ 112 h 245"/>
                  <a:gd name="T30" fmla="*/ 15 w 139"/>
                  <a:gd name="T31" fmla="*/ 111 h 245"/>
                  <a:gd name="T32" fmla="*/ 16 w 139"/>
                  <a:gd name="T33" fmla="*/ 102 h 245"/>
                  <a:gd name="T34" fmla="*/ 16 w 139"/>
                  <a:gd name="T35" fmla="*/ 94 h 245"/>
                  <a:gd name="T36" fmla="*/ 14 w 139"/>
                  <a:gd name="T37" fmla="*/ 89 h 245"/>
                  <a:gd name="T38" fmla="*/ 13 w 139"/>
                  <a:gd name="T39" fmla="*/ 87 h 245"/>
                  <a:gd name="T40" fmla="*/ 12 w 139"/>
                  <a:gd name="T41" fmla="*/ 76 h 245"/>
                  <a:gd name="T42" fmla="*/ 16 w 139"/>
                  <a:gd name="T43" fmla="*/ 73 h 245"/>
                  <a:gd name="T44" fmla="*/ 18 w 139"/>
                  <a:gd name="T45" fmla="*/ 65 h 245"/>
                  <a:gd name="T46" fmla="*/ 21 w 139"/>
                  <a:gd name="T47" fmla="*/ 57 h 245"/>
                  <a:gd name="T48" fmla="*/ 25 w 139"/>
                  <a:gd name="T49" fmla="*/ 51 h 245"/>
                  <a:gd name="T50" fmla="*/ 26 w 139"/>
                  <a:gd name="T51" fmla="*/ 46 h 245"/>
                  <a:gd name="T52" fmla="*/ 32 w 139"/>
                  <a:gd name="T53" fmla="*/ 42 h 245"/>
                  <a:gd name="T54" fmla="*/ 36 w 139"/>
                  <a:gd name="T55" fmla="*/ 28 h 245"/>
                  <a:gd name="T56" fmla="*/ 39 w 139"/>
                  <a:gd name="T57" fmla="*/ 24 h 245"/>
                  <a:gd name="T58" fmla="*/ 37 w 139"/>
                  <a:gd name="T59" fmla="*/ 17 h 245"/>
                  <a:gd name="T60" fmla="*/ 38 w 139"/>
                  <a:gd name="T61" fmla="*/ 13 h 245"/>
                  <a:gd name="T62" fmla="*/ 46 w 139"/>
                  <a:gd name="T63" fmla="*/ 8 h 245"/>
                  <a:gd name="T64" fmla="*/ 61 w 139"/>
                  <a:gd name="T65" fmla="*/ 5 h 245"/>
                  <a:gd name="T66" fmla="*/ 79 w 139"/>
                  <a:gd name="T67" fmla="*/ 5 h 245"/>
                  <a:gd name="T68" fmla="*/ 94 w 139"/>
                  <a:gd name="T69" fmla="*/ 3 h 245"/>
                  <a:gd name="T70" fmla="*/ 112 w 139"/>
                  <a:gd name="T71" fmla="*/ 2 h 245"/>
                  <a:gd name="T72" fmla="*/ 130 w 139"/>
                  <a:gd name="T73" fmla="*/ 5 h 245"/>
                  <a:gd name="T74" fmla="*/ 132 w 139"/>
                  <a:gd name="T75" fmla="*/ 23 h 245"/>
                  <a:gd name="T76" fmla="*/ 131 w 139"/>
                  <a:gd name="T77" fmla="*/ 42 h 245"/>
                  <a:gd name="T78" fmla="*/ 131 w 139"/>
                  <a:gd name="T79" fmla="*/ 61 h 245"/>
                  <a:gd name="T80" fmla="*/ 130 w 139"/>
                  <a:gd name="T81" fmla="*/ 92 h 245"/>
                  <a:gd name="T82" fmla="*/ 130 w 139"/>
                  <a:gd name="T83" fmla="*/ 138 h 245"/>
                  <a:gd name="T84" fmla="*/ 130 w 139"/>
                  <a:gd name="T85" fmla="*/ 167 h 245"/>
                  <a:gd name="T86" fmla="*/ 134 w 139"/>
                  <a:gd name="T87" fmla="*/ 198 h 245"/>
                  <a:gd name="T88" fmla="*/ 139 w 139"/>
                  <a:gd name="T89" fmla="*/ 234 h 245"/>
                  <a:gd name="T90" fmla="*/ 127 w 139"/>
                  <a:gd name="T91" fmla="*/ 234 h 245"/>
                  <a:gd name="T92" fmla="*/ 118 w 139"/>
                  <a:gd name="T93" fmla="*/ 232 h 245"/>
                  <a:gd name="T94" fmla="*/ 108 w 139"/>
                  <a:gd name="T95" fmla="*/ 235 h 245"/>
                  <a:gd name="T96" fmla="*/ 99 w 139"/>
                  <a:gd name="T97" fmla="*/ 235 h 245"/>
                  <a:gd name="T98" fmla="*/ 96 w 139"/>
                  <a:gd name="T99" fmla="*/ 242 h 245"/>
                  <a:gd name="T100" fmla="*/ 90 w 139"/>
                  <a:gd name="T101" fmla="*/ 245 h 245"/>
                  <a:gd name="T102" fmla="*/ 87 w 139"/>
                  <a:gd name="T103" fmla="*/ 238 h 245"/>
                  <a:gd name="T104" fmla="*/ 80 w 139"/>
                  <a:gd name="T105" fmla="*/ 230 h 245"/>
                  <a:gd name="T106" fmla="*/ 78 w 139"/>
                  <a:gd name="T107" fmla="*/ 226 h 245"/>
                  <a:gd name="T108" fmla="*/ 77 w 139"/>
                  <a:gd name="T109" fmla="*/ 220 h 245"/>
                  <a:gd name="T110" fmla="*/ 77 w 139"/>
                  <a:gd name="T111" fmla="*/ 217 h 245"/>
                  <a:gd name="T112" fmla="*/ 79 w 139"/>
                  <a:gd name="T113" fmla="*/ 212 h 245"/>
                  <a:gd name="T114" fmla="*/ 80 w 139"/>
                  <a:gd name="T115" fmla="*/ 204 h 245"/>
                  <a:gd name="T116" fmla="*/ 62 w 139"/>
                  <a:gd name="T117" fmla="*/ 206 h 245"/>
                  <a:gd name="T118" fmla="*/ 42 w 139"/>
                  <a:gd name="T119" fmla="*/ 207 h 245"/>
                  <a:gd name="T120" fmla="*/ 21 w 139"/>
                  <a:gd name="T121" fmla="*/ 209 h 245"/>
                  <a:gd name="T122" fmla="*/ 1 w 139"/>
                  <a:gd name="T123" fmla="*/ 20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 h="245">
                    <a:moveTo>
                      <a:pt x="0" y="197"/>
                    </a:moveTo>
                    <a:lnTo>
                      <a:pt x="0" y="197"/>
                    </a:lnTo>
                    <a:lnTo>
                      <a:pt x="1" y="197"/>
                    </a:lnTo>
                    <a:lnTo>
                      <a:pt x="1" y="196"/>
                    </a:lnTo>
                    <a:lnTo>
                      <a:pt x="2" y="197"/>
                    </a:lnTo>
                    <a:lnTo>
                      <a:pt x="3" y="197"/>
                    </a:lnTo>
                    <a:lnTo>
                      <a:pt x="3" y="197"/>
                    </a:lnTo>
                    <a:lnTo>
                      <a:pt x="4" y="197"/>
                    </a:lnTo>
                    <a:lnTo>
                      <a:pt x="4" y="196"/>
                    </a:lnTo>
                    <a:lnTo>
                      <a:pt x="5" y="196"/>
                    </a:lnTo>
                    <a:lnTo>
                      <a:pt x="6" y="196"/>
                    </a:lnTo>
                    <a:lnTo>
                      <a:pt x="6" y="195"/>
                    </a:lnTo>
                    <a:lnTo>
                      <a:pt x="6" y="195"/>
                    </a:lnTo>
                    <a:lnTo>
                      <a:pt x="6" y="195"/>
                    </a:lnTo>
                    <a:lnTo>
                      <a:pt x="6" y="194"/>
                    </a:lnTo>
                    <a:lnTo>
                      <a:pt x="6" y="193"/>
                    </a:lnTo>
                    <a:lnTo>
                      <a:pt x="5" y="192"/>
                    </a:lnTo>
                    <a:lnTo>
                      <a:pt x="4" y="192"/>
                    </a:lnTo>
                    <a:lnTo>
                      <a:pt x="4" y="192"/>
                    </a:lnTo>
                    <a:lnTo>
                      <a:pt x="4" y="191"/>
                    </a:lnTo>
                    <a:lnTo>
                      <a:pt x="4" y="190"/>
                    </a:lnTo>
                    <a:lnTo>
                      <a:pt x="3" y="190"/>
                    </a:lnTo>
                    <a:lnTo>
                      <a:pt x="3" y="189"/>
                    </a:lnTo>
                    <a:lnTo>
                      <a:pt x="3" y="189"/>
                    </a:lnTo>
                    <a:lnTo>
                      <a:pt x="3" y="189"/>
                    </a:lnTo>
                    <a:lnTo>
                      <a:pt x="4" y="188"/>
                    </a:lnTo>
                    <a:lnTo>
                      <a:pt x="5" y="189"/>
                    </a:lnTo>
                    <a:lnTo>
                      <a:pt x="4" y="189"/>
                    </a:lnTo>
                    <a:lnTo>
                      <a:pt x="4" y="189"/>
                    </a:lnTo>
                    <a:lnTo>
                      <a:pt x="5" y="189"/>
                    </a:lnTo>
                    <a:lnTo>
                      <a:pt x="5" y="189"/>
                    </a:lnTo>
                    <a:lnTo>
                      <a:pt x="5" y="190"/>
                    </a:lnTo>
                    <a:lnTo>
                      <a:pt x="6" y="191"/>
                    </a:lnTo>
                    <a:lnTo>
                      <a:pt x="6" y="191"/>
                    </a:lnTo>
                    <a:lnTo>
                      <a:pt x="6" y="191"/>
                    </a:lnTo>
                    <a:lnTo>
                      <a:pt x="7" y="190"/>
                    </a:lnTo>
                    <a:lnTo>
                      <a:pt x="7" y="189"/>
                    </a:lnTo>
                    <a:lnTo>
                      <a:pt x="6" y="189"/>
                    </a:lnTo>
                    <a:lnTo>
                      <a:pt x="6" y="189"/>
                    </a:lnTo>
                    <a:lnTo>
                      <a:pt x="6" y="188"/>
                    </a:lnTo>
                    <a:lnTo>
                      <a:pt x="6" y="188"/>
                    </a:lnTo>
                    <a:lnTo>
                      <a:pt x="6" y="187"/>
                    </a:lnTo>
                    <a:lnTo>
                      <a:pt x="6" y="186"/>
                    </a:lnTo>
                    <a:lnTo>
                      <a:pt x="6" y="185"/>
                    </a:lnTo>
                    <a:lnTo>
                      <a:pt x="6" y="184"/>
                    </a:lnTo>
                    <a:lnTo>
                      <a:pt x="6" y="183"/>
                    </a:lnTo>
                    <a:lnTo>
                      <a:pt x="5" y="183"/>
                    </a:lnTo>
                    <a:lnTo>
                      <a:pt x="6" y="183"/>
                    </a:lnTo>
                    <a:lnTo>
                      <a:pt x="6" y="183"/>
                    </a:lnTo>
                    <a:lnTo>
                      <a:pt x="6" y="183"/>
                    </a:lnTo>
                    <a:lnTo>
                      <a:pt x="8" y="182"/>
                    </a:lnTo>
                    <a:lnTo>
                      <a:pt x="9" y="182"/>
                    </a:lnTo>
                    <a:lnTo>
                      <a:pt x="9" y="181"/>
                    </a:lnTo>
                    <a:lnTo>
                      <a:pt x="9" y="180"/>
                    </a:lnTo>
                    <a:lnTo>
                      <a:pt x="9" y="180"/>
                    </a:lnTo>
                    <a:lnTo>
                      <a:pt x="9" y="180"/>
                    </a:lnTo>
                    <a:lnTo>
                      <a:pt x="7" y="180"/>
                    </a:lnTo>
                    <a:lnTo>
                      <a:pt x="6" y="180"/>
                    </a:lnTo>
                    <a:lnTo>
                      <a:pt x="6" y="180"/>
                    </a:lnTo>
                    <a:lnTo>
                      <a:pt x="6" y="180"/>
                    </a:lnTo>
                    <a:lnTo>
                      <a:pt x="5" y="179"/>
                    </a:lnTo>
                    <a:lnTo>
                      <a:pt x="5" y="178"/>
                    </a:lnTo>
                    <a:lnTo>
                      <a:pt x="5" y="177"/>
                    </a:lnTo>
                    <a:lnTo>
                      <a:pt x="6" y="177"/>
                    </a:lnTo>
                    <a:lnTo>
                      <a:pt x="6" y="177"/>
                    </a:lnTo>
                    <a:lnTo>
                      <a:pt x="6" y="178"/>
                    </a:lnTo>
                    <a:lnTo>
                      <a:pt x="6" y="178"/>
                    </a:lnTo>
                    <a:lnTo>
                      <a:pt x="8" y="179"/>
                    </a:lnTo>
                    <a:lnTo>
                      <a:pt x="9" y="179"/>
                    </a:lnTo>
                    <a:lnTo>
                      <a:pt x="9" y="178"/>
                    </a:lnTo>
                    <a:lnTo>
                      <a:pt x="9" y="177"/>
                    </a:lnTo>
                    <a:lnTo>
                      <a:pt x="10" y="177"/>
                    </a:lnTo>
                    <a:lnTo>
                      <a:pt x="10" y="177"/>
                    </a:lnTo>
                    <a:lnTo>
                      <a:pt x="9" y="175"/>
                    </a:lnTo>
                    <a:lnTo>
                      <a:pt x="9" y="174"/>
                    </a:lnTo>
                    <a:lnTo>
                      <a:pt x="9" y="174"/>
                    </a:lnTo>
                    <a:lnTo>
                      <a:pt x="10" y="174"/>
                    </a:lnTo>
                    <a:lnTo>
                      <a:pt x="10" y="173"/>
                    </a:lnTo>
                    <a:lnTo>
                      <a:pt x="11" y="172"/>
                    </a:lnTo>
                    <a:lnTo>
                      <a:pt x="12" y="172"/>
                    </a:lnTo>
                    <a:lnTo>
                      <a:pt x="12" y="171"/>
                    </a:lnTo>
                    <a:lnTo>
                      <a:pt x="13" y="171"/>
                    </a:lnTo>
                    <a:lnTo>
                      <a:pt x="13" y="172"/>
                    </a:lnTo>
                    <a:lnTo>
                      <a:pt x="14" y="172"/>
                    </a:lnTo>
                    <a:lnTo>
                      <a:pt x="15" y="172"/>
                    </a:lnTo>
                    <a:lnTo>
                      <a:pt x="15" y="171"/>
                    </a:lnTo>
                    <a:lnTo>
                      <a:pt x="15" y="171"/>
                    </a:lnTo>
                    <a:lnTo>
                      <a:pt x="15" y="171"/>
                    </a:lnTo>
                    <a:lnTo>
                      <a:pt x="15" y="171"/>
                    </a:lnTo>
                    <a:lnTo>
                      <a:pt x="14" y="171"/>
                    </a:lnTo>
                    <a:lnTo>
                      <a:pt x="13" y="171"/>
                    </a:lnTo>
                    <a:lnTo>
                      <a:pt x="12" y="171"/>
                    </a:lnTo>
                    <a:lnTo>
                      <a:pt x="12" y="171"/>
                    </a:lnTo>
                    <a:lnTo>
                      <a:pt x="12" y="171"/>
                    </a:lnTo>
                    <a:lnTo>
                      <a:pt x="12" y="171"/>
                    </a:lnTo>
                    <a:lnTo>
                      <a:pt x="11" y="171"/>
                    </a:lnTo>
                    <a:lnTo>
                      <a:pt x="11" y="170"/>
                    </a:lnTo>
                    <a:lnTo>
                      <a:pt x="11" y="169"/>
                    </a:lnTo>
                    <a:lnTo>
                      <a:pt x="11" y="168"/>
                    </a:lnTo>
                    <a:lnTo>
                      <a:pt x="12" y="167"/>
                    </a:lnTo>
                    <a:lnTo>
                      <a:pt x="12" y="167"/>
                    </a:lnTo>
                    <a:lnTo>
                      <a:pt x="12" y="167"/>
                    </a:lnTo>
                    <a:lnTo>
                      <a:pt x="12" y="167"/>
                    </a:lnTo>
                    <a:lnTo>
                      <a:pt x="12" y="167"/>
                    </a:lnTo>
                    <a:lnTo>
                      <a:pt x="13" y="167"/>
                    </a:lnTo>
                    <a:lnTo>
                      <a:pt x="13" y="166"/>
                    </a:lnTo>
                    <a:lnTo>
                      <a:pt x="13" y="167"/>
                    </a:lnTo>
                    <a:lnTo>
                      <a:pt x="13" y="167"/>
                    </a:lnTo>
                    <a:lnTo>
                      <a:pt x="14" y="167"/>
                    </a:lnTo>
                    <a:lnTo>
                      <a:pt x="14" y="168"/>
                    </a:lnTo>
                    <a:lnTo>
                      <a:pt x="15" y="168"/>
                    </a:lnTo>
                    <a:lnTo>
                      <a:pt x="15" y="168"/>
                    </a:lnTo>
                    <a:lnTo>
                      <a:pt x="15" y="167"/>
                    </a:lnTo>
                    <a:lnTo>
                      <a:pt x="15" y="167"/>
                    </a:lnTo>
                    <a:lnTo>
                      <a:pt x="15" y="167"/>
                    </a:lnTo>
                    <a:lnTo>
                      <a:pt x="15" y="167"/>
                    </a:lnTo>
                    <a:lnTo>
                      <a:pt x="15" y="166"/>
                    </a:lnTo>
                    <a:lnTo>
                      <a:pt x="15" y="165"/>
                    </a:lnTo>
                    <a:lnTo>
                      <a:pt x="16" y="165"/>
                    </a:lnTo>
                    <a:lnTo>
                      <a:pt x="16" y="164"/>
                    </a:lnTo>
                    <a:lnTo>
                      <a:pt x="17" y="164"/>
                    </a:lnTo>
                    <a:lnTo>
                      <a:pt x="18" y="164"/>
                    </a:lnTo>
                    <a:lnTo>
                      <a:pt x="18" y="163"/>
                    </a:lnTo>
                    <a:lnTo>
                      <a:pt x="18" y="163"/>
                    </a:lnTo>
                    <a:lnTo>
                      <a:pt x="18" y="162"/>
                    </a:lnTo>
                    <a:lnTo>
                      <a:pt x="18" y="162"/>
                    </a:lnTo>
                    <a:lnTo>
                      <a:pt x="18" y="161"/>
                    </a:lnTo>
                    <a:lnTo>
                      <a:pt x="18" y="161"/>
                    </a:lnTo>
                    <a:lnTo>
                      <a:pt x="18" y="160"/>
                    </a:lnTo>
                    <a:lnTo>
                      <a:pt x="18" y="160"/>
                    </a:lnTo>
                    <a:lnTo>
                      <a:pt x="18" y="159"/>
                    </a:lnTo>
                    <a:lnTo>
                      <a:pt x="19" y="159"/>
                    </a:lnTo>
                    <a:lnTo>
                      <a:pt x="19" y="159"/>
                    </a:lnTo>
                    <a:lnTo>
                      <a:pt x="20" y="159"/>
                    </a:lnTo>
                    <a:lnTo>
                      <a:pt x="21" y="159"/>
                    </a:lnTo>
                    <a:lnTo>
                      <a:pt x="21" y="159"/>
                    </a:lnTo>
                    <a:lnTo>
                      <a:pt x="22" y="159"/>
                    </a:lnTo>
                    <a:lnTo>
                      <a:pt x="22" y="158"/>
                    </a:lnTo>
                    <a:lnTo>
                      <a:pt x="22" y="158"/>
                    </a:lnTo>
                    <a:lnTo>
                      <a:pt x="22" y="157"/>
                    </a:lnTo>
                    <a:lnTo>
                      <a:pt x="21" y="157"/>
                    </a:lnTo>
                    <a:lnTo>
                      <a:pt x="19" y="156"/>
                    </a:lnTo>
                    <a:lnTo>
                      <a:pt x="19" y="156"/>
                    </a:lnTo>
                    <a:lnTo>
                      <a:pt x="19" y="155"/>
                    </a:lnTo>
                    <a:lnTo>
                      <a:pt x="18" y="155"/>
                    </a:lnTo>
                    <a:lnTo>
                      <a:pt x="19" y="155"/>
                    </a:lnTo>
                    <a:lnTo>
                      <a:pt x="19" y="155"/>
                    </a:lnTo>
                    <a:lnTo>
                      <a:pt x="19" y="155"/>
                    </a:lnTo>
                    <a:lnTo>
                      <a:pt x="20" y="155"/>
                    </a:lnTo>
                    <a:lnTo>
                      <a:pt x="20" y="155"/>
                    </a:lnTo>
                    <a:lnTo>
                      <a:pt x="21" y="155"/>
                    </a:lnTo>
                    <a:lnTo>
                      <a:pt x="21" y="156"/>
                    </a:lnTo>
                    <a:lnTo>
                      <a:pt x="22" y="156"/>
                    </a:lnTo>
                    <a:lnTo>
                      <a:pt x="22" y="156"/>
                    </a:lnTo>
                    <a:lnTo>
                      <a:pt x="22" y="155"/>
                    </a:lnTo>
                    <a:lnTo>
                      <a:pt x="24" y="153"/>
                    </a:lnTo>
                    <a:lnTo>
                      <a:pt x="24" y="152"/>
                    </a:lnTo>
                    <a:lnTo>
                      <a:pt x="24" y="152"/>
                    </a:lnTo>
                    <a:lnTo>
                      <a:pt x="24" y="152"/>
                    </a:lnTo>
                    <a:lnTo>
                      <a:pt x="25" y="152"/>
                    </a:lnTo>
                    <a:lnTo>
                      <a:pt x="25" y="151"/>
                    </a:lnTo>
                    <a:lnTo>
                      <a:pt x="25" y="150"/>
                    </a:lnTo>
                    <a:lnTo>
                      <a:pt x="24" y="151"/>
                    </a:lnTo>
                    <a:lnTo>
                      <a:pt x="24" y="150"/>
                    </a:lnTo>
                    <a:lnTo>
                      <a:pt x="23" y="150"/>
                    </a:lnTo>
                    <a:lnTo>
                      <a:pt x="23" y="149"/>
                    </a:lnTo>
                    <a:lnTo>
                      <a:pt x="22" y="149"/>
                    </a:lnTo>
                    <a:lnTo>
                      <a:pt x="22" y="150"/>
                    </a:lnTo>
                    <a:lnTo>
                      <a:pt x="23" y="150"/>
                    </a:lnTo>
                    <a:lnTo>
                      <a:pt x="23" y="151"/>
                    </a:lnTo>
                    <a:lnTo>
                      <a:pt x="23" y="151"/>
                    </a:lnTo>
                    <a:lnTo>
                      <a:pt x="23" y="152"/>
                    </a:lnTo>
                    <a:lnTo>
                      <a:pt x="22" y="152"/>
                    </a:lnTo>
                    <a:lnTo>
                      <a:pt x="22" y="152"/>
                    </a:lnTo>
                    <a:lnTo>
                      <a:pt x="21" y="152"/>
                    </a:lnTo>
                    <a:lnTo>
                      <a:pt x="20" y="152"/>
                    </a:lnTo>
                    <a:lnTo>
                      <a:pt x="19" y="152"/>
                    </a:lnTo>
                    <a:lnTo>
                      <a:pt x="19" y="152"/>
                    </a:lnTo>
                    <a:lnTo>
                      <a:pt x="18" y="152"/>
                    </a:lnTo>
                    <a:lnTo>
                      <a:pt x="18" y="151"/>
                    </a:lnTo>
                    <a:lnTo>
                      <a:pt x="18" y="151"/>
                    </a:lnTo>
                    <a:lnTo>
                      <a:pt x="18" y="150"/>
                    </a:lnTo>
                    <a:lnTo>
                      <a:pt x="18" y="149"/>
                    </a:lnTo>
                    <a:lnTo>
                      <a:pt x="19" y="148"/>
                    </a:lnTo>
                    <a:lnTo>
                      <a:pt x="20" y="148"/>
                    </a:lnTo>
                    <a:lnTo>
                      <a:pt x="21" y="148"/>
                    </a:lnTo>
                    <a:lnTo>
                      <a:pt x="21" y="147"/>
                    </a:lnTo>
                    <a:lnTo>
                      <a:pt x="22" y="147"/>
                    </a:lnTo>
                    <a:lnTo>
                      <a:pt x="22" y="147"/>
                    </a:lnTo>
                    <a:lnTo>
                      <a:pt x="23" y="147"/>
                    </a:lnTo>
                    <a:lnTo>
                      <a:pt x="23" y="146"/>
                    </a:lnTo>
                    <a:lnTo>
                      <a:pt x="24" y="146"/>
                    </a:lnTo>
                    <a:lnTo>
                      <a:pt x="24" y="146"/>
                    </a:lnTo>
                    <a:lnTo>
                      <a:pt x="24" y="147"/>
                    </a:lnTo>
                    <a:lnTo>
                      <a:pt x="25" y="147"/>
                    </a:lnTo>
                    <a:lnTo>
                      <a:pt x="25" y="148"/>
                    </a:lnTo>
                    <a:lnTo>
                      <a:pt x="25" y="149"/>
                    </a:lnTo>
                    <a:lnTo>
                      <a:pt x="25" y="148"/>
                    </a:lnTo>
                    <a:lnTo>
                      <a:pt x="25" y="147"/>
                    </a:lnTo>
                    <a:lnTo>
                      <a:pt x="25" y="146"/>
                    </a:lnTo>
                    <a:lnTo>
                      <a:pt x="25" y="146"/>
                    </a:lnTo>
                    <a:lnTo>
                      <a:pt x="26" y="146"/>
                    </a:lnTo>
                    <a:lnTo>
                      <a:pt x="25" y="145"/>
                    </a:lnTo>
                    <a:lnTo>
                      <a:pt x="25" y="144"/>
                    </a:lnTo>
                    <a:lnTo>
                      <a:pt x="25" y="143"/>
                    </a:lnTo>
                    <a:lnTo>
                      <a:pt x="25" y="143"/>
                    </a:lnTo>
                    <a:lnTo>
                      <a:pt x="26" y="143"/>
                    </a:lnTo>
                    <a:lnTo>
                      <a:pt x="26" y="143"/>
                    </a:lnTo>
                    <a:lnTo>
                      <a:pt x="27" y="143"/>
                    </a:lnTo>
                    <a:lnTo>
                      <a:pt x="28" y="143"/>
                    </a:lnTo>
                    <a:lnTo>
                      <a:pt x="28" y="143"/>
                    </a:lnTo>
                    <a:lnTo>
                      <a:pt x="28" y="143"/>
                    </a:lnTo>
                    <a:lnTo>
                      <a:pt x="28" y="143"/>
                    </a:lnTo>
                    <a:lnTo>
                      <a:pt x="29" y="142"/>
                    </a:lnTo>
                    <a:lnTo>
                      <a:pt x="29" y="140"/>
                    </a:lnTo>
                    <a:lnTo>
                      <a:pt x="29" y="140"/>
                    </a:lnTo>
                    <a:lnTo>
                      <a:pt x="29" y="139"/>
                    </a:lnTo>
                    <a:lnTo>
                      <a:pt x="29" y="140"/>
                    </a:lnTo>
                    <a:lnTo>
                      <a:pt x="29" y="140"/>
                    </a:lnTo>
                    <a:lnTo>
                      <a:pt x="28" y="140"/>
                    </a:lnTo>
                    <a:lnTo>
                      <a:pt x="28" y="141"/>
                    </a:lnTo>
                    <a:lnTo>
                      <a:pt x="28" y="141"/>
                    </a:lnTo>
                    <a:lnTo>
                      <a:pt x="27" y="141"/>
                    </a:lnTo>
                    <a:lnTo>
                      <a:pt x="26" y="141"/>
                    </a:lnTo>
                    <a:lnTo>
                      <a:pt x="25" y="140"/>
                    </a:lnTo>
                    <a:lnTo>
                      <a:pt x="24" y="140"/>
                    </a:lnTo>
                    <a:lnTo>
                      <a:pt x="24" y="140"/>
                    </a:lnTo>
                    <a:lnTo>
                      <a:pt x="24" y="139"/>
                    </a:lnTo>
                    <a:lnTo>
                      <a:pt x="25" y="138"/>
                    </a:lnTo>
                    <a:lnTo>
                      <a:pt x="25" y="137"/>
                    </a:lnTo>
                    <a:lnTo>
                      <a:pt x="25" y="137"/>
                    </a:lnTo>
                    <a:lnTo>
                      <a:pt x="25" y="137"/>
                    </a:lnTo>
                    <a:lnTo>
                      <a:pt x="25" y="136"/>
                    </a:lnTo>
                    <a:lnTo>
                      <a:pt x="25" y="136"/>
                    </a:lnTo>
                    <a:lnTo>
                      <a:pt x="25" y="136"/>
                    </a:lnTo>
                    <a:lnTo>
                      <a:pt x="24" y="136"/>
                    </a:lnTo>
                    <a:lnTo>
                      <a:pt x="24" y="136"/>
                    </a:lnTo>
                    <a:lnTo>
                      <a:pt x="24" y="136"/>
                    </a:lnTo>
                    <a:lnTo>
                      <a:pt x="23" y="137"/>
                    </a:lnTo>
                    <a:lnTo>
                      <a:pt x="22" y="136"/>
                    </a:lnTo>
                    <a:lnTo>
                      <a:pt x="22" y="136"/>
                    </a:lnTo>
                    <a:lnTo>
                      <a:pt x="21" y="136"/>
                    </a:lnTo>
                    <a:lnTo>
                      <a:pt x="20" y="136"/>
                    </a:lnTo>
                    <a:lnTo>
                      <a:pt x="19" y="135"/>
                    </a:lnTo>
                    <a:lnTo>
                      <a:pt x="19" y="134"/>
                    </a:lnTo>
                    <a:lnTo>
                      <a:pt x="19" y="134"/>
                    </a:lnTo>
                    <a:lnTo>
                      <a:pt x="19" y="133"/>
                    </a:lnTo>
                    <a:lnTo>
                      <a:pt x="19" y="132"/>
                    </a:lnTo>
                    <a:lnTo>
                      <a:pt x="20" y="131"/>
                    </a:lnTo>
                    <a:lnTo>
                      <a:pt x="20" y="131"/>
                    </a:lnTo>
                    <a:lnTo>
                      <a:pt x="21" y="132"/>
                    </a:lnTo>
                    <a:lnTo>
                      <a:pt x="22" y="133"/>
                    </a:lnTo>
                    <a:lnTo>
                      <a:pt x="22" y="134"/>
                    </a:lnTo>
                    <a:lnTo>
                      <a:pt x="22" y="134"/>
                    </a:lnTo>
                    <a:lnTo>
                      <a:pt x="23" y="134"/>
                    </a:lnTo>
                    <a:lnTo>
                      <a:pt x="24" y="134"/>
                    </a:lnTo>
                    <a:lnTo>
                      <a:pt x="24" y="134"/>
                    </a:lnTo>
                    <a:lnTo>
                      <a:pt x="25" y="134"/>
                    </a:lnTo>
                    <a:lnTo>
                      <a:pt x="24" y="134"/>
                    </a:lnTo>
                    <a:lnTo>
                      <a:pt x="24" y="133"/>
                    </a:lnTo>
                    <a:lnTo>
                      <a:pt x="24" y="133"/>
                    </a:lnTo>
                    <a:lnTo>
                      <a:pt x="24" y="132"/>
                    </a:lnTo>
                    <a:lnTo>
                      <a:pt x="22" y="132"/>
                    </a:lnTo>
                    <a:lnTo>
                      <a:pt x="22" y="132"/>
                    </a:lnTo>
                    <a:lnTo>
                      <a:pt x="22" y="131"/>
                    </a:lnTo>
                    <a:lnTo>
                      <a:pt x="21" y="131"/>
                    </a:lnTo>
                    <a:lnTo>
                      <a:pt x="21" y="131"/>
                    </a:lnTo>
                    <a:lnTo>
                      <a:pt x="21" y="130"/>
                    </a:lnTo>
                    <a:lnTo>
                      <a:pt x="22" y="130"/>
                    </a:lnTo>
                    <a:lnTo>
                      <a:pt x="22" y="129"/>
                    </a:lnTo>
                    <a:lnTo>
                      <a:pt x="22" y="129"/>
                    </a:lnTo>
                    <a:lnTo>
                      <a:pt x="23" y="129"/>
                    </a:lnTo>
                    <a:lnTo>
                      <a:pt x="23" y="128"/>
                    </a:lnTo>
                    <a:lnTo>
                      <a:pt x="24" y="128"/>
                    </a:lnTo>
                    <a:lnTo>
                      <a:pt x="24" y="128"/>
                    </a:lnTo>
                    <a:lnTo>
                      <a:pt x="24" y="128"/>
                    </a:lnTo>
                    <a:lnTo>
                      <a:pt x="24" y="127"/>
                    </a:lnTo>
                    <a:lnTo>
                      <a:pt x="23" y="126"/>
                    </a:lnTo>
                    <a:lnTo>
                      <a:pt x="22" y="126"/>
                    </a:lnTo>
                    <a:lnTo>
                      <a:pt x="22" y="127"/>
                    </a:lnTo>
                    <a:lnTo>
                      <a:pt x="22" y="128"/>
                    </a:lnTo>
                    <a:lnTo>
                      <a:pt x="22" y="128"/>
                    </a:lnTo>
                    <a:lnTo>
                      <a:pt x="21" y="128"/>
                    </a:lnTo>
                    <a:lnTo>
                      <a:pt x="20" y="128"/>
                    </a:lnTo>
                    <a:lnTo>
                      <a:pt x="19" y="128"/>
                    </a:lnTo>
                    <a:lnTo>
                      <a:pt x="19" y="128"/>
                    </a:lnTo>
                    <a:lnTo>
                      <a:pt x="19" y="129"/>
                    </a:lnTo>
                    <a:lnTo>
                      <a:pt x="18" y="128"/>
                    </a:lnTo>
                    <a:lnTo>
                      <a:pt x="18" y="128"/>
                    </a:lnTo>
                    <a:lnTo>
                      <a:pt x="18" y="127"/>
                    </a:lnTo>
                    <a:lnTo>
                      <a:pt x="18" y="126"/>
                    </a:lnTo>
                    <a:lnTo>
                      <a:pt x="18" y="125"/>
                    </a:lnTo>
                    <a:lnTo>
                      <a:pt x="19" y="125"/>
                    </a:lnTo>
                    <a:lnTo>
                      <a:pt x="19" y="124"/>
                    </a:lnTo>
                    <a:lnTo>
                      <a:pt x="20" y="124"/>
                    </a:lnTo>
                    <a:lnTo>
                      <a:pt x="21" y="123"/>
                    </a:lnTo>
                    <a:lnTo>
                      <a:pt x="21" y="122"/>
                    </a:lnTo>
                    <a:lnTo>
                      <a:pt x="22" y="122"/>
                    </a:lnTo>
                    <a:lnTo>
                      <a:pt x="21" y="122"/>
                    </a:lnTo>
                    <a:lnTo>
                      <a:pt x="19" y="122"/>
                    </a:lnTo>
                    <a:lnTo>
                      <a:pt x="19" y="122"/>
                    </a:lnTo>
                    <a:lnTo>
                      <a:pt x="18" y="121"/>
                    </a:lnTo>
                    <a:lnTo>
                      <a:pt x="18" y="122"/>
                    </a:lnTo>
                    <a:lnTo>
                      <a:pt x="17" y="121"/>
                    </a:lnTo>
                    <a:lnTo>
                      <a:pt x="17" y="121"/>
                    </a:lnTo>
                    <a:lnTo>
                      <a:pt x="17" y="120"/>
                    </a:lnTo>
                    <a:lnTo>
                      <a:pt x="17" y="119"/>
                    </a:lnTo>
                    <a:lnTo>
                      <a:pt x="17" y="118"/>
                    </a:lnTo>
                    <a:lnTo>
                      <a:pt x="17" y="117"/>
                    </a:lnTo>
                    <a:lnTo>
                      <a:pt x="18" y="116"/>
                    </a:lnTo>
                    <a:lnTo>
                      <a:pt x="18" y="115"/>
                    </a:lnTo>
                    <a:lnTo>
                      <a:pt x="19" y="115"/>
                    </a:lnTo>
                    <a:lnTo>
                      <a:pt x="19" y="115"/>
                    </a:lnTo>
                    <a:lnTo>
                      <a:pt x="20" y="113"/>
                    </a:lnTo>
                    <a:lnTo>
                      <a:pt x="20" y="112"/>
                    </a:lnTo>
                    <a:lnTo>
                      <a:pt x="20" y="112"/>
                    </a:lnTo>
                    <a:lnTo>
                      <a:pt x="19" y="111"/>
                    </a:lnTo>
                    <a:lnTo>
                      <a:pt x="19" y="110"/>
                    </a:lnTo>
                    <a:lnTo>
                      <a:pt x="19" y="109"/>
                    </a:lnTo>
                    <a:lnTo>
                      <a:pt x="19" y="109"/>
                    </a:lnTo>
                    <a:lnTo>
                      <a:pt x="19" y="109"/>
                    </a:lnTo>
                    <a:lnTo>
                      <a:pt x="18" y="109"/>
                    </a:lnTo>
                    <a:lnTo>
                      <a:pt x="18" y="109"/>
                    </a:lnTo>
                    <a:lnTo>
                      <a:pt x="18" y="110"/>
                    </a:lnTo>
                    <a:lnTo>
                      <a:pt x="18" y="111"/>
                    </a:lnTo>
                    <a:lnTo>
                      <a:pt x="18" y="113"/>
                    </a:lnTo>
                    <a:lnTo>
                      <a:pt x="17" y="113"/>
                    </a:lnTo>
                    <a:lnTo>
                      <a:pt x="16" y="113"/>
                    </a:lnTo>
                    <a:lnTo>
                      <a:pt x="15" y="113"/>
                    </a:lnTo>
                    <a:lnTo>
                      <a:pt x="15" y="113"/>
                    </a:lnTo>
                    <a:lnTo>
                      <a:pt x="15" y="113"/>
                    </a:lnTo>
                    <a:lnTo>
                      <a:pt x="14" y="113"/>
                    </a:lnTo>
                    <a:lnTo>
                      <a:pt x="14" y="112"/>
                    </a:lnTo>
                    <a:lnTo>
                      <a:pt x="14" y="112"/>
                    </a:lnTo>
                    <a:lnTo>
                      <a:pt x="15" y="112"/>
                    </a:lnTo>
                    <a:lnTo>
                      <a:pt x="15" y="111"/>
                    </a:lnTo>
                    <a:lnTo>
                      <a:pt x="15" y="110"/>
                    </a:lnTo>
                    <a:lnTo>
                      <a:pt x="15" y="109"/>
                    </a:lnTo>
                    <a:lnTo>
                      <a:pt x="16" y="109"/>
                    </a:lnTo>
                    <a:lnTo>
                      <a:pt x="16" y="108"/>
                    </a:lnTo>
                    <a:lnTo>
                      <a:pt x="16" y="107"/>
                    </a:lnTo>
                    <a:lnTo>
                      <a:pt x="17" y="107"/>
                    </a:lnTo>
                    <a:lnTo>
                      <a:pt x="18" y="106"/>
                    </a:lnTo>
                    <a:lnTo>
                      <a:pt x="18" y="106"/>
                    </a:lnTo>
                    <a:lnTo>
                      <a:pt x="18" y="106"/>
                    </a:lnTo>
                    <a:lnTo>
                      <a:pt x="17" y="105"/>
                    </a:lnTo>
                    <a:lnTo>
                      <a:pt x="16" y="105"/>
                    </a:lnTo>
                    <a:lnTo>
                      <a:pt x="16" y="104"/>
                    </a:lnTo>
                    <a:lnTo>
                      <a:pt x="15" y="104"/>
                    </a:lnTo>
                    <a:lnTo>
                      <a:pt x="15" y="104"/>
                    </a:lnTo>
                    <a:lnTo>
                      <a:pt x="14" y="103"/>
                    </a:lnTo>
                    <a:lnTo>
                      <a:pt x="14" y="103"/>
                    </a:lnTo>
                    <a:lnTo>
                      <a:pt x="14" y="102"/>
                    </a:lnTo>
                    <a:lnTo>
                      <a:pt x="15" y="102"/>
                    </a:lnTo>
                    <a:lnTo>
                      <a:pt x="15" y="101"/>
                    </a:lnTo>
                    <a:lnTo>
                      <a:pt x="15" y="101"/>
                    </a:lnTo>
                    <a:lnTo>
                      <a:pt x="16" y="102"/>
                    </a:lnTo>
                    <a:lnTo>
                      <a:pt x="18" y="102"/>
                    </a:lnTo>
                    <a:lnTo>
                      <a:pt x="18" y="102"/>
                    </a:lnTo>
                    <a:lnTo>
                      <a:pt x="19" y="101"/>
                    </a:lnTo>
                    <a:lnTo>
                      <a:pt x="19" y="99"/>
                    </a:lnTo>
                    <a:lnTo>
                      <a:pt x="18" y="97"/>
                    </a:lnTo>
                    <a:lnTo>
                      <a:pt x="19" y="97"/>
                    </a:lnTo>
                    <a:lnTo>
                      <a:pt x="19" y="97"/>
                    </a:lnTo>
                    <a:lnTo>
                      <a:pt x="19" y="97"/>
                    </a:lnTo>
                    <a:lnTo>
                      <a:pt x="20" y="96"/>
                    </a:lnTo>
                    <a:lnTo>
                      <a:pt x="20" y="94"/>
                    </a:lnTo>
                    <a:lnTo>
                      <a:pt x="20" y="94"/>
                    </a:lnTo>
                    <a:lnTo>
                      <a:pt x="19" y="94"/>
                    </a:lnTo>
                    <a:lnTo>
                      <a:pt x="19" y="94"/>
                    </a:lnTo>
                    <a:lnTo>
                      <a:pt x="18" y="96"/>
                    </a:lnTo>
                    <a:lnTo>
                      <a:pt x="18" y="97"/>
                    </a:lnTo>
                    <a:lnTo>
                      <a:pt x="18" y="97"/>
                    </a:lnTo>
                    <a:lnTo>
                      <a:pt x="18" y="95"/>
                    </a:lnTo>
                    <a:lnTo>
                      <a:pt x="17" y="95"/>
                    </a:lnTo>
                    <a:lnTo>
                      <a:pt x="17" y="94"/>
                    </a:lnTo>
                    <a:lnTo>
                      <a:pt x="17" y="94"/>
                    </a:lnTo>
                    <a:lnTo>
                      <a:pt x="16" y="94"/>
                    </a:lnTo>
                    <a:lnTo>
                      <a:pt x="16" y="92"/>
                    </a:lnTo>
                    <a:lnTo>
                      <a:pt x="16" y="91"/>
                    </a:lnTo>
                    <a:lnTo>
                      <a:pt x="16" y="91"/>
                    </a:lnTo>
                    <a:lnTo>
                      <a:pt x="17" y="91"/>
                    </a:lnTo>
                    <a:lnTo>
                      <a:pt x="18" y="90"/>
                    </a:lnTo>
                    <a:lnTo>
                      <a:pt x="18" y="89"/>
                    </a:lnTo>
                    <a:lnTo>
                      <a:pt x="19" y="88"/>
                    </a:lnTo>
                    <a:lnTo>
                      <a:pt x="19" y="88"/>
                    </a:lnTo>
                    <a:lnTo>
                      <a:pt x="19" y="87"/>
                    </a:lnTo>
                    <a:lnTo>
                      <a:pt x="19" y="86"/>
                    </a:lnTo>
                    <a:lnTo>
                      <a:pt x="19" y="85"/>
                    </a:lnTo>
                    <a:lnTo>
                      <a:pt x="18" y="85"/>
                    </a:lnTo>
                    <a:lnTo>
                      <a:pt x="18" y="86"/>
                    </a:lnTo>
                    <a:lnTo>
                      <a:pt x="18" y="87"/>
                    </a:lnTo>
                    <a:lnTo>
                      <a:pt x="18" y="88"/>
                    </a:lnTo>
                    <a:lnTo>
                      <a:pt x="18" y="88"/>
                    </a:lnTo>
                    <a:lnTo>
                      <a:pt x="17" y="89"/>
                    </a:lnTo>
                    <a:lnTo>
                      <a:pt x="16" y="90"/>
                    </a:lnTo>
                    <a:lnTo>
                      <a:pt x="15" y="90"/>
                    </a:lnTo>
                    <a:lnTo>
                      <a:pt x="15" y="90"/>
                    </a:lnTo>
                    <a:lnTo>
                      <a:pt x="14" y="89"/>
                    </a:lnTo>
                    <a:lnTo>
                      <a:pt x="13" y="89"/>
                    </a:lnTo>
                    <a:lnTo>
                      <a:pt x="13" y="88"/>
                    </a:lnTo>
                    <a:lnTo>
                      <a:pt x="13" y="88"/>
                    </a:lnTo>
                    <a:lnTo>
                      <a:pt x="14" y="88"/>
                    </a:lnTo>
                    <a:lnTo>
                      <a:pt x="15" y="88"/>
                    </a:lnTo>
                    <a:lnTo>
                      <a:pt x="15" y="88"/>
                    </a:lnTo>
                    <a:lnTo>
                      <a:pt x="15" y="87"/>
                    </a:lnTo>
                    <a:lnTo>
                      <a:pt x="16" y="87"/>
                    </a:lnTo>
                    <a:lnTo>
                      <a:pt x="17" y="86"/>
                    </a:lnTo>
                    <a:lnTo>
                      <a:pt x="17" y="85"/>
                    </a:lnTo>
                    <a:lnTo>
                      <a:pt x="16" y="85"/>
                    </a:lnTo>
                    <a:lnTo>
                      <a:pt x="16" y="84"/>
                    </a:lnTo>
                    <a:lnTo>
                      <a:pt x="15" y="84"/>
                    </a:lnTo>
                    <a:lnTo>
                      <a:pt x="15" y="83"/>
                    </a:lnTo>
                    <a:lnTo>
                      <a:pt x="14" y="84"/>
                    </a:lnTo>
                    <a:lnTo>
                      <a:pt x="14" y="85"/>
                    </a:lnTo>
                    <a:lnTo>
                      <a:pt x="15" y="85"/>
                    </a:lnTo>
                    <a:lnTo>
                      <a:pt x="15" y="86"/>
                    </a:lnTo>
                    <a:lnTo>
                      <a:pt x="14" y="86"/>
                    </a:lnTo>
                    <a:lnTo>
                      <a:pt x="14" y="87"/>
                    </a:lnTo>
                    <a:lnTo>
                      <a:pt x="13" y="87"/>
                    </a:lnTo>
                    <a:lnTo>
                      <a:pt x="12" y="87"/>
                    </a:lnTo>
                    <a:lnTo>
                      <a:pt x="12" y="87"/>
                    </a:lnTo>
                    <a:lnTo>
                      <a:pt x="12" y="86"/>
                    </a:lnTo>
                    <a:lnTo>
                      <a:pt x="12" y="85"/>
                    </a:lnTo>
                    <a:lnTo>
                      <a:pt x="13" y="85"/>
                    </a:lnTo>
                    <a:lnTo>
                      <a:pt x="13" y="84"/>
                    </a:lnTo>
                    <a:lnTo>
                      <a:pt x="14" y="83"/>
                    </a:lnTo>
                    <a:lnTo>
                      <a:pt x="12" y="82"/>
                    </a:lnTo>
                    <a:lnTo>
                      <a:pt x="12" y="82"/>
                    </a:lnTo>
                    <a:lnTo>
                      <a:pt x="12" y="81"/>
                    </a:lnTo>
                    <a:lnTo>
                      <a:pt x="12" y="80"/>
                    </a:lnTo>
                    <a:lnTo>
                      <a:pt x="13" y="80"/>
                    </a:lnTo>
                    <a:lnTo>
                      <a:pt x="14" y="79"/>
                    </a:lnTo>
                    <a:lnTo>
                      <a:pt x="15" y="79"/>
                    </a:lnTo>
                    <a:lnTo>
                      <a:pt x="15" y="79"/>
                    </a:lnTo>
                    <a:lnTo>
                      <a:pt x="16" y="79"/>
                    </a:lnTo>
                    <a:lnTo>
                      <a:pt x="16" y="78"/>
                    </a:lnTo>
                    <a:lnTo>
                      <a:pt x="15" y="77"/>
                    </a:lnTo>
                    <a:lnTo>
                      <a:pt x="14" y="76"/>
                    </a:lnTo>
                    <a:lnTo>
                      <a:pt x="13" y="76"/>
                    </a:lnTo>
                    <a:lnTo>
                      <a:pt x="12" y="76"/>
                    </a:lnTo>
                    <a:lnTo>
                      <a:pt x="12" y="76"/>
                    </a:lnTo>
                    <a:lnTo>
                      <a:pt x="12" y="76"/>
                    </a:lnTo>
                    <a:lnTo>
                      <a:pt x="12" y="75"/>
                    </a:lnTo>
                    <a:lnTo>
                      <a:pt x="12" y="74"/>
                    </a:lnTo>
                    <a:lnTo>
                      <a:pt x="12" y="74"/>
                    </a:lnTo>
                    <a:lnTo>
                      <a:pt x="14" y="73"/>
                    </a:lnTo>
                    <a:lnTo>
                      <a:pt x="15" y="75"/>
                    </a:lnTo>
                    <a:lnTo>
                      <a:pt x="16" y="75"/>
                    </a:lnTo>
                    <a:lnTo>
                      <a:pt x="17" y="76"/>
                    </a:lnTo>
                    <a:lnTo>
                      <a:pt x="18" y="76"/>
                    </a:lnTo>
                    <a:lnTo>
                      <a:pt x="18" y="76"/>
                    </a:lnTo>
                    <a:lnTo>
                      <a:pt x="19" y="76"/>
                    </a:lnTo>
                    <a:lnTo>
                      <a:pt x="19" y="75"/>
                    </a:lnTo>
                    <a:lnTo>
                      <a:pt x="19" y="75"/>
                    </a:lnTo>
                    <a:lnTo>
                      <a:pt x="19" y="74"/>
                    </a:lnTo>
                    <a:lnTo>
                      <a:pt x="19" y="73"/>
                    </a:lnTo>
                    <a:lnTo>
                      <a:pt x="19" y="73"/>
                    </a:lnTo>
                    <a:lnTo>
                      <a:pt x="18" y="73"/>
                    </a:lnTo>
                    <a:lnTo>
                      <a:pt x="18" y="73"/>
                    </a:lnTo>
                    <a:lnTo>
                      <a:pt x="17" y="73"/>
                    </a:lnTo>
                    <a:lnTo>
                      <a:pt x="16" y="73"/>
                    </a:lnTo>
                    <a:lnTo>
                      <a:pt x="15" y="72"/>
                    </a:lnTo>
                    <a:lnTo>
                      <a:pt x="15" y="71"/>
                    </a:lnTo>
                    <a:lnTo>
                      <a:pt x="15" y="70"/>
                    </a:lnTo>
                    <a:lnTo>
                      <a:pt x="15" y="69"/>
                    </a:lnTo>
                    <a:lnTo>
                      <a:pt x="15" y="69"/>
                    </a:lnTo>
                    <a:lnTo>
                      <a:pt x="16" y="69"/>
                    </a:lnTo>
                    <a:lnTo>
                      <a:pt x="18" y="69"/>
                    </a:lnTo>
                    <a:lnTo>
                      <a:pt x="19" y="69"/>
                    </a:lnTo>
                    <a:lnTo>
                      <a:pt x="19" y="69"/>
                    </a:lnTo>
                    <a:lnTo>
                      <a:pt x="20" y="69"/>
                    </a:lnTo>
                    <a:lnTo>
                      <a:pt x="21" y="69"/>
                    </a:lnTo>
                    <a:lnTo>
                      <a:pt x="21" y="69"/>
                    </a:lnTo>
                    <a:lnTo>
                      <a:pt x="22" y="69"/>
                    </a:lnTo>
                    <a:lnTo>
                      <a:pt x="21" y="68"/>
                    </a:lnTo>
                    <a:lnTo>
                      <a:pt x="20" y="68"/>
                    </a:lnTo>
                    <a:lnTo>
                      <a:pt x="20" y="68"/>
                    </a:lnTo>
                    <a:lnTo>
                      <a:pt x="19" y="68"/>
                    </a:lnTo>
                    <a:lnTo>
                      <a:pt x="18" y="67"/>
                    </a:lnTo>
                    <a:lnTo>
                      <a:pt x="18" y="66"/>
                    </a:lnTo>
                    <a:lnTo>
                      <a:pt x="18" y="66"/>
                    </a:lnTo>
                    <a:lnTo>
                      <a:pt x="18" y="65"/>
                    </a:lnTo>
                    <a:lnTo>
                      <a:pt x="18" y="64"/>
                    </a:lnTo>
                    <a:lnTo>
                      <a:pt x="19" y="63"/>
                    </a:lnTo>
                    <a:lnTo>
                      <a:pt x="20" y="61"/>
                    </a:lnTo>
                    <a:lnTo>
                      <a:pt x="19" y="61"/>
                    </a:lnTo>
                    <a:lnTo>
                      <a:pt x="18" y="60"/>
                    </a:lnTo>
                    <a:lnTo>
                      <a:pt x="17" y="60"/>
                    </a:lnTo>
                    <a:lnTo>
                      <a:pt x="17" y="60"/>
                    </a:lnTo>
                    <a:lnTo>
                      <a:pt x="17" y="60"/>
                    </a:lnTo>
                    <a:lnTo>
                      <a:pt x="18" y="60"/>
                    </a:lnTo>
                    <a:lnTo>
                      <a:pt x="18" y="59"/>
                    </a:lnTo>
                    <a:lnTo>
                      <a:pt x="18" y="59"/>
                    </a:lnTo>
                    <a:lnTo>
                      <a:pt x="19" y="59"/>
                    </a:lnTo>
                    <a:lnTo>
                      <a:pt x="19" y="58"/>
                    </a:lnTo>
                    <a:lnTo>
                      <a:pt x="20" y="60"/>
                    </a:lnTo>
                    <a:lnTo>
                      <a:pt x="20" y="60"/>
                    </a:lnTo>
                    <a:lnTo>
                      <a:pt x="21" y="60"/>
                    </a:lnTo>
                    <a:lnTo>
                      <a:pt x="22" y="60"/>
                    </a:lnTo>
                    <a:lnTo>
                      <a:pt x="22" y="60"/>
                    </a:lnTo>
                    <a:lnTo>
                      <a:pt x="22" y="59"/>
                    </a:lnTo>
                    <a:lnTo>
                      <a:pt x="21" y="58"/>
                    </a:lnTo>
                    <a:lnTo>
                      <a:pt x="21" y="57"/>
                    </a:lnTo>
                    <a:lnTo>
                      <a:pt x="22" y="57"/>
                    </a:lnTo>
                    <a:lnTo>
                      <a:pt x="22" y="57"/>
                    </a:lnTo>
                    <a:lnTo>
                      <a:pt x="23" y="57"/>
                    </a:lnTo>
                    <a:lnTo>
                      <a:pt x="24" y="57"/>
                    </a:lnTo>
                    <a:lnTo>
                      <a:pt x="24" y="57"/>
                    </a:lnTo>
                    <a:lnTo>
                      <a:pt x="25" y="56"/>
                    </a:lnTo>
                    <a:lnTo>
                      <a:pt x="24" y="55"/>
                    </a:lnTo>
                    <a:lnTo>
                      <a:pt x="25" y="54"/>
                    </a:lnTo>
                    <a:lnTo>
                      <a:pt x="25" y="54"/>
                    </a:lnTo>
                    <a:lnTo>
                      <a:pt x="25" y="53"/>
                    </a:lnTo>
                    <a:lnTo>
                      <a:pt x="24" y="53"/>
                    </a:lnTo>
                    <a:lnTo>
                      <a:pt x="24" y="53"/>
                    </a:lnTo>
                    <a:lnTo>
                      <a:pt x="23" y="53"/>
                    </a:lnTo>
                    <a:lnTo>
                      <a:pt x="22" y="53"/>
                    </a:lnTo>
                    <a:lnTo>
                      <a:pt x="22" y="52"/>
                    </a:lnTo>
                    <a:lnTo>
                      <a:pt x="22" y="51"/>
                    </a:lnTo>
                    <a:lnTo>
                      <a:pt x="24" y="50"/>
                    </a:lnTo>
                    <a:lnTo>
                      <a:pt x="24" y="50"/>
                    </a:lnTo>
                    <a:lnTo>
                      <a:pt x="24" y="51"/>
                    </a:lnTo>
                    <a:lnTo>
                      <a:pt x="25" y="51"/>
                    </a:lnTo>
                    <a:lnTo>
                      <a:pt x="25" y="51"/>
                    </a:lnTo>
                    <a:lnTo>
                      <a:pt x="26" y="51"/>
                    </a:lnTo>
                    <a:lnTo>
                      <a:pt x="27" y="51"/>
                    </a:lnTo>
                    <a:lnTo>
                      <a:pt x="28" y="50"/>
                    </a:lnTo>
                    <a:lnTo>
                      <a:pt x="28" y="49"/>
                    </a:lnTo>
                    <a:lnTo>
                      <a:pt x="28" y="48"/>
                    </a:lnTo>
                    <a:lnTo>
                      <a:pt x="27" y="48"/>
                    </a:lnTo>
                    <a:lnTo>
                      <a:pt x="26" y="48"/>
                    </a:lnTo>
                    <a:lnTo>
                      <a:pt x="25" y="48"/>
                    </a:lnTo>
                    <a:lnTo>
                      <a:pt x="25" y="48"/>
                    </a:lnTo>
                    <a:lnTo>
                      <a:pt x="24" y="48"/>
                    </a:lnTo>
                    <a:lnTo>
                      <a:pt x="24" y="48"/>
                    </a:lnTo>
                    <a:lnTo>
                      <a:pt x="23" y="48"/>
                    </a:lnTo>
                    <a:lnTo>
                      <a:pt x="22" y="47"/>
                    </a:lnTo>
                    <a:lnTo>
                      <a:pt x="22" y="46"/>
                    </a:lnTo>
                    <a:lnTo>
                      <a:pt x="22" y="45"/>
                    </a:lnTo>
                    <a:lnTo>
                      <a:pt x="23" y="45"/>
                    </a:lnTo>
                    <a:lnTo>
                      <a:pt x="24" y="45"/>
                    </a:lnTo>
                    <a:lnTo>
                      <a:pt x="24" y="46"/>
                    </a:lnTo>
                    <a:lnTo>
                      <a:pt x="24" y="47"/>
                    </a:lnTo>
                    <a:lnTo>
                      <a:pt x="25" y="47"/>
                    </a:lnTo>
                    <a:lnTo>
                      <a:pt x="26" y="46"/>
                    </a:lnTo>
                    <a:lnTo>
                      <a:pt x="26" y="45"/>
                    </a:lnTo>
                    <a:lnTo>
                      <a:pt x="26" y="45"/>
                    </a:lnTo>
                    <a:lnTo>
                      <a:pt x="27" y="44"/>
                    </a:lnTo>
                    <a:lnTo>
                      <a:pt x="28" y="44"/>
                    </a:lnTo>
                    <a:lnTo>
                      <a:pt x="29" y="44"/>
                    </a:lnTo>
                    <a:lnTo>
                      <a:pt x="29" y="43"/>
                    </a:lnTo>
                    <a:lnTo>
                      <a:pt x="29" y="42"/>
                    </a:lnTo>
                    <a:lnTo>
                      <a:pt x="29" y="42"/>
                    </a:lnTo>
                    <a:lnTo>
                      <a:pt x="29" y="41"/>
                    </a:lnTo>
                    <a:lnTo>
                      <a:pt x="29" y="40"/>
                    </a:lnTo>
                    <a:lnTo>
                      <a:pt x="28" y="39"/>
                    </a:lnTo>
                    <a:lnTo>
                      <a:pt x="29" y="39"/>
                    </a:lnTo>
                    <a:lnTo>
                      <a:pt x="29" y="39"/>
                    </a:lnTo>
                    <a:lnTo>
                      <a:pt x="29" y="39"/>
                    </a:lnTo>
                    <a:lnTo>
                      <a:pt x="30" y="39"/>
                    </a:lnTo>
                    <a:lnTo>
                      <a:pt x="31" y="39"/>
                    </a:lnTo>
                    <a:lnTo>
                      <a:pt x="32" y="39"/>
                    </a:lnTo>
                    <a:lnTo>
                      <a:pt x="32" y="39"/>
                    </a:lnTo>
                    <a:lnTo>
                      <a:pt x="31" y="40"/>
                    </a:lnTo>
                    <a:lnTo>
                      <a:pt x="31" y="41"/>
                    </a:lnTo>
                    <a:lnTo>
                      <a:pt x="32" y="42"/>
                    </a:lnTo>
                    <a:lnTo>
                      <a:pt x="33" y="42"/>
                    </a:lnTo>
                    <a:lnTo>
                      <a:pt x="33" y="41"/>
                    </a:lnTo>
                    <a:lnTo>
                      <a:pt x="33" y="39"/>
                    </a:lnTo>
                    <a:lnTo>
                      <a:pt x="33" y="39"/>
                    </a:lnTo>
                    <a:lnTo>
                      <a:pt x="33" y="38"/>
                    </a:lnTo>
                    <a:lnTo>
                      <a:pt x="34" y="38"/>
                    </a:lnTo>
                    <a:lnTo>
                      <a:pt x="34" y="38"/>
                    </a:lnTo>
                    <a:lnTo>
                      <a:pt x="35" y="37"/>
                    </a:lnTo>
                    <a:lnTo>
                      <a:pt x="36" y="36"/>
                    </a:lnTo>
                    <a:lnTo>
                      <a:pt x="36" y="36"/>
                    </a:lnTo>
                    <a:lnTo>
                      <a:pt x="36" y="35"/>
                    </a:lnTo>
                    <a:lnTo>
                      <a:pt x="35" y="34"/>
                    </a:lnTo>
                    <a:lnTo>
                      <a:pt x="35" y="33"/>
                    </a:lnTo>
                    <a:lnTo>
                      <a:pt x="35" y="32"/>
                    </a:lnTo>
                    <a:lnTo>
                      <a:pt x="35" y="31"/>
                    </a:lnTo>
                    <a:lnTo>
                      <a:pt x="36" y="30"/>
                    </a:lnTo>
                    <a:lnTo>
                      <a:pt x="37" y="30"/>
                    </a:lnTo>
                    <a:lnTo>
                      <a:pt x="37" y="30"/>
                    </a:lnTo>
                    <a:lnTo>
                      <a:pt x="37" y="29"/>
                    </a:lnTo>
                    <a:lnTo>
                      <a:pt x="36" y="29"/>
                    </a:lnTo>
                    <a:lnTo>
                      <a:pt x="36" y="28"/>
                    </a:lnTo>
                    <a:lnTo>
                      <a:pt x="35" y="28"/>
                    </a:lnTo>
                    <a:lnTo>
                      <a:pt x="35" y="27"/>
                    </a:lnTo>
                    <a:lnTo>
                      <a:pt x="35" y="27"/>
                    </a:lnTo>
                    <a:lnTo>
                      <a:pt x="34" y="27"/>
                    </a:lnTo>
                    <a:lnTo>
                      <a:pt x="34" y="26"/>
                    </a:lnTo>
                    <a:lnTo>
                      <a:pt x="34" y="25"/>
                    </a:lnTo>
                    <a:lnTo>
                      <a:pt x="34" y="24"/>
                    </a:lnTo>
                    <a:lnTo>
                      <a:pt x="34" y="24"/>
                    </a:lnTo>
                    <a:lnTo>
                      <a:pt x="34" y="23"/>
                    </a:lnTo>
                    <a:lnTo>
                      <a:pt x="35" y="23"/>
                    </a:lnTo>
                    <a:lnTo>
                      <a:pt x="36" y="23"/>
                    </a:lnTo>
                    <a:lnTo>
                      <a:pt x="37" y="23"/>
                    </a:lnTo>
                    <a:lnTo>
                      <a:pt x="36" y="24"/>
                    </a:lnTo>
                    <a:lnTo>
                      <a:pt x="36" y="24"/>
                    </a:lnTo>
                    <a:lnTo>
                      <a:pt x="36" y="25"/>
                    </a:lnTo>
                    <a:lnTo>
                      <a:pt x="37" y="26"/>
                    </a:lnTo>
                    <a:lnTo>
                      <a:pt x="37" y="26"/>
                    </a:lnTo>
                    <a:lnTo>
                      <a:pt x="37" y="25"/>
                    </a:lnTo>
                    <a:lnTo>
                      <a:pt x="38" y="25"/>
                    </a:lnTo>
                    <a:lnTo>
                      <a:pt x="38" y="24"/>
                    </a:lnTo>
                    <a:lnTo>
                      <a:pt x="39" y="24"/>
                    </a:lnTo>
                    <a:lnTo>
                      <a:pt x="40" y="23"/>
                    </a:lnTo>
                    <a:lnTo>
                      <a:pt x="40" y="23"/>
                    </a:lnTo>
                    <a:lnTo>
                      <a:pt x="40" y="22"/>
                    </a:lnTo>
                    <a:lnTo>
                      <a:pt x="39" y="22"/>
                    </a:lnTo>
                    <a:lnTo>
                      <a:pt x="38" y="22"/>
                    </a:lnTo>
                    <a:lnTo>
                      <a:pt x="37" y="22"/>
                    </a:lnTo>
                    <a:lnTo>
                      <a:pt x="37" y="23"/>
                    </a:lnTo>
                    <a:lnTo>
                      <a:pt x="37" y="23"/>
                    </a:lnTo>
                    <a:lnTo>
                      <a:pt x="37" y="22"/>
                    </a:lnTo>
                    <a:lnTo>
                      <a:pt x="36" y="22"/>
                    </a:lnTo>
                    <a:lnTo>
                      <a:pt x="35" y="21"/>
                    </a:lnTo>
                    <a:lnTo>
                      <a:pt x="35" y="20"/>
                    </a:lnTo>
                    <a:lnTo>
                      <a:pt x="35" y="20"/>
                    </a:lnTo>
                    <a:lnTo>
                      <a:pt x="36" y="20"/>
                    </a:lnTo>
                    <a:lnTo>
                      <a:pt x="37" y="20"/>
                    </a:lnTo>
                    <a:lnTo>
                      <a:pt x="37" y="19"/>
                    </a:lnTo>
                    <a:lnTo>
                      <a:pt x="36" y="19"/>
                    </a:lnTo>
                    <a:lnTo>
                      <a:pt x="36" y="18"/>
                    </a:lnTo>
                    <a:lnTo>
                      <a:pt x="36" y="17"/>
                    </a:lnTo>
                    <a:lnTo>
                      <a:pt x="36" y="17"/>
                    </a:lnTo>
                    <a:lnTo>
                      <a:pt x="37" y="17"/>
                    </a:lnTo>
                    <a:lnTo>
                      <a:pt x="37" y="17"/>
                    </a:lnTo>
                    <a:lnTo>
                      <a:pt x="37" y="17"/>
                    </a:lnTo>
                    <a:lnTo>
                      <a:pt x="38" y="18"/>
                    </a:lnTo>
                    <a:lnTo>
                      <a:pt x="37" y="18"/>
                    </a:lnTo>
                    <a:lnTo>
                      <a:pt x="37" y="19"/>
                    </a:lnTo>
                    <a:lnTo>
                      <a:pt x="37" y="20"/>
                    </a:lnTo>
                    <a:lnTo>
                      <a:pt x="37" y="20"/>
                    </a:lnTo>
                    <a:lnTo>
                      <a:pt x="38" y="20"/>
                    </a:lnTo>
                    <a:lnTo>
                      <a:pt x="39" y="20"/>
                    </a:lnTo>
                    <a:lnTo>
                      <a:pt x="40" y="20"/>
                    </a:lnTo>
                    <a:lnTo>
                      <a:pt x="40" y="20"/>
                    </a:lnTo>
                    <a:lnTo>
                      <a:pt x="40" y="19"/>
                    </a:lnTo>
                    <a:lnTo>
                      <a:pt x="40" y="19"/>
                    </a:lnTo>
                    <a:lnTo>
                      <a:pt x="39" y="17"/>
                    </a:lnTo>
                    <a:lnTo>
                      <a:pt x="39" y="17"/>
                    </a:lnTo>
                    <a:lnTo>
                      <a:pt x="40" y="16"/>
                    </a:lnTo>
                    <a:lnTo>
                      <a:pt x="40" y="15"/>
                    </a:lnTo>
                    <a:lnTo>
                      <a:pt x="40" y="15"/>
                    </a:lnTo>
                    <a:lnTo>
                      <a:pt x="39" y="14"/>
                    </a:lnTo>
                    <a:lnTo>
                      <a:pt x="38" y="14"/>
                    </a:lnTo>
                    <a:lnTo>
                      <a:pt x="38" y="13"/>
                    </a:lnTo>
                    <a:lnTo>
                      <a:pt x="39" y="12"/>
                    </a:lnTo>
                    <a:lnTo>
                      <a:pt x="40" y="12"/>
                    </a:lnTo>
                    <a:lnTo>
                      <a:pt x="40" y="12"/>
                    </a:lnTo>
                    <a:lnTo>
                      <a:pt x="40" y="13"/>
                    </a:lnTo>
                    <a:lnTo>
                      <a:pt x="40" y="14"/>
                    </a:lnTo>
                    <a:lnTo>
                      <a:pt x="40" y="14"/>
                    </a:lnTo>
                    <a:lnTo>
                      <a:pt x="40" y="14"/>
                    </a:lnTo>
                    <a:lnTo>
                      <a:pt x="40" y="15"/>
                    </a:lnTo>
                    <a:lnTo>
                      <a:pt x="41" y="15"/>
                    </a:lnTo>
                    <a:lnTo>
                      <a:pt x="43" y="14"/>
                    </a:lnTo>
                    <a:lnTo>
                      <a:pt x="43" y="14"/>
                    </a:lnTo>
                    <a:lnTo>
                      <a:pt x="44" y="14"/>
                    </a:lnTo>
                    <a:lnTo>
                      <a:pt x="45" y="14"/>
                    </a:lnTo>
                    <a:lnTo>
                      <a:pt x="46" y="14"/>
                    </a:lnTo>
                    <a:lnTo>
                      <a:pt x="46" y="14"/>
                    </a:lnTo>
                    <a:lnTo>
                      <a:pt x="45" y="13"/>
                    </a:lnTo>
                    <a:lnTo>
                      <a:pt x="46" y="12"/>
                    </a:lnTo>
                    <a:lnTo>
                      <a:pt x="47" y="11"/>
                    </a:lnTo>
                    <a:lnTo>
                      <a:pt x="47" y="10"/>
                    </a:lnTo>
                    <a:lnTo>
                      <a:pt x="47" y="8"/>
                    </a:lnTo>
                    <a:lnTo>
                      <a:pt x="46" y="8"/>
                    </a:lnTo>
                    <a:lnTo>
                      <a:pt x="46" y="8"/>
                    </a:lnTo>
                    <a:lnTo>
                      <a:pt x="46" y="8"/>
                    </a:lnTo>
                    <a:lnTo>
                      <a:pt x="45" y="8"/>
                    </a:lnTo>
                    <a:lnTo>
                      <a:pt x="45" y="7"/>
                    </a:lnTo>
                    <a:lnTo>
                      <a:pt x="46" y="7"/>
                    </a:lnTo>
                    <a:lnTo>
                      <a:pt x="46" y="7"/>
                    </a:lnTo>
                    <a:lnTo>
                      <a:pt x="46" y="7"/>
                    </a:lnTo>
                    <a:lnTo>
                      <a:pt x="47" y="7"/>
                    </a:lnTo>
                    <a:lnTo>
                      <a:pt x="48" y="7"/>
                    </a:lnTo>
                    <a:lnTo>
                      <a:pt x="49" y="7"/>
                    </a:lnTo>
                    <a:lnTo>
                      <a:pt x="50" y="6"/>
                    </a:lnTo>
                    <a:lnTo>
                      <a:pt x="53" y="6"/>
                    </a:lnTo>
                    <a:lnTo>
                      <a:pt x="53" y="6"/>
                    </a:lnTo>
                    <a:lnTo>
                      <a:pt x="55" y="6"/>
                    </a:lnTo>
                    <a:lnTo>
                      <a:pt x="56" y="6"/>
                    </a:lnTo>
                    <a:lnTo>
                      <a:pt x="56" y="6"/>
                    </a:lnTo>
                    <a:lnTo>
                      <a:pt x="57" y="6"/>
                    </a:lnTo>
                    <a:lnTo>
                      <a:pt x="58" y="6"/>
                    </a:lnTo>
                    <a:lnTo>
                      <a:pt x="59" y="6"/>
                    </a:lnTo>
                    <a:lnTo>
                      <a:pt x="60" y="6"/>
                    </a:lnTo>
                    <a:lnTo>
                      <a:pt x="61" y="5"/>
                    </a:lnTo>
                    <a:lnTo>
                      <a:pt x="62" y="5"/>
                    </a:lnTo>
                    <a:lnTo>
                      <a:pt x="62" y="5"/>
                    </a:lnTo>
                    <a:lnTo>
                      <a:pt x="62" y="5"/>
                    </a:lnTo>
                    <a:lnTo>
                      <a:pt x="63" y="5"/>
                    </a:lnTo>
                    <a:lnTo>
                      <a:pt x="65" y="5"/>
                    </a:lnTo>
                    <a:lnTo>
                      <a:pt x="67" y="5"/>
                    </a:lnTo>
                    <a:lnTo>
                      <a:pt x="68" y="5"/>
                    </a:lnTo>
                    <a:lnTo>
                      <a:pt x="68" y="5"/>
                    </a:lnTo>
                    <a:lnTo>
                      <a:pt x="68" y="5"/>
                    </a:lnTo>
                    <a:lnTo>
                      <a:pt x="69" y="5"/>
                    </a:lnTo>
                    <a:lnTo>
                      <a:pt x="70" y="5"/>
                    </a:lnTo>
                    <a:lnTo>
                      <a:pt x="71" y="5"/>
                    </a:lnTo>
                    <a:lnTo>
                      <a:pt x="71" y="5"/>
                    </a:lnTo>
                    <a:lnTo>
                      <a:pt x="72" y="5"/>
                    </a:lnTo>
                    <a:lnTo>
                      <a:pt x="74" y="5"/>
                    </a:lnTo>
                    <a:lnTo>
                      <a:pt x="75" y="5"/>
                    </a:lnTo>
                    <a:lnTo>
                      <a:pt x="76" y="5"/>
                    </a:lnTo>
                    <a:lnTo>
                      <a:pt x="77" y="5"/>
                    </a:lnTo>
                    <a:lnTo>
                      <a:pt x="77" y="5"/>
                    </a:lnTo>
                    <a:lnTo>
                      <a:pt x="78" y="5"/>
                    </a:lnTo>
                    <a:lnTo>
                      <a:pt x="79" y="5"/>
                    </a:lnTo>
                    <a:lnTo>
                      <a:pt x="79" y="5"/>
                    </a:lnTo>
                    <a:lnTo>
                      <a:pt x="80" y="5"/>
                    </a:lnTo>
                    <a:lnTo>
                      <a:pt x="81" y="4"/>
                    </a:lnTo>
                    <a:lnTo>
                      <a:pt x="82" y="4"/>
                    </a:lnTo>
                    <a:lnTo>
                      <a:pt x="83" y="4"/>
                    </a:lnTo>
                    <a:lnTo>
                      <a:pt x="83" y="4"/>
                    </a:lnTo>
                    <a:lnTo>
                      <a:pt x="84" y="4"/>
                    </a:lnTo>
                    <a:lnTo>
                      <a:pt x="85" y="4"/>
                    </a:lnTo>
                    <a:lnTo>
                      <a:pt x="85" y="4"/>
                    </a:lnTo>
                    <a:lnTo>
                      <a:pt x="86" y="4"/>
                    </a:lnTo>
                    <a:lnTo>
                      <a:pt x="87" y="4"/>
                    </a:lnTo>
                    <a:lnTo>
                      <a:pt x="87" y="4"/>
                    </a:lnTo>
                    <a:lnTo>
                      <a:pt x="88" y="4"/>
                    </a:lnTo>
                    <a:lnTo>
                      <a:pt x="89" y="4"/>
                    </a:lnTo>
                    <a:lnTo>
                      <a:pt x="90" y="4"/>
                    </a:lnTo>
                    <a:lnTo>
                      <a:pt x="90" y="4"/>
                    </a:lnTo>
                    <a:lnTo>
                      <a:pt x="90" y="3"/>
                    </a:lnTo>
                    <a:lnTo>
                      <a:pt x="91" y="3"/>
                    </a:lnTo>
                    <a:lnTo>
                      <a:pt x="92" y="3"/>
                    </a:lnTo>
                    <a:lnTo>
                      <a:pt x="93" y="3"/>
                    </a:lnTo>
                    <a:lnTo>
                      <a:pt x="94" y="3"/>
                    </a:lnTo>
                    <a:lnTo>
                      <a:pt x="96" y="3"/>
                    </a:lnTo>
                    <a:lnTo>
                      <a:pt x="96" y="3"/>
                    </a:lnTo>
                    <a:lnTo>
                      <a:pt x="96" y="3"/>
                    </a:lnTo>
                    <a:lnTo>
                      <a:pt x="98" y="3"/>
                    </a:lnTo>
                    <a:lnTo>
                      <a:pt x="99" y="2"/>
                    </a:lnTo>
                    <a:lnTo>
                      <a:pt x="101" y="2"/>
                    </a:lnTo>
                    <a:lnTo>
                      <a:pt x="102" y="2"/>
                    </a:lnTo>
                    <a:lnTo>
                      <a:pt x="102" y="2"/>
                    </a:lnTo>
                    <a:lnTo>
                      <a:pt x="102" y="2"/>
                    </a:lnTo>
                    <a:lnTo>
                      <a:pt x="103" y="2"/>
                    </a:lnTo>
                    <a:lnTo>
                      <a:pt x="105" y="2"/>
                    </a:lnTo>
                    <a:lnTo>
                      <a:pt x="106" y="2"/>
                    </a:lnTo>
                    <a:lnTo>
                      <a:pt x="107" y="2"/>
                    </a:lnTo>
                    <a:lnTo>
                      <a:pt x="107" y="2"/>
                    </a:lnTo>
                    <a:lnTo>
                      <a:pt x="108" y="2"/>
                    </a:lnTo>
                    <a:lnTo>
                      <a:pt x="109" y="2"/>
                    </a:lnTo>
                    <a:lnTo>
                      <a:pt x="110" y="2"/>
                    </a:lnTo>
                    <a:lnTo>
                      <a:pt x="111" y="2"/>
                    </a:lnTo>
                    <a:lnTo>
                      <a:pt x="111" y="2"/>
                    </a:lnTo>
                    <a:lnTo>
                      <a:pt x="112" y="2"/>
                    </a:lnTo>
                    <a:lnTo>
                      <a:pt x="112" y="2"/>
                    </a:lnTo>
                    <a:lnTo>
                      <a:pt x="114" y="2"/>
                    </a:lnTo>
                    <a:lnTo>
                      <a:pt x="115" y="2"/>
                    </a:lnTo>
                    <a:lnTo>
                      <a:pt x="115" y="2"/>
                    </a:lnTo>
                    <a:lnTo>
                      <a:pt x="117" y="1"/>
                    </a:lnTo>
                    <a:lnTo>
                      <a:pt x="118" y="1"/>
                    </a:lnTo>
                    <a:lnTo>
                      <a:pt x="118" y="1"/>
                    </a:lnTo>
                    <a:lnTo>
                      <a:pt x="121" y="1"/>
                    </a:lnTo>
                    <a:lnTo>
                      <a:pt x="121" y="1"/>
                    </a:lnTo>
                    <a:lnTo>
                      <a:pt x="122" y="1"/>
                    </a:lnTo>
                    <a:lnTo>
                      <a:pt x="125" y="0"/>
                    </a:lnTo>
                    <a:lnTo>
                      <a:pt x="126" y="0"/>
                    </a:lnTo>
                    <a:lnTo>
                      <a:pt x="128" y="0"/>
                    </a:lnTo>
                    <a:lnTo>
                      <a:pt x="128" y="1"/>
                    </a:lnTo>
                    <a:lnTo>
                      <a:pt x="129" y="1"/>
                    </a:lnTo>
                    <a:lnTo>
                      <a:pt x="129" y="2"/>
                    </a:lnTo>
                    <a:lnTo>
                      <a:pt x="130" y="2"/>
                    </a:lnTo>
                    <a:lnTo>
                      <a:pt x="130" y="2"/>
                    </a:lnTo>
                    <a:lnTo>
                      <a:pt x="130" y="3"/>
                    </a:lnTo>
                    <a:lnTo>
                      <a:pt x="130" y="3"/>
                    </a:lnTo>
                    <a:lnTo>
                      <a:pt x="130" y="4"/>
                    </a:lnTo>
                    <a:lnTo>
                      <a:pt x="130" y="5"/>
                    </a:lnTo>
                    <a:lnTo>
                      <a:pt x="131" y="5"/>
                    </a:lnTo>
                    <a:lnTo>
                      <a:pt x="132" y="5"/>
                    </a:lnTo>
                    <a:lnTo>
                      <a:pt x="133" y="5"/>
                    </a:lnTo>
                    <a:lnTo>
                      <a:pt x="133" y="6"/>
                    </a:lnTo>
                    <a:lnTo>
                      <a:pt x="133" y="8"/>
                    </a:lnTo>
                    <a:lnTo>
                      <a:pt x="133" y="9"/>
                    </a:lnTo>
                    <a:lnTo>
                      <a:pt x="132" y="11"/>
                    </a:lnTo>
                    <a:lnTo>
                      <a:pt x="132" y="12"/>
                    </a:lnTo>
                    <a:lnTo>
                      <a:pt x="132" y="13"/>
                    </a:lnTo>
                    <a:lnTo>
                      <a:pt x="132" y="14"/>
                    </a:lnTo>
                    <a:lnTo>
                      <a:pt x="132" y="14"/>
                    </a:lnTo>
                    <a:lnTo>
                      <a:pt x="132" y="15"/>
                    </a:lnTo>
                    <a:lnTo>
                      <a:pt x="132" y="15"/>
                    </a:lnTo>
                    <a:lnTo>
                      <a:pt x="132" y="16"/>
                    </a:lnTo>
                    <a:lnTo>
                      <a:pt x="132" y="19"/>
                    </a:lnTo>
                    <a:lnTo>
                      <a:pt x="132" y="20"/>
                    </a:lnTo>
                    <a:lnTo>
                      <a:pt x="132" y="20"/>
                    </a:lnTo>
                    <a:lnTo>
                      <a:pt x="132" y="21"/>
                    </a:lnTo>
                    <a:lnTo>
                      <a:pt x="132" y="22"/>
                    </a:lnTo>
                    <a:lnTo>
                      <a:pt x="132" y="23"/>
                    </a:lnTo>
                    <a:lnTo>
                      <a:pt x="132" y="23"/>
                    </a:lnTo>
                    <a:lnTo>
                      <a:pt x="132" y="25"/>
                    </a:lnTo>
                    <a:lnTo>
                      <a:pt x="132" y="26"/>
                    </a:lnTo>
                    <a:lnTo>
                      <a:pt x="132" y="27"/>
                    </a:lnTo>
                    <a:lnTo>
                      <a:pt x="132" y="27"/>
                    </a:lnTo>
                    <a:lnTo>
                      <a:pt x="132" y="28"/>
                    </a:lnTo>
                    <a:lnTo>
                      <a:pt x="132" y="29"/>
                    </a:lnTo>
                    <a:lnTo>
                      <a:pt x="132" y="30"/>
                    </a:lnTo>
                    <a:lnTo>
                      <a:pt x="132" y="30"/>
                    </a:lnTo>
                    <a:lnTo>
                      <a:pt x="132" y="30"/>
                    </a:lnTo>
                    <a:lnTo>
                      <a:pt x="132" y="31"/>
                    </a:lnTo>
                    <a:lnTo>
                      <a:pt x="132" y="34"/>
                    </a:lnTo>
                    <a:lnTo>
                      <a:pt x="132" y="35"/>
                    </a:lnTo>
                    <a:lnTo>
                      <a:pt x="132" y="36"/>
                    </a:lnTo>
                    <a:lnTo>
                      <a:pt x="131" y="38"/>
                    </a:lnTo>
                    <a:lnTo>
                      <a:pt x="131" y="38"/>
                    </a:lnTo>
                    <a:lnTo>
                      <a:pt x="131" y="39"/>
                    </a:lnTo>
                    <a:lnTo>
                      <a:pt x="131" y="39"/>
                    </a:lnTo>
                    <a:lnTo>
                      <a:pt x="131" y="40"/>
                    </a:lnTo>
                    <a:lnTo>
                      <a:pt x="131" y="41"/>
                    </a:lnTo>
                    <a:lnTo>
                      <a:pt x="131" y="42"/>
                    </a:lnTo>
                    <a:lnTo>
                      <a:pt x="131" y="42"/>
                    </a:lnTo>
                    <a:lnTo>
                      <a:pt x="131" y="45"/>
                    </a:lnTo>
                    <a:lnTo>
                      <a:pt x="131" y="45"/>
                    </a:lnTo>
                    <a:lnTo>
                      <a:pt x="131" y="45"/>
                    </a:lnTo>
                    <a:lnTo>
                      <a:pt x="131" y="47"/>
                    </a:lnTo>
                    <a:lnTo>
                      <a:pt x="131" y="48"/>
                    </a:lnTo>
                    <a:lnTo>
                      <a:pt x="131" y="48"/>
                    </a:lnTo>
                    <a:lnTo>
                      <a:pt x="131" y="49"/>
                    </a:lnTo>
                    <a:lnTo>
                      <a:pt x="131" y="51"/>
                    </a:lnTo>
                    <a:lnTo>
                      <a:pt x="131" y="51"/>
                    </a:lnTo>
                    <a:lnTo>
                      <a:pt x="131" y="53"/>
                    </a:lnTo>
                    <a:lnTo>
                      <a:pt x="131" y="53"/>
                    </a:lnTo>
                    <a:lnTo>
                      <a:pt x="131" y="54"/>
                    </a:lnTo>
                    <a:lnTo>
                      <a:pt x="131" y="54"/>
                    </a:lnTo>
                    <a:lnTo>
                      <a:pt x="131" y="55"/>
                    </a:lnTo>
                    <a:lnTo>
                      <a:pt x="131" y="56"/>
                    </a:lnTo>
                    <a:lnTo>
                      <a:pt x="131" y="57"/>
                    </a:lnTo>
                    <a:lnTo>
                      <a:pt x="131" y="58"/>
                    </a:lnTo>
                    <a:lnTo>
                      <a:pt x="131" y="60"/>
                    </a:lnTo>
                    <a:lnTo>
                      <a:pt x="131" y="60"/>
                    </a:lnTo>
                    <a:lnTo>
                      <a:pt x="131" y="60"/>
                    </a:lnTo>
                    <a:lnTo>
                      <a:pt x="131" y="61"/>
                    </a:lnTo>
                    <a:lnTo>
                      <a:pt x="131" y="62"/>
                    </a:lnTo>
                    <a:lnTo>
                      <a:pt x="131" y="63"/>
                    </a:lnTo>
                    <a:lnTo>
                      <a:pt x="131" y="63"/>
                    </a:lnTo>
                    <a:lnTo>
                      <a:pt x="130" y="64"/>
                    </a:lnTo>
                    <a:lnTo>
                      <a:pt x="130" y="66"/>
                    </a:lnTo>
                    <a:lnTo>
                      <a:pt x="130" y="67"/>
                    </a:lnTo>
                    <a:lnTo>
                      <a:pt x="130" y="72"/>
                    </a:lnTo>
                    <a:lnTo>
                      <a:pt x="130" y="74"/>
                    </a:lnTo>
                    <a:lnTo>
                      <a:pt x="130" y="75"/>
                    </a:lnTo>
                    <a:lnTo>
                      <a:pt x="130" y="76"/>
                    </a:lnTo>
                    <a:lnTo>
                      <a:pt x="130" y="76"/>
                    </a:lnTo>
                    <a:lnTo>
                      <a:pt x="130" y="82"/>
                    </a:lnTo>
                    <a:lnTo>
                      <a:pt x="130" y="83"/>
                    </a:lnTo>
                    <a:lnTo>
                      <a:pt x="130" y="84"/>
                    </a:lnTo>
                    <a:lnTo>
                      <a:pt x="130" y="86"/>
                    </a:lnTo>
                    <a:lnTo>
                      <a:pt x="130" y="88"/>
                    </a:lnTo>
                    <a:lnTo>
                      <a:pt x="130" y="89"/>
                    </a:lnTo>
                    <a:lnTo>
                      <a:pt x="130" y="90"/>
                    </a:lnTo>
                    <a:lnTo>
                      <a:pt x="130" y="91"/>
                    </a:lnTo>
                    <a:lnTo>
                      <a:pt x="130" y="91"/>
                    </a:lnTo>
                    <a:lnTo>
                      <a:pt x="130" y="92"/>
                    </a:lnTo>
                    <a:lnTo>
                      <a:pt x="130" y="94"/>
                    </a:lnTo>
                    <a:lnTo>
                      <a:pt x="130" y="94"/>
                    </a:lnTo>
                    <a:lnTo>
                      <a:pt x="130" y="97"/>
                    </a:lnTo>
                    <a:lnTo>
                      <a:pt x="130" y="100"/>
                    </a:lnTo>
                    <a:lnTo>
                      <a:pt x="130" y="101"/>
                    </a:lnTo>
                    <a:lnTo>
                      <a:pt x="130" y="103"/>
                    </a:lnTo>
                    <a:lnTo>
                      <a:pt x="130" y="104"/>
                    </a:lnTo>
                    <a:lnTo>
                      <a:pt x="130" y="105"/>
                    </a:lnTo>
                    <a:lnTo>
                      <a:pt x="130" y="113"/>
                    </a:lnTo>
                    <a:lnTo>
                      <a:pt x="130" y="115"/>
                    </a:lnTo>
                    <a:lnTo>
                      <a:pt x="130" y="116"/>
                    </a:lnTo>
                    <a:lnTo>
                      <a:pt x="130" y="122"/>
                    </a:lnTo>
                    <a:lnTo>
                      <a:pt x="130" y="124"/>
                    </a:lnTo>
                    <a:lnTo>
                      <a:pt x="130" y="126"/>
                    </a:lnTo>
                    <a:lnTo>
                      <a:pt x="130" y="127"/>
                    </a:lnTo>
                    <a:lnTo>
                      <a:pt x="130" y="128"/>
                    </a:lnTo>
                    <a:lnTo>
                      <a:pt x="130" y="128"/>
                    </a:lnTo>
                    <a:lnTo>
                      <a:pt x="130" y="131"/>
                    </a:lnTo>
                    <a:lnTo>
                      <a:pt x="130" y="132"/>
                    </a:lnTo>
                    <a:lnTo>
                      <a:pt x="130" y="136"/>
                    </a:lnTo>
                    <a:lnTo>
                      <a:pt x="130" y="138"/>
                    </a:lnTo>
                    <a:lnTo>
                      <a:pt x="130" y="140"/>
                    </a:lnTo>
                    <a:lnTo>
                      <a:pt x="130" y="142"/>
                    </a:lnTo>
                    <a:lnTo>
                      <a:pt x="130" y="143"/>
                    </a:lnTo>
                    <a:lnTo>
                      <a:pt x="130" y="149"/>
                    </a:lnTo>
                    <a:lnTo>
                      <a:pt x="130" y="154"/>
                    </a:lnTo>
                    <a:lnTo>
                      <a:pt x="130" y="155"/>
                    </a:lnTo>
                    <a:lnTo>
                      <a:pt x="130" y="155"/>
                    </a:lnTo>
                    <a:lnTo>
                      <a:pt x="130" y="157"/>
                    </a:lnTo>
                    <a:lnTo>
                      <a:pt x="130" y="158"/>
                    </a:lnTo>
                    <a:lnTo>
                      <a:pt x="130" y="158"/>
                    </a:lnTo>
                    <a:lnTo>
                      <a:pt x="130" y="159"/>
                    </a:lnTo>
                    <a:lnTo>
                      <a:pt x="130" y="159"/>
                    </a:lnTo>
                    <a:lnTo>
                      <a:pt x="130" y="160"/>
                    </a:lnTo>
                    <a:lnTo>
                      <a:pt x="130" y="161"/>
                    </a:lnTo>
                    <a:lnTo>
                      <a:pt x="130" y="161"/>
                    </a:lnTo>
                    <a:lnTo>
                      <a:pt x="130" y="162"/>
                    </a:lnTo>
                    <a:lnTo>
                      <a:pt x="130" y="163"/>
                    </a:lnTo>
                    <a:lnTo>
                      <a:pt x="130" y="164"/>
                    </a:lnTo>
                    <a:lnTo>
                      <a:pt x="130" y="165"/>
                    </a:lnTo>
                    <a:lnTo>
                      <a:pt x="130" y="166"/>
                    </a:lnTo>
                    <a:lnTo>
                      <a:pt x="130" y="167"/>
                    </a:lnTo>
                    <a:lnTo>
                      <a:pt x="130" y="168"/>
                    </a:lnTo>
                    <a:lnTo>
                      <a:pt x="130" y="170"/>
                    </a:lnTo>
                    <a:lnTo>
                      <a:pt x="131" y="174"/>
                    </a:lnTo>
                    <a:lnTo>
                      <a:pt x="131" y="175"/>
                    </a:lnTo>
                    <a:lnTo>
                      <a:pt x="131" y="176"/>
                    </a:lnTo>
                    <a:lnTo>
                      <a:pt x="131" y="177"/>
                    </a:lnTo>
                    <a:lnTo>
                      <a:pt x="132" y="178"/>
                    </a:lnTo>
                    <a:lnTo>
                      <a:pt x="132" y="180"/>
                    </a:lnTo>
                    <a:lnTo>
                      <a:pt x="132" y="182"/>
                    </a:lnTo>
                    <a:lnTo>
                      <a:pt x="133" y="188"/>
                    </a:lnTo>
                    <a:lnTo>
                      <a:pt x="133" y="189"/>
                    </a:lnTo>
                    <a:lnTo>
                      <a:pt x="133" y="189"/>
                    </a:lnTo>
                    <a:lnTo>
                      <a:pt x="133" y="191"/>
                    </a:lnTo>
                    <a:lnTo>
                      <a:pt x="133" y="192"/>
                    </a:lnTo>
                    <a:lnTo>
                      <a:pt x="133" y="193"/>
                    </a:lnTo>
                    <a:lnTo>
                      <a:pt x="134" y="194"/>
                    </a:lnTo>
                    <a:lnTo>
                      <a:pt x="134" y="195"/>
                    </a:lnTo>
                    <a:lnTo>
                      <a:pt x="134" y="196"/>
                    </a:lnTo>
                    <a:lnTo>
                      <a:pt x="134" y="197"/>
                    </a:lnTo>
                    <a:lnTo>
                      <a:pt x="134" y="197"/>
                    </a:lnTo>
                    <a:lnTo>
                      <a:pt x="134" y="198"/>
                    </a:lnTo>
                    <a:lnTo>
                      <a:pt x="134" y="198"/>
                    </a:lnTo>
                    <a:lnTo>
                      <a:pt x="135" y="199"/>
                    </a:lnTo>
                    <a:lnTo>
                      <a:pt x="135" y="200"/>
                    </a:lnTo>
                    <a:lnTo>
                      <a:pt x="135" y="201"/>
                    </a:lnTo>
                    <a:lnTo>
                      <a:pt x="135" y="201"/>
                    </a:lnTo>
                    <a:lnTo>
                      <a:pt x="135" y="202"/>
                    </a:lnTo>
                    <a:lnTo>
                      <a:pt x="135" y="207"/>
                    </a:lnTo>
                    <a:lnTo>
                      <a:pt x="135" y="207"/>
                    </a:lnTo>
                    <a:lnTo>
                      <a:pt x="136" y="213"/>
                    </a:lnTo>
                    <a:lnTo>
                      <a:pt x="136" y="214"/>
                    </a:lnTo>
                    <a:lnTo>
                      <a:pt x="136" y="216"/>
                    </a:lnTo>
                    <a:lnTo>
                      <a:pt x="136" y="220"/>
                    </a:lnTo>
                    <a:lnTo>
                      <a:pt x="136" y="220"/>
                    </a:lnTo>
                    <a:lnTo>
                      <a:pt x="137" y="225"/>
                    </a:lnTo>
                    <a:lnTo>
                      <a:pt x="138" y="232"/>
                    </a:lnTo>
                    <a:lnTo>
                      <a:pt x="137" y="232"/>
                    </a:lnTo>
                    <a:lnTo>
                      <a:pt x="137" y="232"/>
                    </a:lnTo>
                    <a:lnTo>
                      <a:pt x="138" y="232"/>
                    </a:lnTo>
                    <a:lnTo>
                      <a:pt x="138" y="233"/>
                    </a:lnTo>
                    <a:lnTo>
                      <a:pt x="139" y="233"/>
                    </a:lnTo>
                    <a:lnTo>
                      <a:pt x="139" y="234"/>
                    </a:lnTo>
                    <a:lnTo>
                      <a:pt x="138" y="234"/>
                    </a:lnTo>
                    <a:lnTo>
                      <a:pt x="138" y="233"/>
                    </a:lnTo>
                    <a:lnTo>
                      <a:pt x="137" y="233"/>
                    </a:lnTo>
                    <a:lnTo>
                      <a:pt x="136" y="233"/>
                    </a:lnTo>
                    <a:lnTo>
                      <a:pt x="136" y="234"/>
                    </a:lnTo>
                    <a:lnTo>
                      <a:pt x="136" y="235"/>
                    </a:lnTo>
                    <a:lnTo>
                      <a:pt x="135" y="235"/>
                    </a:lnTo>
                    <a:lnTo>
                      <a:pt x="135" y="235"/>
                    </a:lnTo>
                    <a:lnTo>
                      <a:pt x="134" y="235"/>
                    </a:lnTo>
                    <a:lnTo>
                      <a:pt x="133" y="235"/>
                    </a:lnTo>
                    <a:lnTo>
                      <a:pt x="133" y="235"/>
                    </a:lnTo>
                    <a:lnTo>
                      <a:pt x="133" y="235"/>
                    </a:lnTo>
                    <a:lnTo>
                      <a:pt x="132" y="235"/>
                    </a:lnTo>
                    <a:lnTo>
                      <a:pt x="131" y="235"/>
                    </a:lnTo>
                    <a:lnTo>
                      <a:pt x="130" y="235"/>
                    </a:lnTo>
                    <a:lnTo>
                      <a:pt x="130" y="234"/>
                    </a:lnTo>
                    <a:lnTo>
                      <a:pt x="130" y="234"/>
                    </a:lnTo>
                    <a:lnTo>
                      <a:pt x="130" y="234"/>
                    </a:lnTo>
                    <a:lnTo>
                      <a:pt x="129" y="234"/>
                    </a:lnTo>
                    <a:lnTo>
                      <a:pt x="128" y="234"/>
                    </a:lnTo>
                    <a:lnTo>
                      <a:pt x="127" y="234"/>
                    </a:lnTo>
                    <a:lnTo>
                      <a:pt x="127" y="234"/>
                    </a:lnTo>
                    <a:lnTo>
                      <a:pt x="126" y="235"/>
                    </a:lnTo>
                    <a:lnTo>
                      <a:pt x="125" y="235"/>
                    </a:lnTo>
                    <a:lnTo>
                      <a:pt x="125" y="235"/>
                    </a:lnTo>
                    <a:lnTo>
                      <a:pt x="124" y="235"/>
                    </a:lnTo>
                    <a:lnTo>
                      <a:pt x="124" y="235"/>
                    </a:lnTo>
                    <a:lnTo>
                      <a:pt x="124" y="235"/>
                    </a:lnTo>
                    <a:lnTo>
                      <a:pt x="124" y="235"/>
                    </a:lnTo>
                    <a:lnTo>
                      <a:pt x="123" y="234"/>
                    </a:lnTo>
                    <a:lnTo>
                      <a:pt x="122" y="234"/>
                    </a:lnTo>
                    <a:lnTo>
                      <a:pt x="121" y="234"/>
                    </a:lnTo>
                    <a:lnTo>
                      <a:pt x="121" y="233"/>
                    </a:lnTo>
                    <a:lnTo>
                      <a:pt x="121" y="233"/>
                    </a:lnTo>
                    <a:lnTo>
                      <a:pt x="121" y="232"/>
                    </a:lnTo>
                    <a:lnTo>
                      <a:pt x="120" y="232"/>
                    </a:lnTo>
                    <a:lnTo>
                      <a:pt x="119" y="232"/>
                    </a:lnTo>
                    <a:lnTo>
                      <a:pt x="118" y="231"/>
                    </a:lnTo>
                    <a:lnTo>
                      <a:pt x="118" y="231"/>
                    </a:lnTo>
                    <a:lnTo>
                      <a:pt x="118" y="232"/>
                    </a:lnTo>
                    <a:lnTo>
                      <a:pt x="118" y="231"/>
                    </a:lnTo>
                    <a:lnTo>
                      <a:pt x="118" y="232"/>
                    </a:lnTo>
                    <a:lnTo>
                      <a:pt x="118" y="232"/>
                    </a:lnTo>
                    <a:lnTo>
                      <a:pt x="118" y="232"/>
                    </a:lnTo>
                    <a:lnTo>
                      <a:pt x="118" y="232"/>
                    </a:lnTo>
                    <a:lnTo>
                      <a:pt x="118" y="232"/>
                    </a:lnTo>
                    <a:lnTo>
                      <a:pt x="118" y="232"/>
                    </a:lnTo>
                    <a:lnTo>
                      <a:pt x="118" y="233"/>
                    </a:lnTo>
                    <a:lnTo>
                      <a:pt x="118" y="233"/>
                    </a:lnTo>
                    <a:lnTo>
                      <a:pt x="118" y="233"/>
                    </a:lnTo>
                    <a:lnTo>
                      <a:pt x="117" y="233"/>
                    </a:lnTo>
                    <a:lnTo>
                      <a:pt x="116" y="233"/>
                    </a:lnTo>
                    <a:lnTo>
                      <a:pt x="115" y="233"/>
                    </a:lnTo>
                    <a:lnTo>
                      <a:pt x="114" y="233"/>
                    </a:lnTo>
                    <a:lnTo>
                      <a:pt x="112" y="234"/>
                    </a:lnTo>
                    <a:lnTo>
                      <a:pt x="111" y="234"/>
                    </a:lnTo>
                    <a:lnTo>
                      <a:pt x="111" y="235"/>
                    </a:lnTo>
                    <a:lnTo>
                      <a:pt x="111" y="235"/>
                    </a:lnTo>
                    <a:lnTo>
                      <a:pt x="109" y="235"/>
                    </a:lnTo>
                    <a:lnTo>
                      <a:pt x="109" y="235"/>
                    </a:lnTo>
                    <a:lnTo>
                      <a:pt x="109" y="235"/>
                    </a:lnTo>
                    <a:lnTo>
                      <a:pt x="108" y="235"/>
                    </a:lnTo>
                    <a:lnTo>
                      <a:pt x="108" y="235"/>
                    </a:lnTo>
                    <a:lnTo>
                      <a:pt x="108" y="235"/>
                    </a:lnTo>
                    <a:lnTo>
                      <a:pt x="107" y="235"/>
                    </a:lnTo>
                    <a:lnTo>
                      <a:pt x="107" y="236"/>
                    </a:lnTo>
                    <a:lnTo>
                      <a:pt x="105" y="237"/>
                    </a:lnTo>
                    <a:lnTo>
                      <a:pt x="104" y="237"/>
                    </a:lnTo>
                    <a:lnTo>
                      <a:pt x="102" y="238"/>
                    </a:lnTo>
                    <a:lnTo>
                      <a:pt x="102" y="238"/>
                    </a:lnTo>
                    <a:lnTo>
                      <a:pt x="102" y="238"/>
                    </a:lnTo>
                    <a:lnTo>
                      <a:pt x="101" y="238"/>
                    </a:lnTo>
                    <a:lnTo>
                      <a:pt x="102" y="238"/>
                    </a:lnTo>
                    <a:lnTo>
                      <a:pt x="101" y="238"/>
                    </a:lnTo>
                    <a:lnTo>
                      <a:pt x="101" y="237"/>
                    </a:lnTo>
                    <a:lnTo>
                      <a:pt x="102" y="237"/>
                    </a:lnTo>
                    <a:lnTo>
                      <a:pt x="102" y="236"/>
                    </a:lnTo>
                    <a:lnTo>
                      <a:pt x="102" y="236"/>
                    </a:lnTo>
                    <a:lnTo>
                      <a:pt x="102" y="235"/>
                    </a:lnTo>
                    <a:lnTo>
                      <a:pt x="101" y="235"/>
                    </a:lnTo>
                    <a:lnTo>
                      <a:pt x="100" y="235"/>
                    </a:lnTo>
                    <a:lnTo>
                      <a:pt x="100" y="235"/>
                    </a:lnTo>
                    <a:lnTo>
                      <a:pt x="99" y="235"/>
                    </a:lnTo>
                    <a:lnTo>
                      <a:pt x="99" y="235"/>
                    </a:lnTo>
                    <a:lnTo>
                      <a:pt x="98" y="235"/>
                    </a:lnTo>
                    <a:lnTo>
                      <a:pt x="98" y="236"/>
                    </a:lnTo>
                    <a:lnTo>
                      <a:pt x="97" y="236"/>
                    </a:lnTo>
                    <a:lnTo>
                      <a:pt x="98" y="237"/>
                    </a:lnTo>
                    <a:lnTo>
                      <a:pt x="98" y="236"/>
                    </a:lnTo>
                    <a:lnTo>
                      <a:pt x="98" y="237"/>
                    </a:lnTo>
                    <a:lnTo>
                      <a:pt x="99" y="236"/>
                    </a:lnTo>
                    <a:lnTo>
                      <a:pt x="99" y="237"/>
                    </a:lnTo>
                    <a:lnTo>
                      <a:pt x="99" y="238"/>
                    </a:lnTo>
                    <a:lnTo>
                      <a:pt x="100" y="238"/>
                    </a:lnTo>
                    <a:lnTo>
                      <a:pt x="99" y="238"/>
                    </a:lnTo>
                    <a:lnTo>
                      <a:pt x="99" y="239"/>
                    </a:lnTo>
                    <a:lnTo>
                      <a:pt x="99" y="239"/>
                    </a:lnTo>
                    <a:lnTo>
                      <a:pt x="98" y="239"/>
                    </a:lnTo>
                    <a:lnTo>
                      <a:pt x="98" y="240"/>
                    </a:lnTo>
                    <a:lnTo>
                      <a:pt x="97" y="241"/>
                    </a:lnTo>
                    <a:lnTo>
                      <a:pt x="96" y="241"/>
                    </a:lnTo>
                    <a:lnTo>
                      <a:pt x="96" y="241"/>
                    </a:lnTo>
                    <a:lnTo>
                      <a:pt x="96" y="242"/>
                    </a:lnTo>
                    <a:lnTo>
                      <a:pt x="96" y="242"/>
                    </a:lnTo>
                    <a:lnTo>
                      <a:pt x="96" y="242"/>
                    </a:lnTo>
                    <a:lnTo>
                      <a:pt x="96" y="242"/>
                    </a:lnTo>
                    <a:lnTo>
                      <a:pt x="96" y="243"/>
                    </a:lnTo>
                    <a:lnTo>
                      <a:pt x="96" y="244"/>
                    </a:lnTo>
                    <a:lnTo>
                      <a:pt x="96" y="243"/>
                    </a:lnTo>
                    <a:lnTo>
                      <a:pt x="96" y="244"/>
                    </a:lnTo>
                    <a:lnTo>
                      <a:pt x="95" y="244"/>
                    </a:lnTo>
                    <a:lnTo>
                      <a:pt x="95" y="244"/>
                    </a:lnTo>
                    <a:lnTo>
                      <a:pt x="96" y="244"/>
                    </a:lnTo>
                    <a:lnTo>
                      <a:pt x="95" y="244"/>
                    </a:lnTo>
                    <a:lnTo>
                      <a:pt x="95" y="245"/>
                    </a:lnTo>
                    <a:lnTo>
                      <a:pt x="94" y="245"/>
                    </a:lnTo>
                    <a:lnTo>
                      <a:pt x="95" y="244"/>
                    </a:lnTo>
                    <a:lnTo>
                      <a:pt x="94" y="244"/>
                    </a:lnTo>
                    <a:lnTo>
                      <a:pt x="93" y="244"/>
                    </a:lnTo>
                    <a:lnTo>
                      <a:pt x="93" y="245"/>
                    </a:lnTo>
                    <a:lnTo>
                      <a:pt x="93" y="245"/>
                    </a:lnTo>
                    <a:lnTo>
                      <a:pt x="92" y="245"/>
                    </a:lnTo>
                    <a:lnTo>
                      <a:pt x="91" y="245"/>
                    </a:lnTo>
                    <a:lnTo>
                      <a:pt x="91" y="244"/>
                    </a:lnTo>
                    <a:lnTo>
                      <a:pt x="90" y="244"/>
                    </a:lnTo>
                    <a:lnTo>
                      <a:pt x="90" y="245"/>
                    </a:lnTo>
                    <a:lnTo>
                      <a:pt x="90" y="245"/>
                    </a:lnTo>
                    <a:lnTo>
                      <a:pt x="90" y="245"/>
                    </a:lnTo>
                    <a:lnTo>
                      <a:pt x="90" y="244"/>
                    </a:lnTo>
                    <a:lnTo>
                      <a:pt x="89" y="244"/>
                    </a:lnTo>
                    <a:lnTo>
                      <a:pt x="89" y="244"/>
                    </a:lnTo>
                    <a:lnTo>
                      <a:pt x="88" y="244"/>
                    </a:lnTo>
                    <a:lnTo>
                      <a:pt x="88" y="243"/>
                    </a:lnTo>
                    <a:lnTo>
                      <a:pt x="87" y="243"/>
                    </a:lnTo>
                    <a:lnTo>
                      <a:pt x="88" y="242"/>
                    </a:lnTo>
                    <a:lnTo>
                      <a:pt x="87" y="242"/>
                    </a:lnTo>
                    <a:lnTo>
                      <a:pt x="87" y="242"/>
                    </a:lnTo>
                    <a:lnTo>
                      <a:pt x="87" y="242"/>
                    </a:lnTo>
                    <a:lnTo>
                      <a:pt x="87" y="242"/>
                    </a:lnTo>
                    <a:lnTo>
                      <a:pt x="87" y="241"/>
                    </a:lnTo>
                    <a:lnTo>
                      <a:pt x="87" y="241"/>
                    </a:lnTo>
                    <a:lnTo>
                      <a:pt x="87" y="241"/>
                    </a:lnTo>
                    <a:lnTo>
                      <a:pt x="86" y="241"/>
                    </a:lnTo>
                    <a:lnTo>
                      <a:pt x="86" y="240"/>
                    </a:lnTo>
                    <a:lnTo>
                      <a:pt x="87" y="240"/>
                    </a:lnTo>
                    <a:lnTo>
                      <a:pt x="87" y="239"/>
                    </a:lnTo>
                    <a:lnTo>
                      <a:pt x="87" y="238"/>
                    </a:lnTo>
                    <a:lnTo>
                      <a:pt x="87" y="238"/>
                    </a:lnTo>
                    <a:lnTo>
                      <a:pt x="87" y="237"/>
                    </a:lnTo>
                    <a:lnTo>
                      <a:pt x="86" y="238"/>
                    </a:lnTo>
                    <a:lnTo>
                      <a:pt x="86" y="237"/>
                    </a:lnTo>
                    <a:lnTo>
                      <a:pt x="85" y="237"/>
                    </a:lnTo>
                    <a:lnTo>
                      <a:pt x="85" y="236"/>
                    </a:lnTo>
                    <a:lnTo>
                      <a:pt x="85" y="235"/>
                    </a:lnTo>
                    <a:lnTo>
                      <a:pt x="85" y="235"/>
                    </a:lnTo>
                    <a:lnTo>
                      <a:pt x="85" y="235"/>
                    </a:lnTo>
                    <a:lnTo>
                      <a:pt x="84" y="235"/>
                    </a:lnTo>
                    <a:lnTo>
                      <a:pt x="85" y="235"/>
                    </a:lnTo>
                    <a:lnTo>
                      <a:pt x="85" y="234"/>
                    </a:lnTo>
                    <a:lnTo>
                      <a:pt x="84" y="233"/>
                    </a:lnTo>
                    <a:lnTo>
                      <a:pt x="84" y="232"/>
                    </a:lnTo>
                    <a:lnTo>
                      <a:pt x="84" y="232"/>
                    </a:lnTo>
                    <a:lnTo>
                      <a:pt x="83" y="232"/>
                    </a:lnTo>
                    <a:lnTo>
                      <a:pt x="83" y="231"/>
                    </a:lnTo>
                    <a:lnTo>
                      <a:pt x="83" y="231"/>
                    </a:lnTo>
                    <a:lnTo>
                      <a:pt x="82" y="230"/>
                    </a:lnTo>
                    <a:lnTo>
                      <a:pt x="81" y="230"/>
                    </a:lnTo>
                    <a:lnTo>
                      <a:pt x="80" y="230"/>
                    </a:lnTo>
                    <a:lnTo>
                      <a:pt x="81" y="230"/>
                    </a:lnTo>
                    <a:lnTo>
                      <a:pt x="81" y="229"/>
                    </a:lnTo>
                    <a:lnTo>
                      <a:pt x="80" y="229"/>
                    </a:lnTo>
                    <a:lnTo>
                      <a:pt x="80" y="229"/>
                    </a:lnTo>
                    <a:lnTo>
                      <a:pt x="80" y="229"/>
                    </a:lnTo>
                    <a:lnTo>
                      <a:pt x="80" y="229"/>
                    </a:lnTo>
                    <a:lnTo>
                      <a:pt x="80" y="228"/>
                    </a:lnTo>
                    <a:lnTo>
                      <a:pt x="79" y="228"/>
                    </a:lnTo>
                    <a:lnTo>
                      <a:pt x="79" y="228"/>
                    </a:lnTo>
                    <a:lnTo>
                      <a:pt x="79" y="227"/>
                    </a:lnTo>
                    <a:lnTo>
                      <a:pt x="79" y="228"/>
                    </a:lnTo>
                    <a:lnTo>
                      <a:pt x="79" y="227"/>
                    </a:lnTo>
                    <a:lnTo>
                      <a:pt x="79" y="227"/>
                    </a:lnTo>
                    <a:lnTo>
                      <a:pt x="79" y="227"/>
                    </a:lnTo>
                    <a:lnTo>
                      <a:pt x="79" y="227"/>
                    </a:lnTo>
                    <a:lnTo>
                      <a:pt x="79" y="227"/>
                    </a:lnTo>
                    <a:lnTo>
                      <a:pt x="79" y="227"/>
                    </a:lnTo>
                    <a:lnTo>
                      <a:pt x="79" y="226"/>
                    </a:lnTo>
                    <a:lnTo>
                      <a:pt x="78" y="226"/>
                    </a:lnTo>
                    <a:lnTo>
                      <a:pt x="79" y="226"/>
                    </a:lnTo>
                    <a:lnTo>
                      <a:pt x="78" y="226"/>
                    </a:lnTo>
                    <a:lnTo>
                      <a:pt x="78" y="225"/>
                    </a:lnTo>
                    <a:lnTo>
                      <a:pt x="78" y="224"/>
                    </a:lnTo>
                    <a:lnTo>
                      <a:pt x="78" y="225"/>
                    </a:lnTo>
                    <a:lnTo>
                      <a:pt x="77" y="225"/>
                    </a:lnTo>
                    <a:lnTo>
                      <a:pt x="77" y="224"/>
                    </a:lnTo>
                    <a:lnTo>
                      <a:pt x="78" y="224"/>
                    </a:lnTo>
                    <a:lnTo>
                      <a:pt x="78" y="223"/>
                    </a:lnTo>
                    <a:lnTo>
                      <a:pt x="78" y="223"/>
                    </a:lnTo>
                    <a:lnTo>
                      <a:pt x="77" y="223"/>
                    </a:lnTo>
                    <a:lnTo>
                      <a:pt x="77" y="223"/>
                    </a:lnTo>
                    <a:lnTo>
                      <a:pt x="77" y="223"/>
                    </a:lnTo>
                    <a:lnTo>
                      <a:pt x="77" y="222"/>
                    </a:lnTo>
                    <a:lnTo>
                      <a:pt x="77" y="223"/>
                    </a:lnTo>
                    <a:lnTo>
                      <a:pt x="77" y="222"/>
                    </a:lnTo>
                    <a:lnTo>
                      <a:pt x="77" y="221"/>
                    </a:lnTo>
                    <a:lnTo>
                      <a:pt x="77" y="221"/>
                    </a:lnTo>
                    <a:lnTo>
                      <a:pt x="77" y="221"/>
                    </a:lnTo>
                    <a:lnTo>
                      <a:pt x="77" y="220"/>
                    </a:lnTo>
                    <a:lnTo>
                      <a:pt x="77" y="221"/>
                    </a:lnTo>
                    <a:lnTo>
                      <a:pt x="77" y="220"/>
                    </a:lnTo>
                    <a:lnTo>
                      <a:pt x="77" y="220"/>
                    </a:lnTo>
                    <a:lnTo>
                      <a:pt x="77" y="220"/>
                    </a:lnTo>
                    <a:lnTo>
                      <a:pt x="77" y="220"/>
                    </a:lnTo>
                    <a:lnTo>
                      <a:pt x="77" y="220"/>
                    </a:lnTo>
                    <a:lnTo>
                      <a:pt x="77" y="220"/>
                    </a:lnTo>
                    <a:lnTo>
                      <a:pt x="77" y="219"/>
                    </a:lnTo>
                    <a:lnTo>
                      <a:pt x="77" y="220"/>
                    </a:lnTo>
                    <a:lnTo>
                      <a:pt x="77" y="220"/>
                    </a:lnTo>
                    <a:lnTo>
                      <a:pt x="77" y="219"/>
                    </a:lnTo>
                    <a:lnTo>
                      <a:pt x="77" y="219"/>
                    </a:lnTo>
                    <a:lnTo>
                      <a:pt x="77" y="219"/>
                    </a:lnTo>
                    <a:lnTo>
                      <a:pt x="77" y="219"/>
                    </a:lnTo>
                    <a:lnTo>
                      <a:pt x="78" y="219"/>
                    </a:lnTo>
                    <a:lnTo>
                      <a:pt x="77" y="219"/>
                    </a:lnTo>
                    <a:lnTo>
                      <a:pt x="77" y="218"/>
                    </a:lnTo>
                    <a:lnTo>
                      <a:pt x="77" y="218"/>
                    </a:lnTo>
                    <a:lnTo>
                      <a:pt x="77" y="218"/>
                    </a:lnTo>
                    <a:lnTo>
                      <a:pt x="77" y="217"/>
                    </a:lnTo>
                    <a:lnTo>
                      <a:pt x="77" y="217"/>
                    </a:lnTo>
                    <a:lnTo>
                      <a:pt x="77" y="216"/>
                    </a:lnTo>
                    <a:lnTo>
                      <a:pt x="77" y="217"/>
                    </a:lnTo>
                    <a:lnTo>
                      <a:pt x="77" y="217"/>
                    </a:lnTo>
                    <a:lnTo>
                      <a:pt x="77" y="216"/>
                    </a:lnTo>
                    <a:lnTo>
                      <a:pt x="77" y="216"/>
                    </a:lnTo>
                    <a:lnTo>
                      <a:pt x="77" y="216"/>
                    </a:lnTo>
                    <a:lnTo>
                      <a:pt x="77" y="216"/>
                    </a:lnTo>
                    <a:lnTo>
                      <a:pt x="78" y="216"/>
                    </a:lnTo>
                    <a:lnTo>
                      <a:pt x="77" y="216"/>
                    </a:lnTo>
                    <a:lnTo>
                      <a:pt x="78" y="216"/>
                    </a:lnTo>
                    <a:lnTo>
                      <a:pt x="78" y="215"/>
                    </a:lnTo>
                    <a:lnTo>
                      <a:pt x="77" y="215"/>
                    </a:lnTo>
                    <a:lnTo>
                      <a:pt x="78" y="215"/>
                    </a:lnTo>
                    <a:lnTo>
                      <a:pt x="78" y="214"/>
                    </a:lnTo>
                    <a:lnTo>
                      <a:pt x="79" y="214"/>
                    </a:lnTo>
                    <a:lnTo>
                      <a:pt x="79" y="213"/>
                    </a:lnTo>
                    <a:lnTo>
                      <a:pt x="79" y="213"/>
                    </a:lnTo>
                    <a:lnTo>
                      <a:pt x="78" y="213"/>
                    </a:lnTo>
                    <a:lnTo>
                      <a:pt x="79" y="212"/>
                    </a:lnTo>
                    <a:lnTo>
                      <a:pt x="79" y="213"/>
                    </a:lnTo>
                    <a:lnTo>
                      <a:pt x="79" y="212"/>
                    </a:lnTo>
                    <a:lnTo>
                      <a:pt x="79" y="212"/>
                    </a:lnTo>
                    <a:lnTo>
                      <a:pt x="79" y="212"/>
                    </a:lnTo>
                    <a:lnTo>
                      <a:pt x="79" y="212"/>
                    </a:lnTo>
                    <a:lnTo>
                      <a:pt x="79" y="211"/>
                    </a:lnTo>
                    <a:lnTo>
                      <a:pt x="79" y="211"/>
                    </a:lnTo>
                    <a:lnTo>
                      <a:pt x="79" y="211"/>
                    </a:lnTo>
                    <a:lnTo>
                      <a:pt x="79" y="210"/>
                    </a:lnTo>
                    <a:lnTo>
                      <a:pt x="79" y="210"/>
                    </a:lnTo>
                    <a:lnTo>
                      <a:pt x="79" y="210"/>
                    </a:lnTo>
                    <a:lnTo>
                      <a:pt x="79" y="210"/>
                    </a:lnTo>
                    <a:lnTo>
                      <a:pt x="80" y="210"/>
                    </a:lnTo>
                    <a:lnTo>
                      <a:pt x="80" y="209"/>
                    </a:lnTo>
                    <a:lnTo>
                      <a:pt x="80" y="208"/>
                    </a:lnTo>
                    <a:lnTo>
                      <a:pt x="79" y="208"/>
                    </a:lnTo>
                    <a:lnTo>
                      <a:pt x="80" y="207"/>
                    </a:lnTo>
                    <a:lnTo>
                      <a:pt x="80" y="207"/>
                    </a:lnTo>
                    <a:lnTo>
                      <a:pt x="80" y="207"/>
                    </a:lnTo>
                    <a:lnTo>
                      <a:pt x="80" y="206"/>
                    </a:lnTo>
                    <a:lnTo>
                      <a:pt x="80" y="206"/>
                    </a:lnTo>
                    <a:lnTo>
                      <a:pt x="80" y="206"/>
                    </a:lnTo>
                    <a:lnTo>
                      <a:pt x="80" y="205"/>
                    </a:lnTo>
                    <a:lnTo>
                      <a:pt x="80" y="205"/>
                    </a:lnTo>
                    <a:lnTo>
                      <a:pt x="80" y="204"/>
                    </a:lnTo>
                    <a:lnTo>
                      <a:pt x="80" y="204"/>
                    </a:lnTo>
                    <a:lnTo>
                      <a:pt x="80" y="204"/>
                    </a:lnTo>
                    <a:lnTo>
                      <a:pt x="79" y="204"/>
                    </a:lnTo>
                    <a:lnTo>
                      <a:pt x="76" y="205"/>
                    </a:lnTo>
                    <a:lnTo>
                      <a:pt x="75" y="205"/>
                    </a:lnTo>
                    <a:lnTo>
                      <a:pt x="74" y="205"/>
                    </a:lnTo>
                    <a:lnTo>
                      <a:pt x="74" y="205"/>
                    </a:lnTo>
                    <a:lnTo>
                      <a:pt x="74" y="205"/>
                    </a:lnTo>
                    <a:lnTo>
                      <a:pt x="73" y="205"/>
                    </a:lnTo>
                    <a:lnTo>
                      <a:pt x="72" y="205"/>
                    </a:lnTo>
                    <a:lnTo>
                      <a:pt x="71" y="205"/>
                    </a:lnTo>
                    <a:lnTo>
                      <a:pt x="70" y="205"/>
                    </a:lnTo>
                    <a:lnTo>
                      <a:pt x="69" y="205"/>
                    </a:lnTo>
                    <a:lnTo>
                      <a:pt x="68" y="205"/>
                    </a:lnTo>
                    <a:lnTo>
                      <a:pt x="68" y="205"/>
                    </a:lnTo>
                    <a:lnTo>
                      <a:pt x="68" y="206"/>
                    </a:lnTo>
                    <a:lnTo>
                      <a:pt x="68" y="206"/>
                    </a:lnTo>
                    <a:lnTo>
                      <a:pt x="67" y="206"/>
                    </a:lnTo>
                    <a:lnTo>
                      <a:pt x="64" y="206"/>
                    </a:lnTo>
                    <a:lnTo>
                      <a:pt x="63" y="206"/>
                    </a:lnTo>
                    <a:lnTo>
                      <a:pt x="62" y="206"/>
                    </a:lnTo>
                    <a:lnTo>
                      <a:pt x="62" y="206"/>
                    </a:lnTo>
                    <a:lnTo>
                      <a:pt x="61" y="206"/>
                    </a:lnTo>
                    <a:lnTo>
                      <a:pt x="60" y="206"/>
                    </a:lnTo>
                    <a:lnTo>
                      <a:pt x="59" y="206"/>
                    </a:lnTo>
                    <a:lnTo>
                      <a:pt x="59" y="206"/>
                    </a:lnTo>
                    <a:lnTo>
                      <a:pt x="57" y="207"/>
                    </a:lnTo>
                    <a:lnTo>
                      <a:pt x="55" y="207"/>
                    </a:lnTo>
                    <a:lnTo>
                      <a:pt x="54" y="207"/>
                    </a:lnTo>
                    <a:lnTo>
                      <a:pt x="53" y="207"/>
                    </a:lnTo>
                    <a:lnTo>
                      <a:pt x="52" y="207"/>
                    </a:lnTo>
                    <a:lnTo>
                      <a:pt x="51" y="207"/>
                    </a:lnTo>
                    <a:lnTo>
                      <a:pt x="51" y="207"/>
                    </a:lnTo>
                    <a:lnTo>
                      <a:pt x="50" y="207"/>
                    </a:lnTo>
                    <a:lnTo>
                      <a:pt x="48" y="207"/>
                    </a:lnTo>
                    <a:lnTo>
                      <a:pt x="47" y="207"/>
                    </a:lnTo>
                    <a:lnTo>
                      <a:pt x="46" y="207"/>
                    </a:lnTo>
                    <a:lnTo>
                      <a:pt x="46" y="207"/>
                    </a:lnTo>
                    <a:lnTo>
                      <a:pt x="46" y="207"/>
                    </a:lnTo>
                    <a:lnTo>
                      <a:pt x="45" y="207"/>
                    </a:lnTo>
                    <a:lnTo>
                      <a:pt x="43" y="207"/>
                    </a:lnTo>
                    <a:lnTo>
                      <a:pt x="43" y="207"/>
                    </a:lnTo>
                    <a:lnTo>
                      <a:pt x="42" y="207"/>
                    </a:lnTo>
                    <a:lnTo>
                      <a:pt x="41" y="207"/>
                    </a:lnTo>
                    <a:lnTo>
                      <a:pt x="40" y="207"/>
                    </a:lnTo>
                    <a:lnTo>
                      <a:pt x="39" y="207"/>
                    </a:lnTo>
                    <a:lnTo>
                      <a:pt x="38" y="207"/>
                    </a:lnTo>
                    <a:lnTo>
                      <a:pt x="37" y="207"/>
                    </a:lnTo>
                    <a:lnTo>
                      <a:pt x="37" y="207"/>
                    </a:lnTo>
                    <a:lnTo>
                      <a:pt x="34" y="208"/>
                    </a:lnTo>
                    <a:lnTo>
                      <a:pt x="34" y="208"/>
                    </a:lnTo>
                    <a:lnTo>
                      <a:pt x="34" y="208"/>
                    </a:lnTo>
                    <a:lnTo>
                      <a:pt x="33" y="208"/>
                    </a:lnTo>
                    <a:lnTo>
                      <a:pt x="32" y="208"/>
                    </a:lnTo>
                    <a:lnTo>
                      <a:pt x="31" y="208"/>
                    </a:lnTo>
                    <a:lnTo>
                      <a:pt x="28" y="208"/>
                    </a:lnTo>
                    <a:lnTo>
                      <a:pt x="28" y="208"/>
                    </a:lnTo>
                    <a:lnTo>
                      <a:pt x="27" y="208"/>
                    </a:lnTo>
                    <a:lnTo>
                      <a:pt x="25" y="208"/>
                    </a:lnTo>
                    <a:lnTo>
                      <a:pt x="24" y="208"/>
                    </a:lnTo>
                    <a:lnTo>
                      <a:pt x="23" y="209"/>
                    </a:lnTo>
                    <a:lnTo>
                      <a:pt x="22" y="209"/>
                    </a:lnTo>
                    <a:lnTo>
                      <a:pt x="22" y="209"/>
                    </a:lnTo>
                    <a:lnTo>
                      <a:pt x="21" y="209"/>
                    </a:lnTo>
                    <a:lnTo>
                      <a:pt x="18" y="209"/>
                    </a:lnTo>
                    <a:lnTo>
                      <a:pt x="12" y="209"/>
                    </a:lnTo>
                    <a:lnTo>
                      <a:pt x="7" y="210"/>
                    </a:lnTo>
                    <a:lnTo>
                      <a:pt x="6" y="210"/>
                    </a:lnTo>
                    <a:lnTo>
                      <a:pt x="5" y="210"/>
                    </a:lnTo>
                    <a:lnTo>
                      <a:pt x="3" y="210"/>
                    </a:lnTo>
                    <a:lnTo>
                      <a:pt x="1" y="210"/>
                    </a:lnTo>
                    <a:lnTo>
                      <a:pt x="2" y="210"/>
                    </a:lnTo>
                    <a:lnTo>
                      <a:pt x="2" y="209"/>
                    </a:lnTo>
                    <a:lnTo>
                      <a:pt x="3" y="209"/>
                    </a:lnTo>
                    <a:lnTo>
                      <a:pt x="3" y="209"/>
                    </a:lnTo>
                    <a:lnTo>
                      <a:pt x="3" y="208"/>
                    </a:lnTo>
                    <a:lnTo>
                      <a:pt x="4" y="208"/>
                    </a:lnTo>
                    <a:lnTo>
                      <a:pt x="4" y="207"/>
                    </a:lnTo>
                    <a:lnTo>
                      <a:pt x="4" y="207"/>
                    </a:lnTo>
                    <a:lnTo>
                      <a:pt x="4" y="206"/>
                    </a:lnTo>
                    <a:lnTo>
                      <a:pt x="3" y="205"/>
                    </a:lnTo>
                    <a:lnTo>
                      <a:pt x="3" y="204"/>
                    </a:lnTo>
                    <a:lnTo>
                      <a:pt x="2" y="204"/>
                    </a:lnTo>
                    <a:lnTo>
                      <a:pt x="2" y="204"/>
                    </a:lnTo>
                    <a:lnTo>
                      <a:pt x="1" y="204"/>
                    </a:lnTo>
                    <a:lnTo>
                      <a:pt x="1" y="204"/>
                    </a:lnTo>
                    <a:lnTo>
                      <a:pt x="1" y="203"/>
                    </a:lnTo>
                    <a:lnTo>
                      <a:pt x="2" y="202"/>
                    </a:lnTo>
                    <a:lnTo>
                      <a:pt x="3" y="201"/>
                    </a:lnTo>
                    <a:lnTo>
                      <a:pt x="3" y="201"/>
                    </a:lnTo>
                    <a:lnTo>
                      <a:pt x="3" y="200"/>
                    </a:lnTo>
                    <a:lnTo>
                      <a:pt x="3" y="199"/>
                    </a:lnTo>
                    <a:lnTo>
                      <a:pt x="2" y="199"/>
                    </a:lnTo>
                    <a:lnTo>
                      <a:pt x="2" y="198"/>
                    </a:lnTo>
                    <a:lnTo>
                      <a:pt x="1" y="198"/>
                    </a:lnTo>
                    <a:lnTo>
                      <a:pt x="1" y="198"/>
                    </a:lnTo>
                    <a:lnTo>
                      <a:pt x="0" y="197"/>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9" name="Freeform 327"/>
              <p:cNvSpPr>
                <a:spLocks/>
              </p:cNvSpPr>
              <p:nvPr/>
            </p:nvSpPr>
            <p:spPr bwMode="auto">
              <a:xfrm>
                <a:off x="4610" y="1925"/>
                <a:ext cx="5" cy="1"/>
              </a:xfrm>
              <a:custGeom>
                <a:avLst/>
                <a:gdLst>
                  <a:gd name="T0" fmla="*/ 0 w 5"/>
                  <a:gd name="T1" fmla="*/ 0 h 1"/>
                  <a:gd name="T2" fmla="*/ 1 w 5"/>
                  <a:gd name="T3" fmla="*/ 0 h 1"/>
                  <a:gd name="T4" fmla="*/ 1 w 5"/>
                  <a:gd name="T5" fmla="*/ 0 h 1"/>
                  <a:gd name="T6" fmla="*/ 1 w 5"/>
                  <a:gd name="T7" fmla="*/ 1 h 1"/>
                  <a:gd name="T8" fmla="*/ 2 w 5"/>
                  <a:gd name="T9" fmla="*/ 1 h 1"/>
                  <a:gd name="T10" fmla="*/ 2 w 5"/>
                  <a:gd name="T11" fmla="*/ 0 h 1"/>
                  <a:gd name="T12" fmla="*/ 3 w 5"/>
                  <a:gd name="T13" fmla="*/ 0 h 1"/>
                  <a:gd name="T14" fmla="*/ 4 w 5"/>
                  <a:gd name="T15" fmla="*/ 0 h 1"/>
                  <a:gd name="T16" fmla="*/ 5 w 5"/>
                  <a:gd name="T17" fmla="*/ 0 h 1"/>
                  <a:gd name="T18" fmla="*/ 4 w 5"/>
                  <a:gd name="T19" fmla="*/ 0 h 1"/>
                  <a:gd name="T20" fmla="*/ 3 w 5"/>
                  <a:gd name="T21" fmla="*/ 1 h 1"/>
                  <a:gd name="T22" fmla="*/ 2 w 5"/>
                  <a:gd name="T23" fmla="*/ 1 h 1"/>
                  <a:gd name="T24" fmla="*/ 1 w 5"/>
                  <a:gd name="T25" fmla="*/ 1 h 1"/>
                  <a:gd name="T26" fmla="*/ 1 w 5"/>
                  <a:gd name="T27" fmla="*/ 0 h 1"/>
                  <a:gd name="T28" fmla="*/ 0 w 5"/>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
                    <a:moveTo>
                      <a:pt x="0" y="0"/>
                    </a:moveTo>
                    <a:lnTo>
                      <a:pt x="1" y="0"/>
                    </a:lnTo>
                    <a:lnTo>
                      <a:pt x="1" y="0"/>
                    </a:lnTo>
                    <a:lnTo>
                      <a:pt x="1" y="1"/>
                    </a:lnTo>
                    <a:lnTo>
                      <a:pt x="2" y="1"/>
                    </a:lnTo>
                    <a:lnTo>
                      <a:pt x="2" y="0"/>
                    </a:lnTo>
                    <a:lnTo>
                      <a:pt x="3" y="0"/>
                    </a:lnTo>
                    <a:lnTo>
                      <a:pt x="4" y="0"/>
                    </a:lnTo>
                    <a:lnTo>
                      <a:pt x="5" y="0"/>
                    </a:lnTo>
                    <a:lnTo>
                      <a:pt x="4" y="0"/>
                    </a:lnTo>
                    <a:lnTo>
                      <a:pt x="3" y="1"/>
                    </a:lnTo>
                    <a:lnTo>
                      <a:pt x="2" y="1"/>
                    </a:ln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0" name="Freeform 328"/>
              <p:cNvSpPr>
                <a:spLocks/>
              </p:cNvSpPr>
              <p:nvPr/>
            </p:nvSpPr>
            <p:spPr bwMode="auto">
              <a:xfrm>
                <a:off x="4610" y="1925"/>
                <a:ext cx="5" cy="1"/>
              </a:xfrm>
              <a:custGeom>
                <a:avLst/>
                <a:gdLst>
                  <a:gd name="T0" fmla="*/ 0 w 5"/>
                  <a:gd name="T1" fmla="*/ 0 h 1"/>
                  <a:gd name="T2" fmla="*/ 1 w 5"/>
                  <a:gd name="T3" fmla="*/ 0 h 1"/>
                  <a:gd name="T4" fmla="*/ 1 w 5"/>
                  <a:gd name="T5" fmla="*/ 0 h 1"/>
                  <a:gd name="T6" fmla="*/ 1 w 5"/>
                  <a:gd name="T7" fmla="*/ 1 h 1"/>
                  <a:gd name="T8" fmla="*/ 2 w 5"/>
                  <a:gd name="T9" fmla="*/ 1 h 1"/>
                  <a:gd name="T10" fmla="*/ 2 w 5"/>
                  <a:gd name="T11" fmla="*/ 0 h 1"/>
                  <a:gd name="T12" fmla="*/ 3 w 5"/>
                  <a:gd name="T13" fmla="*/ 0 h 1"/>
                  <a:gd name="T14" fmla="*/ 4 w 5"/>
                  <a:gd name="T15" fmla="*/ 0 h 1"/>
                  <a:gd name="T16" fmla="*/ 5 w 5"/>
                  <a:gd name="T17" fmla="*/ 0 h 1"/>
                  <a:gd name="T18" fmla="*/ 4 w 5"/>
                  <a:gd name="T19" fmla="*/ 0 h 1"/>
                  <a:gd name="T20" fmla="*/ 3 w 5"/>
                  <a:gd name="T21" fmla="*/ 1 h 1"/>
                  <a:gd name="T22" fmla="*/ 2 w 5"/>
                  <a:gd name="T23" fmla="*/ 1 h 1"/>
                  <a:gd name="T24" fmla="*/ 1 w 5"/>
                  <a:gd name="T25" fmla="*/ 1 h 1"/>
                  <a:gd name="T26" fmla="*/ 1 w 5"/>
                  <a:gd name="T27" fmla="*/ 0 h 1"/>
                  <a:gd name="T28" fmla="*/ 0 w 5"/>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
                    <a:moveTo>
                      <a:pt x="0" y="0"/>
                    </a:moveTo>
                    <a:lnTo>
                      <a:pt x="1" y="0"/>
                    </a:lnTo>
                    <a:lnTo>
                      <a:pt x="1" y="0"/>
                    </a:lnTo>
                    <a:lnTo>
                      <a:pt x="1" y="1"/>
                    </a:lnTo>
                    <a:lnTo>
                      <a:pt x="2" y="1"/>
                    </a:lnTo>
                    <a:lnTo>
                      <a:pt x="2" y="0"/>
                    </a:lnTo>
                    <a:lnTo>
                      <a:pt x="3" y="0"/>
                    </a:lnTo>
                    <a:lnTo>
                      <a:pt x="4" y="0"/>
                    </a:lnTo>
                    <a:lnTo>
                      <a:pt x="5" y="0"/>
                    </a:lnTo>
                    <a:lnTo>
                      <a:pt x="4" y="0"/>
                    </a:lnTo>
                    <a:lnTo>
                      <a:pt x="3" y="1"/>
                    </a:lnTo>
                    <a:lnTo>
                      <a:pt x="2" y="1"/>
                    </a:ln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1" name="Freeform 329"/>
              <p:cNvSpPr>
                <a:spLocks/>
              </p:cNvSpPr>
              <p:nvPr/>
            </p:nvSpPr>
            <p:spPr bwMode="auto">
              <a:xfrm>
                <a:off x="4606" y="192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2" name="Freeform 330"/>
              <p:cNvSpPr>
                <a:spLocks/>
              </p:cNvSpPr>
              <p:nvPr/>
            </p:nvSpPr>
            <p:spPr bwMode="auto">
              <a:xfrm>
                <a:off x="4598" y="1924"/>
                <a:ext cx="10" cy="1"/>
              </a:xfrm>
              <a:custGeom>
                <a:avLst/>
                <a:gdLst>
                  <a:gd name="T0" fmla="*/ 0 w 10"/>
                  <a:gd name="T1" fmla="*/ 1 h 1"/>
                  <a:gd name="T2" fmla="*/ 1 w 10"/>
                  <a:gd name="T3" fmla="*/ 1 h 1"/>
                  <a:gd name="T4" fmla="*/ 1 w 10"/>
                  <a:gd name="T5" fmla="*/ 1 h 1"/>
                  <a:gd name="T6" fmla="*/ 2 w 10"/>
                  <a:gd name="T7" fmla="*/ 1 h 1"/>
                  <a:gd name="T8" fmla="*/ 2 w 10"/>
                  <a:gd name="T9" fmla="*/ 0 h 1"/>
                  <a:gd name="T10" fmla="*/ 3 w 10"/>
                  <a:gd name="T11" fmla="*/ 0 h 1"/>
                  <a:gd name="T12" fmla="*/ 4 w 10"/>
                  <a:gd name="T13" fmla="*/ 0 h 1"/>
                  <a:gd name="T14" fmla="*/ 4 w 10"/>
                  <a:gd name="T15" fmla="*/ 1 h 1"/>
                  <a:gd name="T16" fmla="*/ 4 w 10"/>
                  <a:gd name="T17" fmla="*/ 1 h 1"/>
                  <a:gd name="T18" fmla="*/ 6 w 10"/>
                  <a:gd name="T19" fmla="*/ 1 h 1"/>
                  <a:gd name="T20" fmla="*/ 7 w 10"/>
                  <a:gd name="T21" fmla="*/ 1 h 1"/>
                  <a:gd name="T22" fmla="*/ 8 w 10"/>
                  <a:gd name="T23" fmla="*/ 1 h 1"/>
                  <a:gd name="T24" fmla="*/ 8 w 10"/>
                  <a:gd name="T25" fmla="*/ 1 h 1"/>
                  <a:gd name="T26" fmla="*/ 8 w 10"/>
                  <a:gd name="T27" fmla="*/ 1 h 1"/>
                  <a:gd name="T28" fmla="*/ 9 w 10"/>
                  <a:gd name="T29" fmla="*/ 1 h 1"/>
                  <a:gd name="T30" fmla="*/ 9 w 10"/>
                  <a:gd name="T31" fmla="*/ 1 h 1"/>
                  <a:gd name="T32" fmla="*/ 10 w 10"/>
                  <a:gd name="T33" fmla="*/ 1 h 1"/>
                  <a:gd name="T34" fmla="*/ 10 w 10"/>
                  <a:gd name="T35" fmla="*/ 1 h 1"/>
                  <a:gd name="T36" fmla="*/ 9 w 10"/>
                  <a:gd name="T37" fmla="*/ 1 h 1"/>
                  <a:gd name="T38" fmla="*/ 8 w 10"/>
                  <a:gd name="T39" fmla="*/ 1 h 1"/>
                  <a:gd name="T40" fmla="*/ 8 w 10"/>
                  <a:gd name="T41" fmla="*/ 1 h 1"/>
                  <a:gd name="T42" fmla="*/ 8 w 10"/>
                  <a:gd name="T43" fmla="*/ 1 h 1"/>
                  <a:gd name="T44" fmla="*/ 7 w 10"/>
                  <a:gd name="T45" fmla="*/ 1 h 1"/>
                  <a:gd name="T46" fmla="*/ 6 w 10"/>
                  <a:gd name="T47" fmla="*/ 1 h 1"/>
                  <a:gd name="T48" fmla="*/ 5 w 10"/>
                  <a:gd name="T49" fmla="*/ 1 h 1"/>
                  <a:gd name="T50" fmla="*/ 4 w 10"/>
                  <a:gd name="T51" fmla="*/ 1 h 1"/>
                  <a:gd name="T52" fmla="*/ 4 w 10"/>
                  <a:gd name="T53" fmla="*/ 1 h 1"/>
                  <a:gd name="T54" fmla="*/ 3 w 10"/>
                  <a:gd name="T55" fmla="*/ 1 h 1"/>
                  <a:gd name="T56" fmla="*/ 2 w 10"/>
                  <a:gd name="T57" fmla="*/ 1 h 1"/>
                  <a:gd name="T58" fmla="*/ 1 w 10"/>
                  <a:gd name="T59" fmla="*/ 1 h 1"/>
                  <a:gd name="T60" fmla="*/ 1 w 10"/>
                  <a:gd name="T61" fmla="*/ 1 h 1"/>
                  <a:gd name="T62" fmla="*/ 0 w 10"/>
                  <a:gd name="T6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1">
                    <a:moveTo>
                      <a:pt x="0" y="1"/>
                    </a:moveTo>
                    <a:lnTo>
                      <a:pt x="1" y="1"/>
                    </a:lnTo>
                    <a:lnTo>
                      <a:pt x="1" y="1"/>
                    </a:lnTo>
                    <a:lnTo>
                      <a:pt x="2" y="1"/>
                    </a:lnTo>
                    <a:lnTo>
                      <a:pt x="2" y="0"/>
                    </a:lnTo>
                    <a:lnTo>
                      <a:pt x="3" y="0"/>
                    </a:lnTo>
                    <a:lnTo>
                      <a:pt x="4" y="0"/>
                    </a:lnTo>
                    <a:lnTo>
                      <a:pt x="4" y="1"/>
                    </a:lnTo>
                    <a:lnTo>
                      <a:pt x="4" y="1"/>
                    </a:lnTo>
                    <a:lnTo>
                      <a:pt x="6" y="1"/>
                    </a:lnTo>
                    <a:lnTo>
                      <a:pt x="7" y="1"/>
                    </a:lnTo>
                    <a:lnTo>
                      <a:pt x="8" y="1"/>
                    </a:lnTo>
                    <a:lnTo>
                      <a:pt x="8" y="1"/>
                    </a:lnTo>
                    <a:lnTo>
                      <a:pt x="8" y="1"/>
                    </a:lnTo>
                    <a:lnTo>
                      <a:pt x="9" y="1"/>
                    </a:lnTo>
                    <a:lnTo>
                      <a:pt x="9" y="1"/>
                    </a:lnTo>
                    <a:lnTo>
                      <a:pt x="10" y="1"/>
                    </a:lnTo>
                    <a:lnTo>
                      <a:pt x="10" y="1"/>
                    </a:lnTo>
                    <a:lnTo>
                      <a:pt x="9" y="1"/>
                    </a:lnTo>
                    <a:lnTo>
                      <a:pt x="8" y="1"/>
                    </a:lnTo>
                    <a:lnTo>
                      <a:pt x="8" y="1"/>
                    </a:lnTo>
                    <a:lnTo>
                      <a:pt x="8" y="1"/>
                    </a:lnTo>
                    <a:lnTo>
                      <a:pt x="7" y="1"/>
                    </a:lnTo>
                    <a:lnTo>
                      <a:pt x="6" y="1"/>
                    </a:lnTo>
                    <a:lnTo>
                      <a:pt x="5" y="1"/>
                    </a:lnTo>
                    <a:lnTo>
                      <a:pt x="4" y="1"/>
                    </a:lnTo>
                    <a:lnTo>
                      <a:pt x="4" y="1"/>
                    </a:lnTo>
                    <a:lnTo>
                      <a:pt x="3" y="1"/>
                    </a:lnTo>
                    <a:lnTo>
                      <a:pt x="2" y="1"/>
                    </a:lnTo>
                    <a:lnTo>
                      <a:pt x="1"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3" name="Freeform 331"/>
              <p:cNvSpPr>
                <a:spLocks/>
              </p:cNvSpPr>
              <p:nvPr/>
            </p:nvSpPr>
            <p:spPr bwMode="auto">
              <a:xfrm>
                <a:off x="4598" y="1924"/>
                <a:ext cx="10" cy="1"/>
              </a:xfrm>
              <a:custGeom>
                <a:avLst/>
                <a:gdLst>
                  <a:gd name="T0" fmla="*/ 0 w 10"/>
                  <a:gd name="T1" fmla="*/ 1 h 1"/>
                  <a:gd name="T2" fmla="*/ 1 w 10"/>
                  <a:gd name="T3" fmla="*/ 1 h 1"/>
                  <a:gd name="T4" fmla="*/ 1 w 10"/>
                  <a:gd name="T5" fmla="*/ 1 h 1"/>
                  <a:gd name="T6" fmla="*/ 2 w 10"/>
                  <a:gd name="T7" fmla="*/ 1 h 1"/>
                  <a:gd name="T8" fmla="*/ 2 w 10"/>
                  <a:gd name="T9" fmla="*/ 0 h 1"/>
                  <a:gd name="T10" fmla="*/ 3 w 10"/>
                  <a:gd name="T11" fmla="*/ 0 h 1"/>
                  <a:gd name="T12" fmla="*/ 4 w 10"/>
                  <a:gd name="T13" fmla="*/ 0 h 1"/>
                  <a:gd name="T14" fmla="*/ 4 w 10"/>
                  <a:gd name="T15" fmla="*/ 1 h 1"/>
                  <a:gd name="T16" fmla="*/ 4 w 10"/>
                  <a:gd name="T17" fmla="*/ 1 h 1"/>
                  <a:gd name="T18" fmla="*/ 6 w 10"/>
                  <a:gd name="T19" fmla="*/ 1 h 1"/>
                  <a:gd name="T20" fmla="*/ 7 w 10"/>
                  <a:gd name="T21" fmla="*/ 1 h 1"/>
                  <a:gd name="T22" fmla="*/ 8 w 10"/>
                  <a:gd name="T23" fmla="*/ 1 h 1"/>
                  <a:gd name="T24" fmla="*/ 8 w 10"/>
                  <a:gd name="T25" fmla="*/ 1 h 1"/>
                  <a:gd name="T26" fmla="*/ 8 w 10"/>
                  <a:gd name="T27" fmla="*/ 1 h 1"/>
                  <a:gd name="T28" fmla="*/ 9 w 10"/>
                  <a:gd name="T29" fmla="*/ 1 h 1"/>
                  <a:gd name="T30" fmla="*/ 9 w 10"/>
                  <a:gd name="T31" fmla="*/ 1 h 1"/>
                  <a:gd name="T32" fmla="*/ 10 w 10"/>
                  <a:gd name="T33" fmla="*/ 1 h 1"/>
                  <a:gd name="T34" fmla="*/ 10 w 10"/>
                  <a:gd name="T35" fmla="*/ 1 h 1"/>
                  <a:gd name="T36" fmla="*/ 9 w 10"/>
                  <a:gd name="T37" fmla="*/ 1 h 1"/>
                  <a:gd name="T38" fmla="*/ 8 w 10"/>
                  <a:gd name="T39" fmla="*/ 1 h 1"/>
                  <a:gd name="T40" fmla="*/ 8 w 10"/>
                  <a:gd name="T41" fmla="*/ 1 h 1"/>
                  <a:gd name="T42" fmla="*/ 8 w 10"/>
                  <a:gd name="T43" fmla="*/ 1 h 1"/>
                  <a:gd name="T44" fmla="*/ 7 w 10"/>
                  <a:gd name="T45" fmla="*/ 1 h 1"/>
                  <a:gd name="T46" fmla="*/ 6 w 10"/>
                  <a:gd name="T47" fmla="*/ 1 h 1"/>
                  <a:gd name="T48" fmla="*/ 5 w 10"/>
                  <a:gd name="T49" fmla="*/ 1 h 1"/>
                  <a:gd name="T50" fmla="*/ 4 w 10"/>
                  <a:gd name="T51" fmla="*/ 1 h 1"/>
                  <a:gd name="T52" fmla="*/ 4 w 10"/>
                  <a:gd name="T53" fmla="*/ 1 h 1"/>
                  <a:gd name="T54" fmla="*/ 3 w 10"/>
                  <a:gd name="T55" fmla="*/ 1 h 1"/>
                  <a:gd name="T56" fmla="*/ 2 w 10"/>
                  <a:gd name="T57" fmla="*/ 1 h 1"/>
                  <a:gd name="T58" fmla="*/ 1 w 10"/>
                  <a:gd name="T59" fmla="*/ 1 h 1"/>
                  <a:gd name="T60" fmla="*/ 1 w 10"/>
                  <a:gd name="T61" fmla="*/ 1 h 1"/>
                  <a:gd name="T62" fmla="*/ 0 w 10"/>
                  <a:gd name="T6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1">
                    <a:moveTo>
                      <a:pt x="0" y="1"/>
                    </a:moveTo>
                    <a:lnTo>
                      <a:pt x="1" y="1"/>
                    </a:lnTo>
                    <a:lnTo>
                      <a:pt x="1" y="1"/>
                    </a:lnTo>
                    <a:lnTo>
                      <a:pt x="2" y="1"/>
                    </a:lnTo>
                    <a:lnTo>
                      <a:pt x="2" y="0"/>
                    </a:lnTo>
                    <a:lnTo>
                      <a:pt x="3" y="0"/>
                    </a:lnTo>
                    <a:lnTo>
                      <a:pt x="4" y="0"/>
                    </a:lnTo>
                    <a:lnTo>
                      <a:pt x="4" y="1"/>
                    </a:lnTo>
                    <a:lnTo>
                      <a:pt x="4" y="1"/>
                    </a:lnTo>
                    <a:lnTo>
                      <a:pt x="6" y="1"/>
                    </a:lnTo>
                    <a:lnTo>
                      <a:pt x="7" y="1"/>
                    </a:lnTo>
                    <a:lnTo>
                      <a:pt x="8" y="1"/>
                    </a:lnTo>
                    <a:lnTo>
                      <a:pt x="8" y="1"/>
                    </a:lnTo>
                    <a:lnTo>
                      <a:pt x="8" y="1"/>
                    </a:lnTo>
                    <a:lnTo>
                      <a:pt x="9" y="1"/>
                    </a:lnTo>
                    <a:lnTo>
                      <a:pt x="9" y="1"/>
                    </a:lnTo>
                    <a:lnTo>
                      <a:pt x="10" y="1"/>
                    </a:lnTo>
                    <a:lnTo>
                      <a:pt x="10" y="1"/>
                    </a:lnTo>
                    <a:lnTo>
                      <a:pt x="9" y="1"/>
                    </a:lnTo>
                    <a:lnTo>
                      <a:pt x="8" y="1"/>
                    </a:lnTo>
                    <a:lnTo>
                      <a:pt x="8" y="1"/>
                    </a:lnTo>
                    <a:lnTo>
                      <a:pt x="8" y="1"/>
                    </a:lnTo>
                    <a:lnTo>
                      <a:pt x="7" y="1"/>
                    </a:lnTo>
                    <a:lnTo>
                      <a:pt x="6" y="1"/>
                    </a:lnTo>
                    <a:lnTo>
                      <a:pt x="5" y="1"/>
                    </a:lnTo>
                    <a:lnTo>
                      <a:pt x="4" y="1"/>
                    </a:lnTo>
                    <a:lnTo>
                      <a:pt x="4" y="1"/>
                    </a:lnTo>
                    <a:lnTo>
                      <a:pt x="3" y="1"/>
                    </a:lnTo>
                    <a:lnTo>
                      <a:pt x="2" y="1"/>
                    </a:lnTo>
                    <a:lnTo>
                      <a:pt x="1"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4" name="Freeform 332"/>
              <p:cNvSpPr>
                <a:spLocks/>
              </p:cNvSpPr>
              <p:nvPr/>
            </p:nvSpPr>
            <p:spPr bwMode="auto">
              <a:xfrm>
                <a:off x="4594" y="1918"/>
                <a:ext cx="2" cy="2"/>
              </a:xfrm>
              <a:custGeom>
                <a:avLst/>
                <a:gdLst>
                  <a:gd name="T0" fmla="*/ 0 w 2"/>
                  <a:gd name="T1" fmla="*/ 0 h 2"/>
                  <a:gd name="T2" fmla="*/ 0 w 2"/>
                  <a:gd name="T3" fmla="*/ 0 h 2"/>
                  <a:gd name="T4" fmla="*/ 0 w 2"/>
                  <a:gd name="T5" fmla="*/ 1 h 2"/>
                  <a:gd name="T6" fmla="*/ 0 w 2"/>
                  <a:gd name="T7" fmla="*/ 1 h 2"/>
                  <a:gd name="T8" fmla="*/ 1 w 2"/>
                  <a:gd name="T9" fmla="*/ 1 h 2"/>
                  <a:gd name="T10" fmla="*/ 2 w 2"/>
                  <a:gd name="T11" fmla="*/ 2 h 2"/>
                  <a:gd name="T12" fmla="*/ 1 w 2"/>
                  <a:gd name="T13" fmla="*/ 2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lnTo>
                      <a:pt x="0" y="0"/>
                    </a:lnTo>
                    <a:lnTo>
                      <a:pt x="0" y="1"/>
                    </a:lnTo>
                    <a:lnTo>
                      <a:pt x="0" y="1"/>
                    </a:lnTo>
                    <a:lnTo>
                      <a:pt x="1" y="1"/>
                    </a:lnTo>
                    <a:lnTo>
                      <a:pt x="2" y="2"/>
                    </a:lnTo>
                    <a:lnTo>
                      <a:pt x="1" y="2"/>
                    </a:lnTo>
                    <a:lnTo>
                      <a:pt x="1" y="1"/>
                    </a:lnTo>
                    <a:lnTo>
                      <a:pt x="0" y="1"/>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5" name="Freeform 333"/>
              <p:cNvSpPr>
                <a:spLocks/>
              </p:cNvSpPr>
              <p:nvPr/>
            </p:nvSpPr>
            <p:spPr bwMode="auto">
              <a:xfrm>
                <a:off x="4594" y="1918"/>
                <a:ext cx="2" cy="2"/>
              </a:xfrm>
              <a:custGeom>
                <a:avLst/>
                <a:gdLst>
                  <a:gd name="T0" fmla="*/ 0 w 2"/>
                  <a:gd name="T1" fmla="*/ 0 h 2"/>
                  <a:gd name="T2" fmla="*/ 0 w 2"/>
                  <a:gd name="T3" fmla="*/ 0 h 2"/>
                  <a:gd name="T4" fmla="*/ 0 w 2"/>
                  <a:gd name="T5" fmla="*/ 1 h 2"/>
                  <a:gd name="T6" fmla="*/ 0 w 2"/>
                  <a:gd name="T7" fmla="*/ 1 h 2"/>
                  <a:gd name="T8" fmla="*/ 1 w 2"/>
                  <a:gd name="T9" fmla="*/ 1 h 2"/>
                  <a:gd name="T10" fmla="*/ 2 w 2"/>
                  <a:gd name="T11" fmla="*/ 2 h 2"/>
                  <a:gd name="T12" fmla="*/ 1 w 2"/>
                  <a:gd name="T13" fmla="*/ 2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lnTo>
                      <a:pt x="0" y="0"/>
                    </a:lnTo>
                    <a:lnTo>
                      <a:pt x="0" y="1"/>
                    </a:lnTo>
                    <a:lnTo>
                      <a:pt x="0" y="1"/>
                    </a:lnTo>
                    <a:lnTo>
                      <a:pt x="1" y="1"/>
                    </a:lnTo>
                    <a:lnTo>
                      <a:pt x="2" y="2"/>
                    </a:lnTo>
                    <a:lnTo>
                      <a:pt x="1" y="2"/>
                    </a:lnTo>
                    <a:lnTo>
                      <a:pt x="1" y="1"/>
                    </a:lnTo>
                    <a:lnTo>
                      <a:pt x="0" y="1"/>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6" name="Freeform 334"/>
              <p:cNvSpPr>
                <a:spLocks/>
              </p:cNvSpPr>
              <p:nvPr/>
            </p:nvSpPr>
            <p:spPr bwMode="auto">
              <a:xfrm>
                <a:off x="4594" y="1924"/>
                <a:ext cx="0" cy="2"/>
              </a:xfrm>
              <a:custGeom>
                <a:avLst/>
                <a:gdLst>
                  <a:gd name="T0" fmla="*/ 2 h 2"/>
                  <a:gd name="T1" fmla="*/ 2 h 2"/>
                  <a:gd name="T2" fmla="*/ 1 h 2"/>
                  <a:gd name="T3" fmla="*/ 1 h 2"/>
                  <a:gd name="T4" fmla="*/ 0 h 2"/>
                  <a:gd name="T5" fmla="*/ 1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1"/>
                    </a:lnTo>
                    <a:lnTo>
                      <a:pt x="0" y="1"/>
                    </a:lnTo>
                    <a:lnTo>
                      <a:pt x="0" y="0"/>
                    </a:lnTo>
                    <a:lnTo>
                      <a:pt x="0" y="1"/>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7" name="Freeform 335"/>
              <p:cNvSpPr>
                <a:spLocks/>
              </p:cNvSpPr>
              <p:nvPr/>
            </p:nvSpPr>
            <p:spPr bwMode="auto">
              <a:xfrm>
                <a:off x="4590" y="1926"/>
                <a:ext cx="3" cy="1"/>
              </a:xfrm>
              <a:custGeom>
                <a:avLst/>
                <a:gdLst>
                  <a:gd name="T0" fmla="*/ 0 w 3"/>
                  <a:gd name="T1" fmla="*/ 1 h 1"/>
                  <a:gd name="T2" fmla="*/ 0 w 3"/>
                  <a:gd name="T3" fmla="*/ 1 h 1"/>
                  <a:gd name="T4" fmla="*/ 0 w 3"/>
                  <a:gd name="T5" fmla="*/ 1 h 1"/>
                  <a:gd name="T6" fmla="*/ 1 w 3"/>
                  <a:gd name="T7" fmla="*/ 1 h 1"/>
                  <a:gd name="T8" fmla="*/ 2 w 3"/>
                  <a:gd name="T9" fmla="*/ 1 h 1"/>
                  <a:gd name="T10" fmla="*/ 3 w 3"/>
                  <a:gd name="T11" fmla="*/ 1 h 1"/>
                  <a:gd name="T12" fmla="*/ 3 w 3"/>
                  <a:gd name="T13" fmla="*/ 0 h 1"/>
                  <a:gd name="T14" fmla="*/ 3 w 3"/>
                  <a:gd name="T15" fmla="*/ 1 h 1"/>
                  <a:gd name="T16" fmla="*/ 2 w 3"/>
                  <a:gd name="T17" fmla="*/ 1 h 1"/>
                  <a:gd name="T18" fmla="*/ 1 w 3"/>
                  <a:gd name="T19" fmla="*/ 1 h 1"/>
                  <a:gd name="T20" fmla="*/ 0 w 3"/>
                  <a:gd name="T21" fmla="*/ 1 h 1"/>
                  <a:gd name="T22" fmla="*/ 0 w 3"/>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
                    <a:moveTo>
                      <a:pt x="0" y="1"/>
                    </a:moveTo>
                    <a:lnTo>
                      <a:pt x="0" y="1"/>
                    </a:lnTo>
                    <a:lnTo>
                      <a:pt x="0" y="1"/>
                    </a:lnTo>
                    <a:lnTo>
                      <a:pt x="1" y="1"/>
                    </a:lnTo>
                    <a:lnTo>
                      <a:pt x="2" y="1"/>
                    </a:lnTo>
                    <a:lnTo>
                      <a:pt x="3" y="1"/>
                    </a:lnTo>
                    <a:lnTo>
                      <a:pt x="3" y="0"/>
                    </a:lnTo>
                    <a:lnTo>
                      <a:pt x="3" y="1"/>
                    </a:lnTo>
                    <a:lnTo>
                      <a:pt x="2" y="1"/>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8" name="Freeform 336"/>
              <p:cNvSpPr>
                <a:spLocks/>
              </p:cNvSpPr>
              <p:nvPr/>
            </p:nvSpPr>
            <p:spPr bwMode="auto">
              <a:xfrm>
                <a:off x="4590" y="1926"/>
                <a:ext cx="3" cy="1"/>
              </a:xfrm>
              <a:custGeom>
                <a:avLst/>
                <a:gdLst>
                  <a:gd name="T0" fmla="*/ 0 w 3"/>
                  <a:gd name="T1" fmla="*/ 1 h 1"/>
                  <a:gd name="T2" fmla="*/ 0 w 3"/>
                  <a:gd name="T3" fmla="*/ 1 h 1"/>
                  <a:gd name="T4" fmla="*/ 0 w 3"/>
                  <a:gd name="T5" fmla="*/ 1 h 1"/>
                  <a:gd name="T6" fmla="*/ 1 w 3"/>
                  <a:gd name="T7" fmla="*/ 1 h 1"/>
                  <a:gd name="T8" fmla="*/ 2 w 3"/>
                  <a:gd name="T9" fmla="*/ 1 h 1"/>
                  <a:gd name="T10" fmla="*/ 3 w 3"/>
                  <a:gd name="T11" fmla="*/ 1 h 1"/>
                  <a:gd name="T12" fmla="*/ 3 w 3"/>
                  <a:gd name="T13" fmla="*/ 0 h 1"/>
                  <a:gd name="T14" fmla="*/ 3 w 3"/>
                  <a:gd name="T15" fmla="*/ 1 h 1"/>
                  <a:gd name="T16" fmla="*/ 2 w 3"/>
                  <a:gd name="T17" fmla="*/ 1 h 1"/>
                  <a:gd name="T18" fmla="*/ 1 w 3"/>
                  <a:gd name="T19" fmla="*/ 1 h 1"/>
                  <a:gd name="T20" fmla="*/ 0 w 3"/>
                  <a:gd name="T21" fmla="*/ 1 h 1"/>
                  <a:gd name="T22" fmla="*/ 0 w 3"/>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
                    <a:moveTo>
                      <a:pt x="0" y="1"/>
                    </a:moveTo>
                    <a:lnTo>
                      <a:pt x="0" y="1"/>
                    </a:lnTo>
                    <a:lnTo>
                      <a:pt x="0" y="1"/>
                    </a:lnTo>
                    <a:lnTo>
                      <a:pt x="1" y="1"/>
                    </a:lnTo>
                    <a:lnTo>
                      <a:pt x="2" y="1"/>
                    </a:lnTo>
                    <a:lnTo>
                      <a:pt x="3" y="1"/>
                    </a:lnTo>
                    <a:lnTo>
                      <a:pt x="3" y="0"/>
                    </a:lnTo>
                    <a:lnTo>
                      <a:pt x="3" y="1"/>
                    </a:lnTo>
                    <a:lnTo>
                      <a:pt x="2" y="1"/>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9" name="Freeform 337"/>
              <p:cNvSpPr>
                <a:spLocks/>
              </p:cNvSpPr>
              <p:nvPr/>
            </p:nvSpPr>
            <p:spPr bwMode="auto">
              <a:xfrm>
                <a:off x="4583" y="1925"/>
                <a:ext cx="4" cy="2"/>
              </a:xfrm>
              <a:custGeom>
                <a:avLst/>
                <a:gdLst>
                  <a:gd name="T0" fmla="*/ 0 w 4"/>
                  <a:gd name="T1" fmla="*/ 2 h 2"/>
                  <a:gd name="T2" fmla="*/ 1 w 4"/>
                  <a:gd name="T3" fmla="*/ 2 h 2"/>
                  <a:gd name="T4" fmla="*/ 2 w 4"/>
                  <a:gd name="T5" fmla="*/ 2 h 2"/>
                  <a:gd name="T6" fmla="*/ 2 w 4"/>
                  <a:gd name="T7" fmla="*/ 2 h 2"/>
                  <a:gd name="T8" fmla="*/ 2 w 4"/>
                  <a:gd name="T9" fmla="*/ 1 h 2"/>
                  <a:gd name="T10" fmla="*/ 3 w 4"/>
                  <a:gd name="T11" fmla="*/ 1 h 2"/>
                  <a:gd name="T12" fmla="*/ 4 w 4"/>
                  <a:gd name="T13" fmla="*/ 1 h 2"/>
                  <a:gd name="T14" fmla="*/ 4 w 4"/>
                  <a:gd name="T15" fmla="*/ 0 h 2"/>
                  <a:gd name="T16" fmla="*/ 4 w 4"/>
                  <a:gd name="T17" fmla="*/ 1 h 2"/>
                  <a:gd name="T18" fmla="*/ 4 w 4"/>
                  <a:gd name="T19" fmla="*/ 2 h 2"/>
                  <a:gd name="T20" fmla="*/ 3 w 4"/>
                  <a:gd name="T21" fmla="*/ 2 h 2"/>
                  <a:gd name="T22" fmla="*/ 2 w 4"/>
                  <a:gd name="T23" fmla="*/ 2 h 2"/>
                  <a:gd name="T24" fmla="*/ 2 w 4"/>
                  <a:gd name="T25" fmla="*/ 2 h 2"/>
                  <a:gd name="T26" fmla="*/ 2 w 4"/>
                  <a:gd name="T27" fmla="*/ 2 h 2"/>
                  <a:gd name="T28" fmla="*/ 1 w 4"/>
                  <a:gd name="T29" fmla="*/ 2 h 2"/>
                  <a:gd name="T30" fmla="*/ 0 w 4"/>
                  <a:gd name="T31" fmla="*/ 2 h 2"/>
                  <a:gd name="T32" fmla="*/ 0 w 4"/>
                  <a:gd name="T3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
                    <a:moveTo>
                      <a:pt x="0" y="2"/>
                    </a:moveTo>
                    <a:lnTo>
                      <a:pt x="1" y="2"/>
                    </a:lnTo>
                    <a:lnTo>
                      <a:pt x="2" y="2"/>
                    </a:lnTo>
                    <a:lnTo>
                      <a:pt x="2" y="2"/>
                    </a:lnTo>
                    <a:lnTo>
                      <a:pt x="2" y="1"/>
                    </a:lnTo>
                    <a:lnTo>
                      <a:pt x="3" y="1"/>
                    </a:lnTo>
                    <a:lnTo>
                      <a:pt x="4" y="1"/>
                    </a:lnTo>
                    <a:lnTo>
                      <a:pt x="4" y="0"/>
                    </a:lnTo>
                    <a:lnTo>
                      <a:pt x="4" y="1"/>
                    </a:lnTo>
                    <a:lnTo>
                      <a:pt x="4" y="2"/>
                    </a:lnTo>
                    <a:lnTo>
                      <a:pt x="3" y="2"/>
                    </a:lnTo>
                    <a:lnTo>
                      <a:pt x="2" y="2"/>
                    </a:lnTo>
                    <a:lnTo>
                      <a:pt x="2" y="2"/>
                    </a:lnTo>
                    <a:lnTo>
                      <a:pt x="2" y="2"/>
                    </a:lnTo>
                    <a:lnTo>
                      <a:pt x="1" y="2"/>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0" name="Freeform 338"/>
              <p:cNvSpPr>
                <a:spLocks/>
              </p:cNvSpPr>
              <p:nvPr/>
            </p:nvSpPr>
            <p:spPr bwMode="auto">
              <a:xfrm>
                <a:off x="4583" y="1925"/>
                <a:ext cx="4" cy="2"/>
              </a:xfrm>
              <a:custGeom>
                <a:avLst/>
                <a:gdLst>
                  <a:gd name="T0" fmla="*/ 0 w 4"/>
                  <a:gd name="T1" fmla="*/ 2 h 2"/>
                  <a:gd name="T2" fmla="*/ 1 w 4"/>
                  <a:gd name="T3" fmla="*/ 2 h 2"/>
                  <a:gd name="T4" fmla="*/ 2 w 4"/>
                  <a:gd name="T5" fmla="*/ 2 h 2"/>
                  <a:gd name="T6" fmla="*/ 2 w 4"/>
                  <a:gd name="T7" fmla="*/ 2 h 2"/>
                  <a:gd name="T8" fmla="*/ 2 w 4"/>
                  <a:gd name="T9" fmla="*/ 1 h 2"/>
                  <a:gd name="T10" fmla="*/ 3 w 4"/>
                  <a:gd name="T11" fmla="*/ 1 h 2"/>
                  <a:gd name="T12" fmla="*/ 4 w 4"/>
                  <a:gd name="T13" fmla="*/ 1 h 2"/>
                  <a:gd name="T14" fmla="*/ 4 w 4"/>
                  <a:gd name="T15" fmla="*/ 0 h 2"/>
                  <a:gd name="T16" fmla="*/ 4 w 4"/>
                  <a:gd name="T17" fmla="*/ 1 h 2"/>
                  <a:gd name="T18" fmla="*/ 4 w 4"/>
                  <a:gd name="T19" fmla="*/ 2 h 2"/>
                  <a:gd name="T20" fmla="*/ 3 w 4"/>
                  <a:gd name="T21" fmla="*/ 2 h 2"/>
                  <a:gd name="T22" fmla="*/ 2 w 4"/>
                  <a:gd name="T23" fmla="*/ 2 h 2"/>
                  <a:gd name="T24" fmla="*/ 2 w 4"/>
                  <a:gd name="T25" fmla="*/ 2 h 2"/>
                  <a:gd name="T26" fmla="*/ 2 w 4"/>
                  <a:gd name="T27" fmla="*/ 2 h 2"/>
                  <a:gd name="T28" fmla="*/ 1 w 4"/>
                  <a:gd name="T29" fmla="*/ 2 h 2"/>
                  <a:gd name="T30" fmla="*/ 0 w 4"/>
                  <a:gd name="T31" fmla="*/ 2 h 2"/>
                  <a:gd name="T32" fmla="*/ 0 w 4"/>
                  <a:gd name="T3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
                    <a:moveTo>
                      <a:pt x="0" y="2"/>
                    </a:moveTo>
                    <a:lnTo>
                      <a:pt x="1" y="2"/>
                    </a:lnTo>
                    <a:lnTo>
                      <a:pt x="2" y="2"/>
                    </a:lnTo>
                    <a:lnTo>
                      <a:pt x="2" y="2"/>
                    </a:lnTo>
                    <a:lnTo>
                      <a:pt x="2" y="1"/>
                    </a:lnTo>
                    <a:lnTo>
                      <a:pt x="3" y="1"/>
                    </a:lnTo>
                    <a:lnTo>
                      <a:pt x="4" y="1"/>
                    </a:lnTo>
                    <a:lnTo>
                      <a:pt x="4" y="0"/>
                    </a:lnTo>
                    <a:lnTo>
                      <a:pt x="4" y="1"/>
                    </a:lnTo>
                    <a:lnTo>
                      <a:pt x="4" y="2"/>
                    </a:lnTo>
                    <a:lnTo>
                      <a:pt x="3" y="2"/>
                    </a:lnTo>
                    <a:lnTo>
                      <a:pt x="2" y="2"/>
                    </a:lnTo>
                    <a:lnTo>
                      <a:pt x="2" y="2"/>
                    </a:lnTo>
                    <a:lnTo>
                      <a:pt x="2" y="2"/>
                    </a:lnTo>
                    <a:lnTo>
                      <a:pt x="1" y="2"/>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1" name="Freeform 339"/>
              <p:cNvSpPr>
                <a:spLocks/>
              </p:cNvSpPr>
              <p:nvPr/>
            </p:nvSpPr>
            <p:spPr bwMode="auto">
              <a:xfrm>
                <a:off x="4029" y="1588"/>
                <a:ext cx="330" cy="180"/>
              </a:xfrm>
              <a:custGeom>
                <a:avLst/>
                <a:gdLst>
                  <a:gd name="T0" fmla="*/ 13 w 330"/>
                  <a:gd name="T1" fmla="*/ 2 h 180"/>
                  <a:gd name="T2" fmla="*/ 39 w 330"/>
                  <a:gd name="T3" fmla="*/ 3 h 180"/>
                  <a:gd name="T4" fmla="*/ 61 w 330"/>
                  <a:gd name="T5" fmla="*/ 5 h 180"/>
                  <a:gd name="T6" fmla="*/ 97 w 330"/>
                  <a:gd name="T7" fmla="*/ 7 h 180"/>
                  <a:gd name="T8" fmla="*/ 128 w 330"/>
                  <a:gd name="T9" fmla="*/ 8 h 180"/>
                  <a:gd name="T10" fmla="*/ 144 w 330"/>
                  <a:gd name="T11" fmla="*/ 8 h 180"/>
                  <a:gd name="T12" fmla="*/ 163 w 330"/>
                  <a:gd name="T13" fmla="*/ 9 h 180"/>
                  <a:gd name="T14" fmla="*/ 190 w 330"/>
                  <a:gd name="T15" fmla="*/ 10 h 180"/>
                  <a:gd name="T16" fmla="*/ 211 w 330"/>
                  <a:gd name="T17" fmla="*/ 10 h 180"/>
                  <a:gd name="T18" fmla="*/ 226 w 330"/>
                  <a:gd name="T19" fmla="*/ 11 h 180"/>
                  <a:gd name="T20" fmla="*/ 241 w 330"/>
                  <a:gd name="T21" fmla="*/ 11 h 180"/>
                  <a:gd name="T22" fmla="*/ 269 w 330"/>
                  <a:gd name="T23" fmla="*/ 11 h 180"/>
                  <a:gd name="T24" fmla="*/ 285 w 330"/>
                  <a:gd name="T25" fmla="*/ 11 h 180"/>
                  <a:gd name="T26" fmla="*/ 299 w 330"/>
                  <a:gd name="T27" fmla="*/ 11 h 180"/>
                  <a:gd name="T28" fmla="*/ 316 w 330"/>
                  <a:gd name="T29" fmla="*/ 11 h 180"/>
                  <a:gd name="T30" fmla="*/ 322 w 330"/>
                  <a:gd name="T31" fmla="*/ 23 h 180"/>
                  <a:gd name="T32" fmla="*/ 323 w 330"/>
                  <a:gd name="T33" fmla="*/ 41 h 180"/>
                  <a:gd name="T34" fmla="*/ 327 w 330"/>
                  <a:gd name="T35" fmla="*/ 67 h 180"/>
                  <a:gd name="T36" fmla="*/ 330 w 330"/>
                  <a:gd name="T37" fmla="*/ 90 h 180"/>
                  <a:gd name="T38" fmla="*/ 330 w 330"/>
                  <a:gd name="T39" fmla="*/ 122 h 180"/>
                  <a:gd name="T40" fmla="*/ 329 w 330"/>
                  <a:gd name="T41" fmla="*/ 147 h 180"/>
                  <a:gd name="T42" fmla="*/ 329 w 330"/>
                  <a:gd name="T43" fmla="*/ 168 h 180"/>
                  <a:gd name="T44" fmla="*/ 327 w 330"/>
                  <a:gd name="T45" fmla="*/ 179 h 180"/>
                  <a:gd name="T46" fmla="*/ 323 w 330"/>
                  <a:gd name="T47" fmla="*/ 177 h 180"/>
                  <a:gd name="T48" fmla="*/ 320 w 330"/>
                  <a:gd name="T49" fmla="*/ 174 h 180"/>
                  <a:gd name="T50" fmla="*/ 316 w 330"/>
                  <a:gd name="T51" fmla="*/ 174 h 180"/>
                  <a:gd name="T52" fmla="*/ 312 w 330"/>
                  <a:gd name="T53" fmla="*/ 170 h 180"/>
                  <a:gd name="T54" fmla="*/ 306 w 330"/>
                  <a:gd name="T55" fmla="*/ 166 h 180"/>
                  <a:gd name="T56" fmla="*/ 304 w 330"/>
                  <a:gd name="T57" fmla="*/ 165 h 180"/>
                  <a:gd name="T58" fmla="*/ 298 w 330"/>
                  <a:gd name="T59" fmla="*/ 167 h 180"/>
                  <a:gd name="T60" fmla="*/ 288 w 330"/>
                  <a:gd name="T61" fmla="*/ 166 h 180"/>
                  <a:gd name="T62" fmla="*/ 282 w 330"/>
                  <a:gd name="T63" fmla="*/ 166 h 180"/>
                  <a:gd name="T64" fmla="*/ 272 w 330"/>
                  <a:gd name="T65" fmla="*/ 167 h 180"/>
                  <a:gd name="T66" fmla="*/ 268 w 330"/>
                  <a:gd name="T67" fmla="*/ 168 h 180"/>
                  <a:gd name="T68" fmla="*/ 262 w 330"/>
                  <a:gd name="T69" fmla="*/ 172 h 180"/>
                  <a:gd name="T70" fmla="*/ 254 w 330"/>
                  <a:gd name="T71" fmla="*/ 174 h 180"/>
                  <a:gd name="T72" fmla="*/ 244 w 330"/>
                  <a:gd name="T73" fmla="*/ 168 h 180"/>
                  <a:gd name="T74" fmla="*/ 238 w 330"/>
                  <a:gd name="T75" fmla="*/ 170 h 180"/>
                  <a:gd name="T76" fmla="*/ 232 w 330"/>
                  <a:gd name="T77" fmla="*/ 163 h 180"/>
                  <a:gd name="T78" fmla="*/ 226 w 330"/>
                  <a:gd name="T79" fmla="*/ 168 h 180"/>
                  <a:gd name="T80" fmla="*/ 222 w 330"/>
                  <a:gd name="T81" fmla="*/ 173 h 180"/>
                  <a:gd name="T82" fmla="*/ 219 w 330"/>
                  <a:gd name="T83" fmla="*/ 167 h 180"/>
                  <a:gd name="T84" fmla="*/ 213 w 330"/>
                  <a:gd name="T85" fmla="*/ 170 h 180"/>
                  <a:gd name="T86" fmla="*/ 205 w 330"/>
                  <a:gd name="T87" fmla="*/ 165 h 180"/>
                  <a:gd name="T88" fmla="*/ 198 w 330"/>
                  <a:gd name="T89" fmla="*/ 165 h 180"/>
                  <a:gd name="T90" fmla="*/ 191 w 330"/>
                  <a:gd name="T91" fmla="*/ 164 h 180"/>
                  <a:gd name="T92" fmla="*/ 185 w 330"/>
                  <a:gd name="T93" fmla="*/ 158 h 180"/>
                  <a:gd name="T94" fmla="*/ 183 w 330"/>
                  <a:gd name="T95" fmla="*/ 154 h 180"/>
                  <a:gd name="T96" fmla="*/ 172 w 330"/>
                  <a:gd name="T97" fmla="*/ 156 h 180"/>
                  <a:gd name="T98" fmla="*/ 163 w 330"/>
                  <a:gd name="T99" fmla="*/ 151 h 180"/>
                  <a:gd name="T100" fmla="*/ 153 w 330"/>
                  <a:gd name="T101" fmla="*/ 150 h 180"/>
                  <a:gd name="T102" fmla="*/ 144 w 330"/>
                  <a:gd name="T103" fmla="*/ 149 h 180"/>
                  <a:gd name="T104" fmla="*/ 140 w 330"/>
                  <a:gd name="T105" fmla="*/ 140 h 180"/>
                  <a:gd name="T106" fmla="*/ 134 w 330"/>
                  <a:gd name="T107" fmla="*/ 140 h 180"/>
                  <a:gd name="T108" fmla="*/ 125 w 330"/>
                  <a:gd name="T109" fmla="*/ 139 h 180"/>
                  <a:gd name="T110" fmla="*/ 117 w 330"/>
                  <a:gd name="T111" fmla="*/ 133 h 180"/>
                  <a:gd name="T112" fmla="*/ 113 w 330"/>
                  <a:gd name="T113" fmla="*/ 86 h 180"/>
                  <a:gd name="T114" fmla="*/ 97 w 330"/>
                  <a:gd name="T115" fmla="*/ 32 h 180"/>
                  <a:gd name="T116" fmla="*/ 73 w 330"/>
                  <a:gd name="T117" fmla="*/ 30 h 180"/>
                  <a:gd name="T118" fmla="*/ 47 w 330"/>
                  <a:gd name="T119" fmla="*/ 29 h 180"/>
                  <a:gd name="T120" fmla="*/ 23 w 330"/>
                  <a:gd name="T121"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0" h="180">
                    <a:moveTo>
                      <a:pt x="0" y="22"/>
                    </a:moveTo>
                    <a:lnTo>
                      <a:pt x="0" y="20"/>
                    </a:lnTo>
                    <a:lnTo>
                      <a:pt x="0" y="17"/>
                    </a:lnTo>
                    <a:lnTo>
                      <a:pt x="0" y="17"/>
                    </a:lnTo>
                    <a:lnTo>
                      <a:pt x="0" y="15"/>
                    </a:lnTo>
                    <a:lnTo>
                      <a:pt x="1" y="5"/>
                    </a:lnTo>
                    <a:lnTo>
                      <a:pt x="1" y="5"/>
                    </a:lnTo>
                    <a:lnTo>
                      <a:pt x="1" y="0"/>
                    </a:lnTo>
                    <a:lnTo>
                      <a:pt x="1" y="0"/>
                    </a:lnTo>
                    <a:lnTo>
                      <a:pt x="2" y="0"/>
                    </a:lnTo>
                    <a:lnTo>
                      <a:pt x="6" y="1"/>
                    </a:lnTo>
                    <a:lnTo>
                      <a:pt x="7" y="1"/>
                    </a:lnTo>
                    <a:lnTo>
                      <a:pt x="8" y="1"/>
                    </a:lnTo>
                    <a:lnTo>
                      <a:pt x="7" y="1"/>
                    </a:lnTo>
                    <a:lnTo>
                      <a:pt x="8" y="1"/>
                    </a:lnTo>
                    <a:lnTo>
                      <a:pt x="9" y="1"/>
                    </a:lnTo>
                    <a:lnTo>
                      <a:pt x="10" y="1"/>
                    </a:lnTo>
                    <a:lnTo>
                      <a:pt x="10" y="1"/>
                    </a:lnTo>
                    <a:lnTo>
                      <a:pt x="11" y="1"/>
                    </a:lnTo>
                    <a:lnTo>
                      <a:pt x="13" y="2"/>
                    </a:lnTo>
                    <a:lnTo>
                      <a:pt x="14" y="2"/>
                    </a:lnTo>
                    <a:lnTo>
                      <a:pt x="16" y="2"/>
                    </a:lnTo>
                    <a:lnTo>
                      <a:pt x="17" y="2"/>
                    </a:lnTo>
                    <a:lnTo>
                      <a:pt x="19" y="2"/>
                    </a:lnTo>
                    <a:lnTo>
                      <a:pt x="19" y="2"/>
                    </a:lnTo>
                    <a:lnTo>
                      <a:pt x="20" y="2"/>
                    </a:lnTo>
                    <a:lnTo>
                      <a:pt x="22" y="2"/>
                    </a:lnTo>
                    <a:lnTo>
                      <a:pt x="23" y="2"/>
                    </a:lnTo>
                    <a:lnTo>
                      <a:pt x="25" y="2"/>
                    </a:lnTo>
                    <a:lnTo>
                      <a:pt x="26" y="2"/>
                    </a:lnTo>
                    <a:lnTo>
                      <a:pt x="28" y="2"/>
                    </a:lnTo>
                    <a:lnTo>
                      <a:pt x="29" y="2"/>
                    </a:lnTo>
                    <a:lnTo>
                      <a:pt x="29" y="2"/>
                    </a:lnTo>
                    <a:lnTo>
                      <a:pt x="30" y="2"/>
                    </a:lnTo>
                    <a:lnTo>
                      <a:pt x="32" y="3"/>
                    </a:lnTo>
                    <a:lnTo>
                      <a:pt x="32" y="3"/>
                    </a:lnTo>
                    <a:lnTo>
                      <a:pt x="36" y="3"/>
                    </a:lnTo>
                    <a:lnTo>
                      <a:pt x="37" y="3"/>
                    </a:lnTo>
                    <a:lnTo>
                      <a:pt x="38" y="3"/>
                    </a:lnTo>
                    <a:lnTo>
                      <a:pt x="39" y="3"/>
                    </a:lnTo>
                    <a:lnTo>
                      <a:pt x="41" y="4"/>
                    </a:lnTo>
                    <a:lnTo>
                      <a:pt x="41" y="4"/>
                    </a:lnTo>
                    <a:lnTo>
                      <a:pt x="43" y="4"/>
                    </a:lnTo>
                    <a:lnTo>
                      <a:pt x="44" y="4"/>
                    </a:lnTo>
                    <a:lnTo>
                      <a:pt x="46" y="4"/>
                    </a:lnTo>
                    <a:lnTo>
                      <a:pt x="47" y="4"/>
                    </a:lnTo>
                    <a:lnTo>
                      <a:pt x="48" y="4"/>
                    </a:lnTo>
                    <a:lnTo>
                      <a:pt x="49" y="4"/>
                    </a:lnTo>
                    <a:lnTo>
                      <a:pt x="50" y="4"/>
                    </a:lnTo>
                    <a:lnTo>
                      <a:pt x="50" y="4"/>
                    </a:lnTo>
                    <a:lnTo>
                      <a:pt x="50" y="4"/>
                    </a:lnTo>
                    <a:lnTo>
                      <a:pt x="53" y="5"/>
                    </a:lnTo>
                    <a:lnTo>
                      <a:pt x="54" y="5"/>
                    </a:lnTo>
                    <a:lnTo>
                      <a:pt x="55" y="5"/>
                    </a:lnTo>
                    <a:lnTo>
                      <a:pt x="56" y="5"/>
                    </a:lnTo>
                    <a:lnTo>
                      <a:pt x="56" y="5"/>
                    </a:lnTo>
                    <a:lnTo>
                      <a:pt x="56" y="5"/>
                    </a:lnTo>
                    <a:lnTo>
                      <a:pt x="59" y="5"/>
                    </a:lnTo>
                    <a:lnTo>
                      <a:pt x="60" y="5"/>
                    </a:lnTo>
                    <a:lnTo>
                      <a:pt x="61" y="5"/>
                    </a:lnTo>
                    <a:lnTo>
                      <a:pt x="62" y="5"/>
                    </a:lnTo>
                    <a:lnTo>
                      <a:pt x="62" y="5"/>
                    </a:lnTo>
                    <a:lnTo>
                      <a:pt x="63" y="5"/>
                    </a:lnTo>
                    <a:lnTo>
                      <a:pt x="68" y="5"/>
                    </a:lnTo>
                    <a:lnTo>
                      <a:pt x="69" y="5"/>
                    </a:lnTo>
                    <a:lnTo>
                      <a:pt x="75" y="5"/>
                    </a:lnTo>
                    <a:lnTo>
                      <a:pt x="77" y="5"/>
                    </a:lnTo>
                    <a:lnTo>
                      <a:pt x="77" y="5"/>
                    </a:lnTo>
                    <a:lnTo>
                      <a:pt x="77" y="5"/>
                    </a:lnTo>
                    <a:lnTo>
                      <a:pt x="79" y="6"/>
                    </a:lnTo>
                    <a:lnTo>
                      <a:pt x="80" y="6"/>
                    </a:lnTo>
                    <a:lnTo>
                      <a:pt x="81" y="6"/>
                    </a:lnTo>
                    <a:lnTo>
                      <a:pt x="84" y="6"/>
                    </a:lnTo>
                    <a:lnTo>
                      <a:pt x="86" y="6"/>
                    </a:lnTo>
                    <a:lnTo>
                      <a:pt x="88" y="6"/>
                    </a:lnTo>
                    <a:lnTo>
                      <a:pt x="92" y="6"/>
                    </a:lnTo>
                    <a:lnTo>
                      <a:pt x="92" y="6"/>
                    </a:lnTo>
                    <a:lnTo>
                      <a:pt x="94" y="6"/>
                    </a:lnTo>
                    <a:lnTo>
                      <a:pt x="95" y="7"/>
                    </a:lnTo>
                    <a:lnTo>
                      <a:pt x="97" y="7"/>
                    </a:lnTo>
                    <a:lnTo>
                      <a:pt x="100" y="7"/>
                    </a:lnTo>
                    <a:lnTo>
                      <a:pt x="105" y="7"/>
                    </a:lnTo>
                    <a:lnTo>
                      <a:pt x="108" y="7"/>
                    </a:lnTo>
                    <a:lnTo>
                      <a:pt x="111" y="7"/>
                    </a:lnTo>
                    <a:lnTo>
                      <a:pt x="111" y="7"/>
                    </a:lnTo>
                    <a:lnTo>
                      <a:pt x="112" y="7"/>
                    </a:lnTo>
                    <a:lnTo>
                      <a:pt x="114" y="7"/>
                    </a:lnTo>
                    <a:lnTo>
                      <a:pt x="116" y="7"/>
                    </a:lnTo>
                    <a:lnTo>
                      <a:pt x="117" y="7"/>
                    </a:lnTo>
                    <a:lnTo>
                      <a:pt x="121" y="7"/>
                    </a:lnTo>
                    <a:lnTo>
                      <a:pt x="122" y="7"/>
                    </a:lnTo>
                    <a:lnTo>
                      <a:pt x="123" y="7"/>
                    </a:lnTo>
                    <a:lnTo>
                      <a:pt x="123" y="7"/>
                    </a:lnTo>
                    <a:lnTo>
                      <a:pt x="125" y="7"/>
                    </a:lnTo>
                    <a:lnTo>
                      <a:pt x="125" y="8"/>
                    </a:lnTo>
                    <a:lnTo>
                      <a:pt x="126" y="8"/>
                    </a:lnTo>
                    <a:lnTo>
                      <a:pt x="126" y="8"/>
                    </a:lnTo>
                    <a:lnTo>
                      <a:pt x="127" y="8"/>
                    </a:lnTo>
                    <a:lnTo>
                      <a:pt x="127" y="8"/>
                    </a:lnTo>
                    <a:lnTo>
                      <a:pt x="128" y="8"/>
                    </a:lnTo>
                    <a:lnTo>
                      <a:pt x="129" y="8"/>
                    </a:lnTo>
                    <a:lnTo>
                      <a:pt x="129" y="8"/>
                    </a:lnTo>
                    <a:lnTo>
                      <a:pt x="130" y="8"/>
                    </a:lnTo>
                    <a:lnTo>
                      <a:pt x="132" y="8"/>
                    </a:lnTo>
                    <a:lnTo>
                      <a:pt x="132" y="8"/>
                    </a:lnTo>
                    <a:lnTo>
                      <a:pt x="133" y="8"/>
                    </a:lnTo>
                    <a:lnTo>
                      <a:pt x="133" y="8"/>
                    </a:lnTo>
                    <a:lnTo>
                      <a:pt x="134" y="8"/>
                    </a:lnTo>
                    <a:lnTo>
                      <a:pt x="135" y="8"/>
                    </a:lnTo>
                    <a:lnTo>
                      <a:pt x="135" y="8"/>
                    </a:lnTo>
                    <a:lnTo>
                      <a:pt x="136" y="8"/>
                    </a:lnTo>
                    <a:lnTo>
                      <a:pt x="137" y="8"/>
                    </a:lnTo>
                    <a:lnTo>
                      <a:pt x="138" y="8"/>
                    </a:lnTo>
                    <a:lnTo>
                      <a:pt x="138" y="8"/>
                    </a:lnTo>
                    <a:lnTo>
                      <a:pt x="139" y="8"/>
                    </a:lnTo>
                    <a:lnTo>
                      <a:pt x="140" y="8"/>
                    </a:lnTo>
                    <a:lnTo>
                      <a:pt x="141" y="8"/>
                    </a:lnTo>
                    <a:lnTo>
                      <a:pt x="144" y="8"/>
                    </a:lnTo>
                    <a:lnTo>
                      <a:pt x="144" y="8"/>
                    </a:lnTo>
                    <a:lnTo>
                      <a:pt x="144" y="8"/>
                    </a:lnTo>
                    <a:lnTo>
                      <a:pt x="145" y="8"/>
                    </a:lnTo>
                    <a:lnTo>
                      <a:pt x="146" y="8"/>
                    </a:lnTo>
                    <a:lnTo>
                      <a:pt x="147" y="8"/>
                    </a:lnTo>
                    <a:lnTo>
                      <a:pt x="150" y="8"/>
                    </a:lnTo>
                    <a:lnTo>
                      <a:pt x="150" y="8"/>
                    </a:lnTo>
                    <a:lnTo>
                      <a:pt x="151" y="8"/>
                    </a:lnTo>
                    <a:lnTo>
                      <a:pt x="152" y="8"/>
                    </a:lnTo>
                    <a:lnTo>
                      <a:pt x="153" y="8"/>
                    </a:lnTo>
                    <a:lnTo>
                      <a:pt x="154" y="8"/>
                    </a:lnTo>
                    <a:lnTo>
                      <a:pt x="155" y="8"/>
                    </a:lnTo>
                    <a:lnTo>
                      <a:pt x="155" y="8"/>
                    </a:lnTo>
                    <a:lnTo>
                      <a:pt x="156" y="8"/>
                    </a:lnTo>
                    <a:lnTo>
                      <a:pt x="157" y="8"/>
                    </a:lnTo>
                    <a:lnTo>
                      <a:pt x="158" y="8"/>
                    </a:lnTo>
                    <a:lnTo>
                      <a:pt x="159" y="8"/>
                    </a:lnTo>
                    <a:lnTo>
                      <a:pt x="159" y="8"/>
                    </a:lnTo>
                    <a:lnTo>
                      <a:pt x="160" y="8"/>
                    </a:lnTo>
                    <a:lnTo>
                      <a:pt x="162" y="9"/>
                    </a:lnTo>
                    <a:lnTo>
                      <a:pt x="162" y="9"/>
                    </a:lnTo>
                    <a:lnTo>
                      <a:pt x="163" y="9"/>
                    </a:lnTo>
                    <a:lnTo>
                      <a:pt x="164" y="9"/>
                    </a:lnTo>
                    <a:lnTo>
                      <a:pt x="165" y="9"/>
                    </a:lnTo>
                    <a:lnTo>
                      <a:pt x="165" y="9"/>
                    </a:lnTo>
                    <a:lnTo>
                      <a:pt x="166" y="9"/>
                    </a:lnTo>
                    <a:lnTo>
                      <a:pt x="166" y="9"/>
                    </a:lnTo>
                    <a:lnTo>
                      <a:pt x="167" y="9"/>
                    </a:lnTo>
                    <a:lnTo>
                      <a:pt x="168" y="9"/>
                    </a:lnTo>
                    <a:lnTo>
                      <a:pt x="168" y="9"/>
                    </a:lnTo>
                    <a:lnTo>
                      <a:pt x="169" y="9"/>
                    </a:lnTo>
                    <a:lnTo>
                      <a:pt x="170" y="9"/>
                    </a:lnTo>
                    <a:lnTo>
                      <a:pt x="171" y="9"/>
                    </a:lnTo>
                    <a:lnTo>
                      <a:pt x="171" y="9"/>
                    </a:lnTo>
                    <a:lnTo>
                      <a:pt x="176" y="9"/>
                    </a:lnTo>
                    <a:lnTo>
                      <a:pt x="177" y="9"/>
                    </a:lnTo>
                    <a:lnTo>
                      <a:pt x="179" y="9"/>
                    </a:lnTo>
                    <a:lnTo>
                      <a:pt x="183" y="9"/>
                    </a:lnTo>
                    <a:lnTo>
                      <a:pt x="189" y="10"/>
                    </a:lnTo>
                    <a:lnTo>
                      <a:pt x="189" y="10"/>
                    </a:lnTo>
                    <a:lnTo>
                      <a:pt x="190" y="10"/>
                    </a:lnTo>
                    <a:lnTo>
                      <a:pt x="190" y="10"/>
                    </a:lnTo>
                    <a:lnTo>
                      <a:pt x="191" y="10"/>
                    </a:lnTo>
                    <a:lnTo>
                      <a:pt x="192" y="10"/>
                    </a:lnTo>
                    <a:lnTo>
                      <a:pt x="193" y="10"/>
                    </a:lnTo>
                    <a:lnTo>
                      <a:pt x="193" y="10"/>
                    </a:lnTo>
                    <a:lnTo>
                      <a:pt x="194" y="10"/>
                    </a:lnTo>
                    <a:lnTo>
                      <a:pt x="194" y="10"/>
                    </a:lnTo>
                    <a:lnTo>
                      <a:pt x="195" y="10"/>
                    </a:lnTo>
                    <a:lnTo>
                      <a:pt x="196" y="10"/>
                    </a:lnTo>
                    <a:lnTo>
                      <a:pt x="196" y="10"/>
                    </a:lnTo>
                    <a:lnTo>
                      <a:pt x="197" y="10"/>
                    </a:lnTo>
                    <a:lnTo>
                      <a:pt x="198" y="10"/>
                    </a:lnTo>
                    <a:lnTo>
                      <a:pt x="199" y="10"/>
                    </a:lnTo>
                    <a:lnTo>
                      <a:pt x="199" y="10"/>
                    </a:lnTo>
                    <a:lnTo>
                      <a:pt x="199" y="10"/>
                    </a:lnTo>
                    <a:lnTo>
                      <a:pt x="201" y="10"/>
                    </a:lnTo>
                    <a:lnTo>
                      <a:pt x="202" y="10"/>
                    </a:lnTo>
                    <a:lnTo>
                      <a:pt x="204" y="10"/>
                    </a:lnTo>
                    <a:lnTo>
                      <a:pt x="206" y="10"/>
                    </a:lnTo>
                    <a:lnTo>
                      <a:pt x="208" y="10"/>
                    </a:lnTo>
                    <a:lnTo>
                      <a:pt x="211" y="10"/>
                    </a:lnTo>
                    <a:lnTo>
                      <a:pt x="213" y="10"/>
                    </a:lnTo>
                    <a:lnTo>
                      <a:pt x="214" y="10"/>
                    </a:lnTo>
                    <a:lnTo>
                      <a:pt x="214" y="10"/>
                    </a:lnTo>
                    <a:lnTo>
                      <a:pt x="215" y="10"/>
                    </a:lnTo>
                    <a:lnTo>
                      <a:pt x="216" y="10"/>
                    </a:lnTo>
                    <a:lnTo>
                      <a:pt x="216" y="10"/>
                    </a:lnTo>
                    <a:lnTo>
                      <a:pt x="217" y="10"/>
                    </a:lnTo>
                    <a:lnTo>
                      <a:pt x="217" y="10"/>
                    </a:lnTo>
                    <a:lnTo>
                      <a:pt x="218" y="10"/>
                    </a:lnTo>
                    <a:lnTo>
                      <a:pt x="219" y="10"/>
                    </a:lnTo>
                    <a:lnTo>
                      <a:pt x="220" y="10"/>
                    </a:lnTo>
                    <a:lnTo>
                      <a:pt x="220" y="10"/>
                    </a:lnTo>
                    <a:lnTo>
                      <a:pt x="221" y="10"/>
                    </a:lnTo>
                    <a:lnTo>
                      <a:pt x="222" y="10"/>
                    </a:lnTo>
                    <a:lnTo>
                      <a:pt x="222" y="10"/>
                    </a:lnTo>
                    <a:lnTo>
                      <a:pt x="223" y="10"/>
                    </a:lnTo>
                    <a:lnTo>
                      <a:pt x="223" y="11"/>
                    </a:lnTo>
                    <a:lnTo>
                      <a:pt x="224" y="11"/>
                    </a:lnTo>
                    <a:lnTo>
                      <a:pt x="225" y="11"/>
                    </a:lnTo>
                    <a:lnTo>
                      <a:pt x="226" y="11"/>
                    </a:lnTo>
                    <a:lnTo>
                      <a:pt x="226" y="11"/>
                    </a:lnTo>
                    <a:lnTo>
                      <a:pt x="227" y="11"/>
                    </a:lnTo>
                    <a:lnTo>
                      <a:pt x="228" y="11"/>
                    </a:lnTo>
                    <a:lnTo>
                      <a:pt x="229" y="11"/>
                    </a:lnTo>
                    <a:lnTo>
                      <a:pt x="229" y="11"/>
                    </a:lnTo>
                    <a:lnTo>
                      <a:pt x="230" y="11"/>
                    </a:lnTo>
                    <a:lnTo>
                      <a:pt x="231" y="11"/>
                    </a:lnTo>
                    <a:lnTo>
                      <a:pt x="232" y="11"/>
                    </a:lnTo>
                    <a:lnTo>
                      <a:pt x="232" y="11"/>
                    </a:lnTo>
                    <a:lnTo>
                      <a:pt x="233" y="11"/>
                    </a:lnTo>
                    <a:lnTo>
                      <a:pt x="234" y="11"/>
                    </a:lnTo>
                    <a:lnTo>
                      <a:pt x="235" y="11"/>
                    </a:lnTo>
                    <a:lnTo>
                      <a:pt x="236" y="11"/>
                    </a:lnTo>
                    <a:lnTo>
                      <a:pt x="237" y="11"/>
                    </a:lnTo>
                    <a:lnTo>
                      <a:pt x="238" y="11"/>
                    </a:lnTo>
                    <a:lnTo>
                      <a:pt x="238" y="11"/>
                    </a:lnTo>
                    <a:lnTo>
                      <a:pt x="239" y="11"/>
                    </a:lnTo>
                    <a:lnTo>
                      <a:pt x="240" y="11"/>
                    </a:lnTo>
                    <a:lnTo>
                      <a:pt x="241" y="11"/>
                    </a:lnTo>
                    <a:lnTo>
                      <a:pt x="241" y="11"/>
                    </a:lnTo>
                    <a:lnTo>
                      <a:pt x="242" y="11"/>
                    </a:lnTo>
                    <a:lnTo>
                      <a:pt x="244" y="11"/>
                    </a:lnTo>
                    <a:lnTo>
                      <a:pt x="244" y="11"/>
                    </a:lnTo>
                    <a:lnTo>
                      <a:pt x="249" y="11"/>
                    </a:lnTo>
                    <a:lnTo>
                      <a:pt x="250" y="11"/>
                    </a:lnTo>
                    <a:lnTo>
                      <a:pt x="252" y="11"/>
                    </a:lnTo>
                    <a:lnTo>
                      <a:pt x="254" y="11"/>
                    </a:lnTo>
                    <a:lnTo>
                      <a:pt x="255" y="11"/>
                    </a:lnTo>
                    <a:lnTo>
                      <a:pt x="257" y="11"/>
                    </a:lnTo>
                    <a:lnTo>
                      <a:pt x="257" y="11"/>
                    </a:lnTo>
                    <a:lnTo>
                      <a:pt x="258" y="11"/>
                    </a:lnTo>
                    <a:lnTo>
                      <a:pt x="259" y="11"/>
                    </a:lnTo>
                    <a:lnTo>
                      <a:pt x="260" y="11"/>
                    </a:lnTo>
                    <a:lnTo>
                      <a:pt x="260" y="11"/>
                    </a:lnTo>
                    <a:lnTo>
                      <a:pt x="261" y="11"/>
                    </a:lnTo>
                    <a:lnTo>
                      <a:pt x="262" y="11"/>
                    </a:lnTo>
                    <a:lnTo>
                      <a:pt x="263" y="11"/>
                    </a:lnTo>
                    <a:lnTo>
                      <a:pt x="264" y="11"/>
                    </a:lnTo>
                    <a:lnTo>
                      <a:pt x="265" y="11"/>
                    </a:lnTo>
                    <a:lnTo>
                      <a:pt x="269" y="11"/>
                    </a:lnTo>
                    <a:lnTo>
                      <a:pt x="270" y="11"/>
                    </a:lnTo>
                    <a:lnTo>
                      <a:pt x="271" y="11"/>
                    </a:lnTo>
                    <a:lnTo>
                      <a:pt x="272" y="11"/>
                    </a:lnTo>
                    <a:lnTo>
                      <a:pt x="272" y="11"/>
                    </a:lnTo>
                    <a:lnTo>
                      <a:pt x="272" y="11"/>
                    </a:lnTo>
                    <a:lnTo>
                      <a:pt x="273" y="11"/>
                    </a:lnTo>
                    <a:lnTo>
                      <a:pt x="274" y="11"/>
                    </a:lnTo>
                    <a:lnTo>
                      <a:pt x="275" y="11"/>
                    </a:lnTo>
                    <a:lnTo>
                      <a:pt x="275" y="11"/>
                    </a:lnTo>
                    <a:lnTo>
                      <a:pt x="276" y="11"/>
                    </a:lnTo>
                    <a:lnTo>
                      <a:pt x="277" y="11"/>
                    </a:lnTo>
                    <a:lnTo>
                      <a:pt x="278" y="11"/>
                    </a:lnTo>
                    <a:lnTo>
                      <a:pt x="278" y="11"/>
                    </a:lnTo>
                    <a:lnTo>
                      <a:pt x="278" y="11"/>
                    </a:lnTo>
                    <a:lnTo>
                      <a:pt x="279" y="11"/>
                    </a:lnTo>
                    <a:lnTo>
                      <a:pt x="280" y="11"/>
                    </a:lnTo>
                    <a:lnTo>
                      <a:pt x="281" y="11"/>
                    </a:lnTo>
                    <a:lnTo>
                      <a:pt x="282" y="11"/>
                    </a:lnTo>
                    <a:lnTo>
                      <a:pt x="283" y="11"/>
                    </a:lnTo>
                    <a:lnTo>
                      <a:pt x="285" y="11"/>
                    </a:lnTo>
                    <a:lnTo>
                      <a:pt x="286" y="11"/>
                    </a:lnTo>
                    <a:lnTo>
                      <a:pt x="287" y="11"/>
                    </a:lnTo>
                    <a:lnTo>
                      <a:pt x="287" y="11"/>
                    </a:lnTo>
                    <a:lnTo>
                      <a:pt x="288" y="11"/>
                    </a:lnTo>
                    <a:lnTo>
                      <a:pt x="288" y="11"/>
                    </a:lnTo>
                    <a:lnTo>
                      <a:pt x="289" y="11"/>
                    </a:lnTo>
                    <a:lnTo>
                      <a:pt x="290" y="11"/>
                    </a:lnTo>
                    <a:lnTo>
                      <a:pt x="290" y="11"/>
                    </a:lnTo>
                    <a:lnTo>
                      <a:pt x="291" y="11"/>
                    </a:lnTo>
                    <a:lnTo>
                      <a:pt x="292" y="11"/>
                    </a:lnTo>
                    <a:lnTo>
                      <a:pt x="293" y="11"/>
                    </a:lnTo>
                    <a:lnTo>
                      <a:pt x="293" y="11"/>
                    </a:lnTo>
                    <a:lnTo>
                      <a:pt x="294" y="11"/>
                    </a:lnTo>
                    <a:lnTo>
                      <a:pt x="294" y="11"/>
                    </a:lnTo>
                    <a:lnTo>
                      <a:pt x="295" y="11"/>
                    </a:lnTo>
                    <a:lnTo>
                      <a:pt x="296" y="11"/>
                    </a:lnTo>
                    <a:lnTo>
                      <a:pt x="296" y="11"/>
                    </a:lnTo>
                    <a:lnTo>
                      <a:pt x="297" y="11"/>
                    </a:lnTo>
                    <a:lnTo>
                      <a:pt x="299" y="11"/>
                    </a:lnTo>
                    <a:lnTo>
                      <a:pt x="299" y="11"/>
                    </a:lnTo>
                    <a:lnTo>
                      <a:pt x="300" y="11"/>
                    </a:lnTo>
                    <a:lnTo>
                      <a:pt x="302" y="11"/>
                    </a:lnTo>
                    <a:lnTo>
                      <a:pt x="303" y="11"/>
                    </a:lnTo>
                    <a:lnTo>
                      <a:pt x="304" y="11"/>
                    </a:lnTo>
                    <a:lnTo>
                      <a:pt x="305" y="11"/>
                    </a:lnTo>
                    <a:lnTo>
                      <a:pt x="305" y="11"/>
                    </a:lnTo>
                    <a:lnTo>
                      <a:pt x="307" y="11"/>
                    </a:lnTo>
                    <a:lnTo>
                      <a:pt x="308" y="11"/>
                    </a:lnTo>
                    <a:lnTo>
                      <a:pt x="308" y="11"/>
                    </a:lnTo>
                    <a:lnTo>
                      <a:pt x="309" y="11"/>
                    </a:lnTo>
                    <a:lnTo>
                      <a:pt x="310" y="11"/>
                    </a:lnTo>
                    <a:lnTo>
                      <a:pt x="311" y="11"/>
                    </a:lnTo>
                    <a:lnTo>
                      <a:pt x="311" y="11"/>
                    </a:lnTo>
                    <a:lnTo>
                      <a:pt x="311" y="11"/>
                    </a:lnTo>
                    <a:lnTo>
                      <a:pt x="312" y="11"/>
                    </a:lnTo>
                    <a:lnTo>
                      <a:pt x="313" y="11"/>
                    </a:lnTo>
                    <a:lnTo>
                      <a:pt x="314" y="11"/>
                    </a:lnTo>
                    <a:lnTo>
                      <a:pt x="314" y="11"/>
                    </a:lnTo>
                    <a:lnTo>
                      <a:pt x="315" y="11"/>
                    </a:lnTo>
                    <a:lnTo>
                      <a:pt x="316" y="11"/>
                    </a:lnTo>
                    <a:lnTo>
                      <a:pt x="316" y="11"/>
                    </a:lnTo>
                    <a:lnTo>
                      <a:pt x="316" y="10"/>
                    </a:lnTo>
                    <a:lnTo>
                      <a:pt x="317" y="10"/>
                    </a:lnTo>
                    <a:lnTo>
                      <a:pt x="317" y="10"/>
                    </a:lnTo>
                    <a:lnTo>
                      <a:pt x="319" y="10"/>
                    </a:lnTo>
                    <a:lnTo>
                      <a:pt x="320" y="10"/>
                    </a:lnTo>
                    <a:lnTo>
                      <a:pt x="322" y="10"/>
                    </a:lnTo>
                    <a:lnTo>
                      <a:pt x="322" y="12"/>
                    </a:lnTo>
                    <a:lnTo>
                      <a:pt x="322" y="13"/>
                    </a:lnTo>
                    <a:lnTo>
                      <a:pt x="322" y="14"/>
                    </a:lnTo>
                    <a:lnTo>
                      <a:pt x="322" y="15"/>
                    </a:lnTo>
                    <a:lnTo>
                      <a:pt x="322" y="16"/>
                    </a:lnTo>
                    <a:lnTo>
                      <a:pt x="322" y="17"/>
                    </a:lnTo>
                    <a:lnTo>
                      <a:pt x="322" y="17"/>
                    </a:lnTo>
                    <a:lnTo>
                      <a:pt x="322" y="20"/>
                    </a:lnTo>
                    <a:lnTo>
                      <a:pt x="322" y="21"/>
                    </a:lnTo>
                    <a:lnTo>
                      <a:pt x="322" y="22"/>
                    </a:lnTo>
                    <a:lnTo>
                      <a:pt x="322" y="22"/>
                    </a:lnTo>
                    <a:lnTo>
                      <a:pt x="322" y="23"/>
                    </a:lnTo>
                    <a:lnTo>
                      <a:pt x="322" y="23"/>
                    </a:lnTo>
                    <a:lnTo>
                      <a:pt x="322" y="25"/>
                    </a:lnTo>
                    <a:lnTo>
                      <a:pt x="322" y="26"/>
                    </a:lnTo>
                    <a:lnTo>
                      <a:pt x="322" y="27"/>
                    </a:lnTo>
                    <a:lnTo>
                      <a:pt x="322" y="28"/>
                    </a:lnTo>
                    <a:lnTo>
                      <a:pt x="322" y="29"/>
                    </a:lnTo>
                    <a:lnTo>
                      <a:pt x="322" y="29"/>
                    </a:lnTo>
                    <a:lnTo>
                      <a:pt x="322" y="30"/>
                    </a:lnTo>
                    <a:lnTo>
                      <a:pt x="322" y="31"/>
                    </a:lnTo>
                    <a:lnTo>
                      <a:pt x="322" y="32"/>
                    </a:lnTo>
                    <a:lnTo>
                      <a:pt x="322" y="32"/>
                    </a:lnTo>
                    <a:lnTo>
                      <a:pt x="322" y="33"/>
                    </a:lnTo>
                    <a:lnTo>
                      <a:pt x="322" y="34"/>
                    </a:lnTo>
                    <a:lnTo>
                      <a:pt x="322" y="35"/>
                    </a:lnTo>
                    <a:lnTo>
                      <a:pt x="322" y="35"/>
                    </a:lnTo>
                    <a:lnTo>
                      <a:pt x="322" y="36"/>
                    </a:lnTo>
                    <a:lnTo>
                      <a:pt x="322" y="37"/>
                    </a:lnTo>
                    <a:lnTo>
                      <a:pt x="322" y="37"/>
                    </a:lnTo>
                    <a:lnTo>
                      <a:pt x="323" y="38"/>
                    </a:lnTo>
                    <a:lnTo>
                      <a:pt x="323" y="40"/>
                    </a:lnTo>
                    <a:lnTo>
                      <a:pt x="323" y="41"/>
                    </a:lnTo>
                    <a:lnTo>
                      <a:pt x="323" y="42"/>
                    </a:lnTo>
                    <a:lnTo>
                      <a:pt x="323" y="43"/>
                    </a:lnTo>
                    <a:lnTo>
                      <a:pt x="323" y="43"/>
                    </a:lnTo>
                    <a:lnTo>
                      <a:pt x="323" y="44"/>
                    </a:lnTo>
                    <a:lnTo>
                      <a:pt x="323" y="45"/>
                    </a:lnTo>
                    <a:lnTo>
                      <a:pt x="323" y="46"/>
                    </a:lnTo>
                    <a:lnTo>
                      <a:pt x="324" y="47"/>
                    </a:lnTo>
                    <a:lnTo>
                      <a:pt x="324" y="48"/>
                    </a:lnTo>
                    <a:lnTo>
                      <a:pt x="324" y="50"/>
                    </a:lnTo>
                    <a:lnTo>
                      <a:pt x="324" y="51"/>
                    </a:lnTo>
                    <a:lnTo>
                      <a:pt x="324" y="52"/>
                    </a:lnTo>
                    <a:lnTo>
                      <a:pt x="325" y="52"/>
                    </a:lnTo>
                    <a:lnTo>
                      <a:pt x="325" y="53"/>
                    </a:lnTo>
                    <a:lnTo>
                      <a:pt x="325" y="55"/>
                    </a:lnTo>
                    <a:lnTo>
                      <a:pt x="326" y="59"/>
                    </a:lnTo>
                    <a:lnTo>
                      <a:pt x="326" y="60"/>
                    </a:lnTo>
                    <a:lnTo>
                      <a:pt x="326" y="63"/>
                    </a:lnTo>
                    <a:lnTo>
                      <a:pt x="326" y="64"/>
                    </a:lnTo>
                    <a:lnTo>
                      <a:pt x="327" y="65"/>
                    </a:lnTo>
                    <a:lnTo>
                      <a:pt x="327" y="67"/>
                    </a:lnTo>
                    <a:lnTo>
                      <a:pt x="327" y="68"/>
                    </a:lnTo>
                    <a:lnTo>
                      <a:pt x="327" y="69"/>
                    </a:lnTo>
                    <a:lnTo>
                      <a:pt x="327" y="71"/>
                    </a:lnTo>
                    <a:lnTo>
                      <a:pt x="327" y="72"/>
                    </a:lnTo>
                    <a:lnTo>
                      <a:pt x="327" y="74"/>
                    </a:lnTo>
                    <a:lnTo>
                      <a:pt x="327" y="74"/>
                    </a:lnTo>
                    <a:lnTo>
                      <a:pt x="328" y="74"/>
                    </a:lnTo>
                    <a:lnTo>
                      <a:pt x="328" y="78"/>
                    </a:lnTo>
                    <a:lnTo>
                      <a:pt x="329" y="79"/>
                    </a:lnTo>
                    <a:lnTo>
                      <a:pt x="329" y="80"/>
                    </a:lnTo>
                    <a:lnTo>
                      <a:pt x="329" y="81"/>
                    </a:lnTo>
                    <a:lnTo>
                      <a:pt x="329" y="81"/>
                    </a:lnTo>
                    <a:lnTo>
                      <a:pt x="329" y="82"/>
                    </a:lnTo>
                    <a:lnTo>
                      <a:pt x="329" y="85"/>
                    </a:lnTo>
                    <a:lnTo>
                      <a:pt x="329" y="86"/>
                    </a:lnTo>
                    <a:lnTo>
                      <a:pt x="329" y="88"/>
                    </a:lnTo>
                    <a:lnTo>
                      <a:pt x="330" y="88"/>
                    </a:lnTo>
                    <a:lnTo>
                      <a:pt x="330" y="89"/>
                    </a:lnTo>
                    <a:lnTo>
                      <a:pt x="330" y="90"/>
                    </a:lnTo>
                    <a:lnTo>
                      <a:pt x="330" y="90"/>
                    </a:lnTo>
                    <a:lnTo>
                      <a:pt x="330" y="90"/>
                    </a:lnTo>
                    <a:lnTo>
                      <a:pt x="330" y="91"/>
                    </a:lnTo>
                    <a:lnTo>
                      <a:pt x="330" y="92"/>
                    </a:lnTo>
                    <a:lnTo>
                      <a:pt x="330" y="93"/>
                    </a:lnTo>
                    <a:lnTo>
                      <a:pt x="330" y="93"/>
                    </a:lnTo>
                    <a:lnTo>
                      <a:pt x="330" y="96"/>
                    </a:lnTo>
                    <a:lnTo>
                      <a:pt x="330" y="96"/>
                    </a:lnTo>
                    <a:lnTo>
                      <a:pt x="330" y="98"/>
                    </a:lnTo>
                    <a:lnTo>
                      <a:pt x="330" y="99"/>
                    </a:lnTo>
                    <a:lnTo>
                      <a:pt x="330" y="100"/>
                    </a:lnTo>
                    <a:lnTo>
                      <a:pt x="330" y="101"/>
                    </a:lnTo>
                    <a:lnTo>
                      <a:pt x="330" y="114"/>
                    </a:lnTo>
                    <a:lnTo>
                      <a:pt x="330" y="116"/>
                    </a:lnTo>
                    <a:lnTo>
                      <a:pt x="330" y="117"/>
                    </a:lnTo>
                    <a:lnTo>
                      <a:pt x="330" y="117"/>
                    </a:lnTo>
                    <a:lnTo>
                      <a:pt x="330" y="118"/>
                    </a:lnTo>
                    <a:lnTo>
                      <a:pt x="330" y="119"/>
                    </a:lnTo>
                    <a:lnTo>
                      <a:pt x="330" y="120"/>
                    </a:lnTo>
                    <a:lnTo>
                      <a:pt x="330" y="120"/>
                    </a:lnTo>
                    <a:lnTo>
                      <a:pt x="330" y="122"/>
                    </a:lnTo>
                    <a:lnTo>
                      <a:pt x="330" y="123"/>
                    </a:lnTo>
                    <a:lnTo>
                      <a:pt x="330" y="123"/>
                    </a:lnTo>
                    <a:lnTo>
                      <a:pt x="330" y="124"/>
                    </a:lnTo>
                    <a:lnTo>
                      <a:pt x="330" y="128"/>
                    </a:lnTo>
                    <a:lnTo>
                      <a:pt x="329" y="135"/>
                    </a:lnTo>
                    <a:lnTo>
                      <a:pt x="329" y="135"/>
                    </a:lnTo>
                    <a:lnTo>
                      <a:pt x="329" y="136"/>
                    </a:lnTo>
                    <a:lnTo>
                      <a:pt x="329" y="137"/>
                    </a:lnTo>
                    <a:lnTo>
                      <a:pt x="329" y="138"/>
                    </a:lnTo>
                    <a:lnTo>
                      <a:pt x="329" y="139"/>
                    </a:lnTo>
                    <a:lnTo>
                      <a:pt x="329" y="140"/>
                    </a:lnTo>
                    <a:lnTo>
                      <a:pt x="329" y="141"/>
                    </a:lnTo>
                    <a:lnTo>
                      <a:pt x="329" y="141"/>
                    </a:lnTo>
                    <a:lnTo>
                      <a:pt x="329" y="142"/>
                    </a:lnTo>
                    <a:lnTo>
                      <a:pt x="329" y="143"/>
                    </a:lnTo>
                    <a:lnTo>
                      <a:pt x="329" y="143"/>
                    </a:lnTo>
                    <a:lnTo>
                      <a:pt x="329" y="144"/>
                    </a:lnTo>
                    <a:lnTo>
                      <a:pt x="329" y="144"/>
                    </a:lnTo>
                    <a:lnTo>
                      <a:pt x="329" y="145"/>
                    </a:lnTo>
                    <a:lnTo>
                      <a:pt x="329" y="147"/>
                    </a:lnTo>
                    <a:lnTo>
                      <a:pt x="329" y="147"/>
                    </a:lnTo>
                    <a:lnTo>
                      <a:pt x="329" y="148"/>
                    </a:lnTo>
                    <a:lnTo>
                      <a:pt x="329" y="149"/>
                    </a:lnTo>
                    <a:lnTo>
                      <a:pt x="329" y="150"/>
                    </a:lnTo>
                    <a:lnTo>
                      <a:pt x="329" y="150"/>
                    </a:lnTo>
                    <a:lnTo>
                      <a:pt x="329" y="154"/>
                    </a:lnTo>
                    <a:lnTo>
                      <a:pt x="329" y="155"/>
                    </a:lnTo>
                    <a:lnTo>
                      <a:pt x="329" y="156"/>
                    </a:lnTo>
                    <a:lnTo>
                      <a:pt x="329" y="157"/>
                    </a:lnTo>
                    <a:lnTo>
                      <a:pt x="329" y="158"/>
                    </a:lnTo>
                    <a:lnTo>
                      <a:pt x="329" y="159"/>
                    </a:lnTo>
                    <a:lnTo>
                      <a:pt x="329" y="159"/>
                    </a:lnTo>
                    <a:lnTo>
                      <a:pt x="329" y="163"/>
                    </a:lnTo>
                    <a:lnTo>
                      <a:pt x="329" y="164"/>
                    </a:lnTo>
                    <a:lnTo>
                      <a:pt x="329" y="165"/>
                    </a:lnTo>
                    <a:lnTo>
                      <a:pt x="329" y="165"/>
                    </a:lnTo>
                    <a:lnTo>
                      <a:pt x="329" y="165"/>
                    </a:lnTo>
                    <a:lnTo>
                      <a:pt x="329" y="166"/>
                    </a:lnTo>
                    <a:lnTo>
                      <a:pt x="329" y="167"/>
                    </a:lnTo>
                    <a:lnTo>
                      <a:pt x="329" y="168"/>
                    </a:lnTo>
                    <a:lnTo>
                      <a:pt x="329" y="169"/>
                    </a:lnTo>
                    <a:lnTo>
                      <a:pt x="329" y="171"/>
                    </a:lnTo>
                    <a:lnTo>
                      <a:pt x="329" y="171"/>
                    </a:lnTo>
                    <a:lnTo>
                      <a:pt x="329" y="172"/>
                    </a:lnTo>
                    <a:lnTo>
                      <a:pt x="329" y="173"/>
                    </a:lnTo>
                    <a:lnTo>
                      <a:pt x="329" y="173"/>
                    </a:lnTo>
                    <a:lnTo>
                      <a:pt x="329" y="174"/>
                    </a:lnTo>
                    <a:lnTo>
                      <a:pt x="329" y="174"/>
                    </a:lnTo>
                    <a:lnTo>
                      <a:pt x="329" y="176"/>
                    </a:lnTo>
                    <a:lnTo>
                      <a:pt x="329" y="177"/>
                    </a:lnTo>
                    <a:lnTo>
                      <a:pt x="329" y="178"/>
                    </a:lnTo>
                    <a:lnTo>
                      <a:pt x="329" y="179"/>
                    </a:lnTo>
                    <a:lnTo>
                      <a:pt x="329" y="180"/>
                    </a:lnTo>
                    <a:lnTo>
                      <a:pt x="329" y="180"/>
                    </a:lnTo>
                    <a:lnTo>
                      <a:pt x="328" y="180"/>
                    </a:lnTo>
                    <a:lnTo>
                      <a:pt x="328" y="179"/>
                    </a:lnTo>
                    <a:lnTo>
                      <a:pt x="328" y="180"/>
                    </a:lnTo>
                    <a:lnTo>
                      <a:pt x="327" y="180"/>
                    </a:lnTo>
                    <a:lnTo>
                      <a:pt x="328" y="179"/>
                    </a:lnTo>
                    <a:lnTo>
                      <a:pt x="327" y="179"/>
                    </a:lnTo>
                    <a:lnTo>
                      <a:pt x="327" y="179"/>
                    </a:lnTo>
                    <a:lnTo>
                      <a:pt x="327" y="180"/>
                    </a:lnTo>
                    <a:lnTo>
                      <a:pt x="326" y="180"/>
                    </a:lnTo>
                    <a:lnTo>
                      <a:pt x="326" y="179"/>
                    </a:lnTo>
                    <a:lnTo>
                      <a:pt x="327" y="178"/>
                    </a:lnTo>
                    <a:lnTo>
                      <a:pt x="327" y="177"/>
                    </a:lnTo>
                    <a:lnTo>
                      <a:pt x="326" y="177"/>
                    </a:lnTo>
                    <a:lnTo>
                      <a:pt x="326" y="178"/>
                    </a:lnTo>
                    <a:lnTo>
                      <a:pt x="326" y="178"/>
                    </a:lnTo>
                    <a:lnTo>
                      <a:pt x="326" y="177"/>
                    </a:lnTo>
                    <a:lnTo>
                      <a:pt x="326" y="177"/>
                    </a:lnTo>
                    <a:lnTo>
                      <a:pt x="326" y="177"/>
                    </a:lnTo>
                    <a:lnTo>
                      <a:pt x="326" y="177"/>
                    </a:lnTo>
                    <a:lnTo>
                      <a:pt x="326" y="176"/>
                    </a:lnTo>
                    <a:lnTo>
                      <a:pt x="326" y="177"/>
                    </a:lnTo>
                    <a:lnTo>
                      <a:pt x="326" y="177"/>
                    </a:lnTo>
                    <a:lnTo>
                      <a:pt x="325" y="177"/>
                    </a:lnTo>
                    <a:lnTo>
                      <a:pt x="324" y="177"/>
                    </a:lnTo>
                    <a:lnTo>
                      <a:pt x="324" y="177"/>
                    </a:lnTo>
                    <a:lnTo>
                      <a:pt x="323" y="177"/>
                    </a:lnTo>
                    <a:lnTo>
                      <a:pt x="323" y="177"/>
                    </a:lnTo>
                    <a:lnTo>
                      <a:pt x="323" y="177"/>
                    </a:lnTo>
                    <a:lnTo>
                      <a:pt x="322" y="177"/>
                    </a:lnTo>
                    <a:lnTo>
                      <a:pt x="322" y="177"/>
                    </a:lnTo>
                    <a:lnTo>
                      <a:pt x="323" y="177"/>
                    </a:lnTo>
                    <a:lnTo>
                      <a:pt x="323" y="177"/>
                    </a:lnTo>
                    <a:lnTo>
                      <a:pt x="323" y="176"/>
                    </a:lnTo>
                    <a:lnTo>
                      <a:pt x="323" y="176"/>
                    </a:lnTo>
                    <a:lnTo>
                      <a:pt x="323" y="175"/>
                    </a:lnTo>
                    <a:lnTo>
                      <a:pt x="323" y="175"/>
                    </a:lnTo>
                    <a:lnTo>
                      <a:pt x="323" y="176"/>
                    </a:lnTo>
                    <a:lnTo>
                      <a:pt x="322" y="176"/>
                    </a:lnTo>
                    <a:lnTo>
                      <a:pt x="322" y="176"/>
                    </a:lnTo>
                    <a:lnTo>
                      <a:pt x="322" y="177"/>
                    </a:lnTo>
                    <a:lnTo>
                      <a:pt x="321" y="176"/>
                    </a:lnTo>
                    <a:lnTo>
                      <a:pt x="320" y="176"/>
                    </a:lnTo>
                    <a:lnTo>
                      <a:pt x="321" y="176"/>
                    </a:lnTo>
                    <a:lnTo>
                      <a:pt x="321" y="175"/>
                    </a:lnTo>
                    <a:lnTo>
                      <a:pt x="320" y="175"/>
                    </a:lnTo>
                    <a:lnTo>
                      <a:pt x="320" y="174"/>
                    </a:lnTo>
                    <a:lnTo>
                      <a:pt x="320" y="175"/>
                    </a:lnTo>
                    <a:lnTo>
                      <a:pt x="320" y="175"/>
                    </a:lnTo>
                    <a:lnTo>
                      <a:pt x="320" y="176"/>
                    </a:lnTo>
                    <a:lnTo>
                      <a:pt x="320" y="176"/>
                    </a:lnTo>
                    <a:lnTo>
                      <a:pt x="320" y="175"/>
                    </a:lnTo>
                    <a:lnTo>
                      <a:pt x="319" y="175"/>
                    </a:lnTo>
                    <a:lnTo>
                      <a:pt x="320" y="174"/>
                    </a:lnTo>
                    <a:lnTo>
                      <a:pt x="320" y="174"/>
                    </a:lnTo>
                    <a:lnTo>
                      <a:pt x="319" y="174"/>
                    </a:lnTo>
                    <a:lnTo>
                      <a:pt x="319" y="174"/>
                    </a:lnTo>
                    <a:lnTo>
                      <a:pt x="319" y="174"/>
                    </a:lnTo>
                    <a:lnTo>
                      <a:pt x="318" y="174"/>
                    </a:lnTo>
                    <a:lnTo>
                      <a:pt x="317" y="174"/>
                    </a:lnTo>
                    <a:lnTo>
                      <a:pt x="317" y="173"/>
                    </a:lnTo>
                    <a:lnTo>
                      <a:pt x="318" y="173"/>
                    </a:lnTo>
                    <a:lnTo>
                      <a:pt x="318" y="173"/>
                    </a:lnTo>
                    <a:lnTo>
                      <a:pt x="317" y="173"/>
                    </a:lnTo>
                    <a:lnTo>
                      <a:pt x="317" y="173"/>
                    </a:lnTo>
                    <a:lnTo>
                      <a:pt x="317" y="174"/>
                    </a:lnTo>
                    <a:lnTo>
                      <a:pt x="316" y="174"/>
                    </a:lnTo>
                    <a:lnTo>
                      <a:pt x="316" y="173"/>
                    </a:lnTo>
                    <a:lnTo>
                      <a:pt x="316" y="173"/>
                    </a:lnTo>
                    <a:lnTo>
                      <a:pt x="316" y="172"/>
                    </a:lnTo>
                    <a:lnTo>
                      <a:pt x="316" y="173"/>
                    </a:lnTo>
                    <a:lnTo>
                      <a:pt x="316" y="173"/>
                    </a:lnTo>
                    <a:lnTo>
                      <a:pt x="316" y="174"/>
                    </a:lnTo>
                    <a:lnTo>
                      <a:pt x="316" y="174"/>
                    </a:lnTo>
                    <a:lnTo>
                      <a:pt x="315" y="174"/>
                    </a:lnTo>
                    <a:lnTo>
                      <a:pt x="314" y="173"/>
                    </a:lnTo>
                    <a:lnTo>
                      <a:pt x="314" y="173"/>
                    </a:lnTo>
                    <a:lnTo>
                      <a:pt x="314" y="173"/>
                    </a:lnTo>
                    <a:lnTo>
                      <a:pt x="314" y="173"/>
                    </a:lnTo>
                    <a:lnTo>
                      <a:pt x="314" y="172"/>
                    </a:lnTo>
                    <a:lnTo>
                      <a:pt x="314" y="172"/>
                    </a:lnTo>
                    <a:lnTo>
                      <a:pt x="314" y="173"/>
                    </a:lnTo>
                    <a:lnTo>
                      <a:pt x="313" y="172"/>
                    </a:lnTo>
                    <a:lnTo>
                      <a:pt x="312" y="172"/>
                    </a:lnTo>
                    <a:lnTo>
                      <a:pt x="312" y="171"/>
                    </a:lnTo>
                    <a:lnTo>
                      <a:pt x="312" y="171"/>
                    </a:lnTo>
                    <a:lnTo>
                      <a:pt x="312" y="170"/>
                    </a:lnTo>
                    <a:lnTo>
                      <a:pt x="312" y="169"/>
                    </a:lnTo>
                    <a:lnTo>
                      <a:pt x="311" y="169"/>
                    </a:lnTo>
                    <a:lnTo>
                      <a:pt x="311" y="170"/>
                    </a:lnTo>
                    <a:lnTo>
                      <a:pt x="311" y="171"/>
                    </a:lnTo>
                    <a:lnTo>
                      <a:pt x="311" y="171"/>
                    </a:lnTo>
                    <a:lnTo>
                      <a:pt x="311" y="170"/>
                    </a:lnTo>
                    <a:lnTo>
                      <a:pt x="311" y="169"/>
                    </a:lnTo>
                    <a:lnTo>
                      <a:pt x="311" y="169"/>
                    </a:lnTo>
                    <a:lnTo>
                      <a:pt x="311" y="168"/>
                    </a:lnTo>
                    <a:lnTo>
                      <a:pt x="311" y="168"/>
                    </a:lnTo>
                    <a:lnTo>
                      <a:pt x="310" y="168"/>
                    </a:lnTo>
                    <a:lnTo>
                      <a:pt x="310" y="168"/>
                    </a:lnTo>
                    <a:lnTo>
                      <a:pt x="309" y="168"/>
                    </a:lnTo>
                    <a:lnTo>
                      <a:pt x="309" y="168"/>
                    </a:lnTo>
                    <a:lnTo>
                      <a:pt x="308" y="167"/>
                    </a:lnTo>
                    <a:lnTo>
                      <a:pt x="308" y="168"/>
                    </a:lnTo>
                    <a:lnTo>
                      <a:pt x="308" y="168"/>
                    </a:lnTo>
                    <a:lnTo>
                      <a:pt x="307" y="168"/>
                    </a:lnTo>
                    <a:lnTo>
                      <a:pt x="307" y="167"/>
                    </a:lnTo>
                    <a:lnTo>
                      <a:pt x="306" y="166"/>
                    </a:lnTo>
                    <a:lnTo>
                      <a:pt x="306" y="165"/>
                    </a:lnTo>
                    <a:lnTo>
                      <a:pt x="305" y="165"/>
                    </a:lnTo>
                    <a:lnTo>
                      <a:pt x="306" y="165"/>
                    </a:lnTo>
                    <a:lnTo>
                      <a:pt x="305" y="165"/>
                    </a:lnTo>
                    <a:lnTo>
                      <a:pt x="306" y="165"/>
                    </a:lnTo>
                    <a:lnTo>
                      <a:pt x="305" y="165"/>
                    </a:lnTo>
                    <a:lnTo>
                      <a:pt x="305" y="165"/>
                    </a:lnTo>
                    <a:lnTo>
                      <a:pt x="305" y="166"/>
                    </a:lnTo>
                    <a:lnTo>
                      <a:pt x="305" y="167"/>
                    </a:lnTo>
                    <a:lnTo>
                      <a:pt x="305" y="166"/>
                    </a:lnTo>
                    <a:lnTo>
                      <a:pt x="305" y="165"/>
                    </a:lnTo>
                    <a:lnTo>
                      <a:pt x="305" y="165"/>
                    </a:lnTo>
                    <a:lnTo>
                      <a:pt x="305" y="165"/>
                    </a:lnTo>
                    <a:lnTo>
                      <a:pt x="305" y="165"/>
                    </a:lnTo>
                    <a:lnTo>
                      <a:pt x="305" y="165"/>
                    </a:lnTo>
                    <a:lnTo>
                      <a:pt x="305" y="165"/>
                    </a:lnTo>
                    <a:lnTo>
                      <a:pt x="305" y="165"/>
                    </a:lnTo>
                    <a:lnTo>
                      <a:pt x="304" y="165"/>
                    </a:lnTo>
                    <a:lnTo>
                      <a:pt x="304" y="165"/>
                    </a:lnTo>
                    <a:lnTo>
                      <a:pt x="304" y="165"/>
                    </a:lnTo>
                    <a:lnTo>
                      <a:pt x="304" y="164"/>
                    </a:lnTo>
                    <a:lnTo>
                      <a:pt x="303" y="164"/>
                    </a:lnTo>
                    <a:lnTo>
                      <a:pt x="302" y="164"/>
                    </a:lnTo>
                    <a:lnTo>
                      <a:pt x="302" y="163"/>
                    </a:lnTo>
                    <a:lnTo>
                      <a:pt x="300" y="163"/>
                    </a:lnTo>
                    <a:lnTo>
                      <a:pt x="299" y="163"/>
                    </a:lnTo>
                    <a:lnTo>
                      <a:pt x="299" y="164"/>
                    </a:lnTo>
                    <a:lnTo>
                      <a:pt x="299" y="164"/>
                    </a:lnTo>
                    <a:lnTo>
                      <a:pt x="299" y="165"/>
                    </a:lnTo>
                    <a:lnTo>
                      <a:pt x="299" y="165"/>
                    </a:lnTo>
                    <a:lnTo>
                      <a:pt x="299" y="165"/>
                    </a:lnTo>
                    <a:lnTo>
                      <a:pt x="299" y="165"/>
                    </a:lnTo>
                    <a:lnTo>
                      <a:pt x="299" y="165"/>
                    </a:lnTo>
                    <a:lnTo>
                      <a:pt x="299" y="166"/>
                    </a:lnTo>
                    <a:lnTo>
                      <a:pt x="299" y="166"/>
                    </a:lnTo>
                    <a:lnTo>
                      <a:pt x="299" y="165"/>
                    </a:lnTo>
                    <a:lnTo>
                      <a:pt x="298" y="165"/>
                    </a:lnTo>
                    <a:lnTo>
                      <a:pt x="298" y="165"/>
                    </a:lnTo>
                    <a:lnTo>
                      <a:pt x="298" y="166"/>
                    </a:lnTo>
                    <a:lnTo>
                      <a:pt x="298" y="167"/>
                    </a:lnTo>
                    <a:lnTo>
                      <a:pt x="297" y="167"/>
                    </a:lnTo>
                    <a:lnTo>
                      <a:pt x="296" y="167"/>
                    </a:lnTo>
                    <a:lnTo>
                      <a:pt x="296" y="166"/>
                    </a:lnTo>
                    <a:lnTo>
                      <a:pt x="296" y="167"/>
                    </a:lnTo>
                    <a:lnTo>
                      <a:pt x="295" y="167"/>
                    </a:lnTo>
                    <a:lnTo>
                      <a:pt x="295" y="168"/>
                    </a:lnTo>
                    <a:lnTo>
                      <a:pt x="294" y="167"/>
                    </a:lnTo>
                    <a:lnTo>
                      <a:pt x="294" y="168"/>
                    </a:lnTo>
                    <a:lnTo>
                      <a:pt x="294" y="167"/>
                    </a:lnTo>
                    <a:lnTo>
                      <a:pt x="294" y="168"/>
                    </a:lnTo>
                    <a:lnTo>
                      <a:pt x="294" y="167"/>
                    </a:lnTo>
                    <a:lnTo>
                      <a:pt x="293" y="168"/>
                    </a:lnTo>
                    <a:lnTo>
                      <a:pt x="293" y="168"/>
                    </a:lnTo>
                    <a:lnTo>
                      <a:pt x="291" y="167"/>
                    </a:lnTo>
                    <a:lnTo>
                      <a:pt x="290" y="167"/>
                    </a:lnTo>
                    <a:lnTo>
                      <a:pt x="290" y="166"/>
                    </a:lnTo>
                    <a:lnTo>
                      <a:pt x="290" y="167"/>
                    </a:lnTo>
                    <a:lnTo>
                      <a:pt x="289" y="167"/>
                    </a:lnTo>
                    <a:lnTo>
                      <a:pt x="288" y="167"/>
                    </a:lnTo>
                    <a:lnTo>
                      <a:pt x="288" y="166"/>
                    </a:lnTo>
                    <a:lnTo>
                      <a:pt x="288" y="166"/>
                    </a:lnTo>
                    <a:lnTo>
                      <a:pt x="288" y="167"/>
                    </a:lnTo>
                    <a:lnTo>
                      <a:pt x="287" y="167"/>
                    </a:lnTo>
                    <a:lnTo>
                      <a:pt x="287" y="166"/>
                    </a:lnTo>
                    <a:lnTo>
                      <a:pt x="287" y="165"/>
                    </a:lnTo>
                    <a:lnTo>
                      <a:pt x="287" y="165"/>
                    </a:lnTo>
                    <a:lnTo>
                      <a:pt x="287" y="165"/>
                    </a:lnTo>
                    <a:lnTo>
                      <a:pt x="287" y="165"/>
                    </a:lnTo>
                    <a:lnTo>
                      <a:pt x="286" y="165"/>
                    </a:lnTo>
                    <a:lnTo>
                      <a:pt x="285" y="165"/>
                    </a:lnTo>
                    <a:lnTo>
                      <a:pt x="285" y="164"/>
                    </a:lnTo>
                    <a:lnTo>
                      <a:pt x="285" y="165"/>
                    </a:lnTo>
                    <a:lnTo>
                      <a:pt x="284" y="165"/>
                    </a:lnTo>
                    <a:lnTo>
                      <a:pt x="284" y="165"/>
                    </a:lnTo>
                    <a:lnTo>
                      <a:pt x="284" y="165"/>
                    </a:lnTo>
                    <a:lnTo>
                      <a:pt x="284" y="165"/>
                    </a:lnTo>
                    <a:lnTo>
                      <a:pt x="283" y="165"/>
                    </a:lnTo>
                    <a:lnTo>
                      <a:pt x="283" y="165"/>
                    </a:lnTo>
                    <a:lnTo>
                      <a:pt x="282" y="165"/>
                    </a:lnTo>
                    <a:lnTo>
                      <a:pt x="282" y="166"/>
                    </a:lnTo>
                    <a:lnTo>
                      <a:pt x="281" y="166"/>
                    </a:lnTo>
                    <a:lnTo>
                      <a:pt x="281" y="166"/>
                    </a:lnTo>
                    <a:lnTo>
                      <a:pt x="280" y="166"/>
                    </a:lnTo>
                    <a:lnTo>
                      <a:pt x="279" y="166"/>
                    </a:lnTo>
                    <a:lnTo>
                      <a:pt x="278" y="166"/>
                    </a:lnTo>
                    <a:lnTo>
                      <a:pt x="278" y="167"/>
                    </a:lnTo>
                    <a:lnTo>
                      <a:pt x="278" y="168"/>
                    </a:lnTo>
                    <a:lnTo>
                      <a:pt x="278" y="168"/>
                    </a:lnTo>
                    <a:lnTo>
                      <a:pt x="278" y="168"/>
                    </a:lnTo>
                    <a:lnTo>
                      <a:pt x="278" y="168"/>
                    </a:lnTo>
                    <a:lnTo>
                      <a:pt x="278" y="168"/>
                    </a:lnTo>
                    <a:lnTo>
                      <a:pt x="277" y="168"/>
                    </a:lnTo>
                    <a:lnTo>
                      <a:pt x="276" y="168"/>
                    </a:lnTo>
                    <a:lnTo>
                      <a:pt x="276" y="168"/>
                    </a:lnTo>
                    <a:lnTo>
                      <a:pt x="276" y="169"/>
                    </a:lnTo>
                    <a:lnTo>
                      <a:pt x="275" y="169"/>
                    </a:lnTo>
                    <a:lnTo>
                      <a:pt x="275" y="168"/>
                    </a:lnTo>
                    <a:lnTo>
                      <a:pt x="275" y="168"/>
                    </a:lnTo>
                    <a:lnTo>
                      <a:pt x="274" y="168"/>
                    </a:lnTo>
                    <a:lnTo>
                      <a:pt x="272" y="167"/>
                    </a:lnTo>
                    <a:lnTo>
                      <a:pt x="272" y="166"/>
                    </a:lnTo>
                    <a:lnTo>
                      <a:pt x="272" y="166"/>
                    </a:lnTo>
                    <a:lnTo>
                      <a:pt x="272" y="167"/>
                    </a:lnTo>
                    <a:lnTo>
                      <a:pt x="272" y="168"/>
                    </a:lnTo>
                    <a:lnTo>
                      <a:pt x="271" y="168"/>
                    </a:lnTo>
                    <a:lnTo>
                      <a:pt x="270" y="168"/>
                    </a:lnTo>
                    <a:lnTo>
                      <a:pt x="270" y="168"/>
                    </a:lnTo>
                    <a:lnTo>
                      <a:pt x="269" y="168"/>
                    </a:lnTo>
                    <a:lnTo>
                      <a:pt x="269" y="168"/>
                    </a:lnTo>
                    <a:lnTo>
                      <a:pt x="270" y="168"/>
                    </a:lnTo>
                    <a:lnTo>
                      <a:pt x="269" y="168"/>
                    </a:lnTo>
                    <a:lnTo>
                      <a:pt x="269" y="167"/>
                    </a:lnTo>
                    <a:lnTo>
                      <a:pt x="269" y="168"/>
                    </a:lnTo>
                    <a:lnTo>
                      <a:pt x="269" y="168"/>
                    </a:lnTo>
                    <a:lnTo>
                      <a:pt x="269" y="168"/>
                    </a:lnTo>
                    <a:lnTo>
                      <a:pt x="269" y="168"/>
                    </a:lnTo>
                    <a:lnTo>
                      <a:pt x="268" y="169"/>
                    </a:lnTo>
                    <a:lnTo>
                      <a:pt x="268" y="168"/>
                    </a:lnTo>
                    <a:lnTo>
                      <a:pt x="268" y="168"/>
                    </a:lnTo>
                    <a:lnTo>
                      <a:pt x="268" y="168"/>
                    </a:lnTo>
                    <a:lnTo>
                      <a:pt x="267" y="169"/>
                    </a:lnTo>
                    <a:lnTo>
                      <a:pt x="266" y="169"/>
                    </a:lnTo>
                    <a:lnTo>
                      <a:pt x="266" y="168"/>
                    </a:lnTo>
                    <a:lnTo>
                      <a:pt x="266" y="168"/>
                    </a:lnTo>
                    <a:lnTo>
                      <a:pt x="265" y="168"/>
                    </a:lnTo>
                    <a:lnTo>
                      <a:pt x="266" y="169"/>
                    </a:lnTo>
                    <a:lnTo>
                      <a:pt x="265" y="169"/>
                    </a:lnTo>
                    <a:lnTo>
                      <a:pt x="264" y="169"/>
                    </a:lnTo>
                    <a:lnTo>
                      <a:pt x="263" y="169"/>
                    </a:lnTo>
                    <a:lnTo>
                      <a:pt x="263" y="169"/>
                    </a:lnTo>
                    <a:lnTo>
                      <a:pt x="263" y="170"/>
                    </a:lnTo>
                    <a:lnTo>
                      <a:pt x="263" y="170"/>
                    </a:lnTo>
                    <a:lnTo>
                      <a:pt x="262" y="170"/>
                    </a:lnTo>
                    <a:lnTo>
                      <a:pt x="262" y="171"/>
                    </a:lnTo>
                    <a:lnTo>
                      <a:pt x="262" y="171"/>
                    </a:lnTo>
                    <a:lnTo>
                      <a:pt x="262" y="171"/>
                    </a:lnTo>
                    <a:lnTo>
                      <a:pt x="263" y="171"/>
                    </a:lnTo>
                    <a:lnTo>
                      <a:pt x="263" y="171"/>
                    </a:lnTo>
                    <a:lnTo>
                      <a:pt x="263" y="172"/>
                    </a:lnTo>
                    <a:lnTo>
                      <a:pt x="262" y="172"/>
                    </a:lnTo>
                    <a:lnTo>
                      <a:pt x="262" y="173"/>
                    </a:lnTo>
                    <a:lnTo>
                      <a:pt x="262" y="173"/>
                    </a:lnTo>
                    <a:lnTo>
                      <a:pt x="261" y="173"/>
                    </a:lnTo>
                    <a:lnTo>
                      <a:pt x="260" y="173"/>
                    </a:lnTo>
                    <a:lnTo>
                      <a:pt x="260" y="173"/>
                    </a:lnTo>
                    <a:lnTo>
                      <a:pt x="260" y="173"/>
                    </a:lnTo>
                    <a:lnTo>
                      <a:pt x="259" y="173"/>
                    </a:lnTo>
                    <a:lnTo>
                      <a:pt x="258" y="173"/>
                    </a:lnTo>
                    <a:lnTo>
                      <a:pt x="257" y="173"/>
                    </a:lnTo>
                    <a:lnTo>
                      <a:pt x="257" y="173"/>
                    </a:lnTo>
                    <a:lnTo>
                      <a:pt x="257" y="174"/>
                    </a:lnTo>
                    <a:lnTo>
                      <a:pt x="257" y="174"/>
                    </a:lnTo>
                    <a:lnTo>
                      <a:pt x="257" y="175"/>
                    </a:lnTo>
                    <a:lnTo>
                      <a:pt x="256" y="176"/>
                    </a:lnTo>
                    <a:lnTo>
                      <a:pt x="255" y="177"/>
                    </a:lnTo>
                    <a:lnTo>
                      <a:pt x="255" y="177"/>
                    </a:lnTo>
                    <a:lnTo>
                      <a:pt x="255" y="176"/>
                    </a:lnTo>
                    <a:lnTo>
                      <a:pt x="254" y="175"/>
                    </a:lnTo>
                    <a:lnTo>
                      <a:pt x="254" y="174"/>
                    </a:lnTo>
                    <a:lnTo>
                      <a:pt x="254" y="174"/>
                    </a:lnTo>
                    <a:lnTo>
                      <a:pt x="254" y="174"/>
                    </a:lnTo>
                    <a:lnTo>
                      <a:pt x="253" y="174"/>
                    </a:lnTo>
                    <a:lnTo>
                      <a:pt x="253" y="173"/>
                    </a:lnTo>
                    <a:lnTo>
                      <a:pt x="253" y="173"/>
                    </a:lnTo>
                    <a:lnTo>
                      <a:pt x="252" y="172"/>
                    </a:lnTo>
                    <a:lnTo>
                      <a:pt x="251" y="172"/>
                    </a:lnTo>
                    <a:lnTo>
                      <a:pt x="250" y="172"/>
                    </a:lnTo>
                    <a:lnTo>
                      <a:pt x="250" y="172"/>
                    </a:lnTo>
                    <a:lnTo>
                      <a:pt x="250" y="173"/>
                    </a:lnTo>
                    <a:lnTo>
                      <a:pt x="249" y="173"/>
                    </a:lnTo>
                    <a:lnTo>
                      <a:pt x="249" y="172"/>
                    </a:lnTo>
                    <a:lnTo>
                      <a:pt x="248" y="171"/>
                    </a:lnTo>
                    <a:lnTo>
                      <a:pt x="248" y="171"/>
                    </a:lnTo>
                    <a:lnTo>
                      <a:pt x="248" y="170"/>
                    </a:lnTo>
                    <a:lnTo>
                      <a:pt x="247" y="170"/>
                    </a:lnTo>
                    <a:lnTo>
                      <a:pt x="247" y="170"/>
                    </a:lnTo>
                    <a:lnTo>
                      <a:pt x="246" y="170"/>
                    </a:lnTo>
                    <a:lnTo>
                      <a:pt x="245" y="169"/>
                    </a:lnTo>
                    <a:lnTo>
                      <a:pt x="244" y="169"/>
                    </a:lnTo>
                    <a:lnTo>
                      <a:pt x="244" y="168"/>
                    </a:lnTo>
                    <a:lnTo>
                      <a:pt x="244" y="168"/>
                    </a:lnTo>
                    <a:lnTo>
                      <a:pt x="244" y="168"/>
                    </a:lnTo>
                    <a:lnTo>
                      <a:pt x="244" y="167"/>
                    </a:lnTo>
                    <a:lnTo>
                      <a:pt x="245" y="167"/>
                    </a:lnTo>
                    <a:lnTo>
                      <a:pt x="245" y="166"/>
                    </a:lnTo>
                    <a:lnTo>
                      <a:pt x="244" y="166"/>
                    </a:lnTo>
                    <a:lnTo>
                      <a:pt x="244" y="166"/>
                    </a:lnTo>
                    <a:lnTo>
                      <a:pt x="244" y="165"/>
                    </a:lnTo>
                    <a:lnTo>
                      <a:pt x="243" y="165"/>
                    </a:lnTo>
                    <a:lnTo>
                      <a:pt x="242" y="165"/>
                    </a:lnTo>
                    <a:lnTo>
                      <a:pt x="242" y="166"/>
                    </a:lnTo>
                    <a:lnTo>
                      <a:pt x="241" y="166"/>
                    </a:lnTo>
                    <a:lnTo>
                      <a:pt x="242" y="167"/>
                    </a:lnTo>
                    <a:lnTo>
                      <a:pt x="241" y="168"/>
                    </a:lnTo>
                    <a:lnTo>
                      <a:pt x="241" y="168"/>
                    </a:lnTo>
                    <a:lnTo>
                      <a:pt x="241" y="169"/>
                    </a:lnTo>
                    <a:lnTo>
                      <a:pt x="240" y="169"/>
                    </a:lnTo>
                    <a:lnTo>
                      <a:pt x="239" y="170"/>
                    </a:lnTo>
                    <a:lnTo>
                      <a:pt x="238" y="170"/>
                    </a:lnTo>
                    <a:lnTo>
                      <a:pt x="238" y="170"/>
                    </a:lnTo>
                    <a:lnTo>
                      <a:pt x="238" y="169"/>
                    </a:lnTo>
                    <a:lnTo>
                      <a:pt x="238" y="168"/>
                    </a:lnTo>
                    <a:lnTo>
                      <a:pt x="238" y="168"/>
                    </a:lnTo>
                    <a:lnTo>
                      <a:pt x="238" y="168"/>
                    </a:lnTo>
                    <a:lnTo>
                      <a:pt x="238" y="167"/>
                    </a:lnTo>
                    <a:lnTo>
                      <a:pt x="237" y="167"/>
                    </a:lnTo>
                    <a:lnTo>
                      <a:pt x="235" y="167"/>
                    </a:lnTo>
                    <a:lnTo>
                      <a:pt x="235" y="168"/>
                    </a:lnTo>
                    <a:lnTo>
                      <a:pt x="235" y="168"/>
                    </a:lnTo>
                    <a:lnTo>
                      <a:pt x="235" y="168"/>
                    </a:lnTo>
                    <a:lnTo>
                      <a:pt x="234" y="168"/>
                    </a:lnTo>
                    <a:lnTo>
                      <a:pt x="234" y="168"/>
                    </a:lnTo>
                    <a:lnTo>
                      <a:pt x="233" y="167"/>
                    </a:lnTo>
                    <a:lnTo>
                      <a:pt x="233" y="166"/>
                    </a:lnTo>
                    <a:lnTo>
                      <a:pt x="233" y="165"/>
                    </a:lnTo>
                    <a:lnTo>
                      <a:pt x="233" y="165"/>
                    </a:lnTo>
                    <a:lnTo>
                      <a:pt x="233" y="165"/>
                    </a:lnTo>
                    <a:lnTo>
                      <a:pt x="233" y="164"/>
                    </a:lnTo>
                    <a:lnTo>
                      <a:pt x="233" y="163"/>
                    </a:lnTo>
                    <a:lnTo>
                      <a:pt x="232" y="163"/>
                    </a:lnTo>
                    <a:lnTo>
                      <a:pt x="232" y="163"/>
                    </a:lnTo>
                    <a:lnTo>
                      <a:pt x="231" y="164"/>
                    </a:lnTo>
                    <a:lnTo>
                      <a:pt x="230" y="164"/>
                    </a:lnTo>
                    <a:lnTo>
                      <a:pt x="230" y="163"/>
                    </a:lnTo>
                    <a:lnTo>
                      <a:pt x="229" y="163"/>
                    </a:lnTo>
                    <a:lnTo>
                      <a:pt x="229" y="164"/>
                    </a:lnTo>
                    <a:lnTo>
                      <a:pt x="229" y="165"/>
                    </a:lnTo>
                    <a:lnTo>
                      <a:pt x="229" y="165"/>
                    </a:lnTo>
                    <a:lnTo>
                      <a:pt x="229" y="165"/>
                    </a:lnTo>
                    <a:lnTo>
                      <a:pt x="229" y="166"/>
                    </a:lnTo>
                    <a:lnTo>
                      <a:pt x="229" y="167"/>
                    </a:lnTo>
                    <a:lnTo>
                      <a:pt x="229" y="168"/>
                    </a:lnTo>
                    <a:lnTo>
                      <a:pt x="228" y="168"/>
                    </a:lnTo>
                    <a:lnTo>
                      <a:pt x="228" y="168"/>
                    </a:lnTo>
                    <a:lnTo>
                      <a:pt x="227" y="168"/>
                    </a:lnTo>
                    <a:lnTo>
                      <a:pt x="227" y="169"/>
                    </a:lnTo>
                    <a:lnTo>
                      <a:pt x="227" y="168"/>
                    </a:lnTo>
                    <a:lnTo>
                      <a:pt x="227" y="168"/>
                    </a:lnTo>
                    <a:lnTo>
                      <a:pt x="227" y="168"/>
                    </a:lnTo>
                    <a:lnTo>
                      <a:pt x="226" y="168"/>
                    </a:lnTo>
                    <a:lnTo>
                      <a:pt x="226" y="168"/>
                    </a:lnTo>
                    <a:lnTo>
                      <a:pt x="226" y="168"/>
                    </a:lnTo>
                    <a:lnTo>
                      <a:pt x="226" y="168"/>
                    </a:lnTo>
                    <a:lnTo>
                      <a:pt x="227" y="169"/>
                    </a:lnTo>
                    <a:lnTo>
                      <a:pt x="227" y="170"/>
                    </a:lnTo>
                    <a:lnTo>
                      <a:pt x="226" y="170"/>
                    </a:lnTo>
                    <a:lnTo>
                      <a:pt x="226" y="171"/>
                    </a:lnTo>
                    <a:lnTo>
                      <a:pt x="226" y="171"/>
                    </a:lnTo>
                    <a:lnTo>
                      <a:pt x="226" y="172"/>
                    </a:lnTo>
                    <a:lnTo>
                      <a:pt x="226" y="173"/>
                    </a:lnTo>
                    <a:lnTo>
                      <a:pt x="226" y="173"/>
                    </a:lnTo>
                    <a:lnTo>
                      <a:pt x="226" y="174"/>
                    </a:lnTo>
                    <a:lnTo>
                      <a:pt x="225" y="174"/>
                    </a:lnTo>
                    <a:lnTo>
                      <a:pt x="224" y="174"/>
                    </a:lnTo>
                    <a:lnTo>
                      <a:pt x="223" y="174"/>
                    </a:lnTo>
                    <a:lnTo>
                      <a:pt x="223" y="174"/>
                    </a:lnTo>
                    <a:lnTo>
                      <a:pt x="222" y="174"/>
                    </a:lnTo>
                    <a:lnTo>
                      <a:pt x="222" y="173"/>
                    </a:lnTo>
                    <a:lnTo>
                      <a:pt x="222" y="173"/>
                    </a:lnTo>
                    <a:lnTo>
                      <a:pt x="222" y="173"/>
                    </a:lnTo>
                    <a:lnTo>
                      <a:pt x="222" y="172"/>
                    </a:lnTo>
                    <a:lnTo>
                      <a:pt x="222" y="171"/>
                    </a:lnTo>
                    <a:lnTo>
                      <a:pt x="221" y="171"/>
                    </a:lnTo>
                    <a:lnTo>
                      <a:pt x="221" y="171"/>
                    </a:lnTo>
                    <a:lnTo>
                      <a:pt x="221" y="170"/>
                    </a:lnTo>
                    <a:lnTo>
                      <a:pt x="221" y="169"/>
                    </a:lnTo>
                    <a:lnTo>
                      <a:pt x="222" y="169"/>
                    </a:lnTo>
                    <a:lnTo>
                      <a:pt x="222" y="169"/>
                    </a:lnTo>
                    <a:lnTo>
                      <a:pt x="222" y="168"/>
                    </a:lnTo>
                    <a:lnTo>
                      <a:pt x="222" y="168"/>
                    </a:lnTo>
                    <a:lnTo>
                      <a:pt x="222" y="167"/>
                    </a:lnTo>
                    <a:lnTo>
                      <a:pt x="222" y="166"/>
                    </a:lnTo>
                    <a:lnTo>
                      <a:pt x="222" y="165"/>
                    </a:lnTo>
                    <a:lnTo>
                      <a:pt x="222" y="165"/>
                    </a:lnTo>
                    <a:lnTo>
                      <a:pt x="221" y="165"/>
                    </a:lnTo>
                    <a:lnTo>
                      <a:pt x="220" y="165"/>
                    </a:lnTo>
                    <a:lnTo>
                      <a:pt x="220" y="165"/>
                    </a:lnTo>
                    <a:lnTo>
                      <a:pt x="220" y="165"/>
                    </a:lnTo>
                    <a:lnTo>
                      <a:pt x="219" y="166"/>
                    </a:lnTo>
                    <a:lnTo>
                      <a:pt x="219" y="167"/>
                    </a:lnTo>
                    <a:lnTo>
                      <a:pt x="218" y="168"/>
                    </a:lnTo>
                    <a:lnTo>
                      <a:pt x="218" y="167"/>
                    </a:lnTo>
                    <a:lnTo>
                      <a:pt x="217" y="167"/>
                    </a:lnTo>
                    <a:lnTo>
                      <a:pt x="217" y="166"/>
                    </a:lnTo>
                    <a:lnTo>
                      <a:pt x="217" y="167"/>
                    </a:lnTo>
                    <a:lnTo>
                      <a:pt x="216" y="167"/>
                    </a:lnTo>
                    <a:lnTo>
                      <a:pt x="216" y="168"/>
                    </a:lnTo>
                    <a:lnTo>
                      <a:pt x="216" y="168"/>
                    </a:lnTo>
                    <a:lnTo>
                      <a:pt x="216" y="167"/>
                    </a:lnTo>
                    <a:lnTo>
                      <a:pt x="216" y="167"/>
                    </a:lnTo>
                    <a:lnTo>
                      <a:pt x="216" y="166"/>
                    </a:lnTo>
                    <a:lnTo>
                      <a:pt x="216" y="166"/>
                    </a:lnTo>
                    <a:lnTo>
                      <a:pt x="216" y="167"/>
                    </a:lnTo>
                    <a:lnTo>
                      <a:pt x="216" y="168"/>
                    </a:lnTo>
                    <a:lnTo>
                      <a:pt x="215" y="168"/>
                    </a:lnTo>
                    <a:lnTo>
                      <a:pt x="215" y="169"/>
                    </a:lnTo>
                    <a:lnTo>
                      <a:pt x="214" y="169"/>
                    </a:lnTo>
                    <a:lnTo>
                      <a:pt x="214" y="170"/>
                    </a:lnTo>
                    <a:lnTo>
                      <a:pt x="214" y="170"/>
                    </a:lnTo>
                    <a:lnTo>
                      <a:pt x="213" y="170"/>
                    </a:lnTo>
                    <a:lnTo>
                      <a:pt x="212" y="170"/>
                    </a:lnTo>
                    <a:lnTo>
                      <a:pt x="211" y="169"/>
                    </a:lnTo>
                    <a:lnTo>
                      <a:pt x="211" y="169"/>
                    </a:lnTo>
                    <a:lnTo>
                      <a:pt x="211" y="168"/>
                    </a:lnTo>
                    <a:lnTo>
                      <a:pt x="211" y="168"/>
                    </a:lnTo>
                    <a:lnTo>
                      <a:pt x="211" y="168"/>
                    </a:lnTo>
                    <a:lnTo>
                      <a:pt x="211" y="167"/>
                    </a:lnTo>
                    <a:lnTo>
                      <a:pt x="211" y="166"/>
                    </a:lnTo>
                    <a:lnTo>
                      <a:pt x="211" y="165"/>
                    </a:lnTo>
                    <a:lnTo>
                      <a:pt x="211" y="165"/>
                    </a:lnTo>
                    <a:lnTo>
                      <a:pt x="211" y="165"/>
                    </a:lnTo>
                    <a:lnTo>
                      <a:pt x="210" y="165"/>
                    </a:lnTo>
                    <a:lnTo>
                      <a:pt x="209" y="165"/>
                    </a:lnTo>
                    <a:lnTo>
                      <a:pt x="208" y="165"/>
                    </a:lnTo>
                    <a:lnTo>
                      <a:pt x="208" y="165"/>
                    </a:lnTo>
                    <a:lnTo>
                      <a:pt x="208" y="165"/>
                    </a:lnTo>
                    <a:lnTo>
                      <a:pt x="207" y="165"/>
                    </a:lnTo>
                    <a:lnTo>
                      <a:pt x="207" y="165"/>
                    </a:lnTo>
                    <a:lnTo>
                      <a:pt x="206" y="165"/>
                    </a:lnTo>
                    <a:lnTo>
                      <a:pt x="205" y="165"/>
                    </a:lnTo>
                    <a:lnTo>
                      <a:pt x="205" y="165"/>
                    </a:lnTo>
                    <a:lnTo>
                      <a:pt x="205" y="164"/>
                    </a:lnTo>
                    <a:lnTo>
                      <a:pt x="205" y="163"/>
                    </a:lnTo>
                    <a:lnTo>
                      <a:pt x="205" y="162"/>
                    </a:lnTo>
                    <a:lnTo>
                      <a:pt x="205" y="162"/>
                    </a:lnTo>
                    <a:lnTo>
                      <a:pt x="204" y="162"/>
                    </a:lnTo>
                    <a:lnTo>
                      <a:pt x="203" y="161"/>
                    </a:lnTo>
                    <a:lnTo>
                      <a:pt x="202" y="161"/>
                    </a:lnTo>
                    <a:lnTo>
                      <a:pt x="202" y="161"/>
                    </a:lnTo>
                    <a:lnTo>
                      <a:pt x="202" y="162"/>
                    </a:lnTo>
                    <a:lnTo>
                      <a:pt x="201" y="162"/>
                    </a:lnTo>
                    <a:lnTo>
                      <a:pt x="200" y="163"/>
                    </a:lnTo>
                    <a:lnTo>
                      <a:pt x="199" y="164"/>
                    </a:lnTo>
                    <a:lnTo>
                      <a:pt x="199" y="164"/>
                    </a:lnTo>
                    <a:lnTo>
                      <a:pt x="199" y="165"/>
                    </a:lnTo>
                    <a:lnTo>
                      <a:pt x="199" y="165"/>
                    </a:lnTo>
                    <a:lnTo>
                      <a:pt x="198" y="165"/>
                    </a:lnTo>
                    <a:lnTo>
                      <a:pt x="198" y="165"/>
                    </a:lnTo>
                    <a:lnTo>
                      <a:pt x="198" y="165"/>
                    </a:lnTo>
                    <a:lnTo>
                      <a:pt x="198" y="165"/>
                    </a:lnTo>
                    <a:lnTo>
                      <a:pt x="197" y="165"/>
                    </a:lnTo>
                    <a:lnTo>
                      <a:pt x="197" y="165"/>
                    </a:lnTo>
                    <a:lnTo>
                      <a:pt x="197" y="166"/>
                    </a:lnTo>
                    <a:lnTo>
                      <a:pt x="196" y="166"/>
                    </a:lnTo>
                    <a:lnTo>
                      <a:pt x="196" y="167"/>
                    </a:lnTo>
                    <a:lnTo>
                      <a:pt x="196" y="167"/>
                    </a:lnTo>
                    <a:lnTo>
                      <a:pt x="195" y="168"/>
                    </a:lnTo>
                    <a:lnTo>
                      <a:pt x="194" y="168"/>
                    </a:lnTo>
                    <a:lnTo>
                      <a:pt x="194" y="168"/>
                    </a:lnTo>
                    <a:lnTo>
                      <a:pt x="194" y="167"/>
                    </a:lnTo>
                    <a:lnTo>
                      <a:pt x="193" y="167"/>
                    </a:lnTo>
                    <a:lnTo>
                      <a:pt x="192" y="166"/>
                    </a:lnTo>
                    <a:lnTo>
                      <a:pt x="191" y="166"/>
                    </a:lnTo>
                    <a:lnTo>
                      <a:pt x="190" y="165"/>
                    </a:lnTo>
                    <a:lnTo>
                      <a:pt x="190" y="165"/>
                    </a:lnTo>
                    <a:lnTo>
                      <a:pt x="190" y="165"/>
                    </a:lnTo>
                    <a:lnTo>
                      <a:pt x="190" y="165"/>
                    </a:lnTo>
                    <a:lnTo>
                      <a:pt x="190" y="165"/>
                    </a:lnTo>
                    <a:lnTo>
                      <a:pt x="191" y="165"/>
                    </a:lnTo>
                    <a:lnTo>
                      <a:pt x="191" y="164"/>
                    </a:lnTo>
                    <a:lnTo>
                      <a:pt x="191" y="163"/>
                    </a:lnTo>
                    <a:lnTo>
                      <a:pt x="190" y="163"/>
                    </a:lnTo>
                    <a:lnTo>
                      <a:pt x="191" y="162"/>
                    </a:lnTo>
                    <a:lnTo>
                      <a:pt x="191" y="162"/>
                    </a:lnTo>
                    <a:lnTo>
                      <a:pt x="191" y="161"/>
                    </a:lnTo>
                    <a:lnTo>
                      <a:pt x="192" y="161"/>
                    </a:lnTo>
                    <a:lnTo>
                      <a:pt x="192" y="160"/>
                    </a:lnTo>
                    <a:lnTo>
                      <a:pt x="191" y="160"/>
                    </a:lnTo>
                    <a:lnTo>
                      <a:pt x="190" y="160"/>
                    </a:lnTo>
                    <a:lnTo>
                      <a:pt x="190" y="159"/>
                    </a:lnTo>
                    <a:lnTo>
                      <a:pt x="190" y="160"/>
                    </a:lnTo>
                    <a:lnTo>
                      <a:pt x="189" y="160"/>
                    </a:lnTo>
                    <a:lnTo>
                      <a:pt x="189" y="160"/>
                    </a:lnTo>
                    <a:lnTo>
                      <a:pt x="188" y="160"/>
                    </a:lnTo>
                    <a:lnTo>
                      <a:pt x="187" y="160"/>
                    </a:lnTo>
                    <a:lnTo>
                      <a:pt x="187" y="160"/>
                    </a:lnTo>
                    <a:lnTo>
                      <a:pt x="186" y="159"/>
                    </a:lnTo>
                    <a:lnTo>
                      <a:pt x="186" y="159"/>
                    </a:lnTo>
                    <a:lnTo>
                      <a:pt x="185" y="159"/>
                    </a:lnTo>
                    <a:lnTo>
                      <a:pt x="185" y="158"/>
                    </a:lnTo>
                    <a:lnTo>
                      <a:pt x="186" y="158"/>
                    </a:lnTo>
                    <a:lnTo>
                      <a:pt x="186" y="158"/>
                    </a:lnTo>
                    <a:lnTo>
                      <a:pt x="185" y="158"/>
                    </a:lnTo>
                    <a:lnTo>
                      <a:pt x="185" y="157"/>
                    </a:lnTo>
                    <a:lnTo>
                      <a:pt x="184" y="157"/>
                    </a:lnTo>
                    <a:lnTo>
                      <a:pt x="184" y="156"/>
                    </a:lnTo>
                    <a:lnTo>
                      <a:pt x="184" y="156"/>
                    </a:lnTo>
                    <a:lnTo>
                      <a:pt x="185" y="155"/>
                    </a:lnTo>
                    <a:lnTo>
                      <a:pt x="186" y="154"/>
                    </a:lnTo>
                    <a:lnTo>
                      <a:pt x="186" y="153"/>
                    </a:lnTo>
                    <a:lnTo>
                      <a:pt x="185" y="153"/>
                    </a:lnTo>
                    <a:lnTo>
                      <a:pt x="186" y="153"/>
                    </a:lnTo>
                    <a:lnTo>
                      <a:pt x="185" y="153"/>
                    </a:lnTo>
                    <a:lnTo>
                      <a:pt x="185" y="152"/>
                    </a:lnTo>
                    <a:lnTo>
                      <a:pt x="184" y="152"/>
                    </a:lnTo>
                    <a:lnTo>
                      <a:pt x="184" y="153"/>
                    </a:lnTo>
                    <a:lnTo>
                      <a:pt x="184" y="153"/>
                    </a:lnTo>
                    <a:lnTo>
                      <a:pt x="184" y="153"/>
                    </a:lnTo>
                    <a:lnTo>
                      <a:pt x="183" y="154"/>
                    </a:lnTo>
                    <a:lnTo>
                      <a:pt x="183" y="154"/>
                    </a:lnTo>
                    <a:lnTo>
                      <a:pt x="181" y="154"/>
                    </a:lnTo>
                    <a:lnTo>
                      <a:pt x="180" y="153"/>
                    </a:lnTo>
                    <a:lnTo>
                      <a:pt x="180" y="153"/>
                    </a:lnTo>
                    <a:lnTo>
                      <a:pt x="179" y="153"/>
                    </a:lnTo>
                    <a:lnTo>
                      <a:pt x="178" y="153"/>
                    </a:lnTo>
                    <a:lnTo>
                      <a:pt x="177" y="153"/>
                    </a:lnTo>
                    <a:lnTo>
                      <a:pt x="177" y="153"/>
                    </a:lnTo>
                    <a:lnTo>
                      <a:pt x="177" y="152"/>
                    </a:lnTo>
                    <a:lnTo>
                      <a:pt x="176" y="152"/>
                    </a:lnTo>
                    <a:lnTo>
                      <a:pt x="175" y="152"/>
                    </a:lnTo>
                    <a:lnTo>
                      <a:pt x="174" y="152"/>
                    </a:lnTo>
                    <a:lnTo>
                      <a:pt x="174" y="153"/>
                    </a:lnTo>
                    <a:lnTo>
                      <a:pt x="174" y="153"/>
                    </a:lnTo>
                    <a:lnTo>
                      <a:pt x="174" y="153"/>
                    </a:lnTo>
                    <a:lnTo>
                      <a:pt x="174" y="153"/>
                    </a:lnTo>
                    <a:lnTo>
                      <a:pt x="174" y="153"/>
                    </a:lnTo>
                    <a:lnTo>
                      <a:pt x="174" y="155"/>
                    </a:lnTo>
                    <a:lnTo>
                      <a:pt x="173" y="155"/>
                    </a:lnTo>
                    <a:lnTo>
                      <a:pt x="173" y="156"/>
                    </a:lnTo>
                    <a:lnTo>
                      <a:pt x="172" y="156"/>
                    </a:lnTo>
                    <a:lnTo>
                      <a:pt x="171" y="156"/>
                    </a:lnTo>
                    <a:lnTo>
                      <a:pt x="171" y="156"/>
                    </a:lnTo>
                    <a:lnTo>
                      <a:pt x="171" y="156"/>
                    </a:lnTo>
                    <a:lnTo>
                      <a:pt x="171" y="156"/>
                    </a:lnTo>
                    <a:lnTo>
                      <a:pt x="170" y="156"/>
                    </a:lnTo>
                    <a:lnTo>
                      <a:pt x="169" y="156"/>
                    </a:lnTo>
                    <a:lnTo>
                      <a:pt x="168" y="156"/>
                    </a:lnTo>
                    <a:lnTo>
                      <a:pt x="168" y="155"/>
                    </a:lnTo>
                    <a:lnTo>
                      <a:pt x="168" y="154"/>
                    </a:lnTo>
                    <a:lnTo>
                      <a:pt x="168" y="153"/>
                    </a:lnTo>
                    <a:lnTo>
                      <a:pt x="167" y="153"/>
                    </a:lnTo>
                    <a:lnTo>
                      <a:pt x="168" y="153"/>
                    </a:lnTo>
                    <a:lnTo>
                      <a:pt x="168" y="153"/>
                    </a:lnTo>
                    <a:lnTo>
                      <a:pt x="167" y="153"/>
                    </a:lnTo>
                    <a:lnTo>
                      <a:pt x="166" y="152"/>
                    </a:lnTo>
                    <a:lnTo>
                      <a:pt x="166" y="151"/>
                    </a:lnTo>
                    <a:lnTo>
                      <a:pt x="165" y="151"/>
                    </a:lnTo>
                    <a:lnTo>
                      <a:pt x="165" y="151"/>
                    </a:lnTo>
                    <a:lnTo>
                      <a:pt x="164" y="151"/>
                    </a:lnTo>
                    <a:lnTo>
                      <a:pt x="163" y="151"/>
                    </a:lnTo>
                    <a:lnTo>
                      <a:pt x="163" y="152"/>
                    </a:lnTo>
                    <a:lnTo>
                      <a:pt x="162" y="152"/>
                    </a:lnTo>
                    <a:lnTo>
                      <a:pt x="162" y="153"/>
                    </a:lnTo>
                    <a:lnTo>
                      <a:pt x="162" y="153"/>
                    </a:lnTo>
                    <a:lnTo>
                      <a:pt x="161" y="153"/>
                    </a:lnTo>
                    <a:lnTo>
                      <a:pt x="161" y="153"/>
                    </a:lnTo>
                    <a:lnTo>
                      <a:pt x="160" y="153"/>
                    </a:lnTo>
                    <a:lnTo>
                      <a:pt x="159" y="153"/>
                    </a:lnTo>
                    <a:lnTo>
                      <a:pt x="159" y="152"/>
                    </a:lnTo>
                    <a:lnTo>
                      <a:pt x="158" y="152"/>
                    </a:lnTo>
                    <a:lnTo>
                      <a:pt x="157" y="151"/>
                    </a:lnTo>
                    <a:lnTo>
                      <a:pt x="156" y="151"/>
                    </a:lnTo>
                    <a:lnTo>
                      <a:pt x="156" y="151"/>
                    </a:lnTo>
                    <a:lnTo>
                      <a:pt x="155" y="151"/>
                    </a:lnTo>
                    <a:lnTo>
                      <a:pt x="155" y="151"/>
                    </a:lnTo>
                    <a:lnTo>
                      <a:pt x="155" y="150"/>
                    </a:lnTo>
                    <a:lnTo>
                      <a:pt x="154" y="150"/>
                    </a:lnTo>
                    <a:lnTo>
                      <a:pt x="153" y="150"/>
                    </a:lnTo>
                    <a:lnTo>
                      <a:pt x="153" y="150"/>
                    </a:lnTo>
                    <a:lnTo>
                      <a:pt x="153" y="150"/>
                    </a:lnTo>
                    <a:lnTo>
                      <a:pt x="152" y="149"/>
                    </a:lnTo>
                    <a:lnTo>
                      <a:pt x="151" y="149"/>
                    </a:lnTo>
                    <a:lnTo>
                      <a:pt x="150" y="149"/>
                    </a:lnTo>
                    <a:lnTo>
                      <a:pt x="150" y="148"/>
                    </a:lnTo>
                    <a:lnTo>
                      <a:pt x="150" y="148"/>
                    </a:lnTo>
                    <a:lnTo>
                      <a:pt x="150" y="149"/>
                    </a:lnTo>
                    <a:lnTo>
                      <a:pt x="150" y="149"/>
                    </a:lnTo>
                    <a:lnTo>
                      <a:pt x="149" y="149"/>
                    </a:lnTo>
                    <a:lnTo>
                      <a:pt x="148" y="150"/>
                    </a:lnTo>
                    <a:lnTo>
                      <a:pt x="147" y="149"/>
                    </a:lnTo>
                    <a:lnTo>
                      <a:pt x="147" y="148"/>
                    </a:lnTo>
                    <a:lnTo>
                      <a:pt x="146" y="149"/>
                    </a:lnTo>
                    <a:lnTo>
                      <a:pt x="146" y="148"/>
                    </a:lnTo>
                    <a:lnTo>
                      <a:pt x="146" y="149"/>
                    </a:lnTo>
                    <a:lnTo>
                      <a:pt x="145" y="149"/>
                    </a:lnTo>
                    <a:lnTo>
                      <a:pt x="144" y="149"/>
                    </a:lnTo>
                    <a:lnTo>
                      <a:pt x="144" y="148"/>
                    </a:lnTo>
                    <a:lnTo>
                      <a:pt x="144" y="148"/>
                    </a:lnTo>
                    <a:lnTo>
                      <a:pt x="144" y="149"/>
                    </a:lnTo>
                    <a:lnTo>
                      <a:pt x="144" y="149"/>
                    </a:lnTo>
                    <a:lnTo>
                      <a:pt x="143" y="148"/>
                    </a:lnTo>
                    <a:lnTo>
                      <a:pt x="142" y="148"/>
                    </a:lnTo>
                    <a:lnTo>
                      <a:pt x="142" y="147"/>
                    </a:lnTo>
                    <a:lnTo>
                      <a:pt x="142" y="147"/>
                    </a:lnTo>
                    <a:lnTo>
                      <a:pt x="142" y="146"/>
                    </a:lnTo>
                    <a:lnTo>
                      <a:pt x="142" y="145"/>
                    </a:lnTo>
                    <a:lnTo>
                      <a:pt x="142" y="144"/>
                    </a:lnTo>
                    <a:lnTo>
                      <a:pt x="141" y="144"/>
                    </a:lnTo>
                    <a:lnTo>
                      <a:pt x="141" y="144"/>
                    </a:lnTo>
                    <a:lnTo>
                      <a:pt x="141" y="143"/>
                    </a:lnTo>
                    <a:lnTo>
                      <a:pt x="142" y="143"/>
                    </a:lnTo>
                    <a:lnTo>
                      <a:pt x="142" y="143"/>
                    </a:lnTo>
                    <a:lnTo>
                      <a:pt x="141" y="143"/>
                    </a:lnTo>
                    <a:lnTo>
                      <a:pt x="141" y="142"/>
                    </a:lnTo>
                    <a:lnTo>
                      <a:pt x="141" y="142"/>
                    </a:lnTo>
                    <a:lnTo>
                      <a:pt x="141" y="141"/>
                    </a:lnTo>
                    <a:lnTo>
                      <a:pt x="141" y="141"/>
                    </a:lnTo>
                    <a:lnTo>
                      <a:pt x="140" y="141"/>
                    </a:lnTo>
                    <a:lnTo>
                      <a:pt x="141" y="140"/>
                    </a:lnTo>
                    <a:lnTo>
                      <a:pt x="140" y="140"/>
                    </a:lnTo>
                    <a:lnTo>
                      <a:pt x="139" y="140"/>
                    </a:lnTo>
                    <a:lnTo>
                      <a:pt x="139" y="139"/>
                    </a:lnTo>
                    <a:lnTo>
                      <a:pt x="140" y="139"/>
                    </a:lnTo>
                    <a:lnTo>
                      <a:pt x="140" y="138"/>
                    </a:lnTo>
                    <a:lnTo>
                      <a:pt x="139" y="138"/>
                    </a:lnTo>
                    <a:lnTo>
                      <a:pt x="138" y="138"/>
                    </a:lnTo>
                    <a:lnTo>
                      <a:pt x="138" y="138"/>
                    </a:lnTo>
                    <a:lnTo>
                      <a:pt x="138" y="138"/>
                    </a:lnTo>
                    <a:lnTo>
                      <a:pt x="138" y="138"/>
                    </a:lnTo>
                    <a:lnTo>
                      <a:pt x="138" y="138"/>
                    </a:lnTo>
                    <a:lnTo>
                      <a:pt x="137" y="137"/>
                    </a:lnTo>
                    <a:lnTo>
                      <a:pt x="136" y="136"/>
                    </a:lnTo>
                    <a:lnTo>
                      <a:pt x="136" y="135"/>
                    </a:lnTo>
                    <a:lnTo>
                      <a:pt x="135" y="135"/>
                    </a:lnTo>
                    <a:lnTo>
                      <a:pt x="135" y="136"/>
                    </a:lnTo>
                    <a:lnTo>
                      <a:pt x="135" y="137"/>
                    </a:lnTo>
                    <a:lnTo>
                      <a:pt x="135" y="138"/>
                    </a:lnTo>
                    <a:lnTo>
                      <a:pt x="135" y="138"/>
                    </a:lnTo>
                    <a:lnTo>
                      <a:pt x="135" y="139"/>
                    </a:lnTo>
                    <a:lnTo>
                      <a:pt x="134" y="140"/>
                    </a:lnTo>
                    <a:lnTo>
                      <a:pt x="133" y="140"/>
                    </a:lnTo>
                    <a:lnTo>
                      <a:pt x="133" y="139"/>
                    </a:lnTo>
                    <a:lnTo>
                      <a:pt x="133" y="139"/>
                    </a:lnTo>
                    <a:lnTo>
                      <a:pt x="133" y="140"/>
                    </a:lnTo>
                    <a:lnTo>
                      <a:pt x="133" y="140"/>
                    </a:lnTo>
                    <a:lnTo>
                      <a:pt x="133" y="140"/>
                    </a:lnTo>
                    <a:lnTo>
                      <a:pt x="132" y="139"/>
                    </a:lnTo>
                    <a:lnTo>
                      <a:pt x="132" y="138"/>
                    </a:lnTo>
                    <a:lnTo>
                      <a:pt x="131" y="138"/>
                    </a:lnTo>
                    <a:lnTo>
                      <a:pt x="130" y="138"/>
                    </a:lnTo>
                    <a:lnTo>
                      <a:pt x="129" y="138"/>
                    </a:lnTo>
                    <a:lnTo>
                      <a:pt x="129" y="138"/>
                    </a:lnTo>
                    <a:lnTo>
                      <a:pt x="128" y="138"/>
                    </a:lnTo>
                    <a:lnTo>
                      <a:pt x="127" y="137"/>
                    </a:lnTo>
                    <a:lnTo>
                      <a:pt x="127" y="138"/>
                    </a:lnTo>
                    <a:lnTo>
                      <a:pt x="127" y="138"/>
                    </a:lnTo>
                    <a:lnTo>
                      <a:pt x="127" y="139"/>
                    </a:lnTo>
                    <a:lnTo>
                      <a:pt x="126" y="139"/>
                    </a:lnTo>
                    <a:lnTo>
                      <a:pt x="126" y="139"/>
                    </a:lnTo>
                    <a:lnTo>
                      <a:pt x="125" y="139"/>
                    </a:lnTo>
                    <a:lnTo>
                      <a:pt x="124" y="139"/>
                    </a:lnTo>
                    <a:lnTo>
                      <a:pt x="123" y="139"/>
                    </a:lnTo>
                    <a:lnTo>
                      <a:pt x="123" y="139"/>
                    </a:lnTo>
                    <a:lnTo>
                      <a:pt x="122" y="138"/>
                    </a:lnTo>
                    <a:lnTo>
                      <a:pt x="122" y="138"/>
                    </a:lnTo>
                    <a:lnTo>
                      <a:pt x="122" y="138"/>
                    </a:lnTo>
                    <a:lnTo>
                      <a:pt x="122" y="138"/>
                    </a:lnTo>
                    <a:lnTo>
                      <a:pt x="122" y="138"/>
                    </a:lnTo>
                    <a:lnTo>
                      <a:pt x="121" y="137"/>
                    </a:lnTo>
                    <a:lnTo>
                      <a:pt x="120" y="137"/>
                    </a:lnTo>
                    <a:lnTo>
                      <a:pt x="120" y="136"/>
                    </a:lnTo>
                    <a:lnTo>
                      <a:pt x="120" y="136"/>
                    </a:lnTo>
                    <a:lnTo>
                      <a:pt x="120" y="136"/>
                    </a:lnTo>
                    <a:lnTo>
                      <a:pt x="120" y="135"/>
                    </a:lnTo>
                    <a:lnTo>
                      <a:pt x="120" y="135"/>
                    </a:lnTo>
                    <a:lnTo>
                      <a:pt x="119" y="135"/>
                    </a:lnTo>
                    <a:lnTo>
                      <a:pt x="118" y="135"/>
                    </a:lnTo>
                    <a:lnTo>
                      <a:pt x="118" y="134"/>
                    </a:lnTo>
                    <a:lnTo>
                      <a:pt x="118" y="133"/>
                    </a:lnTo>
                    <a:lnTo>
                      <a:pt x="117" y="133"/>
                    </a:lnTo>
                    <a:lnTo>
                      <a:pt x="117" y="132"/>
                    </a:lnTo>
                    <a:lnTo>
                      <a:pt x="117" y="132"/>
                    </a:lnTo>
                    <a:lnTo>
                      <a:pt x="117" y="132"/>
                    </a:lnTo>
                    <a:lnTo>
                      <a:pt x="117" y="131"/>
                    </a:lnTo>
                    <a:lnTo>
                      <a:pt x="116" y="131"/>
                    </a:lnTo>
                    <a:lnTo>
                      <a:pt x="116" y="130"/>
                    </a:lnTo>
                    <a:lnTo>
                      <a:pt x="115" y="130"/>
                    </a:lnTo>
                    <a:lnTo>
                      <a:pt x="115" y="129"/>
                    </a:lnTo>
                    <a:lnTo>
                      <a:pt x="114" y="129"/>
                    </a:lnTo>
                    <a:lnTo>
                      <a:pt x="114" y="129"/>
                    </a:lnTo>
                    <a:lnTo>
                      <a:pt x="114" y="129"/>
                    </a:lnTo>
                    <a:lnTo>
                      <a:pt x="113" y="129"/>
                    </a:lnTo>
                    <a:lnTo>
                      <a:pt x="112" y="129"/>
                    </a:lnTo>
                    <a:lnTo>
                      <a:pt x="111" y="129"/>
                    </a:lnTo>
                    <a:lnTo>
                      <a:pt x="111" y="129"/>
                    </a:lnTo>
                    <a:lnTo>
                      <a:pt x="111" y="120"/>
                    </a:lnTo>
                    <a:lnTo>
                      <a:pt x="111" y="105"/>
                    </a:lnTo>
                    <a:lnTo>
                      <a:pt x="112" y="98"/>
                    </a:lnTo>
                    <a:lnTo>
                      <a:pt x="113" y="87"/>
                    </a:lnTo>
                    <a:lnTo>
                      <a:pt x="113" y="86"/>
                    </a:lnTo>
                    <a:lnTo>
                      <a:pt x="113" y="76"/>
                    </a:lnTo>
                    <a:lnTo>
                      <a:pt x="114" y="63"/>
                    </a:lnTo>
                    <a:lnTo>
                      <a:pt x="114" y="54"/>
                    </a:lnTo>
                    <a:lnTo>
                      <a:pt x="115" y="32"/>
                    </a:lnTo>
                    <a:lnTo>
                      <a:pt x="112" y="32"/>
                    </a:lnTo>
                    <a:lnTo>
                      <a:pt x="111" y="32"/>
                    </a:lnTo>
                    <a:lnTo>
                      <a:pt x="111" y="32"/>
                    </a:lnTo>
                    <a:lnTo>
                      <a:pt x="108" y="32"/>
                    </a:lnTo>
                    <a:lnTo>
                      <a:pt x="105" y="32"/>
                    </a:lnTo>
                    <a:lnTo>
                      <a:pt x="105" y="32"/>
                    </a:lnTo>
                    <a:lnTo>
                      <a:pt x="104" y="32"/>
                    </a:lnTo>
                    <a:lnTo>
                      <a:pt x="103" y="32"/>
                    </a:lnTo>
                    <a:lnTo>
                      <a:pt x="102" y="32"/>
                    </a:lnTo>
                    <a:lnTo>
                      <a:pt x="102" y="32"/>
                    </a:lnTo>
                    <a:lnTo>
                      <a:pt x="101" y="32"/>
                    </a:lnTo>
                    <a:lnTo>
                      <a:pt x="100" y="32"/>
                    </a:lnTo>
                    <a:lnTo>
                      <a:pt x="99" y="32"/>
                    </a:lnTo>
                    <a:lnTo>
                      <a:pt x="99" y="32"/>
                    </a:lnTo>
                    <a:lnTo>
                      <a:pt x="98" y="32"/>
                    </a:lnTo>
                    <a:lnTo>
                      <a:pt x="97" y="32"/>
                    </a:lnTo>
                    <a:lnTo>
                      <a:pt x="96" y="31"/>
                    </a:lnTo>
                    <a:lnTo>
                      <a:pt x="95" y="31"/>
                    </a:lnTo>
                    <a:lnTo>
                      <a:pt x="95" y="31"/>
                    </a:lnTo>
                    <a:lnTo>
                      <a:pt x="94" y="31"/>
                    </a:lnTo>
                    <a:lnTo>
                      <a:pt x="94" y="31"/>
                    </a:lnTo>
                    <a:lnTo>
                      <a:pt x="92" y="31"/>
                    </a:lnTo>
                    <a:lnTo>
                      <a:pt x="89" y="31"/>
                    </a:lnTo>
                    <a:lnTo>
                      <a:pt x="88" y="31"/>
                    </a:lnTo>
                    <a:lnTo>
                      <a:pt x="86" y="31"/>
                    </a:lnTo>
                    <a:lnTo>
                      <a:pt x="83" y="31"/>
                    </a:lnTo>
                    <a:lnTo>
                      <a:pt x="83" y="30"/>
                    </a:lnTo>
                    <a:lnTo>
                      <a:pt x="83" y="30"/>
                    </a:lnTo>
                    <a:lnTo>
                      <a:pt x="82" y="30"/>
                    </a:lnTo>
                    <a:lnTo>
                      <a:pt x="81" y="30"/>
                    </a:lnTo>
                    <a:lnTo>
                      <a:pt x="78" y="30"/>
                    </a:lnTo>
                    <a:lnTo>
                      <a:pt x="77" y="30"/>
                    </a:lnTo>
                    <a:lnTo>
                      <a:pt x="77" y="30"/>
                    </a:lnTo>
                    <a:lnTo>
                      <a:pt x="77" y="30"/>
                    </a:lnTo>
                    <a:lnTo>
                      <a:pt x="74" y="30"/>
                    </a:lnTo>
                    <a:lnTo>
                      <a:pt x="73" y="30"/>
                    </a:lnTo>
                    <a:lnTo>
                      <a:pt x="72" y="30"/>
                    </a:lnTo>
                    <a:lnTo>
                      <a:pt x="72" y="30"/>
                    </a:lnTo>
                    <a:lnTo>
                      <a:pt x="71" y="30"/>
                    </a:lnTo>
                    <a:lnTo>
                      <a:pt x="71" y="30"/>
                    </a:lnTo>
                    <a:lnTo>
                      <a:pt x="70" y="29"/>
                    </a:lnTo>
                    <a:lnTo>
                      <a:pt x="69" y="29"/>
                    </a:lnTo>
                    <a:lnTo>
                      <a:pt x="68" y="29"/>
                    </a:lnTo>
                    <a:lnTo>
                      <a:pt x="66" y="29"/>
                    </a:lnTo>
                    <a:lnTo>
                      <a:pt x="64" y="29"/>
                    </a:lnTo>
                    <a:lnTo>
                      <a:pt x="62" y="29"/>
                    </a:lnTo>
                    <a:lnTo>
                      <a:pt x="61" y="29"/>
                    </a:lnTo>
                    <a:lnTo>
                      <a:pt x="57" y="29"/>
                    </a:lnTo>
                    <a:lnTo>
                      <a:pt x="56" y="29"/>
                    </a:lnTo>
                    <a:lnTo>
                      <a:pt x="56" y="29"/>
                    </a:lnTo>
                    <a:lnTo>
                      <a:pt x="55" y="29"/>
                    </a:lnTo>
                    <a:lnTo>
                      <a:pt x="53" y="29"/>
                    </a:lnTo>
                    <a:lnTo>
                      <a:pt x="51" y="29"/>
                    </a:lnTo>
                    <a:lnTo>
                      <a:pt x="50" y="29"/>
                    </a:lnTo>
                    <a:lnTo>
                      <a:pt x="48" y="29"/>
                    </a:lnTo>
                    <a:lnTo>
                      <a:pt x="47" y="29"/>
                    </a:lnTo>
                    <a:lnTo>
                      <a:pt x="47" y="29"/>
                    </a:lnTo>
                    <a:lnTo>
                      <a:pt x="46" y="29"/>
                    </a:lnTo>
                    <a:lnTo>
                      <a:pt x="45" y="29"/>
                    </a:lnTo>
                    <a:lnTo>
                      <a:pt x="44" y="29"/>
                    </a:lnTo>
                    <a:lnTo>
                      <a:pt x="44" y="29"/>
                    </a:lnTo>
                    <a:lnTo>
                      <a:pt x="43" y="29"/>
                    </a:lnTo>
                    <a:lnTo>
                      <a:pt x="42" y="29"/>
                    </a:lnTo>
                    <a:lnTo>
                      <a:pt x="41" y="29"/>
                    </a:lnTo>
                    <a:lnTo>
                      <a:pt x="39" y="29"/>
                    </a:lnTo>
                    <a:lnTo>
                      <a:pt x="39" y="29"/>
                    </a:lnTo>
                    <a:lnTo>
                      <a:pt x="38" y="29"/>
                    </a:lnTo>
                    <a:lnTo>
                      <a:pt x="38" y="28"/>
                    </a:lnTo>
                    <a:lnTo>
                      <a:pt x="37" y="28"/>
                    </a:lnTo>
                    <a:lnTo>
                      <a:pt x="33" y="28"/>
                    </a:lnTo>
                    <a:lnTo>
                      <a:pt x="33" y="28"/>
                    </a:lnTo>
                    <a:lnTo>
                      <a:pt x="32" y="28"/>
                    </a:lnTo>
                    <a:lnTo>
                      <a:pt x="29" y="28"/>
                    </a:lnTo>
                    <a:lnTo>
                      <a:pt x="29" y="28"/>
                    </a:lnTo>
                    <a:lnTo>
                      <a:pt x="28" y="28"/>
                    </a:lnTo>
                    <a:lnTo>
                      <a:pt x="23" y="27"/>
                    </a:lnTo>
                    <a:lnTo>
                      <a:pt x="20" y="27"/>
                    </a:lnTo>
                    <a:lnTo>
                      <a:pt x="19" y="27"/>
                    </a:lnTo>
                    <a:lnTo>
                      <a:pt x="17" y="26"/>
                    </a:lnTo>
                    <a:lnTo>
                      <a:pt x="13" y="26"/>
                    </a:lnTo>
                    <a:lnTo>
                      <a:pt x="13" y="26"/>
                    </a:lnTo>
                    <a:lnTo>
                      <a:pt x="11" y="26"/>
                    </a:lnTo>
                    <a:lnTo>
                      <a:pt x="10" y="26"/>
                    </a:lnTo>
                    <a:lnTo>
                      <a:pt x="9" y="26"/>
                    </a:lnTo>
                    <a:lnTo>
                      <a:pt x="7" y="26"/>
                    </a:lnTo>
                    <a:lnTo>
                      <a:pt x="7" y="26"/>
                    </a:lnTo>
                    <a:lnTo>
                      <a:pt x="6" y="26"/>
                    </a:lnTo>
                    <a:lnTo>
                      <a:pt x="4" y="26"/>
                    </a:lnTo>
                    <a:lnTo>
                      <a:pt x="0" y="26"/>
                    </a:lnTo>
                    <a:lnTo>
                      <a:pt x="0" y="26"/>
                    </a:lnTo>
                    <a:lnTo>
                      <a:pt x="0" y="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2" name="Freeform 340"/>
              <p:cNvSpPr>
                <a:spLocks/>
              </p:cNvSpPr>
              <p:nvPr/>
            </p:nvSpPr>
            <p:spPr bwMode="auto">
              <a:xfrm>
                <a:off x="4029" y="1588"/>
                <a:ext cx="330" cy="180"/>
              </a:xfrm>
              <a:custGeom>
                <a:avLst/>
                <a:gdLst>
                  <a:gd name="T0" fmla="*/ 13 w 330"/>
                  <a:gd name="T1" fmla="*/ 2 h 180"/>
                  <a:gd name="T2" fmla="*/ 39 w 330"/>
                  <a:gd name="T3" fmla="*/ 3 h 180"/>
                  <a:gd name="T4" fmla="*/ 61 w 330"/>
                  <a:gd name="T5" fmla="*/ 5 h 180"/>
                  <a:gd name="T6" fmla="*/ 97 w 330"/>
                  <a:gd name="T7" fmla="*/ 7 h 180"/>
                  <a:gd name="T8" fmla="*/ 128 w 330"/>
                  <a:gd name="T9" fmla="*/ 8 h 180"/>
                  <a:gd name="T10" fmla="*/ 144 w 330"/>
                  <a:gd name="T11" fmla="*/ 8 h 180"/>
                  <a:gd name="T12" fmla="*/ 163 w 330"/>
                  <a:gd name="T13" fmla="*/ 9 h 180"/>
                  <a:gd name="T14" fmla="*/ 190 w 330"/>
                  <a:gd name="T15" fmla="*/ 10 h 180"/>
                  <a:gd name="T16" fmla="*/ 211 w 330"/>
                  <a:gd name="T17" fmla="*/ 10 h 180"/>
                  <a:gd name="T18" fmla="*/ 226 w 330"/>
                  <a:gd name="T19" fmla="*/ 11 h 180"/>
                  <a:gd name="T20" fmla="*/ 241 w 330"/>
                  <a:gd name="T21" fmla="*/ 11 h 180"/>
                  <a:gd name="T22" fmla="*/ 269 w 330"/>
                  <a:gd name="T23" fmla="*/ 11 h 180"/>
                  <a:gd name="T24" fmla="*/ 285 w 330"/>
                  <a:gd name="T25" fmla="*/ 11 h 180"/>
                  <a:gd name="T26" fmla="*/ 299 w 330"/>
                  <a:gd name="T27" fmla="*/ 11 h 180"/>
                  <a:gd name="T28" fmla="*/ 316 w 330"/>
                  <a:gd name="T29" fmla="*/ 11 h 180"/>
                  <a:gd name="T30" fmla="*/ 322 w 330"/>
                  <a:gd name="T31" fmla="*/ 23 h 180"/>
                  <a:gd name="T32" fmla="*/ 323 w 330"/>
                  <a:gd name="T33" fmla="*/ 41 h 180"/>
                  <a:gd name="T34" fmla="*/ 327 w 330"/>
                  <a:gd name="T35" fmla="*/ 67 h 180"/>
                  <a:gd name="T36" fmla="*/ 330 w 330"/>
                  <a:gd name="T37" fmla="*/ 90 h 180"/>
                  <a:gd name="T38" fmla="*/ 330 w 330"/>
                  <a:gd name="T39" fmla="*/ 122 h 180"/>
                  <a:gd name="T40" fmla="*/ 329 w 330"/>
                  <a:gd name="T41" fmla="*/ 147 h 180"/>
                  <a:gd name="T42" fmla="*/ 329 w 330"/>
                  <a:gd name="T43" fmla="*/ 168 h 180"/>
                  <a:gd name="T44" fmla="*/ 327 w 330"/>
                  <a:gd name="T45" fmla="*/ 179 h 180"/>
                  <a:gd name="T46" fmla="*/ 323 w 330"/>
                  <a:gd name="T47" fmla="*/ 177 h 180"/>
                  <a:gd name="T48" fmla="*/ 320 w 330"/>
                  <a:gd name="T49" fmla="*/ 174 h 180"/>
                  <a:gd name="T50" fmla="*/ 316 w 330"/>
                  <a:gd name="T51" fmla="*/ 174 h 180"/>
                  <a:gd name="T52" fmla="*/ 312 w 330"/>
                  <a:gd name="T53" fmla="*/ 170 h 180"/>
                  <a:gd name="T54" fmla="*/ 306 w 330"/>
                  <a:gd name="T55" fmla="*/ 166 h 180"/>
                  <a:gd name="T56" fmla="*/ 304 w 330"/>
                  <a:gd name="T57" fmla="*/ 165 h 180"/>
                  <a:gd name="T58" fmla="*/ 298 w 330"/>
                  <a:gd name="T59" fmla="*/ 167 h 180"/>
                  <a:gd name="T60" fmla="*/ 288 w 330"/>
                  <a:gd name="T61" fmla="*/ 166 h 180"/>
                  <a:gd name="T62" fmla="*/ 282 w 330"/>
                  <a:gd name="T63" fmla="*/ 166 h 180"/>
                  <a:gd name="T64" fmla="*/ 272 w 330"/>
                  <a:gd name="T65" fmla="*/ 167 h 180"/>
                  <a:gd name="T66" fmla="*/ 268 w 330"/>
                  <a:gd name="T67" fmla="*/ 168 h 180"/>
                  <a:gd name="T68" fmla="*/ 262 w 330"/>
                  <a:gd name="T69" fmla="*/ 172 h 180"/>
                  <a:gd name="T70" fmla="*/ 254 w 330"/>
                  <a:gd name="T71" fmla="*/ 174 h 180"/>
                  <a:gd name="T72" fmla="*/ 244 w 330"/>
                  <a:gd name="T73" fmla="*/ 168 h 180"/>
                  <a:gd name="T74" fmla="*/ 238 w 330"/>
                  <a:gd name="T75" fmla="*/ 170 h 180"/>
                  <a:gd name="T76" fmla="*/ 232 w 330"/>
                  <a:gd name="T77" fmla="*/ 163 h 180"/>
                  <a:gd name="T78" fmla="*/ 226 w 330"/>
                  <a:gd name="T79" fmla="*/ 168 h 180"/>
                  <a:gd name="T80" fmla="*/ 222 w 330"/>
                  <a:gd name="T81" fmla="*/ 173 h 180"/>
                  <a:gd name="T82" fmla="*/ 219 w 330"/>
                  <a:gd name="T83" fmla="*/ 167 h 180"/>
                  <a:gd name="T84" fmla="*/ 213 w 330"/>
                  <a:gd name="T85" fmla="*/ 170 h 180"/>
                  <a:gd name="T86" fmla="*/ 205 w 330"/>
                  <a:gd name="T87" fmla="*/ 165 h 180"/>
                  <a:gd name="T88" fmla="*/ 198 w 330"/>
                  <a:gd name="T89" fmla="*/ 165 h 180"/>
                  <a:gd name="T90" fmla="*/ 191 w 330"/>
                  <a:gd name="T91" fmla="*/ 164 h 180"/>
                  <a:gd name="T92" fmla="*/ 185 w 330"/>
                  <a:gd name="T93" fmla="*/ 158 h 180"/>
                  <a:gd name="T94" fmla="*/ 183 w 330"/>
                  <a:gd name="T95" fmla="*/ 154 h 180"/>
                  <a:gd name="T96" fmla="*/ 172 w 330"/>
                  <a:gd name="T97" fmla="*/ 156 h 180"/>
                  <a:gd name="T98" fmla="*/ 163 w 330"/>
                  <a:gd name="T99" fmla="*/ 151 h 180"/>
                  <a:gd name="T100" fmla="*/ 153 w 330"/>
                  <a:gd name="T101" fmla="*/ 150 h 180"/>
                  <a:gd name="T102" fmla="*/ 144 w 330"/>
                  <a:gd name="T103" fmla="*/ 149 h 180"/>
                  <a:gd name="T104" fmla="*/ 140 w 330"/>
                  <a:gd name="T105" fmla="*/ 140 h 180"/>
                  <a:gd name="T106" fmla="*/ 134 w 330"/>
                  <a:gd name="T107" fmla="*/ 140 h 180"/>
                  <a:gd name="T108" fmla="*/ 125 w 330"/>
                  <a:gd name="T109" fmla="*/ 139 h 180"/>
                  <a:gd name="T110" fmla="*/ 117 w 330"/>
                  <a:gd name="T111" fmla="*/ 133 h 180"/>
                  <a:gd name="T112" fmla="*/ 113 w 330"/>
                  <a:gd name="T113" fmla="*/ 86 h 180"/>
                  <a:gd name="T114" fmla="*/ 97 w 330"/>
                  <a:gd name="T115" fmla="*/ 32 h 180"/>
                  <a:gd name="T116" fmla="*/ 73 w 330"/>
                  <a:gd name="T117" fmla="*/ 30 h 180"/>
                  <a:gd name="T118" fmla="*/ 47 w 330"/>
                  <a:gd name="T119" fmla="*/ 29 h 180"/>
                  <a:gd name="T120" fmla="*/ 23 w 330"/>
                  <a:gd name="T121"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0" h="180">
                    <a:moveTo>
                      <a:pt x="0" y="22"/>
                    </a:moveTo>
                    <a:lnTo>
                      <a:pt x="0" y="20"/>
                    </a:lnTo>
                    <a:lnTo>
                      <a:pt x="0" y="17"/>
                    </a:lnTo>
                    <a:lnTo>
                      <a:pt x="0" y="17"/>
                    </a:lnTo>
                    <a:lnTo>
                      <a:pt x="0" y="15"/>
                    </a:lnTo>
                    <a:lnTo>
                      <a:pt x="1" y="5"/>
                    </a:lnTo>
                    <a:lnTo>
                      <a:pt x="1" y="5"/>
                    </a:lnTo>
                    <a:lnTo>
                      <a:pt x="1" y="0"/>
                    </a:lnTo>
                    <a:lnTo>
                      <a:pt x="1" y="0"/>
                    </a:lnTo>
                    <a:lnTo>
                      <a:pt x="2" y="0"/>
                    </a:lnTo>
                    <a:lnTo>
                      <a:pt x="6" y="1"/>
                    </a:lnTo>
                    <a:lnTo>
                      <a:pt x="7" y="1"/>
                    </a:lnTo>
                    <a:lnTo>
                      <a:pt x="8" y="1"/>
                    </a:lnTo>
                    <a:lnTo>
                      <a:pt x="7" y="1"/>
                    </a:lnTo>
                    <a:lnTo>
                      <a:pt x="8" y="1"/>
                    </a:lnTo>
                    <a:lnTo>
                      <a:pt x="9" y="1"/>
                    </a:lnTo>
                    <a:lnTo>
                      <a:pt x="10" y="1"/>
                    </a:lnTo>
                    <a:lnTo>
                      <a:pt x="10" y="1"/>
                    </a:lnTo>
                    <a:lnTo>
                      <a:pt x="11" y="1"/>
                    </a:lnTo>
                    <a:lnTo>
                      <a:pt x="13" y="2"/>
                    </a:lnTo>
                    <a:lnTo>
                      <a:pt x="14" y="2"/>
                    </a:lnTo>
                    <a:lnTo>
                      <a:pt x="16" y="2"/>
                    </a:lnTo>
                    <a:lnTo>
                      <a:pt x="17" y="2"/>
                    </a:lnTo>
                    <a:lnTo>
                      <a:pt x="19" y="2"/>
                    </a:lnTo>
                    <a:lnTo>
                      <a:pt x="19" y="2"/>
                    </a:lnTo>
                    <a:lnTo>
                      <a:pt x="20" y="2"/>
                    </a:lnTo>
                    <a:lnTo>
                      <a:pt x="22" y="2"/>
                    </a:lnTo>
                    <a:lnTo>
                      <a:pt x="23" y="2"/>
                    </a:lnTo>
                    <a:lnTo>
                      <a:pt x="25" y="2"/>
                    </a:lnTo>
                    <a:lnTo>
                      <a:pt x="26" y="2"/>
                    </a:lnTo>
                    <a:lnTo>
                      <a:pt x="28" y="2"/>
                    </a:lnTo>
                    <a:lnTo>
                      <a:pt x="29" y="2"/>
                    </a:lnTo>
                    <a:lnTo>
                      <a:pt x="29" y="2"/>
                    </a:lnTo>
                    <a:lnTo>
                      <a:pt x="30" y="2"/>
                    </a:lnTo>
                    <a:lnTo>
                      <a:pt x="32" y="3"/>
                    </a:lnTo>
                    <a:lnTo>
                      <a:pt x="32" y="3"/>
                    </a:lnTo>
                    <a:lnTo>
                      <a:pt x="36" y="3"/>
                    </a:lnTo>
                    <a:lnTo>
                      <a:pt x="37" y="3"/>
                    </a:lnTo>
                    <a:lnTo>
                      <a:pt x="38" y="3"/>
                    </a:lnTo>
                    <a:lnTo>
                      <a:pt x="39" y="3"/>
                    </a:lnTo>
                    <a:lnTo>
                      <a:pt x="41" y="4"/>
                    </a:lnTo>
                    <a:lnTo>
                      <a:pt x="41" y="4"/>
                    </a:lnTo>
                    <a:lnTo>
                      <a:pt x="43" y="4"/>
                    </a:lnTo>
                    <a:lnTo>
                      <a:pt x="44" y="4"/>
                    </a:lnTo>
                    <a:lnTo>
                      <a:pt x="46" y="4"/>
                    </a:lnTo>
                    <a:lnTo>
                      <a:pt x="47" y="4"/>
                    </a:lnTo>
                    <a:lnTo>
                      <a:pt x="48" y="4"/>
                    </a:lnTo>
                    <a:lnTo>
                      <a:pt x="49" y="4"/>
                    </a:lnTo>
                    <a:lnTo>
                      <a:pt x="50" y="4"/>
                    </a:lnTo>
                    <a:lnTo>
                      <a:pt x="50" y="4"/>
                    </a:lnTo>
                    <a:lnTo>
                      <a:pt x="50" y="4"/>
                    </a:lnTo>
                    <a:lnTo>
                      <a:pt x="53" y="5"/>
                    </a:lnTo>
                    <a:lnTo>
                      <a:pt x="54" y="5"/>
                    </a:lnTo>
                    <a:lnTo>
                      <a:pt x="55" y="5"/>
                    </a:lnTo>
                    <a:lnTo>
                      <a:pt x="56" y="5"/>
                    </a:lnTo>
                    <a:lnTo>
                      <a:pt x="56" y="5"/>
                    </a:lnTo>
                    <a:lnTo>
                      <a:pt x="56" y="5"/>
                    </a:lnTo>
                    <a:lnTo>
                      <a:pt x="59" y="5"/>
                    </a:lnTo>
                    <a:lnTo>
                      <a:pt x="60" y="5"/>
                    </a:lnTo>
                    <a:lnTo>
                      <a:pt x="61" y="5"/>
                    </a:lnTo>
                    <a:lnTo>
                      <a:pt x="62" y="5"/>
                    </a:lnTo>
                    <a:lnTo>
                      <a:pt x="62" y="5"/>
                    </a:lnTo>
                    <a:lnTo>
                      <a:pt x="63" y="5"/>
                    </a:lnTo>
                    <a:lnTo>
                      <a:pt x="68" y="5"/>
                    </a:lnTo>
                    <a:lnTo>
                      <a:pt x="69" y="5"/>
                    </a:lnTo>
                    <a:lnTo>
                      <a:pt x="75" y="5"/>
                    </a:lnTo>
                    <a:lnTo>
                      <a:pt x="77" y="5"/>
                    </a:lnTo>
                    <a:lnTo>
                      <a:pt x="77" y="5"/>
                    </a:lnTo>
                    <a:lnTo>
                      <a:pt x="77" y="5"/>
                    </a:lnTo>
                    <a:lnTo>
                      <a:pt x="79" y="6"/>
                    </a:lnTo>
                    <a:lnTo>
                      <a:pt x="80" y="6"/>
                    </a:lnTo>
                    <a:lnTo>
                      <a:pt x="81" y="6"/>
                    </a:lnTo>
                    <a:lnTo>
                      <a:pt x="84" y="6"/>
                    </a:lnTo>
                    <a:lnTo>
                      <a:pt x="86" y="6"/>
                    </a:lnTo>
                    <a:lnTo>
                      <a:pt x="88" y="6"/>
                    </a:lnTo>
                    <a:lnTo>
                      <a:pt x="92" y="6"/>
                    </a:lnTo>
                    <a:lnTo>
                      <a:pt x="92" y="6"/>
                    </a:lnTo>
                    <a:lnTo>
                      <a:pt x="94" y="6"/>
                    </a:lnTo>
                    <a:lnTo>
                      <a:pt x="95" y="7"/>
                    </a:lnTo>
                    <a:lnTo>
                      <a:pt x="97" y="7"/>
                    </a:lnTo>
                    <a:lnTo>
                      <a:pt x="100" y="7"/>
                    </a:lnTo>
                    <a:lnTo>
                      <a:pt x="105" y="7"/>
                    </a:lnTo>
                    <a:lnTo>
                      <a:pt x="108" y="7"/>
                    </a:lnTo>
                    <a:lnTo>
                      <a:pt x="111" y="7"/>
                    </a:lnTo>
                    <a:lnTo>
                      <a:pt x="111" y="7"/>
                    </a:lnTo>
                    <a:lnTo>
                      <a:pt x="112" y="7"/>
                    </a:lnTo>
                    <a:lnTo>
                      <a:pt x="114" y="7"/>
                    </a:lnTo>
                    <a:lnTo>
                      <a:pt x="116" y="7"/>
                    </a:lnTo>
                    <a:lnTo>
                      <a:pt x="117" y="7"/>
                    </a:lnTo>
                    <a:lnTo>
                      <a:pt x="121" y="7"/>
                    </a:lnTo>
                    <a:lnTo>
                      <a:pt x="122" y="7"/>
                    </a:lnTo>
                    <a:lnTo>
                      <a:pt x="123" y="7"/>
                    </a:lnTo>
                    <a:lnTo>
                      <a:pt x="123" y="7"/>
                    </a:lnTo>
                    <a:lnTo>
                      <a:pt x="125" y="7"/>
                    </a:lnTo>
                    <a:lnTo>
                      <a:pt x="125" y="8"/>
                    </a:lnTo>
                    <a:lnTo>
                      <a:pt x="126" y="8"/>
                    </a:lnTo>
                    <a:lnTo>
                      <a:pt x="126" y="8"/>
                    </a:lnTo>
                    <a:lnTo>
                      <a:pt x="127" y="8"/>
                    </a:lnTo>
                    <a:lnTo>
                      <a:pt x="127" y="8"/>
                    </a:lnTo>
                    <a:lnTo>
                      <a:pt x="128" y="8"/>
                    </a:lnTo>
                    <a:lnTo>
                      <a:pt x="129" y="8"/>
                    </a:lnTo>
                    <a:lnTo>
                      <a:pt x="129" y="8"/>
                    </a:lnTo>
                    <a:lnTo>
                      <a:pt x="130" y="8"/>
                    </a:lnTo>
                    <a:lnTo>
                      <a:pt x="132" y="8"/>
                    </a:lnTo>
                    <a:lnTo>
                      <a:pt x="132" y="8"/>
                    </a:lnTo>
                    <a:lnTo>
                      <a:pt x="133" y="8"/>
                    </a:lnTo>
                    <a:lnTo>
                      <a:pt x="133" y="8"/>
                    </a:lnTo>
                    <a:lnTo>
                      <a:pt x="134" y="8"/>
                    </a:lnTo>
                    <a:lnTo>
                      <a:pt x="135" y="8"/>
                    </a:lnTo>
                    <a:lnTo>
                      <a:pt x="135" y="8"/>
                    </a:lnTo>
                    <a:lnTo>
                      <a:pt x="136" y="8"/>
                    </a:lnTo>
                    <a:lnTo>
                      <a:pt x="137" y="8"/>
                    </a:lnTo>
                    <a:lnTo>
                      <a:pt x="138" y="8"/>
                    </a:lnTo>
                    <a:lnTo>
                      <a:pt x="138" y="8"/>
                    </a:lnTo>
                    <a:lnTo>
                      <a:pt x="139" y="8"/>
                    </a:lnTo>
                    <a:lnTo>
                      <a:pt x="140" y="8"/>
                    </a:lnTo>
                    <a:lnTo>
                      <a:pt x="141" y="8"/>
                    </a:lnTo>
                    <a:lnTo>
                      <a:pt x="144" y="8"/>
                    </a:lnTo>
                    <a:lnTo>
                      <a:pt x="144" y="8"/>
                    </a:lnTo>
                    <a:lnTo>
                      <a:pt x="144" y="8"/>
                    </a:lnTo>
                    <a:lnTo>
                      <a:pt x="145" y="8"/>
                    </a:lnTo>
                    <a:lnTo>
                      <a:pt x="146" y="8"/>
                    </a:lnTo>
                    <a:lnTo>
                      <a:pt x="147" y="8"/>
                    </a:lnTo>
                    <a:lnTo>
                      <a:pt x="150" y="8"/>
                    </a:lnTo>
                    <a:lnTo>
                      <a:pt x="150" y="8"/>
                    </a:lnTo>
                    <a:lnTo>
                      <a:pt x="151" y="8"/>
                    </a:lnTo>
                    <a:lnTo>
                      <a:pt x="152" y="8"/>
                    </a:lnTo>
                    <a:lnTo>
                      <a:pt x="153" y="8"/>
                    </a:lnTo>
                    <a:lnTo>
                      <a:pt x="154" y="8"/>
                    </a:lnTo>
                    <a:lnTo>
                      <a:pt x="155" y="8"/>
                    </a:lnTo>
                    <a:lnTo>
                      <a:pt x="155" y="8"/>
                    </a:lnTo>
                    <a:lnTo>
                      <a:pt x="156" y="8"/>
                    </a:lnTo>
                    <a:lnTo>
                      <a:pt x="157" y="8"/>
                    </a:lnTo>
                    <a:lnTo>
                      <a:pt x="158" y="8"/>
                    </a:lnTo>
                    <a:lnTo>
                      <a:pt x="159" y="8"/>
                    </a:lnTo>
                    <a:lnTo>
                      <a:pt x="159" y="8"/>
                    </a:lnTo>
                    <a:lnTo>
                      <a:pt x="160" y="8"/>
                    </a:lnTo>
                    <a:lnTo>
                      <a:pt x="162" y="9"/>
                    </a:lnTo>
                    <a:lnTo>
                      <a:pt x="162" y="9"/>
                    </a:lnTo>
                    <a:lnTo>
                      <a:pt x="163" y="9"/>
                    </a:lnTo>
                    <a:lnTo>
                      <a:pt x="164" y="9"/>
                    </a:lnTo>
                    <a:lnTo>
                      <a:pt x="165" y="9"/>
                    </a:lnTo>
                    <a:lnTo>
                      <a:pt x="165" y="9"/>
                    </a:lnTo>
                    <a:lnTo>
                      <a:pt x="166" y="9"/>
                    </a:lnTo>
                    <a:lnTo>
                      <a:pt x="166" y="9"/>
                    </a:lnTo>
                    <a:lnTo>
                      <a:pt x="167" y="9"/>
                    </a:lnTo>
                    <a:lnTo>
                      <a:pt x="168" y="9"/>
                    </a:lnTo>
                    <a:lnTo>
                      <a:pt x="168" y="9"/>
                    </a:lnTo>
                    <a:lnTo>
                      <a:pt x="169" y="9"/>
                    </a:lnTo>
                    <a:lnTo>
                      <a:pt x="170" y="9"/>
                    </a:lnTo>
                    <a:lnTo>
                      <a:pt x="171" y="9"/>
                    </a:lnTo>
                    <a:lnTo>
                      <a:pt x="171" y="9"/>
                    </a:lnTo>
                    <a:lnTo>
                      <a:pt x="176" y="9"/>
                    </a:lnTo>
                    <a:lnTo>
                      <a:pt x="177" y="9"/>
                    </a:lnTo>
                    <a:lnTo>
                      <a:pt x="179" y="9"/>
                    </a:lnTo>
                    <a:lnTo>
                      <a:pt x="183" y="9"/>
                    </a:lnTo>
                    <a:lnTo>
                      <a:pt x="189" y="10"/>
                    </a:lnTo>
                    <a:lnTo>
                      <a:pt x="189" y="10"/>
                    </a:lnTo>
                    <a:lnTo>
                      <a:pt x="190" y="10"/>
                    </a:lnTo>
                    <a:lnTo>
                      <a:pt x="190" y="10"/>
                    </a:lnTo>
                    <a:lnTo>
                      <a:pt x="191" y="10"/>
                    </a:lnTo>
                    <a:lnTo>
                      <a:pt x="192" y="10"/>
                    </a:lnTo>
                    <a:lnTo>
                      <a:pt x="193" y="10"/>
                    </a:lnTo>
                    <a:lnTo>
                      <a:pt x="193" y="10"/>
                    </a:lnTo>
                    <a:lnTo>
                      <a:pt x="194" y="10"/>
                    </a:lnTo>
                    <a:lnTo>
                      <a:pt x="194" y="10"/>
                    </a:lnTo>
                    <a:lnTo>
                      <a:pt x="195" y="10"/>
                    </a:lnTo>
                    <a:lnTo>
                      <a:pt x="196" y="10"/>
                    </a:lnTo>
                    <a:lnTo>
                      <a:pt x="196" y="10"/>
                    </a:lnTo>
                    <a:lnTo>
                      <a:pt x="197" y="10"/>
                    </a:lnTo>
                    <a:lnTo>
                      <a:pt x="198" y="10"/>
                    </a:lnTo>
                    <a:lnTo>
                      <a:pt x="199" y="10"/>
                    </a:lnTo>
                    <a:lnTo>
                      <a:pt x="199" y="10"/>
                    </a:lnTo>
                    <a:lnTo>
                      <a:pt x="199" y="10"/>
                    </a:lnTo>
                    <a:lnTo>
                      <a:pt x="201" y="10"/>
                    </a:lnTo>
                    <a:lnTo>
                      <a:pt x="202" y="10"/>
                    </a:lnTo>
                    <a:lnTo>
                      <a:pt x="204" y="10"/>
                    </a:lnTo>
                    <a:lnTo>
                      <a:pt x="206" y="10"/>
                    </a:lnTo>
                    <a:lnTo>
                      <a:pt x="208" y="10"/>
                    </a:lnTo>
                    <a:lnTo>
                      <a:pt x="211" y="10"/>
                    </a:lnTo>
                    <a:lnTo>
                      <a:pt x="213" y="10"/>
                    </a:lnTo>
                    <a:lnTo>
                      <a:pt x="214" y="10"/>
                    </a:lnTo>
                    <a:lnTo>
                      <a:pt x="214" y="10"/>
                    </a:lnTo>
                    <a:lnTo>
                      <a:pt x="215" y="10"/>
                    </a:lnTo>
                    <a:lnTo>
                      <a:pt x="216" y="10"/>
                    </a:lnTo>
                    <a:lnTo>
                      <a:pt x="216" y="10"/>
                    </a:lnTo>
                    <a:lnTo>
                      <a:pt x="217" y="10"/>
                    </a:lnTo>
                    <a:lnTo>
                      <a:pt x="217" y="10"/>
                    </a:lnTo>
                    <a:lnTo>
                      <a:pt x="218" y="10"/>
                    </a:lnTo>
                    <a:lnTo>
                      <a:pt x="219" y="10"/>
                    </a:lnTo>
                    <a:lnTo>
                      <a:pt x="220" y="10"/>
                    </a:lnTo>
                    <a:lnTo>
                      <a:pt x="220" y="10"/>
                    </a:lnTo>
                    <a:lnTo>
                      <a:pt x="221" y="10"/>
                    </a:lnTo>
                    <a:lnTo>
                      <a:pt x="222" y="10"/>
                    </a:lnTo>
                    <a:lnTo>
                      <a:pt x="222" y="10"/>
                    </a:lnTo>
                    <a:lnTo>
                      <a:pt x="223" y="10"/>
                    </a:lnTo>
                    <a:lnTo>
                      <a:pt x="223" y="11"/>
                    </a:lnTo>
                    <a:lnTo>
                      <a:pt x="224" y="11"/>
                    </a:lnTo>
                    <a:lnTo>
                      <a:pt x="225" y="11"/>
                    </a:lnTo>
                    <a:lnTo>
                      <a:pt x="226" y="11"/>
                    </a:lnTo>
                    <a:lnTo>
                      <a:pt x="226" y="11"/>
                    </a:lnTo>
                    <a:lnTo>
                      <a:pt x="227" y="11"/>
                    </a:lnTo>
                    <a:lnTo>
                      <a:pt x="228" y="11"/>
                    </a:lnTo>
                    <a:lnTo>
                      <a:pt x="229" y="11"/>
                    </a:lnTo>
                    <a:lnTo>
                      <a:pt x="229" y="11"/>
                    </a:lnTo>
                    <a:lnTo>
                      <a:pt x="230" y="11"/>
                    </a:lnTo>
                    <a:lnTo>
                      <a:pt x="231" y="11"/>
                    </a:lnTo>
                    <a:lnTo>
                      <a:pt x="232" y="11"/>
                    </a:lnTo>
                    <a:lnTo>
                      <a:pt x="232" y="11"/>
                    </a:lnTo>
                    <a:lnTo>
                      <a:pt x="233" y="11"/>
                    </a:lnTo>
                    <a:lnTo>
                      <a:pt x="234" y="11"/>
                    </a:lnTo>
                    <a:lnTo>
                      <a:pt x="235" y="11"/>
                    </a:lnTo>
                    <a:lnTo>
                      <a:pt x="236" y="11"/>
                    </a:lnTo>
                    <a:lnTo>
                      <a:pt x="237" y="11"/>
                    </a:lnTo>
                    <a:lnTo>
                      <a:pt x="238" y="11"/>
                    </a:lnTo>
                    <a:lnTo>
                      <a:pt x="238" y="11"/>
                    </a:lnTo>
                    <a:lnTo>
                      <a:pt x="239" y="11"/>
                    </a:lnTo>
                    <a:lnTo>
                      <a:pt x="240" y="11"/>
                    </a:lnTo>
                    <a:lnTo>
                      <a:pt x="241" y="11"/>
                    </a:lnTo>
                    <a:lnTo>
                      <a:pt x="241" y="11"/>
                    </a:lnTo>
                    <a:lnTo>
                      <a:pt x="242" y="11"/>
                    </a:lnTo>
                    <a:lnTo>
                      <a:pt x="244" y="11"/>
                    </a:lnTo>
                    <a:lnTo>
                      <a:pt x="244" y="11"/>
                    </a:lnTo>
                    <a:lnTo>
                      <a:pt x="249" y="11"/>
                    </a:lnTo>
                    <a:lnTo>
                      <a:pt x="250" y="11"/>
                    </a:lnTo>
                    <a:lnTo>
                      <a:pt x="252" y="11"/>
                    </a:lnTo>
                    <a:lnTo>
                      <a:pt x="254" y="11"/>
                    </a:lnTo>
                    <a:lnTo>
                      <a:pt x="255" y="11"/>
                    </a:lnTo>
                    <a:lnTo>
                      <a:pt x="257" y="11"/>
                    </a:lnTo>
                    <a:lnTo>
                      <a:pt x="257" y="11"/>
                    </a:lnTo>
                    <a:lnTo>
                      <a:pt x="258" y="11"/>
                    </a:lnTo>
                    <a:lnTo>
                      <a:pt x="259" y="11"/>
                    </a:lnTo>
                    <a:lnTo>
                      <a:pt x="260" y="11"/>
                    </a:lnTo>
                    <a:lnTo>
                      <a:pt x="260" y="11"/>
                    </a:lnTo>
                    <a:lnTo>
                      <a:pt x="261" y="11"/>
                    </a:lnTo>
                    <a:lnTo>
                      <a:pt x="262" y="11"/>
                    </a:lnTo>
                    <a:lnTo>
                      <a:pt x="263" y="11"/>
                    </a:lnTo>
                    <a:lnTo>
                      <a:pt x="264" y="11"/>
                    </a:lnTo>
                    <a:lnTo>
                      <a:pt x="265" y="11"/>
                    </a:lnTo>
                    <a:lnTo>
                      <a:pt x="269" y="11"/>
                    </a:lnTo>
                    <a:lnTo>
                      <a:pt x="270" y="11"/>
                    </a:lnTo>
                    <a:lnTo>
                      <a:pt x="271" y="11"/>
                    </a:lnTo>
                    <a:lnTo>
                      <a:pt x="272" y="11"/>
                    </a:lnTo>
                    <a:lnTo>
                      <a:pt x="272" y="11"/>
                    </a:lnTo>
                    <a:lnTo>
                      <a:pt x="272" y="11"/>
                    </a:lnTo>
                    <a:lnTo>
                      <a:pt x="273" y="11"/>
                    </a:lnTo>
                    <a:lnTo>
                      <a:pt x="274" y="11"/>
                    </a:lnTo>
                    <a:lnTo>
                      <a:pt x="275" y="11"/>
                    </a:lnTo>
                    <a:lnTo>
                      <a:pt x="275" y="11"/>
                    </a:lnTo>
                    <a:lnTo>
                      <a:pt x="276" y="11"/>
                    </a:lnTo>
                    <a:lnTo>
                      <a:pt x="277" y="11"/>
                    </a:lnTo>
                    <a:lnTo>
                      <a:pt x="278" y="11"/>
                    </a:lnTo>
                    <a:lnTo>
                      <a:pt x="278" y="11"/>
                    </a:lnTo>
                    <a:lnTo>
                      <a:pt x="278" y="11"/>
                    </a:lnTo>
                    <a:lnTo>
                      <a:pt x="279" y="11"/>
                    </a:lnTo>
                    <a:lnTo>
                      <a:pt x="280" y="11"/>
                    </a:lnTo>
                    <a:lnTo>
                      <a:pt x="281" y="11"/>
                    </a:lnTo>
                    <a:lnTo>
                      <a:pt x="282" y="11"/>
                    </a:lnTo>
                    <a:lnTo>
                      <a:pt x="283" y="11"/>
                    </a:lnTo>
                    <a:lnTo>
                      <a:pt x="285" y="11"/>
                    </a:lnTo>
                    <a:lnTo>
                      <a:pt x="286" y="11"/>
                    </a:lnTo>
                    <a:lnTo>
                      <a:pt x="287" y="11"/>
                    </a:lnTo>
                    <a:lnTo>
                      <a:pt x="287" y="11"/>
                    </a:lnTo>
                    <a:lnTo>
                      <a:pt x="288" y="11"/>
                    </a:lnTo>
                    <a:lnTo>
                      <a:pt x="288" y="11"/>
                    </a:lnTo>
                    <a:lnTo>
                      <a:pt x="289" y="11"/>
                    </a:lnTo>
                    <a:lnTo>
                      <a:pt x="290" y="11"/>
                    </a:lnTo>
                    <a:lnTo>
                      <a:pt x="290" y="11"/>
                    </a:lnTo>
                    <a:lnTo>
                      <a:pt x="291" y="11"/>
                    </a:lnTo>
                    <a:lnTo>
                      <a:pt x="292" y="11"/>
                    </a:lnTo>
                    <a:lnTo>
                      <a:pt x="293" y="11"/>
                    </a:lnTo>
                    <a:lnTo>
                      <a:pt x="293" y="11"/>
                    </a:lnTo>
                    <a:lnTo>
                      <a:pt x="294" y="11"/>
                    </a:lnTo>
                    <a:lnTo>
                      <a:pt x="294" y="11"/>
                    </a:lnTo>
                    <a:lnTo>
                      <a:pt x="295" y="11"/>
                    </a:lnTo>
                    <a:lnTo>
                      <a:pt x="296" y="11"/>
                    </a:lnTo>
                    <a:lnTo>
                      <a:pt x="296" y="11"/>
                    </a:lnTo>
                    <a:lnTo>
                      <a:pt x="297" y="11"/>
                    </a:lnTo>
                    <a:lnTo>
                      <a:pt x="299" y="11"/>
                    </a:lnTo>
                    <a:lnTo>
                      <a:pt x="299" y="11"/>
                    </a:lnTo>
                    <a:lnTo>
                      <a:pt x="300" y="11"/>
                    </a:lnTo>
                    <a:lnTo>
                      <a:pt x="302" y="11"/>
                    </a:lnTo>
                    <a:lnTo>
                      <a:pt x="303" y="11"/>
                    </a:lnTo>
                    <a:lnTo>
                      <a:pt x="304" y="11"/>
                    </a:lnTo>
                    <a:lnTo>
                      <a:pt x="305" y="11"/>
                    </a:lnTo>
                    <a:lnTo>
                      <a:pt x="305" y="11"/>
                    </a:lnTo>
                    <a:lnTo>
                      <a:pt x="307" y="11"/>
                    </a:lnTo>
                    <a:lnTo>
                      <a:pt x="308" y="11"/>
                    </a:lnTo>
                    <a:lnTo>
                      <a:pt x="308" y="11"/>
                    </a:lnTo>
                    <a:lnTo>
                      <a:pt x="309" y="11"/>
                    </a:lnTo>
                    <a:lnTo>
                      <a:pt x="310" y="11"/>
                    </a:lnTo>
                    <a:lnTo>
                      <a:pt x="311" y="11"/>
                    </a:lnTo>
                    <a:lnTo>
                      <a:pt x="311" y="11"/>
                    </a:lnTo>
                    <a:lnTo>
                      <a:pt x="311" y="11"/>
                    </a:lnTo>
                    <a:lnTo>
                      <a:pt x="312" y="11"/>
                    </a:lnTo>
                    <a:lnTo>
                      <a:pt x="313" y="11"/>
                    </a:lnTo>
                    <a:lnTo>
                      <a:pt x="314" y="11"/>
                    </a:lnTo>
                    <a:lnTo>
                      <a:pt x="314" y="11"/>
                    </a:lnTo>
                    <a:lnTo>
                      <a:pt x="315" y="11"/>
                    </a:lnTo>
                    <a:lnTo>
                      <a:pt x="316" y="11"/>
                    </a:lnTo>
                    <a:lnTo>
                      <a:pt x="316" y="11"/>
                    </a:lnTo>
                    <a:lnTo>
                      <a:pt x="316" y="10"/>
                    </a:lnTo>
                    <a:lnTo>
                      <a:pt x="317" y="10"/>
                    </a:lnTo>
                    <a:lnTo>
                      <a:pt x="317" y="10"/>
                    </a:lnTo>
                    <a:lnTo>
                      <a:pt x="319" y="10"/>
                    </a:lnTo>
                    <a:lnTo>
                      <a:pt x="320" y="10"/>
                    </a:lnTo>
                    <a:lnTo>
                      <a:pt x="322" y="10"/>
                    </a:lnTo>
                    <a:lnTo>
                      <a:pt x="322" y="12"/>
                    </a:lnTo>
                    <a:lnTo>
                      <a:pt x="322" y="13"/>
                    </a:lnTo>
                    <a:lnTo>
                      <a:pt x="322" y="14"/>
                    </a:lnTo>
                    <a:lnTo>
                      <a:pt x="322" y="15"/>
                    </a:lnTo>
                    <a:lnTo>
                      <a:pt x="322" y="16"/>
                    </a:lnTo>
                    <a:lnTo>
                      <a:pt x="322" y="17"/>
                    </a:lnTo>
                    <a:lnTo>
                      <a:pt x="322" y="17"/>
                    </a:lnTo>
                    <a:lnTo>
                      <a:pt x="322" y="20"/>
                    </a:lnTo>
                    <a:lnTo>
                      <a:pt x="322" y="21"/>
                    </a:lnTo>
                    <a:lnTo>
                      <a:pt x="322" y="22"/>
                    </a:lnTo>
                    <a:lnTo>
                      <a:pt x="322" y="22"/>
                    </a:lnTo>
                    <a:lnTo>
                      <a:pt x="322" y="23"/>
                    </a:lnTo>
                    <a:lnTo>
                      <a:pt x="322" y="23"/>
                    </a:lnTo>
                    <a:lnTo>
                      <a:pt x="322" y="25"/>
                    </a:lnTo>
                    <a:lnTo>
                      <a:pt x="322" y="26"/>
                    </a:lnTo>
                    <a:lnTo>
                      <a:pt x="322" y="27"/>
                    </a:lnTo>
                    <a:lnTo>
                      <a:pt x="322" y="28"/>
                    </a:lnTo>
                    <a:lnTo>
                      <a:pt x="322" y="29"/>
                    </a:lnTo>
                    <a:lnTo>
                      <a:pt x="322" y="29"/>
                    </a:lnTo>
                    <a:lnTo>
                      <a:pt x="322" y="30"/>
                    </a:lnTo>
                    <a:lnTo>
                      <a:pt x="322" y="31"/>
                    </a:lnTo>
                    <a:lnTo>
                      <a:pt x="322" y="32"/>
                    </a:lnTo>
                    <a:lnTo>
                      <a:pt x="322" y="32"/>
                    </a:lnTo>
                    <a:lnTo>
                      <a:pt x="322" y="33"/>
                    </a:lnTo>
                    <a:lnTo>
                      <a:pt x="322" y="34"/>
                    </a:lnTo>
                    <a:lnTo>
                      <a:pt x="322" y="35"/>
                    </a:lnTo>
                    <a:lnTo>
                      <a:pt x="322" y="35"/>
                    </a:lnTo>
                    <a:lnTo>
                      <a:pt x="322" y="36"/>
                    </a:lnTo>
                    <a:lnTo>
                      <a:pt x="322" y="37"/>
                    </a:lnTo>
                    <a:lnTo>
                      <a:pt x="322" y="37"/>
                    </a:lnTo>
                    <a:lnTo>
                      <a:pt x="323" y="38"/>
                    </a:lnTo>
                    <a:lnTo>
                      <a:pt x="323" y="40"/>
                    </a:lnTo>
                    <a:lnTo>
                      <a:pt x="323" y="41"/>
                    </a:lnTo>
                    <a:lnTo>
                      <a:pt x="323" y="42"/>
                    </a:lnTo>
                    <a:lnTo>
                      <a:pt x="323" y="43"/>
                    </a:lnTo>
                    <a:lnTo>
                      <a:pt x="323" y="43"/>
                    </a:lnTo>
                    <a:lnTo>
                      <a:pt x="323" y="44"/>
                    </a:lnTo>
                    <a:lnTo>
                      <a:pt x="323" y="45"/>
                    </a:lnTo>
                    <a:lnTo>
                      <a:pt x="323" y="46"/>
                    </a:lnTo>
                    <a:lnTo>
                      <a:pt x="324" y="47"/>
                    </a:lnTo>
                    <a:lnTo>
                      <a:pt x="324" y="48"/>
                    </a:lnTo>
                    <a:lnTo>
                      <a:pt x="324" y="50"/>
                    </a:lnTo>
                    <a:lnTo>
                      <a:pt x="324" y="51"/>
                    </a:lnTo>
                    <a:lnTo>
                      <a:pt x="324" y="52"/>
                    </a:lnTo>
                    <a:lnTo>
                      <a:pt x="325" y="52"/>
                    </a:lnTo>
                    <a:lnTo>
                      <a:pt x="325" y="53"/>
                    </a:lnTo>
                    <a:lnTo>
                      <a:pt x="325" y="55"/>
                    </a:lnTo>
                    <a:lnTo>
                      <a:pt x="326" y="59"/>
                    </a:lnTo>
                    <a:lnTo>
                      <a:pt x="326" y="60"/>
                    </a:lnTo>
                    <a:lnTo>
                      <a:pt x="326" y="63"/>
                    </a:lnTo>
                    <a:lnTo>
                      <a:pt x="326" y="64"/>
                    </a:lnTo>
                    <a:lnTo>
                      <a:pt x="327" y="65"/>
                    </a:lnTo>
                    <a:lnTo>
                      <a:pt x="327" y="67"/>
                    </a:lnTo>
                    <a:lnTo>
                      <a:pt x="327" y="68"/>
                    </a:lnTo>
                    <a:lnTo>
                      <a:pt x="327" y="69"/>
                    </a:lnTo>
                    <a:lnTo>
                      <a:pt x="327" y="71"/>
                    </a:lnTo>
                    <a:lnTo>
                      <a:pt x="327" y="72"/>
                    </a:lnTo>
                    <a:lnTo>
                      <a:pt x="327" y="74"/>
                    </a:lnTo>
                    <a:lnTo>
                      <a:pt x="327" y="74"/>
                    </a:lnTo>
                    <a:lnTo>
                      <a:pt x="328" y="74"/>
                    </a:lnTo>
                    <a:lnTo>
                      <a:pt x="328" y="78"/>
                    </a:lnTo>
                    <a:lnTo>
                      <a:pt x="329" y="79"/>
                    </a:lnTo>
                    <a:lnTo>
                      <a:pt x="329" y="80"/>
                    </a:lnTo>
                    <a:lnTo>
                      <a:pt x="329" y="81"/>
                    </a:lnTo>
                    <a:lnTo>
                      <a:pt x="329" y="81"/>
                    </a:lnTo>
                    <a:lnTo>
                      <a:pt x="329" y="82"/>
                    </a:lnTo>
                    <a:lnTo>
                      <a:pt x="329" y="85"/>
                    </a:lnTo>
                    <a:lnTo>
                      <a:pt x="329" y="86"/>
                    </a:lnTo>
                    <a:lnTo>
                      <a:pt x="329" y="88"/>
                    </a:lnTo>
                    <a:lnTo>
                      <a:pt x="330" y="88"/>
                    </a:lnTo>
                    <a:lnTo>
                      <a:pt x="330" y="89"/>
                    </a:lnTo>
                    <a:lnTo>
                      <a:pt x="330" y="90"/>
                    </a:lnTo>
                    <a:lnTo>
                      <a:pt x="330" y="90"/>
                    </a:lnTo>
                    <a:lnTo>
                      <a:pt x="330" y="90"/>
                    </a:lnTo>
                    <a:lnTo>
                      <a:pt x="330" y="91"/>
                    </a:lnTo>
                    <a:lnTo>
                      <a:pt x="330" y="92"/>
                    </a:lnTo>
                    <a:lnTo>
                      <a:pt x="330" y="93"/>
                    </a:lnTo>
                    <a:lnTo>
                      <a:pt x="330" y="93"/>
                    </a:lnTo>
                    <a:lnTo>
                      <a:pt x="330" y="96"/>
                    </a:lnTo>
                    <a:lnTo>
                      <a:pt x="330" y="96"/>
                    </a:lnTo>
                    <a:lnTo>
                      <a:pt x="330" y="98"/>
                    </a:lnTo>
                    <a:lnTo>
                      <a:pt x="330" y="99"/>
                    </a:lnTo>
                    <a:lnTo>
                      <a:pt x="330" y="100"/>
                    </a:lnTo>
                    <a:lnTo>
                      <a:pt x="330" y="101"/>
                    </a:lnTo>
                    <a:lnTo>
                      <a:pt x="330" y="114"/>
                    </a:lnTo>
                    <a:lnTo>
                      <a:pt x="330" y="116"/>
                    </a:lnTo>
                    <a:lnTo>
                      <a:pt x="330" y="117"/>
                    </a:lnTo>
                    <a:lnTo>
                      <a:pt x="330" y="117"/>
                    </a:lnTo>
                    <a:lnTo>
                      <a:pt x="330" y="118"/>
                    </a:lnTo>
                    <a:lnTo>
                      <a:pt x="330" y="119"/>
                    </a:lnTo>
                    <a:lnTo>
                      <a:pt x="330" y="120"/>
                    </a:lnTo>
                    <a:lnTo>
                      <a:pt x="330" y="120"/>
                    </a:lnTo>
                    <a:lnTo>
                      <a:pt x="330" y="122"/>
                    </a:lnTo>
                    <a:lnTo>
                      <a:pt x="330" y="123"/>
                    </a:lnTo>
                    <a:lnTo>
                      <a:pt x="330" y="123"/>
                    </a:lnTo>
                    <a:lnTo>
                      <a:pt x="330" y="124"/>
                    </a:lnTo>
                    <a:lnTo>
                      <a:pt x="330" y="128"/>
                    </a:lnTo>
                    <a:lnTo>
                      <a:pt x="329" y="135"/>
                    </a:lnTo>
                    <a:lnTo>
                      <a:pt x="329" y="135"/>
                    </a:lnTo>
                    <a:lnTo>
                      <a:pt x="329" y="136"/>
                    </a:lnTo>
                    <a:lnTo>
                      <a:pt x="329" y="137"/>
                    </a:lnTo>
                    <a:lnTo>
                      <a:pt x="329" y="138"/>
                    </a:lnTo>
                    <a:lnTo>
                      <a:pt x="329" y="139"/>
                    </a:lnTo>
                    <a:lnTo>
                      <a:pt x="329" y="140"/>
                    </a:lnTo>
                    <a:lnTo>
                      <a:pt x="329" y="141"/>
                    </a:lnTo>
                    <a:lnTo>
                      <a:pt x="329" y="141"/>
                    </a:lnTo>
                    <a:lnTo>
                      <a:pt x="329" y="142"/>
                    </a:lnTo>
                    <a:lnTo>
                      <a:pt x="329" y="143"/>
                    </a:lnTo>
                    <a:lnTo>
                      <a:pt x="329" y="143"/>
                    </a:lnTo>
                    <a:lnTo>
                      <a:pt x="329" y="144"/>
                    </a:lnTo>
                    <a:lnTo>
                      <a:pt x="329" y="144"/>
                    </a:lnTo>
                    <a:lnTo>
                      <a:pt x="329" y="145"/>
                    </a:lnTo>
                    <a:lnTo>
                      <a:pt x="329" y="147"/>
                    </a:lnTo>
                    <a:lnTo>
                      <a:pt x="329" y="147"/>
                    </a:lnTo>
                    <a:lnTo>
                      <a:pt x="329" y="148"/>
                    </a:lnTo>
                    <a:lnTo>
                      <a:pt x="329" y="149"/>
                    </a:lnTo>
                    <a:lnTo>
                      <a:pt x="329" y="150"/>
                    </a:lnTo>
                    <a:lnTo>
                      <a:pt x="329" y="150"/>
                    </a:lnTo>
                    <a:lnTo>
                      <a:pt x="329" y="154"/>
                    </a:lnTo>
                    <a:lnTo>
                      <a:pt x="329" y="155"/>
                    </a:lnTo>
                    <a:lnTo>
                      <a:pt x="329" y="156"/>
                    </a:lnTo>
                    <a:lnTo>
                      <a:pt x="329" y="157"/>
                    </a:lnTo>
                    <a:lnTo>
                      <a:pt x="329" y="158"/>
                    </a:lnTo>
                    <a:lnTo>
                      <a:pt x="329" y="159"/>
                    </a:lnTo>
                    <a:lnTo>
                      <a:pt x="329" y="159"/>
                    </a:lnTo>
                    <a:lnTo>
                      <a:pt x="329" y="163"/>
                    </a:lnTo>
                    <a:lnTo>
                      <a:pt x="329" y="164"/>
                    </a:lnTo>
                    <a:lnTo>
                      <a:pt x="329" y="165"/>
                    </a:lnTo>
                    <a:lnTo>
                      <a:pt x="329" y="165"/>
                    </a:lnTo>
                    <a:lnTo>
                      <a:pt x="329" y="165"/>
                    </a:lnTo>
                    <a:lnTo>
                      <a:pt x="329" y="166"/>
                    </a:lnTo>
                    <a:lnTo>
                      <a:pt x="329" y="167"/>
                    </a:lnTo>
                    <a:lnTo>
                      <a:pt x="329" y="168"/>
                    </a:lnTo>
                    <a:lnTo>
                      <a:pt x="329" y="169"/>
                    </a:lnTo>
                    <a:lnTo>
                      <a:pt x="329" y="171"/>
                    </a:lnTo>
                    <a:lnTo>
                      <a:pt x="329" y="171"/>
                    </a:lnTo>
                    <a:lnTo>
                      <a:pt x="329" y="172"/>
                    </a:lnTo>
                    <a:lnTo>
                      <a:pt x="329" y="173"/>
                    </a:lnTo>
                    <a:lnTo>
                      <a:pt x="329" y="173"/>
                    </a:lnTo>
                    <a:lnTo>
                      <a:pt x="329" y="174"/>
                    </a:lnTo>
                    <a:lnTo>
                      <a:pt x="329" y="174"/>
                    </a:lnTo>
                    <a:lnTo>
                      <a:pt x="329" y="176"/>
                    </a:lnTo>
                    <a:lnTo>
                      <a:pt x="329" y="177"/>
                    </a:lnTo>
                    <a:lnTo>
                      <a:pt x="329" y="178"/>
                    </a:lnTo>
                    <a:lnTo>
                      <a:pt x="329" y="179"/>
                    </a:lnTo>
                    <a:lnTo>
                      <a:pt x="329" y="180"/>
                    </a:lnTo>
                    <a:lnTo>
                      <a:pt x="329" y="180"/>
                    </a:lnTo>
                    <a:lnTo>
                      <a:pt x="328" y="180"/>
                    </a:lnTo>
                    <a:lnTo>
                      <a:pt x="328" y="179"/>
                    </a:lnTo>
                    <a:lnTo>
                      <a:pt x="328" y="180"/>
                    </a:lnTo>
                    <a:lnTo>
                      <a:pt x="327" y="180"/>
                    </a:lnTo>
                    <a:lnTo>
                      <a:pt x="328" y="179"/>
                    </a:lnTo>
                    <a:lnTo>
                      <a:pt x="327" y="179"/>
                    </a:lnTo>
                    <a:lnTo>
                      <a:pt x="327" y="179"/>
                    </a:lnTo>
                    <a:lnTo>
                      <a:pt x="327" y="180"/>
                    </a:lnTo>
                    <a:lnTo>
                      <a:pt x="326" y="180"/>
                    </a:lnTo>
                    <a:lnTo>
                      <a:pt x="326" y="179"/>
                    </a:lnTo>
                    <a:lnTo>
                      <a:pt x="327" y="178"/>
                    </a:lnTo>
                    <a:lnTo>
                      <a:pt x="327" y="177"/>
                    </a:lnTo>
                    <a:lnTo>
                      <a:pt x="326" y="177"/>
                    </a:lnTo>
                    <a:lnTo>
                      <a:pt x="326" y="178"/>
                    </a:lnTo>
                    <a:lnTo>
                      <a:pt x="326" y="178"/>
                    </a:lnTo>
                    <a:lnTo>
                      <a:pt x="326" y="177"/>
                    </a:lnTo>
                    <a:lnTo>
                      <a:pt x="326" y="177"/>
                    </a:lnTo>
                    <a:lnTo>
                      <a:pt x="326" y="177"/>
                    </a:lnTo>
                    <a:lnTo>
                      <a:pt x="326" y="177"/>
                    </a:lnTo>
                    <a:lnTo>
                      <a:pt x="326" y="176"/>
                    </a:lnTo>
                    <a:lnTo>
                      <a:pt x="326" y="177"/>
                    </a:lnTo>
                    <a:lnTo>
                      <a:pt x="326" y="177"/>
                    </a:lnTo>
                    <a:lnTo>
                      <a:pt x="325" y="177"/>
                    </a:lnTo>
                    <a:lnTo>
                      <a:pt x="324" y="177"/>
                    </a:lnTo>
                    <a:lnTo>
                      <a:pt x="324" y="177"/>
                    </a:lnTo>
                    <a:lnTo>
                      <a:pt x="323" y="177"/>
                    </a:lnTo>
                    <a:lnTo>
                      <a:pt x="323" y="177"/>
                    </a:lnTo>
                    <a:lnTo>
                      <a:pt x="323" y="177"/>
                    </a:lnTo>
                    <a:lnTo>
                      <a:pt x="322" y="177"/>
                    </a:lnTo>
                    <a:lnTo>
                      <a:pt x="322" y="177"/>
                    </a:lnTo>
                    <a:lnTo>
                      <a:pt x="323" y="177"/>
                    </a:lnTo>
                    <a:lnTo>
                      <a:pt x="323" y="177"/>
                    </a:lnTo>
                    <a:lnTo>
                      <a:pt x="323" y="176"/>
                    </a:lnTo>
                    <a:lnTo>
                      <a:pt x="323" y="176"/>
                    </a:lnTo>
                    <a:lnTo>
                      <a:pt x="323" y="175"/>
                    </a:lnTo>
                    <a:lnTo>
                      <a:pt x="323" y="175"/>
                    </a:lnTo>
                    <a:lnTo>
                      <a:pt x="323" y="176"/>
                    </a:lnTo>
                    <a:lnTo>
                      <a:pt x="322" y="176"/>
                    </a:lnTo>
                    <a:lnTo>
                      <a:pt x="322" y="176"/>
                    </a:lnTo>
                    <a:lnTo>
                      <a:pt x="322" y="177"/>
                    </a:lnTo>
                    <a:lnTo>
                      <a:pt x="321" y="176"/>
                    </a:lnTo>
                    <a:lnTo>
                      <a:pt x="320" y="176"/>
                    </a:lnTo>
                    <a:lnTo>
                      <a:pt x="321" y="176"/>
                    </a:lnTo>
                    <a:lnTo>
                      <a:pt x="321" y="175"/>
                    </a:lnTo>
                    <a:lnTo>
                      <a:pt x="320" y="175"/>
                    </a:lnTo>
                    <a:lnTo>
                      <a:pt x="320" y="174"/>
                    </a:lnTo>
                    <a:lnTo>
                      <a:pt x="320" y="175"/>
                    </a:lnTo>
                    <a:lnTo>
                      <a:pt x="320" y="175"/>
                    </a:lnTo>
                    <a:lnTo>
                      <a:pt x="320" y="176"/>
                    </a:lnTo>
                    <a:lnTo>
                      <a:pt x="320" y="176"/>
                    </a:lnTo>
                    <a:lnTo>
                      <a:pt x="320" y="175"/>
                    </a:lnTo>
                    <a:lnTo>
                      <a:pt x="319" y="175"/>
                    </a:lnTo>
                    <a:lnTo>
                      <a:pt x="320" y="174"/>
                    </a:lnTo>
                    <a:lnTo>
                      <a:pt x="320" y="174"/>
                    </a:lnTo>
                    <a:lnTo>
                      <a:pt x="319" y="174"/>
                    </a:lnTo>
                    <a:lnTo>
                      <a:pt x="319" y="174"/>
                    </a:lnTo>
                    <a:lnTo>
                      <a:pt x="319" y="174"/>
                    </a:lnTo>
                    <a:lnTo>
                      <a:pt x="318" y="174"/>
                    </a:lnTo>
                    <a:lnTo>
                      <a:pt x="317" y="174"/>
                    </a:lnTo>
                    <a:lnTo>
                      <a:pt x="317" y="173"/>
                    </a:lnTo>
                    <a:lnTo>
                      <a:pt x="318" y="173"/>
                    </a:lnTo>
                    <a:lnTo>
                      <a:pt x="318" y="173"/>
                    </a:lnTo>
                    <a:lnTo>
                      <a:pt x="317" y="173"/>
                    </a:lnTo>
                    <a:lnTo>
                      <a:pt x="317" y="173"/>
                    </a:lnTo>
                    <a:lnTo>
                      <a:pt x="317" y="174"/>
                    </a:lnTo>
                    <a:lnTo>
                      <a:pt x="316" y="174"/>
                    </a:lnTo>
                    <a:lnTo>
                      <a:pt x="316" y="173"/>
                    </a:lnTo>
                    <a:lnTo>
                      <a:pt x="316" y="173"/>
                    </a:lnTo>
                    <a:lnTo>
                      <a:pt x="316" y="172"/>
                    </a:lnTo>
                    <a:lnTo>
                      <a:pt x="316" y="173"/>
                    </a:lnTo>
                    <a:lnTo>
                      <a:pt x="316" y="173"/>
                    </a:lnTo>
                    <a:lnTo>
                      <a:pt x="316" y="174"/>
                    </a:lnTo>
                    <a:lnTo>
                      <a:pt x="316" y="174"/>
                    </a:lnTo>
                    <a:lnTo>
                      <a:pt x="315" y="174"/>
                    </a:lnTo>
                    <a:lnTo>
                      <a:pt x="314" y="173"/>
                    </a:lnTo>
                    <a:lnTo>
                      <a:pt x="314" y="173"/>
                    </a:lnTo>
                    <a:lnTo>
                      <a:pt x="314" y="173"/>
                    </a:lnTo>
                    <a:lnTo>
                      <a:pt x="314" y="173"/>
                    </a:lnTo>
                    <a:lnTo>
                      <a:pt x="314" y="172"/>
                    </a:lnTo>
                    <a:lnTo>
                      <a:pt x="314" y="172"/>
                    </a:lnTo>
                    <a:lnTo>
                      <a:pt x="314" y="173"/>
                    </a:lnTo>
                    <a:lnTo>
                      <a:pt x="313" y="172"/>
                    </a:lnTo>
                    <a:lnTo>
                      <a:pt x="312" y="172"/>
                    </a:lnTo>
                    <a:lnTo>
                      <a:pt x="312" y="171"/>
                    </a:lnTo>
                    <a:lnTo>
                      <a:pt x="312" y="171"/>
                    </a:lnTo>
                    <a:lnTo>
                      <a:pt x="312" y="170"/>
                    </a:lnTo>
                    <a:lnTo>
                      <a:pt x="312" y="169"/>
                    </a:lnTo>
                    <a:lnTo>
                      <a:pt x="311" y="169"/>
                    </a:lnTo>
                    <a:lnTo>
                      <a:pt x="311" y="170"/>
                    </a:lnTo>
                    <a:lnTo>
                      <a:pt x="311" y="171"/>
                    </a:lnTo>
                    <a:lnTo>
                      <a:pt x="311" y="171"/>
                    </a:lnTo>
                    <a:lnTo>
                      <a:pt x="311" y="170"/>
                    </a:lnTo>
                    <a:lnTo>
                      <a:pt x="311" y="169"/>
                    </a:lnTo>
                    <a:lnTo>
                      <a:pt x="311" y="169"/>
                    </a:lnTo>
                    <a:lnTo>
                      <a:pt x="311" y="168"/>
                    </a:lnTo>
                    <a:lnTo>
                      <a:pt x="311" y="168"/>
                    </a:lnTo>
                    <a:lnTo>
                      <a:pt x="310" y="168"/>
                    </a:lnTo>
                    <a:lnTo>
                      <a:pt x="310" y="168"/>
                    </a:lnTo>
                    <a:lnTo>
                      <a:pt x="309" y="168"/>
                    </a:lnTo>
                    <a:lnTo>
                      <a:pt x="309" y="168"/>
                    </a:lnTo>
                    <a:lnTo>
                      <a:pt x="308" y="167"/>
                    </a:lnTo>
                    <a:lnTo>
                      <a:pt x="308" y="168"/>
                    </a:lnTo>
                    <a:lnTo>
                      <a:pt x="308" y="168"/>
                    </a:lnTo>
                    <a:lnTo>
                      <a:pt x="307" y="168"/>
                    </a:lnTo>
                    <a:lnTo>
                      <a:pt x="307" y="167"/>
                    </a:lnTo>
                    <a:lnTo>
                      <a:pt x="306" y="166"/>
                    </a:lnTo>
                    <a:lnTo>
                      <a:pt x="306" y="165"/>
                    </a:lnTo>
                    <a:lnTo>
                      <a:pt x="305" y="165"/>
                    </a:lnTo>
                    <a:lnTo>
                      <a:pt x="306" y="165"/>
                    </a:lnTo>
                    <a:lnTo>
                      <a:pt x="305" y="165"/>
                    </a:lnTo>
                    <a:lnTo>
                      <a:pt x="306" y="165"/>
                    </a:lnTo>
                    <a:lnTo>
                      <a:pt x="305" y="165"/>
                    </a:lnTo>
                    <a:lnTo>
                      <a:pt x="305" y="165"/>
                    </a:lnTo>
                    <a:lnTo>
                      <a:pt x="305" y="166"/>
                    </a:lnTo>
                    <a:lnTo>
                      <a:pt x="305" y="167"/>
                    </a:lnTo>
                    <a:lnTo>
                      <a:pt x="305" y="166"/>
                    </a:lnTo>
                    <a:lnTo>
                      <a:pt x="305" y="165"/>
                    </a:lnTo>
                    <a:lnTo>
                      <a:pt x="305" y="165"/>
                    </a:lnTo>
                    <a:lnTo>
                      <a:pt x="305" y="165"/>
                    </a:lnTo>
                    <a:lnTo>
                      <a:pt x="305" y="165"/>
                    </a:lnTo>
                    <a:lnTo>
                      <a:pt x="305" y="165"/>
                    </a:lnTo>
                    <a:lnTo>
                      <a:pt x="305" y="165"/>
                    </a:lnTo>
                    <a:lnTo>
                      <a:pt x="305" y="165"/>
                    </a:lnTo>
                    <a:lnTo>
                      <a:pt x="304" y="165"/>
                    </a:lnTo>
                    <a:lnTo>
                      <a:pt x="304" y="165"/>
                    </a:lnTo>
                    <a:lnTo>
                      <a:pt x="304" y="165"/>
                    </a:lnTo>
                    <a:lnTo>
                      <a:pt x="304" y="164"/>
                    </a:lnTo>
                    <a:lnTo>
                      <a:pt x="303" y="164"/>
                    </a:lnTo>
                    <a:lnTo>
                      <a:pt x="302" y="164"/>
                    </a:lnTo>
                    <a:lnTo>
                      <a:pt x="302" y="163"/>
                    </a:lnTo>
                    <a:lnTo>
                      <a:pt x="300" y="163"/>
                    </a:lnTo>
                    <a:lnTo>
                      <a:pt x="299" y="163"/>
                    </a:lnTo>
                    <a:lnTo>
                      <a:pt x="299" y="164"/>
                    </a:lnTo>
                    <a:lnTo>
                      <a:pt x="299" y="164"/>
                    </a:lnTo>
                    <a:lnTo>
                      <a:pt x="299" y="165"/>
                    </a:lnTo>
                    <a:lnTo>
                      <a:pt x="299" y="165"/>
                    </a:lnTo>
                    <a:lnTo>
                      <a:pt x="299" y="165"/>
                    </a:lnTo>
                    <a:lnTo>
                      <a:pt x="299" y="165"/>
                    </a:lnTo>
                    <a:lnTo>
                      <a:pt x="299" y="165"/>
                    </a:lnTo>
                    <a:lnTo>
                      <a:pt x="299" y="166"/>
                    </a:lnTo>
                    <a:lnTo>
                      <a:pt x="299" y="166"/>
                    </a:lnTo>
                    <a:lnTo>
                      <a:pt x="299" y="165"/>
                    </a:lnTo>
                    <a:lnTo>
                      <a:pt x="298" y="165"/>
                    </a:lnTo>
                    <a:lnTo>
                      <a:pt x="298" y="165"/>
                    </a:lnTo>
                    <a:lnTo>
                      <a:pt x="298" y="166"/>
                    </a:lnTo>
                    <a:lnTo>
                      <a:pt x="298" y="167"/>
                    </a:lnTo>
                    <a:lnTo>
                      <a:pt x="297" y="167"/>
                    </a:lnTo>
                    <a:lnTo>
                      <a:pt x="296" y="167"/>
                    </a:lnTo>
                    <a:lnTo>
                      <a:pt x="296" y="166"/>
                    </a:lnTo>
                    <a:lnTo>
                      <a:pt x="296" y="167"/>
                    </a:lnTo>
                    <a:lnTo>
                      <a:pt x="295" y="167"/>
                    </a:lnTo>
                    <a:lnTo>
                      <a:pt x="295" y="168"/>
                    </a:lnTo>
                    <a:lnTo>
                      <a:pt x="294" y="167"/>
                    </a:lnTo>
                    <a:lnTo>
                      <a:pt x="294" y="168"/>
                    </a:lnTo>
                    <a:lnTo>
                      <a:pt x="294" y="167"/>
                    </a:lnTo>
                    <a:lnTo>
                      <a:pt x="294" y="168"/>
                    </a:lnTo>
                    <a:lnTo>
                      <a:pt x="294" y="167"/>
                    </a:lnTo>
                    <a:lnTo>
                      <a:pt x="293" y="168"/>
                    </a:lnTo>
                    <a:lnTo>
                      <a:pt x="293" y="168"/>
                    </a:lnTo>
                    <a:lnTo>
                      <a:pt x="291" y="167"/>
                    </a:lnTo>
                    <a:lnTo>
                      <a:pt x="290" y="167"/>
                    </a:lnTo>
                    <a:lnTo>
                      <a:pt x="290" y="166"/>
                    </a:lnTo>
                    <a:lnTo>
                      <a:pt x="290" y="167"/>
                    </a:lnTo>
                    <a:lnTo>
                      <a:pt x="289" y="167"/>
                    </a:lnTo>
                    <a:lnTo>
                      <a:pt x="288" y="167"/>
                    </a:lnTo>
                    <a:lnTo>
                      <a:pt x="288" y="166"/>
                    </a:lnTo>
                    <a:lnTo>
                      <a:pt x="288" y="166"/>
                    </a:lnTo>
                    <a:lnTo>
                      <a:pt x="288" y="167"/>
                    </a:lnTo>
                    <a:lnTo>
                      <a:pt x="287" y="167"/>
                    </a:lnTo>
                    <a:lnTo>
                      <a:pt x="287" y="166"/>
                    </a:lnTo>
                    <a:lnTo>
                      <a:pt x="287" y="165"/>
                    </a:lnTo>
                    <a:lnTo>
                      <a:pt x="287" y="165"/>
                    </a:lnTo>
                    <a:lnTo>
                      <a:pt x="287" y="165"/>
                    </a:lnTo>
                    <a:lnTo>
                      <a:pt x="287" y="165"/>
                    </a:lnTo>
                    <a:lnTo>
                      <a:pt x="286" y="165"/>
                    </a:lnTo>
                    <a:lnTo>
                      <a:pt x="285" y="165"/>
                    </a:lnTo>
                    <a:lnTo>
                      <a:pt x="285" y="164"/>
                    </a:lnTo>
                    <a:lnTo>
                      <a:pt x="285" y="165"/>
                    </a:lnTo>
                    <a:lnTo>
                      <a:pt x="284" y="165"/>
                    </a:lnTo>
                    <a:lnTo>
                      <a:pt x="284" y="165"/>
                    </a:lnTo>
                    <a:lnTo>
                      <a:pt x="284" y="165"/>
                    </a:lnTo>
                    <a:lnTo>
                      <a:pt x="284" y="165"/>
                    </a:lnTo>
                    <a:lnTo>
                      <a:pt x="283" y="165"/>
                    </a:lnTo>
                    <a:lnTo>
                      <a:pt x="283" y="165"/>
                    </a:lnTo>
                    <a:lnTo>
                      <a:pt x="282" y="165"/>
                    </a:lnTo>
                    <a:lnTo>
                      <a:pt x="282" y="166"/>
                    </a:lnTo>
                    <a:lnTo>
                      <a:pt x="281" y="166"/>
                    </a:lnTo>
                    <a:lnTo>
                      <a:pt x="281" y="166"/>
                    </a:lnTo>
                    <a:lnTo>
                      <a:pt x="280" y="166"/>
                    </a:lnTo>
                    <a:lnTo>
                      <a:pt x="279" y="166"/>
                    </a:lnTo>
                    <a:lnTo>
                      <a:pt x="278" y="166"/>
                    </a:lnTo>
                    <a:lnTo>
                      <a:pt x="278" y="167"/>
                    </a:lnTo>
                    <a:lnTo>
                      <a:pt x="278" y="168"/>
                    </a:lnTo>
                    <a:lnTo>
                      <a:pt x="278" y="168"/>
                    </a:lnTo>
                    <a:lnTo>
                      <a:pt x="278" y="168"/>
                    </a:lnTo>
                    <a:lnTo>
                      <a:pt x="278" y="168"/>
                    </a:lnTo>
                    <a:lnTo>
                      <a:pt x="278" y="168"/>
                    </a:lnTo>
                    <a:lnTo>
                      <a:pt x="277" y="168"/>
                    </a:lnTo>
                    <a:lnTo>
                      <a:pt x="276" y="168"/>
                    </a:lnTo>
                    <a:lnTo>
                      <a:pt x="276" y="168"/>
                    </a:lnTo>
                    <a:lnTo>
                      <a:pt x="276" y="169"/>
                    </a:lnTo>
                    <a:lnTo>
                      <a:pt x="275" y="169"/>
                    </a:lnTo>
                    <a:lnTo>
                      <a:pt x="275" y="168"/>
                    </a:lnTo>
                    <a:lnTo>
                      <a:pt x="275" y="168"/>
                    </a:lnTo>
                    <a:lnTo>
                      <a:pt x="274" y="168"/>
                    </a:lnTo>
                    <a:lnTo>
                      <a:pt x="272" y="167"/>
                    </a:lnTo>
                    <a:lnTo>
                      <a:pt x="272" y="166"/>
                    </a:lnTo>
                    <a:lnTo>
                      <a:pt x="272" y="166"/>
                    </a:lnTo>
                    <a:lnTo>
                      <a:pt x="272" y="167"/>
                    </a:lnTo>
                    <a:lnTo>
                      <a:pt x="272" y="168"/>
                    </a:lnTo>
                    <a:lnTo>
                      <a:pt x="271" y="168"/>
                    </a:lnTo>
                    <a:lnTo>
                      <a:pt x="270" y="168"/>
                    </a:lnTo>
                    <a:lnTo>
                      <a:pt x="270" y="168"/>
                    </a:lnTo>
                    <a:lnTo>
                      <a:pt x="269" y="168"/>
                    </a:lnTo>
                    <a:lnTo>
                      <a:pt x="269" y="168"/>
                    </a:lnTo>
                    <a:lnTo>
                      <a:pt x="270" y="168"/>
                    </a:lnTo>
                    <a:lnTo>
                      <a:pt x="269" y="168"/>
                    </a:lnTo>
                    <a:lnTo>
                      <a:pt x="269" y="167"/>
                    </a:lnTo>
                    <a:lnTo>
                      <a:pt x="269" y="168"/>
                    </a:lnTo>
                    <a:lnTo>
                      <a:pt x="269" y="168"/>
                    </a:lnTo>
                    <a:lnTo>
                      <a:pt x="269" y="168"/>
                    </a:lnTo>
                    <a:lnTo>
                      <a:pt x="269" y="168"/>
                    </a:lnTo>
                    <a:lnTo>
                      <a:pt x="268" y="169"/>
                    </a:lnTo>
                    <a:lnTo>
                      <a:pt x="268" y="168"/>
                    </a:lnTo>
                    <a:lnTo>
                      <a:pt x="268" y="168"/>
                    </a:lnTo>
                    <a:lnTo>
                      <a:pt x="268" y="168"/>
                    </a:lnTo>
                    <a:lnTo>
                      <a:pt x="267" y="169"/>
                    </a:lnTo>
                    <a:lnTo>
                      <a:pt x="266" y="169"/>
                    </a:lnTo>
                    <a:lnTo>
                      <a:pt x="266" y="168"/>
                    </a:lnTo>
                    <a:lnTo>
                      <a:pt x="266" y="168"/>
                    </a:lnTo>
                    <a:lnTo>
                      <a:pt x="265" y="168"/>
                    </a:lnTo>
                    <a:lnTo>
                      <a:pt x="266" y="169"/>
                    </a:lnTo>
                    <a:lnTo>
                      <a:pt x="265" y="169"/>
                    </a:lnTo>
                    <a:lnTo>
                      <a:pt x="264" y="169"/>
                    </a:lnTo>
                    <a:lnTo>
                      <a:pt x="263" y="169"/>
                    </a:lnTo>
                    <a:lnTo>
                      <a:pt x="263" y="169"/>
                    </a:lnTo>
                    <a:lnTo>
                      <a:pt x="263" y="170"/>
                    </a:lnTo>
                    <a:lnTo>
                      <a:pt x="263" y="170"/>
                    </a:lnTo>
                    <a:lnTo>
                      <a:pt x="262" y="170"/>
                    </a:lnTo>
                    <a:lnTo>
                      <a:pt x="262" y="171"/>
                    </a:lnTo>
                    <a:lnTo>
                      <a:pt x="262" y="171"/>
                    </a:lnTo>
                    <a:lnTo>
                      <a:pt x="262" y="171"/>
                    </a:lnTo>
                    <a:lnTo>
                      <a:pt x="263" y="171"/>
                    </a:lnTo>
                    <a:lnTo>
                      <a:pt x="263" y="171"/>
                    </a:lnTo>
                    <a:lnTo>
                      <a:pt x="263" y="172"/>
                    </a:lnTo>
                    <a:lnTo>
                      <a:pt x="262" y="172"/>
                    </a:lnTo>
                    <a:lnTo>
                      <a:pt x="262" y="173"/>
                    </a:lnTo>
                    <a:lnTo>
                      <a:pt x="262" y="173"/>
                    </a:lnTo>
                    <a:lnTo>
                      <a:pt x="261" y="173"/>
                    </a:lnTo>
                    <a:lnTo>
                      <a:pt x="260" y="173"/>
                    </a:lnTo>
                    <a:lnTo>
                      <a:pt x="260" y="173"/>
                    </a:lnTo>
                    <a:lnTo>
                      <a:pt x="260" y="173"/>
                    </a:lnTo>
                    <a:lnTo>
                      <a:pt x="259" y="173"/>
                    </a:lnTo>
                    <a:lnTo>
                      <a:pt x="258" y="173"/>
                    </a:lnTo>
                    <a:lnTo>
                      <a:pt x="257" y="173"/>
                    </a:lnTo>
                    <a:lnTo>
                      <a:pt x="257" y="173"/>
                    </a:lnTo>
                    <a:lnTo>
                      <a:pt x="257" y="174"/>
                    </a:lnTo>
                    <a:lnTo>
                      <a:pt x="257" y="174"/>
                    </a:lnTo>
                    <a:lnTo>
                      <a:pt x="257" y="175"/>
                    </a:lnTo>
                    <a:lnTo>
                      <a:pt x="256" y="176"/>
                    </a:lnTo>
                    <a:lnTo>
                      <a:pt x="255" y="177"/>
                    </a:lnTo>
                    <a:lnTo>
                      <a:pt x="255" y="177"/>
                    </a:lnTo>
                    <a:lnTo>
                      <a:pt x="255" y="176"/>
                    </a:lnTo>
                    <a:lnTo>
                      <a:pt x="254" y="175"/>
                    </a:lnTo>
                    <a:lnTo>
                      <a:pt x="254" y="174"/>
                    </a:lnTo>
                    <a:lnTo>
                      <a:pt x="254" y="174"/>
                    </a:lnTo>
                    <a:lnTo>
                      <a:pt x="254" y="174"/>
                    </a:lnTo>
                    <a:lnTo>
                      <a:pt x="253" y="174"/>
                    </a:lnTo>
                    <a:lnTo>
                      <a:pt x="253" y="173"/>
                    </a:lnTo>
                    <a:lnTo>
                      <a:pt x="253" y="173"/>
                    </a:lnTo>
                    <a:lnTo>
                      <a:pt x="252" y="172"/>
                    </a:lnTo>
                    <a:lnTo>
                      <a:pt x="251" y="172"/>
                    </a:lnTo>
                    <a:lnTo>
                      <a:pt x="250" y="172"/>
                    </a:lnTo>
                    <a:lnTo>
                      <a:pt x="250" y="172"/>
                    </a:lnTo>
                    <a:lnTo>
                      <a:pt x="250" y="173"/>
                    </a:lnTo>
                    <a:lnTo>
                      <a:pt x="249" y="173"/>
                    </a:lnTo>
                    <a:lnTo>
                      <a:pt x="249" y="172"/>
                    </a:lnTo>
                    <a:lnTo>
                      <a:pt x="248" y="171"/>
                    </a:lnTo>
                    <a:lnTo>
                      <a:pt x="248" y="171"/>
                    </a:lnTo>
                    <a:lnTo>
                      <a:pt x="248" y="170"/>
                    </a:lnTo>
                    <a:lnTo>
                      <a:pt x="247" y="170"/>
                    </a:lnTo>
                    <a:lnTo>
                      <a:pt x="247" y="170"/>
                    </a:lnTo>
                    <a:lnTo>
                      <a:pt x="246" y="170"/>
                    </a:lnTo>
                    <a:lnTo>
                      <a:pt x="245" y="169"/>
                    </a:lnTo>
                    <a:lnTo>
                      <a:pt x="244" y="169"/>
                    </a:lnTo>
                    <a:lnTo>
                      <a:pt x="244" y="168"/>
                    </a:lnTo>
                    <a:lnTo>
                      <a:pt x="244" y="168"/>
                    </a:lnTo>
                    <a:lnTo>
                      <a:pt x="244" y="168"/>
                    </a:lnTo>
                    <a:lnTo>
                      <a:pt x="244" y="167"/>
                    </a:lnTo>
                    <a:lnTo>
                      <a:pt x="245" y="167"/>
                    </a:lnTo>
                    <a:lnTo>
                      <a:pt x="245" y="166"/>
                    </a:lnTo>
                    <a:lnTo>
                      <a:pt x="244" y="166"/>
                    </a:lnTo>
                    <a:lnTo>
                      <a:pt x="244" y="166"/>
                    </a:lnTo>
                    <a:lnTo>
                      <a:pt x="244" y="165"/>
                    </a:lnTo>
                    <a:lnTo>
                      <a:pt x="243" y="165"/>
                    </a:lnTo>
                    <a:lnTo>
                      <a:pt x="242" y="165"/>
                    </a:lnTo>
                    <a:lnTo>
                      <a:pt x="242" y="166"/>
                    </a:lnTo>
                    <a:lnTo>
                      <a:pt x="241" y="166"/>
                    </a:lnTo>
                    <a:lnTo>
                      <a:pt x="242" y="167"/>
                    </a:lnTo>
                    <a:lnTo>
                      <a:pt x="241" y="168"/>
                    </a:lnTo>
                    <a:lnTo>
                      <a:pt x="241" y="168"/>
                    </a:lnTo>
                    <a:lnTo>
                      <a:pt x="241" y="169"/>
                    </a:lnTo>
                    <a:lnTo>
                      <a:pt x="240" y="169"/>
                    </a:lnTo>
                    <a:lnTo>
                      <a:pt x="239" y="170"/>
                    </a:lnTo>
                    <a:lnTo>
                      <a:pt x="238" y="170"/>
                    </a:lnTo>
                    <a:lnTo>
                      <a:pt x="238" y="170"/>
                    </a:lnTo>
                    <a:lnTo>
                      <a:pt x="238" y="169"/>
                    </a:lnTo>
                    <a:lnTo>
                      <a:pt x="238" y="168"/>
                    </a:lnTo>
                    <a:lnTo>
                      <a:pt x="238" y="168"/>
                    </a:lnTo>
                    <a:lnTo>
                      <a:pt x="238" y="168"/>
                    </a:lnTo>
                    <a:lnTo>
                      <a:pt x="238" y="167"/>
                    </a:lnTo>
                    <a:lnTo>
                      <a:pt x="237" y="167"/>
                    </a:lnTo>
                    <a:lnTo>
                      <a:pt x="235" y="167"/>
                    </a:lnTo>
                    <a:lnTo>
                      <a:pt x="235" y="168"/>
                    </a:lnTo>
                    <a:lnTo>
                      <a:pt x="235" y="168"/>
                    </a:lnTo>
                    <a:lnTo>
                      <a:pt x="235" y="168"/>
                    </a:lnTo>
                    <a:lnTo>
                      <a:pt x="234" y="168"/>
                    </a:lnTo>
                    <a:lnTo>
                      <a:pt x="234" y="168"/>
                    </a:lnTo>
                    <a:lnTo>
                      <a:pt x="233" y="167"/>
                    </a:lnTo>
                    <a:lnTo>
                      <a:pt x="233" y="166"/>
                    </a:lnTo>
                    <a:lnTo>
                      <a:pt x="233" y="165"/>
                    </a:lnTo>
                    <a:lnTo>
                      <a:pt x="233" y="165"/>
                    </a:lnTo>
                    <a:lnTo>
                      <a:pt x="233" y="165"/>
                    </a:lnTo>
                    <a:lnTo>
                      <a:pt x="233" y="164"/>
                    </a:lnTo>
                    <a:lnTo>
                      <a:pt x="233" y="163"/>
                    </a:lnTo>
                    <a:lnTo>
                      <a:pt x="232" y="163"/>
                    </a:lnTo>
                    <a:lnTo>
                      <a:pt x="232" y="163"/>
                    </a:lnTo>
                    <a:lnTo>
                      <a:pt x="231" y="164"/>
                    </a:lnTo>
                    <a:lnTo>
                      <a:pt x="230" y="164"/>
                    </a:lnTo>
                    <a:lnTo>
                      <a:pt x="230" y="163"/>
                    </a:lnTo>
                    <a:lnTo>
                      <a:pt x="229" y="163"/>
                    </a:lnTo>
                    <a:lnTo>
                      <a:pt x="229" y="164"/>
                    </a:lnTo>
                    <a:lnTo>
                      <a:pt x="229" y="165"/>
                    </a:lnTo>
                    <a:lnTo>
                      <a:pt x="229" y="165"/>
                    </a:lnTo>
                    <a:lnTo>
                      <a:pt x="229" y="165"/>
                    </a:lnTo>
                    <a:lnTo>
                      <a:pt x="229" y="166"/>
                    </a:lnTo>
                    <a:lnTo>
                      <a:pt x="229" y="167"/>
                    </a:lnTo>
                    <a:lnTo>
                      <a:pt x="229" y="168"/>
                    </a:lnTo>
                    <a:lnTo>
                      <a:pt x="228" y="168"/>
                    </a:lnTo>
                    <a:lnTo>
                      <a:pt x="228" y="168"/>
                    </a:lnTo>
                    <a:lnTo>
                      <a:pt x="227" y="168"/>
                    </a:lnTo>
                    <a:lnTo>
                      <a:pt x="227" y="169"/>
                    </a:lnTo>
                    <a:lnTo>
                      <a:pt x="227" y="168"/>
                    </a:lnTo>
                    <a:lnTo>
                      <a:pt x="227" y="168"/>
                    </a:lnTo>
                    <a:lnTo>
                      <a:pt x="227" y="168"/>
                    </a:lnTo>
                    <a:lnTo>
                      <a:pt x="226" y="168"/>
                    </a:lnTo>
                    <a:lnTo>
                      <a:pt x="226" y="168"/>
                    </a:lnTo>
                    <a:lnTo>
                      <a:pt x="226" y="168"/>
                    </a:lnTo>
                    <a:lnTo>
                      <a:pt x="226" y="168"/>
                    </a:lnTo>
                    <a:lnTo>
                      <a:pt x="227" y="169"/>
                    </a:lnTo>
                    <a:lnTo>
                      <a:pt x="227" y="170"/>
                    </a:lnTo>
                    <a:lnTo>
                      <a:pt x="226" y="170"/>
                    </a:lnTo>
                    <a:lnTo>
                      <a:pt x="226" y="171"/>
                    </a:lnTo>
                    <a:lnTo>
                      <a:pt x="226" y="171"/>
                    </a:lnTo>
                    <a:lnTo>
                      <a:pt x="226" y="172"/>
                    </a:lnTo>
                    <a:lnTo>
                      <a:pt x="226" y="173"/>
                    </a:lnTo>
                    <a:lnTo>
                      <a:pt x="226" y="173"/>
                    </a:lnTo>
                    <a:lnTo>
                      <a:pt x="226" y="174"/>
                    </a:lnTo>
                    <a:lnTo>
                      <a:pt x="225" y="174"/>
                    </a:lnTo>
                    <a:lnTo>
                      <a:pt x="224" y="174"/>
                    </a:lnTo>
                    <a:lnTo>
                      <a:pt x="223" y="174"/>
                    </a:lnTo>
                    <a:lnTo>
                      <a:pt x="223" y="174"/>
                    </a:lnTo>
                    <a:lnTo>
                      <a:pt x="222" y="174"/>
                    </a:lnTo>
                    <a:lnTo>
                      <a:pt x="222" y="173"/>
                    </a:lnTo>
                    <a:lnTo>
                      <a:pt x="222" y="173"/>
                    </a:lnTo>
                    <a:lnTo>
                      <a:pt x="222" y="173"/>
                    </a:lnTo>
                    <a:lnTo>
                      <a:pt x="222" y="172"/>
                    </a:lnTo>
                    <a:lnTo>
                      <a:pt x="222" y="171"/>
                    </a:lnTo>
                    <a:lnTo>
                      <a:pt x="221" y="171"/>
                    </a:lnTo>
                    <a:lnTo>
                      <a:pt x="221" y="171"/>
                    </a:lnTo>
                    <a:lnTo>
                      <a:pt x="221" y="170"/>
                    </a:lnTo>
                    <a:lnTo>
                      <a:pt x="221" y="169"/>
                    </a:lnTo>
                    <a:lnTo>
                      <a:pt x="222" y="169"/>
                    </a:lnTo>
                    <a:lnTo>
                      <a:pt x="222" y="169"/>
                    </a:lnTo>
                    <a:lnTo>
                      <a:pt x="222" y="168"/>
                    </a:lnTo>
                    <a:lnTo>
                      <a:pt x="222" y="168"/>
                    </a:lnTo>
                    <a:lnTo>
                      <a:pt x="222" y="167"/>
                    </a:lnTo>
                    <a:lnTo>
                      <a:pt x="222" y="166"/>
                    </a:lnTo>
                    <a:lnTo>
                      <a:pt x="222" y="165"/>
                    </a:lnTo>
                    <a:lnTo>
                      <a:pt x="222" y="165"/>
                    </a:lnTo>
                    <a:lnTo>
                      <a:pt x="221" y="165"/>
                    </a:lnTo>
                    <a:lnTo>
                      <a:pt x="220" y="165"/>
                    </a:lnTo>
                    <a:lnTo>
                      <a:pt x="220" y="165"/>
                    </a:lnTo>
                    <a:lnTo>
                      <a:pt x="220" y="165"/>
                    </a:lnTo>
                    <a:lnTo>
                      <a:pt x="219" y="166"/>
                    </a:lnTo>
                    <a:lnTo>
                      <a:pt x="219" y="167"/>
                    </a:lnTo>
                    <a:lnTo>
                      <a:pt x="218" y="168"/>
                    </a:lnTo>
                    <a:lnTo>
                      <a:pt x="218" y="167"/>
                    </a:lnTo>
                    <a:lnTo>
                      <a:pt x="217" y="167"/>
                    </a:lnTo>
                    <a:lnTo>
                      <a:pt x="217" y="166"/>
                    </a:lnTo>
                    <a:lnTo>
                      <a:pt x="217" y="167"/>
                    </a:lnTo>
                    <a:lnTo>
                      <a:pt x="216" y="167"/>
                    </a:lnTo>
                    <a:lnTo>
                      <a:pt x="216" y="168"/>
                    </a:lnTo>
                    <a:lnTo>
                      <a:pt x="216" y="168"/>
                    </a:lnTo>
                    <a:lnTo>
                      <a:pt x="216" y="167"/>
                    </a:lnTo>
                    <a:lnTo>
                      <a:pt x="216" y="167"/>
                    </a:lnTo>
                    <a:lnTo>
                      <a:pt x="216" y="166"/>
                    </a:lnTo>
                    <a:lnTo>
                      <a:pt x="216" y="166"/>
                    </a:lnTo>
                    <a:lnTo>
                      <a:pt x="216" y="167"/>
                    </a:lnTo>
                    <a:lnTo>
                      <a:pt x="216" y="168"/>
                    </a:lnTo>
                    <a:lnTo>
                      <a:pt x="215" y="168"/>
                    </a:lnTo>
                    <a:lnTo>
                      <a:pt x="215" y="169"/>
                    </a:lnTo>
                    <a:lnTo>
                      <a:pt x="214" y="169"/>
                    </a:lnTo>
                    <a:lnTo>
                      <a:pt x="214" y="170"/>
                    </a:lnTo>
                    <a:lnTo>
                      <a:pt x="214" y="170"/>
                    </a:lnTo>
                    <a:lnTo>
                      <a:pt x="213" y="170"/>
                    </a:lnTo>
                    <a:lnTo>
                      <a:pt x="212" y="170"/>
                    </a:lnTo>
                    <a:lnTo>
                      <a:pt x="211" y="169"/>
                    </a:lnTo>
                    <a:lnTo>
                      <a:pt x="211" y="169"/>
                    </a:lnTo>
                    <a:lnTo>
                      <a:pt x="211" y="168"/>
                    </a:lnTo>
                    <a:lnTo>
                      <a:pt x="211" y="168"/>
                    </a:lnTo>
                    <a:lnTo>
                      <a:pt x="211" y="168"/>
                    </a:lnTo>
                    <a:lnTo>
                      <a:pt x="211" y="167"/>
                    </a:lnTo>
                    <a:lnTo>
                      <a:pt x="211" y="166"/>
                    </a:lnTo>
                    <a:lnTo>
                      <a:pt x="211" y="165"/>
                    </a:lnTo>
                    <a:lnTo>
                      <a:pt x="211" y="165"/>
                    </a:lnTo>
                    <a:lnTo>
                      <a:pt x="211" y="165"/>
                    </a:lnTo>
                    <a:lnTo>
                      <a:pt x="210" y="165"/>
                    </a:lnTo>
                    <a:lnTo>
                      <a:pt x="209" y="165"/>
                    </a:lnTo>
                    <a:lnTo>
                      <a:pt x="208" y="165"/>
                    </a:lnTo>
                    <a:lnTo>
                      <a:pt x="208" y="165"/>
                    </a:lnTo>
                    <a:lnTo>
                      <a:pt x="208" y="165"/>
                    </a:lnTo>
                    <a:lnTo>
                      <a:pt x="207" y="165"/>
                    </a:lnTo>
                    <a:lnTo>
                      <a:pt x="207" y="165"/>
                    </a:lnTo>
                    <a:lnTo>
                      <a:pt x="206" y="165"/>
                    </a:lnTo>
                    <a:lnTo>
                      <a:pt x="205" y="165"/>
                    </a:lnTo>
                    <a:lnTo>
                      <a:pt x="205" y="165"/>
                    </a:lnTo>
                    <a:lnTo>
                      <a:pt x="205" y="164"/>
                    </a:lnTo>
                    <a:lnTo>
                      <a:pt x="205" y="163"/>
                    </a:lnTo>
                    <a:lnTo>
                      <a:pt x="205" y="162"/>
                    </a:lnTo>
                    <a:lnTo>
                      <a:pt x="205" y="162"/>
                    </a:lnTo>
                    <a:lnTo>
                      <a:pt x="204" y="162"/>
                    </a:lnTo>
                    <a:lnTo>
                      <a:pt x="203" y="161"/>
                    </a:lnTo>
                    <a:lnTo>
                      <a:pt x="202" y="161"/>
                    </a:lnTo>
                    <a:lnTo>
                      <a:pt x="202" y="161"/>
                    </a:lnTo>
                    <a:lnTo>
                      <a:pt x="202" y="162"/>
                    </a:lnTo>
                    <a:lnTo>
                      <a:pt x="201" y="162"/>
                    </a:lnTo>
                    <a:lnTo>
                      <a:pt x="200" y="163"/>
                    </a:lnTo>
                    <a:lnTo>
                      <a:pt x="199" y="164"/>
                    </a:lnTo>
                    <a:lnTo>
                      <a:pt x="199" y="164"/>
                    </a:lnTo>
                    <a:lnTo>
                      <a:pt x="199" y="165"/>
                    </a:lnTo>
                    <a:lnTo>
                      <a:pt x="199" y="165"/>
                    </a:lnTo>
                    <a:lnTo>
                      <a:pt x="198" y="165"/>
                    </a:lnTo>
                    <a:lnTo>
                      <a:pt x="198" y="165"/>
                    </a:lnTo>
                    <a:lnTo>
                      <a:pt x="198" y="165"/>
                    </a:lnTo>
                    <a:lnTo>
                      <a:pt x="198" y="165"/>
                    </a:lnTo>
                    <a:lnTo>
                      <a:pt x="197" y="165"/>
                    </a:lnTo>
                    <a:lnTo>
                      <a:pt x="197" y="165"/>
                    </a:lnTo>
                    <a:lnTo>
                      <a:pt x="197" y="166"/>
                    </a:lnTo>
                    <a:lnTo>
                      <a:pt x="196" y="166"/>
                    </a:lnTo>
                    <a:lnTo>
                      <a:pt x="196" y="167"/>
                    </a:lnTo>
                    <a:lnTo>
                      <a:pt x="196" y="167"/>
                    </a:lnTo>
                    <a:lnTo>
                      <a:pt x="195" y="168"/>
                    </a:lnTo>
                    <a:lnTo>
                      <a:pt x="194" y="168"/>
                    </a:lnTo>
                    <a:lnTo>
                      <a:pt x="194" y="168"/>
                    </a:lnTo>
                    <a:lnTo>
                      <a:pt x="194" y="167"/>
                    </a:lnTo>
                    <a:lnTo>
                      <a:pt x="193" y="167"/>
                    </a:lnTo>
                    <a:lnTo>
                      <a:pt x="192" y="166"/>
                    </a:lnTo>
                    <a:lnTo>
                      <a:pt x="191" y="166"/>
                    </a:lnTo>
                    <a:lnTo>
                      <a:pt x="190" y="165"/>
                    </a:lnTo>
                    <a:lnTo>
                      <a:pt x="190" y="165"/>
                    </a:lnTo>
                    <a:lnTo>
                      <a:pt x="190" y="165"/>
                    </a:lnTo>
                    <a:lnTo>
                      <a:pt x="190" y="165"/>
                    </a:lnTo>
                    <a:lnTo>
                      <a:pt x="190" y="165"/>
                    </a:lnTo>
                    <a:lnTo>
                      <a:pt x="191" y="165"/>
                    </a:lnTo>
                    <a:lnTo>
                      <a:pt x="191" y="164"/>
                    </a:lnTo>
                    <a:lnTo>
                      <a:pt x="191" y="163"/>
                    </a:lnTo>
                    <a:lnTo>
                      <a:pt x="190" y="163"/>
                    </a:lnTo>
                    <a:lnTo>
                      <a:pt x="191" y="162"/>
                    </a:lnTo>
                    <a:lnTo>
                      <a:pt x="191" y="162"/>
                    </a:lnTo>
                    <a:lnTo>
                      <a:pt x="191" y="161"/>
                    </a:lnTo>
                    <a:lnTo>
                      <a:pt x="192" y="161"/>
                    </a:lnTo>
                    <a:lnTo>
                      <a:pt x="192" y="160"/>
                    </a:lnTo>
                    <a:lnTo>
                      <a:pt x="191" y="160"/>
                    </a:lnTo>
                    <a:lnTo>
                      <a:pt x="190" y="160"/>
                    </a:lnTo>
                    <a:lnTo>
                      <a:pt x="190" y="159"/>
                    </a:lnTo>
                    <a:lnTo>
                      <a:pt x="190" y="160"/>
                    </a:lnTo>
                    <a:lnTo>
                      <a:pt x="189" y="160"/>
                    </a:lnTo>
                    <a:lnTo>
                      <a:pt x="189" y="160"/>
                    </a:lnTo>
                    <a:lnTo>
                      <a:pt x="188" y="160"/>
                    </a:lnTo>
                    <a:lnTo>
                      <a:pt x="187" y="160"/>
                    </a:lnTo>
                    <a:lnTo>
                      <a:pt x="187" y="160"/>
                    </a:lnTo>
                    <a:lnTo>
                      <a:pt x="186" y="159"/>
                    </a:lnTo>
                    <a:lnTo>
                      <a:pt x="186" y="159"/>
                    </a:lnTo>
                    <a:lnTo>
                      <a:pt x="185" y="159"/>
                    </a:lnTo>
                    <a:lnTo>
                      <a:pt x="185" y="158"/>
                    </a:lnTo>
                    <a:lnTo>
                      <a:pt x="186" y="158"/>
                    </a:lnTo>
                    <a:lnTo>
                      <a:pt x="186" y="158"/>
                    </a:lnTo>
                    <a:lnTo>
                      <a:pt x="185" y="158"/>
                    </a:lnTo>
                    <a:lnTo>
                      <a:pt x="185" y="157"/>
                    </a:lnTo>
                    <a:lnTo>
                      <a:pt x="184" y="157"/>
                    </a:lnTo>
                    <a:lnTo>
                      <a:pt x="184" y="156"/>
                    </a:lnTo>
                    <a:lnTo>
                      <a:pt x="184" y="156"/>
                    </a:lnTo>
                    <a:lnTo>
                      <a:pt x="185" y="155"/>
                    </a:lnTo>
                    <a:lnTo>
                      <a:pt x="186" y="154"/>
                    </a:lnTo>
                    <a:lnTo>
                      <a:pt x="186" y="153"/>
                    </a:lnTo>
                    <a:lnTo>
                      <a:pt x="185" y="153"/>
                    </a:lnTo>
                    <a:lnTo>
                      <a:pt x="186" y="153"/>
                    </a:lnTo>
                    <a:lnTo>
                      <a:pt x="185" y="153"/>
                    </a:lnTo>
                    <a:lnTo>
                      <a:pt x="185" y="152"/>
                    </a:lnTo>
                    <a:lnTo>
                      <a:pt x="184" y="152"/>
                    </a:lnTo>
                    <a:lnTo>
                      <a:pt x="184" y="153"/>
                    </a:lnTo>
                    <a:lnTo>
                      <a:pt x="184" y="153"/>
                    </a:lnTo>
                    <a:lnTo>
                      <a:pt x="184" y="153"/>
                    </a:lnTo>
                    <a:lnTo>
                      <a:pt x="183" y="154"/>
                    </a:lnTo>
                    <a:lnTo>
                      <a:pt x="183" y="154"/>
                    </a:lnTo>
                    <a:lnTo>
                      <a:pt x="181" y="154"/>
                    </a:lnTo>
                    <a:lnTo>
                      <a:pt x="180" y="153"/>
                    </a:lnTo>
                    <a:lnTo>
                      <a:pt x="180" y="153"/>
                    </a:lnTo>
                    <a:lnTo>
                      <a:pt x="179" y="153"/>
                    </a:lnTo>
                    <a:lnTo>
                      <a:pt x="178" y="153"/>
                    </a:lnTo>
                    <a:lnTo>
                      <a:pt x="177" y="153"/>
                    </a:lnTo>
                    <a:lnTo>
                      <a:pt x="177" y="153"/>
                    </a:lnTo>
                    <a:lnTo>
                      <a:pt x="177" y="152"/>
                    </a:lnTo>
                    <a:lnTo>
                      <a:pt x="176" y="152"/>
                    </a:lnTo>
                    <a:lnTo>
                      <a:pt x="175" y="152"/>
                    </a:lnTo>
                    <a:lnTo>
                      <a:pt x="174" y="152"/>
                    </a:lnTo>
                    <a:lnTo>
                      <a:pt x="174" y="153"/>
                    </a:lnTo>
                    <a:lnTo>
                      <a:pt x="174" y="153"/>
                    </a:lnTo>
                    <a:lnTo>
                      <a:pt x="174" y="153"/>
                    </a:lnTo>
                    <a:lnTo>
                      <a:pt x="174" y="153"/>
                    </a:lnTo>
                    <a:lnTo>
                      <a:pt x="174" y="153"/>
                    </a:lnTo>
                    <a:lnTo>
                      <a:pt x="174" y="155"/>
                    </a:lnTo>
                    <a:lnTo>
                      <a:pt x="173" y="155"/>
                    </a:lnTo>
                    <a:lnTo>
                      <a:pt x="173" y="156"/>
                    </a:lnTo>
                    <a:lnTo>
                      <a:pt x="172" y="156"/>
                    </a:lnTo>
                    <a:lnTo>
                      <a:pt x="171" y="156"/>
                    </a:lnTo>
                    <a:lnTo>
                      <a:pt x="171" y="156"/>
                    </a:lnTo>
                    <a:lnTo>
                      <a:pt x="171" y="156"/>
                    </a:lnTo>
                    <a:lnTo>
                      <a:pt x="171" y="156"/>
                    </a:lnTo>
                    <a:lnTo>
                      <a:pt x="170" y="156"/>
                    </a:lnTo>
                    <a:lnTo>
                      <a:pt x="169" y="156"/>
                    </a:lnTo>
                    <a:lnTo>
                      <a:pt x="168" y="156"/>
                    </a:lnTo>
                    <a:lnTo>
                      <a:pt x="168" y="155"/>
                    </a:lnTo>
                    <a:lnTo>
                      <a:pt x="168" y="154"/>
                    </a:lnTo>
                    <a:lnTo>
                      <a:pt x="168" y="153"/>
                    </a:lnTo>
                    <a:lnTo>
                      <a:pt x="167" y="153"/>
                    </a:lnTo>
                    <a:lnTo>
                      <a:pt x="168" y="153"/>
                    </a:lnTo>
                    <a:lnTo>
                      <a:pt x="168" y="153"/>
                    </a:lnTo>
                    <a:lnTo>
                      <a:pt x="167" y="153"/>
                    </a:lnTo>
                    <a:lnTo>
                      <a:pt x="166" y="152"/>
                    </a:lnTo>
                    <a:lnTo>
                      <a:pt x="166" y="151"/>
                    </a:lnTo>
                    <a:lnTo>
                      <a:pt x="165" y="151"/>
                    </a:lnTo>
                    <a:lnTo>
                      <a:pt x="165" y="151"/>
                    </a:lnTo>
                    <a:lnTo>
                      <a:pt x="164" y="151"/>
                    </a:lnTo>
                    <a:lnTo>
                      <a:pt x="163" y="151"/>
                    </a:lnTo>
                    <a:lnTo>
                      <a:pt x="163" y="152"/>
                    </a:lnTo>
                    <a:lnTo>
                      <a:pt x="162" y="152"/>
                    </a:lnTo>
                    <a:lnTo>
                      <a:pt x="162" y="153"/>
                    </a:lnTo>
                    <a:lnTo>
                      <a:pt x="162" y="153"/>
                    </a:lnTo>
                    <a:lnTo>
                      <a:pt x="161" y="153"/>
                    </a:lnTo>
                    <a:lnTo>
                      <a:pt x="161" y="153"/>
                    </a:lnTo>
                    <a:lnTo>
                      <a:pt x="160" y="153"/>
                    </a:lnTo>
                    <a:lnTo>
                      <a:pt x="159" y="153"/>
                    </a:lnTo>
                    <a:lnTo>
                      <a:pt x="159" y="152"/>
                    </a:lnTo>
                    <a:lnTo>
                      <a:pt x="158" y="152"/>
                    </a:lnTo>
                    <a:lnTo>
                      <a:pt x="157" y="151"/>
                    </a:lnTo>
                    <a:lnTo>
                      <a:pt x="156" y="151"/>
                    </a:lnTo>
                    <a:lnTo>
                      <a:pt x="156" y="151"/>
                    </a:lnTo>
                    <a:lnTo>
                      <a:pt x="155" y="151"/>
                    </a:lnTo>
                    <a:lnTo>
                      <a:pt x="155" y="151"/>
                    </a:lnTo>
                    <a:lnTo>
                      <a:pt x="155" y="150"/>
                    </a:lnTo>
                    <a:lnTo>
                      <a:pt x="154" y="150"/>
                    </a:lnTo>
                    <a:lnTo>
                      <a:pt x="153" y="150"/>
                    </a:lnTo>
                    <a:lnTo>
                      <a:pt x="153" y="150"/>
                    </a:lnTo>
                    <a:lnTo>
                      <a:pt x="153" y="150"/>
                    </a:lnTo>
                    <a:lnTo>
                      <a:pt x="152" y="149"/>
                    </a:lnTo>
                    <a:lnTo>
                      <a:pt x="151" y="149"/>
                    </a:lnTo>
                    <a:lnTo>
                      <a:pt x="150" y="149"/>
                    </a:lnTo>
                    <a:lnTo>
                      <a:pt x="150" y="148"/>
                    </a:lnTo>
                    <a:lnTo>
                      <a:pt x="150" y="148"/>
                    </a:lnTo>
                    <a:lnTo>
                      <a:pt x="150" y="149"/>
                    </a:lnTo>
                    <a:lnTo>
                      <a:pt x="150" y="149"/>
                    </a:lnTo>
                    <a:lnTo>
                      <a:pt x="149" y="149"/>
                    </a:lnTo>
                    <a:lnTo>
                      <a:pt x="148" y="150"/>
                    </a:lnTo>
                    <a:lnTo>
                      <a:pt x="147" y="149"/>
                    </a:lnTo>
                    <a:lnTo>
                      <a:pt x="147" y="148"/>
                    </a:lnTo>
                    <a:lnTo>
                      <a:pt x="146" y="149"/>
                    </a:lnTo>
                    <a:lnTo>
                      <a:pt x="146" y="148"/>
                    </a:lnTo>
                    <a:lnTo>
                      <a:pt x="146" y="149"/>
                    </a:lnTo>
                    <a:lnTo>
                      <a:pt x="145" y="149"/>
                    </a:lnTo>
                    <a:lnTo>
                      <a:pt x="144" y="149"/>
                    </a:lnTo>
                    <a:lnTo>
                      <a:pt x="144" y="148"/>
                    </a:lnTo>
                    <a:lnTo>
                      <a:pt x="144" y="148"/>
                    </a:lnTo>
                    <a:lnTo>
                      <a:pt x="144" y="149"/>
                    </a:lnTo>
                    <a:lnTo>
                      <a:pt x="144" y="149"/>
                    </a:lnTo>
                    <a:lnTo>
                      <a:pt x="143" y="148"/>
                    </a:lnTo>
                    <a:lnTo>
                      <a:pt x="142" y="148"/>
                    </a:lnTo>
                    <a:lnTo>
                      <a:pt x="142" y="147"/>
                    </a:lnTo>
                    <a:lnTo>
                      <a:pt x="142" y="147"/>
                    </a:lnTo>
                    <a:lnTo>
                      <a:pt x="142" y="146"/>
                    </a:lnTo>
                    <a:lnTo>
                      <a:pt x="142" y="145"/>
                    </a:lnTo>
                    <a:lnTo>
                      <a:pt x="142" y="144"/>
                    </a:lnTo>
                    <a:lnTo>
                      <a:pt x="141" y="144"/>
                    </a:lnTo>
                    <a:lnTo>
                      <a:pt x="141" y="144"/>
                    </a:lnTo>
                    <a:lnTo>
                      <a:pt x="141" y="143"/>
                    </a:lnTo>
                    <a:lnTo>
                      <a:pt x="142" y="143"/>
                    </a:lnTo>
                    <a:lnTo>
                      <a:pt x="142" y="143"/>
                    </a:lnTo>
                    <a:lnTo>
                      <a:pt x="141" y="143"/>
                    </a:lnTo>
                    <a:lnTo>
                      <a:pt x="141" y="142"/>
                    </a:lnTo>
                    <a:lnTo>
                      <a:pt x="141" y="142"/>
                    </a:lnTo>
                    <a:lnTo>
                      <a:pt x="141" y="141"/>
                    </a:lnTo>
                    <a:lnTo>
                      <a:pt x="141" y="141"/>
                    </a:lnTo>
                    <a:lnTo>
                      <a:pt x="140" y="141"/>
                    </a:lnTo>
                    <a:lnTo>
                      <a:pt x="141" y="140"/>
                    </a:lnTo>
                    <a:lnTo>
                      <a:pt x="140" y="140"/>
                    </a:lnTo>
                    <a:lnTo>
                      <a:pt x="139" y="140"/>
                    </a:lnTo>
                    <a:lnTo>
                      <a:pt x="139" y="139"/>
                    </a:lnTo>
                    <a:lnTo>
                      <a:pt x="140" y="139"/>
                    </a:lnTo>
                    <a:lnTo>
                      <a:pt x="140" y="138"/>
                    </a:lnTo>
                    <a:lnTo>
                      <a:pt x="139" y="138"/>
                    </a:lnTo>
                    <a:lnTo>
                      <a:pt x="138" y="138"/>
                    </a:lnTo>
                    <a:lnTo>
                      <a:pt x="138" y="138"/>
                    </a:lnTo>
                    <a:lnTo>
                      <a:pt x="138" y="138"/>
                    </a:lnTo>
                    <a:lnTo>
                      <a:pt x="138" y="138"/>
                    </a:lnTo>
                    <a:lnTo>
                      <a:pt x="138" y="138"/>
                    </a:lnTo>
                    <a:lnTo>
                      <a:pt x="137" y="137"/>
                    </a:lnTo>
                    <a:lnTo>
                      <a:pt x="136" y="136"/>
                    </a:lnTo>
                    <a:lnTo>
                      <a:pt x="136" y="135"/>
                    </a:lnTo>
                    <a:lnTo>
                      <a:pt x="135" y="135"/>
                    </a:lnTo>
                    <a:lnTo>
                      <a:pt x="135" y="136"/>
                    </a:lnTo>
                    <a:lnTo>
                      <a:pt x="135" y="137"/>
                    </a:lnTo>
                    <a:lnTo>
                      <a:pt x="135" y="138"/>
                    </a:lnTo>
                    <a:lnTo>
                      <a:pt x="135" y="138"/>
                    </a:lnTo>
                    <a:lnTo>
                      <a:pt x="135" y="139"/>
                    </a:lnTo>
                    <a:lnTo>
                      <a:pt x="134" y="140"/>
                    </a:lnTo>
                    <a:lnTo>
                      <a:pt x="133" y="140"/>
                    </a:lnTo>
                    <a:lnTo>
                      <a:pt x="133" y="139"/>
                    </a:lnTo>
                    <a:lnTo>
                      <a:pt x="133" y="139"/>
                    </a:lnTo>
                    <a:lnTo>
                      <a:pt x="133" y="140"/>
                    </a:lnTo>
                    <a:lnTo>
                      <a:pt x="133" y="140"/>
                    </a:lnTo>
                    <a:lnTo>
                      <a:pt x="133" y="140"/>
                    </a:lnTo>
                    <a:lnTo>
                      <a:pt x="132" y="139"/>
                    </a:lnTo>
                    <a:lnTo>
                      <a:pt x="132" y="138"/>
                    </a:lnTo>
                    <a:lnTo>
                      <a:pt x="131" y="138"/>
                    </a:lnTo>
                    <a:lnTo>
                      <a:pt x="130" y="138"/>
                    </a:lnTo>
                    <a:lnTo>
                      <a:pt x="129" y="138"/>
                    </a:lnTo>
                    <a:lnTo>
                      <a:pt x="129" y="138"/>
                    </a:lnTo>
                    <a:lnTo>
                      <a:pt x="128" y="138"/>
                    </a:lnTo>
                    <a:lnTo>
                      <a:pt x="127" y="137"/>
                    </a:lnTo>
                    <a:lnTo>
                      <a:pt x="127" y="138"/>
                    </a:lnTo>
                    <a:lnTo>
                      <a:pt x="127" y="138"/>
                    </a:lnTo>
                    <a:lnTo>
                      <a:pt x="127" y="139"/>
                    </a:lnTo>
                    <a:lnTo>
                      <a:pt x="126" y="139"/>
                    </a:lnTo>
                    <a:lnTo>
                      <a:pt x="126" y="139"/>
                    </a:lnTo>
                    <a:lnTo>
                      <a:pt x="125" y="139"/>
                    </a:lnTo>
                    <a:lnTo>
                      <a:pt x="124" y="139"/>
                    </a:lnTo>
                    <a:lnTo>
                      <a:pt x="123" y="139"/>
                    </a:lnTo>
                    <a:lnTo>
                      <a:pt x="123" y="139"/>
                    </a:lnTo>
                    <a:lnTo>
                      <a:pt x="122" y="138"/>
                    </a:lnTo>
                    <a:lnTo>
                      <a:pt x="122" y="138"/>
                    </a:lnTo>
                    <a:lnTo>
                      <a:pt x="122" y="138"/>
                    </a:lnTo>
                    <a:lnTo>
                      <a:pt x="122" y="138"/>
                    </a:lnTo>
                    <a:lnTo>
                      <a:pt x="122" y="138"/>
                    </a:lnTo>
                    <a:lnTo>
                      <a:pt x="121" y="137"/>
                    </a:lnTo>
                    <a:lnTo>
                      <a:pt x="120" y="137"/>
                    </a:lnTo>
                    <a:lnTo>
                      <a:pt x="120" y="136"/>
                    </a:lnTo>
                    <a:lnTo>
                      <a:pt x="120" y="136"/>
                    </a:lnTo>
                    <a:lnTo>
                      <a:pt x="120" y="136"/>
                    </a:lnTo>
                    <a:lnTo>
                      <a:pt x="120" y="135"/>
                    </a:lnTo>
                    <a:lnTo>
                      <a:pt x="120" y="135"/>
                    </a:lnTo>
                    <a:lnTo>
                      <a:pt x="119" y="135"/>
                    </a:lnTo>
                    <a:lnTo>
                      <a:pt x="118" y="135"/>
                    </a:lnTo>
                    <a:lnTo>
                      <a:pt x="118" y="134"/>
                    </a:lnTo>
                    <a:lnTo>
                      <a:pt x="118" y="133"/>
                    </a:lnTo>
                    <a:lnTo>
                      <a:pt x="117" y="133"/>
                    </a:lnTo>
                    <a:lnTo>
                      <a:pt x="117" y="132"/>
                    </a:lnTo>
                    <a:lnTo>
                      <a:pt x="117" y="132"/>
                    </a:lnTo>
                    <a:lnTo>
                      <a:pt x="117" y="132"/>
                    </a:lnTo>
                    <a:lnTo>
                      <a:pt x="117" y="131"/>
                    </a:lnTo>
                    <a:lnTo>
                      <a:pt x="116" y="131"/>
                    </a:lnTo>
                    <a:lnTo>
                      <a:pt x="116" y="130"/>
                    </a:lnTo>
                    <a:lnTo>
                      <a:pt x="115" y="130"/>
                    </a:lnTo>
                    <a:lnTo>
                      <a:pt x="115" y="129"/>
                    </a:lnTo>
                    <a:lnTo>
                      <a:pt x="114" y="129"/>
                    </a:lnTo>
                    <a:lnTo>
                      <a:pt x="114" y="129"/>
                    </a:lnTo>
                    <a:lnTo>
                      <a:pt x="114" y="129"/>
                    </a:lnTo>
                    <a:lnTo>
                      <a:pt x="113" y="129"/>
                    </a:lnTo>
                    <a:lnTo>
                      <a:pt x="112" y="129"/>
                    </a:lnTo>
                    <a:lnTo>
                      <a:pt x="111" y="129"/>
                    </a:lnTo>
                    <a:lnTo>
                      <a:pt x="111" y="129"/>
                    </a:lnTo>
                    <a:lnTo>
                      <a:pt x="111" y="120"/>
                    </a:lnTo>
                    <a:lnTo>
                      <a:pt x="111" y="105"/>
                    </a:lnTo>
                    <a:lnTo>
                      <a:pt x="112" y="98"/>
                    </a:lnTo>
                    <a:lnTo>
                      <a:pt x="113" y="87"/>
                    </a:lnTo>
                    <a:lnTo>
                      <a:pt x="113" y="86"/>
                    </a:lnTo>
                    <a:lnTo>
                      <a:pt x="113" y="76"/>
                    </a:lnTo>
                    <a:lnTo>
                      <a:pt x="114" y="63"/>
                    </a:lnTo>
                    <a:lnTo>
                      <a:pt x="114" y="54"/>
                    </a:lnTo>
                    <a:lnTo>
                      <a:pt x="115" y="32"/>
                    </a:lnTo>
                    <a:lnTo>
                      <a:pt x="112" y="32"/>
                    </a:lnTo>
                    <a:lnTo>
                      <a:pt x="111" y="32"/>
                    </a:lnTo>
                    <a:lnTo>
                      <a:pt x="111" y="32"/>
                    </a:lnTo>
                    <a:lnTo>
                      <a:pt x="108" y="32"/>
                    </a:lnTo>
                    <a:lnTo>
                      <a:pt x="105" y="32"/>
                    </a:lnTo>
                    <a:lnTo>
                      <a:pt x="105" y="32"/>
                    </a:lnTo>
                    <a:lnTo>
                      <a:pt x="104" y="32"/>
                    </a:lnTo>
                    <a:lnTo>
                      <a:pt x="103" y="32"/>
                    </a:lnTo>
                    <a:lnTo>
                      <a:pt x="102" y="32"/>
                    </a:lnTo>
                    <a:lnTo>
                      <a:pt x="102" y="32"/>
                    </a:lnTo>
                    <a:lnTo>
                      <a:pt x="101" y="32"/>
                    </a:lnTo>
                    <a:lnTo>
                      <a:pt x="100" y="32"/>
                    </a:lnTo>
                    <a:lnTo>
                      <a:pt x="99" y="32"/>
                    </a:lnTo>
                    <a:lnTo>
                      <a:pt x="99" y="32"/>
                    </a:lnTo>
                    <a:lnTo>
                      <a:pt x="98" y="32"/>
                    </a:lnTo>
                    <a:lnTo>
                      <a:pt x="97" y="32"/>
                    </a:lnTo>
                    <a:lnTo>
                      <a:pt x="96" y="31"/>
                    </a:lnTo>
                    <a:lnTo>
                      <a:pt x="95" y="31"/>
                    </a:lnTo>
                    <a:lnTo>
                      <a:pt x="95" y="31"/>
                    </a:lnTo>
                    <a:lnTo>
                      <a:pt x="94" y="31"/>
                    </a:lnTo>
                    <a:lnTo>
                      <a:pt x="94" y="31"/>
                    </a:lnTo>
                    <a:lnTo>
                      <a:pt x="92" y="31"/>
                    </a:lnTo>
                    <a:lnTo>
                      <a:pt x="89" y="31"/>
                    </a:lnTo>
                    <a:lnTo>
                      <a:pt x="88" y="31"/>
                    </a:lnTo>
                    <a:lnTo>
                      <a:pt x="86" y="31"/>
                    </a:lnTo>
                    <a:lnTo>
                      <a:pt x="83" y="31"/>
                    </a:lnTo>
                    <a:lnTo>
                      <a:pt x="83" y="30"/>
                    </a:lnTo>
                    <a:lnTo>
                      <a:pt x="83" y="30"/>
                    </a:lnTo>
                    <a:lnTo>
                      <a:pt x="82" y="30"/>
                    </a:lnTo>
                    <a:lnTo>
                      <a:pt x="81" y="30"/>
                    </a:lnTo>
                    <a:lnTo>
                      <a:pt x="78" y="30"/>
                    </a:lnTo>
                    <a:lnTo>
                      <a:pt x="77" y="30"/>
                    </a:lnTo>
                    <a:lnTo>
                      <a:pt x="77" y="30"/>
                    </a:lnTo>
                    <a:lnTo>
                      <a:pt x="77" y="30"/>
                    </a:lnTo>
                    <a:lnTo>
                      <a:pt x="74" y="30"/>
                    </a:lnTo>
                    <a:lnTo>
                      <a:pt x="73" y="30"/>
                    </a:lnTo>
                    <a:lnTo>
                      <a:pt x="72" y="30"/>
                    </a:lnTo>
                    <a:lnTo>
                      <a:pt x="72" y="30"/>
                    </a:lnTo>
                    <a:lnTo>
                      <a:pt x="71" y="30"/>
                    </a:lnTo>
                    <a:lnTo>
                      <a:pt x="71" y="30"/>
                    </a:lnTo>
                    <a:lnTo>
                      <a:pt x="70" y="29"/>
                    </a:lnTo>
                    <a:lnTo>
                      <a:pt x="69" y="29"/>
                    </a:lnTo>
                    <a:lnTo>
                      <a:pt x="68" y="29"/>
                    </a:lnTo>
                    <a:lnTo>
                      <a:pt x="66" y="29"/>
                    </a:lnTo>
                    <a:lnTo>
                      <a:pt x="64" y="29"/>
                    </a:lnTo>
                    <a:lnTo>
                      <a:pt x="62" y="29"/>
                    </a:lnTo>
                    <a:lnTo>
                      <a:pt x="61" y="29"/>
                    </a:lnTo>
                    <a:lnTo>
                      <a:pt x="57" y="29"/>
                    </a:lnTo>
                    <a:lnTo>
                      <a:pt x="56" y="29"/>
                    </a:lnTo>
                    <a:lnTo>
                      <a:pt x="56" y="29"/>
                    </a:lnTo>
                    <a:lnTo>
                      <a:pt x="55" y="29"/>
                    </a:lnTo>
                    <a:lnTo>
                      <a:pt x="53" y="29"/>
                    </a:lnTo>
                    <a:lnTo>
                      <a:pt x="51" y="29"/>
                    </a:lnTo>
                    <a:lnTo>
                      <a:pt x="50" y="29"/>
                    </a:lnTo>
                    <a:lnTo>
                      <a:pt x="48" y="29"/>
                    </a:lnTo>
                    <a:lnTo>
                      <a:pt x="47" y="29"/>
                    </a:lnTo>
                    <a:lnTo>
                      <a:pt x="47" y="29"/>
                    </a:lnTo>
                    <a:lnTo>
                      <a:pt x="46" y="29"/>
                    </a:lnTo>
                    <a:lnTo>
                      <a:pt x="45" y="29"/>
                    </a:lnTo>
                    <a:lnTo>
                      <a:pt x="44" y="29"/>
                    </a:lnTo>
                    <a:lnTo>
                      <a:pt x="44" y="29"/>
                    </a:lnTo>
                    <a:lnTo>
                      <a:pt x="43" y="29"/>
                    </a:lnTo>
                    <a:lnTo>
                      <a:pt x="42" y="29"/>
                    </a:lnTo>
                    <a:lnTo>
                      <a:pt x="41" y="29"/>
                    </a:lnTo>
                    <a:lnTo>
                      <a:pt x="39" y="29"/>
                    </a:lnTo>
                    <a:lnTo>
                      <a:pt x="39" y="29"/>
                    </a:lnTo>
                    <a:lnTo>
                      <a:pt x="38" y="29"/>
                    </a:lnTo>
                    <a:lnTo>
                      <a:pt x="38" y="28"/>
                    </a:lnTo>
                    <a:lnTo>
                      <a:pt x="37" y="28"/>
                    </a:lnTo>
                    <a:lnTo>
                      <a:pt x="33" y="28"/>
                    </a:lnTo>
                    <a:lnTo>
                      <a:pt x="33" y="28"/>
                    </a:lnTo>
                    <a:lnTo>
                      <a:pt x="32" y="28"/>
                    </a:lnTo>
                    <a:lnTo>
                      <a:pt x="29" y="28"/>
                    </a:lnTo>
                    <a:lnTo>
                      <a:pt x="29" y="28"/>
                    </a:lnTo>
                    <a:lnTo>
                      <a:pt x="28" y="28"/>
                    </a:lnTo>
                    <a:lnTo>
                      <a:pt x="23" y="27"/>
                    </a:lnTo>
                    <a:lnTo>
                      <a:pt x="20" y="27"/>
                    </a:lnTo>
                    <a:lnTo>
                      <a:pt x="19" y="27"/>
                    </a:lnTo>
                    <a:lnTo>
                      <a:pt x="17" y="26"/>
                    </a:lnTo>
                    <a:lnTo>
                      <a:pt x="13" y="26"/>
                    </a:lnTo>
                    <a:lnTo>
                      <a:pt x="13" y="26"/>
                    </a:lnTo>
                    <a:lnTo>
                      <a:pt x="11" y="26"/>
                    </a:lnTo>
                    <a:lnTo>
                      <a:pt x="10" y="26"/>
                    </a:lnTo>
                    <a:lnTo>
                      <a:pt x="9" y="26"/>
                    </a:lnTo>
                    <a:lnTo>
                      <a:pt x="7" y="26"/>
                    </a:lnTo>
                    <a:lnTo>
                      <a:pt x="7" y="26"/>
                    </a:lnTo>
                    <a:lnTo>
                      <a:pt x="6" y="26"/>
                    </a:lnTo>
                    <a:lnTo>
                      <a:pt x="4" y="26"/>
                    </a:lnTo>
                    <a:lnTo>
                      <a:pt x="0" y="26"/>
                    </a:lnTo>
                    <a:lnTo>
                      <a:pt x="0" y="26"/>
                    </a:lnTo>
                    <a:lnTo>
                      <a:pt x="0" y="22"/>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3" name="Freeform 341"/>
              <p:cNvSpPr>
                <a:spLocks/>
              </p:cNvSpPr>
              <p:nvPr/>
            </p:nvSpPr>
            <p:spPr bwMode="auto">
              <a:xfrm>
                <a:off x="4462" y="1309"/>
                <a:ext cx="153" cy="281"/>
              </a:xfrm>
              <a:custGeom>
                <a:avLst/>
                <a:gdLst>
                  <a:gd name="T0" fmla="*/ 4 w 153"/>
                  <a:gd name="T1" fmla="*/ 115 h 281"/>
                  <a:gd name="T2" fmla="*/ 10 w 153"/>
                  <a:gd name="T3" fmla="*/ 102 h 281"/>
                  <a:gd name="T4" fmla="*/ 16 w 153"/>
                  <a:gd name="T5" fmla="*/ 89 h 281"/>
                  <a:gd name="T6" fmla="*/ 19 w 153"/>
                  <a:gd name="T7" fmla="*/ 79 h 281"/>
                  <a:gd name="T8" fmla="*/ 12 w 153"/>
                  <a:gd name="T9" fmla="*/ 70 h 281"/>
                  <a:gd name="T10" fmla="*/ 17 w 153"/>
                  <a:gd name="T11" fmla="*/ 61 h 281"/>
                  <a:gd name="T12" fmla="*/ 29 w 153"/>
                  <a:gd name="T13" fmla="*/ 58 h 281"/>
                  <a:gd name="T14" fmla="*/ 38 w 153"/>
                  <a:gd name="T15" fmla="*/ 48 h 281"/>
                  <a:gd name="T16" fmla="*/ 43 w 153"/>
                  <a:gd name="T17" fmla="*/ 37 h 281"/>
                  <a:gd name="T18" fmla="*/ 42 w 153"/>
                  <a:gd name="T19" fmla="*/ 24 h 281"/>
                  <a:gd name="T20" fmla="*/ 34 w 153"/>
                  <a:gd name="T21" fmla="*/ 16 h 281"/>
                  <a:gd name="T22" fmla="*/ 25 w 153"/>
                  <a:gd name="T23" fmla="*/ 7 h 281"/>
                  <a:gd name="T24" fmla="*/ 54 w 153"/>
                  <a:gd name="T25" fmla="*/ 6 h 281"/>
                  <a:gd name="T26" fmla="*/ 69 w 153"/>
                  <a:gd name="T27" fmla="*/ 5 h 281"/>
                  <a:gd name="T28" fmla="*/ 82 w 153"/>
                  <a:gd name="T29" fmla="*/ 4 h 281"/>
                  <a:gd name="T30" fmla="*/ 108 w 153"/>
                  <a:gd name="T31" fmla="*/ 2 h 281"/>
                  <a:gd name="T32" fmla="*/ 126 w 153"/>
                  <a:gd name="T33" fmla="*/ 13 h 281"/>
                  <a:gd name="T34" fmla="*/ 133 w 153"/>
                  <a:gd name="T35" fmla="*/ 27 h 281"/>
                  <a:gd name="T36" fmla="*/ 135 w 153"/>
                  <a:gd name="T37" fmla="*/ 33 h 281"/>
                  <a:gd name="T38" fmla="*/ 139 w 153"/>
                  <a:gd name="T39" fmla="*/ 43 h 281"/>
                  <a:gd name="T40" fmla="*/ 141 w 153"/>
                  <a:gd name="T41" fmla="*/ 70 h 281"/>
                  <a:gd name="T42" fmla="*/ 143 w 153"/>
                  <a:gd name="T43" fmla="*/ 85 h 281"/>
                  <a:gd name="T44" fmla="*/ 146 w 153"/>
                  <a:gd name="T45" fmla="*/ 125 h 281"/>
                  <a:gd name="T46" fmla="*/ 148 w 153"/>
                  <a:gd name="T47" fmla="*/ 157 h 281"/>
                  <a:gd name="T48" fmla="*/ 147 w 153"/>
                  <a:gd name="T49" fmla="*/ 162 h 281"/>
                  <a:gd name="T50" fmla="*/ 145 w 153"/>
                  <a:gd name="T51" fmla="*/ 169 h 281"/>
                  <a:gd name="T52" fmla="*/ 149 w 153"/>
                  <a:gd name="T53" fmla="*/ 175 h 281"/>
                  <a:gd name="T54" fmla="*/ 150 w 153"/>
                  <a:gd name="T55" fmla="*/ 180 h 281"/>
                  <a:gd name="T56" fmla="*/ 152 w 153"/>
                  <a:gd name="T57" fmla="*/ 187 h 281"/>
                  <a:gd name="T58" fmla="*/ 148 w 153"/>
                  <a:gd name="T59" fmla="*/ 195 h 281"/>
                  <a:gd name="T60" fmla="*/ 145 w 153"/>
                  <a:gd name="T61" fmla="*/ 202 h 281"/>
                  <a:gd name="T62" fmla="*/ 139 w 153"/>
                  <a:gd name="T63" fmla="*/ 212 h 281"/>
                  <a:gd name="T64" fmla="*/ 137 w 153"/>
                  <a:gd name="T65" fmla="*/ 216 h 281"/>
                  <a:gd name="T66" fmla="*/ 138 w 153"/>
                  <a:gd name="T67" fmla="*/ 221 h 281"/>
                  <a:gd name="T68" fmla="*/ 135 w 153"/>
                  <a:gd name="T69" fmla="*/ 230 h 281"/>
                  <a:gd name="T70" fmla="*/ 135 w 153"/>
                  <a:gd name="T71" fmla="*/ 234 h 281"/>
                  <a:gd name="T72" fmla="*/ 133 w 153"/>
                  <a:gd name="T73" fmla="*/ 240 h 281"/>
                  <a:gd name="T74" fmla="*/ 135 w 153"/>
                  <a:gd name="T75" fmla="*/ 249 h 281"/>
                  <a:gd name="T76" fmla="*/ 128 w 153"/>
                  <a:gd name="T77" fmla="*/ 255 h 281"/>
                  <a:gd name="T78" fmla="*/ 120 w 153"/>
                  <a:gd name="T79" fmla="*/ 260 h 281"/>
                  <a:gd name="T80" fmla="*/ 123 w 153"/>
                  <a:gd name="T81" fmla="*/ 269 h 281"/>
                  <a:gd name="T82" fmla="*/ 116 w 153"/>
                  <a:gd name="T83" fmla="*/ 271 h 281"/>
                  <a:gd name="T84" fmla="*/ 108 w 153"/>
                  <a:gd name="T85" fmla="*/ 268 h 281"/>
                  <a:gd name="T86" fmla="*/ 98 w 153"/>
                  <a:gd name="T87" fmla="*/ 273 h 281"/>
                  <a:gd name="T88" fmla="*/ 93 w 153"/>
                  <a:gd name="T89" fmla="*/ 276 h 281"/>
                  <a:gd name="T90" fmla="*/ 88 w 153"/>
                  <a:gd name="T91" fmla="*/ 276 h 281"/>
                  <a:gd name="T92" fmla="*/ 82 w 153"/>
                  <a:gd name="T93" fmla="*/ 264 h 281"/>
                  <a:gd name="T94" fmla="*/ 83 w 153"/>
                  <a:gd name="T95" fmla="*/ 257 h 281"/>
                  <a:gd name="T96" fmla="*/ 82 w 153"/>
                  <a:gd name="T97" fmla="*/ 248 h 281"/>
                  <a:gd name="T98" fmla="*/ 75 w 153"/>
                  <a:gd name="T99" fmla="*/ 240 h 281"/>
                  <a:gd name="T100" fmla="*/ 65 w 153"/>
                  <a:gd name="T101" fmla="*/ 238 h 281"/>
                  <a:gd name="T102" fmla="*/ 60 w 153"/>
                  <a:gd name="T103" fmla="*/ 231 h 281"/>
                  <a:gd name="T104" fmla="*/ 49 w 153"/>
                  <a:gd name="T105" fmla="*/ 223 h 281"/>
                  <a:gd name="T106" fmla="*/ 50 w 153"/>
                  <a:gd name="T107" fmla="*/ 206 h 281"/>
                  <a:gd name="T108" fmla="*/ 52 w 153"/>
                  <a:gd name="T109" fmla="*/ 195 h 281"/>
                  <a:gd name="T110" fmla="*/ 51 w 153"/>
                  <a:gd name="T111" fmla="*/ 187 h 281"/>
                  <a:gd name="T112" fmla="*/ 41 w 153"/>
                  <a:gd name="T113" fmla="*/ 185 h 281"/>
                  <a:gd name="T114" fmla="*/ 34 w 153"/>
                  <a:gd name="T115" fmla="*/ 186 h 281"/>
                  <a:gd name="T116" fmla="*/ 31 w 153"/>
                  <a:gd name="T117" fmla="*/ 170 h 281"/>
                  <a:gd name="T118" fmla="*/ 19 w 153"/>
                  <a:gd name="T119" fmla="*/ 160 h 281"/>
                  <a:gd name="T120" fmla="*/ 10 w 153"/>
                  <a:gd name="T121" fmla="*/ 150 h 281"/>
                  <a:gd name="T122" fmla="*/ 4 w 153"/>
                  <a:gd name="T123" fmla="*/ 142 h 281"/>
                  <a:gd name="T124" fmla="*/ 1 w 153"/>
                  <a:gd name="T125" fmla="*/ 13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 h="281">
                    <a:moveTo>
                      <a:pt x="0" y="125"/>
                    </a:moveTo>
                    <a:lnTo>
                      <a:pt x="0" y="124"/>
                    </a:lnTo>
                    <a:lnTo>
                      <a:pt x="0" y="124"/>
                    </a:lnTo>
                    <a:lnTo>
                      <a:pt x="0" y="123"/>
                    </a:lnTo>
                    <a:lnTo>
                      <a:pt x="0" y="122"/>
                    </a:lnTo>
                    <a:lnTo>
                      <a:pt x="0" y="121"/>
                    </a:lnTo>
                    <a:lnTo>
                      <a:pt x="1" y="121"/>
                    </a:lnTo>
                    <a:lnTo>
                      <a:pt x="1" y="120"/>
                    </a:lnTo>
                    <a:lnTo>
                      <a:pt x="1" y="119"/>
                    </a:lnTo>
                    <a:lnTo>
                      <a:pt x="1" y="118"/>
                    </a:lnTo>
                    <a:lnTo>
                      <a:pt x="1" y="118"/>
                    </a:lnTo>
                    <a:lnTo>
                      <a:pt x="1" y="117"/>
                    </a:lnTo>
                    <a:lnTo>
                      <a:pt x="2" y="116"/>
                    </a:lnTo>
                    <a:lnTo>
                      <a:pt x="2" y="115"/>
                    </a:lnTo>
                    <a:lnTo>
                      <a:pt x="3" y="115"/>
                    </a:lnTo>
                    <a:lnTo>
                      <a:pt x="3" y="115"/>
                    </a:lnTo>
                    <a:lnTo>
                      <a:pt x="4" y="115"/>
                    </a:lnTo>
                    <a:lnTo>
                      <a:pt x="4" y="115"/>
                    </a:lnTo>
                    <a:lnTo>
                      <a:pt x="4" y="114"/>
                    </a:lnTo>
                    <a:lnTo>
                      <a:pt x="4" y="113"/>
                    </a:lnTo>
                    <a:lnTo>
                      <a:pt x="4" y="112"/>
                    </a:lnTo>
                    <a:lnTo>
                      <a:pt x="4" y="112"/>
                    </a:lnTo>
                    <a:lnTo>
                      <a:pt x="4" y="111"/>
                    </a:lnTo>
                    <a:lnTo>
                      <a:pt x="4" y="110"/>
                    </a:lnTo>
                    <a:lnTo>
                      <a:pt x="4" y="109"/>
                    </a:lnTo>
                    <a:lnTo>
                      <a:pt x="4" y="109"/>
                    </a:lnTo>
                    <a:lnTo>
                      <a:pt x="4" y="107"/>
                    </a:lnTo>
                    <a:lnTo>
                      <a:pt x="4" y="107"/>
                    </a:lnTo>
                    <a:lnTo>
                      <a:pt x="3" y="106"/>
                    </a:lnTo>
                    <a:lnTo>
                      <a:pt x="4" y="106"/>
                    </a:lnTo>
                    <a:lnTo>
                      <a:pt x="4" y="105"/>
                    </a:lnTo>
                    <a:lnTo>
                      <a:pt x="4" y="104"/>
                    </a:lnTo>
                    <a:lnTo>
                      <a:pt x="4" y="103"/>
                    </a:lnTo>
                    <a:lnTo>
                      <a:pt x="6" y="103"/>
                    </a:lnTo>
                    <a:lnTo>
                      <a:pt x="8" y="102"/>
                    </a:lnTo>
                    <a:lnTo>
                      <a:pt x="10" y="102"/>
                    </a:lnTo>
                    <a:lnTo>
                      <a:pt x="13" y="100"/>
                    </a:lnTo>
                    <a:lnTo>
                      <a:pt x="13" y="100"/>
                    </a:lnTo>
                    <a:lnTo>
                      <a:pt x="13" y="98"/>
                    </a:lnTo>
                    <a:lnTo>
                      <a:pt x="13" y="97"/>
                    </a:lnTo>
                    <a:lnTo>
                      <a:pt x="13" y="97"/>
                    </a:lnTo>
                    <a:lnTo>
                      <a:pt x="13" y="96"/>
                    </a:lnTo>
                    <a:lnTo>
                      <a:pt x="14" y="95"/>
                    </a:lnTo>
                    <a:lnTo>
                      <a:pt x="14" y="94"/>
                    </a:lnTo>
                    <a:lnTo>
                      <a:pt x="14" y="94"/>
                    </a:lnTo>
                    <a:lnTo>
                      <a:pt x="13" y="94"/>
                    </a:lnTo>
                    <a:lnTo>
                      <a:pt x="13" y="93"/>
                    </a:lnTo>
                    <a:lnTo>
                      <a:pt x="14" y="92"/>
                    </a:lnTo>
                    <a:lnTo>
                      <a:pt x="15" y="91"/>
                    </a:lnTo>
                    <a:lnTo>
                      <a:pt x="15" y="91"/>
                    </a:lnTo>
                    <a:lnTo>
                      <a:pt x="16" y="90"/>
                    </a:lnTo>
                    <a:lnTo>
                      <a:pt x="16" y="89"/>
                    </a:lnTo>
                    <a:lnTo>
                      <a:pt x="16" y="89"/>
                    </a:lnTo>
                    <a:lnTo>
                      <a:pt x="16" y="89"/>
                    </a:lnTo>
                    <a:lnTo>
                      <a:pt x="16" y="88"/>
                    </a:lnTo>
                    <a:lnTo>
                      <a:pt x="17" y="88"/>
                    </a:lnTo>
                    <a:lnTo>
                      <a:pt x="18" y="88"/>
                    </a:lnTo>
                    <a:lnTo>
                      <a:pt x="18" y="87"/>
                    </a:lnTo>
                    <a:lnTo>
                      <a:pt x="18" y="86"/>
                    </a:lnTo>
                    <a:lnTo>
                      <a:pt x="19" y="85"/>
                    </a:lnTo>
                    <a:lnTo>
                      <a:pt x="19" y="85"/>
                    </a:lnTo>
                    <a:lnTo>
                      <a:pt x="18" y="84"/>
                    </a:lnTo>
                    <a:lnTo>
                      <a:pt x="19" y="83"/>
                    </a:lnTo>
                    <a:lnTo>
                      <a:pt x="19" y="82"/>
                    </a:lnTo>
                    <a:lnTo>
                      <a:pt x="19" y="82"/>
                    </a:lnTo>
                    <a:lnTo>
                      <a:pt x="19" y="82"/>
                    </a:lnTo>
                    <a:lnTo>
                      <a:pt x="19" y="81"/>
                    </a:lnTo>
                    <a:lnTo>
                      <a:pt x="19" y="80"/>
                    </a:lnTo>
                    <a:lnTo>
                      <a:pt x="18" y="80"/>
                    </a:lnTo>
                    <a:lnTo>
                      <a:pt x="18" y="79"/>
                    </a:lnTo>
                    <a:lnTo>
                      <a:pt x="18" y="79"/>
                    </a:lnTo>
                    <a:lnTo>
                      <a:pt x="19" y="79"/>
                    </a:lnTo>
                    <a:lnTo>
                      <a:pt x="18" y="78"/>
                    </a:lnTo>
                    <a:lnTo>
                      <a:pt x="17" y="77"/>
                    </a:lnTo>
                    <a:lnTo>
                      <a:pt x="17" y="76"/>
                    </a:lnTo>
                    <a:lnTo>
                      <a:pt x="16" y="76"/>
                    </a:lnTo>
                    <a:lnTo>
                      <a:pt x="16" y="75"/>
                    </a:lnTo>
                    <a:lnTo>
                      <a:pt x="16" y="75"/>
                    </a:lnTo>
                    <a:lnTo>
                      <a:pt x="16" y="75"/>
                    </a:lnTo>
                    <a:lnTo>
                      <a:pt x="15" y="75"/>
                    </a:lnTo>
                    <a:lnTo>
                      <a:pt x="14" y="74"/>
                    </a:lnTo>
                    <a:lnTo>
                      <a:pt x="14" y="73"/>
                    </a:lnTo>
                    <a:lnTo>
                      <a:pt x="13" y="73"/>
                    </a:lnTo>
                    <a:lnTo>
                      <a:pt x="13" y="73"/>
                    </a:lnTo>
                    <a:lnTo>
                      <a:pt x="13" y="73"/>
                    </a:lnTo>
                    <a:lnTo>
                      <a:pt x="13" y="72"/>
                    </a:lnTo>
                    <a:lnTo>
                      <a:pt x="12" y="72"/>
                    </a:lnTo>
                    <a:lnTo>
                      <a:pt x="12" y="71"/>
                    </a:lnTo>
                    <a:lnTo>
                      <a:pt x="12" y="70"/>
                    </a:lnTo>
                    <a:lnTo>
                      <a:pt x="12" y="70"/>
                    </a:lnTo>
                    <a:lnTo>
                      <a:pt x="13" y="69"/>
                    </a:lnTo>
                    <a:lnTo>
                      <a:pt x="13" y="68"/>
                    </a:lnTo>
                    <a:lnTo>
                      <a:pt x="13" y="67"/>
                    </a:lnTo>
                    <a:lnTo>
                      <a:pt x="13" y="67"/>
                    </a:lnTo>
                    <a:lnTo>
                      <a:pt x="13" y="67"/>
                    </a:lnTo>
                    <a:lnTo>
                      <a:pt x="13" y="66"/>
                    </a:lnTo>
                    <a:lnTo>
                      <a:pt x="13" y="65"/>
                    </a:lnTo>
                    <a:lnTo>
                      <a:pt x="13" y="64"/>
                    </a:lnTo>
                    <a:lnTo>
                      <a:pt x="14" y="64"/>
                    </a:lnTo>
                    <a:lnTo>
                      <a:pt x="14" y="64"/>
                    </a:lnTo>
                    <a:lnTo>
                      <a:pt x="14" y="63"/>
                    </a:lnTo>
                    <a:lnTo>
                      <a:pt x="14" y="62"/>
                    </a:lnTo>
                    <a:lnTo>
                      <a:pt x="15" y="62"/>
                    </a:lnTo>
                    <a:lnTo>
                      <a:pt x="16" y="62"/>
                    </a:lnTo>
                    <a:lnTo>
                      <a:pt x="16" y="61"/>
                    </a:lnTo>
                    <a:lnTo>
                      <a:pt x="16" y="61"/>
                    </a:lnTo>
                    <a:lnTo>
                      <a:pt x="16" y="61"/>
                    </a:lnTo>
                    <a:lnTo>
                      <a:pt x="17" y="61"/>
                    </a:lnTo>
                    <a:lnTo>
                      <a:pt x="17" y="62"/>
                    </a:lnTo>
                    <a:lnTo>
                      <a:pt x="18" y="62"/>
                    </a:lnTo>
                    <a:lnTo>
                      <a:pt x="19" y="61"/>
                    </a:lnTo>
                    <a:lnTo>
                      <a:pt x="19" y="61"/>
                    </a:lnTo>
                    <a:lnTo>
                      <a:pt x="20" y="61"/>
                    </a:lnTo>
                    <a:lnTo>
                      <a:pt x="21" y="60"/>
                    </a:lnTo>
                    <a:lnTo>
                      <a:pt x="21" y="60"/>
                    </a:lnTo>
                    <a:lnTo>
                      <a:pt x="22" y="60"/>
                    </a:lnTo>
                    <a:lnTo>
                      <a:pt x="22" y="60"/>
                    </a:lnTo>
                    <a:lnTo>
                      <a:pt x="23" y="60"/>
                    </a:lnTo>
                    <a:lnTo>
                      <a:pt x="25" y="60"/>
                    </a:lnTo>
                    <a:lnTo>
                      <a:pt x="26" y="60"/>
                    </a:lnTo>
                    <a:lnTo>
                      <a:pt x="27" y="59"/>
                    </a:lnTo>
                    <a:lnTo>
                      <a:pt x="27" y="59"/>
                    </a:lnTo>
                    <a:lnTo>
                      <a:pt x="28" y="59"/>
                    </a:lnTo>
                    <a:lnTo>
                      <a:pt x="28" y="59"/>
                    </a:lnTo>
                    <a:lnTo>
                      <a:pt x="29" y="58"/>
                    </a:lnTo>
                    <a:lnTo>
                      <a:pt x="29" y="58"/>
                    </a:lnTo>
                    <a:lnTo>
                      <a:pt x="30" y="58"/>
                    </a:lnTo>
                    <a:lnTo>
                      <a:pt x="30" y="57"/>
                    </a:lnTo>
                    <a:lnTo>
                      <a:pt x="31" y="57"/>
                    </a:lnTo>
                    <a:lnTo>
                      <a:pt x="31" y="56"/>
                    </a:lnTo>
                    <a:lnTo>
                      <a:pt x="32" y="56"/>
                    </a:lnTo>
                    <a:lnTo>
                      <a:pt x="33" y="56"/>
                    </a:lnTo>
                    <a:lnTo>
                      <a:pt x="34" y="56"/>
                    </a:lnTo>
                    <a:lnTo>
                      <a:pt x="34" y="56"/>
                    </a:lnTo>
                    <a:lnTo>
                      <a:pt x="35" y="55"/>
                    </a:lnTo>
                    <a:lnTo>
                      <a:pt x="36" y="55"/>
                    </a:lnTo>
                    <a:lnTo>
                      <a:pt x="36" y="54"/>
                    </a:lnTo>
                    <a:lnTo>
                      <a:pt x="37" y="53"/>
                    </a:lnTo>
                    <a:lnTo>
                      <a:pt x="38" y="52"/>
                    </a:lnTo>
                    <a:lnTo>
                      <a:pt x="38" y="52"/>
                    </a:lnTo>
                    <a:lnTo>
                      <a:pt x="38" y="52"/>
                    </a:lnTo>
                    <a:lnTo>
                      <a:pt x="38" y="49"/>
                    </a:lnTo>
                    <a:lnTo>
                      <a:pt x="38" y="49"/>
                    </a:lnTo>
                    <a:lnTo>
                      <a:pt x="38" y="48"/>
                    </a:lnTo>
                    <a:lnTo>
                      <a:pt x="39" y="47"/>
                    </a:lnTo>
                    <a:lnTo>
                      <a:pt x="39" y="46"/>
                    </a:lnTo>
                    <a:lnTo>
                      <a:pt x="39" y="46"/>
                    </a:lnTo>
                    <a:lnTo>
                      <a:pt x="39" y="45"/>
                    </a:lnTo>
                    <a:lnTo>
                      <a:pt x="40" y="44"/>
                    </a:lnTo>
                    <a:lnTo>
                      <a:pt x="40" y="43"/>
                    </a:lnTo>
                    <a:lnTo>
                      <a:pt x="40" y="43"/>
                    </a:lnTo>
                    <a:lnTo>
                      <a:pt x="40" y="43"/>
                    </a:lnTo>
                    <a:lnTo>
                      <a:pt x="41" y="43"/>
                    </a:lnTo>
                    <a:lnTo>
                      <a:pt x="42" y="42"/>
                    </a:lnTo>
                    <a:lnTo>
                      <a:pt x="43" y="42"/>
                    </a:lnTo>
                    <a:lnTo>
                      <a:pt x="43" y="42"/>
                    </a:lnTo>
                    <a:lnTo>
                      <a:pt x="43" y="41"/>
                    </a:lnTo>
                    <a:lnTo>
                      <a:pt x="43" y="40"/>
                    </a:lnTo>
                    <a:lnTo>
                      <a:pt x="43" y="39"/>
                    </a:lnTo>
                    <a:lnTo>
                      <a:pt x="43" y="39"/>
                    </a:lnTo>
                    <a:lnTo>
                      <a:pt x="43" y="38"/>
                    </a:lnTo>
                    <a:lnTo>
                      <a:pt x="43" y="37"/>
                    </a:lnTo>
                    <a:lnTo>
                      <a:pt x="44" y="37"/>
                    </a:lnTo>
                    <a:lnTo>
                      <a:pt x="44" y="36"/>
                    </a:lnTo>
                    <a:lnTo>
                      <a:pt x="44" y="36"/>
                    </a:lnTo>
                    <a:lnTo>
                      <a:pt x="44" y="35"/>
                    </a:lnTo>
                    <a:lnTo>
                      <a:pt x="43" y="34"/>
                    </a:lnTo>
                    <a:lnTo>
                      <a:pt x="43" y="33"/>
                    </a:lnTo>
                    <a:lnTo>
                      <a:pt x="44" y="33"/>
                    </a:lnTo>
                    <a:lnTo>
                      <a:pt x="44" y="32"/>
                    </a:lnTo>
                    <a:lnTo>
                      <a:pt x="44" y="31"/>
                    </a:lnTo>
                    <a:lnTo>
                      <a:pt x="44" y="30"/>
                    </a:lnTo>
                    <a:lnTo>
                      <a:pt x="43" y="29"/>
                    </a:lnTo>
                    <a:lnTo>
                      <a:pt x="43" y="28"/>
                    </a:lnTo>
                    <a:lnTo>
                      <a:pt x="43" y="27"/>
                    </a:lnTo>
                    <a:lnTo>
                      <a:pt x="43" y="26"/>
                    </a:lnTo>
                    <a:lnTo>
                      <a:pt x="43" y="25"/>
                    </a:lnTo>
                    <a:lnTo>
                      <a:pt x="43" y="25"/>
                    </a:lnTo>
                    <a:lnTo>
                      <a:pt x="43" y="25"/>
                    </a:lnTo>
                    <a:lnTo>
                      <a:pt x="42" y="24"/>
                    </a:lnTo>
                    <a:lnTo>
                      <a:pt x="42" y="24"/>
                    </a:lnTo>
                    <a:lnTo>
                      <a:pt x="41" y="23"/>
                    </a:lnTo>
                    <a:lnTo>
                      <a:pt x="40" y="23"/>
                    </a:lnTo>
                    <a:lnTo>
                      <a:pt x="40" y="23"/>
                    </a:lnTo>
                    <a:lnTo>
                      <a:pt x="39" y="22"/>
                    </a:lnTo>
                    <a:lnTo>
                      <a:pt x="38" y="22"/>
                    </a:lnTo>
                    <a:lnTo>
                      <a:pt x="38" y="21"/>
                    </a:lnTo>
                    <a:lnTo>
                      <a:pt x="37" y="21"/>
                    </a:lnTo>
                    <a:lnTo>
                      <a:pt x="37" y="21"/>
                    </a:lnTo>
                    <a:lnTo>
                      <a:pt x="36" y="21"/>
                    </a:lnTo>
                    <a:lnTo>
                      <a:pt x="35" y="21"/>
                    </a:lnTo>
                    <a:lnTo>
                      <a:pt x="35" y="21"/>
                    </a:lnTo>
                    <a:lnTo>
                      <a:pt x="34" y="20"/>
                    </a:lnTo>
                    <a:lnTo>
                      <a:pt x="34" y="19"/>
                    </a:lnTo>
                    <a:lnTo>
                      <a:pt x="34" y="18"/>
                    </a:lnTo>
                    <a:lnTo>
                      <a:pt x="34" y="18"/>
                    </a:lnTo>
                    <a:lnTo>
                      <a:pt x="34" y="17"/>
                    </a:lnTo>
                    <a:lnTo>
                      <a:pt x="34" y="16"/>
                    </a:lnTo>
                    <a:lnTo>
                      <a:pt x="34" y="15"/>
                    </a:lnTo>
                    <a:lnTo>
                      <a:pt x="33" y="15"/>
                    </a:lnTo>
                    <a:lnTo>
                      <a:pt x="33" y="14"/>
                    </a:lnTo>
                    <a:lnTo>
                      <a:pt x="32" y="14"/>
                    </a:lnTo>
                    <a:lnTo>
                      <a:pt x="32" y="13"/>
                    </a:lnTo>
                    <a:lnTo>
                      <a:pt x="32" y="13"/>
                    </a:lnTo>
                    <a:lnTo>
                      <a:pt x="32" y="13"/>
                    </a:lnTo>
                    <a:lnTo>
                      <a:pt x="31" y="13"/>
                    </a:lnTo>
                    <a:lnTo>
                      <a:pt x="31" y="12"/>
                    </a:lnTo>
                    <a:lnTo>
                      <a:pt x="30" y="12"/>
                    </a:lnTo>
                    <a:lnTo>
                      <a:pt x="28" y="12"/>
                    </a:lnTo>
                    <a:lnTo>
                      <a:pt x="28" y="10"/>
                    </a:lnTo>
                    <a:lnTo>
                      <a:pt x="28" y="10"/>
                    </a:lnTo>
                    <a:lnTo>
                      <a:pt x="27" y="9"/>
                    </a:lnTo>
                    <a:lnTo>
                      <a:pt x="26" y="9"/>
                    </a:lnTo>
                    <a:lnTo>
                      <a:pt x="25" y="9"/>
                    </a:lnTo>
                    <a:lnTo>
                      <a:pt x="25" y="8"/>
                    </a:lnTo>
                    <a:lnTo>
                      <a:pt x="25" y="7"/>
                    </a:lnTo>
                    <a:lnTo>
                      <a:pt x="25" y="6"/>
                    </a:lnTo>
                    <a:lnTo>
                      <a:pt x="28" y="6"/>
                    </a:lnTo>
                    <a:lnTo>
                      <a:pt x="31" y="6"/>
                    </a:lnTo>
                    <a:lnTo>
                      <a:pt x="33" y="6"/>
                    </a:lnTo>
                    <a:lnTo>
                      <a:pt x="34" y="6"/>
                    </a:lnTo>
                    <a:lnTo>
                      <a:pt x="38" y="6"/>
                    </a:lnTo>
                    <a:lnTo>
                      <a:pt x="38" y="6"/>
                    </a:lnTo>
                    <a:lnTo>
                      <a:pt x="39" y="6"/>
                    </a:lnTo>
                    <a:lnTo>
                      <a:pt x="40" y="6"/>
                    </a:lnTo>
                    <a:lnTo>
                      <a:pt x="43" y="6"/>
                    </a:lnTo>
                    <a:lnTo>
                      <a:pt x="45" y="6"/>
                    </a:lnTo>
                    <a:lnTo>
                      <a:pt x="46" y="6"/>
                    </a:lnTo>
                    <a:lnTo>
                      <a:pt x="47" y="6"/>
                    </a:lnTo>
                    <a:lnTo>
                      <a:pt x="49" y="6"/>
                    </a:lnTo>
                    <a:lnTo>
                      <a:pt x="51" y="6"/>
                    </a:lnTo>
                    <a:lnTo>
                      <a:pt x="52" y="6"/>
                    </a:lnTo>
                    <a:lnTo>
                      <a:pt x="52" y="6"/>
                    </a:lnTo>
                    <a:lnTo>
                      <a:pt x="54" y="6"/>
                    </a:lnTo>
                    <a:lnTo>
                      <a:pt x="55" y="6"/>
                    </a:lnTo>
                    <a:lnTo>
                      <a:pt x="55" y="6"/>
                    </a:lnTo>
                    <a:lnTo>
                      <a:pt x="56" y="6"/>
                    </a:lnTo>
                    <a:lnTo>
                      <a:pt x="57" y="6"/>
                    </a:lnTo>
                    <a:lnTo>
                      <a:pt x="58" y="6"/>
                    </a:lnTo>
                    <a:lnTo>
                      <a:pt x="59" y="5"/>
                    </a:lnTo>
                    <a:lnTo>
                      <a:pt x="60" y="5"/>
                    </a:lnTo>
                    <a:lnTo>
                      <a:pt x="61" y="5"/>
                    </a:lnTo>
                    <a:lnTo>
                      <a:pt x="61" y="5"/>
                    </a:lnTo>
                    <a:lnTo>
                      <a:pt x="62" y="5"/>
                    </a:lnTo>
                    <a:lnTo>
                      <a:pt x="63" y="5"/>
                    </a:lnTo>
                    <a:lnTo>
                      <a:pt x="64" y="5"/>
                    </a:lnTo>
                    <a:lnTo>
                      <a:pt x="65" y="5"/>
                    </a:lnTo>
                    <a:lnTo>
                      <a:pt x="66" y="5"/>
                    </a:lnTo>
                    <a:lnTo>
                      <a:pt x="67" y="5"/>
                    </a:lnTo>
                    <a:lnTo>
                      <a:pt x="67" y="5"/>
                    </a:lnTo>
                    <a:lnTo>
                      <a:pt x="68" y="5"/>
                    </a:lnTo>
                    <a:lnTo>
                      <a:pt x="69" y="5"/>
                    </a:lnTo>
                    <a:lnTo>
                      <a:pt x="70" y="5"/>
                    </a:lnTo>
                    <a:lnTo>
                      <a:pt x="70" y="5"/>
                    </a:lnTo>
                    <a:lnTo>
                      <a:pt x="71" y="5"/>
                    </a:lnTo>
                    <a:lnTo>
                      <a:pt x="71" y="5"/>
                    </a:lnTo>
                    <a:lnTo>
                      <a:pt x="72" y="5"/>
                    </a:lnTo>
                    <a:lnTo>
                      <a:pt x="73" y="4"/>
                    </a:lnTo>
                    <a:lnTo>
                      <a:pt x="73" y="4"/>
                    </a:lnTo>
                    <a:lnTo>
                      <a:pt x="74" y="4"/>
                    </a:lnTo>
                    <a:lnTo>
                      <a:pt x="75" y="4"/>
                    </a:lnTo>
                    <a:lnTo>
                      <a:pt x="76" y="4"/>
                    </a:lnTo>
                    <a:lnTo>
                      <a:pt x="76" y="4"/>
                    </a:lnTo>
                    <a:lnTo>
                      <a:pt x="77" y="4"/>
                    </a:lnTo>
                    <a:lnTo>
                      <a:pt x="79" y="4"/>
                    </a:lnTo>
                    <a:lnTo>
                      <a:pt x="79" y="4"/>
                    </a:lnTo>
                    <a:lnTo>
                      <a:pt x="80" y="4"/>
                    </a:lnTo>
                    <a:lnTo>
                      <a:pt x="81" y="4"/>
                    </a:lnTo>
                    <a:lnTo>
                      <a:pt x="82" y="4"/>
                    </a:lnTo>
                    <a:lnTo>
                      <a:pt x="82" y="4"/>
                    </a:lnTo>
                    <a:lnTo>
                      <a:pt x="82" y="4"/>
                    </a:lnTo>
                    <a:lnTo>
                      <a:pt x="83" y="4"/>
                    </a:lnTo>
                    <a:lnTo>
                      <a:pt x="83" y="3"/>
                    </a:lnTo>
                    <a:lnTo>
                      <a:pt x="85" y="3"/>
                    </a:lnTo>
                    <a:lnTo>
                      <a:pt x="86" y="3"/>
                    </a:lnTo>
                    <a:lnTo>
                      <a:pt x="88" y="3"/>
                    </a:lnTo>
                    <a:lnTo>
                      <a:pt x="89" y="3"/>
                    </a:lnTo>
                    <a:lnTo>
                      <a:pt x="91" y="3"/>
                    </a:lnTo>
                    <a:lnTo>
                      <a:pt x="91" y="3"/>
                    </a:lnTo>
                    <a:lnTo>
                      <a:pt x="92" y="3"/>
                    </a:lnTo>
                    <a:lnTo>
                      <a:pt x="93" y="3"/>
                    </a:lnTo>
                    <a:lnTo>
                      <a:pt x="93" y="3"/>
                    </a:lnTo>
                    <a:lnTo>
                      <a:pt x="94" y="3"/>
                    </a:lnTo>
                    <a:lnTo>
                      <a:pt x="95" y="3"/>
                    </a:lnTo>
                    <a:lnTo>
                      <a:pt x="96" y="3"/>
                    </a:lnTo>
                    <a:lnTo>
                      <a:pt x="100" y="3"/>
                    </a:lnTo>
                    <a:lnTo>
                      <a:pt x="101" y="3"/>
                    </a:lnTo>
                    <a:lnTo>
                      <a:pt x="108" y="2"/>
                    </a:lnTo>
                    <a:lnTo>
                      <a:pt x="109" y="2"/>
                    </a:lnTo>
                    <a:lnTo>
                      <a:pt x="109" y="1"/>
                    </a:lnTo>
                    <a:lnTo>
                      <a:pt x="110" y="1"/>
                    </a:lnTo>
                    <a:lnTo>
                      <a:pt x="111" y="1"/>
                    </a:lnTo>
                    <a:lnTo>
                      <a:pt x="112" y="1"/>
                    </a:lnTo>
                    <a:lnTo>
                      <a:pt x="114" y="1"/>
                    </a:lnTo>
                    <a:lnTo>
                      <a:pt x="117" y="0"/>
                    </a:lnTo>
                    <a:lnTo>
                      <a:pt x="118" y="0"/>
                    </a:lnTo>
                    <a:lnTo>
                      <a:pt x="119" y="0"/>
                    </a:lnTo>
                    <a:lnTo>
                      <a:pt x="121" y="0"/>
                    </a:lnTo>
                    <a:lnTo>
                      <a:pt x="126" y="0"/>
                    </a:lnTo>
                    <a:lnTo>
                      <a:pt x="126" y="6"/>
                    </a:lnTo>
                    <a:lnTo>
                      <a:pt x="126" y="6"/>
                    </a:lnTo>
                    <a:lnTo>
                      <a:pt x="126" y="6"/>
                    </a:lnTo>
                    <a:lnTo>
                      <a:pt x="125" y="9"/>
                    </a:lnTo>
                    <a:lnTo>
                      <a:pt x="126" y="9"/>
                    </a:lnTo>
                    <a:lnTo>
                      <a:pt x="126" y="12"/>
                    </a:lnTo>
                    <a:lnTo>
                      <a:pt x="126" y="13"/>
                    </a:lnTo>
                    <a:lnTo>
                      <a:pt x="126" y="15"/>
                    </a:lnTo>
                    <a:lnTo>
                      <a:pt x="128" y="16"/>
                    </a:lnTo>
                    <a:lnTo>
                      <a:pt x="128" y="17"/>
                    </a:lnTo>
                    <a:lnTo>
                      <a:pt x="129" y="18"/>
                    </a:lnTo>
                    <a:lnTo>
                      <a:pt x="129" y="19"/>
                    </a:lnTo>
                    <a:lnTo>
                      <a:pt x="130" y="20"/>
                    </a:lnTo>
                    <a:lnTo>
                      <a:pt x="132" y="21"/>
                    </a:lnTo>
                    <a:lnTo>
                      <a:pt x="132" y="21"/>
                    </a:lnTo>
                    <a:lnTo>
                      <a:pt x="132" y="21"/>
                    </a:lnTo>
                    <a:lnTo>
                      <a:pt x="132" y="21"/>
                    </a:lnTo>
                    <a:lnTo>
                      <a:pt x="132" y="23"/>
                    </a:lnTo>
                    <a:lnTo>
                      <a:pt x="132" y="24"/>
                    </a:lnTo>
                    <a:lnTo>
                      <a:pt x="132" y="25"/>
                    </a:lnTo>
                    <a:lnTo>
                      <a:pt x="132" y="26"/>
                    </a:lnTo>
                    <a:lnTo>
                      <a:pt x="133" y="25"/>
                    </a:lnTo>
                    <a:lnTo>
                      <a:pt x="133" y="26"/>
                    </a:lnTo>
                    <a:lnTo>
                      <a:pt x="134" y="27"/>
                    </a:lnTo>
                    <a:lnTo>
                      <a:pt x="133" y="27"/>
                    </a:lnTo>
                    <a:lnTo>
                      <a:pt x="133" y="27"/>
                    </a:lnTo>
                    <a:lnTo>
                      <a:pt x="134" y="27"/>
                    </a:lnTo>
                    <a:lnTo>
                      <a:pt x="133" y="27"/>
                    </a:lnTo>
                    <a:lnTo>
                      <a:pt x="134" y="27"/>
                    </a:lnTo>
                    <a:lnTo>
                      <a:pt x="134" y="28"/>
                    </a:lnTo>
                    <a:lnTo>
                      <a:pt x="134" y="29"/>
                    </a:lnTo>
                    <a:lnTo>
                      <a:pt x="135" y="29"/>
                    </a:lnTo>
                    <a:lnTo>
                      <a:pt x="135" y="30"/>
                    </a:lnTo>
                    <a:lnTo>
                      <a:pt x="135" y="29"/>
                    </a:lnTo>
                    <a:lnTo>
                      <a:pt x="135" y="29"/>
                    </a:lnTo>
                    <a:lnTo>
                      <a:pt x="135" y="30"/>
                    </a:lnTo>
                    <a:lnTo>
                      <a:pt x="135" y="30"/>
                    </a:lnTo>
                    <a:lnTo>
                      <a:pt x="135" y="30"/>
                    </a:lnTo>
                    <a:lnTo>
                      <a:pt x="135" y="30"/>
                    </a:lnTo>
                    <a:lnTo>
                      <a:pt x="135" y="30"/>
                    </a:lnTo>
                    <a:lnTo>
                      <a:pt x="135" y="31"/>
                    </a:lnTo>
                    <a:lnTo>
                      <a:pt x="135" y="31"/>
                    </a:lnTo>
                    <a:lnTo>
                      <a:pt x="135" y="33"/>
                    </a:lnTo>
                    <a:lnTo>
                      <a:pt x="136" y="34"/>
                    </a:lnTo>
                    <a:lnTo>
                      <a:pt x="137" y="34"/>
                    </a:lnTo>
                    <a:lnTo>
                      <a:pt x="136" y="35"/>
                    </a:lnTo>
                    <a:lnTo>
                      <a:pt x="137" y="35"/>
                    </a:lnTo>
                    <a:lnTo>
                      <a:pt x="137" y="36"/>
                    </a:lnTo>
                    <a:lnTo>
                      <a:pt x="137" y="36"/>
                    </a:lnTo>
                    <a:lnTo>
                      <a:pt x="137" y="36"/>
                    </a:lnTo>
                    <a:lnTo>
                      <a:pt x="138" y="36"/>
                    </a:lnTo>
                    <a:lnTo>
                      <a:pt x="138" y="36"/>
                    </a:lnTo>
                    <a:lnTo>
                      <a:pt x="138" y="37"/>
                    </a:lnTo>
                    <a:lnTo>
                      <a:pt x="138" y="37"/>
                    </a:lnTo>
                    <a:lnTo>
                      <a:pt x="138" y="37"/>
                    </a:lnTo>
                    <a:lnTo>
                      <a:pt x="138" y="38"/>
                    </a:lnTo>
                    <a:lnTo>
                      <a:pt x="138" y="39"/>
                    </a:lnTo>
                    <a:lnTo>
                      <a:pt x="138" y="40"/>
                    </a:lnTo>
                    <a:lnTo>
                      <a:pt x="138" y="41"/>
                    </a:lnTo>
                    <a:lnTo>
                      <a:pt x="138" y="42"/>
                    </a:lnTo>
                    <a:lnTo>
                      <a:pt x="139" y="43"/>
                    </a:lnTo>
                    <a:lnTo>
                      <a:pt x="139" y="44"/>
                    </a:lnTo>
                    <a:lnTo>
                      <a:pt x="139" y="45"/>
                    </a:lnTo>
                    <a:lnTo>
                      <a:pt x="139" y="46"/>
                    </a:lnTo>
                    <a:lnTo>
                      <a:pt x="139" y="47"/>
                    </a:lnTo>
                    <a:lnTo>
                      <a:pt x="139" y="50"/>
                    </a:lnTo>
                    <a:lnTo>
                      <a:pt x="139" y="51"/>
                    </a:lnTo>
                    <a:lnTo>
                      <a:pt x="140" y="55"/>
                    </a:lnTo>
                    <a:lnTo>
                      <a:pt x="140" y="56"/>
                    </a:lnTo>
                    <a:lnTo>
                      <a:pt x="141" y="59"/>
                    </a:lnTo>
                    <a:lnTo>
                      <a:pt x="141" y="61"/>
                    </a:lnTo>
                    <a:lnTo>
                      <a:pt x="141" y="64"/>
                    </a:lnTo>
                    <a:lnTo>
                      <a:pt x="141" y="66"/>
                    </a:lnTo>
                    <a:lnTo>
                      <a:pt x="141" y="67"/>
                    </a:lnTo>
                    <a:lnTo>
                      <a:pt x="141" y="67"/>
                    </a:lnTo>
                    <a:lnTo>
                      <a:pt x="141" y="67"/>
                    </a:lnTo>
                    <a:lnTo>
                      <a:pt x="141" y="68"/>
                    </a:lnTo>
                    <a:lnTo>
                      <a:pt x="141" y="69"/>
                    </a:lnTo>
                    <a:lnTo>
                      <a:pt x="141" y="70"/>
                    </a:lnTo>
                    <a:lnTo>
                      <a:pt x="141" y="71"/>
                    </a:lnTo>
                    <a:lnTo>
                      <a:pt x="141" y="72"/>
                    </a:lnTo>
                    <a:lnTo>
                      <a:pt x="141" y="73"/>
                    </a:lnTo>
                    <a:lnTo>
                      <a:pt x="141" y="73"/>
                    </a:lnTo>
                    <a:lnTo>
                      <a:pt x="141" y="74"/>
                    </a:lnTo>
                    <a:lnTo>
                      <a:pt x="142" y="74"/>
                    </a:lnTo>
                    <a:lnTo>
                      <a:pt x="142" y="75"/>
                    </a:lnTo>
                    <a:lnTo>
                      <a:pt x="142" y="76"/>
                    </a:lnTo>
                    <a:lnTo>
                      <a:pt x="142" y="76"/>
                    </a:lnTo>
                    <a:lnTo>
                      <a:pt x="142" y="78"/>
                    </a:lnTo>
                    <a:lnTo>
                      <a:pt x="142" y="79"/>
                    </a:lnTo>
                    <a:lnTo>
                      <a:pt x="142" y="79"/>
                    </a:lnTo>
                    <a:lnTo>
                      <a:pt x="142" y="80"/>
                    </a:lnTo>
                    <a:lnTo>
                      <a:pt x="142" y="81"/>
                    </a:lnTo>
                    <a:lnTo>
                      <a:pt x="142" y="82"/>
                    </a:lnTo>
                    <a:lnTo>
                      <a:pt x="143" y="82"/>
                    </a:lnTo>
                    <a:lnTo>
                      <a:pt x="143" y="83"/>
                    </a:lnTo>
                    <a:lnTo>
                      <a:pt x="143" y="85"/>
                    </a:lnTo>
                    <a:lnTo>
                      <a:pt x="143" y="85"/>
                    </a:lnTo>
                    <a:lnTo>
                      <a:pt x="143" y="87"/>
                    </a:lnTo>
                    <a:lnTo>
                      <a:pt x="143" y="88"/>
                    </a:lnTo>
                    <a:lnTo>
                      <a:pt x="143" y="91"/>
                    </a:lnTo>
                    <a:lnTo>
                      <a:pt x="143" y="93"/>
                    </a:lnTo>
                    <a:lnTo>
                      <a:pt x="143" y="97"/>
                    </a:lnTo>
                    <a:lnTo>
                      <a:pt x="144" y="97"/>
                    </a:lnTo>
                    <a:lnTo>
                      <a:pt x="144" y="99"/>
                    </a:lnTo>
                    <a:lnTo>
                      <a:pt x="144" y="100"/>
                    </a:lnTo>
                    <a:lnTo>
                      <a:pt x="144" y="100"/>
                    </a:lnTo>
                    <a:lnTo>
                      <a:pt x="144" y="103"/>
                    </a:lnTo>
                    <a:lnTo>
                      <a:pt x="144" y="104"/>
                    </a:lnTo>
                    <a:lnTo>
                      <a:pt x="144" y="105"/>
                    </a:lnTo>
                    <a:lnTo>
                      <a:pt x="144" y="108"/>
                    </a:lnTo>
                    <a:lnTo>
                      <a:pt x="144" y="114"/>
                    </a:lnTo>
                    <a:lnTo>
                      <a:pt x="145" y="117"/>
                    </a:lnTo>
                    <a:lnTo>
                      <a:pt x="146" y="124"/>
                    </a:lnTo>
                    <a:lnTo>
                      <a:pt x="146" y="125"/>
                    </a:lnTo>
                    <a:lnTo>
                      <a:pt x="146" y="127"/>
                    </a:lnTo>
                    <a:lnTo>
                      <a:pt x="146" y="130"/>
                    </a:lnTo>
                    <a:lnTo>
                      <a:pt x="146" y="130"/>
                    </a:lnTo>
                    <a:lnTo>
                      <a:pt x="147" y="131"/>
                    </a:lnTo>
                    <a:lnTo>
                      <a:pt x="147" y="133"/>
                    </a:lnTo>
                    <a:lnTo>
                      <a:pt x="147" y="133"/>
                    </a:lnTo>
                    <a:lnTo>
                      <a:pt x="147" y="134"/>
                    </a:lnTo>
                    <a:lnTo>
                      <a:pt x="147" y="135"/>
                    </a:lnTo>
                    <a:lnTo>
                      <a:pt x="147" y="141"/>
                    </a:lnTo>
                    <a:lnTo>
                      <a:pt x="147" y="142"/>
                    </a:lnTo>
                    <a:lnTo>
                      <a:pt x="147" y="143"/>
                    </a:lnTo>
                    <a:lnTo>
                      <a:pt x="147" y="145"/>
                    </a:lnTo>
                    <a:lnTo>
                      <a:pt x="148" y="147"/>
                    </a:lnTo>
                    <a:lnTo>
                      <a:pt x="148" y="148"/>
                    </a:lnTo>
                    <a:lnTo>
                      <a:pt x="148" y="149"/>
                    </a:lnTo>
                    <a:lnTo>
                      <a:pt x="148" y="149"/>
                    </a:lnTo>
                    <a:lnTo>
                      <a:pt x="148" y="150"/>
                    </a:lnTo>
                    <a:lnTo>
                      <a:pt x="148" y="157"/>
                    </a:lnTo>
                    <a:lnTo>
                      <a:pt x="148" y="157"/>
                    </a:lnTo>
                    <a:lnTo>
                      <a:pt x="148" y="157"/>
                    </a:lnTo>
                    <a:lnTo>
                      <a:pt x="147" y="157"/>
                    </a:lnTo>
                    <a:lnTo>
                      <a:pt x="147" y="157"/>
                    </a:lnTo>
                    <a:lnTo>
                      <a:pt x="147" y="158"/>
                    </a:lnTo>
                    <a:lnTo>
                      <a:pt x="146" y="158"/>
                    </a:lnTo>
                    <a:lnTo>
                      <a:pt x="146" y="159"/>
                    </a:lnTo>
                    <a:lnTo>
                      <a:pt x="145" y="159"/>
                    </a:lnTo>
                    <a:lnTo>
                      <a:pt x="146" y="159"/>
                    </a:lnTo>
                    <a:lnTo>
                      <a:pt x="147" y="159"/>
                    </a:lnTo>
                    <a:lnTo>
                      <a:pt x="147" y="160"/>
                    </a:lnTo>
                    <a:lnTo>
                      <a:pt x="146" y="160"/>
                    </a:lnTo>
                    <a:lnTo>
                      <a:pt x="146" y="161"/>
                    </a:lnTo>
                    <a:lnTo>
                      <a:pt x="147" y="161"/>
                    </a:lnTo>
                    <a:lnTo>
                      <a:pt x="146" y="161"/>
                    </a:lnTo>
                    <a:lnTo>
                      <a:pt x="147" y="161"/>
                    </a:lnTo>
                    <a:lnTo>
                      <a:pt x="147" y="162"/>
                    </a:lnTo>
                    <a:lnTo>
                      <a:pt x="147" y="162"/>
                    </a:lnTo>
                    <a:lnTo>
                      <a:pt x="147" y="161"/>
                    </a:lnTo>
                    <a:lnTo>
                      <a:pt x="147" y="164"/>
                    </a:lnTo>
                    <a:lnTo>
                      <a:pt x="147" y="164"/>
                    </a:lnTo>
                    <a:lnTo>
                      <a:pt x="147" y="164"/>
                    </a:lnTo>
                    <a:lnTo>
                      <a:pt x="147" y="164"/>
                    </a:lnTo>
                    <a:lnTo>
                      <a:pt x="147" y="165"/>
                    </a:lnTo>
                    <a:lnTo>
                      <a:pt x="146" y="165"/>
                    </a:lnTo>
                    <a:lnTo>
                      <a:pt x="146" y="166"/>
                    </a:lnTo>
                    <a:lnTo>
                      <a:pt x="145" y="166"/>
                    </a:lnTo>
                    <a:lnTo>
                      <a:pt x="145" y="167"/>
                    </a:lnTo>
                    <a:lnTo>
                      <a:pt x="146" y="167"/>
                    </a:lnTo>
                    <a:lnTo>
                      <a:pt x="145" y="167"/>
                    </a:lnTo>
                    <a:lnTo>
                      <a:pt x="145" y="167"/>
                    </a:lnTo>
                    <a:lnTo>
                      <a:pt x="144" y="167"/>
                    </a:lnTo>
                    <a:lnTo>
                      <a:pt x="145" y="168"/>
                    </a:lnTo>
                    <a:lnTo>
                      <a:pt x="146" y="168"/>
                    </a:lnTo>
                    <a:lnTo>
                      <a:pt x="146" y="169"/>
                    </a:lnTo>
                    <a:lnTo>
                      <a:pt x="145" y="169"/>
                    </a:lnTo>
                    <a:lnTo>
                      <a:pt x="145" y="170"/>
                    </a:lnTo>
                    <a:lnTo>
                      <a:pt x="146" y="169"/>
                    </a:lnTo>
                    <a:lnTo>
                      <a:pt x="146" y="170"/>
                    </a:lnTo>
                    <a:lnTo>
                      <a:pt x="147" y="170"/>
                    </a:lnTo>
                    <a:lnTo>
                      <a:pt x="147" y="170"/>
                    </a:lnTo>
                    <a:lnTo>
                      <a:pt x="147" y="170"/>
                    </a:lnTo>
                    <a:lnTo>
                      <a:pt x="147" y="171"/>
                    </a:lnTo>
                    <a:lnTo>
                      <a:pt x="148" y="171"/>
                    </a:lnTo>
                    <a:lnTo>
                      <a:pt x="148" y="172"/>
                    </a:lnTo>
                    <a:lnTo>
                      <a:pt x="148" y="172"/>
                    </a:lnTo>
                    <a:lnTo>
                      <a:pt x="148" y="172"/>
                    </a:lnTo>
                    <a:lnTo>
                      <a:pt x="148" y="173"/>
                    </a:lnTo>
                    <a:lnTo>
                      <a:pt x="148" y="173"/>
                    </a:lnTo>
                    <a:lnTo>
                      <a:pt x="148" y="174"/>
                    </a:lnTo>
                    <a:lnTo>
                      <a:pt x="149" y="174"/>
                    </a:lnTo>
                    <a:lnTo>
                      <a:pt x="149" y="175"/>
                    </a:lnTo>
                    <a:lnTo>
                      <a:pt x="148" y="175"/>
                    </a:lnTo>
                    <a:lnTo>
                      <a:pt x="149" y="175"/>
                    </a:lnTo>
                    <a:lnTo>
                      <a:pt x="150" y="175"/>
                    </a:lnTo>
                    <a:lnTo>
                      <a:pt x="150" y="176"/>
                    </a:lnTo>
                    <a:lnTo>
                      <a:pt x="150" y="176"/>
                    </a:lnTo>
                    <a:lnTo>
                      <a:pt x="150" y="176"/>
                    </a:lnTo>
                    <a:lnTo>
                      <a:pt x="151" y="176"/>
                    </a:lnTo>
                    <a:lnTo>
                      <a:pt x="150" y="177"/>
                    </a:lnTo>
                    <a:lnTo>
                      <a:pt x="151" y="178"/>
                    </a:lnTo>
                    <a:lnTo>
                      <a:pt x="150" y="178"/>
                    </a:lnTo>
                    <a:lnTo>
                      <a:pt x="150" y="179"/>
                    </a:lnTo>
                    <a:lnTo>
                      <a:pt x="150" y="179"/>
                    </a:lnTo>
                    <a:lnTo>
                      <a:pt x="151" y="179"/>
                    </a:lnTo>
                    <a:lnTo>
                      <a:pt x="150" y="179"/>
                    </a:lnTo>
                    <a:lnTo>
                      <a:pt x="150" y="179"/>
                    </a:lnTo>
                    <a:lnTo>
                      <a:pt x="150" y="179"/>
                    </a:lnTo>
                    <a:lnTo>
                      <a:pt x="150" y="179"/>
                    </a:lnTo>
                    <a:lnTo>
                      <a:pt x="150" y="179"/>
                    </a:lnTo>
                    <a:lnTo>
                      <a:pt x="150" y="179"/>
                    </a:lnTo>
                    <a:lnTo>
                      <a:pt x="150" y="180"/>
                    </a:lnTo>
                    <a:lnTo>
                      <a:pt x="150" y="180"/>
                    </a:lnTo>
                    <a:lnTo>
                      <a:pt x="150" y="181"/>
                    </a:lnTo>
                    <a:lnTo>
                      <a:pt x="150" y="181"/>
                    </a:lnTo>
                    <a:lnTo>
                      <a:pt x="150" y="181"/>
                    </a:lnTo>
                    <a:lnTo>
                      <a:pt x="150" y="182"/>
                    </a:lnTo>
                    <a:lnTo>
                      <a:pt x="151" y="182"/>
                    </a:lnTo>
                    <a:lnTo>
                      <a:pt x="151" y="182"/>
                    </a:lnTo>
                    <a:lnTo>
                      <a:pt x="151" y="183"/>
                    </a:lnTo>
                    <a:lnTo>
                      <a:pt x="151" y="184"/>
                    </a:lnTo>
                    <a:lnTo>
                      <a:pt x="152" y="185"/>
                    </a:lnTo>
                    <a:lnTo>
                      <a:pt x="153" y="185"/>
                    </a:lnTo>
                    <a:lnTo>
                      <a:pt x="153" y="185"/>
                    </a:lnTo>
                    <a:lnTo>
                      <a:pt x="152" y="185"/>
                    </a:lnTo>
                    <a:lnTo>
                      <a:pt x="152" y="186"/>
                    </a:lnTo>
                    <a:lnTo>
                      <a:pt x="152" y="185"/>
                    </a:lnTo>
                    <a:lnTo>
                      <a:pt x="153" y="185"/>
                    </a:lnTo>
                    <a:lnTo>
                      <a:pt x="153" y="186"/>
                    </a:lnTo>
                    <a:lnTo>
                      <a:pt x="152" y="187"/>
                    </a:lnTo>
                    <a:lnTo>
                      <a:pt x="153" y="187"/>
                    </a:lnTo>
                    <a:lnTo>
                      <a:pt x="153" y="187"/>
                    </a:lnTo>
                    <a:lnTo>
                      <a:pt x="152" y="187"/>
                    </a:lnTo>
                    <a:lnTo>
                      <a:pt x="152" y="188"/>
                    </a:lnTo>
                    <a:lnTo>
                      <a:pt x="152" y="188"/>
                    </a:lnTo>
                    <a:lnTo>
                      <a:pt x="152" y="189"/>
                    </a:lnTo>
                    <a:lnTo>
                      <a:pt x="151" y="190"/>
                    </a:lnTo>
                    <a:lnTo>
                      <a:pt x="150" y="191"/>
                    </a:lnTo>
                    <a:lnTo>
                      <a:pt x="149" y="191"/>
                    </a:lnTo>
                    <a:lnTo>
                      <a:pt x="149" y="191"/>
                    </a:lnTo>
                    <a:lnTo>
                      <a:pt x="149" y="192"/>
                    </a:lnTo>
                    <a:lnTo>
                      <a:pt x="148" y="192"/>
                    </a:lnTo>
                    <a:lnTo>
                      <a:pt x="148" y="193"/>
                    </a:lnTo>
                    <a:lnTo>
                      <a:pt x="148" y="194"/>
                    </a:lnTo>
                    <a:lnTo>
                      <a:pt x="148" y="194"/>
                    </a:lnTo>
                    <a:lnTo>
                      <a:pt x="148" y="194"/>
                    </a:lnTo>
                    <a:lnTo>
                      <a:pt x="148" y="194"/>
                    </a:lnTo>
                    <a:lnTo>
                      <a:pt x="148" y="195"/>
                    </a:lnTo>
                    <a:lnTo>
                      <a:pt x="148" y="196"/>
                    </a:lnTo>
                    <a:lnTo>
                      <a:pt x="147" y="196"/>
                    </a:lnTo>
                    <a:lnTo>
                      <a:pt x="147" y="197"/>
                    </a:lnTo>
                    <a:lnTo>
                      <a:pt x="147" y="197"/>
                    </a:lnTo>
                    <a:lnTo>
                      <a:pt x="147" y="198"/>
                    </a:lnTo>
                    <a:lnTo>
                      <a:pt x="148" y="199"/>
                    </a:lnTo>
                    <a:lnTo>
                      <a:pt x="148" y="200"/>
                    </a:lnTo>
                    <a:lnTo>
                      <a:pt x="147" y="200"/>
                    </a:lnTo>
                    <a:lnTo>
                      <a:pt x="147" y="199"/>
                    </a:lnTo>
                    <a:lnTo>
                      <a:pt x="147" y="200"/>
                    </a:lnTo>
                    <a:lnTo>
                      <a:pt x="147" y="200"/>
                    </a:lnTo>
                    <a:lnTo>
                      <a:pt x="145" y="201"/>
                    </a:lnTo>
                    <a:lnTo>
                      <a:pt x="144" y="201"/>
                    </a:lnTo>
                    <a:lnTo>
                      <a:pt x="144" y="201"/>
                    </a:lnTo>
                    <a:lnTo>
                      <a:pt x="144" y="202"/>
                    </a:lnTo>
                    <a:lnTo>
                      <a:pt x="144" y="202"/>
                    </a:lnTo>
                    <a:lnTo>
                      <a:pt x="144" y="202"/>
                    </a:lnTo>
                    <a:lnTo>
                      <a:pt x="145" y="202"/>
                    </a:lnTo>
                    <a:lnTo>
                      <a:pt x="144" y="203"/>
                    </a:lnTo>
                    <a:lnTo>
                      <a:pt x="144" y="203"/>
                    </a:lnTo>
                    <a:lnTo>
                      <a:pt x="144" y="204"/>
                    </a:lnTo>
                    <a:lnTo>
                      <a:pt x="143" y="206"/>
                    </a:lnTo>
                    <a:lnTo>
                      <a:pt x="143" y="207"/>
                    </a:lnTo>
                    <a:lnTo>
                      <a:pt x="142" y="208"/>
                    </a:lnTo>
                    <a:lnTo>
                      <a:pt x="142" y="210"/>
                    </a:lnTo>
                    <a:lnTo>
                      <a:pt x="142" y="210"/>
                    </a:lnTo>
                    <a:lnTo>
                      <a:pt x="142" y="210"/>
                    </a:lnTo>
                    <a:lnTo>
                      <a:pt x="142" y="211"/>
                    </a:lnTo>
                    <a:lnTo>
                      <a:pt x="141" y="211"/>
                    </a:lnTo>
                    <a:lnTo>
                      <a:pt x="141" y="211"/>
                    </a:lnTo>
                    <a:lnTo>
                      <a:pt x="141" y="210"/>
                    </a:lnTo>
                    <a:lnTo>
                      <a:pt x="141" y="210"/>
                    </a:lnTo>
                    <a:lnTo>
                      <a:pt x="140" y="210"/>
                    </a:lnTo>
                    <a:lnTo>
                      <a:pt x="140" y="211"/>
                    </a:lnTo>
                    <a:lnTo>
                      <a:pt x="139" y="211"/>
                    </a:lnTo>
                    <a:lnTo>
                      <a:pt x="139" y="212"/>
                    </a:lnTo>
                    <a:lnTo>
                      <a:pt x="138" y="212"/>
                    </a:lnTo>
                    <a:lnTo>
                      <a:pt x="139" y="210"/>
                    </a:lnTo>
                    <a:lnTo>
                      <a:pt x="138" y="210"/>
                    </a:lnTo>
                    <a:lnTo>
                      <a:pt x="138" y="210"/>
                    </a:lnTo>
                    <a:lnTo>
                      <a:pt x="138" y="211"/>
                    </a:lnTo>
                    <a:lnTo>
                      <a:pt x="138" y="212"/>
                    </a:lnTo>
                    <a:lnTo>
                      <a:pt x="137" y="212"/>
                    </a:lnTo>
                    <a:lnTo>
                      <a:pt x="138" y="213"/>
                    </a:lnTo>
                    <a:lnTo>
                      <a:pt x="137" y="213"/>
                    </a:lnTo>
                    <a:lnTo>
                      <a:pt x="137" y="213"/>
                    </a:lnTo>
                    <a:lnTo>
                      <a:pt x="137" y="214"/>
                    </a:lnTo>
                    <a:lnTo>
                      <a:pt x="137" y="213"/>
                    </a:lnTo>
                    <a:lnTo>
                      <a:pt x="137" y="213"/>
                    </a:lnTo>
                    <a:lnTo>
                      <a:pt x="136" y="213"/>
                    </a:lnTo>
                    <a:lnTo>
                      <a:pt x="137" y="213"/>
                    </a:lnTo>
                    <a:lnTo>
                      <a:pt x="137" y="214"/>
                    </a:lnTo>
                    <a:lnTo>
                      <a:pt x="137" y="216"/>
                    </a:lnTo>
                    <a:lnTo>
                      <a:pt x="137" y="216"/>
                    </a:lnTo>
                    <a:lnTo>
                      <a:pt x="138" y="217"/>
                    </a:lnTo>
                    <a:lnTo>
                      <a:pt x="138" y="218"/>
                    </a:lnTo>
                    <a:lnTo>
                      <a:pt x="138" y="217"/>
                    </a:lnTo>
                    <a:lnTo>
                      <a:pt x="139" y="217"/>
                    </a:lnTo>
                    <a:lnTo>
                      <a:pt x="139" y="218"/>
                    </a:lnTo>
                    <a:lnTo>
                      <a:pt x="138" y="218"/>
                    </a:lnTo>
                    <a:lnTo>
                      <a:pt x="139" y="218"/>
                    </a:lnTo>
                    <a:lnTo>
                      <a:pt x="138" y="219"/>
                    </a:lnTo>
                    <a:lnTo>
                      <a:pt x="138" y="219"/>
                    </a:lnTo>
                    <a:lnTo>
                      <a:pt x="138" y="219"/>
                    </a:lnTo>
                    <a:lnTo>
                      <a:pt x="137" y="219"/>
                    </a:lnTo>
                    <a:lnTo>
                      <a:pt x="137" y="219"/>
                    </a:lnTo>
                    <a:lnTo>
                      <a:pt x="137" y="220"/>
                    </a:lnTo>
                    <a:lnTo>
                      <a:pt x="137" y="220"/>
                    </a:lnTo>
                    <a:lnTo>
                      <a:pt x="136" y="221"/>
                    </a:lnTo>
                    <a:lnTo>
                      <a:pt x="136" y="222"/>
                    </a:lnTo>
                    <a:lnTo>
                      <a:pt x="137" y="221"/>
                    </a:lnTo>
                    <a:lnTo>
                      <a:pt x="138" y="221"/>
                    </a:lnTo>
                    <a:lnTo>
                      <a:pt x="138" y="222"/>
                    </a:lnTo>
                    <a:lnTo>
                      <a:pt x="138" y="222"/>
                    </a:lnTo>
                    <a:lnTo>
                      <a:pt x="137" y="223"/>
                    </a:lnTo>
                    <a:lnTo>
                      <a:pt x="137" y="223"/>
                    </a:lnTo>
                    <a:lnTo>
                      <a:pt x="135" y="224"/>
                    </a:lnTo>
                    <a:lnTo>
                      <a:pt x="135" y="225"/>
                    </a:lnTo>
                    <a:lnTo>
                      <a:pt x="136" y="225"/>
                    </a:lnTo>
                    <a:lnTo>
                      <a:pt x="137" y="225"/>
                    </a:lnTo>
                    <a:lnTo>
                      <a:pt x="136" y="225"/>
                    </a:lnTo>
                    <a:lnTo>
                      <a:pt x="136" y="225"/>
                    </a:lnTo>
                    <a:lnTo>
                      <a:pt x="137" y="227"/>
                    </a:lnTo>
                    <a:lnTo>
                      <a:pt x="137" y="228"/>
                    </a:lnTo>
                    <a:lnTo>
                      <a:pt x="136" y="228"/>
                    </a:lnTo>
                    <a:lnTo>
                      <a:pt x="135" y="228"/>
                    </a:lnTo>
                    <a:lnTo>
                      <a:pt x="135" y="228"/>
                    </a:lnTo>
                    <a:lnTo>
                      <a:pt x="136" y="229"/>
                    </a:lnTo>
                    <a:lnTo>
                      <a:pt x="136" y="230"/>
                    </a:lnTo>
                    <a:lnTo>
                      <a:pt x="135" y="230"/>
                    </a:lnTo>
                    <a:lnTo>
                      <a:pt x="135" y="229"/>
                    </a:lnTo>
                    <a:lnTo>
                      <a:pt x="135" y="230"/>
                    </a:lnTo>
                    <a:lnTo>
                      <a:pt x="136" y="231"/>
                    </a:lnTo>
                    <a:lnTo>
                      <a:pt x="137" y="231"/>
                    </a:lnTo>
                    <a:lnTo>
                      <a:pt x="137" y="231"/>
                    </a:lnTo>
                    <a:lnTo>
                      <a:pt x="136" y="231"/>
                    </a:lnTo>
                    <a:lnTo>
                      <a:pt x="135" y="231"/>
                    </a:lnTo>
                    <a:lnTo>
                      <a:pt x="135" y="231"/>
                    </a:lnTo>
                    <a:lnTo>
                      <a:pt x="134" y="231"/>
                    </a:lnTo>
                    <a:lnTo>
                      <a:pt x="133" y="231"/>
                    </a:lnTo>
                    <a:lnTo>
                      <a:pt x="134" y="232"/>
                    </a:lnTo>
                    <a:lnTo>
                      <a:pt x="135" y="233"/>
                    </a:lnTo>
                    <a:lnTo>
                      <a:pt x="135" y="234"/>
                    </a:lnTo>
                    <a:lnTo>
                      <a:pt x="136" y="234"/>
                    </a:lnTo>
                    <a:lnTo>
                      <a:pt x="137" y="234"/>
                    </a:lnTo>
                    <a:lnTo>
                      <a:pt x="137" y="234"/>
                    </a:lnTo>
                    <a:lnTo>
                      <a:pt x="136" y="234"/>
                    </a:lnTo>
                    <a:lnTo>
                      <a:pt x="135" y="234"/>
                    </a:lnTo>
                    <a:lnTo>
                      <a:pt x="135" y="234"/>
                    </a:lnTo>
                    <a:lnTo>
                      <a:pt x="134" y="234"/>
                    </a:lnTo>
                    <a:lnTo>
                      <a:pt x="134" y="235"/>
                    </a:lnTo>
                    <a:lnTo>
                      <a:pt x="135" y="236"/>
                    </a:lnTo>
                    <a:lnTo>
                      <a:pt x="135" y="236"/>
                    </a:lnTo>
                    <a:lnTo>
                      <a:pt x="136" y="235"/>
                    </a:lnTo>
                    <a:lnTo>
                      <a:pt x="137" y="235"/>
                    </a:lnTo>
                    <a:lnTo>
                      <a:pt x="137" y="236"/>
                    </a:lnTo>
                    <a:lnTo>
                      <a:pt x="136" y="237"/>
                    </a:lnTo>
                    <a:lnTo>
                      <a:pt x="136" y="237"/>
                    </a:lnTo>
                    <a:lnTo>
                      <a:pt x="136" y="238"/>
                    </a:lnTo>
                    <a:lnTo>
                      <a:pt x="136" y="239"/>
                    </a:lnTo>
                    <a:lnTo>
                      <a:pt x="135" y="239"/>
                    </a:lnTo>
                    <a:lnTo>
                      <a:pt x="135" y="240"/>
                    </a:lnTo>
                    <a:lnTo>
                      <a:pt x="135" y="240"/>
                    </a:lnTo>
                    <a:lnTo>
                      <a:pt x="135" y="240"/>
                    </a:lnTo>
                    <a:lnTo>
                      <a:pt x="134" y="240"/>
                    </a:lnTo>
                    <a:lnTo>
                      <a:pt x="133" y="240"/>
                    </a:lnTo>
                    <a:lnTo>
                      <a:pt x="133" y="241"/>
                    </a:lnTo>
                    <a:lnTo>
                      <a:pt x="132" y="241"/>
                    </a:lnTo>
                    <a:lnTo>
                      <a:pt x="132" y="242"/>
                    </a:lnTo>
                    <a:lnTo>
                      <a:pt x="132" y="243"/>
                    </a:lnTo>
                    <a:lnTo>
                      <a:pt x="132" y="243"/>
                    </a:lnTo>
                    <a:lnTo>
                      <a:pt x="132" y="243"/>
                    </a:lnTo>
                    <a:lnTo>
                      <a:pt x="132" y="244"/>
                    </a:lnTo>
                    <a:lnTo>
                      <a:pt x="132" y="245"/>
                    </a:lnTo>
                    <a:lnTo>
                      <a:pt x="132" y="245"/>
                    </a:lnTo>
                    <a:lnTo>
                      <a:pt x="132" y="246"/>
                    </a:lnTo>
                    <a:lnTo>
                      <a:pt x="132" y="246"/>
                    </a:lnTo>
                    <a:lnTo>
                      <a:pt x="133" y="246"/>
                    </a:lnTo>
                    <a:lnTo>
                      <a:pt x="133" y="247"/>
                    </a:lnTo>
                    <a:lnTo>
                      <a:pt x="133" y="248"/>
                    </a:lnTo>
                    <a:lnTo>
                      <a:pt x="134" y="248"/>
                    </a:lnTo>
                    <a:lnTo>
                      <a:pt x="134" y="248"/>
                    </a:lnTo>
                    <a:lnTo>
                      <a:pt x="135" y="248"/>
                    </a:lnTo>
                    <a:lnTo>
                      <a:pt x="135" y="249"/>
                    </a:lnTo>
                    <a:lnTo>
                      <a:pt x="135" y="249"/>
                    </a:lnTo>
                    <a:lnTo>
                      <a:pt x="135" y="249"/>
                    </a:lnTo>
                    <a:lnTo>
                      <a:pt x="136" y="249"/>
                    </a:lnTo>
                    <a:lnTo>
                      <a:pt x="136" y="250"/>
                    </a:lnTo>
                    <a:lnTo>
                      <a:pt x="137" y="250"/>
                    </a:lnTo>
                    <a:lnTo>
                      <a:pt x="137" y="251"/>
                    </a:lnTo>
                    <a:lnTo>
                      <a:pt x="137" y="252"/>
                    </a:lnTo>
                    <a:lnTo>
                      <a:pt x="136" y="252"/>
                    </a:lnTo>
                    <a:lnTo>
                      <a:pt x="136" y="252"/>
                    </a:lnTo>
                    <a:lnTo>
                      <a:pt x="135" y="252"/>
                    </a:lnTo>
                    <a:lnTo>
                      <a:pt x="134" y="253"/>
                    </a:lnTo>
                    <a:lnTo>
                      <a:pt x="133" y="253"/>
                    </a:lnTo>
                    <a:lnTo>
                      <a:pt x="132" y="253"/>
                    </a:lnTo>
                    <a:lnTo>
                      <a:pt x="132" y="253"/>
                    </a:lnTo>
                    <a:lnTo>
                      <a:pt x="132" y="254"/>
                    </a:lnTo>
                    <a:lnTo>
                      <a:pt x="131" y="254"/>
                    </a:lnTo>
                    <a:lnTo>
                      <a:pt x="129" y="254"/>
                    </a:lnTo>
                    <a:lnTo>
                      <a:pt x="128" y="255"/>
                    </a:lnTo>
                    <a:lnTo>
                      <a:pt x="127" y="255"/>
                    </a:lnTo>
                    <a:lnTo>
                      <a:pt x="127" y="255"/>
                    </a:lnTo>
                    <a:lnTo>
                      <a:pt x="126" y="255"/>
                    </a:lnTo>
                    <a:lnTo>
                      <a:pt x="126" y="255"/>
                    </a:lnTo>
                    <a:lnTo>
                      <a:pt x="126" y="256"/>
                    </a:lnTo>
                    <a:lnTo>
                      <a:pt x="126" y="256"/>
                    </a:lnTo>
                    <a:lnTo>
                      <a:pt x="126" y="257"/>
                    </a:lnTo>
                    <a:lnTo>
                      <a:pt x="124" y="255"/>
                    </a:lnTo>
                    <a:lnTo>
                      <a:pt x="123" y="255"/>
                    </a:lnTo>
                    <a:lnTo>
                      <a:pt x="123" y="256"/>
                    </a:lnTo>
                    <a:lnTo>
                      <a:pt x="122" y="256"/>
                    </a:lnTo>
                    <a:lnTo>
                      <a:pt x="122" y="257"/>
                    </a:lnTo>
                    <a:lnTo>
                      <a:pt x="121" y="257"/>
                    </a:lnTo>
                    <a:lnTo>
                      <a:pt x="121" y="258"/>
                    </a:lnTo>
                    <a:lnTo>
                      <a:pt x="121" y="258"/>
                    </a:lnTo>
                    <a:lnTo>
                      <a:pt x="120" y="259"/>
                    </a:lnTo>
                    <a:lnTo>
                      <a:pt x="121" y="260"/>
                    </a:lnTo>
                    <a:lnTo>
                      <a:pt x="120" y="260"/>
                    </a:lnTo>
                    <a:lnTo>
                      <a:pt x="120" y="261"/>
                    </a:lnTo>
                    <a:lnTo>
                      <a:pt x="120" y="261"/>
                    </a:lnTo>
                    <a:lnTo>
                      <a:pt x="120" y="262"/>
                    </a:lnTo>
                    <a:lnTo>
                      <a:pt x="120" y="263"/>
                    </a:lnTo>
                    <a:lnTo>
                      <a:pt x="120" y="263"/>
                    </a:lnTo>
                    <a:lnTo>
                      <a:pt x="120" y="264"/>
                    </a:lnTo>
                    <a:lnTo>
                      <a:pt x="120" y="264"/>
                    </a:lnTo>
                    <a:lnTo>
                      <a:pt x="120" y="264"/>
                    </a:lnTo>
                    <a:lnTo>
                      <a:pt x="120" y="264"/>
                    </a:lnTo>
                    <a:lnTo>
                      <a:pt x="120" y="264"/>
                    </a:lnTo>
                    <a:lnTo>
                      <a:pt x="121" y="265"/>
                    </a:lnTo>
                    <a:lnTo>
                      <a:pt x="122" y="266"/>
                    </a:lnTo>
                    <a:lnTo>
                      <a:pt x="122" y="267"/>
                    </a:lnTo>
                    <a:lnTo>
                      <a:pt x="123" y="267"/>
                    </a:lnTo>
                    <a:lnTo>
                      <a:pt x="123" y="267"/>
                    </a:lnTo>
                    <a:lnTo>
                      <a:pt x="123" y="267"/>
                    </a:lnTo>
                    <a:lnTo>
                      <a:pt x="123" y="268"/>
                    </a:lnTo>
                    <a:lnTo>
                      <a:pt x="123" y="269"/>
                    </a:lnTo>
                    <a:lnTo>
                      <a:pt x="124" y="270"/>
                    </a:lnTo>
                    <a:lnTo>
                      <a:pt x="124" y="270"/>
                    </a:lnTo>
                    <a:lnTo>
                      <a:pt x="124" y="270"/>
                    </a:lnTo>
                    <a:lnTo>
                      <a:pt x="123" y="272"/>
                    </a:lnTo>
                    <a:lnTo>
                      <a:pt x="123" y="273"/>
                    </a:lnTo>
                    <a:lnTo>
                      <a:pt x="123" y="274"/>
                    </a:lnTo>
                    <a:lnTo>
                      <a:pt x="122" y="274"/>
                    </a:lnTo>
                    <a:lnTo>
                      <a:pt x="121" y="274"/>
                    </a:lnTo>
                    <a:lnTo>
                      <a:pt x="120" y="274"/>
                    </a:lnTo>
                    <a:lnTo>
                      <a:pt x="120" y="274"/>
                    </a:lnTo>
                    <a:lnTo>
                      <a:pt x="120" y="273"/>
                    </a:lnTo>
                    <a:lnTo>
                      <a:pt x="119" y="273"/>
                    </a:lnTo>
                    <a:lnTo>
                      <a:pt x="118" y="273"/>
                    </a:lnTo>
                    <a:lnTo>
                      <a:pt x="118" y="273"/>
                    </a:lnTo>
                    <a:lnTo>
                      <a:pt x="117" y="273"/>
                    </a:lnTo>
                    <a:lnTo>
                      <a:pt x="117" y="272"/>
                    </a:lnTo>
                    <a:lnTo>
                      <a:pt x="117" y="272"/>
                    </a:lnTo>
                    <a:lnTo>
                      <a:pt x="116" y="271"/>
                    </a:lnTo>
                    <a:lnTo>
                      <a:pt x="116" y="272"/>
                    </a:lnTo>
                    <a:lnTo>
                      <a:pt x="116" y="271"/>
                    </a:lnTo>
                    <a:lnTo>
                      <a:pt x="115" y="271"/>
                    </a:lnTo>
                    <a:lnTo>
                      <a:pt x="115" y="271"/>
                    </a:lnTo>
                    <a:lnTo>
                      <a:pt x="114" y="270"/>
                    </a:lnTo>
                    <a:lnTo>
                      <a:pt x="114" y="270"/>
                    </a:lnTo>
                    <a:lnTo>
                      <a:pt x="113" y="270"/>
                    </a:lnTo>
                    <a:lnTo>
                      <a:pt x="112" y="270"/>
                    </a:lnTo>
                    <a:lnTo>
                      <a:pt x="112" y="270"/>
                    </a:lnTo>
                    <a:lnTo>
                      <a:pt x="112" y="270"/>
                    </a:lnTo>
                    <a:lnTo>
                      <a:pt x="111" y="270"/>
                    </a:lnTo>
                    <a:lnTo>
                      <a:pt x="111" y="270"/>
                    </a:lnTo>
                    <a:lnTo>
                      <a:pt x="110" y="270"/>
                    </a:lnTo>
                    <a:lnTo>
                      <a:pt x="109" y="270"/>
                    </a:lnTo>
                    <a:lnTo>
                      <a:pt x="109" y="269"/>
                    </a:lnTo>
                    <a:lnTo>
                      <a:pt x="109" y="269"/>
                    </a:lnTo>
                    <a:lnTo>
                      <a:pt x="109" y="269"/>
                    </a:lnTo>
                    <a:lnTo>
                      <a:pt x="108" y="268"/>
                    </a:lnTo>
                    <a:lnTo>
                      <a:pt x="107" y="268"/>
                    </a:lnTo>
                    <a:lnTo>
                      <a:pt x="106" y="267"/>
                    </a:lnTo>
                    <a:lnTo>
                      <a:pt x="105" y="267"/>
                    </a:lnTo>
                    <a:lnTo>
                      <a:pt x="104" y="267"/>
                    </a:lnTo>
                    <a:lnTo>
                      <a:pt x="104" y="267"/>
                    </a:lnTo>
                    <a:lnTo>
                      <a:pt x="103" y="267"/>
                    </a:lnTo>
                    <a:lnTo>
                      <a:pt x="103" y="268"/>
                    </a:lnTo>
                    <a:lnTo>
                      <a:pt x="102" y="268"/>
                    </a:lnTo>
                    <a:lnTo>
                      <a:pt x="101" y="269"/>
                    </a:lnTo>
                    <a:lnTo>
                      <a:pt x="100" y="269"/>
                    </a:lnTo>
                    <a:lnTo>
                      <a:pt x="100" y="270"/>
                    </a:lnTo>
                    <a:lnTo>
                      <a:pt x="99" y="270"/>
                    </a:lnTo>
                    <a:lnTo>
                      <a:pt x="99" y="270"/>
                    </a:lnTo>
                    <a:lnTo>
                      <a:pt x="99" y="271"/>
                    </a:lnTo>
                    <a:lnTo>
                      <a:pt x="99" y="272"/>
                    </a:lnTo>
                    <a:lnTo>
                      <a:pt x="99" y="273"/>
                    </a:lnTo>
                    <a:lnTo>
                      <a:pt x="99" y="273"/>
                    </a:lnTo>
                    <a:lnTo>
                      <a:pt x="98" y="273"/>
                    </a:lnTo>
                    <a:lnTo>
                      <a:pt x="98" y="274"/>
                    </a:lnTo>
                    <a:lnTo>
                      <a:pt x="97" y="274"/>
                    </a:lnTo>
                    <a:lnTo>
                      <a:pt x="97" y="275"/>
                    </a:lnTo>
                    <a:lnTo>
                      <a:pt x="97" y="275"/>
                    </a:lnTo>
                    <a:lnTo>
                      <a:pt x="97" y="276"/>
                    </a:lnTo>
                    <a:lnTo>
                      <a:pt x="96" y="276"/>
                    </a:lnTo>
                    <a:lnTo>
                      <a:pt x="96" y="277"/>
                    </a:lnTo>
                    <a:lnTo>
                      <a:pt x="96" y="278"/>
                    </a:lnTo>
                    <a:lnTo>
                      <a:pt x="96" y="278"/>
                    </a:lnTo>
                    <a:lnTo>
                      <a:pt x="97" y="279"/>
                    </a:lnTo>
                    <a:lnTo>
                      <a:pt x="98" y="280"/>
                    </a:lnTo>
                    <a:lnTo>
                      <a:pt x="97" y="281"/>
                    </a:lnTo>
                    <a:lnTo>
                      <a:pt x="96" y="281"/>
                    </a:lnTo>
                    <a:lnTo>
                      <a:pt x="96" y="280"/>
                    </a:lnTo>
                    <a:lnTo>
                      <a:pt x="95" y="279"/>
                    </a:lnTo>
                    <a:lnTo>
                      <a:pt x="94" y="278"/>
                    </a:lnTo>
                    <a:lnTo>
                      <a:pt x="93" y="276"/>
                    </a:lnTo>
                    <a:lnTo>
                      <a:pt x="93" y="276"/>
                    </a:lnTo>
                    <a:lnTo>
                      <a:pt x="91" y="276"/>
                    </a:lnTo>
                    <a:lnTo>
                      <a:pt x="91" y="277"/>
                    </a:lnTo>
                    <a:lnTo>
                      <a:pt x="91" y="278"/>
                    </a:lnTo>
                    <a:lnTo>
                      <a:pt x="93" y="278"/>
                    </a:lnTo>
                    <a:lnTo>
                      <a:pt x="93" y="278"/>
                    </a:lnTo>
                    <a:lnTo>
                      <a:pt x="93" y="279"/>
                    </a:lnTo>
                    <a:lnTo>
                      <a:pt x="93" y="279"/>
                    </a:lnTo>
                    <a:lnTo>
                      <a:pt x="93" y="280"/>
                    </a:lnTo>
                    <a:lnTo>
                      <a:pt x="92" y="280"/>
                    </a:lnTo>
                    <a:lnTo>
                      <a:pt x="91" y="279"/>
                    </a:lnTo>
                    <a:lnTo>
                      <a:pt x="91" y="279"/>
                    </a:lnTo>
                    <a:lnTo>
                      <a:pt x="90" y="279"/>
                    </a:lnTo>
                    <a:lnTo>
                      <a:pt x="89" y="278"/>
                    </a:lnTo>
                    <a:lnTo>
                      <a:pt x="88" y="278"/>
                    </a:lnTo>
                    <a:lnTo>
                      <a:pt x="88" y="278"/>
                    </a:lnTo>
                    <a:lnTo>
                      <a:pt x="88" y="277"/>
                    </a:lnTo>
                    <a:lnTo>
                      <a:pt x="88" y="276"/>
                    </a:lnTo>
                    <a:lnTo>
                      <a:pt x="88" y="276"/>
                    </a:lnTo>
                    <a:lnTo>
                      <a:pt x="88" y="276"/>
                    </a:lnTo>
                    <a:lnTo>
                      <a:pt x="88" y="275"/>
                    </a:lnTo>
                    <a:lnTo>
                      <a:pt x="88" y="274"/>
                    </a:lnTo>
                    <a:lnTo>
                      <a:pt x="87" y="274"/>
                    </a:lnTo>
                    <a:lnTo>
                      <a:pt x="87" y="273"/>
                    </a:lnTo>
                    <a:lnTo>
                      <a:pt x="86" y="273"/>
                    </a:lnTo>
                    <a:lnTo>
                      <a:pt x="86" y="272"/>
                    </a:lnTo>
                    <a:lnTo>
                      <a:pt x="85" y="270"/>
                    </a:lnTo>
                    <a:lnTo>
                      <a:pt x="85" y="270"/>
                    </a:lnTo>
                    <a:lnTo>
                      <a:pt x="85" y="270"/>
                    </a:lnTo>
                    <a:lnTo>
                      <a:pt x="85" y="268"/>
                    </a:lnTo>
                    <a:lnTo>
                      <a:pt x="85" y="267"/>
                    </a:lnTo>
                    <a:lnTo>
                      <a:pt x="84" y="267"/>
                    </a:lnTo>
                    <a:lnTo>
                      <a:pt x="83" y="268"/>
                    </a:lnTo>
                    <a:lnTo>
                      <a:pt x="82" y="267"/>
                    </a:lnTo>
                    <a:lnTo>
                      <a:pt x="82" y="266"/>
                    </a:lnTo>
                    <a:lnTo>
                      <a:pt x="82" y="266"/>
                    </a:lnTo>
                    <a:lnTo>
                      <a:pt x="82" y="264"/>
                    </a:lnTo>
                    <a:lnTo>
                      <a:pt x="82" y="264"/>
                    </a:lnTo>
                    <a:lnTo>
                      <a:pt x="83" y="264"/>
                    </a:lnTo>
                    <a:lnTo>
                      <a:pt x="83" y="263"/>
                    </a:lnTo>
                    <a:lnTo>
                      <a:pt x="84" y="263"/>
                    </a:lnTo>
                    <a:lnTo>
                      <a:pt x="85" y="263"/>
                    </a:lnTo>
                    <a:lnTo>
                      <a:pt x="85" y="263"/>
                    </a:lnTo>
                    <a:lnTo>
                      <a:pt x="85" y="263"/>
                    </a:lnTo>
                    <a:lnTo>
                      <a:pt x="85" y="262"/>
                    </a:lnTo>
                    <a:lnTo>
                      <a:pt x="86" y="261"/>
                    </a:lnTo>
                    <a:lnTo>
                      <a:pt x="86" y="261"/>
                    </a:lnTo>
                    <a:lnTo>
                      <a:pt x="85" y="261"/>
                    </a:lnTo>
                    <a:lnTo>
                      <a:pt x="85" y="260"/>
                    </a:lnTo>
                    <a:lnTo>
                      <a:pt x="85" y="258"/>
                    </a:lnTo>
                    <a:lnTo>
                      <a:pt x="85" y="258"/>
                    </a:lnTo>
                    <a:lnTo>
                      <a:pt x="85" y="258"/>
                    </a:lnTo>
                    <a:lnTo>
                      <a:pt x="84" y="258"/>
                    </a:lnTo>
                    <a:lnTo>
                      <a:pt x="84" y="257"/>
                    </a:lnTo>
                    <a:lnTo>
                      <a:pt x="83" y="257"/>
                    </a:lnTo>
                    <a:lnTo>
                      <a:pt x="83" y="256"/>
                    </a:lnTo>
                    <a:lnTo>
                      <a:pt x="82" y="255"/>
                    </a:lnTo>
                    <a:lnTo>
                      <a:pt x="82" y="255"/>
                    </a:lnTo>
                    <a:lnTo>
                      <a:pt x="82" y="255"/>
                    </a:lnTo>
                    <a:lnTo>
                      <a:pt x="82" y="254"/>
                    </a:lnTo>
                    <a:lnTo>
                      <a:pt x="82" y="254"/>
                    </a:lnTo>
                    <a:lnTo>
                      <a:pt x="82" y="253"/>
                    </a:lnTo>
                    <a:lnTo>
                      <a:pt x="82" y="252"/>
                    </a:lnTo>
                    <a:lnTo>
                      <a:pt x="82" y="252"/>
                    </a:lnTo>
                    <a:lnTo>
                      <a:pt x="82" y="251"/>
                    </a:lnTo>
                    <a:lnTo>
                      <a:pt x="82" y="251"/>
                    </a:lnTo>
                    <a:lnTo>
                      <a:pt x="82" y="251"/>
                    </a:lnTo>
                    <a:lnTo>
                      <a:pt x="82" y="250"/>
                    </a:lnTo>
                    <a:lnTo>
                      <a:pt x="82" y="249"/>
                    </a:lnTo>
                    <a:lnTo>
                      <a:pt x="82" y="249"/>
                    </a:lnTo>
                    <a:lnTo>
                      <a:pt x="82" y="249"/>
                    </a:lnTo>
                    <a:lnTo>
                      <a:pt x="82" y="248"/>
                    </a:lnTo>
                    <a:lnTo>
                      <a:pt x="82" y="248"/>
                    </a:lnTo>
                    <a:lnTo>
                      <a:pt x="82" y="247"/>
                    </a:lnTo>
                    <a:lnTo>
                      <a:pt x="82" y="246"/>
                    </a:lnTo>
                    <a:lnTo>
                      <a:pt x="82" y="246"/>
                    </a:lnTo>
                    <a:lnTo>
                      <a:pt x="81" y="246"/>
                    </a:lnTo>
                    <a:lnTo>
                      <a:pt x="80" y="246"/>
                    </a:lnTo>
                    <a:lnTo>
                      <a:pt x="79" y="246"/>
                    </a:lnTo>
                    <a:lnTo>
                      <a:pt x="79" y="245"/>
                    </a:lnTo>
                    <a:lnTo>
                      <a:pt x="79" y="245"/>
                    </a:lnTo>
                    <a:lnTo>
                      <a:pt x="78" y="245"/>
                    </a:lnTo>
                    <a:lnTo>
                      <a:pt x="78" y="244"/>
                    </a:lnTo>
                    <a:lnTo>
                      <a:pt x="77" y="243"/>
                    </a:lnTo>
                    <a:lnTo>
                      <a:pt x="76" y="243"/>
                    </a:lnTo>
                    <a:lnTo>
                      <a:pt x="76" y="243"/>
                    </a:lnTo>
                    <a:lnTo>
                      <a:pt x="76" y="243"/>
                    </a:lnTo>
                    <a:lnTo>
                      <a:pt x="76" y="243"/>
                    </a:lnTo>
                    <a:lnTo>
                      <a:pt x="76" y="242"/>
                    </a:lnTo>
                    <a:lnTo>
                      <a:pt x="76" y="241"/>
                    </a:lnTo>
                    <a:lnTo>
                      <a:pt x="75" y="240"/>
                    </a:lnTo>
                    <a:lnTo>
                      <a:pt x="73" y="240"/>
                    </a:lnTo>
                    <a:lnTo>
                      <a:pt x="73" y="240"/>
                    </a:lnTo>
                    <a:lnTo>
                      <a:pt x="72" y="239"/>
                    </a:lnTo>
                    <a:lnTo>
                      <a:pt x="71" y="239"/>
                    </a:lnTo>
                    <a:lnTo>
                      <a:pt x="71" y="239"/>
                    </a:lnTo>
                    <a:lnTo>
                      <a:pt x="71" y="238"/>
                    </a:lnTo>
                    <a:lnTo>
                      <a:pt x="70" y="239"/>
                    </a:lnTo>
                    <a:lnTo>
                      <a:pt x="70" y="238"/>
                    </a:lnTo>
                    <a:lnTo>
                      <a:pt x="70" y="238"/>
                    </a:lnTo>
                    <a:lnTo>
                      <a:pt x="70" y="237"/>
                    </a:lnTo>
                    <a:lnTo>
                      <a:pt x="70" y="237"/>
                    </a:lnTo>
                    <a:lnTo>
                      <a:pt x="70" y="237"/>
                    </a:lnTo>
                    <a:lnTo>
                      <a:pt x="68" y="236"/>
                    </a:lnTo>
                    <a:lnTo>
                      <a:pt x="67" y="236"/>
                    </a:lnTo>
                    <a:lnTo>
                      <a:pt x="67" y="237"/>
                    </a:lnTo>
                    <a:lnTo>
                      <a:pt x="67" y="237"/>
                    </a:lnTo>
                    <a:lnTo>
                      <a:pt x="66" y="238"/>
                    </a:lnTo>
                    <a:lnTo>
                      <a:pt x="65" y="238"/>
                    </a:lnTo>
                    <a:lnTo>
                      <a:pt x="64" y="237"/>
                    </a:lnTo>
                    <a:lnTo>
                      <a:pt x="64" y="237"/>
                    </a:lnTo>
                    <a:lnTo>
                      <a:pt x="64" y="236"/>
                    </a:lnTo>
                    <a:lnTo>
                      <a:pt x="63" y="236"/>
                    </a:lnTo>
                    <a:lnTo>
                      <a:pt x="63" y="235"/>
                    </a:lnTo>
                    <a:lnTo>
                      <a:pt x="64" y="234"/>
                    </a:lnTo>
                    <a:lnTo>
                      <a:pt x="64" y="234"/>
                    </a:lnTo>
                    <a:lnTo>
                      <a:pt x="64" y="234"/>
                    </a:lnTo>
                    <a:lnTo>
                      <a:pt x="65" y="234"/>
                    </a:lnTo>
                    <a:lnTo>
                      <a:pt x="65" y="233"/>
                    </a:lnTo>
                    <a:lnTo>
                      <a:pt x="64" y="233"/>
                    </a:lnTo>
                    <a:lnTo>
                      <a:pt x="64" y="233"/>
                    </a:lnTo>
                    <a:lnTo>
                      <a:pt x="63" y="233"/>
                    </a:lnTo>
                    <a:lnTo>
                      <a:pt x="62" y="233"/>
                    </a:lnTo>
                    <a:lnTo>
                      <a:pt x="61" y="233"/>
                    </a:lnTo>
                    <a:lnTo>
                      <a:pt x="61" y="232"/>
                    </a:lnTo>
                    <a:lnTo>
                      <a:pt x="60" y="232"/>
                    </a:lnTo>
                    <a:lnTo>
                      <a:pt x="60" y="231"/>
                    </a:lnTo>
                    <a:lnTo>
                      <a:pt x="60" y="231"/>
                    </a:lnTo>
                    <a:lnTo>
                      <a:pt x="59" y="231"/>
                    </a:lnTo>
                    <a:lnTo>
                      <a:pt x="58" y="231"/>
                    </a:lnTo>
                    <a:lnTo>
                      <a:pt x="58" y="231"/>
                    </a:lnTo>
                    <a:lnTo>
                      <a:pt x="58" y="231"/>
                    </a:lnTo>
                    <a:lnTo>
                      <a:pt x="57" y="230"/>
                    </a:lnTo>
                    <a:lnTo>
                      <a:pt x="57" y="229"/>
                    </a:lnTo>
                    <a:lnTo>
                      <a:pt x="57" y="228"/>
                    </a:lnTo>
                    <a:lnTo>
                      <a:pt x="56" y="228"/>
                    </a:lnTo>
                    <a:lnTo>
                      <a:pt x="55" y="228"/>
                    </a:lnTo>
                    <a:lnTo>
                      <a:pt x="55" y="228"/>
                    </a:lnTo>
                    <a:lnTo>
                      <a:pt x="54" y="228"/>
                    </a:lnTo>
                    <a:lnTo>
                      <a:pt x="54" y="227"/>
                    </a:lnTo>
                    <a:lnTo>
                      <a:pt x="52" y="226"/>
                    </a:lnTo>
                    <a:lnTo>
                      <a:pt x="52" y="225"/>
                    </a:lnTo>
                    <a:lnTo>
                      <a:pt x="51" y="225"/>
                    </a:lnTo>
                    <a:lnTo>
                      <a:pt x="50" y="224"/>
                    </a:lnTo>
                    <a:lnTo>
                      <a:pt x="49" y="223"/>
                    </a:lnTo>
                    <a:lnTo>
                      <a:pt x="48" y="222"/>
                    </a:lnTo>
                    <a:lnTo>
                      <a:pt x="48" y="221"/>
                    </a:lnTo>
                    <a:lnTo>
                      <a:pt x="47" y="218"/>
                    </a:lnTo>
                    <a:lnTo>
                      <a:pt x="47" y="218"/>
                    </a:lnTo>
                    <a:lnTo>
                      <a:pt x="47" y="216"/>
                    </a:lnTo>
                    <a:lnTo>
                      <a:pt x="47" y="216"/>
                    </a:lnTo>
                    <a:lnTo>
                      <a:pt x="48" y="214"/>
                    </a:lnTo>
                    <a:lnTo>
                      <a:pt x="48" y="213"/>
                    </a:lnTo>
                    <a:lnTo>
                      <a:pt x="49" y="213"/>
                    </a:lnTo>
                    <a:lnTo>
                      <a:pt x="49" y="212"/>
                    </a:lnTo>
                    <a:lnTo>
                      <a:pt x="49" y="210"/>
                    </a:lnTo>
                    <a:lnTo>
                      <a:pt x="49" y="210"/>
                    </a:lnTo>
                    <a:lnTo>
                      <a:pt x="49" y="210"/>
                    </a:lnTo>
                    <a:lnTo>
                      <a:pt x="50" y="209"/>
                    </a:lnTo>
                    <a:lnTo>
                      <a:pt x="50" y="208"/>
                    </a:lnTo>
                    <a:lnTo>
                      <a:pt x="50" y="207"/>
                    </a:lnTo>
                    <a:lnTo>
                      <a:pt x="50" y="206"/>
                    </a:lnTo>
                    <a:lnTo>
                      <a:pt x="50" y="206"/>
                    </a:lnTo>
                    <a:lnTo>
                      <a:pt x="51" y="205"/>
                    </a:lnTo>
                    <a:lnTo>
                      <a:pt x="51" y="204"/>
                    </a:lnTo>
                    <a:lnTo>
                      <a:pt x="52" y="203"/>
                    </a:lnTo>
                    <a:lnTo>
                      <a:pt x="52" y="203"/>
                    </a:lnTo>
                    <a:lnTo>
                      <a:pt x="52" y="202"/>
                    </a:lnTo>
                    <a:lnTo>
                      <a:pt x="53" y="202"/>
                    </a:lnTo>
                    <a:lnTo>
                      <a:pt x="53" y="202"/>
                    </a:lnTo>
                    <a:lnTo>
                      <a:pt x="53" y="201"/>
                    </a:lnTo>
                    <a:lnTo>
                      <a:pt x="53" y="200"/>
                    </a:lnTo>
                    <a:lnTo>
                      <a:pt x="54" y="200"/>
                    </a:lnTo>
                    <a:lnTo>
                      <a:pt x="53" y="200"/>
                    </a:lnTo>
                    <a:lnTo>
                      <a:pt x="53" y="199"/>
                    </a:lnTo>
                    <a:lnTo>
                      <a:pt x="53" y="198"/>
                    </a:lnTo>
                    <a:lnTo>
                      <a:pt x="52" y="197"/>
                    </a:lnTo>
                    <a:lnTo>
                      <a:pt x="52" y="197"/>
                    </a:lnTo>
                    <a:lnTo>
                      <a:pt x="52" y="197"/>
                    </a:lnTo>
                    <a:lnTo>
                      <a:pt x="52" y="196"/>
                    </a:lnTo>
                    <a:lnTo>
                      <a:pt x="52" y="195"/>
                    </a:lnTo>
                    <a:lnTo>
                      <a:pt x="52" y="195"/>
                    </a:lnTo>
                    <a:lnTo>
                      <a:pt x="52" y="194"/>
                    </a:lnTo>
                    <a:lnTo>
                      <a:pt x="53" y="194"/>
                    </a:lnTo>
                    <a:lnTo>
                      <a:pt x="53" y="194"/>
                    </a:lnTo>
                    <a:lnTo>
                      <a:pt x="54" y="194"/>
                    </a:lnTo>
                    <a:lnTo>
                      <a:pt x="54" y="193"/>
                    </a:lnTo>
                    <a:lnTo>
                      <a:pt x="55" y="193"/>
                    </a:lnTo>
                    <a:lnTo>
                      <a:pt x="55" y="192"/>
                    </a:lnTo>
                    <a:lnTo>
                      <a:pt x="55" y="191"/>
                    </a:lnTo>
                    <a:lnTo>
                      <a:pt x="55" y="191"/>
                    </a:lnTo>
                    <a:lnTo>
                      <a:pt x="55" y="190"/>
                    </a:lnTo>
                    <a:lnTo>
                      <a:pt x="55" y="189"/>
                    </a:lnTo>
                    <a:lnTo>
                      <a:pt x="55" y="188"/>
                    </a:lnTo>
                    <a:lnTo>
                      <a:pt x="54" y="188"/>
                    </a:lnTo>
                    <a:lnTo>
                      <a:pt x="53" y="188"/>
                    </a:lnTo>
                    <a:lnTo>
                      <a:pt x="52" y="187"/>
                    </a:lnTo>
                    <a:lnTo>
                      <a:pt x="52" y="187"/>
                    </a:lnTo>
                    <a:lnTo>
                      <a:pt x="51" y="187"/>
                    </a:lnTo>
                    <a:lnTo>
                      <a:pt x="50" y="187"/>
                    </a:lnTo>
                    <a:lnTo>
                      <a:pt x="50" y="186"/>
                    </a:lnTo>
                    <a:lnTo>
                      <a:pt x="49" y="186"/>
                    </a:lnTo>
                    <a:lnTo>
                      <a:pt x="49" y="186"/>
                    </a:lnTo>
                    <a:lnTo>
                      <a:pt x="49" y="186"/>
                    </a:lnTo>
                    <a:lnTo>
                      <a:pt x="48" y="186"/>
                    </a:lnTo>
                    <a:lnTo>
                      <a:pt x="47" y="186"/>
                    </a:lnTo>
                    <a:lnTo>
                      <a:pt x="47" y="185"/>
                    </a:lnTo>
                    <a:lnTo>
                      <a:pt x="46" y="185"/>
                    </a:lnTo>
                    <a:lnTo>
                      <a:pt x="45" y="185"/>
                    </a:lnTo>
                    <a:lnTo>
                      <a:pt x="44" y="185"/>
                    </a:lnTo>
                    <a:lnTo>
                      <a:pt x="43" y="184"/>
                    </a:lnTo>
                    <a:lnTo>
                      <a:pt x="43" y="184"/>
                    </a:lnTo>
                    <a:lnTo>
                      <a:pt x="43" y="184"/>
                    </a:lnTo>
                    <a:lnTo>
                      <a:pt x="42" y="184"/>
                    </a:lnTo>
                    <a:lnTo>
                      <a:pt x="42" y="185"/>
                    </a:lnTo>
                    <a:lnTo>
                      <a:pt x="41" y="185"/>
                    </a:lnTo>
                    <a:lnTo>
                      <a:pt x="41" y="185"/>
                    </a:lnTo>
                    <a:lnTo>
                      <a:pt x="41" y="186"/>
                    </a:lnTo>
                    <a:lnTo>
                      <a:pt x="41" y="187"/>
                    </a:lnTo>
                    <a:lnTo>
                      <a:pt x="40" y="187"/>
                    </a:lnTo>
                    <a:lnTo>
                      <a:pt x="40" y="187"/>
                    </a:lnTo>
                    <a:lnTo>
                      <a:pt x="40" y="187"/>
                    </a:lnTo>
                    <a:lnTo>
                      <a:pt x="40" y="188"/>
                    </a:lnTo>
                    <a:lnTo>
                      <a:pt x="39" y="188"/>
                    </a:lnTo>
                    <a:lnTo>
                      <a:pt x="38" y="189"/>
                    </a:lnTo>
                    <a:lnTo>
                      <a:pt x="38" y="189"/>
                    </a:lnTo>
                    <a:lnTo>
                      <a:pt x="37" y="189"/>
                    </a:lnTo>
                    <a:lnTo>
                      <a:pt x="37" y="188"/>
                    </a:lnTo>
                    <a:lnTo>
                      <a:pt x="37" y="188"/>
                    </a:lnTo>
                    <a:lnTo>
                      <a:pt x="36" y="188"/>
                    </a:lnTo>
                    <a:lnTo>
                      <a:pt x="36" y="188"/>
                    </a:lnTo>
                    <a:lnTo>
                      <a:pt x="36" y="187"/>
                    </a:lnTo>
                    <a:lnTo>
                      <a:pt x="35" y="187"/>
                    </a:lnTo>
                    <a:lnTo>
                      <a:pt x="34" y="187"/>
                    </a:lnTo>
                    <a:lnTo>
                      <a:pt x="34" y="186"/>
                    </a:lnTo>
                    <a:lnTo>
                      <a:pt x="34" y="185"/>
                    </a:lnTo>
                    <a:lnTo>
                      <a:pt x="34" y="185"/>
                    </a:lnTo>
                    <a:lnTo>
                      <a:pt x="34" y="184"/>
                    </a:lnTo>
                    <a:lnTo>
                      <a:pt x="34" y="183"/>
                    </a:lnTo>
                    <a:lnTo>
                      <a:pt x="33" y="182"/>
                    </a:lnTo>
                    <a:lnTo>
                      <a:pt x="32" y="180"/>
                    </a:lnTo>
                    <a:lnTo>
                      <a:pt x="32" y="179"/>
                    </a:lnTo>
                    <a:lnTo>
                      <a:pt x="32" y="179"/>
                    </a:lnTo>
                    <a:lnTo>
                      <a:pt x="33" y="179"/>
                    </a:lnTo>
                    <a:lnTo>
                      <a:pt x="33" y="178"/>
                    </a:lnTo>
                    <a:lnTo>
                      <a:pt x="33" y="177"/>
                    </a:lnTo>
                    <a:lnTo>
                      <a:pt x="32" y="176"/>
                    </a:lnTo>
                    <a:lnTo>
                      <a:pt x="32" y="175"/>
                    </a:lnTo>
                    <a:lnTo>
                      <a:pt x="32" y="174"/>
                    </a:lnTo>
                    <a:lnTo>
                      <a:pt x="32" y="172"/>
                    </a:lnTo>
                    <a:lnTo>
                      <a:pt x="31" y="172"/>
                    </a:lnTo>
                    <a:lnTo>
                      <a:pt x="31" y="170"/>
                    </a:lnTo>
                    <a:lnTo>
                      <a:pt x="31" y="170"/>
                    </a:lnTo>
                    <a:lnTo>
                      <a:pt x="31" y="170"/>
                    </a:lnTo>
                    <a:lnTo>
                      <a:pt x="30" y="169"/>
                    </a:lnTo>
                    <a:lnTo>
                      <a:pt x="29" y="168"/>
                    </a:lnTo>
                    <a:lnTo>
                      <a:pt x="28" y="168"/>
                    </a:lnTo>
                    <a:lnTo>
                      <a:pt x="28" y="167"/>
                    </a:lnTo>
                    <a:lnTo>
                      <a:pt x="28" y="167"/>
                    </a:lnTo>
                    <a:lnTo>
                      <a:pt x="27" y="166"/>
                    </a:lnTo>
                    <a:lnTo>
                      <a:pt x="25" y="164"/>
                    </a:lnTo>
                    <a:lnTo>
                      <a:pt x="24" y="164"/>
                    </a:lnTo>
                    <a:lnTo>
                      <a:pt x="23" y="164"/>
                    </a:lnTo>
                    <a:lnTo>
                      <a:pt x="23" y="164"/>
                    </a:lnTo>
                    <a:lnTo>
                      <a:pt x="22" y="163"/>
                    </a:lnTo>
                    <a:lnTo>
                      <a:pt x="22" y="163"/>
                    </a:lnTo>
                    <a:lnTo>
                      <a:pt x="21" y="163"/>
                    </a:lnTo>
                    <a:lnTo>
                      <a:pt x="21" y="162"/>
                    </a:lnTo>
                    <a:lnTo>
                      <a:pt x="20" y="161"/>
                    </a:lnTo>
                    <a:lnTo>
                      <a:pt x="19" y="161"/>
                    </a:lnTo>
                    <a:lnTo>
                      <a:pt x="19" y="160"/>
                    </a:lnTo>
                    <a:lnTo>
                      <a:pt x="18" y="160"/>
                    </a:lnTo>
                    <a:lnTo>
                      <a:pt x="18" y="158"/>
                    </a:lnTo>
                    <a:lnTo>
                      <a:pt x="17" y="158"/>
                    </a:lnTo>
                    <a:lnTo>
                      <a:pt x="16" y="157"/>
                    </a:lnTo>
                    <a:lnTo>
                      <a:pt x="16" y="157"/>
                    </a:lnTo>
                    <a:lnTo>
                      <a:pt x="15" y="157"/>
                    </a:lnTo>
                    <a:lnTo>
                      <a:pt x="14" y="156"/>
                    </a:lnTo>
                    <a:lnTo>
                      <a:pt x="14" y="155"/>
                    </a:lnTo>
                    <a:lnTo>
                      <a:pt x="13" y="154"/>
                    </a:lnTo>
                    <a:lnTo>
                      <a:pt x="13" y="153"/>
                    </a:lnTo>
                    <a:lnTo>
                      <a:pt x="12" y="153"/>
                    </a:lnTo>
                    <a:lnTo>
                      <a:pt x="11" y="153"/>
                    </a:lnTo>
                    <a:lnTo>
                      <a:pt x="11" y="152"/>
                    </a:lnTo>
                    <a:lnTo>
                      <a:pt x="11" y="152"/>
                    </a:lnTo>
                    <a:lnTo>
                      <a:pt x="10" y="152"/>
                    </a:lnTo>
                    <a:lnTo>
                      <a:pt x="10" y="151"/>
                    </a:lnTo>
                    <a:lnTo>
                      <a:pt x="10" y="150"/>
                    </a:lnTo>
                    <a:lnTo>
                      <a:pt x="10" y="150"/>
                    </a:lnTo>
                    <a:lnTo>
                      <a:pt x="9" y="150"/>
                    </a:lnTo>
                    <a:lnTo>
                      <a:pt x="9" y="149"/>
                    </a:lnTo>
                    <a:lnTo>
                      <a:pt x="7" y="149"/>
                    </a:lnTo>
                    <a:lnTo>
                      <a:pt x="7" y="149"/>
                    </a:lnTo>
                    <a:lnTo>
                      <a:pt x="6" y="148"/>
                    </a:lnTo>
                    <a:lnTo>
                      <a:pt x="6" y="147"/>
                    </a:lnTo>
                    <a:lnTo>
                      <a:pt x="6" y="146"/>
                    </a:lnTo>
                    <a:lnTo>
                      <a:pt x="6" y="146"/>
                    </a:lnTo>
                    <a:lnTo>
                      <a:pt x="6" y="145"/>
                    </a:lnTo>
                    <a:lnTo>
                      <a:pt x="7" y="145"/>
                    </a:lnTo>
                    <a:lnTo>
                      <a:pt x="6" y="144"/>
                    </a:lnTo>
                    <a:lnTo>
                      <a:pt x="6" y="143"/>
                    </a:lnTo>
                    <a:lnTo>
                      <a:pt x="5" y="143"/>
                    </a:lnTo>
                    <a:lnTo>
                      <a:pt x="4" y="143"/>
                    </a:lnTo>
                    <a:lnTo>
                      <a:pt x="4" y="143"/>
                    </a:lnTo>
                    <a:lnTo>
                      <a:pt x="4" y="142"/>
                    </a:lnTo>
                    <a:lnTo>
                      <a:pt x="4" y="142"/>
                    </a:lnTo>
                    <a:lnTo>
                      <a:pt x="4" y="142"/>
                    </a:lnTo>
                    <a:lnTo>
                      <a:pt x="4" y="141"/>
                    </a:lnTo>
                    <a:lnTo>
                      <a:pt x="3" y="141"/>
                    </a:lnTo>
                    <a:lnTo>
                      <a:pt x="3" y="140"/>
                    </a:lnTo>
                    <a:lnTo>
                      <a:pt x="4" y="140"/>
                    </a:lnTo>
                    <a:lnTo>
                      <a:pt x="4" y="139"/>
                    </a:lnTo>
                    <a:lnTo>
                      <a:pt x="4" y="139"/>
                    </a:lnTo>
                    <a:lnTo>
                      <a:pt x="4" y="138"/>
                    </a:lnTo>
                    <a:lnTo>
                      <a:pt x="4" y="137"/>
                    </a:lnTo>
                    <a:lnTo>
                      <a:pt x="4" y="137"/>
                    </a:lnTo>
                    <a:lnTo>
                      <a:pt x="4" y="137"/>
                    </a:lnTo>
                    <a:lnTo>
                      <a:pt x="3" y="137"/>
                    </a:lnTo>
                    <a:lnTo>
                      <a:pt x="3" y="136"/>
                    </a:lnTo>
                    <a:lnTo>
                      <a:pt x="2" y="135"/>
                    </a:lnTo>
                    <a:lnTo>
                      <a:pt x="2" y="134"/>
                    </a:lnTo>
                    <a:lnTo>
                      <a:pt x="1" y="133"/>
                    </a:lnTo>
                    <a:lnTo>
                      <a:pt x="1" y="133"/>
                    </a:lnTo>
                    <a:lnTo>
                      <a:pt x="1" y="131"/>
                    </a:lnTo>
                    <a:lnTo>
                      <a:pt x="1" y="130"/>
                    </a:lnTo>
                    <a:lnTo>
                      <a:pt x="1" y="130"/>
                    </a:lnTo>
                    <a:lnTo>
                      <a:pt x="1" y="129"/>
                    </a:lnTo>
                    <a:lnTo>
                      <a:pt x="0" y="127"/>
                    </a:lnTo>
                    <a:lnTo>
                      <a:pt x="0" y="127"/>
                    </a:lnTo>
                    <a:lnTo>
                      <a:pt x="0" y="127"/>
                    </a:lnTo>
                    <a:lnTo>
                      <a:pt x="0" y="126"/>
                    </a:lnTo>
                    <a:lnTo>
                      <a:pt x="0" y="12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4" name="Freeform 342"/>
              <p:cNvSpPr>
                <a:spLocks/>
              </p:cNvSpPr>
              <p:nvPr/>
            </p:nvSpPr>
            <p:spPr bwMode="auto">
              <a:xfrm>
                <a:off x="4462" y="1309"/>
                <a:ext cx="153" cy="281"/>
              </a:xfrm>
              <a:custGeom>
                <a:avLst/>
                <a:gdLst>
                  <a:gd name="T0" fmla="*/ 4 w 153"/>
                  <a:gd name="T1" fmla="*/ 115 h 281"/>
                  <a:gd name="T2" fmla="*/ 10 w 153"/>
                  <a:gd name="T3" fmla="*/ 102 h 281"/>
                  <a:gd name="T4" fmla="*/ 16 w 153"/>
                  <a:gd name="T5" fmla="*/ 89 h 281"/>
                  <a:gd name="T6" fmla="*/ 19 w 153"/>
                  <a:gd name="T7" fmla="*/ 79 h 281"/>
                  <a:gd name="T8" fmla="*/ 12 w 153"/>
                  <a:gd name="T9" fmla="*/ 70 h 281"/>
                  <a:gd name="T10" fmla="*/ 17 w 153"/>
                  <a:gd name="T11" fmla="*/ 61 h 281"/>
                  <a:gd name="T12" fmla="*/ 29 w 153"/>
                  <a:gd name="T13" fmla="*/ 58 h 281"/>
                  <a:gd name="T14" fmla="*/ 38 w 153"/>
                  <a:gd name="T15" fmla="*/ 48 h 281"/>
                  <a:gd name="T16" fmla="*/ 43 w 153"/>
                  <a:gd name="T17" fmla="*/ 37 h 281"/>
                  <a:gd name="T18" fmla="*/ 42 w 153"/>
                  <a:gd name="T19" fmla="*/ 24 h 281"/>
                  <a:gd name="T20" fmla="*/ 34 w 153"/>
                  <a:gd name="T21" fmla="*/ 16 h 281"/>
                  <a:gd name="T22" fmla="*/ 25 w 153"/>
                  <a:gd name="T23" fmla="*/ 7 h 281"/>
                  <a:gd name="T24" fmla="*/ 54 w 153"/>
                  <a:gd name="T25" fmla="*/ 6 h 281"/>
                  <a:gd name="T26" fmla="*/ 69 w 153"/>
                  <a:gd name="T27" fmla="*/ 5 h 281"/>
                  <a:gd name="T28" fmla="*/ 82 w 153"/>
                  <a:gd name="T29" fmla="*/ 4 h 281"/>
                  <a:gd name="T30" fmla="*/ 108 w 153"/>
                  <a:gd name="T31" fmla="*/ 2 h 281"/>
                  <a:gd name="T32" fmla="*/ 126 w 153"/>
                  <a:gd name="T33" fmla="*/ 13 h 281"/>
                  <a:gd name="T34" fmla="*/ 133 w 153"/>
                  <a:gd name="T35" fmla="*/ 27 h 281"/>
                  <a:gd name="T36" fmla="*/ 135 w 153"/>
                  <a:gd name="T37" fmla="*/ 33 h 281"/>
                  <a:gd name="T38" fmla="*/ 139 w 153"/>
                  <a:gd name="T39" fmla="*/ 43 h 281"/>
                  <a:gd name="T40" fmla="*/ 141 w 153"/>
                  <a:gd name="T41" fmla="*/ 70 h 281"/>
                  <a:gd name="T42" fmla="*/ 143 w 153"/>
                  <a:gd name="T43" fmla="*/ 85 h 281"/>
                  <a:gd name="T44" fmla="*/ 146 w 153"/>
                  <a:gd name="T45" fmla="*/ 125 h 281"/>
                  <a:gd name="T46" fmla="*/ 148 w 153"/>
                  <a:gd name="T47" fmla="*/ 157 h 281"/>
                  <a:gd name="T48" fmla="*/ 147 w 153"/>
                  <a:gd name="T49" fmla="*/ 162 h 281"/>
                  <a:gd name="T50" fmla="*/ 145 w 153"/>
                  <a:gd name="T51" fmla="*/ 169 h 281"/>
                  <a:gd name="T52" fmla="*/ 149 w 153"/>
                  <a:gd name="T53" fmla="*/ 175 h 281"/>
                  <a:gd name="T54" fmla="*/ 150 w 153"/>
                  <a:gd name="T55" fmla="*/ 180 h 281"/>
                  <a:gd name="T56" fmla="*/ 152 w 153"/>
                  <a:gd name="T57" fmla="*/ 187 h 281"/>
                  <a:gd name="T58" fmla="*/ 148 w 153"/>
                  <a:gd name="T59" fmla="*/ 195 h 281"/>
                  <a:gd name="T60" fmla="*/ 145 w 153"/>
                  <a:gd name="T61" fmla="*/ 202 h 281"/>
                  <a:gd name="T62" fmla="*/ 139 w 153"/>
                  <a:gd name="T63" fmla="*/ 212 h 281"/>
                  <a:gd name="T64" fmla="*/ 137 w 153"/>
                  <a:gd name="T65" fmla="*/ 216 h 281"/>
                  <a:gd name="T66" fmla="*/ 138 w 153"/>
                  <a:gd name="T67" fmla="*/ 221 h 281"/>
                  <a:gd name="T68" fmla="*/ 135 w 153"/>
                  <a:gd name="T69" fmla="*/ 230 h 281"/>
                  <a:gd name="T70" fmla="*/ 135 w 153"/>
                  <a:gd name="T71" fmla="*/ 234 h 281"/>
                  <a:gd name="T72" fmla="*/ 133 w 153"/>
                  <a:gd name="T73" fmla="*/ 240 h 281"/>
                  <a:gd name="T74" fmla="*/ 135 w 153"/>
                  <a:gd name="T75" fmla="*/ 249 h 281"/>
                  <a:gd name="T76" fmla="*/ 128 w 153"/>
                  <a:gd name="T77" fmla="*/ 255 h 281"/>
                  <a:gd name="T78" fmla="*/ 120 w 153"/>
                  <a:gd name="T79" fmla="*/ 260 h 281"/>
                  <a:gd name="T80" fmla="*/ 123 w 153"/>
                  <a:gd name="T81" fmla="*/ 269 h 281"/>
                  <a:gd name="T82" fmla="*/ 116 w 153"/>
                  <a:gd name="T83" fmla="*/ 271 h 281"/>
                  <a:gd name="T84" fmla="*/ 108 w 153"/>
                  <a:gd name="T85" fmla="*/ 268 h 281"/>
                  <a:gd name="T86" fmla="*/ 98 w 153"/>
                  <a:gd name="T87" fmla="*/ 273 h 281"/>
                  <a:gd name="T88" fmla="*/ 93 w 153"/>
                  <a:gd name="T89" fmla="*/ 276 h 281"/>
                  <a:gd name="T90" fmla="*/ 88 w 153"/>
                  <a:gd name="T91" fmla="*/ 276 h 281"/>
                  <a:gd name="T92" fmla="*/ 82 w 153"/>
                  <a:gd name="T93" fmla="*/ 264 h 281"/>
                  <a:gd name="T94" fmla="*/ 83 w 153"/>
                  <a:gd name="T95" fmla="*/ 257 h 281"/>
                  <a:gd name="T96" fmla="*/ 82 w 153"/>
                  <a:gd name="T97" fmla="*/ 248 h 281"/>
                  <a:gd name="T98" fmla="*/ 75 w 153"/>
                  <a:gd name="T99" fmla="*/ 240 h 281"/>
                  <a:gd name="T100" fmla="*/ 65 w 153"/>
                  <a:gd name="T101" fmla="*/ 238 h 281"/>
                  <a:gd name="T102" fmla="*/ 60 w 153"/>
                  <a:gd name="T103" fmla="*/ 231 h 281"/>
                  <a:gd name="T104" fmla="*/ 49 w 153"/>
                  <a:gd name="T105" fmla="*/ 223 h 281"/>
                  <a:gd name="T106" fmla="*/ 50 w 153"/>
                  <a:gd name="T107" fmla="*/ 206 h 281"/>
                  <a:gd name="T108" fmla="*/ 52 w 153"/>
                  <a:gd name="T109" fmla="*/ 195 h 281"/>
                  <a:gd name="T110" fmla="*/ 51 w 153"/>
                  <a:gd name="T111" fmla="*/ 187 h 281"/>
                  <a:gd name="T112" fmla="*/ 41 w 153"/>
                  <a:gd name="T113" fmla="*/ 185 h 281"/>
                  <a:gd name="T114" fmla="*/ 34 w 153"/>
                  <a:gd name="T115" fmla="*/ 186 h 281"/>
                  <a:gd name="T116" fmla="*/ 31 w 153"/>
                  <a:gd name="T117" fmla="*/ 170 h 281"/>
                  <a:gd name="T118" fmla="*/ 19 w 153"/>
                  <a:gd name="T119" fmla="*/ 160 h 281"/>
                  <a:gd name="T120" fmla="*/ 10 w 153"/>
                  <a:gd name="T121" fmla="*/ 150 h 281"/>
                  <a:gd name="T122" fmla="*/ 4 w 153"/>
                  <a:gd name="T123" fmla="*/ 142 h 281"/>
                  <a:gd name="T124" fmla="*/ 1 w 153"/>
                  <a:gd name="T125" fmla="*/ 13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 h="281">
                    <a:moveTo>
                      <a:pt x="0" y="125"/>
                    </a:moveTo>
                    <a:lnTo>
                      <a:pt x="0" y="124"/>
                    </a:lnTo>
                    <a:lnTo>
                      <a:pt x="0" y="124"/>
                    </a:lnTo>
                    <a:lnTo>
                      <a:pt x="0" y="123"/>
                    </a:lnTo>
                    <a:lnTo>
                      <a:pt x="0" y="122"/>
                    </a:lnTo>
                    <a:lnTo>
                      <a:pt x="0" y="121"/>
                    </a:lnTo>
                    <a:lnTo>
                      <a:pt x="1" y="121"/>
                    </a:lnTo>
                    <a:lnTo>
                      <a:pt x="1" y="120"/>
                    </a:lnTo>
                    <a:lnTo>
                      <a:pt x="1" y="119"/>
                    </a:lnTo>
                    <a:lnTo>
                      <a:pt x="1" y="118"/>
                    </a:lnTo>
                    <a:lnTo>
                      <a:pt x="1" y="118"/>
                    </a:lnTo>
                    <a:lnTo>
                      <a:pt x="1" y="117"/>
                    </a:lnTo>
                    <a:lnTo>
                      <a:pt x="2" y="116"/>
                    </a:lnTo>
                    <a:lnTo>
                      <a:pt x="2" y="115"/>
                    </a:lnTo>
                    <a:lnTo>
                      <a:pt x="3" y="115"/>
                    </a:lnTo>
                    <a:lnTo>
                      <a:pt x="3" y="115"/>
                    </a:lnTo>
                    <a:lnTo>
                      <a:pt x="4" y="115"/>
                    </a:lnTo>
                    <a:lnTo>
                      <a:pt x="4" y="115"/>
                    </a:lnTo>
                    <a:lnTo>
                      <a:pt x="4" y="114"/>
                    </a:lnTo>
                    <a:lnTo>
                      <a:pt x="4" y="113"/>
                    </a:lnTo>
                    <a:lnTo>
                      <a:pt x="4" y="112"/>
                    </a:lnTo>
                    <a:lnTo>
                      <a:pt x="4" y="112"/>
                    </a:lnTo>
                    <a:lnTo>
                      <a:pt x="4" y="111"/>
                    </a:lnTo>
                    <a:lnTo>
                      <a:pt x="4" y="110"/>
                    </a:lnTo>
                    <a:lnTo>
                      <a:pt x="4" y="109"/>
                    </a:lnTo>
                    <a:lnTo>
                      <a:pt x="4" y="109"/>
                    </a:lnTo>
                    <a:lnTo>
                      <a:pt x="4" y="107"/>
                    </a:lnTo>
                    <a:lnTo>
                      <a:pt x="4" y="107"/>
                    </a:lnTo>
                    <a:lnTo>
                      <a:pt x="3" y="106"/>
                    </a:lnTo>
                    <a:lnTo>
                      <a:pt x="4" y="106"/>
                    </a:lnTo>
                    <a:lnTo>
                      <a:pt x="4" y="105"/>
                    </a:lnTo>
                    <a:lnTo>
                      <a:pt x="4" y="104"/>
                    </a:lnTo>
                    <a:lnTo>
                      <a:pt x="4" y="103"/>
                    </a:lnTo>
                    <a:lnTo>
                      <a:pt x="6" y="103"/>
                    </a:lnTo>
                    <a:lnTo>
                      <a:pt x="8" y="102"/>
                    </a:lnTo>
                    <a:lnTo>
                      <a:pt x="10" y="102"/>
                    </a:lnTo>
                    <a:lnTo>
                      <a:pt x="13" y="100"/>
                    </a:lnTo>
                    <a:lnTo>
                      <a:pt x="13" y="100"/>
                    </a:lnTo>
                    <a:lnTo>
                      <a:pt x="13" y="98"/>
                    </a:lnTo>
                    <a:lnTo>
                      <a:pt x="13" y="97"/>
                    </a:lnTo>
                    <a:lnTo>
                      <a:pt x="13" y="97"/>
                    </a:lnTo>
                    <a:lnTo>
                      <a:pt x="13" y="96"/>
                    </a:lnTo>
                    <a:lnTo>
                      <a:pt x="14" y="95"/>
                    </a:lnTo>
                    <a:lnTo>
                      <a:pt x="14" y="94"/>
                    </a:lnTo>
                    <a:lnTo>
                      <a:pt x="14" y="94"/>
                    </a:lnTo>
                    <a:lnTo>
                      <a:pt x="13" y="94"/>
                    </a:lnTo>
                    <a:lnTo>
                      <a:pt x="13" y="93"/>
                    </a:lnTo>
                    <a:lnTo>
                      <a:pt x="14" y="92"/>
                    </a:lnTo>
                    <a:lnTo>
                      <a:pt x="15" y="91"/>
                    </a:lnTo>
                    <a:lnTo>
                      <a:pt x="15" y="91"/>
                    </a:lnTo>
                    <a:lnTo>
                      <a:pt x="16" y="90"/>
                    </a:lnTo>
                    <a:lnTo>
                      <a:pt x="16" y="89"/>
                    </a:lnTo>
                    <a:lnTo>
                      <a:pt x="16" y="89"/>
                    </a:lnTo>
                    <a:lnTo>
                      <a:pt x="16" y="89"/>
                    </a:lnTo>
                    <a:lnTo>
                      <a:pt x="16" y="88"/>
                    </a:lnTo>
                    <a:lnTo>
                      <a:pt x="17" y="88"/>
                    </a:lnTo>
                    <a:lnTo>
                      <a:pt x="18" y="88"/>
                    </a:lnTo>
                    <a:lnTo>
                      <a:pt x="18" y="87"/>
                    </a:lnTo>
                    <a:lnTo>
                      <a:pt x="18" y="86"/>
                    </a:lnTo>
                    <a:lnTo>
                      <a:pt x="19" y="85"/>
                    </a:lnTo>
                    <a:lnTo>
                      <a:pt x="19" y="85"/>
                    </a:lnTo>
                    <a:lnTo>
                      <a:pt x="18" y="84"/>
                    </a:lnTo>
                    <a:lnTo>
                      <a:pt x="19" y="83"/>
                    </a:lnTo>
                    <a:lnTo>
                      <a:pt x="19" y="82"/>
                    </a:lnTo>
                    <a:lnTo>
                      <a:pt x="19" y="82"/>
                    </a:lnTo>
                    <a:lnTo>
                      <a:pt x="19" y="82"/>
                    </a:lnTo>
                    <a:lnTo>
                      <a:pt x="19" y="81"/>
                    </a:lnTo>
                    <a:lnTo>
                      <a:pt x="19" y="80"/>
                    </a:lnTo>
                    <a:lnTo>
                      <a:pt x="18" y="80"/>
                    </a:lnTo>
                    <a:lnTo>
                      <a:pt x="18" y="79"/>
                    </a:lnTo>
                    <a:lnTo>
                      <a:pt x="18" y="79"/>
                    </a:lnTo>
                    <a:lnTo>
                      <a:pt x="19" y="79"/>
                    </a:lnTo>
                    <a:lnTo>
                      <a:pt x="18" y="78"/>
                    </a:lnTo>
                    <a:lnTo>
                      <a:pt x="17" y="77"/>
                    </a:lnTo>
                    <a:lnTo>
                      <a:pt x="17" y="76"/>
                    </a:lnTo>
                    <a:lnTo>
                      <a:pt x="16" y="76"/>
                    </a:lnTo>
                    <a:lnTo>
                      <a:pt x="16" y="75"/>
                    </a:lnTo>
                    <a:lnTo>
                      <a:pt x="16" y="75"/>
                    </a:lnTo>
                    <a:lnTo>
                      <a:pt x="16" y="75"/>
                    </a:lnTo>
                    <a:lnTo>
                      <a:pt x="15" y="75"/>
                    </a:lnTo>
                    <a:lnTo>
                      <a:pt x="14" y="74"/>
                    </a:lnTo>
                    <a:lnTo>
                      <a:pt x="14" y="73"/>
                    </a:lnTo>
                    <a:lnTo>
                      <a:pt x="13" y="73"/>
                    </a:lnTo>
                    <a:lnTo>
                      <a:pt x="13" y="73"/>
                    </a:lnTo>
                    <a:lnTo>
                      <a:pt x="13" y="73"/>
                    </a:lnTo>
                    <a:lnTo>
                      <a:pt x="13" y="72"/>
                    </a:lnTo>
                    <a:lnTo>
                      <a:pt x="12" y="72"/>
                    </a:lnTo>
                    <a:lnTo>
                      <a:pt x="12" y="71"/>
                    </a:lnTo>
                    <a:lnTo>
                      <a:pt x="12" y="70"/>
                    </a:lnTo>
                    <a:lnTo>
                      <a:pt x="12" y="70"/>
                    </a:lnTo>
                    <a:lnTo>
                      <a:pt x="13" y="69"/>
                    </a:lnTo>
                    <a:lnTo>
                      <a:pt x="13" y="68"/>
                    </a:lnTo>
                    <a:lnTo>
                      <a:pt x="13" y="67"/>
                    </a:lnTo>
                    <a:lnTo>
                      <a:pt x="13" y="67"/>
                    </a:lnTo>
                    <a:lnTo>
                      <a:pt x="13" y="67"/>
                    </a:lnTo>
                    <a:lnTo>
                      <a:pt x="13" y="66"/>
                    </a:lnTo>
                    <a:lnTo>
                      <a:pt x="13" y="65"/>
                    </a:lnTo>
                    <a:lnTo>
                      <a:pt x="13" y="64"/>
                    </a:lnTo>
                    <a:lnTo>
                      <a:pt x="14" y="64"/>
                    </a:lnTo>
                    <a:lnTo>
                      <a:pt x="14" y="64"/>
                    </a:lnTo>
                    <a:lnTo>
                      <a:pt x="14" y="63"/>
                    </a:lnTo>
                    <a:lnTo>
                      <a:pt x="14" y="62"/>
                    </a:lnTo>
                    <a:lnTo>
                      <a:pt x="15" y="62"/>
                    </a:lnTo>
                    <a:lnTo>
                      <a:pt x="16" y="62"/>
                    </a:lnTo>
                    <a:lnTo>
                      <a:pt x="16" y="61"/>
                    </a:lnTo>
                    <a:lnTo>
                      <a:pt x="16" y="61"/>
                    </a:lnTo>
                    <a:lnTo>
                      <a:pt x="16" y="61"/>
                    </a:lnTo>
                    <a:lnTo>
                      <a:pt x="17" y="61"/>
                    </a:lnTo>
                    <a:lnTo>
                      <a:pt x="17" y="62"/>
                    </a:lnTo>
                    <a:lnTo>
                      <a:pt x="18" y="62"/>
                    </a:lnTo>
                    <a:lnTo>
                      <a:pt x="19" y="61"/>
                    </a:lnTo>
                    <a:lnTo>
                      <a:pt x="19" y="61"/>
                    </a:lnTo>
                    <a:lnTo>
                      <a:pt x="20" y="61"/>
                    </a:lnTo>
                    <a:lnTo>
                      <a:pt x="21" y="60"/>
                    </a:lnTo>
                    <a:lnTo>
                      <a:pt x="21" y="60"/>
                    </a:lnTo>
                    <a:lnTo>
                      <a:pt x="22" y="60"/>
                    </a:lnTo>
                    <a:lnTo>
                      <a:pt x="22" y="60"/>
                    </a:lnTo>
                    <a:lnTo>
                      <a:pt x="23" y="60"/>
                    </a:lnTo>
                    <a:lnTo>
                      <a:pt x="25" y="60"/>
                    </a:lnTo>
                    <a:lnTo>
                      <a:pt x="26" y="60"/>
                    </a:lnTo>
                    <a:lnTo>
                      <a:pt x="27" y="59"/>
                    </a:lnTo>
                    <a:lnTo>
                      <a:pt x="27" y="59"/>
                    </a:lnTo>
                    <a:lnTo>
                      <a:pt x="28" y="59"/>
                    </a:lnTo>
                    <a:lnTo>
                      <a:pt x="28" y="59"/>
                    </a:lnTo>
                    <a:lnTo>
                      <a:pt x="29" y="58"/>
                    </a:lnTo>
                    <a:lnTo>
                      <a:pt x="29" y="58"/>
                    </a:lnTo>
                    <a:lnTo>
                      <a:pt x="30" y="58"/>
                    </a:lnTo>
                    <a:lnTo>
                      <a:pt x="30" y="57"/>
                    </a:lnTo>
                    <a:lnTo>
                      <a:pt x="31" y="57"/>
                    </a:lnTo>
                    <a:lnTo>
                      <a:pt x="31" y="56"/>
                    </a:lnTo>
                    <a:lnTo>
                      <a:pt x="32" y="56"/>
                    </a:lnTo>
                    <a:lnTo>
                      <a:pt x="33" y="56"/>
                    </a:lnTo>
                    <a:lnTo>
                      <a:pt x="34" y="56"/>
                    </a:lnTo>
                    <a:lnTo>
                      <a:pt x="34" y="56"/>
                    </a:lnTo>
                    <a:lnTo>
                      <a:pt x="35" y="55"/>
                    </a:lnTo>
                    <a:lnTo>
                      <a:pt x="36" y="55"/>
                    </a:lnTo>
                    <a:lnTo>
                      <a:pt x="36" y="54"/>
                    </a:lnTo>
                    <a:lnTo>
                      <a:pt x="37" y="53"/>
                    </a:lnTo>
                    <a:lnTo>
                      <a:pt x="38" y="52"/>
                    </a:lnTo>
                    <a:lnTo>
                      <a:pt x="38" y="52"/>
                    </a:lnTo>
                    <a:lnTo>
                      <a:pt x="38" y="52"/>
                    </a:lnTo>
                    <a:lnTo>
                      <a:pt x="38" y="49"/>
                    </a:lnTo>
                    <a:lnTo>
                      <a:pt x="38" y="49"/>
                    </a:lnTo>
                    <a:lnTo>
                      <a:pt x="38" y="48"/>
                    </a:lnTo>
                    <a:lnTo>
                      <a:pt x="39" y="47"/>
                    </a:lnTo>
                    <a:lnTo>
                      <a:pt x="39" y="46"/>
                    </a:lnTo>
                    <a:lnTo>
                      <a:pt x="39" y="46"/>
                    </a:lnTo>
                    <a:lnTo>
                      <a:pt x="39" y="45"/>
                    </a:lnTo>
                    <a:lnTo>
                      <a:pt x="40" y="44"/>
                    </a:lnTo>
                    <a:lnTo>
                      <a:pt x="40" y="43"/>
                    </a:lnTo>
                    <a:lnTo>
                      <a:pt x="40" y="43"/>
                    </a:lnTo>
                    <a:lnTo>
                      <a:pt x="40" y="43"/>
                    </a:lnTo>
                    <a:lnTo>
                      <a:pt x="41" y="43"/>
                    </a:lnTo>
                    <a:lnTo>
                      <a:pt x="42" y="42"/>
                    </a:lnTo>
                    <a:lnTo>
                      <a:pt x="43" y="42"/>
                    </a:lnTo>
                    <a:lnTo>
                      <a:pt x="43" y="42"/>
                    </a:lnTo>
                    <a:lnTo>
                      <a:pt x="43" y="41"/>
                    </a:lnTo>
                    <a:lnTo>
                      <a:pt x="43" y="40"/>
                    </a:lnTo>
                    <a:lnTo>
                      <a:pt x="43" y="39"/>
                    </a:lnTo>
                    <a:lnTo>
                      <a:pt x="43" y="39"/>
                    </a:lnTo>
                    <a:lnTo>
                      <a:pt x="43" y="38"/>
                    </a:lnTo>
                    <a:lnTo>
                      <a:pt x="43" y="37"/>
                    </a:lnTo>
                    <a:lnTo>
                      <a:pt x="44" y="37"/>
                    </a:lnTo>
                    <a:lnTo>
                      <a:pt x="44" y="36"/>
                    </a:lnTo>
                    <a:lnTo>
                      <a:pt x="44" y="36"/>
                    </a:lnTo>
                    <a:lnTo>
                      <a:pt x="44" y="35"/>
                    </a:lnTo>
                    <a:lnTo>
                      <a:pt x="43" y="34"/>
                    </a:lnTo>
                    <a:lnTo>
                      <a:pt x="43" y="33"/>
                    </a:lnTo>
                    <a:lnTo>
                      <a:pt x="44" y="33"/>
                    </a:lnTo>
                    <a:lnTo>
                      <a:pt x="44" y="32"/>
                    </a:lnTo>
                    <a:lnTo>
                      <a:pt x="44" y="31"/>
                    </a:lnTo>
                    <a:lnTo>
                      <a:pt x="44" y="30"/>
                    </a:lnTo>
                    <a:lnTo>
                      <a:pt x="43" y="29"/>
                    </a:lnTo>
                    <a:lnTo>
                      <a:pt x="43" y="28"/>
                    </a:lnTo>
                    <a:lnTo>
                      <a:pt x="43" y="27"/>
                    </a:lnTo>
                    <a:lnTo>
                      <a:pt x="43" y="26"/>
                    </a:lnTo>
                    <a:lnTo>
                      <a:pt x="43" y="25"/>
                    </a:lnTo>
                    <a:lnTo>
                      <a:pt x="43" y="25"/>
                    </a:lnTo>
                    <a:lnTo>
                      <a:pt x="43" y="25"/>
                    </a:lnTo>
                    <a:lnTo>
                      <a:pt x="42" y="24"/>
                    </a:lnTo>
                    <a:lnTo>
                      <a:pt x="42" y="24"/>
                    </a:lnTo>
                    <a:lnTo>
                      <a:pt x="41" y="23"/>
                    </a:lnTo>
                    <a:lnTo>
                      <a:pt x="40" y="23"/>
                    </a:lnTo>
                    <a:lnTo>
                      <a:pt x="40" y="23"/>
                    </a:lnTo>
                    <a:lnTo>
                      <a:pt x="39" y="22"/>
                    </a:lnTo>
                    <a:lnTo>
                      <a:pt x="38" y="22"/>
                    </a:lnTo>
                    <a:lnTo>
                      <a:pt x="38" y="21"/>
                    </a:lnTo>
                    <a:lnTo>
                      <a:pt x="37" y="21"/>
                    </a:lnTo>
                    <a:lnTo>
                      <a:pt x="37" y="21"/>
                    </a:lnTo>
                    <a:lnTo>
                      <a:pt x="36" y="21"/>
                    </a:lnTo>
                    <a:lnTo>
                      <a:pt x="35" y="21"/>
                    </a:lnTo>
                    <a:lnTo>
                      <a:pt x="35" y="21"/>
                    </a:lnTo>
                    <a:lnTo>
                      <a:pt x="34" y="20"/>
                    </a:lnTo>
                    <a:lnTo>
                      <a:pt x="34" y="19"/>
                    </a:lnTo>
                    <a:lnTo>
                      <a:pt x="34" y="18"/>
                    </a:lnTo>
                    <a:lnTo>
                      <a:pt x="34" y="18"/>
                    </a:lnTo>
                    <a:lnTo>
                      <a:pt x="34" y="17"/>
                    </a:lnTo>
                    <a:lnTo>
                      <a:pt x="34" y="16"/>
                    </a:lnTo>
                    <a:lnTo>
                      <a:pt x="34" y="15"/>
                    </a:lnTo>
                    <a:lnTo>
                      <a:pt x="33" y="15"/>
                    </a:lnTo>
                    <a:lnTo>
                      <a:pt x="33" y="14"/>
                    </a:lnTo>
                    <a:lnTo>
                      <a:pt x="32" y="14"/>
                    </a:lnTo>
                    <a:lnTo>
                      <a:pt x="32" y="13"/>
                    </a:lnTo>
                    <a:lnTo>
                      <a:pt x="32" y="13"/>
                    </a:lnTo>
                    <a:lnTo>
                      <a:pt x="32" y="13"/>
                    </a:lnTo>
                    <a:lnTo>
                      <a:pt x="31" y="13"/>
                    </a:lnTo>
                    <a:lnTo>
                      <a:pt x="31" y="12"/>
                    </a:lnTo>
                    <a:lnTo>
                      <a:pt x="30" y="12"/>
                    </a:lnTo>
                    <a:lnTo>
                      <a:pt x="28" y="12"/>
                    </a:lnTo>
                    <a:lnTo>
                      <a:pt x="28" y="10"/>
                    </a:lnTo>
                    <a:lnTo>
                      <a:pt x="28" y="10"/>
                    </a:lnTo>
                    <a:lnTo>
                      <a:pt x="27" y="9"/>
                    </a:lnTo>
                    <a:lnTo>
                      <a:pt x="26" y="9"/>
                    </a:lnTo>
                    <a:lnTo>
                      <a:pt x="25" y="9"/>
                    </a:lnTo>
                    <a:lnTo>
                      <a:pt x="25" y="8"/>
                    </a:lnTo>
                    <a:lnTo>
                      <a:pt x="25" y="7"/>
                    </a:lnTo>
                    <a:lnTo>
                      <a:pt x="25" y="6"/>
                    </a:lnTo>
                    <a:lnTo>
                      <a:pt x="28" y="6"/>
                    </a:lnTo>
                    <a:lnTo>
                      <a:pt x="31" y="6"/>
                    </a:lnTo>
                    <a:lnTo>
                      <a:pt x="33" y="6"/>
                    </a:lnTo>
                    <a:lnTo>
                      <a:pt x="34" y="6"/>
                    </a:lnTo>
                    <a:lnTo>
                      <a:pt x="38" y="6"/>
                    </a:lnTo>
                    <a:lnTo>
                      <a:pt x="38" y="6"/>
                    </a:lnTo>
                    <a:lnTo>
                      <a:pt x="39" y="6"/>
                    </a:lnTo>
                    <a:lnTo>
                      <a:pt x="40" y="6"/>
                    </a:lnTo>
                    <a:lnTo>
                      <a:pt x="43" y="6"/>
                    </a:lnTo>
                    <a:lnTo>
                      <a:pt x="45" y="6"/>
                    </a:lnTo>
                    <a:lnTo>
                      <a:pt x="46" y="6"/>
                    </a:lnTo>
                    <a:lnTo>
                      <a:pt x="47" y="6"/>
                    </a:lnTo>
                    <a:lnTo>
                      <a:pt x="49" y="6"/>
                    </a:lnTo>
                    <a:lnTo>
                      <a:pt x="51" y="6"/>
                    </a:lnTo>
                    <a:lnTo>
                      <a:pt x="52" y="6"/>
                    </a:lnTo>
                    <a:lnTo>
                      <a:pt x="52" y="6"/>
                    </a:lnTo>
                    <a:lnTo>
                      <a:pt x="54" y="6"/>
                    </a:lnTo>
                    <a:lnTo>
                      <a:pt x="55" y="6"/>
                    </a:lnTo>
                    <a:lnTo>
                      <a:pt x="55" y="6"/>
                    </a:lnTo>
                    <a:lnTo>
                      <a:pt x="56" y="6"/>
                    </a:lnTo>
                    <a:lnTo>
                      <a:pt x="57" y="6"/>
                    </a:lnTo>
                    <a:lnTo>
                      <a:pt x="58" y="6"/>
                    </a:lnTo>
                    <a:lnTo>
                      <a:pt x="59" y="5"/>
                    </a:lnTo>
                    <a:lnTo>
                      <a:pt x="60" y="5"/>
                    </a:lnTo>
                    <a:lnTo>
                      <a:pt x="61" y="5"/>
                    </a:lnTo>
                    <a:lnTo>
                      <a:pt x="61" y="5"/>
                    </a:lnTo>
                    <a:lnTo>
                      <a:pt x="62" y="5"/>
                    </a:lnTo>
                    <a:lnTo>
                      <a:pt x="63" y="5"/>
                    </a:lnTo>
                    <a:lnTo>
                      <a:pt x="64" y="5"/>
                    </a:lnTo>
                    <a:lnTo>
                      <a:pt x="65" y="5"/>
                    </a:lnTo>
                    <a:lnTo>
                      <a:pt x="66" y="5"/>
                    </a:lnTo>
                    <a:lnTo>
                      <a:pt x="67" y="5"/>
                    </a:lnTo>
                    <a:lnTo>
                      <a:pt x="67" y="5"/>
                    </a:lnTo>
                    <a:lnTo>
                      <a:pt x="68" y="5"/>
                    </a:lnTo>
                    <a:lnTo>
                      <a:pt x="69" y="5"/>
                    </a:lnTo>
                    <a:lnTo>
                      <a:pt x="70" y="5"/>
                    </a:lnTo>
                    <a:lnTo>
                      <a:pt x="70" y="5"/>
                    </a:lnTo>
                    <a:lnTo>
                      <a:pt x="71" y="5"/>
                    </a:lnTo>
                    <a:lnTo>
                      <a:pt x="71" y="5"/>
                    </a:lnTo>
                    <a:lnTo>
                      <a:pt x="72" y="5"/>
                    </a:lnTo>
                    <a:lnTo>
                      <a:pt x="73" y="4"/>
                    </a:lnTo>
                    <a:lnTo>
                      <a:pt x="73" y="4"/>
                    </a:lnTo>
                    <a:lnTo>
                      <a:pt x="74" y="4"/>
                    </a:lnTo>
                    <a:lnTo>
                      <a:pt x="75" y="4"/>
                    </a:lnTo>
                    <a:lnTo>
                      <a:pt x="76" y="4"/>
                    </a:lnTo>
                    <a:lnTo>
                      <a:pt x="76" y="4"/>
                    </a:lnTo>
                    <a:lnTo>
                      <a:pt x="77" y="4"/>
                    </a:lnTo>
                    <a:lnTo>
                      <a:pt x="79" y="4"/>
                    </a:lnTo>
                    <a:lnTo>
                      <a:pt x="79" y="4"/>
                    </a:lnTo>
                    <a:lnTo>
                      <a:pt x="80" y="4"/>
                    </a:lnTo>
                    <a:lnTo>
                      <a:pt x="81" y="4"/>
                    </a:lnTo>
                    <a:lnTo>
                      <a:pt x="82" y="4"/>
                    </a:lnTo>
                    <a:lnTo>
                      <a:pt x="82" y="4"/>
                    </a:lnTo>
                    <a:lnTo>
                      <a:pt x="82" y="4"/>
                    </a:lnTo>
                    <a:lnTo>
                      <a:pt x="83" y="4"/>
                    </a:lnTo>
                    <a:lnTo>
                      <a:pt x="83" y="3"/>
                    </a:lnTo>
                    <a:lnTo>
                      <a:pt x="85" y="3"/>
                    </a:lnTo>
                    <a:lnTo>
                      <a:pt x="86" y="3"/>
                    </a:lnTo>
                    <a:lnTo>
                      <a:pt x="88" y="3"/>
                    </a:lnTo>
                    <a:lnTo>
                      <a:pt x="89" y="3"/>
                    </a:lnTo>
                    <a:lnTo>
                      <a:pt x="91" y="3"/>
                    </a:lnTo>
                    <a:lnTo>
                      <a:pt x="91" y="3"/>
                    </a:lnTo>
                    <a:lnTo>
                      <a:pt x="92" y="3"/>
                    </a:lnTo>
                    <a:lnTo>
                      <a:pt x="93" y="3"/>
                    </a:lnTo>
                    <a:lnTo>
                      <a:pt x="93" y="3"/>
                    </a:lnTo>
                    <a:lnTo>
                      <a:pt x="94" y="3"/>
                    </a:lnTo>
                    <a:lnTo>
                      <a:pt x="95" y="3"/>
                    </a:lnTo>
                    <a:lnTo>
                      <a:pt x="96" y="3"/>
                    </a:lnTo>
                    <a:lnTo>
                      <a:pt x="100" y="3"/>
                    </a:lnTo>
                    <a:lnTo>
                      <a:pt x="101" y="3"/>
                    </a:lnTo>
                    <a:lnTo>
                      <a:pt x="108" y="2"/>
                    </a:lnTo>
                    <a:lnTo>
                      <a:pt x="109" y="2"/>
                    </a:lnTo>
                    <a:lnTo>
                      <a:pt x="109" y="1"/>
                    </a:lnTo>
                    <a:lnTo>
                      <a:pt x="110" y="1"/>
                    </a:lnTo>
                    <a:lnTo>
                      <a:pt x="111" y="1"/>
                    </a:lnTo>
                    <a:lnTo>
                      <a:pt x="112" y="1"/>
                    </a:lnTo>
                    <a:lnTo>
                      <a:pt x="114" y="1"/>
                    </a:lnTo>
                    <a:lnTo>
                      <a:pt x="117" y="0"/>
                    </a:lnTo>
                    <a:lnTo>
                      <a:pt x="118" y="0"/>
                    </a:lnTo>
                    <a:lnTo>
                      <a:pt x="119" y="0"/>
                    </a:lnTo>
                    <a:lnTo>
                      <a:pt x="121" y="0"/>
                    </a:lnTo>
                    <a:lnTo>
                      <a:pt x="126" y="0"/>
                    </a:lnTo>
                    <a:lnTo>
                      <a:pt x="126" y="6"/>
                    </a:lnTo>
                    <a:lnTo>
                      <a:pt x="126" y="6"/>
                    </a:lnTo>
                    <a:lnTo>
                      <a:pt x="126" y="6"/>
                    </a:lnTo>
                    <a:lnTo>
                      <a:pt x="125" y="9"/>
                    </a:lnTo>
                    <a:lnTo>
                      <a:pt x="126" y="9"/>
                    </a:lnTo>
                    <a:lnTo>
                      <a:pt x="126" y="12"/>
                    </a:lnTo>
                    <a:lnTo>
                      <a:pt x="126" y="13"/>
                    </a:lnTo>
                    <a:lnTo>
                      <a:pt x="126" y="15"/>
                    </a:lnTo>
                    <a:lnTo>
                      <a:pt x="128" y="16"/>
                    </a:lnTo>
                    <a:lnTo>
                      <a:pt x="128" y="17"/>
                    </a:lnTo>
                    <a:lnTo>
                      <a:pt x="129" y="18"/>
                    </a:lnTo>
                    <a:lnTo>
                      <a:pt x="129" y="19"/>
                    </a:lnTo>
                    <a:lnTo>
                      <a:pt x="130" y="20"/>
                    </a:lnTo>
                    <a:lnTo>
                      <a:pt x="132" y="21"/>
                    </a:lnTo>
                    <a:lnTo>
                      <a:pt x="132" y="21"/>
                    </a:lnTo>
                    <a:lnTo>
                      <a:pt x="132" y="21"/>
                    </a:lnTo>
                    <a:lnTo>
                      <a:pt x="132" y="21"/>
                    </a:lnTo>
                    <a:lnTo>
                      <a:pt x="132" y="23"/>
                    </a:lnTo>
                    <a:lnTo>
                      <a:pt x="132" y="24"/>
                    </a:lnTo>
                    <a:lnTo>
                      <a:pt x="132" y="25"/>
                    </a:lnTo>
                    <a:lnTo>
                      <a:pt x="132" y="26"/>
                    </a:lnTo>
                    <a:lnTo>
                      <a:pt x="133" y="25"/>
                    </a:lnTo>
                    <a:lnTo>
                      <a:pt x="133" y="26"/>
                    </a:lnTo>
                    <a:lnTo>
                      <a:pt x="134" y="27"/>
                    </a:lnTo>
                    <a:lnTo>
                      <a:pt x="133" y="27"/>
                    </a:lnTo>
                    <a:lnTo>
                      <a:pt x="133" y="27"/>
                    </a:lnTo>
                    <a:lnTo>
                      <a:pt x="134" y="27"/>
                    </a:lnTo>
                    <a:lnTo>
                      <a:pt x="133" y="27"/>
                    </a:lnTo>
                    <a:lnTo>
                      <a:pt x="134" y="27"/>
                    </a:lnTo>
                    <a:lnTo>
                      <a:pt x="134" y="28"/>
                    </a:lnTo>
                    <a:lnTo>
                      <a:pt x="134" y="29"/>
                    </a:lnTo>
                    <a:lnTo>
                      <a:pt x="135" y="29"/>
                    </a:lnTo>
                    <a:lnTo>
                      <a:pt x="135" y="30"/>
                    </a:lnTo>
                    <a:lnTo>
                      <a:pt x="135" y="29"/>
                    </a:lnTo>
                    <a:lnTo>
                      <a:pt x="135" y="29"/>
                    </a:lnTo>
                    <a:lnTo>
                      <a:pt x="135" y="30"/>
                    </a:lnTo>
                    <a:lnTo>
                      <a:pt x="135" y="30"/>
                    </a:lnTo>
                    <a:lnTo>
                      <a:pt x="135" y="30"/>
                    </a:lnTo>
                    <a:lnTo>
                      <a:pt x="135" y="30"/>
                    </a:lnTo>
                    <a:lnTo>
                      <a:pt x="135" y="30"/>
                    </a:lnTo>
                    <a:lnTo>
                      <a:pt x="135" y="31"/>
                    </a:lnTo>
                    <a:lnTo>
                      <a:pt x="135" y="31"/>
                    </a:lnTo>
                    <a:lnTo>
                      <a:pt x="135" y="33"/>
                    </a:lnTo>
                    <a:lnTo>
                      <a:pt x="136" y="34"/>
                    </a:lnTo>
                    <a:lnTo>
                      <a:pt x="137" y="34"/>
                    </a:lnTo>
                    <a:lnTo>
                      <a:pt x="136" y="35"/>
                    </a:lnTo>
                    <a:lnTo>
                      <a:pt x="137" y="35"/>
                    </a:lnTo>
                    <a:lnTo>
                      <a:pt x="137" y="36"/>
                    </a:lnTo>
                    <a:lnTo>
                      <a:pt x="137" y="36"/>
                    </a:lnTo>
                    <a:lnTo>
                      <a:pt x="137" y="36"/>
                    </a:lnTo>
                    <a:lnTo>
                      <a:pt x="138" y="36"/>
                    </a:lnTo>
                    <a:lnTo>
                      <a:pt x="138" y="36"/>
                    </a:lnTo>
                    <a:lnTo>
                      <a:pt x="138" y="37"/>
                    </a:lnTo>
                    <a:lnTo>
                      <a:pt x="138" y="37"/>
                    </a:lnTo>
                    <a:lnTo>
                      <a:pt x="138" y="37"/>
                    </a:lnTo>
                    <a:lnTo>
                      <a:pt x="138" y="38"/>
                    </a:lnTo>
                    <a:lnTo>
                      <a:pt x="138" y="39"/>
                    </a:lnTo>
                    <a:lnTo>
                      <a:pt x="138" y="40"/>
                    </a:lnTo>
                    <a:lnTo>
                      <a:pt x="138" y="41"/>
                    </a:lnTo>
                    <a:lnTo>
                      <a:pt x="138" y="42"/>
                    </a:lnTo>
                    <a:lnTo>
                      <a:pt x="139" y="43"/>
                    </a:lnTo>
                    <a:lnTo>
                      <a:pt x="139" y="44"/>
                    </a:lnTo>
                    <a:lnTo>
                      <a:pt x="139" y="45"/>
                    </a:lnTo>
                    <a:lnTo>
                      <a:pt x="139" y="46"/>
                    </a:lnTo>
                    <a:lnTo>
                      <a:pt x="139" y="47"/>
                    </a:lnTo>
                    <a:lnTo>
                      <a:pt x="139" y="50"/>
                    </a:lnTo>
                    <a:lnTo>
                      <a:pt x="139" y="51"/>
                    </a:lnTo>
                    <a:lnTo>
                      <a:pt x="140" y="55"/>
                    </a:lnTo>
                    <a:lnTo>
                      <a:pt x="140" y="56"/>
                    </a:lnTo>
                    <a:lnTo>
                      <a:pt x="141" y="59"/>
                    </a:lnTo>
                    <a:lnTo>
                      <a:pt x="141" y="61"/>
                    </a:lnTo>
                    <a:lnTo>
                      <a:pt x="141" y="64"/>
                    </a:lnTo>
                    <a:lnTo>
                      <a:pt x="141" y="66"/>
                    </a:lnTo>
                    <a:lnTo>
                      <a:pt x="141" y="67"/>
                    </a:lnTo>
                    <a:lnTo>
                      <a:pt x="141" y="67"/>
                    </a:lnTo>
                    <a:lnTo>
                      <a:pt x="141" y="67"/>
                    </a:lnTo>
                    <a:lnTo>
                      <a:pt x="141" y="68"/>
                    </a:lnTo>
                    <a:lnTo>
                      <a:pt x="141" y="69"/>
                    </a:lnTo>
                    <a:lnTo>
                      <a:pt x="141" y="70"/>
                    </a:lnTo>
                    <a:lnTo>
                      <a:pt x="141" y="71"/>
                    </a:lnTo>
                    <a:lnTo>
                      <a:pt x="141" y="72"/>
                    </a:lnTo>
                    <a:lnTo>
                      <a:pt x="141" y="73"/>
                    </a:lnTo>
                    <a:lnTo>
                      <a:pt x="141" y="73"/>
                    </a:lnTo>
                    <a:lnTo>
                      <a:pt x="141" y="74"/>
                    </a:lnTo>
                    <a:lnTo>
                      <a:pt x="142" y="74"/>
                    </a:lnTo>
                    <a:lnTo>
                      <a:pt x="142" y="75"/>
                    </a:lnTo>
                    <a:lnTo>
                      <a:pt x="142" y="76"/>
                    </a:lnTo>
                    <a:lnTo>
                      <a:pt x="142" y="76"/>
                    </a:lnTo>
                    <a:lnTo>
                      <a:pt x="142" y="78"/>
                    </a:lnTo>
                    <a:lnTo>
                      <a:pt x="142" y="79"/>
                    </a:lnTo>
                    <a:lnTo>
                      <a:pt x="142" y="79"/>
                    </a:lnTo>
                    <a:lnTo>
                      <a:pt x="142" y="80"/>
                    </a:lnTo>
                    <a:lnTo>
                      <a:pt x="142" y="81"/>
                    </a:lnTo>
                    <a:lnTo>
                      <a:pt x="142" y="82"/>
                    </a:lnTo>
                    <a:lnTo>
                      <a:pt x="143" y="82"/>
                    </a:lnTo>
                    <a:lnTo>
                      <a:pt x="143" y="83"/>
                    </a:lnTo>
                    <a:lnTo>
                      <a:pt x="143" y="85"/>
                    </a:lnTo>
                    <a:lnTo>
                      <a:pt x="143" y="85"/>
                    </a:lnTo>
                    <a:lnTo>
                      <a:pt x="143" y="87"/>
                    </a:lnTo>
                    <a:lnTo>
                      <a:pt x="143" y="88"/>
                    </a:lnTo>
                    <a:lnTo>
                      <a:pt x="143" y="91"/>
                    </a:lnTo>
                    <a:lnTo>
                      <a:pt x="143" y="93"/>
                    </a:lnTo>
                    <a:lnTo>
                      <a:pt x="143" y="97"/>
                    </a:lnTo>
                    <a:lnTo>
                      <a:pt x="144" y="97"/>
                    </a:lnTo>
                    <a:lnTo>
                      <a:pt x="144" y="99"/>
                    </a:lnTo>
                    <a:lnTo>
                      <a:pt x="144" y="100"/>
                    </a:lnTo>
                    <a:lnTo>
                      <a:pt x="144" y="100"/>
                    </a:lnTo>
                    <a:lnTo>
                      <a:pt x="144" y="103"/>
                    </a:lnTo>
                    <a:lnTo>
                      <a:pt x="144" y="104"/>
                    </a:lnTo>
                    <a:lnTo>
                      <a:pt x="144" y="105"/>
                    </a:lnTo>
                    <a:lnTo>
                      <a:pt x="144" y="108"/>
                    </a:lnTo>
                    <a:lnTo>
                      <a:pt x="144" y="114"/>
                    </a:lnTo>
                    <a:lnTo>
                      <a:pt x="145" y="117"/>
                    </a:lnTo>
                    <a:lnTo>
                      <a:pt x="146" y="124"/>
                    </a:lnTo>
                    <a:lnTo>
                      <a:pt x="146" y="125"/>
                    </a:lnTo>
                    <a:lnTo>
                      <a:pt x="146" y="127"/>
                    </a:lnTo>
                    <a:lnTo>
                      <a:pt x="146" y="130"/>
                    </a:lnTo>
                    <a:lnTo>
                      <a:pt x="146" y="130"/>
                    </a:lnTo>
                    <a:lnTo>
                      <a:pt x="147" y="131"/>
                    </a:lnTo>
                    <a:lnTo>
                      <a:pt x="147" y="133"/>
                    </a:lnTo>
                    <a:lnTo>
                      <a:pt x="147" y="133"/>
                    </a:lnTo>
                    <a:lnTo>
                      <a:pt x="147" y="134"/>
                    </a:lnTo>
                    <a:lnTo>
                      <a:pt x="147" y="135"/>
                    </a:lnTo>
                    <a:lnTo>
                      <a:pt x="147" y="141"/>
                    </a:lnTo>
                    <a:lnTo>
                      <a:pt x="147" y="142"/>
                    </a:lnTo>
                    <a:lnTo>
                      <a:pt x="147" y="143"/>
                    </a:lnTo>
                    <a:lnTo>
                      <a:pt x="147" y="145"/>
                    </a:lnTo>
                    <a:lnTo>
                      <a:pt x="148" y="147"/>
                    </a:lnTo>
                    <a:lnTo>
                      <a:pt x="148" y="148"/>
                    </a:lnTo>
                    <a:lnTo>
                      <a:pt x="148" y="149"/>
                    </a:lnTo>
                    <a:lnTo>
                      <a:pt x="148" y="149"/>
                    </a:lnTo>
                    <a:lnTo>
                      <a:pt x="148" y="150"/>
                    </a:lnTo>
                    <a:lnTo>
                      <a:pt x="148" y="157"/>
                    </a:lnTo>
                    <a:lnTo>
                      <a:pt x="148" y="157"/>
                    </a:lnTo>
                    <a:lnTo>
                      <a:pt x="148" y="157"/>
                    </a:lnTo>
                    <a:lnTo>
                      <a:pt x="147" y="157"/>
                    </a:lnTo>
                    <a:lnTo>
                      <a:pt x="147" y="157"/>
                    </a:lnTo>
                    <a:lnTo>
                      <a:pt x="147" y="158"/>
                    </a:lnTo>
                    <a:lnTo>
                      <a:pt x="146" y="158"/>
                    </a:lnTo>
                    <a:lnTo>
                      <a:pt x="146" y="159"/>
                    </a:lnTo>
                    <a:lnTo>
                      <a:pt x="145" y="159"/>
                    </a:lnTo>
                    <a:lnTo>
                      <a:pt x="146" y="159"/>
                    </a:lnTo>
                    <a:lnTo>
                      <a:pt x="147" y="159"/>
                    </a:lnTo>
                    <a:lnTo>
                      <a:pt x="147" y="160"/>
                    </a:lnTo>
                    <a:lnTo>
                      <a:pt x="146" y="160"/>
                    </a:lnTo>
                    <a:lnTo>
                      <a:pt x="146" y="161"/>
                    </a:lnTo>
                    <a:lnTo>
                      <a:pt x="147" y="161"/>
                    </a:lnTo>
                    <a:lnTo>
                      <a:pt x="146" y="161"/>
                    </a:lnTo>
                    <a:lnTo>
                      <a:pt x="147" y="161"/>
                    </a:lnTo>
                    <a:lnTo>
                      <a:pt x="147" y="162"/>
                    </a:lnTo>
                    <a:lnTo>
                      <a:pt x="147" y="162"/>
                    </a:lnTo>
                    <a:lnTo>
                      <a:pt x="147" y="161"/>
                    </a:lnTo>
                    <a:lnTo>
                      <a:pt x="147" y="164"/>
                    </a:lnTo>
                    <a:lnTo>
                      <a:pt x="147" y="164"/>
                    </a:lnTo>
                    <a:lnTo>
                      <a:pt x="147" y="164"/>
                    </a:lnTo>
                    <a:lnTo>
                      <a:pt x="147" y="164"/>
                    </a:lnTo>
                    <a:lnTo>
                      <a:pt x="147" y="165"/>
                    </a:lnTo>
                    <a:lnTo>
                      <a:pt x="146" y="165"/>
                    </a:lnTo>
                    <a:lnTo>
                      <a:pt x="146" y="166"/>
                    </a:lnTo>
                    <a:lnTo>
                      <a:pt x="145" y="166"/>
                    </a:lnTo>
                    <a:lnTo>
                      <a:pt x="145" y="167"/>
                    </a:lnTo>
                    <a:lnTo>
                      <a:pt x="146" y="167"/>
                    </a:lnTo>
                    <a:lnTo>
                      <a:pt x="145" y="167"/>
                    </a:lnTo>
                    <a:lnTo>
                      <a:pt x="145" y="167"/>
                    </a:lnTo>
                    <a:lnTo>
                      <a:pt x="144" y="167"/>
                    </a:lnTo>
                    <a:lnTo>
                      <a:pt x="145" y="168"/>
                    </a:lnTo>
                    <a:lnTo>
                      <a:pt x="146" y="168"/>
                    </a:lnTo>
                    <a:lnTo>
                      <a:pt x="146" y="169"/>
                    </a:lnTo>
                    <a:lnTo>
                      <a:pt x="145" y="169"/>
                    </a:lnTo>
                    <a:lnTo>
                      <a:pt x="145" y="170"/>
                    </a:lnTo>
                    <a:lnTo>
                      <a:pt x="146" y="169"/>
                    </a:lnTo>
                    <a:lnTo>
                      <a:pt x="146" y="170"/>
                    </a:lnTo>
                    <a:lnTo>
                      <a:pt x="147" y="170"/>
                    </a:lnTo>
                    <a:lnTo>
                      <a:pt x="147" y="170"/>
                    </a:lnTo>
                    <a:lnTo>
                      <a:pt x="147" y="170"/>
                    </a:lnTo>
                    <a:lnTo>
                      <a:pt x="147" y="171"/>
                    </a:lnTo>
                    <a:lnTo>
                      <a:pt x="148" y="171"/>
                    </a:lnTo>
                    <a:lnTo>
                      <a:pt x="148" y="172"/>
                    </a:lnTo>
                    <a:lnTo>
                      <a:pt x="148" y="172"/>
                    </a:lnTo>
                    <a:lnTo>
                      <a:pt x="148" y="172"/>
                    </a:lnTo>
                    <a:lnTo>
                      <a:pt x="148" y="173"/>
                    </a:lnTo>
                    <a:lnTo>
                      <a:pt x="148" y="173"/>
                    </a:lnTo>
                    <a:lnTo>
                      <a:pt x="148" y="174"/>
                    </a:lnTo>
                    <a:lnTo>
                      <a:pt x="149" y="174"/>
                    </a:lnTo>
                    <a:lnTo>
                      <a:pt x="149" y="175"/>
                    </a:lnTo>
                    <a:lnTo>
                      <a:pt x="148" y="175"/>
                    </a:lnTo>
                    <a:lnTo>
                      <a:pt x="149" y="175"/>
                    </a:lnTo>
                    <a:lnTo>
                      <a:pt x="150" y="175"/>
                    </a:lnTo>
                    <a:lnTo>
                      <a:pt x="150" y="176"/>
                    </a:lnTo>
                    <a:lnTo>
                      <a:pt x="150" y="176"/>
                    </a:lnTo>
                    <a:lnTo>
                      <a:pt x="150" y="176"/>
                    </a:lnTo>
                    <a:lnTo>
                      <a:pt x="151" y="176"/>
                    </a:lnTo>
                    <a:lnTo>
                      <a:pt x="150" y="177"/>
                    </a:lnTo>
                    <a:lnTo>
                      <a:pt x="151" y="178"/>
                    </a:lnTo>
                    <a:lnTo>
                      <a:pt x="150" y="178"/>
                    </a:lnTo>
                    <a:lnTo>
                      <a:pt x="150" y="179"/>
                    </a:lnTo>
                    <a:lnTo>
                      <a:pt x="150" y="179"/>
                    </a:lnTo>
                    <a:lnTo>
                      <a:pt x="151" y="179"/>
                    </a:lnTo>
                    <a:lnTo>
                      <a:pt x="150" y="179"/>
                    </a:lnTo>
                    <a:lnTo>
                      <a:pt x="150" y="179"/>
                    </a:lnTo>
                    <a:lnTo>
                      <a:pt x="150" y="179"/>
                    </a:lnTo>
                    <a:lnTo>
                      <a:pt x="150" y="179"/>
                    </a:lnTo>
                    <a:lnTo>
                      <a:pt x="150" y="179"/>
                    </a:lnTo>
                    <a:lnTo>
                      <a:pt x="150" y="179"/>
                    </a:lnTo>
                    <a:lnTo>
                      <a:pt x="150" y="180"/>
                    </a:lnTo>
                    <a:lnTo>
                      <a:pt x="150" y="180"/>
                    </a:lnTo>
                    <a:lnTo>
                      <a:pt x="150" y="181"/>
                    </a:lnTo>
                    <a:lnTo>
                      <a:pt x="150" y="181"/>
                    </a:lnTo>
                    <a:lnTo>
                      <a:pt x="150" y="181"/>
                    </a:lnTo>
                    <a:lnTo>
                      <a:pt x="150" y="182"/>
                    </a:lnTo>
                    <a:lnTo>
                      <a:pt x="151" y="182"/>
                    </a:lnTo>
                    <a:lnTo>
                      <a:pt x="151" y="182"/>
                    </a:lnTo>
                    <a:lnTo>
                      <a:pt x="151" y="183"/>
                    </a:lnTo>
                    <a:lnTo>
                      <a:pt x="151" y="184"/>
                    </a:lnTo>
                    <a:lnTo>
                      <a:pt x="152" y="185"/>
                    </a:lnTo>
                    <a:lnTo>
                      <a:pt x="153" y="185"/>
                    </a:lnTo>
                    <a:lnTo>
                      <a:pt x="153" y="185"/>
                    </a:lnTo>
                    <a:lnTo>
                      <a:pt x="152" y="185"/>
                    </a:lnTo>
                    <a:lnTo>
                      <a:pt x="152" y="186"/>
                    </a:lnTo>
                    <a:lnTo>
                      <a:pt x="152" y="185"/>
                    </a:lnTo>
                    <a:lnTo>
                      <a:pt x="153" y="185"/>
                    </a:lnTo>
                    <a:lnTo>
                      <a:pt x="153" y="186"/>
                    </a:lnTo>
                    <a:lnTo>
                      <a:pt x="152" y="187"/>
                    </a:lnTo>
                    <a:lnTo>
                      <a:pt x="153" y="187"/>
                    </a:lnTo>
                    <a:lnTo>
                      <a:pt x="153" y="187"/>
                    </a:lnTo>
                    <a:lnTo>
                      <a:pt x="152" y="187"/>
                    </a:lnTo>
                    <a:lnTo>
                      <a:pt x="152" y="188"/>
                    </a:lnTo>
                    <a:lnTo>
                      <a:pt x="152" y="188"/>
                    </a:lnTo>
                    <a:lnTo>
                      <a:pt x="152" y="189"/>
                    </a:lnTo>
                    <a:lnTo>
                      <a:pt x="151" y="190"/>
                    </a:lnTo>
                    <a:lnTo>
                      <a:pt x="150" y="191"/>
                    </a:lnTo>
                    <a:lnTo>
                      <a:pt x="149" y="191"/>
                    </a:lnTo>
                    <a:lnTo>
                      <a:pt x="149" y="191"/>
                    </a:lnTo>
                    <a:lnTo>
                      <a:pt x="149" y="192"/>
                    </a:lnTo>
                    <a:lnTo>
                      <a:pt x="148" y="192"/>
                    </a:lnTo>
                    <a:lnTo>
                      <a:pt x="148" y="193"/>
                    </a:lnTo>
                    <a:lnTo>
                      <a:pt x="148" y="194"/>
                    </a:lnTo>
                    <a:lnTo>
                      <a:pt x="148" y="194"/>
                    </a:lnTo>
                    <a:lnTo>
                      <a:pt x="148" y="194"/>
                    </a:lnTo>
                    <a:lnTo>
                      <a:pt x="148" y="194"/>
                    </a:lnTo>
                    <a:lnTo>
                      <a:pt x="148" y="195"/>
                    </a:lnTo>
                    <a:lnTo>
                      <a:pt x="148" y="196"/>
                    </a:lnTo>
                    <a:lnTo>
                      <a:pt x="147" y="196"/>
                    </a:lnTo>
                    <a:lnTo>
                      <a:pt x="147" y="197"/>
                    </a:lnTo>
                    <a:lnTo>
                      <a:pt x="147" y="197"/>
                    </a:lnTo>
                    <a:lnTo>
                      <a:pt x="147" y="198"/>
                    </a:lnTo>
                    <a:lnTo>
                      <a:pt x="148" y="199"/>
                    </a:lnTo>
                    <a:lnTo>
                      <a:pt x="148" y="200"/>
                    </a:lnTo>
                    <a:lnTo>
                      <a:pt x="147" y="200"/>
                    </a:lnTo>
                    <a:lnTo>
                      <a:pt x="147" y="199"/>
                    </a:lnTo>
                    <a:lnTo>
                      <a:pt x="147" y="200"/>
                    </a:lnTo>
                    <a:lnTo>
                      <a:pt x="147" y="200"/>
                    </a:lnTo>
                    <a:lnTo>
                      <a:pt x="145" y="201"/>
                    </a:lnTo>
                    <a:lnTo>
                      <a:pt x="144" y="201"/>
                    </a:lnTo>
                    <a:lnTo>
                      <a:pt x="144" y="201"/>
                    </a:lnTo>
                    <a:lnTo>
                      <a:pt x="144" y="202"/>
                    </a:lnTo>
                    <a:lnTo>
                      <a:pt x="144" y="202"/>
                    </a:lnTo>
                    <a:lnTo>
                      <a:pt x="144" y="202"/>
                    </a:lnTo>
                    <a:lnTo>
                      <a:pt x="145" y="202"/>
                    </a:lnTo>
                    <a:lnTo>
                      <a:pt x="144" y="203"/>
                    </a:lnTo>
                    <a:lnTo>
                      <a:pt x="144" y="203"/>
                    </a:lnTo>
                    <a:lnTo>
                      <a:pt x="144" y="204"/>
                    </a:lnTo>
                    <a:lnTo>
                      <a:pt x="143" y="206"/>
                    </a:lnTo>
                    <a:lnTo>
                      <a:pt x="143" y="207"/>
                    </a:lnTo>
                    <a:lnTo>
                      <a:pt x="142" y="208"/>
                    </a:lnTo>
                    <a:lnTo>
                      <a:pt x="142" y="210"/>
                    </a:lnTo>
                    <a:lnTo>
                      <a:pt x="142" y="210"/>
                    </a:lnTo>
                    <a:lnTo>
                      <a:pt x="142" y="210"/>
                    </a:lnTo>
                    <a:lnTo>
                      <a:pt x="142" y="211"/>
                    </a:lnTo>
                    <a:lnTo>
                      <a:pt x="141" y="211"/>
                    </a:lnTo>
                    <a:lnTo>
                      <a:pt x="141" y="211"/>
                    </a:lnTo>
                    <a:lnTo>
                      <a:pt x="141" y="210"/>
                    </a:lnTo>
                    <a:lnTo>
                      <a:pt x="141" y="210"/>
                    </a:lnTo>
                    <a:lnTo>
                      <a:pt x="140" y="210"/>
                    </a:lnTo>
                    <a:lnTo>
                      <a:pt x="140" y="211"/>
                    </a:lnTo>
                    <a:lnTo>
                      <a:pt x="139" y="211"/>
                    </a:lnTo>
                    <a:lnTo>
                      <a:pt x="139" y="212"/>
                    </a:lnTo>
                    <a:lnTo>
                      <a:pt x="138" y="212"/>
                    </a:lnTo>
                    <a:lnTo>
                      <a:pt x="139" y="210"/>
                    </a:lnTo>
                    <a:lnTo>
                      <a:pt x="138" y="210"/>
                    </a:lnTo>
                    <a:lnTo>
                      <a:pt x="138" y="210"/>
                    </a:lnTo>
                    <a:lnTo>
                      <a:pt x="138" y="211"/>
                    </a:lnTo>
                    <a:lnTo>
                      <a:pt x="138" y="212"/>
                    </a:lnTo>
                    <a:lnTo>
                      <a:pt x="137" y="212"/>
                    </a:lnTo>
                    <a:lnTo>
                      <a:pt x="138" y="213"/>
                    </a:lnTo>
                    <a:lnTo>
                      <a:pt x="137" y="213"/>
                    </a:lnTo>
                    <a:lnTo>
                      <a:pt x="137" y="213"/>
                    </a:lnTo>
                    <a:lnTo>
                      <a:pt x="137" y="214"/>
                    </a:lnTo>
                    <a:lnTo>
                      <a:pt x="137" y="213"/>
                    </a:lnTo>
                    <a:lnTo>
                      <a:pt x="137" y="213"/>
                    </a:lnTo>
                    <a:lnTo>
                      <a:pt x="136" y="213"/>
                    </a:lnTo>
                    <a:lnTo>
                      <a:pt x="137" y="213"/>
                    </a:lnTo>
                    <a:lnTo>
                      <a:pt x="137" y="214"/>
                    </a:lnTo>
                    <a:lnTo>
                      <a:pt x="137" y="216"/>
                    </a:lnTo>
                    <a:lnTo>
                      <a:pt x="137" y="216"/>
                    </a:lnTo>
                    <a:lnTo>
                      <a:pt x="138" y="217"/>
                    </a:lnTo>
                    <a:lnTo>
                      <a:pt x="138" y="218"/>
                    </a:lnTo>
                    <a:lnTo>
                      <a:pt x="138" y="217"/>
                    </a:lnTo>
                    <a:lnTo>
                      <a:pt x="139" y="217"/>
                    </a:lnTo>
                    <a:lnTo>
                      <a:pt x="139" y="218"/>
                    </a:lnTo>
                    <a:lnTo>
                      <a:pt x="138" y="218"/>
                    </a:lnTo>
                    <a:lnTo>
                      <a:pt x="139" y="218"/>
                    </a:lnTo>
                    <a:lnTo>
                      <a:pt x="138" y="219"/>
                    </a:lnTo>
                    <a:lnTo>
                      <a:pt x="138" y="219"/>
                    </a:lnTo>
                    <a:lnTo>
                      <a:pt x="138" y="219"/>
                    </a:lnTo>
                    <a:lnTo>
                      <a:pt x="137" y="219"/>
                    </a:lnTo>
                    <a:lnTo>
                      <a:pt x="137" y="219"/>
                    </a:lnTo>
                    <a:lnTo>
                      <a:pt x="137" y="220"/>
                    </a:lnTo>
                    <a:lnTo>
                      <a:pt x="137" y="220"/>
                    </a:lnTo>
                    <a:lnTo>
                      <a:pt x="136" y="221"/>
                    </a:lnTo>
                    <a:lnTo>
                      <a:pt x="136" y="222"/>
                    </a:lnTo>
                    <a:lnTo>
                      <a:pt x="137" y="221"/>
                    </a:lnTo>
                    <a:lnTo>
                      <a:pt x="138" y="221"/>
                    </a:lnTo>
                    <a:lnTo>
                      <a:pt x="138" y="222"/>
                    </a:lnTo>
                    <a:lnTo>
                      <a:pt x="138" y="222"/>
                    </a:lnTo>
                    <a:lnTo>
                      <a:pt x="137" y="223"/>
                    </a:lnTo>
                    <a:lnTo>
                      <a:pt x="137" y="223"/>
                    </a:lnTo>
                    <a:lnTo>
                      <a:pt x="135" y="224"/>
                    </a:lnTo>
                    <a:lnTo>
                      <a:pt x="135" y="225"/>
                    </a:lnTo>
                    <a:lnTo>
                      <a:pt x="136" y="225"/>
                    </a:lnTo>
                    <a:lnTo>
                      <a:pt x="137" y="225"/>
                    </a:lnTo>
                    <a:lnTo>
                      <a:pt x="136" y="225"/>
                    </a:lnTo>
                    <a:lnTo>
                      <a:pt x="136" y="225"/>
                    </a:lnTo>
                    <a:lnTo>
                      <a:pt x="137" y="227"/>
                    </a:lnTo>
                    <a:lnTo>
                      <a:pt x="137" y="228"/>
                    </a:lnTo>
                    <a:lnTo>
                      <a:pt x="136" y="228"/>
                    </a:lnTo>
                    <a:lnTo>
                      <a:pt x="135" y="228"/>
                    </a:lnTo>
                    <a:lnTo>
                      <a:pt x="135" y="228"/>
                    </a:lnTo>
                    <a:lnTo>
                      <a:pt x="136" y="229"/>
                    </a:lnTo>
                    <a:lnTo>
                      <a:pt x="136" y="230"/>
                    </a:lnTo>
                    <a:lnTo>
                      <a:pt x="135" y="230"/>
                    </a:lnTo>
                    <a:lnTo>
                      <a:pt x="135" y="229"/>
                    </a:lnTo>
                    <a:lnTo>
                      <a:pt x="135" y="230"/>
                    </a:lnTo>
                    <a:lnTo>
                      <a:pt x="136" y="231"/>
                    </a:lnTo>
                    <a:lnTo>
                      <a:pt x="137" y="231"/>
                    </a:lnTo>
                    <a:lnTo>
                      <a:pt x="137" y="231"/>
                    </a:lnTo>
                    <a:lnTo>
                      <a:pt x="136" y="231"/>
                    </a:lnTo>
                    <a:lnTo>
                      <a:pt x="135" y="231"/>
                    </a:lnTo>
                    <a:lnTo>
                      <a:pt x="135" y="231"/>
                    </a:lnTo>
                    <a:lnTo>
                      <a:pt x="134" y="231"/>
                    </a:lnTo>
                    <a:lnTo>
                      <a:pt x="133" y="231"/>
                    </a:lnTo>
                    <a:lnTo>
                      <a:pt x="134" y="232"/>
                    </a:lnTo>
                    <a:lnTo>
                      <a:pt x="135" y="233"/>
                    </a:lnTo>
                    <a:lnTo>
                      <a:pt x="135" y="234"/>
                    </a:lnTo>
                    <a:lnTo>
                      <a:pt x="136" y="234"/>
                    </a:lnTo>
                    <a:lnTo>
                      <a:pt x="137" y="234"/>
                    </a:lnTo>
                    <a:lnTo>
                      <a:pt x="137" y="234"/>
                    </a:lnTo>
                    <a:lnTo>
                      <a:pt x="136" y="234"/>
                    </a:lnTo>
                    <a:lnTo>
                      <a:pt x="135" y="234"/>
                    </a:lnTo>
                    <a:lnTo>
                      <a:pt x="135" y="234"/>
                    </a:lnTo>
                    <a:lnTo>
                      <a:pt x="134" y="234"/>
                    </a:lnTo>
                    <a:lnTo>
                      <a:pt x="134" y="235"/>
                    </a:lnTo>
                    <a:lnTo>
                      <a:pt x="135" y="236"/>
                    </a:lnTo>
                    <a:lnTo>
                      <a:pt x="135" y="236"/>
                    </a:lnTo>
                    <a:lnTo>
                      <a:pt x="136" y="235"/>
                    </a:lnTo>
                    <a:lnTo>
                      <a:pt x="137" y="235"/>
                    </a:lnTo>
                    <a:lnTo>
                      <a:pt x="137" y="236"/>
                    </a:lnTo>
                    <a:lnTo>
                      <a:pt x="136" y="237"/>
                    </a:lnTo>
                    <a:lnTo>
                      <a:pt x="136" y="237"/>
                    </a:lnTo>
                    <a:lnTo>
                      <a:pt x="136" y="238"/>
                    </a:lnTo>
                    <a:lnTo>
                      <a:pt x="136" y="239"/>
                    </a:lnTo>
                    <a:lnTo>
                      <a:pt x="135" y="239"/>
                    </a:lnTo>
                    <a:lnTo>
                      <a:pt x="135" y="240"/>
                    </a:lnTo>
                    <a:lnTo>
                      <a:pt x="135" y="240"/>
                    </a:lnTo>
                    <a:lnTo>
                      <a:pt x="135" y="240"/>
                    </a:lnTo>
                    <a:lnTo>
                      <a:pt x="134" y="240"/>
                    </a:lnTo>
                    <a:lnTo>
                      <a:pt x="133" y="240"/>
                    </a:lnTo>
                    <a:lnTo>
                      <a:pt x="133" y="241"/>
                    </a:lnTo>
                    <a:lnTo>
                      <a:pt x="132" y="241"/>
                    </a:lnTo>
                    <a:lnTo>
                      <a:pt x="132" y="242"/>
                    </a:lnTo>
                    <a:lnTo>
                      <a:pt x="132" y="243"/>
                    </a:lnTo>
                    <a:lnTo>
                      <a:pt x="132" y="243"/>
                    </a:lnTo>
                    <a:lnTo>
                      <a:pt x="132" y="243"/>
                    </a:lnTo>
                    <a:lnTo>
                      <a:pt x="132" y="244"/>
                    </a:lnTo>
                    <a:lnTo>
                      <a:pt x="132" y="245"/>
                    </a:lnTo>
                    <a:lnTo>
                      <a:pt x="132" y="245"/>
                    </a:lnTo>
                    <a:lnTo>
                      <a:pt x="132" y="246"/>
                    </a:lnTo>
                    <a:lnTo>
                      <a:pt x="132" y="246"/>
                    </a:lnTo>
                    <a:lnTo>
                      <a:pt x="133" y="246"/>
                    </a:lnTo>
                    <a:lnTo>
                      <a:pt x="133" y="247"/>
                    </a:lnTo>
                    <a:lnTo>
                      <a:pt x="133" y="248"/>
                    </a:lnTo>
                    <a:lnTo>
                      <a:pt x="134" y="248"/>
                    </a:lnTo>
                    <a:lnTo>
                      <a:pt x="134" y="248"/>
                    </a:lnTo>
                    <a:lnTo>
                      <a:pt x="135" y="248"/>
                    </a:lnTo>
                    <a:lnTo>
                      <a:pt x="135" y="249"/>
                    </a:lnTo>
                    <a:lnTo>
                      <a:pt x="135" y="249"/>
                    </a:lnTo>
                    <a:lnTo>
                      <a:pt x="135" y="249"/>
                    </a:lnTo>
                    <a:lnTo>
                      <a:pt x="136" y="249"/>
                    </a:lnTo>
                    <a:lnTo>
                      <a:pt x="136" y="250"/>
                    </a:lnTo>
                    <a:lnTo>
                      <a:pt x="137" y="250"/>
                    </a:lnTo>
                    <a:lnTo>
                      <a:pt x="137" y="251"/>
                    </a:lnTo>
                    <a:lnTo>
                      <a:pt x="137" y="252"/>
                    </a:lnTo>
                    <a:lnTo>
                      <a:pt x="136" y="252"/>
                    </a:lnTo>
                    <a:lnTo>
                      <a:pt x="136" y="252"/>
                    </a:lnTo>
                    <a:lnTo>
                      <a:pt x="135" y="252"/>
                    </a:lnTo>
                    <a:lnTo>
                      <a:pt x="134" y="253"/>
                    </a:lnTo>
                    <a:lnTo>
                      <a:pt x="133" y="253"/>
                    </a:lnTo>
                    <a:lnTo>
                      <a:pt x="132" y="253"/>
                    </a:lnTo>
                    <a:lnTo>
                      <a:pt x="132" y="253"/>
                    </a:lnTo>
                    <a:lnTo>
                      <a:pt x="132" y="254"/>
                    </a:lnTo>
                    <a:lnTo>
                      <a:pt x="131" y="254"/>
                    </a:lnTo>
                    <a:lnTo>
                      <a:pt x="129" y="254"/>
                    </a:lnTo>
                    <a:lnTo>
                      <a:pt x="128" y="255"/>
                    </a:lnTo>
                    <a:lnTo>
                      <a:pt x="127" y="255"/>
                    </a:lnTo>
                    <a:lnTo>
                      <a:pt x="127" y="255"/>
                    </a:lnTo>
                    <a:lnTo>
                      <a:pt x="126" y="255"/>
                    </a:lnTo>
                    <a:lnTo>
                      <a:pt x="126" y="255"/>
                    </a:lnTo>
                    <a:lnTo>
                      <a:pt x="126" y="256"/>
                    </a:lnTo>
                    <a:lnTo>
                      <a:pt x="126" y="256"/>
                    </a:lnTo>
                    <a:lnTo>
                      <a:pt x="126" y="257"/>
                    </a:lnTo>
                    <a:lnTo>
                      <a:pt x="124" y="255"/>
                    </a:lnTo>
                    <a:lnTo>
                      <a:pt x="123" y="255"/>
                    </a:lnTo>
                    <a:lnTo>
                      <a:pt x="123" y="256"/>
                    </a:lnTo>
                    <a:lnTo>
                      <a:pt x="122" y="256"/>
                    </a:lnTo>
                    <a:lnTo>
                      <a:pt x="122" y="257"/>
                    </a:lnTo>
                    <a:lnTo>
                      <a:pt x="121" y="257"/>
                    </a:lnTo>
                    <a:lnTo>
                      <a:pt x="121" y="258"/>
                    </a:lnTo>
                    <a:lnTo>
                      <a:pt x="121" y="258"/>
                    </a:lnTo>
                    <a:lnTo>
                      <a:pt x="120" y="259"/>
                    </a:lnTo>
                    <a:lnTo>
                      <a:pt x="121" y="260"/>
                    </a:lnTo>
                    <a:lnTo>
                      <a:pt x="120" y="260"/>
                    </a:lnTo>
                    <a:lnTo>
                      <a:pt x="120" y="261"/>
                    </a:lnTo>
                    <a:lnTo>
                      <a:pt x="120" y="261"/>
                    </a:lnTo>
                    <a:lnTo>
                      <a:pt x="120" y="262"/>
                    </a:lnTo>
                    <a:lnTo>
                      <a:pt x="120" y="263"/>
                    </a:lnTo>
                    <a:lnTo>
                      <a:pt x="120" y="263"/>
                    </a:lnTo>
                    <a:lnTo>
                      <a:pt x="120" y="264"/>
                    </a:lnTo>
                    <a:lnTo>
                      <a:pt x="120" y="264"/>
                    </a:lnTo>
                    <a:lnTo>
                      <a:pt x="120" y="264"/>
                    </a:lnTo>
                    <a:lnTo>
                      <a:pt x="120" y="264"/>
                    </a:lnTo>
                    <a:lnTo>
                      <a:pt x="120" y="264"/>
                    </a:lnTo>
                    <a:lnTo>
                      <a:pt x="121" y="265"/>
                    </a:lnTo>
                    <a:lnTo>
                      <a:pt x="122" y="266"/>
                    </a:lnTo>
                    <a:lnTo>
                      <a:pt x="122" y="267"/>
                    </a:lnTo>
                    <a:lnTo>
                      <a:pt x="123" y="267"/>
                    </a:lnTo>
                    <a:lnTo>
                      <a:pt x="123" y="267"/>
                    </a:lnTo>
                    <a:lnTo>
                      <a:pt x="123" y="267"/>
                    </a:lnTo>
                    <a:lnTo>
                      <a:pt x="123" y="268"/>
                    </a:lnTo>
                    <a:lnTo>
                      <a:pt x="123" y="269"/>
                    </a:lnTo>
                    <a:lnTo>
                      <a:pt x="124" y="270"/>
                    </a:lnTo>
                    <a:lnTo>
                      <a:pt x="124" y="270"/>
                    </a:lnTo>
                    <a:lnTo>
                      <a:pt x="124" y="270"/>
                    </a:lnTo>
                    <a:lnTo>
                      <a:pt x="123" y="272"/>
                    </a:lnTo>
                    <a:lnTo>
                      <a:pt x="123" y="273"/>
                    </a:lnTo>
                    <a:lnTo>
                      <a:pt x="123" y="274"/>
                    </a:lnTo>
                    <a:lnTo>
                      <a:pt x="122" y="274"/>
                    </a:lnTo>
                    <a:lnTo>
                      <a:pt x="121" y="274"/>
                    </a:lnTo>
                    <a:lnTo>
                      <a:pt x="120" y="274"/>
                    </a:lnTo>
                    <a:lnTo>
                      <a:pt x="120" y="274"/>
                    </a:lnTo>
                    <a:lnTo>
                      <a:pt x="120" y="273"/>
                    </a:lnTo>
                    <a:lnTo>
                      <a:pt x="119" y="273"/>
                    </a:lnTo>
                    <a:lnTo>
                      <a:pt x="118" y="273"/>
                    </a:lnTo>
                    <a:lnTo>
                      <a:pt x="118" y="273"/>
                    </a:lnTo>
                    <a:lnTo>
                      <a:pt x="117" y="273"/>
                    </a:lnTo>
                    <a:lnTo>
                      <a:pt x="117" y="272"/>
                    </a:lnTo>
                    <a:lnTo>
                      <a:pt x="117" y="272"/>
                    </a:lnTo>
                    <a:lnTo>
                      <a:pt x="116" y="271"/>
                    </a:lnTo>
                    <a:lnTo>
                      <a:pt x="116" y="272"/>
                    </a:lnTo>
                    <a:lnTo>
                      <a:pt x="116" y="271"/>
                    </a:lnTo>
                    <a:lnTo>
                      <a:pt x="115" y="271"/>
                    </a:lnTo>
                    <a:lnTo>
                      <a:pt x="115" y="271"/>
                    </a:lnTo>
                    <a:lnTo>
                      <a:pt x="114" y="270"/>
                    </a:lnTo>
                    <a:lnTo>
                      <a:pt x="114" y="270"/>
                    </a:lnTo>
                    <a:lnTo>
                      <a:pt x="113" y="270"/>
                    </a:lnTo>
                    <a:lnTo>
                      <a:pt x="112" y="270"/>
                    </a:lnTo>
                    <a:lnTo>
                      <a:pt x="112" y="270"/>
                    </a:lnTo>
                    <a:lnTo>
                      <a:pt x="112" y="270"/>
                    </a:lnTo>
                    <a:lnTo>
                      <a:pt x="111" y="270"/>
                    </a:lnTo>
                    <a:lnTo>
                      <a:pt x="111" y="270"/>
                    </a:lnTo>
                    <a:lnTo>
                      <a:pt x="110" y="270"/>
                    </a:lnTo>
                    <a:lnTo>
                      <a:pt x="109" y="270"/>
                    </a:lnTo>
                    <a:lnTo>
                      <a:pt x="109" y="269"/>
                    </a:lnTo>
                    <a:lnTo>
                      <a:pt x="109" y="269"/>
                    </a:lnTo>
                    <a:lnTo>
                      <a:pt x="109" y="269"/>
                    </a:lnTo>
                    <a:lnTo>
                      <a:pt x="108" y="268"/>
                    </a:lnTo>
                    <a:lnTo>
                      <a:pt x="107" y="268"/>
                    </a:lnTo>
                    <a:lnTo>
                      <a:pt x="106" y="267"/>
                    </a:lnTo>
                    <a:lnTo>
                      <a:pt x="105" y="267"/>
                    </a:lnTo>
                    <a:lnTo>
                      <a:pt x="104" y="267"/>
                    </a:lnTo>
                    <a:lnTo>
                      <a:pt x="104" y="267"/>
                    </a:lnTo>
                    <a:lnTo>
                      <a:pt x="103" y="267"/>
                    </a:lnTo>
                    <a:lnTo>
                      <a:pt x="103" y="268"/>
                    </a:lnTo>
                    <a:lnTo>
                      <a:pt x="102" y="268"/>
                    </a:lnTo>
                    <a:lnTo>
                      <a:pt x="101" y="269"/>
                    </a:lnTo>
                    <a:lnTo>
                      <a:pt x="100" y="269"/>
                    </a:lnTo>
                    <a:lnTo>
                      <a:pt x="100" y="270"/>
                    </a:lnTo>
                    <a:lnTo>
                      <a:pt x="99" y="270"/>
                    </a:lnTo>
                    <a:lnTo>
                      <a:pt x="99" y="270"/>
                    </a:lnTo>
                    <a:lnTo>
                      <a:pt x="99" y="271"/>
                    </a:lnTo>
                    <a:lnTo>
                      <a:pt x="99" y="272"/>
                    </a:lnTo>
                    <a:lnTo>
                      <a:pt x="99" y="273"/>
                    </a:lnTo>
                    <a:lnTo>
                      <a:pt x="99" y="273"/>
                    </a:lnTo>
                    <a:lnTo>
                      <a:pt x="98" y="273"/>
                    </a:lnTo>
                    <a:lnTo>
                      <a:pt x="98" y="274"/>
                    </a:lnTo>
                    <a:lnTo>
                      <a:pt x="97" y="274"/>
                    </a:lnTo>
                    <a:lnTo>
                      <a:pt x="97" y="275"/>
                    </a:lnTo>
                    <a:lnTo>
                      <a:pt x="97" y="275"/>
                    </a:lnTo>
                    <a:lnTo>
                      <a:pt x="97" y="276"/>
                    </a:lnTo>
                    <a:lnTo>
                      <a:pt x="96" y="276"/>
                    </a:lnTo>
                    <a:lnTo>
                      <a:pt x="96" y="277"/>
                    </a:lnTo>
                    <a:lnTo>
                      <a:pt x="96" y="278"/>
                    </a:lnTo>
                    <a:lnTo>
                      <a:pt x="96" y="278"/>
                    </a:lnTo>
                    <a:lnTo>
                      <a:pt x="97" y="279"/>
                    </a:lnTo>
                    <a:lnTo>
                      <a:pt x="98" y="280"/>
                    </a:lnTo>
                    <a:lnTo>
                      <a:pt x="97" y="281"/>
                    </a:lnTo>
                    <a:lnTo>
                      <a:pt x="96" y="281"/>
                    </a:lnTo>
                    <a:lnTo>
                      <a:pt x="96" y="280"/>
                    </a:lnTo>
                    <a:lnTo>
                      <a:pt x="95" y="279"/>
                    </a:lnTo>
                    <a:lnTo>
                      <a:pt x="94" y="278"/>
                    </a:lnTo>
                    <a:lnTo>
                      <a:pt x="93" y="276"/>
                    </a:lnTo>
                    <a:lnTo>
                      <a:pt x="93" y="276"/>
                    </a:lnTo>
                    <a:lnTo>
                      <a:pt x="91" y="276"/>
                    </a:lnTo>
                    <a:lnTo>
                      <a:pt x="91" y="277"/>
                    </a:lnTo>
                    <a:lnTo>
                      <a:pt x="91" y="278"/>
                    </a:lnTo>
                    <a:lnTo>
                      <a:pt x="93" y="278"/>
                    </a:lnTo>
                    <a:lnTo>
                      <a:pt x="93" y="278"/>
                    </a:lnTo>
                    <a:lnTo>
                      <a:pt x="93" y="279"/>
                    </a:lnTo>
                    <a:lnTo>
                      <a:pt x="93" y="279"/>
                    </a:lnTo>
                    <a:lnTo>
                      <a:pt x="93" y="280"/>
                    </a:lnTo>
                    <a:lnTo>
                      <a:pt x="92" y="280"/>
                    </a:lnTo>
                    <a:lnTo>
                      <a:pt x="91" y="279"/>
                    </a:lnTo>
                    <a:lnTo>
                      <a:pt x="91" y="279"/>
                    </a:lnTo>
                    <a:lnTo>
                      <a:pt x="90" y="279"/>
                    </a:lnTo>
                    <a:lnTo>
                      <a:pt x="89" y="278"/>
                    </a:lnTo>
                    <a:lnTo>
                      <a:pt x="88" y="278"/>
                    </a:lnTo>
                    <a:lnTo>
                      <a:pt x="88" y="278"/>
                    </a:lnTo>
                    <a:lnTo>
                      <a:pt x="88" y="277"/>
                    </a:lnTo>
                    <a:lnTo>
                      <a:pt x="88" y="276"/>
                    </a:lnTo>
                    <a:lnTo>
                      <a:pt x="88" y="276"/>
                    </a:lnTo>
                    <a:lnTo>
                      <a:pt x="88" y="276"/>
                    </a:lnTo>
                    <a:lnTo>
                      <a:pt x="88" y="275"/>
                    </a:lnTo>
                    <a:lnTo>
                      <a:pt x="88" y="274"/>
                    </a:lnTo>
                    <a:lnTo>
                      <a:pt x="87" y="274"/>
                    </a:lnTo>
                    <a:lnTo>
                      <a:pt x="87" y="273"/>
                    </a:lnTo>
                    <a:lnTo>
                      <a:pt x="86" y="273"/>
                    </a:lnTo>
                    <a:lnTo>
                      <a:pt x="86" y="272"/>
                    </a:lnTo>
                    <a:lnTo>
                      <a:pt x="85" y="270"/>
                    </a:lnTo>
                    <a:lnTo>
                      <a:pt x="85" y="270"/>
                    </a:lnTo>
                    <a:lnTo>
                      <a:pt x="85" y="270"/>
                    </a:lnTo>
                    <a:lnTo>
                      <a:pt x="85" y="268"/>
                    </a:lnTo>
                    <a:lnTo>
                      <a:pt x="85" y="267"/>
                    </a:lnTo>
                    <a:lnTo>
                      <a:pt x="84" y="267"/>
                    </a:lnTo>
                    <a:lnTo>
                      <a:pt x="83" y="268"/>
                    </a:lnTo>
                    <a:lnTo>
                      <a:pt x="82" y="267"/>
                    </a:lnTo>
                    <a:lnTo>
                      <a:pt x="82" y="266"/>
                    </a:lnTo>
                    <a:lnTo>
                      <a:pt x="82" y="266"/>
                    </a:lnTo>
                    <a:lnTo>
                      <a:pt x="82" y="264"/>
                    </a:lnTo>
                    <a:lnTo>
                      <a:pt x="82" y="264"/>
                    </a:lnTo>
                    <a:lnTo>
                      <a:pt x="83" y="264"/>
                    </a:lnTo>
                    <a:lnTo>
                      <a:pt x="83" y="263"/>
                    </a:lnTo>
                    <a:lnTo>
                      <a:pt x="84" y="263"/>
                    </a:lnTo>
                    <a:lnTo>
                      <a:pt x="85" y="263"/>
                    </a:lnTo>
                    <a:lnTo>
                      <a:pt x="85" y="263"/>
                    </a:lnTo>
                    <a:lnTo>
                      <a:pt x="85" y="263"/>
                    </a:lnTo>
                    <a:lnTo>
                      <a:pt x="85" y="262"/>
                    </a:lnTo>
                    <a:lnTo>
                      <a:pt x="86" y="261"/>
                    </a:lnTo>
                    <a:lnTo>
                      <a:pt x="86" y="261"/>
                    </a:lnTo>
                    <a:lnTo>
                      <a:pt x="85" y="261"/>
                    </a:lnTo>
                    <a:lnTo>
                      <a:pt x="85" y="260"/>
                    </a:lnTo>
                    <a:lnTo>
                      <a:pt x="85" y="258"/>
                    </a:lnTo>
                    <a:lnTo>
                      <a:pt x="85" y="258"/>
                    </a:lnTo>
                    <a:lnTo>
                      <a:pt x="85" y="258"/>
                    </a:lnTo>
                    <a:lnTo>
                      <a:pt x="84" y="258"/>
                    </a:lnTo>
                    <a:lnTo>
                      <a:pt x="84" y="257"/>
                    </a:lnTo>
                    <a:lnTo>
                      <a:pt x="83" y="257"/>
                    </a:lnTo>
                    <a:lnTo>
                      <a:pt x="83" y="256"/>
                    </a:lnTo>
                    <a:lnTo>
                      <a:pt x="82" y="255"/>
                    </a:lnTo>
                    <a:lnTo>
                      <a:pt x="82" y="255"/>
                    </a:lnTo>
                    <a:lnTo>
                      <a:pt x="82" y="255"/>
                    </a:lnTo>
                    <a:lnTo>
                      <a:pt x="82" y="254"/>
                    </a:lnTo>
                    <a:lnTo>
                      <a:pt x="82" y="254"/>
                    </a:lnTo>
                    <a:lnTo>
                      <a:pt x="82" y="253"/>
                    </a:lnTo>
                    <a:lnTo>
                      <a:pt x="82" y="252"/>
                    </a:lnTo>
                    <a:lnTo>
                      <a:pt x="82" y="252"/>
                    </a:lnTo>
                    <a:lnTo>
                      <a:pt x="82" y="251"/>
                    </a:lnTo>
                    <a:lnTo>
                      <a:pt x="82" y="251"/>
                    </a:lnTo>
                    <a:lnTo>
                      <a:pt x="82" y="251"/>
                    </a:lnTo>
                    <a:lnTo>
                      <a:pt x="82" y="250"/>
                    </a:lnTo>
                    <a:lnTo>
                      <a:pt x="82" y="249"/>
                    </a:lnTo>
                    <a:lnTo>
                      <a:pt x="82" y="249"/>
                    </a:lnTo>
                    <a:lnTo>
                      <a:pt x="82" y="249"/>
                    </a:lnTo>
                    <a:lnTo>
                      <a:pt x="82" y="248"/>
                    </a:lnTo>
                    <a:lnTo>
                      <a:pt x="82" y="248"/>
                    </a:lnTo>
                    <a:lnTo>
                      <a:pt x="82" y="247"/>
                    </a:lnTo>
                    <a:lnTo>
                      <a:pt x="82" y="246"/>
                    </a:lnTo>
                    <a:lnTo>
                      <a:pt x="82" y="246"/>
                    </a:lnTo>
                    <a:lnTo>
                      <a:pt x="81" y="246"/>
                    </a:lnTo>
                    <a:lnTo>
                      <a:pt x="80" y="246"/>
                    </a:lnTo>
                    <a:lnTo>
                      <a:pt x="79" y="246"/>
                    </a:lnTo>
                    <a:lnTo>
                      <a:pt x="79" y="245"/>
                    </a:lnTo>
                    <a:lnTo>
                      <a:pt x="79" y="245"/>
                    </a:lnTo>
                    <a:lnTo>
                      <a:pt x="78" y="245"/>
                    </a:lnTo>
                    <a:lnTo>
                      <a:pt x="78" y="244"/>
                    </a:lnTo>
                    <a:lnTo>
                      <a:pt x="77" y="243"/>
                    </a:lnTo>
                    <a:lnTo>
                      <a:pt x="76" y="243"/>
                    </a:lnTo>
                    <a:lnTo>
                      <a:pt x="76" y="243"/>
                    </a:lnTo>
                    <a:lnTo>
                      <a:pt x="76" y="243"/>
                    </a:lnTo>
                    <a:lnTo>
                      <a:pt x="76" y="243"/>
                    </a:lnTo>
                    <a:lnTo>
                      <a:pt x="76" y="242"/>
                    </a:lnTo>
                    <a:lnTo>
                      <a:pt x="76" y="241"/>
                    </a:lnTo>
                    <a:lnTo>
                      <a:pt x="75" y="240"/>
                    </a:lnTo>
                    <a:lnTo>
                      <a:pt x="73" y="240"/>
                    </a:lnTo>
                    <a:lnTo>
                      <a:pt x="73" y="240"/>
                    </a:lnTo>
                    <a:lnTo>
                      <a:pt x="72" y="239"/>
                    </a:lnTo>
                    <a:lnTo>
                      <a:pt x="71" y="239"/>
                    </a:lnTo>
                    <a:lnTo>
                      <a:pt x="71" y="239"/>
                    </a:lnTo>
                    <a:lnTo>
                      <a:pt x="71" y="238"/>
                    </a:lnTo>
                    <a:lnTo>
                      <a:pt x="70" y="239"/>
                    </a:lnTo>
                    <a:lnTo>
                      <a:pt x="70" y="238"/>
                    </a:lnTo>
                    <a:lnTo>
                      <a:pt x="70" y="238"/>
                    </a:lnTo>
                    <a:lnTo>
                      <a:pt x="70" y="237"/>
                    </a:lnTo>
                    <a:lnTo>
                      <a:pt x="70" y="237"/>
                    </a:lnTo>
                    <a:lnTo>
                      <a:pt x="70" y="237"/>
                    </a:lnTo>
                    <a:lnTo>
                      <a:pt x="68" y="236"/>
                    </a:lnTo>
                    <a:lnTo>
                      <a:pt x="67" y="236"/>
                    </a:lnTo>
                    <a:lnTo>
                      <a:pt x="67" y="237"/>
                    </a:lnTo>
                    <a:lnTo>
                      <a:pt x="67" y="237"/>
                    </a:lnTo>
                    <a:lnTo>
                      <a:pt x="66" y="238"/>
                    </a:lnTo>
                    <a:lnTo>
                      <a:pt x="65" y="238"/>
                    </a:lnTo>
                    <a:lnTo>
                      <a:pt x="64" y="237"/>
                    </a:lnTo>
                    <a:lnTo>
                      <a:pt x="64" y="237"/>
                    </a:lnTo>
                    <a:lnTo>
                      <a:pt x="64" y="236"/>
                    </a:lnTo>
                    <a:lnTo>
                      <a:pt x="63" y="236"/>
                    </a:lnTo>
                    <a:lnTo>
                      <a:pt x="63" y="235"/>
                    </a:lnTo>
                    <a:lnTo>
                      <a:pt x="64" y="234"/>
                    </a:lnTo>
                    <a:lnTo>
                      <a:pt x="64" y="234"/>
                    </a:lnTo>
                    <a:lnTo>
                      <a:pt x="64" y="234"/>
                    </a:lnTo>
                    <a:lnTo>
                      <a:pt x="65" y="234"/>
                    </a:lnTo>
                    <a:lnTo>
                      <a:pt x="65" y="233"/>
                    </a:lnTo>
                    <a:lnTo>
                      <a:pt x="64" y="233"/>
                    </a:lnTo>
                    <a:lnTo>
                      <a:pt x="64" y="233"/>
                    </a:lnTo>
                    <a:lnTo>
                      <a:pt x="63" y="233"/>
                    </a:lnTo>
                    <a:lnTo>
                      <a:pt x="62" y="233"/>
                    </a:lnTo>
                    <a:lnTo>
                      <a:pt x="61" y="233"/>
                    </a:lnTo>
                    <a:lnTo>
                      <a:pt x="61" y="232"/>
                    </a:lnTo>
                    <a:lnTo>
                      <a:pt x="60" y="232"/>
                    </a:lnTo>
                    <a:lnTo>
                      <a:pt x="60" y="231"/>
                    </a:lnTo>
                    <a:lnTo>
                      <a:pt x="60" y="231"/>
                    </a:lnTo>
                    <a:lnTo>
                      <a:pt x="59" y="231"/>
                    </a:lnTo>
                    <a:lnTo>
                      <a:pt x="58" y="231"/>
                    </a:lnTo>
                    <a:lnTo>
                      <a:pt x="58" y="231"/>
                    </a:lnTo>
                    <a:lnTo>
                      <a:pt x="58" y="231"/>
                    </a:lnTo>
                    <a:lnTo>
                      <a:pt x="57" y="230"/>
                    </a:lnTo>
                    <a:lnTo>
                      <a:pt x="57" y="229"/>
                    </a:lnTo>
                    <a:lnTo>
                      <a:pt x="57" y="228"/>
                    </a:lnTo>
                    <a:lnTo>
                      <a:pt x="56" y="228"/>
                    </a:lnTo>
                    <a:lnTo>
                      <a:pt x="55" y="228"/>
                    </a:lnTo>
                    <a:lnTo>
                      <a:pt x="55" y="228"/>
                    </a:lnTo>
                    <a:lnTo>
                      <a:pt x="54" y="228"/>
                    </a:lnTo>
                    <a:lnTo>
                      <a:pt x="54" y="227"/>
                    </a:lnTo>
                    <a:lnTo>
                      <a:pt x="52" y="226"/>
                    </a:lnTo>
                    <a:lnTo>
                      <a:pt x="52" y="225"/>
                    </a:lnTo>
                    <a:lnTo>
                      <a:pt x="51" y="225"/>
                    </a:lnTo>
                    <a:lnTo>
                      <a:pt x="50" y="224"/>
                    </a:lnTo>
                    <a:lnTo>
                      <a:pt x="49" y="223"/>
                    </a:lnTo>
                    <a:lnTo>
                      <a:pt x="48" y="222"/>
                    </a:lnTo>
                    <a:lnTo>
                      <a:pt x="48" y="221"/>
                    </a:lnTo>
                    <a:lnTo>
                      <a:pt x="47" y="218"/>
                    </a:lnTo>
                    <a:lnTo>
                      <a:pt x="47" y="218"/>
                    </a:lnTo>
                    <a:lnTo>
                      <a:pt x="47" y="216"/>
                    </a:lnTo>
                    <a:lnTo>
                      <a:pt x="47" y="216"/>
                    </a:lnTo>
                    <a:lnTo>
                      <a:pt x="48" y="214"/>
                    </a:lnTo>
                    <a:lnTo>
                      <a:pt x="48" y="213"/>
                    </a:lnTo>
                    <a:lnTo>
                      <a:pt x="49" y="213"/>
                    </a:lnTo>
                    <a:lnTo>
                      <a:pt x="49" y="212"/>
                    </a:lnTo>
                    <a:lnTo>
                      <a:pt x="49" y="210"/>
                    </a:lnTo>
                    <a:lnTo>
                      <a:pt x="49" y="210"/>
                    </a:lnTo>
                    <a:lnTo>
                      <a:pt x="49" y="210"/>
                    </a:lnTo>
                    <a:lnTo>
                      <a:pt x="50" y="209"/>
                    </a:lnTo>
                    <a:lnTo>
                      <a:pt x="50" y="208"/>
                    </a:lnTo>
                    <a:lnTo>
                      <a:pt x="50" y="207"/>
                    </a:lnTo>
                    <a:lnTo>
                      <a:pt x="50" y="206"/>
                    </a:lnTo>
                    <a:lnTo>
                      <a:pt x="50" y="206"/>
                    </a:lnTo>
                    <a:lnTo>
                      <a:pt x="51" y="205"/>
                    </a:lnTo>
                    <a:lnTo>
                      <a:pt x="51" y="204"/>
                    </a:lnTo>
                    <a:lnTo>
                      <a:pt x="52" y="203"/>
                    </a:lnTo>
                    <a:lnTo>
                      <a:pt x="52" y="203"/>
                    </a:lnTo>
                    <a:lnTo>
                      <a:pt x="52" y="202"/>
                    </a:lnTo>
                    <a:lnTo>
                      <a:pt x="53" y="202"/>
                    </a:lnTo>
                    <a:lnTo>
                      <a:pt x="53" y="202"/>
                    </a:lnTo>
                    <a:lnTo>
                      <a:pt x="53" y="201"/>
                    </a:lnTo>
                    <a:lnTo>
                      <a:pt x="53" y="200"/>
                    </a:lnTo>
                    <a:lnTo>
                      <a:pt x="54" y="200"/>
                    </a:lnTo>
                    <a:lnTo>
                      <a:pt x="53" y="200"/>
                    </a:lnTo>
                    <a:lnTo>
                      <a:pt x="53" y="199"/>
                    </a:lnTo>
                    <a:lnTo>
                      <a:pt x="53" y="198"/>
                    </a:lnTo>
                    <a:lnTo>
                      <a:pt x="52" y="197"/>
                    </a:lnTo>
                    <a:lnTo>
                      <a:pt x="52" y="197"/>
                    </a:lnTo>
                    <a:lnTo>
                      <a:pt x="52" y="197"/>
                    </a:lnTo>
                    <a:lnTo>
                      <a:pt x="52" y="196"/>
                    </a:lnTo>
                    <a:lnTo>
                      <a:pt x="52" y="195"/>
                    </a:lnTo>
                    <a:lnTo>
                      <a:pt x="52" y="195"/>
                    </a:lnTo>
                    <a:lnTo>
                      <a:pt x="52" y="194"/>
                    </a:lnTo>
                    <a:lnTo>
                      <a:pt x="53" y="194"/>
                    </a:lnTo>
                    <a:lnTo>
                      <a:pt x="53" y="194"/>
                    </a:lnTo>
                    <a:lnTo>
                      <a:pt x="54" y="194"/>
                    </a:lnTo>
                    <a:lnTo>
                      <a:pt x="54" y="193"/>
                    </a:lnTo>
                    <a:lnTo>
                      <a:pt x="55" y="193"/>
                    </a:lnTo>
                    <a:lnTo>
                      <a:pt x="55" y="192"/>
                    </a:lnTo>
                    <a:lnTo>
                      <a:pt x="55" y="191"/>
                    </a:lnTo>
                    <a:lnTo>
                      <a:pt x="55" y="191"/>
                    </a:lnTo>
                    <a:lnTo>
                      <a:pt x="55" y="190"/>
                    </a:lnTo>
                    <a:lnTo>
                      <a:pt x="55" y="189"/>
                    </a:lnTo>
                    <a:lnTo>
                      <a:pt x="55" y="188"/>
                    </a:lnTo>
                    <a:lnTo>
                      <a:pt x="54" y="188"/>
                    </a:lnTo>
                    <a:lnTo>
                      <a:pt x="53" y="188"/>
                    </a:lnTo>
                    <a:lnTo>
                      <a:pt x="52" y="187"/>
                    </a:lnTo>
                    <a:lnTo>
                      <a:pt x="52" y="187"/>
                    </a:lnTo>
                    <a:lnTo>
                      <a:pt x="51" y="187"/>
                    </a:lnTo>
                    <a:lnTo>
                      <a:pt x="50" y="187"/>
                    </a:lnTo>
                    <a:lnTo>
                      <a:pt x="50" y="186"/>
                    </a:lnTo>
                    <a:lnTo>
                      <a:pt x="49" y="186"/>
                    </a:lnTo>
                    <a:lnTo>
                      <a:pt x="49" y="186"/>
                    </a:lnTo>
                    <a:lnTo>
                      <a:pt x="49" y="186"/>
                    </a:lnTo>
                    <a:lnTo>
                      <a:pt x="48" y="186"/>
                    </a:lnTo>
                    <a:lnTo>
                      <a:pt x="47" y="186"/>
                    </a:lnTo>
                    <a:lnTo>
                      <a:pt x="47" y="185"/>
                    </a:lnTo>
                    <a:lnTo>
                      <a:pt x="46" y="185"/>
                    </a:lnTo>
                    <a:lnTo>
                      <a:pt x="45" y="185"/>
                    </a:lnTo>
                    <a:lnTo>
                      <a:pt x="44" y="185"/>
                    </a:lnTo>
                    <a:lnTo>
                      <a:pt x="43" y="184"/>
                    </a:lnTo>
                    <a:lnTo>
                      <a:pt x="43" y="184"/>
                    </a:lnTo>
                    <a:lnTo>
                      <a:pt x="43" y="184"/>
                    </a:lnTo>
                    <a:lnTo>
                      <a:pt x="42" y="184"/>
                    </a:lnTo>
                    <a:lnTo>
                      <a:pt x="42" y="185"/>
                    </a:lnTo>
                    <a:lnTo>
                      <a:pt x="41" y="185"/>
                    </a:lnTo>
                    <a:lnTo>
                      <a:pt x="41" y="185"/>
                    </a:lnTo>
                    <a:lnTo>
                      <a:pt x="41" y="186"/>
                    </a:lnTo>
                    <a:lnTo>
                      <a:pt x="41" y="187"/>
                    </a:lnTo>
                    <a:lnTo>
                      <a:pt x="40" y="187"/>
                    </a:lnTo>
                    <a:lnTo>
                      <a:pt x="40" y="187"/>
                    </a:lnTo>
                    <a:lnTo>
                      <a:pt x="40" y="187"/>
                    </a:lnTo>
                    <a:lnTo>
                      <a:pt x="40" y="188"/>
                    </a:lnTo>
                    <a:lnTo>
                      <a:pt x="39" y="188"/>
                    </a:lnTo>
                    <a:lnTo>
                      <a:pt x="38" y="189"/>
                    </a:lnTo>
                    <a:lnTo>
                      <a:pt x="38" y="189"/>
                    </a:lnTo>
                    <a:lnTo>
                      <a:pt x="37" y="189"/>
                    </a:lnTo>
                    <a:lnTo>
                      <a:pt x="37" y="188"/>
                    </a:lnTo>
                    <a:lnTo>
                      <a:pt x="37" y="188"/>
                    </a:lnTo>
                    <a:lnTo>
                      <a:pt x="36" y="188"/>
                    </a:lnTo>
                    <a:lnTo>
                      <a:pt x="36" y="188"/>
                    </a:lnTo>
                    <a:lnTo>
                      <a:pt x="36" y="187"/>
                    </a:lnTo>
                    <a:lnTo>
                      <a:pt x="35" y="187"/>
                    </a:lnTo>
                    <a:lnTo>
                      <a:pt x="34" y="187"/>
                    </a:lnTo>
                    <a:lnTo>
                      <a:pt x="34" y="186"/>
                    </a:lnTo>
                    <a:lnTo>
                      <a:pt x="34" y="185"/>
                    </a:lnTo>
                    <a:lnTo>
                      <a:pt x="34" y="185"/>
                    </a:lnTo>
                    <a:lnTo>
                      <a:pt x="34" y="184"/>
                    </a:lnTo>
                    <a:lnTo>
                      <a:pt x="34" y="183"/>
                    </a:lnTo>
                    <a:lnTo>
                      <a:pt x="33" y="182"/>
                    </a:lnTo>
                    <a:lnTo>
                      <a:pt x="32" y="180"/>
                    </a:lnTo>
                    <a:lnTo>
                      <a:pt x="32" y="179"/>
                    </a:lnTo>
                    <a:lnTo>
                      <a:pt x="32" y="179"/>
                    </a:lnTo>
                    <a:lnTo>
                      <a:pt x="33" y="179"/>
                    </a:lnTo>
                    <a:lnTo>
                      <a:pt x="33" y="178"/>
                    </a:lnTo>
                    <a:lnTo>
                      <a:pt x="33" y="177"/>
                    </a:lnTo>
                    <a:lnTo>
                      <a:pt x="32" y="176"/>
                    </a:lnTo>
                    <a:lnTo>
                      <a:pt x="32" y="175"/>
                    </a:lnTo>
                    <a:lnTo>
                      <a:pt x="32" y="174"/>
                    </a:lnTo>
                    <a:lnTo>
                      <a:pt x="32" y="172"/>
                    </a:lnTo>
                    <a:lnTo>
                      <a:pt x="31" y="172"/>
                    </a:lnTo>
                    <a:lnTo>
                      <a:pt x="31" y="170"/>
                    </a:lnTo>
                    <a:lnTo>
                      <a:pt x="31" y="170"/>
                    </a:lnTo>
                    <a:lnTo>
                      <a:pt x="31" y="170"/>
                    </a:lnTo>
                    <a:lnTo>
                      <a:pt x="30" y="169"/>
                    </a:lnTo>
                    <a:lnTo>
                      <a:pt x="29" y="168"/>
                    </a:lnTo>
                    <a:lnTo>
                      <a:pt x="28" y="168"/>
                    </a:lnTo>
                    <a:lnTo>
                      <a:pt x="28" y="167"/>
                    </a:lnTo>
                    <a:lnTo>
                      <a:pt x="28" y="167"/>
                    </a:lnTo>
                    <a:lnTo>
                      <a:pt x="27" y="166"/>
                    </a:lnTo>
                    <a:lnTo>
                      <a:pt x="25" y="164"/>
                    </a:lnTo>
                    <a:lnTo>
                      <a:pt x="24" y="164"/>
                    </a:lnTo>
                    <a:lnTo>
                      <a:pt x="23" y="164"/>
                    </a:lnTo>
                    <a:lnTo>
                      <a:pt x="23" y="164"/>
                    </a:lnTo>
                    <a:lnTo>
                      <a:pt x="22" y="163"/>
                    </a:lnTo>
                    <a:lnTo>
                      <a:pt x="22" y="163"/>
                    </a:lnTo>
                    <a:lnTo>
                      <a:pt x="21" y="163"/>
                    </a:lnTo>
                    <a:lnTo>
                      <a:pt x="21" y="162"/>
                    </a:lnTo>
                    <a:lnTo>
                      <a:pt x="20" y="161"/>
                    </a:lnTo>
                    <a:lnTo>
                      <a:pt x="19" y="161"/>
                    </a:lnTo>
                    <a:lnTo>
                      <a:pt x="19" y="160"/>
                    </a:lnTo>
                    <a:lnTo>
                      <a:pt x="18" y="160"/>
                    </a:lnTo>
                    <a:lnTo>
                      <a:pt x="18" y="158"/>
                    </a:lnTo>
                    <a:lnTo>
                      <a:pt x="17" y="158"/>
                    </a:lnTo>
                    <a:lnTo>
                      <a:pt x="16" y="157"/>
                    </a:lnTo>
                    <a:lnTo>
                      <a:pt x="16" y="157"/>
                    </a:lnTo>
                    <a:lnTo>
                      <a:pt x="15" y="157"/>
                    </a:lnTo>
                    <a:lnTo>
                      <a:pt x="14" y="156"/>
                    </a:lnTo>
                    <a:lnTo>
                      <a:pt x="14" y="155"/>
                    </a:lnTo>
                    <a:lnTo>
                      <a:pt x="13" y="154"/>
                    </a:lnTo>
                    <a:lnTo>
                      <a:pt x="13" y="153"/>
                    </a:lnTo>
                    <a:lnTo>
                      <a:pt x="12" y="153"/>
                    </a:lnTo>
                    <a:lnTo>
                      <a:pt x="11" y="153"/>
                    </a:lnTo>
                    <a:lnTo>
                      <a:pt x="11" y="152"/>
                    </a:lnTo>
                    <a:lnTo>
                      <a:pt x="11" y="152"/>
                    </a:lnTo>
                    <a:lnTo>
                      <a:pt x="10" y="152"/>
                    </a:lnTo>
                    <a:lnTo>
                      <a:pt x="10" y="151"/>
                    </a:lnTo>
                    <a:lnTo>
                      <a:pt x="10" y="150"/>
                    </a:lnTo>
                    <a:lnTo>
                      <a:pt x="10" y="150"/>
                    </a:lnTo>
                    <a:lnTo>
                      <a:pt x="9" y="150"/>
                    </a:lnTo>
                    <a:lnTo>
                      <a:pt x="9" y="149"/>
                    </a:lnTo>
                    <a:lnTo>
                      <a:pt x="7" y="149"/>
                    </a:lnTo>
                    <a:lnTo>
                      <a:pt x="7" y="149"/>
                    </a:lnTo>
                    <a:lnTo>
                      <a:pt x="6" y="148"/>
                    </a:lnTo>
                    <a:lnTo>
                      <a:pt x="6" y="147"/>
                    </a:lnTo>
                    <a:lnTo>
                      <a:pt x="6" y="146"/>
                    </a:lnTo>
                    <a:lnTo>
                      <a:pt x="6" y="146"/>
                    </a:lnTo>
                    <a:lnTo>
                      <a:pt x="6" y="145"/>
                    </a:lnTo>
                    <a:lnTo>
                      <a:pt x="7" y="145"/>
                    </a:lnTo>
                    <a:lnTo>
                      <a:pt x="6" y="144"/>
                    </a:lnTo>
                    <a:lnTo>
                      <a:pt x="6" y="143"/>
                    </a:lnTo>
                    <a:lnTo>
                      <a:pt x="5" y="143"/>
                    </a:lnTo>
                    <a:lnTo>
                      <a:pt x="4" y="143"/>
                    </a:lnTo>
                    <a:lnTo>
                      <a:pt x="4" y="143"/>
                    </a:lnTo>
                    <a:lnTo>
                      <a:pt x="4" y="142"/>
                    </a:lnTo>
                    <a:lnTo>
                      <a:pt x="4" y="142"/>
                    </a:lnTo>
                    <a:lnTo>
                      <a:pt x="4" y="142"/>
                    </a:lnTo>
                    <a:lnTo>
                      <a:pt x="4" y="141"/>
                    </a:lnTo>
                    <a:lnTo>
                      <a:pt x="3" y="141"/>
                    </a:lnTo>
                    <a:lnTo>
                      <a:pt x="3" y="140"/>
                    </a:lnTo>
                    <a:lnTo>
                      <a:pt x="4" y="140"/>
                    </a:lnTo>
                    <a:lnTo>
                      <a:pt x="4" y="139"/>
                    </a:lnTo>
                    <a:lnTo>
                      <a:pt x="4" y="139"/>
                    </a:lnTo>
                    <a:lnTo>
                      <a:pt x="4" y="138"/>
                    </a:lnTo>
                    <a:lnTo>
                      <a:pt x="4" y="137"/>
                    </a:lnTo>
                    <a:lnTo>
                      <a:pt x="4" y="137"/>
                    </a:lnTo>
                    <a:lnTo>
                      <a:pt x="4" y="137"/>
                    </a:lnTo>
                    <a:lnTo>
                      <a:pt x="3" y="137"/>
                    </a:lnTo>
                    <a:lnTo>
                      <a:pt x="3" y="136"/>
                    </a:lnTo>
                    <a:lnTo>
                      <a:pt x="2" y="135"/>
                    </a:lnTo>
                    <a:lnTo>
                      <a:pt x="2" y="134"/>
                    </a:lnTo>
                    <a:lnTo>
                      <a:pt x="1" y="133"/>
                    </a:lnTo>
                    <a:lnTo>
                      <a:pt x="1" y="133"/>
                    </a:lnTo>
                    <a:lnTo>
                      <a:pt x="1" y="131"/>
                    </a:lnTo>
                    <a:lnTo>
                      <a:pt x="1" y="130"/>
                    </a:lnTo>
                    <a:lnTo>
                      <a:pt x="1" y="130"/>
                    </a:lnTo>
                    <a:lnTo>
                      <a:pt x="1" y="129"/>
                    </a:lnTo>
                    <a:lnTo>
                      <a:pt x="0" y="127"/>
                    </a:lnTo>
                    <a:lnTo>
                      <a:pt x="0" y="127"/>
                    </a:lnTo>
                    <a:lnTo>
                      <a:pt x="0" y="127"/>
                    </a:lnTo>
                    <a:lnTo>
                      <a:pt x="0" y="126"/>
                    </a:lnTo>
                    <a:lnTo>
                      <a:pt x="0" y="12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5" name="Freeform 343"/>
              <p:cNvSpPr>
                <a:spLocks/>
              </p:cNvSpPr>
              <p:nvPr/>
            </p:nvSpPr>
            <p:spPr bwMode="auto">
              <a:xfrm>
                <a:off x="4275" y="1267"/>
                <a:ext cx="231" cy="158"/>
              </a:xfrm>
              <a:custGeom>
                <a:avLst/>
                <a:gdLst>
                  <a:gd name="T0" fmla="*/ 31 w 231"/>
                  <a:gd name="T1" fmla="*/ 5 h 158"/>
                  <a:gd name="T2" fmla="*/ 52 w 231"/>
                  <a:gd name="T3" fmla="*/ 5 h 158"/>
                  <a:gd name="T4" fmla="*/ 65 w 231"/>
                  <a:gd name="T5" fmla="*/ 4 h 158"/>
                  <a:gd name="T6" fmla="*/ 79 w 231"/>
                  <a:gd name="T7" fmla="*/ 4 h 158"/>
                  <a:gd name="T8" fmla="*/ 90 w 231"/>
                  <a:gd name="T9" fmla="*/ 4 h 158"/>
                  <a:gd name="T10" fmla="*/ 107 w 231"/>
                  <a:gd name="T11" fmla="*/ 3 h 158"/>
                  <a:gd name="T12" fmla="*/ 127 w 231"/>
                  <a:gd name="T13" fmla="*/ 2 h 158"/>
                  <a:gd name="T14" fmla="*/ 148 w 231"/>
                  <a:gd name="T15" fmla="*/ 2 h 158"/>
                  <a:gd name="T16" fmla="*/ 171 w 231"/>
                  <a:gd name="T17" fmla="*/ 2 h 158"/>
                  <a:gd name="T18" fmla="*/ 190 w 231"/>
                  <a:gd name="T19" fmla="*/ 1 h 158"/>
                  <a:gd name="T20" fmla="*/ 193 w 231"/>
                  <a:gd name="T21" fmla="*/ 9 h 158"/>
                  <a:gd name="T22" fmla="*/ 192 w 231"/>
                  <a:gd name="T23" fmla="*/ 21 h 158"/>
                  <a:gd name="T24" fmla="*/ 195 w 231"/>
                  <a:gd name="T25" fmla="*/ 30 h 158"/>
                  <a:gd name="T26" fmla="*/ 198 w 231"/>
                  <a:gd name="T27" fmla="*/ 39 h 158"/>
                  <a:gd name="T28" fmla="*/ 208 w 231"/>
                  <a:gd name="T29" fmla="*/ 42 h 158"/>
                  <a:gd name="T30" fmla="*/ 212 w 231"/>
                  <a:gd name="T31" fmla="*/ 48 h 158"/>
                  <a:gd name="T32" fmla="*/ 219 w 231"/>
                  <a:gd name="T33" fmla="*/ 56 h 158"/>
                  <a:gd name="T34" fmla="*/ 225 w 231"/>
                  <a:gd name="T35" fmla="*/ 63 h 158"/>
                  <a:gd name="T36" fmla="*/ 231 w 231"/>
                  <a:gd name="T37" fmla="*/ 72 h 158"/>
                  <a:gd name="T38" fmla="*/ 230 w 231"/>
                  <a:gd name="T39" fmla="*/ 83 h 158"/>
                  <a:gd name="T40" fmla="*/ 225 w 231"/>
                  <a:gd name="T41" fmla="*/ 91 h 158"/>
                  <a:gd name="T42" fmla="*/ 217 w 231"/>
                  <a:gd name="T43" fmla="*/ 100 h 158"/>
                  <a:gd name="T44" fmla="*/ 206 w 231"/>
                  <a:gd name="T45" fmla="*/ 103 h 158"/>
                  <a:gd name="T46" fmla="*/ 200 w 231"/>
                  <a:gd name="T47" fmla="*/ 107 h 158"/>
                  <a:gd name="T48" fmla="*/ 201 w 231"/>
                  <a:gd name="T49" fmla="*/ 115 h 158"/>
                  <a:gd name="T50" fmla="*/ 206 w 231"/>
                  <a:gd name="T51" fmla="*/ 123 h 158"/>
                  <a:gd name="T52" fmla="*/ 203 w 231"/>
                  <a:gd name="T53" fmla="*/ 131 h 158"/>
                  <a:gd name="T54" fmla="*/ 200 w 231"/>
                  <a:gd name="T55" fmla="*/ 142 h 158"/>
                  <a:gd name="T56" fmla="*/ 191 w 231"/>
                  <a:gd name="T57" fmla="*/ 154 h 158"/>
                  <a:gd name="T58" fmla="*/ 186 w 231"/>
                  <a:gd name="T59" fmla="*/ 156 h 158"/>
                  <a:gd name="T60" fmla="*/ 182 w 231"/>
                  <a:gd name="T61" fmla="*/ 150 h 158"/>
                  <a:gd name="T62" fmla="*/ 167 w 231"/>
                  <a:gd name="T63" fmla="*/ 147 h 158"/>
                  <a:gd name="T64" fmla="*/ 156 w 231"/>
                  <a:gd name="T65" fmla="*/ 148 h 158"/>
                  <a:gd name="T66" fmla="*/ 145 w 231"/>
                  <a:gd name="T67" fmla="*/ 149 h 158"/>
                  <a:gd name="T68" fmla="*/ 134 w 231"/>
                  <a:gd name="T69" fmla="*/ 149 h 158"/>
                  <a:gd name="T70" fmla="*/ 110 w 231"/>
                  <a:gd name="T71" fmla="*/ 150 h 158"/>
                  <a:gd name="T72" fmla="*/ 92 w 231"/>
                  <a:gd name="T73" fmla="*/ 151 h 158"/>
                  <a:gd name="T74" fmla="*/ 78 w 231"/>
                  <a:gd name="T75" fmla="*/ 152 h 158"/>
                  <a:gd name="T76" fmla="*/ 62 w 231"/>
                  <a:gd name="T77" fmla="*/ 152 h 158"/>
                  <a:gd name="T78" fmla="*/ 46 w 231"/>
                  <a:gd name="T79" fmla="*/ 152 h 158"/>
                  <a:gd name="T80" fmla="*/ 29 w 231"/>
                  <a:gd name="T81" fmla="*/ 146 h 158"/>
                  <a:gd name="T82" fmla="*/ 28 w 231"/>
                  <a:gd name="T83" fmla="*/ 139 h 158"/>
                  <a:gd name="T84" fmla="*/ 28 w 231"/>
                  <a:gd name="T85" fmla="*/ 131 h 158"/>
                  <a:gd name="T86" fmla="*/ 28 w 231"/>
                  <a:gd name="T87" fmla="*/ 122 h 158"/>
                  <a:gd name="T88" fmla="*/ 25 w 231"/>
                  <a:gd name="T89" fmla="*/ 113 h 158"/>
                  <a:gd name="T90" fmla="*/ 22 w 231"/>
                  <a:gd name="T91" fmla="*/ 103 h 158"/>
                  <a:gd name="T92" fmla="*/ 18 w 231"/>
                  <a:gd name="T93" fmla="*/ 100 h 158"/>
                  <a:gd name="T94" fmla="*/ 19 w 231"/>
                  <a:gd name="T95" fmla="*/ 93 h 158"/>
                  <a:gd name="T96" fmla="*/ 18 w 231"/>
                  <a:gd name="T97" fmla="*/ 85 h 158"/>
                  <a:gd name="T98" fmla="*/ 14 w 231"/>
                  <a:gd name="T99" fmla="*/ 78 h 158"/>
                  <a:gd name="T100" fmla="*/ 11 w 231"/>
                  <a:gd name="T101" fmla="*/ 72 h 158"/>
                  <a:gd name="T102" fmla="*/ 9 w 231"/>
                  <a:gd name="T103" fmla="*/ 63 h 158"/>
                  <a:gd name="T104" fmla="*/ 6 w 231"/>
                  <a:gd name="T105" fmla="*/ 51 h 158"/>
                  <a:gd name="T106" fmla="*/ 3 w 231"/>
                  <a:gd name="T107" fmla="*/ 46 h 158"/>
                  <a:gd name="T108" fmla="*/ 1 w 231"/>
                  <a:gd name="T109" fmla="*/ 40 h 158"/>
                  <a:gd name="T110" fmla="*/ 3 w 231"/>
                  <a:gd name="T111" fmla="*/ 36 h 158"/>
                  <a:gd name="T112" fmla="*/ 5 w 231"/>
                  <a:gd name="T113" fmla="*/ 29 h 158"/>
                  <a:gd name="T114" fmla="*/ 7 w 231"/>
                  <a:gd name="T115" fmla="*/ 23 h 158"/>
                  <a:gd name="T116" fmla="*/ 5 w 231"/>
                  <a:gd name="T117" fmla="*/ 18 h 158"/>
                  <a:gd name="T118" fmla="*/ 3 w 231"/>
                  <a:gd name="T119" fmla="*/ 15 h 158"/>
                  <a:gd name="T120" fmla="*/ 3 w 231"/>
                  <a:gd name="T121" fmla="*/ 10 h 158"/>
                  <a:gd name="T122" fmla="*/ 6 w 231"/>
                  <a:gd name="T123"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58">
                    <a:moveTo>
                      <a:pt x="7" y="5"/>
                    </a:moveTo>
                    <a:lnTo>
                      <a:pt x="9" y="5"/>
                    </a:lnTo>
                    <a:lnTo>
                      <a:pt x="9" y="5"/>
                    </a:lnTo>
                    <a:lnTo>
                      <a:pt x="14" y="5"/>
                    </a:lnTo>
                    <a:lnTo>
                      <a:pt x="15" y="5"/>
                    </a:lnTo>
                    <a:lnTo>
                      <a:pt x="18" y="5"/>
                    </a:lnTo>
                    <a:lnTo>
                      <a:pt x="21" y="5"/>
                    </a:lnTo>
                    <a:lnTo>
                      <a:pt x="22" y="5"/>
                    </a:lnTo>
                    <a:lnTo>
                      <a:pt x="24" y="5"/>
                    </a:lnTo>
                    <a:lnTo>
                      <a:pt x="28" y="5"/>
                    </a:lnTo>
                    <a:lnTo>
                      <a:pt x="28" y="5"/>
                    </a:lnTo>
                    <a:lnTo>
                      <a:pt x="29" y="5"/>
                    </a:lnTo>
                    <a:lnTo>
                      <a:pt x="30" y="5"/>
                    </a:lnTo>
                    <a:lnTo>
                      <a:pt x="31" y="5"/>
                    </a:lnTo>
                    <a:lnTo>
                      <a:pt x="31" y="5"/>
                    </a:lnTo>
                    <a:lnTo>
                      <a:pt x="31" y="5"/>
                    </a:lnTo>
                    <a:lnTo>
                      <a:pt x="32" y="5"/>
                    </a:lnTo>
                    <a:lnTo>
                      <a:pt x="34" y="5"/>
                    </a:lnTo>
                    <a:lnTo>
                      <a:pt x="35" y="5"/>
                    </a:lnTo>
                    <a:lnTo>
                      <a:pt x="36" y="5"/>
                    </a:lnTo>
                    <a:lnTo>
                      <a:pt x="40" y="5"/>
                    </a:lnTo>
                    <a:lnTo>
                      <a:pt x="40" y="5"/>
                    </a:lnTo>
                    <a:lnTo>
                      <a:pt x="41" y="5"/>
                    </a:lnTo>
                    <a:lnTo>
                      <a:pt x="42" y="5"/>
                    </a:lnTo>
                    <a:lnTo>
                      <a:pt x="42" y="5"/>
                    </a:lnTo>
                    <a:lnTo>
                      <a:pt x="44" y="5"/>
                    </a:lnTo>
                    <a:lnTo>
                      <a:pt x="45" y="5"/>
                    </a:lnTo>
                    <a:lnTo>
                      <a:pt x="49" y="5"/>
                    </a:lnTo>
                    <a:lnTo>
                      <a:pt x="50" y="5"/>
                    </a:lnTo>
                    <a:lnTo>
                      <a:pt x="52" y="5"/>
                    </a:lnTo>
                    <a:lnTo>
                      <a:pt x="52" y="5"/>
                    </a:lnTo>
                    <a:lnTo>
                      <a:pt x="53" y="5"/>
                    </a:lnTo>
                    <a:lnTo>
                      <a:pt x="53" y="4"/>
                    </a:lnTo>
                    <a:lnTo>
                      <a:pt x="53" y="5"/>
                    </a:lnTo>
                    <a:lnTo>
                      <a:pt x="54" y="5"/>
                    </a:lnTo>
                    <a:lnTo>
                      <a:pt x="54" y="4"/>
                    </a:lnTo>
                    <a:lnTo>
                      <a:pt x="55" y="4"/>
                    </a:lnTo>
                    <a:lnTo>
                      <a:pt x="56" y="4"/>
                    </a:lnTo>
                    <a:lnTo>
                      <a:pt x="57" y="4"/>
                    </a:lnTo>
                    <a:lnTo>
                      <a:pt x="58" y="4"/>
                    </a:lnTo>
                    <a:lnTo>
                      <a:pt x="61" y="4"/>
                    </a:lnTo>
                    <a:lnTo>
                      <a:pt x="63" y="4"/>
                    </a:lnTo>
                    <a:lnTo>
                      <a:pt x="64" y="4"/>
                    </a:lnTo>
                    <a:lnTo>
                      <a:pt x="64" y="4"/>
                    </a:lnTo>
                    <a:lnTo>
                      <a:pt x="65" y="4"/>
                    </a:lnTo>
                    <a:lnTo>
                      <a:pt x="66" y="4"/>
                    </a:lnTo>
                    <a:lnTo>
                      <a:pt x="67" y="4"/>
                    </a:lnTo>
                    <a:lnTo>
                      <a:pt x="68" y="4"/>
                    </a:lnTo>
                    <a:lnTo>
                      <a:pt x="69" y="4"/>
                    </a:lnTo>
                    <a:lnTo>
                      <a:pt x="70" y="4"/>
                    </a:lnTo>
                    <a:lnTo>
                      <a:pt x="70" y="4"/>
                    </a:lnTo>
                    <a:lnTo>
                      <a:pt x="71" y="4"/>
                    </a:lnTo>
                    <a:lnTo>
                      <a:pt x="73" y="4"/>
                    </a:lnTo>
                    <a:lnTo>
                      <a:pt x="74" y="4"/>
                    </a:lnTo>
                    <a:lnTo>
                      <a:pt x="76" y="4"/>
                    </a:lnTo>
                    <a:lnTo>
                      <a:pt x="76" y="4"/>
                    </a:lnTo>
                    <a:lnTo>
                      <a:pt x="77" y="4"/>
                    </a:lnTo>
                    <a:lnTo>
                      <a:pt x="78" y="4"/>
                    </a:lnTo>
                    <a:lnTo>
                      <a:pt x="79" y="4"/>
                    </a:lnTo>
                    <a:lnTo>
                      <a:pt x="79" y="4"/>
                    </a:lnTo>
                    <a:lnTo>
                      <a:pt x="80" y="4"/>
                    </a:lnTo>
                    <a:lnTo>
                      <a:pt x="81" y="4"/>
                    </a:lnTo>
                    <a:lnTo>
                      <a:pt x="81" y="4"/>
                    </a:lnTo>
                    <a:lnTo>
                      <a:pt x="82" y="4"/>
                    </a:lnTo>
                    <a:lnTo>
                      <a:pt x="82" y="4"/>
                    </a:lnTo>
                    <a:lnTo>
                      <a:pt x="83" y="4"/>
                    </a:lnTo>
                    <a:lnTo>
                      <a:pt x="84" y="4"/>
                    </a:lnTo>
                    <a:lnTo>
                      <a:pt x="85" y="4"/>
                    </a:lnTo>
                    <a:lnTo>
                      <a:pt x="85" y="4"/>
                    </a:lnTo>
                    <a:lnTo>
                      <a:pt x="86" y="4"/>
                    </a:lnTo>
                    <a:lnTo>
                      <a:pt x="87" y="4"/>
                    </a:lnTo>
                    <a:lnTo>
                      <a:pt x="88" y="4"/>
                    </a:lnTo>
                    <a:lnTo>
                      <a:pt x="88" y="4"/>
                    </a:lnTo>
                    <a:lnTo>
                      <a:pt x="89" y="4"/>
                    </a:lnTo>
                    <a:lnTo>
                      <a:pt x="90" y="4"/>
                    </a:lnTo>
                    <a:lnTo>
                      <a:pt x="91" y="4"/>
                    </a:lnTo>
                    <a:lnTo>
                      <a:pt x="92" y="4"/>
                    </a:lnTo>
                    <a:lnTo>
                      <a:pt x="93" y="4"/>
                    </a:lnTo>
                    <a:lnTo>
                      <a:pt x="94" y="4"/>
                    </a:lnTo>
                    <a:lnTo>
                      <a:pt x="94" y="4"/>
                    </a:lnTo>
                    <a:lnTo>
                      <a:pt x="95" y="4"/>
                    </a:lnTo>
                    <a:lnTo>
                      <a:pt x="96" y="4"/>
                    </a:lnTo>
                    <a:lnTo>
                      <a:pt x="97" y="4"/>
                    </a:lnTo>
                    <a:lnTo>
                      <a:pt x="100" y="3"/>
                    </a:lnTo>
                    <a:lnTo>
                      <a:pt x="100" y="3"/>
                    </a:lnTo>
                    <a:lnTo>
                      <a:pt x="101" y="3"/>
                    </a:lnTo>
                    <a:lnTo>
                      <a:pt x="103" y="3"/>
                    </a:lnTo>
                    <a:lnTo>
                      <a:pt x="105" y="3"/>
                    </a:lnTo>
                    <a:lnTo>
                      <a:pt x="106" y="3"/>
                    </a:lnTo>
                    <a:lnTo>
                      <a:pt x="107" y="3"/>
                    </a:lnTo>
                    <a:lnTo>
                      <a:pt x="108" y="3"/>
                    </a:lnTo>
                    <a:lnTo>
                      <a:pt x="109" y="3"/>
                    </a:lnTo>
                    <a:lnTo>
                      <a:pt x="109" y="3"/>
                    </a:lnTo>
                    <a:lnTo>
                      <a:pt x="110" y="3"/>
                    </a:lnTo>
                    <a:lnTo>
                      <a:pt x="111" y="3"/>
                    </a:lnTo>
                    <a:lnTo>
                      <a:pt x="115" y="3"/>
                    </a:lnTo>
                    <a:lnTo>
                      <a:pt x="118" y="3"/>
                    </a:lnTo>
                    <a:lnTo>
                      <a:pt x="118" y="3"/>
                    </a:lnTo>
                    <a:lnTo>
                      <a:pt x="119" y="3"/>
                    </a:lnTo>
                    <a:lnTo>
                      <a:pt x="121" y="3"/>
                    </a:lnTo>
                    <a:lnTo>
                      <a:pt x="123" y="3"/>
                    </a:lnTo>
                    <a:lnTo>
                      <a:pt x="125" y="2"/>
                    </a:lnTo>
                    <a:lnTo>
                      <a:pt x="126" y="2"/>
                    </a:lnTo>
                    <a:lnTo>
                      <a:pt x="127" y="2"/>
                    </a:lnTo>
                    <a:lnTo>
                      <a:pt x="127" y="2"/>
                    </a:lnTo>
                    <a:lnTo>
                      <a:pt x="128" y="2"/>
                    </a:lnTo>
                    <a:lnTo>
                      <a:pt x="135" y="2"/>
                    </a:lnTo>
                    <a:lnTo>
                      <a:pt x="136" y="2"/>
                    </a:lnTo>
                    <a:lnTo>
                      <a:pt x="140" y="2"/>
                    </a:lnTo>
                    <a:lnTo>
                      <a:pt x="141" y="2"/>
                    </a:lnTo>
                    <a:lnTo>
                      <a:pt x="142" y="2"/>
                    </a:lnTo>
                    <a:lnTo>
                      <a:pt x="142" y="2"/>
                    </a:lnTo>
                    <a:lnTo>
                      <a:pt x="143" y="2"/>
                    </a:lnTo>
                    <a:lnTo>
                      <a:pt x="144" y="2"/>
                    </a:lnTo>
                    <a:lnTo>
                      <a:pt x="145" y="2"/>
                    </a:lnTo>
                    <a:lnTo>
                      <a:pt x="145" y="2"/>
                    </a:lnTo>
                    <a:lnTo>
                      <a:pt x="146" y="2"/>
                    </a:lnTo>
                    <a:lnTo>
                      <a:pt x="147" y="2"/>
                    </a:lnTo>
                    <a:lnTo>
                      <a:pt x="147" y="2"/>
                    </a:lnTo>
                    <a:lnTo>
                      <a:pt x="148" y="2"/>
                    </a:lnTo>
                    <a:lnTo>
                      <a:pt x="148" y="2"/>
                    </a:lnTo>
                    <a:lnTo>
                      <a:pt x="149" y="2"/>
                    </a:lnTo>
                    <a:lnTo>
                      <a:pt x="151" y="2"/>
                    </a:lnTo>
                    <a:lnTo>
                      <a:pt x="154" y="2"/>
                    </a:lnTo>
                    <a:lnTo>
                      <a:pt x="155" y="2"/>
                    </a:lnTo>
                    <a:lnTo>
                      <a:pt x="157" y="2"/>
                    </a:lnTo>
                    <a:lnTo>
                      <a:pt x="158" y="2"/>
                    </a:lnTo>
                    <a:lnTo>
                      <a:pt x="158" y="2"/>
                    </a:lnTo>
                    <a:lnTo>
                      <a:pt x="159" y="2"/>
                    </a:lnTo>
                    <a:lnTo>
                      <a:pt x="160" y="2"/>
                    </a:lnTo>
                    <a:lnTo>
                      <a:pt x="163" y="2"/>
                    </a:lnTo>
                    <a:lnTo>
                      <a:pt x="164" y="2"/>
                    </a:lnTo>
                    <a:lnTo>
                      <a:pt x="168" y="2"/>
                    </a:lnTo>
                    <a:lnTo>
                      <a:pt x="170" y="2"/>
                    </a:lnTo>
                    <a:lnTo>
                      <a:pt x="171" y="2"/>
                    </a:lnTo>
                    <a:lnTo>
                      <a:pt x="172" y="2"/>
                    </a:lnTo>
                    <a:lnTo>
                      <a:pt x="173" y="2"/>
                    </a:lnTo>
                    <a:lnTo>
                      <a:pt x="173" y="2"/>
                    </a:lnTo>
                    <a:lnTo>
                      <a:pt x="175" y="2"/>
                    </a:lnTo>
                    <a:lnTo>
                      <a:pt x="175" y="1"/>
                    </a:lnTo>
                    <a:lnTo>
                      <a:pt x="175" y="1"/>
                    </a:lnTo>
                    <a:lnTo>
                      <a:pt x="176" y="1"/>
                    </a:lnTo>
                    <a:lnTo>
                      <a:pt x="180" y="1"/>
                    </a:lnTo>
                    <a:lnTo>
                      <a:pt x="182" y="1"/>
                    </a:lnTo>
                    <a:lnTo>
                      <a:pt x="183" y="1"/>
                    </a:lnTo>
                    <a:lnTo>
                      <a:pt x="185" y="1"/>
                    </a:lnTo>
                    <a:lnTo>
                      <a:pt x="185" y="1"/>
                    </a:lnTo>
                    <a:lnTo>
                      <a:pt x="188" y="0"/>
                    </a:lnTo>
                    <a:lnTo>
                      <a:pt x="190" y="0"/>
                    </a:lnTo>
                    <a:lnTo>
                      <a:pt x="190" y="1"/>
                    </a:lnTo>
                    <a:lnTo>
                      <a:pt x="190" y="2"/>
                    </a:lnTo>
                    <a:lnTo>
                      <a:pt x="190" y="2"/>
                    </a:lnTo>
                    <a:lnTo>
                      <a:pt x="189" y="2"/>
                    </a:lnTo>
                    <a:lnTo>
                      <a:pt x="189" y="2"/>
                    </a:lnTo>
                    <a:lnTo>
                      <a:pt x="190" y="3"/>
                    </a:lnTo>
                    <a:lnTo>
                      <a:pt x="191" y="4"/>
                    </a:lnTo>
                    <a:lnTo>
                      <a:pt x="191" y="5"/>
                    </a:lnTo>
                    <a:lnTo>
                      <a:pt x="191" y="5"/>
                    </a:lnTo>
                    <a:lnTo>
                      <a:pt x="191" y="7"/>
                    </a:lnTo>
                    <a:lnTo>
                      <a:pt x="190" y="7"/>
                    </a:lnTo>
                    <a:lnTo>
                      <a:pt x="191" y="7"/>
                    </a:lnTo>
                    <a:lnTo>
                      <a:pt x="191" y="8"/>
                    </a:lnTo>
                    <a:lnTo>
                      <a:pt x="191" y="8"/>
                    </a:lnTo>
                    <a:lnTo>
                      <a:pt x="192" y="8"/>
                    </a:lnTo>
                    <a:lnTo>
                      <a:pt x="193" y="9"/>
                    </a:lnTo>
                    <a:lnTo>
                      <a:pt x="194" y="10"/>
                    </a:lnTo>
                    <a:lnTo>
                      <a:pt x="195" y="10"/>
                    </a:lnTo>
                    <a:lnTo>
                      <a:pt x="195" y="11"/>
                    </a:lnTo>
                    <a:lnTo>
                      <a:pt x="196" y="12"/>
                    </a:lnTo>
                    <a:lnTo>
                      <a:pt x="196" y="13"/>
                    </a:lnTo>
                    <a:lnTo>
                      <a:pt x="195" y="14"/>
                    </a:lnTo>
                    <a:lnTo>
                      <a:pt x="194" y="15"/>
                    </a:lnTo>
                    <a:lnTo>
                      <a:pt x="194" y="15"/>
                    </a:lnTo>
                    <a:lnTo>
                      <a:pt x="194" y="16"/>
                    </a:lnTo>
                    <a:lnTo>
                      <a:pt x="193" y="17"/>
                    </a:lnTo>
                    <a:lnTo>
                      <a:pt x="193" y="17"/>
                    </a:lnTo>
                    <a:lnTo>
                      <a:pt x="192" y="17"/>
                    </a:lnTo>
                    <a:lnTo>
                      <a:pt x="191" y="18"/>
                    </a:lnTo>
                    <a:lnTo>
                      <a:pt x="192" y="20"/>
                    </a:lnTo>
                    <a:lnTo>
                      <a:pt x="192" y="21"/>
                    </a:lnTo>
                    <a:lnTo>
                      <a:pt x="192" y="22"/>
                    </a:lnTo>
                    <a:lnTo>
                      <a:pt x="191" y="22"/>
                    </a:lnTo>
                    <a:lnTo>
                      <a:pt x="192" y="22"/>
                    </a:lnTo>
                    <a:lnTo>
                      <a:pt x="192" y="23"/>
                    </a:lnTo>
                    <a:lnTo>
                      <a:pt x="192" y="24"/>
                    </a:lnTo>
                    <a:lnTo>
                      <a:pt x="193" y="26"/>
                    </a:lnTo>
                    <a:lnTo>
                      <a:pt x="193" y="26"/>
                    </a:lnTo>
                    <a:lnTo>
                      <a:pt x="194" y="26"/>
                    </a:lnTo>
                    <a:lnTo>
                      <a:pt x="194" y="27"/>
                    </a:lnTo>
                    <a:lnTo>
                      <a:pt x="194" y="28"/>
                    </a:lnTo>
                    <a:lnTo>
                      <a:pt x="194" y="29"/>
                    </a:lnTo>
                    <a:lnTo>
                      <a:pt x="194" y="29"/>
                    </a:lnTo>
                    <a:lnTo>
                      <a:pt x="194" y="30"/>
                    </a:lnTo>
                    <a:lnTo>
                      <a:pt x="194" y="30"/>
                    </a:lnTo>
                    <a:lnTo>
                      <a:pt x="195" y="30"/>
                    </a:lnTo>
                    <a:lnTo>
                      <a:pt x="195" y="31"/>
                    </a:lnTo>
                    <a:lnTo>
                      <a:pt x="196" y="32"/>
                    </a:lnTo>
                    <a:lnTo>
                      <a:pt x="196" y="32"/>
                    </a:lnTo>
                    <a:lnTo>
                      <a:pt x="196" y="32"/>
                    </a:lnTo>
                    <a:lnTo>
                      <a:pt x="196" y="33"/>
                    </a:lnTo>
                    <a:lnTo>
                      <a:pt x="197" y="33"/>
                    </a:lnTo>
                    <a:lnTo>
                      <a:pt x="197" y="35"/>
                    </a:lnTo>
                    <a:lnTo>
                      <a:pt x="197" y="36"/>
                    </a:lnTo>
                    <a:lnTo>
                      <a:pt x="197" y="36"/>
                    </a:lnTo>
                    <a:lnTo>
                      <a:pt x="197" y="37"/>
                    </a:lnTo>
                    <a:lnTo>
                      <a:pt x="197" y="38"/>
                    </a:lnTo>
                    <a:lnTo>
                      <a:pt x="197" y="39"/>
                    </a:lnTo>
                    <a:lnTo>
                      <a:pt x="197" y="39"/>
                    </a:lnTo>
                    <a:lnTo>
                      <a:pt x="198" y="39"/>
                    </a:lnTo>
                    <a:lnTo>
                      <a:pt x="198" y="39"/>
                    </a:lnTo>
                    <a:lnTo>
                      <a:pt x="199" y="39"/>
                    </a:lnTo>
                    <a:lnTo>
                      <a:pt x="200" y="39"/>
                    </a:lnTo>
                    <a:lnTo>
                      <a:pt x="200" y="40"/>
                    </a:lnTo>
                    <a:lnTo>
                      <a:pt x="200" y="40"/>
                    </a:lnTo>
                    <a:lnTo>
                      <a:pt x="201" y="40"/>
                    </a:lnTo>
                    <a:lnTo>
                      <a:pt x="202" y="40"/>
                    </a:lnTo>
                    <a:lnTo>
                      <a:pt x="203" y="40"/>
                    </a:lnTo>
                    <a:lnTo>
                      <a:pt x="203" y="41"/>
                    </a:lnTo>
                    <a:lnTo>
                      <a:pt x="203" y="41"/>
                    </a:lnTo>
                    <a:lnTo>
                      <a:pt x="204" y="41"/>
                    </a:lnTo>
                    <a:lnTo>
                      <a:pt x="205" y="42"/>
                    </a:lnTo>
                    <a:lnTo>
                      <a:pt x="206" y="42"/>
                    </a:lnTo>
                    <a:lnTo>
                      <a:pt x="206" y="42"/>
                    </a:lnTo>
                    <a:lnTo>
                      <a:pt x="207" y="42"/>
                    </a:lnTo>
                    <a:lnTo>
                      <a:pt x="208" y="42"/>
                    </a:lnTo>
                    <a:lnTo>
                      <a:pt x="208" y="42"/>
                    </a:lnTo>
                    <a:lnTo>
                      <a:pt x="208" y="42"/>
                    </a:lnTo>
                    <a:lnTo>
                      <a:pt x="209" y="42"/>
                    </a:lnTo>
                    <a:lnTo>
                      <a:pt x="209" y="42"/>
                    </a:lnTo>
                    <a:lnTo>
                      <a:pt x="210" y="43"/>
                    </a:lnTo>
                    <a:lnTo>
                      <a:pt x="210" y="44"/>
                    </a:lnTo>
                    <a:lnTo>
                      <a:pt x="210" y="45"/>
                    </a:lnTo>
                    <a:lnTo>
                      <a:pt x="211" y="45"/>
                    </a:lnTo>
                    <a:lnTo>
                      <a:pt x="211" y="45"/>
                    </a:lnTo>
                    <a:lnTo>
                      <a:pt x="212" y="46"/>
                    </a:lnTo>
                    <a:lnTo>
                      <a:pt x="212" y="47"/>
                    </a:lnTo>
                    <a:lnTo>
                      <a:pt x="212" y="48"/>
                    </a:lnTo>
                    <a:lnTo>
                      <a:pt x="212" y="48"/>
                    </a:lnTo>
                    <a:lnTo>
                      <a:pt x="213" y="48"/>
                    </a:lnTo>
                    <a:lnTo>
                      <a:pt x="212" y="48"/>
                    </a:lnTo>
                    <a:lnTo>
                      <a:pt x="212" y="49"/>
                    </a:lnTo>
                    <a:lnTo>
                      <a:pt x="212" y="50"/>
                    </a:lnTo>
                    <a:lnTo>
                      <a:pt x="212" y="51"/>
                    </a:lnTo>
                    <a:lnTo>
                      <a:pt x="213" y="51"/>
                    </a:lnTo>
                    <a:lnTo>
                      <a:pt x="214" y="51"/>
                    </a:lnTo>
                    <a:lnTo>
                      <a:pt x="215" y="52"/>
                    </a:lnTo>
                    <a:lnTo>
                      <a:pt x="215" y="52"/>
                    </a:lnTo>
                    <a:lnTo>
                      <a:pt x="215" y="54"/>
                    </a:lnTo>
                    <a:lnTo>
                      <a:pt x="217" y="54"/>
                    </a:lnTo>
                    <a:lnTo>
                      <a:pt x="218" y="54"/>
                    </a:lnTo>
                    <a:lnTo>
                      <a:pt x="218" y="55"/>
                    </a:lnTo>
                    <a:lnTo>
                      <a:pt x="219" y="55"/>
                    </a:lnTo>
                    <a:lnTo>
                      <a:pt x="219" y="55"/>
                    </a:lnTo>
                    <a:lnTo>
                      <a:pt x="219" y="55"/>
                    </a:lnTo>
                    <a:lnTo>
                      <a:pt x="219" y="56"/>
                    </a:lnTo>
                    <a:lnTo>
                      <a:pt x="220" y="56"/>
                    </a:lnTo>
                    <a:lnTo>
                      <a:pt x="220" y="57"/>
                    </a:lnTo>
                    <a:lnTo>
                      <a:pt x="221" y="57"/>
                    </a:lnTo>
                    <a:lnTo>
                      <a:pt x="221" y="58"/>
                    </a:lnTo>
                    <a:lnTo>
                      <a:pt x="221" y="59"/>
                    </a:lnTo>
                    <a:lnTo>
                      <a:pt x="221" y="60"/>
                    </a:lnTo>
                    <a:lnTo>
                      <a:pt x="221" y="60"/>
                    </a:lnTo>
                    <a:lnTo>
                      <a:pt x="221" y="61"/>
                    </a:lnTo>
                    <a:lnTo>
                      <a:pt x="221" y="62"/>
                    </a:lnTo>
                    <a:lnTo>
                      <a:pt x="222" y="63"/>
                    </a:lnTo>
                    <a:lnTo>
                      <a:pt x="222" y="63"/>
                    </a:lnTo>
                    <a:lnTo>
                      <a:pt x="223" y="63"/>
                    </a:lnTo>
                    <a:lnTo>
                      <a:pt x="224" y="63"/>
                    </a:lnTo>
                    <a:lnTo>
                      <a:pt x="224" y="63"/>
                    </a:lnTo>
                    <a:lnTo>
                      <a:pt x="225" y="63"/>
                    </a:lnTo>
                    <a:lnTo>
                      <a:pt x="225" y="64"/>
                    </a:lnTo>
                    <a:lnTo>
                      <a:pt x="226" y="64"/>
                    </a:lnTo>
                    <a:lnTo>
                      <a:pt x="227" y="65"/>
                    </a:lnTo>
                    <a:lnTo>
                      <a:pt x="227" y="65"/>
                    </a:lnTo>
                    <a:lnTo>
                      <a:pt x="228" y="65"/>
                    </a:lnTo>
                    <a:lnTo>
                      <a:pt x="229" y="66"/>
                    </a:lnTo>
                    <a:lnTo>
                      <a:pt x="229" y="66"/>
                    </a:lnTo>
                    <a:lnTo>
                      <a:pt x="230" y="67"/>
                    </a:lnTo>
                    <a:lnTo>
                      <a:pt x="230" y="67"/>
                    </a:lnTo>
                    <a:lnTo>
                      <a:pt x="230" y="67"/>
                    </a:lnTo>
                    <a:lnTo>
                      <a:pt x="230" y="68"/>
                    </a:lnTo>
                    <a:lnTo>
                      <a:pt x="230" y="69"/>
                    </a:lnTo>
                    <a:lnTo>
                      <a:pt x="230" y="70"/>
                    </a:lnTo>
                    <a:lnTo>
                      <a:pt x="230" y="71"/>
                    </a:lnTo>
                    <a:lnTo>
                      <a:pt x="231" y="72"/>
                    </a:lnTo>
                    <a:lnTo>
                      <a:pt x="231" y="73"/>
                    </a:lnTo>
                    <a:lnTo>
                      <a:pt x="231" y="74"/>
                    </a:lnTo>
                    <a:lnTo>
                      <a:pt x="231" y="75"/>
                    </a:lnTo>
                    <a:lnTo>
                      <a:pt x="230" y="75"/>
                    </a:lnTo>
                    <a:lnTo>
                      <a:pt x="230" y="76"/>
                    </a:lnTo>
                    <a:lnTo>
                      <a:pt x="231" y="77"/>
                    </a:lnTo>
                    <a:lnTo>
                      <a:pt x="231" y="78"/>
                    </a:lnTo>
                    <a:lnTo>
                      <a:pt x="231" y="78"/>
                    </a:lnTo>
                    <a:lnTo>
                      <a:pt x="231" y="79"/>
                    </a:lnTo>
                    <a:lnTo>
                      <a:pt x="230" y="79"/>
                    </a:lnTo>
                    <a:lnTo>
                      <a:pt x="230" y="80"/>
                    </a:lnTo>
                    <a:lnTo>
                      <a:pt x="230" y="81"/>
                    </a:lnTo>
                    <a:lnTo>
                      <a:pt x="230" y="81"/>
                    </a:lnTo>
                    <a:lnTo>
                      <a:pt x="230" y="82"/>
                    </a:lnTo>
                    <a:lnTo>
                      <a:pt x="230" y="83"/>
                    </a:lnTo>
                    <a:lnTo>
                      <a:pt x="230" y="84"/>
                    </a:lnTo>
                    <a:lnTo>
                      <a:pt x="230" y="84"/>
                    </a:lnTo>
                    <a:lnTo>
                      <a:pt x="229" y="85"/>
                    </a:lnTo>
                    <a:lnTo>
                      <a:pt x="228" y="85"/>
                    </a:lnTo>
                    <a:lnTo>
                      <a:pt x="227" y="85"/>
                    </a:lnTo>
                    <a:lnTo>
                      <a:pt x="227" y="85"/>
                    </a:lnTo>
                    <a:lnTo>
                      <a:pt x="227" y="85"/>
                    </a:lnTo>
                    <a:lnTo>
                      <a:pt x="227" y="86"/>
                    </a:lnTo>
                    <a:lnTo>
                      <a:pt x="226" y="87"/>
                    </a:lnTo>
                    <a:lnTo>
                      <a:pt x="226" y="88"/>
                    </a:lnTo>
                    <a:lnTo>
                      <a:pt x="226" y="88"/>
                    </a:lnTo>
                    <a:lnTo>
                      <a:pt x="226" y="89"/>
                    </a:lnTo>
                    <a:lnTo>
                      <a:pt x="225" y="90"/>
                    </a:lnTo>
                    <a:lnTo>
                      <a:pt x="225" y="91"/>
                    </a:lnTo>
                    <a:lnTo>
                      <a:pt x="225" y="91"/>
                    </a:lnTo>
                    <a:lnTo>
                      <a:pt x="225" y="94"/>
                    </a:lnTo>
                    <a:lnTo>
                      <a:pt x="225" y="94"/>
                    </a:lnTo>
                    <a:lnTo>
                      <a:pt x="225" y="94"/>
                    </a:lnTo>
                    <a:lnTo>
                      <a:pt x="224" y="95"/>
                    </a:lnTo>
                    <a:lnTo>
                      <a:pt x="223" y="96"/>
                    </a:lnTo>
                    <a:lnTo>
                      <a:pt x="223" y="97"/>
                    </a:lnTo>
                    <a:lnTo>
                      <a:pt x="222" y="97"/>
                    </a:lnTo>
                    <a:lnTo>
                      <a:pt x="221" y="98"/>
                    </a:lnTo>
                    <a:lnTo>
                      <a:pt x="221" y="98"/>
                    </a:lnTo>
                    <a:lnTo>
                      <a:pt x="220" y="98"/>
                    </a:lnTo>
                    <a:lnTo>
                      <a:pt x="219" y="98"/>
                    </a:lnTo>
                    <a:lnTo>
                      <a:pt x="218" y="98"/>
                    </a:lnTo>
                    <a:lnTo>
                      <a:pt x="218" y="99"/>
                    </a:lnTo>
                    <a:lnTo>
                      <a:pt x="217" y="99"/>
                    </a:lnTo>
                    <a:lnTo>
                      <a:pt x="217" y="100"/>
                    </a:lnTo>
                    <a:lnTo>
                      <a:pt x="216" y="100"/>
                    </a:lnTo>
                    <a:lnTo>
                      <a:pt x="216" y="100"/>
                    </a:lnTo>
                    <a:lnTo>
                      <a:pt x="215" y="101"/>
                    </a:lnTo>
                    <a:lnTo>
                      <a:pt x="215" y="101"/>
                    </a:lnTo>
                    <a:lnTo>
                      <a:pt x="214" y="101"/>
                    </a:lnTo>
                    <a:lnTo>
                      <a:pt x="214" y="101"/>
                    </a:lnTo>
                    <a:lnTo>
                      <a:pt x="213" y="102"/>
                    </a:lnTo>
                    <a:lnTo>
                      <a:pt x="212" y="102"/>
                    </a:lnTo>
                    <a:lnTo>
                      <a:pt x="210" y="102"/>
                    </a:lnTo>
                    <a:lnTo>
                      <a:pt x="209" y="102"/>
                    </a:lnTo>
                    <a:lnTo>
                      <a:pt x="209" y="102"/>
                    </a:lnTo>
                    <a:lnTo>
                      <a:pt x="208" y="102"/>
                    </a:lnTo>
                    <a:lnTo>
                      <a:pt x="208" y="102"/>
                    </a:lnTo>
                    <a:lnTo>
                      <a:pt x="207" y="103"/>
                    </a:lnTo>
                    <a:lnTo>
                      <a:pt x="206" y="103"/>
                    </a:lnTo>
                    <a:lnTo>
                      <a:pt x="206" y="103"/>
                    </a:lnTo>
                    <a:lnTo>
                      <a:pt x="205" y="104"/>
                    </a:lnTo>
                    <a:lnTo>
                      <a:pt x="204" y="104"/>
                    </a:lnTo>
                    <a:lnTo>
                      <a:pt x="204" y="103"/>
                    </a:lnTo>
                    <a:lnTo>
                      <a:pt x="203" y="103"/>
                    </a:lnTo>
                    <a:lnTo>
                      <a:pt x="203" y="103"/>
                    </a:lnTo>
                    <a:lnTo>
                      <a:pt x="203" y="103"/>
                    </a:lnTo>
                    <a:lnTo>
                      <a:pt x="203" y="104"/>
                    </a:lnTo>
                    <a:lnTo>
                      <a:pt x="202" y="104"/>
                    </a:lnTo>
                    <a:lnTo>
                      <a:pt x="201" y="104"/>
                    </a:lnTo>
                    <a:lnTo>
                      <a:pt x="201" y="105"/>
                    </a:lnTo>
                    <a:lnTo>
                      <a:pt x="201" y="106"/>
                    </a:lnTo>
                    <a:lnTo>
                      <a:pt x="201" y="106"/>
                    </a:lnTo>
                    <a:lnTo>
                      <a:pt x="200" y="106"/>
                    </a:lnTo>
                    <a:lnTo>
                      <a:pt x="200" y="107"/>
                    </a:lnTo>
                    <a:lnTo>
                      <a:pt x="200" y="108"/>
                    </a:lnTo>
                    <a:lnTo>
                      <a:pt x="200" y="109"/>
                    </a:lnTo>
                    <a:lnTo>
                      <a:pt x="200" y="109"/>
                    </a:lnTo>
                    <a:lnTo>
                      <a:pt x="200" y="109"/>
                    </a:lnTo>
                    <a:lnTo>
                      <a:pt x="200" y="110"/>
                    </a:lnTo>
                    <a:lnTo>
                      <a:pt x="200" y="111"/>
                    </a:lnTo>
                    <a:lnTo>
                      <a:pt x="199" y="112"/>
                    </a:lnTo>
                    <a:lnTo>
                      <a:pt x="199" y="112"/>
                    </a:lnTo>
                    <a:lnTo>
                      <a:pt x="199" y="113"/>
                    </a:lnTo>
                    <a:lnTo>
                      <a:pt x="199" y="114"/>
                    </a:lnTo>
                    <a:lnTo>
                      <a:pt x="200" y="114"/>
                    </a:lnTo>
                    <a:lnTo>
                      <a:pt x="200" y="115"/>
                    </a:lnTo>
                    <a:lnTo>
                      <a:pt x="200" y="115"/>
                    </a:lnTo>
                    <a:lnTo>
                      <a:pt x="200" y="115"/>
                    </a:lnTo>
                    <a:lnTo>
                      <a:pt x="201" y="115"/>
                    </a:lnTo>
                    <a:lnTo>
                      <a:pt x="201" y="116"/>
                    </a:lnTo>
                    <a:lnTo>
                      <a:pt x="202" y="117"/>
                    </a:lnTo>
                    <a:lnTo>
                      <a:pt x="203" y="117"/>
                    </a:lnTo>
                    <a:lnTo>
                      <a:pt x="203" y="117"/>
                    </a:lnTo>
                    <a:lnTo>
                      <a:pt x="203" y="117"/>
                    </a:lnTo>
                    <a:lnTo>
                      <a:pt x="203" y="118"/>
                    </a:lnTo>
                    <a:lnTo>
                      <a:pt x="204" y="118"/>
                    </a:lnTo>
                    <a:lnTo>
                      <a:pt x="204" y="119"/>
                    </a:lnTo>
                    <a:lnTo>
                      <a:pt x="205" y="120"/>
                    </a:lnTo>
                    <a:lnTo>
                      <a:pt x="206" y="121"/>
                    </a:lnTo>
                    <a:lnTo>
                      <a:pt x="205" y="121"/>
                    </a:lnTo>
                    <a:lnTo>
                      <a:pt x="205" y="121"/>
                    </a:lnTo>
                    <a:lnTo>
                      <a:pt x="205" y="122"/>
                    </a:lnTo>
                    <a:lnTo>
                      <a:pt x="206" y="122"/>
                    </a:lnTo>
                    <a:lnTo>
                      <a:pt x="206" y="123"/>
                    </a:lnTo>
                    <a:lnTo>
                      <a:pt x="206" y="124"/>
                    </a:lnTo>
                    <a:lnTo>
                      <a:pt x="206" y="124"/>
                    </a:lnTo>
                    <a:lnTo>
                      <a:pt x="206" y="124"/>
                    </a:lnTo>
                    <a:lnTo>
                      <a:pt x="206" y="125"/>
                    </a:lnTo>
                    <a:lnTo>
                      <a:pt x="205" y="126"/>
                    </a:lnTo>
                    <a:lnTo>
                      <a:pt x="206" y="127"/>
                    </a:lnTo>
                    <a:lnTo>
                      <a:pt x="206" y="128"/>
                    </a:lnTo>
                    <a:lnTo>
                      <a:pt x="205" y="128"/>
                    </a:lnTo>
                    <a:lnTo>
                      <a:pt x="205" y="129"/>
                    </a:lnTo>
                    <a:lnTo>
                      <a:pt x="205" y="130"/>
                    </a:lnTo>
                    <a:lnTo>
                      <a:pt x="204" y="130"/>
                    </a:lnTo>
                    <a:lnTo>
                      <a:pt x="203" y="131"/>
                    </a:lnTo>
                    <a:lnTo>
                      <a:pt x="203" y="131"/>
                    </a:lnTo>
                    <a:lnTo>
                      <a:pt x="203" y="131"/>
                    </a:lnTo>
                    <a:lnTo>
                      <a:pt x="203" y="131"/>
                    </a:lnTo>
                    <a:lnTo>
                      <a:pt x="203" y="132"/>
                    </a:lnTo>
                    <a:lnTo>
                      <a:pt x="202" y="133"/>
                    </a:lnTo>
                    <a:lnTo>
                      <a:pt x="202" y="134"/>
                    </a:lnTo>
                    <a:lnTo>
                      <a:pt x="201" y="134"/>
                    </a:lnTo>
                    <a:lnTo>
                      <a:pt x="200" y="135"/>
                    </a:lnTo>
                    <a:lnTo>
                      <a:pt x="200" y="136"/>
                    </a:lnTo>
                    <a:lnTo>
                      <a:pt x="201" y="136"/>
                    </a:lnTo>
                    <a:lnTo>
                      <a:pt x="201" y="137"/>
                    </a:lnTo>
                    <a:lnTo>
                      <a:pt x="201" y="137"/>
                    </a:lnTo>
                    <a:lnTo>
                      <a:pt x="200" y="138"/>
                    </a:lnTo>
                    <a:lnTo>
                      <a:pt x="200" y="139"/>
                    </a:lnTo>
                    <a:lnTo>
                      <a:pt x="200" y="139"/>
                    </a:lnTo>
                    <a:lnTo>
                      <a:pt x="200" y="140"/>
                    </a:lnTo>
                    <a:lnTo>
                      <a:pt x="200" y="142"/>
                    </a:lnTo>
                    <a:lnTo>
                      <a:pt x="200" y="142"/>
                    </a:lnTo>
                    <a:lnTo>
                      <a:pt x="197" y="144"/>
                    </a:lnTo>
                    <a:lnTo>
                      <a:pt x="195" y="144"/>
                    </a:lnTo>
                    <a:lnTo>
                      <a:pt x="193" y="145"/>
                    </a:lnTo>
                    <a:lnTo>
                      <a:pt x="191" y="146"/>
                    </a:lnTo>
                    <a:lnTo>
                      <a:pt x="191" y="146"/>
                    </a:lnTo>
                    <a:lnTo>
                      <a:pt x="191" y="147"/>
                    </a:lnTo>
                    <a:lnTo>
                      <a:pt x="191" y="148"/>
                    </a:lnTo>
                    <a:lnTo>
                      <a:pt x="190" y="149"/>
                    </a:lnTo>
                    <a:lnTo>
                      <a:pt x="191" y="149"/>
                    </a:lnTo>
                    <a:lnTo>
                      <a:pt x="191" y="149"/>
                    </a:lnTo>
                    <a:lnTo>
                      <a:pt x="191" y="151"/>
                    </a:lnTo>
                    <a:lnTo>
                      <a:pt x="191" y="152"/>
                    </a:lnTo>
                    <a:lnTo>
                      <a:pt x="191" y="152"/>
                    </a:lnTo>
                    <a:lnTo>
                      <a:pt x="191" y="153"/>
                    </a:lnTo>
                    <a:lnTo>
                      <a:pt x="191" y="154"/>
                    </a:lnTo>
                    <a:lnTo>
                      <a:pt x="191" y="154"/>
                    </a:lnTo>
                    <a:lnTo>
                      <a:pt x="191" y="155"/>
                    </a:lnTo>
                    <a:lnTo>
                      <a:pt x="191" y="156"/>
                    </a:lnTo>
                    <a:lnTo>
                      <a:pt x="191" y="157"/>
                    </a:lnTo>
                    <a:lnTo>
                      <a:pt x="191" y="157"/>
                    </a:lnTo>
                    <a:lnTo>
                      <a:pt x="190" y="157"/>
                    </a:lnTo>
                    <a:lnTo>
                      <a:pt x="190" y="158"/>
                    </a:lnTo>
                    <a:lnTo>
                      <a:pt x="190" y="157"/>
                    </a:lnTo>
                    <a:lnTo>
                      <a:pt x="189" y="157"/>
                    </a:lnTo>
                    <a:lnTo>
                      <a:pt x="188" y="158"/>
                    </a:lnTo>
                    <a:lnTo>
                      <a:pt x="188" y="157"/>
                    </a:lnTo>
                    <a:lnTo>
                      <a:pt x="188" y="157"/>
                    </a:lnTo>
                    <a:lnTo>
                      <a:pt x="187" y="157"/>
                    </a:lnTo>
                    <a:lnTo>
                      <a:pt x="187" y="156"/>
                    </a:lnTo>
                    <a:lnTo>
                      <a:pt x="186" y="156"/>
                    </a:lnTo>
                    <a:lnTo>
                      <a:pt x="186" y="155"/>
                    </a:lnTo>
                    <a:lnTo>
                      <a:pt x="186" y="155"/>
                    </a:lnTo>
                    <a:lnTo>
                      <a:pt x="186" y="155"/>
                    </a:lnTo>
                    <a:lnTo>
                      <a:pt x="186" y="155"/>
                    </a:lnTo>
                    <a:lnTo>
                      <a:pt x="186" y="154"/>
                    </a:lnTo>
                    <a:lnTo>
                      <a:pt x="186" y="154"/>
                    </a:lnTo>
                    <a:lnTo>
                      <a:pt x="185" y="154"/>
                    </a:lnTo>
                    <a:lnTo>
                      <a:pt x="185" y="154"/>
                    </a:lnTo>
                    <a:lnTo>
                      <a:pt x="184" y="154"/>
                    </a:lnTo>
                    <a:lnTo>
                      <a:pt x="184" y="153"/>
                    </a:lnTo>
                    <a:lnTo>
                      <a:pt x="184" y="152"/>
                    </a:lnTo>
                    <a:lnTo>
                      <a:pt x="183" y="152"/>
                    </a:lnTo>
                    <a:lnTo>
                      <a:pt x="182" y="152"/>
                    </a:lnTo>
                    <a:lnTo>
                      <a:pt x="182" y="151"/>
                    </a:lnTo>
                    <a:lnTo>
                      <a:pt x="182" y="150"/>
                    </a:lnTo>
                    <a:lnTo>
                      <a:pt x="182" y="149"/>
                    </a:lnTo>
                    <a:lnTo>
                      <a:pt x="181" y="149"/>
                    </a:lnTo>
                    <a:lnTo>
                      <a:pt x="181" y="149"/>
                    </a:lnTo>
                    <a:lnTo>
                      <a:pt x="180" y="149"/>
                    </a:lnTo>
                    <a:lnTo>
                      <a:pt x="180" y="148"/>
                    </a:lnTo>
                    <a:lnTo>
                      <a:pt x="180" y="147"/>
                    </a:lnTo>
                    <a:lnTo>
                      <a:pt x="179" y="147"/>
                    </a:lnTo>
                    <a:lnTo>
                      <a:pt x="179" y="146"/>
                    </a:lnTo>
                    <a:lnTo>
                      <a:pt x="178" y="146"/>
                    </a:lnTo>
                    <a:lnTo>
                      <a:pt x="170" y="146"/>
                    </a:lnTo>
                    <a:lnTo>
                      <a:pt x="170" y="146"/>
                    </a:lnTo>
                    <a:lnTo>
                      <a:pt x="170" y="146"/>
                    </a:lnTo>
                    <a:lnTo>
                      <a:pt x="169" y="146"/>
                    </a:lnTo>
                    <a:lnTo>
                      <a:pt x="168" y="146"/>
                    </a:lnTo>
                    <a:lnTo>
                      <a:pt x="167" y="147"/>
                    </a:lnTo>
                    <a:lnTo>
                      <a:pt x="167" y="147"/>
                    </a:lnTo>
                    <a:lnTo>
                      <a:pt x="166" y="147"/>
                    </a:lnTo>
                    <a:lnTo>
                      <a:pt x="165" y="147"/>
                    </a:lnTo>
                    <a:lnTo>
                      <a:pt x="164" y="147"/>
                    </a:lnTo>
                    <a:lnTo>
                      <a:pt x="164" y="147"/>
                    </a:lnTo>
                    <a:lnTo>
                      <a:pt x="163" y="147"/>
                    </a:lnTo>
                    <a:lnTo>
                      <a:pt x="162" y="147"/>
                    </a:lnTo>
                    <a:lnTo>
                      <a:pt x="161" y="147"/>
                    </a:lnTo>
                    <a:lnTo>
                      <a:pt x="161" y="147"/>
                    </a:lnTo>
                    <a:lnTo>
                      <a:pt x="160" y="147"/>
                    </a:lnTo>
                    <a:lnTo>
                      <a:pt x="159" y="147"/>
                    </a:lnTo>
                    <a:lnTo>
                      <a:pt x="158" y="147"/>
                    </a:lnTo>
                    <a:lnTo>
                      <a:pt x="158" y="148"/>
                    </a:lnTo>
                    <a:lnTo>
                      <a:pt x="157" y="148"/>
                    </a:lnTo>
                    <a:lnTo>
                      <a:pt x="156" y="148"/>
                    </a:lnTo>
                    <a:lnTo>
                      <a:pt x="155" y="148"/>
                    </a:lnTo>
                    <a:lnTo>
                      <a:pt x="154" y="148"/>
                    </a:lnTo>
                    <a:lnTo>
                      <a:pt x="154" y="148"/>
                    </a:lnTo>
                    <a:lnTo>
                      <a:pt x="153" y="148"/>
                    </a:lnTo>
                    <a:lnTo>
                      <a:pt x="152" y="148"/>
                    </a:lnTo>
                    <a:lnTo>
                      <a:pt x="151" y="148"/>
                    </a:lnTo>
                    <a:lnTo>
                      <a:pt x="151" y="148"/>
                    </a:lnTo>
                    <a:lnTo>
                      <a:pt x="150" y="148"/>
                    </a:lnTo>
                    <a:lnTo>
                      <a:pt x="148" y="148"/>
                    </a:lnTo>
                    <a:lnTo>
                      <a:pt x="148" y="148"/>
                    </a:lnTo>
                    <a:lnTo>
                      <a:pt x="148" y="149"/>
                    </a:lnTo>
                    <a:lnTo>
                      <a:pt x="147" y="149"/>
                    </a:lnTo>
                    <a:lnTo>
                      <a:pt x="147" y="149"/>
                    </a:lnTo>
                    <a:lnTo>
                      <a:pt x="146" y="149"/>
                    </a:lnTo>
                    <a:lnTo>
                      <a:pt x="145" y="149"/>
                    </a:lnTo>
                    <a:lnTo>
                      <a:pt x="145" y="149"/>
                    </a:lnTo>
                    <a:lnTo>
                      <a:pt x="144" y="149"/>
                    </a:lnTo>
                    <a:lnTo>
                      <a:pt x="143" y="149"/>
                    </a:lnTo>
                    <a:lnTo>
                      <a:pt x="142" y="149"/>
                    </a:lnTo>
                    <a:lnTo>
                      <a:pt x="142" y="149"/>
                    </a:lnTo>
                    <a:lnTo>
                      <a:pt x="142" y="149"/>
                    </a:lnTo>
                    <a:lnTo>
                      <a:pt x="141" y="149"/>
                    </a:lnTo>
                    <a:lnTo>
                      <a:pt x="140" y="149"/>
                    </a:lnTo>
                    <a:lnTo>
                      <a:pt x="139" y="149"/>
                    </a:lnTo>
                    <a:lnTo>
                      <a:pt x="139" y="149"/>
                    </a:lnTo>
                    <a:lnTo>
                      <a:pt x="138" y="149"/>
                    </a:lnTo>
                    <a:lnTo>
                      <a:pt x="136" y="149"/>
                    </a:lnTo>
                    <a:lnTo>
                      <a:pt x="136" y="149"/>
                    </a:lnTo>
                    <a:lnTo>
                      <a:pt x="136" y="149"/>
                    </a:lnTo>
                    <a:lnTo>
                      <a:pt x="134" y="149"/>
                    </a:lnTo>
                    <a:lnTo>
                      <a:pt x="132" y="149"/>
                    </a:lnTo>
                    <a:lnTo>
                      <a:pt x="130" y="149"/>
                    </a:lnTo>
                    <a:lnTo>
                      <a:pt x="130" y="149"/>
                    </a:lnTo>
                    <a:lnTo>
                      <a:pt x="128" y="149"/>
                    </a:lnTo>
                    <a:lnTo>
                      <a:pt x="127" y="149"/>
                    </a:lnTo>
                    <a:lnTo>
                      <a:pt x="122" y="150"/>
                    </a:lnTo>
                    <a:lnTo>
                      <a:pt x="120" y="150"/>
                    </a:lnTo>
                    <a:lnTo>
                      <a:pt x="118" y="150"/>
                    </a:lnTo>
                    <a:lnTo>
                      <a:pt x="115" y="150"/>
                    </a:lnTo>
                    <a:lnTo>
                      <a:pt x="114" y="150"/>
                    </a:lnTo>
                    <a:lnTo>
                      <a:pt x="114" y="150"/>
                    </a:lnTo>
                    <a:lnTo>
                      <a:pt x="113" y="150"/>
                    </a:lnTo>
                    <a:lnTo>
                      <a:pt x="112" y="150"/>
                    </a:lnTo>
                    <a:lnTo>
                      <a:pt x="111" y="150"/>
                    </a:lnTo>
                    <a:lnTo>
                      <a:pt x="110" y="150"/>
                    </a:lnTo>
                    <a:lnTo>
                      <a:pt x="109" y="150"/>
                    </a:lnTo>
                    <a:lnTo>
                      <a:pt x="109" y="150"/>
                    </a:lnTo>
                    <a:lnTo>
                      <a:pt x="109" y="150"/>
                    </a:lnTo>
                    <a:lnTo>
                      <a:pt x="108" y="150"/>
                    </a:lnTo>
                    <a:lnTo>
                      <a:pt x="107" y="150"/>
                    </a:lnTo>
                    <a:lnTo>
                      <a:pt x="106" y="151"/>
                    </a:lnTo>
                    <a:lnTo>
                      <a:pt x="105" y="151"/>
                    </a:lnTo>
                    <a:lnTo>
                      <a:pt x="104" y="151"/>
                    </a:lnTo>
                    <a:lnTo>
                      <a:pt x="103" y="151"/>
                    </a:lnTo>
                    <a:lnTo>
                      <a:pt x="103" y="151"/>
                    </a:lnTo>
                    <a:lnTo>
                      <a:pt x="97" y="151"/>
                    </a:lnTo>
                    <a:lnTo>
                      <a:pt x="97" y="151"/>
                    </a:lnTo>
                    <a:lnTo>
                      <a:pt x="96" y="151"/>
                    </a:lnTo>
                    <a:lnTo>
                      <a:pt x="95" y="151"/>
                    </a:lnTo>
                    <a:lnTo>
                      <a:pt x="92" y="151"/>
                    </a:lnTo>
                    <a:lnTo>
                      <a:pt x="91" y="151"/>
                    </a:lnTo>
                    <a:lnTo>
                      <a:pt x="87" y="152"/>
                    </a:lnTo>
                    <a:lnTo>
                      <a:pt x="86" y="152"/>
                    </a:lnTo>
                    <a:lnTo>
                      <a:pt x="86" y="152"/>
                    </a:lnTo>
                    <a:lnTo>
                      <a:pt x="85" y="152"/>
                    </a:lnTo>
                    <a:lnTo>
                      <a:pt x="85" y="152"/>
                    </a:lnTo>
                    <a:lnTo>
                      <a:pt x="84" y="152"/>
                    </a:lnTo>
                    <a:lnTo>
                      <a:pt x="83" y="152"/>
                    </a:lnTo>
                    <a:lnTo>
                      <a:pt x="82" y="152"/>
                    </a:lnTo>
                    <a:lnTo>
                      <a:pt x="82" y="152"/>
                    </a:lnTo>
                    <a:lnTo>
                      <a:pt x="81" y="152"/>
                    </a:lnTo>
                    <a:lnTo>
                      <a:pt x="81" y="152"/>
                    </a:lnTo>
                    <a:lnTo>
                      <a:pt x="80" y="152"/>
                    </a:lnTo>
                    <a:lnTo>
                      <a:pt x="79" y="152"/>
                    </a:lnTo>
                    <a:lnTo>
                      <a:pt x="78" y="152"/>
                    </a:lnTo>
                    <a:lnTo>
                      <a:pt x="77" y="152"/>
                    </a:lnTo>
                    <a:lnTo>
                      <a:pt x="76" y="152"/>
                    </a:lnTo>
                    <a:lnTo>
                      <a:pt x="76" y="152"/>
                    </a:lnTo>
                    <a:lnTo>
                      <a:pt x="76" y="152"/>
                    </a:lnTo>
                    <a:lnTo>
                      <a:pt x="74" y="152"/>
                    </a:lnTo>
                    <a:lnTo>
                      <a:pt x="73" y="152"/>
                    </a:lnTo>
                    <a:lnTo>
                      <a:pt x="73" y="152"/>
                    </a:lnTo>
                    <a:lnTo>
                      <a:pt x="72" y="152"/>
                    </a:lnTo>
                    <a:lnTo>
                      <a:pt x="70" y="152"/>
                    </a:lnTo>
                    <a:lnTo>
                      <a:pt x="66" y="152"/>
                    </a:lnTo>
                    <a:lnTo>
                      <a:pt x="65" y="152"/>
                    </a:lnTo>
                    <a:lnTo>
                      <a:pt x="64" y="152"/>
                    </a:lnTo>
                    <a:lnTo>
                      <a:pt x="64" y="152"/>
                    </a:lnTo>
                    <a:lnTo>
                      <a:pt x="63" y="152"/>
                    </a:lnTo>
                    <a:lnTo>
                      <a:pt x="62" y="152"/>
                    </a:lnTo>
                    <a:lnTo>
                      <a:pt x="60" y="152"/>
                    </a:lnTo>
                    <a:lnTo>
                      <a:pt x="59" y="152"/>
                    </a:lnTo>
                    <a:lnTo>
                      <a:pt x="58" y="152"/>
                    </a:lnTo>
                    <a:lnTo>
                      <a:pt x="58" y="152"/>
                    </a:lnTo>
                    <a:lnTo>
                      <a:pt x="57" y="152"/>
                    </a:lnTo>
                    <a:lnTo>
                      <a:pt x="56" y="152"/>
                    </a:lnTo>
                    <a:lnTo>
                      <a:pt x="55" y="152"/>
                    </a:lnTo>
                    <a:lnTo>
                      <a:pt x="55" y="152"/>
                    </a:lnTo>
                    <a:lnTo>
                      <a:pt x="54" y="152"/>
                    </a:lnTo>
                    <a:lnTo>
                      <a:pt x="53" y="152"/>
                    </a:lnTo>
                    <a:lnTo>
                      <a:pt x="53" y="152"/>
                    </a:lnTo>
                    <a:lnTo>
                      <a:pt x="52" y="152"/>
                    </a:lnTo>
                    <a:lnTo>
                      <a:pt x="50" y="152"/>
                    </a:lnTo>
                    <a:lnTo>
                      <a:pt x="46" y="152"/>
                    </a:lnTo>
                    <a:lnTo>
                      <a:pt x="46" y="152"/>
                    </a:lnTo>
                    <a:lnTo>
                      <a:pt x="40" y="152"/>
                    </a:lnTo>
                    <a:lnTo>
                      <a:pt x="36" y="152"/>
                    </a:lnTo>
                    <a:lnTo>
                      <a:pt x="34" y="152"/>
                    </a:lnTo>
                    <a:lnTo>
                      <a:pt x="31" y="151"/>
                    </a:lnTo>
                    <a:lnTo>
                      <a:pt x="31" y="151"/>
                    </a:lnTo>
                    <a:lnTo>
                      <a:pt x="31" y="151"/>
                    </a:lnTo>
                    <a:lnTo>
                      <a:pt x="31" y="150"/>
                    </a:lnTo>
                    <a:lnTo>
                      <a:pt x="31" y="149"/>
                    </a:lnTo>
                    <a:lnTo>
                      <a:pt x="31" y="149"/>
                    </a:lnTo>
                    <a:lnTo>
                      <a:pt x="31" y="149"/>
                    </a:lnTo>
                    <a:lnTo>
                      <a:pt x="31" y="148"/>
                    </a:lnTo>
                    <a:lnTo>
                      <a:pt x="31" y="147"/>
                    </a:lnTo>
                    <a:lnTo>
                      <a:pt x="31" y="147"/>
                    </a:lnTo>
                    <a:lnTo>
                      <a:pt x="30" y="147"/>
                    </a:lnTo>
                    <a:lnTo>
                      <a:pt x="29" y="146"/>
                    </a:lnTo>
                    <a:lnTo>
                      <a:pt x="28" y="146"/>
                    </a:lnTo>
                    <a:lnTo>
                      <a:pt x="28" y="146"/>
                    </a:lnTo>
                    <a:lnTo>
                      <a:pt x="28" y="146"/>
                    </a:lnTo>
                    <a:lnTo>
                      <a:pt x="28" y="146"/>
                    </a:lnTo>
                    <a:lnTo>
                      <a:pt x="28" y="145"/>
                    </a:lnTo>
                    <a:lnTo>
                      <a:pt x="27" y="145"/>
                    </a:lnTo>
                    <a:lnTo>
                      <a:pt x="27" y="144"/>
                    </a:lnTo>
                    <a:lnTo>
                      <a:pt x="27" y="143"/>
                    </a:lnTo>
                    <a:lnTo>
                      <a:pt x="27" y="143"/>
                    </a:lnTo>
                    <a:lnTo>
                      <a:pt x="28" y="143"/>
                    </a:lnTo>
                    <a:lnTo>
                      <a:pt x="28" y="142"/>
                    </a:lnTo>
                    <a:lnTo>
                      <a:pt x="28" y="142"/>
                    </a:lnTo>
                    <a:lnTo>
                      <a:pt x="29" y="141"/>
                    </a:lnTo>
                    <a:lnTo>
                      <a:pt x="28" y="140"/>
                    </a:lnTo>
                    <a:lnTo>
                      <a:pt x="28" y="139"/>
                    </a:lnTo>
                    <a:lnTo>
                      <a:pt x="29" y="139"/>
                    </a:lnTo>
                    <a:lnTo>
                      <a:pt x="28" y="138"/>
                    </a:lnTo>
                    <a:lnTo>
                      <a:pt x="28" y="137"/>
                    </a:lnTo>
                    <a:lnTo>
                      <a:pt x="28" y="137"/>
                    </a:lnTo>
                    <a:lnTo>
                      <a:pt x="29" y="137"/>
                    </a:lnTo>
                    <a:lnTo>
                      <a:pt x="30" y="137"/>
                    </a:lnTo>
                    <a:lnTo>
                      <a:pt x="30" y="136"/>
                    </a:lnTo>
                    <a:lnTo>
                      <a:pt x="30" y="135"/>
                    </a:lnTo>
                    <a:lnTo>
                      <a:pt x="29" y="134"/>
                    </a:lnTo>
                    <a:lnTo>
                      <a:pt x="28" y="134"/>
                    </a:lnTo>
                    <a:lnTo>
                      <a:pt x="28" y="133"/>
                    </a:lnTo>
                    <a:lnTo>
                      <a:pt x="29" y="132"/>
                    </a:lnTo>
                    <a:lnTo>
                      <a:pt x="29" y="131"/>
                    </a:lnTo>
                    <a:lnTo>
                      <a:pt x="29" y="131"/>
                    </a:lnTo>
                    <a:lnTo>
                      <a:pt x="28" y="131"/>
                    </a:lnTo>
                    <a:lnTo>
                      <a:pt x="28" y="131"/>
                    </a:lnTo>
                    <a:lnTo>
                      <a:pt x="28" y="130"/>
                    </a:lnTo>
                    <a:lnTo>
                      <a:pt x="28" y="129"/>
                    </a:lnTo>
                    <a:lnTo>
                      <a:pt x="28" y="128"/>
                    </a:lnTo>
                    <a:lnTo>
                      <a:pt x="27" y="128"/>
                    </a:lnTo>
                    <a:lnTo>
                      <a:pt x="27" y="127"/>
                    </a:lnTo>
                    <a:lnTo>
                      <a:pt x="28" y="127"/>
                    </a:lnTo>
                    <a:lnTo>
                      <a:pt x="28" y="126"/>
                    </a:lnTo>
                    <a:lnTo>
                      <a:pt x="28" y="125"/>
                    </a:lnTo>
                    <a:lnTo>
                      <a:pt x="28" y="124"/>
                    </a:lnTo>
                    <a:lnTo>
                      <a:pt x="28" y="124"/>
                    </a:lnTo>
                    <a:lnTo>
                      <a:pt x="27" y="124"/>
                    </a:lnTo>
                    <a:lnTo>
                      <a:pt x="27" y="123"/>
                    </a:lnTo>
                    <a:lnTo>
                      <a:pt x="27" y="122"/>
                    </a:lnTo>
                    <a:lnTo>
                      <a:pt x="28" y="122"/>
                    </a:lnTo>
                    <a:lnTo>
                      <a:pt x="28" y="122"/>
                    </a:lnTo>
                    <a:lnTo>
                      <a:pt x="28" y="121"/>
                    </a:lnTo>
                    <a:lnTo>
                      <a:pt x="25" y="121"/>
                    </a:lnTo>
                    <a:lnTo>
                      <a:pt x="25" y="120"/>
                    </a:lnTo>
                    <a:lnTo>
                      <a:pt x="25" y="118"/>
                    </a:lnTo>
                    <a:lnTo>
                      <a:pt x="25" y="116"/>
                    </a:lnTo>
                    <a:lnTo>
                      <a:pt x="25" y="116"/>
                    </a:lnTo>
                    <a:lnTo>
                      <a:pt x="25" y="115"/>
                    </a:lnTo>
                    <a:lnTo>
                      <a:pt x="26" y="115"/>
                    </a:lnTo>
                    <a:lnTo>
                      <a:pt x="25" y="116"/>
                    </a:lnTo>
                    <a:lnTo>
                      <a:pt x="26" y="116"/>
                    </a:lnTo>
                    <a:lnTo>
                      <a:pt x="28" y="116"/>
                    </a:lnTo>
                    <a:lnTo>
                      <a:pt x="27" y="115"/>
                    </a:lnTo>
                    <a:lnTo>
                      <a:pt x="25" y="114"/>
                    </a:lnTo>
                    <a:lnTo>
                      <a:pt x="25" y="113"/>
                    </a:lnTo>
                    <a:lnTo>
                      <a:pt x="25" y="112"/>
                    </a:lnTo>
                    <a:lnTo>
                      <a:pt x="25" y="110"/>
                    </a:lnTo>
                    <a:lnTo>
                      <a:pt x="25" y="109"/>
                    </a:lnTo>
                    <a:lnTo>
                      <a:pt x="25" y="109"/>
                    </a:lnTo>
                    <a:lnTo>
                      <a:pt x="25" y="108"/>
                    </a:lnTo>
                    <a:lnTo>
                      <a:pt x="25" y="107"/>
                    </a:lnTo>
                    <a:lnTo>
                      <a:pt x="25" y="107"/>
                    </a:lnTo>
                    <a:lnTo>
                      <a:pt x="25" y="107"/>
                    </a:lnTo>
                    <a:lnTo>
                      <a:pt x="24" y="107"/>
                    </a:lnTo>
                    <a:lnTo>
                      <a:pt x="22" y="106"/>
                    </a:lnTo>
                    <a:lnTo>
                      <a:pt x="22" y="106"/>
                    </a:lnTo>
                    <a:lnTo>
                      <a:pt x="23" y="105"/>
                    </a:lnTo>
                    <a:lnTo>
                      <a:pt x="23" y="104"/>
                    </a:lnTo>
                    <a:lnTo>
                      <a:pt x="23" y="103"/>
                    </a:lnTo>
                    <a:lnTo>
                      <a:pt x="22" y="103"/>
                    </a:lnTo>
                    <a:lnTo>
                      <a:pt x="22" y="103"/>
                    </a:lnTo>
                    <a:lnTo>
                      <a:pt x="22" y="103"/>
                    </a:lnTo>
                    <a:lnTo>
                      <a:pt x="22" y="104"/>
                    </a:lnTo>
                    <a:lnTo>
                      <a:pt x="22" y="105"/>
                    </a:lnTo>
                    <a:lnTo>
                      <a:pt x="21" y="105"/>
                    </a:lnTo>
                    <a:lnTo>
                      <a:pt x="20" y="104"/>
                    </a:lnTo>
                    <a:lnTo>
                      <a:pt x="20" y="103"/>
                    </a:lnTo>
                    <a:lnTo>
                      <a:pt x="20" y="103"/>
                    </a:lnTo>
                    <a:lnTo>
                      <a:pt x="19" y="103"/>
                    </a:lnTo>
                    <a:lnTo>
                      <a:pt x="20" y="102"/>
                    </a:lnTo>
                    <a:lnTo>
                      <a:pt x="20" y="101"/>
                    </a:lnTo>
                    <a:lnTo>
                      <a:pt x="20" y="101"/>
                    </a:lnTo>
                    <a:lnTo>
                      <a:pt x="19" y="101"/>
                    </a:lnTo>
                    <a:lnTo>
                      <a:pt x="19" y="100"/>
                    </a:lnTo>
                    <a:lnTo>
                      <a:pt x="18" y="100"/>
                    </a:lnTo>
                    <a:lnTo>
                      <a:pt x="18" y="100"/>
                    </a:lnTo>
                    <a:lnTo>
                      <a:pt x="18" y="99"/>
                    </a:lnTo>
                    <a:lnTo>
                      <a:pt x="19" y="98"/>
                    </a:lnTo>
                    <a:lnTo>
                      <a:pt x="19" y="97"/>
                    </a:lnTo>
                    <a:lnTo>
                      <a:pt x="19" y="97"/>
                    </a:lnTo>
                    <a:lnTo>
                      <a:pt x="18" y="97"/>
                    </a:lnTo>
                    <a:lnTo>
                      <a:pt x="18" y="96"/>
                    </a:lnTo>
                    <a:lnTo>
                      <a:pt x="18" y="95"/>
                    </a:lnTo>
                    <a:lnTo>
                      <a:pt x="19" y="95"/>
                    </a:lnTo>
                    <a:lnTo>
                      <a:pt x="20" y="95"/>
                    </a:lnTo>
                    <a:lnTo>
                      <a:pt x="20" y="94"/>
                    </a:lnTo>
                    <a:lnTo>
                      <a:pt x="20" y="94"/>
                    </a:lnTo>
                    <a:lnTo>
                      <a:pt x="19" y="94"/>
                    </a:lnTo>
                    <a:lnTo>
                      <a:pt x="19" y="94"/>
                    </a:lnTo>
                    <a:lnTo>
                      <a:pt x="19" y="93"/>
                    </a:lnTo>
                    <a:lnTo>
                      <a:pt x="20" y="93"/>
                    </a:lnTo>
                    <a:lnTo>
                      <a:pt x="20" y="92"/>
                    </a:lnTo>
                    <a:lnTo>
                      <a:pt x="20" y="91"/>
                    </a:lnTo>
                    <a:lnTo>
                      <a:pt x="20" y="91"/>
                    </a:lnTo>
                    <a:lnTo>
                      <a:pt x="20" y="90"/>
                    </a:lnTo>
                    <a:lnTo>
                      <a:pt x="20" y="89"/>
                    </a:lnTo>
                    <a:lnTo>
                      <a:pt x="19" y="89"/>
                    </a:lnTo>
                    <a:lnTo>
                      <a:pt x="19" y="88"/>
                    </a:lnTo>
                    <a:lnTo>
                      <a:pt x="19" y="88"/>
                    </a:lnTo>
                    <a:lnTo>
                      <a:pt x="18" y="87"/>
                    </a:lnTo>
                    <a:lnTo>
                      <a:pt x="18" y="86"/>
                    </a:lnTo>
                    <a:lnTo>
                      <a:pt x="18" y="85"/>
                    </a:lnTo>
                    <a:lnTo>
                      <a:pt x="17" y="85"/>
                    </a:lnTo>
                    <a:lnTo>
                      <a:pt x="17" y="85"/>
                    </a:lnTo>
                    <a:lnTo>
                      <a:pt x="18" y="85"/>
                    </a:lnTo>
                    <a:lnTo>
                      <a:pt x="18" y="84"/>
                    </a:lnTo>
                    <a:lnTo>
                      <a:pt x="18" y="83"/>
                    </a:lnTo>
                    <a:lnTo>
                      <a:pt x="18" y="81"/>
                    </a:lnTo>
                    <a:lnTo>
                      <a:pt x="18" y="81"/>
                    </a:lnTo>
                    <a:lnTo>
                      <a:pt x="17" y="81"/>
                    </a:lnTo>
                    <a:lnTo>
                      <a:pt x="16" y="81"/>
                    </a:lnTo>
                    <a:lnTo>
                      <a:pt x="15" y="81"/>
                    </a:lnTo>
                    <a:lnTo>
                      <a:pt x="16" y="80"/>
                    </a:lnTo>
                    <a:lnTo>
                      <a:pt x="16" y="79"/>
                    </a:lnTo>
                    <a:lnTo>
                      <a:pt x="15" y="79"/>
                    </a:lnTo>
                    <a:lnTo>
                      <a:pt x="15" y="79"/>
                    </a:lnTo>
                    <a:lnTo>
                      <a:pt x="15" y="80"/>
                    </a:lnTo>
                    <a:lnTo>
                      <a:pt x="14" y="80"/>
                    </a:lnTo>
                    <a:lnTo>
                      <a:pt x="14" y="79"/>
                    </a:lnTo>
                    <a:lnTo>
                      <a:pt x="14" y="78"/>
                    </a:lnTo>
                    <a:lnTo>
                      <a:pt x="15" y="78"/>
                    </a:lnTo>
                    <a:lnTo>
                      <a:pt x="14" y="78"/>
                    </a:lnTo>
                    <a:lnTo>
                      <a:pt x="14" y="78"/>
                    </a:lnTo>
                    <a:lnTo>
                      <a:pt x="13" y="78"/>
                    </a:lnTo>
                    <a:lnTo>
                      <a:pt x="13" y="78"/>
                    </a:lnTo>
                    <a:lnTo>
                      <a:pt x="13" y="77"/>
                    </a:lnTo>
                    <a:lnTo>
                      <a:pt x="13" y="76"/>
                    </a:lnTo>
                    <a:lnTo>
                      <a:pt x="13" y="75"/>
                    </a:lnTo>
                    <a:lnTo>
                      <a:pt x="13" y="75"/>
                    </a:lnTo>
                    <a:lnTo>
                      <a:pt x="13" y="74"/>
                    </a:lnTo>
                    <a:lnTo>
                      <a:pt x="12" y="73"/>
                    </a:lnTo>
                    <a:lnTo>
                      <a:pt x="12" y="73"/>
                    </a:lnTo>
                    <a:lnTo>
                      <a:pt x="12" y="72"/>
                    </a:lnTo>
                    <a:lnTo>
                      <a:pt x="11" y="72"/>
                    </a:lnTo>
                    <a:lnTo>
                      <a:pt x="11" y="72"/>
                    </a:lnTo>
                    <a:lnTo>
                      <a:pt x="10" y="72"/>
                    </a:lnTo>
                    <a:lnTo>
                      <a:pt x="10" y="71"/>
                    </a:lnTo>
                    <a:lnTo>
                      <a:pt x="10" y="70"/>
                    </a:lnTo>
                    <a:lnTo>
                      <a:pt x="10" y="70"/>
                    </a:lnTo>
                    <a:lnTo>
                      <a:pt x="9" y="70"/>
                    </a:lnTo>
                    <a:lnTo>
                      <a:pt x="9" y="69"/>
                    </a:lnTo>
                    <a:lnTo>
                      <a:pt x="10" y="69"/>
                    </a:lnTo>
                    <a:lnTo>
                      <a:pt x="11" y="69"/>
                    </a:lnTo>
                    <a:lnTo>
                      <a:pt x="11" y="68"/>
                    </a:lnTo>
                    <a:lnTo>
                      <a:pt x="11" y="67"/>
                    </a:lnTo>
                    <a:lnTo>
                      <a:pt x="10" y="66"/>
                    </a:lnTo>
                    <a:lnTo>
                      <a:pt x="9" y="66"/>
                    </a:lnTo>
                    <a:lnTo>
                      <a:pt x="9" y="64"/>
                    </a:lnTo>
                    <a:lnTo>
                      <a:pt x="9" y="63"/>
                    </a:lnTo>
                    <a:lnTo>
                      <a:pt x="9" y="63"/>
                    </a:lnTo>
                    <a:lnTo>
                      <a:pt x="8" y="63"/>
                    </a:lnTo>
                    <a:lnTo>
                      <a:pt x="9" y="59"/>
                    </a:lnTo>
                    <a:lnTo>
                      <a:pt x="9" y="58"/>
                    </a:lnTo>
                    <a:lnTo>
                      <a:pt x="9" y="56"/>
                    </a:lnTo>
                    <a:lnTo>
                      <a:pt x="9" y="55"/>
                    </a:lnTo>
                    <a:lnTo>
                      <a:pt x="8" y="55"/>
                    </a:lnTo>
                    <a:lnTo>
                      <a:pt x="7" y="55"/>
                    </a:lnTo>
                    <a:lnTo>
                      <a:pt x="6" y="55"/>
                    </a:lnTo>
                    <a:lnTo>
                      <a:pt x="6" y="54"/>
                    </a:lnTo>
                    <a:lnTo>
                      <a:pt x="5" y="54"/>
                    </a:lnTo>
                    <a:lnTo>
                      <a:pt x="6" y="52"/>
                    </a:lnTo>
                    <a:lnTo>
                      <a:pt x="5" y="52"/>
                    </a:lnTo>
                    <a:lnTo>
                      <a:pt x="5" y="51"/>
                    </a:lnTo>
                    <a:lnTo>
                      <a:pt x="6" y="51"/>
                    </a:lnTo>
                    <a:lnTo>
                      <a:pt x="6" y="51"/>
                    </a:lnTo>
                    <a:lnTo>
                      <a:pt x="5" y="51"/>
                    </a:lnTo>
                    <a:lnTo>
                      <a:pt x="5" y="50"/>
                    </a:lnTo>
                    <a:lnTo>
                      <a:pt x="5" y="49"/>
                    </a:lnTo>
                    <a:lnTo>
                      <a:pt x="4" y="49"/>
                    </a:lnTo>
                    <a:lnTo>
                      <a:pt x="4" y="48"/>
                    </a:lnTo>
                    <a:lnTo>
                      <a:pt x="4" y="49"/>
                    </a:lnTo>
                    <a:lnTo>
                      <a:pt x="3" y="49"/>
                    </a:lnTo>
                    <a:lnTo>
                      <a:pt x="3" y="48"/>
                    </a:lnTo>
                    <a:lnTo>
                      <a:pt x="4" y="48"/>
                    </a:lnTo>
                    <a:lnTo>
                      <a:pt x="4" y="48"/>
                    </a:lnTo>
                    <a:lnTo>
                      <a:pt x="3" y="48"/>
                    </a:lnTo>
                    <a:lnTo>
                      <a:pt x="3" y="48"/>
                    </a:lnTo>
                    <a:lnTo>
                      <a:pt x="3" y="47"/>
                    </a:lnTo>
                    <a:lnTo>
                      <a:pt x="3" y="47"/>
                    </a:lnTo>
                    <a:lnTo>
                      <a:pt x="3" y="46"/>
                    </a:lnTo>
                    <a:lnTo>
                      <a:pt x="3" y="45"/>
                    </a:lnTo>
                    <a:lnTo>
                      <a:pt x="2" y="45"/>
                    </a:lnTo>
                    <a:lnTo>
                      <a:pt x="2" y="45"/>
                    </a:lnTo>
                    <a:lnTo>
                      <a:pt x="1" y="45"/>
                    </a:lnTo>
                    <a:lnTo>
                      <a:pt x="1" y="45"/>
                    </a:lnTo>
                    <a:lnTo>
                      <a:pt x="1" y="45"/>
                    </a:lnTo>
                    <a:lnTo>
                      <a:pt x="0" y="45"/>
                    </a:lnTo>
                    <a:lnTo>
                      <a:pt x="0" y="44"/>
                    </a:lnTo>
                    <a:lnTo>
                      <a:pt x="0" y="43"/>
                    </a:lnTo>
                    <a:lnTo>
                      <a:pt x="0" y="42"/>
                    </a:lnTo>
                    <a:lnTo>
                      <a:pt x="0" y="43"/>
                    </a:lnTo>
                    <a:lnTo>
                      <a:pt x="0" y="42"/>
                    </a:lnTo>
                    <a:lnTo>
                      <a:pt x="0" y="42"/>
                    </a:lnTo>
                    <a:lnTo>
                      <a:pt x="0" y="41"/>
                    </a:lnTo>
                    <a:lnTo>
                      <a:pt x="1" y="40"/>
                    </a:lnTo>
                    <a:lnTo>
                      <a:pt x="1" y="40"/>
                    </a:lnTo>
                    <a:lnTo>
                      <a:pt x="2" y="40"/>
                    </a:lnTo>
                    <a:lnTo>
                      <a:pt x="2" y="39"/>
                    </a:lnTo>
                    <a:lnTo>
                      <a:pt x="2" y="39"/>
                    </a:lnTo>
                    <a:lnTo>
                      <a:pt x="3" y="39"/>
                    </a:lnTo>
                    <a:lnTo>
                      <a:pt x="3" y="38"/>
                    </a:lnTo>
                    <a:lnTo>
                      <a:pt x="3" y="39"/>
                    </a:lnTo>
                    <a:lnTo>
                      <a:pt x="3" y="38"/>
                    </a:lnTo>
                    <a:lnTo>
                      <a:pt x="3" y="37"/>
                    </a:lnTo>
                    <a:lnTo>
                      <a:pt x="3" y="37"/>
                    </a:lnTo>
                    <a:lnTo>
                      <a:pt x="3" y="36"/>
                    </a:lnTo>
                    <a:lnTo>
                      <a:pt x="3" y="36"/>
                    </a:lnTo>
                    <a:lnTo>
                      <a:pt x="3" y="36"/>
                    </a:lnTo>
                    <a:lnTo>
                      <a:pt x="3" y="36"/>
                    </a:lnTo>
                    <a:lnTo>
                      <a:pt x="3" y="36"/>
                    </a:lnTo>
                    <a:lnTo>
                      <a:pt x="3" y="35"/>
                    </a:lnTo>
                    <a:lnTo>
                      <a:pt x="4" y="35"/>
                    </a:lnTo>
                    <a:lnTo>
                      <a:pt x="3" y="35"/>
                    </a:lnTo>
                    <a:lnTo>
                      <a:pt x="3" y="34"/>
                    </a:lnTo>
                    <a:lnTo>
                      <a:pt x="3" y="33"/>
                    </a:lnTo>
                    <a:lnTo>
                      <a:pt x="4" y="32"/>
                    </a:lnTo>
                    <a:lnTo>
                      <a:pt x="4" y="32"/>
                    </a:lnTo>
                    <a:lnTo>
                      <a:pt x="5" y="32"/>
                    </a:lnTo>
                    <a:lnTo>
                      <a:pt x="5" y="32"/>
                    </a:lnTo>
                    <a:lnTo>
                      <a:pt x="5" y="31"/>
                    </a:lnTo>
                    <a:lnTo>
                      <a:pt x="4" y="31"/>
                    </a:lnTo>
                    <a:lnTo>
                      <a:pt x="4" y="30"/>
                    </a:lnTo>
                    <a:lnTo>
                      <a:pt x="5" y="30"/>
                    </a:lnTo>
                    <a:lnTo>
                      <a:pt x="5" y="29"/>
                    </a:lnTo>
                    <a:lnTo>
                      <a:pt x="5" y="29"/>
                    </a:lnTo>
                    <a:lnTo>
                      <a:pt x="4" y="28"/>
                    </a:lnTo>
                    <a:lnTo>
                      <a:pt x="5" y="28"/>
                    </a:lnTo>
                    <a:lnTo>
                      <a:pt x="4" y="27"/>
                    </a:lnTo>
                    <a:lnTo>
                      <a:pt x="4" y="28"/>
                    </a:lnTo>
                    <a:lnTo>
                      <a:pt x="4" y="27"/>
                    </a:lnTo>
                    <a:lnTo>
                      <a:pt x="5" y="27"/>
                    </a:lnTo>
                    <a:lnTo>
                      <a:pt x="6" y="27"/>
                    </a:lnTo>
                    <a:lnTo>
                      <a:pt x="6" y="26"/>
                    </a:lnTo>
                    <a:lnTo>
                      <a:pt x="6" y="26"/>
                    </a:lnTo>
                    <a:lnTo>
                      <a:pt x="6" y="26"/>
                    </a:lnTo>
                    <a:lnTo>
                      <a:pt x="6" y="25"/>
                    </a:lnTo>
                    <a:lnTo>
                      <a:pt x="6" y="25"/>
                    </a:lnTo>
                    <a:lnTo>
                      <a:pt x="7" y="25"/>
                    </a:lnTo>
                    <a:lnTo>
                      <a:pt x="7" y="24"/>
                    </a:lnTo>
                    <a:lnTo>
                      <a:pt x="7" y="23"/>
                    </a:lnTo>
                    <a:lnTo>
                      <a:pt x="7" y="23"/>
                    </a:lnTo>
                    <a:lnTo>
                      <a:pt x="6" y="23"/>
                    </a:lnTo>
                    <a:lnTo>
                      <a:pt x="6" y="22"/>
                    </a:lnTo>
                    <a:lnTo>
                      <a:pt x="6" y="23"/>
                    </a:lnTo>
                    <a:lnTo>
                      <a:pt x="6" y="22"/>
                    </a:lnTo>
                    <a:lnTo>
                      <a:pt x="6" y="21"/>
                    </a:lnTo>
                    <a:lnTo>
                      <a:pt x="6" y="20"/>
                    </a:lnTo>
                    <a:lnTo>
                      <a:pt x="6" y="20"/>
                    </a:lnTo>
                    <a:lnTo>
                      <a:pt x="6" y="20"/>
                    </a:lnTo>
                    <a:lnTo>
                      <a:pt x="6" y="20"/>
                    </a:lnTo>
                    <a:lnTo>
                      <a:pt x="6" y="19"/>
                    </a:lnTo>
                    <a:lnTo>
                      <a:pt x="6" y="19"/>
                    </a:lnTo>
                    <a:lnTo>
                      <a:pt x="6" y="19"/>
                    </a:lnTo>
                    <a:lnTo>
                      <a:pt x="6" y="18"/>
                    </a:lnTo>
                    <a:lnTo>
                      <a:pt x="5" y="18"/>
                    </a:lnTo>
                    <a:lnTo>
                      <a:pt x="4" y="18"/>
                    </a:lnTo>
                    <a:lnTo>
                      <a:pt x="3" y="18"/>
                    </a:lnTo>
                    <a:lnTo>
                      <a:pt x="3" y="18"/>
                    </a:lnTo>
                    <a:lnTo>
                      <a:pt x="3" y="17"/>
                    </a:lnTo>
                    <a:lnTo>
                      <a:pt x="3" y="17"/>
                    </a:lnTo>
                    <a:lnTo>
                      <a:pt x="3" y="17"/>
                    </a:lnTo>
                    <a:lnTo>
                      <a:pt x="3" y="17"/>
                    </a:lnTo>
                    <a:lnTo>
                      <a:pt x="3" y="17"/>
                    </a:lnTo>
                    <a:lnTo>
                      <a:pt x="3" y="17"/>
                    </a:lnTo>
                    <a:lnTo>
                      <a:pt x="3" y="17"/>
                    </a:lnTo>
                    <a:lnTo>
                      <a:pt x="3" y="16"/>
                    </a:lnTo>
                    <a:lnTo>
                      <a:pt x="3" y="15"/>
                    </a:lnTo>
                    <a:lnTo>
                      <a:pt x="2" y="15"/>
                    </a:lnTo>
                    <a:lnTo>
                      <a:pt x="3" y="14"/>
                    </a:lnTo>
                    <a:lnTo>
                      <a:pt x="3" y="15"/>
                    </a:lnTo>
                    <a:lnTo>
                      <a:pt x="3" y="15"/>
                    </a:lnTo>
                    <a:lnTo>
                      <a:pt x="3" y="15"/>
                    </a:lnTo>
                    <a:lnTo>
                      <a:pt x="3" y="14"/>
                    </a:lnTo>
                    <a:lnTo>
                      <a:pt x="4" y="14"/>
                    </a:lnTo>
                    <a:lnTo>
                      <a:pt x="3" y="14"/>
                    </a:lnTo>
                    <a:lnTo>
                      <a:pt x="4" y="14"/>
                    </a:lnTo>
                    <a:lnTo>
                      <a:pt x="4" y="14"/>
                    </a:lnTo>
                    <a:lnTo>
                      <a:pt x="3" y="13"/>
                    </a:lnTo>
                    <a:lnTo>
                      <a:pt x="3" y="12"/>
                    </a:lnTo>
                    <a:lnTo>
                      <a:pt x="4" y="12"/>
                    </a:lnTo>
                    <a:lnTo>
                      <a:pt x="4" y="11"/>
                    </a:lnTo>
                    <a:lnTo>
                      <a:pt x="4" y="11"/>
                    </a:lnTo>
                    <a:lnTo>
                      <a:pt x="4" y="10"/>
                    </a:lnTo>
                    <a:lnTo>
                      <a:pt x="4" y="10"/>
                    </a:lnTo>
                    <a:lnTo>
                      <a:pt x="3" y="10"/>
                    </a:lnTo>
                    <a:lnTo>
                      <a:pt x="3" y="10"/>
                    </a:lnTo>
                    <a:lnTo>
                      <a:pt x="3" y="9"/>
                    </a:lnTo>
                    <a:lnTo>
                      <a:pt x="3" y="9"/>
                    </a:lnTo>
                    <a:lnTo>
                      <a:pt x="3" y="8"/>
                    </a:lnTo>
                    <a:lnTo>
                      <a:pt x="2" y="8"/>
                    </a:lnTo>
                    <a:lnTo>
                      <a:pt x="2" y="7"/>
                    </a:lnTo>
                    <a:lnTo>
                      <a:pt x="2" y="6"/>
                    </a:lnTo>
                    <a:lnTo>
                      <a:pt x="3" y="6"/>
                    </a:lnTo>
                    <a:lnTo>
                      <a:pt x="3" y="5"/>
                    </a:lnTo>
                    <a:lnTo>
                      <a:pt x="3" y="5"/>
                    </a:lnTo>
                    <a:lnTo>
                      <a:pt x="2" y="5"/>
                    </a:lnTo>
                    <a:lnTo>
                      <a:pt x="3" y="5"/>
                    </a:lnTo>
                    <a:lnTo>
                      <a:pt x="4" y="5"/>
                    </a:lnTo>
                    <a:lnTo>
                      <a:pt x="5" y="5"/>
                    </a:lnTo>
                    <a:lnTo>
                      <a:pt x="6" y="5"/>
                    </a:lnTo>
                    <a:lnTo>
                      <a:pt x="6" y="5"/>
                    </a:lnTo>
                    <a:lnTo>
                      <a:pt x="7" y="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6" name="Freeform 344"/>
              <p:cNvSpPr>
                <a:spLocks/>
              </p:cNvSpPr>
              <p:nvPr/>
            </p:nvSpPr>
            <p:spPr bwMode="auto">
              <a:xfrm>
                <a:off x="4275" y="1267"/>
                <a:ext cx="231" cy="158"/>
              </a:xfrm>
              <a:custGeom>
                <a:avLst/>
                <a:gdLst>
                  <a:gd name="T0" fmla="*/ 31 w 231"/>
                  <a:gd name="T1" fmla="*/ 5 h 158"/>
                  <a:gd name="T2" fmla="*/ 52 w 231"/>
                  <a:gd name="T3" fmla="*/ 5 h 158"/>
                  <a:gd name="T4" fmla="*/ 65 w 231"/>
                  <a:gd name="T5" fmla="*/ 4 h 158"/>
                  <a:gd name="T6" fmla="*/ 79 w 231"/>
                  <a:gd name="T7" fmla="*/ 4 h 158"/>
                  <a:gd name="T8" fmla="*/ 90 w 231"/>
                  <a:gd name="T9" fmla="*/ 4 h 158"/>
                  <a:gd name="T10" fmla="*/ 107 w 231"/>
                  <a:gd name="T11" fmla="*/ 3 h 158"/>
                  <a:gd name="T12" fmla="*/ 127 w 231"/>
                  <a:gd name="T13" fmla="*/ 2 h 158"/>
                  <a:gd name="T14" fmla="*/ 148 w 231"/>
                  <a:gd name="T15" fmla="*/ 2 h 158"/>
                  <a:gd name="T16" fmla="*/ 171 w 231"/>
                  <a:gd name="T17" fmla="*/ 2 h 158"/>
                  <a:gd name="T18" fmla="*/ 190 w 231"/>
                  <a:gd name="T19" fmla="*/ 1 h 158"/>
                  <a:gd name="T20" fmla="*/ 193 w 231"/>
                  <a:gd name="T21" fmla="*/ 9 h 158"/>
                  <a:gd name="T22" fmla="*/ 192 w 231"/>
                  <a:gd name="T23" fmla="*/ 21 h 158"/>
                  <a:gd name="T24" fmla="*/ 195 w 231"/>
                  <a:gd name="T25" fmla="*/ 30 h 158"/>
                  <a:gd name="T26" fmla="*/ 198 w 231"/>
                  <a:gd name="T27" fmla="*/ 39 h 158"/>
                  <a:gd name="T28" fmla="*/ 208 w 231"/>
                  <a:gd name="T29" fmla="*/ 42 h 158"/>
                  <a:gd name="T30" fmla="*/ 212 w 231"/>
                  <a:gd name="T31" fmla="*/ 48 h 158"/>
                  <a:gd name="T32" fmla="*/ 219 w 231"/>
                  <a:gd name="T33" fmla="*/ 56 h 158"/>
                  <a:gd name="T34" fmla="*/ 225 w 231"/>
                  <a:gd name="T35" fmla="*/ 63 h 158"/>
                  <a:gd name="T36" fmla="*/ 231 w 231"/>
                  <a:gd name="T37" fmla="*/ 72 h 158"/>
                  <a:gd name="T38" fmla="*/ 230 w 231"/>
                  <a:gd name="T39" fmla="*/ 83 h 158"/>
                  <a:gd name="T40" fmla="*/ 225 w 231"/>
                  <a:gd name="T41" fmla="*/ 91 h 158"/>
                  <a:gd name="T42" fmla="*/ 217 w 231"/>
                  <a:gd name="T43" fmla="*/ 100 h 158"/>
                  <a:gd name="T44" fmla="*/ 206 w 231"/>
                  <a:gd name="T45" fmla="*/ 103 h 158"/>
                  <a:gd name="T46" fmla="*/ 200 w 231"/>
                  <a:gd name="T47" fmla="*/ 107 h 158"/>
                  <a:gd name="T48" fmla="*/ 201 w 231"/>
                  <a:gd name="T49" fmla="*/ 115 h 158"/>
                  <a:gd name="T50" fmla="*/ 206 w 231"/>
                  <a:gd name="T51" fmla="*/ 123 h 158"/>
                  <a:gd name="T52" fmla="*/ 203 w 231"/>
                  <a:gd name="T53" fmla="*/ 131 h 158"/>
                  <a:gd name="T54" fmla="*/ 200 w 231"/>
                  <a:gd name="T55" fmla="*/ 142 h 158"/>
                  <a:gd name="T56" fmla="*/ 191 w 231"/>
                  <a:gd name="T57" fmla="*/ 154 h 158"/>
                  <a:gd name="T58" fmla="*/ 186 w 231"/>
                  <a:gd name="T59" fmla="*/ 156 h 158"/>
                  <a:gd name="T60" fmla="*/ 182 w 231"/>
                  <a:gd name="T61" fmla="*/ 150 h 158"/>
                  <a:gd name="T62" fmla="*/ 167 w 231"/>
                  <a:gd name="T63" fmla="*/ 147 h 158"/>
                  <a:gd name="T64" fmla="*/ 156 w 231"/>
                  <a:gd name="T65" fmla="*/ 148 h 158"/>
                  <a:gd name="T66" fmla="*/ 145 w 231"/>
                  <a:gd name="T67" fmla="*/ 149 h 158"/>
                  <a:gd name="T68" fmla="*/ 134 w 231"/>
                  <a:gd name="T69" fmla="*/ 149 h 158"/>
                  <a:gd name="T70" fmla="*/ 110 w 231"/>
                  <a:gd name="T71" fmla="*/ 150 h 158"/>
                  <a:gd name="T72" fmla="*/ 92 w 231"/>
                  <a:gd name="T73" fmla="*/ 151 h 158"/>
                  <a:gd name="T74" fmla="*/ 78 w 231"/>
                  <a:gd name="T75" fmla="*/ 152 h 158"/>
                  <a:gd name="T76" fmla="*/ 62 w 231"/>
                  <a:gd name="T77" fmla="*/ 152 h 158"/>
                  <a:gd name="T78" fmla="*/ 46 w 231"/>
                  <a:gd name="T79" fmla="*/ 152 h 158"/>
                  <a:gd name="T80" fmla="*/ 29 w 231"/>
                  <a:gd name="T81" fmla="*/ 146 h 158"/>
                  <a:gd name="T82" fmla="*/ 28 w 231"/>
                  <a:gd name="T83" fmla="*/ 139 h 158"/>
                  <a:gd name="T84" fmla="*/ 28 w 231"/>
                  <a:gd name="T85" fmla="*/ 131 h 158"/>
                  <a:gd name="T86" fmla="*/ 28 w 231"/>
                  <a:gd name="T87" fmla="*/ 122 h 158"/>
                  <a:gd name="T88" fmla="*/ 25 w 231"/>
                  <a:gd name="T89" fmla="*/ 113 h 158"/>
                  <a:gd name="T90" fmla="*/ 22 w 231"/>
                  <a:gd name="T91" fmla="*/ 103 h 158"/>
                  <a:gd name="T92" fmla="*/ 18 w 231"/>
                  <a:gd name="T93" fmla="*/ 100 h 158"/>
                  <a:gd name="T94" fmla="*/ 19 w 231"/>
                  <a:gd name="T95" fmla="*/ 93 h 158"/>
                  <a:gd name="T96" fmla="*/ 18 w 231"/>
                  <a:gd name="T97" fmla="*/ 85 h 158"/>
                  <a:gd name="T98" fmla="*/ 14 w 231"/>
                  <a:gd name="T99" fmla="*/ 78 h 158"/>
                  <a:gd name="T100" fmla="*/ 11 w 231"/>
                  <a:gd name="T101" fmla="*/ 72 h 158"/>
                  <a:gd name="T102" fmla="*/ 9 w 231"/>
                  <a:gd name="T103" fmla="*/ 63 h 158"/>
                  <a:gd name="T104" fmla="*/ 6 w 231"/>
                  <a:gd name="T105" fmla="*/ 51 h 158"/>
                  <a:gd name="T106" fmla="*/ 3 w 231"/>
                  <a:gd name="T107" fmla="*/ 46 h 158"/>
                  <a:gd name="T108" fmla="*/ 1 w 231"/>
                  <a:gd name="T109" fmla="*/ 40 h 158"/>
                  <a:gd name="T110" fmla="*/ 3 w 231"/>
                  <a:gd name="T111" fmla="*/ 36 h 158"/>
                  <a:gd name="T112" fmla="*/ 5 w 231"/>
                  <a:gd name="T113" fmla="*/ 29 h 158"/>
                  <a:gd name="T114" fmla="*/ 7 w 231"/>
                  <a:gd name="T115" fmla="*/ 23 h 158"/>
                  <a:gd name="T116" fmla="*/ 5 w 231"/>
                  <a:gd name="T117" fmla="*/ 18 h 158"/>
                  <a:gd name="T118" fmla="*/ 3 w 231"/>
                  <a:gd name="T119" fmla="*/ 15 h 158"/>
                  <a:gd name="T120" fmla="*/ 3 w 231"/>
                  <a:gd name="T121" fmla="*/ 10 h 158"/>
                  <a:gd name="T122" fmla="*/ 6 w 231"/>
                  <a:gd name="T123"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58">
                    <a:moveTo>
                      <a:pt x="7" y="5"/>
                    </a:moveTo>
                    <a:lnTo>
                      <a:pt x="9" y="5"/>
                    </a:lnTo>
                    <a:lnTo>
                      <a:pt x="9" y="5"/>
                    </a:lnTo>
                    <a:lnTo>
                      <a:pt x="14" y="5"/>
                    </a:lnTo>
                    <a:lnTo>
                      <a:pt x="15" y="5"/>
                    </a:lnTo>
                    <a:lnTo>
                      <a:pt x="18" y="5"/>
                    </a:lnTo>
                    <a:lnTo>
                      <a:pt x="21" y="5"/>
                    </a:lnTo>
                    <a:lnTo>
                      <a:pt x="22" y="5"/>
                    </a:lnTo>
                    <a:lnTo>
                      <a:pt x="24" y="5"/>
                    </a:lnTo>
                    <a:lnTo>
                      <a:pt x="28" y="5"/>
                    </a:lnTo>
                    <a:lnTo>
                      <a:pt x="28" y="5"/>
                    </a:lnTo>
                    <a:lnTo>
                      <a:pt x="29" y="5"/>
                    </a:lnTo>
                    <a:lnTo>
                      <a:pt x="30" y="5"/>
                    </a:lnTo>
                    <a:lnTo>
                      <a:pt x="31" y="5"/>
                    </a:lnTo>
                    <a:lnTo>
                      <a:pt x="31" y="5"/>
                    </a:lnTo>
                    <a:lnTo>
                      <a:pt x="31" y="5"/>
                    </a:lnTo>
                    <a:lnTo>
                      <a:pt x="32" y="5"/>
                    </a:lnTo>
                    <a:lnTo>
                      <a:pt x="34" y="5"/>
                    </a:lnTo>
                    <a:lnTo>
                      <a:pt x="35" y="5"/>
                    </a:lnTo>
                    <a:lnTo>
                      <a:pt x="36" y="5"/>
                    </a:lnTo>
                    <a:lnTo>
                      <a:pt x="40" y="5"/>
                    </a:lnTo>
                    <a:lnTo>
                      <a:pt x="40" y="5"/>
                    </a:lnTo>
                    <a:lnTo>
                      <a:pt x="41" y="5"/>
                    </a:lnTo>
                    <a:lnTo>
                      <a:pt x="42" y="5"/>
                    </a:lnTo>
                    <a:lnTo>
                      <a:pt x="42" y="5"/>
                    </a:lnTo>
                    <a:lnTo>
                      <a:pt x="44" y="5"/>
                    </a:lnTo>
                    <a:lnTo>
                      <a:pt x="45" y="5"/>
                    </a:lnTo>
                    <a:lnTo>
                      <a:pt x="49" y="5"/>
                    </a:lnTo>
                    <a:lnTo>
                      <a:pt x="50" y="5"/>
                    </a:lnTo>
                    <a:lnTo>
                      <a:pt x="52" y="5"/>
                    </a:lnTo>
                    <a:lnTo>
                      <a:pt x="52" y="5"/>
                    </a:lnTo>
                    <a:lnTo>
                      <a:pt x="53" y="5"/>
                    </a:lnTo>
                    <a:lnTo>
                      <a:pt x="53" y="4"/>
                    </a:lnTo>
                    <a:lnTo>
                      <a:pt x="53" y="5"/>
                    </a:lnTo>
                    <a:lnTo>
                      <a:pt x="54" y="5"/>
                    </a:lnTo>
                    <a:lnTo>
                      <a:pt x="54" y="4"/>
                    </a:lnTo>
                    <a:lnTo>
                      <a:pt x="55" y="4"/>
                    </a:lnTo>
                    <a:lnTo>
                      <a:pt x="56" y="4"/>
                    </a:lnTo>
                    <a:lnTo>
                      <a:pt x="57" y="4"/>
                    </a:lnTo>
                    <a:lnTo>
                      <a:pt x="58" y="4"/>
                    </a:lnTo>
                    <a:lnTo>
                      <a:pt x="61" y="4"/>
                    </a:lnTo>
                    <a:lnTo>
                      <a:pt x="63" y="4"/>
                    </a:lnTo>
                    <a:lnTo>
                      <a:pt x="64" y="4"/>
                    </a:lnTo>
                    <a:lnTo>
                      <a:pt x="64" y="4"/>
                    </a:lnTo>
                    <a:lnTo>
                      <a:pt x="65" y="4"/>
                    </a:lnTo>
                    <a:lnTo>
                      <a:pt x="66" y="4"/>
                    </a:lnTo>
                    <a:lnTo>
                      <a:pt x="67" y="4"/>
                    </a:lnTo>
                    <a:lnTo>
                      <a:pt x="68" y="4"/>
                    </a:lnTo>
                    <a:lnTo>
                      <a:pt x="69" y="4"/>
                    </a:lnTo>
                    <a:lnTo>
                      <a:pt x="70" y="4"/>
                    </a:lnTo>
                    <a:lnTo>
                      <a:pt x="70" y="4"/>
                    </a:lnTo>
                    <a:lnTo>
                      <a:pt x="71" y="4"/>
                    </a:lnTo>
                    <a:lnTo>
                      <a:pt x="73" y="4"/>
                    </a:lnTo>
                    <a:lnTo>
                      <a:pt x="74" y="4"/>
                    </a:lnTo>
                    <a:lnTo>
                      <a:pt x="76" y="4"/>
                    </a:lnTo>
                    <a:lnTo>
                      <a:pt x="76" y="4"/>
                    </a:lnTo>
                    <a:lnTo>
                      <a:pt x="77" y="4"/>
                    </a:lnTo>
                    <a:lnTo>
                      <a:pt x="78" y="4"/>
                    </a:lnTo>
                    <a:lnTo>
                      <a:pt x="79" y="4"/>
                    </a:lnTo>
                    <a:lnTo>
                      <a:pt x="79" y="4"/>
                    </a:lnTo>
                    <a:lnTo>
                      <a:pt x="80" y="4"/>
                    </a:lnTo>
                    <a:lnTo>
                      <a:pt x="81" y="4"/>
                    </a:lnTo>
                    <a:lnTo>
                      <a:pt x="81" y="4"/>
                    </a:lnTo>
                    <a:lnTo>
                      <a:pt x="82" y="4"/>
                    </a:lnTo>
                    <a:lnTo>
                      <a:pt x="82" y="4"/>
                    </a:lnTo>
                    <a:lnTo>
                      <a:pt x="83" y="4"/>
                    </a:lnTo>
                    <a:lnTo>
                      <a:pt x="84" y="4"/>
                    </a:lnTo>
                    <a:lnTo>
                      <a:pt x="85" y="4"/>
                    </a:lnTo>
                    <a:lnTo>
                      <a:pt x="85" y="4"/>
                    </a:lnTo>
                    <a:lnTo>
                      <a:pt x="86" y="4"/>
                    </a:lnTo>
                    <a:lnTo>
                      <a:pt x="87" y="4"/>
                    </a:lnTo>
                    <a:lnTo>
                      <a:pt x="88" y="4"/>
                    </a:lnTo>
                    <a:lnTo>
                      <a:pt x="88" y="4"/>
                    </a:lnTo>
                    <a:lnTo>
                      <a:pt x="89" y="4"/>
                    </a:lnTo>
                    <a:lnTo>
                      <a:pt x="90" y="4"/>
                    </a:lnTo>
                    <a:lnTo>
                      <a:pt x="91" y="4"/>
                    </a:lnTo>
                    <a:lnTo>
                      <a:pt x="92" y="4"/>
                    </a:lnTo>
                    <a:lnTo>
                      <a:pt x="93" y="4"/>
                    </a:lnTo>
                    <a:lnTo>
                      <a:pt x="94" y="4"/>
                    </a:lnTo>
                    <a:lnTo>
                      <a:pt x="94" y="4"/>
                    </a:lnTo>
                    <a:lnTo>
                      <a:pt x="95" y="4"/>
                    </a:lnTo>
                    <a:lnTo>
                      <a:pt x="96" y="4"/>
                    </a:lnTo>
                    <a:lnTo>
                      <a:pt x="97" y="4"/>
                    </a:lnTo>
                    <a:lnTo>
                      <a:pt x="100" y="3"/>
                    </a:lnTo>
                    <a:lnTo>
                      <a:pt x="100" y="3"/>
                    </a:lnTo>
                    <a:lnTo>
                      <a:pt x="101" y="3"/>
                    </a:lnTo>
                    <a:lnTo>
                      <a:pt x="103" y="3"/>
                    </a:lnTo>
                    <a:lnTo>
                      <a:pt x="105" y="3"/>
                    </a:lnTo>
                    <a:lnTo>
                      <a:pt x="106" y="3"/>
                    </a:lnTo>
                    <a:lnTo>
                      <a:pt x="107" y="3"/>
                    </a:lnTo>
                    <a:lnTo>
                      <a:pt x="108" y="3"/>
                    </a:lnTo>
                    <a:lnTo>
                      <a:pt x="109" y="3"/>
                    </a:lnTo>
                    <a:lnTo>
                      <a:pt x="109" y="3"/>
                    </a:lnTo>
                    <a:lnTo>
                      <a:pt x="110" y="3"/>
                    </a:lnTo>
                    <a:lnTo>
                      <a:pt x="111" y="3"/>
                    </a:lnTo>
                    <a:lnTo>
                      <a:pt x="115" y="3"/>
                    </a:lnTo>
                    <a:lnTo>
                      <a:pt x="118" y="3"/>
                    </a:lnTo>
                    <a:lnTo>
                      <a:pt x="118" y="3"/>
                    </a:lnTo>
                    <a:lnTo>
                      <a:pt x="119" y="3"/>
                    </a:lnTo>
                    <a:lnTo>
                      <a:pt x="121" y="3"/>
                    </a:lnTo>
                    <a:lnTo>
                      <a:pt x="123" y="3"/>
                    </a:lnTo>
                    <a:lnTo>
                      <a:pt x="125" y="2"/>
                    </a:lnTo>
                    <a:lnTo>
                      <a:pt x="126" y="2"/>
                    </a:lnTo>
                    <a:lnTo>
                      <a:pt x="127" y="2"/>
                    </a:lnTo>
                    <a:lnTo>
                      <a:pt x="127" y="2"/>
                    </a:lnTo>
                    <a:lnTo>
                      <a:pt x="128" y="2"/>
                    </a:lnTo>
                    <a:lnTo>
                      <a:pt x="135" y="2"/>
                    </a:lnTo>
                    <a:lnTo>
                      <a:pt x="136" y="2"/>
                    </a:lnTo>
                    <a:lnTo>
                      <a:pt x="140" y="2"/>
                    </a:lnTo>
                    <a:lnTo>
                      <a:pt x="141" y="2"/>
                    </a:lnTo>
                    <a:lnTo>
                      <a:pt x="142" y="2"/>
                    </a:lnTo>
                    <a:lnTo>
                      <a:pt x="142" y="2"/>
                    </a:lnTo>
                    <a:lnTo>
                      <a:pt x="143" y="2"/>
                    </a:lnTo>
                    <a:lnTo>
                      <a:pt x="144" y="2"/>
                    </a:lnTo>
                    <a:lnTo>
                      <a:pt x="145" y="2"/>
                    </a:lnTo>
                    <a:lnTo>
                      <a:pt x="145" y="2"/>
                    </a:lnTo>
                    <a:lnTo>
                      <a:pt x="146" y="2"/>
                    </a:lnTo>
                    <a:lnTo>
                      <a:pt x="147" y="2"/>
                    </a:lnTo>
                    <a:lnTo>
                      <a:pt x="147" y="2"/>
                    </a:lnTo>
                    <a:lnTo>
                      <a:pt x="148" y="2"/>
                    </a:lnTo>
                    <a:lnTo>
                      <a:pt x="148" y="2"/>
                    </a:lnTo>
                    <a:lnTo>
                      <a:pt x="149" y="2"/>
                    </a:lnTo>
                    <a:lnTo>
                      <a:pt x="151" y="2"/>
                    </a:lnTo>
                    <a:lnTo>
                      <a:pt x="154" y="2"/>
                    </a:lnTo>
                    <a:lnTo>
                      <a:pt x="155" y="2"/>
                    </a:lnTo>
                    <a:lnTo>
                      <a:pt x="157" y="2"/>
                    </a:lnTo>
                    <a:lnTo>
                      <a:pt x="158" y="2"/>
                    </a:lnTo>
                    <a:lnTo>
                      <a:pt x="158" y="2"/>
                    </a:lnTo>
                    <a:lnTo>
                      <a:pt x="159" y="2"/>
                    </a:lnTo>
                    <a:lnTo>
                      <a:pt x="160" y="2"/>
                    </a:lnTo>
                    <a:lnTo>
                      <a:pt x="163" y="2"/>
                    </a:lnTo>
                    <a:lnTo>
                      <a:pt x="164" y="2"/>
                    </a:lnTo>
                    <a:lnTo>
                      <a:pt x="168" y="2"/>
                    </a:lnTo>
                    <a:lnTo>
                      <a:pt x="170" y="2"/>
                    </a:lnTo>
                    <a:lnTo>
                      <a:pt x="171" y="2"/>
                    </a:lnTo>
                    <a:lnTo>
                      <a:pt x="172" y="2"/>
                    </a:lnTo>
                    <a:lnTo>
                      <a:pt x="173" y="2"/>
                    </a:lnTo>
                    <a:lnTo>
                      <a:pt x="173" y="2"/>
                    </a:lnTo>
                    <a:lnTo>
                      <a:pt x="175" y="2"/>
                    </a:lnTo>
                    <a:lnTo>
                      <a:pt x="175" y="1"/>
                    </a:lnTo>
                    <a:lnTo>
                      <a:pt x="175" y="1"/>
                    </a:lnTo>
                    <a:lnTo>
                      <a:pt x="176" y="1"/>
                    </a:lnTo>
                    <a:lnTo>
                      <a:pt x="180" y="1"/>
                    </a:lnTo>
                    <a:lnTo>
                      <a:pt x="182" y="1"/>
                    </a:lnTo>
                    <a:lnTo>
                      <a:pt x="183" y="1"/>
                    </a:lnTo>
                    <a:lnTo>
                      <a:pt x="185" y="1"/>
                    </a:lnTo>
                    <a:lnTo>
                      <a:pt x="185" y="1"/>
                    </a:lnTo>
                    <a:lnTo>
                      <a:pt x="188" y="0"/>
                    </a:lnTo>
                    <a:lnTo>
                      <a:pt x="190" y="0"/>
                    </a:lnTo>
                    <a:lnTo>
                      <a:pt x="190" y="1"/>
                    </a:lnTo>
                    <a:lnTo>
                      <a:pt x="190" y="2"/>
                    </a:lnTo>
                    <a:lnTo>
                      <a:pt x="190" y="2"/>
                    </a:lnTo>
                    <a:lnTo>
                      <a:pt x="189" y="2"/>
                    </a:lnTo>
                    <a:lnTo>
                      <a:pt x="189" y="2"/>
                    </a:lnTo>
                    <a:lnTo>
                      <a:pt x="190" y="3"/>
                    </a:lnTo>
                    <a:lnTo>
                      <a:pt x="191" y="4"/>
                    </a:lnTo>
                    <a:lnTo>
                      <a:pt x="191" y="5"/>
                    </a:lnTo>
                    <a:lnTo>
                      <a:pt x="191" y="5"/>
                    </a:lnTo>
                    <a:lnTo>
                      <a:pt x="191" y="7"/>
                    </a:lnTo>
                    <a:lnTo>
                      <a:pt x="190" y="7"/>
                    </a:lnTo>
                    <a:lnTo>
                      <a:pt x="191" y="7"/>
                    </a:lnTo>
                    <a:lnTo>
                      <a:pt x="191" y="8"/>
                    </a:lnTo>
                    <a:lnTo>
                      <a:pt x="191" y="8"/>
                    </a:lnTo>
                    <a:lnTo>
                      <a:pt x="192" y="8"/>
                    </a:lnTo>
                    <a:lnTo>
                      <a:pt x="193" y="9"/>
                    </a:lnTo>
                    <a:lnTo>
                      <a:pt x="194" y="10"/>
                    </a:lnTo>
                    <a:lnTo>
                      <a:pt x="195" y="10"/>
                    </a:lnTo>
                    <a:lnTo>
                      <a:pt x="195" y="11"/>
                    </a:lnTo>
                    <a:lnTo>
                      <a:pt x="196" y="12"/>
                    </a:lnTo>
                    <a:lnTo>
                      <a:pt x="196" y="13"/>
                    </a:lnTo>
                    <a:lnTo>
                      <a:pt x="195" y="14"/>
                    </a:lnTo>
                    <a:lnTo>
                      <a:pt x="194" y="15"/>
                    </a:lnTo>
                    <a:lnTo>
                      <a:pt x="194" y="15"/>
                    </a:lnTo>
                    <a:lnTo>
                      <a:pt x="194" y="16"/>
                    </a:lnTo>
                    <a:lnTo>
                      <a:pt x="193" y="17"/>
                    </a:lnTo>
                    <a:lnTo>
                      <a:pt x="193" y="17"/>
                    </a:lnTo>
                    <a:lnTo>
                      <a:pt x="192" y="17"/>
                    </a:lnTo>
                    <a:lnTo>
                      <a:pt x="191" y="18"/>
                    </a:lnTo>
                    <a:lnTo>
                      <a:pt x="192" y="20"/>
                    </a:lnTo>
                    <a:lnTo>
                      <a:pt x="192" y="21"/>
                    </a:lnTo>
                    <a:lnTo>
                      <a:pt x="192" y="22"/>
                    </a:lnTo>
                    <a:lnTo>
                      <a:pt x="191" y="22"/>
                    </a:lnTo>
                    <a:lnTo>
                      <a:pt x="192" y="22"/>
                    </a:lnTo>
                    <a:lnTo>
                      <a:pt x="192" y="23"/>
                    </a:lnTo>
                    <a:lnTo>
                      <a:pt x="192" y="24"/>
                    </a:lnTo>
                    <a:lnTo>
                      <a:pt x="193" y="26"/>
                    </a:lnTo>
                    <a:lnTo>
                      <a:pt x="193" y="26"/>
                    </a:lnTo>
                    <a:lnTo>
                      <a:pt x="194" y="26"/>
                    </a:lnTo>
                    <a:lnTo>
                      <a:pt x="194" y="27"/>
                    </a:lnTo>
                    <a:lnTo>
                      <a:pt x="194" y="28"/>
                    </a:lnTo>
                    <a:lnTo>
                      <a:pt x="194" y="29"/>
                    </a:lnTo>
                    <a:lnTo>
                      <a:pt x="194" y="29"/>
                    </a:lnTo>
                    <a:lnTo>
                      <a:pt x="194" y="30"/>
                    </a:lnTo>
                    <a:lnTo>
                      <a:pt x="194" y="30"/>
                    </a:lnTo>
                    <a:lnTo>
                      <a:pt x="195" y="30"/>
                    </a:lnTo>
                    <a:lnTo>
                      <a:pt x="195" y="31"/>
                    </a:lnTo>
                    <a:lnTo>
                      <a:pt x="196" y="32"/>
                    </a:lnTo>
                    <a:lnTo>
                      <a:pt x="196" y="32"/>
                    </a:lnTo>
                    <a:lnTo>
                      <a:pt x="196" y="32"/>
                    </a:lnTo>
                    <a:lnTo>
                      <a:pt x="196" y="33"/>
                    </a:lnTo>
                    <a:lnTo>
                      <a:pt x="197" y="33"/>
                    </a:lnTo>
                    <a:lnTo>
                      <a:pt x="197" y="35"/>
                    </a:lnTo>
                    <a:lnTo>
                      <a:pt x="197" y="36"/>
                    </a:lnTo>
                    <a:lnTo>
                      <a:pt x="197" y="36"/>
                    </a:lnTo>
                    <a:lnTo>
                      <a:pt x="197" y="37"/>
                    </a:lnTo>
                    <a:lnTo>
                      <a:pt x="197" y="38"/>
                    </a:lnTo>
                    <a:lnTo>
                      <a:pt x="197" y="39"/>
                    </a:lnTo>
                    <a:lnTo>
                      <a:pt x="197" y="39"/>
                    </a:lnTo>
                    <a:lnTo>
                      <a:pt x="198" y="39"/>
                    </a:lnTo>
                    <a:lnTo>
                      <a:pt x="198" y="39"/>
                    </a:lnTo>
                    <a:lnTo>
                      <a:pt x="199" y="39"/>
                    </a:lnTo>
                    <a:lnTo>
                      <a:pt x="200" y="39"/>
                    </a:lnTo>
                    <a:lnTo>
                      <a:pt x="200" y="40"/>
                    </a:lnTo>
                    <a:lnTo>
                      <a:pt x="200" y="40"/>
                    </a:lnTo>
                    <a:lnTo>
                      <a:pt x="201" y="40"/>
                    </a:lnTo>
                    <a:lnTo>
                      <a:pt x="202" y="40"/>
                    </a:lnTo>
                    <a:lnTo>
                      <a:pt x="203" y="40"/>
                    </a:lnTo>
                    <a:lnTo>
                      <a:pt x="203" y="41"/>
                    </a:lnTo>
                    <a:lnTo>
                      <a:pt x="203" y="41"/>
                    </a:lnTo>
                    <a:lnTo>
                      <a:pt x="204" y="41"/>
                    </a:lnTo>
                    <a:lnTo>
                      <a:pt x="205" y="42"/>
                    </a:lnTo>
                    <a:lnTo>
                      <a:pt x="206" y="42"/>
                    </a:lnTo>
                    <a:lnTo>
                      <a:pt x="206" y="42"/>
                    </a:lnTo>
                    <a:lnTo>
                      <a:pt x="207" y="42"/>
                    </a:lnTo>
                    <a:lnTo>
                      <a:pt x="208" y="42"/>
                    </a:lnTo>
                    <a:lnTo>
                      <a:pt x="208" y="42"/>
                    </a:lnTo>
                    <a:lnTo>
                      <a:pt x="208" y="42"/>
                    </a:lnTo>
                    <a:lnTo>
                      <a:pt x="209" y="42"/>
                    </a:lnTo>
                    <a:lnTo>
                      <a:pt x="209" y="42"/>
                    </a:lnTo>
                    <a:lnTo>
                      <a:pt x="210" y="43"/>
                    </a:lnTo>
                    <a:lnTo>
                      <a:pt x="210" y="44"/>
                    </a:lnTo>
                    <a:lnTo>
                      <a:pt x="210" y="45"/>
                    </a:lnTo>
                    <a:lnTo>
                      <a:pt x="211" y="45"/>
                    </a:lnTo>
                    <a:lnTo>
                      <a:pt x="211" y="45"/>
                    </a:lnTo>
                    <a:lnTo>
                      <a:pt x="212" y="46"/>
                    </a:lnTo>
                    <a:lnTo>
                      <a:pt x="212" y="47"/>
                    </a:lnTo>
                    <a:lnTo>
                      <a:pt x="212" y="48"/>
                    </a:lnTo>
                    <a:lnTo>
                      <a:pt x="212" y="48"/>
                    </a:lnTo>
                    <a:lnTo>
                      <a:pt x="213" y="48"/>
                    </a:lnTo>
                    <a:lnTo>
                      <a:pt x="212" y="48"/>
                    </a:lnTo>
                    <a:lnTo>
                      <a:pt x="212" y="49"/>
                    </a:lnTo>
                    <a:lnTo>
                      <a:pt x="212" y="50"/>
                    </a:lnTo>
                    <a:lnTo>
                      <a:pt x="212" y="51"/>
                    </a:lnTo>
                    <a:lnTo>
                      <a:pt x="213" y="51"/>
                    </a:lnTo>
                    <a:lnTo>
                      <a:pt x="214" y="51"/>
                    </a:lnTo>
                    <a:lnTo>
                      <a:pt x="215" y="52"/>
                    </a:lnTo>
                    <a:lnTo>
                      <a:pt x="215" y="52"/>
                    </a:lnTo>
                    <a:lnTo>
                      <a:pt x="215" y="54"/>
                    </a:lnTo>
                    <a:lnTo>
                      <a:pt x="217" y="54"/>
                    </a:lnTo>
                    <a:lnTo>
                      <a:pt x="218" y="54"/>
                    </a:lnTo>
                    <a:lnTo>
                      <a:pt x="218" y="55"/>
                    </a:lnTo>
                    <a:lnTo>
                      <a:pt x="219" y="55"/>
                    </a:lnTo>
                    <a:lnTo>
                      <a:pt x="219" y="55"/>
                    </a:lnTo>
                    <a:lnTo>
                      <a:pt x="219" y="55"/>
                    </a:lnTo>
                    <a:lnTo>
                      <a:pt x="219" y="56"/>
                    </a:lnTo>
                    <a:lnTo>
                      <a:pt x="220" y="56"/>
                    </a:lnTo>
                    <a:lnTo>
                      <a:pt x="220" y="57"/>
                    </a:lnTo>
                    <a:lnTo>
                      <a:pt x="221" y="57"/>
                    </a:lnTo>
                    <a:lnTo>
                      <a:pt x="221" y="58"/>
                    </a:lnTo>
                    <a:lnTo>
                      <a:pt x="221" y="59"/>
                    </a:lnTo>
                    <a:lnTo>
                      <a:pt x="221" y="60"/>
                    </a:lnTo>
                    <a:lnTo>
                      <a:pt x="221" y="60"/>
                    </a:lnTo>
                    <a:lnTo>
                      <a:pt x="221" y="61"/>
                    </a:lnTo>
                    <a:lnTo>
                      <a:pt x="221" y="62"/>
                    </a:lnTo>
                    <a:lnTo>
                      <a:pt x="222" y="63"/>
                    </a:lnTo>
                    <a:lnTo>
                      <a:pt x="222" y="63"/>
                    </a:lnTo>
                    <a:lnTo>
                      <a:pt x="223" y="63"/>
                    </a:lnTo>
                    <a:lnTo>
                      <a:pt x="224" y="63"/>
                    </a:lnTo>
                    <a:lnTo>
                      <a:pt x="224" y="63"/>
                    </a:lnTo>
                    <a:lnTo>
                      <a:pt x="225" y="63"/>
                    </a:lnTo>
                    <a:lnTo>
                      <a:pt x="225" y="64"/>
                    </a:lnTo>
                    <a:lnTo>
                      <a:pt x="226" y="64"/>
                    </a:lnTo>
                    <a:lnTo>
                      <a:pt x="227" y="65"/>
                    </a:lnTo>
                    <a:lnTo>
                      <a:pt x="227" y="65"/>
                    </a:lnTo>
                    <a:lnTo>
                      <a:pt x="228" y="65"/>
                    </a:lnTo>
                    <a:lnTo>
                      <a:pt x="229" y="66"/>
                    </a:lnTo>
                    <a:lnTo>
                      <a:pt x="229" y="66"/>
                    </a:lnTo>
                    <a:lnTo>
                      <a:pt x="230" y="67"/>
                    </a:lnTo>
                    <a:lnTo>
                      <a:pt x="230" y="67"/>
                    </a:lnTo>
                    <a:lnTo>
                      <a:pt x="230" y="67"/>
                    </a:lnTo>
                    <a:lnTo>
                      <a:pt x="230" y="68"/>
                    </a:lnTo>
                    <a:lnTo>
                      <a:pt x="230" y="69"/>
                    </a:lnTo>
                    <a:lnTo>
                      <a:pt x="230" y="70"/>
                    </a:lnTo>
                    <a:lnTo>
                      <a:pt x="230" y="71"/>
                    </a:lnTo>
                    <a:lnTo>
                      <a:pt x="231" y="72"/>
                    </a:lnTo>
                    <a:lnTo>
                      <a:pt x="231" y="73"/>
                    </a:lnTo>
                    <a:lnTo>
                      <a:pt x="231" y="74"/>
                    </a:lnTo>
                    <a:lnTo>
                      <a:pt x="231" y="75"/>
                    </a:lnTo>
                    <a:lnTo>
                      <a:pt x="230" y="75"/>
                    </a:lnTo>
                    <a:lnTo>
                      <a:pt x="230" y="76"/>
                    </a:lnTo>
                    <a:lnTo>
                      <a:pt x="231" y="77"/>
                    </a:lnTo>
                    <a:lnTo>
                      <a:pt x="231" y="78"/>
                    </a:lnTo>
                    <a:lnTo>
                      <a:pt x="231" y="78"/>
                    </a:lnTo>
                    <a:lnTo>
                      <a:pt x="231" y="79"/>
                    </a:lnTo>
                    <a:lnTo>
                      <a:pt x="230" y="79"/>
                    </a:lnTo>
                    <a:lnTo>
                      <a:pt x="230" y="80"/>
                    </a:lnTo>
                    <a:lnTo>
                      <a:pt x="230" y="81"/>
                    </a:lnTo>
                    <a:lnTo>
                      <a:pt x="230" y="81"/>
                    </a:lnTo>
                    <a:lnTo>
                      <a:pt x="230" y="82"/>
                    </a:lnTo>
                    <a:lnTo>
                      <a:pt x="230" y="83"/>
                    </a:lnTo>
                    <a:lnTo>
                      <a:pt x="230" y="84"/>
                    </a:lnTo>
                    <a:lnTo>
                      <a:pt x="230" y="84"/>
                    </a:lnTo>
                    <a:lnTo>
                      <a:pt x="229" y="85"/>
                    </a:lnTo>
                    <a:lnTo>
                      <a:pt x="228" y="85"/>
                    </a:lnTo>
                    <a:lnTo>
                      <a:pt x="227" y="85"/>
                    </a:lnTo>
                    <a:lnTo>
                      <a:pt x="227" y="85"/>
                    </a:lnTo>
                    <a:lnTo>
                      <a:pt x="227" y="85"/>
                    </a:lnTo>
                    <a:lnTo>
                      <a:pt x="227" y="86"/>
                    </a:lnTo>
                    <a:lnTo>
                      <a:pt x="226" y="87"/>
                    </a:lnTo>
                    <a:lnTo>
                      <a:pt x="226" y="88"/>
                    </a:lnTo>
                    <a:lnTo>
                      <a:pt x="226" y="88"/>
                    </a:lnTo>
                    <a:lnTo>
                      <a:pt x="226" y="89"/>
                    </a:lnTo>
                    <a:lnTo>
                      <a:pt x="225" y="90"/>
                    </a:lnTo>
                    <a:lnTo>
                      <a:pt x="225" y="91"/>
                    </a:lnTo>
                    <a:lnTo>
                      <a:pt x="225" y="91"/>
                    </a:lnTo>
                    <a:lnTo>
                      <a:pt x="225" y="94"/>
                    </a:lnTo>
                    <a:lnTo>
                      <a:pt x="225" y="94"/>
                    </a:lnTo>
                    <a:lnTo>
                      <a:pt x="225" y="94"/>
                    </a:lnTo>
                    <a:lnTo>
                      <a:pt x="224" y="95"/>
                    </a:lnTo>
                    <a:lnTo>
                      <a:pt x="223" y="96"/>
                    </a:lnTo>
                    <a:lnTo>
                      <a:pt x="223" y="97"/>
                    </a:lnTo>
                    <a:lnTo>
                      <a:pt x="222" y="97"/>
                    </a:lnTo>
                    <a:lnTo>
                      <a:pt x="221" y="98"/>
                    </a:lnTo>
                    <a:lnTo>
                      <a:pt x="221" y="98"/>
                    </a:lnTo>
                    <a:lnTo>
                      <a:pt x="220" y="98"/>
                    </a:lnTo>
                    <a:lnTo>
                      <a:pt x="219" y="98"/>
                    </a:lnTo>
                    <a:lnTo>
                      <a:pt x="218" y="98"/>
                    </a:lnTo>
                    <a:lnTo>
                      <a:pt x="218" y="99"/>
                    </a:lnTo>
                    <a:lnTo>
                      <a:pt x="217" y="99"/>
                    </a:lnTo>
                    <a:lnTo>
                      <a:pt x="217" y="100"/>
                    </a:lnTo>
                    <a:lnTo>
                      <a:pt x="216" y="100"/>
                    </a:lnTo>
                    <a:lnTo>
                      <a:pt x="216" y="100"/>
                    </a:lnTo>
                    <a:lnTo>
                      <a:pt x="215" y="101"/>
                    </a:lnTo>
                    <a:lnTo>
                      <a:pt x="215" y="101"/>
                    </a:lnTo>
                    <a:lnTo>
                      <a:pt x="214" y="101"/>
                    </a:lnTo>
                    <a:lnTo>
                      <a:pt x="214" y="101"/>
                    </a:lnTo>
                    <a:lnTo>
                      <a:pt x="213" y="102"/>
                    </a:lnTo>
                    <a:lnTo>
                      <a:pt x="212" y="102"/>
                    </a:lnTo>
                    <a:lnTo>
                      <a:pt x="210" y="102"/>
                    </a:lnTo>
                    <a:lnTo>
                      <a:pt x="209" y="102"/>
                    </a:lnTo>
                    <a:lnTo>
                      <a:pt x="209" y="102"/>
                    </a:lnTo>
                    <a:lnTo>
                      <a:pt x="208" y="102"/>
                    </a:lnTo>
                    <a:lnTo>
                      <a:pt x="208" y="102"/>
                    </a:lnTo>
                    <a:lnTo>
                      <a:pt x="207" y="103"/>
                    </a:lnTo>
                    <a:lnTo>
                      <a:pt x="206" y="103"/>
                    </a:lnTo>
                    <a:lnTo>
                      <a:pt x="206" y="103"/>
                    </a:lnTo>
                    <a:lnTo>
                      <a:pt x="205" y="104"/>
                    </a:lnTo>
                    <a:lnTo>
                      <a:pt x="204" y="104"/>
                    </a:lnTo>
                    <a:lnTo>
                      <a:pt x="204" y="103"/>
                    </a:lnTo>
                    <a:lnTo>
                      <a:pt x="203" y="103"/>
                    </a:lnTo>
                    <a:lnTo>
                      <a:pt x="203" y="103"/>
                    </a:lnTo>
                    <a:lnTo>
                      <a:pt x="203" y="103"/>
                    </a:lnTo>
                    <a:lnTo>
                      <a:pt x="203" y="104"/>
                    </a:lnTo>
                    <a:lnTo>
                      <a:pt x="202" y="104"/>
                    </a:lnTo>
                    <a:lnTo>
                      <a:pt x="201" y="104"/>
                    </a:lnTo>
                    <a:lnTo>
                      <a:pt x="201" y="105"/>
                    </a:lnTo>
                    <a:lnTo>
                      <a:pt x="201" y="106"/>
                    </a:lnTo>
                    <a:lnTo>
                      <a:pt x="201" y="106"/>
                    </a:lnTo>
                    <a:lnTo>
                      <a:pt x="200" y="106"/>
                    </a:lnTo>
                    <a:lnTo>
                      <a:pt x="200" y="107"/>
                    </a:lnTo>
                    <a:lnTo>
                      <a:pt x="200" y="108"/>
                    </a:lnTo>
                    <a:lnTo>
                      <a:pt x="200" y="109"/>
                    </a:lnTo>
                    <a:lnTo>
                      <a:pt x="200" y="109"/>
                    </a:lnTo>
                    <a:lnTo>
                      <a:pt x="200" y="109"/>
                    </a:lnTo>
                    <a:lnTo>
                      <a:pt x="200" y="110"/>
                    </a:lnTo>
                    <a:lnTo>
                      <a:pt x="200" y="111"/>
                    </a:lnTo>
                    <a:lnTo>
                      <a:pt x="199" y="112"/>
                    </a:lnTo>
                    <a:lnTo>
                      <a:pt x="199" y="112"/>
                    </a:lnTo>
                    <a:lnTo>
                      <a:pt x="199" y="113"/>
                    </a:lnTo>
                    <a:lnTo>
                      <a:pt x="199" y="114"/>
                    </a:lnTo>
                    <a:lnTo>
                      <a:pt x="200" y="114"/>
                    </a:lnTo>
                    <a:lnTo>
                      <a:pt x="200" y="115"/>
                    </a:lnTo>
                    <a:lnTo>
                      <a:pt x="200" y="115"/>
                    </a:lnTo>
                    <a:lnTo>
                      <a:pt x="200" y="115"/>
                    </a:lnTo>
                    <a:lnTo>
                      <a:pt x="201" y="115"/>
                    </a:lnTo>
                    <a:lnTo>
                      <a:pt x="201" y="116"/>
                    </a:lnTo>
                    <a:lnTo>
                      <a:pt x="202" y="117"/>
                    </a:lnTo>
                    <a:lnTo>
                      <a:pt x="203" y="117"/>
                    </a:lnTo>
                    <a:lnTo>
                      <a:pt x="203" y="117"/>
                    </a:lnTo>
                    <a:lnTo>
                      <a:pt x="203" y="117"/>
                    </a:lnTo>
                    <a:lnTo>
                      <a:pt x="203" y="118"/>
                    </a:lnTo>
                    <a:lnTo>
                      <a:pt x="204" y="118"/>
                    </a:lnTo>
                    <a:lnTo>
                      <a:pt x="204" y="119"/>
                    </a:lnTo>
                    <a:lnTo>
                      <a:pt x="205" y="120"/>
                    </a:lnTo>
                    <a:lnTo>
                      <a:pt x="206" y="121"/>
                    </a:lnTo>
                    <a:lnTo>
                      <a:pt x="205" y="121"/>
                    </a:lnTo>
                    <a:lnTo>
                      <a:pt x="205" y="121"/>
                    </a:lnTo>
                    <a:lnTo>
                      <a:pt x="205" y="122"/>
                    </a:lnTo>
                    <a:lnTo>
                      <a:pt x="206" y="122"/>
                    </a:lnTo>
                    <a:lnTo>
                      <a:pt x="206" y="123"/>
                    </a:lnTo>
                    <a:lnTo>
                      <a:pt x="206" y="124"/>
                    </a:lnTo>
                    <a:lnTo>
                      <a:pt x="206" y="124"/>
                    </a:lnTo>
                    <a:lnTo>
                      <a:pt x="206" y="124"/>
                    </a:lnTo>
                    <a:lnTo>
                      <a:pt x="206" y="125"/>
                    </a:lnTo>
                    <a:lnTo>
                      <a:pt x="205" y="126"/>
                    </a:lnTo>
                    <a:lnTo>
                      <a:pt x="206" y="127"/>
                    </a:lnTo>
                    <a:lnTo>
                      <a:pt x="206" y="128"/>
                    </a:lnTo>
                    <a:lnTo>
                      <a:pt x="205" y="128"/>
                    </a:lnTo>
                    <a:lnTo>
                      <a:pt x="205" y="129"/>
                    </a:lnTo>
                    <a:lnTo>
                      <a:pt x="205" y="130"/>
                    </a:lnTo>
                    <a:lnTo>
                      <a:pt x="204" y="130"/>
                    </a:lnTo>
                    <a:lnTo>
                      <a:pt x="203" y="131"/>
                    </a:lnTo>
                    <a:lnTo>
                      <a:pt x="203" y="131"/>
                    </a:lnTo>
                    <a:lnTo>
                      <a:pt x="203" y="131"/>
                    </a:lnTo>
                    <a:lnTo>
                      <a:pt x="203" y="131"/>
                    </a:lnTo>
                    <a:lnTo>
                      <a:pt x="203" y="132"/>
                    </a:lnTo>
                    <a:lnTo>
                      <a:pt x="202" y="133"/>
                    </a:lnTo>
                    <a:lnTo>
                      <a:pt x="202" y="134"/>
                    </a:lnTo>
                    <a:lnTo>
                      <a:pt x="201" y="134"/>
                    </a:lnTo>
                    <a:lnTo>
                      <a:pt x="200" y="135"/>
                    </a:lnTo>
                    <a:lnTo>
                      <a:pt x="200" y="136"/>
                    </a:lnTo>
                    <a:lnTo>
                      <a:pt x="201" y="136"/>
                    </a:lnTo>
                    <a:lnTo>
                      <a:pt x="201" y="137"/>
                    </a:lnTo>
                    <a:lnTo>
                      <a:pt x="201" y="137"/>
                    </a:lnTo>
                    <a:lnTo>
                      <a:pt x="200" y="138"/>
                    </a:lnTo>
                    <a:lnTo>
                      <a:pt x="200" y="139"/>
                    </a:lnTo>
                    <a:lnTo>
                      <a:pt x="200" y="139"/>
                    </a:lnTo>
                    <a:lnTo>
                      <a:pt x="200" y="140"/>
                    </a:lnTo>
                    <a:lnTo>
                      <a:pt x="200" y="142"/>
                    </a:lnTo>
                    <a:lnTo>
                      <a:pt x="200" y="142"/>
                    </a:lnTo>
                    <a:lnTo>
                      <a:pt x="197" y="144"/>
                    </a:lnTo>
                    <a:lnTo>
                      <a:pt x="195" y="144"/>
                    </a:lnTo>
                    <a:lnTo>
                      <a:pt x="193" y="145"/>
                    </a:lnTo>
                    <a:lnTo>
                      <a:pt x="191" y="146"/>
                    </a:lnTo>
                    <a:lnTo>
                      <a:pt x="191" y="146"/>
                    </a:lnTo>
                    <a:lnTo>
                      <a:pt x="191" y="147"/>
                    </a:lnTo>
                    <a:lnTo>
                      <a:pt x="191" y="148"/>
                    </a:lnTo>
                    <a:lnTo>
                      <a:pt x="190" y="149"/>
                    </a:lnTo>
                    <a:lnTo>
                      <a:pt x="191" y="149"/>
                    </a:lnTo>
                    <a:lnTo>
                      <a:pt x="191" y="149"/>
                    </a:lnTo>
                    <a:lnTo>
                      <a:pt x="191" y="151"/>
                    </a:lnTo>
                    <a:lnTo>
                      <a:pt x="191" y="152"/>
                    </a:lnTo>
                    <a:lnTo>
                      <a:pt x="191" y="152"/>
                    </a:lnTo>
                    <a:lnTo>
                      <a:pt x="191" y="153"/>
                    </a:lnTo>
                    <a:lnTo>
                      <a:pt x="191" y="154"/>
                    </a:lnTo>
                    <a:lnTo>
                      <a:pt x="191" y="154"/>
                    </a:lnTo>
                    <a:lnTo>
                      <a:pt x="191" y="155"/>
                    </a:lnTo>
                    <a:lnTo>
                      <a:pt x="191" y="156"/>
                    </a:lnTo>
                    <a:lnTo>
                      <a:pt x="191" y="157"/>
                    </a:lnTo>
                    <a:lnTo>
                      <a:pt x="191" y="157"/>
                    </a:lnTo>
                    <a:lnTo>
                      <a:pt x="190" y="157"/>
                    </a:lnTo>
                    <a:lnTo>
                      <a:pt x="190" y="158"/>
                    </a:lnTo>
                    <a:lnTo>
                      <a:pt x="190" y="157"/>
                    </a:lnTo>
                    <a:lnTo>
                      <a:pt x="189" y="157"/>
                    </a:lnTo>
                    <a:lnTo>
                      <a:pt x="188" y="158"/>
                    </a:lnTo>
                    <a:lnTo>
                      <a:pt x="188" y="157"/>
                    </a:lnTo>
                    <a:lnTo>
                      <a:pt x="188" y="157"/>
                    </a:lnTo>
                    <a:lnTo>
                      <a:pt x="187" y="157"/>
                    </a:lnTo>
                    <a:lnTo>
                      <a:pt x="187" y="156"/>
                    </a:lnTo>
                    <a:lnTo>
                      <a:pt x="186" y="156"/>
                    </a:lnTo>
                    <a:lnTo>
                      <a:pt x="186" y="155"/>
                    </a:lnTo>
                    <a:lnTo>
                      <a:pt x="186" y="155"/>
                    </a:lnTo>
                    <a:lnTo>
                      <a:pt x="186" y="155"/>
                    </a:lnTo>
                    <a:lnTo>
                      <a:pt x="186" y="155"/>
                    </a:lnTo>
                    <a:lnTo>
                      <a:pt x="186" y="154"/>
                    </a:lnTo>
                    <a:lnTo>
                      <a:pt x="186" y="154"/>
                    </a:lnTo>
                    <a:lnTo>
                      <a:pt x="185" y="154"/>
                    </a:lnTo>
                    <a:lnTo>
                      <a:pt x="185" y="154"/>
                    </a:lnTo>
                    <a:lnTo>
                      <a:pt x="184" y="154"/>
                    </a:lnTo>
                    <a:lnTo>
                      <a:pt x="184" y="153"/>
                    </a:lnTo>
                    <a:lnTo>
                      <a:pt x="184" y="152"/>
                    </a:lnTo>
                    <a:lnTo>
                      <a:pt x="183" y="152"/>
                    </a:lnTo>
                    <a:lnTo>
                      <a:pt x="182" y="152"/>
                    </a:lnTo>
                    <a:lnTo>
                      <a:pt x="182" y="151"/>
                    </a:lnTo>
                    <a:lnTo>
                      <a:pt x="182" y="150"/>
                    </a:lnTo>
                    <a:lnTo>
                      <a:pt x="182" y="149"/>
                    </a:lnTo>
                    <a:lnTo>
                      <a:pt x="181" y="149"/>
                    </a:lnTo>
                    <a:lnTo>
                      <a:pt x="181" y="149"/>
                    </a:lnTo>
                    <a:lnTo>
                      <a:pt x="180" y="149"/>
                    </a:lnTo>
                    <a:lnTo>
                      <a:pt x="180" y="148"/>
                    </a:lnTo>
                    <a:lnTo>
                      <a:pt x="180" y="147"/>
                    </a:lnTo>
                    <a:lnTo>
                      <a:pt x="179" y="147"/>
                    </a:lnTo>
                    <a:lnTo>
                      <a:pt x="179" y="146"/>
                    </a:lnTo>
                    <a:lnTo>
                      <a:pt x="178" y="146"/>
                    </a:lnTo>
                    <a:lnTo>
                      <a:pt x="170" y="146"/>
                    </a:lnTo>
                    <a:lnTo>
                      <a:pt x="170" y="146"/>
                    </a:lnTo>
                    <a:lnTo>
                      <a:pt x="170" y="146"/>
                    </a:lnTo>
                    <a:lnTo>
                      <a:pt x="169" y="146"/>
                    </a:lnTo>
                    <a:lnTo>
                      <a:pt x="168" y="146"/>
                    </a:lnTo>
                    <a:lnTo>
                      <a:pt x="167" y="147"/>
                    </a:lnTo>
                    <a:lnTo>
                      <a:pt x="167" y="147"/>
                    </a:lnTo>
                    <a:lnTo>
                      <a:pt x="166" y="147"/>
                    </a:lnTo>
                    <a:lnTo>
                      <a:pt x="165" y="147"/>
                    </a:lnTo>
                    <a:lnTo>
                      <a:pt x="164" y="147"/>
                    </a:lnTo>
                    <a:lnTo>
                      <a:pt x="164" y="147"/>
                    </a:lnTo>
                    <a:lnTo>
                      <a:pt x="163" y="147"/>
                    </a:lnTo>
                    <a:lnTo>
                      <a:pt x="162" y="147"/>
                    </a:lnTo>
                    <a:lnTo>
                      <a:pt x="161" y="147"/>
                    </a:lnTo>
                    <a:lnTo>
                      <a:pt x="161" y="147"/>
                    </a:lnTo>
                    <a:lnTo>
                      <a:pt x="160" y="147"/>
                    </a:lnTo>
                    <a:lnTo>
                      <a:pt x="159" y="147"/>
                    </a:lnTo>
                    <a:lnTo>
                      <a:pt x="158" y="147"/>
                    </a:lnTo>
                    <a:lnTo>
                      <a:pt x="158" y="148"/>
                    </a:lnTo>
                    <a:lnTo>
                      <a:pt x="157" y="148"/>
                    </a:lnTo>
                    <a:lnTo>
                      <a:pt x="156" y="148"/>
                    </a:lnTo>
                    <a:lnTo>
                      <a:pt x="155" y="148"/>
                    </a:lnTo>
                    <a:lnTo>
                      <a:pt x="154" y="148"/>
                    </a:lnTo>
                    <a:lnTo>
                      <a:pt x="154" y="148"/>
                    </a:lnTo>
                    <a:lnTo>
                      <a:pt x="153" y="148"/>
                    </a:lnTo>
                    <a:lnTo>
                      <a:pt x="152" y="148"/>
                    </a:lnTo>
                    <a:lnTo>
                      <a:pt x="151" y="148"/>
                    </a:lnTo>
                    <a:lnTo>
                      <a:pt x="151" y="148"/>
                    </a:lnTo>
                    <a:lnTo>
                      <a:pt x="150" y="148"/>
                    </a:lnTo>
                    <a:lnTo>
                      <a:pt x="148" y="148"/>
                    </a:lnTo>
                    <a:lnTo>
                      <a:pt x="148" y="148"/>
                    </a:lnTo>
                    <a:lnTo>
                      <a:pt x="148" y="149"/>
                    </a:lnTo>
                    <a:lnTo>
                      <a:pt x="147" y="149"/>
                    </a:lnTo>
                    <a:lnTo>
                      <a:pt x="147" y="149"/>
                    </a:lnTo>
                    <a:lnTo>
                      <a:pt x="146" y="149"/>
                    </a:lnTo>
                    <a:lnTo>
                      <a:pt x="145" y="149"/>
                    </a:lnTo>
                    <a:lnTo>
                      <a:pt x="145" y="149"/>
                    </a:lnTo>
                    <a:lnTo>
                      <a:pt x="144" y="149"/>
                    </a:lnTo>
                    <a:lnTo>
                      <a:pt x="143" y="149"/>
                    </a:lnTo>
                    <a:lnTo>
                      <a:pt x="142" y="149"/>
                    </a:lnTo>
                    <a:lnTo>
                      <a:pt x="142" y="149"/>
                    </a:lnTo>
                    <a:lnTo>
                      <a:pt x="142" y="149"/>
                    </a:lnTo>
                    <a:lnTo>
                      <a:pt x="141" y="149"/>
                    </a:lnTo>
                    <a:lnTo>
                      <a:pt x="140" y="149"/>
                    </a:lnTo>
                    <a:lnTo>
                      <a:pt x="139" y="149"/>
                    </a:lnTo>
                    <a:lnTo>
                      <a:pt x="139" y="149"/>
                    </a:lnTo>
                    <a:lnTo>
                      <a:pt x="138" y="149"/>
                    </a:lnTo>
                    <a:lnTo>
                      <a:pt x="136" y="149"/>
                    </a:lnTo>
                    <a:lnTo>
                      <a:pt x="136" y="149"/>
                    </a:lnTo>
                    <a:lnTo>
                      <a:pt x="136" y="149"/>
                    </a:lnTo>
                    <a:lnTo>
                      <a:pt x="134" y="149"/>
                    </a:lnTo>
                    <a:lnTo>
                      <a:pt x="132" y="149"/>
                    </a:lnTo>
                    <a:lnTo>
                      <a:pt x="130" y="149"/>
                    </a:lnTo>
                    <a:lnTo>
                      <a:pt x="130" y="149"/>
                    </a:lnTo>
                    <a:lnTo>
                      <a:pt x="128" y="149"/>
                    </a:lnTo>
                    <a:lnTo>
                      <a:pt x="127" y="149"/>
                    </a:lnTo>
                    <a:lnTo>
                      <a:pt x="122" y="150"/>
                    </a:lnTo>
                    <a:lnTo>
                      <a:pt x="120" y="150"/>
                    </a:lnTo>
                    <a:lnTo>
                      <a:pt x="118" y="150"/>
                    </a:lnTo>
                    <a:lnTo>
                      <a:pt x="115" y="150"/>
                    </a:lnTo>
                    <a:lnTo>
                      <a:pt x="114" y="150"/>
                    </a:lnTo>
                    <a:lnTo>
                      <a:pt x="114" y="150"/>
                    </a:lnTo>
                    <a:lnTo>
                      <a:pt x="113" y="150"/>
                    </a:lnTo>
                    <a:lnTo>
                      <a:pt x="112" y="150"/>
                    </a:lnTo>
                    <a:lnTo>
                      <a:pt x="111" y="150"/>
                    </a:lnTo>
                    <a:lnTo>
                      <a:pt x="110" y="150"/>
                    </a:lnTo>
                    <a:lnTo>
                      <a:pt x="109" y="150"/>
                    </a:lnTo>
                    <a:lnTo>
                      <a:pt x="109" y="150"/>
                    </a:lnTo>
                    <a:lnTo>
                      <a:pt x="109" y="150"/>
                    </a:lnTo>
                    <a:lnTo>
                      <a:pt x="108" y="150"/>
                    </a:lnTo>
                    <a:lnTo>
                      <a:pt x="107" y="150"/>
                    </a:lnTo>
                    <a:lnTo>
                      <a:pt x="106" y="151"/>
                    </a:lnTo>
                    <a:lnTo>
                      <a:pt x="105" y="151"/>
                    </a:lnTo>
                    <a:lnTo>
                      <a:pt x="104" y="151"/>
                    </a:lnTo>
                    <a:lnTo>
                      <a:pt x="103" y="151"/>
                    </a:lnTo>
                    <a:lnTo>
                      <a:pt x="103" y="151"/>
                    </a:lnTo>
                    <a:lnTo>
                      <a:pt x="97" y="151"/>
                    </a:lnTo>
                    <a:lnTo>
                      <a:pt x="97" y="151"/>
                    </a:lnTo>
                    <a:lnTo>
                      <a:pt x="96" y="151"/>
                    </a:lnTo>
                    <a:lnTo>
                      <a:pt x="95" y="151"/>
                    </a:lnTo>
                    <a:lnTo>
                      <a:pt x="92" y="151"/>
                    </a:lnTo>
                    <a:lnTo>
                      <a:pt x="91" y="151"/>
                    </a:lnTo>
                    <a:lnTo>
                      <a:pt x="87" y="152"/>
                    </a:lnTo>
                    <a:lnTo>
                      <a:pt x="86" y="152"/>
                    </a:lnTo>
                    <a:lnTo>
                      <a:pt x="86" y="152"/>
                    </a:lnTo>
                    <a:lnTo>
                      <a:pt x="85" y="152"/>
                    </a:lnTo>
                    <a:lnTo>
                      <a:pt x="85" y="152"/>
                    </a:lnTo>
                    <a:lnTo>
                      <a:pt x="84" y="152"/>
                    </a:lnTo>
                    <a:lnTo>
                      <a:pt x="83" y="152"/>
                    </a:lnTo>
                    <a:lnTo>
                      <a:pt x="82" y="152"/>
                    </a:lnTo>
                    <a:lnTo>
                      <a:pt x="82" y="152"/>
                    </a:lnTo>
                    <a:lnTo>
                      <a:pt x="81" y="152"/>
                    </a:lnTo>
                    <a:lnTo>
                      <a:pt x="81" y="152"/>
                    </a:lnTo>
                    <a:lnTo>
                      <a:pt x="80" y="152"/>
                    </a:lnTo>
                    <a:lnTo>
                      <a:pt x="79" y="152"/>
                    </a:lnTo>
                    <a:lnTo>
                      <a:pt x="78" y="152"/>
                    </a:lnTo>
                    <a:lnTo>
                      <a:pt x="77" y="152"/>
                    </a:lnTo>
                    <a:lnTo>
                      <a:pt x="76" y="152"/>
                    </a:lnTo>
                    <a:lnTo>
                      <a:pt x="76" y="152"/>
                    </a:lnTo>
                    <a:lnTo>
                      <a:pt x="76" y="152"/>
                    </a:lnTo>
                    <a:lnTo>
                      <a:pt x="74" y="152"/>
                    </a:lnTo>
                    <a:lnTo>
                      <a:pt x="73" y="152"/>
                    </a:lnTo>
                    <a:lnTo>
                      <a:pt x="73" y="152"/>
                    </a:lnTo>
                    <a:lnTo>
                      <a:pt x="72" y="152"/>
                    </a:lnTo>
                    <a:lnTo>
                      <a:pt x="70" y="152"/>
                    </a:lnTo>
                    <a:lnTo>
                      <a:pt x="66" y="152"/>
                    </a:lnTo>
                    <a:lnTo>
                      <a:pt x="65" y="152"/>
                    </a:lnTo>
                    <a:lnTo>
                      <a:pt x="64" y="152"/>
                    </a:lnTo>
                    <a:lnTo>
                      <a:pt x="64" y="152"/>
                    </a:lnTo>
                    <a:lnTo>
                      <a:pt x="63" y="152"/>
                    </a:lnTo>
                    <a:lnTo>
                      <a:pt x="62" y="152"/>
                    </a:lnTo>
                    <a:lnTo>
                      <a:pt x="60" y="152"/>
                    </a:lnTo>
                    <a:lnTo>
                      <a:pt x="59" y="152"/>
                    </a:lnTo>
                    <a:lnTo>
                      <a:pt x="58" y="152"/>
                    </a:lnTo>
                    <a:lnTo>
                      <a:pt x="58" y="152"/>
                    </a:lnTo>
                    <a:lnTo>
                      <a:pt x="57" y="152"/>
                    </a:lnTo>
                    <a:lnTo>
                      <a:pt x="56" y="152"/>
                    </a:lnTo>
                    <a:lnTo>
                      <a:pt x="55" y="152"/>
                    </a:lnTo>
                    <a:lnTo>
                      <a:pt x="55" y="152"/>
                    </a:lnTo>
                    <a:lnTo>
                      <a:pt x="54" y="152"/>
                    </a:lnTo>
                    <a:lnTo>
                      <a:pt x="53" y="152"/>
                    </a:lnTo>
                    <a:lnTo>
                      <a:pt x="53" y="152"/>
                    </a:lnTo>
                    <a:lnTo>
                      <a:pt x="52" y="152"/>
                    </a:lnTo>
                    <a:lnTo>
                      <a:pt x="50" y="152"/>
                    </a:lnTo>
                    <a:lnTo>
                      <a:pt x="46" y="152"/>
                    </a:lnTo>
                    <a:lnTo>
                      <a:pt x="46" y="152"/>
                    </a:lnTo>
                    <a:lnTo>
                      <a:pt x="40" y="152"/>
                    </a:lnTo>
                    <a:lnTo>
                      <a:pt x="36" y="152"/>
                    </a:lnTo>
                    <a:lnTo>
                      <a:pt x="34" y="152"/>
                    </a:lnTo>
                    <a:lnTo>
                      <a:pt x="31" y="151"/>
                    </a:lnTo>
                    <a:lnTo>
                      <a:pt x="31" y="151"/>
                    </a:lnTo>
                    <a:lnTo>
                      <a:pt x="31" y="151"/>
                    </a:lnTo>
                    <a:lnTo>
                      <a:pt x="31" y="150"/>
                    </a:lnTo>
                    <a:lnTo>
                      <a:pt x="31" y="149"/>
                    </a:lnTo>
                    <a:lnTo>
                      <a:pt x="31" y="149"/>
                    </a:lnTo>
                    <a:lnTo>
                      <a:pt x="31" y="149"/>
                    </a:lnTo>
                    <a:lnTo>
                      <a:pt x="31" y="148"/>
                    </a:lnTo>
                    <a:lnTo>
                      <a:pt x="31" y="147"/>
                    </a:lnTo>
                    <a:lnTo>
                      <a:pt x="31" y="147"/>
                    </a:lnTo>
                    <a:lnTo>
                      <a:pt x="30" y="147"/>
                    </a:lnTo>
                    <a:lnTo>
                      <a:pt x="29" y="146"/>
                    </a:lnTo>
                    <a:lnTo>
                      <a:pt x="28" y="146"/>
                    </a:lnTo>
                    <a:lnTo>
                      <a:pt x="28" y="146"/>
                    </a:lnTo>
                    <a:lnTo>
                      <a:pt x="28" y="146"/>
                    </a:lnTo>
                    <a:lnTo>
                      <a:pt x="28" y="146"/>
                    </a:lnTo>
                    <a:lnTo>
                      <a:pt x="28" y="145"/>
                    </a:lnTo>
                    <a:lnTo>
                      <a:pt x="27" y="145"/>
                    </a:lnTo>
                    <a:lnTo>
                      <a:pt x="27" y="144"/>
                    </a:lnTo>
                    <a:lnTo>
                      <a:pt x="27" y="143"/>
                    </a:lnTo>
                    <a:lnTo>
                      <a:pt x="27" y="143"/>
                    </a:lnTo>
                    <a:lnTo>
                      <a:pt x="28" y="143"/>
                    </a:lnTo>
                    <a:lnTo>
                      <a:pt x="28" y="142"/>
                    </a:lnTo>
                    <a:lnTo>
                      <a:pt x="28" y="142"/>
                    </a:lnTo>
                    <a:lnTo>
                      <a:pt x="29" y="141"/>
                    </a:lnTo>
                    <a:lnTo>
                      <a:pt x="28" y="140"/>
                    </a:lnTo>
                    <a:lnTo>
                      <a:pt x="28" y="139"/>
                    </a:lnTo>
                    <a:lnTo>
                      <a:pt x="29" y="139"/>
                    </a:lnTo>
                    <a:lnTo>
                      <a:pt x="28" y="138"/>
                    </a:lnTo>
                    <a:lnTo>
                      <a:pt x="28" y="137"/>
                    </a:lnTo>
                    <a:lnTo>
                      <a:pt x="28" y="137"/>
                    </a:lnTo>
                    <a:lnTo>
                      <a:pt x="29" y="137"/>
                    </a:lnTo>
                    <a:lnTo>
                      <a:pt x="30" y="137"/>
                    </a:lnTo>
                    <a:lnTo>
                      <a:pt x="30" y="136"/>
                    </a:lnTo>
                    <a:lnTo>
                      <a:pt x="30" y="135"/>
                    </a:lnTo>
                    <a:lnTo>
                      <a:pt x="29" y="134"/>
                    </a:lnTo>
                    <a:lnTo>
                      <a:pt x="28" y="134"/>
                    </a:lnTo>
                    <a:lnTo>
                      <a:pt x="28" y="133"/>
                    </a:lnTo>
                    <a:lnTo>
                      <a:pt x="29" y="132"/>
                    </a:lnTo>
                    <a:lnTo>
                      <a:pt x="29" y="131"/>
                    </a:lnTo>
                    <a:lnTo>
                      <a:pt x="29" y="131"/>
                    </a:lnTo>
                    <a:lnTo>
                      <a:pt x="28" y="131"/>
                    </a:lnTo>
                    <a:lnTo>
                      <a:pt x="28" y="131"/>
                    </a:lnTo>
                    <a:lnTo>
                      <a:pt x="28" y="130"/>
                    </a:lnTo>
                    <a:lnTo>
                      <a:pt x="28" y="129"/>
                    </a:lnTo>
                    <a:lnTo>
                      <a:pt x="28" y="128"/>
                    </a:lnTo>
                    <a:lnTo>
                      <a:pt x="27" y="128"/>
                    </a:lnTo>
                    <a:lnTo>
                      <a:pt x="27" y="127"/>
                    </a:lnTo>
                    <a:lnTo>
                      <a:pt x="28" y="127"/>
                    </a:lnTo>
                    <a:lnTo>
                      <a:pt x="28" y="126"/>
                    </a:lnTo>
                    <a:lnTo>
                      <a:pt x="28" y="125"/>
                    </a:lnTo>
                    <a:lnTo>
                      <a:pt x="28" y="124"/>
                    </a:lnTo>
                    <a:lnTo>
                      <a:pt x="28" y="124"/>
                    </a:lnTo>
                    <a:lnTo>
                      <a:pt x="27" y="124"/>
                    </a:lnTo>
                    <a:lnTo>
                      <a:pt x="27" y="123"/>
                    </a:lnTo>
                    <a:lnTo>
                      <a:pt x="27" y="122"/>
                    </a:lnTo>
                    <a:lnTo>
                      <a:pt x="28" y="122"/>
                    </a:lnTo>
                    <a:lnTo>
                      <a:pt x="28" y="122"/>
                    </a:lnTo>
                    <a:lnTo>
                      <a:pt x="28" y="121"/>
                    </a:lnTo>
                    <a:lnTo>
                      <a:pt x="25" y="121"/>
                    </a:lnTo>
                    <a:lnTo>
                      <a:pt x="25" y="120"/>
                    </a:lnTo>
                    <a:lnTo>
                      <a:pt x="25" y="118"/>
                    </a:lnTo>
                    <a:lnTo>
                      <a:pt x="25" y="116"/>
                    </a:lnTo>
                    <a:lnTo>
                      <a:pt x="25" y="116"/>
                    </a:lnTo>
                    <a:lnTo>
                      <a:pt x="25" y="115"/>
                    </a:lnTo>
                    <a:lnTo>
                      <a:pt x="26" y="115"/>
                    </a:lnTo>
                    <a:lnTo>
                      <a:pt x="25" y="116"/>
                    </a:lnTo>
                    <a:lnTo>
                      <a:pt x="26" y="116"/>
                    </a:lnTo>
                    <a:lnTo>
                      <a:pt x="28" y="116"/>
                    </a:lnTo>
                    <a:lnTo>
                      <a:pt x="27" y="115"/>
                    </a:lnTo>
                    <a:lnTo>
                      <a:pt x="25" y="114"/>
                    </a:lnTo>
                    <a:lnTo>
                      <a:pt x="25" y="113"/>
                    </a:lnTo>
                    <a:lnTo>
                      <a:pt x="25" y="112"/>
                    </a:lnTo>
                    <a:lnTo>
                      <a:pt x="25" y="110"/>
                    </a:lnTo>
                    <a:lnTo>
                      <a:pt x="25" y="109"/>
                    </a:lnTo>
                    <a:lnTo>
                      <a:pt x="25" y="109"/>
                    </a:lnTo>
                    <a:lnTo>
                      <a:pt x="25" y="108"/>
                    </a:lnTo>
                    <a:lnTo>
                      <a:pt x="25" y="107"/>
                    </a:lnTo>
                    <a:lnTo>
                      <a:pt x="25" y="107"/>
                    </a:lnTo>
                    <a:lnTo>
                      <a:pt x="25" y="107"/>
                    </a:lnTo>
                    <a:lnTo>
                      <a:pt x="24" y="107"/>
                    </a:lnTo>
                    <a:lnTo>
                      <a:pt x="22" y="106"/>
                    </a:lnTo>
                    <a:lnTo>
                      <a:pt x="22" y="106"/>
                    </a:lnTo>
                    <a:lnTo>
                      <a:pt x="23" y="105"/>
                    </a:lnTo>
                    <a:lnTo>
                      <a:pt x="23" y="104"/>
                    </a:lnTo>
                    <a:lnTo>
                      <a:pt x="23" y="103"/>
                    </a:lnTo>
                    <a:lnTo>
                      <a:pt x="22" y="103"/>
                    </a:lnTo>
                    <a:lnTo>
                      <a:pt x="22" y="103"/>
                    </a:lnTo>
                    <a:lnTo>
                      <a:pt x="22" y="103"/>
                    </a:lnTo>
                    <a:lnTo>
                      <a:pt x="22" y="104"/>
                    </a:lnTo>
                    <a:lnTo>
                      <a:pt x="22" y="105"/>
                    </a:lnTo>
                    <a:lnTo>
                      <a:pt x="21" y="105"/>
                    </a:lnTo>
                    <a:lnTo>
                      <a:pt x="20" y="104"/>
                    </a:lnTo>
                    <a:lnTo>
                      <a:pt x="20" y="103"/>
                    </a:lnTo>
                    <a:lnTo>
                      <a:pt x="20" y="103"/>
                    </a:lnTo>
                    <a:lnTo>
                      <a:pt x="19" y="103"/>
                    </a:lnTo>
                    <a:lnTo>
                      <a:pt x="20" y="102"/>
                    </a:lnTo>
                    <a:lnTo>
                      <a:pt x="20" y="101"/>
                    </a:lnTo>
                    <a:lnTo>
                      <a:pt x="20" y="101"/>
                    </a:lnTo>
                    <a:lnTo>
                      <a:pt x="19" y="101"/>
                    </a:lnTo>
                    <a:lnTo>
                      <a:pt x="19" y="100"/>
                    </a:lnTo>
                    <a:lnTo>
                      <a:pt x="18" y="100"/>
                    </a:lnTo>
                    <a:lnTo>
                      <a:pt x="18" y="100"/>
                    </a:lnTo>
                    <a:lnTo>
                      <a:pt x="18" y="99"/>
                    </a:lnTo>
                    <a:lnTo>
                      <a:pt x="19" y="98"/>
                    </a:lnTo>
                    <a:lnTo>
                      <a:pt x="19" y="97"/>
                    </a:lnTo>
                    <a:lnTo>
                      <a:pt x="19" y="97"/>
                    </a:lnTo>
                    <a:lnTo>
                      <a:pt x="18" y="97"/>
                    </a:lnTo>
                    <a:lnTo>
                      <a:pt x="18" y="96"/>
                    </a:lnTo>
                    <a:lnTo>
                      <a:pt x="18" y="95"/>
                    </a:lnTo>
                    <a:lnTo>
                      <a:pt x="19" y="95"/>
                    </a:lnTo>
                    <a:lnTo>
                      <a:pt x="20" y="95"/>
                    </a:lnTo>
                    <a:lnTo>
                      <a:pt x="20" y="94"/>
                    </a:lnTo>
                    <a:lnTo>
                      <a:pt x="20" y="94"/>
                    </a:lnTo>
                    <a:lnTo>
                      <a:pt x="19" y="94"/>
                    </a:lnTo>
                    <a:lnTo>
                      <a:pt x="19" y="94"/>
                    </a:lnTo>
                    <a:lnTo>
                      <a:pt x="19" y="93"/>
                    </a:lnTo>
                    <a:lnTo>
                      <a:pt x="20" y="93"/>
                    </a:lnTo>
                    <a:lnTo>
                      <a:pt x="20" y="92"/>
                    </a:lnTo>
                    <a:lnTo>
                      <a:pt x="20" y="91"/>
                    </a:lnTo>
                    <a:lnTo>
                      <a:pt x="20" y="91"/>
                    </a:lnTo>
                    <a:lnTo>
                      <a:pt x="20" y="90"/>
                    </a:lnTo>
                    <a:lnTo>
                      <a:pt x="20" y="89"/>
                    </a:lnTo>
                    <a:lnTo>
                      <a:pt x="19" y="89"/>
                    </a:lnTo>
                    <a:lnTo>
                      <a:pt x="19" y="88"/>
                    </a:lnTo>
                    <a:lnTo>
                      <a:pt x="19" y="88"/>
                    </a:lnTo>
                    <a:lnTo>
                      <a:pt x="18" y="87"/>
                    </a:lnTo>
                    <a:lnTo>
                      <a:pt x="18" y="86"/>
                    </a:lnTo>
                    <a:lnTo>
                      <a:pt x="18" y="85"/>
                    </a:lnTo>
                    <a:lnTo>
                      <a:pt x="17" y="85"/>
                    </a:lnTo>
                    <a:lnTo>
                      <a:pt x="17" y="85"/>
                    </a:lnTo>
                    <a:lnTo>
                      <a:pt x="18" y="85"/>
                    </a:lnTo>
                    <a:lnTo>
                      <a:pt x="18" y="84"/>
                    </a:lnTo>
                    <a:lnTo>
                      <a:pt x="18" y="83"/>
                    </a:lnTo>
                    <a:lnTo>
                      <a:pt x="18" y="81"/>
                    </a:lnTo>
                    <a:lnTo>
                      <a:pt x="18" y="81"/>
                    </a:lnTo>
                    <a:lnTo>
                      <a:pt x="17" y="81"/>
                    </a:lnTo>
                    <a:lnTo>
                      <a:pt x="16" y="81"/>
                    </a:lnTo>
                    <a:lnTo>
                      <a:pt x="15" y="81"/>
                    </a:lnTo>
                    <a:lnTo>
                      <a:pt x="16" y="80"/>
                    </a:lnTo>
                    <a:lnTo>
                      <a:pt x="16" y="79"/>
                    </a:lnTo>
                    <a:lnTo>
                      <a:pt x="15" y="79"/>
                    </a:lnTo>
                    <a:lnTo>
                      <a:pt x="15" y="79"/>
                    </a:lnTo>
                    <a:lnTo>
                      <a:pt x="15" y="80"/>
                    </a:lnTo>
                    <a:lnTo>
                      <a:pt x="14" y="80"/>
                    </a:lnTo>
                    <a:lnTo>
                      <a:pt x="14" y="79"/>
                    </a:lnTo>
                    <a:lnTo>
                      <a:pt x="14" y="78"/>
                    </a:lnTo>
                    <a:lnTo>
                      <a:pt x="15" y="78"/>
                    </a:lnTo>
                    <a:lnTo>
                      <a:pt x="14" y="78"/>
                    </a:lnTo>
                    <a:lnTo>
                      <a:pt x="14" y="78"/>
                    </a:lnTo>
                    <a:lnTo>
                      <a:pt x="13" y="78"/>
                    </a:lnTo>
                    <a:lnTo>
                      <a:pt x="13" y="78"/>
                    </a:lnTo>
                    <a:lnTo>
                      <a:pt x="13" y="77"/>
                    </a:lnTo>
                    <a:lnTo>
                      <a:pt x="13" y="76"/>
                    </a:lnTo>
                    <a:lnTo>
                      <a:pt x="13" y="75"/>
                    </a:lnTo>
                    <a:lnTo>
                      <a:pt x="13" y="75"/>
                    </a:lnTo>
                    <a:lnTo>
                      <a:pt x="13" y="74"/>
                    </a:lnTo>
                    <a:lnTo>
                      <a:pt x="12" y="73"/>
                    </a:lnTo>
                    <a:lnTo>
                      <a:pt x="12" y="73"/>
                    </a:lnTo>
                    <a:lnTo>
                      <a:pt x="12" y="72"/>
                    </a:lnTo>
                    <a:lnTo>
                      <a:pt x="11" y="72"/>
                    </a:lnTo>
                    <a:lnTo>
                      <a:pt x="11" y="72"/>
                    </a:lnTo>
                    <a:lnTo>
                      <a:pt x="10" y="72"/>
                    </a:lnTo>
                    <a:lnTo>
                      <a:pt x="10" y="71"/>
                    </a:lnTo>
                    <a:lnTo>
                      <a:pt x="10" y="70"/>
                    </a:lnTo>
                    <a:lnTo>
                      <a:pt x="10" y="70"/>
                    </a:lnTo>
                    <a:lnTo>
                      <a:pt x="9" y="70"/>
                    </a:lnTo>
                    <a:lnTo>
                      <a:pt x="9" y="69"/>
                    </a:lnTo>
                    <a:lnTo>
                      <a:pt x="10" y="69"/>
                    </a:lnTo>
                    <a:lnTo>
                      <a:pt x="11" y="69"/>
                    </a:lnTo>
                    <a:lnTo>
                      <a:pt x="11" y="68"/>
                    </a:lnTo>
                    <a:lnTo>
                      <a:pt x="11" y="67"/>
                    </a:lnTo>
                    <a:lnTo>
                      <a:pt x="10" y="66"/>
                    </a:lnTo>
                    <a:lnTo>
                      <a:pt x="9" y="66"/>
                    </a:lnTo>
                    <a:lnTo>
                      <a:pt x="9" y="64"/>
                    </a:lnTo>
                    <a:lnTo>
                      <a:pt x="9" y="63"/>
                    </a:lnTo>
                    <a:lnTo>
                      <a:pt x="9" y="63"/>
                    </a:lnTo>
                    <a:lnTo>
                      <a:pt x="8" y="63"/>
                    </a:lnTo>
                    <a:lnTo>
                      <a:pt x="9" y="59"/>
                    </a:lnTo>
                    <a:lnTo>
                      <a:pt x="9" y="58"/>
                    </a:lnTo>
                    <a:lnTo>
                      <a:pt x="9" y="56"/>
                    </a:lnTo>
                    <a:lnTo>
                      <a:pt x="9" y="55"/>
                    </a:lnTo>
                    <a:lnTo>
                      <a:pt x="8" y="55"/>
                    </a:lnTo>
                    <a:lnTo>
                      <a:pt x="7" y="55"/>
                    </a:lnTo>
                    <a:lnTo>
                      <a:pt x="6" y="55"/>
                    </a:lnTo>
                    <a:lnTo>
                      <a:pt x="6" y="54"/>
                    </a:lnTo>
                    <a:lnTo>
                      <a:pt x="5" y="54"/>
                    </a:lnTo>
                    <a:lnTo>
                      <a:pt x="6" y="52"/>
                    </a:lnTo>
                    <a:lnTo>
                      <a:pt x="5" y="52"/>
                    </a:lnTo>
                    <a:lnTo>
                      <a:pt x="5" y="51"/>
                    </a:lnTo>
                    <a:lnTo>
                      <a:pt x="6" y="51"/>
                    </a:lnTo>
                    <a:lnTo>
                      <a:pt x="6" y="51"/>
                    </a:lnTo>
                    <a:lnTo>
                      <a:pt x="5" y="51"/>
                    </a:lnTo>
                    <a:lnTo>
                      <a:pt x="5" y="50"/>
                    </a:lnTo>
                    <a:lnTo>
                      <a:pt x="5" y="49"/>
                    </a:lnTo>
                    <a:lnTo>
                      <a:pt x="4" y="49"/>
                    </a:lnTo>
                    <a:lnTo>
                      <a:pt x="4" y="48"/>
                    </a:lnTo>
                    <a:lnTo>
                      <a:pt x="4" y="49"/>
                    </a:lnTo>
                    <a:lnTo>
                      <a:pt x="3" y="49"/>
                    </a:lnTo>
                    <a:lnTo>
                      <a:pt x="3" y="48"/>
                    </a:lnTo>
                    <a:lnTo>
                      <a:pt x="4" y="48"/>
                    </a:lnTo>
                    <a:lnTo>
                      <a:pt x="4" y="48"/>
                    </a:lnTo>
                    <a:lnTo>
                      <a:pt x="3" y="48"/>
                    </a:lnTo>
                    <a:lnTo>
                      <a:pt x="3" y="48"/>
                    </a:lnTo>
                    <a:lnTo>
                      <a:pt x="3" y="47"/>
                    </a:lnTo>
                    <a:lnTo>
                      <a:pt x="3" y="47"/>
                    </a:lnTo>
                    <a:lnTo>
                      <a:pt x="3" y="46"/>
                    </a:lnTo>
                    <a:lnTo>
                      <a:pt x="3" y="45"/>
                    </a:lnTo>
                    <a:lnTo>
                      <a:pt x="2" y="45"/>
                    </a:lnTo>
                    <a:lnTo>
                      <a:pt x="2" y="45"/>
                    </a:lnTo>
                    <a:lnTo>
                      <a:pt x="1" y="45"/>
                    </a:lnTo>
                    <a:lnTo>
                      <a:pt x="1" y="45"/>
                    </a:lnTo>
                    <a:lnTo>
                      <a:pt x="1" y="45"/>
                    </a:lnTo>
                    <a:lnTo>
                      <a:pt x="0" y="45"/>
                    </a:lnTo>
                    <a:lnTo>
                      <a:pt x="0" y="44"/>
                    </a:lnTo>
                    <a:lnTo>
                      <a:pt x="0" y="43"/>
                    </a:lnTo>
                    <a:lnTo>
                      <a:pt x="0" y="42"/>
                    </a:lnTo>
                    <a:lnTo>
                      <a:pt x="0" y="43"/>
                    </a:lnTo>
                    <a:lnTo>
                      <a:pt x="0" y="42"/>
                    </a:lnTo>
                    <a:lnTo>
                      <a:pt x="0" y="42"/>
                    </a:lnTo>
                    <a:lnTo>
                      <a:pt x="0" y="41"/>
                    </a:lnTo>
                    <a:lnTo>
                      <a:pt x="1" y="40"/>
                    </a:lnTo>
                    <a:lnTo>
                      <a:pt x="1" y="40"/>
                    </a:lnTo>
                    <a:lnTo>
                      <a:pt x="2" y="40"/>
                    </a:lnTo>
                    <a:lnTo>
                      <a:pt x="2" y="39"/>
                    </a:lnTo>
                    <a:lnTo>
                      <a:pt x="2" y="39"/>
                    </a:lnTo>
                    <a:lnTo>
                      <a:pt x="3" y="39"/>
                    </a:lnTo>
                    <a:lnTo>
                      <a:pt x="3" y="38"/>
                    </a:lnTo>
                    <a:lnTo>
                      <a:pt x="3" y="39"/>
                    </a:lnTo>
                    <a:lnTo>
                      <a:pt x="3" y="38"/>
                    </a:lnTo>
                    <a:lnTo>
                      <a:pt x="3" y="37"/>
                    </a:lnTo>
                    <a:lnTo>
                      <a:pt x="3" y="37"/>
                    </a:lnTo>
                    <a:lnTo>
                      <a:pt x="3" y="36"/>
                    </a:lnTo>
                    <a:lnTo>
                      <a:pt x="3" y="36"/>
                    </a:lnTo>
                    <a:lnTo>
                      <a:pt x="3" y="36"/>
                    </a:lnTo>
                    <a:lnTo>
                      <a:pt x="3" y="36"/>
                    </a:lnTo>
                    <a:lnTo>
                      <a:pt x="3" y="36"/>
                    </a:lnTo>
                    <a:lnTo>
                      <a:pt x="3" y="35"/>
                    </a:lnTo>
                    <a:lnTo>
                      <a:pt x="4" y="35"/>
                    </a:lnTo>
                    <a:lnTo>
                      <a:pt x="3" y="35"/>
                    </a:lnTo>
                    <a:lnTo>
                      <a:pt x="3" y="34"/>
                    </a:lnTo>
                    <a:lnTo>
                      <a:pt x="3" y="33"/>
                    </a:lnTo>
                    <a:lnTo>
                      <a:pt x="4" y="32"/>
                    </a:lnTo>
                    <a:lnTo>
                      <a:pt x="4" y="32"/>
                    </a:lnTo>
                    <a:lnTo>
                      <a:pt x="5" y="32"/>
                    </a:lnTo>
                    <a:lnTo>
                      <a:pt x="5" y="32"/>
                    </a:lnTo>
                    <a:lnTo>
                      <a:pt x="5" y="31"/>
                    </a:lnTo>
                    <a:lnTo>
                      <a:pt x="4" y="31"/>
                    </a:lnTo>
                    <a:lnTo>
                      <a:pt x="4" y="30"/>
                    </a:lnTo>
                    <a:lnTo>
                      <a:pt x="5" y="30"/>
                    </a:lnTo>
                    <a:lnTo>
                      <a:pt x="5" y="29"/>
                    </a:lnTo>
                    <a:lnTo>
                      <a:pt x="5" y="29"/>
                    </a:lnTo>
                    <a:lnTo>
                      <a:pt x="4" y="28"/>
                    </a:lnTo>
                    <a:lnTo>
                      <a:pt x="5" y="28"/>
                    </a:lnTo>
                    <a:lnTo>
                      <a:pt x="4" y="27"/>
                    </a:lnTo>
                    <a:lnTo>
                      <a:pt x="4" y="28"/>
                    </a:lnTo>
                    <a:lnTo>
                      <a:pt x="4" y="27"/>
                    </a:lnTo>
                    <a:lnTo>
                      <a:pt x="5" y="27"/>
                    </a:lnTo>
                    <a:lnTo>
                      <a:pt x="6" y="27"/>
                    </a:lnTo>
                    <a:lnTo>
                      <a:pt x="6" y="26"/>
                    </a:lnTo>
                    <a:lnTo>
                      <a:pt x="6" y="26"/>
                    </a:lnTo>
                    <a:lnTo>
                      <a:pt x="6" y="26"/>
                    </a:lnTo>
                    <a:lnTo>
                      <a:pt x="6" y="25"/>
                    </a:lnTo>
                    <a:lnTo>
                      <a:pt x="6" y="25"/>
                    </a:lnTo>
                    <a:lnTo>
                      <a:pt x="7" y="25"/>
                    </a:lnTo>
                    <a:lnTo>
                      <a:pt x="7" y="24"/>
                    </a:lnTo>
                    <a:lnTo>
                      <a:pt x="7" y="23"/>
                    </a:lnTo>
                    <a:lnTo>
                      <a:pt x="7" y="23"/>
                    </a:lnTo>
                    <a:lnTo>
                      <a:pt x="6" y="23"/>
                    </a:lnTo>
                    <a:lnTo>
                      <a:pt x="6" y="22"/>
                    </a:lnTo>
                    <a:lnTo>
                      <a:pt x="6" y="23"/>
                    </a:lnTo>
                    <a:lnTo>
                      <a:pt x="6" y="22"/>
                    </a:lnTo>
                    <a:lnTo>
                      <a:pt x="6" y="21"/>
                    </a:lnTo>
                    <a:lnTo>
                      <a:pt x="6" y="20"/>
                    </a:lnTo>
                    <a:lnTo>
                      <a:pt x="6" y="20"/>
                    </a:lnTo>
                    <a:lnTo>
                      <a:pt x="6" y="20"/>
                    </a:lnTo>
                    <a:lnTo>
                      <a:pt x="6" y="20"/>
                    </a:lnTo>
                    <a:lnTo>
                      <a:pt x="6" y="19"/>
                    </a:lnTo>
                    <a:lnTo>
                      <a:pt x="6" y="19"/>
                    </a:lnTo>
                    <a:lnTo>
                      <a:pt x="6" y="19"/>
                    </a:lnTo>
                    <a:lnTo>
                      <a:pt x="6" y="18"/>
                    </a:lnTo>
                    <a:lnTo>
                      <a:pt x="5" y="18"/>
                    </a:lnTo>
                    <a:lnTo>
                      <a:pt x="4" y="18"/>
                    </a:lnTo>
                    <a:lnTo>
                      <a:pt x="3" y="18"/>
                    </a:lnTo>
                    <a:lnTo>
                      <a:pt x="3" y="18"/>
                    </a:lnTo>
                    <a:lnTo>
                      <a:pt x="3" y="17"/>
                    </a:lnTo>
                    <a:lnTo>
                      <a:pt x="3" y="17"/>
                    </a:lnTo>
                    <a:lnTo>
                      <a:pt x="3" y="17"/>
                    </a:lnTo>
                    <a:lnTo>
                      <a:pt x="3" y="17"/>
                    </a:lnTo>
                    <a:lnTo>
                      <a:pt x="3" y="17"/>
                    </a:lnTo>
                    <a:lnTo>
                      <a:pt x="3" y="17"/>
                    </a:lnTo>
                    <a:lnTo>
                      <a:pt x="3" y="17"/>
                    </a:lnTo>
                    <a:lnTo>
                      <a:pt x="3" y="16"/>
                    </a:lnTo>
                    <a:lnTo>
                      <a:pt x="3" y="15"/>
                    </a:lnTo>
                    <a:lnTo>
                      <a:pt x="2" y="15"/>
                    </a:lnTo>
                    <a:lnTo>
                      <a:pt x="3" y="14"/>
                    </a:lnTo>
                    <a:lnTo>
                      <a:pt x="3" y="15"/>
                    </a:lnTo>
                    <a:lnTo>
                      <a:pt x="3" y="15"/>
                    </a:lnTo>
                    <a:lnTo>
                      <a:pt x="3" y="15"/>
                    </a:lnTo>
                    <a:lnTo>
                      <a:pt x="3" y="14"/>
                    </a:lnTo>
                    <a:lnTo>
                      <a:pt x="4" y="14"/>
                    </a:lnTo>
                    <a:lnTo>
                      <a:pt x="3" y="14"/>
                    </a:lnTo>
                    <a:lnTo>
                      <a:pt x="4" y="14"/>
                    </a:lnTo>
                    <a:lnTo>
                      <a:pt x="4" y="14"/>
                    </a:lnTo>
                    <a:lnTo>
                      <a:pt x="3" y="13"/>
                    </a:lnTo>
                    <a:lnTo>
                      <a:pt x="3" y="12"/>
                    </a:lnTo>
                    <a:lnTo>
                      <a:pt x="4" y="12"/>
                    </a:lnTo>
                    <a:lnTo>
                      <a:pt x="4" y="11"/>
                    </a:lnTo>
                    <a:lnTo>
                      <a:pt x="4" y="11"/>
                    </a:lnTo>
                    <a:lnTo>
                      <a:pt x="4" y="10"/>
                    </a:lnTo>
                    <a:lnTo>
                      <a:pt x="4" y="10"/>
                    </a:lnTo>
                    <a:lnTo>
                      <a:pt x="3" y="10"/>
                    </a:lnTo>
                    <a:lnTo>
                      <a:pt x="3" y="10"/>
                    </a:lnTo>
                    <a:lnTo>
                      <a:pt x="3" y="9"/>
                    </a:lnTo>
                    <a:lnTo>
                      <a:pt x="3" y="9"/>
                    </a:lnTo>
                    <a:lnTo>
                      <a:pt x="3" y="8"/>
                    </a:lnTo>
                    <a:lnTo>
                      <a:pt x="2" y="8"/>
                    </a:lnTo>
                    <a:lnTo>
                      <a:pt x="2" y="7"/>
                    </a:lnTo>
                    <a:lnTo>
                      <a:pt x="2" y="6"/>
                    </a:lnTo>
                    <a:lnTo>
                      <a:pt x="3" y="6"/>
                    </a:lnTo>
                    <a:lnTo>
                      <a:pt x="3" y="5"/>
                    </a:lnTo>
                    <a:lnTo>
                      <a:pt x="3" y="5"/>
                    </a:lnTo>
                    <a:lnTo>
                      <a:pt x="2" y="5"/>
                    </a:lnTo>
                    <a:lnTo>
                      <a:pt x="3" y="5"/>
                    </a:lnTo>
                    <a:lnTo>
                      <a:pt x="4" y="5"/>
                    </a:lnTo>
                    <a:lnTo>
                      <a:pt x="5" y="5"/>
                    </a:lnTo>
                    <a:lnTo>
                      <a:pt x="6" y="5"/>
                    </a:lnTo>
                    <a:lnTo>
                      <a:pt x="6" y="5"/>
                    </a:lnTo>
                    <a:lnTo>
                      <a:pt x="7"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7" name="Freeform 345"/>
              <p:cNvSpPr>
                <a:spLocks/>
              </p:cNvSpPr>
              <p:nvPr/>
            </p:nvSpPr>
            <p:spPr bwMode="auto">
              <a:xfrm>
                <a:off x="4067" y="1440"/>
                <a:ext cx="284" cy="159"/>
              </a:xfrm>
              <a:custGeom>
                <a:avLst/>
                <a:gdLst>
                  <a:gd name="T0" fmla="*/ 22 w 284"/>
                  <a:gd name="T1" fmla="*/ 1 h 159"/>
                  <a:gd name="T2" fmla="*/ 38 w 284"/>
                  <a:gd name="T3" fmla="*/ 2 h 159"/>
                  <a:gd name="T4" fmla="*/ 51 w 284"/>
                  <a:gd name="T5" fmla="*/ 2 h 159"/>
                  <a:gd name="T6" fmla="*/ 72 w 284"/>
                  <a:gd name="T7" fmla="*/ 3 h 159"/>
                  <a:gd name="T8" fmla="*/ 82 w 284"/>
                  <a:gd name="T9" fmla="*/ 4 h 159"/>
                  <a:gd name="T10" fmla="*/ 95 w 284"/>
                  <a:gd name="T11" fmla="*/ 4 h 159"/>
                  <a:gd name="T12" fmla="*/ 114 w 284"/>
                  <a:gd name="T13" fmla="*/ 5 h 159"/>
                  <a:gd name="T14" fmla="*/ 129 w 284"/>
                  <a:gd name="T15" fmla="*/ 5 h 159"/>
                  <a:gd name="T16" fmla="*/ 138 w 284"/>
                  <a:gd name="T17" fmla="*/ 5 h 159"/>
                  <a:gd name="T18" fmla="*/ 146 w 284"/>
                  <a:gd name="T19" fmla="*/ 6 h 159"/>
                  <a:gd name="T20" fmla="*/ 156 w 284"/>
                  <a:gd name="T21" fmla="*/ 6 h 159"/>
                  <a:gd name="T22" fmla="*/ 171 w 284"/>
                  <a:gd name="T23" fmla="*/ 7 h 159"/>
                  <a:gd name="T24" fmla="*/ 185 w 284"/>
                  <a:gd name="T25" fmla="*/ 7 h 159"/>
                  <a:gd name="T26" fmla="*/ 205 w 284"/>
                  <a:gd name="T27" fmla="*/ 7 h 159"/>
                  <a:gd name="T28" fmla="*/ 218 w 284"/>
                  <a:gd name="T29" fmla="*/ 7 h 159"/>
                  <a:gd name="T30" fmla="*/ 234 w 284"/>
                  <a:gd name="T31" fmla="*/ 7 h 159"/>
                  <a:gd name="T32" fmla="*/ 243 w 284"/>
                  <a:gd name="T33" fmla="*/ 7 h 159"/>
                  <a:gd name="T34" fmla="*/ 254 w 284"/>
                  <a:gd name="T35" fmla="*/ 7 h 159"/>
                  <a:gd name="T36" fmla="*/ 260 w 284"/>
                  <a:gd name="T37" fmla="*/ 11 h 159"/>
                  <a:gd name="T38" fmla="*/ 266 w 284"/>
                  <a:gd name="T39" fmla="*/ 14 h 159"/>
                  <a:gd name="T40" fmla="*/ 269 w 284"/>
                  <a:gd name="T41" fmla="*/ 14 h 159"/>
                  <a:gd name="T42" fmla="*/ 271 w 284"/>
                  <a:gd name="T43" fmla="*/ 19 h 159"/>
                  <a:gd name="T44" fmla="*/ 269 w 284"/>
                  <a:gd name="T45" fmla="*/ 20 h 159"/>
                  <a:gd name="T46" fmla="*/ 266 w 284"/>
                  <a:gd name="T47" fmla="*/ 26 h 159"/>
                  <a:gd name="T48" fmla="*/ 266 w 284"/>
                  <a:gd name="T49" fmla="*/ 33 h 159"/>
                  <a:gd name="T50" fmla="*/ 270 w 284"/>
                  <a:gd name="T51" fmla="*/ 38 h 159"/>
                  <a:gd name="T52" fmla="*/ 273 w 284"/>
                  <a:gd name="T53" fmla="*/ 43 h 159"/>
                  <a:gd name="T54" fmla="*/ 278 w 284"/>
                  <a:gd name="T55" fmla="*/ 48 h 159"/>
                  <a:gd name="T56" fmla="*/ 283 w 284"/>
                  <a:gd name="T57" fmla="*/ 53 h 159"/>
                  <a:gd name="T58" fmla="*/ 283 w 284"/>
                  <a:gd name="T59" fmla="*/ 63 h 159"/>
                  <a:gd name="T60" fmla="*/ 283 w 284"/>
                  <a:gd name="T61" fmla="*/ 76 h 159"/>
                  <a:gd name="T62" fmla="*/ 283 w 284"/>
                  <a:gd name="T63" fmla="*/ 87 h 159"/>
                  <a:gd name="T64" fmla="*/ 284 w 284"/>
                  <a:gd name="T65" fmla="*/ 106 h 159"/>
                  <a:gd name="T66" fmla="*/ 284 w 284"/>
                  <a:gd name="T67" fmla="*/ 125 h 159"/>
                  <a:gd name="T68" fmla="*/ 284 w 284"/>
                  <a:gd name="T69" fmla="*/ 134 h 159"/>
                  <a:gd name="T70" fmla="*/ 284 w 284"/>
                  <a:gd name="T71" fmla="*/ 154 h 159"/>
                  <a:gd name="T72" fmla="*/ 276 w 284"/>
                  <a:gd name="T73" fmla="*/ 159 h 159"/>
                  <a:gd name="T74" fmla="*/ 266 w 284"/>
                  <a:gd name="T75" fmla="*/ 159 h 159"/>
                  <a:gd name="T76" fmla="*/ 255 w 284"/>
                  <a:gd name="T77" fmla="*/ 159 h 159"/>
                  <a:gd name="T78" fmla="*/ 245 w 284"/>
                  <a:gd name="T79" fmla="*/ 159 h 159"/>
                  <a:gd name="T80" fmla="*/ 235 w 284"/>
                  <a:gd name="T81" fmla="*/ 159 h 159"/>
                  <a:gd name="T82" fmla="*/ 222 w 284"/>
                  <a:gd name="T83" fmla="*/ 159 h 159"/>
                  <a:gd name="T84" fmla="*/ 203 w 284"/>
                  <a:gd name="T85" fmla="*/ 159 h 159"/>
                  <a:gd name="T86" fmla="*/ 193 w 284"/>
                  <a:gd name="T87" fmla="*/ 159 h 159"/>
                  <a:gd name="T88" fmla="*/ 184 w 284"/>
                  <a:gd name="T89" fmla="*/ 158 h 159"/>
                  <a:gd name="T90" fmla="*/ 175 w 284"/>
                  <a:gd name="T91" fmla="*/ 158 h 159"/>
                  <a:gd name="T92" fmla="*/ 157 w 284"/>
                  <a:gd name="T93" fmla="*/ 158 h 159"/>
                  <a:gd name="T94" fmla="*/ 141 w 284"/>
                  <a:gd name="T95" fmla="*/ 157 h 159"/>
                  <a:gd name="T96" fmla="*/ 127 w 284"/>
                  <a:gd name="T97" fmla="*/ 157 h 159"/>
                  <a:gd name="T98" fmla="*/ 116 w 284"/>
                  <a:gd name="T99" fmla="*/ 156 h 159"/>
                  <a:gd name="T100" fmla="*/ 102 w 284"/>
                  <a:gd name="T101" fmla="*/ 156 h 159"/>
                  <a:gd name="T102" fmla="*/ 92 w 284"/>
                  <a:gd name="T103" fmla="*/ 156 h 159"/>
                  <a:gd name="T104" fmla="*/ 83 w 284"/>
                  <a:gd name="T105" fmla="*/ 155 h 159"/>
                  <a:gd name="T106" fmla="*/ 54 w 284"/>
                  <a:gd name="T107" fmla="*/ 154 h 159"/>
                  <a:gd name="T108" fmla="*/ 30 w 284"/>
                  <a:gd name="T109" fmla="*/ 153 h 159"/>
                  <a:gd name="T110" fmla="*/ 12 w 284"/>
                  <a:gd name="T111" fmla="*/ 152 h 159"/>
                  <a:gd name="T112" fmla="*/ 0 w 284"/>
                  <a:gd name="T113" fmla="*/ 149 h 159"/>
                  <a:gd name="T114" fmla="*/ 2 w 284"/>
                  <a:gd name="T115" fmla="*/ 116 h 159"/>
                  <a:gd name="T116" fmla="*/ 4 w 284"/>
                  <a:gd name="T117" fmla="*/ 85 h 159"/>
                  <a:gd name="T118" fmla="*/ 5 w 284"/>
                  <a:gd name="T119" fmla="*/ 70 h 159"/>
                  <a:gd name="T120" fmla="*/ 6 w 284"/>
                  <a:gd name="T121" fmla="*/ 51 h 159"/>
                  <a:gd name="T122" fmla="*/ 7 w 284"/>
                  <a:gd name="T123" fmla="*/ 2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59">
                    <a:moveTo>
                      <a:pt x="9" y="0"/>
                    </a:moveTo>
                    <a:lnTo>
                      <a:pt x="10" y="0"/>
                    </a:lnTo>
                    <a:lnTo>
                      <a:pt x="11" y="0"/>
                    </a:lnTo>
                    <a:lnTo>
                      <a:pt x="13" y="0"/>
                    </a:lnTo>
                    <a:lnTo>
                      <a:pt x="14" y="0"/>
                    </a:lnTo>
                    <a:lnTo>
                      <a:pt x="15" y="0"/>
                    </a:lnTo>
                    <a:lnTo>
                      <a:pt x="16" y="0"/>
                    </a:lnTo>
                    <a:lnTo>
                      <a:pt x="17" y="0"/>
                    </a:lnTo>
                    <a:lnTo>
                      <a:pt x="18" y="0"/>
                    </a:lnTo>
                    <a:lnTo>
                      <a:pt x="18" y="0"/>
                    </a:lnTo>
                    <a:lnTo>
                      <a:pt x="18" y="0"/>
                    </a:lnTo>
                    <a:lnTo>
                      <a:pt x="20" y="1"/>
                    </a:lnTo>
                    <a:lnTo>
                      <a:pt x="22" y="1"/>
                    </a:lnTo>
                    <a:lnTo>
                      <a:pt x="24" y="1"/>
                    </a:lnTo>
                    <a:lnTo>
                      <a:pt x="24" y="1"/>
                    </a:lnTo>
                    <a:lnTo>
                      <a:pt x="27" y="1"/>
                    </a:lnTo>
                    <a:lnTo>
                      <a:pt x="28" y="1"/>
                    </a:lnTo>
                    <a:lnTo>
                      <a:pt x="29" y="1"/>
                    </a:lnTo>
                    <a:lnTo>
                      <a:pt x="30" y="2"/>
                    </a:lnTo>
                    <a:lnTo>
                      <a:pt x="30" y="2"/>
                    </a:lnTo>
                    <a:lnTo>
                      <a:pt x="32" y="2"/>
                    </a:lnTo>
                    <a:lnTo>
                      <a:pt x="33" y="2"/>
                    </a:lnTo>
                    <a:lnTo>
                      <a:pt x="34" y="2"/>
                    </a:lnTo>
                    <a:lnTo>
                      <a:pt x="35" y="2"/>
                    </a:lnTo>
                    <a:lnTo>
                      <a:pt x="36" y="2"/>
                    </a:lnTo>
                    <a:lnTo>
                      <a:pt x="38" y="2"/>
                    </a:lnTo>
                    <a:lnTo>
                      <a:pt x="39" y="2"/>
                    </a:lnTo>
                    <a:lnTo>
                      <a:pt x="39" y="2"/>
                    </a:lnTo>
                    <a:lnTo>
                      <a:pt x="39" y="2"/>
                    </a:lnTo>
                    <a:lnTo>
                      <a:pt x="41" y="2"/>
                    </a:lnTo>
                    <a:lnTo>
                      <a:pt x="42" y="2"/>
                    </a:lnTo>
                    <a:lnTo>
                      <a:pt x="42" y="2"/>
                    </a:lnTo>
                    <a:lnTo>
                      <a:pt x="43" y="2"/>
                    </a:lnTo>
                    <a:lnTo>
                      <a:pt x="44" y="2"/>
                    </a:lnTo>
                    <a:lnTo>
                      <a:pt x="45" y="2"/>
                    </a:lnTo>
                    <a:lnTo>
                      <a:pt x="46" y="2"/>
                    </a:lnTo>
                    <a:lnTo>
                      <a:pt x="47" y="2"/>
                    </a:lnTo>
                    <a:lnTo>
                      <a:pt x="50" y="2"/>
                    </a:lnTo>
                    <a:lnTo>
                      <a:pt x="51" y="2"/>
                    </a:lnTo>
                    <a:lnTo>
                      <a:pt x="51" y="2"/>
                    </a:lnTo>
                    <a:lnTo>
                      <a:pt x="56" y="3"/>
                    </a:lnTo>
                    <a:lnTo>
                      <a:pt x="57" y="3"/>
                    </a:lnTo>
                    <a:lnTo>
                      <a:pt x="59" y="3"/>
                    </a:lnTo>
                    <a:lnTo>
                      <a:pt x="60" y="3"/>
                    </a:lnTo>
                    <a:lnTo>
                      <a:pt x="60" y="3"/>
                    </a:lnTo>
                    <a:lnTo>
                      <a:pt x="62" y="3"/>
                    </a:lnTo>
                    <a:lnTo>
                      <a:pt x="62" y="3"/>
                    </a:lnTo>
                    <a:lnTo>
                      <a:pt x="63" y="3"/>
                    </a:lnTo>
                    <a:lnTo>
                      <a:pt x="66" y="3"/>
                    </a:lnTo>
                    <a:lnTo>
                      <a:pt x="67" y="3"/>
                    </a:lnTo>
                    <a:lnTo>
                      <a:pt x="69" y="3"/>
                    </a:lnTo>
                    <a:lnTo>
                      <a:pt x="72" y="3"/>
                    </a:lnTo>
                    <a:lnTo>
                      <a:pt x="72" y="3"/>
                    </a:lnTo>
                    <a:lnTo>
                      <a:pt x="73" y="3"/>
                    </a:lnTo>
                    <a:lnTo>
                      <a:pt x="74" y="3"/>
                    </a:lnTo>
                    <a:lnTo>
                      <a:pt x="75" y="3"/>
                    </a:lnTo>
                    <a:lnTo>
                      <a:pt x="75" y="3"/>
                    </a:lnTo>
                    <a:lnTo>
                      <a:pt x="76" y="3"/>
                    </a:lnTo>
                    <a:lnTo>
                      <a:pt x="77" y="3"/>
                    </a:lnTo>
                    <a:lnTo>
                      <a:pt x="78" y="3"/>
                    </a:lnTo>
                    <a:lnTo>
                      <a:pt x="79" y="3"/>
                    </a:lnTo>
                    <a:lnTo>
                      <a:pt x="81" y="3"/>
                    </a:lnTo>
                    <a:lnTo>
                      <a:pt x="82" y="3"/>
                    </a:lnTo>
                    <a:lnTo>
                      <a:pt x="82" y="4"/>
                    </a:lnTo>
                    <a:lnTo>
                      <a:pt x="82" y="4"/>
                    </a:lnTo>
                    <a:lnTo>
                      <a:pt x="83" y="4"/>
                    </a:lnTo>
                    <a:lnTo>
                      <a:pt x="84" y="4"/>
                    </a:lnTo>
                    <a:lnTo>
                      <a:pt x="86" y="4"/>
                    </a:lnTo>
                    <a:lnTo>
                      <a:pt x="87" y="4"/>
                    </a:lnTo>
                    <a:lnTo>
                      <a:pt x="88" y="4"/>
                    </a:lnTo>
                    <a:lnTo>
                      <a:pt x="88" y="4"/>
                    </a:lnTo>
                    <a:lnTo>
                      <a:pt x="89" y="4"/>
                    </a:lnTo>
                    <a:lnTo>
                      <a:pt x="91" y="4"/>
                    </a:lnTo>
                    <a:lnTo>
                      <a:pt x="92" y="4"/>
                    </a:lnTo>
                    <a:lnTo>
                      <a:pt x="93" y="4"/>
                    </a:lnTo>
                    <a:lnTo>
                      <a:pt x="94" y="4"/>
                    </a:lnTo>
                    <a:lnTo>
                      <a:pt x="94" y="4"/>
                    </a:lnTo>
                    <a:lnTo>
                      <a:pt x="95" y="4"/>
                    </a:lnTo>
                    <a:lnTo>
                      <a:pt x="95" y="4"/>
                    </a:lnTo>
                    <a:lnTo>
                      <a:pt x="96" y="4"/>
                    </a:lnTo>
                    <a:lnTo>
                      <a:pt x="97" y="4"/>
                    </a:lnTo>
                    <a:lnTo>
                      <a:pt x="101" y="5"/>
                    </a:lnTo>
                    <a:lnTo>
                      <a:pt x="102" y="5"/>
                    </a:lnTo>
                    <a:lnTo>
                      <a:pt x="103" y="5"/>
                    </a:lnTo>
                    <a:lnTo>
                      <a:pt x="106" y="5"/>
                    </a:lnTo>
                    <a:lnTo>
                      <a:pt x="106" y="5"/>
                    </a:lnTo>
                    <a:lnTo>
                      <a:pt x="106" y="5"/>
                    </a:lnTo>
                    <a:lnTo>
                      <a:pt x="107" y="5"/>
                    </a:lnTo>
                    <a:lnTo>
                      <a:pt x="109" y="5"/>
                    </a:lnTo>
                    <a:lnTo>
                      <a:pt x="112" y="5"/>
                    </a:lnTo>
                    <a:lnTo>
                      <a:pt x="114" y="5"/>
                    </a:lnTo>
                    <a:lnTo>
                      <a:pt x="115" y="5"/>
                    </a:lnTo>
                    <a:lnTo>
                      <a:pt x="118" y="5"/>
                    </a:lnTo>
                    <a:lnTo>
                      <a:pt x="119" y="5"/>
                    </a:lnTo>
                    <a:lnTo>
                      <a:pt x="120" y="5"/>
                    </a:lnTo>
                    <a:lnTo>
                      <a:pt x="121" y="5"/>
                    </a:lnTo>
                    <a:lnTo>
                      <a:pt x="121" y="5"/>
                    </a:lnTo>
                    <a:lnTo>
                      <a:pt x="123" y="5"/>
                    </a:lnTo>
                    <a:lnTo>
                      <a:pt x="123" y="5"/>
                    </a:lnTo>
                    <a:lnTo>
                      <a:pt x="124" y="5"/>
                    </a:lnTo>
                    <a:lnTo>
                      <a:pt x="124" y="5"/>
                    </a:lnTo>
                    <a:lnTo>
                      <a:pt x="127" y="5"/>
                    </a:lnTo>
                    <a:lnTo>
                      <a:pt x="128" y="5"/>
                    </a:lnTo>
                    <a:lnTo>
                      <a:pt x="129" y="5"/>
                    </a:lnTo>
                    <a:lnTo>
                      <a:pt x="130" y="5"/>
                    </a:lnTo>
                    <a:lnTo>
                      <a:pt x="130" y="5"/>
                    </a:lnTo>
                    <a:lnTo>
                      <a:pt x="131" y="5"/>
                    </a:lnTo>
                    <a:lnTo>
                      <a:pt x="132" y="5"/>
                    </a:lnTo>
                    <a:lnTo>
                      <a:pt x="133" y="5"/>
                    </a:lnTo>
                    <a:lnTo>
                      <a:pt x="133" y="5"/>
                    </a:lnTo>
                    <a:lnTo>
                      <a:pt x="133" y="5"/>
                    </a:lnTo>
                    <a:lnTo>
                      <a:pt x="134" y="5"/>
                    </a:lnTo>
                    <a:lnTo>
                      <a:pt x="135" y="5"/>
                    </a:lnTo>
                    <a:lnTo>
                      <a:pt x="136" y="5"/>
                    </a:lnTo>
                    <a:lnTo>
                      <a:pt x="136" y="5"/>
                    </a:lnTo>
                    <a:lnTo>
                      <a:pt x="137" y="5"/>
                    </a:lnTo>
                    <a:lnTo>
                      <a:pt x="138" y="5"/>
                    </a:lnTo>
                    <a:lnTo>
                      <a:pt x="139" y="5"/>
                    </a:lnTo>
                    <a:lnTo>
                      <a:pt x="139" y="5"/>
                    </a:lnTo>
                    <a:lnTo>
                      <a:pt x="139" y="5"/>
                    </a:lnTo>
                    <a:lnTo>
                      <a:pt x="140" y="6"/>
                    </a:lnTo>
                    <a:lnTo>
                      <a:pt x="141" y="6"/>
                    </a:lnTo>
                    <a:lnTo>
                      <a:pt x="142" y="6"/>
                    </a:lnTo>
                    <a:lnTo>
                      <a:pt x="142" y="6"/>
                    </a:lnTo>
                    <a:lnTo>
                      <a:pt x="143" y="6"/>
                    </a:lnTo>
                    <a:lnTo>
                      <a:pt x="144" y="6"/>
                    </a:lnTo>
                    <a:lnTo>
                      <a:pt x="145" y="6"/>
                    </a:lnTo>
                    <a:lnTo>
                      <a:pt x="145" y="6"/>
                    </a:lnTo>
                    <a:lnTo>
                      <a:pt x="145" y="6"/>
                    </a:lnTo>
                    <a:lnTo>
                      <a:pt x="146" y="6"/>
                    </a:lnTo>
                    <a:lnTo>
                      <a:pt x="147" y="6"/>
                    </a:lnTo>
                    <a:lnTo>
                      <a:pt x="148" y="6"/>
                    </a:lnTo>
                    <a:lnTo>
                      <a:pt x="148" y="6"/>
                    </a:lnTo>
                    <a:lnTo>
                      <a:pt x="149" y="6"/>
                    </a:lnTo>
                    <a:lnTo>
                      <a:pt x="150" y="6"/>
                    </a:lnTo>
                    <a:lnTo>
                      <a:pt x="151" y="6"/>
                    </a:lnTo>
                    <a:lnTo>
                      <a:pt x="151" y="6"/>
                    </a:lnTo>
                    <a:lnTo>
                      <a:pt x="151" y="6"/>
                    </a:lnTo>
                    <a:lnTo>
                      <a:pt x="152" y="6"/>
                    </a:lnTo>
                    <a:lnTo>
                      <a:pt x="153" y="6"/>
                    </a:lnTo>
                    <a:lnTo>
                      <a:pt x="154" y="6"/>
                    </a:lnTo>
                    <a:lnTo>
                      <a:pt x="155" y="6"/>
                    </a:lnTo>
                    <a:lnTo>
                      <a:pt x="156" y="6"/>
                    </a:lnTo>
                    <a:lnTo>
                      <a:pt x="157" y="6"/>
                    </a:lnTo>
                    <a:lnTo>
                      <a:pt x="157" y="6"/>
                    </a:lnTo>
                    <a:lnTo>
                      <a:pt x="158" y="6"/>
                    </a:lnTo>
                    <a:lnTo>
                      <a:pt x="160" y="6"/>
                    </a:lnTo>
                    <a:lnTo>
                      <a:pt x="162" y="6"/>
                    </a:lnTo>
                    <a:lnTo>
                      <a:pt x="163" y="6"/>
                    </a:lnTo>
                    <a:lnTo>
                      <a:pt x="164" y="6"/>
                    </a:lnTo>
                    <a:lnTo>
                      <a:pt x="165" y="6"/>
                    </a:lnTo>
                    <a:lnTo>
                      <a:pt x="166" y="6"/>
                    </a:lnTo>
                    <a:lnTo>
                      <a:pt x="166" y="6"/>
                    </a:lnTo>
                    <a:lnTo>
                      <a:pt x="168" y="6"/>
                    </a:lnTo>
                    <a:lnTo>
                      <a:pt x="169" y="6"/>
                    </a:lnTo>
                    <a:lnTo>
                      <a:pt x="171" y="7"/>
                    </a:lnTo>
                    <a:lnTo>
                      <a:pt x="172" y="7"/>
                    </a:lnTo>
                    <a:lnTo>
                      <a:pt x="172" y="7"/>
                    </a:lnTo>
                    <a:lnTo>
                      <a:pt x="175" y="7"/>
                    </a:lnTo>
                    <a:lnTo>
                      <a:pt x="175" y="7"/>
                    </a:lnTo>
                    <a:lnTo>
                      <a:pt x="176" y="7"/>
                    </a:lnTo>
                    <a:lnTo>
                      <a:pt x="177" y="7"/>
                    </a:lnTo>
                    <a:lnTo>
                      <a:pt x="178" y="7"/>
                    </a:lnTo>
                    <a:lnTo>
                      <a:pt x="178" y="7"/>
                    </a:lnTo>
                    <a:lnTo>
                      <a:pt x="179" y="7"/>
                    </a:lnTo>
                    <a:lnTo>
                      <a:pt x="181" y="7"/>
                    </a:lnTo>
                    <a:lnTo>
                      <a:pt x="181" y="7"/>
                    </a:lnTo>
                    <a:lnTo>
                      <a:pt x="184" y="7"/>
                    </a:lnTo>
                    <a:lnTo>
                      <a:pt x="185" y="7"/>
                    </a:lnTo>
                    <a:lnTo>
                      <a:pt x="186" y="7"/>
                    </a:lnTo>
                    <a:lnTo>
                      <a:pt x="187" y="7"/>
                    </a:lnTo>
                    <a:lnTo>
                      <a:pt x="189" y="7"/>
                    </a:lnTo>
                    <a:lnTo>
                      <a:pt x="189" y="7"/>
                    </a:lnTo>
                    <a:lnTo>
                      <a:pt x="190" y="7"/>
                    </a:lnTo>
                    <a:lnTo>
                      <a:pt x="192" y="7"/>
                    </a:lnTo>
                    <a:lnTo>
                      <a:pt x="197" y="7"/>
                    </a:lnTo>
                    <a:lnTo>
                      <a:pt x="199" y="7"/>
                    </a:lnTo>
                    <a:lnTo>
                      <a:pt x="201" y="7"/>
                    </a:lnTo>
                    <a:lnTo>
                      <a:pt x="202" y="7"/>
                    </a:lnTo>
                    <a:lnTo>
                      <a:pt x="202" y="7"/>
                    </a:lnTo>
                    <a:lnTo>
                      <a:pt x="203" y="7"/>
                    </a:lnTo>
                    <a:lnTo>
                      <a:pt x="205" y="7"/>
                    </a:lnTo>
                    <a:lnTo>
                      <a:pt x="205" y="7"/>
                    </a:lnTo>
                    <a:lnTo>
                      <a:pt x="208" y="7"/>
                    </a:lnTo>
                    <a:lnTo>
                      <a:pt x="208" y="7"/>
                    </a:lnTo>
                    <a:lnTo>
                      <a:pt x="210" y="7"/>
                    </a:lnTo>
                    <a:lnTo>
                      <a:pt x="211" y="7"/>
                    </a:lnTo>
                    <a:lnTo>
                      <a:pt x="214" y="7"/>
                    </a:lnTo>
                    <a:lnTo>
                      <a:pt x="214" y="7"/>
                    </a:lnTo>
                    <a:lnTo>
                      <a:pt x="215" y="7"/>
                    </a:lnTo>
                    <a:lnTo>
                      <a:pt x="216" y="7"/>
                    </a:lnTo>
                    <a:lnTo>
                      <a:pt x="217" y="7"/>
                    </a:lnTo>
                    <a:lnTo>
                      <a:pt x="217" y="7"/>
                    </a:lnTo>
                    <a:lnTo>
                      <a:pt x="217" y="7"/>
                    </a:lnTo>
                    <a:lnTo>
                      <a:pt x="218" y="7"/>
                    </a:lnTo>
                    <a:lnTo>
                      <a:pt x="219" y="7"/>
                    </a:lnTo>
                    <a:lnTo>
                      <a:pt x="220" y="7"/>
                    </a:lnTo>
                    <a:lnTo>
                      <a:pt x="220" y="7"/>
                    </a:lnTo>
                    <a:lnTo>
                      <a:pt x="222" y="7"/>
                    </a:lnTo>
                    <a:lnTo>
                      <a:pt x="225" y="7"/>
                    </a:lnTo>
                    <a:lnTo>
                      <a:pt x="229" y="7"/>
                    </a:lnTo>
                    <a:lnTo>
                      <a:pt x="230" y="7"/>
                    </a:lnTo>
                    <a:lnTo>
                      <a:pt x="231" y="7"/>
                    </a:lnTo>
                    <a:lnTo>
                      <a:pt x="232" y="7"/>
                    </a:lnTo>
                    <a:lnTo>
                      <a:pt x="232" y="7"/>
                    </a:lnTo>
                    <a:lnTo>
                      <a:pt x="233" y="7"/>
                    </a:lnTo>
                    <a:lnTo>
                      <a:pt x="233" y="7"/>
                    </a:lnTo>
                    <a:lnTo>
                      <a:pt x="234" y="7"/>
                    </a:lnTo>
                    <a:lnTo>
                      <a:pt x="235" y="7"/>
                    </a:lnTo>
                    <a:lnTo>
                      <a:pt x="236" y="7"/>
                    </a:lnTo>
                    <a:lnTo>
                      <a:pt x="236" y="7"/>
                    </a:lnTo>
                    <a:lnTo>
                      <a:pt x="237" y="7"/>
                    </a:lnTo>
                    <a:lnTo>
                      <a:pt x="238" y="7"/>
                    </a:lnTo>
                    <a:lnTo>
                      <a:pt x="239" y="7"/>
                    </a:lnTo>
                    <a:lnTo>
                      <a:pt x="239" y="7"/>
                    </a:lnTo>
                    <a:lnTo>
                      <a:pt x="239" y="7"/>
                    </a:lnTo>
                    <a:lnTo>
                      <a:pt x="240" y="7"/>
                    </a:lnTo>
                    <a:lnTo>
                      <a:pt x="241" y="7"/>
                    </a:lnTo>
                    <a:lnTo>
                      <a:pt x="242" y="7"/>
                    </a:lnTo>
                    <a:lnTo>
                      <a:pt x="242" y="7"/>
                    </a:lnTo>
                    <a:lnTo>
                      <a:pt x="243" y="7"/>
                    </a:lnTo>
                    <a:lnTo>
                      <a:pt x="244" y="7"/>
                    </a:lnTo>
                    <a:lnTo>
                      <a:pt x="245" y="7"/>
                    </a:lnTo>
                    <a:lnTo>
                      <a:pt x="245" y="7"/>
                    </a:lnTo>
                    <a:lnTo>
                      <a:pt x="245" y="7"/>
                    </a:lnTo>
                    <a:lnTo>
                      <a:pt x="247" y="7"/>
                    </a:lnTo>
                    <a:lnTo>
                      <a:pt x="248" y="7"/>
                    </a:lnTo>
                    <a:lnTo>
                      <a:pt x="249" y="7"/>
                    </a:lnTo>
                    <a:lnTo>
                      <a:pt x="250" y="7"/>
                    </a:lnTo>
                    <a:lnTo>
                      <a:pt x="250" y="7"/>
                    </a:lnTo>
                    <a:lnTo>
                      <a:pt x="251" y="7"/>
                    </a:lnTo>
                    <a:lnTo>
                      <a:pt x="252" y="7"/>
                    </a:lnTo>
                    <a:lnTo>
                      <a:pt x="253" y="7"/>
                    </a:lnTo>
                    <a:lnTo>
                      <a:pt x="254" y="7"/>
                    </a:lnTo>
                    <a:lnTo>
                      <a:pt x="255" y="7"/>
                    </a:lnTo>
                    <a:lnTo>
                      <a:pt x="256" y="7"/>
                    </a:lnTo>
                    <a:lnTo>
                      <a:pt x="256" y="7"/>
                    </a:lnTo>
                    <a:lnTo>
                      <a:pt x="256" y="8"/>
                    </a:lnTo>
                    <a:lnTo>
                      <a:pt x="256" y="8"/>
                    </a:lnTo>
                    <a:lnTo>
                      <a:pt x="257" y="8"/>
                    </a:lnTo>
                    <a:lnTo>
                      <a:pt x="257" y="8"/>
                    </a:lnTo>
                    <a:lnTo>
                      <a:pt x="257" y="9"/>
                    </a:lnTo>
                    <a:lnTo>
                      <a:pt x="258" y="9"/>
                    </a:lnTo>
                    <a:lnTo>
                      <a:pt x="258" y="10"/>
                    </a:lnTo>
                    <a:lnTo>
                      <a:pt x="259" y="10"/>
                    </a:lnTo>
                    <a:lnTo>
                      <a:pt x="260" y="10"/>
                    </a:lnTo>
                    <a:lnTo>
                      <a:pt x="260" y="11"/>
                    </a:lnTo>
                    <a:lnTo>
                      <a:pt x="260" y="11"/>
                    </a:lnTo>
                    <a:lnTo>
                      <a:pt x="260" y="11"/>
                    </a:lnTo>
                    <a:lnTo>
                      <a:pt x="260" y="12"/>
                    </a:lnTo>
                    <a:lnTo>
                      <a:pt x="261" y="12"/>
                    </a:lnTo>
                    <a:lnTo>
                      <a:pt x="261" y="11"/>
                    </a:lnTo>
                    <a:lnTo>
                      <a:pt x="262" y="11"/>
                    </a:lnTo>
                    <a:lnTo>
                      <a:pt x="262" y="12"/>
                    </a:lnTo>
                    <a:lnTo>
                      <a:pt x="262" y="13"/>
                    </a:lnTo>
                    <a:lnTo>
                      <a:pt x="263" y="13"/>
                    </a:lnTo>
                    <a:lnTo>
                      <a:pt x="263" y="14"/>
                    </a:lnTo>
                    <a:lnTo>
                      <a:pt x="264" y="14"/>
                    </a:lnTo>
                    <a:lnTo>
                      <a:pt x="265" y="14"/>
                    </a:lnTo>
                    <a:lnTo>
                      <a:pt x="266" y="14"/>
                    </a:lnTo>
                    <a:lnTo>
                      <a:pt x="266" y="14"/>
                    </a:lnTo>
                    <a:lnTo>
                      <a:pt x="266" y="13"/>
                    </a:lnTo>
                    <a:lnTo>
                      <a:pt x="266" y="12"/>
                    </a:lnTo>
                    <a:lnTo>
                      <a:pt x="267" y="11"/>
                    </a:lnTo>
                    <a:lnTo>
                      <a:pt x="268" y="12"/>
                    </a:lnTo>
                    <a:lnTo>
                      <a:pt x="269" y="11"/>
                    </a:lnTo>
                    <a:lnTo>
                      <a:pt x="269" y="11"/>
                    </a:lnTo>
                    <a:lnTo>
                      <a:pt x="269" y="12"/>
                    </a:lnTo>
                    <a:lnTo>
                      <a:pt x="270" y="12"/>
                    </a:lnTo>
                    <a:lnTo>
                      <a:pt x="270" y="13"/>
                    </a:lnTo>
                    <a:lnTo>
                      <a:pt x="270" y="14"/>
                    </a:lnTo>
                    <a:lnTo>
                      <a:pt x="269" y="14"/>
                    </a:lnTo>
                    <a:lnTo>
                      <a:pt x="269" y="14"/>
                    </a:lnTo>
                    <a:lnTo>
                      <a:pt x="270" y="14"/>
                    </a:lnTo>
                    <a:lnTo>
                      <a:pt x="270" y="15"/>
                    </a:lnTo>
                    <a:lnTo>
                      <a:pt x="271" y="15"/>
                    </a:lnTo>
                    <a:lnTo>
                      <a:pt x="272" y="15"/>
                    </a:lnTo>
                    <a:lnTo>
                      <a:pt x="272" y="15"/>
                    </a:lnTo>
                    <a:lnTo>
                      <a:pt x="272" y="16"/>
                    </a:lnTo>
                    <a:lnTo>
                      <a:pt x="272" y="17"/>
                    </a:lnTo>
                    <a:lnTo>
                      <a:pt x="272" y="17"/>
                    </a:lnTo>
                    <a:lnTo>
                      <a:pt x="272" y="17"/>
                    </a:lnTo>
                    <a:lnTo>
                      <a:pt x="271" y="18"/>
                    </a:lnTo>
                    <a:lnTo>
                      <a:pt x="270" y="18"/>
                    </a:lnTo>
                    <a:lnTo>
                      <a:pt x="270" y="18"/>
                    </a:lnTo>
                    <a:lnTo>
                      <a:pt x="271" y="19"/>
                    </a:lnTo>
                    <a:lnTo>
                      <a:pt x="272" y="19"/>
                    </a:lnTo>
                    <a:lnTo>
                      <a:pt x="272" y="18"/>
                    </a:lnTo>
                    <a:lnTo>
                      <a:pt x="272" y="18"/>
                    </a:lnTo>
                    <a:lnTo>
                      <a:pt x="272" y="18"/>
                    </a:lnTo>
                    <a:lnTo>
                      <a:pt x="272" y="19"/>
                    </a:lnTo>
                    <a:lnTo>
                      <a:pt x="272" y="20"/>
                    </a:lnTo>
                    <a:lnTo>
                      <a:pt x="272" y="20"/>
                    </a:lnTo>
                    <a:lnTo>
                      <a:pt x="272" y="20"/>
                    </a:lnTo>
                    <a:lnTo>
                      <a:pt x="271" y="20"/>
                    </a:lnTo>
                    <a:lnTo>
                      <a:pt x="270" y="20"/>
                    </a:lnTo>
                    <a:lnTo>
                      <a:pt x="270" y="20"/>
                    </a:lnTo>
                    <a:lnTo>
                      <a:pt x="269" y="20"/>
                    </a:lnTo>
                    <a:lnTo>
                      <a:pt x="269" y="20"/>
                    </a:lnTo>
                    <a:lnTo>
                      <a:pt x="269" y="20"/>
                    </a:lnTo>
                    <a:lnTo>
                      <a:pt x="269" y="22"/>
                    </a:lnTo>
                    <a:lnTo>
                      <a:pt x="269" y="23"/>
                    </a:lnTo>
                    <a:lnTo>
                      <a:pt x="269" y="23"/>
                    </a:lnTo>
                    <a:lnTo>
                      <a:pt x="268" y="23"/>
                    </a:lnTo>
                    <a:lnTo>
                      <a:pt x="267" y="23"/>
                    </a:lnTo>
                    <a:lnTo>
                      <a:pt x="266" y="23"/>
                    </a:lnTo>
                    <a:lnTo>
                      <a:pt x="266" y="24"/>
                    </a:lnTo>
                    <a:lnTo>
                      <a:pt x="266" y="24"/>
                    </a:lnTo>
                    <a:lnTo>
                      <a:pt x="266" y="25"/>
                    </a:lnTo>
                    <a:lnTo>
                      <a:pt x="266" y="26"/>
                    </a:lnTo>
                    <a:lnTo>
                      <a:pt x="266" y="26"/>
                    </a:lnTo>
                    <a:lnTo>
                      <a:pt x="266" y="26"/>
                    </a:lnTo>
                    <a:lnTo>
                      <a:pt x="266" y="26"/>
                    </a:lnTo>
                    <a:lnTo>
                      <a:pt x="266" y="27"/>
                    </a:lnTo>
                    <a:lnTo>
                      <a:pt x="266" y="28"/>
                    </a:lnTo>
                    <a:lnTo>
                      <a:pt x="265" y="28"/>
                    </a:lnTo>
                    <a:lnTo>
                      <a:pt x="264" y="28"/>
                    </a:lnTo>
                    <a:lnTo>
                      <a:pt x="263" y="28"/>
                    </a:lnTo>
                    <a:lnTo>
                      <a:pt x="263" y="30"/>
                    </a:lnTo>
                    <a:lnTo>
                      <a:pt x="263" y="30"/>
                    </a:lnTo>
                    <a:lnTo>
                      <a:pt x="264" y="30"/>
                    </a:lnTo>
                    <a:lnTo>
                      <a:pt x="264" y="31"/>
                    </a:lnTo>
                    <a:lnTo>
                      <a:pt x="265" y="32"/>
                    </a:lnTo>
                    <a:lnTo>
                      <a:pt x="266" y="32"/>
                    </a:lnTo>
                    <a:lnTo>
                      <a:pt x="266" y="33"/>
                    </a:lnTo>
                    <a:lnTo>
                      <a:pt x="266" y="33"/>
                    </a:lnTo>
                    <a:lnTo>
                      <a:pt x="266" y="33"/>
                    </a:lnTo>
                    <a:lnTo>
                      <a:pt x="266" y="34"/>
                    </a:lnTo>
                    <a:lnTo>
                      <a:pt x="266" y="34"/>
                    </a:lnTo>
                    <a:lnTo>
                      <a:pt x="267" y="34"/>
                    </a:lnTo>
                    <a:lnTo>
                      <a:pt x="267" y="35"/>
                    </a:lnTo>
                    <a:lnTo>
                      <a:pt x="268" y="35"/>
                    </a:lnTo>
                    <a:lnTo>
                      <a:pt x="269" y="36"/>
                    </a:lnTo>
                    <a:lnTo>
                      <a:pt x="269" y="36"/>
                    </a:lnTo>
                    <a:lnTo>
                      <a:pt x="269" y="36"/>
                    </a:lnTo>
                    <a:lnTo>
                      <a:pt x="269" y="37"/>
                    </a:lnTo>
                    <a:lnTo>
                      <a:pt x="270" y="37"/>
                    </a:lnTo>
                    <a:lnTo>
                      <a:pt x="270" y="38"/>
                    </a:lnTo>
                    <a:lnTo>
                      <a:pt x="271" y="38"/>
                    </a:lnTo>
                    <a:lnTo>
                      <a:pt x="272" y="38"/>
                    </a:lnTo>
                    <a:lnTo>
                      <a:pt x="272" y="38"/>
                    </a:lnTo>
                    <a:lnTo>
                      <a:pt x="272" y="39"/>
                    </a:lnTo>
                    <a:lnTo>
                      <a:pt x="272" y="39"/>
                    </a:lnTo>
                    <a:lnTo>
                      <a:pt x="272" y="39"/>
                    </a:lnTo>
                    <a:lnTo>
                      <a:pt x="272" y="40"/>
                    </a:lnTo>
                    <a:lnTo>
                      <a:pt x="272" y="42"/>
                    </a:lnTo>
                    <a:lnTo>
                      <a:pt x="272" y="42"/>
                    </a:lnTo>
                    <a:lnTo>
                      <a:pt x="272" y="42"/>
                    </a:lnTo>
                    <a:lnTo>
                      <a:pt x="272" y="43"/>
                    </a:lnTo>
                    <a:lnTo>
                      <a:pt x="272" y="43"/>
                    </a:lnTo>
                    <a:lnTo>
                      <a:pt x="273" y="43"/>
                    </a:lnTo>
                    <a:lnTo>
                      <a:pt x="273" y="44"/>
                    </a:lnTo>
                    <a:lnTo>
                      <a:pt x="274" y="44"/>
                    </a:lnTo>
                    <a:lnTo>
                      <a:pt x="274" y="45"/>
                    </a:lnTo>
                    <a:lnTo>
                      <a:pt x="274" y="45"/>
                    </a:lnTo>
                    <a:lnTo>
                      <a:pt x="274" y="46"/>
                    </a:lnTo>
                    <a:lnTo>
                      <a:pt x="274" y="47"/>
                    </a:lnTo>
                    <a:lnTo>
                      <a:pt x="275" y="47"/>
                    </a:lnTo>
                    <a:lnTo>
                      <a:pt x="275" y="47"/>
                    </a:lnTo>
                    <a:lnTo>
                      <a:pt x="276" y="47"/>
                    </a:lnTo>
                    <a:lnTo>
                      <a:pt x="276" y="48"/>
                    </a:lnTo>
                    <a:lnTo>
                      <a:pt x="277" y="48"/>
                    </a:lnTo>
                    <a:lnTo>
                      <a:pt x="278" y="48"/>
                    </a:lnTo>
                    <a:lnTo>
                      <a:pt x="278" y="48"/>
                    </a:lnTo>
                    <a:lnTo>
                      <a:pt x="278" y="48"/>
                    </a:lnTo>
                    <a:lnTo>
                      <a:pt x="279" y="48"/>
                    </a:lnTo>
                    <a:lnTo>
                      <a:pt x="280" y="48"/>
                    </a:lnTo>
                    <a:lnTo>
                      <a:pt x="281" y="48"/>
                    </a:lnTo>
                    <a:lnTo>
                      <a:pt x="281" y="49"/>
                    </a:lnTo>
                    <a:lnTo>
                      <a:pt x="281" y="49"/>
                    </a:lnTo>
                    <a:lnTo>
                      <a:pt x="282" y="49"/>
                    </a:lnTo>
                    <a:lnTo>
                      <a:pt x="283" y="49"/>
                    </a:lnTo>
                    <a:lnTo>
                      <a:pt x="284" y="49"/>
                    </a:lnTo>
                    <a:lnTo>
                      <a:pt x="284" y="50"/>
                    </a:lnTo>
                    <a:lnTo>
                      <a:pt x="283" y="51"/>
                    </a:lnTo>
                    <a:lnTo>
                      <a:pt x="283" y="52"/>
                    </a:lnTo>
                    <a:lnTo>
                      <a:pt x="283" y="53"/>
                    </a:lnTo>
                    <a:lnTo>
                      <a:pt x="283" y="54"/>
                    </a:lnTo>
                    <a:lnTo>
                      <a:pt x="283" y="55"/>
                    </a:lnTo>
                    <a:lnTo>
                      <a:pt x="283" y="56"/>
                    </a:lnTo>
                    <a:lnTo>
                      <a:pt x="283" y="56"/>
                    </a:lnTo>
                    <a:lnTo>
                      <a:pt x="283" y="57"/>
                    </a:lnTo>
                    <a:lnTo>
                      <a:pt x="283" y="57"/>
                    </a:lnTo>
                    <a:lnTo>
                      <a:pt x="283" y="58"/>
                    </a:lnTo>
                    <a:lnTo>
                      <a:pt x="283" y="59"/>
                    </a:lnTo>
                    <a:lnTo>
                      <a:pt x="283" y="60"/>
                    </a:lnTo>
                    <a:lnTo>
                      <a:pt x="283" y="60"/>
                    </a:lnTo>
                    <a:lnTo>
                      <a:pt x="283" y="61"/>
                    </a:lnTo>
                    <a:lnTo>
                      <a:pt x="283" y="62"/>
                    </a:lnTo>
                    <a:lnTo>
                      <a:pt x="283" y="63"/>
                    </a:lnTo>
                    <a:lnTo>
                      <a:pt x="283" y="63"/>
                    </a:lnTo>
                    <a:lnTo>
                      <a:pt x="283" y="64"/>
                    </a:lnTo>
                    <a:lnTo>
                      <a:pt x="283" y="65"/>
                    </a:lnTo>
                    <a:lnTo>
                      <a:pt x="283" y="66"/>
                    </a:lnTo>
                    <a:lnTo>
                      <a:pt x="283" y="70"/>
                    </a:lnTo>
                    <a:lnTo>
                      <a:pt x="283" y="71"/>
                    </a:lnTo>
                    <a:lnTo>
                      <a:pt x="283" y="71"/>
                    </a:lnTo>
                    <a:lnTo>
                      <a:pt x="283" y="72"/>
                    </a:lnTo>
                    <a:lnTo>
                      <a:pt x="283" y="73"/>
                    </a:lnTo>
                    <a:lnTo>
                      <a:pt x="283" y="73"/>
                    </a:lnTo>
                    <a:lnTo>
                      <a:pt x="283" y="74"/>
                    </a:lnTo>
                    <a:lnTo>
                      <a:pt x="283" y="75"/>
                    </a:lnTo>
                    <a:lnTo>
                      <a:pt x="283" y="76"/>
                    </a:lnTo>
                    <a:lnTo>
                      <a:pt x="283" y="76"/>
                    </a:lnTo>
                    <a:lnTo>
                      <a:pt x="283" y="77"/>
                    </a:lnTo>
                    <a:lnTo>
                      <a:pt x="283" y="79"/>
                    </a:lnTo>
                    <a:lnTo>
                      <a:pt x="283" y="79"/>
                    </a:lnTo>
                    <a:lnTo>
                      <a:pt x="283" y="80"/>
                    </a:lnTo>
                    <a:lnTo>
                      <a:pt x="283" y="82"/>
                    </a:lnTo>
                    <a:lnTo>
                      <a:pt x="283" y="82"/>
                    </a:lnTo>
                    <a:lnTo>
                      <a:pt x="283" y="83"/>
                    </a:lnTo>
                    <a:lnTo>
                      <a:pt x="283" y="84"/>
                    </a:lnTo>
                    <a:lnTo>
                      <a:pt x="283" y="85"/>
                    </a:lnTo>
                    <a:lnTo>
                      <a:pt x="283" y="85"/>
                    </a:lnTo>
                    <a:lnTo>
                      <a:pt x="283" y="86"/>
                    </a:lnTo>
                    <a:lnTo>
                      <a:pt x="283" y="87"/>
                    </a:lnTo>
                    <a:lnTo>
                      <a:pt x="283" y="88"/>
                    </a:lnTo>
                    <a:lnTo>
                      <a:pt x="283" y="89"/>
                    </a:lnTo>
                    <a:lnTo>
                      <a:pt x="283" y="92"/>
                    </a:lnTo>
                    <a:lnTo>
                      <a:pt x="283" y="94"/>
                    </a:lnTo>
                    <a:lnTo>
                      <a:pt x="283" y="97"/>
                    </a:lnTo>
                    <a:lnTo>
                      <a:pt x="283" y="99"/>
                    </a:lnTo>
                    <a:lnTo>
                      <a:pt x="283" y="100"/>
                    </a:lnTo>
                    <a:lnTo>
                      <a:pt x="283" y="101"/>
                    </a:lnTo>
                    <a:lnTo>
                      <a:pt x="283" y="102"/>
                    </a:lnTo>
                    <a:lnTo>
                      <a:pt x="284" y="102"/>
                    </a:lnTo>
                    <a:lnTo>
                      <a:pt x="284" y="104"/>
                    </a:lnTo>
                    <a:lnTo>
                      <a:pt x="284" y="105"/>
                    </a:lnTo>
                    <a:lnTo>
                      <a:pt x="284" y="106"/>
                    </a:lnTo>
                    <a:lnTo>
                      <a:pt x="284" y="107"/>
                    </a:lnTo>
                    <a:lnTo>
                      <a:pt x="284" y="109"/>
                    </a:lnTo>
                    <a:lnTo>
                      <a:pt x="284" y="110"/>
                    </a:lnTo>
                    <a:lnTo>
                      <a:pt x="284" y="111"/>
                    </a:lnTo>
                    <a:lnTo>
                      <a:pt x="284" y="113"/>
                    </a:lnTo>
                    <a:lnTo>
                      <a:pt x="284" y="114"/>
                    </a:lnTo>
                    <a:lnTo>
                      <a:pt x="284" y="116"/>
                    </a:lnTo>
                    <a:lnTo>
                      <a:pt x="284" y="117"/>
                    </a:lnTo>
                    <a:lnTo>
                      <a:pt x="284" y="118"/>
                    </a:lnTo>
                    <a:lnTo>
                      <a:pt x="284" y="121"/>
                    </a:lnTo>
                    <a:lnTo>
                      <a:pt x="284" y="122"/>
                    </a:lnTo>
                    <a:lnTo>
                      <a:pt x="284" y="124"/>
                    </a:lnTo>
                    <a:lnTo>
                      <a:pt x="284" y="125"/>
                    </a:lnTo>
                    <a:lnTo>
                      <a:pt x="284" y="125"/>
                    </a:lnTo>
                    <a:lnTo>
                      <a:pt x="284" y="125"/>
                    </a:lnTo>
                    <a:lnTo>
                      <a:pt x="284" y="126"/>
                    </a:lnTo>
                    <a:lnTo>
                      <a:pt x="284" y="127"/>
                    </a:lnTo>
                    <a:lnTo>
                      <a:pt x="284" y="128"/>
                    </a:lnTo>
                    <a:lnTo>
                      <a:pt x="284" y="128"/>
                    </a:lnTo>
                    <a:lnTo>
                      <a:pt x="284" y="129"/>
                    </a:lnTo>
                    <a:lnTo>
                      <a:pt x="284" y="130"/>
                    </a:lnTo>
                    <a:lnTo>
                      <a:pt x="284" y="131"/>
                    </a:lnTo>
                    <a:lnTo>
                      <a:pt x="284" y="131"/>
                    </a:lnTo>
                    <a:lnTo>
                      <a:pt x="284" y="132"/>
                    </a:lnTo>
                    <a:lnTo>
                      <a:pt x="284" y="133"/>
                    </a:lnTo>
                    <a:lnTo>
                      <a:pt x="284" y="134"/>
                    </a:lnTo>
                    <a:lnTo>
                      <a:pt x="284" y="134"/>
                    </a:lnTo>
                    <a:lnTo>
                      <a:pt x="284" y="137"/>
                    </a:lnTo>
                    <a:lnTo>
                      <a:pt x="284" y="137"/>
                    </a:lnTo>
                    <a:lnTo>
                      <a:pt x="284" y="139"/>
                    </a:lnTo>
                    <a:lnTo>
                      <a:pt x="284" y="140"/>
                    </a:lnTo>
                    <a:lnTo>
                      <a:pt x="284" y="140"/>
                    </a:lnTo>
                    <a:lnTo>
                      <a:pt x="284" y="141"/>
                    </a:lnTo>
                    <a:lnTo>
                      <a:pt x="284" y="142"/>
                    </a:lnTo>
                    <a:lnTo>
                      <a:pt x="284" y="145"/>
                    </a:lnTo>
                    <a:lnTo>
                      <a:pt x="284" y="147"/>
                    </a:lnTo>
                    <a:lnTo>
                      <a:pt x="284" y="149"/>
                    </a:lnTo>
                    <a:lnTo>
                      <a:pt x="284" y="151"/>
                    </a:lnTo>
                    <a:lnTo>
                      <a:pt x="284" y="154"/>
                    </a:lnTo>
                    <a:lnTo>
                      <a:pt x="284" y="155"/>
                    </a:lnTo>
                    <a:lnTo>
                      <a:pt x="284" y="155"/>
                    </a:lnTo>
                    <a:lnTo>
                      <a:pt x="284" y="156"/>
                    </a:lnTo>
                    <a:lnTo>
                      <a:pt x="284" y="158"/>
                    </a:lnTo>
                    <a:lnTo>
                      <a:pt x="281" y="158"/>
                    </a:lnTo>
                    <a:lnTo>
                      <a:pt x="281" y="158"/>
                    </a:lnTo>
                    <a:lnTo>
                      <a:pt x="279" y="158"/>
                    </a:lnTo>
                    <a:lnTo>
                      <a:pt x="278" y="158"/>
                    </a:lnTo>
                    <a:lnTo>
                      <a:pt x="278" y="158"/>
                    </a:lnTo>
                    <a:lnTo>
                      <a:pt x="278" y="159"/>
                    </a:lnTo>
                    <a:lnTo>
                      <a:pt x="278" y="159"/>
                    </a:lnTo>
                    <a:lnTo>
                      <a:pt x="277" y="159"/>
                    </a:lnTo>
                    <a:lnTo>
                      <a:pt x="276" y="159"/>
                    </a:lnTo>
                    <a:lnTo>
                      <a:pt x="275" y="159"/>
                    </a:lnTo>
                    <a:lnTo>
                      <a:pt x="275" y="159"/>
                    </a:lnTo>
                    <a:lnTo>
                      <a:pt x="274" y="159"/>
                    </a:lnTo>
                    <a:lnTo>
                      <a:pt x="273" y="159"/>
                    </a:lnTo>
                    <a:lnTo>
                      <a:pt x="272" y="159"/>
                    </a:lnTo>
                    <a:lnTo>
                      <a:pt x="272" y="159"/>
                    </a:lnTo>
                    <a:lnTo>
                      <a:pt x="272" y="159"/>
                    </a:lnTo>
                    <a:lnTo>
                      <a:pt x="271" y="159"/>
                    </a:lnTo>
                    <a:lnTo>
                      <a:pt x="270" y="159"/>
                    </a:lnTo>
                    <a:lnTo>
                      <a:pt x="269" y="159"/>
                    </a:lnTo>
                    <a:lnTo>
                      <a:pt x="269" y="159"/>
                    </a:lnTo>
                    <a:lnTo>
                      <a:pt x="267" y="159"/>
                    </a:lnTo>
                    <a:lnTo>
                      <a:pt x="266" y="159"/>
                    </a:lnTo>
                    <a:lnTo>
                      <a:pt x="266" y="159"/>
                    </a:lnTo>
                    <a:lnTo>
                      <a:pt x="265" y="159"/>
                    </a:lnTo>
                    <a:lnTo>
                      <a:pt x="263" y="159"/>
                    </a:lnTo>
                    <a:lnTo>
                      <a:pt x="262" y="159"/>
                    </a:lnTo>
                    <a:lnTo>
                      <a:pt x="261" y="159"/>
                    </a:lnTo>
                    <a:lnTo>
                      <a:pt x="260" y="159"/>
                    </a:lnTo>
                    <a:lnTo>
                      <a:pt x="259" y="159"/>
                    </a:lnTo>
                    <a:lnTo>
                      <a:pt x="258" y="159"/>
                    </a:lnTo>
                    <a:lnTo>
                      <a:pt x="257" y="159"/>
                    </a:lnTo>
                    <a:lnTo>
                      <a:pt x="257" y="159"/>
                    </a:lnTo>
                    <a:lnTo>
                      <a:pt x="256" y="159"/>
                    </a:lnTo>
                    <a:lnTo>
                      <a:pt x="256" y="159"/>
                    </a:lnTo>
                    <a:lnTo>
                      <a:pt x="255" y="159"/>
                    </a:lnTo>
                    <a:lnTo>
                      <a:pt x="254" y="159"/>
                    </a:lnTo>
                    <a:lnTo>
                      <a:pt x="254" y="159"/>
                    </a:lnTo>
                    <a:lnTo>
                      <a:pt x="253" y="159"/>
                    </a:lnTo>
                    <a:lnTo>
                      <a:pt x="252" y="159"/>
                    </a:lnTo>
                    <a:lnTo>
                      <a:pt x="251" y="159"/>
                    </a:lnTo>
                    <a:lnTo>
                      <a:pt x="251" y="159"/>
                    </a:lnTo>
                    <a:lnTo>
                      <a:pt x="250" y="159"/>
                    </a:lnTo>
                    <a:lnTo>
                      <a:pt x="250" y="159"/>
                    </a:lnTo>
                    <a:lnTo>
                      <a:pt x="249" y="159"/>
                    </a:lnTo>
                    <a:lnTo>
                      <a:pt x="248" y="159"/>
                    </a:lnTo>
                    <a:lnTo>
                      <a:pt x="248" y="159"/>
                    </a:lnTo>
                    <a:lnTo>
                      <a:pt x="247" y="159"/>
                    </a:lnTo>
                    <a:lnTo>
                      <a:pt x="245" y="159"/>
                    </a:lnTo>
                    <a:lnTo>
                      <a:pt x="244" y="159"/>
                    </a:lnTo>
                    <a:lnTo>
                      <a:pt x="242" y="159"/>
                    </a:lnTo>
                    <a:lnTo>
                      <a:pt x="242" y="159"/>
                    </a:lnTo>
                    <a:lnTo>
                      <a:pt x="241" y="159"/>
                    </a:lnTo>
                    <a:lnTo>
                      <a:pt x="240" y="159"/>
                    </a:lnTo>
                    <a:lnTo>
                      <a:pt x="239" y="159"/>
                    </a:lnTo>
                    <a:lnTo>
                      <a:pt x="239" y="159"/>
                    </a:lnTo>
                    <a:lnTo>
                      <a:pt x="239" y="159"/>
                    </a:lnTo>
                    <a:lnTo>
                      <a:pt x="238" y="159"/>
                    </a:lnTo>
                    <a:lnTo>
                      <a:pt x="237" y="159"/>
                    </a:lnTo>
                    <a:lnTo>
                      <a:pt x="236" y="159"/>
                    </a:lnTo>
                    <a:lnTo>
                      <a:pt x="236" y="159"/>
                    </a:lnTo>
                    <a:lnTo>
                      <a:pt x="235" y="159"/>
                    </a:lnTo>
                    <a:lnTo>
                      <a:pt x="234" y="159"/>
                    </a:lnTo>
                    <a:lnTo>
                      <a:pt x="233" y="159"/>
                    </a:lnTo>
                    <a:lnTo>
                      <a:pt x="233" y="159"/>
                    </a:lnTo>
                    <a:lnTo>
                      <a:pt x="232" y="159"/>
                    </a:lnTo>
                    <a:lnTo>
                      <a:pt x="232" y="159"/>
                    </a:lnTo>
                    <a:lnTo>
                      <a:pt x="231" y="159"/>
                    </a:lnTo>
                    <a:lnTo>
                      <a:pt x="226" y="159"/>
                    </a:lnTo>
                    <a:lnTo>
                      <a:pt x="226" y="159"/>
                    </a:lnTo>
                    <a:lnTo>
                      <a:pt x="225" y="159"/>
                    </a:lnTo>
                    <a:lnTo>
                      <a:pt x="223" y="159"/>
                    </a:lnTo>
                    <a:lnTo>
                      <a:pt x="223" y="159"/>
                    </a:lnTo>
                    <a:lnTo>
                      <a:pt x="222" y="159"/>
                    </a:lnTo>
                    <a:lnTo>
                      <a:pt x="222" y="159"/>
                    </a:lnTo>
                    <a:lnTo>
                      <a:pt x="220" y="159"/>
                    </a:lnTo>
                    <a:lnTo>
                      <a:pt x="220" y="159"/>
                    </a:lnTo>
                    <a:lnTo>
                      <a:pt x="219" y="159"/>
                    </a:lnTo>
                    <a:lnTo>
                      <a:pt x="218" y="159"/>
                    </a:lnTo>
                    <a:lnTo>
                      <a:pt x="217" y="159"/>
                    </a:lnTo>
                    <a:lnTo>
                      <a:pt x="215" y="159"/>
                    </a:lnTo>
                    <a:lnTo>
                      <a:pt x="214" y="159"/>
                    </a:lnTo>
                    <a:lnTo>
                      <a:pt x="211" y="159"/>
                    </a:lnTo>
                    <a:lnTo>
                      <a:pt x="211" y="159"/>
                    </a:lnTo>
                    <a:lnTo>
                      <a:pt x="206" y="159"/>
                    </a:lnTo>
                    <a:lnTo>
                      <a:pt x="205" y="159"/>
                    </a:lnTo>
                    <a:lnTo>
                      <a:pt x="204" y="159"/>
                    </a:lnTo>
                    <a:lnTo>
                      <a:pt x="203" y="159"/>
                    </a:lnTo>
                    <a:lnTo>
                      <a:pt x="202" y="159"/>
                    </a:lnTo>
                    <a:lnTo>
                      <a:pt x="202" y="159"/>
                    </a:lnTo>
                    <a:lnTo>
                      <a:pt x="201" y="159"/>
                    </a:lnTo>
                    <a:lnTo>
                      <a:pt x="200" y="159"/>
                    </a:lnTo>
                    <a:lnTo>
                      <a:pt x="199" y="159"/>
                    </a:lnTo>
                    <a:lnTo>
                      <a:pt x="199" y="159"/>
                    </a:lnTo>
                    <a:lnTo>
                      <a:pt x="198" y="159"/>
                    </a:lnTo>
                    <a:lnTo>
                      <a:pt x="197" y="159"/>
                    </a:lnTo>
                    <a:lnTo>
                      <a:pt x="196" y="159"/>
                    </a:lnTo>
                    <a:lnTo>
                      <a:pt x="195" y="159"/>
                    </a:lnTo>
                    <a:lnTo>
                      <a:pt x="194" y="159"/>
                    </a:lnTo>
                    <a:lnTo>
                      <a:pt x="193" y="159"/>
                    </a:lnTo>
                    <a:lnTo>
                      <a:pt x="193" y="159"/>
                    </a:lnTo>
                    <a:lnTo>
                      <a:pt x="192" y="159"/>
                    </a:lnTo>
                    <a:lnTo>
                      <a:pt x="191" y="159"/>
                    </a:lnTo>
                    <a:lnTo>
                      <a:pt x="190" y="159"/>
                    </a:lnTo>
                    <a:lnTo>
                      <a:pt x="190" y="159"/>
                    </a:lnTo>
                    <a:lnTo>
                      <a:pt x="189" y="159"/>
                    </a:lnTo>
                    <a:lnTo>
                      <a:pt x="188" y="159"/>
                    </a:lnTo>
                    <a:lnTo>
                      <a:pt x="187" y="159"/>
                    </a:lnTo>
                    <a:lnTo>
                      <a:pt x="187" y="159"/>
                    </a:lnTo>
                    <a:lnTo>
                      <a:pt x="186" y="159"/>
                    </a:lnTo>
                    <a:lnTo>
                      <a:pt x="185" y="159"/>
                    </a:lnTo>
                    <a:lnTo>
                      <a:pt x="184" y="158"/>
                    </a:lnTo>
                    <a:lnTo>
                      <a:pt x="184" y="158"/>
                    </a:lnTo>
                    <a:lnTo>
                      <a:pt x="184" y="158"/>
                    </a:lnTo>
                    <a:lnTo>
                      <a:pt x="183" y="158"/>
                    </a:lnTo>
                    <a:lnTo>
                      <a:pt x="182" y="158"/>
                    </a:lnTo>
                    <a:lnTo>
                      <a:pt x="181" y="158"/>
                    </a:lnTo>
                    <a:lnTo>
                      <a:pt x="181" y="158"/>
                    </a:lnTo>
                    <a:lnTo>
                      <a:pt x="180" y="158"/>
                    </a:lnTo>
                    <a:lnTo>
                      <a:pt x="179" y="158"/>
                    </a:lnTo>
                    <a:lnTo>
                      <a:pt x="178" y="158"/>
                    </a:lnTo>
                    <a:lnTo>
                      <a:pt x="178" y="158"/>
                    </a:lnTo>
                    <a:lnTo>
                      <a:pt x="178" y="158"/>
                    </a:lnTo>
                    <a:lnTo>
                      <a:pt x="177" y="158"/>
                    </a:lnTo>
                    <a:lnTo>
                      <a:pt x="176" y="158"/>
                    </a:lnTo>
                    <a:lnTo>
                      <a:pt x="175" y="158"/>
                    </a:lnTo>
                    <a:lnTo>
                      <a:pt x="175" y="158"/>
                    </a:lnTo>
                    <a:lnTo>
                      <a:pt x="172" y="158"/>
                    </a:lnTo>
                    <a:lnTo>
                      <a:pt x="169" y="158"/>
                    </a:lnTo>
                    <a:lnTo>
                      <a:pt x="168" y="158"/>
                    </a:lnTo>
                    <a:lnTo>
                      <a:pt x="166" y="158"/>
                    </a:lnTo>
                    <a:lnTo>
                      <a:pt x="164" y="158"/>
                    </a:lnTo>
                    <a:lnTo>
                      <a:pt x="163" y="158"/>
                    </a:lnTo>
                    <a:lnTo>
                      <a:pt x="161" y="158"/>
                    </a:lnTo>
                    <a:lnTo>
                      <a:pt x="161" y="158"/>
                    </a:lnTo>
                    <a:lnTo>
                      <a:pt x="160" y="158"/>
                    </a:lnTo>
                    <a:lnTo>
                      <a:pt x="160" y="158"/>
                    </a:lnTo>
                    <a:lnTo>
                      <a:pt x="159" y="158"/>
                    </a:lnTo>
                    <a:lnTo>
                      <a:pt x="158" y="158"/>
                    </a:lnTo>
                    <a:lnTo>
                      <a:pt x="157" y="158"/>
                    </a:lnTo>
                    <a:lnTo>
                      <a:pt x="157" y="158"/>
                    </a:lnTo>
                    <a:lnTo>
                      <a:pt x="156" y="158"/>
                    </a:lnTo>
                    <a:lnTo>
                      <a:pt x="156" y="158"/>
                    </a:lnTo>
                    <a:lnTo>
                      <a:pt x="155" y="158"/>
                    </a:lnTo>
                    <a:lnTo>
                      <a:pt x="154" y="158"/>
                    </a:lnTo>
                    <a:lnTo>
                      <a:pt x="154" y="158"/>
                    </a:lnTo>
                    <a:lnTo>
                      <a:pt x="153" y="158"/>
                    </a:lnTo>
                    <a:lnTo>
                      <a:pt x="152" y="158"/>
                    </a:lnTo>
                    <a:lnTo>
                      <a:pt x="151" y="158"/>
                    </a:lnTo>
                    <a:lnTo>
                      <a:pt x="151" y="158"/>
                    </a:lnTo>
                    <a:lnTo>
                      <a:pt x="151" y="158"/>
                    </a:lnTo>
                    <a:lnTo>
                      <a:pt x="145" y="157"/>
                    </a:lnTo>
                    <a:lnTo>
                      <a:pt x="141" y="157"/>
                    </a:lnTo>
                    <a:lnTo>
                      <a:pt x="139" y="157"/>
                    </a:lnTo>
                    <a:lnTo>
                      <a:pt x="138" y="157"/>
                    </a:lnTo>
                    <a:lnTo>
                      <a:pt x="133" y="157"/>
                    </a:lnTo>
                    <a:lnTo>
                      <a:pt x="133" y="157"/>
                    </a:lnTo>
                    <a:lnTo>
                      <a:pt x="132" y="157"/>
                    </a:lnTo>
                    <a:lnTo>
                      <a:pt x="131" y="157"/>
                    </a:lnTo>
                    <a:lnTo>
                      <a:pt x="130" y="157"/>
                    </a:lnTo>
                    <a:lnTo>
                      <a:pt x="130" y="157"/>
                    </a:lnTo>
                    <a:lnTo>
                      <a:pt x="129" y="157"/>
                    </a:lnTo>
                    <a:lnTo>
                      <a:pt x="128" y="157"/>
                    </a:lnTo>
                    <a:lnTo>
                      <a:pt x="128" y="157"/>
                    </a:lnTo>
                    <a:lnTo>
                      <a:pt x="127" y="157"/>
                    </a:lnTo>
                    <a:lnTo>
                      <a:pt x="127" y="157"/>
                    </a:lnTo>
                    <a:lnTo>
                      <a:pt x="126" y="157"/>
                    </a:lnTo>
                    <a:lnTo>
                      <a:pt x="125" y="157"/>
                    </a:lnTo>
                    <a:lnTo>
                      <a:pt x="124" y="157"/>
                    </a:lnTo>
                    <a:lnTo>
                      <a:pt x="124" y="157"/>
                    </a:lnTo>
                    <a:lnTo>
                      <a:pt x="122" y="156"/>
                    </a:lnTo>
                    <a:lnTo>
                      <a:pt x="121" y="156"/>
                    </a:lnTo>
                    <a:lnTo>
                      <a:pt x="121" y="156"/>
                    </a:lnTo>
                    <a:lnTo>
                      <a:pt x="120" y="156"/>
                    </a:lnTo>
                    <a:lnTo>
                      <a:pt x="119" y="156"/>
                    </a:lnTo>
                    <a:lnTo>
                      <a:pt x="118" y="156"/>
                    </a:lnTo>
                    <a:lnTo>
                      <a:pt x="117" y="156"/>
                    </a:lnTo>
                    <a:lnTo>
                      <a:pt x="117" y="156"/>
                    </a:lnTo>
                    <a:lnTo>
                      <a:pt x="116" y="156"/>
                    </a:lnTo>
                    <a:lnTo>
                      <a:pt x="115" y="156"/>
                    </a:lnTo>
                    <a:lnTo>
                      <a:pt x="114" y="156"/>
                    </a:lnTo>
                    <a:lnTo>
                      <a:pt x="113" y="156"/>
                    </a:lnTo>
                    <a:lnTo>
                      <a:pt x="112" y="156"/>
                    </a:lnTo>
                    <a:lnTo>
                      <a:pt x="112" y="156"/>
                    </a:lnTo>
                    <a:lnTo>
                      <a:pt x="109" y="156"/>
                    </a:lnTo>
                    <a:lnTo>
                      <a:pt x="108" y="156"/>
                    </a:lnTo>
                    <a:lnTo>
                      <a:pt x="107" y="156"/>
                    </a:lnTo>
                    <a:lnTo>
                      <a:pt x="106" y="156"/>
                    </a:lnTo>
                    <a:lnTo>
                      <a:pt x="106" y="156"/>
                    </a:lnTo>
                    <a:lnTo>
                      <a:pt x="106" y="156"/>
                    </a:lnTo>
                    <a:lnTo>
                      <a:pt x="103" y="156"/>
                    </a:lnTo>
                    <a:lnTo>
                      <a:pt x="102" y="156"/>
                    </a:lnTo>
                    <a:lnTo>
                      <a:pt x="101" y="156"/>
                    </a:lnTo>
                    <a:lnTo>
                      <a:pt x="100" y="156"/>
                    </a:lnTo>
                    <a:lnTo>
                      <a:pt x="100" y="156"/>
                    </a:lnTo>
                    <a:lnTo>
                      <a:pt x="99" y="156"/>
                    </a:lnTo>
                    <a:lnTo>
                      <a:pt x="98" y="156"/>
                    </a:lnTo>
                    <a:lnTo>
                      <a:pt x="97" y="156"/>
                    </a:lnTo>
                    <a:lnTo>
                      <a:pt x="97" y="156"/>
                    </a:lnTo>
                    <a:lnTo>
                      <a:pt x="96" y="156"/>
                    </a:lnTo>
                    <a:lnTo>
                      <a:pt x="95" y="156"/>
                    </a:lnTo>
                    <a:lnTo>
                      <a:pt x="95" y="156"/>
                    </a:lnTo>
                    <a:lnTo>
                      <a:pt x="94" y="156"/>
                    </a:lnTo>
                    <a:lnTo>
                      <a:pt x="94" y="156"/>
                    </a:lnTo>
                    <a:lnTo>
                      <a:pt x="92" y="156"/>
                    </a:lnTo>
                    <a:lnTo>
                      <a:pt x="91" y="156"/>
                    </a:lnTo>
                    <a:lnTo>
                      <a:pt x="91" y="156"/>
                    </a:lnTo>
                    <a:lnTo>
                      <a:pt x="90" y="156"/>
                    </a:lnTo>
                    <a:lnTo>
                      <a:pt x="89" y="156"/>
                    </a:lnTo>
                    <a:lnTo>
                      <a:pt x="89" y="156"/>
                    </a:lnTo>
                    <a:lnTo>
                      <a:pt x="88" y="156"/>
                    </a:lnTo>
                    <a:lnTo>
                      <a:pt x="88" y="156"/>
                    </a:lnTo>
                    <a:lnTo>
                      <a:pt x="87" y="156"/>
                    </a:lnTo>
                    <a:lnTo>
                      <a:pt x="87" y="155"/>
                    </a:lnTo>
                    <a:lnTo>
                      <a:pt x="85" y="155"/>
                    </a:lnTo>
                    <a:lnTo>
                      <a:pt x="85" y="155"/>
                    </a:lnTo>
                    <a:lnTo>
                      <a:pt x="84" y="155"/>
                    </a:lnTo>
                    <a:lnTo>
                      <a:pt x="83" y="155"/>
                    </a:lnTo>
                    <a:lnTo>
                      <a:pt x="79" y="155"/>
                    </a:lnTo>
                    <a:lnTo>
                      <a:pt x="78" y="155"/>
                    </a:lnTo>
                    <a:lnTo>
                      <a:pt x="75" y="155"/>
                    </a:lnTo>
                    <a:lnTo>
                      <a:pt x="74" y="155"/>
                    </a:lnTo>
                    <a:lnTo>
                      <a:pt x="73" y="155"/>
                    </a:lnTo>
                    <a:lnTo>
                      <a:pt x="72" y="155"/>
                    </a:lnTo>
                    <a:lnTo>
                      <a:pt x="70" y="155"/>
                    </a:lnTo>
                    <a:lnTo>
                      <a:pt x="66" y="155"/>
                    </a:lnTo>
                    <a:lnTo>
                      <a:pt x="62" y="155"/>
                    </a:lnTo>
                    <a:lnTo>
                      <a:pt x="59" y="155"/>
                    </a:lnTo>
                    <a:lnTo>
                      <a:pt x="57" y="155"/>
                    </a:lnTo>
                    <a:lnTo>
                      <a:pt x="56" y="154"/>
                    </a:lnTo>
                    <a:lnTo>
                      <a:pt x="54" y="154"/>
                    </a:lnTo>
                    <a:lnTo>
                      <a:pt x="54" y="154"/>
                    </a:lnTo>
                    <a:lnTo>
                      <a:pt x="50" y="154"/>
                    </a:lnTo>
                    <a:lnTo>
                      <a:pt x="48" y="154"/>
                    </a:lnTo>
                    <a:lnTo>
                      <a:pt x="46" y="154"/>
                    </a:lnTo>
                    <a:lnTo>
                      <a:pt x="43" y="154"/>
                    </a:lnTo>
                    <a:lnTo>
                      <a:pt x="42" y="154"/>
                    </a:lnTo>
                    <a:lnTo>
                      <a:pt x="41" y="154"/>
                    </a:lnTo>
                    <a:lnTo>
                      <a:pt x="39" y="153"/>
                    </a:lnTo>
                    <a:lnTo>
                      <a:pt x="39" y="153"/>
                    </a:lnTo>
                    <a:lnTo>
                      <a:pt x="39" y="153"/>
                    </a:lnTo>
                    <a:lnTo>
                      <a:pt x="37" y="153"/>
                    </a:lnTo>
                    <a:lnTo>
                      <a:pt x="31" y="153"/>
                    </a:lnTo>
                    <a:lnTo>
                      <a:pt x="30" y="153"/>
                    </a:lnTo>
                    <a:lnTo>
                      <a:pt x="25" y="153"/>
                    </a:lnTo>
                    <a:lnTo>
                      <a:pt x="24" y="153"/>
                    </a:lnTo>
                    <a:lnTo>
                      <a:pt x="24" y="153"/>
                    </a:lnTo>
                    <a:lnTo>
                      <a:pt x="23" y="153"/>
                    </a:lnTo>
                    <a:lnTo>
                      <a:pt x="22" y="153"/>
                    </a:lnTo>
                    <a:lnTo>
                      <a:pt x="21" y="153"/>
                    </a:lnTo>
                    <a:lnTo>
                      <a:pt x="18" y="153"/>
                    </a:lnTo>
                    <a:lnTo>
                      <a:pt x="18" y="153"/>
                    </a:lnTo>
                    <a:lnTo>
                      <a:pt x="18" y="153"/>
                    </a:lnTo>
                    <a:lnTo>
                      <a:pt x="17" y="153"/>
                    </a:lnTo>
                    <a:lnTo>
                      <a:pt x="16" y="153"/>
                    </a:lnTo>
                    <a:lnTo>
                      <a:pt x="15" y="153"/>
                    </a:lnTo>
                    <a:lnTo>
                      <a:pt x="12" y="152"/>
                    </a:lnTo>
                    <a:lnTo>
                      <a:pt x="12" y="152"/>
                    </a:lnTo>
                    <a:lnTo>
                      <a:pt x="12" y="152"/>
                    </a:lnTo>
                    <a:lnTo>
                      <a:pt x="11" y="152"/>
                    </a:lnTo>
                    <a:lnTo>
                      <a:pt x="10" y="152"/>
                    </a:lnTo>
                    <a:lnTo>
                      <a:pt x="9" y="152"/>
                    </a:lnTo>
                    <a:lnTo>
                      <a:pt x="8" y="152"/>
                    </a:lnTo>
                    <a:lnTo>
                      <a:pt x="6" y="152"/>
                    </a:lnTo>
                    <a:lnTo>
                      <a:pt x="5" y="152"/>
                    </a:lnTo>
                    <a:lnTo>
                      <a:pt x="3" y="152"/>
                    </a:lnTo>
                    <a:lnTo>
                      <a:pt x="3" y="152"/>
                    </a:lnTo>
                    <a:lnTo>
                      <a:pt x="1" y="151"/>
                    </a:lnTo>
                    <a:lnTo>
                      <a:pt x="0" y="151"/>
                    </a:lnTo>
                    <a:lnTo>
                      <a:pt x="0" y="149"/>
                    </a:lnTo>
                    <a:lnTo>
                      <a:pt x="0" y="146"/>
                    </a:lnTo>
                    <a:lnTo>
                      <a:pt x="0" y="145"/>
                    </a:lnTo>
                    <a:lnTo>
                      <a:pt x="1" y="140"/>
                    </a:lnTo>
                    <a:lnTo>
                      <a:pt x="1" y="136"/>
                    </a:lnTo>
                    <a:lnTo>
                      <a:pt x="1" y="133"/>
                    </a:lnTo>
                    <a:lnTo>
                      <a:pt x="1" y="132"/>
                    </a:lnTo>
                    <a:lnTo>
                      <a:pt x="1" y="131"/>
                    </a:lnTo>
                    <a:lnTo>
                      <a:pt x="1" y="128"/>
                    </a:lnTo>
                    <a:lnTo>
                      <a:pt x="1" y="125"/>
                    </a:lnTo>
                    <a:lnTo>
                      <a:pt x="1" y="125"/>
                    </a:lnTo>
                    <a:lnTo>
                      <a:pt x="2" y="119"/>
                    </a:lnTo>
                    <a:lnTo>
                      <a:pt x="2" y="117"/>
                    </a:lnTo>
                    <a:lnTo>
                      <a:pt x="2" y="116"/>
                    </a:lnTo>
                    <a:lnTo>
                      <a:pt x="2" y="114"/>
                    </a:lnTo>
                    <a:lnTo>
                      <a:pt x="2" y="113"/>
                    </a:lnTo>
                    <a:lnTo>
                      <a:pt x="2" y="113"/>
                    </a:lnTo>
                    <a:lnTo>
                      <a:pt x="2" y="110"/>
                    </a:lnTo>
                    <a:lnTo>
                      <a:pt x="2" y="110"/>
                    </a:lnTo>
                    <a:lnTo>
                      <a:pt x="3" y="107"/>
                    </a:lnTo>
                    <a:lnTo>
                      <a:pt x="3" y="102"/>
                    </a:lnTo>
                    <a:lnTo>
                      <a:pt x="3" y="98"/>
                    </a:lnTo>
                    <a:lnTo>
                      <a:pt x="3" y="94"/>
                    </a:lnTo>
                    <a:lnTo>
                      <a:pt x="3" y="94"/>
                    </a:lnTo>
                    <a:lnTo>
                      <a:pt x="3" y="87"/>
                    </a:lnTo>
                    <a:lnTo>
                      <a:pt x="3" y="87"/>
                    </a:lnTo>
                    <a:lnTo>
                      <a:pt x="4" y="85"/>
                    </a:lnTo>
                    <a:lnTo>
                      <a:pt x="4" y="83"/>
                    </a:lnTo>
                    <a:lnTo>
                      <a:pt x="4" y="82"/>
                    </a:lnTo>
                    <a:lnTo>
                      <a:pt x="4" y="81"/>
                    </a:lnTo>
                    <a:lnTo>
                      <a:pt x="4" y="80"/>
                    </a:lnTo>
                    <a:lnTo>
                      <a:pt x="4" y="79"/>
                    </a:lnTo>
                    <a:lnTo>
                      <a:pt x="4" y="79"/>
                    </a:lnTo>
                    <a:lnTo>
                      <a:pt x="4" y="78"/>
                    </a:lnTo>
                    <a:lnTo>
                      <a:pt x="4" y="77"/>
                    </a:lnTo>
                    <a:lnTo>
                      <a:pt x="4" y="76"/>
                    </a:lnTo>
                    <a:lnTo>
                      <a:pt x="5" y="74"/>
                    </a:lnTo>
                    <a:lnTo>
                      <a:pt x="5" y="73"/>
                    </a:lnTo>
                    <a:lnTo>
                      <a:pt x="5" y="72"/>
                    </a:lnTo>
                    <a:lnTo>
                      <a:pt x="5" y="70"/>
                    </a:lnTo>
                    <a:lnTo>
                      <a:pt x="5" y="67"/>
                    </a:lnTo>
                    <a:lnTo>
                      <a:pt x="5" y="65"/>
                    </a:lnTo>
                    <a:lnTo>
                      <a:pt x="6" y="63"/>
                    </a:lnTo>
                    <a:lnTo>
                      <a:pt x="6" y="63"/>
                    </a:lnTo>
                    <a:lnTo>
                      <a:pt x="6" y="61"/>
                    </a:lnTo>
                    <a:lnTo>
                      <a:pt x="6" y="60"/>
                    </a:lnTo>
                    <a:lnTo>
                      <a:pt x="6" y="60"/>
                    </a:lnTo>
                    <a:lnTo>
                      <a:pt x="6" y="58"/>
                    </a:lnTo>
                    <a:lnTo>
                      <a:pt x="6" y="57"/>
                    </a:lnTo>
                    <a:lnTo>
                      <a:pt x="6" y="56"/>
                    </a:lnTo>
                    <a:lnTo>
                      <a:pt x="6" y="56"/>
                    </a:lnTo>
                    <a:lnTo>
                      <a:pt x="6" y="51"/>
                    </a:lnTo>
                    <a:lnTo>
                      <a:pt x="6" y="51"/>
                    </a:lnTo>
                    <a:lnTo>
                      <a:pt x="6" y="50"/>
                    </a:lnTo>
                    <a:lnTo>
                      <a:pt x="6" y="49"/>
                    </a:lnTo>
                    <a:lnTo>
                      <a:pt x="6" y="48"/>
                    </a:lnTo>
                    <a:lnTo>
                      <a:pt x="6" y="44"/>
                    </a:lnTo>
                    <a:lnTo>
                      <a:pt x="6" y="43"/>
                    </a:lnTo>
                    <a:lnTo>
                      <a:pt x="6" y="42"/>
                    </a:lnTo>
                    <a:lnTo>
                      <a:pt x="6" y="39"/>
                    </a:lnTo>
                    <a:lnTo>
                      <a:pt x="6" y="38"/>
                    </a:lnTo>
                    <a:lnTo>
                      <a:pt x="6" y="33"/>
                    </a:lnTo>
                    <a:lnTo>
                      <a:pt x="6" y="33"/>
                    </a:lnTo>
                    <a:lnTo>
                      <a:pt x="6" y="32"/>
                    </a:lnTo>
                    <a:lnTo>
                      <a:pt x="6" y="30"/>
                    </a:lnTo>
                    <a:lnTo>
                      <a:pt x="7" y="29"/>
                    </a:lnTo>
                    <a:lnTo>
                      <a:pt x="7" y="26"/>
                    </a:lnTo>
                    <a:lnTo>
                      <a:pt x="7" y="26"/>
                    </a:lnTo>
                    <a:lnTo>
                      <a:pt x="7" y="26"/>
                    </a:lnTo>
                    <a:lnTo>
                      <a:pt x="7" y="25"/>
                    </a:lnTo>
                    <a:lnTo>
                      <a:pt x="7" y="24"/>
                    </a:lnTo>
                    <a:lnTo>
                      <a:pt x="7" y="23"/>
                    </a:lnTo>
                    <a:lnTo>
                      <a:pt x="7" y="22"/>
                    </a:lnTo>
                    <a:lnTo>
                      <a:pt x="7" y="21"/>
                    </a:lnTo>
                    <a:lnTo>
                      <a:pt x="8" y="17"/>
                    </a:lnTo>
                    <a:lnTo>
                      <a:pt x="8" y="8"/>
                    </a:lnTo>
                    <a:lnTo>
                      <a:pt x="9" y="6"/>
                    </a:lnTo>
                    <a:lnTo>
                      <a:pt x="9"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8" name="Freeform 346"/>
              <p:cNvSpPr>
                <a:spLocks/>
              </p:cNvSpPr>
              <p:nvPr/>
            </p:nvSpPr>
            <p:spPr bwMode="auto">
              <a:xfrm>
                <a:off x="4067" y="1440"/>
                <a:ext cx="284" cy="159"/>
              </a:xfrm>
              <a:custGeom>
                <a:avLst/>
                <a:gdLst>
                  <a:gd name="T0" fmla="*/ 22 w 284"/>
                  <a:gd name="T1" fmla="*/ 1 h 159"/>
                  <a:gd name="T2" fmla="*/ 38 w 284"/>
                  <a:gd name="T3" fmla="*/ 2 h 159"/>
                  <a:gd name="T4" fmla="*/ 51 w 284"/>
                  <a:gd name="T5" fmla="*/ 2 h 159"/>
                  <a:gd name="T6" fmla="*/ 72 w 284"/>
                  <a:gd name="T7" fmla="*/ 3 h 159"/>
                  <a:gd name="T8" fmla="*/ 82 w 284"/>
                  <a:gd name="T9" fmla="*/ 4 h 159"/>
                  <a:gd name="T10" fmla="*/ 95 w 284"/>
                  <a:gd name="T11" fmla="*/ 4 h 159"/>
                  <a:gd name="T12" fmla="*/ 114 w 284"/>
                  <a:gd name="T13" fmla="*/ 5 h 159"/>
                  <a:gd name="T14" fmla="*/ 129 w 284"/>
                  <a:gd name="T15" fmla="*/ 5 h 159"/>
                  <a:gd name="T16" fmla="*/ 138 w 284"/>
                  <a:gd name="T17" fmla="*/ 5 h 159"/>
                  <a:gd name="T18" fmla="*/ 146 w 284"/>
                  <a:gd name="T19" fmla="*/ 6 h 159"/>
                  <a:gd name="T20" fmla="*/ 156 w 284"/>
                  <a:gd name="T21" fmla="*/ 6 h 159"/>
                  <a:gd name="T22" fmla="*/ 171 w 284"/>
                  <a:gd name="T23" fmla="*/ 7 h 159"/>
                  <a:gd name="T24" fmla="*/ 185 w 284"/>
                  <a:gd name="T25" fmla="*/ 7 h 159"/>
                  <a:gd name="T26" fmla="*/ 205 w 284"/>
                  <a:gd name="T27" fmla="*/ 7 h 159"/>
                  <a:gd name="T28" fmla="*/ 218 w 284"/>
                  <a:gd name="T29" fmla="*/ 7 h 159"/>
                  <a:gd name="T30" fmla="*/ 234 w 284"/>
                  <a:gd name="T31" fmla="*/ 7 h 159"/>
                  <a:gd name="T32" fmla="*/ 243 w 284"/>
                  <a:gd name="T33" fmla="*/ 7 h 159"/>
                  <a:gd name="T34" fmla="*/ 254 w 284"/>
                  <a:gd name="T35" fmla="*/ 7 h 159"/>
                  <a:gd name="T36" fmla="*/ 260 w 284"/>
                  <a:gd name="T37" fmla="*/ 11 h 159"/>
                  <a:gd name="T38" fmla="*/ 266 w 284"/>
                  <a:gd name="T39" fmla="*/ 14 h 159"/>
                  <a:gd name="T40" fmla="*/ 269 w 284"/>
                  <a:gd name="T41" fmla="*/ 14 h 159"/>
                  <a:gd name="T42" fmla="*/ 271 w 284"/>
                  <a:gd name="T43" fmla="*/ 19 h 159"/>
                  <a:gd name="T44" fmla="*/ 269 w 284"/>
                  <a:gd name="T45" fmla="*/ 20 h 159"/>
                  <a:gd name="T46" fmla="*/ 266 w 284"/>
                  <a:gd name="T47" fmla="*/ 26 h 159"/>
                  <a:gd name="T48" fmla="*/ 266 w 284"/>
                  <a:gd name="T49" fmla="*/ 33 h 159"/>
                  <a:gd name="T50" fmla="*/ 270 w 284"/>
                  <a:gd name="T51" fmla="*/ 38 h 159"/>
                  <a:gd name="T52" fmla="*/ 273 w 284"/>
                  <a:gd name="T53" fmla="*/ 43 h 159"/>
                  <a:gd name="T54" fmla="*/ 278 w 284"/>
                  <a:gd name="T55" fmla="*/ 48 h 159"/>
                  <a:gd name="T56" fmla="*/ 283 w 284"/>
                  <a:gd name="T57" fmla="*/ 53 h 159"/>
                  <a:gd name="T58" fmla="*/ 283 w 284"/>
                  <a:gd name="T59" fmla="*/ 63 h 159"/>
                  <a:gd name="T60" fmla="*/ 283 w 284"/>
                  <a:gd name="T61" fmla="*/ 76 h 159"/>
                  <a:gd name="T62" fmla="*/ 283 w 284"/>
                  <a:gd name="T63" fmla="*/ 87 h 159"/>
                  <a:gd name="T64" fmla="*/ 284 w 284"/>
                  <a:gd name="T65" fmla="*/ 106 h 159"/>
                  <a:gd name="T66" fmla="*/ 284 w 284"/>
                  <a:gd name="T67" fmla="*/ 125 h 159"/>
                  <a:gd name="T68" fmla="*/ 284 w 284"/>
                  <a:gd name="T69" fmla="*/ 134 h 159"/>
                  <a:gd name="T70" fmla="*/ 284 w 284"/>
                  <a:gd name="T71" fmla="*/ 154 h 159"/>
                  <a:gd name="T72" fmla="*/ 276 w 284"/>
                  <a:gd name="T73" fmla="*/ 159 h 159"/>
                  <a:gd name="T74" fmla="*/ 266 w 284"/>
                  <a:gd name="T75" fmla="*/ 159 h 159"/>
                  <a:gd name="T76" fmla="*/ 255 w 284"/>
                  <a:gd name="T77" fmla="*/ 159 h 159"/>
                  <a:gd name="T78" fmla="*/ 245 w 284"/>
                  <a:gd name="T79" fmla="*/ 159 h 159"/>
                  <a:gd name="T80" fmla="*/ 235 w 284"/>
                  <a:gd name="T81" fmla="*/ 159 h 159"/>
                  <a:gd name="T82" fmla="*/ 222 w 284"/>
                  <a:gd name="T83" fmla="*/ 159 h 159"/>
                  <a:gd name="T84" fmla="*/ 203 w 284"/>
                  <a:gd name="T85" fmla="*/ 159 h 159"/>
                  <a:gd name="T86" fmla="*/ 193 w 284"/>
                  <a:gd name="T87" fmla="*/ 159 h 159"/>
                  <a:gd name="T88" fmla="*/ 184 w 284"/>
                  <a:gd name="T89" fmla="*/ 158 h 159"/>
                  <a:gd name="T90" fmla="*/ 175 w 284"/>
                  <a:gd name="T91" fmla="*/ 158 h 159"/>
                  <a:gd name="T92" fmla="*/ 157 w 284"/>
                  <a:gd name="T93" fmla="*/ 158 h 159"/>
                  <a:gd name="T94" fmla="*/ 141 w 284"/>
                  <a:gd name="T95" fmla="*/ 157 h 159"/>
                  <a:gd name="T96" fmla="*/ 127 w 284"/>
                  <a:gd name="T97" fmla="*/ 157 h 159"/>
                  <a:gd name="T98" fmla="*/ 116 w 284"/>
                  <a:gd name="T99" fmla="*/ 156 h 159"/>
                  <a:gd name="T100" fmla="*/ 102 w 284"/>
                  <a:gd name="T101" fmla="*/ 156 h 159"/>
                  <a:gd name="T102" fmla="*/ 92 w 284"/>
                  <a:gd name="T103" fmla="*/ 156 h 159"/>
                  <a:gd name="T104" fmla="*/ 83 w 284"/>
                  <a:gd name="T105" fmla="*/ 155 h 159"/>
                  <a:gd name="T106" fmla="*/ 54 w 284"/>
                  <a:gd name="T107" fmla="*/ 154 h 159"/>
                  <a:gd name="T108" fmla="*/ 30 w 284"/>
                  <a:gd name="T109" fmla="*/ 153 h 159"/>
                  <a:gd name="T110" fmla="*/ 12 w 284"/>
                  <a:gd name="T111" fmla="*/ 152 h 159"/>
                  <a:gd name="T112" fmla="*/ 0 w 284"/>
                  <a:gd name="T113" fmla="*/ 149 h 159"/>
                  <a:gd name="T114" fmla="*/ 2 w 284"/>
                  <a:gd name="T115" fmla="*/ 116 h 159"/>
                  <a:gd name="T116" fmla="*/ 4 w 284"/>
                  <a:gd name="T117" fmla="*/ 85 h 159"/>
                  <a:gd name="T118" fmla="*/ 5 w 284"/>
                  <a:gd name="T119" fmla="*/ 70 h 159"/>
                  <a:gd name="T120" fmla="*/ 6 w 284"/>
                  <a:gd name="T121" fmla="*/ 51 h 159"/>
                  <a:gd name="T122" fmla="*/ 7 w 284"/>
                  <a:gd name="T123" fmla="*/ 2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59">
                    <a:moveTo>
                      <a:pt x="9" y="0"/>
                    </a:moveTo>
                    <a:lnTo>
                      <a:pt x="10" y="0"/>
                    </a:lnTo>
                    <a:lnTo>
                      <a:pt x="11" y="0"/>
                    </a:lnTo>
                    <a:lnTo>
                      <a:pt x="13" y="0"/>
                    </a:lnTo>
                    <a:lnTo>
                      <a:pt x="14" y="0"/>
                    </a:lnTo>
                    <a:lnTo>
                      <a:pt x="15" y="0"/>
                    </a:lnTo>
                    <a:lnTo>
                      <a:pt x="16" y="0"/>
                    </a:lnTo>
                    <a:lnTo>
                      <a:pt x="17" y="0"/>
                    </a:lnTo>
                    <a:lnTo>
                      <a:pt x="18" y="0"/>
                    </a:lnTo>
                    <a:lnTo>
                      <a:pt x="18" y="0"/>
                    </a:lnTo>
                    <a:lnTo>
                      <a:pt x="18" y="0"/>
                    </a:lnTo>
                    <a:lnTo>
                      <a:pt x="20" y="1"/>
                    </a:lnTo>
                    <a:lnTo>
                      <a:pt x="22" y="1"/>
                    </a:lnTo>
                    <a:lnTo>
                      <a:pt x="24" y="1"/>
                    </a:lnTo>
                    <a:lnTo>
                      <a:pt x="24" y="1"/>
                    </a:lnTo>
                    <a:lnTo>
                      <a:pt x="27" y="1"/>
                    </a:lnTo>
                    <a:lnTo>
                      <a:pt x="28" y="1"/>
                    </a:lnTo>
                    <a:lnTo>
                      <a:pt x="29" y="1"/>
                    </a:lnTo>
                    <a:lnTo>
                      <a:pt x="30" y="2"/>
                    </a:lnTo>
                    <a:lnTo>
                      <a:pt x="30" y="2"/>
                    </a:lnTo>
                    <a:lnTo>
                      <a:pt x="32" y="2"/>
                    </a:lnTo>
                    <a:lnTo>
                      <a:pt x="33" y="2"/>
                    </a:lnTo>
                    <a:lnTo>
                      <a:pt x="34" y="2"/>
                    </a:lnTo>
                    <a:lnTo>
                      <a:pt x="35" y="2"/>
                    </a:lnTo>
                    <a:lnTo>
                      <a:pt x="36" y="2"/>
                    </a:lnTo>
                    <a:lnTo>
                      <a:pt x="38" y="2"/>
                    </a:lnTo>
                    <a:lnTo>
                      <a:pt x="39" y="2"/>
                    </a:lnTo>
                    <a:lnTo>
                      <a:pt x="39" y="2"/>
                    </a:lnTo>
                    <a:lnTo>
                      <a:pt x="39" y="2"/>
                    </a:lnTo>
                    <a:lnTo>
                      <a:pt x="41" y="2"/>
                    </a:lnTo>
                    <a:lnTo>
                      <a:pt x="42" y="2"/>
                    </a:lnTo>
                    <a:lnTo>
                      <a:pt x="42" y="2"/>
                    </a:lnTo>
                    <a:lnTo>
                      <a:pt x="43" y="2"/>
                    </a:lnTo>
                    <a:lnTo>
                      <a:pt x="44" y="2"/>
                    </a:lnTo>
                    <a:lnTo>
                      <a:pt x="45" y="2"/>
                    </a:lnTo>
                    <a:lnTo>
                      <a:pt x="46" y="2"/>
                    </a:lnTo>
                    <a:lnTo>
                      <a:pt x="47" y="2"/>
                    </a:lnTo>
                    <a:lnTo>
                      <a:pt x="50" y="2"/>
                    </a:lnTo>
                    <a:lnTo>
                      <a:pt x="51" y="2"/>
                    </a:lnTo>
                    <a:lnTo>
                      <a:pt x="51" y="2"/>
                    </a:lnTo>
                    <a:lnTo>
                      <a:pt x="56" y="3"/>
                    </a:lnTo>
                    <a:lnTo>
                      <a:pt x="57" y="3"/>
                    </a:lnTo>
                    <a:lnTo>
                      <a:pt x="59" y="3"/>
                    </a:lnTo>
                    <a:lnTo>
                      <a:pt x="60" y="3"/>
                    </a:lnTo>
                    <a:lnTo>
                      <a:pt x="60" y="3"/>
                    </a:lnTo>
                    <a:lnTo>
                      <a:pt x="62" y="3"/>
                    </a:lnTo>
                    <a:lnTo>
                      <a:pt x="62" y="3"/>
                    </a:lnTo>
                    <a:lnTo>
                      <a:pt x="63" y="3"/>
                    </a:lnTo>
                    <a:lnTo>
                      <a:pt x="66" y="3"/>
                    </a:lnTo>
                    <a:lnTo>
                      <a:pt x="67" y="3"/>
                    </a:lnTo>
                    <a:lnTo>
                      <a:pt x="69" y="3"/>
                    </a:lnTo>
                    <a:lnTo>
                      <a:pt x="72" y="3"/>
                    </a:lnTo>
                    <a:lnTo>
                      <a:pt x="72" y="3"/>
                    </a:lnTo>
                    <a:lnTo>
                      <a:pt x="73" y="3"/>
                    </a:lnTo>
                    <a:lnTo>
                      <a:pt x="74" y="3"/>
                    </a:lnTo>
                    <a:lnTo>
                      <a:pt x="75" y="3"/>
                    </a:lnTo>
                    <a:lnTo>
                      <a:pt x="75" y="3"/>
                    </a:lnTo>
                    <a:lnTo>
                      <a:pt x="76" y="3"/>
                    </a:lnTo>
                    <a:lnTo>
                      <a:pt x="77" y="3"/>
                    </a:lnTo>
                    <a:lnTo>
                      <a:pt x="78" y="3"/>
                    </a:lnTo>
                    <a:lnTo>
                      <a:pt x="79" y="3"/>
                    </a:lnTo>
                    <a:lnTo>
                      <a:pt x="81" y="3"/>
                    </a:lnTo>
                    <a:lnTo>
                      <a:pt x="82" y="3"/>
                    </a:lnTo>
                    <a:lnTo>
                      <a:pt x="82" y="4"/>
                    </a:lnTo>
                    <a:lnTo>
                      <a:pt x="82" y="4"/>
                    </a:lnTo>
                    <a:lnTo>
                      <a:pt x="83" y="4"/>
                    </a:lnTo>
                    <a:lnTo>
                      <a:pt x="84" y="4"/>
                    </a:lnTo>
                    <a:lnTo>
                      <a:pt x="86" y="4"/>
                    </a:lnTo>
                    <a:lnTo>
                      <a:pt x="87" y="4"/>
                    </a:lnTo>
                    <a:lnTo>
                      <a:pt x="88" y="4"/>
                    </a:lnTo>
                    <a:lnTo>
                      <a:pt x="88" y="4"/>
                    </a:lnTo>
                    <a:lnTo>
                      <a:pt x="89" y="4"/>
                    </a:lnTo>
                    <a:lnTo>
                      <a:pt x="91" y="4"/>
                    </a:lnTo>
                    <a:lnTo>
                      <a:pt x="92" y="4"/>
                    </a:lnTo>
                    <a:lnTo>
                      <a:pt x="93" y="4"/>
                    </a:lnTo>
                    <a:lnTo>
                      <a:pt x="94" y="4"/>
                    </a:lnTo>
                    <a:lnTo>
                      <a:pt x="94" y="4"/>
                    </a:lnTo>
                    <a:lnTo>
                      <a:pt x="95" y="4"/>
                    </a:lnTo>
                    <a:lnTo>
                      <a:pt x="95" y="4"/>
                    </a:lnTo>
                    <a:lnTo>
                      <a:pt x="96" y="4"/>
                    </a:lnTo>
                    <a:lnTo>
                      <a:pt x="97" y="4"/>
                    </a:lnTo>
                    <a:lnTo>
                      <a:pt x="101" y="5"/>
                    </a:lnTo>
                    <a:lnTo>
                      <a:pt x="102" y="5"/>
                    </a:lnTo>
                    <a:lnTo>
                      <a:pt x="103" y="5"/>
                    </a:lnTo>
                    <a:lnTo>
                      <a:pt x="106" y="5"/>
                    </a:lnTo>
                    <a:lnTo>
                      <a:pt x="106" y="5"/>
                    </a:lnTo>
                    <a:lnTo>
                      <a:pt x="106" y="5"/>
                    </a:lnTo>
                    <a:lnTo>
                      <a:pt x="107" y="5"/>
                    </a:lnTo>
                    <a:lnTo>
                      <a:pt x="109" y="5"/>
                    </a:lnTo>
                    <a:lnTo>
                      <a:pt x="112" y="5"/>
                    </a:lnTo>
                    <a:lnTo>
                      <a:pt x="114" y="5"/>
                    </a:lnTo>
                    <a:lnTo>
                      <a:pt x="115" y="5"/>
                    </a:lnTo>
                    <a:lnTo>
                      <a:pt x="118" y="5"/>
                    </a:lnTo>
                    <a:lnTo>
                      <a:pt x="119" y="5"/>
                    </a:lnTo>
                    <a:lnTo>
                      <a:pt x="120" y="5"/>
                    </a:lnTo>
                    <a:lnTo>
                      <a:pt x="121" y="5"/>
                    </a:lnTo>
                    <a:lnTo>
                      <a:pt x="121" y="5"/>
                    </a:lnTo>
                    <a:lnTo>
                      <a:pt x="123" y="5"/>
                    </a:lnTo>
                    <a:lnTo>
                      <a:pt x="123" y="5"/>
                    </a:lnTo>
                    <a:lnTo>
                      <a:pt x="124" y="5"/>
                    </a:lnTo>
                    <a:lnTo>
                      <a:pt x="124" y="5"/>
                    </a:lnTo>
                    <a:lnTo>
                      <a:pt x="127" y="5"/>
                    </a:lnTo>
                    <a:lnTo>
                      <a:pt x="128" y="5"/>
                    </a:lnTo>
                    <a:lnTo>
                      <a:pt x="129" y="5"/>
                    </a:lnTo>
                    <a:lnTo>
                      <a:pt x="130" y="5"/>
                    </a:lnTo>
                    <a:lnTo>
                      <a:pt x="130" y="5"/>
                    </a:lnTo>
                    <a:lnTo>
                      <a:pt x="131" y="5"/>
                    </a:lnTo>
                    <a:lnTo>
                      <a:pt x="132" y="5"/>
                    </a:lnTo>
                    <a:lnTo>
                      <a:pt x="133" y="5"/>
                    </a:lnTo>
                    <a:lnTo>
                      <a:pt x="133" y="5"/>
                    </a:lnTo>
                    <a:lnTo>
                      <a:pt x="133" y="5"/>
                    </a:lnTo>
                    <a:lnTo>
                      <a:pt x="134" y="5"/>
                    </a:lnTo>
                    <a:lnTo>
                      <a:pt x="135" y="5"/>
                    </a:lnTo>
                    <a:lnTo>
                      <a:pt x="136" y="5"/>
                    </a:lnTo>
                    <a:lnTo>
                      <a:pt x="136" y="5"/>
                    </a:lnTo>
                    <a:lnTo>
                      <a:pt x="137" y="5"/>
                    </a:lnTo>
                    <a:lnTo>
                      <a:pt x="138" y="5"/>
                    </a:lnTo>
                    <a:lnTo>
                      <a:pt x="139" y="5"/>
                    </a:lnTo>
                    <a:lnTo>
                      <a:pt x="139" y="5"/>
                    </a:lnTo>
                    <a:lnTo>
                      <a:pt x="139" y="5"/>
                    </a:lnTo>
                    <a:lnTo>
                      <a:pt x="140" y="6"/>
                    </a:lnTo>
                    <a:lnTo>
                      <a:pt x="141" y="6"/>
                    </a:lnTo>
                    <a:lnTo>
                      <a:pt x="142" y="6"/>
                    </a:lnTo>
                    <a:lnTo>
                      <a:pt x="142" y="6"/>
                    </a:lnTo>
                    <a:lnTo>
                      <a:pt x="143" y="6"/>
                    </a:lnTo>
                    <a:lnTo>
                      <a:pt x="144" y="6"/>
                    </a:lnTo>
                    <a:lnTo>
                      <a:pt x="145" y="6"/>
                    </a:lnTo>
                    <a:lnTo>
                      <a:pt x="145" y="6"/>
                    </a:lnTo>
                    <a:lnTo>
                      <a:pt x="145" y="6"/>
                    </a:lnTo>
                    <a:lnTo>
                      <a:pt x="146" y="6"/>
                    </a:lnTo>
                    <a:lnTo>
                      <a:pt x="147" y="6"/>
                    </a:lnTo>
                    <a:lnTo>
                      <a:pt x="148" y="6"/>
                    </a:lnTo>
                    <a:lnTo>
                      <a:pt x="148" y="6"/>
                    </a:lnTo>
                    <a:lnTo>
                      <a:pt x="149" y="6"/>
                    </a:lnTo>
                    <a:lnTo>
                      <a:pt x="150" y="6"/>
                    </a:lnTo>
                    <a:lnTo>
                      <a:pt x="151" y="6"/>
                    </a:lnTo>
                    <a:lnTo>
                      <a:pt x="151" y="6"/>
                    </a:lnTo>
                    <a:lnTo>
                      <a:pt x="151" y="6"/>
                    </a:lnTo>
                    <a:lnTo>
                      <a:pt x="152" y="6"/>
                    </a:lnTo>
                    <a:lnTo>
                      <a:pt x="153" y="6"/>
                    </a:lnTo>
                    <a:lnTo>
                      <a:pt x="154" y="6"/>
                    </a:lnTo>
                    <a:lnTo>
                      <a:pt x="155" y="6"/>
                    </a:lnTo>
                    <a:lnTo>
                      <a:pt x="156" y="6"/>
                    </a:lnTo>
                    <a:lnTo>
                      <a:pt x="157" y="6"/>
                    </a:lnTo>
                    <a:lnTo>
                      <a:pt x="157" y="6"/>
                    </a:lnTo>
                    <a:lnTo>
                      <a:pt x="158" y="6"/>
                    </a:lnTo>
                    <a:lnTo>
                      <a:pt x="160" y="6"/>
                    </a:lnTo>
                    <a:lnTo>
                      <a:pt x="162" y="6"/>
                    </a:lnTo>
                    <a:lnTo>
                      <a:pt x="163" y="6"/>
                    </a:lnTo>
                    <a:lnTo>
                      <a:pt x="164" y="6"/>
                    </a:lnTo>
                    <a:lnTo>
                      <a:pt x="165" y="6"/>
                    </a:lnTo>
                    <a:lnTo>
                      <a:pt x="166" y="6"/>
                    </a:lnTo>
                    <a:lnTo>
                      <a:pt x="166" y="6"/>
                    </a:lnTo>
                    <a:lnTo>
                      <a:pt x="168" y="6"/>
                    </a:lnTo>
                    <a:lnTo>
                      <a:pt x="169" y="6"/>
                    </a:lnTo>
                    <a:lnTo>
                      <a:pt x="171" y="7"/>
                    </a:lnTo>
                    <a:lnTo>
                      <a:pt x="172" y="7"/>
                    </a:lnTo>
                    <a:lnTo>
                      <a:pt x="172" y="7"/>
                    </a:lnTo>
                    <a:lnTo>
                      <a:pt x="175" y="7"/>
                    </a:lnTo>
                    <a:lnTo>
                      <a:pt x="175" y="7"/>
                    </a:lnTo>
                    <a:lnTo>
                      <a:pt x="176" y="7"/>
                    </a:lnTo>
                    <a:lnTo>
                      <a:pt x="177" y="7"/>
                    </a:lnTo>
                    <a:lnTo>
                      <a:pt x="178" y="7"/>
                    </a:lnTo>
                    <a:lnTo>
                      <a:pt x="178" y="7"/>
                    </a:lnTo>
                    <a:lnTo>
                      <a:pt x="179" y="7"/>
                    </a:lnTo>
                    <a:lnTo>
                      <a:pt x="181" y="7"/>
                    </a:lnTo>
                    <a:lnTo>
                      <a:pt x="181" y="7"/>
                    </a:lnTo>
                    <a:lnTo>
                      <a:pt x="184" y="7"/>
                    </a:lnTo>
                    <a:lnTo>
                      <a:pt x="185" y="7"/>
                    </a:lnTo>
                    <a:lnTo>
                      <a:pt x="186" y="7"/>
                    </a:lnTo>
                    <a:lnTo>
                      <a:pt x="187" y="7"/>
                    </a:lnTo>
                    <a:lnTo>
                      <a:pt x="189" y="7"/>
                    </a:lnTo>
                    <a:lnTo>
                      <a:pt x="189" y="7"/>
                    </a:lnTo>
                    <a:lnTo>
                      <a:pt x="190" y="7"/>
                    </a:lnTo>
                    <a:lnTo>
                      <a:pt x="192" y="7"/>
                    </a:lnTo>
                    <a:lnTo>
                      <a:pt x="197" y="7"/>
                    </a:lnTo>
                    <a:lnTo>
                      <a:pt x="199" y="7"/>
                    </a:lnTo>
                    <a:lnTo>
                      <a:pt x="201" y="7"/>
                    </a:lnTo>
                    <a:lnTo>
                      <a:pt x="202" y="7"/>
                    </a:lnTo>
                    <a:lnTo>
                      <a:pt x="202" y="7"/>
                    </a:lnTo>
                    <a:lnTo>
                      <a:pt x="203" y="7"/>
                    </a:lnTo>
                    <a:lnTo>
                      <a:pt x="205" y="7"/>
                    </a:lnTo>
                    <a:lnTo>
                      <a:pt x="205" y="7"/>
                    </a:lnTo>
                    <a:lnTo>
                      <a:pt x="208" y="7"/>
                    </a:lnTo>
                    <a:lnTo>
                      <a:pt x="208" y="7"/>
                    </a:lnTo>
                    <a:lnTo>
                      <a:pt x="210" y="7"/>
                    </a:lnTo>
                    <a:lnTo>
                      <a:pt x="211" y="7"/>
                    </a:lnTo>
                    <a:lnTo>
                      <a:pt x="214" y="7"/>
                    </a:lnTo>
                    <a:lnTo>
                      <a:pt x="214" y="7"/>
                    </a:lnTo>
                    <a:lnTo>
                      <a:pt x="215" y="7"/>
                    </a:lnTo>
                    <a:lnTo>
                      <a:pt x="216" y="7"/>
                    </a:lnTo>
                    <a:lnTo>
                      <a:pt x="217" y="7"/>
                    </a:lnTo>
                    <a:lnTo>
                      <a:pt x="217" y="7"/>
                    </a:lnTo>
                    <a:lnTo>
                      <a:pt x="217" y="7"/>
                    </a:lnTo>
                    <a:lnTo>
                      <a:pt x="218" y="7"/>
                    </a:lnTo>
                    <a:lnTo>
                      <a:pt x="219" y="7"/>
                    </a:lnTo>
                    <a:lnTo>
                      <a:pt x="220" y="7"/>
                    </a:lnTo>
                    <a:lnTo>
                      <a:pt x="220" y="7"/>
                    </a:lnTo>
                    <a:lnTo>
                      <a:pt x="222" y="7"/>
                    </a:lnTo>
                    <a:lnTo>
                      <a:pt x="225" y="7"/>
                    </a:lnTo>
                    <a:lnTo>
                      <a:pt x="229" y="7"/>
                    </a:lnTo>
                    <a:lnTo>
                      <a:pt x="230" y="7"/>
                    </a:lnTo>
                    <a:lnTo>
                      <a:pt x="231" y="7"/>
                    </a:lnTo>
                    <a:lnTo>
                      <a:pt x="232" y="7"/>
                    </a:lnTo>
                    <a:lnTo>
                      <a:pt x="232" y="7"/>
                    </a:lnTo>
                    <a:lnTo>
                      <a:pt x="233" y="7"/>
                    </a:lnTo>
                    <a:lnTo>
                      <a:pt x="233" y="7"/>
                    </a:lnTo>
                    <a:lnTo>
                      <a:pt x="234" y="7"/>
                    </a:lnTo>
                    <a:lnTo>
                      <a:pt x="235" y="7"/>
                    </a:lnTo>
                    <a:lnTo>
                      <a:pt x="236" y="7"/>
                    </a:lnTo>
                    <a:lnTo>
                      <a:pt x="236" y="7"/>
                    </a:lnTo>
                    <a:lnTo>
                      <a:pt x="237" y="7"/>
                    </a:lnTo>
                    <a:lnTo>
                      <a:pt x="238" y="7"/>
                    </a:lnTo>
                    <a:lnTo>
                      <a:pt x="239" y="7"/>
                    </a:lnTo>
                    <a:lnTo>
                      <a:pt x="239" y="7"/>
                    </a:lnTo>
                    <a:lnTo>
                      <a:pt x="239" y="7"/>
                    </a:lnTo>
                    <a:lnTo>
                      <a:pt x="240" y="7"/>
                    </a:lnTo>
                    <a:lnTo>
                      <a:pt x="241" y="7"/>
                    </a:lnTo>
                    <a:lnTo>
                      <a:pt x="242" y="7"/>
                    </a:lnTo>
                    <a:lnTo>
                      <a:pt x="242" y="7"/>
                    </a:lnTo>
                    <a:lnTo>
                      <a:pt x="243" y="7"/>
                    </a:lnTo>
                    <a:lnTo>
                      <a:pt x="244" y="7"/>
                    </a:lnTo>
                    <a:lnTo>
                      <a:pt x="245" y="7"/>
                    </a:lnTo>
                    <a:lnTo>
                      <a:pt x="245" y="7"/>
                    </a:lnTo>
                    <a:lnTo>
                      <a:pt x="245" y="7"/>
                    </a:lnTo>
                    <a:lnTo>
                      <a:pt x="247" y="7"/>
                    </a:lnTo>
                    <a:lnTo>
                      <a:pt x="248" y="7"/>
                    </a:lnTo>
                    <a:lnTo>
                      <a:pt x="249" y="7"/>
                    </a:lnTo>
                    <a:lnTo>
                      <a:pt x="250" y="7"/>
                    </a:lnTo>
                    <a:lnTo>
                      <a:pt x="250" y="7"/>
                    </a:lnTo>
                    <a:lnTo>
                      <a:pt x="251" y="7"/>
                    </a:lnTo>
                    <a:lnTo>
                      <a:pt x="252" y="7"/>
                    </a:lnTo>
                    <a:lnTo>
                      <a:pt x="253" y="7"/>
                    </a:lnTo>
                    <a:lnTo>
                      <a:pt x="254" y="7"/>
                    </a:lnTo>
                    <a:lnTo>
                      <a:pt x="255" y="7"/>
                    </a:lnTo>
                    <a:lnTo>
                      <a:pt x="256" y="7"/>
                    </a:lnTo>
                    <a:lnTo>
                      <a:pt x="256" y="7"/>
                    </a:lnTo>
                    <a:lnTo>
                      <a:pt x="256" y="8"/>
                    </a:lnTo>
                    <a:lnTo>
                      <a:pt x="256" y="8"/>
                    </a:lnTo>
                    <a:lnTo>
                      <a:pt x="257" y="8"/>
                    </a:lnTo>
                    <a:lnTo>
                      <a:pt x="257" y="8"/>
                    </a:lnTo>
                    <a:lnTo>
                      <a:pt x="257" y="9"/>
                    </a:lnTo>
                    <a:lnTo>
                      <a:pt x="258" y="9"/>
                    </a:lnTo>
                    <a:lnTo>
                      <a:pt x="258" y="10"/>
                    </a:lnTo>
                    <a:lnTo>
                      <a:pt x="259" y="10"/>
                    </a:lnTo>
                    <a:lnTo>
                      <a:pt x="260" y="10"/>
                    </a:lnTo>
                    <a:lnTo>
                      <a:pt x="260" y="11"/>
                    </a:lnTo>
                    <a:lnTo>
                      <a:pt x="260" y="11"/>
                    </a:lnTo>
                    <a:lnTo>
                      <a:pt x="260" y="11"/>
                    </a:lnTo>
                    <a:lnTo>
                      <a:pt x="260" y="12"/>
                    </a:lnTo>
                    <a:lnTo>
                      <a:pt x="261" y="12"/>
                    </a:lnTo>
                    <a:lnTo>
                      <a:pt x="261" y="11"/>
                    </a:lnTo>
                    <a:lnTo>
                      <a:pt x="262" y="11"/>
                    </a:lnTo>
                    <a:lnTo>
                      <a:pt x="262" y="12"/>
                    </a:lnTo>
                    <a:lnTo>
                      <a:pt x="262" y="13"/>
                    </a:lnTo>
                    <a:lnTo>
                      <a:pt x="263" y="13"/>
                    </a:lnTo>
                    <a:lnTo>
                      <a:pt x="263" y="14"/>
                    </a:lnTo>
                    <a:lnTo>
                      <a:pt x="264" y="14"/>
                    </a:lnTo>
                    <a:lnTo>
                      <a:pt x="265" y="14"/>
                    </a:lnTo>
                    <a:lnTo>
                      <a:pt x="266" y="14"/>
                    </a:lnTo>
                    <a:lnTo>
                      <a:pt x="266" y="14"/>
                    </a:lnTo>
                    <a:lnTo>
                      <a:pt x="266" y="13"/>
                    </a:lnTo>
                    <a:lnTo>
                      <a:pt x="266" y="12"/>
                    </a:lnTo>
                    <a:lnTo>
                      <a:pt x="267" y="11"/>
                    </a:lnTo>
                    <a:lnTo>
                      <a:pt x="268" y="12"/>
                    </a:lnTo>
                    <a:lnTo>
                      <a:pt x="269" y="11"/>
                    </a:lnTo>
                    <a:lnTo>
                      <a:pt x="269" y="11"/>
                    </a:lnTo>
                    <a:lnTo>
                      <a:pt x="269" y="12"/>
                    </a:lnTo>
                    <a:lnTo>
                      <a:pt x="270" y="12"/>
                    </a:lnTo>
                    <a:lnTo>
                      <a:pt x="270" y="13"/>
                    </a:lnTo>
                    <a:lnTo>
                      <a:pt x="270" y="14"/>
                    </a:lnTo>
                    <a:lnTo>
                      <a:pt x="269" y="14"/>
                    </a:lnTo>
                    <a:lnTo>
                      <a:pt x="269" y="14"/>
                    </a:lnTo>
                    <a:lnTo>
                      <a:pt x="270" y="14"/>
                    </a:lnTo>
                    <a:lnTo>
                      <a:pt x="270" y="15"/>
                    </a:lnTo>
                    <a:lnTo>
                      <a:pt x="271" y="15"/>
                    </a:lnTo>
                    <a:lnTo>
                      <a:pt x="272" y="15"/>
                    </a:lnTo>
                    <a:lnTo>
                      <a:pt x="272" y="15"/>
                    </a:lnTo>
                    <a:lnTo>
                      <a:pt x="272" y="16"/>
                    </a:lnTo>
                    <a:lnTo>
                      <a:pt x="272" y="17"/>
                    </a:lnTo>
                    <a:lnTo>
                      <a:pt x="272" y="17"/>
                    </a:lnTo>
                    <a:lnTo>
                      <a:pt x="272" y="17"/>
                    </a:lnTo>
                    <a:lnTo>
                      <a:pt x="271" y="18"/>
                    </a:lnTo>
                    <a:lnTo>
                      <a:pt x="270" y="18"/>
                    </a:lnTo>
                    <a:lnTo>
                      <a:pt x="270" y="18"/>
                    </a:lnTo>
                    <a:lnTo>
                      <a:pt x="271" y="19"/>
                    </a:lnTo>
                    <a:lnTo>
                      <a:pt x="272" y="19"/>
                    </a:lnTo>
                    <a:lnTo>
                      <a:pt x="272" y="18"/>
                    </a:lnTo>
                    <a:lnTo>
                      <a:pt x="272" y="18"/>
                    </a:lnTo>
                    <a:lnTo>
                      <a:pt x="272" y="18"/>
                    </a:lnTo>
                    <a:lnTo>
                      <a:pt x="272" y="19"/>
                    </a:lnTo>
                    <a:lnTo>
                      <a:pt x="272" y="20"/>
                    </a:lnTo>
                    <a:lnTo>
                      <a:pt x="272" y="20"/>
                    </a:lnTo>
                    <a:lnTo>
                      <a:pt x="272" y="20"/>
                    </a:lnTo>
                    <a:lnTo>
                      <a:pt x="271" y="20"/>
                    </a:lnTo>
                    <a:lnTo>
                      <a:pt x="270" y="20"/>
                    </a:lnTo>
                    <a:lnTo>
                      <a:pt x="270" y="20"/>
                    </a:lnTo>
                    <a:lnTo>
                      <a:pt x="269" y="20"/>
                    </a:lnTo>
                    <a:lnTo>
                      <a:pt x="269" y="20"/>
                    </a:lnTo>
                    <a:lnTo>
                      <a:pt x="269" y="20"/>
                    </a:lnTo>
                    <a:lnTo>
                      <a:pt x="269" y="22"/>
                    </a:lnTo>
                    <a:lnTo>
                      <a:pt x="269" y="23"/>
                    </a:lnTo>
                    <a:lnTo>
                      <a:pt x="269" y="23"/>
                    </a:lnTo>
                    <a:lnTo>
                      <a:pt x="268" y="23"/>
                    </a:lnTo>
                    <a:lnTo>
                      <a:pt x="267" y="23"/>
                    </a:lnTo>
                    <a:lnTo>
                      <a:pt x="266" y="23"/>
                    </a:lnTo>
                    <a:lnTo>
                      <a:pt x="266" y="24"/>
                    </a:lnTo>
                    <a:lnTo>
                      <a:pt x="266" y="24"/>
                    </a:lnTo>
                    <a:lnTo>
                      <a:pt x="266" y="25"/>
                    </a:lnTo>
                    <a:lnTo>
                      <a:pt x="266" y="26"/>
                    </a:lnTo>
                    <a:lnTo>
                      <a:pt x="266" y="26"/>
                    </a:lnTo>
                    <a:lnTo>
                      <a:pt x="266" y="26"/>
                    </a:lnTo>
                    <a:lnTo>
                      <a:pt x="266" y="26"/>
                    </a:lnTo>
                    <a:lnTo>
                      <a:pt x="266" y="27"/>
                    </a:lnTo>
                    <a:lnTo>
                      <a:pt x="266" y="28"/>
                    </a:lnTo>
                    <a:lnTo>
                      <a:pt x="265" y="28"/>
                    </a:lnTo>
                    <a:lnTo>
                      <a:pt x="264" y="28"/>
                    </a:lnTo>
                    <a:lnTo>
                      <a:pt x="263" y="28"/>
                    </a:lnTo>
                    <a:lnTo>
                      <a:pt x="263" y="30"/>
                    </a:lnTo>
                    <a:lnTo>
                      <a:pt x="263" y="30"/>
                    </a:lnTo>
                    <a:lnTo>
                      <a:pt x="264" y="30"/>
                    </a:lnTo>
                    <a:lnTo>
                      <a:pt x="264" y="31"/>
                    </a:lnTo>
                    <a:lnTo>
                      <a:pt x="265" y="32"/>
                    </a:lnTo>
                    <a:lnTo>
                      <a:pt x="266" y="32"/>
                    </a:lnTo>
                    <a:lnTo>
                      <a:pt x="266" y="33"/>
                    </a:lnTo>
                    <a:lnTo>
                      <a:pt x="266" y="33"/>
                    </a:lnTo>
                    <a:lnTo>
                      <a:pt x="266" y="33"/>
                    </a:lnTo>
                    <a:lnTo>
                      <a:pt x="266" y="34"/>
                    </a:lnTo>
                    <a:lnTo>
                      <a:pt x="266" y="34"/>
                    </a:lnTo>
                    <a:lnTo>
                      <a:pt x="267" y="34"/>
                    </a:lnTo>
                    <a:lnTo>
                      <a:pt x="267" y="35"/>
                    </a:lnTo>
                    <a:lnTo>
                      <a:pt x="268" y="35"/>
                    </a:lnTo>
                    <a:lnTo>
                      <a:pt x="269" y="36"/>
                    </a:lnTo>
                    <a:lnTo>
                      <a:pt x="269" y="36"/>
                    </a:lnTo>
                    <a:lnTo>
                      <a:pt x="269" y="36"/>
                    </a:lnTo>
                    <a:lnTo>
                      <a:pt x="269" y="37"/>
                    </a:lnTo>
                    <a:lnTo>
                      <a:pt x="270" y="37"/>
                    </a:lnTo>
                    <a:lnTo>
                      <a:pt x="270" y="38"/>
                    </a:lnTo>
                    <a:lnTo>
                      <a:pt x="271" y="38"/>
                    </a:lnTo>
                    <a:lnTo>
                      <a:pt x="272" y="38"/>
                    </a:lnTo>
                    <a:lnTo>
                      <a:pt x="272" y="38"/>
                    </a:lnTo>
                    <a:lnTo>
                      <a:pt x="272" y="39"/>
                    </a:lnTo>
                    <a:lnTo>
                      <a:pt x="272" y="39"/>
                    </a:lnTo>
                    <a:lnTo>
                      <a:pt x="272" y="39"/>
                    </a:lnTo>
                    <a:lnTo>
                      <a:pt x="272" y="40"/>
                    </a:lnTo>
                    <a:lnTo>
                      <a:pt x="272" y="42"/>
                    </a:lnTo>
                    <a:lnTo>
                      <a:pt x="272" y="42"/>
                    </a:lnTo>
                    <a:lnTo>
                      <a:pt x="272" y="42"/>
                    </a:lnTo>
                    <a:lnTo>
                      <a:pt x="272" y="43"/>
                    </a:lnTo>
                    <a:lnTo>
                      <a:pt x="272" y="43"/>
                    </a:lnTo>
                    <a:lnTo>
                      <a:pt x="273" y="43"/>
                    </a:lnTo>
                    <a:lnTo>
                      <a:pt x="273" y="44"/>
                    </a:lnTo>
                    <a:lnTo>
                      <a:pt x="274" y="44"/>
                    </a:lnTo>
                    <a:lnTo>
                      <a:pt x="274" y="45"/>
                    </a:lnTo>
                    <a:lnTo>
                      <a:pt x="274" y="45"/>
                    </a:lnTo>
                    <a:lnTo>
                      <a:pt x="274" y="46"/>
                    </a:lnTo>
                    <a:lnTo>
                      <a:pt x="274" y="47"/>
                    </a:lnTo>
                    <a:lnTo>
                      <a:pt x="275" y="47"/>
                    </a:lnTo>
                    <a:lnTo>
                      <a:pt x="275" y="47"/>
                    </a:lnTo>
                    <a:lnTo>
                      <a:pt x="276" y="47"/>
                    </a:lnTo>
                    <a:lnTo>
                      <a:pt x="276" y="48"/>
                    </a:lnTo>
                    <a:lnTo>
                      <a:pt x="277" y="48"/>
                    </a:lnTo>
                    <a:lnTo>
                      <a:pt x="278" y="48"/>
                    </a:lnTo>
                    <a:lnTo>
                      <a:pt x="278" y="48"/>
                    </a:lnTo>
                    <a:lnTo>
                      <a:pt x="278" y="48"/>
                    </a:lnTo>
                    <a:lnTo>
                      <a:pt x="279" y="48"/>
                    </a:lnTo>
                    <a:lnTo>
                      <a:pt x="280" y="48"/>
                    </a:lnTo>
                    <a:lnTo>
                      <a:pt x="281" y="48"/>
                    </a:lnTo>
                    <a:lnTo>
                      <a:pt x="281" y="49"/>
                    </a:lnTo>
                    <a:lnTo>
                      <a:pt x="281" y="49"/>
                    </a:lnTo>
                    <a:lnTo>
                      <a:pt x="282" y="49"/>
                    </a:lnTo>
                    <a:lnTo>
                      <a:pt x="283" y="49"/>
                    </a:lnTo>
                    <a:lnTo>
                      <a:pt x="284" y="49"/>
                    </a:lnTo>
                    <a:lnTo>
                      <a:pt x="284" y="50"/>
                    </a:lnTo>
                    <a:lnTo>
                      <a:pt x="283" y="51"/>
                    </a:lnTo>
                    <a:lnTo>
                      <a:pt x="283" y="52"/>
                    </a:lnTo>
                    <a:lnTo>
                      <a:pt x="283" y="53"/>
                    </a:lnTo>
                    <a:lnTo>
                      <a:pt x="283" y="54"/>
                    </a:lnTo>
                    <a:lnTo>
                      <a:pt x="283" y="55"/>
                    </a:lnTo>
                    <a:lnTo>
                      <a:pt x="283" y="56"/>
                    </a:lnTo>
                    <a:lnTo>
                      <a:pt x="283" y="56"/>
                    </a:lnTo>
                    <a:lnTo>
                      <a:pt x="283" y="57"/>
                    </a:lnTo>
                    <a:lnTo>
                      <a:pt x="283" y="57"/>
                    </a:lnTo>
                    <a:lnTo>
                      <a:pt x="283" y="58"/>
                    </a:lnTo>
                    <a:lnTo>
                      <a:pt x="283" y="59"/>
                    </a:lnTo>
                    <a:lnTo>
                      <a:pt x="283" y="60"/>
                    </a:lnTo>
                    <a:lnTo>
                      <a:pt x="283" y="60"/>
                    </a:lnTo>
                    <a:lnTo>
                      <a:pt x="283" y="61"/>
                    </a:lnTo>
                    <a:lnTo>
                      <a:pt x="283" y="62"/>
                    </a:lnTo>
                    <a:lnTo>
                      <a:pt x="283" y="63"/>
                    </a:lnTo>
                    <a:lnTo>
                      <a:pt x="283" y="63"/>
                    </a:lnTo>
                    <a:lnTo>
                      <a:pt x="283" y="64"/>
                    </a:lnTo>
                    <a:lnTo>
                      <a:pt x="283" y="65"/>
                    </a:lnTo>
                    <a:lnTo>
                      <a:pt x="283" y="66"/>
                    </a:lnTo>
                    <a:lnTo>
                      <a:pt x="283" y="70"/>
                    </a:lnTo>
                    <a:lnTo>
                      <a:pt x="283" y="71"/>
                    </a:lnTo>
                    <a:lnTo>
                      <a:pt x="283" y="71"/>
                    </a:lnTo>
                    <a:lnTo>
                      <a:pt x="283" y="72"/>
                    </a:lnTo>
                    <a:lnTo>
                      <a:pt x="283" y="73"/>
                    </a:lnTo>
                    <a:lnTo>
                      <a:pt x="283" y="73"/>
                    </a:lnTo>
                    <a:lnTo>
                      <a:pt x="283" y="74"/>
                    </a:lnTo>
                    <a:lnTo>
                      <a:pt x="283" y="75"/>
                    </a:lnTo>
                    <a:lnTo>
                      <a:pt x="283" y="76"/>
                    </a:lnTo>
                    <a:lnTo>
                      <a:pt x="283" y="76"/>
                    </a:lnTo>
                    <a:lnTo>
                      <a:pt x="283" y="77"/>
                    </a:lnTo>
                    <a:lnTo>
                      <a:pt x="283" y="79"/>
                    </a:lnTo>
                    <a:lnTo>
                      <a:pt x="283" y="79"/>
                    </a:lnTo>
                    <a:lnTo>
                      <a:pt x="283" y="80"/>
                    </a:lnTo>
                    <a:lnTo>
                      <a:pt x="283" y="82"/>
                    </a:lnTo>
                    <a:lnTo>
                      <a:pt x="283" y="82"/>
                    </a:lnTo>
                    <a:lnTo>
                      <a:pt x="283" y="83"/>
                    </a:lnTo>
                    <a:lnTo>
                      <a:pt x="283" y="84"/>
                    </a:lnTo>
                    <a:lnTo>
                      <a:pt x="283" y="85"/>
                    </a:lnTo>
                    <a:lnTo>
                      <a:pt x="283" y="85"/>
                    </a:lnTo>
                    <a:lnTo>
                      <a:pt x="283" y="86"/>
                    </a:lnTo>
                    <a:lnTo>
                      <a:pt x="283" y="87"/>
                    </a:lnTo>
                    <a:lnTo>
                      <a:pt x="283" y="88"/>
                    </a:lnTo>
                    <a:lnTo>
                      <a:pt x="283" y="89"/>
                    </a:lnTo>
                    <a:lnTo>
                      <a:pt x="283" y="92"/>
                    </a:lnTo>
                    <a:lnTo>
                      <a:pt x="283" y="94"/>
                    </a:lnTo>
                    <a:lnTo>
                      <a:pt x="283" y="97"/>
                    </a:lnTo>
                    <a:lnTo>
                      <a:pt x="283" y="99"/>
                    </a:lnTo>
                    <a:lnTo>
                      <a:pt x="283" y="100"/>
                    </a:lnTo>
                    <a:lnTo>
                      <a:pt x="283" y="101"/>
                    </a:lnTo>
                    <a:lnTo>
                      <a:pt x="283" y="102"/>
                    </a:lnTo>
                    <a:lnTo>
                      <a:pt x="284" y="102"/>
                    </a:lnTo>
                    <a:lnTo>
                      <a:pt x="284" y="104"/>
                    </a:lnTo>
                    <a:lnTo>
                      <a:pt x="284" y="105"/>
                    </a:lnTo>
                    <a:lnTo>
                      <a:pt x="284" y="106"/>
                    </a:lnTo>
                    <a:lnTo>
                      <a:pt x="284" y="107"/>
                    </a:lnTo>
                    <a:lnTo>
                      <a:pt x="284" y="109"/>
                    </a:lnTo>
                    <a:lnTo>
                      <a:pt x="284" y="110"/>
                    </a:lnTo>
                    <a:lnTo>
                      <a:pt x="284" y="111"/>
                    </a:lnTo>
                    <a:lnTo>
                      <a:pt x="284" y="113"/>
                    </a:lnTo>
                    <a:lnTo>
                      <a:pt x="284" y="114"/>
                    </a:lnTo>
                    <a:lnTo>
                      <a:pt x="284" y="116"/>
                    </a:lnTo>
                    <a:lnTo>
                      <a:pt x="284" y="117"/>
                    </a:lnTo>
                    <a:lnTo>
                      <a:pt x="284" y="118"/>
                    </a:lnTo>
                    <a:lnTo>
                      <a:pt x="284" y="121"/>
                    </a:lnTo>
                    <a:lnTo>
                      <a:pt x="284" y="122"/>
                    </a:lnTo>
                    <a:lnTo>
                      <a:pt x="284" y="124"/>
                    </a:lnTo>
                    <a:lnTo>
                      <a:pt x="284" y="125"/>
                    </a:lnTo>
                    <a:lnTo>
                      <a:pt x="284" y="125"/>
                    </a:lnTo>
                    <a:lnTo>
                      <a:pt x="284" y="125"/>
                    </a:lnTo>
                    <a:lnTo>
                      <a:pt x="284" y="126"/>
                    </a:lnTo>
                    <a:lnTo>
                      <a:pt x="284" y="127"/>
                    </a:lnTo>
                    <a:lnTo>
                      <a:pt x="284" y="128"/>
                    </a:lnTo>
                    <a:lnTo>
                      <a:pt x="284" y="128"/>
                    </a:lnTo>
                    <a:lnTo>
                      <a:pt x="284" y="129"/>
                    </a:lnTo>
                    <a:lnTo>
                      <a:pt x="284" y="130"/>
                    </a:lnTo>
                    <a:lnTo>
                      <a:pt x="284" y="131"/>
                    </a:lnTo>
                    <a:lnTo>
                      <a:pt x="284" y="131"/>
                    </a:lnTo>
                    <a:lnTo>
                      <a:pt x="284" y="132"/>
                    </a:lnTo>
                    <a:lnTo>
                      <a:pt x="284" y="133"/>
                    </a:lnTo>
                    <a:lnTo>
                      <a:pt x="284" y="134"/>
                    </a:lnTo>
                    <a:lnTo>
                      <a:pt x="284" y="134"/>
                    </a:lnTo>
                    <a:lnTo>
                      <a:pt x="284" y="137"/>
                    </a:lnTo>
                    <a:lnTo>
                      <a:pt x="284" y="137"/>
                    </a:lnTo>
                    <a:lnTo>
                      <a:pt x="284" y="139"/>
                    </a:lnTo>
                    <a:lnTo>
                      <a:pt x="284" y="140"/>
                    </a:lnTo>
                    <a:lnTo>
                      <a:pt x="284" y="140"/>
                    </a:lnTo>
                    <a:lnTo>
                      <a:pt x="284" y="141"/>
                    </a:lnTo>
                    <a:lnTo>
                      <a:pt x="284" y="142"/>
                    </a:lnTo>
                    <a:lnTo>
                      <a:pt x="284" y="145"/>
                    </a:lnTo>
                    <a:lnTo>
                      <a:pt x="284" y="147"/>
                    </a:lnTo>
                    <a:lnTo>
                      <a:pt x="284" y="149"/>
                    </a:lnTo>
                    <a:lnTo>
                      <a:pt x="284" y="151"/>
                    </a:lnTo>
                    <a:lnTo>
                      <a:pt x="284" y="154"/>
                    </a:lnTo>
                    <a:lnTo>
                      <a:pt x="284" y="155"/>
                    </a:lnTo>
                    <a:lnTo>
                      <a:pt x="284" y="155"/>
                    </a:lnTo>
                    <a:lnTo>
                      <a:pt x="284" y="156"/>
                    </a:lnTo>
                    <a:lnTo>
                      <a:pt x="284" y="158"/>
                    </a:lnTo>
                    <a:lnTo>
                      <a:pt x="281" y="158"/>
                    </a:lnTo>
                    <a:lnTo>
                      <a:pt x="281" y="158"/>
                    </a:lnTo>
                    <a:lnTo>
                      <a:pt x="279" y="158"/>
                    </a:lnTo>
                    <a:lnTo>
                      <a:pt x="278" y="158"/>
                    </a:lnTo>
                    <a:lnTo>
                      <a:pt x="278" y="158"/>
                    </a:lnTo>
                    <a:lnTo>
                      <a:pt x="278" y="159"/>
                    </a:lnTo>
                    <a:lnTo>
                      <a:pt x="278" y="159"/>
                    </a:lnTo>
                    <a:lnTo>
                      <a:pt x="277" y="159"/>
                    </a:lnTo>
                    <a:lnTo>
                      <a:pt x="276" y="159"/>
                    </a:lnTo>
                    <a:lnTo>
                      <a:pt x="275" y="159"/>
                    </a:lnTo>
                    <a:lnTo>
                      <a:pt x="275" y="159"/>
                    </a:lnTo>
                    <a:lnTo>
                      <a:pt x="274" y="159"/>
                    </a:lnTo>
                    <a:lnTo>
                      <a:pt x="273" y="159"/>
                    </a:lnTo>
                    <a:lnTo>
                      <a:pt x="272" y="159"/>
                    </a:lnTo>
                    <a:lnTo>
                      <a:pt x="272" y="159"/>
                    </a:lnTo>
                    <a:lnTo>
                      <a:pt x="272" y="159"/>
                    </a:lnTo>
                    <a:lnTo>
                      <a:pt x="271" y="159"/>
                    </a:lnTo>
                    <a:lnTo>
                      <a:pt x="270" y="159"/>
                    </a:lnTo>
                    <a:lnTo>
                      <a:pt x="269" y="159"/>
                    </a:lnTo>
                    <a:lnTo>
                      <a:pt x="269" y="159"/>
                    </a:lnTo>
                    <a:lnTo>
                      <a:pt x="267" y="159"/>
                    </a:lnTo>
                    <a:lnTo>
                      <a:pt x="266" y="159"/>
                    </a:lnTo>
                    <a:lnTo>
                      <a:pt x="266" y="159"/>
                    </a:lnTo>
                    <a:lnTo>
                      <a:pt x="265" y="159"/>
                    </a:lnTo>
                    <a:lnTo>
                      <a:pt x="263" y="159"/>
                    </a:lnTo>
                    <a:lnTo>
                      <a:pt x="262" y="159"/>
                    </a:lnTo>
                    <a:lnTo>
                      <a:pt x="261" y="159"/>
                    </a:lnTo>
                    <a:lnTo>
                      <a:pt x="260" y="159"/>
                    </a:lnTo>
                    <a:lnTo>
                      <a:pt x="259" y="159"/>
                    </a:lnTo>
                    <a:lnTo>
                      <a:pt x="258" y="159"/>
                    </a:lnTo>
                    <a:lnTo>
                      <a:pt x="257" y="159"/>
                    </a:lnTo>
                    <a:lnTo>
                      <a:pt x="257" y="159"/>
                    </a:lnTo>
                    <a:lnTo>
                      <a:pt x="256" y="159"/>
                    </a:lnTo>
                    <a:lnTo>
                      <a:pt x="256" y="159"/>
                    </a:lnTo>
                    <a:lnTo>
                      <a:pt x="255" y="159"/>
                    </a:lnTo>
                    <a:lnTo>
                      <a:pt x="254" y="159"/>
                    </a:lnTo>
                    <a:lnTo>
                      <a:pt x="254" y="159"/>
                    </a:lnTo>
                    <a:lnTo>
                      <a:pt x="253" y="159"/>
                    </a:lnTo>
                    <a:lnTo>
                      <a:pt x="252" y="159"/>
                    </a:lnTo>
                    <a:lnTo>
                      <a:pt x="251" y="159"/>
                    </a:lnTo>
                    <a:lnTo>
                      <a:pt x="251" y="159"/>
                    </a:lnTo>
                    <a:lnTo>
                      <a:pt x="250" y="159"/>
                    </a:lnTo>
                    <a:lnTo>
                      <a:pt x="250" y="159"/>
                    </a:lnTo>
                    <a:lnTo>
                      <a:pt x="249" y="159"/>
                    </a:lnTo>
                    <a:lnTo>
                      <a:pt x="248" y="159"/>
                    </a:lnTo>
                    <a:lnTo>
                      <a:pt x="248" y="159"/>
                    </a:lnTo>
                    <a:lnTo>
                      <a:pt x="247" y="159"/>
                    </a:lnTo>
                    <a:lnTo>
                      <a:pt x="245" y="159"/>
                    </a:lnTo>
                    <a:lnTo>
                      <a:pt x="244" y="159"/>
                    </a:lnTo>
                    <a:lnTo>
                      <a:pt x="242" y="159"/>
                    </a:lnTo>
                    <a:lnTo>
                      <a:pt x="242" y="159"/>
                    </a:lnTo>
                    <a:lnTo>
                      <a:pt x="241" y="159"/>
                    </a:lnTo>
                    <a:lnTo>
                      <a:pt x="240" y="159"/>
                    </a:lnTo>
                    <a:lnTo>
                      <a:pt x="239" y="159"/>
                    </a:lnTo>
                    <a:lnTo>
                      <a:pt x="239" y="159"/>
                    </a:lnTo>
                    <a:lnTo>
                      <a:pt x="239" y="159"/>
                    </a:lnTo>
                    <a:lnTo>
                      <a:pt x="238" y="159"/>
                    </a:lnTo>
                    <a:lnTo>
                      <a:pt x="237" y="159"/>
                    </a:lnTo>
                    <a:lnTo>
                      <a:pt x="236" y="159"/>
                    </a:lnTo>
                    <a:lnTo>
                      <a:pt x="236" y="159"/>
                    </a:lnTo>
                    <a:lnTo>
                      <a:pt x="235" y="159"/>
                    </a:lnTo>
                    <a:lnTo>
                      <a:pt x="234" y="159"/>
                    </a:lnTo>
                    <a:lnTo>
                      <a:pt x="233" y="159"/>
                    </a:lnTo>
                    <a:lnTo>
                      <a:pt x="233" y="159"/>
                    </a:lnTo>
                    <a:lnTo>
                      <a:pt x="232" y="159"/>
                    </a:lnTo>
                    <a:lnTo>
                      <a:pt x="232" y="159"/>
                    </a:lnTo>
                    <a:lnTo>
                      <a:pt x="231" y="159"/>
                    </a:lnTo>
                    <a:lnTo>
                      <a:pt x="226" y="159"/>
                    </a:lnTo>
                    <a:lnTo>
                      <a:pt x="226" y="159"/>
                    </a:lnTo>
                    <a:lnTo>
                      <a:pt x="225" y="159"/>
                    </a:lnTo>
                    <a:lnTo>
                      <a:pt x="223" y="159"/>
                    </a:lnTo>
                    <a:lnTo>
                      <a:pt x="223" y="159"/>
                    </a:lnTo>
                    <a:lnTo>
                      <a:pt x="222" y="159"/>
                    </a:lnTo>
                    <a:lnTo>
                      <a:pt x="222" y="159"/>
                    </a:lnTo>
                    <a:lnTo>
                      <a:pt x="220" y="159"/>
                    </a:lnTo>
                    <a:lnTo>
                      <a:pt x="220" y="159"/>
                    </a:lnTo>
                    <a:lnTo>
                      <a:pt x="219" y="159"/>
                    </a:lnTo>
                    <a:lnTo>
                      <a:pt x="218" y="159"/>
                    </a:lnTo>
                    <a:lnTo>
                      <a:pt x="217" y="159"/>
                    </a:lnTo>
                    <a:lnTo>
                      <a:pt x="215" y="159"/>
                    </a:lnTo>
                    <a:lnTo>
                      <a:pt x="214" y="159"/>
                    </a:lnTo>
                    <a:lnTo>
                      <a:pt x="211" y="159"/>
                    </a:lnTo>
                    <a:lnTo>
                      <a:pt x="211" y="159"/>
                    </a:lnTo>
                    <a:lnTo>
                      <a:pt x="206" y="159"/>
                    </a:lnTo>
                    <a:lnTo>
                      <a:pt x="205" y="159"/>
                    </a:lnTo>
                    <a:lnTo>
                      <a:pt x="204" y="159"/>
                    </a:lnTo>
                    <a:lnTo>
                      <a:pt x="203" y="159"/>
                    </a:lnTo>
                    <a:lnTo>
                      <a:pt x="202" y="159"/>
                    </a:lnTo>
                    <a:lnTo>
                      <a:pt x="202" y="159"/>
                    </a:lnTo>
                    <a:lnTo>
                      <a:pt x="201" y="159"/>
                    </a:lnTo>
                    <a:lnTo>
                      <a:pt x="200" y="159"/>
                    </a:lnTo>
                    <a:lnTo>
                      <a:pt x="199" y="159"/>
                    </a:lnTo>
                    <a:lnTo>
                      <a:pt x="199" y="159"/>
                    </a:lnTo>
                    <a:lnTo>
                      <a:pt x="198" y="159"/>
                    </a:lnTo>
                    <a:lnTo>
                      <a:pt x="197" y="159"/>
                    </a:lnTo>
                    <a:lnTo>
                      <a:pt x="196" y="159"/>
                    </a:lnTo>
                    <a:lnTo>
                      <a:pt x="195" y="159"/>
                    </a:lnTo>
                    <a:lnTo>
                      <a:pt x="194" y="159"/>
                    </a:lnTo>
                    <a:lnTo>
                      <a:pt x="193" y="159"/>
                    </a:lnTo>
                    <a:lnTo>
                      <a:pt x="193" y="159"/>
                    </a:lnTo>
                    <a:lnTo>
                      <a:pt x="192" y="159"/>
                    </a:lnTo>
                    <a:lnTo>
                      <a:pt x="191" y="159"/>
                    </a:lnTo>
                    <a:lnTo>
                      <a:pt x="190" y="159"/>
                    </a:lnTo>
                    <a:lnTo>
                      <a:pt x="190" y="159"/>
                    </a:lnTo>
                    <a:lnTo>
                      <a:pt x="189" y="159"/>
                    </a:lnTo>
                    <a:lnTo>
                      <a:pt x="188" y="159"/>
                    </a:lnTo>
                    <a:lnTo>
                      <a:pt x="187" y="159"/>
                    </a:lnTo>
                    <a:lnTo>
                      <a:pt x="187" y="159"/>
                    </a:lnTo>
                    <a:lnTo>
                      <a:pt x="186" y="159"/>
                    </a:lnTo>
                    <a:lnTo>
                      <a:pt x="185" y="159"/>
                    </a:lnTo>
                    <a:lnTo>
                      <a:pt x="184" y="158"/>
                    </a:lnTo>
                    <a:lnTo>
                      <a:pt x="184" y="158"/>
                    </a:lnTo>
                    <a:lnTo>
                      <a:pt x="184" y="158"/>
                    </a:lnTo>
                    <a:lnTo>
                      <a:pt x="183" y="158"/>
                    </a:lnTo>
                    <a:lnTo>
                      <a:pt x="182" y="158"/>
                    </a:lnTo>
                    <a:lnTo>
                      <a:pt x="181" y="158"/>
                    </a:lnTo>
                    <a:lnTo>
                      <a:pt x="181" y="158"/>
                    </a:lnTo>
                    <a:lnTo>
                      <a:pt x="180" y="158"/>
                    </a:lnTo>
                    <a:lnTo>
                      <a:pt x="179" y="158"/>
                    </a:lnTo>
                    <a:lnTo>
                      <a:pt x="178" y="158"/>
                    </a:lnTo>
                    <a:lnTo>
                      <a:pt x="178" y="158"/>
                    </a:lnTo>
                    <a:lnTo>
                      <a:pt x="178" y="158"/>
                    </a:lnTo>
                    <a:lnTo>
                      <a:pt x="177" y="158"/>
                    </a:lnTo>
                    <a:lnTo>
                      <a:pt x="176" y="158"/>
                    </a:lnTo>
                    <a:lnTo>
                      <a:pt x="175" y="158"/>
                    </a:lnTo>
                    <a:lnTo>
                      <a:pt x="175" y="158"/>
                    </a:lnTo>
                    <a:lnTo>
                      <a:pt x="172" y="158"/>
                    </a:lnTo>
                    <a:lnTo>
                      <a:pt x="169" y="158"/>
                    </a:lnTo>
                    <a:lnTo>
                      <a:pt x="168" y="158"/>
                    </a:lnTo>
                    <a:lnTo>
                      <a:pt x="166" y="158"/>
                    </a:lnTo>
                    <a:lnTo>
                      <a:pt x="164" y="158"/>
                    </a:lnTo>
                    <a:lnTo>
                      <a:pt x="163" y="158"/>
                    </a:lnTo>
                    <a:lnTo>
                      <a:pt x="161" y="158"/>
                    </a:lnTo>
                    <a:lnTo>
                      <a:pt x="161" y="158"/>
                    </a:lnTo>
                    <a:lnTo>
                      <a:pt x="160" y="158"/>
                    </a:lnTo>
                    <a:lnTo>
                      <a:pt x="160" y="158"/>
                    </a:lnTo>
                    <a:lnTo>
                      <a:pt x="159" y="158"/>
                    </a:lnTo>
                    <a:lnTo>
                      <a:pt x="158" y="158"/>
                    </a:lnTo>
                    <a:lnTo>
                      <a:pt x="157" y="158"/>
                    </a:lnTo>
                    <a:lnTo>
                      <a:pt x="157" y="158"/>
                    </a:lnTo>
                    <a:lnTo>
                      <a:pt x="156" y="158"/>
                    </a:lnTo>
                    <a:lnTo>
                      <a:pt x="156" y="158"/>
                    </a:lnTo>
                    <a:lnTo>
                      <a:pt x="155" y="158"/>
                    </a:lnTo>
                    <a:lnTo>
                      <a:pt x="154" y="158"/>
                    </a:lnTo>
                    <a:lnTo>
                      <a:pt x="154" y="158"/>
                    </a:lnTo>
                    <a:lnTo>
                      <a:pt x="153" y="158"/>
                    </a:lnTo>
                    <a:lnTo>
                      <a:pt x="152" y="158"/>
                    </a:lnTo>
                    <a:lnTo>
                      <a:pt x="151" y="158"/>
                    </a:lnTo>
                    <a:lnTo>
                      <a:pt x="151" y="158"/>
                    </a:lnTo>
                    <a:lnTo>
                      <a:pt x="151" y="158"/>
                    </a:lnTo>
                    <a:lnTo>
                      <a:pt x="145" y="157"/>
                    </a:lnTo>
                    <a:lnTo>
                      <a:pt x="141" y="157"/>
                    </a:lnTo>
                    <a:lnTo>
                      <a:pt x="139" y="157"/>
                    </a:lnTo>
                    <a:lnTo>
                      <a:pt x="138" y="157"/>
                    </a:lnTo>
                    <a:lnTo>
                      <a:pt x="133" y="157"/>
                    </a:lnTo>
                    <a:lnTo>
                      <a:pt x="133" y="157"/>
                    </a:lnTo>
                    <a:lnTo>
                      <a:pt x="132" y="157"/>
                    </a:lnTo>
                    <a:lnTo>
                      <a:pt x="131" y="157"/>
                    </a:lnTo>
                    <a:lnTo>
                      <a:pt x="130" y="157"/>
                    </a:lnTo>
                    <a:lnTo>
                      <a:pt x="130" y="157"/>
                    </a:lnTo>
                    <a:lnTo>
                      <a:pt x="129" y="157"/>
                    </a:lnTo>
                    <a:lnTo>
                      <a:pt x="128" y="157"/>
                    </a:lnTo>
                    <a:lnTo>
                      <a:pt x="128" y="157"/>
                    </a:lnTo>
                    <a:lnTo>
                      <a:pt x="127" y="157"/>
                    </a:lnTo>
                    <a:lnTo>
                      <a:pt x="127" y="157"/>
                    </a:lnTo>
                    <a:lnTo>
                      <a:pt x="126" y="157"/>
                    </a:lnTo>
                    <a:lnTo>
                      <a:pt x="125" y="157"/>
                    </a:lnTo>
                    <a:lnTo>
                      <a:pt x="124" y="157"/>
                    </a:lnTo>
                    <a:lnTo>
                      <a:pt x="124" y="157"/>
                    </a:lnTo>
                    <a:lnTo>
                      <a:pt x="122" y="156"/>
                    </a:lnTo>
                    <a:lnTo>
                      <a:pt x="121" y="156"/>
                    </a:lnTo>
                    <a:lnTo>
                      <a:pt x="121" y="156"/>
                    </a:lnTo>
                    <a:lnTo>
                      <a:pt x="120" y="156"/>
                    </a:lnTo>
                    <a:lnTo>
                      <a:pt x="119" y="156"/>
                    </a:lnTo>
                    <a:lnTo>
                      <a:pt x="118" y="156"/>
                    </a:lnTo>
                    <a:lnTo>
                      <a:pt x="117" y="156"/>
                    </a:lnTo>
                    <a:lnTo>
                      <a:pt x="117" y="156"/>
                    </a:lnTo>
                    <a:lnTo>
                      <a:pt x="116" y="156"/>
                    </a:lnTo>
                    <a:lnTo>
                      <a:pt x="115" y="156"/>
                    </a:lnTo>
                    <a:lnTo>
                      <a:pt x="114" y="156"/>
                    </a:lnTo>
                    <a:lnTo>
                      <a:pt x="113" y="156"/>
                    </a:lnTo>
                    <a:lnTo>
                      <a:pt x="112" y="156"/>
                    </a:lnTo>
                    <a:lnTo>
                      <a:pt x="112" y="156"/>
                    </a:lnTo>
                    <a:lnTo>
                      <a:pt x="109" y="156"/>
                    </a:lnTo>
                    <a:lnTo>
                      <a:pt x="108" y="156"/>
                    </a:lnTo>
                    <a:lnTo>
                      <a:pt x="107" y="156"/>
                    </a:lnTo>
                    <a:lnTo>
                      <a:pt x="106" y="156"/>
                    </a:lnTo>
                    <a:lnTo>
                      <a:pt x="106" y="156"/>
                    </a:lnTo>
                    <a:lnTo>
                      <a:pt x="106" y="156"/>
                    </a:lnTo>
                    <a:lnTo>
                      <a:pt x="103" y="156"/>
                    </a:lnTo>
                    <a:lnTo>
                      <a:pt x="102" y="156"/>
                    </a:lnTo>
                    <a:lnTo>
                      <a:pt x="101" y="156"/>
                    </a:lnTo>
                    <a:lnTo>
                      <a:pt x="100" y="156"/>
                    </a:lnTo>
                    <a:lnTo>
                      <a:pt x="100" y="156"/>
                    </a:lnTo>
                    <a:lnTo>
                      <a:pt x="99" y="156"/>
                    </a:lnTo>
                    <a:lnTo>
                      <a:pt x="98" y="156"/>
                    </a:lnTo>
                    <a:lnTo>
                      <a:pt x="97" y="156"/>
                    </a:lnTo>
                    <a:lnTo>
                      <a:pt x="97" y="156"/>
                    </a:lnTo>
                    <a:lnTo>
                      <a:pt x="96" y="156"/>
                    </a:lnTo>
                    <a:lnTo>
                      <a:pt x="95" y="156"/>
                    </a:lnTo>
                    <a:lnTo>
                      <a:pt x="95" y="156"/>
                    </a:lnTo>
                    <a:lnTo>
                      <a:pt x="94" y="156"/>
                    </a:lnTo>
                    <a:lnTo>
                      <a:pt x="94" y="156"/>
                    </a:lnTo>
                    <a:lnTo>
                      <a:pt x="92" y="156"/>
                    </a:lnTo>
                    <a:lnTo>
                      <a:pt x="91" y="156"/>
                    </a:lnTo>
                    <a:lnTo>
                      <a:pt x="91" y="156"/>
                    </a:lnTo>
                    <a:lnTo>
                      <a:pt x="90" y="156"/>
                    </a:lnTo>
                    <a:lnTo>
                      <a:pt x="89" y="156"/>
                    </a:lnTo>
                    <a:lnTo>
                      <a:pt x="89" y="156"/>
                    </a:lnTo>
                    <a:lnTo>
                      <a:pt x="88" y="156"/>
                    </a:lnTo>
                    <a:lnTo>
                      <a:pt x="88" y="156"/>
                    </a:lnTo>
                    <a:lnTo>
                      <a:pt x="87" y="156"/>
                    </a:lnTo>
                    <a:lnTo>
                      <a:pt x="87" y="155"/>
                    </a:lnTo>
                    <a:lnTo>
                      <a:pt x="85" y="155"/>
                    </a:lnTo>
                    <a:lnTo>
                      <a:pt x="85" y="155"/>
                    </a:lnTo>
                    <a:lnTo>
                      <a:pt x="84" y="155"/>
                    </a:lnTo>
                    <a:lnTo>
                      <a:pt x="83" y="155"/>
                    </a:lnTo>
                    <a:lnTo>
                      <a:pt x="79" y="155"/>
                    </a:lnTo>
                    <a:lnTo>
                      <a:pt x="78" y="155"/>
                    </a:lnTo>
                    <a:lnTo>
                      <a:pt x="75" y="155"/>
                    </a:lnTo>
                    <a:lnTo>
                      <a:pt x="74" y="155"/>
                    </a:lnTo>
                    <a:lnTo>
                      <a:pt x="73" y="155"/>
                    </a:lnTo>
                    <a:lnTo>
                      <a:pt x="72" y="155"/>
                    </a:lnTo>
                    <a:lnTo>
                      <a:pt x="70" y="155"/>
                    </a:lnTo>
                    <a:lnTo>
                      <a:pt x="66" y="155"/>
                    </a:lnTo>
                    <a:lnTo>
                      <a:pt x="62" y="155"/>
                    </a:lnTo>
                    <a:lnTo>
                      <a:pt x="59" y="155"/>
                    </a:lnTo>
                    <a:lnTo>
                      <a:pt x="57" y="155"/>
                    </a:lnTo>
                    <a:lnTo>
                      <a:pt x="56" y="154"/>
                    </a:lnTo>
                    <a:lnTo>
                      <a:pt x="54" y="154"/>
                    </a:lnTo>
                    <a:lnTo>
                      <a:pt x="54" y="154"/>
                    </a:lnTo>
                    <a:lnTo>
                      <a:pt x="50" y="154"/>
                    </a:lnTo>
                    <a:lnTo>
                      <a:pt x="48" y="154"/>
                    </a:lnTo>
                    <a:lnTo>
                      <a:pt x="46" y="154"/>
                    </a:lnTo>
                    <a:lnTo>
                      <a:pt x="43" y="154"/>
                    </a:lnTo>
                    <a:lnTo>
                      <a:pt x="42" y="154"/>
                    </a:lnTo>
                    <a:lnTo>
                      <a:pt x="41" y="154"/>
                    </a:lnTo>
                    <a:lnTo>
                      <a:pt x="39" y="153"/>
                    </a:lnTo>
                    <a:lnTo>
                      <a:pt x="39" y="153"/>
                    </a:lnTo>
                    <a:lnTo>
                      <a:pt x="39" y="153"/>
                    </a:lnTo>
                    <a:lnTo>
                      <a:pt x="37" y="153"/>
                    </a:lnTo>
                    <a:lnTo>
                      <a:pt x="31" y="153"/>
                    </a:lnTo>
                    <a:lnTo>
                      <a:pt x="30" y="153"/>
                    </a:lnTo>
                    <a:lnTo>
                      <a:pt x="25" y="153"/>
                    </a:lnTo>
                    <a:lnTo>
                      <a:pt x="24" y="153"/>
                    </a:lnTo>
                    <a:lnTo>
                      <a:pt x="24" y="153"/>
                    </a:lnTo>
                    <a:lnTo>
                      <a:pt x="23" y="153"/>
                    </a:lnTo>
                    <a:lnTo>
                      <a:pt x="22" y="153"/>
                    </a:lnTo>
                    <a:lnTo>
                      <a:pt x="21" y="153"/>
                    </a:lnTo>
                    <a:lnTo>
                      <a:pt x="18" y="153"/>
                    </a:lnTo>
                    <a:lnTo>
                      <a:pt x="18" y="153"/>
                    </a:lnTo>
                    <a:lnTo>
                      <a:pt x="18" y="153"/>
                    </a:lnTo>
                    <a:lnTo>
                      <a:pt x="17" y="153"/>
                    </a:lnTo>
                    <a:lnTo>
                      <a:pt x="16" y="153"/>
                    </a:lnTo>
                    <a:lnTo>
                      <a:pt x="15" y="153"/>
                    </a:lnTo>
                    <a:lnTo>
                      <a:pt x="12" y="152"/>
                    </a:lnTo>
                    <a:lnTo>
                      <a:pt x="12" y="152"/>
                    </a:lnTo>
                    <a:lnTo>
                      <a:pt x="12" y="152"/>
                    </a:lnTo>
                    <a:lnTo>
                      <a:pt x="11" y="152"/>
                    </a:lnTo>
                    <a:lnTo>
                      <a:pt x="10" y="152"/>
                    </a:lnTo>
                    <a:lnTo>
                      <a:pt x="9" y="152"/>
                    </a:lnTo>
                    <a:lnTo>
                      <a:pt x="8" y="152"/>
                    </a:lnTo>
                    <a:lnTo>
                      <a:pt x="6" y="152"/>
                    </a:lnTo>
                    <a:lnTo>
                      <a:pt x="5" y="152"/>
                    </a:lnTo>
                    <a:lnTo>
                      <a:pt x="3" y="152"/>
                    </a:lnTo>
                    <a:lnTo>
                      <a:pt x="3" y="152"/>
                    </a:lnTo>
                    <a:lnTo>
                      <a:pt x="1" y="151"/>
                    </a:lnTo>
                    <a:lnTo>
                      <a:pt x="0" y="151"/>
                    </a:lnTo>
                    <a:lnTo>
                      <a:pt x="0" y="149"/>
                    </a:lnTo>
                    <a:lnTo>
                      <a:pt x="0" y="146"/>
                    </a:lnTo>
                    <a:lnTo>
                      <a:pt x="0" y="145"/>
                    </a:lnTo>
                    <a:lnTo>
                      <a:pt x="1" y="140"/>
                    </a:lnTo>
                    <a:lnTo>
                      <a:pt x="1" y="136"/>
                    </a:lnTo>
                    <a:lnTo>
                      <a:pt x="1" y="133"/>
                    </a:lnTo>
                    <a:lnTo>
                      <a:pt x="1" y="132"/>
                    </a:lnTo>
                    <a:lnTo>
                      <a:pt x="1" y="131"/>
                    </a:lnTo>
                    <a:lnTo>
                      <a:pt x="1" y="128"/>
                    </a:lnTo>
                    <a:lnTo>
                      <a:pt x="1" y="125"/>
                    </a:lnTo>
                    <a:lnTo>
                      <a:pt x="1" y="125"/>
                    </a:lnTo>
                    <a:lnTo>
                      <a:pt x="2" y="119"/>
                    </a:lnTo>
                    <a:lnTo>
                      <a:pt x="2" y="117"/>
                    </a:lnTo>
                    <a:lnTo>
                      <a:pt x="2" y="116"/>
                    </a:lnTo>
                    <a:lnTo>
                      <a:pt x="2" y="114"/>
                    </a:lnTo>
                    <a:lnTo>
                      <a:pt x="2" y="113"/>
                    </a:lnTo>
                    <a:lnTo>
                      <a:pt x="2" y="113"/>
                    </a:lnTo>
                    <a:lnTo>
                      <a:pt x="2" y="110"/>
                    </a:lnTo>
                    <a:lnTo>
                      <a:pt x="2" y="110"/>
                    </a:lnTo>
                    <a:lnTo>
                      <a:pt x="3" y="107"/>
                    </a:lnTo>
                    <a:lnTo>
                      <a:pt x="3" y="102"/>
                    </a:lnTo>
                    <a:lnTo>
                      <a:pt x="3" y="98"/>
                    </a:lnTo>
                    <a:lnTo>
                      <a:pt x="3" y="94"/>
                    </a:lnTo>
                    <a:lnTo>
                      <a:pt x="3" y="94"/>
                    </a:lnTo>
                    <a:lnTo>
                      <a:pt x="3" y="87"/>
                    </a:lnTo>
                    <a:lnTo>
                      <a:pt x="3" y="87"/>
                    </a:lnTo>
                    <a:lnTo>
                      <a:pt x="4" y="85"/>
                    </a:lnTo>
                    <a:lnTo>
                      <a:pt x="4" y="83"/>
                    </a:lnTo>
                    <a:lnTo>
                      <a:pt x="4" y="82"/>
                    </a:lnTo>
                    <a:lnTo>
                      <a:pt x="4" y="81"/>
                    </a:lnTo>
                    <a:lnTo>
                      <a:pt x="4" y="80"/>
                    </a:lnTo>
                    <a:lnTo>
                      <a:pt x="4" y="79"/>
                    </a:lnTo>
                    <a:lnTo>
                      <a:pt x="4" y="79"/>
                    </a:lnTo>
                    <a:lnTo>
                      <a:pt x="4" y="78"/>
                    </a:lnTo>
                    <a:lnTo>
                      <a:pt x="4" y="77"/>
                    </a:lnTo>
                    <a:lnTo>
                      <a:pt x="4" y="76"/>
                    </a:lnTo>
                    <a:lnTo>
                      <a:pt x="5" y="74"/>
                    </a:lnTo>
                    <a:lnTo>
                      <a:pt x="5" y="73"/>
                    </a:lnTo>
                    <a:lnTo>
                      <a:pt x="5" y="72"/>
                    </a:lnTo>
                    <a:lnTo>
                      <a:pt x="5" y="70"/>
                    </a:lnTo>
                    <a:lnTo>
                      <a:pt x="5" y="67"/>
                    </a:lnTo>
                    <a:lnTo>
                      <a:pt x="5" y="65"/>
                    </a:lnTo>
                    <a:lnTo>
                      <a:pt x="6" y="63"/>
                    </a:lnTo>
                    <a:lnTo>
                      <a:pt x="6" y="63"/>
                    </a:lnTo>
                    <a:lnTo>
                      <a:pt x="6" y="61"/>
                    </a:lnTo>
                    <a:lnTo>
                      <a:pt x="6" y="60"/>
                    </a:lnTo>
                    <a:lnTo>
                      <a:pt x="6" y="60"/>
                    </a:lnTo>
                    <a:lnTo>
                      <a:pt x="6" y="58"/>
                    </a:lnTo>
                    <a:lnTo>
                      <a:pt x="6" y="57"/>
                    </a:lnTo>
                    <a:lnTo>
                      <a:pt x="6" y="56"/>
                    </a:lnTo>
                    <a:lnTo>
                      <a:pt x="6" y="56"/>
                    </a:lnTo>
                    <a:lnTo>
                      <a:pt x="6" y="51"/>
                    </a:lnTo>
                    <a:lnTo>
                      <a:pt x="6" y="51"/>
                    </a:lnTo>
                    <a:lnTo>
                      <a:pt x="6" y="50"/>
                    </a:lnTo>
                    <a:lnTo>
                      <a:pt x="6" y="49"/>
                    </a:lnTo>
                    <a:lnTo>
                      <a:pt x="6" y="48"/>
                    </a:lnTo>
                    <a:lnTo>
                      <a:pt x="6" y="44"/>
                    </a:lnTo>
                    <a:lnTo>
                      <a:pt x="6" y="43"/>
                    </a:lnTo>
                    <a:lnTo>
                      <a:pt x="6" y="42"/>
                    </a:lnTo>
                    <a:lnTo>
                      <a:pt x="6" y="39"/>
                    </a:lnTo>
                    <a:lnTo>
                      <a:pt x="6" y="38"/>
                    </a:lnTo>
                    <a:lnTo>
                      <a:pt x="6" y="33"/>
                    </a:lnTo>
                    <a:lnTo>
                      <a:pt x="6" y="33"/>
                    </a:lnTo>
                    <a:lnTo>
                      <a:pt x="6" y="32"/>
                    </a:lnTo>
                    <a:lnTo>
                      <a:pt x="6" y="30"/>
                    </a:lnTo>
                    <a:lnTo>
                      <a:pt x="7" y="29"/>
                    </a:lnTo>
                    <a:lnTo>
                      <a:pt x="7" y="26"/>
                    </a:lnTo>
                    <a:lnTo>
                      <a:pt x="7" y="26"/>
                    </a:lnTo>
                    <a:lnTo>
                      <a:pt x="7" y="26"/>
                    </a:lnTo>
                    <a:lnTo>
                      <a:pt x="7" y="25"/>
                    </a:lnTo>
                    <a:lnTo>
                      <a:pt x="7" y="24"/>
                    </a:lnTo>
                    <a:lnTo>
                      <a:pt x="7" y="23"/>
                    </a:lnTo>
                    <a:lnTo>
                      <a:pt x="7" y="22"/>
                    </a:lnTo>
                    <a:lnTo>
                      <a:pt x="7" y="21"/>
                    </a:lnTo>
                    <a:lnTo>
                      <a:pt x="8" y="17"/>
                    </a:lnTo>
                    <a:lnTo>
                      <a:pt x="8" y="8"/>
                    </a:lnTo>
                    <a:lnTo>
                      <a:pt x="9" y="6"/>
                    </a:lnTo>
                    <a:lnTo>
                      <a:pt x="9" y="0"/>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9" name="Freeform 347"/>
              <p:cNvSpPr>
                <a:spLocks/>
              </p:cNvSpPr>
              <p:nvPr/>
            </p:nvSpPr>
            <p:spPr bwMode="auto">
              <a:xfrm>
                <a:off x="4257" y="980"/>
                <a:ext cx="253" cy="292"/>
              </a:xfrm>
              <a:custGeom>
                <a:avLst/>
                <a:gdLst>
                  <a:gd name="T0" fmla="*/ 79 w 253"/>
                  <a:gd name="T1" fmla="*/ 3 h 292"/>
                  <a:gd name="T2" fmla="*/ 88 w 253"/>
                  <a:gd name="T3" fmla="*/ 33 h 292"/>
                  <a:gd name="T4" fmla="*/ 100 w 253"/>
                  <a:gd name="T5" fmla="*/ 36 h 292"/>
                  <a:gd name="T6" fmla="*/ 112 w 253"/>
                  <a:gd name="T7" fmla="*/ 42 h 292"/>
                  <a:gd name="T8" fmla="*/ 124 w 253"/>
                  <a:gd name="T9" fmla="*/ 37 h 292"/>
                  <a:gd name="T10" fmla="*/ 146 w 253"/>
                  <a:gd name="T11" fmla="*/ 40 h 292"/>
                  <a:gd name="T12" fmla="*/ 155 w 253"/>
                  <a:gd name="T13" fmla="*/ 46 h 292"/>
                  <a:gd name="T14" fmla="*/ 162 w 253"/>
                  <a:gd name="T15" fmla="*/ 48 h 292"/>
                  <a:gd name="T16" fmla="*/ 172 w 253"/>
                  <a:gd name="T17" fmla="*/ 53 h 292"/>
                  <a:gd name="T18" fmla="*/ 182 w 253"/>
                  <a:gd name="T19" fmla="*/ 60 h 292"/>
                  <a:gd name="T20" fmla="*/ 192 w 253"/>
                  <a:gd name="T21" fmla="*/ 61 h 292"/>
                  <a:gd name="T22" fmla="*/ 206 w 253"/>
                  <a:gd name="T23" fmla="*/ 52 h 292"/>
                  <a:gd name="T24" fmla="*/ 213 w 253"/>
                  <a:gd name="T25" fmla="*/ 58 h 292"/>
                  <a:gd name="T26" fmla="*/ 227 w 253"/>
                  <a:gd name="T27" fmla="*/ 57 h 292"/>
                  <a:gd name="T28" fmla="*/ 239 w 253"/>
                  <a:gd name="T29" fmla="*/ 62 h 292"/>
                  <a:gd name="T30" fmla="*/ 248 w 253"/>
                  <a:gd name="T31" fmla="*/ 61 h 292"/>
                  <a:gd name="T32" fmla="*/ 248 w 253"/>
                  <a:gd name="T33" fmla="*/ 63 h 292"/>
                  <a:gd name="T34" fmla="*/ 239 w 253"/>
                  <a:gd name="T35" fmla="*/ 69 h 292"/>
                  <a:gd name="T36" fmla="*/ 224 w 253"/>
                  <a:gd name="T37" fmla="*/ 76 h 292"/>
                  <a:gd name="T38" fmla="*/ 207 w 253"/>
                  <a:gd name="T39" fmla="*/ 87 h 292"/>
                  <a:gd name="T40" fmla="*/ 198 w 253"/>
                  <a:gd name="T41" fmla="*/ 99 h 292"/>
                  <a:gd name="T42" fmla="*/ 191 w 253"/>
                  <a:gd name="T43" fmla="*/ 108 h 292"/>
                  <a:gd name="T44" fmla="*/ 181 w 253"/>
                  <a:gd name="T45" fmla="*/ 117 h 292"/>
                  <a:gd name="T46" fmla="*/ 170 w 253"/>
                  <a:gd name="T47" fmla="*/ 127 h 292"/>
                  <a:gd name="T48" fmla="*/ 163 w 253"/>
                  <a:gd name="T49" fmla="*/ 164 h 292"/>
                  <a:gd name="T50" fmla="*/ 151 w 253"/>
                  <a:gd name="T51" fmla="*/ 172 h 292"/>
                  <a:gd name="T52" fmla="*/ 148 w 253"/>
                  <a:gd name="T53" fmla="*/ 187 h 292"/>
                  <a:gd name="T54" fmla="*/ 153 w 253"/>
                  <a:gd name="T55" fmla="*/ 197 h 292"/>
                  <a:gd name="T56" fmla="*/ 149 w 253"/>
                  <a:gd name="T57" fmla="*/ 212 h 292"/>
                  <a:gd name="T58" fmla="*/ 152 w 253"/>
                  <a:gd name="T59" fmla="*/ 229 h 292"/>
                  <a:gd name="T60" fmla="*/ 165 w 253"/>
                  <a:gd name="T61" fmla="*/ 237 h 292"/>
                  <a:gd name="T62" fmla="*/ 182 w 253"/>
                  <a:gd name="T63" fmla="*/ 247 h 292"/>
                  <a:gd name="T64" fmla="*/ 193 w 253"/>
                  <a:gd name="T65" fmla="*/ 261 h 292"/>
                  <a:gd name="T66" fmla="*/ 206 w 253"/>
                  <a:gd name="T67" fmla="*/ 275 h 292"/>
                  <a:gd name="T68" fmla="*/ 193 w 253"/>
                  <a:gd name="T69" fmla="*/ 288 h 292"/>
                  <a:gd name="T70" fmla="*/ 161 w 253"/>
                  <a:gd name="T71" fmla="*/ 290 h 292"/>
                  <a:gd name="T72" fmla="*/ 118 w 253"/>
                  <a:gd name="T73" fmla="*/ 290 h 292"/>
                  <a:gd name="T74" fmla="*/ 94 w 253"/>
                  <a:gd name="T75" fmla="*/ 291 h 292"/>
                  <a:gd name="T76" fmla="*/ 67 w 253"/>
                  <a:gd name="T77" fmla="*/ 292 h 292"/>
                  <a:gd name="T78" fmla="*/ 25 w 253"/>
                  <a:gd name="T79" fmla="*/ 290 h 292"/>
                  <a:gd name="T80" fmla="*/ 25 w 253"/>
                  <a:gd name="T81" fmla="*/ 270 h 292"/>
                  <a:gd name="T82" fmla="*/ 25 w 253"/>
                  <a:gd name="T83" fmla="*/ 244 h 292"/>
                  <a:gd name="T84" fmla="*/ 25 w 253"/>
                  <a:gd name="T85" fmla="*/ 206 h 292"/>
                  <a:gd name="T86" fmla="*/ 15 w 253"/>
                  <a:gd name="T87" fmla="*/ 194 h 292"/>
                  <a:gd name="T88" fmla="*/ 21 w 253"/>
                  <a:gd name="T89" fmla="*/ 177 h 292"/>
                  <a:gd name="T90" fmla="*/ 21 w 253"/>
                  <a:gd name="T91" fmla="*/ 158 h 292"/>
                  <a:gd name="T92" fmla="*/ 18 w 253"/>
                  <a:gd name="T93" fmla="*/ 148 h 292"/>
                  <a:gd name="T94" fmla="*/ 17 w 253"/>
                  <a:gd name="T95" fmla="*/ 144 h 292"/>
                  <a:gd name="T96" fmla="*/ 15 w 253"/>
                  <a:gd name="T97" fmla="*/ 139 h 292"/>
                  <a:gd name="T98" fmla="*/ 14 w 253"/>
                  <a:gd name="T99" fmla="*/ 133 h 292"/>
                  <a:gd name="T100" fmla="*/ 15 w 253"/>
                  <a:gd name="T101" fmla="*/ 124 h 292"/>
                  <a:gd name="T102" fmla="*/ 13 w 253"/>
                  <a:gd name="T103" fmla="*/ 117 h 292"/>
                  <a:gd name="T104" fmla="*/ 14 w 253"/>
                  <a:gd name="T105" fmla="*/ 109 h 292"/>
                  <a:gd name="T106" fmla="*/ 12 w 253"/>
                  <a:gd name="T107" fmla="*/ 104 h 292"/>
                  <a:gd name="T108" fmla="*/ 13 w 253"/>
                  <a:gd name="T109" fmla="*/ 99 h 292"/>
                  <a:gd name="T110" fmla="*/ 12 w 253"/>
                  <a:gd name="T111" fmla="*/ 91 h 292"/>
                  <a:gd name="T112" fmla="*/ 10 w 253"/>
                  <a:gd name="T113" fmla="*/ 82 h 292"/>
                  <a:gd name="T114" fmla="*/ 6 w 253"/>
                  <a:gd name="T115" fmla="*/ 71 h 292"/>
                  <a:gd name="T116" fmla="*/ 3 w 253"/>
                  <a:gd name="T117" fmla="*/ 59 h 292"/>
                  <a:gd name="T118" fmla="*/ 4 w 253"/>
                  <a:gd name="T119" fmla="*/ 53 h 292"/>
                  <a:gd name="T120" fmla="*/ 4 w 253"/>
                  <a:gd name="T121" fmla="*/ 45 h 292"/>
                  <a:gd name="T122" fmla="*/ 4 w 253"/>
                  <a:gd name="T123" fmla="*/ 38 h 292"/>
                  <a:gd name="T124" fmla="*/ 3 w 253"/>
                  <a:gd name="T125" fmla="*/ 2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92">
                    <a:moveTo>
                      <a:pt x="0" y="19"/>
                    </a:moveTo>
                    <a:lnTo>
                      <a:pt x="1" y="19"/>
                    </a:lnTo>
                    <a:lnTo>
                      <a:pt x="10" y="19"/>
                    </a:lnTo>
                    <a:lnTo>
                      <a:pt x="27" y="19"/>
                    </a:lnTo>
                    <a:lnTo>
                      <a:pt x="28" y="19"/>
                    </a:lnTo>
                    <a:lnTo>
                      <a:pt x="29" y="19"/>
                    </a:lnTo>
                    <a:lnTo>
                      <a:pt x="42" y="19"/>
                    </a:lnTo>
                    <a:lnTo>
                      <a:pt x="56" y="19"/>
                    </a:lnTo>
                    <a:lnTo>
                      <a:pt x="57" y="19"/>
                    </a:lnTo>
                    <a:lnTo>
                      <a:pt x="61" y="19"/>
                    </a:lnTo>
                    <a:lnTo>
                      <a:pt x="62" y="19"/>
                    </a:lnTo>
                    <a:lnTo>
                      <a:pt x="68" y="19"/>
                    </a:lnTo>
                    <a:lnTo>
                      <a:pt x="67" y="0"/>
                    </a:lnTo>
                    <a:lnTo>
                      <a:pt x="68" y="0"/>
                    </a:lnTo>
                    <a:lnTo>
                      <a:pt x="68" y="1"/>
                    </a:lnTo>
                    <a:lnTo>
                      <a:pt x="69" y="1"/>
                    </a:lnTo>
                    <a:lnTo>
                      <a:pt x="70" y="1"/>
                    </a:lnTo>
                    <a:lnTo>
                      <a:pt x="70" y="1"/>
                    </a:lnTo>
                    <a:lnTo>
                      <a:pt x="71" y="1"/>
                    </a:lnTo>
                    <a:lnTo>
                      <a:pt x="72" y="1"/>
                    </a:lnTo>
                    <a:lnTo>
                      <a:pt x="73" y="1"/>
                    </a:lnTo>
                    <a:lnTo>
                      <a:pt x="73" y="1"/>
                    </a:lnTo>
                    <a:lnTo>
                      <a:pt x="74" y="1"/>
                    </a:lnTo>
                    <a:lnTo>
                      <a:pt x="76" y="2"/>
                    </a:lnTo>
                    <a:lnTo>
                      <a:pt x="76" y="2"/>
                    </a:lnTo>
                    <a:lnTo>
                      <a:pt x="77" y="3"/>
                    </a:lnTo>
                    <a:lnTo>
                      <a:pt x="78" y="3"/>
                    </a:lnTo>
                    <a:lnTo>
                      <a:pt x="79" y="3"/>
                    </a:lnTo>
                    <a:lnTo>
                      <a:pt x="78" y="4"/>
                    </a:lnTo>
                    <a:lnTo>
                      <a:pt x="78" y="4"/>
                    </a:lnTo>
                    <a:lnTo>
                      <a:pt x="79" y="8"/>
                    </a:lnTo>
                    <a:lnTo>
                      <a:pt x="79" y="9"/>
                    </a:lnTo>
                    <a:lnTo>
                      <a:pt x="79" y="10"/>
                    </a:lnTo>
                    <a:lnTo>
                      <a:pt x="80" y="13"/>
                    </a:lnTo>
                    <a:lnTo>
                      <a:pt x="81" y="13"/>
                    </a:lnTo>
                    <a:lnTo>
                      <a:pt x="81" y="14"/>
                    </a:lnTo>
                    <a:lnTo>
                      <a:pt x="81" y="19"/>
                    </a:lnTo>
                    <a:lnTo>
                      <a:pt x="82" y="19"/>
                    </a:lnTo>
                    <a:lnTo>
                      <a:pt x="82" y="22"/>
                    </a:lnTo>
                    <a:lnTo>
                      <a:pt x="82" y="22"/>
                    </a:lnTo>
                    <a:lnTo>
                      <a:pt x="83" y="25"/>
                    </a:lnTo>
                    <a:lnTo>
                      <a:pt x="83" y="25"/>
                    </a:lnTo>
                    <a:lnTo>
                      <a:pt x="82" y="25"/>
                    </a:lnTo>
                    <a:lnTo>
                      <a:pt x="82" y="25"/>
                    </a:lnTo>
                    <a:lnTo>
                      <a:pt x="83" y="26"/>
                    </a:lnTo>
                    <a:lnTo>
                      <a:pt x="82" y="26"/>
                    </a:lnTo>
                    <a:lnTo>
                      <a:pt x="82" y="30"/>
                    </a:lnTo>
                    <a:lnTo>
                      <a:pt x="83" y="30"/>
                    </a:lnTo>
                    <a:lnTo>
                      <a:pt x="84" y="30"/>
                    </a:lnTo>
                    <a:lnTo>
                      <a:pt x="84" y="31"/>
                    </a:lnTo>
                    <a:lnTo>
                      <a:pt x="85" y="31"/>
                    </a:lnTo>
                    <a:lnTo>
                      <a:pt x="85" y="32"/>
                    </a:lnTo>
                    <a:lnTo>
                      <a:pt x="86" y="32"/>
                    </a:lnTo>
                    <a:lnTo>
                      <a:pt x="86" y="33"/>
                    </a:lnTo>
                    <a:lnTo>
                      <a:pt x="87" y="33"/>
                    </a:lnTo>
                    <a:lnTo>
                      <a:pt x="88" y="33"/>
                    </a:lnTo>
                    <a:lnTo>
                      <a:pt x="88" y="33"/>
                    </a:lnTo>
                    <a:lnTo>
                      <a:pt x="88" y="33"/>
                    </a:lnTo>
                    <a:lnTo>
                      <a:pt x="88" y="33"/>
                    </a:lnTo>
                    <a:lnTo>
                      <a:pt x="89" y="33"/>
                    </a:lnTo>
                    <a:lnTo>
                      <a:pt x="90" y="33"/>
                    </a:lnTo>
                    <a:lnTo>
                      <a:pt x="91" y="33"/>
                    </a:lnTo>
                    <a:lnTo>
                      <a:pt x="91" y="34"/>
                    </a:lnTo>
                    <a:lnTo>
                      <a:pt x="91" y="33"/>
                    </a:lnTo>
                    <a:lnTo>
                      <a:pt x="92" y="33"/>
                    </a:lnTo>
                    <a:lnTo>
                      <a:pt x="93" y="33"/>
                    </a:lnTo>
                    <a:lnTo>
                      <a:pt x="94" y="33"/>
                    </a:lnTo>
                    <a:lnTo>
                      <a:pt x="94" y="33"/>
                    </a:lnTo>
                    <a:lnTo>
                      <a:pt x="94" y="33"/>
                    </a:lnTo>
                    <a:lnTo>
                      <a:pt x="94" y="33"/>
                    </a:lnTo>
                    <a:lnTo>
                      <a:pt x="95" y="33"/>
                    </a:lnTo>
                    <a:lnTo>
                      <a:pt x="96" y="33"/>
                    </a:lnTo>
                    <a:lnTo>
                      <a:pt x="96" y="33"/>
                    </a:lnTo>
                    <a:lnTo>
                      <a:pt x="97" y="33"/>
                    </a:lnTo>
                    <a:lnTo>
                      <a:pt x="97" y="33"/>
                    </a:lnTo>
                    <a:lnTo>
                      <a:pt x="97" y="34"/>
                    </a:lnTo>
                    <a:lnTo>
                      <a:pt x="97" y="34"/>
                    </a:lnTo>
                    <a:lnTo>
                      <a:pt x="97" y="35"/>
                    </a:lnTo>
                    <a:lnTo>
                      <a:pt x="98" y="35"/>
                    </a:lnTo>
                    <a:lnTo>
                      <a:pt x="98" y="36"/>
                    </a:lnTo>
                    <a:lnTo>
                      <a:pt x="99" y="35"/>
                    </a:lnTo>
                    <a:lnTo>
                      <a:pt x="99" y="35"/>
                    </a:lnTo>
                    <a:lnTo>
                      <a:pt x="100" y="36"/>
                    </a:lnTo>
                    <a:lnTo>
                      <a:pt x="100" y="36"/>
                    </a:lnTo>
                    <a:lnTo>
                      <a:pt x="101" y="36"/>
                    </a:lnTo>
                    <a:lnTo>
                      <a:pt x="102" y="36"/>
                    </a:lnTo>
                    <a:lnTo>
                      <a:pt x="103" y="36"/>
                    </a:lnTo>
                    <a:lnTo>
                      <a:pt x="103" y="36"/>
                    </a:lnTo>
                    <a:lnTo>
                      <a:pt x="104" y="36"/>
                    </a:lnTo>
                    <a:lnTo>
                      <a:pt x="104" y="36"/>
                    </a:lnTo>
                    <a:lnTo>
                      <a:pt x="105" y="36"/>
                    </a:lnTo>
                    <a:lnTo>
                      <a:pt x="106" y="36"/>
                    </a:lnTo>
                    <a:lnTo>
                      <a:pt x="106" y="36"/>
                    </a:lnTo>
                    <a:lnTo>
                      <a:pt x="107" y="36"/>
                    </a:lnTo>
                    <a:lnTo>
                      <a:pt x="108" y="37"/>
                    </a:lnTo>
                    <a:lnTo>
                      <a:pt x="108" y="36"/>
                    </a:lnTo>
                    <a:lnTo>
                      <a:pt x="109" y="36"/>
                    </a:lnTo>
                    <a:lnTo>
                      <a:pt x="109" y="37"/>
                    </a:lnTo>
                    <a:lnTo>
                      <a:pt x="110" y="37"/>
                    </a:lnTo>
                    <a:lnTo>
                      <a:pt x="110" y="37"/>
                    </a:lnTo>
                    <a:lnTo>
                      <a:pt x="111" y="37"/>
                    </a:lnTo>
                    <a:lnTo>
                      <a:pt x="111" y="37"/>
                    </a:lnTo>
                    <a:lnTo>
                      <a:pt x="111" y="38"/>
                    </a:lnTo>
                    <a:lnTo>
                      <a:pt x="111" y="39"/>
                    </a:lnTo>
                    <a:lnTo>
                      <a:pt x="112" y="39"/>
                    </a:lnTo>
                    <a:lnTo>
                      <a:pt x="112" y="40"/>
                    </a:lnTo>
                    <a:lnTo>
                      <a:pt x="112" y="40"/>
                    </a:lnTo>
                    <a:lnTo>
                      <a:pt x="112" y="40"/>
                    </a:lnTo>
                    <a:lnTo>
                      <a:pt x="111" y="40"/>
                    </a:lnTo>
                    <a:lnTo>
                      <a:pt x="111" y="41"/>
                    </a:lnTo>
                    <a:lnTo>
                      <a:pt x="112" y="41"/>
                    </a:lnTo>
                    <a:lnTo>
                      <a:pt x="112" y="42"/>
                    </a:lnTo>
                    <a:lnTo>
                      <a:pt x="112" y="42"/>
                    </a:lnTo>
                    <a:lnTo>
                      <a:pt x="113" y="42"/>
                    </a:lnTo>
                    <a:lnTo>
                      <a:pt x="114" y="42"/>
                    </a:lnTo>
                    <a:lnTo>
                      <a:pt x="115" y="42"/>
                    </a:lnTo>
                    <a:lnTo>
                      <a:pt x="115" y="41"/>
                    </a:lnTo>
                    <a:lnTo>
                      <a:pt x="115" y="42"/>
                    </a:lnTo>
                    <a:lnTo>
                      <a:pt x="115" y="42"/>
                    </a:lnTo>
                    <a:lnTo>
                      <a:pt x="116" y="42"/>
                    </a:lnTo>
                    <a:lnTo>
                      <a:pt x="117" y="41"/>
                    </a:lnTo>
                    <a:lnTo>
                      <a:pt x="117" y="40"/>
                    </a:lnTo>
                    <a:lnTo>
                      <a:pt x="118" y="40"/>
                    </a:lnTo>
                    <a:lnTo>
                      <a:pt x="118" y="41"/>
                    </a:lnTo>
                    <a:lnTo>
                      <a:pt x="118" y="41"/>
                    </a:lnTo>
                    <a:lnTo>
                      <a:pt x="119" y="41"/>
                    </a:lnTo>
                    <a:lnTo>
                      <a:pt x="120" y="41"/>
                    </a:lnTo>
                    <a:lnTo>
                      <a:pt x="121" y="41"/>
                    </a:lnTo>
                    <a:lnTo>
                      <a:pt x="121" y="40"/>
                    </a:lnTo>
                    <a:lnTo>
                      <a:pt x="121" y="40"/>
                    </a:lnTo>
                    <a:lnTo>
                      <a:pt x="121" y="40"/>
                    </a:lnTo>
                    <a:lnTo>
                      <a:pt x="121" y="40"/>
                    </a:lnTo>
                    <a:lnTo>
                      <a:pt x="122" y="40"/>
                    </a:lnTo>
                    <a:lnTo>
                      <a:pt x="123" y="40"/>
                    </a:lnTo>
                    <a:lnTo>
                      <a:pt x="123" y="39"/>
                    </a:lnTo>
                    <a:lnTo>
                      <a:pt x="122" y="38"/>
                    </a:lnTo>
                    <a:lnTo>
                      <a:pt x="123" y="38"/>
                    </a:lnTo>
                    <a:lnTo>
                      <a:pt x="124" y="38"/>
                    </a:lnTo>
                    <a:lnTo>
                      <a:pt x="124" y="37"/>
                    </a:lnTo>
                    <a:lnTo>
                      <a:pt x="124" y="37"/>
                    </a:lnTo>
                    <a:lnTo>
                      <a:pt x="125" y="37"/>
                    </a:lnTo>
                    <a:lnTo>
                      <a:pt x="126" y="37"/>
                    </a:lnTo>
                    <a:lnTo>
                      <a:pt x="126" y="37"/>
                    </a:lnTo>
                    <a:lnTo>
                      <a:pt x="127" y="37"/>
                    </a:lnTo>
                    <a:lnTo>
                      <a:pt x="127" y="36"/>
                    </a:lnTo>
                    <a:lnTo>
                      <a:pt x="127" y="36"/>
                    </a:lnTo>
                    <a:lnTo>
                      <a:pt x="127" y="36"/>
                    </a:lnTo>
                    <a:lnTo>
                      <a:pt x="128" y="35"/>
                    </a:lnTo>
                    <a:lnTo>
                      <a:pt x="130" y="35"/>
                    </a:lnTo>
                    <a:lnTo>
                      <a:pt x="130" y="35"/>
                    </a:lnTo>
                    <a:lnTo>
                      <a:pt x="131" y="35"/>
                    </a:lnTo>
                    <a:lnTo>
                      <a:pt x="132" y="36"/>
                    </a:lnTo>
                    <a:lnTo>
                      <a:pt x="132" y="36"/>
                    </a:lnTo>
                    <a:lnTo>
                      <a:pt x="133" y="36"/>
                    </a:lnTo>
                    <a:lnTo>
                      <a:pt x="135" y="36"/>
                    </a:lnTo>
                    <a:lnTo>
                      <a:pt x="136" y="36"/>
                    </a:lnTo>
                    <a:lnTo>
                      <a:pt x="137" y="36"/>
                    </a:lnTo>
                    <a:lnTo>
                      <a:pt x="137" y="36"/>
                    </a:lnTo>
                    <a:lnTo>
                      <a:pt x="138" y="36"/>
                    </a:lnTo>
                    <a:lnTo>
                      <a:pt x="139" y="35"/>
                    </a:lnTo>
                    <a:lnTo>
                      <a:pt x="139" y="35"/>
                    </a:lnTo>
                    <a:lnTo>
                      <a:pt x="139" y="36"/>
                    </a:lnTo>
                    <a:lnTo>
                      <a:pt x="139" y="37"/>
                    </a:lnTo>
                    <a:lnTo>
                      <a:pt x="140" y="37"/>
                    </a:lnTo>
                    <a:lnTo>
                      <a:pt x="141" y="37"/>
                    </a:lnTo>
                    <a:lnTo>
                      <a:pt x="142" y="37"/>
                    </a:lnTo>
                    <a:lnTo>
                      <a:pt x="144" y="39"/>
                    </a:lnTo>
                    <a:lnTo>
                      <a:pt x="146" y="40"/>
                    </a:lnTo>
                    <a:lnTo>
                      <a:pt x="147" y="40"/>
                    </a:lnTo>
                    <a:lnTo>
                      <a:pt x="147" y="40"/>
                    </a:lnTo>
                    <a:lnTo>
                      <a:pt x="149" y="40"/>
                    </a:lnTo>
                    <a:lnTo>
                      <a:pt x="149" y="40"/>
                    </a:lnTo>
                    <a:lnTo>
                      <a:pt x="149" y="40"/>
                    </a:lnTo>
                    <a:lnTo>
                      <a:pt x="149" y="40"/>
                    </a:lnTo>
                    <a:lnTo>
                      <a:pt x="150" y="40"/>
                    </a:lnTo>
                    <a:lnTo>
                      <a:pt x="149" y="40"/>
                    </a:lnTo>
                    <a:lnTo>
                      <a:pt x="149" y="41"/>
                    </a:lnTo>
                    <a:lnTo>
                      <a:pt x="150" y="41"/>
                    </a:lnTo>
                    <a:lnTo>
                      <a:pt x="149" y="41"/>
                    </a:lnTo>
                    <a:lnTo>
                      <a:pt x="149" y="41"/>
                    </a:lnTo>
                    <a:lnTo>
                      <a:pt x="149" y="42"/>
                    </a:lnTo>
                    <a:lnTo>
                      <a:pt x="149" y="41"/>
                    </a:lnTo>
                    <a:lnTo>
                      <a:pt x="148" y="42"/>
                    </a:lnTo>
                    <a:lnTo>
                      <a:pt x="148" y="43"/>
                    </a:lnTo>
                    <a:lnTo>
                      <a:pt x="148" y="43"/>
                    </a:lnTo>
                    <a:lnTo>
                      <a:pt x="149" y="44"/>
                    </a:lnTo>
                    <a:lnTo>
                      <a:pt x="149" y="45"/>
                    </a:lnTo>
                    <a:lnTo>
                      <a:pt x="150" y="45"/>
                    </a:lnTo>
                    <a:lnTo>
                      <a:pt x="152" y="44"/>
                    </a:lnTo>
                    <a:lnTo>
                      <a:pt x="153" y="44"/>
                    </a:lnTo>
                    <a:lnTo>
                      <a:pt x="154" y="44"/>
                    </a:lnTo>
                    <a:lnTo>
                      <a:pt x="155" y="44"/>
                    </a:lnTo>
                    <a:lnTo>
                      <a:pt x="155" y="45"/>
                    </a:lnTo>
                    <a:lnTo>
                      <a:pt x="155" y="45"/>
                    </a:lnTo>
                    <a:lnTo>
                      <a:pt x="155" y="46"/>
                    </a:lnTo>
                    <a:lnTo>
                      <a:pt x="155" y="46"/>
                    </a:lnTo>
                    <a:lnTo>
                      <a:pt x="155" y="46"/>
                    </a:lnTo>
                    <a:lnTo>
                      <a:pt x="155" y="47"/>
                    </a:lnTo>
                    <a:lnTo>
                      <a:pt x="155" y="48"/>
                    </a:lnTo>
                    <a:lnTo>
                      <a:pt x="155" y="49"/>
                    </a:lnTo>
                    <a:lnTo>
                      <a:pt x="157" y="51"/>
                    </a:lnTo>
                    <a:lnTo>
                      <a:pt x="157" y="52"/>
                    </a:lnTo>
                    <a:lnTo>
                      <a:pt x="158" y="52"/>
                    </a:lnTo>
                    <a:lnTo>
                      <a:pt x="158" y="53"/>
                    </a:lnTo>
                    <a:lnTo>
                      <a:pt x="158" y="54"/>
                    </a:lnTo>
                    <a:lnTo>
                      <a:pt x="158" y="55"/>
                    </a:lnTo>
                    <a:lnTo>
                      <a:pt x="159" y="55"/>
                    </a:lnTo>
                    <a:lnTo>
                      <a:pt x="159" y="55"/>
                    </a:lnTo>
                    <a:lnTo>
                      <a:pt x="159" y="55"/>
                    </a:lnTo>
                    <a:lnTo>
                      <a:pt x="160" y="55"/>
                    </a:lnTo>
                    <a:lnTo>
                      <a:pt x="160" y="55"/>
                    </a:lnTo>
                    <a:lnTo>
                      <a:pt x="161" y="54"/>
                    </a:lnTo>
                    <a:lnTo>
                      <a:pt x="161" y="54"/>
                    </a:lnTo>
                    <a:lnTo>
                      <a:pt x="162" y="54"/>
                    </a:lnTo>
                    <a:lnTo>
                      <a:pt x="162" y="53"/>
                    </a:lnTo>
                    <a:lnTo>
                      <a:pt x="161" y="53"/>
                    </a:lnTo>
                    <a:lnTo>
                      <a:pt x="161" y="52"/>
                    </a:lnTo>
                    <a:lnTo>
                      <a:pt x="161" y="52"/>
                    </a:lnTo>
                    <a:lnTo>
                      <a:pt x="161" y="52"/>
                    </a:lnTo>
                    <a:lnTo>
                      <a:pt x="161" y="51"/>
                    </a:lnTo>
                    <a:lnTo>
                      <a:pt x="161" y="50"/>
                    </a:lnTo>
                    <a:lnTo>
                      <a:pt x="161" y="49"/>
                    </a:lnTo>
                    <a:lnTo>
                      <a:pt x="161" y="49"/>
                    </a:lnTo>
                    <a:lnTo>
                      <a:pt x="162" y="48"/>
                    </a:lnTo>
                    <a:lnTo>
                      <a:pt x="163" y="48"/>
                    </a:lnTo>
                    <a:lnTo>
                      <a:pt x="164" y="48"/>
                    </a:lnTo>
                    <a:lnTo>
                      <a:pt x="164" y="49"/>
                    </a:lnTo>
                    <a:lnTo>
                      <a:pt x="164" y="49"/>
                    </a:lnTo>
                    <a:lnTo>
                      <a:pt x="164" y="48"/>
                    </a:lnTo>
                    <a:lnTo>
                      <a:pt x="165" y="48"/>
                    </a:lnTo>
                    <a:lnTo>
                      <a:pt x="165" y="48"/>
                    </a:lnTo>
                    <a:lnTo>
                      <a:pt x="166" y="48"/>
                    </a:lnTo>
                    <a:lnTo>
                      <a:pt x="166" y="48"/>
                    </a:lnTo>
                    <a:lnTo>
                      <a:pt x="167" y="48"/>
                    </a:lnTo>
                    <a:lnTo>
                      <a:pt x="167" y="48"/>
                    </a:lnTo>
                    <a:lnTo>
                      <a:pt x="168" y="48"/>
                    </a:lnTo>
                    <a:lnTo>
                      <a:pt x="168" y="48"/>
                    </a:lnTo>
                    <a:lnTo>
                      <a:pt x="169" y="48"/>
                    </a:lnTo>
                    <a:lnTo>
                      <a:pt x="169" y="48"/>
                    </a:lnTo>
                    <a:lnTo>
                      <a:pt x="170" y="48"/>
                    </a:lnTo>
                    <a:lnTo>
                      <a:pt x="169" y="48"/>
                    </a:lnTo>
                    <a:lnTo>
                      <a:pt x="170" y="49"/>
                    </a:lnTo>
                    <a:lnTo>
                      <a:pt x="170" y="49"/>
                    </a:lnTo>
                    <a:lnTo>
                      <a:pt x="171" y="49"/>
                    </a:lnTo>
                    <a:lnTo>
                      <a:pt x="170" y="51"/>
                    </a:lnTo>
                    <a:lnTo>
                      <a:pt x="171" y="52"/>
                    </a:lnTo>
                    <a:lnTo>
                      <a:pt x="171" y="52"/>
                    </a:lnTo>
                    <a:lnTo>
                      <a:pt x="171" y="52"/>
                    </a:lnTo>
                    <a:lnTo>
                      <a:pt x="171" y="53"/>
                    </a:lnTo>
                    <a:lnTo>
                      <a:pt x="172" y="53"/>
                    </a:lnTo>
                    <a:lnTo>
                      <a:pt x="171" y="53"/>
                    </a:lnTo>
                    <a:lnTo>
                      <a:pt x="172" y="53"/>
                    </a:lnTo>
                    <a:lnTo>
                      <a:pt x="173" y="53"/>
                    </a:lnTo>
                    <a:lnTo>
                      <a:pt x="172" y="53"/>
                    </a:lnTo>
                    <a:lnTo>
                      <a:pt x="172" y="54"/>
                    </a:lnTo>
                    <a:lnTo>
                      <a:pt x="173" y="54"/>
                    </a:lnTo>
                    <a:lnTo>
                      <a:pt x="173" y="54"/>
                    </a:lnTo>
                    <a:lnTo>
                      <a:pt x="174" y="54"/>
                    </a:lnTo>
                    <a:lnTo>
                      <a:pt x="175" y="54"/>
                    </a:lnTo>
                    <a:lnTo>
                      <a:pt x="175" y="55"/>
                    </a:lnTo>
                    <a:lnTo>
                      <a:pt x="176" y="55"/>
                    </a:lnTo>
                    <a:lnTo>
                      <a:pt x="176" y="55"/>
                    </a:lnTo>
                    <a:lnTo>
                      <a:pt x="176" y="55"/>
                    </a:lnTo>
                    <a:lnTo>
                      <a:pt x="176" y="55"/>
                    </a:lnTo>
                    <a:lnTo>
                      <a:pt x="176" y="55"/>
                    </a:lnTo>
                    <a:lnTo>
                      <a:pt x="177" y="55"/>
                    </a:lnTo>
                    <a:lnTo>
                      <a:pt x="178" y="55"/>
                    </a:lnTo>
                    <a:lnTo>
                      <a:pt x="179" y="55"/>
                    </a:lnTo>
                    <a:lnTo>
                      <a:pt x="179" y="55"/>
                    </a:lnTo>
                    <a:lnTo>
                      <a:pt x="180" y="55"/>
                    </a:lnTo>
                    <a:lnTo>
                      <a:pt x="180" y="55"/>
                    </a:lnTo>
                    <a:lnTo>
                      <a:pt x="180" y="56"/>
                    </a:lnTo>
                    <a:lnTo>
                      <a:pt x="181" y="56"/>
                    </a:lnTo>
                    <a:lnTo>
                      <a:pt x="181" y="57"/>
                    </a:lnTo>
                    <a:lnTo>
                      <a:pt x="181" y="58"/>
                    </a:lnTo>
                    <a:lnTo>
                      <a:pt x="181" y="58"/>
                    </a:lnTo>
                    <a:lnTo>
                      <a:pt x="181" y="59"/>
                    </a:lnTo>
                    <a:lnTo>
                      <a:pt x="182" y="59"/>
                    </a:lnTo>
                    <a:lnTo>
                      <a:pt x="182" y="60"/>
                    </a:lnTo>
                    <a:lnTo>
                      <a:pt x="182" y="60"/>
                    </a:lnTo>
                    <a:lnTo>
                      <a:pt x="182" y="59"/>
                    </a:lnTo>
                    <a:lnTo>
                      <a:pt x="182" y="59"/>
                    </a:lnTo>
                    <a:lnTo>
                      <a:pt x="182" y="60"/>
                    </a:lnTo>
                    <a:lnTo>
                      <a:pt x="183" y="60"/>
                    </a:lnTo>
                    <a:lnTo>
                      <a:pt x="184" y="60"/>
                    </a:lnTo>
                    <a:lnTo>
                      <a:pt x="185" y="60"/>
                    </a:lnTo>
                    <a:lnTo>
                      <a:pt x="185" y="59"/>
                    </a:lnTo>
                    <a:lnTo>
                      <a:pt x="185" y="59"/>
                    </a:lnTo>
                    <a:lnTo>
                      <a:pt x="185" y="60"/>
                    </a:lnTo>
                    <a:lnTo>
                      <a:pt x="186" y="60"/>
                    </a:lnTo>
                    <a:lnTo>
                      <a:pt x="185" y="60"/>
                    </a:lnTo>
                    <a:lnTo>
                      <a:pt x="185" y="61"/>
                    </a:lnTo>
                    <a:lnTo>
                      <a:pt x="185" y="61"/>
                    </a:lnTo>
                    <a:lnTo>
                      <a:pt x="185" y="62"/>
                    </a:lnTo>
                    <a:lnTo>
                      <a:pt x="185" y="63"/>
                    </a:lnTo>
                    <a:lnTo>
                      <a:pt x="186" y="63"/>
                    </a:lnTo>
                    <a:lnTo>
                      <a:pt x="186" y="62"/>
                    </a:lnTo>
                    <a:lnTo>
                      <a:pt x="187" y="62"/>
                    </a:lnTo>
                    <a:lnTo>
                      <a:pt x="188" y="61"/>
                    </a:lnTo>
                    <a:lnTo>
                      <a:pt x="188" y="61"/>
                    </a:lnTo>
                    <a:lnTo>
                      <a:pt x="188" y="61"/>
                    </a:lnTo>
                    <a:lnTo>
                      <a:pt x="189" y="61"/>
                    </a:lnTo>
                    <a:lnTo>
                      <a:pt x="189" y="62"/>
                    </a:lnTo>
                    <a:lnTo>
                      <a:pt x="190" y="62"/>
                    </a:lnTo>
                    <a:lnTo>
                      <a:pt x="191" y="62"/>
                    </a:lnTo>
                    <a:lnTo>
                      <a:pt x="191" y="62"/>
                    </a:lnTo>
                    <a:lnTo>
                      <a:pt x="191" y="61"/>
                    </a:lnTo>
                    <a:lnTo>
                      <a:pt x="192" y="61"/>
                    </a:lnTo>
                    <a:lnTo>
                      <a:pt x="193" y="61"/>
                    </a:lnTo>
                    <a:lnTo>
                      <a:pt x="193" y="61"/>
                    </a:lnTo>
                    <a:lnTo>
                      <a:pt x="193" y="61"/>
                    </a:lnTo>
                    <a:lnTo>
                      <a:pt x="193" y="61"/>
                    </a:lnTo>
                    <a:lnTo>
                      <a:pt x="194" y="61"/>
                    </a:lnTo>
                    <a:lnTo>
                      <a:pt x="194" y="61"/>
                    </a:lnTo>
                    <a:lnTo>
                      <a:pt x="195" y="61"/>
                    </a:lnTo>
                    <a:lnTo>
                      <a:pt x="195" y="60"/>
                    </a:lnTo>
                    <a:lnTo>
                      <a:pt x="196" y="59"/>
                    </a:lnTo>
                    <a:lnTo>
                      <a:pt x="197" y="59"/>
                    </a:lnTo>
                    <a:lnTo>
                      <a:pt x="197" y="58"/>
                    </a:lnTo>
                    <a:lnTo>
                      <a:pt x="197" y="58"/>
                    </a:lnTo>
                    <a:lnTo>
                      <a:pt x="198" y="58"/>
                    </a:lnTo>
                    <a:lnTo>
                      <a:pt x="199" y="57"/>
                    </a:lnTo>
                    <a:lnTo>
                      <a:pt x="199" y="56"/>
                    </a:lnTo>
                    <a:lnTo>
                      <a:pt x="199" y="56"/>
                    </a:lnTo>
                    <a:lnTo>
                      <a:pt x="199" y="56"/>
                    </a:lnTo>
                    <a:lnTo>
                      <a:pt x="200" y="55"/>
                    </a:lnTo>
                    <a:lnTo>
                      <a:pt x="200" y="55"/>
                    </a:lnTo>
                    <a:lnTo>
                      <a:pt x="200" y="55"/>
                    </a:lnTo>
                    <a:lnTo>
                      <a:pt x="201" y="55"/>
                    </a:lnTo>
                    <a:lnTo>
                      <a:pt x="202" y="55"/>
                    </a:lnTo>
                    <a:lnTo>
                      <a:pt x="203" y="55"/>
                    </a:lnTo>
                    <a:lnTo>
                      <a:pt x="203" y="55"/>
                    </a:lnTo>
                    <a:lnTo>
                      <a:pt x="203" y="54"/>
                    </a:lnTo>
                    <a:lnTo>
                      <a:pt x="204" y="53"/>
                    </a:lnTo>
                    <a:lnTo>
                      <a:pt x="204" y="53"/>
                    </a:lnTo>
                    <a:lnTo>
                      <a:pt x="206" y="52"/>
                    </a:lnTo>
                    <a:lnTo>
                      <a:pt x="206" y="52"/>
                    </a:lnTo>
                    <a:lnTo>
                      <a:pt x="206" y="52"/>
                    </a:lnTo>
                    <a:lnTo>
                      <a:pt x="207" y="52"/>
                    </a:lnTo>
                    <a:lnTo>
                      <a:pt x="208" y="52"/>
                    </a:lnTo>
                    <a:lnTo>
                      <a:pt x="209" y="52"/>
                    </a:lnTo>
                    <a:lnTo>
                      <a:pt x="209" y="52"/>
                    </a:lnTo>
                    <a:lnTo>
                      <a:pt x="209" y="53"/>
                    </a:lnTo>
                    <a:lnTo>
                      <a:pt x="209" y="54"/>
                    </a:lnTo>
                    <a:lnTo>
                      <a:pt x="209" y="54"/>
                    </a:lnTo>
                    <a:lnTo>
                      <a:pt x="209" y="55"/>
                    </a:lnTo>
                    <a:lnTo>
                      <a:pt x="209" y="55"/>
                    </a:lnTo>
                    <a:lnTo>
                      <a:pt x="209" y="55"/>
                    </a:lnTo>
                    <a:lnTo>
                      <a:pt x="209" y="55"/>
                    </a:lnTo>
                    <a:lnTo>
                      <a:pt x="209" y="55"/>
                    </a:lnTo>
                    <a:lnTo>
                      <a:pt x="209" y="55"/>
                    </a:lnTo>
                    <a:lnTo>
                      <a:pt x="209" y="55"/>
                    </a:lnTo>
                    <a:lnTo>
                      <a:pt x="210" y="55"/>
                    </a:lnTo>
                    <a:lnTo>
                      <a:pt x="210" y="55"/>
                    </a:lnTo>
                    <a:lnTo>
                      <a:pt x="210" y="55"/>
                    </a:lnTo>
                    <a:lnTo>
                      <a:pt x="210" y="56"/>
                    </a:lnTo>
                    <a:lnTo>
                      <a:pt x="210" y="57"/>
                    </a:lnTo>
                    <a:lnTo>
                      <a:pt x="211" y="57"/>
                    </a:lnTo>
                    <a:lnTo>
                      <a:pt x="211" y="58"/>
                    </a:lnTo>
                    <a:lnTo>
                      <a:pt x="211" y="58"/>
                    </a:lnTo>
                    <a:lnTo>
                      <a:pt x="212" y="59"/>
                    </a:lnTo>
                    <a:lnTo>
                      <a:pt x="212" y="58"/>
                    </a:lnTo>
                    <a:lnTo>
                      <a:pt x="212" y="58"/>
                    </a:lnTo>
                    <a:lnTo>
                      <a:pt x="213" y="58"/>
                    </a:lnTo>
                    <a:lnTo>
                      <a:pt x="214" y="58"/>
                    </a:lnTo>
                    <a:lnTo>
                      <a:pt x="215" y="58"/>
                    </a:lnTo>
                    <a:lnTo>
                      <a:pt x="215" y="58"/>
                    </a:lnTo>
                    <a:lnTo>
                      <a:pt x="216" y="58"/>
                    </a:lnTo>
                    <a:lnTo>
                      <a:pt x="216" y="57"/>
                    </a:lnTo>
                    <a:lnTo>
                      <a:pt x="217" y="57"/>
                    </a:lnTo>
                    <a:lnTo>
                      <a:pt x="218" y="57"/>
                    </a:lnTo>
                    <a:lnTo>
                      <a:pt x="218" y="58"/>
                    </a:lnTo>
                    <a:lnTo>
                      <a:pt x="218" y="58"/>
                    </a:lnTo>
                    <a:lnTo>
                      <a:pt x="218" y="58"/>
                    </a:lnTo>
                    <a:lnTo>
                      <a:pt x="219" y="58"/>
                    </a:lnTo>
                    <a:lnTo>
                      <a:pt x="220" y="58"/>
                    </a:lnTo>
                    <a:lnTo>
                      <a:pt x="221" y="58"/>
                    </a:lnTo>
                    <a:lnTo>
                      <a:pt x="221" y="58"/>
                    </a:lnTo>
                    <a:lnTo>
                      <a:pt x="221" y="57"/>
                    </a:lnTo>
                    <a:lnTo>
                      <a:pt x="221" y="58"/>
                    </a:lnTo>
                    <a:lnTo>
                      <a:pt x="221" y="58"/>
                    </a:lnTo>
                    <a:lnTo>
                      <a:pt x="222" y="58"/>
                    </a:lnTo>
                    <a:lnTo>
                      <a:pt x="223" y="58"/>
                    </a:lnTo>
                    <a:lnTo>
                      <a:pt x="224" y="58"/>
                    </a:lnTo>
                    <a:lnTo>
                      <a:pt x="224" y="58"/>
                    </a:lnTo>
                    <a:lnTo>
                      <a:pt x="225" y="58"/>
                    </a:lnTo>
                    <a:lnTo>
                      <a:pt x="226" y="58"/>
                    </a:lnTo>
                    <a:lnTo>
                      <a:pt x="226" y="57"/>
                    </a:lnTo>
                    <a:lnTo>
                      <a:pt x="226" y="57"/>
                    </a:lnTo>
                    <a:lnTo>
                      <a:pt x="226" y="58"/>
                    </a:lnTo>
                    <a:lnTo>
                      <a:pt x="227" y="58"/>
                    </a:lnTo>
                    <a:lnTo>
                      <a:pt x="227" y="57"/>
                    </a:lnTo>
                    <a:lnTo>
                      <a:pt x="227" y="57"/>
                    </a:lnTo>
                    <a:lnTo>
                      <a:pt x="228" y="57"/>
                    </a:lnTo>
                    <a:lnTo>
                      <a:pt x="229" y="57"/>
                    </a:lnTo>
                    <a:lnTo>
                      <a:pt x="230" y="57"/>
                    </a:lnTo>
                    <a:lnTo>
                      <a:pt x="230" y="57"/>
                    </a:lnTo>
                    <a:lnTo>
                      <a:pt x="230" y="56"/>
                    </a:lnTo>
                    <a:lnTo>
                      <a:pt x="231" y="56"/>
                    </a:lnTo>
                    <a:lnTo>
                      <a:pt x="232" y="56"/>
                    </a:lnTo>
                    <a:lnTo>
                      <a:pt x="232" y="56"/>
                    </a:lnTo>
                    <a:lnTo>
                      <a:pt x="232" y="57"/>
                    </a:lnTo>
                    <a:lnTo>
                      <a:pt x="233" y="57"/>
                    </a:lnTo>
                    <a:lnTo>
                      <a:pt x="233" y="57"/>
                    </a:lnTo>
                    <a:lnTo>
                      <a:pt x="234" y="57"/>
                    </a:lnTo>
                    <a:lnTo>
                      <a:pt x="235" y="57"/>
                    </a:lnTo>
                    <a:lnTo>
                      <a:pt x="235" y="58"/>
                    </a:lnTo>
                    <a:lnTo>
                      <a:pt x="236" y="58"/>
                    </a:lnTo>
                    <a:lnTo>
                      <a:pt x="236" y="58"/>
                    </a:lnTo>
                    <a:lnTo>
                      <a:pt x="236" y="58"/>
                    </a:lnTo>
                    <a:lnTo>
                      <a:pt x="236" y="59"/>
                    </a:lnTo>
                    <a:lnTo>
                      <a:pt x="236" y="60"/>
                    </a:lnTo>
                    <a:lnTo>
                      <a:pt x="236" y="61"/>
                    </a:lnTo>
                    <a:lnTo>
                      <a:pt x="237" y="61"/>
                    </a:lnTo>
                    <a:lnTo>
                      <a:pt x="237" y="61"/>
                    </a:lnTo>
                    <a:lnTo>
                      <a:pt x="237" y="61"/>
                    </a:lnTo>
                    <a:lnTo>
                      <a:pt x="238" y="61"/>
                    </a:lnTo>
                    <a:lnTo>
                      <a:pt x="239" y="61"/>
                    </a:lnTo>
                    <a:lnTo>
                      <a:pt x="239" y="62"/>
                    </a:lnTo>
                    <a:lnTo>
                      <a:pt x="239" y="62"/>
                    </a:lnTo>
                    <a:lnTo>
                      <a:pt x="240" y="62"/>
                    </a:lnTo>
                    <a:lnTo>
                      <a:pt x="240" y="63"/>
                    </a:lnTo>
                    <a:lnTo>
                      <a:pt x="240" y="62"/>
                    </a:lnTo>
                    <a:lnTo>
                      <a:pt x="241" y="63"/>
                    </a:lnTo>
                    <a:lnTo>
                      <a:pt x="241" y="62"/>
                    </a:lnTo>
                    <a:lnTo>
                      <a:pt x="242" y="62"/>
                    </a:lnTo>
                    <a:lnTo>
                      <a:pt x="242" y="61"/>
                    </a:lnTo>
                    <a:lnTo>
                      <a:pt x="242" y="61"/>
                    </a:lnTo>
                    <a:lnTo>
                      <a:pt x="242" y="61"/>
                    </a:lnTo>
                    <a:lnTo>
                      <a:pt x="243" y="61"/>
                    </a:lnTo>
                    <a:lnTo>
                      <a:pt x="243" y="61"/>
                    </a:lnTo>
                    <a:lnTo>
                      <a:pt x="244" y="61"/>
                    </a:lnTo>
                    <a:lnTo>
                      <a:pt x="244" y="60"/>
                    </a:lnTo>
                    <a:lnTo>
                      <a:pt x="244" y="61"/>
                    </a:lnTo>
                    <a:lnTo>
                      <a:pt x="244" y="60"/>
                    </a:lnTo>
                    <a:lnTo>
                      <a:pt x="244" y="61"/>
                    </a:lnTo>
                    <a:lnTo>
                      <a:pt x="245" y="60"/>
                    </a:lnTo>
                    <a:lnTo>
                      <a:pt x="245" y="61"/>
                    </a:lnTo>
                    <a:lnTo>
                      <a:pt x="245" y="60"/>
                    </a:lnTo>
                    <a:lnTo>
                      <a:pt x="245" y="61"/>
                    </a:lnTo>
                    <a:lnTo>
                      <a:pt x="245" y="60"/>
                    </a:lnTo>
                    <a:lnTo>
                      <a:pt x="245" y="61"/>
                    </a:lnTo>
                    <a:lnTo>
                      <a:pt x="245" y="61"/>
                    </a:lnTo>
                    <a:lnTo>
                      <a:pt x="246" y="61"/>
                    </a:lnTo>
                    <a:lnTo>
                      <a:pt x="247" y="61"/>
                    </a:lnTo>
                    <a:lnTo>
                      <a:pt x="248" y="61"/>
                    </a:lnTo>
                    <a:lnTo>
                      <a:pt x="248" y="61"/>
                    </a:lnTo>
                    <a:lnTo>
                      <a:pt x="248" y="61"/>
                    </a:lnTo>
                    <a:lnTo>
                      <a:pt x="248" y="61"/>
                    </a:lnTo>
                    <a:lnTo>
                      <a:pt x="248" y="61"/>
                    </a:lnTo>
                    <a:lnTo>
                      <a:pt x="248" y="60"/>
                    </a:lnTo>
                    <a:lnTo>
                      <a:pt x="249" y="61"/>
                    </a:lnTo>
                    <a:lnTo>
                      <a:pt x="248" y="61"/>
                    </a:lnTo>
                    <a:lnTo>
                      <a:pt x="249" y="61"/>
                    </a:lnTo>
                    <a:lnTo>
                      <a:pt x="250" y="61"/>
                    </a:lnTo>
                    <a:lnTo>
                      <a:pt x="250" y="61"/>
                    </a:lnTo>
                    <a:lnTo>
                      <a:pt x="251" y="61"/>
                    </a:lnTo>
                    <a:lnTo>
                      <a:pt x="250" y="61"/>
                    </a:lnTo>
                    <a:lnTo>
                      <a:pt x="251" y="61"/>
                    </a:lnTo>
                    <a:lnTo>
                      <a:pt x="251" y="61"/>
                    </a:lnTo>
                    <a:lnTo>
                      <a:pt x="251" y="61"/>
                    </a:lnTo>
                    <a:lnTo>
                      <a:pt x="252" y="61"/>
                    </a:lnTo>
                    <a:lnTo>
                      <a:pt x="253" y="61"/>
                    </a:lnTo>
                    <a:lnTo>
                      <a:pt x="252" y="61"/>
                    </a:lnTo>
                    <a:lnTo>
                      <a:pt x="251" y="61"/>
                    </a:lnTo>
                    <a:lnTo>
                      <a:pt x="251" y="61"/>
                    </a:lnTo>
                    <a:lnTo>
                      <a:pt x="250" y="61"/>
                    </a:lnTo>
                    <a:lnTo>
                      <a:pt x="250" y="62"/>
                    </a:lnTo>
                    <a:lnTo>
                      <a:pt x="251" y="62"/>
                    </a:lnTo>
                    <a:lnTo>
                      <a:pt x="250" y="62"/>
                    </a:lnTo>
                    <a:lnTo>
                      <a:pt x="249" y="62"/>
                    </a:lnTo>
                    <a:lnTo>
                      <a:pt x="248" y="62"/>
                    </a:lnTo>
                    <a:lnTo>
                      <a:pt x="249" y="61"/>
                    </a:lnTo>
                    <a:lnTo>
                      <a:pt x="248" y="61"/>
                    </a:lnTo>
                    <a:lnTo>
                      <a:pt x="248" y="62"/>
                    </a:lnTo>
                    <a:lnTo>
                      <a:pt x="248" y="63"/>
                    </a:lnTo>
                    <a:lnTo>
                      <a:pt x="248" y="64"/>
                    </a:lnTo>
                    <a:lnTo>
                      <a:pt x="248" y="63"/>
                    </a:lnTo>
                    <a:lnTo>
                      <a:pt x="248" y="63"/>
                    </a:lnTo>
                    <a:lnTo>
                      <a:pt x="247" y="63"/>
                    </a:lnTo>
                    <a:lnTo>
                      <a:pt x="247" y="64"/>
                    </a:lnTo>
                    <a:lnTo>
                      <a:pt x="247" y="64"/>
                    </a:lnTo>
                    <a:lnTo>
                      <a:pt x="246" y="64"/>
                    </a:lnTo>
                    <a:lnTo>
                      <a:pt x="246" y="64"/>
                    </a:lnTo>
                    <a:lnTo>
                      <a:pt x="245" y="64"/>
                    </a:lnTo>
                    <a:lnTo>
                      <a:pt x="245" y="65"/>
                    </a:lnTo>
                    <a:lnTo>
                      <a:pt x="245" y="65"/>
                    </a:lnTo>
                    <a:lnTo>
                      <a:pt x="245" y="66"/>
                    </a:lnTo>
                    <a:lnTo>
                      <a:pt x="244" y="66"/>
                    </a:lnTo>
                    <a:lnTo>
                      <a:pt x="244" y="67"/>
                    </a:lnTo>
                    <a:lnTo>
                      <a:pt x="243" y="67"/>
                    </a:lnTo>
                    <a:lnTo>
                      <a:pt x="243" y="67"/>
                    </a:lnTo>
                    <a:lnTo>
                      <a:pt x="243" y="67"/>
                    </a:lnTo>
                    <a:lnTo>
                      <a:pt x="242" y="67"/>
                    </a:lnTo>
                    <a:lnTo>
                      <a:pt x="242" y="67"/>
                    </a:lnTo>
                    <a:lnTo>
                      <a:pt x="242" y="68"/>
                    </a:lnTo>
                    <a:lnTo>
                      <a:pt x="241" y="68"/>
                    </a:lnTo>
                    <a:lnTo>
                      <a:pt x="240" y="68"/>
                    </a:lnTo>
                    <a:lnTo>
                      <a:pt x="239" y="68"/>
                    </a:lnTo>
                    <a:lnTo>
                      <a:pt x="239" y="69"/>
                    </a:lnTo>
                    <a:lnTo>
                      <a:pt x="239" y="69"/>
                    </a:lnTo>
                    <a:lnTo>
                      <a:pt x="239" y="69"/>
                    </a:lnTo>
                    <a:lnTo>
                      <a:pt x="239" y="70"/>
                    </a:lnTo>
                    <a:lnTo>
                      <a:pt x="239" y="69"/>
                    </a:lnTo>
                    <a:lnTo>
                      <a:pt x="239" y="70"/>
                    </a:lnTo>
                    <a:lnTo>
                      <a:pt x="238" y="70"/>
                    </a:lnTo>
                    <a:lnTo>
                      <a:pt x="237" y="70"/>
                    </a:lnTo>
                    <a:lnTo>
                      <a:pt x="238" y="70"/>
                    </a:lnTo>
                    <a:lnTo>
                      <a:pt x="237" y="70"/>
                    </a:lnTo>
                    <a:lnTo>
                      <a:pt x="237" y="71"/>
                    </a:lnTo>
                    <a:lnTo>
                      <a:pt x="236" y="71"/>
                    </a:lnTo>
                    <a:lnTo>
                      <a:pt x="236" y="71"/>
                    </a:lnTo>
                    <a:lnTo>
                      <a:pt x="235" y="71"/>
                    </a:lnTo>
                    <a:lnTo>
                      <a:pt x="234" y="71"/>
                    </a:lnTo>
                    <a:lnTo>
                      <a:pt x="233" y="72"/>
                    </a:lnTo>
                    <a:lnTo>
                      <a:pt x="233" y="72"/>
                    </a:lnTo>
                    <a:lnTo>
                      <a:pt x="232" y="72"/>
                    </a:lnTo>
                    <a:lnTo>
                      <a:pt x="232" y="72"/>
                    </a:lnTo>
                    <a:lnTo>
                      <a:pt x="231" y="73"/>
                    </a:lnTo>
                    <a:lnTo>
                      <a:pt x="231" y="73"/>
                    </a:lnTo>
                    <a:lnTo>
                      <a:pt x="230" y="73"/>
                    </a:lnTo>
                    <a:lnTo>
                      <a:pt x="230" y="73"/>
                    </a:lnTo>
                    <a:lnTo>
                      <a:pt x="229" y="73"/>
                    </a:lnTo>
                    <a:lnTo>
                      <a:pt x="228" y="73"/>
                    </a:lnTo>
                    <a:lnTo>
                      <a:pt x="228" y="74"/>
                    </a:lnTo>
                    <a:lnTo>
                      <a:pt x="227" y="74"/>
                    </a:lnTo>
                    <a:lnTo>
                      <a:pt x="227" y="75"/>
                    </a:lnTo>
                    <a:lnTo>
                      <a:pt x="226" y="75"/>
                    </a:lnTo>
                    <a:lnTo>
                      <a:pt x="226" y="75"/>
                    </a:lnTo>
                    <a:lnTo>
                      <a:pt x="226" y="76"/>
                    </a:lnTo>
                    <a:lnTo>
                      <a:pt x="224" y="76"/>
                    </a:lnTo>
                    <a:lnTo>
                      <a:pt x="224" y="76"/>
                    </a:lnTo>
                    <a:lnTo>
                      <a:pt x="223" y="76"/>
                    </a:lnTo>
                    <a:lnTo>
                      <a:pt x="221" y="77"/>
                    </a:lnTo>
                    <a:lnTo>
                      <a:pt x="221" y="77"/>
                    </a:lnTo>
                    <a:lnTo>
                      <a:pt x="221" y="78"/>
                    </a:lnTo>
                    <a:lnTo>
                      <a:pt x="220" y="78"/>
                    </a:lnTo>
                    <a:lnTo>
                      <a:pt x="219" y="79"/>
                    </a:lnTo>
                    <a:lnTo>
                      <a:pt x="218" y="79"/>
                    </a:lnTo>
                    <a:lnTo>
                      <a:pt x="217" y="79"/>
                    </a:lnTo>
                    <a:lnTo>
                      <a:pt x="216" y="79"/>
                    </a:lnTo>
                    <a:lnTo>
                      <a:pt x="216" y="80"/>
                    </a:lnTo>
                    <a:lnTo>
                      <a:pt x="215" y="80"/>
                    </a:lnTo>
                    <a:lnTo>
                      <a:pt x="215" y="81"/>
                    </a:lnTo>
                    <a:lnTo>
                      <a:pt x="215" y="81"/>
                    </a:lnTo>
                    <a:lnTo>
                      <a:pt x="215" y="82"/>
                    </a:lnTo>
                    <a:lnTo>
                      <a:pt x="214" y="82"/>
                    </a:lnTo>
                    <a:lnTo>
                      <a:pt x="213" y="82"/>
                    </a:lnTo>
                    <a:lnTo>
                      <a:pt x="212" y="82"/>
                    </a:lnTo>
                    <a:lnTo>
                      <a:pt x="212" y="83"/>
                    </a:lnTo>
                    <a:lnTo>
                      <a:pt x="212" y="83"/>
                    </a:lnTo>
                    <a:lnTo>
                      <a:pt x="212" y="84"/>
                    </a:lnTo>
                    <a:lnTo>
                      <a:pt x="210" y="85"/>
                    </a:lnTo>
                    <a:lnTo>
                      <a:pt x="209" y="85"/>
                    </a:lnTo>
                    <a:lnTo>
                      <a:pt x="209" y="85"/>
                    </a:lnTo>
                    <a:lnTo>
                      <a:pt x="209" y="86"/>
                    </a:lnTo>
                    <a:lnTo>
                      <a:pt x="209" y="86"/>
                    </a:lnTo>
                    <a:lnTo>
                      <a:pt x="208" y="86"/>
                    </a:lnTo>
                    <a:lnTo>
                      <a:pt x="208" y="87"/>
                    </a:lnTo>
                    <a:lnTo>
                      <a:pt x="207" y="87"/>
                    </a:lnTo>
                    <a:lnTo>
                      <a:pt x="207" y="88"/>
                    </a:lnTo>
                    <a:lnTo>
                      <a:pt x="206" y="88"/>
                    </a:lnTo>
                    <a:lnTo>
                      <a:pt x="206" y="88"/>
                    </a:lnTo>
                    <a:lnTo>
                      <a:pt x="206" y="88"/>
                    </a:lnTo>
                    <a:lnTo>
                      <a:pt x="206" y="89"/>
                    </a:lnTo>
                    <a:lnTo>
                      <a:pt x="205" y="89"/>
                    </a:lnTo>
                    <a:lnTo>
                      <a:pt x="205" y="90"/>
                    </a:lnTo>
                    <a:lnTo>
                      <a:pt x="204" y="90"/>
                    </a:lnTo>
                    <a:lnTo>
                      <a:pt x="204" y="91"/>
                    </a:lnTo>
                    <a:lnTo>
                      <a:pt x="204" y="91"/>
                    </a:lnTo>
                    <a:lnTo>
                      <a:pt x="204" y="91"/>
                    </a:lnTo>
                    <a:lnTo>
                      <a:pt x="203" y="91"/>
                    </a:lnTo>
                    <a:lnTo>
                      <a:pt x="203" y="92"/>
                    </a:lnTo>
                    <a:lnTo>
                      <a:pt x="203" y="93"/>
                    </a:lnTo>
                    <a:lnTo>
                      <a:pt x="202" y="93"/>
                    </a:lnTo>
                    <a:lnTo>
                      <a:pt x="202" y="94"/>
                    </a:lnTo>
                    <a:lnTo>
                      <a:pt x="201" y="94"/>
                    </a:lnTo>
                    <a:lnTo>
                      <a:pt x="200" y="94"/>
                    </a:lnTo>
                    <a:lnTo>
                      <a:pt x="200" y="94"/>
                    </a:lnTo>
                    <a:lnTo>
                      <a:pt x="200" y="94"/>
                    </a:lnTo>
                    <a:lnTo>
                      <a:pt x="200" y="95"/>
                    </a:lnTo>
                    <a:lnTo>
                      <a:pt x="200" y="96"/>
                    </a:lnTo>
                    <a:lnTo>
                      <a:pt x="199" y="96"/>
                    </a:lnTo>
                    <a:lnTo>
                      <a:pt x="199" y="97"/>
                    </a:lnTo>
                    <a:lnTo>
                      <a:pt x="199" y="97"/>
                    </a:lnTo>
                    <a:lnTo>
                      <a:pt x="199" y="98"/>
                    </a:lnTo>
                    <a:lnTo>
                      <a:pt x="198" y="98"/>
                    </a:lnTo>
                    <a:lnTo>
                      <a:pt x="198" y="99"/>
                    </a:lnTo>
                    <a:lnTo>
                      <a:pt x="197" y="99"/>
                    </a:lnTo>
                    <a:lnTo>
                      <a:pt x="197" y="100"/>
                    </a:lnTo>
                    <a:lnTo>
                      <a:pt x="197" y="100"/>
                    </a:lnTo>
                    <a:lnTo>
                      <a:pt x="197" y="100"/>
                    </a:lnTo>
                    <a:lnTo>
                      <a:pt x="197" y="100"/>
                    </a:lnTo>
                    <a:lnTo>
                      <a:pt x="197" y="100"/>
                    </a:lnTo>
                    <a:lnTo>
                      <a:pt x="197" y="100"/>
                    </a:lnTo>
                    <a:lnTo>
                      <a:pt x="197" y="101"/>
                    </a:lnTo>
                    <a:lnTo>
                      <a:pt x="196" y="101"/>
                    </a:lnTo>
                    <a:lnTo>
                      <a:pt x="197" y="101"/>
                    </a:lnTo>
                    <a:lnTo>
                      <a:pt x="196" y="101"/>
                    </a:lnTo>
                    <a:lnTo>
                      <a:pt x="196" y="101"/>
                    </a:lnTo>
                    <a:lnTo>
                      <a:pt x="195" y="101"/>
                    </a:lnTo>
                    <a:lnTo>
                      <a:pt x="195" y="102"/>
                    </a:lnTo>
                    <a:lnTo>
                      <a:pt x="194" y="102"/>
                    </a:lnTo>
                    <a:lnTo>
                      <a:pt x="194" y="103"/>
                    </a:lnTo>
                    <a:lnTo>
                      <a:pt x="194" y="103"/>
                    </a:lnTo>
                    <a:lnTo>
                      <a:pt x="194" y="104"/>
                    </a:lnTo>
                    <a:lnTo>
                      <a:pt x="193" y="104"/>
                    </a:lnTo>
                    <a:lnTo>
                      <a:pt x="193" y="105"/>
                    </a:lnTo>
                    <a:lnTo>
                      <a:pt x="192" y="106"/>
                    </a:lnTo>
                    <a:lnTo>
                      <a:pt x="192" y="106"/>
                    </a:lnTo>
                    <a:lnTo>
                      <a:pt x="191" y="106"/>
                    </a:lnTo>
                    <a:lnTo>
                      <a:pt x="192" y="106"/>
                    </a:lnTo>
                    <a:lnTo>
                      <a:pt x="191" y="106"/>
                    </a:lnTo>
                    <a:lnTo>
                      <a:pt x="191" y="107"/>
                    </a:lnTo>
                    <a:lnTo>
                      <a:pt x="191" y="107"/>
                    </a:lnTo>
                    <a:lnTo>
                      <a:pt x="191" y="108"/>
                    </a:lnTo>
                    <a:lnTo>
                      <a:pt x="190" y="108"/>
                    </a:lnTo>
                    <a:lnTo>
                      <a:pt x="189" y="109"/>
                    </a:lnTo>
                    <a:lnTo>
                      <a:pt x="189" y="109"/>
                    </a:lnTo>
                    <a:lnTo>
                      <a:pt x="188" y="109"/>
                    </a:lnTo>
                    <a:lnTo>
                      <a:pt x="188" y="109"/>
                    </a:lnTo>
                    <a:lnTo>
                      <a:pt x="188" y="109"/>
                    </a:lnTo>
                    <a:lnTo>
                      <a:pt x="188" y="109"/>
                    </a:lnTo>
                    <a:lnTo>
                      <a:pt x="188" y="110"/>
                    </a:lnTo>
                    <a:lnTo>
                      <a:pt x="187" y="110"/>
                    </a:lnTo>
                    <a:lnTo>
                      <a:pt x="187" y="111"/>
                    </a:lnTo>
                    <a:lnTo>
                      <a:pt x="186" y="111"/>
                    </a:lnTo>
                    <a:lnTo>
                      <a:pt x="186" y="112"/>
                    </a:lnTo>
                    <a:lnTo>
                      <a:pt x="185" y="112"/>
                    </a:lnTo>
                    <a:lnTo>
                      <a:pt x="185" y="112"/>
                    </a:lnTo>
                    <a:lnTo>
                      <a:pt x="185" y="113"/>
                    </a:lnTo>
                    <a:lnTo>
                      <a:pt x="185" y="113"/>
                    </a:lnTo>
                    <a:lnTo>
                      <a:pt x="185" y="114"/>
                    </a:lnTo>
                    <a:lnTo>
                      <a:pt x="184" y="113"/>
                    </a:lnTo>
                    <a:lnTo>
                      <a:pt x="184" y="114"/>
                    </a:lnTo>
                    <a:lnTo>
                      <a:pt x="183" y="114"/>
                    </a:lnTo>
                    <a:lnTo>
                      <a:pt x="182" y="115"/>
                    </a:lnTo>
                    <a:lnTo>
                      <a:pt x="182" y="115"/>
                    </a:lnTo>
                    <a:lnTo>
                      <a:pt x="182" y="115"/>
                    </a:lnTo>
                    <a:lnTo>
                      <a:pt x="182" y="116"/>
                    </a:lnTo>
                    <a:lnTo>
                      <a:pt x="182" y="116"/>
                    </a:lnTo>
                    <a:lnTo>
                      <a:pt x="182" y="116"/>
                    </a:lnTo>
                    <a:lnTo>
                      <a:pt x="181" y="116"/>
                    </a:lnTo>
                    <a:lnTo>
                      <a:pt x="181" y="117"/>
                    </a:lnTo>
                    <a:lnTo>
                      <a:pt x="180" y="117"/>
                    </a:lnTo>
                    <a:lnTo>
                      <a:pt x="180" y="118"/>
                    </a:lnTo>
                    <a:lnTo>
                      <a:pt x="179" y="118"/>
                    </a:lnTo>
                    <a:lnTo>
                      <a:pt x="179" y="118"/>
                    </a:lnTo>
                    <a:lnTo>
                      <a:pt x="179" y="118"/>
                    </a:lnTo>
                    <a:lnTo>
                      <a:pt x="179" y="118"/>
                    </a:lnTo>
                    <a:lnTo>
                      <a:pt x="178" y="119"/>
                    </a:lnTo>
                    <a:lnTo>
                      <a:pt x="177" y="119"/>
                    </a:lnTo>
                    <a:lnTo>
                      <a:pt x="176" y="120"/>
                    </a:lnTo>
                    <a:lnTo>
                      <a:pt x="176" y="121"/>
                    </a:lnTo>
                    <a:lnTo>
                      <a:pt x="176" y="121"/>
                    </a:lnTo>
                    <a:lnTo>
                      <a:pt x="175" y="122"/>
                    </a:lnTo>
                    <a:lnTo>
                      <a:pt x="174" y="122"/>
                    </a:lnTo>
                    <a:lnTo>
                      <a:pt x="173" y="123"/>
                    </a:lnTo>
                    <a:lnTo>
                      <a:pt x="173" y="124"/>
                    </a:lnTo>
                    <a:lnTo>
                      <a:pt x="173" y="124"/>
                    </a:lnTo>
                    <a:lnTo>
                      <a:pt x="172" y="124"/>
                    </a:lnTo>
                    <a:lnTo>
                      <a:pt x="171" y="124"/>
                    </a:lnTo>
                    <a:lnTo>
                      <a:pt x="171" y="125"/>
                    </a:lnTo>
                    <a:lnTo>
                      <a:pt x="171" y="126"/>
                    </a:lnTo>
                    <a:lnTo>
                      <a:pt x="171" y="127"/>
                    </a:lnTo>
                    <a:lnTo>
                      <a:pt x="172" y="127"/>
                    </a:lnTo>
                    <a:lnTo>
                      <a:pt x="173" y="129"/>
                    </a:lnTo>
                    <a:lnTo>
                      <a:pt x="173" y="129"/>
                    </a:lnTo>
                    <a:lnTo>
                      <a:pt x="173" y="130"/>
                    </a:lnTo>
                    <a:lnTo>
                      <a:pt x="173" y="130"/>
                    </a:lnTo>
                    <a:lnTo>
                      <a:pt x="171" y="127"/>
                    </a:lnTo>
                    <a:lnTo>
                      <a:pt x="170" y="127"/>
                    </a:lnTo>
                    <a:lnTo>
                      <a:pt x="169" y="128"/>
                    </a:lnTo>
                    <a:lnTo>
                      <a:pt x="169" y="129"/>
                    </a:lnTo>
                    <a:lnTo>
                      <a:pt x="167" y="129"/>
                    </a:lnTo>
                    <a:lnTo>
                      <a:pt x="167" y="130"/>
                    </a:lnTo>
                    <a:lnTo>
                      <a:pt x="168" y="130"/>
                    </a:lnTo>
                    <a:lnTo>
                      <a:pt x="167" y="131"/>
                    </a:lnTo>
                    <a:lnTo>
                      <a:pt x="167" y="132"/>
                    </a:lnTo>
                    <a:lnTo>
                      <a:pt x="166" y="132"/>
                    </a:lnTo>
                    <a:lnTo>
                      <a:pt x="165" y="132"/>
                    </a:lnTo>
                    <a:lnTo>
                      <a:pt x="165" y="132"/>
                    </a:lnTo>
                    <a:lnTo>
                      <a:pt x="164" y="131"/>
                    </a:lnTo>
                    <a:lnTo>
                      <a:pt x="164" y="133"/>
                    </a:lnTo>
                    <a:lnTo>
                      <a:pt x="165" y="139"/>
                    </a:lnTo>
                    <a:lnTo>
                      <a:pt x="165" y="144"/>
                    </a:lnTo>
                    <a:lnTo>
                      <a:pt x="165" y="148"/>
                    </a:lnTo>
                    <a:lnTo>
                      <a:pt x="165" y="153"/>
                    </a:lnTo>
                    <a:lnTo>
                      <a:pt x="165" y="154"/>
                    </a:lnTo>
                    <a:lnTo>
                      <a:pt x="165" y="155"/>
                    </a:lnTo>
                    <a:lnTo>
                      <a:pt x="165" y="157"/>
                    </a:lnTo>
                    <a:lnTo>
                      <a:pt x="165" y="161"/>
                    </a:lnTo>
                    <a:lnTo>
                      <a:pt x="165" y="161"/>
                    </a:lnTo>
                    <a:lnTo>
                      <a:pt x="165" y="161"/>
                    </a:lnTo>
                    <a:lnTo>
                      <a:pt x="164" y="161"/>
                    </a:lnTo>
                    <a:lnTo>
                      <a:pt x="164" y="162"/>
                    </a:lnTo>
                    <a:lnTo>
                      <a:pt x="164" y="163"/>
                    </a:lnTo>
                    <a:lnTo>
                      <a:pt x="164" y="163"/>
                    </a:lnTo>
                    <a:lnTo>
                      <a:pt x="164" y="164"/>
                    </a:lnTo>
                    <a:lnTo>
                      <a:pt x="163" y="164"/>
                    </a:lnTo>
                    <a:lnTo>
                      <a:pt x="162" y="163"/>
                    </a:lnTo>
                    <a:lnTo>
                      <a:pt x="161" y="163"/>
                    </a:lnTo>
                    <a:lnTo>
                      <a:pt x="161" y="163"/>
                    </a:lnTo>
                    <a:lnTo>
                      <a:pt x="160" y="164"/>
                    </a:lnTo>
                    <a:lnTo>
                      <a:pt x="160" y="165"/>
                    </a:lnTo>
                    <a:lnTo>
                      <a:pt x="160" y="166"/>
                    </a:lnTo>
                    <a:lnTo>
                      <a:pt x="160" y="166"/>
                    </a:lnTo>
                    <a:lnTo>
                      <a:pt x="160" y="166"/>
                    </a:lnTo>
                    <a:lnTo>
                      <a:pt x="160" y="166"/>
                    </a:lnTo>
                    <a:lnTo>
                      <a:pt x="159" y="166"/>
                    </a:lnTo>
                    <a:lnTo>
                      <a:pt x="158" y="166"/>
                    </a:lnTo>
                    <a:lnTo>
                      <a:pt x="158" y="166"/>
                    </a:lnTo>
                    <a:lnTo>
                      <a:pt x="158" y="166"/>
                    </a:lnTo>
                    <a:lnTo>
                      <a:pt x="157" y="166"/>
                    </a:lnTo>
                    <a:lnTo>
                      <a:pt x="157" y="167"/>
                    </a:lnTo>
                    <a:lnTo>
                      <a:pt x="157" y="168"/>
                    </a:lnTo>
                    <a:lnTo>
                      <a:pt x="156" y="168"/>
                    </a:lnTo>
                    <a:lnTo>
                      <a:pt x="155" y="168"/>
                    </a:lnTo>
                    <a:lnTo>
                      <a:pt x="155" y="169"/>
                    </a:lnTo>
                    <a:lnTo>
                      <a:pt x="155" y="169"/>
                    </a:lnTo>
                    <a:lnTo>
                      <a:pt x="155" y="169"/>
                    </a:lnTo>
                    <a:lnTo>
                      <a:pt x="154" y="169"/>
                    </a:lnTo>
                    <a:lnTo>
                      <a:pt x="153" y="169"/>
                    </a:lnTo>
                    <a:lnTo>
                      <a:pt x="153" y="169"/>
                    </a:lnTo>
                    <a:lnTo>
                      <a:pt x="152" y="170"/>
                    </a:lnTo>
                    <a:lnTo>
                      <a:pt x="152" y="170"/>
                    </a:lnTo>
                    <a:lnTo>
                      <a:pt x="152" y="171"/>
                    </a:lnTo>
                    <a:lnTo>
                      <a:pt x="151" y="172"/>
                    </a:lnTo>
                    <a:lnTo>
                      <a:pt x="151" y="173"/>
                    </a:lnTo>
                    <a:lnTo>
                      <a:pt x="150" y="173"/>
                    </a:lnTo>
                    <a:lnTo>
                      <a:pt x="150" y="174"/>
                    </a:lnTo>
                    <a:lnTo>
                      <a:pt x="149" y="174"/>
                    </a:lnTo>
                    <a:lnTo>
                      <a:pt x="150" y="175"/>
                    </a:lnTo>
                    <a:lnTo>
                      <a:pt x="150" y="175"/>
                    </a:lnTo>
                    <a:lnTo>
                      <a:pt x="149" y="175"/>
                    </a:lnTo>
                    <a:lnTo>
                      <a:pt x="149" y="176"/>
                    </a:lnTo>
                    <a:lnTo>
                      <a:pt x="149" y="177"/>
                    </a:lnTo>
                    <a:lnTo>
                      <a:pt x="149" y="177"/>
                    </a:lnTo>
                    <a:lnTo>
                      <a:pt x="149" y="178"/>
                    </a:lnTo>
                    <a:lnTo>
                      <a:pt x="149" y="178"/>
                    </a:lnTo>
                    <a:lnTo>
                      <a:pt x="148" y="178"/>
                    </a:lnTo>
                    <a:lnTo>
                      <a:pt x="147" y="178"/>
                    </a:lnTo>
                    <a:lnTo>
                      <a:pt x="147" y="179"/>
                    </a:lnTo>
                    <a:lnTo>
                      <a:pt x="146" y="179"/>
                    </a:lnTo>
                    <a:lnTo>
                      <a:pt x="146" y="180"/>
                    </a:lnTo>
                    <a:lnTo>
                      <a:pt x="146" y="181"/>
                    </a:lnTo>
                    <a:lnTo>
                      <a:pt x="146" y="182"/>
                    </a:lnTo>
                    <a:lnTo>
                      <a:pt x="146" y="183"/>
                    </a:lnTo>
                    <a:lnTo>
                      <a:pt x="146" y="184"/>
                    </a:lnTo>
                    <a:lnTo>
                      <a:pt x="146" y="184"/>
                    </a:lnTo>
                    <a:lnTo>
                      <a:pt x="146" y="184"/>
                    </a:lnTo>
                    <a:lnTo>
                      <a:pt x="146" y="185"/>
                    </a:lnTo>
                    <a:lnTo>
                      <a:pt x="146" y="186"/>
                    </a:lnTo>
                    <a:lnTo>
                      <a:pt x="146" y="187"/>
                    </a:lnTo>
                    <a:lnTo>
                      <a:pt x="147" y="187"/>
                    </a:lnTo>
                    <a:lnTo>
                      <a:pt x="148" y="187"/>
                    </a:lnTo>
                    <a:lnTo>
                      <a:pt x="149" y="187"/>
                    </a:lnTo>
                    <a:lnTo>
                      <a:pt x="149" y="187"/>
                    </a:lnTo>
                    <a:lnTo>
                      <a:pt x="149" y="187"/>
                    </a:lnTo>
                    <a:lnTo>
                      <a:pt x="149" y="187"/>
                    </a:lnTo>
                    <a:lnTo>
                      <a:pt x="149" y="187"/>
                    </a:lnTo>
                    <a:lnTo>
                      <a:pt x="150" y="187"/>
                    </a:lnTo>
                    <a:lnTo>
                      <a:pt x="151" y="187"/>
                    </a:lnTo>
                    <a:lnTo>
                      <a:pt x="152" y="187"/>
                    </a:lnTo>
                    <a:lnTo>
                      <a:pt x="152" y="188"/>
                    </a:lnTo>
                    <a:lnTo>
                      <a:pt x="152" y="190"/>
                    </a:lnTo>
                    <a:lnTo>
                      <a:pt x="152" y="190"/>
                    </a:lnTo>
                    <a:lnTo>
                      <a:pt x="152" y="190"/>
                    </a:lnTo>
                    <a:lnTo>
                      <a:pt x="153" y="190"/>
                    </a:lnTo>
                    <a:lnTo>
                      <a:pt x="153" y="191"/>
                    </a:lnTo>
                    <a:lnTo>
                      <a:pt x="153" y="191"/>
                    </a:lnTo>
                    <a:lnTo>
                      <a:pt x="154" y="191"/>
                    </a:lnTo>
                    <a:lnTo>
                      <a:pt x="154" y="192"/>
                    </a:lnTo>
                    <a:lnTo>
                      <a:pt x="155" y="192"/>
                    </a:lnTo>
                    <a:lnTo>
                      <a:pt x="155" y="193"/>
                    </a:lnTo>
                    <a:lnTo>
                      <a:pt x="155" y="193"/>
                    </a:lnTo>
                    <a:lnTo>
                      <a:pt x="155" y="193"/>
                    </a:lnTo>
                    <a:lnTo>
                      <a:pt x="155" y="194"/>
                    </a:lnTo>
                    <a:lnTo>
                      <a:pt x="155" y="194"/>
                    </a:lnTo>
                    <a:lnTo>
                      <a:pt x="155" y="195"/>
                    </a:lnTo>
                    <a:lnTo>
                      <a:pt x="155" y="195"/>
                    </a:lnTo>
                    <a:lnTo>
                      <a:pt x="154" y="196"/>
                    </a:lnTo>
                    <a:lnTo>
                      <a:pt x="154" y="196"/>
                    </a:lnTo>
                    <a:lnTo>
                      <a:pt x="153" y="197"/>
                    </a:lnTo>
                    <a:lnTo>
                      <a:pt x="153" y="198"/>
                    </a:lnTo>
                    <a:lnTo>
                      <a:pt x="153" y="199"/>
                    </a:lnTo>
                    <a:lnTo>
                      <a:pt x="153" y="199"/>
                    </a:lnTo>
                    <a:lnTo>
                      <a:pt x="152" y="199"/>
                    </a:lnTo>
                    <a:lnTo>
                      <a:pt x="152" y="199"/>
                    </a:lnTo>
                    <a:lnTo>
                      <a:pt x="152" y="199"/>
                    </a:lnTo>
                    <a:lnTo>
                      <a:pt x="152" y="200"/>
                    </a:lnTo>
                    <a:lnTo>
                      <a:pt x="151" y="200"/>
                    </a:lnTo>
                    <a:lnTo>
                      <a:pt x="151" y="201"/>
                    </a:lnTo>
                    <a:lnTo>
                      <a:pt x="152" y="202"/>
                    </a:lnTo>
                    <a:lnTo>
                      <a:pt x="151" y="203"/>
                    </a:lnTo>
                    <a:lnTo>
                      <a:pt x="151" y="204"/>
                    </a:lnTo>
                    <a:lnTo>
                      <a:pt x="152" y="204"/>
                    </a:lnTo>
                    <a:lnTo>
                      <a:pt x="152" y="205"/>
                    </a:lnTo>
                    <a:lnTo>
                      <a:pt x="151" y="205"/>
                    </a:lnTo>
                    <a:lnTo>
                      <a:pt x="151" y="206"/>
                    </a:lnTo>
                    <a:lnTo>
                      <a:pt x="151" y="206"/>
                    </a:lnTo>
                    <a:lnTo>
                      <a:pt x="152" y="206"/>
                    </a:lnTo>
                    <a:lnTo>
                      <a:pt x="152" y="207"/>
                    </a:lnTo>
                    <a:lnTo>
                      <a:pt x="152" y="208"/>
                    </a:lnTo>
                    <a:lnTo>
                      <a:pt x="152" y="209"/>
                    </a:lnTo>
                    <a:lnTo>
                      <a:pt x="152" y="209"/>
                    </a:lnTo>
                    <a:lnTo>
                      <a:pt x="152" y="209"/>
                    </a:lnTo>
                    <a:lnTo>
                      <a:pt x="151" y="210"/>
                    </a:lnTo>
                    <a:lnTo>
                      <a:pt x="151" y="211"/>
                    </a:lnTo>
                    <a:lnTo>
                      <a:pt x="150" y="212"/>
                    </a:lnTo>
                    <a:lnTo>
                      <a:pt x="149" y="212"/>
                    </a:lnTo>
                    <a:lnTo>
                      <a:pt x="149" y="212"/>
                    </a:lnTo>
                    <a:lnTo>
                      <a:pt x="150" y="213"/>
                    </a:lnTo>
                    <a:lnTo>
                      <a:pt x="151" y="213"/>
                    </a:lnTo>
                    <a:lnTo>
                      <a:pt x="151" y="214"/>
                    </a:lnTo>
                    <a:lnTo>
                      <a:pt x="152" y="214"/>
                    </a:lnTo>
                    <a:lnTo>
                      <a:pt x="151" y="215"/>
                    </a:lnTo>
                    <a:lnTo>
                      <a:pt x="151" y="215"/>
                    </a:lnTo>
                    <a:lnTo>
                      <a:pt x="151" y="216"/>
                    </a:lnTo>
                    <a:lnTo>
                      <a:pt x="152" y="217"/>
                    </a:lnTo>
                    <a:lnTo>
                      <a:pt x="152" y="218"/>
                    </a:lnTo>
                    <a:lnTo>
                      <a:pt x="152" y="218"/>
                    </a:lnTo>
                    <a:lnTo>
                      <a:pt x="152" y="220"/>
                    </a:lnTo>
                    <a:lnTo>
                      <a:pt x="151" y="221"/>
                    </a:lnTo>
                    <a:lnTo>
                      <a:pt x="152" y="221"/>
                    </a:lnTo>
                    <a:lnTo>
                      <a:pt x="152" y="222"/>
                    </a:lnTo>
                    <a:lnTo>
                      <a:pt x="152" y="222"/>
                    </a:lnTo>
                    <a:lnTo>
                      <a:pt x="152" y="223"/>
                    </a:lnTo>
                    <a:lnTo>
                      <a:pt x="152" y="224"/>
                    </a:lnTo>
                    <a:lnTo>
                      <a:pt x="151" y="224"/>
                    </a:lnTo>
                    <a:lnTo>
                      <a:pt x="151" y="225"/>
                    </a:lnTo>
                    <a:lnTo>
                      <a:pt x="151" y="226"/>
                    </a:lnTo>
                    <a:lnTo>
                      <a:pt x="150" y="226"/>
                    </a:lnTo>
                    <a:lnTo>
                      <a:pt x="150" y="227"/>
                    </a:lnTo>
                    <a:lnTo>
                      <a:pt x="150" y="227"/>
                    </a:lnTo>
                    <a:lnTo>
                      <a:pt x="150" y="228"/>
                    </a:lnTo>
                    <a:lnTo>
                      <a:pt x="151" y="228"/>
                    </a:lnTo>
                    <a:lnTo>
                      <a:pt x="151" y="229"/>
                    </a:lnTo>
                    <a:lnTo>
                      <a:pt x="152" y="229"/>
                    </a:lnTo>
                    <a:lnTo>
                      <a:pt x="152" y="229"/>
                    </a:lnTo>
                    <a:lnTo>
                      <a:pt x="152" y="230"/>
                    </a:lnTo>
                    <a:lnTo>
                      <a:pt x="153" y="230"/>
                    </a:lnTo>
                    <a:lnTo>
                      <a:pt x="154" y="230"/>
                    </a:lnTo>
                    <a:lnTo>
                      <a:pt x="155" y="230"/>
                    </a:lnTo>
                    <a:lnTo>
                      <a:pt x="155" y="231"/>
                    </a:lnTo>
                    <a:lnTo>
                      <a:pt x="155" y="232"/>
                    </a:lnTo>
                    <a:lnTo>
                      <a:pt x="156" y="232"/>
                    </a:lnTo>
                    <a:lnTo>
                      <a:pt x="156" y="233"/>
                    </a:lnTo>
                    <a:lnTo>
                      <a:pt x="157" y="233"/>
                    </a:lnTo>
                    <a:lnTo>
                      <a:pt x="157" y="233"/>
                    </a:lnTo>
                    <a:lnTo>
                      <a:pt x="157" y="234"/>
                    </a:lnTo>
                    <a:lnTo>
                      <a:pt x="158" y="234"/>
                    </a:lnTo>
                    <a:lnTo>
                      <a:pt x="158" y="235"/>
                    </a:lnTo>
                    <a:lnTo>
                      <a:pt x="158" y="235"/>
                    </a:lnTo>
                    <a:lnTo>
                      <a:pt x="159" y="235"/>
                    </a:lnTo>
                    <a:lnTo>
                      <a:pt x="159" y="236"/>
                    </a:lnTo>
                    <a:lnTo>
                      <a:pt x="160" y="236"/>
                    </a:lnTo>
                    <a:lnTo>
                      <a:pt x="160" y="236"/>
                    </a:lnTo>
                    <a:lnTo>
                      <a:pt x="160" y="237"/>
                    </a:lnTo>
                    <a:lnTo>
                      <a:pt x="160" y="236"/>
                    </a:lnTo>
                    <a:lnTo>
                      <a:pt x="160" y="236"/>
                    </a:lnTo>
                    <a:lnTo>
                      <a:pt x="161" y="236"/>
                    </a:lnTo>
                    <a:lnTo>
                      <a:pt x="161" y="236"/>
                    </a:lnTo>
                    <a:lnTo>
                      <a:pt x="162" y="237"/>
                    </a:lnTo>
                    <a:lnTo>
                      <a:pt x="163" y="237"/>
                    </a:lnTo>
                    <a:lnTo>
                      <a:pt x="164" y="236"/>
                    </a:lnTo>
                    <a:lnTo>
                      <a:pt x="164" y="237"/>
                    </a:lnTo>
                    <a:lnTo>
                      <a:pt x="165" y="237"/>
                    </a:lnTo>
                    <a:lnTo>
                      <a:pt x="165" y="237"/>
                    </a:lnTo>
                    <a:lnTo>
                      <a:pt x="166" y="237"/>
                    </a:lnTo>
                    <a:lnTo>
                      <a:pt x="167" y="237"/>
                    </a:lnTo>
                    <a:lnTo>
                      <a:pt x="167" y="237"/>
                    </a:lnTo>
                    <a:lnTo>
                      <a:pt x="167" y="238"/>
                    </a:lnTo>
                    <a:lnTo>
                      <a:pt x="168" y="238"/>
                    </a:lnTo>
                    <a:lnTo>
                      <a:pt x="168" y="239"/>
                    </a:lnTo>
                    <a:lnTo>
                      <a:pt x="168" y="240"/>
                    </a:lnTo>
                    <a:lnTo>
                      <a:pt x="169" y="241"/>
                    </a:lnTo>
                    <a:lnTo>
                      <a:pt x="170" y="241"/>
                    </a:lnTo>
                    <a:lnTo>
                      <a:pt x="170" y="242"/>
                    </a:lnTo>
                    <a:lnTo>
                      <a:pt x="171" y="242"/>
                    </a:lnTo>
                    <a:lnTo>
                      <a:pt x="171" y="242"/>
                    </a:lnTo>
                    <a:lnTo>
                      <a:pt x="172" y="243"/>
                    </a:lnTo>
                    <a:lnTo>
                      <a:pt x="173" y="243"/>
                    </a:lnTo>
                    <a:lnTo>
                      <a:pt x="174" y="243"/>
                    </a:lnTo>
                    <a:lnTo>
                      <a:pt x="175" y="243"/>
                    </a:lnTo>
                    <a:lnTo>
                      <a:pt x="175" y="244"/>
                    </a:lnTo>
                    <a:lnTo>
                      <a:pt x="176" y="244"/>
                    </a:lnTo>
                    <a:lnTo>
                      <a:pt x="176" y="244"/>
                    </a:lnTo>
                    <a:lnTo>
                      <a:pt x="176" y="244"/>
                    </a:lnTo>
                    <a:lnTo>
                      <a:pt x="176" y="245"/>
                    </a:lnTo>
                    <a:lnTo>
                      <a:pt x="177" y="245"/>
                    </a:lnTo>
                    <a:lnTo>
                      <a:pt x="178" y="245"/>
                    </a:lnTo>
                    <a:lnTo>
                      <a:pt x="179" y="245"/>
                    </a:lnTo>
                    <a:lnTo>
                      <a:pt x="180" y="245"/>
                    </a:lnTo>
                    <a:lnTo>
                      <a:pt x="181" y="247"/>
                    </a:lnTo>
                    <a:lnTo>
                      <a:pt x="182" y="247"/>
                    </a:lnTo>
                    <a:lnTo>
                      <a:pt x="182" y="248"/>
                    </a:lnTo>
                    <a:lnTo>
                      <a:pt x="182" y="248"/>
                    </a:lnTo>
                    <a:lnTo>
                      <a:pt x="182" y="249"/>
                    </a:lnTo>
                    <a:lnTo>
                      <a:pt x="182" y="250"/>
                    </a:lnTo>
                    <a:lnTo>
                      <a:pt x="182" y="250"/>
                    </a:lnTo>
                    <a:lnTo>
                      <a:pt x="182" y="250"/>
                    </a:lnTo>
                    <a:lnTo>
                      <a:pt x="182" y="251"/>
                    </a:lnTo>
                    <a:lnTo>
                      <a:pt x="182" y="251"/>
                    </a:lnTo>
                    <a:lnTo>
                      <a:pt x="182" y="252"/>
                    </a:lnTo>
                    <a:lnTo>
                      <a:pt x="182" y="252"/>
                    </a:lnTo>
                    <a:lnTo>
                      <a:pt x="183" y="253"/>
                    </a:lnTo>
                    <a:lnTo>
                      <a:pt x="183" y="254"/>
                    </a:lnTo>
                    <a:lnTo>
                      <a:pt x="184" y="254"/>
                    </a:lnTo>
                    <a:lnTo>
                      <a:pt x="185" y="254"/>
                    </a:lnTo>
                    <a:lnTo>
                      <a:pt x="185" y="255"/>
                    </a:lnTo>
                    <a:lnTo>
                      <a:pt x="186" y="256"/>
                    </a:lnTo>
                    <a:lnTo>
                      <a:pt x="187" y="257"/>
                    </a:lnTo>
                    <a:lnTo>
                      <a:pt x="188" y="257"/>
                    </a:lnTo>
                    <a:lnTo>
                      <a:pt x="188" y="257"/>
                    </a:lnTo>
                    <a:lnTo>
                      <a:pt x="188" y="257"/>
                    </a:lnTo>
                    <a:lnTo>
                      <a:pt x="189" y="257"/>
                    </a:lnTo>
                    <a:lnTo>
                      <a:pt x="189" y="258"/>
                    </a:lnTo>
                    <a:lnTo>
                      <a:pt x="190" y="259"/>
                    </a:lnTo>
                    <a:lnTo>
                      <a:pt x="191" y="260"/>
                    </a:lnTo>
                    <a:lnTo>
                      <a:pt x="191" y="260"/>
                    </a:lnTo>
                    <a:lnTo>
                      <a:pt x="192" y="260"/>
                    </a:lnTo>
                    <a:lnTo>
                      <a:pt x="193" y="260"/>
                    </a:lnTo>
                    <a:lnTo>
                      <a:pt x="193" y="261"/>
                    </a:lnTo>
                    <a:lnTo>
                      <a:pt x="194" y="262"/>
                    </a:lnTo>
                    <a:lnTo>
                      <a:pt x="194" y="262"/>
                    </a:lnTo>
                    <a:lnTo>
                      <a:pt x="195" y="262"/>
                    </a:lnTo>
                    <a:lnTo>
                      <a:pt x="197" y="262"/>
                    </a:lnTo>
                    <a:lnTo>
                      <a:pt x="197" y="263"/>
                    </a:lnTo>
                    <a:lnTo>
                      <a:pt x="198" y="263"/>
                    </a:lnTo>
                    <a:lnTo>
                      <a:pt x="199" y="263"/>
                    </a:lnTo>
                    <a:lnTo>
                      <a:pt x="199" y="264"/>
                    </a:lnTo>
                    <a:lnTo>
                      <a:pt x="200" y="264"/>
                    </a:lnTo>
                    <a:lnTo>
                      <a:pt x="200" y="265"/>
                    </a:lnTo>
                    <a:lnTo>
                      <a:pt x="200" y="265"/>
                    </a:lnTo>
                    <a:lnTo>
                      <a:pt x="200" y="266"/>
                    </a:lnTo>
                    <a:lnTo>
                      <a:pt x="202" y="266"/>
                    </a:lnTo>
                    <a:lnTo>
                      <a:pt x="202" y="267"/>
                    </a:lnTo>
                    <a:lnTo>
                      <a:pt x="203" y="267"/>
                    </a:lnTo>
                    <a:lnTo>
                      <a:pt x="203" y="268"/>
                    </a:lnTo>
                    <a:lnTo>
                      <a:pt x="203" y="268"/>
                    </a:lnTo>
                    <a:lnTo>
                      <a:pt x="203" y="269"/>
                    </a:lnTo>
                    <a:lnTo>
                      <a:pt x="204" y="269"/>
                    </a:lnTo>
                    <a:lnTo>
                      <a:pt x="204" y="270"/>
                    </a:lnTo>
                    <a:lnTo>
                      <a:pt x="204" y="270"/>
                    </a:lnTo>
                    <a:lnTo>
                      <a:pt x="204" y="271"/>
                    </a:lnTo>
                    <a:lnTo>
                      <a:pt x="205" y="272"/>
                    </a:lnTo>
                    <a:lnTo>
                      <a:pt x="205" y="272"/>
                    </a:lnTo>
                    <a:lnTo>
                      <a:pt x="205" y="273"/>
                    </a:lnTo>
                    <a:lnTo>
                      <a:pt x="206" y="274"/>
                    </a:lnTo>
                    <a:lnTo>
                      <a:pt x="206" y="275"/>
                    </a:lnTo>
                    <a:lnTo>
                      <a:pt x="206" y="275"/>
                    </a:lnTo>
                    <a:lnTo>
                      <a:pt x="206" y="276"/>
                    </a:lnTo>
                    <a:lnTo>
                      <a:pt x="206" y="277"/>
                    </a:lnTo>
                    <a:lnTo>
                      <a:pt x="205" y="277"/>
                    </a:lnTo>
                    <a:lnTo>
                      <a:pt x="206" y="278"/>
                    </a:lnTo>
                    <a:lnTo>
                      <a:pt x="205" y="279"/>
                    </a:lnTo>
                    <a:lnTo>
                      <a:pt x="206" y="280"/>
                    </a:lnTo>
                    <a:lnTo>
                      <a:pt x="206" y="281"/>
                    </a:lnTo>
                    <a:lnTo>
                      <a:pt x="206" y="281"/>
                    </a:lnTo>
                    <a:lnTo>
                      <a:pt x="206" y="282"/>
                    </a:lnTo>
                    <a:lnTo>
                      <a:pt x="206" y="282"/>
                    </a:lnTo>
                    <a:lnTo>
                      <a:pt x="207" y="283"/>
                    </a:lnTo>
                    <a:lnTo>
                      <a:pt x="207" y="284"/>
                    </a:lnTo>
                    <a:lnTo>
                      <a:pt x="207" y="284"/>
                    </a:lnTo>
                    <a:lnTo>
                      <a:pt x="206" y="285"/>
                    </a:lnTo>
                    <a:lnTo>
                      <a:pt x="206" y="286"/>
                    </a:lnTo>
                    <a:lnTo>
                      <a:pt x="207" y="286"/>
                    </a:lnTo>
                    <a:lnTo>
                      <a:pt x="207" y="287"/>
                    </a:lnTo>
                    <a:lnTo>
                      <a:pt x="208" y="287"/>
                    </a:lnTo>
                    <a:lnTo>
                      <a:pt x="208" y="287"/>
                    </a:lnTo>
                    <a:lnTo>
                      <a:pt x="206" y="287"/>
                    </a:lnTo>
                    <a:lnTo>
                      <a:pt x="203" y="288"/>
                    </a:lnTo>
                    <a:lnTo>
                      <a:pt x="203" y="288"/>
                    </a:lnTo>
                    <a:lnTo>
                      <a:pt x="201" y="288"/>
                    </a:lnTo>
                    <a:lnTo>
                      <a:pt x="200" y="288"/>
                    </a:lnTo>
                    <a:lnTo>
                      <a:pt x="198" y="288"/>
                    </a:lnTo>
                    <a:lnTo>
                      <a:pt x="194" y="288"/>
                    </a:lnTo>
                    <a:lnTo>
                      <a:pt x="193" y="288"/>
                    </a:lnTo>
                    <a:lnTo>
                      <a:pt x="193" y="288"/>
                    </a:lnTo>
                    <a:lnTo>
                      <a:pt x="193" y="289"/>
                    </a:lnTo>
                    <a:lnTo>
                      <a:pt x="191" y="289"/>
                    </a:lnTo>
                    <a:lnTo>
                      <a:pt x="191" y="289"/>
                    </a:lnTo>
                    <a:lnTo>
                      <a:pt x="190" y="289"/>
                    </a:lnTo>
                    <a:lnTo>
                      <a:pt x="189" y="289"/>
                    </a:lnTo>
                    <a:lnTo>
                      <a:pt x="188" y="289"/>
                    </a:lnTo>
                    <a:lnTo>
                      <a:pt x="186" y="289"/>
                    </a:lnTo>
                    <a:lnTo>
                      <a:pt x="182" y="289"/>
                    </a:lnTo>
                    <a:lnTo>
                      <a:pt x="181" y="289"/>
                    </a:lnTo>
                    <a:lnTo>
                      <a:pt x="178" y="289"/>
                    </a:lnTo>
                    <a:lnTo>
                      <a:pt x="177" y="289"/>
                    </a:lnTo>
                    <a:lnTo>
                      <a:pt x="176" y="290"/>
                    </a:lnTo>
                    <a:lnTo>
                      <a:pt x="176" y="290"/>
                    </a:lnTo>
                    <a:lnTo>
                      <a:pt x="175" y="290"/>
                    </a:lnTo>
                    <a:lnTo>
                      <a:pt x="173" y="290"/>
                    </a:lnTo>
                    <a:lnTo>
                      <a:pt x="173" y="290"/>
                    </a:lnTo>
                    <a:lnTo>
                      <a:pt x="169" y="290"/>
                    </a:lnTo>
                    <a:lnTo>
                      <a:pt x="167" y="290"/>
                    </a:lnTo>
                    <a:lnTo>
                      <a:pt x="167" y="290"/>
                    </a:lnTo>
                    <a:lnTo>
                      <a:pt x="166" y="290"/>
                    </a:lnTo>
                    <a:lnTo>
                      <a:pt x="165" y="290"/>
                    </a:lnTo>
                    <a:lnTo>
                      <a:pt x="165" y="290"/>
                    </a:lnTo>
                    <a:lnTo>
                      <a:pt x="164" y="290"/>
                    </a:lnTo>
                    <a:lnTo>
                      <a:pt x="164" y="290"/>
                    </a:lnTo>
                    <a:lnTo>
                      <a:pt x="163" y="290"/>
                    </a:lnTo>
                    <a:lnTo>
                      <a:pt x="162" y="290"/>
                    </a:lnTo>
                    <a:lnTo>
                      <a:pt x="161" y="290"/>
                    </a:lnTo>
                    <a:lnTo>
                      <a:pt x="161" y="290"/>
                    </a:lnTo>
                    <a:lnTo>
                      <a:pt x="160" y="290"/>
                    </a:lnTo>
                    <a:lnTo>
                      <a:pt x="159" y="290"/>
                    </a:lnTo>
                    <a:lnTo>
                      <a:pt x="158" y="290"/>
                    </a:lnTo>
                    <a:lnTo>
                      <a:pt x="154" y="290"/>
                    </a:lnTo>
                    <a:lnTo>
                      <a:pt x="153" y="290"/>
                    </a:lnTo>
                    <a:lnTo>
                      <a:pt x="146" y="290"/>
                    </a:lnTo>
                    <a:lnTo>
                      <a:pt x="146" y="290"/>
                    </a:lnTo>
                    <a:lnTo>
                      <a:pt x="145" y="290"/>
                    </a:lnTo>
                    <a:lnTo>
                      <a:pt x="144" y="290"/>
                    </a:lnTo>
                    <a:lnTo>
                      <a:pt x="143" y="290"/>
                    </a:lnTo>
                    <a:lnTo>
                      <a:pt x="141" y="290"/>
                    </a:lnTo>
                    <a:lnTo>
                      <a:pt x="139" y="290"/>
                    </a:lnTo>
                    <a:lnTo>
                      <a:pt x="137" y="290"/>
                    </a:lnTo>
                    <a:lnTo>
                      <a:pt x="136" y="290"/>
                    </a:lnTo>
                    <a:lnTo>
                      <a:pt x="136" y="290"/>
                    </a:lnTo>
                    <a:lnTo>
                      <a:pt x="133" y="290"/>
                    </a:lnTo>
                    <a:lnTo>
                      <a:pt x="129" y="290"/>
                    </a:lnTo>
                    <a:lnTo>
                      <a:pt x="128" y="290"/>
                    </a:lnTo>
                    <a:lnTo>
                      <a:pt x="127" y="290"/>
                    </a:lnTo>
                    <a:lnTo>
                      <a:pt x="127" y="290"/>
                    </a:lnTo>
                    <a:lnTo>
                      <a:pt x="126" y="290"/>
                    </a:lnTo>
                    <a:lnTo>
                      <a:pt x="125" y="290"/>
                    </a:lnTo>
                    <a:lnTo>
                      <a:pt x="124" y="290"/>
                    </a:lnTo>
                    <a:lnTo>
                      <a:pt x="123" y="290"/>
                    </a:lnTo>
                    <a:lnTo>
                      <a:pt x="121" y="290"/>
                    </a:lnTo>
                    <a:lnTo>
                      <a:pt x="119" y="290"/>
                    </a:lnTo>
                    <a:lnTo>
                      <a:pt x="118" y="290"/>
                    </a:lnTo>
                    <a:lnTo>
                      <a:pt x="118" y="290"/>
                    </a:lnTo>
                    <a:lnTo>
                      <a:pt x="115" y="291"/>
                    </a:lnTo>
                    <a:lnTo>
                      <a:pt x="114" y="291"/>
                    </a:lnTo>
                    <a:lnTo>
                      <a:pt x="113" y="291"/>
                    </a:lnTo>
                    <a:lnTo>
                      <a:pt x="112" y="291"/>
                    </a:lnTo>
                    <a:lnTo>
                      <a:pt x="112" y="291"/>
                    </a:lnTo>
                    <a:lnTo>
                      <a:pt x="111" y="291"/>
                    </a:lnTo>
                    <a:lnTo>
                      <a:pt x="110" y="291"/>
                    </a:lnTo>
                    <a:lnTo>
                      <a:pt x="109" y="291"/>
                    </a:lnTo>
                    <a:lnTo>
                      <a:pt x="108" y="291"/>
                    </a:lnTo>
                    <a:lnTo>
                      <a:pt x="107" y="291"/>
                    </a:lnTo>
                    <a:lnTo>
                      <a:pt x="106" y="291"/>
                    </a:lnTo>
                    <a:lnTo>
                      <a:pt x="106" y="291"/>
                    </a:lnTo>
                    <a:lnTo>
                      <a:pt x="105" y="291"/>
                    </a:lnTo>
                    <a:lnTo>
                      <a:pt x="104" y="291"/>
                    </a:lnTo>
                    <a:lnTo>
                      <a:pt x="103" y="291"/>
                    </a:lnTo>
                    <a:lnTo>
                      <a:pt x="103" y="291"/>
                    </a:lnTo>
                    <a:lnTo>
                      <a:pt x="102" y="291"/>
                    </a:lnTo>
                    <a:lnTo>
                      <a:pt x="101" y="291"/>
                    </a:lnTo>
                    <a:lnTo>
                      <a:pt x="100" y="291"/>
                    </a:lnTo>
                    <a:lnTo>
                      <a:pt x="100" y="291"/>
                    </a:lnTo>
                    <a:lnTo>
                      <a:pt x="99" y="291"/>
                    </a:lnTo>
                    <a:lnTo>
                      <a:pt x="99" y="291"/>
                    </a:lnTo>
                    <a:lnTo>
                      <a:pt x="98" y="291"/>
                    </a:lnTo>
                    <a:lnTo>
                      <a:pt x="97" y="291"/>
                    </a:lnTo>
                    <a:lnTo>
                      <a:pt x="97" y="291"/>
                    </a:lnTo>
                    <a:lnTo>
                      <a:pt x="96" y="291"/>
                    </a:lnTo>
                    <a:lnTo>
                      <a:pt x="95" y="291"/>
                    </a:lnTo>
                    <a:lnTo>
                      <a:pt x="94" y="291"/>
                    </a:lnTo>
                    <a:lnTo>
                      <a:pt x="94" y="291"/>
                    </a:lnTo>
                    <a:lnTo>
                      <a:pt x="92" y="291"/>
                    </a:lnTo>
                    <a:lnTo>
                      <a:pt x="91" y="291"/>
                    </a:lnTo>
                    <a:lnTo>
                      <a:pt x="89" y="291"/>
                    </a:lnTo>
                    <a:lnTo>
                      <a:pt x="88" y="291"/>
                    </a:lnTo>
                    <a:lnTo>
                      <a:pt x="88" y="291"/>
                    </a:lnTo>
                    <a:lnTo>
                      <a:pt x="87" y="291"/>
                    </a:lnTo>
                    <a:lnTo>
                      <a:pt x="86" y="291"/>
                    </a:lnTo>
                    <a:lnTo>
                      <a:pt x="85" y="291"/>
                    </a:lnTo>
                    <a:lnTo>
                      <a:pt x="84" y="291"/>
                    </a:lnTo>
                    <a:lnTo>
                      <a:pt x="83" y="291"/>
                    </a:lnTo>
                    <a:lnTo>
                      <a:pt x="82" y="291"/>
                    </a:lnTo>
                    <a:lnTo>
                      <a:pt x="82" y="291"/>
                    </a:lnTo>
                    <a:lnTo>
                      <a:pt x="81" y="291"/>
                    </a:lnTo>
                    <a:lnTo>
                      <a:pt x="79" y="291"/>
                    </a:lnTo>
                    <a:lnTo>
                      <a:pt x="76" y="291"/>
                    </a:lnTo>
                    <a:lnTo>
                      <a:pt x="75" y="291"/>
                    </a:lnTo>
                    <a:lnTo>
                      <a:pt x="74" y="291"/>
                    </a:lnTo>
                    <a:lnTo>
                      <a:pt x="73" y="291"/>
                    </a:lnTo>
                    <a:lnTo>
                      <a:pt x="72" y="291"/>
                    </a:lnTo>
                    <a:lnTo>
                      <a:pt x="72" y="292"/>
                    </a:lnTo>
                    <a:lnTo>
                      <a:pt x="71" y="292"/>
                    </a:lnTo>
                    <a:lnTo>
                      <a:pt x="71" y="291"/>
                    </a:lnTo>
                    <a:lnTo>
                      <a:pt x="71" y="292"/>
                    </a:lnTo>
                    <a:lnTo>
                      <a:pt x="70" y="292"/>
                    </a:lnTo>
                    <a:lnTo>
                      <a:pt x="70" y="292"/>
                    </a:lnTo>
                    <a:lnTo>
                      <a:pt x="68" y="292"/>
                    </a:lnTo>
                    <a:lnTo>
                      <a:pt x="67" y="292"/>
                    </a:lnTo>
                    <a:lnTo>
                      <a:pt x="63" y="292"/>
                    </a:lnTo>
                    <a:lnTo>
                      <a:pt x="62" y="292"/>
                    </a:lnTo>
                    <a:lnTo>
                      <a:pt x="60" y="292"/>
                    </a:lnTo>
                    <a:lnTo>
                      <a:pt x="60" y="292"/>
                    </a:lnTo>
                    <a:lnTo>
                      <a:pt x="59" y="292"/>
                    </a:lnTo>
                    <a:lnTo>
                      <a:pt x="58" y="292"/>
                    </a:lnTo>
                    <a:lnTo>
                      <a:pt x="58" y="292"/>
                    </a:lnTo>
                    <a:lnTo>
                      <a:pt x="54" y="292"/>
                    </a:lnTo>
                    <a:lnTo>
                      <a:pt x="53" y="292"/>
                    </a:lnTo>
                    <a:lnTo>
                      <a:pt x="52" y="292"/>
                    </a:lnTo>
                    <a:lnTo>
                      <a:pt x="50" y="292"/>
                    </a:lnTo>
                    <a:lnTo>
                      <a:pt x="49" y="292"/>
                    </a:lnTo>
                    <a:lnTo>
                      <a:pt x="49" y="292"/>
                    </a:lnTo>
                    <a:lnTo>
                      <a:pt x="49" y="292"/>
                    </a:lnTo>
                    <a:lnTo>
                      <a:pt x="48" y="292"/>
                    </a:lnTo>
                    <a:lnTo>
                      <a:pt x="47" y="292"/>
                    </a:lnTo>
                    <a:lnTo>
                      <a:pt x="46" y="292"/>
                    </a:lnTo>
                    <a:lnTo>
                      <a:pt x="46" y="292"/>
                    </a:lnTo>
                    <a:lnTo>
                      <a:pt x="42" y="292"/>
                    </a:lnTo>
                    <a:lnTo>
                      <a:pt x="40" y="292"/>
                    </a:lnTo>
                    <a:lnTo>
                      <a:pt x="39" y="292"/>
                    </a:lnTo>
                    <a:lnTo>
                      <a:pt x="37" y="292"/>
                    </a:lnTo>
                    <a:lnTo>
                      <a:pt x="33" y="292"/>
                    </a:lnTo>
                    <a:lnTo>
                      <a:pt x="32" y="292"/>
                    </a:lnTo>
                    <a:lnTo>
                      <a:pt x="27" y="292"/>
                    </a:lnTo>
                    <a:lnTo>
                      <a:pt x="27" y="292"/>
                    </a:lnTo>
                    <a:lnTo>
                      <a:pt x="25" y="292"/>
                    </a:lnTo>
                    <a:lnTo>
                      <a:pt x="25" y="290"/>
                    </a:lnTo>
                    <a:lnTo>
                      <a:pt x="25" y="290"/>
                    </a:lnTo>
                    <a:lnTo>
                      <a:pt x="25" y="289"/>
                    </a:lnTo>
                    <a:lnTo>
                      <a:pt x="25" y="288"/>
                    </a:lnTo>
                    <a:lnTo>
                      <a:pt x="25" y="287"/>
                    </a:lnTo>
                    <a:lnTo>
                      <a:pt x="25" y="287"/>
                    </a:lnTo>
                    <a:lnTo>
                      <a:pt x="25" y="286"/>
                    </a:lnTo>
                    <a:lnTo>
                      <a:pt x="25" y="285"/>
                    </a:lnTo>
                    <a:lnTo>
                      <a:pt x="25" y="284"/>
                    </a:lnTo>
                    <a:lnTo>
                      <a:pt x="25" y="284"/>
                    </a:lnTo>
                    <a:lnTo>
                      <a:pt x="25" y="283"/>
                    </a:lnTo>
                    <a:lnTo>
                      <a:pt x="25" y="282"/>
                    </a:lnTo>
                    <a:lnTo>
                      <a:pt x="25" y="282"/>
                    </a:lnTo>
                    <a:lnTo>
                      <a:pt x="25" y="281"/>
                    </a:lnTo>
                    <a:lnTo>
                      <a:pt x="25" y="281"/>
                    </a:lnTo>
                    <a:lnTo>
                      <a:pt x="25" y="280"/>
                    </a:lnTo>
                    <a:lnTo>
                      <a:pt x="25" y="279"/>
                    </a:lnTo>
                    <a:lnTo>
                      <a:pt x="25" y="278"/>
                    </a:lnTo>
                    <a:lnTo>
                      <a:pt x="25" y="278"/>
                    </a:lnTo>
                    <a:lnTo>
                      <a:pt x="25" y="277"/>
                    </a:lnTo>
                    <a:lnTo>
                      <a:pt x="25" y="276"/>
                    </a:lnTo>
                    <a:lnTo>
                      <a:pt x="25" y="275"/>
                    </a:lnTo>
                    <a:lnTo>
                      <a:pt x="25" y="275"/>
                    </a:lnTo>
                    <a:lnTo>
                      <a:pt x="25" y="275"/>
                    </a:lnTo>
                    <a:lnTo>
                      <a:pt x="25" y="274"/>
                    </a:lnTo>
                    <a:lnTo>
                      <a:pt x="25" y="273"/>
                    </a:lnTo>
                    <a:lnTo>
                      <a:pt x="25" y="272"/>
                    </a:lnTo>
                    <a:lnTo>
                      <a:pt x="25" y="272"/>
                    </a:lnTo>
                    <a:lnTo>
                      <a:pt x="25" y="270"/>
                    </a:lnTo>
                    <a:lnTo>
                      <a:pt x="25" y="269"/>
                    </a:lnTo>
                    <a:lnTo>
                      <a:pt x="25" y="268"/>
                    </a:lnTo>
                    <a:lnTo>
                      <a:pt x="25" y="267"/>
                    </a:lnTo>
                    <a:lnTo>
                      <a:pt x="25" y="266"/>
                    </a:lnTo>
                    <a:lnTo>
                      <a:pt x="25" y="266"/>
                    </a:lnTo>
                    <a:lnTo>
                      <a:pt x="25" y="265"/>
                    </a:lnTo>
                    <a:lnTo>
                      <a:pt x="25" y="264"/>
                    </a:lnTo>
                    <a:lnTo>
                      <a:pt x="25" y="262"/>
                    </a:lnTo>
                    <a:lnTo>
                      <a:pt x="25" y="260"/>
                    </a:lnTo>
                    <a:lnTo>
                      <a:pt x="25" y="260"/>
                    </a:lnTo>
                    <a:lnTo>
                      <a:pt x="25" y="260"/>
                    </a:lnTo>
                    <a:lnTo>
                      <a:pt x="25" y="258"/>
                    </a:lnTo>
                    <a:lnTo>
                      <a:pt x="25" y="257"/>
                    </a:lnTo>
                    <a:lnTo>
                      <a:pt x="25" y="255"/>
                    </a:lnTo>
                    <a:lnTo>
                      <a:pt x="25" y="254"/>
                    </a:lnTo>
                    <a:lnTo>
                      <a:pt x="25" y="254"/>
                    </a:lnTo>
                    <a:lnTo>
                      <a:pt x="25" y="253"/>
                    </a:lnTo>
                    <a:lnTo>
                      <a:pt x="25" y="252"/>
                    </a:lnTo>
                    <a:lnTo>
                      <a:pt x="25" y="252"/>
                    </a:lnTo>
                    <a:lnTo>
                      <a:pt x="25" y="251"/>
                    </a:lnTo>
                    <a:lnTo>
                      <a:pt x="25" y="251"/>
                    </a:lnTo>
                    <a:lnTo>
                      <a:pt x="25" y="250"/>
                    </a:lnTo>
                    <a:lnTo>
                      <a:pt x="25" y="249"/>
                    </a:lnTo>
                    <a:lnTo>
                      <a:pt x="25" y="248"/>
                    </a:lnTo>
                    <a:lnTo>
                      <a:pt x="25" y="248"/>
                    </a:lnTo>
                    <a:lnTo>
                      <a:pt x="25" y="245"/>
                    </a:lnTo>
                    <a:lnTo>
                      <a:pt x="25" y="245"/>
                    </a:lnTo>
                    <a:lnTo>
                      <a:pt x="25" y="244"/>
                    </a:lnTo>
                    <a:lnTo>
                      <a:pt x="25" y="243"/>
                    </a:lnTo>
                    <a:lnTo>
                      <a:pt x="25" y="242"/>
                    </a:lnTo>
                    <a:lnTo>
                      <a:pt x="25" y="242"/>
                    </a:lnTo>
                    <a:lnTo>
                      <a:pt x="25" y="241"/>
                    </a:lnTo>
                    <a:lnTo>
                      <a:pt x="25" y="239"/>
                    </a:lnTo>
                    <a:lnTo>
                      <a:pt x="25" y="238"/>
                    </a:lnTo>
                    <a:lnTo>
                      <a:pt x="25" y="237"/>
                    </a:lnTo>
                    <a:lnTo>
                      <a:pt x="25" y="236"/>
                    </a:lnTo>
                    <a:lnTo>
                      <a:pt x="25" y="236"/>
                    </a:lnTo>
                    <a:lnTo>
                      <a:pt x="25" y="232"/>
                    </a:lnTo>
                    <a:lnTo>
                      <a:pt x="25" y="231"/>
                    </a:lnTo>
                    <a:lnTo>
                      <a:pt x="25" y="230"/>
                    </a:lnTo>
                    <a:lnTo>
                      <a:pt x="25" y="227"/>
                    </a:lnTo>
                    <a:lnTo>
                      <a:pt x="25" y="227"/>
                    </a:lnTo>
                    <a:lnTo>
                      <a:pt x="25" y="223"/>
                    </a:lnTo>
                    <a:lnTo>
                      <a:pt x="25" y="222"/>
                    </a:lnTo>
                    <a:lnTo>
                      <a:pt x="25" y="219"/>
                    </a:lnTo>
                    <a:lnTo>
                      <a:pt x="25" y="218"/>
                    </a:lnTo>
                    <a:lnTo>
                      <a:pt x="25" y="218"/>
                    </a:lnTo>
                    <a:lnTo>
                      <a:pt x="25" y="217"/>
                    </a:lnTo>
                    <a:lnTo>
                      <a:pt x="25" y="216"/>
                    </a:lnTo>
                    <a:lnTo>
                      <a:pt x="25" y="215"/>
                    </a:lnTo>
                    <a:lnTo>
                      <a:pt x="25" y="215"/>
                    </a:lnTo>
                    <a:lnTo>
                      <a:pt x="25" y="214"/>
                    </a:lnTo>
                    <a:lnTo>
                      <a:pt x="25" y="212"/>
                    </a:lnTo>
                    <a:lnTo>
                      <a:pt x="25" y="211"/>
                    </a:lnTo>
                    <a:lnTo>
                      <a:pt x="25" y="206"/>
                    </a:lnTo>
                    <a:lnTo>
                      <a:pt x="25" y="206"/>
                    </a:lnTo>
                    <a:lnTo>
                      <a:pt x="25" y="206"/>
                    </a:lnTo>
                    <a:lnTo>
                      <a:pt x="25" y="205"/>
                    </a:lnTo>
                    <a:lnTo>
                      <a:pt x="25" y="204"/>
                    </a:lnTo>
                    <a:lnTo>
                      <a:pt x="25" y="203"/>
                    </a:lnTo>
                    <a:lnTo>
                      <a:pt x="25" y="203"/>
                    </a:lnTo>
                    <a:lnTo>
                      <a:pt x="25" y="202"/>
                    </a:lnTo>
                    <a:lnTo>
                      <a:pt x="25" y="201"/>
                    </a:lnTo>
                    <a:lnTo>
                      <a:pt x="24" y="200"/>
                    </a:lnTo>
                    <a:lnTo>
                      <a:pt x="24" y="199"/>
                    </a:lnTo>
                    <a:lnTo>
                      <a:pt x="24" y="199"/>
                    </a:lnTo>
                    <a:lnTo>
                      <a:pt x="24" y="199"/>
                    </a:lnTo>
                    <a:lnTo>
                      <a:pt x="23" y="199"/>
                    </a:lnTo>
                    <a:lnTo>
                      <a:pt x="22" y="199"/>
                    </a:lnTo>
                    <a:lnTo>
                      <a:pt x="22" y="198"/>
                    </a:lnTo>
                    <a:lnTo>
                      <a:pt x="21" y="198"/>
                    </a:lnTo>
                    <a:lnTo>
                      <a:pt x="21" y="198"/>
                    </a:lnTo>
                    <a:lnTo>
                      <a:pt x="21" y="197"/>
                    </a:lnTo>
                    <a:lnTo>
                      <a:pt x="21" y="197"/>
                    </a:lnTo>
                    <a:lnTo>
                      <a:pt x="20" y="197"/>
                    </a:lnTo>
                    <a:lnTo>
                      <a:pt x="20" y="196"/>
                    </a:lnTo>
                    <a:lnTo>
                      <a:pt x="19" y="196"/>
                    </a:lnTo>
                    <a:lnTo>
                      <a:pt x="18" y="196"/>
                    </a:lnTo>
                    <a:lnTo>
                      <a:pt x="18" y="196"/>
                    </a:lnTo>
                    <a:lnTo>
                      <a:pt x="17" y="196"/>
                    </a:lnTo>
                    <a:lnTo>
                      <a:pt x="17" y="196"/>
                    </a:lnTo>
                    <a:lnTo>
                      <a:pt x="16" y="196"/>
                    </a:lnTo>
                    <a:lnTo>
                      <a:pt x="16" y="195"/>
                    </a:lnTo>
                    <a:lnTo>
                      <a:pt x="15" y="194"/>
                    </a:lnTo>
                    <a:lnTo>
                      <a:pt x="15" y="193"/>
                    </a:lnTo>
                    <a:lnTo>
                      <a:pt x="15" y="193"/>
                    </a:lnTo>
                    <a:lnTo>
                      <a:pt x="15" y="192"/>
                    </a:lnTo>
                    <a:lnTo>
                      <a:pt x="15" y="191"/>
                    </a:lnTo>
                    <a:lnTo>
                      <a:pt x="15" y="190"/>
                    </a:lnTo>
                    <a:lnTo>
                      <a:pt x="14" y="190"/>
                    </a:lnTo>
                    <a:lnTo>
                      <a:pt x="14" y="190"/>
                    </a:lnTo>
                    <a:lnTo>
                      <a:pt x="12" y="187"/>
                    </a:lnTo>
                    <a:lnTo>
                      <a:pt x="12" y="187"/>
                    </a:lnTo>
                    <a:lnTo>
                      <a:pt x="12" y="186"/>
                    </a:lnTo>
                    <a:lnTo>
                      <a:pt x="12" y="185"/>
                    </a:lnTo>
                    <a:lnTo>
                      <a:pt x="12" y="184"/>
                    </a:lnTo>
                    <a:lnTo>
                      <a:pt x="12" y="184"/>
                    </a:lnTo>
                    <a:lnTo>
                      <a:pt x="12" y="184"/>
                    </a:lnTo>
                    <a:lnTo>
                      <a:pt x="13" y="184"/>
                    </a:lnTo>
                    <a:lnTo>
                      <a:pt x="14" y="184"/>
                    </a:lnTo>
                    <a:lnTo>
                      <a:pt x="15" y="183"/>
                    </a:lnTo>
                    <a:lnTo>
                      <a:pt x="15" y="183"/>
                    </a:lnTo>
                    <a:lnTo>
                      <a:pt x="15" y="182"/>
                    </a:lnTo>
                    <a:lnTo>
                      <a:pt x="16" y="181"/>
                    </a:lnTo>
                    <a:lnTo>
                      <a:pt x="18" y="181"/>
                    </a:lnTo>
                    <a:lnTo>
                      <a:pt x="18" y="180"/>
                    </a:lnTo>
                    <a:lnTo>
                      <a:pt x="19" y="179"/>
                    </a:lnTo>
                    <a:lnTo>
                      <a:pt x="19" y="178"/>
                    </a:lnTo>
                    <a:lnTo>
                      <a:pt x="19" y="178"/>
                    </a:lnTo>
                    <a:lnTo>
                      <a:pt x="20" y="178"/>
                    </a:lnTo>
                    <a:lnTo>
                      <a:pt x="20" y="177"/>
                    </a:lnTo>
                    <a:lnTo>
                      <a:pt x="21" y="177"/>
                    </a:lnTo>
                    <a:lnTo>
                      <a:pt x="21" y="176"/>
                    </a:lnTo>
                    <a:lnTo>
                      <a:pt x="21" y="176"/>
                    </a:lnTo>
                    <a:lnTo>
                      <a:pt x="21" y="176"/>
                    </a:lnTo>
                    <a:lnTo>
                      <a:pt x="21" y="175"/>
                    </a:lnTo>
                    <a:lnTo>
                      <a:pt x="21" y="174"/>
                    </a:lnTo>
                    <a:lnTo>
                      <a:pt x="21" y="172"/>
                    </a:lnTo>
                    <a:lnTo>
                      <a:pt x="21" y="172"/>
                    </a:lnTo>
                    <a:lnTo>
                      <a:pt x="21" y="171"/>
                    </a:lnTo>
                    <a:lnTo>
                      <a:pt x="21" y="170"/>
                    </a:lnTo>
                    <a:lnTo>
                      <a:pt x="21" y="169"/>
                    </a:lnTo>
                    <a:lnTo>
                      <a:pt x="21" y="169"/>
                    </a:lnTo>
                    <a:lnTo>
                      <a:pt x="21" y="169"/>
                    </a:lnTo>
                    <a:lnTo>
                      <a:pt x="21" y="169"/>
                    </a:lnTo>
                    <a:lnTo>
                      <a:pt x="21" y="168"/>
                    </a:lnTo>
                    <a:lnTo>
                      <a:pt x="21" y="167"/>
                    </a:lnTo>
                    <a:lnTo>
                      <a:pt x="21" y="166"/>
                    </a:lnTo>
                    <a:lnTo>
                      <a:pt x="21" y="166"/>
                    </a:lnTo>
                    <a:lnTo>
                      <a:pt x="21" y="164"/>
                    </a:lnTo>
                    <a:lnTo>
                      <a:pt x="21" y="163"/>
                    </a:lnTo>
                    <a:lnTo>
                      <a:pt x="21" y="163"/>
                    </a:lnTo>
                    <a:lnTo>
                      <a:pt x="21" y="162"/>
                    </a:lnTo>
                    <a:lnTo>
                      <a:pt x="21" y="161"/>
                    </a:lnTo>
                    <a:lnTo>
                      <a:pt x="21" y="161"/>
                    </a:lnTo>
                    <a:lnTo>
                      <a:pt x="21" y="160"/>
                    </a:lnTo>
                    <a:lnTo>
                      <a:pt x="21" y="160"/>
                    </a:lnTo>
                    <a:lnTo>
                      <a:pt x="21" y="160"/>
                    </a:lnTo>
                    <a:lnTo>
                      <a:pt x="21" y="159"/>
                    </a:lnTo>
                    <a:lnTo>
                      <a:pt x="21" y="158"/>
                    </a:lnTo>
                    <a:lnTo>
                      <a:pt x="21" y="159"/>
                    </a:lnTo>
                    <a:lnTo>
                      <a:pt x="21" y="158"/>
                    </a:lnTo>
                    <a:lnTo>
                      <a:pt x="21" y="157"/>
                    </a:lnTo>
                    <a:lnTo>
                      <a:pt x="21" y="157"/>
                    </a:lnTo>
                    <a:lnTo>
                      <a:pt x="21" y="156"/>
                    </a:lnTo>
                    <a:lnTo>
                      <a:pt x="21" y="156"/>
                    </a:lnTo>
                    <a:lnTo>
                      <a:pt x="21" y="155"/>
                    </a:lnTo>
                    <a:lnTo>
                      <a:pt x="21" y="154"/>
                    </a:lnTo>
                    <a:lnTo>
                      <a:pt x="21" y="154"/>
                    </a:lnTo>
                    <a:lnTo>
                      <a:pt x="21" y="154"/>
                    </a:lnTo>
                    <a:lnTo>
                      <a:pt x="21" y="154"/>
                    </a:lnTo>
                    <a:lnTo>
                      <a:pt x="21" y="154"/>
                    </a:lnTo>
                    <a:lnTo>
                      <a:pt x="21" y="154"/>
                    </a:lnTo>
                    <a:lnTo>
                      <a:pt x="21" y="153"/>
                    </a:lnTo>
                    <a:lnTo>
                      <a:pt x="21" y="152"/>
                    </a:lnTo>
                    <a:lnTo>
                      <a:pt x="21" y="151"/>
                    </a:lnTo>
                    <a:lnTo>
                      <a:pt x="21" y="151"/>
                    </a:lnTo>
                    <a:lnTo>
                      <a:pt x="21" y="151"/>
                    </a:lnTo>
                    <a:lnTo>
                      <a:pt x="21" y="151"/>
                    </a:lnTo>
                    <a:lnTo>
                      <a:pt x="20" y="151"/>
                    </a:lnTo>
                    <a:lnTo>
                      <a:pt x="20" y="150"/>
                    </a:lnTo>
                    <a:lnTo>
                      <a:pt x="20" y="149"/>
                    </a:lnTo>
                    <a:lnTo>
                      <a:pt x="20" y="150"/>
                    </a:lnTo>
                    <a:lnTo>
                      <a:pt x="19" y="150"/>
                    </a:lnTo>
                    <a:lnTo>
                      <a:pt x="19" y="149"/>
                    </a:lnTo>
                    <a:lnTo>
                      <a:pt x="18" y="149"/>
                    </a:lnTo>
                    <a:lnTo>
                      <a:pt x="18" y="148"/>
                    </a:lnTo>
                    <a:lnTo>
                      <a:pt x="18" y="148"/>
                    </a:lnTo>
                    <a:lnTo>
                      <a:pt x="18" y="148"/>
                    </a:lnTo>
                    <a:lnTo>
                      <a:pt x="18" y="148"/>
                    </a:lnTo>
                    <a:lnTo>
                      <a:pt x="18" y="147"/>
                    </a:lnTo>
                    <a:lnTo>
                      <a:pt x="18" y="147"/>
                    </a:lnTo>
                    <a:lnTo>
                      <a:pt x="18" y="146"/>
                    </a:lnTo>
                    <a:lnTo>
                      <a:pt x="17" y="146"/>
                    </a:lnTo>
                    <a:lnTo>
                      <a:pt x="18" y="146"/>
                    </a:lnTo>
                    <a:lnTo>
                      <a:pt x="18" y="146"/>
                    </a:lnTo>
                    <a:lnTo>
                      <a:pt x="18" y="146"/>
                    </a:lnTo>
                    <a:lnTo>
                      <a:pt x="17" y="146"/>
                    </a:lnTo>
                    <a:lnTo>
                      <a:pt x="17" y="146"/>
                    </a:lnTo>
                    <a:lnTo>
                      <a:pt x="17" y="145"/>
                    </a:lnTo>
                    <a:lnTo>
                      <a:pt x="17" y="146"/>
                    </a:lnTo>
                    <a:lnTo>
                      <a:pt x="17" y="145"/>
                    </a:lnTo>
                    <a:lnTo>
                      <a:pt x="16" y="145"/>
                    </a:lnTo>
                    <a:lnTo>
                      <a:pt x="17" y="146"/>
                    </a:lnTo>
                    <a:lnTo>
                      <a:pt x="16" y="146"/>
                    </a:lnTo>
                    <a:lnTo>
                      <a:pt x="16" y="145"/>
                    </a:lnTo>
                    <a:lnTo>
                      <a:pt x="17" y="145"/>
                    </a:lnTo>
                    <a:lnTo>
                      <a:pt x="16" y="145"/>
                    </a:lnTo>
                    <a:lnTo>
                      <a:pt x="17" y="145"/>
                    </a:lnTo>
                    <a:lnTo>
                      <a:pt x="16" y="145"/>
                    </a:lnTo>
                    <a:lnTo>
                      <a:pt x="16" y="145"/>
                    </a:lnTo>
                    <a:lnTo>
                      <a:pt x="17" y="145"/>
                    </a:lnTo>
                    <a:lnTo>
                      <a:pt x="16" y="145"/>
                    </a:lnTo>
                    <a:lnTo>
                      <a:pt x="17" y="145"/>
                    </a:lnTo>
                    <a:lnTo>
                      <a:pt x="16" y="145"/>
                    </a:lnTo>
                    <a:lnTo>
                      <a:pt x="17" y="144"/>
                    </a:lnTo>
                    <a:lnTo>
                      <a:pt x="16" y="144"/>
                    </a:lnTo>
                    <a:lnTo>
                      <a:pt x="17" y="144"/>
                    </a:lnTo>
                    <a:lnTo>
                      <a:pt x="16" y="144"/>
                    </a:lnTo>
                    <a:lnTo>
                      <a:pt x="16" y="143"/>
                    </a:lnTo>
                    <a:lnTo>
                      <a:pt x="15" y="143"/>
                    </a:lnTo>
                    <a:lnTo>
                      <a:pt x="16" y="143"/>
                    </a:lnTo>
                    <a:lnTo>
                      <a:pt x="15" y="143"/>
                    </a:lnTo>
                    <a:lnTo>
                      <a:pt x="16" y="143"/>
                    </a:lnTo>
                    <a:lnTo>
                      <a:pt x="15" y="142"/>
                    </a:lnTo>
                    <a:lnTo>
                      <a:pt x="16" y="142"/>
                    </a:lnTo>
                    <a:lnTo>
                      <a:pt x="15" y="142"/>
                    </a:lnTo>
                    <a:lnTo>
                      <a:pt x="16" y="142"/>
                    </a:lnTo>
                    <a:lnTo>
                      <a:pt x="15" y="142"/>
                    </a:lnTo>
                    <a:lnTo>
                      <a:pt x="15" y="142"/>
                    </a:lnTo>
                    <a:lnTo>
                      <a:pt x="16" y="142"/>
                    </a:lnTo>
                    <a:lnTo>
                      <a:pt x="16" y="142"/>
                    </a:lnTo>
                    <a:lnTo>
                      <a:pt x="16" y="142"/>
                    </a:lnTo>
                    <a:lnTo>
                      <a:pt x="15" y="142"/>
                    </a:lnTo>
                    <a:lnTo>
                      <a:pt x="16" y="142"/>
                    </a:lnTo>
                    <a:lnTo>
                      <a:pt x="15" y="142"/>
                    </a:lnTo>
                    <a:lnTo>
                      <a:pt x="15" y="141"/>
                    </a:lnTo>
                    <a:lnTo>
                      <a:pt x="15" y="140"/>
                    </a:lnTo>
                    <a:lnTo>
                      <a:pt x="15" y="139"/>
                    </a:lnTo>
                    <a:lnTo>
                      <a:pt x="15" y="140"/>
                    </a:lnTo>
                    <a:lnTo>
                      <a:pt x="15" y="139"/>
                    </a:lnTo>
                    <a:lnTo>
                      <a:pt x="15" y="139"/>
                    </a:lnTo>
                    <a:lnTo>
                      <a:pt x="15" y="139"/>
                    </a:lnTo>
                    <a:lnTo>
                      <a:pt x="15" y="139"/>
                    </a:lnTo>
                    <a:lnTo>
                      <a:pt x="15" y="139"/>
                    </a:lnTo>
                    <a:lnTo>
                      <a:pt x="15" y="139"/>
                    </a:lnTo>
                    <a:lnTo>
                      <a:pt x="15" y="139"/>
                    </a:lnTo>
                    <a:lnTo>
                      <a:pt x="15" y="138"/>
                    </a:lnTo>
                    <a:lnTo>
                      <a:pt x="15" y="138"/>
                    </a:lnTo>
                    <a:lnTo>
                      <a:pt x="15" y="138"/>
                    </a:lnTo>
                    <a:lnTo>
                      <a:pt x="15" y="138"/>
                    </a:lnTo>
                    <a:lnTo>
                      <a:pt x="15" y="137"/>
                    </a:lnTo>
                    <a:lnTo>
                      <a:pt x="15" y="137"/>
                    </a:lnTo>
                    <a:lnTo>
                      <a:pt x="15" y="137"/>
                    </a:lnTo>
                    <a:lnTo>
                      <a:pt x="15" y="136"/>
                    </a:lnTo>
                    <a:lnTo>
                      <a:pt x="15" y="137"/>
                    </a:lnTo>
                    <a:lnTo>
                      <a:pt x="15" y="136"/>
                    </a:lnTo>
                    <a:lnTo>
                      <a:pt x="15" y="136"/>
                    </a:lnTo>
                    <a:lnTo>
                      <a:pt x="15" y="136"/>
                    </a:lnTo>
                    <a:lnTo>
                      <a:pt x="15" y="136"/>
                    </a:lnTo>
                    <a:lnTo>
                      <a:pt x="14" y="136"/>
                    </a:lnTo>
                    <a:lnTo>
                      <a:pt x="15" y="136"/>
                    </a:lnTo>
                    <a:lnTo>
                      <a:pt x="14" y="136"/>
                    </a:lnTo>
                    <a:lnTo>
                      <a:pt x="15" y="136"/>
                    </a:lnTo>
                    <a:lnTo>
                      <a:pt x="15" y="135"/>
                    </a:lnTo>
                    <a:lnTo>
                      <a:pt x="14" y="135"/>
                    </a:lnTo>
                    <a:lnTo>
                      <a:pt x="14" y="134"/>
                    </a:lnTo>
                    <a:lnTo>
                      <a:pt x="15" y="134"/>
                    </a:lnTo>
                    <a:lnTo>
                      <a:pt x="14" y="134"/>
                    </a:lnTo>
                    <a:lnTo>
                      <a:pt x="15" y="134"/>
                    </a:lnTo>
                    <a:lnTo>
                      <a:pt x="15" y="133"/>
                    </a:lnTo>
                    <a:lnTo>
                      <a:pt x="14" y="133"/>
                    </a:lnTo>
                    <a:lnTo>
                      <a:pt x="15" y="133"/>
                    </a:lnTo>
                    <a:lnTo>
                      <a:pt x="15" y="133"/>
                    </a:lnTo>
                    <a:lnTo>
                      <a:pt x="15" y="133"/>
                    </a:lnTo>
                    <a:lnTo>
                      <a:pt x="15" y="133"/>
                    </a:lnTo>
                    <a:lnTo>
                      <a:pt x="15" y="132"/>
                    </a:lnTo>
                    <a:lnTo>
                      <a:pt x="15" y="131"/>
                    </a:lnTo>
                    <a:lnTo>
                      <a:pt x="15" y="131"/>
                    </a:lnTo>
                    <a:lnTo>
                      <a:pt x="15" y="130"/>
                    </a:lnTo>
                    <a:lnTo>
                      <a:pt x="15" y="130"/>
                    </a:lnTo>
                    <a:lnTo>
                      <a:pt x="15" y="130"/>
                    </a:lnTo>
                    <a:lnTo>
                      <a:pt x="15" y="129"/>
                    </a:lnTo>
                    <a:lnTo>
                      <a:pt x="15" y="129"/>
                    </a:lnTo>
                    <a:lnTo>
                      <a:pt x="15" y="128"/>
                    </a:lnTo>
                    <a:lnTo>
                      <a:pt x="15" y="127"/>
                    </a:lnTo>
                    <a:lnTo>
                      <a:pt x="14" y="127"/>
                    </a:lnTo>
                    <a:lnTo>
                      <a:pt x="15" y="127"/>
                    </a:lnTo>
                    <a:lnTo>
                      <a:pt x="14" y="127"/>
                    </a:lnTo>
                    <a:lnTo>
                      <a:pt x="15" y="127"/>
                    </a:lnTo>
                    <a:lnTo>
                      <a:pt x="14" y="127"/>
                    </a:lnTo>
                    <a:lnTo>
                      <a:pt x="15" y="126"/>
                    </a:lnTo>
                    <a:lnTo>
                      <a:pt x="15" y="125"/>
                    </a:lnTo>
                    <a:lnTo>
                      <a:pt x="15" y="125"/>
                    </a:lnTo>
                    <a:lnTo>
                      <a:pt x="15" y="125"/>
                    </a:lnTo>
                    <a:lnTo>
                      <a:pt x="15" y="124"/>
                    </a:lnTo>
                    <a:lnTo>
                      <a:pt x="15" y="124"/>
                    </a:lnTo>
                    <a:lnTo>
                      <a:pt x="15" y="124"/>
                    </a:lnTo>
                    <a:lnTo>
                      <a:pt x="15" y="124"/>
                    </a:lnTo>
                    <a:lnTo>
                      <a:pt x="15" y="124"/>
                    </a:lnTo>
                    <a:lnTo>
                      <a:pt x="15" y="124"/>
                    </a:lnTo>
                    <a:lnTo>
                      <a:pt x="15" y="124"/>
                    </a:lnTo>
                    <a:lnTo>
                      <a:pt x="15" y="124"/>
                    </a:lnTo>
                    <a:lnTo>
                      <a:pt x="15" y="124"/>
                    </a:lnTo>
                    <a:lnTo>
                      <a:pt x="15" y="123"/>
                    </a:lnTo>
                    <a:lnTo>
                      <a:pt x="15" y="122"/>
                    </a:lnTo>
                    <a:lnTo>
                      <a:pt x="15" y="121"/>
                    </a:lnTo>
                    <a:lnTo>
                      <a:pt x="15" y="122"/>
                    </a:lnTo>
                    <a:lnTo>
                      <a:pt x="15" y="121"/>
                    </a:lnTo>
                    <a:lnTo>
                      <a:pt x="15" y="121"/>
                    </a:lnTo>
                    <a:lnTo>
                      <a:pt x="15" y="121"/>
                    </a:lnTo>
                    <a:lnTo>
                      <a:pt x="15" y="121"/>
                    </a:lnTo>
                    <a:lnTo>
                      <a:pt x="15" y="121"/>
                    </a:lnTo>
                    <a:lnTo>
                      <a:pt x="15" y="121"/>
                    </a:lnTo>
                    <a:lnTo>
                      <a:pt x="15" y="121"/>
                    </a:lnTo>
                    <a:lnTo>
                      <a:pt x="15" y="121"/>
                    </a:lnTo>
                    <a:lnTo>
                      <a:pt x="15" y="120"/>
                    </a:lnTo>
                    <a:lnTo>
                      <a:pt x="15" y="121"/>
                    </a:lnTo>
                    <a:lnTo>
                      <a:pt x="14" y="120"/>
                    </a:lnTo>
                    <a:lnTo>
                      <a:pt x="15" y="120"/>
                    </a:lnTo>
                    <a:lnTo>
                      <a:pt x="14" y="120"/>
                    </a:lnTo>
                    <a:lnTo>
                      <a:pt x="15" y="119"/>
                    </a:lnTo>
                    <a:lnTo>
                      <a:pt x="14" y="119"/>
                    </a:lnTo>
                    <a:lnTo>
                      <a:pt x="13" y="119"/>
                    </a:lnTo>
                    <a:lnTo>
                      <a:pt x="14" y="118"/>
                    </a:lnTo>
                    <a:lnTo>
                      <a:pt x="13" y="118"/>
                    </a:lnTo>
                    <a:lnTo>
                      <a:pt x="14" y="118"/>
                    </a:lnTo>
                    <a:lnTo>
                      <a:pt x="13" y="117"/>
                    </a:lnTo>
                    <a:lnTo>
                      <a:pt x="13" y="116"/>
                    </a:lnTo>
                    <a:lnTo>
                      <a:pt x="14" y="116"/>
                    </a:lnTo>
                    <a:lnTo>
                      <a:pt x="13" y="116"/>
                    </a:lnTo>
                    <a:lnTo>
                      <a:pt x="14" y="116"/>
                    </a:lnTo>
                    <a:lnTo>
                      <a:pt x="13" y="116"/>
                    </a:lnTo>
                    <a:lnTo>
                      <a:pt x="14" y="115"/>
                    </a:lnTo>
                    <a:lnTo>
                      <a:pt x="13" y="115"/>
                    </a:lnTo>
                    <a:lnTo>
                      <a:pt x="14" y="115"/>
                    </a:lnTo>
                    <a:lnTo>
                      <a:pt x="13" y="115"/>
                    </a:lnTo>
                    <a:lnTo>
                      <a:pt x="14" y="115"/>
                    </a:lnTo>
                    <a:lnTo>
                      <a:pt x="13" y="115"/>
                    </a:lnTo>
                    <a:lnTo>
                      <a:pt x="13" y="114"/>
                    </a:lnTo>
                    <a:lnTo>
                      <a:pt x="14" y="114"/>
                    </a:lnTo>
                    <a:lnTo>
                      <a:pt x="13" y="114"/>
                    </a:lnTo>
                    <a:lnTo>
                      <a:pt x="14" y="114"/>
                    </a:lnTo>
                    <a:lnTo>
                      <a:pt x="14" y="113"/>
                    </a:lnTo>
                    <a:lnTo>
                      <a:pt x="13" y="113"/>
                    </a:lnTo>
                    <a:lnTo>
                      <a:pt x="14" y="113"/>
                    </a:lnTo>
                    <a:lnTo>
                      <a:pt x="14" y="112"/>
                    </a:lnTo>
                    <a:lnTo>
                      <a:pt x="13" y="112"/>
                    </a:lnTo>
                    <a:lnTo>
                      <a:pt x="14" y="112"/>
                    </a:lnTo>
                    <a:lnTo>
                      <a:pt x="13" y="112"/>
                    </a:lnTo>
                    <a:lnTo>
                      <a:pt x="13" y="111"/>
                    </a:lnTo>
                    <a:lnTo>
                      <a:pt x="14" y="111"/>
                    </a:lnTo>
                    <a:lnTo>
                      <a:pt x="13" y="111"/>
                    </a:lnTo>
                    <a:lnTo>
                      <a:pt x="13" y="110"/>
                    </a:lnTo>
                    <a:lnTo>
                      <a:pt x="13" y="109"/>
                    </a:lnTo>
                    <a:lnTo>
                      <a:pt x="14" y="109"/>
                    </a:lnTo>
                    <a:lnTo>
                      <a:pt x="13" y="109"/>
                    </a:lnTo>
                    <a:lnTo>
                      <a:pt x="13" y="109"/>
                    </a:lnTo>
                    <a:lnTo>
                      <a:pt x="14" y="109"/>
                    </a:lnTo>
                    <a:lnTo>
                      <a:pt x="13" y="109"/>
                    </a:lnTo>
                    <a:lnTo>
                      <a:pt x="13" y="108"/>
                    </a:lnTo>
                    <a:lnTo>
                      <a:pt x="13" y="109"/>
                    </a:lnTo>
                    <a:lnTo>
                      <a:pt x="12" y="109"/>
                    </a:lnTo>
                    <a:lnTo>
                      <a:pt x="12" y="108"/>
                    </a:lnTo>
                    <a:lnTo>
                      <a:pt x="13" y="108"/>
                    </a:lnTo>
                    <a:lnTo>
                      <a:pt x="13" y="107"/>
                    </a:lnTo>
                    <a:lnTo>
                      <a:pt x="13" y="106"/>
                    </a:lnTo>
                    <a:lnTo>
                      <a:pt x="13" y="107"/>
                    </a:lnTo>
                    <a:lnTo>
                      <a:pt x="12" y="107"/>
                    </a:lnTo>
                    <a:lnTo>
                      <a:pt x="12" y="106"/>
                    </a:lnTo>
                    <a:lnTo>
                      <a:pt x="13" y="106"/>
                    </a:lnTo>
                    <a:lnTo>
                      <a:pt x="13" y="106"/>
                    </a:lnTo>
                    <a:lnTo>
                      <a:pt x="13" y="106"/>
                    </a:lnTo>
                    <a:lnTo>
                      <a:pt x="13" y="106"/>
                    </a:lnTo>
                    <a:lnTo>
                      <a:pt x="12" y="106"/>
                    </a:lnTo>
                    <a:lnTo>
                      <a:pt x="13" y="106"/>
                    </a:lnTo>
                    <a:lnTo>
                      <a:pt x="13" y="105"/>
                    </a:lnTo>
                    <a:lnTo>
                      <a:pt x="12" y="105"/>
                    </a:lnTo>
                    <a:lnTo>
                      <a:pt x="13" y="105"/>
                    </a:lnTo>
                    <a:lnTo>
                      <a:pt x="12" y="105"/>
                    </a:lnTo>
                    <a:lnTo>
                      <a:pt x="13" y="105"/>
                    </a:lnTo>
                    <a:lnTo>
                      <a:pt x="13" y="104"/>
                    </a:lnTo>
                    <a:lnTo>
                      <a:pt x="12" y="105"/>
                    </a:lnTo>
                    <a:lnTo>
                      <a:pt x="12" y="104"/>
                    </a:lnTo>
                    <a:lnTo>
                      <a:pt x="13" y="104"/>
                    </a:lnTo>
                    <a:lnTo>
                      <a:pt x="12" y="104"/>
                    </a:lnTo>
                    <a:lnTo>
                      <a:pt x="13" y="104"/>
                    </a:lnTo>
                    <a:lnTo>
                      <a:pt x="13" y="103"/>
                    </a:lnTo>
                    <a:lnTo>
                      <a:pt x="12" y="103"/>
                    </a:lnTo>
                    <a:lnTo>
                      <a:pt x="13" y="103"/>
                    </a:lnTo>
                    <a:lnTo>
                      <a:pt x="13" y="102"/>
                    </a:lnTo>
                    <a:lnTo>
                      <a:pt x="12" y="102"/>
                    </a:lnTo>
                    <a:lnTo>
                      <a:pt x="12" y="101"/>
                    </a:lnTo>
                    <a:lnTo>
                      <a:pt x="13" y="101"/>
                    </a:lnTo>
                    <a:lnTo>
                      <a:pt x="13" y="101"/>
                    </a:lnTo>
                    <a:lnTo>
                      <a:pt x="13" y="101"/>
                    </a:lnTo>
                    <a:lnTo>
                      <a:pt x="12" y="101"/>
                    </a:lnTo>
                    <a:lnTo>
                      <a:pt x="13" y="101"/>
                    </a:lnTo>
                    <a:lnTo>
                      <a:pt x="12" y="100"/>
                    </a:lnTo>
                    <a:lnTo>
                      <a:pt x="13" y="100"/>
                    </a:lnTo>
                    <a:lnTo>
                      <a:pt x="12" y="100"/>
                    </a:lnTo>
                    <a:lnTo>
                      <a:pt x="13" y="100"/>
                    </a:lnTo>
                    <a:lnTo>
                      <a:pt x="12" y="100"/>
                    </a:lnTo>
                    <a:lnTo>
                      <a:pt x="12" y="100"/>
                    </a:lnTo>
                    <a:lnTo>
                      <a:pt x="13" y="100"/>
                    </a:lnTo>
                    <a:lnTo>
                      <a:pt x="13" y="99"/>
                    </a:lnTo>
                    <a:lnTo>
                      <a:pt x="13" y="100"/>
                    </a:lnTo>
                    <a:lnTo>
                      <a:pt x="12" y="100"/>
                    </a:lnTo>
                    <a:lnTo>
                      <a:pt x="12" y="99"/>
                    </a:lnTo>
                    <a:lnTo>
                      <a:pt x="13" y="99"/>
                    </a:lnTo>
                    <a:lnTo>
                      <a:pt x="12" y="99"/>
                    </a:lnTo>
                    <a:lnTo>
                      <a:pt x="13" y="99"/>
                    </a:lnTo>
                    <a:lnTo>
                      <a:pt x="13" y="98"/>
                    </a:lnTo>
                    <a:lnTo>
                      <a:pt x="12" y="98"/>
                    </a:lnTo>
                    <a:lnTo>
                      <a:pt x="13" y="98"/>
                    </a:lnTo>
                    <a:lnTo>
                      <a:pt x="13" y="97"/>
                    </a:lnTo>
                    <a:lnTo>
                      <a:pt x="12" y="97"/>
                    </a:lnTo>
                    <a:lnTo>
                      <a:pt x="13" y="97"/>
                    </a:lnTo>
                    <a:lnTo>
                      <a:pt x="12" y="97"/>
                    </a:lnTo>
                    <a:lnTo>
                      <a:pt x="12" y="97"/>
                    </a:lnTo>
                    <a:lnTo>
                      <a:pt x="12" y="97"/>
                    </a:lnTo>
                    <a:lnTo>
                      <a:pt x="12" y="97"/>
                    </a:lnTo>
                    <a:lnTo>
                      <a:pt x="12" y="96"/>
                    </a:lnTo>
                    <a:lnTo>
                      <a:pt x="12" y="95"/>
                    </a:lnTo>
                    <a:lnTo>
                      <a:pt x="12" y="94"/>
                    </a:lnTo>
                    <a:lnTo>
                      <a:pt x="12" y="94"/>
                    </a:lnTo>
                    <a:lnTo>
                      <a:pt x="12" y="94"/>
                    </a:lnTo>
                    <a:lnTo>
                      <a:pt x="12" y="94"/>
                    </a:lnTo>
                    <a:lnTo>
                      <a:pt x="12" y="93"/>
                    </a:lnTo>
                    <a:lnTo>
                      <a:pt x="13" y="93"/>
                    </a:lnTo>
                    <a:lnTo>
                      <a:pt x="13" y="92"/>
                    </a:lnTo>
                    <a:lnTo>
                      <a:pt x="12" y="93"/>
                    </a:lnTo>
                    <a:lnTo>
                      <a:pt x="12" y="92"/>
                    </a:lnTo>
                    <a:lnTo>
                      <a:pt x="13" y="92"/>
                    </a:lnTo>
                    <a:lnTo>
                      <a:pt x="12" y="92"/>
                    </a:lnTo>
                    <a:lnTo>
                      <a:pt x="12" y="91"/>
                    </a:lnTo>
                    <a:lnTo>
                      <a:pt x="12" y="91"/>
                    </a:lnTo>
                    <a:lnTo>
                      <a:pt x="12" y="91"/>
                    </a:lnTo>
                    <a:lnTo>
                      <a:pt x="12" y="91"/>
                    </a:lnTo>
                    <a:lnTo>
                      <a:pt x="12" y="91"/>
                    </a:lnTo>
                    <a:lnTo>
                      <a:pt x="12" y="91"/>
                    </a:lnTo>
                    <a:lnTo>
                      <a:pt x="13" y="91"/>
                    </a:lnTo>
                    <a:lnTo>
                      <a:pt x="13" y="91"/>
                    </a:lnTo>
                    <a:lnTo>
                      <a:pt x="12" y="91"/>
                    </a:lnTo>
                    <a:lnTo>
                      <a:pt x="12" y="90"/>
                    </a:lnTo>
                    <a:lnTo>
                      <a:pt x="13" y="89"/>
                    </a:lnTo>
                    <a:lnTo>
                      <a:pt x="12" y="89"/>
                    </a:lnTo>
                    <a:lnTo>
                      <a:pt x="12" y="90"/>
                    </a:lnTo>
                    <a:lnTo>
                      <a:pt x="12" y="89"/>
                    </a:lnTo>
                    <a:lnTo>
                      <a:pt x="12" y="89"/>
                    </a:lnTo>
                    <a:lnTo>
                      <a:pt x="12" y="88"/>
                    </a:lnTo>
                    <a:lnTo>
                      <a:pt x="12" y="88"/>
                    </a:lnTo>
                    <a:lnTo>
                      <a:pt x="12" y="87"/>
                    </a:lnTo>
                    <a:lnTo>
                      <a:pt x="12" y="87"/>
                    </a:lnTo>
                    <a:lnTo>
                      <a:pt x="12" y="86"/>
                    </a:lnTo>
                    <a:lnTo>
                      <a:pt x="12" y="86"/>
                    </a:lnTo>
                    <a:lnTo>
                      <a:pt x="12" y="85"/>
                    </a:lnTo>
                    <a:lnTo>
                      <a:pt x="12" y="85"/>
                    </a:lnTo>
                    <a:lnTo>
                      <a:pt x="11" y="85"/>
                    </a:lnTo>
                    <a:lnTo>
                      <a:pt x="12" y="85"/>
                    </a:lnTo>
                    <a:lnTo>
                      <a:pt x="11" y="85"/>
                    </a:lnTo>
                    <a:lnTo>
                      <a:pt x="11" y="84"/>
                    </a:lnTo>
                    <a:lnTo>
                      <a:pt x="11" y="83"/>
                    </a:lnTo>
                    <a:lnTo>
                      <a:pt x="11" y="84"/>
                    </a:lnTo>
                    <a:lnTo>
                      <a:pt x="10" y="83"/>
                    </a:lnTo>
                    <a:lnTo>
                      <a:pt x="11" y="83"/>
                    </a:lnTo>
                    <a:lnTo>
                      <a:pt x="10" y="83"/>
                    </a:lnTo>
                    <a:lnTo>
                      <a:pt x="10" y="82"/>
                    </a:lnTo>
                    <a:lnTo>
                      <a:pt x="10" y="82"/>
                    </a:lnTo>
                    <a:lnTo>
                      <a:pt x="10" y="82"/>
                    </a:lnTo>
                    <a:lnTo>
                      <a:pt x="10" y="82"/>
                    </a:lnTo>
                    <a:lnTo>
                      <a:pt x="10" y="82"/>
                    </a:lnTo>
                    <a:lnTo>
                      <a:pt x="10" y="81"/>
                    </a:lnTo>
                    <a:lnTo>
                      <a:pt x="10" y="81"/>
                    </a:lnTo>
                    <a:lnTo>
                      <a:pt x="10" y="80"/>
                    </a:lnTo>
                    <a:lnTo>
                      <a:pt x="10" y="80"/>
                    </a:lnTo>
                    <a:lnTo>
                      <a:pt x="10" y="80"/>
                    </a:lnTo>
                    <a:lnTo>
                      <a:pt x="10" y="79"/>
                    </a:lnTo>
                    <a:lnTo>
                      <a:pt x="10" y="79"/>
                    </a:lnTo>
                    <a:lnTo>
                      <a:pt x="9" y="79"/>
                    </a:lnTo>
                    <a:lnTo>
                      <a:pt x="9" y="79"/>
                    </a:lnTo>
                    <a:lnTo>
                      <a:pt x="9" y="79"/>
                    </a:lnTo>
                    <a:lnTo>
                      <a:pt x="9" y="78"/>
                    </a:lnTo>
                    <a:lnTo>
                      <a:pt x="9" y="77"/>
                    </a:lnTo>
                    <a:lnTo>
                      <a:pt x="9" y="76"/>
                    </a:lnTo>
                    <a:lnTo>
                      <a:pt x="8" y="76"/>
                    </a:lnTo>
                    <a:lnTo>
                      <a:pt x="9" y="76"/>
                    </a:lnTo>
                    <a:lnTo>
                      <a:pt x="8" y="76"/>
                    </a:lnTo>
                    <a:lnTo>
                      <a:pt x="8" y="75"/>
                    </a:lnTo>
                    <a:lnTo>
                      <a:pt x="8" y="74"/>
                    </a:lnTo>
                    <a:lnTo>
                      <a:pt x="7" y="74"/>
                    </a:lnTo>
                    <a:lnTo>
                      <a:pt x="7" y="73"/>
                    </a:lnTo>
                    <a:lnTo>
                      <a:pt x="7" y="73"/>
                    </a:lnTo>
                    <a:lnTo>
                      <a:pt x="7" y="72"/>
                    </a:lnTo>
                    <a:lnTo>
                      <a:pt x="7" y="71"/>
                    </a:lnTo>
                    <a:lnTo>
                      <a:pt x="6" y="71"/>
                    </a:lnTo>
                    <a:lnTo>
                      <a:pt x="6" y="71"/>
                    </a:lnTo>
                    <a:lnTo>
                      <a:pt x="6" y="71"/>
                    </a:lnTo>
                    <a:lnTo>
                      <a:pt x="6" y="70"/>
                    </a:lnTo>
                    <a:lnTo>
                      <a:pt x="6" y="70"/>
                    </a:lnTo>
                    <a:lnTo>
                      <a:pt x="6" y="70"/>
                    </a:lnTo>
                    <a:lnTo>
                      <a:pt x="6" y="69"/>
                    </a:lnTo>
                    <a:lnTo>
                      <a:pt x="6" y="68"/>
                    </a:lnTo>
                    <a:lnTo>
                      <a:pt x="6" y="67"/>
                    </a:lnTo>
                    <a:lnTo>
                      <a:pt x="6" y="67"/>
                    </a:lnTo>
                    <a:lnTo>
                      <a:pt x="6" y="66"/>
                    </a:lnTo>
                    <a:lnTo>
                      <a:pt x="6" y="65"/>
                    </a:lnTo>
                    <a:lnTo>
                      <a:pt x="5" y="65"/>
                    </a:lnTo>
                    <a:lnTo>
                      <a:pt x="5" y="64"/>
                    </a:lnTo>
                    <a:lnTo>
                      <a:pt x="5" y="64"/>
                    </a:lnTo>
                    <a:lnTo>
                      <a:pt x="5" y="64"/>
                    </a:lnTo>
                    <a:lnTo>
                      <a:pt x="5" y="64"/>
                    </a:lnTo>
                    <a:lnTo>
                      <a:pt x="5" y="63"/>
                    </a:lnTo>
                    <a:lnTo>
                      <a:pt x="4" y="63"/>
                    </a:lnTo>
                    <a:lnTo>
                      <a:pt x="4" y="62"/>
                    </a:lnTo>
                    <a:lnTo>
                      <a:pt x="4" y="61"/>
                    </a:lnTo>
                    <a:lnTo>
                      <a:pt x="3" y="61"/>
                    </a:lnTo>
                    <a:lnTo>
                      <a:pt x="3" y="61"/>
                    </a:lnTo>
                    <a:lnTo>
                      <a:pt x="4" y="61"/>
                    </a:lnTo>
                    <a:lnTo>
                      <a:pt x="4" y="60"/>
                    </a:lnTo>
                    <a:lnTo>
                      <a:pt x="3" y="60"/>
                    </a:lnTo>
                    <a:lnTo>
                      <a:pt x="3" y="59"/>
                    </a:lnTo>
                    <a:lnTo>
                      <a:pt x="4" y="59"/>
                    </a:lnTo>
                    <a:lnTo>
                      <a:pt x="3" y="59"/>
                    </a:lnTo>
                    <a:lnTo>
                      <a:pt x="3" y="58"/>
                    </a:lnTo>
                    <a:lnTo>
                      <a:pt x="4" y="58"/>
                    </a:lnTo>
                    <a:lnTo>
                      <a:pt x="4" y="58"/>
                    </a:lnTo>
                    <a:lnTo>
                      <a:pt x="3" y="58"/>
                    </a:lnTo>
                    <a:lnTo>
                      <a:pt x="4" y="58"/>
                    </a:lnTo>
                    <a:lnTo>
                      <a:pt x="4" y="57"/>
                    </a:lnTo>
                    <a:lnTo>
                      <a:pt x="4" y="58"/>
                    </a:lnTo>
                    <a:lnTo>
                      <a:pt x="5" y="58"/>
                    </a:lnTo>
                    <a:lnTo>
                      <a:pt x="4" y="57"/>
                    </a:lnTo>
                    <a:lnTo>
                      <a:pt x="3" y="57"/>
                    </a:lnTo>
                    <a:lnTo>
                      <a:pt x="4" y="57"/>
                    </a:lnTo>
                    <a:lnTo>
                      <a:pt x="5" y="57"/>
                    </a:lnTo>
                    <a:lnTo>
                      <a:pt x="4" y="56"/>
                    </a:lnTo>
                    <a:lnTo>
                      <a:pt x="3" y="56"/>
                    </a:lnTo>
                    <a:lnTo>
                      <a:pt x="4" y="56"/>
                    </a:lnTo>
                    <a:lnTo>
                      <a:pt x="4" y="55"/>
                    </a:lnTo>
                    <a:lnTo>
                      <a:pt x="3" y="55"/>
                    </a:lnTo>
                    <a:lnTo>
                      <a:pt x="4" y="55"/>
                    </a:lnTo>
                    <a:lnTo>
                      <a:pt x="4" y="55"/>
                    </a:lnTo>
                    <a:lnTo>
                      <a:pt x="3" y="55"/>
                    </a:lnTo>
                    <a:lnTo>
                      <a:pt x="3" y="55"/>
                    </a:lnTo>
                    <a:lnTo>
                      <a:pt x="4" y="55"/>
                    </a:lnTo>
                    <a:lnTo>
                      <a:pt x="5" y="55"/>
                    </a:lnTo>
                    <a:lnTo>
                      <a:pt x="4" y="54"/>
                    </a:lnTo>
                    <a:lnTo>
                      <a:pt x="4" y="53"/>
                    </a:lnTo>
                    <a:lnTo>
                      <a:pt x="5" y="54"/>
                    </a:lnTo>
                    <a:lnTo>
                      <a:pt x="5" y="53"/>
                    </a:lnTo>
                    <a:lnTo>
                      <a:pt x="4" y="53"/>
                    </a:lnTo>
                    <a:lnTo>
                      <a:pt x="5" y="53"/>
                    </a:lnTo>
                    <a:lnTo>
                      <a:pt x="4" y="52"/>
                    </a:lnTo>
                    <a:lnTo>
                      <a:pt x="4" y="53"/>
                    </a:lnTo>
                    <a:lnTo>
                      <a:pt x="4" y="52"/>
                    </a:lnTo>
                    <a:lnTo>
                      <a:pt x="5" y="52"/>
                    </a:lnTo>
                    <a:lnTo>
                      <a:pt x="5" y="52"/>
                    </a:lnTo>
                    <a:lnTo>
                      <a:pt x="4" y="52"/>
                    </a:lnTo>
                    <a:lnTo>
                      <a:pt x="4" y="51"/>
                    </a:lnTo>
                    <a:lnTo>
                      <a:pt x="4" y="50"/>
                    </a:lnTo>
                    <a:lnTo>
                      <a:pt x="3" y="50"/>
                    </a:lnTo>
                    <a:lnTo>
                      <a:pt x="3" y="49"/>
                    </a:lnTo>
                    <a:lnTo>
                      <a:pt x="4" y="49"/>
                    </a:lnTo>
                    <a:lnTo>
                      <a:pt x="4" y="49"/>
                    </a:lnTo>
                    <a:lnTo>
                      <a:pt x="3" y="49"/>
                    </a:lnTo>
                    <a:lnTo>
                      <a:pt x="3" y="48"/>
                    </a:lnTo>
                    <a:lnTo>
                      <a:pt x="4" y="48"/>
                    </a:lnTo>
                    <a:lnTo>
                      <a:pt x="4" y="48"/>
                    </a:lnTo>
                    <a:lnTo>
                      <a:pt x="3" y="48"/>
                    </a:lnTo>
                    <a:lnTo>
                      <a:pt x="4" y="47"/>
                    </a:lnTo>
                    <a:lnTo>
                      <a:pt x="4" y="48"/>
                    </a:lnTo>
                    <a:lnTo>
                      <a:pt x="5" y="48"/>
                    </a:lnTo>
                    <a:lnTo>
                      <a:pt x="4" y="47"/>
                    </a:lnTo>
                    <a:lnTo>
                      <a:pt x="3" y="47"/>
                    </a:lnTo>
                    <a:lnTo>
                      <a:pt x="4" y="47"/>
                    </a:lnTo>
                    <a:lnTo>
                      <a:pt x="4" y="46"/>
                    </a:lnTo>
                    <a:lnTo>
                      <a:pt x="3" y="46"/>
                    </a:lnTo>
                    <a:lnTo>
                      <a:pt x="4" y="46"/>
                    </a:lnTo>
                    <a:lnTo>
                      <a:pt x="4" y="45"/>
                    </a:lnTo>
                    <a:lnTo>
                      <a:pt x="3" y="45"/>
                    </a:lnTo>
                    <a:lnTo>
                      <a:pt x="4" y="45"/>
                    </a:lnTo>
                    <a:lnTo>
                      <a:pt x="4" y="44"/>
                    </a:lnTo>
                    <a:lnTo>
                      <a:pt x="3" y="45"/>
                    </a:lnTo>
                    <a:lnTo>
                      <a:pt x="3" y="44"/>
                    </a:lnTo>
                    <a:lnTo>
                      <a:pt x="4" y="44"/>
                    </a:lnTo>
                    <a:lnTo>
                      <a:pt x="4" y="43"/>
                    </a:lnTo>
                    <a:lnTo>
                      <a:pt x="4" y="44"/>
                    </a:lnTo>
                    <a:lnTo>
                      <a:pt x="4" y="43"/>
                    </a:lnTo>
                    <a:lnTo>
                      <a:pt x="3" y="43"/>
                    </a:lnTo>
                    <a:lnTo>
                      <a:pt x="3" y="43"/>
                    </a:lnTo>
                    <a:lnTo>
                      <a:pt x="4" y="43"/>
                    </a:lnTo>
                    <a:lnTo>
                      <a:pt x="4" y="42"/>
                    </a:lnTo>
                    <a:lnTo>
                      <a:pt x="3" y="42"/>
                    </a:lnTo>
                    <a:lnTo>
                      <a:pt x="4" y="42"/>
                    </a:lnTo>
                    <a:lnTo>
                      <a:pt x="4" y="41"/>
                    </a:lnTo>
                    <a:lnTo>
                      <a:pt x="3" y="41"/>
                    </a:lnTo>
                    <a:lnTo>
                      <a:pt x="3" y="40"/>
                    </a:lnTo>
                    <a:lnTo>
                      <a:pt x="4" y="40"/>
                    </a:lnTo>
                    <a:lnTo>
                      <a:pt x="3" y="40"/>
                    </a:lnTo>
                    <a:lnTo>
                      <a:pt x="3" y="40"/>
                    </a:lnTo>
                    <a:lnTo>
                      <a:pt x="3" y="40"/>
                    </a:lnTo>
                    <a:lnTo>
                      <a:pt x="3" y="40"/>
                    </a:lnTo>
                    <a:lnTo>
                      <a:pt x="4" y="40"/>
                    </a:lnTo>
                    <a:lnTo>
                      <a:pt x="4" y="39"/>
                    </a:lnTo>
                    <a:lnTo>
                      <a:pt x="3" y="39"/>
                    </a:lnTo>
                    <a:lnTo>
                      <a:pt x="4" y="39"/>
                    </a:lnTo>
                    <a:lnTo>
                      <a:pt x="4" y="38"/>
                    </a:lnTo>
                    <a:lnTo>
                      <a:pt x="3" y="38"/>
                    </a:lnTo>
                    <a:lnTo>
                      <a:pt x="4" y="38"/>
                    </a:lnTo>
                    <a:lnTo>
                      <a:pt x="4" y="37"/>
                    </a:lnTo>
                    <a:lnTo>
                      <a:pt x="5" y="37"/>
                    </a:lnTo>
                    <a:lnTo>
                      <a:pt x="4" y="37"/>
                    </a:lnTo>
                    <a:lnTo>
                      <a:pt x="4" y="37"/>
                    </a:lnTo>
                    <a:lnTo>
                      <a:pt x="5" y="37"/>
                    </a:lnTo>
                    <a:lnTo>
                      <a:pt x="5" y="36"/>
                    </a:lnTo>
                    <a:lnTo>
                      <a:pt x="5" y="36"/>
                    </a:lnTo>
                    <a:lnTo>
                      <a:pt x="5" y="35"/>
                    </a:lnTo>
                    <a:lnTo>
                      <a:pt x="5" y="35"/>
                    </a:lnTo>
                    <a:lnTo>
                      <a:pt x="5" y="35"/>
                    </a:lnTo>
                    <a:lnTo>
                      <a:pt x="5" y="34"/>
                    </a:lnTo>
                    <a:lnTo>
                      <a:pt x="5" y="34"/>
                    </a:lnTo>
                    <a:lnTo>
                      <a:pt x="5" y="34"/>
                    </a:lnTo>
                    <a:lnTo>
                      <a:pt x="5" y="33"/>
                    </a:lnTo>
                    <a:lnTo>
                      <a:pt x="5" y="33"/>
                    </a:lnTo>
                    <a:lnTo>
                      <a:pt x="4" y="32"/>
                    </a:lnTo>
                    <a:lnTo>
                      <a:pt x="5" y="32"/>
                    </a:lnTo>
                    <a:lnTo>
                      <a:pt x="4" y="32"/>
                    </a:lnTo>
                    <a:lnTo>
                      <a:pt x="4" y="31"/>
                    </a:lnTo>
                    <a:lnTo>
                      <a:pt x="3" y="31"/>
                    </a:lnTo>
                    <a:lnTo>
                      <a:pt x="3" y="31"/>
                    </a:lnTo>
                    <a:lnTo>
                      <a:pt x="4" y="31"/>
                    </a:lnTo>
                    <a:lnTo>
                      <a:pt x="3" y="30"/>
                    </a:lnTo>
                    <a:lnTo>
                      <a:pt x="4" y="30"/>
                    </a:lnTo>
                    <a:lnTo>
                      <a:pt x="4" y="29"/>
                    </a:lnTo>
                    <a:lnTo>
                      <a:pt x="3" y="29"/>
                    </a:lnTo>
                    <a:lnTo>
                      <a:pt x="3" y="29"/>
                    </a:lnTo>
                    <a:lnTo>
                      <a:pt x="3" y="28"/>
                    </a:lnTo>
                    <a:lnTo>
                      <a:pt x="3" y="28"/>
                    </a:lnTo>
                    <a:lnTo>
                      <a:pt x="3" y="28"/>
                    </a:lnTo>
                    <a:lnTo>
                      <a:pt x="3" y="28"/>
                    </a:lnTo>
                    <a:lnTo>
                      <a:pt x="3" y="28"/>
                    </a:lnTo>
                    <a:lnTo>
                      <a:pt x="3" y="28"/>
                    </a:lnTo>
                    <a:lnTo>
                      <a:pt x="3" y="27"/>
                    </a:lnTo>
                    <a:lnTo>
                      <a:pt x="3" y="26"/>
                    </a:lnTo>
                    <a:lnTo>
                      <a:pt x="3" y="25"/>
                    </a:lnTo>
                    <a:lnTo>
                      <a:pt x="3" y="25"/>
                    </a:lnTo>
                    <a:lnTo>
                      <a:pt x="2" y="25"/>
                    </a:lnTo>
                    <a:lnTo>
                      <a:pt x="2" y="24"/>
                    </a:lnTo>
                    <a:lnTo>
                      <a:pt x="2" y="25"/>
                    </a:lnTo>
                    <a:lnTo>
                      <a:pt x="3" y="25"/>
                    </a:lnTo>
                    <a:lnTo>
                      <a:pt x="3" y="24"/>
                    </a:lnTo>
                    <a:lnTo>
                      <a:pt x="2" y="24"/>
                    </a:lnTo>
                    <a:lnTo>
                      <a:pt x="2" y="23"/>
                    </a:lnTo>
                    <a:lnTo>
                      <a:pt x="1" y="23"/>
                    </a:lnTo>
                    <a:lnTo>
                      <a:pt x="1" y="22"/>
                    </a:lnTo>
                    <a:lnTo>
                      <a:pt x="2" y="22"/>
                    </a:lnTo>
                    <a:lnTo>
                      <a:pt x="1" y="22"/>
                    </a:lnTo>
                    <a:lnTo>
                      <a:pt x="1" y="22"/>
                    </a:lnTo>
                    <a:lnTo>
                      <a:pt x="1" y="21"/>
                    </a:lnTo>
                    <a:lnTo>
                      <a:pt x="1" y="20"/>
                    </a:lnTo>
                    <a:lnTo>
                      <a:pt x="0" y="20"/>
                    </a:lnTo>
                    <a:lnTo>
                      <a:pt x="0" y="1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0" name="Freeform 348"/>
              <p:cNvSpPr>
                <a:spLocks/>
              </p:cNvSpPr>
              <p:nvPr/>
            </p:nvSpPr>
            <p:spPr bwMode="auto">
              <a:xfrm>
                <a:off x="4257" y="980"/>
                <a:ext cx="253" cy="292"/>
              </a:xfrm>
              <a:custGeom>
                <a:avLst/>
                <a:gdLst>
                  <a:gd name="T0" fmla="*/ 79 w 253"/>
                  <a:gd name="T1" fmla="*/ 3 h 292"/>
                  <a:gd name="T2" fmla="*/ 88 w 253"/>
                  <a:gd name="T3" fmla="*/ 33 h 292"/>
                  <a:gd name="T4" fmla="*/ 100 w 253"/>
                  <a:gd name="T5" fmla="*/ 36 h 292"/>
                  <a:gd name="T6" fmla="*/ 112 w 253"/>
                  <a:gd name="T7" fmla="*/ 42 h 292"/>
                  <a:gd name="T8" fmla="*/ 124 w 253"/>
                  <a:gd name="T9" fmla="*/ 37 h 292"/>
                  <a:gd name="T10" fmla="*/ 146 w 253"/>
                  <a:gd name="T11" fmla="*/ 40 h 292"/>
                  <a:gd name="T12" fmla="*/ 155 w 253"/>
                  <a:gd name="T13" fmla="*/ 46 h 292"/>
                  <a:gd name="T14" fmla="*/ 162 w 253"/>
                  <a:gd name="T15" fmla="*/ 48 h 292"/>
                  <a:gd name="T16" fmla="*/ 172 w 253"/>
                  <a:gd name="T17" fmla="*/ 53 h 292"/>
                  <a:gd name="T18" fmla="*/ 182 w 253"/>
                  <a:gd name="T19" fmla="*/ 60 h 292"/>
                  <a:gd name="T20" fmla="*/ 192 w 253"/>
                  <a:gd name="T21" fmla="*/ 61 h 292"/>
                  <a:gd name="T22" fmla="*/ 206 w 253"/>
                  <a:gd name="T23" fmla="*/ 52 h 292"/>
                  <a:gd name="T24" fmla="*/ 213 w 253"/>
                  <a:gd name="T25" fmla="*/ 58 h 292"/>
                  <a:gd name="T26" fmla="*/ 227 w 253"/>
                  <a:gd name="T27" fmla="*/ 57 h 292"/>
                  <a:gd name="T28" fmla="*/ 239 w 253"/>
                  <a:gd name="T29" fmla="*/ 62 h 292"/>
                  <a:gd name="T30" fmla="*/ 248 w 253"/>
                  <a:gd name="T31" fmla="*/ 61 h 292"/>
                  <a:gd name="T32" fmla="*/ 248 w 253"/>
                  <a:gd name="T33" fmla="*/ 63 h 292"/>
                  <a:gd name="T34" fmla="*/ 239 w 253"/>
                  <a:gd name="T35" fmla="*/ 69 h 292"/>
                  <a:gd name="T36" fmla="*/ 224 w 253"/>
                  <a:gd name="T37" fmla="*/ 76 h 292"/>
                  <a:gd name="T38" fmla="*/ 207 w 253"/>
                  <a:gd name="T39" fmla="*/ 87 h 292"/>
                  <a:gd name="T40" fmla="*/ 198 w 253"/>
                  <a:gd name="T41" fmla="*/ 99 h 292"/>
                  <a:gd name="T42" fmla="*/ 191 w 253"/>
                  <a:gd name="T43" fmla="*/ 108 h 292"/>
                  <a:gd name="T44" fmla="*/ 181 w 253"/>
                  <a:gd name="T45" fmla="*/ 117 h 292"/>
                  <a:gd name="T46" fmla="*/ 170 w 253"/>
                  <a:gd name="T47" fmla="*/ 127 h 292"/>
                  <a:gd name="T48" fmla="*/ 163 w 253"/>
                  <a:gd name="T49" fmla="*/ 164 h 292"/>
                  <a:gd name="T50" fmla="*/ 151 w 253"/>
                  <a:gd name="T51" fmla="*/ 172 h 292"/>
                  <a:gd name="T52" fmla="*/ 148 w 253"/>
                  <a:gd name="T53" fmla="*/ 187 h 292"/>
                  <a:gd name="T54" fmla="*/ 153 w 253"/>
                  <a:gd name="T55" fmla="*/ 197 h 292"/>
                  <a:gd name="T56" fmla="*/ 149 w 253"/>
                  <a:gd name="T57" fmla="*/ 212 h 292"/>
                  <a:gd name="T58" fmla="*/ 152 w 253"/>
                  <a:gd name="T59" fmla="*/ 229 h 292"/>
                  <a:gd name="T60" fmla="*/ 165 w 253"/>
                  <a:gd name="T61" fmla="*/ 237 h 292"/>
                  <a:gd name="T62" fmla="*/ 182 w 253"/>
                  <a:gd name="T63" fmla="*/ 247 h 292"/>
                  <a:gd name="T64" fmla="*/ 193 w 253"/>
                  <a:gd name="T65" fmla="*/ 261 h 292"/>
                  <a:gd name="T66" fmla="*/ 206 w 253"/>
                  <a:gd name="T67" fmla="*/ 275 h 292"/>
                  <a:gd name="T68" fmla="*/ 193 w 253"/>
                  <a:gd name="T69" fmla="*/ 288 h 292"/>
                  <a:gd name="T70" fmla="*/ 161 w 253"/>
                  <a:gd name="T71" fmla="*/ 290 h 292"/>
                  <a:gd name="T72" fmla="*/ 118 w 253"/>
                  <a:gd name="T73" fmla="*/ 290 h 292"/>
                  <a:gd name="T74" fmla="*/ 94 w 253"/>
                  <a:gd name="T75" fmla="*/ 291 h 292"/>
                  <a:gd name="T76" fmla="*/ 67 w 253"/>
                  <a:gd name="T77" fmla="*/ 292 h 292"/>
                  <a:gd name="T78" fmla="*/ 25 w 253"/>
                  <a:gd name="T79" fmla="*/ 290 h 292"/>
                  <a:gd name="T80" fmla="*/ 25 w 253"/>
                  <a:gd name="T81" fmla="*/ 270 h 292"/>
                  <a:gd name="T82" fmla="*/ 25 w 253"/>
                  <a:gd name="T83" fmla="*/ 244 h 292"/>
                  <a:gd name="T84" fmla="*/ 25 w 253"/>
                  <a:gd name="T85" fmla="*/ 206 h 292"/>
                  <a:gd name="T86" fmla="*/ 15 w 253"/>
                  <a:gd name="T87" fmla="*/ 194 h 292"/>
                  <a:gd name="T88" fmla="*/ 21 w 253"/>
                  <a:gd name="T89" fmla="*/ 177 h 292"/>
                  <a:gd name="T90" fmla="*/ 21 w 253"/>
                  <a:gd name="T91" fmla="*/ 158 h 292"/>
                  <a:gd name="T92" fmla="*/ 18 w 253"/>
                  <a:gd name="T93" fmla="*/ 148 h 292"/>
                  <a:gd name="T94" fmla="*/ 17 w 253"/>
                  <a:gd name="T95" fmla="*/ 144 h 292"/>
                  <a:gd name="T96" fmla="*/ 15 w 253"/>
                  <a:gd name="T97" fmla="*/ 139 h 292"/>
                  <a:gd name="T98" fmla="*/ 14 w 253"/>
                  <a:gd name="T99" fmla="*/ 133 h 292"/>
                  <a:gd name="T100" fmla="*/ 15 w 253"/>
                  <a:gd name="T101" fmla="*/ 124 h 292"/>
                  <a:gd name="T102" fmla="*/ 13 w 253"/>
                  <a:gd name="T103" fmla="*/ 117 h 292"/>
                  <a:gd name="T104" fmla="*/ 14 w 253"/>
                  <a:gd name="T105" fmla="*/ 109 h 292"/>
                  <a:gd name="T106" fmla="*/ 12 w 253"/>
                  <a:gd name="T107" fmla="*/ 104 h 292"/>
                  <a:gd name="T108" fmla="*/ 13 w 253"/>
                  <a:gd name="T109" fmla="*/ 99 h 292"/>
                  <a:gd name="T110" fmla="*/ 12 w 253"/>
                  <a:gd name="T111" fmla="*/ 91 h 292"/>
                  <a:gd name="T112" fmla="*/ 10 w 253"/>
                  <a:gd name="T113" fmla="*/ 82 h 292"/>
                  <a:gd name="T114" fmla="*/ 6 w 253"/>
                  <a:gd name="T115" fmla="*/ 71 h 292"/>
                  <a:gd name="T116" fmla="*/ 3 w 253"/>
                  <a:gd name="T117" fmla="*/ 59 h 292"/>
                  <a:gd name="T118" fmla="*/ 4 w 253"/>
                  <a:gd name="T119" fmla="*/ 53 h 292"/>
                  <a:gd name="T120" fmla="*/ 4 w 253"/>
                  <a:gd name="T121" fmla="*/ 45 h 292"/>
                  <a:gd name="T122" fmla="*/ 4 w 253"/>
                  <a:gd name="T123" fmla="*/ 38 h 292"/>
                  <a:gd name="T124" fmla="*/ 3 w 253"/>
                  <a:gd name="T125" fmla="*/ 2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92">
                    <a:moveTo>
                      <a:pt x="0" y="19"/>
                    </a:moveTo>
                    <a:lnTo>
                      <a:pt x="1" y="19"/>
                    </a:lnTo>
                    <a:lnTo>
                      <a:pt x="10" y="19"/>
                    </a:lnTo>
                    <a:lnTo>
                      <a:pt x="27" y="19"/>
                    </a:lnTo>
                    <a:lnTo>
                      <a:pt x="28" y="19"/>
                    </a:lnTo>
                    <a:lnTo>
                      <a:pt x="29" y="19"/>
                    </a:lnTo>
                    <a:lnTo>
                      <a:pt x="42" y="19"/>
                    </a:lnTo>
                    <a:lnTo>
                      <a:pt x="56" y="19"/>
                    </a:lnTo>
                    <a:lnTo>
                      <a:pt x="57" y="19"/>
                    </a:lnTo>
                    <a:lnTo>
                      <a:pt x="61" y="19"/>
                    </a:lnTo>
                    <a:lnTo>
                      <a:pt x="62" y="19"/>
                    </a:lnTo>
                    <a:lnTo>
                      <a:pt x="68" y="19"/>
                    </a:lnTo>
                    <a:lnTo>
                      <a:pt x="67" y="0"/>
                    </a:lnTo>
                    <a:lnTo>
                      <a:pt x="68" y="0"/>
                    </a:lnTo>
                    <a:lnTo>
                      <a:pt x="68" y="1"/>
                    </a:lnTo>
                    <a:lnTo>
                      <a:pt x="69" y="1"/>
                    </a:lnTo>
                    <a:lnTo>
                      <a:pt x="70" y="1"/>
                    </a:lnTo>
                    <a:lnTo>
                      <a:pt x="70" y="1"/>
                    </a:lnTo>
                    <a:lnTo>
                      <a:pt x="71" y="1"/>
                    </a:lnTo>
                    <a:lnTo>
                      <a:pt x="72" y="1"/>
                    </a:lnTo>
                    <a:lnTo>
                      <a:pt x="73" y="1"/>
                    </a:lnTo>
                    <a:lnTo>
                      <a:pt x="73" y="1"/>
                    </a:lnTo>
                    <a:lnTo>
                      <a:pt x="74" y="1"/>
                    </a:lnTo>
                    <a:lnTo>
                      <a:pt x="76" y="2"/>
                    </a:lnTo>
                    <a:lnTo>
                      <a:pt x="76" y="2"/>
                    </a:lnTo>
                    <a:lnTo>
                      <a:pt x="77" y="3"/>
                    </a:lnTo>
                    <a:lnTo>
                      <a:pt x="78" y="3"/>
                    </a:lnTo>
                    <a:lnTo>
                      <a:pt x="79" y="3"/>
                    </a:lnTo>
                    <a:lnTo>
                      <a:pt x="78" y="4"/>
                    </a:lnTo>
                    <a:lnTo>
                      <a:pt x="78" y="4"/>
                    </a:lnTo>
                    <a:lnTo>
                      <a:pt x="79" y="8"/>
                    </a:lnTo>
                    <a:lnTo>
                      <a:pt x="79" y="9"/>
                    </a:lnTo>
                    <a:lnTo>
                      <a:pt x="79" y="10"/>
                    </a:lnTo>
                    <a:lnTo>
                      <a:pt x="80" y="13"/>
                    </a:lnTo>
                    <a:lnTo>
                      <a:pt x="81" y="13"/>
                    </a:lnTo>
                    <a:lnTo>
                      <a:pt x="81" y="14"/>
                    </a:lnTo>
                    <a:lnTo>
                      <a:pt x="81" y="19"/>
                    </a:lnTo>
                    <a:lnTo>
                      <a:pt x="82" y="19"/>
                    </a:lnTo>
                    <a:lnTo>
                      <a:pt x="82" y="22"/>
                    </a:lnTo>
                    <a:lnTo>
                      <a:pt x="82" y="22"/>
                    </a:lnTo>
                    <a:lnTo>
                      <a:pt x="83" y="25"/>
                    </a:lnTo>
                    <a:lnTo>
                      <a:pt x="83" y="25"/>
                    </a:lnTo>
                    <a:lnTo>
                      <a:pt x="82" y="25"/>
                    </a:lnTo>
                    <a:lnTo>
                      <a:pt x="82" y="25"/>
                    </a:lnTo>
                    <a:lnTo>
                      <a:pt x="83" y="26"/>
                    </a:lnTo>
                    <a:lnTo>
                      <a:pt x="82" y="26"/>
                    </a:lnTo>
                    <a:lnTo>
                      <a:pt x="82" y="30"/>
                    </a:lnTo>
                    <a:lnTo>
                      <a:pt x="83" y="30"/>
                    </a:lnTo>
                    <a:lnTo>
                      <a:pt x="84" y="30"/>
                    </a:lnTo>
                    <a:lnTo>
                      <a:pt x="84" y="31"/>
                    </a:lnTo>
                    <a:lnTo>
                      <a:pt x="85" y="31"/>
                    </a:lnTo>
                    <a:lnTo>
                      <a:pt x="85" y="32"/>
                    </a:lnTo>
                    <a:lnTo>
                      <a:pt x="86" y="32"/>
                    </a:lnTo>
                    <a:lnTo>
                      <a:pt x="86" y="33"/>
                    </a:lnTo>
                    <a:lnTo>
                      <a:pt x="87" y="33"/>
                    </a:lnTo>
                    <a:lnTo>
                      <a:pt x="88" y="33"/>
                    </a:lnTo>
                    <a:lnTo>
                      <a:pt x="88" y="33"/>
                    </a:lnTo>
                    <a:lnTo>
                      <a:pt x="88" y="33"/>
                    </a:lnTo>
                    <a:lnTo>
                      <a:pt x="88" y="33"/>
                    </a:lnTo>
                    <a:lnTo>
                      <a:pt x="89" y="33"/>
                    </a:lnTo>
                    <a:lnTo>
                      <a:pt x="90" y="33"/>
                    </a:lnTo>
                    <a:lnTo>
                      <a:pt x="91" y="33"/>
                    </a:lnTo>
                    <a:lnTo>
                      <a:pt x="91" y="34"/>
                    </a:lnTo>
                    <a:lnTo>
                      <a:pt x="91" y="33"/>
                    </a:lnTo>
                    <a:lnTo>
                      <a:pt x="92" y="33"/>
                    </a:lnTo>
                    <a:lnTo>
                      <a:pt x="93" y="33"/>
                    </a:lnTo>
                    <a:lnTo>
                      <a:pt x="94" y="33"/>
                    </a:lnTo>
                    <a:lnTo>
                      <a:pt x="94" y="33"/>
                    </a:lnTo>
                    <a:lnTo>
                      <a:pt x="94" y="33"/>
                    </a:lnTo>
                    <a:lnTo>
                      <a:pt x="94" y="33"/>
                    </a:lnTo>
                    <a:lnTo>
                      <a:pt x="95" y="33"/>
                    </a:lnTo>
                    <a:lnTo>
                      <a:pt x="96" y="33"/>
                    </a:lnTo>
                    <a:lnTo>
                      <a:pt x="96" y="33"/>
                    </a:lnTo>
                    <a:lnTo>
                      <a:pt x="97" y="33"/>
                    </a:lnTo>
                    <a:lnTo>
                      <a:pt x="97" y="33"/>
                    </a:lnTo>
                    <a:lnTo>
                      <a:pt x="97" y="34"/>
                    </a:lnTo>
                    <a:lnTo>
                      <a:pt x="97" y="34"/>
                    </a:lnTo>
                    <a:lnTo>
                      <a:pt x="97" y="35"/>
                    </a:lnTo>
                    <a:lnTo>
                      <a:pt x="98" y="35"/>
                    </a:lnTo>
                    <a:lnTo>
                      <a:pt x="98" y="36"/>
                    </a:lnTo>
                    <a:lnTo>
                      <a:pt x="99" y="35"/>
                    </a:lnTo>
                    <a:lnTo>
                      <a:pt x="99" y="35"/>
                    </a:lnTo>
                    <a:lnTo>
                      <a:pt x="100" y="36"/>
                    </a:lnTo>
                    <a:lnTo>
                      <a:pt x="100" y="36"/>
                    </a:lnTo>
                    <a:lnTo>
                      <a:pt x="101" y="36"/>
                    </a:lnTo>
                    <a:lnTo>
                      <a:pt x="102" y="36"/>
                    </a:lnTo>
                    <a:lnTo>
                      <a:pt x="103" y="36"/>
                    </a:lnTo>
                    <a:lnTo>
                      <a:pt x="103" y="36"/>
                    </a:lnTo>
                    <a:lnTo>
                      <a:pt x="104" y="36"/>
                    </a:lnTo>
                    <a:lnTo>
                      <a:pt x="104" y="36"/>
                    </a:lnTo>
                    <a:lnTo>
                      <a:pt x="105" y="36"/>
                    </a:lnTo>
                    <a:lnTo>
                      <a:pt x="106" y="36"/>
                    </a:lnTo>
                    <a:lnTo>
                      <a:pt x="106" y="36"/>
                    </a:lnTo>
                    <a:lnTo>
                      <a:pt x="107" y="36"/>
                    </a:lnTo>
                    <a:lnTo>
                      <a:pt x="108" y="37"/>
                    </a:lnTo>
                    <a:lnTo>
                      <a:pt x="108" y="36"/>
                    </a:lnTo>
                    <a:lnTo>
                      <a:pt x="109" y="36"/>
                    </a:lnTo>
                    <a:lnTo>
                      <a:pt x="109" y="37"/>
                    </a:lnTo>
                    <a:lnTo>
                      <a:pt x="110" y="37"/>
                    </a:lnTo>
                    <a:lnTo>
                      <a:pt x="110" y="37"/>
                    </a:lnTo>
                    <a:lnTo>
                      <a:pt x="111" y="37"/>
                    </a:lnTo>
                    <a:lnTo>
                      <a:pt x="111" y="37"/>
                    </a:lnTo>
                    <a:lnTo>
                      <a:pt x="111" y="38"/>
                    </a:lnTo>
                    <a:lnTo>
                      <a:pt x="111" y="39"/>
                    </a:lnTo>
                    <a:lnTo>
                      <a:pt x="112" y="39"/>
                    </a:lnTo>
                    <a:lnTo>
                      <a:pt x="112" y="40"/>
                    </a:lnTo>
                    <a:lnTo>
                      <a:pt x="112" y="40"/>
                    </a:lnTo>
                    <a:lnTo>
                      <a:pt x="112" y="40"/>
                    </a:lnTo>
                    <a:lnTo>
                      <a:pt x="111" y="40"/>
                    </a:lnTo>
                    <a:lnTo>
                      <a:pt x="111" y="41"/>
                    </a:lnTo>
                    <a:lnTo>
                      <a:pt x="112" y="41"/>
                    </a:lnTo>
                    <a:lnTo>
                      <a:pt x="112" y="42"/>
                    </a:lnTo>
                    <a:lnTo>
                      <a:pt x="112" y="42"/>
                    </a:lnTo>
                    <a:lnTo>
                      <a:pt x="113" y="42"/>
                    </a:lnTo>
                    <a:lnTo>
                      <a:pt x="114" y="42"/>
                    </a:lnTo>
                    <a:lnTo>
                      <a:pt x="115" y="42"/>
                    </a:lnTo>
                    <a:lnTo>
                      <a:pt x="115" y="41"/>
                    </a:lnTo>
                    <a:lnTo>
                      <a:pt x="115" y="42"/>
                    </a:lnTo>
                    <a:lnTo>
                      <a:pt x="115" y="42"/>
                    </a:lnTo>
                    <a:lnTo>
                      <a:pt x="116" y="42"/>
                    </a:lnTo>
                    <a:lnTo>
                      <a:pt x="117" y="41"/>
                    </a:lnTo>
                    <a:lnTo>
                      <a:pt x="117" y="40"/>
                    </a:lnTo>
                    <a:lnTo>
                      <a:pt x="118" y="40"/>
                    </a:lnTo>
                    <a:lnTo>
                      <a:pt x="118" y="41"/>
                    </a:lnTo>
                    <a:lnTo>
                      <a:pt x="118" y="41"/>
                    </a:lnTo>
                    <a:lnTo>
                      <a:pt x="119" y="41"/>
                    </a:lnTo>
                    <a:lnTo>
                      <a:pt x="120" y="41"/>
                    </a:lnTo>
                    <a:lnTo>
                      <a:pt x="121" y="41"/>
                    </a:lnTo>
                    <a:lnTo>
                      <a:pt x="121" y="40"/>
                    </a:lnTo>
                    <a:lnTo>
                      <a:pt x="121" y="40"/>
                    </a:lnTo>
                    <a:lnTo>
                      <a:pt x="121" y="40"/>
                    </a:lnTo>
                    <a:lnTo>
                      <a:pt x="121" y="40"/>
                    </a:lnTo>
                    <a:lnTo>
                      <a:pt x="122" y="40"/>
                    </a:lnTo>
                    <a:lnTo>
                      <a:pt x="123" y="40"/>
                    </a:lnTo>
                    <a:lnTo>
                      <a:pt x="123" y="39"/>
                    </a:lnTo>
                    <a:lnTo>
                      <a:pt x="122" y="38"/>
                    </a:lnTo>
                    <a:lnTo>
                      <a:pt x="123" y="38"/>
                    </a:lnTo>
                    <a:lnTo>
                      <a:pt x="124" y="38"/>
                    </a:lnTo>
                    <a:lnTo>
                      <a:pt x="124" y="37"/>
                    </a:lnTo>
                    <a:lnTo>
                      <a:pt x="124" y="37"/>
                    </a:lnTo>
                    <a:lnTo>
                      <a:pt x="125" y="37"/>
                    </a:lnTo>
                    <a:lnTo>
                      <a:pt x="126" y="37"/>
                    </a:lnTo>
                    <a:lnTo>
                      <a:pt x="126" y="37"/>
                    </a:lnTo>
                    <a:lnTo>
                      <a:pt x="127" y="37"/>
                    </a:lnTo>
                    <a:lnTo>
                      <a:pt x="127" y="36"/>
                    </a:lnTo>
                    <a:lnTo>
                      <a:pt x="127" y="36"/>
                    </a:lnTo>
                    <a:lnTo>
                      <a:pt x="127" y="36"/>
                    </a:lnTo>
                    <a:lnTo>
                      <a:pt x="128" y="35"/>
                    </a:lnTo>
                    <a:lnTo>
                      <a:pt x="130" y="35"/>
                    </a:lnTo>
                    <a:lnTo>
                      <a:pt x="130" y="35"/>
                    </a:lnTo>
                    <a:lnTo>
                      <a:pt x="131" y="35"/>
                    </a:lnTo>
                    <a:lnTo>
                      <a:pt x="132" y="36"/>
                    </a:lnTo>
                    <a:lnTo>
                      <a:pt x="132" y="36"/>
                    </a:lnTo>
                    <a:lnTo>
                      <a:pt x="133" y="36"/>
                    </a:lnTo>
                    <a:lnTo>
                      <a:pt x="135" y="36"/>
                    </a:lnTo>
                    <a:lnTo>
                      <a:pt x="136" y="36"/>
                    </a:lnTo>
                    <a:lnTo>
                      <a:pt x="137" y="36"/>
                    </a:lnTo>
                    <a:lnTo>
                      <a:pt x="137" y="36"/>
                    </a:lnTo>
                    <a:lnTo>
                      <a:pt x="138" y="36"/>
                    </a:lnTo>
                    <a:lnTo>
                      <a:pt x="139" y="35"/>
                    </a:lnTo>
                    <a:lnTo>
                      <a:pt x="139" y="35"/>
                    </a:lnTo>
                    <a:lnTo>
                      <a:pt x="139" y="36"/>
                    </a:lnTo>
                    <a:lnTo>
                      <a:pt x="139" y="37"/>
                    </a:lnTo>
                    <a:lnTo>
                      <a:pt x="140" y="37"/>
                    </a:lnTo>
                    <a:lnTo>
                      <a:pt x="141" y="37"/>
                    </a:lnTo>
                    <a:lnTo>
                      <a:pt x="142" y="37"/>
                    </a:lnTo>
                    <a:lnTo>
                      <a:pt x="144" y="39"/>
                    </a:lnTo>
                    <a:lnTo>
                      <a:pt x="146" y="40"/>
                    </a:lnTo>
                    <a:lnTo>
                      <a:pt x="147" y="40"/>
                    </a:lnTo>
                    <a:lnTo>
                      <a:pt x="147" y="40"/>
                    </a:lnTo>
                    <a:lnTo>
                      <a:pt x="149" y="40"/>
                    </a:lnTo>
                    <a:lnTo>
                      <a:pt x="149" y="40"/>
                    </a:lnTo>
                    <a:lnTo>
                      <a:pt x="149" y="40"/>
                    </a:lnTo>
                    <a:lnTo>
                      <a:pt x="149" y="40"/>
                    </a:lnTo>
                    <a:lnTo>
                      <a:pt x="150" y="40"/>
                    </a:lnTo>
                    <a:lnTo>
                      <a:pt x="149" y="40"/>
                    </a:lnTo>
                    <a:lnTo>
                      <a:pt x="149" y="41"/>
                    </a:lnTo>
                    <a:lnTo>
                      <a:pt x="150" y="41"/>
                    </a:lnTo>
                    <a:lnTo>
                      <a:pt x="149" y="41"/>
                    </a:lnTo>
                    <a:lnTo>
                      <a:pt x="149" y="41"/>
                    </a:lnTo>
                    <a:lnTo>
                      <a:pt x="149" y="42"/>
                    </a:lnTo>
                    <a:lnTo>
                      <a:pt x="149" y="41"/>
                    </a:lnTo>
                    <a:lnTo>
                      <a:pt x="148" y="42"/>
                    </a:lnTo>
                    <a:lnTo>
                      <a:pt x="148" y="43"/>
                    </a:lnTo>
                    <a:lnTo>
                      <a:pt x="148" y="43"/>
                    </a:lnTo>
                    <a:lnTo>
                      <a:pt x="149" y="44"/>
                    </a:lnTo>
                    <a:lnTo>
                      <a:pt x="149" y="45"/>
                    </a:lnTo>
                    <a:lnTo>
                      <a:pt x="150" y="45"/>
                    </a:lnTo>
                    <a:lnTo>
                      <a:pt x="152" y="44"/>
                    </a:lnTo>
                    <a:lnTo>
                      <a:pt x="153" y="44"/>
                    </a:lnTo>
                    <a:lnTo>
                      <a:pt x="154" y="44"/>
                    </a:lnTo>
                    <a:lnTo>
                      <a:pt x="155" y="44"/>
                    </a:lnTo>
                    <a:lnTo>
                      <a:pt x="155" y="45"/>
                    </a:lnTo>
                    <a:lnTo>
                      <a:pt x="155" y="45"/>
                    </a:lnTo>
                    <a:lnTo>
                      <a:pt x="155" y="46"/>
                    </a:lnTo>
                    <a:lnTo>
                      <a:pt x="155" y="46"/>
                    </a:lnTo>
                    <a:lnTo>
                      <a:pt x="155" y="46"/>
                    </a:lnTo>
                    <a:lnTo>
                      <a:pt x="155" y="47"/>
                    </a:lnTo>
                    <a:lnTo>
                      <a:pt x="155" y="48"/>
                    </a:lnTo>
                    <a:lnTo>
                      <a:pt x="155" y="49"/>
                    </a:lnTo>
                    <a:lnTo>
                      <a:pt x="157" y="51"/>
                    </a:lnTo>
                    <a:lnTo>
                      <a:pt x="157" y="52"/>
                    </a:lnTo>
                    <a:lnTo>
                      <a:pt x="158" y="52"/>
                    </a:lnTo>
                    <a:lnTo>
                      <a:pt x="158" y="53"/>
                    </a:lnTo>
                    <a:lnTo>
                      <a:pt x="158" y="54"/>
                    </a:lnTo>
                    <a:lnTo>
                      <a:pt x="158" y="55"/>
                    </a:lnTo>
                    <a:lnTo>
                      <a:pt x="159" y="55"/>
                    </a:lnTo>
                    <a:lnTo>
                      <a:pt x="159" y="55"/>
                    </a:lnTo>
                    <a:lnTo>
                      <a:pt x="159" y="55"/>
                    </a:lnTo>
                    <a:lnTo>
                      <a:pt x="160" y="55"/>
                    </a:lnTo>
                    <a:lnTo>
                      <a:pt x="160" y="55"/>
                    </a:lnTo>
                    <a:lnTo>
                      <a:pt x="161" y="54"/>
                    </a:lnTo>
                    <a:lnTo>
                      <a:pt x="161" y="54"/>
                    </a:lnTo>
                    <a:lnTo>
                      <a:pt x="162" y="54"/>
                    </a:lnTo>
                    <a:lnTo>
                      <a:pt x="162" y="53"/>
                    </a:lnTo>
                    <a:lnTo>
                      <a:pt x="161" y="53"/>
                    </a:lnTo>
                    <a:lnTo>
                      <a:pt x="161" y="52"/>
                    </a:lnTo>
                    <a:lnTo>
                      <a:pt x="161" y="52"/>
                    </a:lnTo>
                    <a:lnTo>
                      <a:pt x="161" y="52"/>
                    </a:lnTo>
                    <a:lnTo>
                      <a:pt x="161" y="51"/>
                    </a:lnTo>
                    <a:lnTo>
                      <a:pt x="161" y="50"/>
                    </a:lnTo>
                    <a:lnTo>
                      <a:pt x="161" y="49"/>
                    </a:lnTo>
                    <a:lnTo>
                      <a:pt x="161" y="49"/>
                    </a:lnTo>
                    <a:lnTo>
                      <a:pt x="162" y="48"/>
                    </a:lnTo>
                    <a:lnTo>
                      <a:pt x="163" y="48"/>
                    </a:lnTo>
                    <a:lnTo>
                      <a:pt x="164" y="48"/>
                    </a:lnTo>
                    <a:lnTo>
                      <a:pt x="164" y="49"/>
                    </a:lnTo>
                    <a:lnTo>
                      <a:pt x="164" y="49"/>
                    </a:lnTo>
                    <a:lnTo>
                      <a:pt x="164" y="48"/>
                    </a:lnTo>
                    <a:lnTo>
                      <a:pt x="165" y="48"/>
                    </a:lnTo>
                    <a:lnTo>
                      <a:pt x="165" y="48"/>
                    </a:lnTo>
                    <a:lnTo>
                      <a:pt x="166" y="48"/>
                    </a:lnTo>
                    <a:lnTo>
                      <a:pt x="166" y="48"/>
                    </a:lnTo>
                    <a:lnTo>
                      <a:pt x="167" y="48"/>
                    </a:lnTo>
                    <a:lnTo>
                      <a:pt x="167" y="48"/>
                    </a:lnTo>
                    <a:lnTo>
                      <a:pt x="168" y="48"/>
                    </a:lnTo>
                    <a:lnTo>
                      <a:pt x="168" y="48"/>
                    </a:lnTo>
                    <a:lnTo>
                      <a:pt x="169" y="48"/>
                    </a:lnTo>
                    <a:lnTo>
                      <a:pt x="169" y="48"/>
                    </a:lnTo>
                    <a:lnTo>
                      <a:pt x="170" y="48"/>
                    </a:lnTo>
                    <a:lnTo>
                      <a:pt x="169" y="48"/>
                    </a:lnTo>
                    <a:lnTo>
                      <a:pt x="170" y="49"/>
                    </a:lnTo>
                    <a:lnTo>
                      <a:pt x="170" y="49"/>
                    </a:lnTo>
                    <a:lnTo>
                      <a:pt x="171" y="49"/>
                    </a:lnTo>
                    <a:lnTo>
                      <a:pt x="170" y="51"/>
                    </a:lnTo>
                    <a:lnTo>
                      <a:pt x="171" y="52"/>
                    </a:lnTo>
                    <a:lnTo>
                      <a:pt x="171" y="52"/>
                    </a:lnTo>
                    <a:lnTo>
                      <a:pt x="171" y="52"/>
                    </a:lnTo>
                    <a:lnTo>
                      <a:pt x="171" y="53"/>
                    </a:lnTo>
                    <a:lnTo>
                      <a:pt x="172" y="53"/>
                    </a:lnTo>
                    <a:lnTo>
                      <a:pt x="171" y="53"/>
                    </a:lnTo>
                    <a:lnTo>
                      <a:pt x="172" y="53"/>
                    </a:lnTo>
                    <a:lnTo>
                      <a:pt x="173" y="53"/>
                    </a:lnTo>
                    <a:lnTo>
                      <a:pt x="172" y="53"/>
                    </a:lnTo>
                    <a:lnTo>
                      <a:pt x="172" y="54"/>
                    </a:lnTo>
                    <a:lnTo>
                      <a:pt x="173" y="54"/>
                    </a:lnTo>
                    <a:lnTo>
                      <a:pt x="173" y="54"/>
                    </a:lnTo>
                    <a:lnTo>
                      <a:pt x="174" y="54"/>
                    </a:lnTo>
                    <a:lnTo>
                      <a:pt x="175" y="54"/>
                    </a:lnTo>
                    <a:lnTo>
                      <a:pt x="175" y="55"/>
                    </a:lnTo>
                    <a:lnTo>
                      <a:pt x="176" y="55"/>
                    </a:lnTo>
                    <a:lnTo>
                      <a:pt x="176" y="55"/>
                    </a:lnTo>
                    <a:lnTo>
                      <a:pt x="176" y="55"/>
                    </a:lnTo>
                    <a:lnTo>
                      <a:pt x="176" y="55"/>
                    </a:lnTo>
                    <a:lnTo>
                      <a:pt x="176" y="55"/>
                    </a:lnTo>
                    <a:lnTo>
                      <a:pt x="177" y="55"/>
                    </a:lnTo>
                    <a:lnTo>
                      <a:pt x="178" y="55"/>
                    </a:lnTo>
                    <a:lnTo>
                      <a:pt x="179" y="55"/>
                    </a:lnTo>
                    <a:lnTo>
                      <a:pt x="179" y="55"/>
                    </a:lnTo>
                    <a:lnTo>
                      <a:pt x="180" y="55"/>
                    </a:lnTo>
                    <a:lnTo>
                      <a:pt x="180" y="55"/>
                    </a:lnTo>
                    <a:lnTo>
                      <a:pt x="180" y="56"/>
                    </a:lnTo>
                    <a:lnTo>
                      <a:pt x="181" y="56"/>
                    </a:lnTo>
                    <a:lnTo>
                      <a:pt x="181" y="57"/>
                    </a:lnTo>
                    <a:lnTo>
                      <a:pt x="181" y="58"/>
                    </a:lnTo>
                    <a:lnTo>
                      <a:pt x="181" y="58"/>
                    </a:lnTo>
                    <a:lnTo>
                      <a:pt x="181" y="59"/>
                    </a:lnTo>
                    <a:lnTo>
                      <a:pt x="182" y="59"/>
                    </a:lnTo>
                    <a:lnTo>
                      <a:pt x="182" y="60"/>
                    </a:lnTo>
                    <a:lnTo>
                      <a:pt x="182" y="60"/>
                    </a:lnTo>
                    <a:lnTo>
                      <a:pt x="182" y="59"/>
                    </a:lnTo>
                    <a:lnTo>
                      <a:pt x="182" y="59"/>
                    </a:lnTo>
                    <a:lnTo>
                      <a:pt x="182" y="60"/>
                    </a:lnTo>
                    <a:lnTo>
                      <a:pt x="183" y="60"/>
                    </a:lnTo>
                    <a:lnTo>
                      <a:pt x="184" y="60"/>
                    </a:lnTo>
                    <a:lnTo>
                      <a:pt x="185" y="60"/>
                    </a:lnTo>
                    <a:lnTo>
                      <a:pt x="185" y="59"/>
                    </a:lnTo>
                    <a:lnTo>
                      <a:pt x="185" y="59"/>
                    </a:lnTo>
                    <a:lnTo>
                      <a:pt x="185" y="60"/>
                    </a:lnTo>
                    <a:lnTo>
                      <a:pt x="186" y="60"/>
                    </a:lnTo>
                    <a:lnTo>
                      <a:pt x="185" y="60"/>
                    </a:lnTo>
                    <a:lnTo>
                      <a:pt x="185" y="61"/>
                    </a:lnTo>
                    <a:lnTo>
                      <a:pt x="185" y="61"/>
                    </a:lnTo>
                    <a:lnTo>
                      <a:pt x="185" y="62"/>
                    </a:lnTo>
                    <a:lnTo>
                      <a:pt x="185" y="63"/>
                    </a:lnTo>
                    <a:lnTo>
                      <a:pt x="186" y="63"/>
                    </a:lnTo>
                    <a:lnTo>
                      <a:pt x="186" y="62"/>
                    </a:lnTo>
                    <a:lnTo>
                      <a:pt x="187" y="62"/>
                    </a:lnTo>
                    <a:lnTo>
                      <a:pt x="188" y="61"/>
                    </a:lnTo>
                    <a:lnTo>
                      <a:pt x="188" y="61"/>
                    </a:lnTo>
                    <a:lnTo>
                      <a:pt x="188" y="61"/>
                    </a:lnTo>
                    <a:lnTo>
                      <a:pt x="189" y="61"/>
                    </a:lnTo>
                    <a:lnTo>
                      <a:pt x="189" y="62"/>
                    </a:lnTo>
                    <a:lnTo>
                      <a:pt x="190" y="62"/>
                    </a:lnTo>
                    <a:lnTo>
                      <a:pt x="191" y="62"/>
                    </a:lnTo>
                    <a:lnTo>
                      <a:pt x="191" y="62"/>
                    </a:lnTo>
                    <a:lnTo>
                      <a:pt x="191" y="61"/>
                    </a:lnTo>
                    <a:lnTo>
                      <a:pt x="192" y="61"/>
                    </a:lnTo>
                    <a:lnTo>
                      <a:pt x="193" y="61"/>
                    </a:lnTo>
                    <a:lnTo>
                      <a:pt x="193" y="61"/>
                    </a:lnTo>
                    <a:lnTo>
                      <a:pt x="193" y="61"/>
                    </a:lnTo>
                    <a:lnTo>
                      <a:pt x="193" y="61"/>
                    </a:lnTo>
                    <a:lnTo>
                      <a:pt x="194" y="61"/>
                    </a:lnTo>
                    <a:lnTo>
                      <a:pt x="194" y="61"/>
                    </a:lnTo>
                    <a:lnTo>
                      <a:pt x="195" y="61"/>
                    </a:lnTo>
                    <a:lnTo>
                      <a:pt x="195" y="60"/>
                    </a:lnTo>
                    <a:lnTo>
                      <a:pt x="196" y="59"/>
                    </a:lnTo>
                    <a:lnTo>
                      <a:pt x="197" y="59"/>
                    </a:lnTo>
                    <a:lnTo>
                      <a:pt x="197" y="58"/>
                    </a:lnTo>
                    <a:lnTo>
                      <a:pt x="197" y="58"/>
                    </a:lnTo>
                    <a:lnTo>
                      <a:pt x="198" y="58"/>
                    </a:lnTo>
                    <a:lnTo>
                      <a:pt x="199" y="57"/>
                    </a:lnTo>
                    <a:lnTo>
                      <a:pt x="199" y="56"/>
                    </a:lnTo>
                    <a:lnTo>
                      <a:pt x="199" y="56"/>
                    </a:lnTo>
                    <a:lnTo>
                      <a:pt x="199" y="56"/>
                    </a:lnTo>
                    <a:lnTo>
                      <a:pt x="200" y="55"/>
                    </a:lnTo>
                    <a:lnTo>
                      <a:pt x="200" y="55"/>
                    </a:lnTo>
                    <a:lnTo>
                      <a:pt x="200" y="55"/>
                    </a:lnTo>
                    <a:lnTo>
                      <a:pt x="201" y="55"/>
                    </a:lnTo>
                    <a:lnTo>
                      <a:pt x="202" y="55"/>
                    </a:lnTo>
                    <a:lnTo>
                      <a:pt x="203" y="55"/>
                    </a:lnTo>
                    <a:lnTo>
                      <a:pt x="203" y="55"/>
                    </a:lnTo>
                    <a:lnTo>
                      <a:pt x="203" y="54"/>
                    </a:lnTo>
                    <a:lnTo>
                      <a:pt x="204" y="53"/>
                    </a:lnTo>
                    <a:lnTo>
                      <a:pt x="204" y="53"/>
                    </a:lnTo>
                    <a:lnTo>
                      <a:pt x="206" y="52"/>
                    </a:lnTo>
                    <a:lnTo>
                      <a:pt x="206" y="52"/>
                    </a:lnTo>
                    <a:lnTo>
                      <a:pt x="206" y="52"/>
                    </a:lnTo>
                    <a:lnTo>
                      <a:pt x="207" y="52"/>
                    </a:lnTo>
                    <a:lnTo>
                      <a:pt x="208" y="52"/>
                    </a:lnTo>
                    <a:lnTo>
                      <a:pt x="209" y="52"/>
                    </a:lnTo>
                    <a:lnTo>
                      <a:pt x="209" y="52"/>
                    </a:lnTo>
                    <a:lnTo>
                      <a:pt x="209" y="53"/>
                    </a:lnTo>
                    <a:lnTo>
                      <a:pt x="209" y="54"/>
                    </a:lnTo>
                    <a:lnTo>
                      <a:pt x="209" y="54"/>
                    </a:lnTo>
                    <a:lnTo>
                      <a:pt x="209" y="55"/>
                    </a:lnTo>
                    <a:lnTo>
                      <a:pt x="209" y="55"/>
                    </a:lnTo>
                    <a:lnTo>
                      <a:pt x="209" y="55"/>
                    </a:lnTo>
                    <a:lnTo>
                      <a:pt x="209" y="55"/>
                    </a:lnTo>
                    <a:lnTo>
                      <a:pt x="209" y="55"/>
                    </a:lnTo>
                    <a:lnTo>
                      <a:pt x="209" y="55"/>
                    </a:lnTo>
                    <a:lnTo>
                      <a:pt x="209" y="55"/>
                    </a:lnTo>
                    <a:lnTo>
                      <a:pt x="210" y="55"/>
                    </a:lnTo>
                    <a:lnTo>
                      <a:pt x="210" y="55"/>
                    </a:lnTo>
                    <a:lnTo>
                      <a:pt x="210" y="55"/>
                    </a:lnTo>
                    <a:lnTo>
                      <a:pt x="210" y="56"/>
                    </a:lnTo>
                    <a:lnTo>
                      <a:pt x="210" y="57"/>
                    </a:lnTo>
                    <a:lnTo>
                      <a:pt x="211" y="57"/>
                    </a:lnTo>
                    <a:lnTo>
                      <a:pt x="211" y="58"/>
                    </a:lnTo>
                    <a:lnTo>
                      <a:pt x="211" y="58"/>
                    </a:lnTo>
                    <a:lnTo>
                      <a:pt x="212" y="59"/>
                    </a:lnTo>
                    <a:lnTo>
                      <a:pt x="212" y="58"/>
                    </a:lnTo>
                    <a:lnTo>
                      <a:pt x="212" y="58"/>
                    </a:lnTo>
                    <a:lnTo>
                      <a:pt x="213" y="58"/>
                    </a:lnTo>
                    <a:lnTo>
                      <a:pt x="214" y="58"/>
                    </a:lnTo>
                    <a:lnTo>
                      <a:pt x="215" y="58"/>
                    </a:lnTo>
                    <a:lnTo>
                      <a:pt x="215" y="58"/>
                    </a:lnTo>
                    <a:lnTo>
                      <a:pt x="216" y="58"/>
                    </a:lnTo>
                    <a:lnTo>
                      <a:pt x="216" y="57"/>
                    </a:lnTo>
                    <a:lnTo>
                      <a:pt x="217" y="57"/>
                    </a:lnTo>
                    <a:lnTo>
                      <a:pt x="218" y="57"/>
                    </a:lnTo>
                    <a:lnTo>
                      <a:pt x="218" y="58"/>
                    </a:lnTo>
                    <a:lnTo>
                      <a:pt x="218" y="58"/>
                    </a:lnTo>
                    <a:lnTo>
                      <a:pt x="218" y="58"/>
                    </a:lnTo>
                    <a:lnTo>
                      <a:pt x="219" y="58"/>
                    </a:lnTo>
                    <a:lnTo>
                      <a:pt x="220" y="58"/>
                    </a:lnTo>
                    <a:lnTo>
                      <a:pt x="221" y="58"/>
                    </a:lnTo>
                    <a:lnTo>
                      <a:pt x="221" y="58"/>
                    </a:lnTo>
                    <a:lnTo>
                      <a:pt x="221" y="57"/>
                    </a:lnTo>
                    <a:lnTo>
                      <a:pt x="221" y="58"/>
                    </a:lnTo>
                    <a:lnTo>
                      <a:pt x="221" y="58"/>
                    </a:lnTo>
                    <a:lnTo>
                      <a:pt x="222" y="58"/>
                    </a:lnTo>
                    <a:lnTo>
                      <a:pt x="223" y="58"/>
                    </a:lnTo>
                    <a:lnTo>
                      <a:pt x="224" y="58"/>
                    </a:lnTo>
                    <a:lnTo>
                      <a:pt x="224" y="58"/>
                    </a:lnTo>
                    <a:lnTo>
                      <a:pt x="225" y="58"/>
                    </a:lnTo>
                    <a:lnTo>
                      <a:pt x="226" y="58"/>
                    </a:lnTo>
                    <a:lnTo>
                      <a:pt x="226" y="57"/>
                    </a:lnTo>
                    <a:lnTo>
                      <a:pt x="226" y="57"/>
                    </a:lnTo>
                    <a:lnTo>
                      <a:pt x="226" y="58"/>
                    </a:lnTo>
                    <a:lnTo>
                      <a:pt x="227" y="58"/>
                    </a:lnTo>
                    <a:lnTo>
                      <a:pt x="227" y="57"/>
                    </a:lnTo>
                    <a:lnTo>
                      <a:pt x="227" y="57"/>
                    </a:lnTo>
                    <a:lnTo>
                      <a:pt x="228" y="57"/>
                    </a:lnTo>
                    <a:lnTo>
                      <a:pt x="229" y="57"/>
                    </a:lnTo>
                    <a:lnTo>
                      <a:pt x="230" y="57"/>
                    </a:lnTo>
                    <a:lnTo>
                      <a:pt x="230" y="57"/>
                    </a:lnTo>
                    <a:lnTo>
                      <a:pt x="230" y="56"/>
                    </a:lnTo>
                    <a:lnTo>
                      <a:pt x="231" y="56"/>
                    </a:lnTo>
                    <a:lnTo>
                      <a:pt x="232" y="56"/>
                    </a:lnTo>
                    <a:lnTo>
                      <a:pt x="232" y="56"/>
                    </a:lnTo>
                    <a:lnTo>
                      <a:pt x="232" y="57"/>
                    </a:lnTo>
                    <a:lnTo>
                      <a:pt x="233" y="57"/>
                    </a:lnTo>
                    <a:lnTo>
                      <a:pt x="233" y="57"/>
                    </a:lnTo>
                    <a:lnTo>
                      <a:pt x="234" y="57"/>
                    </a:lnTo>
                    <a:lnTo>
                      <a:pt x="235" y="57"/>
                    </a:lnTo>
                    <a:lnTo>
                      <a:pt x="235" y="58"/>
                    </a:lnTo>
                    <a:lnTo>
                      <a:pt x="236" y="58"/>
                    </a:lnTo>
                    <a:lnTo>
                      <a:pt x="236" y="58"/>
                    </a:lnTo>
                    <a:lnTo>
                      <a:pt x="236" y="58"/>
                    </a:lnTo>
                    <a:lnTo>
                      <a:pt x="236" y="59"/>
                    </a:lnTo>
                    <a:lnTo>
                      <a:pt x="236" y="60"/>
                    </a:lnTo>
                    <a:lnTo>
                      <a:pt x="236" y="61"/>
                    </a:lnTo>
                    <a:lnTo>
                      <a:pt x="237" y="61"/>
                    </a:lnTo>
                    <a:lnTo>
                      <a:pt x="237" y="61"/>
                    </a:lnTo>
                    <a:lnTo>
                      <a:pt x="237" y="61"/>
                    </a:lnTo>
                    <a:lnTo>
                      <a:pt x="238" y="61"/>
                    </a:lnTo>
                    <a:lnTo>
                      <a:pt x="239" y="61"/>
                    </a:lnTo>
                    <a:lnTo>
                      <a:pt x="239" y="62"/>
                    </a:lnTo>
                    <a:lnTo>
                      <a:pt x="239" y="62"/>
                    </a:lnTo>
                    <a:lnTo>
                      <a:pt x="240" y="62"/>
                    </a:lnTo>
                    <a:lnTo>
                      <a:pt x="240" y="63"/>
                    </a:lnTo>
                    <a:lnTo>
                      <a:pt x="240" y="62"/>
                    </a:lnTo>
                    <a:lnTo>
                      <a:pt x="241" y="63"/>
                    </a:lnTo>
                    <a:lnTo>
                      <a:pt x="241" y="62"/>
                    </a:lnTo>
                    <a:lnTo>
                      <a:pt x="242" y="62"/>
                    </a:lnTo>
                    <a:lnTo>
                      <a:pt x="242" y="61"/>
                    </a:lnTo>
                    <a:lnTo>
                      <a:pt x="242" y="61"/>
                    </a:lnTo>
                    <a:lnTo>
                      <a:pt x="242" y="61"/>
                    </a:lnTo>
                    <a:lnTo>
                      <a:pt x="243" y="61"/>
                    </a:lnTo>
                    <a:lnTo>
                      <a:pt x="243" y="61"/>
                    </a:lnTo>
                    <a:lnTo>
                      <a:pt x="244" y="61"/>
                    </a:lnTo>
                    <a:lnTo>
                      <a:pt x="244" y="60"/>
                    </a:lnTo>
                    <a:lnTo>
                      <a:pt x="244" y="61"/>
                    </a:lnTo>
                    <a:lnTo>
                      <a:pt x="244" y="60"/>
                    </a:lnTo>
                    <a:lnTo>
                      <a:pt x="244" y="61"/>
                    </a:lnTo>
                    <a:lnTo>
                      <a:pt x="245" y="60"/>
                    </a:lnTo>
                    <a:lnTo>
                      <a:pt x="245" y="61"/>
                    </a:lnTo>
                    <a:lnTo>
                      <a:pt x="245" y="60"/>
                    </a:lnTo>
                    <a:lnTo>
                      <a:pt x="245" y="61"/>
                    </a:lnTo>
                    <a:lnTo>
                      <a:pt x="245" y="60"/>
                    </a:lnTo>
                    <a:lnTo>
                      <a:pt x="245" y="61"/>
                    </a:lnTo>
                    <a:lnTo>
                      <a:pt x="245" y="61"/>
                    </a:lnTo>
                    <a:lnTo>
                      <a:pt x="246" y="61"/>
                    </a:lnTo>
                    <a:lnTo>
                      <a:pt x="247" y="61"/>
                    </a:lnTo>
                    <a:lnTo>
                      <a:pt x="248" y="61"/>
                    </a:lnTo>
                    <a:lnTo>
                      <a:pt x="248" y="61"/>
                    </a:lnTo>
                    <a:lnTo>
                      <a:pt x="248" y="61"/>
                    </a:lnTo>
                    <a:lnTo>
                      <a:pt x="248" y="61"/>
                    </a:lnTo>
                    <a:lnTo>
                      <a:pt x="248" y="61"/>
                    </a:lnTo>
                    <a:lnTo>
                      <a:pt x="248" y="60"/>
                    </a:lnTo>
                    <a:lnTo>
                      <a:pt x="249" y="61"/>
                    </a:lnTo>
                    <a:lnTo>
                      <a:pt x="248" y="61"/>
                    </a:lnTo>
                    <a:lnTo>
                      <a:pt x="249" y="61"/>
                    </a:lnTo>
                    <a:lnTo>
                      <a:pt x="250" y="61"/>
                    </a:lnTo>
                    <a:lnTo>
                      <a:pt x="250" y="61"/>
                    </a:lnTo>
                    <a:lnTo>
                      <a:pt x="251" y="61"/>
                    </a:lnTo>
                    <a:lnTo>
                      <a:pt x="250" y="61"/>
                    </a:lnTo>
                    <a:lnTo>
                      <a:pt x="251" y="61"/>
                    </a:lnTo>
                    <a:lnTo>
                      <a:pt x="251" y="61"/>
                    </a:lnTo>
                    <a:lnTo>
                      <a:pt x="251" y="61"/>
                    </a:lnTo>
                    <a:lnTo>
                      <a:pt x="252" y="61"/>
                    </a:lnTo>
                    <a:lnTo>
                      <a:pt x="253" y="61"/>
                    </a:lnTo>
                    <a:lnTo>
                      <a:pt x="252" y="61"/>
                    </a:lnTo>
                    <a:lnTo>
                      <a:pt x="251" y="61"/>
                    </a:lnTo>
                    <a:lnTo>
                      <a:pt x="251" y="61"/>
                    </a:lnTo>
                    <a:lnTo>
                      <a:pt x="250" y="61"/>
                    </a:lnTo>
                    <a:lnTo>
                      <a:pt x="250" y="62"/>
                    </a:lnTo>
                    <a:lnTo>
                      <a:pt x="251" y="62"/>
                    </a:lnTo>
                    <a:lnTo>
                      <a:pt x="250" y="62"/>
                    </a:lnTo>
                    <a:lnTo>
                      <a:pt x="249" y="62"/>
                    </a:lnTo>
                    <a:lnTo>
                      <a:pt x="248" y="62"/>
                    </a:lnTo>
                    <a:lnTo>
                      <a:pt x="249" y="61"/>
                    </a:lnTo>
                    <a:lnTo>
                      <a:pt x="248" y="61"/>
                    </a:lnTo>
                    <a:lnTo>
                      <a:pt x="248" y="62"/>
                    </a:lnTo>
                    <a:lnTo>
                      <a:pt x="248" y="63"/>
                    </a:lnTo>
                    <a:lnTo>
                      <a:pt x="248" y="64"/>
                    </a:lnTo>
                    <a:lnTo>
                      <a:pt x="248" y="63"/>
                    </a:lnTo>
                    <a:lnTo>
                      <a:pt x="248" y="63"/>
                    </a:lnTo>
                    <a:lnTo>
                      <a:pt x="247" y="63"/>
                    </a:lnTo>
                    <a:lnTo>
                      <a:pt x="247" y="64"/>
                    </a:lnTo>
                    <a:lnTo>
                      <a:pt x="247" y="64"/>
                    </a:lnTo>
                    <a:lnTo>
                      <a:pt x="246" y="64"/>
                    </a:lnTo>
                    <a:lnTo>
                      <a:pt x="246" y="64"/>
                    </a:lnTo>
                    <a:lnTo>
                      <a:pt x="245" y="64"/>
                    </a:lnTo>
                    <a:lnTo>
                      <a:pt x="245" y="65"/>
                    </a:lnTo>
                    <a:lnTo>
                      <a:pt x="245" y="65"/>
                    </a:lnTo>
                    <a:lnTo>
                      <a:pt x="245" y="66"/>
                    </a:lnTo>
                    <a:lnTo>
                      <a:pt x="244" y="66"/>
                    </a:lnTo>
                    <a:lnTo>
                      <a:pt x="244" y="67"/>
                    </a:lnTo>
                    <a:lnTo>
                      <a:pt x="243" y="67"/>
                    </a:lnTo>
                    <a:lnTo>
                      <a:pt x="243" y="67"/>
                    </a:lnTo>
                    <a:lnTo>
                      <a:pt x="243" y="67"/>
                    </a:lnTo>
                    <a:lnTo>
                      <a:pt x="242" y="67"/>
                    </a:lnTo>
                    <a:lnTo>
                      <a:pt x="242" y="67"/>
                    </a:lnTo>
                    <a:lnTo>
                      <a:pt x="242" y="68"/>
                    </a:lnTo>
                    <a:lnTo>
                      <a:pt x="241" y="68"/>
                    </a:lnTo>
                    <a:lnTo>
                      <a:pt x="240" y="68"/>
                    </a:lnTo>
                    <a:lnTo>
                      <a:pt x="239" y="68"/>
                    </a:lnTo>
                    <a:lnTo>
                      <a:pt x="239" y="69"/>
                    </a:lnTo>
                    <a:lnTo>
                      <a:pt x="239" y="69"/>
                    </a:lnTo>
                    <a:lnTo>
                      <a:pt x="239" y="69"/>
                    </a:lnTo>
                    <a:lnTo>
                      <a:pt x="239" y="70"/>
                    </a:lnTo>
                    <a:lnTo>
                      <a:pt x="239" y="69"/>
                    </a:lnTo>
                    <a:lnTo>
                      <a:pt x="239" y="70"/>
                    </a:lnTo>
                    <a:lnTo>
                      <a:pt x="238" y="70"/>
                    </a:lnTo>
                    <a:lnTo>
                      <a:pt x="237" y="70"/>
                    </a:lnTo>
                    <a:lnTo>
                      <a:pt x="238" y="70"/>
                    </a:lnTo>
                    <a:lnTo>
                      <a:pt x="237" y="70"/>
                    </a:lnTo>
                    <a:lnTo>
                      <a:pt x="237" y="71"/>
                    </a:lnTo>
                    <a:lnTo>
                      <a:pt x="236" y="71"/>
                    </a:lnTo>
                    <a:lnTo>
                      <a:pt x="236" y="71"/>
                    </a:lnTo>
                    <a:lnTo>
                      <a:pt x="235" y="71"/>
                    </a:lnTo>
                    <a:lnTo>
                      <a:pt x="234" y="71"/>
                    </a:lnTo>
                    <a:lnTo>
                      <a:pt x="233" y="72"/>
                    </a:lnTo>
                    <a:lnTo>
                      <a:pt x="233" y="72"/>
                    </a:lnTo>
                    <a:lnTo>
                      <a:pt x="232" y="72"/>
                    </a:lnTo>
                    <a:lnTo>
                      <a:pt x="232" y="72"/>
                    </a:lnTo>
                    <a:lnTo>
                      <a:pt x="231" y="73"/>
                    </a:lnTo>
                    <a:lnTo>
                      <a:pt x="231" y="73"/>
                    </a:lnTo>
                    <a:lnTo>
                      <a:pt x="230" y="73"/>
                    </a:lnTo>
                    <a:lnTo>
                      <a:pt x="230" y="73"/>
                    </a:lnTo>
                    <a:lnTo>
                      <a:pt x="229" y="73"/>
                    </a:lnTo>
                    <a:lnTo>
                      <a:pt x="228" y="73"/>
                    </a:lnTo>
                    <a:lnTo>
                      <a:pt x="228" y="74"/>
                    </a:lnTo>
                    <a:lnTo>
                      <a:pt x="227" y="74"/>
                    </a:lnTo>
                    <a:lnTo>
                      <a:pt x="227" y="75"/>
                    </a:lnTo>
                    <a:lnTo>
                      <a:pt x="226" y="75"/>
                    </a:lnTo>
                    <a:lnTo>
                      <a:pt x="226" y="75"/>
                    </a:lnTo>
                    <a:lnTo>
                      <a:pt x="226" y="76"/>
                    </a:lnTo>
                    <a:lnTo>
                      <a:pt x="224" y="76"/>
                    </a:lnTo>
                    <a:lnTo>
                      <a:pt x="224" y="76"/>
                    </a:lnTo>
                    <a:lnTo>
                      <a:pt x="223" y="76"/>
                    </a:lnTo>
                    <a:lnTo>
                      <a:pt x="221" y="77"/>
                    </a:lnTo>
                    <a:lnTo>
                      <a:pt x="221" y="77"/>
                    </a:lnTo>
                    <a:lnTo>
                      <a:pt x="221" y="78"/>
                    </a:lnTo>
                    <a:lnTo>
                      <a:pt x="220" y="78"/>
                    </a:lnTo>
                    <a:lnTo>
                      <a:pt x="219" y="79"/>
                    </a:lnTo>
                    <a:lnTo>
                      <a:pt x="218" y="79"/>
                    </a:lnTo>
                    <a:lnTo>
                      <a:pt x="217" y="79"/>
                    </a:lnTo>
                    <a:lnTo>
                      <a:pt x="216" y="79"/>
                    </a:lnTo>
                    <a:lnTo>
                      <a:pt x="216" y="80"/>
                    </a:lnTo>
                    <a:lnTo>
                      <a:pt x="215" y="80"/>
                    </a:lnTo>
                    <a:lnTo>
                      <a:pt x="215" y="81"/>
                    </a:lnTo>
                    <a:lnTo>
                      <a:pt x="215" y="81"/>
                    </a:lnTo>
                    <a:lnTo>
                      <a:pt x="215" y="82"/>
                    </a:lnTo>
                    <a:lnTo>
                      <a:pt x="214" y="82"/>
                    </a:lnTo>
                    <a:lnTo>
                      <a:pt x="213" y="82"/>
                    </a:lnTo>
                    <a:lnTo>
                      <a:pt x="212" y="82"/>
                    </a:lnTo>
                    <a:lnTo>
                      <a:pt x="212" y="83"/>
                    </a:lnTo>
                    <a:lnTo>
                      <a:pt x="212" y="83"/>
                    </a:lnTo>
                    <a:lnTo>
                      <a:pt x="212" y="84"/>
                    </a:lnTo>
                    <a:lnTo>
                      <a:pt x="210" y="85"/>
                    </a:lnTo>
                    <a:lnTo>
                      <a:pt x="209" y="85"/>
                    </a:lnTo>
                    <a:lnTo>
                      <a:pt x="209" y="85"/>
                    </a:lnTo>
                    <a:lnTo>
                      <a:pt x="209" y="86"/>
                    </a:lnTo>
                    <a:lnTo>
                      <a:pt x="209" y="86"/>
                    </a:lnTo>
                    <a:lnTo>
                      <a:pt x="208" y="86"/>
                    </a:lnTo>
                    <a:lnTo>
                      <a:pt x="208" y="87"/>
                    </a:lnTo>
                    <a:lnTo>
                      <a:pt x="207" y="87"/>
                    </a:lnTo>
                    <a:lnTo>
                      <a:pt x="207" y="88"/>
                    </a:lnTo>
                    <a:lnTo>
                      <a:pt x="206" y="88"/>
                    </a:lnTo>
                    <a:lnTo>
                      <a:pt x="206" y="88"/>
                    </a:lnTo>
                    <a:lnTo>
                      <a:pt x="206" y="88"/>
                    </a:lnTo>
                    <a:lnTo>
                      <a:pt x="206" y="89"/>
                    </a:lnTo>
                    <a:lnTo>
                      <a:pt x="205" y="89"/>
                    </a:lnTo>
                    <a:lnTo>
                      <a:pt x="205" y="90"/>
                    </a:lnTo>
                    <a:lnTo>
                      <a:pt x="204" y="90"/>
                    </a:lnTo>
                    <a:lnTo>
                      <a:pt x="204" y="91"/>
                    </a:lnTo>
                    <a:lnTo>
                      <a:pt x="204" y="91"/>
                    </a:lnTo>
                    <a:lnTo>
                      <a:pt x="204" y="91"/>
                    </a:lnTo>
                    <a:lnTo>
                      <a:pt x="203" y="91"/>
                    </a:lnTo>
                    <a:lnTo>
                      <a:pt x="203" y="92"/>
                    </a:lnTo>
                    <a:lnTo>
                      <a:pt x="203" y="93"/>
                    </a:lnTo>
                    <a:lnTo>
                      <a:pt x="202" y="93"/>
                    </a:lnTo>
                    <a:lnTo>
                      <a:pt x="202" y="94"/>
                    </a:lnTo>
                    <a:lnTo>
                      <a:pt x="201" y="94"/>
                    </a:lnTo>
                    <a:lnTo>
                      <a:pt x="200" y="94"/>
                    </a:lnTo>
                    <a:lnTo>
                      <a:pt x="200" y="94"/>
                    </a:lnTo>
                    <a:lnTo>
                      <a:pt x="200" y="94"/>
                    </a:lnTo>
                    <a:lnTo>
                      <a:pt x="200" y="95"/>
                    </a:lnTo>
                    <a:lnTo>
                      <a:pt x="200" y="96"/>
                    </a:lnTo>
                    <a:lnTo>
                      <a:pt x="199" y="96"/>
                    </a:lnTo>
                    <a:lnTo>
                      <a:pt x="199" y="97"/>
                    </a:lnTo>
                    <a:lnTo>
                      <a:pt x="199" y="97"/>
                    </a:lnTo>
                    <a:lnTo>
                      <a:pt x="199" y="98"/>
                    </a:lnTo>
                    <a:lnTo>
                      <a:pt x="198" y="98"/>
                    </a:lnTo>
                    <a:lnTo>
                      <a:pt x="198" y="99"/>
                    </a:lnTo>
                    <a:lnTo>
                      <a:pt x="197" y="99"/>
                    </a:lnTo>
                    <a:lnTo>
                      <a:pt x="197" y="100"/>
                    </a:lnTo>
                    <a:lnTo>
                      <a:pt x="197" y="100"/>
                    </a:lnTo>
                    <a:lnTo>
                      <a:pt x="197" y="100"/>
                    </a:lnTo>
                    <a:lnTo>
                      <a:pt x="197" y="100"/>
                    </a:lnTo>
                    <a:lnTo>
                      <a:pt x="197" y="100"/>
                    </a:lnTo>
                    <a:lnTo>
                      <a:pt x="197" y="100"/>
                    </a:lnTo>
                    <a:lnTo>
                      <a:pt x="197" y="101"/>
                    </a:lnTo>
                    <a:lnTo>
                      <a:pt x="196" y="101"/>
                    </a:lnTo>
                    <a:lnTo>
                      <a:pt x="197" y="101"/>
                    </a:lnTo>
                    <a:lnTo>
                      <a:pt x="196" y="101"/>
                    </a:lnTo>
                    <a:lnTo>
                      <a:pt x="196" y="101"/>
                    </a:lnTo>
                    <a:lnTo>
                      <a:pt x="195" y="101"/>
                    </a:lnTo>
                    <a:lnTo>
                      <a:pt x="195" y="102"/>
                    </a:lnTo>
                    <a:lnTo>
                      <a:pt x="194" y="102"/>
                    </a:lnTo>
                    <a:lnTo>
                      <a:pt x="194" y="103"/>
                    </a:lnTo>
                    <a:lnTo>
                      <a:pt x="194" y="103"/>
                    </a:lnTo>
                    <a:lnTo>
                      <a:pt x="194" y="104"/>
                    </a:lnTo>
                    <a:lnTo>
                      <a:pt x="193" y="104"/>
                    </a:lnTo>
                    <a:lnTo>
                      <a:pt x="193" y="105"/>
                    </a:lnTo>
                    <a:lnTo>
                      <a:pt x="192" y="106"/>
                    </a:lnTo>
                    <a:lnTo>
                      <a:pt x="192" y="106"/>
                    </a:lnTo>
                    <a:lnTo>
                      <a:pt x="191" y="106"/>
                    </a:lnTo>
                    <a:lnTo>
                      <a:pt x="192" y="106"/>
                    </a:lnTo>
                    <a:lnTo>
                      <a:pt x="191" y="106"/>
                    </a:lnTo>
                    <a:lnTo>
                      <a:pt x="191" y="107"/>
                    </a:lnTo>
                    <a:lnTo>
                      <a:pt x="191" y="107"/>
                    </a:lnTo>
                    <a:lnTo>
                      <a:pt x="191" y="108"/>
                    </a:lnTo>
                    <a:lnTo>
                      <a:pt x="190" y="108"/>
                    </a:lnTo>
                    <a:lnTo>
                      <a:pt x="189" y="109"/>
                    </a:lnTo>
                    <a:lnTo>
                      <a:pt x="189" y="109"/>
                    </a:lnTo>
                    <a:lnTo>
                      <a:pt x="188" y="109"/>
                    </a:lnTo>
                    <a:lnTo>
                      <a:pt x="188" y="109"/>
                    </a:lnTo>
                    <a:lnTo>
                      <a:pt x="188" y="109"/>
                    </a:lnTo>
                    <a:lnTo>
                      <a:pt x="188" y="109"/>
                    </a:lnTo>
                    <a:lnTo>
                      <a:pt x="188" y="110"/>
                    </a:lnTo>
                    <a:lnTo>
                      <a:pt x="187" y="110"/>
                    </a:lnTo>
                    <a:lnTo>
                      <a:pt x="187" y="111"/>
                    </a:lnTo>
                    <a:lnTo>
                      <a:pt x="186" y="111"/>
                    </a:lnTo>
                    <a:lnTo>
                      <a:pt x="186" y="112"/>
                    </a:lnTo>
                    <a:lnTo>
                      <a:pt x="185" y="112"/>
                    </a:lnTo>
                    <a:lnTo>
                      <a:pt x="185" y="112"/>
                    </a:lnTo>
                    <a:lnTo>
                      <a:pt x="185" y="113"/>
                    </a:lnTo>
                    <a:lnTo>
                      <a:pt x="185" y="113"/>
                    </a:lnTo>
                    <a:lnTo>
                      <a:pt x="185" y="114"/>
                    </a:lnTo>
                    <a:lnTo>
                      <a:pt x="184" y="113"/>
                    </a:lnTo>
                    <a:lnTo>
                      <a:pt x="184" y="114"/>
                    </a:lnTo>
                    <a:lnTo>
                      <a:pt x="183" y="114"/>
                    </a:lnTo>
                    <a:lnTo>
                      <a:pt x="182" y="115"/>
                    </a:lnTo>
                    <a:lnTo>
                      <a:pt x="182" y="115"/>
                    </a:lnTo>
                    <a:lnTo>
                      <a:pt x="182" y="115"/>
                    </a:lnTo>
                    <a:lnTo>
                      <a:pt x="182" y="116"/>
                    </a:lnTo>
                    <a:lnTo>
                      <a:pt x="182" y="116"/>
                    </a:lnTo>
                    <a:lnTo>
                      <a:pt x="182" y="116"/>
                    </a:lnTo>
                    <a:lnTo>
                      <a:pt x="181" y="116"/>
                    </a:lnTo>
                    <a:lnTo>
                      <a:pt x="181" y="117"/>
                    </a:lnTo>
                    <a:lnTo>
                      <a:pt x="180" y="117"/>
                    </a:lnTo>
                    <a:lnTo>
                      <a:pt x="180" y="118"/>
                    </a:lnTo>
                    <a:lnTo>
                      <a:pt x="179" y="118"/>
                    </a:lnTo>
                    <a:lnTo>
                      <a:pt x="179" y="118"/>
                    </a:lnTo>
                    <a:lnTo>
                      <a:pt x="179" y="118"/>
                    </a:lnTo>
                    <a:lnTo>
                      <a:pt x="179" y="118"/>
                    </a:lnTo>
                    <a:lnTo>
                      <a:pt x="178" y="119"/>
                    </a:lnTo>
                    <a:lnTo>
                      <a:pt x="177" y="119"/>
                    </a:lnTo>
                    <a:lnTo>
                      <a:pt x="176" y="120"/>
                    </a:lnTo>
                    <a:lnTo>
                      <a:pt x="176" y="121"/>
                    </a:lnTo>
                    <a:lnTo>
                      <a:pt x="176" y="121"/>
                    </a:lnTo>
                    <a:lnTo>
                      <a:pt x="175" y="122"/>
                    </a:lnTo>
                    <a:lnTo>
                      <a:pt x="174" y="122"/>
                    </a:lnTo>
                    <a:lnTo>
                      <a:pt x="173" y="123"/>
                    </a:lnTo>
                    <a:lnTo>
                      <a:pt x="173" y="124"/>
                    </a:lnTo>
                    <a:lnTo>
                      <a:pt x="173" y="124"/>
                    </a:lnTo>
                    <a:lnTo>
                      <a:pt x="172" y="124"/>
                    </a:lnTo>
                    <a:lnTo>
                      <a:pt x="171" y="124"/>
                    </a:lnTo>
                    <a:lnTo>
                      <a:pt x="171" y="125"/>
                    </a:lnTo>
                    <a:lnTo>
                      <a:pt x="171" y="126"/>
                    </a:lnTo>
                    <a:lnTo>
                      <a:pt x="171" y="127"/>
                    </a:lnTo>
                    <a:lnTo>
                      <a:pt x="172" y="127"/>
                    </a:lnTo>
                    <a:lnTo>
                      <a:pt x="173" y="129"/>
                    </a:lnTo>
                    <a:lnTo>
                      <a:pt x="173" y="129"/>
                    </a:lnTo>
                    <a:lnTo>
                      <a:pt x="173" y="130"/>
                    </a:lnTo>
                    <a:lnTo>
                      <a:pt x="173" y="130"/>
                    </a:lnTo>
                    <a:lnTo>
                      <a:pt x="171" y="127"/>
                    </a:lnTo>
                    <a:lnTo>
                      <a:pt x="170" y="127"/>
                    </a:lnTo>
                    <a:lnTo>
                      <a:pt x="169" y="128"/>
                    </a:lnTo>
                    <a:lnTo>
                      <a:pt x="169" y="129"/>
                    </a:lnTo>
                    <a:lnTo>
                      <a:pt x="167" y="129"/>
                    </a:lnTo>
                    <a:lnTo>
                      <a:pt x="167" y="130"/>
                    </a:lnTo>
                    <a:lnTo>
                      <a:pt x="168" y="130"/>
                    </a:lnTo>
                    <a:lnTo>
                      <a:pt x="167" y="131"/>
                    </a:lnTo>
                    <a:lnTo>
                      <a:pt x="167" y="132"/>
                    </a:lnTo>
                    <a:lnTo>
                      <a:pt x="166" y="132"/>
                    </a:lnTo>
                    <a:lnTo>
                      <a:pt x="165" y="132"/>
                    </a:lnTo>
                    <a:lnTo>
                      <a:pt x="165" y="132"/>
                    </a:lnTo>
                    <a:lnTo>
                      <a:pt x="164" y="131"/>
                    </a:lnTo>
                    <a:lnTo>
                      <a:pt x="164" y="133"/>
                    </a:lnTo>
                    <a:lnTo>
                      <a:pt x="165" y="139"/>
                    </a:lnTo>
                    <a:lnTo>
                      <a:pt x="165" y="144"/>
                    </a:lnTo>
                    <a:lnTo>
                      <a:pt x="165" y="148"/>
                    </a:lnTo>
                    <a:lnTo>
                      <a:pt x="165" y="153"/>
                    </a:lnTo>
                    <a:lnTo>
                      <a:pt x="165" y="154"/>
                    </a:lnTo>
                    <a:lnTo>
                      <a:pt x="165" y="155"/>
                    </a:lnTo>
                    <a:lnTo>
                      <a:pt x="165" y="157"/>
                    </a:lnTo>
                    <a:lnTo>
                      <a:pt x="165" y="161"/>
                    </a:lnTo>
                    <a:lnTo>
                      <a:pt x="165" y="161"/>
                    </a:lnTo>
                    <a:lnTo>
                      <a:pt x="165" y="161"/>
                    </a:lnTo>
                    <a:lnTo>
                      <a:pt x="164" y="161"/>
                    </a:lnTo>
                    <a:lnTo>
                      <a:pt x="164" y="162"/>
                    </a:lnTo>
                    <a:lnTo>
                      <a:pt x="164" y="163"/>
                    </a:lnTo>
                    <a:lnTo>
                      <a:pt x="164" y="163"/>
                    </a:lnTo>
                    <a:lnTo>
                      <a:pt x="164" y="164"/>
                    </a:lnTo>
                    <a:lnTo>
                      <a:pt x="163" y="164"/>
                    </a:lnTo>
                    <a:lnTo>
                      <a:pt x="162" y="163"/>
                    </a:lnTo>
                    <a:lnTo>
                      <a:pt x="161" y="163"/>
                    </a:lnTo>
                    <a:lnTo>
                      <a:pt x="161" y="163"/>
                    </a:lnTo>
                    <a:lnTo>
                      <a:pt x="160" y="164"/>
                    </a:lnTo>
                    <a:lnTo>
                      <a:pt x="160" y="165"/>
                    </a:lnTo>
                    <a:lnTo>
                      <a:pt x="160" y="166"/>
                    </a:lnTo>
                    <a:lnTo>
                      <a:pt x="160" y="166"/>
                    </a:lnTo>
                    <a:lnTo>
                      <a:pt x="160" y="166"/>
                    </a:lnTo>
                    <a:lnTo>
                      <a:pt x="160" y="166"/>
                    </a:lnTo>
                    <a:lnTo>
                      <a:pt x="159" y="166"/>
                    </a:lnTo>
                    <a:lnTo>
                      <a:pt x="158" y="166"/>
                    </a:lnTo>
                    <a:lnTo>
                      <a:pt x="158" y="166"/>
                    </a:lnTo>
                    <a:lnTo>
                      <a:pt x="158" y="166"/>
                    </a:lnTo>
                    <a:lnTo>
                      <a:pt x="157" y="166"/>
                    </a:lnTo>
                    <a:lnTo>
                      <a:pt x="157" y="167"/>
                    </a:lnTo>
                    <a:lnTo>
                      <a:pt x="157" y="168"/>
                    </a:lnTo>
                    <a:lnTo>
                      <a:pt x="156" y="168"/>
                    </a:lnTo>
                    <a:lnTo>
                      <a:pt x="155" y="168"/>
                    </a:lnTo>
                    <a:lnTo>
                      <a:pt x="155" y="169"/>
                    </a:lnTo>
                    <a:lnTo>
                      <a:pt x="155" y="169"/>
                    </a:lnTo>
                    <a:lnTo>
                      <a:pt x="155" y="169"/>
                    </a:lnTo>
                    <a:lnTo>
                      <a:pt x="154" y="169"/>
                    </a:lnTo>
                    <a:lnTo>
                      <a:pt x="153" y="169"/>
                    </a:lnTo>
                    <a:lnTo>
                      <a:pt x="153" y="169"/>
                    </a:lnTo>
                    <a:lnTo>
                      <a:pt x="152" y="170"/>
                    </a:lnTo>
                    <a:lnTo>
                      <a:pt x="152" y="170"/>
                    </a:lnTo>
                    <a:lnTo>
                      <a:pt x="152" y="171"/>
                    </a:lnTo>
                    <a:lnTo>
                      <a:pt x="151" y="172"/>
                    </a:lnTo>
                    <a:lnTo>
                      <a:pt x="151" y="173"/>
                    </a:lnTo>
                    <a:lnTo>
                      <a:pt x="150" y="173"/>
                    </a:lnTo>
                    <a:lnTo>
                      <a:pt x="150" y="174"/>
                    </a:lnTo>
                    <a:lnTo>
                      <a:pt x="149" y="174"/>
                    </a:lnTo>
                    <a:lnTo>
                      <a:pt x="150" y="175"/>
                    </a:lnTo>
                    <a:lnTo>
                      <a:pt x="150" y="175"/>
                    </a:lnTo>
                    <a:lnTo>
                      <a:pt x="149" y="175"/>
                    </a:lnTo>
                    <a:lnTo>
                      <a:pt x="149" y="176"/>
                    </a:lnTo>
                    <a:lnTo>
                      <a:pt x="149" y="177"/>
                    </a:lnTo>
                    <a:lnTo>
                      <a:pt x="149" y="177"/>
                    </a:lnTo>
                    <a:lnTo>
                      <a:pt x="149" y="178"/>
                    </a:lnTo>
                    <a:lnTo>
                      <a:pt x="149" y="178"/>
                    </a:lnTo>
                    <a:lnTo>
                      <a:pt x="148" y="178"/>
                    </a:lnTo>
                    <a:lnTo>
                      <a:pt x="147" y="178"/>
                    </a:lnTo>
                    <a:lnTo>
                      <a:pt x="147" y="179"/>
                    </a:lnTo>
                    <a:lnTo>
                      <a:pt x="146" y="179"/>
                    </a:lnTo>
                    <a:lnTo>
                      <a:pt x="146" y="180"/>
                    </a:lnTo>
                    <a:lnTo>
                      <a:pt x="146" y="181"/>
                    </a:lnTo>
                    <a:lnTo>
                      <a:pt x="146" y="182"/>
                    </a:lnTo>
                    <a:lnTo>
                      <a:pt x="146" y="183"/>
                    </a:lnTo>
                    <a:lnTo>
                      <a:pt x="146" y="184"/>
                    </a:lnTo>
                    <a:lnTo>
                      <a:pt x="146" y="184"/>
                    </a:lnTo>
                    <a:lnTo>
                      <a:pt x="146" y="184"/>
                    </a:lnTo>
                    <a:lnTo>
                      <a:pt x="146" y="185"/>
                    </a:lnTo>
                    <a:lnTo>
                      <a:pt x="146" y="186"/>
                    </a:lnTo>
                    <a:lnTo>
                      <a:pt x="146" y="187"/>
                    </a:lnTo>
                    <a:lnTo>
                      <a:pt x="147" y="187"/>
                    </a:lnTo>
                    <a:lnTo>
                      <a:pt x="148" y="187"/>
                    </a:lnTo>
                    <a:lnTo>
                      <a:pt x="149" y="187"/>
                    </a:lnTo>
                    <a:lnTo>
                      <a:pt x="149" y="187"/>
                    </a:lnTo>
                    <a:lnTo>
                      <a:pt x="149" y="187"/>
                    </a:lnTo>
                    <a:lnTo>
                      <a:pt x="149" y="187"/>
                    </a:lnTo>
                    <a:lnTo>
                      <a:pt x="149" y="187"/>
                    </a:lnTo>
                    <a:lnTo>
                      <a:pt x="150" y="187"/>
                    </a:lnTo>
                    <a:lnTo>
                      <a:pt x="151" y="187"/>
                    </a:lnTo>
                    <a:lnTo>
                      <a:pt x="152" y="187"/>
                    </a:lnTo>
                    <a:lnTo>
                      <a:pt x="152" y="188"/>
                    </a:lnTo>
                    <a:lnTo>
                      <a:pt x="152" y="190"/>
                    </a:lnTo>
                    <a:lnTo>
                      <a:pt x="152" y="190"/>
                    </a:lnTo>
                    <a:lnTo>
                      <a:pt x="152" y="190"/>
                    </a:lnTo>
                    <a:lnTo>
                      <a:pt x="153" y="190"/>
                    </a:lnTo>
                    <a:lnTo>
                      <a:pt x="153" y="191"/>
                    </a:lnTo>
                    <a:lnTo>
                      <a:pt x="153" y="191"/>
                    </a:lnTo>
                    <a:lnTo>
                      <a:pt x="154" y="191"/>
                    </a:lnTo>
                    <a:lnTo>
                      <a:pt x="154" y="192"/>
                    </a:lnTo>
                    <a:lnTo>
                      <a:pt x="155" y="192"/>
                    </a:lnTo>
                    <a:lnTo>
                      <a:pt x="155" y="193"/>
                    </a:lnTo>
                    <a:lnTo>
                      <a:pt x="155" y="193"/>
                    </a:lnTo>
                    <a:lnTo>
                      <a:pt x="155" y="193"/>
                    </a:lnTo>
                    <a:lnTo>
                      <a:pt x="155" y="194"/>
                    </a:lnTo>
                    <a:lnTo>
                      <a:pt x="155" y="194"/>
                    </a:lnTo>
                    <a:lnTo>
                      <a:pt x="155" y="195"/>
                    </a:lnTo>
                    <a:lnTo>
                      <a:pt x="155" y="195"/>
                    </a:lnTo>
                    <a:lnTo>
                      <a:pt x="154" y="196"/>
                    </a:lnTo>
                    <a:lnTo>
                      <a:pt x="154" y="196"/>
                    </a:lnTo>
                    <a:lnTo>
                      <a:pt x="153" y="197"/>
                    </a:lnTo>
                    <a:lnTo>
                      <a:pt x="153" y="198"/>
                    </a:lnTo>
                    <a:lnTo>
                      <a:pt x="153" y="199"/>
                    </a:lnTo>
                    <a:lnTo>
                      <a:pt x="153" y="199"/>
                    </a:lnTo>
                    <a:lnTo>
                      <a:pt x="152" y="199"/>
                    </a:lnTo>
                    <a:lnTo>
                      <a:pt x="152" y="199"/>
                    </a:lnTo>
                    <a:lnTo>
                      <a:pt x="152" y="199"/>
                    </a:lnTo>
                    <a:lnTo>
                      <a:pt x="152" y="200"/>
                    </a:lnTo>
                    <a:lnTo>
                      <a:pt x="151" y="200"/>
                    </a:lnTo>
                    <a:lnTo>
                      <a:pt x="151" y="201"/>
                    </a:lnTo>
                    <a:lnTo>
                      <a:pt x="152" y="202"/>
                    </a:lnTo>
                    <a:lnTo>
                      <a:pt x="151" y="203"/>
                    </a:lnTo>
                    <a:lnTo>
                      <a:pt x="151" y="204"/>
                    </a:lnTo>
                    <a:lnTo>
                      <a:pt x="152" y="204"/>
                    </a:lnTo>
                    <a:lnTo>
                      <a:pt x="152" y="205"/>
                    </a:lnTo>
                    <a:lnTo>
                      <a:pt x="151" y="205"/>
                    </a:lnTo>
                    <a:lnTo>
                      <a:pt x="151" y="206"/>
                    </a:lnTo>
                    <a:lnTo>
                      <a:pt x="151" y="206"/>
                    </a:lnTo>
                    <a:lnTo>
                      <a:pt x="152" y="206"/>
                    </a:lnTo>
                    <a:lnTo>
                      <a:pt x="152" y="207"/>
                    </a:lnTo>
                    <a:lnTo>
                      <a:pt x="152" y="208"/>
                    </a:lnTo>
                    <a:lnTo>
                      <a:pt x="152" y="209"/>
                    </a:lnTo>
                    <a:lnTo>
                      <a:pt x="152" y="209"/>
                    </a:lnTo>
                    <a:lnTo>
                      <a:pt x="152" y="209"/>
                    </a:lnTo>
                    <a:lnTo>
                      <a:pt x="151" y="210"/>
                    </a:lnTo>
                    <a:lnTo>
                      <a:pt x="151" y="211"/>
                    </a:lnTo>
                    <a:lnTo>
                      <a:pt x="150" y="212"/>
                    </a:lnTo>
                    <a:lnTo>
                      <a:pt x="149" y="212"/>
                    </a:lnTo>
                    <a:lnTo>
                      <a:pt x="149" y="212"/>
                    </a:lnTo>
                    <a:lnTo>
                      <a:pt x="150" y="213"/>
                    </a:lnTo>
                    <a:lnTo>
                      <a:pt x="151" y="213"/>
                    </a:lnTo>
                    <a:lnTo>
                      <a:pt x="151" y="214"/>
                    </a:lnTo>
                    <a:lnTo>
                      <a:pt x="152" y="214"/>
                    </a:lnTo>
                    <a:lnTo>
                      <a:pt x="151" y="215"/>
                    </a:lnTo>
                    <a:lnTo>
                      <a:pt x="151" y="215"/>
                    </a:lnTo>
                    <a:lnTo>
                      <a:pt x="151" y="216"/>
                    </a:lnTo>
                    <a:lnTo>
                      <a:pt x="152" y="217"/>
                    </a:lnTo>
                    <a:lnTo>
                      <a:pt x="152" y="218"/>
                    </a:lnTo>
                    <a:lnTo>
                      <a:pt x="152" y="218"/>
                    </a:lnTo>
                    <a:lnTo>
                      <a:pt x="152" y="220"/>
                    </a:lnTo>
                    <a:lnTo>
                      <a:pt x="151" y="221"/>
                    </a:lnTo>
                    <a:lnTo>
                      <a:pt x="152" y="221"/>
                    </a:lnTo>
                    <a:lnTo>
                      <a:pt x="152" y="222"/>
                    </a:lnTo>
                    <a:lnTo>
                      <a:pt x="152" y="222"/>
                    </a:lnTo>
                    <a:lnTo>
                      <a:pt x="152" y="223"/>
                    </a:lnTo>
                    <a:lnTo>
                      <a:pt x="152" y="224"/>
                    </a:lnTo>
                    <a:lnTo>
                      <a:pt x="151" y="224"/>
                    </a:lnTo>
                    <a:lnTo>
                      <a:pt x="151" y="225"/>
                    </a:lnTo>
                    <a:lnTo>
                      <a:pt x="151" y="226"/>
                    </a:lnTo>
                    <a:lnTo>
                      <a:pt x="150" y="226"/>
                    </a:lnTo>
                    <a:lnTo>
                      <a:pt x="150" y="227"/>
                    </a:lnTo>
                    <a:lnTo>
                      <a:pt x="150" y="227"/>
                    </a:lnTo>
                    <a:lnTo>
                      <a:pt x="150" y="228"/>
                    </a:lnTo>
                    <a:lnTo>
                      <a:pt x="151" y="228"/>
                    </a:lnTo>
                    <a:lnTo>
                      <a:pt x="151" y="229"/>
                    </a:lnTo>
                    <a:lnTo>
                      <a:pt x="152" y="229"/>
                    </a:lnTo>
                    <a:lnTo>
                      <a:pt x="152" y="229"/>
                    </a:lnTo>
                    <a:lnTo>
                      <a:pt x="152" y="230"/>
                    </a:lnTo>
                    <a:lnTo>
                      <a:pt x="153" y="230"/>
                    </a:lnTo>
                    <a:lnTo>
                      <a:pt x="154" y="230"/>
                    </a:lnTo>
                    <a:lnTo>
                      <a:pt x="155" y="230"/>
                    </a:lnTo>
                    <a:lnTo>
                      <a:pt x="155" y="231"/>
                    </a:lnTo>
                    <a:lnTo>
                      <a:pt x="155" y="232"/>
                    </a:lnTo>
                    <a:lnTo>
                      <a:pt x="156" y="232"/>
                    </a:lnTo>
                    <a:lnTo>
                      <a:pt x="156" y="233"/>
                    </a:lnTo>
                    <a:lnTo>
                      <a:pt x="157" y="233"/>
                    </a:lnTo>
                    <a:lnTo>
                      <a:pt x="157" y="233"/>
                    </a:lnTo>
                    <a:lnTo>
                      <a:pt x="157" y="234"/>
                    </a:lnTo>
                    <a:lnTo>
                      <a:pt x="158" y="234"/>
                    </a:lnTo>
                    <a:lnTo>
                      <a:pt x="158" y="235"/>
                    </a:lnTo>
                    <a:lnTo>
                      <a:pt x="158" y="235"/>
                    </a:lnTo>
                    <a:lnTo>
                      <a:pt x="159" y="235"/>
                    </a:lnTo>
                    <a:lnTo>
                      <a:pt x="159" y="236"/>
                    </a:lnTo>
                    <a:lnTo>
                      <a:pt x="160" y="236"/>
                    </a:lnTo>
                    <a:lnTo>
                      <a:pt x="160" y="236"/>
                    </a:lnTo>
                    <a:lnTo>
                      <a:pt x="160" y="237"/>
                    </a:lnTo>
                    <a:lnTo>
                      <a:pt x="160" y="236"/>
                    </a:lnTo>
                    <a:lnTo>
                      <a:pt x="160" y="236"/>
                    </a:lnTo>
                    <a:lnTo>
                      <a:pt x="161" y="236"/>
                    </a:lnTo>
                    <a:lnTo>
                      <a:pt x="161" y="236"/>
                    </a:lnTo>
                    <a:lnTo>
                      <a:pt x="162" y="237"/>
                    </a:lnTo>
                    <a:lnTo>
                      <a:pt x="163" y="237"/>
                    </a:lnTo>
                    <a:lnTo>
                      <a:pt x="164" y="236"/>
                    </a:lnTo>
                    <a:lnTo>
                      <a:pt x="164" y="237"/>
                    </a:lnTo>
                    <a:lnTo>
                      <a:pt x="165" y="237"/>
                    </a:lnTo>
                    <a:lnTo>
                      <a:pt x="165" y="237"/>
                    </a:lnTo>
                    <a:lnTo>
                      <a:pt x="166" y="237"/>
                    </a:lnTo>
                    <a:lnTo>
                      <a:pt x="167" y="237"/>
                    </a:lnTo>
                    <a:lnTo>
                      <a:pt x="167" y="237"/>
                    </a:lnTo>
                    <a:lnTo>
                      <a:pt x="167" y="238"/>
                    </a:lnTo>
                    <a:lnTo>
                      <a:pt x="168" y="238"/>
                    </a:lnTo>
                    <a:lnTo>
                      <a:pt x="168" y="239"/>
                    </a:lnTo>
                    <a:lnTo>
                      <a:pt x="168" y="240"/>
                    </a:lnTo>
                    <a:lnTo>
                      <a:pt x="169" y="241"/>
                    </a:lnTo>
                    <a:lnTo>
                      <a:pt x="170" y="241"/>
                    </a:lnTo>
                    <a:lnTo>
                      <a:pt x="170" y="242"/>
                    </a:lnTo>
                    <a:lnTo>
                      <a:pt x="171" y="242"/>
                    </a:lnTo>
                    <a:lnTo>
                      <a:pt x="171" y="242"/>
                    </a:lnTo>
                    <a:lnTo>
                      <a:pt x="172" y="243"/>
                    </a:lnTo>
                    <a:lnTo>
                      <a:pt x="173" y="243"/>
                    </a:lnTo>
                    <a:lnTo>
                      <a:pt x="174" y="243"/>
                    </a:lnTo>
                    <a:lnTo>
                      <a:pt x="175" y="243"/>
                    </a:lnTo>
                    <a:lnTo>
                      <a:pt x="175" y="244"/>
                    </a:lnTo>
                    <a:lnTo>
                      <a:pt x="176" y="244"/>
                    </a:lnTo>
                    <a:lnTo>
                      <a:pt x="176" y="244"/>
                    </a:lnTo>
                    <a:lnTo>
                      <a:pt x="176" y="244"/>
                    </a:lnTo>
                    <a:lnTo>
                      <a:pt x="176" y="245"/>
                    </a:lnTo>
                    <a:lnTo>
                      <a:pt x="177" y="245"/>
                    </a:lnTo>
                    <a:lnTo>
                      <a:pt x="178" y="245"/>
                    </a:lnTo>
                    <a:lnTo>
                      <a:pt x="179" y="245"/>
                    </a:lnTo>
                    <a:lnTo>
                      <a:pt x="180" y="245"/>
                    </a:lnTo>
                    <a:lnTo>
                      <a:pt x="181" y="247"/>
                    </a:lnTo>
                    <a:lnTo>
                      <a:pt x="182" y="247"/>
                    </a:lnTo>
                    <a:lnTo>
                      <a:pt x="182" y="248"/>
                    </a:lnTo>
                    <a:lnTo>
                      <a:pt x="182" y="248"/>
                    </a:lnTo>
                    <a:lnTo>
                      <a:pt x="182" y="249"/>
                    </a:lnTo>
                    <a:lnTo>
                      <a:pt x="182" y="250"/>
                    </a:lnTo>
                    <a:lnTo>
                      <a:pt x="182" y="250"/>
                    </a:lnTo>
                    <a:lnTo>
                      <a:pt x="182" y="250"/>
                    </a:lnTo>
                    <a:lnTo>
                      <a:pt x="182" y="251"/>
                    </a:lnTo>
                    <a:lnTo>
                      <a:pt x="182" y="251"/>
                    </a:lnTo>
                    <a:lnTo>
                      <a:pt x="182" y="252"/>
                    </a:lnTo>
                    <a:lnTo>
                      <a:pt x="182" y="252"/>
                    </a:lnTo>
                    <a:lnTo>
                      <a:pt x="183" y="253"/>
                    </a:lnTo>
                    <a:lnTo>
                      <a:pt x="183" y="254"/>
                    </a:lnTo>
                    <a:lnTo>
                      <a:pt x="184" y="254"/>
                    </a:lnTo>
                    <a:lnTo>
                      <a:pt x="185" y="254"/>
                    </a:lnTo>
                    <a:lnTo>
                      <a:pt x="185" y="255"/>
                    </a:lnTo>
                    <a:lnTo>
                      <a:pt x="186" y="256"/>
                    </a:lnTo>
                    <a:lnTo>
                      <a:pt x="187" y="257"/>
                    </a:lnTo>
                    <a:lnTo>
                      <a:pt x="188" y="257"/>
                    </a:lnTo>
                    <a:lnTo>
                      <a:pt x="188" y="257"/>
                    </a:lnTo>
                    <a:lnTo>
                      <a:pt x="188" y="257"/>
                    </a:lnTo>
                    <a:lnTo>
                      <a:pt x="189" y="257"/>
                    </a:lnTo>
                    <a:lnTo>
                      <a:pt x="189" y="258"/>
                    </a:lnTo>
                    <a:lnTo>
                      <a:pt x="190" y="259"/>
                    </a:lnTo>
                    <a:lnTo>
                      <a:pt x="191" y="260"/>
                    </a:lnTo>
                    <a:lnTo>
                      <a:pt x="191" y="260"/>
                    </a:lnTo>
                    <a:lnTo>
                      <a:pt x="192" y="260"/>
                    </a:lnTo>
                    <a:lnTo>
                      <a:pt x="193" y="260"/>
                    </a:lnTo>
                    <a:lnTo>
                      <a:pt x="193" y="261"/>
                    </a:lnTo>
                    <a:lnTo>
                      <a:pt x="194" y="262"/>
                    </a:lnTo>
                    <a:lnTo>
                      <a:pt x="194" y="262"/>
                    </a:lnTo>
                    <a:lnTo>
                      <a:pt x="195" y="262"/>
                    </a:lnTo>
                    <a:lnTo>
                      <a:pt x="197" y="262"/>
                    </a:lnTo>
                    <a:lnTo>
                      <a:pt x="197" y="263"/>
                    </a:lnTo>
                    <a:lnTo>
                      <a:pt x="198" y="263"/>
                    </a:lnTo>
                    <a:lnTo>
                      <a:pt x="199" y="263"/>
                    </a:lnTo>
                    <a:lnTo>
                      <a:pt x="199" y="264"/>
                    </a:lnTo>
                    <a:lnTo>
                      <a:pt x="200" y="264"/>
                    </a:lnTo>
                    <a:lnTo>
                      <a:pt x="200" y="265"/>
                    </a:lnTo>
                    <a:lnTo>
                      <a:pt x="200" y="265"/>
                    </a:lnTo>
                    <a:lnTo>
                      <a:pt x="200" y="266"/>
                    </a:lnTo>
                    <a:lnTo>
                      <a:pt x="202" y="266"/>
                    </a:lnTo>
                    <a:lnTo>
                      <a:pt x="202" y="267"/>
                    </a:lnTo>
                    <a:lnTo>
                      <a:pt x="203" y="267"/>
                    </a:lnTo>
                    <a:lnTo>
                      <a:pt x="203" y="268"/>
                    </a:lnTo>
                    <a:lnTo>
                      <a:pt x="203" y="268"/>
                    </a:lnTo>
                    <a:lnTo>
                      <a:pt x="203" y="269"/>
                    </a:lnTo>
                    <a:lnTo>
                      <a:pt x="204" y="269"/>
                    </a:lnTo>
                    <a:lnTo>
                      <a:pt x="204" y="270"/>
                    </a:lnTo>
                    <a:lnTo>
                      <a:pt x="204" y="270"/>
                    </a:lnTo>
                    <a:lnTo>
                      <a:pt x="204" y="271"/>
                    </a:lnTo>
                    <a:lnTo>
                      <a:pt x="205" y="272"/>
                    </a:lnTo>
                    <a:lnTo>
                      <a:pt x="205" y="272"/>
                    </a:lnTo>
                    <a:lnTo>
                      <a:pt x="205" y="273"/>
                    </a:lnTo>
                    <a:lnTo>
                      <a:pt x="206" y="274"/>
                    </a:lnTo>
                    <a:lnTo>
                      <a:pt x="206" y="275"/>
                    </a:lnTo>
                    <a:lnTo>
                      <a:pt x="206" y="275"/>
                    </a:lnTo>
                    <a:lnTo>
                      <a:pt x="206" y="276"/>
                    </a:lnTo>
                    <a:lnTo>
                      <a:pt x="206" y="277"/>
                    </a:lnTo>
                    <a:lnTo>
                      <a:pt x="205" y="277"/>
                    </a:lnTo>
                    <a:lnTo>
                      <a:pt x="206" y="278"/>
                    </a:lnTo>
                    <a:lnTo>
                      <a:pt x="205" y="279"/>
                    </a:lnTo>
                    <a:lnTo>
                      <a:pt x="206" y="280"/>
                    </a:lnTo>
                    <a:lnTo>
                      <a:pt x="206" y="281"/>
                    </a:lnTo>
                    <a:lnTo>
                      <a:pt x="206" y="281"/>
                    </a:lnTo>
                    <a:lnTo>
                      <a:pt x="206" y="282"/>
                    </a:lnTo>
                    <a:lnTo>
                      <a:pt x="206" y="282"/>
                    </a:lnTo>
                    <a:lnTo>
                      <a:pt x="207" y="283"/>
                    </a:lnTo>
                    <a:lnTo>
                      <a:pt x="207" y="284"/>
                    </a:lnTo>
                    <a:lnTo>
                      <a:pt x="207" y="284"/>
                    </a:lnTo>
                    <a:lnTo>
                      <a:pt x="206" y="285"/>
                    </a:lnTo>
                    <a:lnTo>
                      <a:pt x="206" y="286"/>
                    </a:lnTo>
                    <a:lnTo>
                      <a:pt x="207" y="286"/>
                    </a:lnTo>
                    <a:lnTo>
                      <a:pt x="207" y="287"/>
                    </a:lnTo>
                    <a:lnTo>
                      <a:pt x="208" y="287"/>
                    </a:lnTo>
                    <a:lnTo>
                      <a:pt x="208" y="287"/>
                    </a:lnTo>
                    <a:lnTo>
                      <a:pt x="206" y="287"/>
                    </a:lnTo>
                    <a:lnTo>
                      <a:pt x="203" y="288"/>
                    </a:lnTo>
                    <a:lnTo>
                      <a:pt x="203" y="288"/>
                    </a:lnTo>
                    <a:lnTo>
                      <a:pt x="201" y="288"/>
                    </a:lnTo>
                    <a:lnTo>
                      <a:pt x="200" y="288"/>
                    </a:lnTo>
                    <a:lnTo>
                      <a:pt x="198" y="288"/>
                    </a:lnTo>
                    <a:lnTo>
                      <a:pt x="194" y="288"/>
                    </a:lnTo>
                    <a:lnTo>
                      <a:pt x="193" y="288"/>
                    </a:lnTo>
                    <a:lnTo>
                      <a:pt x="193" y="288"/>
                    </a:lnTo>
                    <a:lnTo>
                      <a:pt x="193" y="289"/>
                    </a:lnTo>
                    <a:lnTo>
                      <a:pt x="191" y="289"/>
                    </a:lnTo>
                    <a:lnTo>
                      <a:pt x="191" y="289"/>
                    </a:lnTo>
                    <a:lnTo>
                      <a:pt x="190" y="289"/>
                    </a:lnTo>
                    <a:lnTo>
                      <a:pt x="189" y="289"/>
                    </a:lnTo>
                    <a:lnTo>
                      <a:pt x="188" y="289"/>
                    </a:lnTo>
                    <a:lnTo>
                      <a:pt x="186" y="289"/>
                    </a:lnTo>
                    <a:lnTo>
                      <a:pt x="182" y="289"/>
                    </a:lnTo>
                    <a:lnTo>
                      <a:pt x="181" y="289"/>
                    </a:lnTo>
                    <a:lnTo>
                      <a:pt x="178" y="289"/>
                    </a:lnTo>
                    <a:lnTo>
                      <a:pt x="177" y="289"/>
                    </a:lnTo>
                    <a:lnTo>
                      <a:pt x="176" y="290"/>
                    </a:lnTo>
                    <a:lnTo>
                      <a:pt x="176" y="290"/>
                    </a:lnTo>
                    <a:lnTo>
                      <a:pt x="175" y="290"/>
                    </a:lnTo>
                    <a:lnTo>
                      <a:pt x="173" y="290"/>
                    </a:lnTo>
                    <a:lnTo>
                      <a:pt x="173" y="290"/>
                    </a:lnTo>
                    <a:lnTo>
                      <a:pt x="169" y="290"/>
                    </a:lnTo>
                    <a:lnTo>
                      <a:pt x="167" y="290"/>
                    </a:lnTo>
                    <a:lnTo>
                      <a:pt x="167" y="290"/>
                    </a:lnTo>
                    <a:lnTo>
                      <a:pt x="166" y="290"/>
                    </a:lnTo>
                    <a:lnTo>
                      <a:pt x="165" y="290"/>
                    </a:lnTo>
                    <a:lnTo>
                      <a:pt x="165" y="290"/>
                    </a:lnTo>
                    <a:lnTo>
                      <a:pt x="164" y="290"/>
                    </a:lnTo>
                    <a:lnTo>
                      <a:pt x="164" y="290"/>
                    </a:lnTo>
                    <a:lnTo>
                      <a:pt x="163" y="290"/>
                    </a:lnTo>
                    <a:lnTo>
                      <a:pt x="162" y="290"/>
                    </a:lnTo>
                    <a:lnTo>
                      <a:pt x="161" y="290"/>
                    </a:lnTo>
                    <a:lnTo>
                      <a:pt x="161" y="290"/>
                    </a:lnTo>
                    <a:lnTo>
                      <a:pt x="160" y="290"/>
                    </a:lnTo>
                    <a:lnTo>
                      <a:pt x="159" y="290"/>
                    </a:lnTo>
                    <a:lnTo>
                      <a:pt x="158" y="290"/>
                    </a:lnTo>
                    <a:lnTo>
                      <a:pt x="154" y="290"/>
                    </a:lnTo>
                    <a:lnTo>
                      <a:pt x="153" y="290"/>
                    </a:lnTo>
                    <a:lnTo>
                      <a:pt x="146" y="290"/>
                    </a:lnTo>
                    <a:lnTo>
                      <a:pt x="146" y="290"/>
                    </a:lnTo>
                    <a:lnTo>
                      <a:pt x="145" y="290"/>
                    </a:lnTo>
                    <a:lnTo>
                      <a:pt x="144" y="290"/>
                    </a:lnTo>
                    <a:lnTo>
                      <a:pt x="143" y="290"/>
                    </a:lnTo>
                    <a:lnTo>
                      <a:pt x="141" y="290"/>
                    </a:lnTo>
                    <a:lnTo>
                      <a:pt x="139" y="290"/>
                    </a:lnTo>
                    <a:lnTo>
                      <a:pt x="137" y="290"/>
                    </a:lnTo>
                    <a:lnTo>
                      <a:pt x="136" y="290"/>
                    </a:lnTo>
                    <a:lnTo>
                      <a:pt x="136" y="290"/>
                    </a:lnTo>
                    <a:lnTo>
                      <a:pt x="133" y="290"/>
                    </a:lnTo>
                    <a:lnTo>
                      <a:pt x="129" y="290"/>
                    </a:lnTo>
                    <a:lnTo>
                      <a:pt x="128" y="290"/>
                    </a:lnTo>
                    <a:lnTo>
                      <a:pt x="127" y="290"/>
                    </a:lnTo>
                    <a:lnTo>
                      <a:pt x="127" y="290"/>
                    </a:lnTo>
                    <a:lnTo>
                      <a:pt x="126" y="290"/>
                    </a:lnTo>
                    <a:lnTo>
                      <a:pt x="125" y="290"/>
                    </a:lnTo>
                    <a:lnTo>
                      <a:pt x="124" y="290"/>
                    </a:lnTo>
                    <a:lnTo>
                      <a:pt x="123" y="290"/>
                    </a:lnTo>
                    <a:lnTo>
                      <a:pt x="121" y="290"/>
                    </a:lnTo>
                    <a:lnTo>
                      <a:pt x="119" y="290"/>
                    </a:lnTo>
                    <a:lnTo>
                      <a:pt x="118" y="290"/>
                    </a:lnTo>
                    <a:lnTo>
                      <a:pt x="118" y="290"/>
                    </a:lnTo>
                    <a:lnTo>
                      <a:pt x="115" y="291"/>
                    </a:lnTo>
                    <a:lnTo>
                      <a:pt x="114" y="291"/>
                    </a:lnTo>
                    <a:lnTo>
                      <a:pt x="113" y="291"/>
                    </a:lnTo>
                    <a:lnTo>
                      <a:pt x="112" y="291"/>
                    </a:lnTo>
                    <a:lnTo>
                      <a:pt x="112" y="291"/>
                    </a:lnTo>
                    <a:lnTo>
                      <a:pt x="111" y="291"/>
                    </a:lnTo>
                    <a:lnTo>
                      <a:pt x="110" y="291"/>
                    </a:lnTo>
                    <a:lnTo>
                      <a:pt x="109" y="291"/>
                    </a:lnTo>
                    <a:lnTo>
                      <a:pt x="108" y="291"/>
                    </a:lnTo>
                    <a:lnTo>
                      <a:pt x="107" y="291"/>
                    </a:lnTo>
                    <a:lnTo>
                      <a:pt x="106" y="291"/>
                    </a:lnTo>
                    <a:lnTo>
                      <a:pt x="106" y="291"/>
                    </a:lnTo>
                    <a:lnTo>
                      <a:pt x="105" y="291"/>
                    </a:lnTo>
                    <a:lnTo>
                      <a:pt x="104" y="291"/>
                    </a:lnTo>
                    <a:lnTo>
                      <a:pt x="103" y="291"/>
                    </a:lnTo>
                    <a:lnTo>
                      <a:pt x="103" y="291"/>
                    </a:lnTo>
                    <a:lnTo>
                      <a:pt x="102" y="291"/>
                    </a:lnTo>
                    <a:lnTo>
                      <a:pt x="101" y="291"/>
                    </a:lnTo>
                    <a:lnTo>
                      <a:pt x="100" y="291"/>
                    </a:lnTo>
                    <a:lnTo>
                      <a:pt x="100" y="291"/>
                    </a:lnTo>
                    <a:lnTo>
                      <a:pt x="99" y="291"/>
                    </a:lnTo>
                    <a:lnTo>
                      <a:pt x="99" y="291"/>
                    </a:lnTo>
                    <a:lnTo>
                      <a:pt x="98" y="291"/>
                    </a:lnTo>
                    <a:lnTo>
                      <a:pt x="97" y="291"/>
                    </a:lnTo>
                    <a:lnTo>
                      <a:pt x="97" y="291"/>
                    </a:lnTo>
                    <a:lnTo>
                      <a:pt x="96" y="291"/>
                    </a:lnTo>
                    <a:lnTo>
                      <a:pt x="95" y="291"/>
                    </a:lnTo>
                    <a:lnTo>
                      <a:pt x="94" y="291"/>
                    </a:lnTo>
                    <a:lnTo>
                      <a:pt x="94" y="291"/>
                    </a:lnTo>
                    <a:lnTo>
                      <a:pt x="92" y="291"/>
                    </a:lnTo>
                    <a:lnTo>
                      <a:pt x="91" y="291"/>
                    </a:lnTo>
                    <a:lnTo>
                      <a:pt x="89" y="291"/>
                    </a:lnTo>
                    <a:lnTo>
                      <a:pt x="88" y="291"/>
                    </a:lnTo>
                    <a:lnTo>
                      <a:pt x="88" y="291"/>
                    </a:lnTo>
                    <a:lnTo>
                      <a:pt x="87" y="291"/>
                    </a:lnTo>
                    <a:lnTo>
                      <a:pt x="86" y="291"/>
                    </a:lnTo>
                    <a:lnTo>
                      <a:pt x="85" y="291"/>
                    </a:lnTo>
                    <a:lnTo>
                      <a:pt x="84" y="291"/>
                    </a:lnTo>
                    <a:lnTo>
                      <a:pt x="83" y="291"/>
                    </a:lnTo>
                    <a:lnTo>
                      <a:pt x="82" y="291"/>
                    </a:lnTo>
                    <a:lnTo>
                      <a:pt x="82" y="291"/>
                    </a:lnTo>
                    <a:lnTo>
                      <a:pt x="81" y="291"/>
                    </a:lnTo>
                    <a:lnTo>
                      <a:pt x="79" y="291"/>
                    </a:lnTo>
                    <a:lnTo>
                      <a:pt x="76" y="291"/>
                    </a:lnTo>
                    <a:lnTo>
                      <a:pt x="75" y="291"/>
                    </a:lnTo>
                    <a:lnTo>
                      <a:pt x="74" y="291"/>
                    </a:lnTo>
                    <a:lnTo>
                      <a:pt x="73" y="291"/>
                    </a:lnTo>
                    <a:lnTo>
                      <a:pt x="72" y="291"/>
                    </a:lnTo>
                    <a:lnTo>
                      <a:pt x="72" y="292"/>
                    </a:lnTo>
                    <a:lnTo>
                      <a:pt x="71" y="292"/>
                    </a:lnTo>
                    <a:lnTo>
                      <a:pt x="71" y="291"/>
                    </a:lnTo>
                    <a:lnTo>
                      <a:pt x="71" y="292"/>
                    </a:lnTo>
                    <a:lnTo>
                      <a:pt x="70" y="292"/>
                    </a:lnTo>
                    <a:lnTo>
                      <a:pt x="70" y="292"/>
                    </a:lnTo>
                    <a:lnTo>
                      <a:pt x="68" y="292"/>
                    </a:lnTo>
                    <a:lnTo>
                      <a:pt x="67" y="292"/>
                    </a:lnTo>
                    <a:lnTo>
                      <a:pt x="63" y="292"/>
                    </a:lnTo>
                    <a:lnTo>
                      <a:pt x="62" y="292"/>
                    </a:lnTo>
                    <a:lnTo>
                      <a:pt x="60" y="292"/>
                    </a:lnTo>
                    <a:lnTo>
                      <a:pt x="60" y="292"/>
                    </a:lnTo>
                    <a:lnTo>
                      <a:pt x="59" y="292"/>
                    </a:lnTo>
                    <a:lnTo>
                      <a:pt x="58" y="292"/>
                    </a:lnTo>
                    <a:lnTo>
                      <a:pt x="58" y="292"/>
                    </a:lnTo>
                    <a:lnTo>
                      <a:pt x="54" y="292"/>
                    </a:lnTo>
                    <a:lnTo>
                      <a:pt x="53" y="292"/>
                    </a:lnTo>
                    <a:lnTo>
                      <a:pt x="52" y="292"/>
                    </a:lnTo>
                    <a:lnTo>
                      <a:pt x="50" y="292"/>
                    </a:lnTo>
                    <a:lnTo>
                      <a:pt x="49" y="292"/>
                    </a:lnTo>
                    <a:lnTo>
                      <a:pt x="49" y="292"/>
                    </a:lnTo>
                    <a:lnTo>
                      <a:pt x="49" y="292"/>
                    </a:lnTo>
                    <a:lnTo>
                      <a:pt x="48" y="292"/>
                    </a:lnTo>
                    <a:lnTo>
                      <a:pt x="47" y="292"/>
                    </a:lnTo>
                    <a:lnTo>
                      <a:pt x="46" y="292"/>
                    </a:lnTo>
                    <a:lnTo>
                      <a:pt x="46" y="292"/>
                    </a:lnTo>
                    <a:lnTo>
                      <a:pt x="42" y="292"/>
                    </a:lnTo>
                    <a:lnTo>
                      <a:pt x="40" y="292"/>
                    </a:lnTo>
                    <a:lnTo>
                      <a:pt x="39" y="292"/>
                    </a:lnTo>
                    <a:lnTo>
                      <a:pt x="37" y="292"/>
                    </a:lnTo>
                    <a:lnTo>
                      <a:pt x="33" y="292"/>
                    </a:lnTo>
                    <a:lnTo>
                      <a:pt x="32" y="292"/>
                    </a:lnTo>
                    <a:lnTo>
                      <a:pt x="27" y="292"/>
                    </a:lnTo>
                    <a:lnTo>
                      <a:pt x="27" y="292"/>
                    </a:lnTo>
                    <a:lnTo>
                      <a:pt x="25" y="292"/>
                    </a:lnTo>
                    <a:lnTo>
                      <a:pt x="25" y="290"/>
                    </a:lnTo>
                    <a:lnTo>
                      <a:pt x="25" y="290"/>
                    </a:lnTo>
                    <a:lnTo>
                      <a:pt x="25" y="289"/>
                    </a:lnTo>
                    <a:lnTo>
                      <a:pt x="25" y="288"/>
                    </a:lnTo>
                    <a:lnTo>
                      <a:pt x="25" y="287"/>
                    </a:lnTo>
                    <a:lnTo>
                      <a:pt x="25" y="287"/>
                    </a:lnTo>
                    <a:lnTo>
                      <a:pt x="25" y="286"/>
                    </a:lnTo>
                    <a:lnTo>
                      <a:pt x="25" y="285"/>
                    </a:lnTo>
                    <a:lnTo>
                      <a:pt x="25" y="284"/>
                    </a:lnTo>
                    <a:lnTo>
                      <a:pt x="25" y="284"/>
                    </a:lnTo>
                    <a:lnTo>
                      <a:pt x="25" y="283"/>
                    </a:lnTo>
                    <a:lnTo>
                      <a:pt x="25" y="282"/>
                    </a:lnTo>
                    <a:lnTo>
                      <a:pt x="25" y="282"/>
                    </a:lnTo>
                    <a:lnTo>
                      <a:pt x="25" y="281"/>
                    </a:lnTo>
                    <a:lnTo>
                      <a:pt x="25" y="281"/>
                    </a:lnTo>
                    <a:lnTo>
                      <a:pt x="25" y="280"/>
                    </a:lnTo>
                    <a:lnTo>
                      <a:pt x="25" y="279"/>
                    </a:lnTo>
                    <a:lnTo>
                      <a:pt x="25" y="278"/>
                    </a:lnTo>
                    <a:lnTo>
                      <a:pt x="25" y="278"/>
                    </a:lnTo>
                    <a:lnTo>
                      <a:pt x="25" y="277"/>
                    </a:lnTo>
                    <a:lnTo>
                      <a:pt x="25" y="276"/>
                    </a:lnTo>
                    <a:lnTo>
                      <a:pt x="25" y="275"/>
                    </a:lnTo>
                    <a:lnTo>
                      <a:pt x="25" y="275"/>
                    </a:lnTo>
                    <a:lnTo>
                      <a:pt x="25" y="275"/>
                    </a:lnTo>
                    <a:lnTo>
                      <a:pt x="25" y="274"/>
                    </a:lnTo>
                    <a:lnTo>
                      <a:pt x="25" y="273"/>
                    </a:lnTo>
                    <a:lnTo>
                      <a:pt x="25" y="272"/>
                    </a:lnTo>
                    <a:lnTo>
                      <a:pt x="25" y="272"/>
                    </a:lnTo>
                    <a:lnTo>
                      <a:pt x="25" y="270"/>
                    </a:lnTo>
                    <a:lnTo>
                      <a:pt x="25" y="269"/>
                    </a:lnTo>
                    <a:lnTo>
                      <a:pt x="25" y="268"/>
                    </a:lnTo>
                    <a:lnTo>
                      <a:pt x="25" y="267"/>
                    </a:lnTo>
                    <a:lnTo>
                      <a:pt x="25" y="266"/>
                    </a:lnTo>
                    <a:lnTo>
                      <a:pt x="25" y="266"/>
                    </a:lnTo>
                    <a:lnTo>
                      <a:pt x="25" y="265"/>
                    </a:lnTo>
                    <a:lnTo>
                      <a:pt x="25" y="264"/>
                    </a:lnTo>
                    <a:lnTo>
                      <a:pt x="25" y="262"/>
                    </a:lnTo>
                    <a:lnTo>
                      <a:pt x="25" y="260"/>
                    </a:lnTo>
                    <a:lnTo>
                      <a:pt x="25" y="260"/>
                    </a:lnTo>
                    <a:lnTo>
                      <a:pt x="25" y="260"/>
                    </a:lnTo>
                    <a:lnTo>
                      <a:pt x="25" y="258"/>
                    </a:lnTo>
                    <a:lnTo>
                      <a:pt x="25" y="257"/>
                    </a:lnTo>
                    <a:lnTo>
                      <a:pt x="25" y="255"/>
                    </a:lnTo>
                    <a:lnTo>
                      <a:pt x="25" y="254"/>
                    </a:lnTo>
                    <a:lnTo>
                      <a:pt x="25" y="254"/>
                    </a:lnTo>
                    <a:lnTo>
                      <a:pt x="25" y="253"/>
                    </a:lnTo>
                    <a:lnTo>
                      <a:pt x="25" y="252"/>
                    </a:lnTo>
                    <a:lnTo>
                      <a:pt x="25" y="252"/>
                    </a:lnTo>
                    <a:lnTo>
                      <a:pt x="25" y="251"/>
                    </a:lnTo>
                    <a:lnTo>
                      <a:pt x="25" y="251"/>
                    </a:lnTo>
                    <a:lnTo>
                      <a:pt x="25" y="250"/>
                    </a:lnTo>
                    <a:lnTo>
                      <a:pt x="25" y="249"/>
                    </a:lnTo>
                    <a:lnTo>
                      <a:pt x="25" y="248"/>
                    </a:lnTo>
                    <a:lnTo>
                      <a:pt x="25" y="248"/>
                    </a:lnTo>
                    <a:lnTo>
                      <a:pt x="25" y="245"/>
                    </a:lnTo>
                    <a:lnTo>
                      <a:pt x="25" y="245"/>
                    </a:lnTo>
                    <a:lnTo>
                      <a:pt x="25" y="244"/>
                    </a:lnTo>
                    <a:lnTo>
                      <a:pt x="25" y="243"/>
                    </a:lnTo>
                    <a:lnTo>
                      <a:pt x="25" y="242"/>
                    </a:lnTo>
                    <a:lnTo>
                      <a:pt x="25" y="242"/>
                    </a:lnTo>
                    <a:lnTo>
                      <a:pt x="25" y="241"/>
                    </a:lnTo>
                    <a:lnTo>
                      <a:pt x="25" y="239"/>
                    </a:lnTo>
                    <a:lnTo>
                      <a:pt x="25" y="238"/>
                    </a:lnTo>
                    <a:lnTo>
                      <a:pt x="25" y="237"/>
                    </a:lnTo>
                    <a:lnTo>
                      <a:pt x="25" y="236"/>
                    </a:lnTo>
                    <a:lnTo>
                      <a:pt x="25" y="236"/>
                    </a:lnTo>
                    <a:lnTo>
                      <a:pt x="25" y="232"/>
                    </a:lnTo>
                    <a:lnTo>
                      <a:pt x="25" y="231"/>
                    </a:lnTo>
                    <a:lnTo>
                      <a:pt x="25" y="230"/>
                    </a:lnTo>
                    <a:lnTo>
                      <a:pt x="25" y="227"/>
                    </a:lnTo>
                    <a:lnTo>
                      <a:pt x="25" y="227"/>
                    </a:lnTo>
                    <a:lnTo>
                      <a:pt x="25" y="223"/>
                    </a:lnTo>
                    <a:lnTo>
                      <a:pt x="25" y="222"/>
                    </a:lnTo>
                    <a:lnTo>
                      <a:pt x="25" y="219"/>
                    </a:lnTo>
                    <a:lnTo>
                      <a:pt x="25" y="218"/>
                    </a:lnTo>
                    <a:lnTo>
                      <a:pt x="25" y="218"/>
                    </a:lnTo>
                    <a:lnTo>
                      <a:pt x="25" y="217"/>
                    </a:lnTo>
                    <a:lnTo>
                      <a:pt x="25" y="216"/>
                    </a:lnTo>
                    <a:lnTo>
                      <a:pt x="25" y="215"/>
                    </a:lnTo>
                    <a:lnTo>
                      <a:pt x="25" y="215"/>
                    </a:lnTo>
                    <a:lnTo>
                      <a:pt x="25" y="214"/>
                    </a:lnTo>
                    <a:lnTo>
                      <a:pt x="25" y="212"/>
                    </a:lnTo>
                    <a:lnTo>
                      <a:pt x="25" y="211"/>
                    </a:lnTo>
                    <a:lnTo>
                      <a:pt x="25" y="206"/>
                    </a:lnTo>
                    <a:lnTo>
                      <a:pt x="25" y="206"/>
                    </a:lnTo>
                    <a:lnTo>
                      <a:pt x="25" y="206"/>
                    </a:lnTo>
                    <a:lnTo>
                      <a:pt x="25" y="205"/>
                    </a:lnTo>
                    <a:lnTo>
                      <a:pt x="25" y="204"/>
                    </a:lnTo>
                    <a:lnTo>
                      <a:pt x="25" y="203"/>
                    </a:lnTo>
                    <a:lnTo>
                      <a:pt x="25" y="203"/>
                    </a:lnTo>
                    <a:lnTo>
                      <a:pt x="25" y="202"/>
                    </a:lnTo>
                    <a:lnTo>
                      <a:pt x="25" y="201"/>
                    </a:lnTo>
                    <a:lnTo>
                      <a:pt x="24" y="200"/>
                    </a:lnTo>
                    <a:lnTo>
                      <a:pt x="24" y="199"/>
                    </a:lnTo>
                    <a:lnTo>
                      <a:pt x="24" y="199"/>
                    </a:lnTo>
                    <a:lnTo>
                      <a:pt x="24" y="199"/>
                    </a:lnTo>
                    <a:lnTo>
                      <a:pt x="23" y="199"/>
                    </a:lnTo>
                    <a:lnTo>
                      <a:pt x="22" y="199"/>
                    </a:lnTo>
                    <a:lnTo>
                      <a:pt x="22" y="198"/>
                    </a:lnTo>
                    <a:lnTo>
                      <a:pt x="21" y="198"/>
                    </a:lnTo>
                    <a:lnTo>
                      <a:pt x="21" y="198"/>
                    </a:lnTo>
                    <a:lnTo>
                      <a:pt x="21" y="197"/>
                    </a:lnTo>
                    <a:lnTo>
                      <a:pt x="21" y="197"/>
                    </a:lnTo>
                    <a:lnTo>
                      <a:pt x="20" y="197"/>
                    </a:lnTo>
                    <a:lnTo>
                      <a:pt x="20" y="196"/>
                    </a:lnTo>
                    <a:lnTo>
                      <a:pt x="19" y="196"/>
                    </a:lnTo>
                    <a:lnTo>
                      <a:pt x="18" y="196"/>
                    </a:lnTo>
                    <a:lnTo>
                      <a:pt x="18" y="196"/>
                    </a:lnTo>
                    <a:lnTo>
                      <a:pt x="17" y="196"/>
                    </a:lnTo>
                    <a:lnTo>
                      <a:pt x="17" y="196"/>
                    </a:lnTo>
                    <a:lnTo>
                      <a:pt x="16" y="196"/>
                    </a:lnTo>
                    <a:lnTo>
                      <a:pt x="16" y="195"/>
                    </a:lnTo>
                    <a:lnTo>
                      <a:pt x="15" y="194"/>
                    </a:lnTo>
                    <a:lnTo>
                      <a:pt x="15" y="193"/>
                    </a:lnTo>
                    <a:lnTo>
                      <a:pt x="15" y="193"/>
                    </a:lnTo>
                    <a:lnTo>
                      <a:pt x="15" y="192"/>
                    </a:lnTo>
                    <a:lnTo>
                      <a:pt x="15" y="191"/>
                    </a:lnTo>
                    <a:lnTo>
                      <a:pt x="15" y="190"/>
                    </a:lnTo>
                    <a:lnTo>
                      <a:pt x="14" y="190"/>
                    </a:lnTo>
                    <a:lnTo>
                      <a:pt x="14" y="190"/>
                    </a:lnTo>
                    <a:lnTo>
                      <a:pt x="12" y="187"/>
                    </a:lnTo>
                    <a:lnTo>
                      <a:pt x="12" y="187"/>
                    </a:lnTo>
                    <a:lnTo>
                      <a:pt x="12" y="186"/>
                    </a:lnTo>
                    <a:lnTo>
                      <a:pt x="12" y="185"/>
                    </a:lnTo>
                    <a:lnTo>
                      <a:pt x="12" y="184"/>
                    </a:lnTo>
                    <a:lnTo>
                      <a:pt x="12" y="184"/>
                    </a:lnTo>
                    <a:lnTo>
                      <a:pt x="12" y="184"/>
                    </a:lnTo>
                    <a:lnTo>
                      <a:pt x="13" y="184"/>
                    </a:lnTo>
                    <a:lnTo>
                      <a:pt x="14" y="184"/>
                    </a:lnTo>
                    <a:lnTo>
                      <a:pt x="15" y="183"/>
                    </a:lnTo>
                    <a:lnTo>
                      <a:pt x="15" y="183"/>
                    </a:lnTo>
                    <a:lnTo>
                      <a:pt x="15" y="182"/>
                    </a:lnTo>
                    <a:lnTo>
                      <a:pt x="16" y="181"/>
                    </a:lnTo>
                    <a:lnTo>
                      <a:pt x="18" y="181"/>
                    </a:lnTo>
                    <a:lnTo>
                      <a:pt x="18" y="180"/>
                    </a:lnTo>
                    <a:lnTo>
                      <a:pt x="19" y="179"/>
                    </a:lnTo>
                    <a:lnTo>
                      <a:pt x="19" y="178"/>
                    </a:lnTo>
                    <a:lnTo>
                      <a:pt x="19" y="178"/>
                    </a:lnTo>
                    <a:lnTo>
                      <a:pt x="20" y="178"/>
                    </a:lnTo>
                    <a:lnTo>
                      <a:pt x="20" y="177"/>
                    </a:lnTo>
                    <a:lnTo>
                      <a:pt x="21" y="177"/>
                    </a:lnTo>
                    <a:lnTo>
                      <a:pt x="21" y="176"/>
                    </a:lnTo>
                    <a:lnTo>
                      <a:pt x="21" y="176"/>
                    </a:lnTo>
                    <a:lnTo>
                      <a:pt x="21" y="176"/>
                    </a:lnTo>
                    <a:lnTo>
                      <a:pt x="21" y="175"/>
                    </a:lnTo>
                    <a:lnTo>
                      <a:pt x="21" y="174"/>
                    </a:lnTo>
                    <a:lnTo>
                      <a:pt x="21" y="172"/>
                    </a:lnTo>
                    <a:lnTo>
                      <a:pt x="21" y="172"/>
                    </a:lnTo>
                    <a:lnTo>
                      <a:pt x="21" y="171"/>
                    </a:lnTo>
                    <a:lnTo>
                      <a:pt x="21" y="170"/>
                    </a:lnTo>
                    <a:lnTo>
                      <a:pt x="21" y="169"/>
                    </a:lnTo>
                    <a:lnTo>
                      <a:pt x="21" y="169"/>
                    </a:lnTo>
                    <a:lnTo>
                      <a:pt x="21" y="169"/>
                    </a:lnTo>
                    <a:lnTo>
                      <a:pt x="21" y="169"/>
                    </a:lnTo>
                    <a:lnTo>
                      <a:pt x="21" y="168"/>
                    </a:lnTo>
                    <a:lnTo>
                      <a:pt x="21" y="167"/>
                    </a:lnTo>
                    <a:lnTo>
                      <a:pt x="21" y="166"/>
                    </a:lnTo>
                    <a:lnTo>
                      <a:pt x="21" y="166"/>
                    </a:lnTo>
                    <a:lnTo>
                      <a:pt x="21" y="164"/>
                    </a:lnTo>
                    <a:lnTo>
                      <a:pt x="21" y="163"/>
                    </a:lnTo>
                    <a:lnTo>
                      <a:pt x="21" y="163"/>
                    </a:lnTo>
                    <a:lnTo>
                      <a:pt x="21" y="162"/>
                    </a:lnTo>
                    <a:lnTo>
                      <a:pt x="21" y="161"/>
                    </a:lnTo>
                    <a:lnTo>
                      <a:pt x="21" y="161"/>
                    </a:lnTo>
                    <a:lnTo>
                      <a:pt x="21" y="160"/>
                    </a:lnTo>
                    <a:lnTo>
                      <a:pt x="21" y="160"/>
                    </a:lnTo>
                    <a:lnTo>
                      <a:pt x="21" y="160"/>
                    </a:lnTo>
                    <a:lnTo>
                      <a:pt x="21" y="159"/>
                    </a:lnTo>
                    <a:lnTo>
                      <a:pt x="21" y="158"/>
                    </a:lnTo>
                    <a:lnTo>
                      <a:pt x="21" y="159"/>
                    </a:lnTo>
                    <a:lnTo>
                      <a:pt x="21" y="158"/>
                    </a:lnTo>
                    <a:lnTo>
                      <a:pt x="21" y="157"/>
                    </a:lnTo>
                    <a:lnTo>
                      <a:pt x="21" y="157"/>
                    </a:lnTo>
                    <a:lnTo>
                      <a:pt x="21" y="156"/>
                    </a:lnTo>
                    <a:lnTo>
                      <a:pt x="21" y="156"/>
                    </a:lnTo>
                    <a:lnTo>
                      <a:pt x="21" y="155"/>
                    </a:lnTo>
                    <a:lnTo>
                      <a:pt x="21" y="154"/>
                    </a:lnTo>
                    <a:lnTo>
                      <a:pt x="21" y="154"/>
                    </a:lnTo>
                    <a:lnTo>
                      <a:pt x="21" y="154"/>
                    </a:lnTo>
                    <a:lnTo>
                      <a:pt x="21" y="154"/>
                    </a:lnTo>
                    <a:lnTo>
                      <a:pt x="21" y="154"/>
                    </a:lnTo>
                    <a:lnTo>
                      <a:pt x="21" y="154"/>
                    </a:lnTo>
                    <a:lnTo>
                      <a:pt x="21" y="153"/>
                    </a:lnTo>
                    <a:lnTo>
                      <a:pt x="21" y="152"/>
                    </a:lnTo>
                    <a:lnTo>
                      <a:pt x="21" y="151"/>
                    </a:lnTo>
                    <a:lnTo>
                      <a:pt x="21" y="151"/>
                    </a:lnTo>
                    <a:lnTo>
                      <a:pt x="21" y="151"/>
                    </a:lnTo>
                    <a:lnTo>
                      <a:pt x="21" y="151"/>
                    </a:lnTo>
                    <a:lnTo>
                      <a:pt x="20" y="151"/>
                    </a:lnTo>
                    <a:lnTo>
                      <a:pt x="20" y="150"/>
                    </a:lnTo>
                    <a:lnTo>
                      <a:pt x="20" y="149"/>
                    </a:lnTo>
                    <a:lnTo>
                      <a:pt x="20" y="150"/>
                    </a:lnTo>
                    <a:lnTo>
                      <a:pt x="19" y="150"/>
                    </a:lnTo>
                    <a:lnTo>
                      <a:pt x="19" y="149"/>
                    </a:lnTo>
                    <a:lnTo>
                      <a:pt x="18" y="149"/>
                    </a:lnTo>
                    <a:lnTo>
                      <a:pt x="18" y="148"/>
                    </a:lnTo>
                    <a:lnTo>
                      <a:pt x="18" y="148"/>
                    </a:lnTo>
                    <a:lnTo>
                      <a:pt x="18" y="148"/>
                    </a:lnTo>
                    <a:lnTo>
                      <a:pt x="18" y="148"/>
                    </a:lnTo>
                    <a:lnTo>
                      <a:pt x="18" y="147"/>
                    </a:lnTo>
                    <a:lnTo>
                      <a:pt x="18" y="147"/>
                    </a:lnTo>
                    <a:lnTo>
                      <a:pt x="18" y="146"/>
                    </a:lnTo>
                    <a:lnTo>
                      <a:pt x="17" y="146"/>
                    </a:lnTo>
                    <a:lnTo>
                      <a:pt x="18" y="146"/>
                    </a:lnTo>
                    <a:lnTo>
                      <a:pt x="18" y="146"/>
                    </a:lnTo>
                    <a:lnTo>
                      <a:pt x="18" y="146"/>
                    </a:lnTo>
                    <a:lnTo>
                      <a:pt x="17" y="146"/>
                    </a:lnTo>
                    <a:lnTo>
                      <a:pt x="17" y="146"/>
                    </a:lnTo>
                    <a:lnTo>
                      <a:pt x="17" y="145"/>
                    </a:lnTo>
                    <a:lnTo>
                      <a:pt x="17" y="146"/>
                    </a:lnTo>
                    <a:lnTo>
                      <a:pt x="17" y="145"/>
                    </a:lnTo>
                    <a:lnTo>
                      <a:pt x="16" y="145"/>
                    </a:lnTo>
                    <a:lnTo>
                      <a:pt x="17" y="146"/>
                    </a:lnTo>
                    <a:lnTo>
                      <a:pt x="16" y="146"/>
                    </a:lnTo>
                    <a:lnTo>
                      <a:pt x="16" y="145"/>
                    </a:lnTo>
                    <a:lnTo>
                      <a:pt x="17" y="145"/>
                    </a:lnTo>
                    <a:lnTo>
                      <a:pt x="16" y="145"/>
                    </a:lnTo>
                    <a:lnTo>
                      <a:pt x="17" y="145"/>
                    </a:lnTo>
                    <a:lnTo>
                      <a:pt x="16" y="145"/>
                    </a:lnTo>
                    <a:lnTo>
                      <a:pt x="16" y="145"/>
                    </a:lnTo>
                    <a:lnTo>
                      <a:pt x="17" y="145"/>
                    </a:lnTo>
                    <a:lnTo>
                      <a:pt x="16" y="145"/>
                    </a:lnTo>
                    <a:lnTo>
                      <a:pt x="17" y="145"/>
                    </a:lnTo>
                    <a:lnTo>
                      <a:pt x="16" y="145"/>
                    </a:lnTo>
                    <a:lnTo>
                      <a:pt x="17" y="144"/>
                    </a:lnTo>
                    <a:lnTo>
                      <a:pt x="16" y="144"/>
                    </a:lnTo>
                    <a:lnTo>
                      <a:pt x="17" y="144"/>
                    </a:lnTo>
                    <a:lnTo>
                      <a:pt x="16" y="144"/>
                    </a:lnTo>
                    <a:lnTo>
                      <a:pt x="16" y="143"/>
                    </a:lnTo>
                    <a:lnTo>
                      <a:pt x="15" y="143"/>
                    </a:lnTo>
                    <a:lnTo>
                      <a:pt x="16" y="143"/>
                    </a:lnTo>
                    <a:lnTo>
                      <a:pt x="15" y="143"/>
                    </a:lnTo>
                    <a:lnTo>
                      <a:pt x="16" y="143"/>
                    </a:lnTo>
                    <a:lnTo>
                      <a:pt x="15" y="142"/>
                    </a:lnTo>
                    <a:lnTo>
                      <a:pt x="16" y="142"/>
                    </a:lnTo>
                    <a:lnTo>
                      <a:pt x="15" y="142"/>
                    </a:lnTo>
                    <a:lnTo>
                      <a:pt x="16" y="142"/>
                    </a:lnTo>
                    <a:lnTo>
                      <a:pt x="15" y="142"/>
                    </a:lnTo>
                    <a:lnTo>
                      <a:pt x="15" y="142"/>
                    </a:lnTo>
                    <a:lnTo>
                      <a:pt x="16" y="142"/>
                    </a:lnTo>
                    <a:lnTo>
                      <a:pt x="16" y="142"/>
                    </a:lnTo>
                    <a:lnTo>
                      <a:pt x="16" y="142"/>
                    </a:lnTo>
                    <a:lnTo>
                      <a:pt x="15" y="142"/>
                    </a:lnTo>
                    <a:lnTo>
                      <a:pt x="16" y="142"/>
                    </a:lnTo>
                    <a:lnTo>
                      <a:pt x="15" y="142"/>
                    </a:lnTo>
                    <a:lnTo>
                      <a:pt x="15" y="141"/>
                    </a:lnTo>
                    <a:lnTo>
                      <a:pt x="15" y="140"/>
                    </a:lnTo>
                    <a:lnTo>
                      <a:pt x="15" y="139"/>
                    </a:lnTo>
                    <a:lnTo>
                      <a:pt x="15" y="140"/>
                    </a:lnTo>
                    <a:lnTo>
                      <a:pt x="15" y="139"/>
                    </a:lnTo>
                    <a:lnTo>
                      <a:pt x="15" y="139"/>
                    </a:lnTo>
                    <a:lnTo>
                      <a:pt x="15" y="139"/>
                    </a:lnTo>
                    <a:lnTo>
                      <a:pt x="15" y="139"/>
                    </a:lnTo>
                    <a:lnTo>
                      <a:pt x="15" y="139"/>
                    </a:lnTo>
                    <a:lnTo>
                      <a:pt x="15" y="139"/>
                    </a:lnTo>
                    <a:lnTo>
                      <a:pt x="15" y="139"/>
                    </a:lnTo>
                    <a:lnTo>
                      <a:pt x="15" y="138"/>
                    </a:lnTo>
                    <a:lnTo>
                      <a:pt x="15" y="138"/>
                    </a:lnTo>
                    <a:lnTo>
                      <a:pt x="15" y="138"/>
                    </a:lnTo>
                    <a:lnTo>
                      <a:pt x="15" y="138"/>
                    </a:lnTo>
                    <a:lnTo>
                      <a:pt x="15" y="137"/>
                    </a:lnTo>
                    <a:lnTo>
                      <a:pt x="15" y="137"/>
                    </a:lnTo>
                    <a:lnTo>
                      <a:pt x="15" y="137"/>
                    </a:lnTo>
                    <a:lnTo>
                      <a:pt x="15" y="136"/>
                    </a:lnTo>
                    <a:lnTo>
                      <a:pt x="15" y="137"/>
                    </a:lnTo>
                    <a:lnTo>
                      <a:pt x="15" y="136"/>
                    </a:lnTo>
                    <a:lnTo>
                      <a:pt x="15" y="136"/>
                    </a:lnTo>
                    <a:lnTo>
                      <a:pt x="15" y="136"/>
                    </a:lnTo>
                    <a:lnTo>
                      <a:pt x="15" y="136"/>
                    </a:lnTo>
                    <a:lnTo>
                      <a:pt x="14" y="136"/>
                    </a:lnTo>
                    <a:lnTo>
                      <a:pt x="15" y="136"/>
                    </a:lnTo>
                    <a:lnTo>
                      <a:pt x="14" y="136"/>
                    </a:lnTo>
                    <a:lnTo>
                      <a:pt x="15" y="136"/>
                    </a:lnTo>
                    <a:lnTo>
                      <a:pt x="15" y="135"/>
                    </a:lnTo>
                    <a:lnTo>
                      <a:pt x="14" y="135"/>
                    </a:lnTo>
                    <a:lnTo>
                      <a:pt x="14" y="134"/>
                    </a:lnTo>
                    <a:lnTo>
                      <a:pt x="15" y="134"/>
                    </a:lnTo>
                    <a:lnTo>
                      <a:pt x="14" y="134"/>
                    </a:lnTo>
                    <a:lnTo>
                      <a:pt x="15" y="134"/>
                    </a:lnTo>
                    <a:lnTo>
                      <a:pt x="15" y="133"/>
                    </a:lnTo>
                    <a:lnTo>
                      <a:pt x="14" y="133"/>
                    </a:lnTo>
                    <a:lnTo>
                      <a:pt x="15" y="133"/>
                    </a:lnTo>
                    <a:lnTo>
                      <a:pt x="15" y="133"/>
                    </a:lnTo>
                    <a:lnTo>
                      <a:pt x="15" y="133"/>
                    </a:lnTo>
                    <a:lnTo>
                      <a:pt x="15" y="133"/>
                    </a:lnTo>
                    <a:lnTo>
                      <a:pt x="15" y="132"/>
                    </a:lnTo>
                    <a:lnTo>
                      <a:pt x="15" y="131"/>
                    </a:lnTo>
                    <a:lnTo>
                      <a:pt x="15" y="131"/>
                    </a:lnTo>
                    <a:lnTo>
                      <a:pt x="15" y="130"/>
                    </a:lnTo>
                    <a:lnTo>
                      <a:pt x="15" y="130"/>
                    </a:lnTo>
                    <a:lnTo>
                      <a:pt x="15" y="130"/>
                    </a:lnTo>
                    <a:lnTo>
                      <a:pt x="15" y="129"/>
                    </a:lnTo>
                    <a:lnTo>
                      <a:pt x="15" y="129"/>
                    </a:lnTo>
                    <a:lnTo>
                      <a:pt x="15" y="128"/>
                    </a:lnTo>
                    <a:lnTo>
                      <a:pt x="15" y="127"/>
                    </a:lnTo>
                    <a:lnTo>
                      <a:pt x="14" y="127"/>
                    </a:lnTo>
                    <a:lnTo>
                      <a:pt x="15" y="127"/>
                    </a:lnTo>
                    <a:lnTo>
                      <a:pt x="14" y="127"/>
                    </a:lnTo>
                    <a:lnTo>
                      <a:pt x="15" y="127"/>
                    </a:lnTo>
                    <a:lnTo>
                      <a:pt x="14" y="127"/>
                    </a:lnTo>
                    <a:lnTo>
                      <a:pt x="15" y="126"/>
                    </a:lnTo>
                    <a:lnTo>
                      <a:pt x="15" y="125"/>
                    </a:lnTo>
                    <a:lnTo>
                      <a:pt x="15" y="125"/>
                    </a:lnTo>
                    <a:lnTo>
                      <a:pt x="15" y="125"/>
                    </a:lnTo>
                    <a:lnTo>
                      <a:pt x="15" y="124"/>
                    </a:lnTo>
                    <a:lnTo>
                      <a:pt x="15" y="124"/>
                    </a:lnTo>
                    <a:lnTo>
                      <a:pt x="15" y="124"/>
                    </a:lnTo>
                    <a:lnTo>
                      <a:pt x="15" y="124"/>
                    </a:lnTo>
                    <a:lnTo>
                      <a:pt x="15" y="124"/>
                    </a:lnTo>
                    <a:lnTo>
                      <a:pt x="15" y="124"/>
                    </a:lnTo>
                    <a:lnTo>
                      <a:pt x="15" y="124"/>
                    </a:lnTo>
                    <a:lnTo>
                      <a:pt x="15" y="124"/>
                    </a:lnTo>
                    <a:lnTo>
                      <a:pt x="15" y="124"/>
                    </a:lnTo>
                    <a:lnTo>
                      <a:pt x="15" y="123"/>
                    </a:lnTo>
                    <a:lnTo>
                      <a:pt x="15" y="122"/>
                    </a:lnTo>
                    <a:lnTo>
                      <a:pt x="15" y="121"/>
                    </a:lnTo>
                    <a:lnTo>
                      <a:pt x="15" y="122"/>
                    </a:lnTo>
                    <a:lnTo>
                      <a:pt x="15" y="121"/>
                    </a:lnTo>
                    <a:lnTo>
                      <a:pt x="15" y="121"/>
                    </a:lnTo>
                    <a:lnTo>
                      <a:pt x="15" y="121"/>
                    </a:lnTo>
                    <a:lnTo>
                      <a:pt x="15" y="121"/>
                    </a:lnTo>
                    <a:lnTo>
                      <a:pt x="15" y="121"/>
                    </a:lnTo>
                    <a:lnTo>
                      <a:pt x="15" y="121"/>
                    </a:lnTo>
                    <a:lnTo>
                      <a:pt x="15" y="121"/>
                    </a:lnTo>
                    <a:lnTo>
                      <a:pt x="15" y="121"/>
                    </a:lnTo>
                    <a:lnTo>
                      <a:pt x="15" y="120"/>
                    </a:lnTo>
                    <a:lnTo>
                      <a:pt x="15" y="121"/>
                    </a:lnTo>
                    <a:lnTo>
                      <a:pt x="14" y="120"/>
                    </a:lnTo>
                    <a:lnTo>
                      <a:pt x="15" y="120"/>
                    </a:lnTo>
                    <a:lnTo>
                      <a:pt x="14" y="120"/>
                    </a:lnTo>
                    <a:lnTo>
                      <a:pt x="15" y="119"/>
                    </a:lnTo>
                    <a:lnTo>
                      <a:pt x="14" y="119"/>
                    </a:lnTo>
                    <a:lnTo>
                      <a:pt x="13" y="119"/>
                    </a:lnTo>
                    <a:lnTo>
                      <a:pt x="14" y="118"/>
                    </a:lnTo>
                    <a:lnTo>
                      <a:pt x="13" y="118"/>
                    </a:lnTo>
                    <a:lnTo>
                      <a:pt x="14" y="118"/>
                    </a:lnTo>
                    <a:lnTo>
                      <a:pt x="13" y="117"/>
                    </a:lnTo>
                    <a:lnTo>
                      <a:pt x="13" y="116"/>
                    </a:lnTo>
                    <a:lnTo>
                      <a:pt x="14" y="116"/>
                    </a:lnTo>
                    <a:lnTo>
                      <a:pt x="13" y="116"/>
                    </a:lnTo>
                    <a:lnTo>
                      <a:pt x="14" y="116"/>
                    </a:lnTo>
                    <a:lnTo>
                      <a:pt x="13" y="116"/>
                    </a:lnTo>
                    <a:lnTo>
                      <a:pt x="14" y="115"/>
                    </a:lnTo>
                    <a:lnTo>
                      <a:pt x="13" y="115"/>
                    </a:lnTo>
                    <a:lnTo>
                      <a:pt x="14" y="115"/>
                    </a:lnTo>
                    <a:lnTo>
                      <a:pt x="13" y="115"/>
                    </a:lnTo>
                    <a:lnTo>
                      <a:pt x="14" y="115"/>
                    </a:lnTo>
                    <a:lnTo>
                      <a:pt x="13" y="115"/>
                    </a:lnTo>
                    <a:lnTo>
                      <a:pt x="13" y="114"/>
                    </a:lnTo>
                    <a:lnTo>
                      <a:pt x="14" y="114"/>
                    </a:lnTo>
                    <a:lnTo>
                      <a:pt x="13" y="114"/>
                    </a:lnTo>
                    <a:lnTo>
                      <a:pt x="14" y="114"/>
                    </a:lnTo>
                    <a:lnTo>
                      <a:pt x="14" y="113"/>
                    </a:lnTo>
                    <a:lnTo>
                      <a:pt x="13" y="113"/>
                    </a:lnTo>
                    <a:lnTo>
                      <a:pt x="14" y="113"/>
                    </a:lnTo>
                    <a:lnTo>
                      <a:pt x="14" y="112"/>
                    </a:lnTo>
                    <a:lnTo>
                      <a:pt x="13" y="112"/>
                    </a:lnTo>
                    <a:lnTo>
                      <a:pt x="14" y="112"/>
                    </a:lnTo>
                    <a:lnTo>
                      <a:pt x="13" y="112"/>
                    </a:lnTo>
                    <a:lnTo>
                      <a:pt x="13" y="111"/>
                    </a:lnTo>
                    <a:lnTo>
                      <a:pt x="14" y="111"/>
                    </a:lnTo>
                    <a:lnTo>
                      <a:pt x="13" y="111"/>
                    </a:lnTo>
                    <a:lnTo>
                      <a:pt x="13" y="110"/>
                    </a:lnTo>
                    <a:lnTo>
                      <a:pt x="13" y="109"/>
                    </a:lnTo>
                    <a:lnTo>
                      <a:pt x="14" y="109"/>
                    </a:lnTo>
                    <a:lnTo>
                      <a:pt x="13" y="109"/>
                    </a:lnTo>
                    <a:lnTo>
                      <a:pt x="13" y="109"/>
                    </a:lnTo>
                    <a:lnTo>
                      <a:pt x="14" y="109"/>
                    </a:lnTo>
                    <a:lnTo>
                      <a:pt x="13" y="109"/>
                    </a:lnTo>
                    <a:lnTo>
                      <a:pt x="13" y="108"/>
                    </a:lnTo>
                    <a:lnTo>
                      <a:pt x="13" y="109"/>
                    </a:lnTo>
                    <a:lnTo>
                      <a:pt x="12" y="109"/>
                    </a:lnTo>
                    <a:lnTo>
                      <a:pt x="12" y="108"/>
                    </a:lnTo>
                    <a:lnTo>
                      <a:pt x="13" y="108"/>
                    </a:lnTo>
                    <a:lnTo>
                      <a:pt x="13" y="107"/>
                    </a:lnTo>
                    <a:lnTo>
                      <a:pt x="13" y="106"/>
                    </a:lnTo>
                    <a:lnTo>
                      <a:pt x="13" y="107"/>
                    </a:lnTo>
                    <a:lnTo>
                      <a:pt x="12" y="107"/>
                    </a:lnTo>
                    <a:lnTo>
                      <a:pt x="12" y="106"/>
                    </a:lnTo>
                    <a:lnTo>
                      <a:pt x="13" y="106"/>
                    </a:lnTo>
                    <a:lnTo>
                      <a:pt x="13" y="106"/>
                    </a:lnTo>
                    <a:lnTo>
                      <a:pt x="13" y="106"/>
                    </a:lnTo>
                    <a:lnTo>
                      <a:pt x="13" y="106"/>
                    </a:lnTo>
                    <a:lnTo>
                      <a:pt x="12" y="106"/>
                    </a:lnTo>
                    <a:lnTo>
                      <a:pt x="13" y="106"/>
                    </a:lnTo>
                    <a:lnTo>
                      <a:pt x="13" y="105"/>
                    </a:lnTo>
                    <a:lnTo>
                      <a:pt x="12" y="105"/>
                    </a:lnTo>
                    <a:lnTo>
                      <a:pt x="13" y="105"/>
                    </a:lnTo>
                    <a:lnTo>
                      <a:pt x="12" y="105"/>
                    </a:lnTo>
                    <a:lnTo>
                      <a:pt x="13" y="105"/>
                    </a:lnTo>
                    <a:lnTo>
                      <a:pt x="13" y="104"/>
                    </a:lnTo>
                    <a:lnTo>
                      <a:pt x="12" y="105"/>
                    </a:lnTo>
                    <a:lnTo>
                      <a:pt x="12" y="104"/>
                    </a:lnTo>
                    <a:lnTo>
                      <a:pt x="13" y="104"/>
                    </a:lnTo>
                    <a:lnTo>
                      <a:pt x="12" y="104"/>
                    </a:lnTo>
                    <a:lnTo>
                      <a:pt x="13" y="104"/>
                    </a:lnTo>
                    <a:lnTo>
                      <a:pt x="13" y="103"/>
                    </a:lnTo>
                    <a:lnTo>
                      <a:pt x="12" y="103"/>
                    </a:lnTo>
                    <a:lnTo>
                      <a:pt x="13" y="103"/>
                    </a:lnTo>
                    <a:lnTo>
                      <a:pt x="13" y="102"/>
                    </a:lnTo>
                    <a:lnTo>
                      <a:pt x="12" y="102"/>
                    </a:lnTo>
                    <a:lnTo>
                      <a:pt x="12" y="101"/>
                    </a:lnTo>
                    <a:lnTo>
                      <a:pt x="13" y="101"/>
                    </a:lnTo>
                    <a:lnTo>
                      <a:pt x="13" y="101"/>
                    </a:lnTo>
                    <a:lnTo>
                      <a:pt x="13" y="101"/>
                    </a:lnTo>
                    <a:lnTo>
                      <a:pt x="12" y="101"/>
                    </a:lnTo>
                    <a:lnTo>
                      <a:pt x="13" y="101"/>
                    </a:lnTo>
                    <a:lnTo>
                      <a:pt x="12" y="100"/>
                    </a:lnTo>
                    <a:lnTo>
                      <a:pt x="13" y="100"/>
                    </a:lnTo>
                    <a:lnTo>
                      <a:pt x="12" y="100"/>
                    </a:lnTo>
                    <a:lnTo>
                      <a:pt x="13" y="100"/>
                    </a:lnTo>
                    <a:lnTo>
                      <a:pt x="12" y="100"/>
                    </a:lnTo>
                    <a:lnTo>
                      <a:pt x="12" y="100"/>
                    </a:lnTo>
                    <a:lnTo>
                      <a:pt x="13" y="100"/>
                    </a:lnTo>
                    <a:lnTo>
                      <a:pt x="13" y="99"/>
                    </a:lnTo>
                    <a:lnTo>
                      <a:pt x="13" y="100"/>
                    </a:lnTo>
                    <a:lnTo>
                      <a:pt x="12" y="100"/>
                    </a:lnTo>
                    <a:lnTo>
                      <a:pt x="12" y="99"/>
                    </a:lnTo>
                    <a:lnTo>
                      <a:pt x="13" y="99"/>
                    </a:lnTo>
                    <a:lnTo>
                      <a:pt x="12" y="99"/>
                    </a:lnTo>
                    <a:lnTo>
                      <a:pt x="13" y="99"/>
                    </a:lnTo>
                    <a:lnTo>
                      <a:pt x="13" y="98"/>
                    </a:lnTo>
                    <a:lnTo>
                      <a:pt x="12" y="98"/>
                    </a:lnTo>
                    <a:lnTo>
                      <a:pt x="13" y="98"/>
                    </a:lnTo>
                    <a:lnTo>
                      <a:pt x="13" y="97"/>
                    </a:lnTo>
                    <a:lnTo>
                      <a:pt x="12" y="97"/>
                    </a:lnTo>
                    <a:lnTo>
                      <a:pt x="13" y="97"/>
                    </a:lnTo>
                    <a:lnTo>
                      <a:pt x="12" y="97"/>
                    </a:lnTo>
                    <a:lnTo>
                      <a:pt x="12" y="97"/>
                    </a:lnTo>
                    <a:lnTo>
                      <a:pt x="12" y="97"/>
                    </a:lnTo>
                    <a:lnTo>
                      <a:pt x="12" y="97"/>
                    </a:lnTo>
                    <a:lnTo>
                      <a:pt x="12" y="96"/>
                    </a:lnTo>
                    <a:lnTo>
                      <a:pt x="12" y="95"/>
                    </a:lnTo>
                    <a:lnTo>
                      <a:pt x="12" y="94"/>
                    </a:lnTo>
                    <a:lnTo>
                      <a:pt x="12" y="94"/>
                    </a:lnTo>
                    <a:lnTo>
                      <a:pt x="12" y="94"/>
                    </a:lnTo>
                    <a:lnTo>
                      <a:pt x="12" y="94"/>
                    </a:lnTo>
                    <a:lnTo>
                      <a:pt x="12" y="93"/>
                    </a:lnTo>
                    <a:lnTo>
                      <a:pt x="13" y="93"/>
                    </a:lnTo>
                    <a:lnTo>
                      <a:pt x="13" y="92"/>
                    </a:lnTo>
                    <a:lnTo>
                      <a:pt x="12" y="93"/>
                    </a:lnTo>
                    <a:lnTo>
                      <a:pt x="12" y="92"/>
                    </a:lnTo>
                    <a:lnTo>
                      <a:pt x="13" y="92"/>
                    </a:lnTo>
                    <a:lnTo>
                      <a:pt x="12" y="92"/>
                    </a:lnTo>
                    <a:lnTo>
                      <a:pt x="12" y="91"/>
                    </a:lnTo>
                    <a:lnTo>
                      <a:pt x="12" y="91"/>
                    </a:lnTo>
                    <a:lnTo>
                      <a:pt x="12" y="91"/>
                    </a:lnTo>
                    <a:lnTo>
                      <a:pt x="12" y="91"/>
                    </a:lnTo>
                    <a:lnTo>
                      <a:pt x="12" y="91"/>
                    </a:lnTo>
                    <a:lnTo>
                      <a:pt x="12" y="91"/>
                    </a:lnTo>
                    <a:lnTo>
                      <a:pt x="13" y="91"/>
                    </a:lnTo>
                    <a:lnTo>
                      <a:pt x="13" y="91"/>
                    </a:lnTo>
                    <a:lnTo>
                      <a:pt x="12" y="91"/>
                    </a:lnTo>
                    <a:lnTo>
                      <a:pt x="12" y="90"/>
                    </a:lnTo>
                    <a:lnTo>
                      <a:pt x="13" y="89"/>
                    </a:lnTo>
                    <a:lnTo>
                      <a:pt x="12" y="89"/>
                    </a:lnTo>
                    <a:lnTo>
                      <a:pt x="12" y="90"/>
                    </a:lnTo>
                    <a:lnTo>
                      <a:pt x="12" y="89"/>
                    </a:lnTo>
                    <a:lnTo>
                      <a:pt x="12" y="89"/>
                    </a:lnTo>
                    <a:lnTo>
                      <a:pt x="12" y="88"/>
                    </a:lnTo>
                    <a:lnTo>
                      <a:pt x="12" y="88"/>
                    </a:lnTo>
                    <a:lnTo>
                      <a:pt x="12" y="87"/>
                    </a:lnTo>
                    <a:lnTo>
                      <a:pt x="12" y="87"/>
                    </a:lnTo>
                    <a:lnTo>
                      <a:pt x="12" y="86"/>
                    </a:lnTo>
                    <a:lnTo>
                      <a:pt x="12" y="86"/>
                    </a:lnTo>
                    <a:lnTo>
                      <a:pt x="12" y="85"/>
                    </a:lnTo>
                    <a:lnTo>
                      <a:pt x="12" y="85"/>
                    </a:lnTo>
                    <a:lnTo>
                      <a:pt x="11" y="85"/>
                    </a:lnTo>
                    <a:lnTo>
                      <a:pt x="12" y="85"/>
                    </a:lnTo>
                    <a:lnTo>
                      <a:pt x="11" y="85"/>
                    </a:lnTo>
                    <a:lnTo>
                      <a:pt x="11" y="84"/>
                    </a:lnTo>
                    <a:lnTo>
                      <a:pt x="11" y="83"/>
                    </a:lnTo>
                    <a:lnTo>
                      <a:pt x="11" y="84"/>
                    </a:lnTo>
                    <a:lnTo>
                      <a:pt x="10" y="83"/>
                    </a:lnTo>
                    <a:lnTo>
                      <a:pt x="11" y="83"/>
                    </a:lnTo>
                    <a:lnTo>
                      <a:pt x="10" y="83"/>
                    </a:lnTo>
                    <a:lnTo>
                      <a:pt x="10" y="82"/>
                    </a:lnTo>
                    <a:lnTo>
                      <a:pt x="10" y="82"/>
                    </a:lnTo>
                    <a:lnTo>
                      <a:pt x="10" y="82"/>
                    </a:lnTo>
                    <a:lnTo>
                      <a:pt x="10" y="82"/>
                    </a:lnTo>
                    <a:lnTo>
                      <a:pt x="10" y="82"/>
                    </a:lnTo>
                    <a:lnTo>
                      <a:pt x="10" y="81"/>
                    </a:lnTo>
                    <a:lnTo>
                      <a:pt x="10" y="81"/>
                    </a:lnTo>
                    <a:lnTo>
                      <a:pt x="10" y="80"/>
                    </a:lnTo>
                    <a:lnTo>
                      <a:pt x="10" y="80"/>
                    </a:lnTo>
                    <a:lnTo>
                      <a:pt x="10" y="80"/>
                    </a:lnTo>
                    <a:lnTo>
                      <a:pt x="10" y="79"/>
                    </a:lnTo>
                    <a:lnTo>
                      <a:pt x="10" y="79"/>
                    </a:lnTo>
                    <a:lnTo>
                      <a:pt x="9" y="79"/>
                    </a:lnTo>
                    <a:lnTo>
                      <a:pt x="9" y="79"/>
                    </a:lnTo>
                    <a:lnTo>
                      <a:pt x="9" y="79"/>
                    </a:lnTo>
                    <a:lnTo>
                      <a:pt x="9" y="78"/>
                    </a:lnTo>
                    <a:lnTo>
                      <a:pt x="9" y="77"/>
                    </a:lnTo>
                    <a:lnTo>
                      <a:pt x="9" y="76"/>
                    </a:lnTo>
                    <a:lnTo>
                      <a:pt x="8" y="76"/>
                    </a:lnTo>
                    <a:lnTo>
                      <a:pt x="9" y="76"/>
                    </a:lnTo>
                    <a:lnTo>
                      <a:pt x="8" y="76"/>
                    </a:lnTo>
                    <a:lnTo>
                      <a:pt x="8" y="75"/>
                    </a:lnTo>
                    <a:lnTo>
                      <a:pt x="8" y="74"/>
                    </a:lnTo>
                    <a:lnTo>
                      <a:pt x="7" y="74"/>
                    </a:lnTo>
                    <a:lnTo>
                      <a:pt x="7" y="73"/>
                    </a:lnTo>
                    <a:lnTo>
                      <a:pt x="7" y="73"/>
                    </a:lnTo>
                    <a:lnTo>
                      <a:pt x="7" y="72"/>
                    </a:lnTo>
                    <a:lnTo>
                      <a:pt x="7" y="71"/>
                    </a:lnTo>
                    <a:lnTo>
                      <a:pt x="6" y="71"/>
                    </a:lnTo>
                    <a:lnTo>
                      <a:pt x="6" y="71"/>
                    </a:lnTo>
                    <a:lnTo>
                      <a:pt x="6" y="71"/>
                    </a:lnTo>
                    <a:lnTo>
                      <a:pt x="6" y="70"/>
                    </a:lnTo>
                    <a:lnTo>
                      <a:pt x="6" y="70"/>
                    </a:lnTo>
                    <a:lnTo>
                      <a:pt x="6" y="70"/>
                    </a:lnTo>
                    <a:lnTo>
                      <a:pt x="6" y="69"/>
                    </a:lnTo>
                    <a:lnTo>
                      <a:pt x="6" y="68"/>
                    </a:lnTo>
                    <a:lnTo>
                      <a:pt x="6" y="67"/>
                    </a:lnTo>
                    <a:lnTo>
                      <a:pt x="6" y="67"/>
                    </a:lnTo>
                    <a:lnTo>
                      <a:pt x="6" y="66"/>
                    </a:lnTo>
                    <a:lnTo>
                      <a:pt x="6" y="65"/>
                    </a:lnTo>
                    <a:lnTo>
                      <a:pt x="5" y="65"/>
                    </a:lnTo>
                    <a:lnTo>
                      <a:pt x="5" y="64"/>
                    </a:lnTo>
                    <a:lnTo>
                      <a:pt x="5" y="64"/>
                    </a:lnTo>
                    <a:lnTo>
                      <a:pt x="5" y="64"/>
                    </a:lnTo>
                    <a:lnTo>
                      <a:pt x="5" y="64"/>
                    </a:lnTo>
                    <a:lnTo>
                      <a:pt x="5" y="63"/>
                    </a:lnTo>
                    <a:lnTo>
                      <a:pt x="4" y="63"/>
                    </a:lnTo>
                    <a:lnTo>
                      <a:pt x="4" y="62"/>
                    </a:lnTo>
                    <a:lnTo>
                      <a:pt x="4" y="61"/>
                    </a:lnTo>
                    <a:lnTo>
                      <a:pt x="3" y="61"/>
                    </a:lnTo>
                    <a:lnTo>
                      <a:pt x="3" y="61"/>
                    </a:lnTo>
                    <a:lnTo>
                      <a:pt x="4" y="61"/>
                    </a:lnTo>
                    <a:lnTo>
                      <a:pt x="4" y="60"/>
                    </a:lnTo>
                    <a:lnTo>
                      <a:pt x="3" y="60"/>
                    </a:lnTo>
                    <a:lnTo>
                      <a:pt x="3" y="59"/>
                    </a:lnTo>
                    <a:lnTo>
                      <a:pt x="4" y="59"/>
                    </a:lnTo>
                    <a:lnTo>
                      <a:pt x="3" y="59"/>
                    </a:lnTo>
                    <a:lnTo>
                      <a:pt x="3" y="58"/>
                    </a:lnTo>
                    <a:lnTo>
                      <a:pt x="4" y="58"/>
                    </a:lnTo>
                    <a:lnTo>
                      <a:pt x="4" y="58"/>
                    </a:lnTo>
                    <a:lnTo>
                      <a:pt x="3" y="58"/>
                    </a:lnTo>
                    <a:lnTo>
                      <a:pt x="4" y="58"/>
                    </a:lnTo>
                    <a:lnTo>
                      <a:pt x="4" y="57"/>
                    </a:lnTo>
                    <a:lnTo>
                      <a:pt x="4" y="58"/>
                    </a:lnTo>
                    <a:lnTo>
                      <a:pt x="5" y="58"/>
                    </a:lnTo>
                    <a:lnTo>
                      <a:pt x="4" y="57"/>
                    </a:lnTo>
                    <a:lnTo>
                      <a:pt x="3" y="57"/>
                    </a:lnTo>
                    <a:lnTo>
                      <a:pt x="4" y="57"/>
                    </a:lnTo>
                    <a:lnTo>
                      <a:pt x="5" y="57"/>
                    </a:lnTo>
                    <a:lnTo>
                      <a:pt x="4" y="56"/>
                    </a:lnTo>
                    <a:lnTo>
                      <a:pt x="3" y="56"/>
                    </a:lnTo>
                    <a:lnTo>
                      <a:pt x="4" y="56"/>
                    </a:lnTo>
                    <a:lnTo>
                      <a:pt x="4" y="55"/>
                    </a:lnTo>
                    <a:lnTo>
                      <a:pt x="3" y="55"/>
                    </a:lnTo>
                    <a:lnTo>
                      <a:pt x="4" y="55"/>
                    </a:lnTo>
                    <a:lnTo>
                      <a:pt x="4" y="55"/>
                    </a:lnTo>
                    <a:lnTo>
                      <a:pt x="3" y="55"/>
                    </a:lnTo>
                    <a:lnTo>
                      <a:pt x="3" y="55"/>
                    </a:lnTo>
                    <a:lnTo>
                      <a:pt x="4" y="55"/>
                    </a:lnTo>
                    <a:lnTo>
                      <a:pt x="5" y="55"/>
                    </a:lnTo>
                    <a:lnTo>
                      <a:pt x="4" y="54"/>
                    </a:lnTo>
                    <a:lnTo>
                      <a:pt x="4" y="53"/>
                    </a:lnTo>
                    <a:lnTo>
                      <a:pt x="5" y="54"/>
                    </a:lnTo>
                    <a:lnTo>
                      <a:pt x="5" y="53"/>
                    </a:lnTo>
                    <a:lnTo>
                      <a:pt x="4" y="53"/>
                    </a:lnTo>
                    <a:lnTo>
                      <a:pt x="5" y="53"/>
                    </a:lnTo>
                    <a:lnTo>
                      <a:pt x="4" y="52"/>
                    </a:lnTo>
                    <a:lnTo>
                      <a:pt x="4" y="53"/>
                    </a:lnTo>
                    <a:lnTo>
                      <a:pt x="4" y="52"/>
                    </a:lnTo>
                    <a:lnTo>
                      <a:pt x="5" y="52"/>
                    </a:lnTo>
                    <a:lnTo>
                      <a:pt x="5" y="52"/>
                    </a:lnTo>
                    <a:lnTo>
                      <a:pt x="4" y="52"/>
                    </a:lnTo>
                    <a:lnTo>
                      <a:pt x="4" y="51"/>
                    </a:lnTo>
                    <a:lnTo>
                      <a:pt x="4" y="50"/>
                    </a:lnTo>
                    <a:lnTo>
                      <a:pt x="3" y="50"/>
                    </a:lnTo>
                    <a:lnTo>
                      <a:pt x="3" y="49"/>
                    </a:lnTo>
                    <a:lnTo>
                      <a:pt x="4" y="49"/>
                    </a:lnTo>
                    <a:lnTo>
                      <a:pt x="4" y="49"/>
                    </a:lnTo>
                    <a:lnTo>
                      <a:pt x="3" y="49"/>
                    </a:lnTo>
                    <a:lnTo>
                      <a:pt x="3" y="48"/>
                    </a:lnTo>
                    <a:lnTo>
                      <a:pt x="4" y="48"/>
                    </a:lnTo>
                    <a:lnTo>
                      <a:pt x="4" y="48"/>
                    </a:lnTo>
                    <a:lnTo>
                      <a:pt x="3" y="48"/>
                    </a:lnTo>
                    <a:lnTo>
                      <a:pt x="4" y="47"/>
                    </a:lnTo>
                    <a:lnTo>
                      <a:pt x="4" y="48"/>
                    </a:lnTo>
                    <a:lnTo>
                      <a:pt x="5" y="48"/>
                    </a:lnTo>
                    <a:lnTo>
                      <a:pt x="4" y="47"/>
                    </a:lnTo>
                    <a:lnTo>
                      <a:pt x="3" y="47"/>
                    </a:lnTo>
                    <a:lnTo>
                      <a:pt x="4" y="47"/>
                    </a:lnTo>
                    <a:lnTo>
                      <a:pt x="4" y="46"/>
                    </a:lnTo>
                    <a:lnTo>
                      <a:pt x="3" y="46"/>
                    </a:lnTo>
                    <a:lnTo>
                      <a:pt x="4" y="46"/>
                    </a:lnTo>
                    <a:lnTo>
                      <a:pt x="4" y="45"/>
                    </a:lnTo>
                    <a:lnTo>
                      <a:pt x="3" y="45"/>
                    </a:lnTo>
                    <a:lnTo>
                      <a:pt x="4" y="45"/>
                    </a:lnTo>
                    <a:lnTo>
                      <a:pt x="4" y="44"/>
                    </a:lnTo>
                    <a:lnTo>
                      <a:pt x="3" y="45"/>
                    </a:lnTo>
                    <a:lnTo>
                      <a:pt x="3" y="44"/>
                    </a:lnTo>
                    <a:lnTo>
                      <a:pt x="4" y="44"/>
                    </a:lnTo>
                    <a:lnTo>
                      <a:pt x="4" y="43"/>
                    </a:lnTo>
                    <a:lnTo>
                      <a:pt x="4" y="44"/>
                    </a:lnTo>
                    <a:lnTo>
                      <a:pt x="4" y="43"/>
                    </a:lnTo>
                    <a:lnTo>
                      <a:pt x="3" y="43"/>
                    </a:lnTo>
                    <a:lnTo>
                      <a:pt x="3" y="43"/>
                    </a:lnTo>
                    <a:lnTo>
                      <a:pt x="4" y="43"/>
                    </a:lnTo>
                    <a:lnTo>
                      <a:pt x="4" y="42"/>
                    </a:lnTo>
                    <a:lnTo>
                      <a:pt x="3" y="42"/>
                    </a:lnTo>
                    <a:lnTo>
                      <a:pt x="4" y="42"/>
                    </a:lnTo>
                    <a:lnTo>
                      <a:pt x="4" y="41"/>
                    </a:lnTo>
                    <a:lnTo>
                      <a:pt x="3" y="41"/>
                    </a:lnTo>
                    <a:lnTo>
                      <a:pt x="3" y="40"/>
                    </a:lnTo>
                    <a:lnTo>
                      <a:pt x="4" y="40"/>
                    </a:lnTo>
                    <a:lnTo>
                      <a:pt x="3" y="40"/>
                    </a:lnTo>
                    <a:lnTo>
                      <a:pt x="3" y="40"/>
                    </a:lnTo>
                    <a:lnTo>
                      <a:pt x="3" y="40"/>
                    </a:lnTo>
                    <a:lnTo>
                      <a:pt x="3" y="40"/>
                    </a:lnTo>
                    <a:lnTo>
                      <a:pt x="4" y="40"/>
                    </a:lnTo>
                    <a:lnTo>
                      <a:pt x="4" y="39"/>
                    </a:lnTo>
                    <a:lnTo>
                      <a:pt x="3" y="39"/>
                    </a:lnTo>
                    <a:lnTo>
                      <a:pt x="4" y="39"/>
                    </a:lnTo>
                    <a:lnTo>
                      <a:pt x="4" y="38"/>
                    </a:lnTo>
                    <a:lnTo>
                      <a:pt x="3" y="38"/>
                    </a:lnTo>
                    <a:lnTo>
                      <a:pt x="4" y="38"/>
                    </a:lnTo>
                    <a:lnTo>
                      <a:pt x="4" y="37"/>
                    </a:lnTo>
                    <a:lnTo>
                      <a:pt x="5" y="37"/>
                    </a:lnTo>
                    <a:lnTo>
                      <a:pt x="4" y="37"/>
                    </a:lnTo>
                    <a:lnTo>
                      <a:pt x="4" y="37"/>
                    </a:lnTo>
                    <a:lnTo>
                      <a:pt x="5" y="37"/>
                    </a:lnTo>
                    <a:lnTo>
                      <a:pt x="5" y="36"/>
                    </a:lnTo>
                    <a:lnTo>
                      <a:pt x="5" y="36"/>
                    </a:lnTo>
                    <a:lnTo>
                      <a:pt x="5" y="35"/>
                    </a:lnTo>
                    <a:lnTo>
                      <a:pt x="5" y="35"/>
                    </a:lnTo>
                    <a:lnTo>
                      <a:pt x="5" y="35"/>
                    </a:lnTo>
                    <a:lnTo>
                      <a:pt x="5" y="34"/>
                    </a:lnTo>
                    <a:lnTo>
                      <a:pt x="5" y="34"/>
                    </a:lnTo>
                    <a:lnTo>
                      <a:pt x="5" y="34"/>
                    </a:lnTo>
                    <a:lnTo>
                      <a:pt x="5" y="33"/>
                    </a:lnTo>
                    <a:lnTo>
                      <a:pt x="5" y="33"/>
                    </a:lnTo>
                    <a:lnTo>
                      <a:pt x="4" y="32"/>
                    </a:lnTo>
                    <a:lnTo>
                      <a:pt x="5" y="32"/>
                    </a:lnTo>
                    <a:lnTo>
                      <a:pt x="4" y="32"/>
                    </a:lnTo>
                    <a:lnTo>
                      <a:pt x="4" y="31"/>
                    </a:lnTo>
                    <a:lnTo>
                      <a:pt x="3" y="31"/>
                    </a:lnTo>
                    <a:lnTo>
                      <a:pt x="3" y="31"/>
                    </a:lnTo>
                    <a:lnTo>
                      <a:pt x="4" y="31"/>
                    </a:lnTo>
                    <a:lnTo>
                      <a:pt x="3" y="30"/>
                    </a:lnTo>
                    <a:lnTo>
                      <a:pt x="4" y="30"/>
                    </a:lnTo>
                    <a:lnTo>
                      <a:pt x="4" y="29"/>
                    </a:lnTo>
                    <a:lnTo>
                      <a:pt x="3" y="29"/>
                    </a:lnTo>
                    <a:lnTo>
                      <a:pt x="3" y="29"/>
                    </a:lnTo>
                    <a:lnTo>
                      <a:pt x="3" y="28"/>
                    </a:lnTo>
                    <a:lnTo>
                      <a:pt x="3" y="28"/>
                    </a:lnTo>
                    <a:lnTo>
                      <a:pt x="3" y="28"/>
                    </a:lnTo>
                    <a:lnTo>
                      <a:pt x="3" y="28"/>
                    </a:lnTo>
                    <a:lnTo>
                      <a:pt x="3" y="28"/>
                    </a:lnTo>
                    <a:lnTo>
                      <a:pt x="3" y="28"/>
                    </a:lnTo>
                    <a:lnTo>
                      <a:pt x="3" y="27"/>
                    </a:lnTo>
                    <a:lnTo>
                      <a:pt x="3" y="26"/>
                    </a:lnTo>
                    <a:lnTo>
                      <a:pt x="3" y="25"/>
                    </a:lnTo>
                    <a:lnTo>
                      <a:pt x="3" y="25"/>
                    </a:lnTo>
                    <a:lnTo>
                      <a:pt x="2" y="25"/>
                    </a:lnTo>
                    <a:lnTo>
                      <a:pt x="2" y="24"/>
                    </a:lnTo>
                    <a:lnTo>
                      <a:pt x="2" y="25"/>
                    </a:lnTo>
                    <a:lnTo>
                      <a:pt x="3" y="25"/>
                    </a:lnTo>
                    <a:lnTo>
                      <a:pt x="3" y="24"/>
                    </a:lnTo>
                    <a:lnTo>
                      <a:pt x="2" y="24"/>
                    </a:lnTo>
                    <a:lnTo>
                      <a:pt x="2" y="23"/>
                    </a:lnTo>
                    <a:lnTo>
                      <a:pt x="1" y="23"/>
                    </a:lnTo>
                    <a:lnTo>
                      <a:pt x="1" y="22"/>
                    </a:lnTo>
                    <a:lnTo>
                      <a:pt x="2" y="22"/>
                    </a:lnTo>
                    <a:lnTo>
                      <a:pt x="1" y="22"/>
                    </a:lnTo>
                    <a:lnTo>
                      <a:pt x="1" y="22"/>
                    </a:lnTo>
                    <a:lnTo>
                      <a:pt x="1" y="21"/>
                    </a:lnTo>
                    <a:lnTo>
                      <a:pt x="1" y="20"/>
                    </a:lnTo>
                    <a:lnTo>
                      <a:pt x="0" y="20"/>
                    </a:lnTo>
                    <a:lnTo>
                      <a:pt x="0" y="19"/>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1" name="Freeform 349"/>
              <p:cNvSpPr>
                <a:spLocks/>
              </p:cNvSpPr>
              <p:nvPr/>
            </p:nvSpPr>
            <p:spPr bwMode="auto">
              <a:xfrm>
                <a:off x="4455" y="10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2" name="Freeform 350"/>
              <p:cNvSpPr>
                <a:spLocks/>
              </p:cNvSpPr>
              <p:nvPr/>
            </p:nvSpPr>
            <p:spPr bwMode="auto">
              <a:xfrm>
                <a:off x="4504" y="104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3" name="Freeform 351"/>
              <p:cNvSpPr>
                <a:spLocks/>
              </p:cNvSpPr>
              <p:nvPr/>
            </p:nvSpPr>
            <p:spPr bwMode="auto">
              <a:xfrm>
                <a:off x="4505" y="104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4" name="Freeform 352"/>
              <p:cNvSpPr>
                <a:spLocks/>
              </p:cNvSpPr>
              <p:nvPr/>
            </p:nvSpPr>
            <p:spPr bwMode="auto">
              <a:xfrm>
                <a:off x="4506" y="1041"/>
                <a:ext cx="1" cy="1"/>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1"/>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5" name="Freeform 353"/>
              <p:cNvSpPr>
                <a:spLocks/>
              </p:cNvSpPr>
              <p:nvPr/>
            </p:nvSpPr>
            <p:spPr bwMode="auto">
              <a:xfrm>
                <a:off x="4506" y="1041"/>
                <a:ext cx="1" cy="1"/>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1"/>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6" name="Freeform 354"/>
              <p:cNvSpPr>
                <a:spLocks/>
              </p:cNvSpPr>
              <p:nvPr/>
            </p:nvSpPr>
            <p:spPr bwMode="auto">
              <a:xfrm>
                <a:off x="4507" y="1041"/>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7" name="Freeform 355"/>
              <p:cNvSpPr>
                <a:spLocks/>
              </p:cNvSpPr>
              <p:nvPr/>
            </p:nvSpPr>
            <p:spPr bwMode="auto">
              <a:xfrm>
                <a:off x="4507" y="1042"/>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8" name="Freeform 356"/>
              <p:cNvSpPr>
                <a:spLocks/>
              </p:cNvSpPr>
              <p:nvPr/>
            </p:nvSpPr>
            <p:spPr bwMode="auto">
              <a:xfrm>
                <a:off x="4507" y="104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9" name="Freeform 357"/>
              <p:cNvSpPr>
                <a:spLocks/>
              </p:cNvSpPr>
              <p:nvPr/>
            </p:nvSpPr>
            <p:spPr bwMode="auto">
              <a:xfrm>
                <a:off x="4306" y="1413"/>
                <a:ext cx="255" cy="229"/>
              </a:xfrm>
              <a:custGeom>
                <a:avLst/>
                <a:gdLst>
                  <a:gd name="T0" fmla="*/ 28 w 255"/>
                  <a:gd name="T1" fmla="*/ 5 h 229"/>
                  <a:gd name="T2" fmla="*/ 50 w 255"/>
                  <a:gd name="T3" fmla="*/ 5 h 229"/>
                  <a:gd name="T4" fmla="*/ 74 w 255"/>
                  <a:gd name="T5" fmla="*/ 5 h 229"/>
                  <a:gd name="T6" fmla="*/ 99 w 255"/>
                  <a:gd name="T7" fmla="*/ 3 h 229"/>
                  <a:gd name="T8" fmla="*/ 116 w 255"/>
                  <a:gd name="T9" fmla="*/ 2 h 229"/>
                  <a:gd name="T10" fmla="*/ 131 w 255"/>
                  <a:gd name="T11" fmla="*/ 1 h 229"/>
                  <a:gd name="T12" fmla="*/ 150 w 255"/>
                  <a:gd name="T13" fmla="*/ 3 h 229"/>
                  <a:gd name="T14" fmla="*/ 157 w 255"/>
                  <a:gd name="T15" fmla="*/ 11 h 229"/>
                  <a:gd name="T16" fmla="*/ 156 w 255"/>
                  <a:gd name="T17" fmla="*/ 22 h 229"/>
                  <a:gd name="T18" fmla="*/ 160 w 255"/>
                  <a:gd name="T19" fmla="*/ 35 h 229"/>
                  <a:gd name="T20" fmla="*/ 165 w 255"/>
                  <a:gd name="T21" fmla="*/ 45 h 229"/>
                  <a:gd name="T22" fmla="*/ 175 w 255"/>
                  <a:gd name="T23" fmla="*/ 56 h 229"/>
                  <a:gd name="T24" fmla="*/ 187 w 255"/>
                  <a:gd name="T25" fmla="*/ 68 h 229"/>
                  <a:gd name="T26" fmla="*/ 192 w 255"/>
                  <a:gd name="T27" fmla="*/ 84 h 229"/>
                  <a:gd name="T28" fmla="*/ 199 w 255"/>
                  <a:gd name="T29" fmla="*/ 80 h 229"/>
                  <a:gd name="T30" fmla="*/ 211 w 255"/>
                  <a:gd name="T31" fmla="*/ 87 h 229"/>
                  <a:gd name="T32" fmla="*/ 209 w 255"/>
                  <a:gd name="T33" fmla="*/ 97 h 229"/>
                  <a:gd name="T34" fmla="*/ 203 w 255"/>
                  <a:gd name="T35" fmla="*/ 111 h 229"/>
                  <a:gd name="T36" fmla="*/ 214 w 255"/>
                  <a:gd name="T37" fmla="*/ 127 h 229"/>
                  <a:gd name="T38" fmla="*/ 220 w 255"/>
                  <a:gd name="T39" fmla="*/ 133 h 229"/>
                  <a:gd name="T40" fmla="*/ 231 w 255"/>
                  <a:gd name="T41" fmla="*/ 136 h 229"/>
                  <a:gd name="T42" fmla="*/ 238 w 255"/>
                  <a:gd name="T43" fmla="*/ 145 h 229"/>
                  <a:gd name="T44" fmla="*/ 241 w 255"/>
                  <a:gd name="T45" fmla="*/ 154 h 229"/>
                  <a:gd name="T46" fmla="*/ 241 w 255"/>
                  <a:gd name="T47" fmla="*/ 163 h 229"/>
                  <a:gd name="T48" fmla="*/ 247 w 255"/>
                  <a:gd name="T49" fmla="*/ 175 h 229"/>
                  <a:gd name="T50" fmla="*/ 255 w 255"/>
                  <a:gd name="T51" fmla="*/ 177 h 229"/>
                  <a:gd name="T52" fmla="*/ 255 w 255"/>
                  <a:gd name="T53" fmla="*/ 188 h 229"/>
                  <a:gd name="T54" fmla="*/ 252 w 255"/>
                  <a:gd name="T55" fmla="*/ 197 h 229"/>
                  <a:gd name="T56" fmla="*/ 244 w 255"/>
                  <a:gd name="T57" fmla="*/ 203 h 229"/>
                  <a:gd name="T58" fmla="*/ 240 w 255"/>
                  <a:gd name="T59" fmla="*/ 202 h 229"/>
                  <a:gd name="T60" fmla="*/ 238 w 255"/>
                  <a:gd name="T61" fmla="*/ 212 h 229"/>
                  <a:gd name="T62" fmla="*/ 239 w 255"/>
                  <a:gd name="T63" fmla="*/ 220 h 229"/>
                  <a:gd name="T64" fmla="*/ 219 w 255"/>
                  <a:gd name="T65" fmla="*/ 228 h 229"/>
                  <a:gd name="T66" fmla="*/ 213 w 255"/>
                  <a:gd name="T67" fmla="*/ 223 h 229"/>
                  <a:gd name="T68" fmla="*/ 218 w 255"/>
                  <a:gd name="T69" fmla="*/ 217 h 229"/>
                  <a:gd name="T70" fmla="*/ 218 w 255"/>
                  <a:gd name="T71" fmla="*/ 207 h 229"/>
                  <a:gd name="T72" fmla="*/ 202 w 255"/>
                  <a:gd name="T73" fmla="*/ 204 h 229"/>
                  <a:gd name="T74" fmla="*/ 188 w 255"/>
                  <a:gd name="T75" fmla="*/ 205 h 229"/>
                  <a:gd name="T76" fmla="*/ 169 w 255"/>
                  <a:gd name="T77" fmla="*/ 206 h 229"/>
                  <a:gd name="T78" fmla="*/ 145 w 255"/>
                  <a:gd name="T79" fmla="*/ 207 h 229"/>
                  <a:gd name="T80" fmla="*/ 127 w 255"/>
                  <a:gd name="T81" fmla="*/ 208 h 229"/>
                  <a:gd name="T82" fmla="*/ 113 w 255"/>
                  <a:gd name="T83" fmla="*/ 209 h 229"/>
                  <a:gd name="T84" fmla="*/ 96 w 255"/>
                  <a:gd name="T85" fmla="*/ 209 h 229"/>
                  <a:gd name="T86" fmla="*/ 78 w 255"/>
                  <a:gd name="T87" fmla="*/ 209 h 229"/>
                  <a:gd name="T88" fmla="*/ 45 w 255"/>
                  <a:gd name="T89" fmla="*/ 206 h 229"/>
                  <a:gd name="T90" fmla="*/ 45 w 255"/>
                  <a:gd name="T91" fmla="*/ 187 h 229"/>
                  <a:gd name="T92" fmla="*/ 45 w 255"/>
                  <a:gd name="T93" fmla="*/ 159 h 229"/>
                  <a:gd name="T94" fmla="*/ 45 w 255"/>
                  <a:gd name="T95" fmla="*/ 138 h 229"/>
                  <a:gd name="T96" fmla="*/ 44 w 255"/>
                  <a:gd name="T97" fmla="*/ 111 h 229"/>
                  <a:gd name="T98" fmla="*/ 44 w 255"/>
                  <a:gd name="T99" fmla="*/ 92 h 229"/>
                  <a:gd name="T100" fmla="*/ 45 w 255"/>
                  <a:gd name="T101" fmla="*/ 76 h 229"/>
                  <a:gd name="T102" fmla="*/ 35 w 255"/>
                  <a:gd name="T103" fmla="*/ 71 h 229"/>
                  <a:gd name="T104" fmla="*/ 30 w 255"/>
                  <a:gd name="T105" fmla="*/ 63 h 229"/>
                  <a:gd name="T106" fmla="*/ 27 w 255"/>
                  <a:gd name="T107" fmla="*/ 54 h 229"/>
                  <a:gd name="T108" fmla="*/ 33 w 255"/>
                  <a:gd name="T109" fmla="*/ 48 h 229"/>
                  <a:gd name="T110" fmla="*/ 30 w 255"/>
                  <a:gd name="T111" fmla="*/ 42 h 229"/>
                  <a:gd name="T112" fmla="*/ 23 w 255"/>
                  <a:gd name="T113" fmla="*/ 38 h 229"/>
                  <a:gd name="T114" fmla="*/ 15 w 255"/>
                  <a:gd name="T115" fmla="*/ 32 h 229"/>
                  <a:gd name="T116" fmla="*/ 11 w 255"/>
                  <a:gd name="T117" fmla="*/ 23 h 229"/>
                  <a:gd name="T118" fmla="*/ 3 w 255"/>
                  <a:gd name="T119" fmla="*/ 11 h 229"/>
                  <a:gd name="T120" fmla="*/ 0 w 255"/>
                  <a:gd name="T121" fmla="*/ 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29">
                    <a:moveTo>
                      <a:pt x="0" y="5"/>
                    </a:moveTo>
                    <a:lnTo>
                      <a:pt x="0" y="5"/>
                    </a:lnTo>
                    <a:lnTo>
                      <a:pt x="0" y="5"/>
                    </a:lnTo>
                    <a:lnTo>
                      <a:pt x="3" y="5"/>
                    </a:lnTo>
                    <a:lnTo>
                      <a:pt x="5" y="5"/>
                    </a:lnTo>
                    <a:lnTo>
                      <a:pt x="9" y="5"/>
                    </a:lnTo>
                    <a:lnTo>
                      <a:pt x="15" y="5"/>
                    </a:lnTo>
                    <a:lnTo>
                      <a:pt x="15" y="5"/>
                    </a:lnTo>
                    <a:lnTo>
                      <a:pt x="19" y="5"/>
                    </a:lnTo>
                    <a:lnTo>
                      <a:pt x="21" y="5"/>
                    </a:lnTo>
                    <a:lnTo>
                      <a:pt x="22" y="5"/>
                    </a:lnTo>
                    <a:lnTo>
                      <a:pt x="22" y="5"/>
                    </a:lnTo>
                    <a:lnTo>
                      <a:pt x="23" y="5"/>
                    </a:lnTo>
                    <a:lnTo>
                      <a:pt x="24" y="5"/>
                    </a:lnTo>
                    <a:lnTo>
                      <a:pt x="24" y="5"/>
                    </a:lnTo>
                    <a:lnTo>
                      <a:pt x="25" y="5"/>
                    </a:lnTo>
                    <a:lnTo>
                      <a:pt x="26" y="5"/>
                    </a:lnTo>
                    <a:lnTo>
                      <a:pt x="27" y="5"/>
                    </a:lnTo>
                    <a:lnTo>
                      <a:pt x="27" y="5"/>
                    </a:lnTo>
                    <a:lnTo>
                      <a:pt x="28" y="5"/>
                    </a:lnTo>
                    <a:lnTo>
                      <a:pt x="29" y="5"/>
                    </a:lnTo>
                    <a:lnTo>
                      <a:pt x="31" y="5"/>
                    </a:lnTo>
                    <a:lnTo>
                      <a:pt x="32" y="5"/>
                    </a:lnTo>
                    <a:lnTo>
                      <a:pt x="33" y="5"/>
                    </a:lnTo>
                    <a:lnTo>
                      <a:pt x="33" y="5"/>
                    </a:lnTo>
                    <a:lnTo>
                      <a:pt x="34" y="5"/>
                    </a:lnTo>
                    <a:lnTo>
                      <a:pt x="35" y="5"/>
                    </a:lnTo>
                    <a:lnTo>
                      <a:pt x="39" y="5"/>
                    </a:lnTo>
                    <a:lnTo>
                      <a:pt x="41" y="5"/>
                    </a:lnTo>
                    <a:lnTo>
                      <a:pt x="42" y="5"/>
                    </a:lnTo>
                    <a:lnTo>
                      <a:pt x="42" y="5"/>
                    </a:lnTo>
                    <a:lnTo>
                      <a:pt x="43" y="5"/>
                    </a:lnTo>
                    <a:lnTo>
                      <a:pt x="45" y="5"/>
                    </a:lnTo>
                    <a:lnTo>
                      <a:pt x="45" y="5"/>
                    </a:lnTo>
                    <a:lnTo>
                      <a:pt x="45" y="5"/>
                    </a:lnTo>
                    <a:lnTo>
                      <a:pt x="46" y="5"/>
                    </a:lnTo>
                    <a:lnTo>
                      <a:pt x="47" y="5"/>
                    </a:lnTo>
                    <a:lnTo>
                      <a:pt x="48" y="5"/>
                    </a:lnTo>
                    <a:lnTo>
                      <a:pt x="49" y="5"/>
                    </a:lnTo>
                    <a:lnTo>
                      <a:pt x="50" y="5"/>
                    </a:lnTo>
                    <a:lnTo>
                      <a:pt x="50" y="5"/>
                    </a:lnTo>
                    <a:lnTo>
                      <a:pt x="51" y="5"/>
                    </a:lnTo>
                    <a:lnTo>
                      <a:pt x="51" y="5"/>
                    </a:lnTo>
                    <a:lnTo>
                      <a:pt x="52" y="5"/>
                    </a:lnTo>
                    <a:lnTo>
                      <a:pt x="53" y="5"/>
                    </a:lnTo>
                    <a:lnTo>
                      <a:pt x="54" y="5"/>
                    </a:lnTo>
                    <a:lnTo>
                      <a:pt x="54" y="5"/>
                    </a:lnTo>
                    <a:lnTo>
                      <a:pt x="55" y="5"/>
                    </a:lnTo>
                    <a:lnTo>
                      <a:pt x="55" y="5"/>
                    </a:lnTo>
                    <a:lnTo>
                      <a:pt x="56" y="5"/>
                    </a:lnTo>
                    <a:lnTo>
                      <a:pt x="60" y="5"/>
                    </a:lnTo>
                    <a:lnTo>
                      <a:pt x="61" y="5"/>
                    </a:lnTo>
                    <a:lnTo>
                      <a:pt x="64" y="5"/>
                    </a:lnTo>
                    <a:lnTo>
                      <a:pt x="65" y="5"/>
                    </a:lnTo>
                    <a:lnTo>
                      <a:pt x="66" y="5"/>
                    </a:lnTo>
                    <a:lnTo>
                      <a:pt x="66" y="5"/>
                    </a:lnTo>
                    <a:lnTo>
                      <a:pt x="72" y="5"/>
                    </a:lnTo>
                    <a:lnTo>
                      <a:pt x="72" y="5"/>
                    </a:lnTo>
                    <a:lnTo>
                      <a:pt x="73" y="5"/>
                    </a:lnTo>
                    <a:lnTo>
                      <a:pt x="74" y="5"/>
                    </a:lnTo>
                    <a:lnTo>
                      <a:pt x="75" y="5"/>
                    </a:lnTo>
                    <a:lnTo>
                      <a:pt x="76" y="4"/>
                    </a:lnTo>
                    <a:lnTo>
                      <a:pt x="77" y="4"/>
                    </a:lnTo>
                    <a:lnTo>
                      <a:pt x="78" y="4"/>
                    </a:lnTo>
                    <a:lnTo>
                      <a:pt x="78" y="4"/>
                    </a:lnTo>
                    <a:lnTo>
                      <a:pt x="78" y="4"/>
                    </a:lnTo>
                    <a:lnTo>
                      <a:pt x="79" y="4"/>
                    </a:lnTo>
                    <a:lnTo>
                      <a:pt x="80" y="4"/>
                    </a:lnTo>
                    <a:lnTo>
                      <a:pt x="81" y="4"/>
                    </a:lnTo>
                    <a:lnTo>
                      <a:pt x="82" y="4"/>
                    </a:lnTo>
                    <a:lnTo>
                      <a:pt x="83" y="4"/>
                    </a:lnTo>
                    <a:lnTo>
                      <a:pt x="83" y="4"/>
                    </a:lnTo>
                    <a:lnTo>
                      <a:pt x="84" y="4"/>
                    </a:lnTo>
                    <a:lnTo>
                      <a:pt x="87" y="4"/>
                    </a:lnTo>
                    <a:lnTo>
                      <a:pt x="89" y="4"/>
                    </a:lnTo>
                    <a:lnTo>
                      <a:pt x="91" y="4"/>
                    </a:lnTo>
                    <a:lnTo>
                      <a:pt x="96" y="3"/>
                    </a:lnTo>
                    <a:lnTo>
                      <a:pt x="97" y="3"/>
                    </a:lnTo>
                    <a:lnTo>
                      <a:pt x="99" y="3"/>
                    </a:lnTo>
                    <a:lnTo>
                      <a:pt x="99" y="3"/>
                    </a:lnTo>
                    <a:lnTo>
                      <a:pt x="101" y="3"/>
                    </a:lnTo>
                    <a:lnTo>
                      <a:pt x="103" y="3"/>
                    </a:lnTo>
                    <a:lnTo>
                      <a:pt x="105" y="3"/>
                    </a:lnTo>
                    <a:lnTo>
                      <a:pt x="106" y="2"/>
                    </a:lnTo>
                    <a:lnTo>
                      <a:pt x="106" y="2"/>
                    </a:lnTo>
                    <a:lnTo>
                      <a:pt x="107" y="2"/>
                    </a:lnTo>
                    <a:lnTo>
                      <a:pt x="108" y="2"/>
                    </a:lnTo>
                    <a:lnTo>
                      <a:pt x="109" y="2"/>
                    </a:lnTo>
                    <a:lnTo>
                      <a:pt x="109" y="2"/>
                    </a:lnTo>
                    <a:lnTo>
                      <a:pt x="110" y="2"/>
                    </a:lnTo>
                    <a:lnTo>
                      <a:pt x="111" y="2"/>
                    </a:lnTo>
                    <a:lnTo>
                      <a:pt x="111" y="2"/>
                    </a:lnTo>
                    <a:lnTo>
                      <a:pt x="112" y="2"/>
                    </a:lnTo>
                    <a:lnTo>
                      <a:pt x="112" y="2"/>
                    </a:lnTo>
                    <a:lnTo>
                      <a:pt x="113" y="2"/>
                    </a:lnTo>
                    <a:lnTo>
                      <a:pt x="114" y="2"/>
                    </a:lnTo>
                    <a:lnTo>
                      <a:pt x="115" y="2"/>
                    </a:lnTo>
                    <a:lnTo>
                      <a:pt x="115" y="2"/>
                    </a:lnTo>
                    <a:lnTo>
                      <a:pt x="116" y="2"/>
                    </a:lnTo>
                    <a:lnTo>
                      <a:pt x="116" y="2"/>
                    </a:lnTo>
                    <a:lnTo>
                      <a:pt x="117" y="2"/>
                    </a:lnTo>
                    <a:lnTo>
                      <a:pt x="117" y="2"/>
                    </a:lnTo>
                    <a:lnTo>
                      <a:pt x="118" y="2"/>
                    </a:lnTo>
                    <a:lnTo>
                      <a:pt x="119" y="2"/>
                    </a:lnTo>
                    <a:lnTo>
                      <a:pt x="120" y="2"/>
                    </a:lnTo>
                    <a:lnTo>
                      <a:pt x="121" y="2"/>
                    </a:lnTo>
                    <a:lnTo>
                      <a:pt x="121" y="2"/>
                    </a:lnTo>
                    <a:lnTo>
                      <a:pt x="122" y="2"/>
                    </a:lnTo>
                    <a:lnTo>
                      <a:pt x="123" y="2"/>
                    </a:lnTo>
                    <a:lnTo>
                      <a:pt x="124" y="2"/>
                    </a:lnTo>
                    <a:lnTo>
                      <a:pt x="124" y="2"/>
                    </a:lnTo>
                    <a:lnTo>
                      <a:pt x="125" y="2"/>
                    </a:lnTo>
                    <a:lnTo>
                      <a:pt x="126" y="2"/>
                    </a:lnTo>
                    <a:lnTo>
                      <a:pt x="127" y="2"/>
                    </a:lnTo>
                    <a:lnTo>
                      <a:pt x="127" y="1"/>
                    </a:lnTo>
                    <a:lnTo>
                      <a:pt x="128" y="1"/>
                    </a:lnTo>
                    <a:lnTo>
                      <a:pt x="129" y="1"/>
                    </a:lnTo>
                    <a:lnTo>
                      <a:pt x="130" y="1"/>
                    </a:lnTo>
                    <a:lnTo>
                      <a:pt x="130" y="1"/>
                    </a:lnTo>
                    <a:lnTo>
                      <a:pt x="131" y="1"/>
                    </a:lnTo>
                    <a:lnTo>
                      <a:pt x="132" y="1"/>
                    </a:lnTo>
                    <a:lnTo>
                      <a:pt x="133" y="1"/>
                    </a:lnTo>
                    <a:lnTo>
                      <a:pt x="133" y="1"/>
                    </a:lnTo>
                    <a:lnTo>
                      <a:pt x="134" y="1"/>
                    </a:lnTo>
                    <a:lnTo>
                      <a:pt x="135" y="1"/>
                    </a:lnTo>
                    <a:lnTo>
                      <a:pt x="136" y="1"/>
                    </a:lnTo>
                    <a:lnTo>
                      <a:pt x="136" y="1"/>
                    </a:lnTo>
                    <a:lnTo>
                      <a:pt x="137" y="0"/>
                    </a:lnTo>
                    <a:lnTo>
                      <a:pt x="138" y="0"/>
                    </a:lnTo>
                    <a:lnTo>
                      <a:pt x="139" y="0"/>
                    </a:lnTo>
                    <a:lnTo>
                      <a:pt x="139" y="0"/>
                    </a:lnTo>
                    <a:lnTo>
                      <a:pt x="139" y="0"/>
                    </a:lnTo>
                    <a:lnTo>
                      <a:pt x="147" y="0"/>
                    </a:lnTo>
                    <a:lnTo>
                      <a:pt x="148" y="0"/>
                    </a:lnTo>
                    <a:lnTo>
                      <a:pt x="148" y="1"/>
                    </a:lnTo>
                    <a:lnTo>
                      <a:pt x="149" y="1"/>
                    </a:lnTo>
                    <a:lnTo>
                      <a:pt x="149" y="2"/>
                    </a:lnTo>
                    <a:lnTo>
                      <a:pt x="149" y="2"/>
                    </a:lnTo>
                    <a:lnTo>
                      <a:pt x="150" y="3"/>
                    </a:lnTo>
                    <a:lnTo>
                      <a:pt x="150" y="3"/>
                    </a:lnTo>
                    <a:lnTo>
                      <a:pt x="151" y="3"/>
                    </a:lnTo>
                    <a:lnTo>
                      <a:pt x="151" y="4"/>
                    </a:lnTo>
                    <a:lnTo>
                      <a:pt x="151" y="5"/>
                    </a:lnTo>
                    <a:lnTo>
                      <a:pt x="151" y="5"/>
                    </a:lnTo>
                    <a:lnTo>
                      <a:pt x="152" y="5"/>
                    </a:lnTo>
                    <a:lnTo>
                      <a:pt x="153" y="6"/>
                    </a:lnTo>
                    <a:lnTo>
                      <a:pt x="153" y="7"/>
                    </a:lnTo>
                    <a:lnTo>
                      <a:pt x="153" y="8"/>
                    </a:lnTo>
                    <a:lnTo>
                      <a:pt x="154" y="8"/>
                    </a:lnTo>
                    <a:lnTo>
                      <a:pt x="154" y="8"/>
                    </a:lnTo>
                    <a:lnTo>
                      <a:pt x="155" y="8"/>
                    </a:lnTo>
                    <a:lnTo>
                      <a:pt x="155" y="8"/>
                    </a:lnTo>
                    <a:lnTo>
                      <a:pt x="155" y="8"/>
                    </a:lnTo>
                    <a:lnTo>
                      <a:pt x="155" y="8"/>
                    </a:lnTo>
                    <a:lnTo>
                      <a:pt x="155" y="8"/>
                    </a:lnTo>
                    <a:lnTo>
                      <a:pt x="155" y="9"/>
                    </a:lnTo>
                    <a:lnTo>
                      <a:pt x="155" y="10"/>
                    </a:lnTo>
                    <a:lnTo>
                      <a:pt x="156" y="10"/>
                    </a:lnTo>
                    <a:lnTo>
                      <a:pt x="156" y="11"/>
                    </a:lnTo>
                    <a:lnTo>
                      <a:pt x="157" y="11"/>
                    </a:lnTo>
                    <a:lnTo>
                      <a:pt x="157" y="11"/>
                    </a:lnTo>
                    <a:lnTo>
                      <a:pt x="157" y="11"/>
                    </a:lnTo>
                    <a:lnTo>
                      <a:pt x="158" y="11"/>
                    </a:lnTo>
                    <a:lnTo>
                      <a:pt x="159" y="11"/>
                    </a:lnTo>
                    <a:lnTo>
                      <a:pt x="159" y="11"/>
                    </a:lnTo>
                    <a:lnTo>
                      <a:pt x="158" y="11"/>
                    </a:lnTo>
                    <a:lnTo>
                      <a:pt x="158" y="12"/>
                    </a:lnTo>
                    <a:lnTo>
                      <a:pt x="157" y="13"/>
                    </a:lnTo>
                    <a:lnTo>
                      <a:pt x="157" y="14"/>
                    </a:lnTo>
                    <a:lnTo>
                      <a:pt x="157" y="14"/>
                    </a:lnTo>
                    <a:lnTo>
                      <a:pt x="157" y="15"/>
                    </a:lnTo>
                    <a:lnTo>
                      <a:pt x="157" y="16"/>
                    </a:lnTo>
                    <a:lnTo>
                      <a:pt x="157" y="17"/>
                    </a:lnTo>
                    <a:lnTo>
                      <a:pt x="156" y="17"/>
                    </a:lnTo>
                    <a:lnTo>
                      <a:pt x="156" y="18"/>
                    </a:lnTo>
                    <a:lnTo>
                      <a:pt x="156" y="19"/>
                    </a:lnTo>
                    <a:lnTo>
                      <a:pt x="156" y="20"/>
                    </a:lnTo>
                    <a:lnTo>
                      <a:pt x="156" y="20"/>
                    </a:lnTo>
                    <a:lnTo>
                      <a:pt x="156" y="21"/>
                    </a:lnTo>
                    <a:lnTo>
                      <a:pt x="156" y="22"/>
                    </a:lnTo>
                    <a:lnTo>
                      <a:pt x="156" y="23"/>
                    </a:lnTo>
                    <a:lnTo>
                      <a:pt x="156" y="23"/>
                    </a:lnTo>
                    <a:lnTo>
                      <a:pt x="156" y="23"/>
                    </a:lnTo>
                    <a:lnTo>
                      <a:pt x="157" y="25"/>
                    </a:lnTo>
                    <a:lnTo>
                      <a:pt x="157" y="26"/>
                    </a:lnTo>
                    <a:lnTo>
                      <a:pt x="157" y="26"/>
                    </a:lnTo>
                    <a:lnTo>
                      <a:pt x="157" y="27"/>
                    </a:lnTo>
                    <a:lnTo>
                      <a:pt x="157" y="29"/>
                    </a:lnTo>
                    <a:lnTo>
                      <a:pt x="157" y="29"/>
                    </a:lnTo>
                    <a:lnTo>
                      <a:pt x="158" y="30"/>
                    </a:lnTo>
                    <a:lnTo>
                      <a:pt x="158" y="31"/>
                    </a:lnTo>
                    <a:lnTo>
                      <a:pt x="159" y="32"/>
                    </a:lnTo>
                    <a:lnTo>
                      <a:pt x="159" y="32"/>
                    </a:lnTo>
                    <a:lnTo>
                      <a:pt x="160" y="32"/>
                    </a:lnTo>
                    <a:lnTo>
                      <a:pt x="160" y="33"/>
                    </a:lnTo>
                    <a:lnTo>
                      <a:pt x="160" y="33"/>
                    </a:lnTo>
                    <a:lnTo>
                      <a:pt x="160" y="34"/>
                    </a:lnTo>
                    <a:lnTo>
                      <a:pt x="160" y="35"/>
                    </a:lnTo>
                    <a:lnTo>
                      <a:pt x="160" y="35"/>
                    </a:lnTo>
                    <a:lnTo>
                      <a:pt x="160" y="35"/>
                    </a:lnTo>
                    <a:lnTo>
                      <a:pt x="159" y="36"/>
                    </a:lnTo>
                    <a:lnTo>
                      <a:pt x="159" y="37"/>
                    </a:lnTo>
                    <a:lnTo>
                      <a:pt x="160" y="37"/>
                    </a:lnTo>
                    <a:lnTo>
                      <a:pt x="160" y="38"/>
                    </a:lnTo>
                    <a:lnTo>
                      <a:pt x="160" y="38"/>
                    </a:lnTo>
                    <a:lnTo>
                      <a:pt x="160" y="38"/>
                    </a:lnTo>
                    <a:lnTo>
                      <a:pt x="160" y="38"/>
                    </a:lnTo>
                    <a:lnTo>
                      <a:pt x="160" y="38"/>
                    </a:lnTo>
                    <a:lnTo>
                      <a:pt x="161" y="39"/>
                    </a:lnTo>
                    <a:lnTo>
                      <a:pt x="162" y="39"/>
                    </a:lnTo>
                    <a:lnTo>
                      <a:pt x="162" y="40"/>
                    </a:lnTo>
                    <a:lnTo>
                      <a:pt x="163" y="41"/>
                    </a:lnTo>
                    <a:lnTo>
                      <a:pt x="162" y="41"/>
                    </a:lnTo>
                    <a:lnTo>
                      <a:pt x="162" y="42"/>
                    </a:lnTo>
                    <a:lnTo>
                      <a:pt x="162" y="42"/>
                    </a:lnTo>
                    <a:lnTo>
                      <a:pt x="162" y="43"/>
                    </a:lnTo>
                    <a:lnTo>
                      <a:pt x="162" y="44"/>
                    </a:lnTo>
                    <a:lnTo>
                      <a:pt x="163" y="45"/>
                    </a:lnTo>
                    <a:lnTo>
                      <a:pt x="163" y="45"/>
                    </a:lnTo>
                    <a:lnTo>
                      <a:pt x="165" y="45"/>
                    </a:lnTo>
                    <a:lnTo>
                      <a:pt x="165" y="46"/>
                    </a:lnTo>
                    <a:lnTo>
                      <a:pt x="166" y="46"/>
                    </a:lnTo>
                    <a:lnTo>
                      <a:pt x="166" y="46"/>
                    </a:lnTo>
                    <a:lnTo>
                      <a:pt x="166" y="47"/>
                    </a:lnTo>
                    <a:lnTo>
                      <a:pt x="166" y="48"/>
                    </a:lnTo>
                    <a:lnTo>
                      <a:pt x="167" y="48"/>
                    </a:lnTo>
                    <a:lnTo>
                      <a:pt x="167" y="48"/>
                    </a:lnTo>
                    <a:lnTo>
                      <a:pt x="167" y="49"/>
                    </a:lnTo>
                    <a:lnTo>
                      <a:pt x="168" y="49"/>
                    </a:lnTo>
                    <a:lnTo>
                      <a:pt x="169" y="49"/>
                    </a:lnTo>
                    <a:lnTo>
                      <a:pt x="169" y="50"/>
                    </a:lnTo>
                    <a:lnTo>
                      <a:pt x="170" y="51"/>
                    </a:lnTo>
                    <a:lnTo>
                      <a:pt x="170" y="52"/>
                    </a:lnTo>
                    <a:lnTo>
                      <a:pt x="171" y="53"/>
                    </a:lnTo>
                    <a:lnTo>
                      <a:pt x="172" y="53"/>
                    </a:lnTo>
                    <a:lnTo>
                      <a:pt x="172" y="53"/>
                    </a:lnTo>
                    <a:lnTo>
                      <a:pt x="173" y="54"/>
                    </a:lnTo>
                    <a:lnTo>
                      <a:pt x="174" y="54"/>
                    </a:lnTo>
                    <a:lnTo>
                      <a:pt x="174" y="56"/>
                    </a:lnTo>
                    <a:lnTo>
                      <a:pt x="175" y="56"/>
                    </a:lnTo>
                    <a:lnTo>
                      <a:pt x="175" y="57"/>
                    </a:lnTo>
                    <a:lnTo>
                      <a:pt x="176" y="57"/>
                    </a:lnTo>
                    <a:lnTo>
                      <a:pt x="177" y="58"/>
                    </a:lnTo>
                    <a:lnTo>
                      <a:pt x="177" y="59"/>
                    </a:lnTo>
                    <a:lnTo>
                      <a:pt x="178" y="59"/>
                    </a:lnTo>
                    <a:lnTo>
                      <a:pt x="178" y="59"/>
                    </a:lnTo>
                    <a:lnTo>
                      <a:pt x="179" y="60"/>
                    </a:lnTo>
                    <a:lnTo>
                      <a:pt x="179" y="60"/>
                    </a:lnTo>
                    <a:lnTo>
                      <a:pt x="180" y="60"/>
                    </a:lnTo>
                    <a:lnTo>
                      <a:pt x="181" y="60"/>
                    </a:lnTo>
                    <a:lnTo>
                      <a:pt x="183" y="62"/>
                    </a:lnTo>
                    <a:lnTo>
                      <a:pt x="184" y="63"/>
                    </a:lnTo>
                    <a:lnTo>
                      <a:pt x="184" y="63"/>
                    </a:lnTo>
                    <a:lnTo>
                      <a:pt x="184" y="64"/>
                    </a:lnTo>
                    <a:lnTo>
                      <a:pt x="185" y="64"/>
                    </a:lnTo>
                    <a:lnTo>
                      <a:pt x="186" y="65"/>
                    </a:lnTo>
                    <a:lnTo>
                      <a:pt x="187" y="66"/>
                    </a:lnTo>
                    <a:lnTo>
                      <a:pt x="187" y="66"/>
                    </a:lnTo>
                    <a:lnTo>
                      <a:pt x="187" y="66"/>
                    </a:lnTo>
                    <a:lnTo>
                      <a:pt x="187" y="68"/>
                    </a:lnTo>
                    <a:lnTo>
                      <a:pt x="188" y="68"/>
                    </a:lnTo>
                    <a:lnTo>
                      <a:pt x="188" y="70"/>
                    </a:lnTo>
                    <a:lnTo>
                      <a:pt x="188" y="71"/>
                    </a:lnTo>
                    <a:lnTo>
                      <a:pt x="188" y="72"/>
                    </a:lnTo>
                    <a:lnTo>
                      <a:pt x="189" y="73"/>
                    </a:lnTo>
                    <a:lnTo>
                      <a:pt x="189" y="74"/>
                    </a:lnTo>
                    <a:lnTo>
                      <a:pt x="189" y="75"/>
                    </a:lnTo>
                    <a:lnTo>
                      <a:pt x="188" y="75"/>
                    </a:lnTo>
                    <a:lnTo>
                      <a:pt x="188" y="75"/>
                    </a:lnTo>
                    <a:lnTo>
                      <a:pt x="188" y="76"/>
                    </a:lnTo>
                    <a:lnTo>
                      <a:pt x="189" y="78"/>
                    </a:lnTo>
                    <a:lnTo>
                      <a:pt x="190" y="79"/>
                    </a:lnTo>
                    <a:lnTo>
                      <a:pt x="190" y="80"/>
                    </a:lnTo>
                    <a:lnTo>
                      <a:pt x="190" y="81"/>
                    </a:lnTo>
                    <a:lnTo>
                      <a:pt x="190" y="81"/>
                    </a:lnTo>
                    <a:lnTo>
                      <a:pt x="190" y="82"/>
                    </a:lnTo>
                    <a:lnTo>
                      <a:pt x="190" y="83"/>
                    </a:lnTo>
                    <a:lnTo>
                      <a:pt x="191" y="83"/>
                    </a:lnTo>
                    <a:lnTo>
                      <a:pt x="192" y="83"/>
                    </a:lnTo>
                    <a:lnTo>
                      <a:pt x="192" y="84"/>
                    </a:lnTo>
                    <a:lnTo>
                      <a:pt x="192" y="84"/>
                    </a:lnTo>
                    <a:lnTo>
                      <a:pt x="193" y="84"/>
                    </a:lnTo>
                    <a:lnTo>
                      <a:pt x="193" y="84"/>
                    </a:lnTo>
                    <a:lnTo>
                      <a:pt x="193" y="85"/>
                    </a:lnTo>
                    <a:lnTo>
                      <a:pt x="194" y="85"/>
                    </a:lnTo>
                    <a:lnTo>
                      <a:pt x="194" y="85"/>
                    </a:lnTo>
                    <a:lnTo>
                      <a:pt x="195" y="84"/>
                    </a:lnTo>
                    <a:lnTo>
                      <a:pt x="196" y="84"/>
                    </a:lnTo>
                    <a:lnTo>
                      <a:pt x="196" y="83"/>
                    </a:lnTo>
                    <a:lnTo>
                      <a:pt x="196" y="83"/>
                    </a:lnTo>
                    <a:lnTo>
                      <a:pt x="196" y="83"/>
                    </a:lnTo>
                    <a:lnTo>
                      <a:pt x="197" y="83"/>
                    </a:lnTo>
                    <a:lnTo>
                      <a:pt x="197" y="82"/>
                    </a:lnTo>
                    <a:lnTo>
                      <a:pt x="197" y="81"/>
                    </a:lnTo>
                    <a:lnTo>
                      <a:pt x="197" y="81"/>
                    </a:lnTo>
                    <a:lnTo>
                      <a:pt x="198" y="81"/>
                    </a:lnTo>
                    <a:lnTo>
                      <a:pt x="198" y="80"/>
                    </a:lnTo>
                    <a:lnTo>
                      <a:pt x="199" y="80"/>
                    </a:lnTo>
                    <a:lnTo>
                      <a:pt x="199" y="80"/>
                    </a:lnTo>
                    <a:lnTo>
                      <a:pt x="199" y="80"/>
                    </a:lnTo>
                    <a:lnTo>
                      <a:pt x="200" y="81"/>
                    </a:lnTo>
                    <a:lnTo>
                      <a:pt x="201" y="81"/>
                    </a:lnTo>
                    <a:lnTo>
                      <a:pt x="202" y="81"/>
                    </a:lnTo>
                    <a:lnTo>
                      <a:pt x="203" y="81"/>
                    </a:lnTo>
                    <a:lnTo>
                      <a:pt x="203" y="82"/>
                    </a:lnTo>
                    <a:lnTo>
                      <a:pt x="204" y="82"/>
                    </a:lnTo>
                    <a:lnTo>
                      <a:pt x="205" y="82"/>
                    </a:lnTo>
                    <a:lnTo>
                      <a:pt x="205" y="82"/>
                    </a:lnTo>
                    <a:lnTo>
                      <a:pt x="205" y="82"/>
                    </a:lnTo>
                    <a:lnTo>
                      <a:pt x="206" y="82"/>
                    </a:lnTo>
                    <a:lnTo>
                      <a:pt x="206" y="83"/>
                    </a:lnTo>
                    <a:lnTo>
                      <a:pt x="207" y="83"/>
                    </a:lnTo>
                    <a:lnTo>
                      <a:pt x="208" y="83"/>
                    </a:lnTo>
                    <a:lnTo>
                      <a:pt x="208" y="83"/>
                    </a:lnTo>
                    <a:lnTo>
                      <a:pt x="209" y="84"/>
                    </a:lnTo>
                    <a:lnTo>
                      <a:pt x="210" y="84"/>
                    </a:lnTo>
                    <a:lnTo>
                      <a:pt x="211" y="84"/>
                    </a:lnTo>
                    <a:lnTo>
                      <a:pt x="211" y="85"/>
                    </a:lnTo>
                    <a:lnTo>
                      <a:pt x="211" y="86"/>
                    </a:lnTo>
                    <a:lnTo>
                      <a:pt x="211" y="87"/>
                    </a:lnTo>
                    <a:lnTo>
                      <a:pt x="211" y="87"/>
                    </a:lnTo>
                    <a:lnTo>
                      <a:pt x="211" y="88"/>
                    </a:lnTo>
                    <a:lnTo>
                      <a:pt x="211" y="89"/>
                    </a:lnTo>
                    <a:lnTo>
                      <a:pt x="210" y="89"/>
                    </a:lnTo>
                    <a:lnTo>
                      <a:pt x="210" y="90"/>
                    </a:lnTo>
                    <a:lnTo>
                      <a:pt x="209" y="90"/>
                    </a:lnTo>
                    <a:lnTo>
                      <a:pt x="209" y="90"/>
                    </a:lnTo>
                    <a:lnTo>
                      <a:pt x="208" y="90"/>
                    </a:lnTo>
                    <a:lnTo>
                      <a:pt x="208" y="91"/>
                    </a:lnTo>
                    <a:lnTo>
                      <a:pt x="208" y="91"/>
                    </a:lnTo>
                    <a:lnTo>
                      <a:pt x="208" y="92"/>
                    </a:lnTo>
                    <a:lnTo>
                      <a:pt x="208" y="93"/>
                    </a:lnTo>
                    <a:lnTo>
                      <a:pt x="208" y="93"/>
                    </a:lnTo>
                    <a:lnTo>
                      <a:pt x="208" y="93"/>
                    </a:lnTo>
                    <a:lnTo>
                      <a:pt x="209" y="94"/>
                    </a:lnTo>
                    <a:lnTo>
                      <a:pt x="209" y="95"/>
                    </a:lnTo>
                    <a:lnTo>
                      <a:pt x="209" y="96"/>
                    </a:lnTo>
                    <a:lnTo>
                      <a:pt x="210" y="96"/>
                    </a:lnTo>
                    <a:lnTo>
                      <a:pt x="209" y="96"/>
                    </a:lnTo>
                    <a:lnTo>
                      <a:pt x="209" y="97"/>
                    </a:lnTo>
                    <a:lnTo>
                      <a:pt x="209" y="98"/>
                    </a:lnTo>
                    <a:lnTo>
                      <a:pt x="209" y="98"/>
                    </a:lnTo>
                    <a:lnTo>
                      <a:pt x="208" y="98"/>
                    </a:lnTo>
                    <a:lnTo>
                      <a:pt x="208" y="99"/>
                    </a:lnTo>
                    <a:lnTo>
                      <a:pt x="208" y="99"/>
                    </a:lnTo>
                    <a:lnTo>
                      <a:pt x="207" y="100"/>
                    </a:lnTo>
                    <a:lnTo>
                      <a:pt x="207" y="101"/>
                    </a:lnTo>
                    <a:lnTo>
                      <a:pt x="206" y="102"/>
                    </a:lnTo>
                    <a:lnTo>
                      <a:pt x="206" y="102"/>
                    </a:lnTo>
                    <a:lnTo>
                      <a:pt x="206" y="103"/>
                    </a:lnTo>
                    <a:lnTo>
                      <a:pt x="206" y="104"/>
                    </a:lnTo>
                    <a:lnTo>
                      <a:pt x="206" y="105"/>
                    </a:lnTo>
                    <a:lnTo>
                      <a:pt x="205" y="105"/>
                    </a:lnTo>
                    <a:lnTo>
                      <a:pt x="205" y="105"/>
                    </a:lnTo>
                    <a:lnTo>
                      <a:pt x="205" y="106"/>
                    </a:lnTo>
                    <a:lnTo>
                      <a:pt x="205" y="108"/>
                    </a:lnTo>
                    <a:lnTo>
                      <a:pt x="205" y="108"/>
                    </a:lnTo>
                    <a:lnTo>
                      <a:pt x="204" y="109"/>
                    </a:lnTo>
                    <a:lnTo>
                      <a:pt x="204" y="110"/>
                    </a:lnTo>
                    <a:lnTo>
                      <a:pt x="203" y="111"/>
                    </a:lnTo>
                    <a:lnTo>
                      <a:pt x="203" y="112"/>
                    </a:lnTo>
                    <a:lnTo>
                      <a:pt x="203" y="114"/>
                    </a:lnTo>
                    <a:lnTo>
                      <a:pt x="203" y="114"/>
                    </a:lnTo>
                    <a:lnTo>
                      <a:pt x="204" y="117"/>
                    </a:lnTo>
                    <a:lnTo>
                      <a:pt x="204" y="118"/>
                    </a:lnTo>
                    <a:lnTo>
                      <a:pt x="205" y="119"/>
                    </a:lnTo>
                    <a:lnTo>
                      <a:pt x="206" y="120"/>
                    </a:lnTo>
                    <a:lnTo>
                      <a:pt x="207" y="121"/>
                    </a:lnTo>
                    <a:lnTo>
                      <a:pt x="208" y="121"/>
                    </a:lnTo>
                    <a:lnTo>
                      <a:pt x="208" y="122"/>
                    </a:lnTo>
                    <a:lnTo>
                      <a:pt x="210" y="123"/>
                    </a:lnTo>
                    <a:lnTo>
                      <a:pt x="210" y="124"/>
                    </a:lnTo>
                    <a:lnTo>
                      <a:pt x="211" y="124"/>
                    </a:lnTo>
                    <a:lnTo>
                      <a:pt x="211" y="124"/>
                    </a:lnTo>
                    <a:lnTo>
                      <a:pt x="212" y="124"/>
                    </a:lnTo>
                    <a:lnTo>
                      <a:pt x="213" y="124"/>
                    </a:lnTo>
                    <a:lnTo>
                      <a:pt x="213" y="125"/>
                    </a:lnTo>
                    <a:lnTo>
                      <a:pt x="213" y="126"/>
                    </a:lnTo>
                    <a:lnTo>
                      <a:pt x="214" y="127"/>
                    </a:lnTo>
                    <a:lnTo>
                      <a:pt x="214" y="127"/>
                    </a:lnTo>
                    <a:lnTo>
                      <a:pt x="214" y="127"/>
                    </a:lnTo>
                    <a:lnTo>
                      <a:pt x="215" y="127"/>
                    </a:lnTo>
                    <a:lnTo>
                      <a:pt x="216" y="127"/>
                    </a:lnTo>
                    <a:lnTo>
                      <a:pt x="216" y="127"/>
                    </a:lnTo>
                    <a:lnTo>
                      <a:pt x="216" y="128"/>
                    </a:lnTo>
                    <a:lnTo>
                      <a:pt x="217" y="128"/>
                    </a:lnTo>
                    <a:lnTo>
                      <a:pt x="217" y="129"/>
                    </a:lnTo>
                    <a:lnTo>
                      <a:pt x="218" y="129"/>
                    </a:lnTo>
                    <a:lnTo>
                      <a:pt x="219" y="129"/>
                    </a:lnTo>
                    <a:lnTo>
                      <a:pt x="220" y="129"/>
                    </a:lnTo>
                    <a:lnTo>
                      <a:pt x="220" y="129"/>
                    </a:lnTo>
                    <a:lnTo>
                      <a:pt x="221" y="129"/>
                    </a:lnTo>
                    <a:lnTo>
                      <a:pt x="221" y="130"/>
                    </a:lnTo>
                    <a:lnTo>
                      <a:pt x="220" y="130"/>
                    </a:lnTo>
                    <a:lnTo>
                      <a:pt x="220" y="130"/>
                    </a:lnTo>
                    <a:lnTo>
                      <a:pt x="220" y="130"/>
                    </a:lnTo>
                    <a:lnTo>
                      <a:pt x="219" y="131"/>
                    </a:lnTo>
                    <a:lnTo>
                      <a:pt x="219" y="132"/>
                    </a:lnTo>
                    <a:lnTo>
                      <a:pt x="220" y="132"/>
                    </a:lnTo>
                    <a:lnTo>
                      <a:pt x="220" y="133"/>
                    </a:lnTo>
                    <a:lnTo>
                      <a:pt x="220" y="133"/>
                    </a:lnTo>
                    <a:lnTo>
                      <a:pt x="221" y="134"/>
                    </a:lnTo>
                    <a:lnTo>
                      <a:pt x="222" y="134"/>
                    </a:lnTo>
                    <a:lnTo>
                      <a:pt x="223" y="133"/>
                    </a:lnTo>
                    <a:lnTo>
                      <a:pt x="223" y="133"/>
                    </a:lnTo>
                    <a:lnTo>
                      <a:pt x="223" y="132"/>
                    </a:lnTo>
                    <a:lnTo>
                      <a:pt x="224" y="132"/>
                    </a:lnTo>
                    <a:lnTo>
                      <a:pt x="226" y="133"/>
                    </a:lnTo>
                    <a:lnTo>
                      <a:pt x="226" y="133"/>
                    </a:lnTo>
                    <a:lnTo>
                      <a:pt x="226" y="133"/>
                    </a:lnTo>
                    <a:lnTo>
                      <a:pt x="226" y="134"/>
                    </a:lnTo>
                    <a:lnTo>
                      <a:pt x="226" y="134"/>
                    </a:lnTo>
                    <a:lnTo>
                      <a:pt x="226" y="135"/>
                    </a:lnTo>
                    <a:lnTo>
                      <a:pt x="227" y="134"/>
                    </a:lnTo>
                    <a:lnTo>
                      <a:pt x="227" y="135"/>
                    </a:lnTo>
                    <a:lnTo>
                      <a:pt x="227" y="135"/>
                    </a:lnTo>
                    <a:lnTo>
                      <a:pt x="228" y="135"/>
                    </a:lnTo>
                    <a:lnTo>
                      <a:pt x="229" y="136"/>
                    </a:lnTo>
                    <a:lnTo>
                      <a:pt x="229" y="136"/>
                    </a:lnTo>
                    <a:lnTo>
                      <a:pt x="231" y="136"/>
                    </a:lnTo>
                    <a:lnTo>
                      <a:pt x="232" y="137"/>
                    </a:lnTo>
                    <a:lnTo>
                      <a:pt x="232" y="138"/>
                    </a:lnTo>
                    <a:lnTo>
                      <a:pt x="232" y="139"/>
                    </a:lnTo>
                    <a:lnTo>
                      <a:pt x="232" y="139"/>
                    </a:lnTo>
                    <a:lnTo>
                      <a:pt x="232" y="139"/>
                    </a:lnTo>
                    <a:lnTo>
                      <a:pt x="232" y="139"/>
                    </a:lnTo>
                    <a:lnTo>
                      <a:pt x="233" y="139"/>
                    </a:lnTo>
                    <a:lnTo>
                      <a:pt x="234" y="140"/>
                    </a:lnTo>
                    <a:lnTo>
                      <a:pt x="234" y="141"/>
                    </a:lnTo>
                    <a:lnTo>
                      <a:pt x="235" y="141"/>
                    </a:lnTo>
                    <a:lnTo>
                      <a:pt x="235" y="141"/>
                    </a:lnTo>
                    <a:lnTo>
                      <a:pt x="235" y="142"/>
                    </a:lnTo>
                    <a:lnTo>
                      <a:pt x="236" y="142"/>
                    </a:lnTo>
                    <a:lnTo>
                      <a:pt x="237" y="142"/>
                    </a:lnTo>
                    <a:lnTo>
                      <a:pt x="238" y="142"/>
                    </a:lnTo>
                    <a:lnTo>
                      <a:pt x="238" y="142"/>
                    </a:lnTo>
                    <a:lnTo>
                      <a:pt x="238" y="143"/>
                    </a:lnTo>
                    <a:lnTo>
                      <a:pt x="238" y="144"/>
                    </a:lnTo>
                    <a:lnTo>
                      <a:pt x="238" y="144"/>
                    </a:lnTo>
                    <a:lnTo>
                      <a:pt x="238" y="145"/>
                    </a:lnTo>
                    <a:lnTo>
                      <a:pt x="238" y="145"/>
                    </a:lnTo>
                    <a:lnTo>
                      <a:pt x="238" y="145"/>
                    </a:lnTo>
                    <a:lnTo>
                      <a:pt x="238" y="146"/>
                    </a:lnTo>
                    <a:lnTo>
                      <a:pt x="238" y="147"/>
                    </a:lnTo>
                    <a:lnTo>
                      <a:pt x="238" y="147"/>
                    </a:lnTo>
                    <a:lnTo>
                      <a:pt x="238" y="147"/>
                    </a:lnTo>
                    <a:lnTo>
                      <a:pt x="238" y="148"/>
                    </a:lnTo>
                    <a:lnTo>
                      <a:pt x="238" y="148"/>
                    </a:lnTo>
                    <a:lnTo>
                      <a:pt x="238" y="149"/>
                    </a:lnTo>
                    <a:lnTo>
                      <a:pt x="238" y="150"/>
                    </a:lnTo>
                    <a:lnTo>
                      <a:pt x="238" y="150"/>
                    </a:lnTo>
                    <a:lnTo>
                      <a:pt x="238" y="151"/>
                    </a:lnTo>
                    <a:lnTo>
                      <a:pt x="238" y="151"/>
                    </a:lnTo>
                    <a:lnTo>
                      <a:pt x="238" y="151"/>
                    </a:lnTo>
                    <a:lnTo>
                      <a:pt x="239" y="152"/>
                    </a:lnTo>
                    <a:lnTo>
                      <a:pt x="239" y="153"/>
                    </a:lnTo>
                    <a:lnTo>
                      <a:pt x="240" y="153"/>
                    </a:lnTo>
                    <a:lnTo>
                      <a:pt x="240" y="154"/>
                    </a:lnTo>
                    <a:lnTo>
                      <a:pt x="241" y="154"/>
                    </a:lnTo>
                    <a:lnTo>
                      <a:pt x="241" y="154"/>
                    </a:lnTo>
                    <a:lnTo>
                      <a:pt x="241" y="154"/>
                    </a:lnTo>
                    <a:lnTo>
                      <a:pt x="241" y="156"/>
                    </a:lnTo>
                    <a:lnTo>
                      <a:pt x="241" y="157"/>
                    </a:lnTo>
                    <a:lnTo>
                      <a:pt x="242" y="157"/>
                    </a:lnTo>
                    <a:lnTo>
                      <a:pt x="242" y="157"/>
                    </a:lnTo>
                    <a:lnTo>
                      <a:pt x="241" y="158"/>
                    </a:lnTo>
                    <a:lnTo>
                      <a:pt x="241" y="159"/>
                    </a:lnTo>
                    <a:lnTo>
                      <a:pt x="241" y="159"/>
                    </a:lnTo>
                    <a:lnTo>
                      <a:pt x="241" y="159"/>
                    </a:lnTo>
                    <a:lnTo>
                      <a:pt x="240" y="159"/>
                    </a:lnTo>
                    <a:lnTo>
                      <a:pt x="239" y="159"/>
                    </a:lnTo>
                    <a:lnTo>
                      <a:pt x="239" y="160"/>
                    </a:lnTo>
                    <a:lnTo>
                      <a:pt x="238" y="160"/>
                    </a:lnTo>
                    <a:lnTo>
                      <a:pt x="238" y="160"/>
                    </a:lnTo>
                    <a:lnTo>
                      <a:pt x="238" y="162"/>
                    </a:lnTo>
                    <a:lnTo>
                      <a:pt x="238" y="162"/>
                    </a:lnTo>
                    <a:lnTo>
                      <a:pt x="238" y="163"/>
                    </a:lnTo>
                    <a:lnTo>
                      <a:pt x="239" y="164"/>
                    </a:lnTo>
                    <a:lnTo>
                      <a:pt x="240" y="163"/>
                    </a:lnTo>
                    <a:lnTo>
                      <a:pt x="241" y="163"/>
                    </a:lnTo>
                    <a:lnTo>
                      <a:pt x="241" y="164"/>
                    </a:lnTo>
                    <a:lnTo>
                      <a:pt x="241" y="166"/>
                    </a:lnTo>
                    <a:lnTo>
                      <a:pt x="241" y="166"/>
                    </a:lnTo>
                    <a:lnTo>
                      <a:pt x="241" y="166"/>
                    </a:lnTo>
                    <a:lnTo>
                      <a:pt x="242" y="168"/>
                    </a:lnTo>
                    <a:lnTo>
                      <a:pt x="242" y="169"/>
                    </a:lnTo>
                    <a:lnTo>
                      <a:pt x="243" y="169"/>
                    </a:lnTo>
                    <a:lnTo>
                      <a:pt x="243" y="170"/>
                    </a:lnTo>
                    <a:lnTo>
                      <a:pt x="244" y="170"/>
                    </a:lnTo>
                    <a:lnTo>
                      <a:pt x="244" y="171"/>
                    </a:lnTo>
                    <a:lnTo>
                      <a:pt x="244" y="172"/>
                    </a:lnTo>
                    <a:lnTo>
                      <a:pt x="244" y="172"/>
                    </a:lnTo>
                    <a:lnTo>
                      <a:pt x="244" y="172"/>
                    </a:lnTo>
                    <a:lnTo>
                      <a:pt x="244" y="173"/>
                    </a:lnTo>
                    <a:lnTo>
                      <a:pt x="244" y="174"/>
                    </a:lnTo>
                    <a:lnTo>
                      <a:pt x="244" y="174"/>
                    </a:lnTo>
                    <a:lnTo>
                      <a:pt x="245" y="174"/>
                    </a:lnTo>
                    <a:lnTo>
                      <a:pt x="246" y="175"/>
                    </a:lnTo>
                    <a:lnTo>
                      <a:pt x="247" y="175"/>
                    </a:lnTo>
                    <a:lnTo>
                      <a:pt x="247" y="175"/>
                    </a:lnTo>
                    <a:lnTo>
                      <a:pt x="248" y="176"/>
                    </a:lnTo>
                    <a:lnTo>
                      <a:pt x="249" y="176"/>
                    </a:lnTo>
                    <a:lnTo>
                      <a:pt x="249" y="175"/>
                    </a:lnTo>
                    <a:lnTo>
                      <a:pt x="249" y="175"/>
                    </a:lnTo>
                    <a:lnTo>
                      <a:pt x="249" y="174"/>
                    </a:lnTo>
                    <a:lnTo>
                      <a:pt x="249" y="174"/>
                    </a:lnTo>
                    <a:lnTo>
                      <a:pt x="247" y="174"/>
                    </a:lnTo>
                    <a:lnTo>
                      <a:pt x="247" y="173"/>
                    </a:lnTo>
                    <a:lnTo>
                      <a:pt x="247" y="172"/>
                    </a:lnTo>
                    <a:lnTo>
                      <a:pt x="249" y="172"/>
                    </a:lnTo>
                    <a:lnTo>
                      <a:pt x="249" y="172"/>
                    </a:lnTo>
                    <a:lnTo>
                      <a:pt x="250" y="174"/>
                    </a:lnTo>
                    <a:lnTo>
                      <a:pt x="251" y="175"/>
                    </a:lnTo>
                    <a:lnTo>
                      <a:pt x="252" y="176"/>
                    </a:lnTo>
                    <a:lnTo>
                      <a:pt x="252" y="177"/>
                    </a:lnTo>
                    <a:lnTo>
                      <a:pt x="253" y="177"/>
                    </a:lnTo>
                    <a:lnTo>
                      <a:pt x="254" y="176"/>
                    </a:lnTo>
                    <a:lnTo>
                      <a:pt x="255" y="176"/>
                    </a:lnTo>
                    <a:lnTo>
                      <a:pt x="255" y="176"/>
                    </a:lnTo>
                    <a:lnTo>
                      <a:pt x="255" y="177"/>
                    </a:lnTo>
                    <a:lnTo>
                      <a:pt x="255" y="178"/>
                    </a:lnTo>
                    <a:lnTo>
                      <a:pt x="255" y="178"/>
                    </a:lnTo>
                    <a:lnTo>
                      <a:pt x="255" y="179"/>
                    </a:lnTo>
                    <a:lnTo>
                      <a:pt x="255" y="181"/>
                    </a:lnTo>
                    <a:lnTo>
                      <a:pt x="255" y="181"/>
                    </a:lnTo>
                    <a:lnTo>
                      <a:pt x="255" y="181"/>
                    </a:lnTo>
                    <a:lnTo>
                      <a:pt x="255" y="182"/>
                    </a:lnTo>
                    <a:lnTo>
                      <a:pt x="255" y="183"/>
                    </a:lnTo>
                    <a:lnTo>
                      <a:pt x="254" y="183"/>
                    </a:lnTo>
                    <a:lnTo>
                      <a:pt x="253" y="183"/>
                    </a:lnTo>
                    <a:lnTo>
                      <a:pt x="253" y="184"/>
                    </a:lnTo>
                    <a:lnTo>
                      <a:pt x="253" y="184"/>
                    </a:lnTo>
                    <a:lnTo>
                      <a:pt x="253" y="185"/>
                    </a:lnTo>
                    <a:lnTo>
                      <a:pt x="253" y="185"/>
                    </a:lnTo>
                    <a:lnTo>
                      <a:pt x="253" y="186"/>
                    </a:lnTo>
                    <a:lnTo>
                      <a:pt x="254" y="186"/>
                    </a:lnTo>
                    <a:lnTo>
                      <a:pt x="255" y="186"/>
                    </a:lnTo>
                    <a:lnTo>
                      <a:pt x="255" y="186"/>
                    </a:lnTo>
                    <a:lnTo>
                      <a:pt x="255" y="187"/>
                    </a:lnTo>
                    <a:lnTo>
                      <a:pt x="255" y="188"/>
                    </a:lnTo>
                    <a:lnTo>
                      <a:pt x="255" y="188"/>
                    </a:lnTo>
                    <a:lnTo>
                      <a:pt x="255" y="188"/>
                    </a:lnTo>
                    <a:lnTo>
                      <a:pt x="255" y="188"/>
                    </a:lnTo>
                    <a:lnTo>
                      <a:pt x="254" y="188"/>
                    </a:lnTo>
                    <a:lnTo>
                      <a:pt x="254" y="188"/>
                    </a:lnTo>
                    <a:lnTo>
                      <a:pt x="253" y="188"/>
                    </a:lnTo>
                    <a:lnTo>
                      <a:pt x="253" y="188"/>
                    </a:lnTo>
                    <a:lnTo>
                      <a:pt x="253" y="188"/>
                    </a:lnTo>
                    <a:lnTo>
                      <a:pt x="253" y="189"/>
                    </a:lnTo>
                    <a:lnTo>
                      <a:pt x="253" y="189"/>
                    </a:lnTo>
                    <a:lnTo>
                      <a:pt x="253" y="190"/>
                    </a:lnTo>
                    <a:lnTo>
                      <a:pt x="253" y="191"/>
                    </a:lnTo>
                    <a:lnTo>
                      <a:pt x="254" y="191"/>
                    </a:lnTo>
                    <a:lnTo>
                      <a:pt x="254" y="191"/>
                    </a:lnTo>
                    <a:lnTo>
                      <a:pt x="254" y="192"/>
                    </a:lnTo>
                    <a:lnTo>
                      <a:pt x="254" y="193"/>
                    </a:lnTo>
                    <a:lnTo>
                      <a:pt x="253" y="194"/>
                    </a:lnTo>
                    <a:lnTo>
                      <a:pt x="253" y="194"/>
                    </a:lnTo>
                    <a:lnTo>
                      <a:pt x="253" y="196"/>
                    </a:lnTo>
                    <a:lnTo>
                      <a:pt x="252" y="197"/>
                    </a:lnTo>
                    <a:lnTo>
                      <a:pt x="251" y="197"/>
                    </a:lnTo>
                    <a:lnTo>
                      <a:pt x="250" y="197"/>
                    </a:lnTo>
                    <a:lnTo>
                      <a:pt x="250" y="197"/>
                    </a:lnTo>
                    <a:lnTo>
                      <a:pt x="249" y="197"/>
                    </a:lnTo>
                    <a:lnTo>
                      <a:pt x="248" y="195"/>
                    </a:lnTo>
                    <a:lnTo>
                      <a:pt x="248" y="194"/>
                    </a:lnTo>
                    <a:lnTo>
                      <a:pt x="247" y="194"/>
                    </a:lnTo>
                    <a:lnTo>
                      <a:pt x="247" y="195"/>
                    </a:lnTo>
                    <a:lnTo>
                      <a:pt x="246" y="195"/>
                    </a:lnTo>
                    <a:lnTo>
                      <a:pt x="246" y="196"/>
                    </a:lnTo>
                    <a:lnTo>
                      <a:pt x="246" y="197"/>
                    </a:lnTo>
                    <a:lnTo>
                      <a:pt x="246" y="197"/>
                    </a:lnTo>
                    <a:lnTo>
                      <a:pt x="245" y="198"/>
                    </a:lnTo>
                    <a:lnTo>
                      <a:pt x="245" y="199"/>
                    </a:lnTo>
                    <a:lnTo>
                      <a:pt x="245" y="200"/>
                    </a:lnTo>
                    <a:lnTo>
                      <a:pt x="244" y="201"/>
                    </a:lnTo>
                    <a:lnTo>
                      <a:pt x="244" y="202"/>
                    </a:lnTo>
                    <a:lnTo>
                      <a:pt x="244" y="203"/>
                    </a:lnTo>
                    <a:lnTo>
                      <a:pt x="244" y="203"/>
                    </a:lnTo>
                    <a:lnTo>
                      <a:pt x="244" y="203"/>
                    </a:lnTo>
                    <a:lnTo>
                      <a:pt x="244" y="203"/>
                    </a:lnTo>
                    <a:lnTo>
                      <a:pt x="244" y="204"/>
                    </a:lnTo>
                    <a:lnTo>
                      <a:pt x="243" y="204"/>
                    </a:lnTo>
                    <a:lnTo>
                      <a:pt x="242" y="203"/>
                    </a:lnTo>
                    <a:lnTo>
                      <a:pt x="242" y="203"/>
                    </a:lnTo>
                    <a:lnTo>
                      <a:pt x="242" y="202"/>
                    </a:lnTo>
                    <a:lnTo>
                      <a:pt x="243" y="201"/>
                    </a:lnTo>
                    <a:lnTo>
                      <a:pt x="243" y="200"/>
                    </a:lnTo>
                    <a:lnTo>
                      <a:pt x="243" y="199"/>
                    </a:lnTo>
                    <a:lnTo>
                      <a:pt x="243" y="198"/>
                    </a:lnTo>
                    <a:lnTo>
                      <a:pt x="242" y="197"/>
                    </a:lnTo>
                    <a:lnTo>
                      <a:pt x="241" y="197"/>
                    </a:lnTo>
                    <a:lnTo>
                      <a:pt x="241" y="197"/>
                    </a:lnTo>
                    <a:lnTo>
                      <a:pt x="240" y="197"/>
                    </a:lnTo>
                    <a:lnTo>
                      <a:pt x="239" y="197"/>
                    </a:lnTo>
                    <a:lnTo>
                      <a:pt x="238" y="198"/>
                    </a:lnTo>
                    <a:lnTo>
                      <a:pt x="238" y="199"/>
                    </a:lnTo>
                    <a:lnTo>
                      <a:pt x="239" y="200"/>
                    </a:lnTo>
                    <a:lnTo>
                      <a:pt x="240" y="201"/>
                    </a:lnTo>
                    <a:lnTo>
                      <a:pt x="240" y="202"/>
                    </a:lnTo>
                    <a:lnTo>
                      <a:pt x="241" y="202"/>
                    </a:lnTo>
                    <a:lnTo>
                      <a:pt x="241" y="203"/>
                    </a:lnTo>
                    <a:lnTo>
                      <a:pt x="241" y="203"/>
                    </a:lnTo>
                    <a:lnTo>
                      <a:pt x="241" y="204"/>
                    </a:lnTo>
                    <a:lnTo>
                      <a:pt x="241" y="204"/>
                    </a:lnTo>
                    <a:lnTo>
                      <a:pt x="240" y="204"/>
                    </a:lnTo>
                    <a:lnTo>
                      <a:pt x="240" y="205"/>
                    </a:lnTo>
                    <a:lnTo>
                      <a:pt x="240" y="206"/>
                    </a:lnTo>
                    <a:lnTo>
                      <a:pt x="241" y="206"/>
                    </a:lnTo>
                    <a:lnTo>
                      <a:pt x="241" y="207"/>
                    </a:lnTo>
                    <a:lnTo>
                      <a:pt x="241" y="208"/>
                    </a:lnTo>
                    <a:lnTo>
                      <a:pt x="242" y="208"/>
                    </a:lnTo>
                    <a:lnTo>
                      <a:pt x="241" y="209"/>
                    </a:lnTo>
                    <a:lnTo>
                      <a:pt x="241" y="209"/>
                    </a:lnTo>
                    <a:lnTo>
                      <a:pt x="241" y="210"/>
                    </a:lnTo>
                    <a:lnTo>
                      <a:pt x="240" y="210"/>
                    </a:lnTo>
                    <a:lnTo>
                      <a:pt x="239" y="210"/>
                    </a:lnTo>
                    <a:lnTo>
                      <a:pt x="238" y="210"/>
                    </a:lnTo>
                    <a:lnTo>
                      <a:pt x="238" y="211"/>
                    </a:lnTo>
                    <a:lnTo>
                      <a:pt x="238" y="212"/>
                    </a:lnTo>
                    <a:lnTo>
                      <a:pt x="239" y="212"/>
                    </a:lnTo>
                    <a:lnTo>
                      <a:pt x="240" y="212"/>
                    </a:lnTo>
                    <a:lnTo>
                      <a:pt x="241" y="212"/>
                    </a:lnTo>
                    <a:lnTo>
                      <a:pt x="241" y="214"/>
                    </a:lnTo>
                    <a:lnTo>
                      <a:pt x="240" y="214"/>
                    </a:lnTo>
                    <a:lnTo>
                      <a:pt x="239" y="215"/>
                    </a:lnTo>
                    <a:lnTo>
                      <a:pt x="238" y="215"/>
                    </a:lnTo>
                    <a:lnTo>
                      <a:pt x="238" y="215"/>
                    </a:lnTo>
                    <a:lnTo>
                      <a:pt x="237" y="215"/>
                    </a:lnTo>
                    <a:lnTo>
                      <a:pt x="235" y="215"/>
                    </a:lnTo>
                    <a:lnTo>
                      <a:pt x="235" y="215"/>
                    </a:lnTo>
                    <a:lnTo>
                      <a:pt x="235" y="215"/>
                    </a:lnTo>
                    <a:lnTo>
                      <a:pt x="235" y="216"/>
                    </a:lnTo>
                    <a:lnTo>
                      <a:pt x="237" y="217"/>
                    </a:lnTo>
                    <a:lnTo>
                      <a:pt x="238" y="218"/>
                    </a:lnTo>
                    <a:lnTo>
                      <a:pt x="238" y="218"/>
                    </a:lnTo>
                    <a:lnTo>
                      <a:pt x="238" y="218"/>
                    </a:lnTo>
                    <a:lnTo>
                      <a:pt x="238" y="218"/>
                    </a:lnTo>
                    <a:lnTo>
                      <a:pt x="239" y="219"/>
                    </a:lnTo>
                    <a:lnTo>
                      <a:pt x="239" y="220"/>
                    </a:lnTo>
                    <a:lnTo>
                      <a:pt x="238" y="221"/>
                    </a:lnTo>
                    <a:lnTo>
                      <a:pt x="238" y="221"/>
                    </a:lnTo>
                    <a:lnTo>
                      <a:pt x="237" y="222"/>
                    </a:lnTo>
                    <a:lnTo>
                      <a:pt x="236" y="222"/>
                    </a:lnTo>
                    <a:lnTo>
                      <a:pt x="236" y="223"/>
                    </a:lnTo>
                    <a:lnTo>
                      <a:pt x="236" y="226"/>
                    </a:lnTo>
                    <a:lnTo>
                      <a:pt x="236" y="227"/>
                    </a:lnTo>
                    <a:lnTo>
                      <a:pt x="235" y="227"/>
                    </a:lnTo>
                    <a:lnTo>
                      <a:pt x="235" y="227"/>
                    </a:lnTo>
                    <a:lnTo>
                      <a:pt x="234" y="227"/>
                    </a:lnTo>
                    <a:lnTo>
                      <a:pt x="232" y="227"/>
                    </a:lnTo>
                    <a:lnTo>
                      <a:pt x="231" y="227"/>
                    </a:lnTo>
                    <a:lnTo>
                      <a:pt x="229" y="227"/>
                    </a:lnTo>
                    <a:lnTo>
                      <a:pt x="228" y="227"/>
                    </a:lnTo>
                    <a:lnTo>
                      <a:pt x="226" y="227"/>
                    </a:lnTo>
                    <a:lnTo>
                      <a:pt x="226" y="227"/>
                    </a:lnTo>
                    <a:lnTo>
                      <a:pt x="225" y="227"/>
                    </a:lnTo>
                    <a:lnTo>
                      <a:pt x="224" y="227"/>
                    </a:lnTo>
                    <a:lnTo>
                      <a:pt x="220" y="228"/>
                    </a:lnTo>
                    <a:lnTo>
                      <a:pt x="219" y="228"/>
                    </a:lnTo>
                    <a:lnTo>
                      <a:pt x="217" y="228"/>
                    </a:lnTo>
                    <a:lnTo>
                      <a:pt x="213" y="229"/>
                    </a:lnTo>
                    <a:lnTo>
                      <a:pt x="212" y="229"/>
                    </a:lnTo>
                    <a:lnTo>
                      <a:pt x="211" y="229"/>
                    </a:lnTo>
                    <a:lnTo>
                      <a:pt x="211" y="229"/>
                    </a:lnTo>
                    <a:lnTo>
                      <a:pt x="211" y="229"/>
                    </a:lnTo>
                    <a:lnTo>
                      <a:pt x="210" y="229"/>
                    </a:lnTo>
                    <a:lnTo>
                      <a:pt x="210" y="228"/>
                    </a:lnTo>
                    <a:lnTo>
                      <a:pt x="211" y="227"/>
                    </a:lnTo>
                    <a:lnTo>
                      <a:pt x="211" y="227"/>
                    </a:lnTo>
                    <a:lnTo>
                      <a:pt x="211" y="227"/>
                    </a:lnTo>
                    <a:lnTo>
                      <a:pt x="211" y="227"/>
                    </a:lnTo>
                    <a:lnTo>
                      <a:pt x="211" y="226"/>
                    </a:lnTo>
                    <a:lnTo>
                      <a:pt x="211" y="225"/>
                    </a:lnTo>
                    <a:lnTo>
                      <a:pt x="211" y="225"/>
                    </a:lnTo>
                    <a:lnTo>
                      <a:pt x="211" y="224"/>
                    </a:lnTo>
                    <a:lnTo>
                      <a:pt x="211" y="224"/>
                    </a:lnTo>
                    <a:lnTo>
                      <a:pt x="212" y="224"/>
                    </a:lnTo>
                    <a:lnTo>
                      <a:pt x="212" y="223"/>
                    </a:lnTo>
                    <a:lnTo>
                      <a:pt x="213" y="223"/>
                    </a:lnTo>
                    <a:lnTo>
                      <a:pt x="214" y="222"/>
                    </a:lnTo>
                    <a:lnTo>
                      <a:pt x="214" y="222"/>
                    </a:lnTo>
                    <a:lnTo>
                      <a:pt x="214" y="221"/>
                    </a:lnTo>
                    <a:lnTo>
                      <a:pt x="214" y="221"/>
                    </a:lnTo>
                    <a:lnTo>
                      <a:pt x="214" y="220"/>
                    </a:lnTo>
                    <a:lnTo>
                      <a:pt x="215" y="219"/>
                    </a:lnTo>
                    <a:lnTo>
                      <a:pt x="215" y="219"/>
                    </a:lnTo>
                    <a:lnTo>
                      <a:pt x="215" y="219"/>
                    </a:lnTo>
                    <a:lnTo>
                      <a:pt x="215" y="219"/>
                    </a:lnTo>
                    <a:lnTo>
                      <a:pt x="215" y="219"/>
                    </a:lnTo>
                    <a:lnTo>
                      <a:pt x="216" y="219"/>
                    </a:lnTo>
                    <a:lnTo>
                      <a:pt x="216" y="219"/>
                    </a:lnTo>
                    <a:lnTo>
                      <a:pt x="216" y="218"/>
                    </a:lnTo>
                    <a:lnTo>
                      <a:pt x="216" y="218"/>
                    </a:lnTo>
                    <a:lnTo>
                      <a:pt x="217" y="218"/>
                    </a:lnTo>
                    <a:lnTo>
                      <a:pt x="217" y="218"/>
                    </a:lnTo>
                    <a:lnTo>
                      <a:pt x="217" y="217"/>
                    </a:lnTo>
                    <a:lnTo>
                      <a:pt x="217" y="218"/>
                    </a:lnTo>
                    <a:lnTo>
                      <a:pt x="217" y="217"/>
                    </a:lnTo>
                    <a:lnTo>
                      <a:pt x="218" y="217"/>
                    </a:lnTo>
                    <a:lnTo>
                      <a:pt x="218" y="216"/>
                    </a:lnTo>
                    <a:lnTo>
                      <a:pt x="218" y="215"/>
                    </a:lnTo>
                    <a:lnTo>
                      <a:pt x="219" y="215"/>
                    </a:lnTo>
                    <a:lnTo>
                      <a:pt x="219" y="215"/>
                    </a:lnTo>
                    <a:lnTo>
                      <a:pt x="220" y="215"/>
                    </a:lnTo>
                    <a:lnTo>
                      <a:pt x="220" y="215"/>
                    </a:lnTo>
                    <a:lnTo>
                      <a:pt x="220" y="214"/>
                    </a:lnTo>
                    <a:lnTo>
                      <a:pt x="220" y="213"/>
                    </a:lnTo>
                    <a:lnTo>
                      <a:pt x="221" y="212"/>
                    </a:lnTo>
                    <a:lnTo>
                      <a:pt x="220" y="212"/>
                    </a:lnTo>
                    <a:lnTo>
                      <a:pt x="220" y="212"/>
                    </a:lnTo>
                    <a:lnTo>
                      <a:pt x="220" y="212"/>
                    </a:lnTo>
                    <a:lnTo>
                      <a:pt x="220" y="211"/>
                    </a:lnTo>
                    <a:lnTo>
                      <a:pt x="220" y="210"/>
                    </a:lnTo>
                    <a:lnTo>
                      <a:pt x="220" y="209"/>
                    </a:lnTo>
                    <a:lnTo>
                      <a:pt x="220" y="209"/>
                    </a:lnTo>
                    <a:lnTo>
                      <a:pt x="220" y="208"/>
                    </a:lnTo>
                    <a:lnTo>
                      <a:pt x="219" y="208"/>
                    </a:lnTo>
                    <a:lnTo>
                      <a:pt x="218" y="208"/>
                    </a:lnTo>
                    <a:lnTo>
                      <a:pt x="218" y="207"/>
                    </a:lnTo>
                    <a:lnTo>
                      <a:pt x="218" y="208"/>
                    </a:lnTo>
                    <a:lnTo>
                      <a:pt x="217" y="208"/>
                    </a:lnTo>
                    <a:lnTo>
                      <a:pt x="217" y="207"/>
                    </a:lnTo>
                    <a:lnTo>
                      <a:pt x="217" y="207"/>
                    </a:lnTo>
                    <a:lnTo>
                      <a:pt x="217" y="206"/>
                    </a:lnTo>
                    <a:lnTo>
                      <a:pt x="217" y="206"/>
                    </a:lnTo>
                    <a:lnTo>
                      <a:pt x="217" y="206"/>
                    </a:lnTo>
                    <a:lnTo>
                      <a:pt x="217" y="205"/>
                    </a:lnTo>
                    <a:lnTo>
                      <a:pt x="217" y="205"/>
                    </a:lnTo>
                    <a:lnTo>
                      <a:pt x="217" y="204"/>
                    </a:lnTo>
                    <a:lnTo>
                      <a:pt x="217" y="205"/>
                    </a:lnTo>
                    <a:lnTo>
                      <a:pt x="217" y="204"/>
                    </a:lnTo>
                    <a:lnTo>
                      <a:pt x="216" y="204"/>
                    </a:lnTo>
                    <a:lnTo>
                      <a:pt x="216" y="204"/>
                    </a:lnTo>
                    <a:lnTo>
                      <a:pt x="217" y="204"/>
                    </a:lnTo>
                    <a:lnTo>
                      <a:pt x="216" y="203"/>
                    </a:lnTo>
                    <a:lnTo>
                      <a:pt x="217" y="203"/>
                    </a:lnTo>
                    <a:lnTo>
                      <a:pt x="214" y="204"/>
                    </a:lnTo>
                    <a:lnTo>
                      <a:pt x="210" y="204"/>
                    </a:lnTo>
                    <a:lnTo>
                      <a:pt x="202" y="204"/>
                    </a:lnTo>
                    <a:lnTo>
                      <a:pt x="200" y="204"/>
                    </a:lnTo>
                    <a:lnTo>
                      <a:pt x="199" y="204"/>
                    </a:lnTo>
                    <a:lnTo>
                      <a:pt x="199" y="204"/>
                    </a:lnTo>
                    <a:lnTo>
                      <a:pt x="199" y="204"/>
                    </a:lnTo>
                    <a:lnTo>
                      <a:pt x="198" y="204"/>
                    </a:lnTo>
                    <a:lnTo>
                      <a:pt x="197" y="204"/>
                    </a:lnTo>
                    <a:lnTo>
                      <a:pt x="196" y="204"/>
                    </a:lnTo>
                    <a:lnTo>
                      <a:pt x="196" y="204"/>
                    </a:lnTo>
                    <a:lnTo>
                      <a:pt x="195" y="204"/>
                    </a:lnTo>
                    <a:lnTo>
                      <a:pt x="194" y="204"/>
                    </a:lnTo>
                    <a:lnTo>
                      <a:pt x="194" y="204"/>
                    </a:lnTo>
                    <a:lnTo>
                      <a:pt x="193" y="204"/>
                    </a:lnTo>
                    <a:lnTo>
                      <a:pt x="193" y="204"/>
                    </a:lnTo>
                    <a:lnTo>
                      <a:pt x="192" y="204"/>
                    </a:lnTo>
                    <a:lnTo>
                      <a:pt x="191" y="204"/>
                    </a:lnTo>
                    <a:lnTo>
                      <a:pt x="190" y="205"/>
                    </a:lnTo>
                    <a:lnTo>
                      <a:pt x="190" y="205"/>
                    </a:lnTo>
                    <a:lnTo>
                      <a:pt x="189" y="205"/>
                    </a:lnTo>
                    <a:lnTo>
                      <a:pt x="188" y="205"/>
                    </a:lnTo>
                    <a:lnTo>
                      <a:pt x="188" y="205"/>
                    </a:lnTo>
                    <a:lnTo>
                      <a:pt x="187" y="205"/>
                    </a:lnTo>
                    <a:lnTo>
                      <a:pt x="186" y="205"/>
                    </a:lnTo>
                    <a:lnTo>
                      <a:pt x="184" y="205"/>
                    </a:lnTo>
                    <a:lnTo>
                      <a:pt x="184" y="205"/>
                    </a:lnTo>
                    <a:lnTo>
                      <a:pt x="183" y="205"/>
                    </a:lnTo>
                    <a:lnTo>
                      <a:pt x="182" y="205"/>
                    </a:lnTo>
                    <a:lnTo>
                      <a:pt x="181" y="205"/>
                    </a:lnTo>
                    <a:lnTo>
                      <a:pt x="181" y="205"/>
                    </a:lnTo>
                    <a:lnTo>
                      <a:pt x="180" y="205"/>
                    </a:lnTo>
                    <a:lnTo>
                      <a:pt x="179" y="205"/>
                    </a:lnTo>
                    <a:lnTo>
                      <a:pt x="178" y="206"/>
                    </a:lnTo>
                    <a:lnTo>
                      <a:pt x="178" y="206"/>
                    </a:lnTo>
                    <a:lnTo>
                      <a:pt x="177" y="206"/>
                    </a:lnTo>
                    <a:lnTo>
                      <a:pt x="177" y="206"/>
                    </a:lnTo>
                    <a:lnTo>
                      <a:pt x="176" y="206"/>
                    </a:lnTo>
                    <a:lnTo>
                      <a:pt x="175" y="206"/>
                    </a:lnTo>
                    <a:lnTo>
                      <a:pt x="175" y="206"/>
                    </a:lnTo>
                    <a:lnTo>
                      <a:pt x="170" y="206"/>
                    </a:lnTo>
                    <a:lnTo>
                      <a:pt x="169" y="206"/>
                    </a:lnTo>
                    <a:lnTo>
                      <a:pt x="169" y="206"/>
                    </a:lnTo>
                    <a:lnTo>
                      <a:pt x="168" y="206"/>
                    </a:lnTo>
                    <a:lnTo>
                      <a:pt x="166" y="206"/>
                    </a:lnTo>
                    <a:lnTo>
                      <a:pt x="165" y="206"/>
                    </a:lnTo>
                    <a:lnTo>
                      <a:pt x="164" y="206"/>
                    </a:lnTo>
                    <a:lnTo>
                      <a:pt x="163" y="206"/>
                    </a:lnTo>
                    <a:lnTo>
                      <a:pt x="163" y="206"/>
                    </a:lnTo>
                    <a:lnTo>
                      <a:pt x="162" y="206"/>
                    </a:lnTo>
                    <a:lnTo>
                      <a:pt x="161" y="206"/>
                    </a:lnTo>
                    <a:lnTo>
                      <a:pt x="160" y="206"/>
                    </a:lnTo>
                    <a:lnTo>
                      <a:pt x="160" y="206"/>
                    </a:lnTo>
                    <a:lnTo>
                      <a:pt x="160" y="206"/>
                    </a:lnTo>
                    <a:lnTo>
                      <a:pt x="158" y="206"/>
                    </a:lnTo>
                    <a:lnTo>
                      <a:pt x="157" y="206"/>
                    </a:lnTo>
                    <a:lnTo>
                      <a:pt x="157" y="206"/>
                    </a:lnTo>
                    <a:lnTo>
                      <a:pt x="156" y="206"/>
                    </a:lnTo>
                    <a:lnTo>
                      <a:pt x="155" y="206"/>
                    </a:lnTo>
                    <a:lnTo>
                      <a:pt x="154" y="206"/>
                    </a:lnTo>
                    <a:lnTo>
                      <a:pt x="154" y="206"/>
                    </a:lnTo>
                    <a:lnTo>
                      <a:pt x="146" y="207"/>
                    </a:lnTo>
                    <a:lnTo>
                      <a:pt x="145" y="207"/>
                    </a:lnTo>
                    <a:lnTo>
                      <a:pt x="145" y="207"/>
                    </a:lnTo>
                    <a:lnTo>
                      <a:pt x="144" y="207"/>
                    </a:lnTo>
                    <a:lnTo>
                      <a:pt x="142" y="207"/>
                    </a:lnTo>
                    <a:lnTo>
                      <a:pt x="141" y="207"/>
                    </a:lnTo>
                    <a:lnTo>
                      <a:pt x="140" y="207"/>
                    </a:lnTo>
                    <a:lnTo>
                      <a:pt x="139" y="207"/>
                    </a:lnTo>
                    <a:lnTo>
                      <a:pt x="139" y="207"/>
                    </a:lnTo>
                    <a:lnTo>
                      <a:pt x="138" y="207"/>
                    </a:lnTo>
                    <a:lnTo>
                      <a:pt x="137" y="207"/>
                    </a:lnTo>
                    <a:lnTo>
                      <a:pt x="136" y="207"/>
                    </a:lnTo>
                    <a:lnTo>
                      <a:pt x="136" y="207"/>
                    </a:lnTo>
                    <a:lnTo>
                      <a:pt x="135" y="208"/>
                    </a:lnTo>
                    <a:lnTo>
                      <a:pt x="134" y="208"/>
                    </a:lnTo>
                    <a:lnTo>
                      <a:pt x="133" y="208"/>
                    </a:lnTo>
                    <a:lnTo>
                      <a:pt x="133" y="208"/>
                    </a:lnTo>
                    <a:lnTo>
                      <a:pt x="132" y="208"/>
                    </a:lnTo>
                    <a:lnTo>
                      <a:pt x="131" y="208"/>
                    </a:lnTo>
                    <a:lnTo>
                      <a:pt x="130" y="208"/>
                    </a:lnTo>
                    <a:lnTo>
                      <a:pt x="128" y="208"/>
                    </a:lnTo>
                    <a:lnTo>
                      <a:pt x="127" y="208"/>
                    </a:lnTo>
                    <a:lnTo>
                      <a:pt x="127" y="208"/>
                    </a:lnTo>
                    <a:lnTo>
                      <a:pt x="126" y="208"/>
                    </a:lnTo>
                    <a:lnTo>
                      <a:pt x="125" y="208"/>
                    </a:lnTo>
                    <a:lnTo>
                      <a:pt x="124" y="208"/>
                    </a:lnTo>
                    <a:lnTo>
                      <a:pt x="124" y="208"/>
                    </a:lnTo>
                    <a:lnTo>
                      <a:pt x="123" y="208"/>
                    </a:lnTo>
                    <a:lnTo>
                      <a:pt x="122" y="208"/>
                    </a:lnTo>
                    <a:lnTo>
                      <a:pt x="122" y="208"/>
                    </a:lnTo>
                    <a:lnTo>
                      <a:pt x="121" y="208"/>
                    </a:lnTo>
                    <a:lnTo>
                      <a:pt x="121" y="208"/>
                    </a:lnTo>
                    <a:lnTo>
                      <a:pt x="119" y="208"/>
                    </a:lnTo>
                    <a:lnTo>
                      <a:pt x="118" y="208"/>
                    </a:lnTo>
                    <a:lnTo>
                      <a:pt x="118" y="208"/>
                    </a:lnTo>
                    <a:lnTo>
                      <a:pt x="117" y="208"/>
                    </a:lnTo>
                    <a:lnTo>
                      <a:pt x="117" y="209"/>
                    </a:lnTo>
                    <a:lnTo>
                      <a:pt x="116" y="209"/>
                    </a:lnTo>
                    <a:lnTo>
                      <a:pt x="116" y="209"/>
                    </a:lnTo>
                    <a:lnTo>
                      <a:pt x="115" y="209"/>
                    </a:lnTo>
                    <a:lnTo>
                      <a:pt x="115" y="209"/>
                    </a:lnTo>
                    <a:lnTo>
                      <a:pt x="113" y="209"/>
                    </a:lnTo>
                    <a:lnTo>
                      <a:pt x="112" y="209"/>
                    </a:lnTo>
                    <a:lnTo>
                      <a:pt x="112" y="209"/>
                    </a:lnTo>
                    <a:lnTo>
                      <a:pt x="111" y="209"/>
                    </a:lnTo>
                    <a:lnTo>
                      <a:pt x="111" y="209"/>
                    </a:lnTo>
                    <a:lnTo>
                      <a:pt x="110" y="209"/>
                    </a:lnTo>
                    <a:lnTo>
                      <a:pt x="109" y="209"/>
                    </a:lnTo>
                    <a:lnTo>
                      <a:pt x="109" y="209"/>
                    </a:lnTo>
                    <a:lnTo>
                      <a:pt x="108" y="209"/>
                    </a:lnTo>
                    <a:lnTo>
                      <a:pt x="107" y="209"/>
                    </a:lnTo>
                    <a:lnTo>
                      <a:pt x="106" y="209"/>
                    </a:lnTo>
                    <a:lnTo>
                      <a:pt x="106" y="209"/>
                    </a:lnTo>
                    <a:lnTo>
                      <a:pt x="106" y="209"/>
                    </a:lnTo>
                    <a:lnTo>
                      <a:pt x="105" y="209"/>
                    </a:lnTo>
                    <a:lnTo>
                      <a:pt x="104" y="209"/>
                    </a:lnTo>
                    <a:lnTo>
                      <a:pt x="103" y="209"/>
                    </a:lnTo>
                    <a:lnTo>
                      <a:pt x="102" y="209"/>
                    </a:lnTo>
                    <a:lnTo>
                      <a:pt x="100" y="209"/>
                    </a:lnTo>
                    <a:lnTo>
                      <a:pt x="99" y="209"/>
                    </a:lnTo>
                    <a:lnTo>
                      <a:pt x="98" y="209"/>
                    </a:lnTo>
                    <a:lnTo>
                      <a:pt x="96" y="209"/>
                    </a:lnTo>
                    <a:lnTo>
                      <a:pt x="95" y="209"/>
                    </a:lnTo>
                    <a:lnTo>
                      <a:pt x="93" y="209"/>
                    </a:lnTo>
                    <a:lnTo>
                      <a:pt x="93" y="209"/>
                    </a:lnTo>
                    <a:lnTo>
                      <a:pt x="92" y="209"/>
                    </a:lnTo>
                    <a:lnTo>
                      <a:pt x="91" y="209"/>
                    </a:lnTo>
                    <a:lnTo>
                      <a:pt x="90" y="209"/>
                    </a:lnTo>
                    <a:lnTo>
                      <a:pt x="90" y="209"/>
                    </a:lnTo>
                    <a:lnTo>
                      <a:pt x="89" y="209"/>
                    </a:lnTo>
                    <a:lnTo>
                      <a:pt x="88" y="209"/>
                    </a:lnTo>
                    <a:lnTo>
                      <a:pt x="87" y="209"/>
                    </a:lnTo>
                    <a:lnTo>
                      <a:pt x="86" y="209"/>
                    </a:lnTo>
                    <a:lnTo>
                      <a:pt x="84" y="209"/>
                    </a:lnTo>
                    <a:lnTo>
                      <a:pt x="84" y="209"/>
                    </a:lnTo>
                    <a:lnTo>
                      <a:pt x="83" y="209"/>
                    </a:lnTo>
                    <a:lnTo>
                      <a:pt x="83" y="209"/>
                    </a:lnTo>
                    <a:lnTo>
                      <a:pt x="81" y="209"/>
                    </a:lnTo>
                    <a:lnTo>
                      <a:pt x="81" y="209"/>
                    </a:lnTo>
                    <a:lnTo>
                      <a:pt x="80" y="209"/>
                    </a:lnTo>
                    <a:lnTo>
                      <a:pt x="79" y="209"/>
                    </a:lnTo>
                    <a:lnTo>
                      <a:pt x="78" y="209"/>
                    </a:lnTo>
                    <a:lnTo>
                      <a:pt x="78" y="209"/>
                    </a:lnTo>
                    <a:lnTo>
                      <a:pt x="78" y="209"/>
                    </a:lnTo>
                    <a:lnTo>
                      <a:pt x="77" y="209"/>
                    </a:lnTo>
                    <a:lnTo>
                      <a:pt x="75" y="209"/>
                    </a:lnTo>
                    <a:lnTo>
                      <a:pt x="74" y="209"/>
                    </a:lnTo>
                    <a:lnTo>
                      <a:pt x="69" y="209"/>
                    </a:lnTo>
                    <a:lnTo>
                      <a:pt x="66" y="210"/>
                    </a:lnTo>
                    <a:lnTo>
                      <a:pt x="65" y="210"/>
                    </a:lnTo>
                    <a:lnTo>
                      <a:pt x="54" y="210"/>
                    </a:lnTo>
                    <a:lnTo>
                      <a:pt x="53" y="210"/>
                    </a:lnTo>
                    <a:lnTo>
                      <a:pt x="50" y="210"/>
                    </a:lnTo>
                    <a:lnTo>
                      <a:pt x="49" y="210"/>
                    </a:lnTo>
                    <a:lnTo>
                      <a:pt x="47" y="210"/>
                    </a:lnTo>
                    <a:lnTo>
                      <a:pt x="45" y="210"/>
                    </a:lnTo>
                    <a:lnTo>
                      <a:pt x="45" y="209"/>
                    </a:lnTo>
                    <a:lnTo>
                      <a:pt x="45" y="209"/>
                    </a:lnTo>
                    <a:lnTo>
                      <a:pt x="45" y="208"/>
                    </a:lnTo>
                    <a:lnTo>
                      <a:pt x="45" y="207"/>
                    </a:lnTo>
                    <a:lnTo>
                      <a:pt x="45" y="206"/>
                    </a:lnTo>
                    <a:lnTo>
                      <a:pt x="45" y="206"/>
                    </a:lnTo>
                    <a:lnTo>
                      <a:pt x="45" y="205"/>
                    </a:lnTo>
                    <a:lnTo>
                      <a:pt x="45" y="204"/>
                    </a:lnTo>
                    <a:lnTo>
                      <a:pt x="45" y="204"/>
                    </a:lnTo>
                    <a:lnTo>
                      <a:pt x="45" y="203"/>
                    </a:lnTo>
                    <a:lnTo>
                      <a:pt x="45" y="202"/>
                    </a:lnTo>
                    <a:lnTo>
                      <a:pt x="45" y="201"/>
                    </a:lnTo>
                    <a:lnTo>
                      <a:pt x="45" y="200"/>
                    </a:lnTo>
                    <a:lnTo>
                      <a:pt x="45" y="198"/>
                    </a:lnTo>
                    <a:lnTo>
                      <a:pt x="45" y="197"/>
                    </a:lnTo>
                    <a:lnTo>
                      <a:pt x="45" y="197"/>
                    </a:lnTo>
                    <a:lnTo>
                      <a:pt x="45" y="197"/>
                    </a:lnTo>
                    <a:lnTo>
                      <a:pt x="45" y="196"/>
                    </a:lnTo>
                    <a:lnTo>
                      <a:pt x="45" y="194"/>
                    </a:lnTo>
                    <a:lnTo>
                      <a:pt x="45" y="192"/>
                    </a:lnTo>
                    <a:lnTo>
                      <a:pt x="45" y="191"/>
                    </a:lnTo>
                    <a:lnTo>
                      <a:pt x="45" y="191"/>
                    </a:lnTo>
                    <a:lnTo>
                      <a:pt x="45" y="190"/>
                    </a:lnTo>
                    <a:lnTo>
                      <a:pt x="45" y="188"/>
                    </a:lnTo>
                    <a:lnTo>
                      <a:pt x="45" y="188"/>
                    </a:lnTo>
                    <a:lnTo>
                      <a:pt x="45" y="187"/>
                    </a:lnTo>
                    <a:lnTo>
                      <a:pt x="45" y="184"/>
                    </a:lnTo>
                    <a:lnTo>
                      <a:pt x="45" y="183"/>
                    </a:lnTo>
                    <a:lnTo>
                      <a:pt x="45" y="181"/>
                    </a:lnTo>
                    <a:lnTo>
                      <a:pt x="45" y="181"/>
                    </a:lnTo>
                    <a:lnTo>
                      <a:pt x="45" y="181"/>
                    </a:lnTo>
                    <a:lnTo>
                      <a:pt x="45" y="178"/>
                    </a:lnTo>
                    <a:lnTo>
                      <a:pt x="45" y="175"/>
                    </a:lnTo>
                    <a:lnTo>
                      <a:pt x="45" y="173"/>
                    </a:lnTo>
                    <a:lnTo>
                      <a:pt x="45" y="172"/>
                    </a:lnTo>
                    <a:lnTo>
                      <a:pt x="45" y="169"/>
                    </a:lnTo>
                    <a:lnTo>
                      <a:pt x="45" y="167"/>
                    </a:lnTo>
                    <a:lnTo>
                      <a:pt x="45" y="166"/>
                    </a:lnTo>
                    <a:lnTo>
                      <a:pt x="45" y="166"/>
                    </a:lnTo>
                    <a:lnTo>
                      <a:pt x="45" y="166"/>
                    </a:lnTo>
                    <a:lnTo>
                      <a:pt x="45" y="164"/>
                    </a:lnTo>
                    <a:lnTo>
                      <a:pt x="45" y="163"/>
                    </a:lnTo>
                    <a:lnTo>
                      <a:pt x="45" y="161"/>
                    </a:lnTo>
                    <a:lnTo>
                      <a:pt x="45" y="160"/>
                    </a:lnTo>
                    <a:lnTo>
                      <a:pt x="45" y="160"/>
                    </a:lnTo>
                    <a:lnTo>
                      <a:pt x="45" y="159"/>
                    </a:lnTo>
                    <a:lnTo>
                      <a:pt x="45" y="158"/>
                    </a:lnTo>
                    <a:lnTo>
                      <a:pt x="45" y="157"/>
                    </a:lnTo>
                    <a:lnTo>
                      <a:pt x="45" y="157"/>
                    </a:lnTo>
                    <a:lnTo>
                      <a:pt x="45" y="156"/>
                    </a:lnTo>
                    <a:lnTo>
                      <a:pt x="45" y="155"/>
                    </a:lnTo>
                    <a:lnTo>
                      <a:pt x="45" y="154"/>
                    </a:lnTo>
                    <a:lnTo>
                      <a:pt x="45" y="154"/>
                    </a:lnTo>
                    <a:lnTo>
                      <a:pt x="45" y="153"/>
                    </a:lnTo>
                    <a:lnTo>
                      <a:pt x="45" y="152"/>
                    </a:lnTo>
                    <a:lnTo>
                      <a:pt x="45" y="151"/>
                    </a:lnTo>
                    <a:lnTo>
                      <a:pt x="45" y="151"/>
                    </a:lnTo>
                    <a:lnTo>
                      <a:pt x="45" y="151"/>
                    </a:lnTo>
                    <a:lnTo>
                      <a:pt x="45" y="148"/>
                    </a:lnTo>
                    <a:lnTo>
                      <a:pt x="45" y="148"/>
                    </a:lnTo>
                    <a:lnTo>
                      <a:pt x="45" y="145"/>
                    </a:lnTo>
                    <a:lnTo>
                      <a:pt x="45" y="144"/>
                    </a:lnTo>
                    <a:lnTo>
                      <a:pt x="45" y="143"/>
                    </a:lnTo>
                    <a:lnTo>
                      <a:pt x="45" y="141"/>
                    </a:lnTo>
                    <a:lnTo>
                      <a:pt x="45" y="139"/>
                    </a:lnTo>
                    <a:lnTo>
                      <a:pt x="45" y="138"/>
                    </a:lnTo>
                    <a:lnTo>
                      <a:pt x="45" y="137"/>
                    </a:lnTo>
                    <a:lnTo>
                      <a:pt x="45" y="136"/>
                    </a:lnTo>
                    <a:lnTo>
                      <a:pt x="45" y="134"/>
                    </a:lnTo>
                    <a:lnTo>
                      <a:pt x="45" y="133"/>
                    </a:lnTo>
                    <a:lnTo>
                      <a:pt x="45" y="132"/>
                    </a:lnTo>
                    <a:lnTo>
                      <a:pt x="45" y="131"/>
                    </a:lnTo>
                    <a:lnTo>
                      <a:pt x="45" y="129"/>
                    </a:lnTo>
                    <a:lnTo>
                      <a:pt x="44" y="129"/>
                    </a:lnTo>
                    <a:lnTo>
                      <a:pt x="44" y="128"/>
                    </a:lnTo>
                    <a:lnTo>
                      <a:pt x="44" y="127"/>
                    </a:lnTo>
                    <a:lnTo>
                      <a:pt x="44" y="126"/>
                    </a:lnTo>
                    <a:lnTo>
                      <a:pt x="44" y="124"/>
                    </a:lnTo>
                    <a:lnTo>
                      <a:pt x="44" y="121"/>
                    </a:lnTo>
                    <a:lnTo>
                      <a:pt x="44" y="119"/>
                    </a:lnTo>
                    <a:lnTo>
                      <a:pt x="44" y="116"/>
                    </a:lnTo>
                    <a:lnTo>
                      <a:pt x="44" y="114"/>
                    </a:lnTo>
                    <a:lnTo>
                      <a:pt x="44" y="114"/>
                    </a:lnTo>
                    <a:lnTo>
                      <a:pt x="44" y="113"/>
                    </a:lnTo>
                    <a:lnTo>
                      <a:pt x="44" y="112"/>
                    </a:lnTo>
                    <a:lnTo>
                      <a:pt x="44" y="111"/>
                    </a:lnTo>
                    <a:lnTo>
                      <a:pt x="44" y="111"/>
                    </a:lnTo>
                    <a:lnTo>
                      <a:pt x="44" y="110"/>
                    </a:lnTo>
                    <a:lnTo>
                      <a:pt x="44" y="109"/>
                    </a:lnTo>
                    <a:lnTo>
                      <a:pt x="44" y="108"/>
                    </a:lnTo>
                    <a:lnTo>
                      <a:pt x="44" y="107"/>
                    </a:lnTo>
                    <a:lnTo>
                      <a:pt x="44" y="106"/>
                    </a:lnTo>
                    <a:lnTo>
                      <a:pt x="44" y="105"/>
                    </a:lnTo>
                    <a:lnTo>
                      <a:pt x="44" y="104"/>
                    </a:lnTo>
                    <a:lnTo>
                      <a:pt x="44" y="103"/>
                    </a:lnTo>
                    <a:lnTo>
                      <a:pt x="44" y="102"/>
                    </a:lnTo>
                    <a:lnTo>
                      <a:pt x="44" y="102"/>
                    </a:lnTo>
                    <a:lnTo>
                      <a:pt x="44" y="101"/>
                    </a:lnTo>
                    <a:lnTo>
                      <a:pt x="44" y="100"/>
                    </a:lnTo>
                    <a:lnTo>
                      <a:pt x="44" y="99"/>
                    </a:lnTo>
                    <a:lnTo>
                      <a:pt x="44" y="99"/>
                    </a:lnTo>
                    <a:lnTo>
                      <a:pt x="44" y="98"/>
                    </a:lnTo>
                    <a:lnTo>
                      <a:pt x="44" y="98"/>
                    </a:lnTo>
                    <a:lnTo>
                      <a:pt x="44" y="97"/>
                    </a:lnTo>
                    <a:lnTo>
                      <a:pt x="44" y="93"/>
                    </a:lnTo>
                    <a:lnTo>
                      <a:pt x="44" y="92"/>
                    </a:lnTo>
                    <a:lnTo>
                      <a:pt x="44" y="91"/>
                    </a:lnTo>
                    <a:lnTo>
                      <a:pt x="44" y="90"/>
                    </a:lnTo>
                    <a:lnTo>
                      <a:pt x="44" y="90"/>
                    </a:lnTo>
                    <a:lnTo>
                      <a:pt x="44" y="89"/>
                    </a:lnTo>
                    <a:lnTo>
                      <a:pt x="44" y="88"/>
                    </a:lnTo>
                    <a:lnTo>
                      <a:pt x="44" y="87"/>
                    </a:lnTo>
                    <a:lnTo>
                      <a:pt x="44" y="87"/>
                    </a:lnTo>
                    <a:lnTo>
                      <a:pt x="44" y="86"/>
                    </a:lnTo>
                    <a:lnTo>
                      <a:pt x="44" y="85"/>
                    </a:lnTo>
                    <a:lnTo>
                      <a:pt x="44" y="84"/>
                    </a:lnTo>
                    <a:lnTo>
                      <a:pt x="44" y="84"/>
                    </a:lnTo>
                    <a:lnTo>
                      <a:pt x="44" y="83"/>
                    </a:lnTo>
                    <a:lnTo>
                      <a:pt x="44" y="83"/>
                    </a:lnTo>
                    <a:lnTo>
                      <a:pt x="44" y="82"/>
                    </a:lnTo>
                    <a:lnTo>
                      <a:pt x="44" y="81"/>
                    </a:lnTo>
                    <a:lnTo>
                      <a:pt x="44" y="80"/>
                    </a:lnTo>
                    <a:lnTo>
                      <a:pt x="44" y="79"/>
                    </a:lnTo>
                    <a:lnTo>
                      <a:pt x="44" y="78"/>
                    </a:lnTo>
                    <a:lnTo>
                      <a:pt x="45" y="77"/>
                    </a:lnTo>
                    <a:lnTo>
                      <a:pt x="45" y="76"/>
                    </a:lnTo>
                    <a:lnTo>
                      <a:pt x="44" y="76"/>
                    </a:lnTo>
                    <a:lnTo>
                      <a:pt x="43" y="76"/>
                    </a:lnTo>
                    <a:lnTo>
                      <a:pt x="42" y="76"/>
                    </a:lnTo>
                    <a:lnTo>
                      <a:pt x="42" y="76"/>
                    </a:lnTo>
                    <a:lnTo>
                      <a:pt x="42" y="75"/>
                    </a:lnTo>
                    <a:lnTo>
                      <a:pt x="41" y="75"/>
                    </a:lnTo>
                    <a:lnTo>
                      <a:pt x="40" y="75"/>
                    </a:lnTo>
                    <a:lnTo>
                      <a:pt x="39" y="75"/>
                    </a:lnTo>
                    <a:lnTo>
                      <a:pt x="39" y="75"/>
                    </a:lnTo>
                    <a:lnTo>
                      <a:pt x="39" y="75"/>
                    </a:lnTo>
                    <a:lnTo>
                      <a:pt x="38" y="75"/>
                    </a:lnTo>
                    <a:lnTo>
                      <a:pt x="37" y="75"/>
                    </a:lnTo>
                    <a:lnTo>
                      <a:pt x="37" y="74"/>
                    </a:lnTo>
                    <a:lnTo>
                      <a:pt x="36" y="74"/>
                    </a:lnTo>
                    <a:lnTo>
                      <a:pt x="36" y="74"/>
                    </a:lnTo>
                    <a:lnTo>
                      <a:pt x="35" y="74"/>
                    </a:lnTo>
                    <a:lnTo>
                      <a:pt x="35" y="73"/>
                    </a:lnTo>
                    <a:lnTo>
                      <a:pt x="35" y="72"/>
                    </a:lnTo>
                    <a:lnTo>
                      <a:pt x="35" y="72"/>
                    </a:lnTo>
                    <a:lnTo>
                      <a:pt x="35" y="71"/>
                    </a:lnTo>
                    <a:lnTo>
                      <a:pt x="34" y="71"/>
                    </a:lnTo>
                    <a:lnTo>
                      <a:pt x="34" y="70"/>
                    </a:lnTo>
                    <a:lnTo>
                      <a:pt x="33" y="70"/>
                    </a:lnTo>
                    <a:lnTo>
                      <a:pt x="33" y="70"/>
                    </a:lnTo>
                    <a:lnTo>
                      <a:pt x="33" y="69"/>
                    </a:lnTo>
                    <a:lnTo>
                      <a:pt x="33" y="69"/>
                    </a:lnTo>
                    <a:lnTo>
                      <a:pt x="33" y="69"/>
                    </a:lnTo>
                    <a:lnTo>
                      <a:pt x="33" y="67"/>
                    </a:lnTo>
                    <a:lnTo>
                      <a:pt x="33" y="66"/>
                    </a:lnTo>
                    <a:lnTo>
                      <a:pt x="33" y="66"/>
                    </a:lnTo>
                    <a:lnTo>
                      <a:pt x="33" y="66"/>
                    </a:lnTo>
                    <a:lnTo>
                      <a:pt x="33" y="65"/>
                    </a:lnTo>
                    <a:lnTo>
                      <a:pt x="33" y="65"/>
                    </a:lnTo>
                    <a:lnTo>
                      <a:pt x="32" y="65"/>
                    </a:lnTo>
                    <a:lnTo>
                      <a:pt x="31" y="65"/>
                    </a:lnTo>
                    <a:lnTo>
                      <a:pt x="31" y="64"/>
                    </a:lnTo>
                    <a:lnTo>
                      <a:pt x="30" y="64"/>
                    </a:lnTo>
                    <a:lnTo>
                      <a:pt x="30" y="63"/>
                    </a:lnTo>
                    <a:lnTo>
                      <a:pt x="30" y="63"/>
                    </a:lnTo>
                    <a:lnTo>
                      <a:pt x="30" y="63"/>
                    </a:lnTo>
                    <a:lnTo>
                      <a:pt x="29" y="62"/>
                    </a:lnTo>
                    <a:lnTo>
                      <a:pt x="28" y="62"/>
                    </a:lnTo>
                    <a:lnTo>
                      <a:pt x="28" y="61"/>
                    </a:lnTo>
                    <a:lnTo>
                      <a:pt x="27" y="61"/>
                    </a:lnTo>
                    <a:lnTo>
                      <a:pt x="27" y="61"/>
                    </a:lnTo>
                    <a:lnTo>
                      <a:pt x="27" y="60"/>
                    </a:lnTo>
                    <a:lnTo>
                      <a:pt x="27" y="60"/>
                    </a:lnTo>
                    <a:lnTo>
                      <a:pt x="27" y="60"/>
                    </a:lnTo>
                    <a:lnTo>
                      <a:pt x="27" y="59"/>
                    </a:lnTo>
                    <a:lnTo>
                      <a:pt x="26" y="59"/>
                    </a:lnTo>
                    <a:lnTo>
                      <a:pt x="25" y="58"/>
                    </a:lnTo>
                    <a:lnTo>
                      <a:pt x="25" y="57"/>
                    </a:lnTo>
                    <a:lnTo>
                      <a:pt x="24" y="57"/>
                    </a:lnTo>
                    <a:lnTo>
                      <a:pt x="24" y="57"/>
                    </a:lnTo>
                    <a:lnTo>
                      <a:pt x="24" y="55"/>
                    </a:lnTo>
                    <a:lnTo>
                      <a:pt x="25" y="55"/>
                    </a:lnTo>
                    <a:lnTo>
                      <a:pt x="26" y="55"/>
                    </a:lnTo>
                    <a:lnTo>
                      <a:pt x="27" y="55"/>
                    </a:lnTo>
                    <a:lnTo>
                      <a:pt x="27" y="54"/>
                    </a:lnTo>
                    <a:lnTo>
                      <a:pt x="27" y="54"/>
                    </a:lnTo>
                    <a:lnTo>
                      <a:pt x="27" y="53"/>
                    </a:lnTo>
                    <a:lnTo>
                      <a:pt x="27" y="53"/>
                    </a:lnTo>
                    <a:lnTo>
                      <a:pt x="27" y="53"/>
                    </a:lnTo>
                    <a:lnTo>
                      <a:pt x="27" y="52"/>
                    </a:lnTo>
                    <a:lnTo>
                      <a:pt x="27" y="51"/>
                    </a:lnTo>
                    <a:lnTo>
                      <a:pt x="27" y="51"/>
                    </a:lnTo>
                    <a:lnTo>
                      <a:pt x="27" y="51"/>
                    </a:lnTo>
                    <a:lnTo>
                      <a:pt x="28" y="51"/>
                    </a:lnTo>
                    <a:lnTo>
                      <a:pt x="29" y="51"/>
                    </a:lnTo>
                    <a:lnTo>
                      <a:pt x="30" y="51"/>
                    </a:lnTo>
                    <a:lnTo>
                      <a:pt x="30" y="50"/>
                    </a:lnTo>
                    <a:lnTo>
                      <a:pt x="30" y="49"/>
                    </a:lnTo>
                    <a:lnTo>
                      <a:pt x="30" y="48"/>
                    </a:lnTo>
                    <a:lnTo>
                      <a:pt x="30" y="47"/>
                    </a:lnTo>
                    <a:lnTo>
                      <a:pt x="30" y="47"/>
                    </a:lnTo>
                    <a:lnTo>
                      <a:pt x="31" y="47"/>
                    </a:lnTo>
                    <a:lnTo>
                      <a:pt x="31" y="48"/>
                    </a:lnTo>
                    <a:lnTo>
                      <a:pt x="32" y="48"/>
                    </a:lnTo>
                    <a:lnTo>
                      <a:pt x="33" y="48"/>
                    </a:lnTo>
                    <a:lnTo>
                      <a:pt x="33" y="48"/>
                    </a:lnTo>
                    <a:lnTo>
                      <a:pt x="33" y="47"/>
                    </a:lnTo>
                    <a:lnTo>
                      <a:pt x="33" y="46"/>
                    </a:lnTo>
                    <a:lnTo>
                      <a:pt x="33" y="45"/>
                    </a:lnTo>
                    <a:lnTo>
                      <a:pt x="33" y="45"/>
                    </a:lnTo>
                    <a:lnTo>
                      <a:pt x="33" y="45"/>
                    </a:lnTo>
                    <a:lnTo>
                      <a:pt x="33" y="46"/>
                    </a:lnTo>
                    <a:lnTo>
                      <a:pt x="32" y="46"/>
                    </a:lnTo>
                    <a:lnTo>
                      <a:pt x="31" y="45"/>
                    </a:lnTo>
                    <a:lnTo>
                      <a:pt x="31" y="45"/>
                    </a:lnTo>
                    <a:lnTo>
                      <a:pt x="32" y="45"/>
                    </a:lnTo>
                    <a:lnTo>
                      <a:pt x="33" y="45"/>
                    </a:lnTo>
                    <a:lnTo>
                      <a:pt x="33" y="45"/>
                    </a:lnTo>
                    <a:lnTo>
                      <a:pt x="33" y="44"/>
                    </a:lnTo>
                    <a:lnTo>
                      <a:pt x="33" y="43"/>
                    </a:lnTo>
                    <a:lnTo>
                      <a:pt x="33" y="42"/>
                    </a:lnTo>
                    <a:lnTo>
                      <a:pt x="33" y="42"/>
                    </a:lnTo>
                    <a:lnTo>
                      <a:pt x="32" y="42"/>
                    </a:lnTo>
                    <a:lnTo>
                      <a:pt x="31" y="42"/>
                    </a:lnTo>
                    <a:lnTo>
                      <a:pt x="31" y="42"/>
                    </a:lnTo>
                    <a:lnTo>
                      <a:pt x="30" y="42"/>
                    </a:lnTo>
                    <a:lnTo>
                      <a:pt x="30" y="41"/>
                    </a:lnTo>
                    <a:lnTo>
                      <a:pt x="31" y="41"/>
                    </a:lnTo>
                    <a:lnTo>
                      <a:pt x="31" y="40"/>
                    </a:lnTo>
                    <a:lnTo>
                      <a:pt x="31" y="39"/>
                    </a:lnTo>
                    <a:lnTo>
                      <a:pt x="30" y="39"/>
                    </a:lnTo>
                    <a:lnTo>
                      <a:pt x="30" y="38"/>
                    </a:lnTo>
                    <a:lnTo>
                      <a:pt x="30" y="38"/>
                    </a:lnTo>
                    <a:lnTo>
                      <a:pt x="29" y="39"/>
                    </a:lnTo>
                    <a:lnTo>
                      <a:pt x="28" y="38"/>
                    </a:lnTo>
                    <a:lnTo>
                      <a:pt x="27" y="39"/>
                    </a:lnTo>
                    <a:lnTo>
                      <a:pt x="27" y="40"/>
                    </a:lnTo>
                    <a:lnTo>
                      <a:pt x="27" y="41"/>
                    </a:lnTo>
                    <a:lnTo>
                      <a:pt x="27" y="41"/>
                    </a:lnTo>
                    <a:lnTo>
                      <a:pt x="26" y="41"/>
                    </a:lnTo>
                    <a:lnTo>
                      <a:pt x="25" y="41"/>
                    </a:lnTo>
                    <a:lnTo>
                      <a:pt x="24" y="41"/>
                    </a:lnTo>
                    <a:lnTo>
                      <a:pt x="24" y="40"/>
                    </a:lnTo>
                    <a:lnTo>
                      <a:pt x="23" y="40"/>
                    </a:lnTo>
                    <a:lnTo>
                      <a:pt x="23" y="39"/>
                    </a:lnTo>
                    <a:lnTo>
                      <a:pt x="23" y="38"/>
                    </a:lnTo>
                    <a:lnTo>
                      <a:pt x="22" y="38"/>
                    </a:lnTo>
                    <a:lnTo>
                      <a:pt x="22" y="39"/>
                    </a:lnTo>
                    <a:lnTo>
                      <a:pt x="21" y="39"/>
                    </a:lnTo>
                    <a:lnTo>
                      <a:pt x="21" y="38"/>
                    </a:lnTo>
                    <a:lnTo>
                      <a:pt x="21" y="38"/>
                    </a:lnTo>
                    <a:lnTo>
                      <a:pt x="21" y="38"/>
                    </a:lnTo>
                    <a:lnTo>
                      <a:pt x="21" y="37"/>
                    </a:lnTo>
                    <a:lnTo>
                      <a:pt x="20" y="37"/>
                    </a:lnTo>
                    <a:lnTo>
                      <a:pt x="19" y="37"/>
                    </a:lnTo>
                    <a:lnTo>
                      <a:pt x="19" y="36"/>
                    </a:lnTo>
                    <a:lnTo>
                      <a:pt x="18" y="36"/>
                    </a:lnTo>
                    <a:lnTo>
                      <a:pt x="18" y="35"/>
                    </a:lnTo>
                    <a:lnTo>
                      <a:pt x="18" y="35"/>
                    </a:lnTo>
                    <a:lnTo>
                      <a:pt x="17" y="35"/>
                    </a:lnTo>
                    <a:lnTo>
                      <a:pt x="17" y="35"/>
                    </a:lnTo>
                    <a:lnTo>
                      <a:pt x="17" y="34"/>
                    </a:lnTo>
                    <a:lnTo>
                      <a:pt x="17" y="33"/>
                    </a:lnTo>
                    <a:lnTo>
                      <a:pt x="16" y="33"/>
                    </a:lnTo>
                    <a:lnTo>
                      <a:pt x="16" y="32"/>
                    </a:lnTo>
                    <a:lnTo>
                      <a:pt x="15" y="32"/>
                    </a:lnTo>
                    <a:lnTo>
                      <a:pt x="15" y="32"/>
                    </a:lnTo>
                    <a:lnTo>
                      <a:pt x="14" y="32"/>
                    </a:lnTo>
                    <a:lnTo>
                      <a:pt x="13" y="32"/>
                    </a:lnTo>
                    <a:lnTo>
                      <a:pt x="13" y="31"/>
                    </a:lnTo>
                    <a:lnTo>
                      <a:pt x="14" y="30"/>
                    </a:lnTo>
                    <a:lnTo>
                      <a:pt x="14" y="30"/>
                    </a:lnTo>
                    <a:lnTo>
                      <a:pt x="14" y="29"/>
                    </a:lnTo>
                    <a:lnTo>
                      <a:pt x="14" y="29"/>
                    </a:lnTo>
                    <a:lnTo>
                      <a:pt x="14" y="28"/>
                    </a:lnTo>
                    <a:lnTo>
                      <a:pt x="13" y="28"/>
                    </a:lnTo>
                    <a:lnTo>
                      <a:pt x="12" y="28"/>
                    </a:lnTo>
                    <a:lnTo>
                      <a:pt x="12" y="27"/>
                    </a:lnTo>
                    <a:lnTo>
                      <a:pt x="12" y="26"/>
                    </a:lnTo>
                    <a:lnTo>
                      <a:pt x="12" y="26"/>
                    </a:lnTo>
                    <a:lnTo>
                      <a:pt x="11" y="26"/>
                    </a:lnTo>
                    <a:lnTo>
                      <a:pt x="11" y="25"/>
                    </a:lnTo>
                    <a:lnTo>
                      <a:pt x="11" y="24"/>
                    </a:lnTo>
                    <a:lnTo>
                      <a:pt x="11" y="23"/>
                    </a:lnTo>
                    <a:lnTo>
                      <a:pt x="11" y="23"/>
                    </a:lnTo>
                    <a:lnTo>
                      <a:pt x="11" y="23"/>
                    </a:lnTo>
                    <a:lnTo>
                      <a:pt x="11" y="22"/>
                    </a:lnTo>
                    <a:lnTo>
                      <a:pt x="9" y="22"/>
                    </a:lnTo>
                    <a:lnTo>
                      <a:pt x="8" y="21"/>
                    </a:lnTo>
                    <a:lnTo>
                      <a:pt x="8" y="20"/>
                    </a:lnTo>
                    <a:lnTo>
                      <a:pt x="6" y="19"/>
                    </a:lnTo>
                    <a:lnTo>
                      <a:pt x="6" y="18"/>
                    </a:lnTo>
                    <a:lnTo>
                      <a:pt x="5" y="19"/>
                    </a:lnTo>
                    <a:lnTo>
                      <a:pt x="4" y="18"/>
                    </a:lnTo>
                    <a:lnTo>
                      <a:pt x="5" y="18"/>
                    </a:lnTo>
                    <a:lnTo>
                      <a:pt x="6" y="17"/>
                    </a:lnTo>
                    <a:lnTo>
                      <a:pt x="6" y="17"/>
                    </a:lnTo>
                    <a:lnTo>
                      <a:pt x="6" y="16"/>
                    </a:lnTo>
                    <a:lnTo>
                      <a:pt x="5" y="15"/>
                    </a:lnTo>
                    <a:lnTo>
                      <a:pt x="5" y="15"/>
                    </a:lnTo>
                    <a:lnTo>
                      <a:pt x="4" y="14"/>
                    </a:lnTo>
                    <a:lnTo>
                      <a:pt x="4" y="13"/>
                    </a:lnTo>
                    <a:lnTo>
                      <a:pt x="5" y="12"/>
                    </a:lnTo>
                    <a:lnTo>
                      <a:pt x="5" y="11"/>
                    </a:lnTo>
                    <a:lnTo>
                      <a:pt x="4" y="11"/>
                    </a:lnTo>
                    <a:lnTo>
                      <a:pt x="3" y="11"/>
                    </a:lnTo>
                    <a:lnTo>
                      <a:pt x="3" y="10"/>
                    </a:lnTo>
                    <a:lnTo>
                      <a:pt x="3" y="10"/>
                    </a:lnTo>
                    <a:lnTo>
                      <a:pt x="3" y="9"/>
                    </a:lnTo>
                    <a:lnTo>
                      <a:pt x="3" y="8"/>
                    </a:lnTo>
                    <a:lnTo>
                      <a:pt x="4" y="8"/>
                    </a:lnTo>
                    <a:lnTo>
                      <a:pt x="5" y="8"/>
                    </a:lnTo>
                    <a:lnTo>
                      <a:pt x="5" y="8"/>
                    </a:lnTo>
                    <a:lnTo>
                      <a:pt x="5" y="7"/>
                    </a:lnTo>
                    <a:lnTo>
                      <a:pt x="4" y="7"/>
                    </a:lnTo>
                    <a:lnTo>
                      <a:pt x="4" y="6"/>
                    </a:lnTo>
                    <a:lnTo>
                      <a:pt x="3" y="7"/>
                    </a:lnTo>
                    <a:lnTo>
                      <a:pt x="3" y="8"/>
                    </a:lnTo>
                    <a:lnTo>
                      <a:pt x="3" y="8"/>
                    </a:lnTo>
                    <a:lnTo>
                      <a:pt x="2" y="8"/>
                    </a:lnTo>
                    <a:lnTo>
                      <a:pt x="1" y="8"/>
                    </a:lnTo>
                    <a:lnTo>
                      <a:pt x="0" y="8"/>
                    </a:lnTo>
                    <a:lnTo>
                      <a:pt x="0" y="8"/>
                    </a:lnTo>
                    <a:lnTo>
                      <a:pt x="0" y="7"/>
                    </a:lnTo>
                    <a:lnTo>
                      <a:pt x="0" y="6"/>
                    </a:lnTo>
                    <a:lnTo>
                      <a:pt x="0"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0" name="Freeform 358"/>
              <p:cNvSpPr>
                <a:spLocks/>
              </p:cNvSpPr>
              <p:nvPr/>
            </p:nvSpPr>
            <p:spPr bwMode="auto">
              <a:xfrm>
                <a:off x="4306" y="1413"/>
                <a:ext cx="255" cy="229"/>
              </a:xfrm>
              <a:custGeom>
                <a:avLst/>
                <a:gdLst>
                  <a:gd name="T0" fmla="*/ 28 w 255"/>
                  <a:gd name="T1" fmla="*/ 5 h 229"/>
                  <a:gd name="T2" fmla="*/ 50 w 255"/>
                  <a:gd name="T3" fmla="*/ 5 h 229"/>
                  <a:gd name="T4" fmla="*/ 74 w 255"/>
                  <a:gd name="T5" fmla="*/ 5 h 229"/>
                  <a:gd name="T6" fmla="*/ 99 w 255"/>
                  <a:gd name="T7" fmla="*/ 3 h 229"/>
                  <a:gd name="T8" fmla="*/ 116 w 255"/>
                  <a:gd name="T9" fmla="*/ 2 h 229"/>
                  <a:gd name="T10" fmla="*/ 131 w 255"/>
                  <a:gd name="T11" fmla="*/ 1 h 229"/>
                  <a:gd name="T12" fmla="*/ 150 w 255"/>
                  <a:gd name="T13" fmla="*/ 3 h 229"/>
                  <a:gd name="T14" fmla="*/ 157 w 255"/>
                  <a:gd name="T15" fmla="*/ 11 h 229"/>
                  <a:gd name="T16" fmla="*/ 156 w 255"/>
                  <a:gd name="T17" fmla="*/ 22 h 229"/>
                  <a:gd name="T18" fmla="*/ 160 w 255"/>
                  <a:gd name="T19" fmla="*/ 35 h 229"/>
                  <a:gd name="T20" fmla="*/ 165 w 255"/>
                  <a:gd name="T21" fmla="*/ 45 h 229"/>
                  <a:gd name="T22" fmla="*/ 175 w 255"/>
                  <a:gd name="T23" fmla="*/ 56 h 229"/>
                  <a:gd name="T24" fmla="*/ 187 w 255"/>
                  <a:gd name="T25" fmla="*/ 68 h 229"/>
                  <a:gd name="T26" fmla="*/ 192 w 255"/>
                  <a:gd name="T27" fmla="*/ 84 h 229"/>
                  <a:gd name="T28" fmla="*/ 199 w 255"/>
                  <a:gd name="T29" fmla="*/ 80 h 229"/>
                  <a:gd name="T30" fmla="*/ 211 w 255"/>
                  <a:gd name="T31" fmla="*/ 87 h 229"/>
                  <a:gd name="T32" fmla="*/ 209 w 255"/>
                  <a:gd name="T33" fmla="*/ 97 h 229"/>
                  <a:gd name="T34" fmla="*/ 203 w 255"/>
                  <a:gd name="T35" fmla="*/ 111 h 229"/>
                  <a:gd name="T36" fmla="*/ 214 w 255"/>
                  <a:gd name="T37" fmla="*/ 127 h 229"/>
                  <a:gd name="T38" fmla="*/ 220 w 255"/>
                  <a:gd name="T39" fmla="*/ 133 h 229"/>
                  <a:gd name="T40" fmla="*/ 231 w 255"/>
                  <a:gd name="T41" fmla="*/ 136 h 229"/>
                  <a:gd name="T42" fmla="*/ 238 w 255"/>
                  <a:gd name="T43" fmla="*/ 145 h 229"/>
                  <a:gd name="T44" fmla="*/ 241 w 255"/>
                  <a:gd name="T45" fmla="*/ 154 h 229"/>
                  <a:gd name="T46" fmla="*/ 241 w 255"/>
                  <a:gd name="T47" fmla="*/ 163 h 229"/>
                  <a:gd name="T48" fmla="*/ 247 w 255"/>
                  <a:gd name="T49" fmla="*/ 175 h 229"/>
                  <a:gd name="T50" fmla="*/ 255 w 255"/>
                  <a:gd name="T51" fmla="*/ 177 h 229"/>
                  <a:gd name="T52" fmla="*/ 255 w 255"/>
                  <a:gd name="T53" fmla="*/ 188 h 229"/>
                  <a:gd name="T54" fmla="*/ 252 w 255"/>
                  <a:gd name="T55" fmla="*/ 197 h 229"/>
                  <a:gd name="T56" fmla="*/ 244 w 255"/>
                  <a:gd name="T57" fmla="*/ 203 h 229"/>
                  <a:gd name="T58" fmla="*/ 240 w 255"/>
                  <a:gd name="T59" fmla="*/ 202 h 229"/>
                  <a:gd name="T60" fmla="*/ 238 w 255"/>
                  <a:gd name="T61" fmla="*/ 212 h 229"/>
                  <a:gd name="T62" fmla="*/ 239 w 255"/>
                  <a:gd name="T63" fmla="*/ 220 h 229"/>
                  <a:gd name="T64" fmla="*/ 219 w 255"/>
                  <a:gd name="T65" fmla="*/ 228 h 229"/>
                  <a:gd name="T66" fmla="*/ 213 w 255"/>
                  <a:gd name="T67" fmla="*/ 223 h 229"/>
                  <a:gd name="T68" fmla="*/ 218 w 255"/>
                  <a:gd name="T69" fmla="*/ 217 h 229"/>
                  <a:gd name="T70" fmla="*/ 218 w 255"/>
                  <a:gd name="T71" fmla="*/ 207 h 229"/>
                  <a:gd name="T72" fmla="*/ 202 w 255"/>
                  <a:gd name="T73" fmla="*/ 204 h 229"/>
                  <a:gd name="T74" fmla="*/ 188 w 255"/>
                  <a:gd name="T75" fmla="*/ 205 h 229"/>
                  <a:gd name="T76" fmla="*/ 169 w 255"/>
                  <a:gd name="T77" fmla="*/ 206 h 229"/>
                  <a:gd name="T78" fmla="*/ 145 w 255"/>
                  <a:gd name="T79" fmla="*/ 207 h 229"/>
                  <a:gd name="T80" fmla="*/ 127 w 255"/>
                  <a:gd name="T81" fmla="*/ 208 h 229"/>
                  <a:gd name="T82" fmla="*/ 113 w 255"/>
                  <a:gd name="T83" fmla="*/ 209 h 229"/>
                  <a:gd name="T84" fmla="*/ 96 w 255"/>
                  <a:gd name="T85" fmla="*/ 209 h 229"/>
                  <a:gd name="T86" fmla="*/ 78 w 255"/>
                  <a:gd name="T87" fmla="*/ 209 h 229"/>
                  <a:gd name="T88" fmla="*/ 45 w 255"/>
                  <a:gd name="T89" fmla="*/ 206 h 229"/>
                  <a:gd name="T90" fmla="*/ 45 w 255"/>
                  <a:gd name="T91" fmla="*/ 187 h 229"/>
                  <a:gd name="T92" fmla="*/ 45 w 255"/>
                  <a:gd name="T93" fmla="*/ 159 h 229"/>
                  <a:gd name="T94" fmla="*/ 45 w 255"/>
                  <a:gd name="T95" fmla="*/ 138 h 229"/>
                  <a:gd name="T96" fmla="*/ 44 w 255"/>
                  <a:gd name="T97" fmla="*/ 111 h 229"/>
                  <a:gd name="T98" fmla="*/ 44 w 255"/>
                  <a:gd name="T99" fmla="*/ 92 h 229"/>
                  <a:gd name="T100" fmla="*/ 45 w 255"/>
                  <a:gd name="T101" fmla="*/ 76 h 229"/>
                  <a:gd name="T102" fmla="*/ 35 w 255"/>
                  <a:gd name="T103" fmla="*/ 71 h 229"/>
                  <a:gd name="T104" fmla="*/ 30 w 255"/>
                  <a:gd name="T105" fmla="*/ 63 h 229"/>
                  <a:gd name="T106" fmla="*/ 27 w 255"/>
                  <a:gd name="T107" fmla="*/ 54 h 229"/>
                  <a:gd name="T108" fmla="*/ 33 w 255"/>
                  <a:gd name="T109" fmla="*/ 48 h 229"/>
                  <a:gd name="T110" fmla="*/ 30 w 255"/>
                  <a:gd name="T111" fmla="*/ 42 h 229"/>
                  <a:gd name="T112" fmla="*/ 23 w 255"/>
                  <a:gd name="T113" fmla="*/ 38 h 229"/>
                  <a:gd name="T114" fmla="*/ 15 w 255"/>
                  <a:gd name="T115" fmla="*/ 32 h 229"/>
                  <a:gd name="T116" fmla="*/ 11 w 255"/>
                  <a:gd name="T117" fmla="*/ 23 h 229"/>
                  <a:gd name="T118" fmla="*/ 3 w 255"/>
                  <a:gd name="T119" fmla="*/ 11 h 229"/>
                  <a:gd name="T120" fmla="*/ 0 w 255"/>
                  <a:gd name="T121" fmla="*/ 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29">
                    <a:moveTo>
                      <a:pt x="0" y="5"/>
                    </a:moveTo>
                    <a:lnTo>
                      <a:pt x="0" y="5"/>
                    </a:lnTo>
                    <a:lnTo>
                      <a:pt x="0" y="5"/>
                    </a:lnTo>
                    <a:lnTo>
                      <a:pt x="3" y="5"/>
                    </a:lnTo>
                    <a:lnTo>
                      <a:pt x="5" y="5"/>
                    </a:lnTo>
                    <a:lnTo>
                      <a:pt x="9" y="5"/>
                    </a:lnTo>
                    <a:lnTo>
                      <a:pt x="15" y="5"/>
                    </a:lnTo>
                    <a:lnTo>
                      <a:pt x="15" y="5"/>
                    </a:lnTo>
                    <a:lnTo>
                      <a:pt x="19" y="5"/>
                    </a:lnTo>
                    <a:lnTo>
                      <a:pt x="21" y="5"/>
                    </a:lnTo>
                    <a:lnTo>
                      <a:pt x="22" y="5"/>
                    </a:lnTo>
                    <a:lnTo>
                      <a:pt x="22" y="5"/>
                    </a:lnTo>
                    <a:lnTo>
                      <a:pt x="23" y="5"/>
                    </a:lnTo>
                    <a:lnTo>
                      <a:pt x="24" y="5"/>
                    </a:lnTo>
                    <a:lnTo>
                      <a:pt x="24" y="5"/>
                    </a:lnTo>
                    <a:lnTo>
                      <a:pt x="25" y="5"/>
                    </a:lnTo>
                    <a:lnTo>
                      <a:pt x="26" y="5"/>
                    </a:lnTo>
                    <a:lnTo>
                      <a:pt x="27" y="5"/>
                    </a:lnTo>
                    <a:lnTo>
                      <a:pt x="27" y="5"/>
                    </a:lnTo>
                    <a:lnTo>
                      <a:pt x="28" y="5"/>
                    </a:lnTo>
                    <a:lnTo>
                      <a:pt x="29" y="5"/>
                    </a:lnTo>
                    <a:lnTo>
                      <a:pt x="31" y="5"/>
                    </a:lnTo>
                    <a:lnTo>
                      <a:pt x="32" y="5"/>
                    </a:lnTo>
                    <a:lnTo>
                      <a:pt x="33" y="5"/>
                    </a:lnTo>
                    <a:lnTo>
                      <a:pt x="33" y="5"/>
                    </a:lnTo>
                    <a:lnTo>
                      <a:pt x="34" y="5"/>
                    </a:lnTo>
                    <a:lnTo>
                      <a:pt x="35" y="5"/>
                    </a:lnTo>
                    <a:lnTo>
                      <a:pt x="39" y="5"/>
                    </a:lnTo>
                    <a:lnTo>
                      <a:pt x="41" y="5"/>
                    </a:lnTo>
                    <a:lnTo>
                      <a:pt x="42" y="5"/>
                    </a:lnTo>
                    <a:lnTo>
                      <a:pt x="42" y="5"/>
                    </a:lnTo>
                    <a:lnTo>
                      <a:pt x="43" y="5"/>
                    </a:lnTo>
                    <a:lnTo>
                      <a:pt x="45" y="5"/>
                    </a:lnTo>
                    <a:lnTo>
                      <a:pt x="45" y="5"/>
                    </a:lnTo>
                    <a:lnTo>
                      <a:pt x="45" y="5"/>
                    </a:lnTo>
                    <a:lnTo>
                      <a:pt x="46" y="5"/>
                    </a:lnTo>
                    <a:lnTo>
                      <a:pt x="47" y="5"/>
                    </a:lnTo>
                    <a:lnTo>
                      <a:pt x="48" y="5"/>
                    </a:lnTo>
                    <a:lnTo>
                      <a:pt x="49" y="5"/>
                    </a:lnTo>
                    <a:lnTo>
                      <a:pt x="50" y="5"/>
                    </a:lnTo>
                    <a:lnTo>
                      <a:pt x="50" y="5"/>
                    </a:lnTo>
                    <a:lnTo>
                      <a:pt x="51" y="5"/>
                    </a:lnTo>
                    <a:lnTo>
                      <a:pt x="51" y="5"/>
                    </a:lnTo>
                    <a:lnTo>
                      <a:pt x="52" y="5"/>
                    </a:lnTo>
                    <a:lnTo>
                      <a:pt x="53" y="5"/>
                    </a:lnTo>
                    <a:lnTo>
                      <a:pt x="54" y="5"/>
                    </a:lnTo>
                    <a:lnTo>
                      <a:pt x="54" y="5"/>
                    </a:lnTo>
                    <a:lnTo>
                      <a:pt x="55" y="5"/>
                    </a:lnTo>
                    <a:lnTo>
                      <a:pt x="55" y="5"/>
                    </a:lnTo>
                    <a:lnTo>
                      <a:pt x="56" y="5"/>
                    </a:lnTo>
                    <a:lnTo>
                      <a:pt x="60" y="5"/>
                    </a:lnTo>
                    <a:lnTo>
                      <a:pt x="61" y="5"/>
                    </a:lnTo>
                    <a:lnTo>
                      <a:pt x="64" y="5"/>
                    </a:lnTo>
                    <a:lnTo>
                      <a:pt x="65" y="5"/>
                    </a:lnTo>
                    <a:lnTo>
                      <a:pt x="66" y="5"/>
                    </a:lnTo>
                    <a:lnTo>
                      <a:pt x="66" y="5"/>
                    </a:lnTo>
                    <a:lnTo>
                      <a:pt x="72" y="5"/>
                    </a:lnTo>
                    <a:lnTo>
                      <a:pt x="72" y="5"/>
                    </a:lnTo>
                    <a:lnTo>
                      <a:pt x="73" y="5"/>
                    </a:lnTo>
                    <a:lnTo>
                      <a:pt x="74" y="5"/>
                    </a:lnTo>
                    <a:lnTo>
                      <a:pt x="75" y="5"/>
                    </a:lnTo>
                    <a:lnTo>
                      <a:pt x="76" y="4"/>
                    </a:lnTo>
                    <a:lnTo>
                      <a:pt x="77" y="4"/>
                    </a:lnTo>
                    <a:lnTo>
                      <a:pt x="78" y="4"/>
                    </a:lnTo>
                    <a:lnTo>
                      <a:pt x="78" y="4"/>
                    </a:lnTo>
                    <a:lnTo>
                      <a:pt x="78" y="4"/>
                    </a:lnTo>
                    <a:lnTo>
                      <a:pt x="79" y="4"/>
                    </a:lnTo>
                    <a:lnTo>
                      <a:pt x="80" y="4"/>
                    </a:lnTo>
                    <a:lnTo>
                      <a:pt x="81" y="4"/>
                    </a:lnTo>
                    <a:lnTo>
                      <a:pt x="82" y="4"/>
                    </a:lnTo>
                    <a:lnTo>
                      <a:pt x="83" y="4"/>
                    </a:lnTo>
                    <a:lnTo>
                      <a:pt x="83" y="4"/>
                    </a:lnTo>
                    <a:lnTo>
                      <a:pt x="84" y="4"/>
                    </a:lnTo>
                    <a:lnTo>
                      <a:pt x="87" y="4"/>
                    </a:lnTo>
                    <a:lnTo>
                      <a:pt x="89" y="4"/>
                    </a:lnTo>
                    <a:lnTo>
                      <a:pt x="91" y="4"/>
                    </a:lnTo>
                    <a:lnTo>
                      <a:pt x="96" y="3"/>
                    </a:lnTo>
                    <a:lnTo>
                      <a:pt x="97" y="3"/>
                    </a:lnTo>
                    <a:lnTo>
                      <a:pt x="99" y="3"/>
                    </a:lnTo>
                    <a:lnTo>
                      <a:pt x="99" y="3"/>
                    </a:lnTo>
                    <a:lnTo>
                      <a:pt x="101" y="3"/>
                    </a:lnTo>
                    <a:lnTo>
                      <a:pt x="103" y="3"/>
                    </a:lnTo>
                    <a:lnTo>
                      <a:pt x="105" y="3"/>
                    </a:lnTo>
                    <a:lnTo>
                      <a:pt x="106" y="2"/>
                    </a:lnTo>
                    <a:lnTo>
                      <a:pt x="106" y="2"/>
                    </a:lnTo>
                    <a:lnTo>
                      <a:pt x="107" y="2"/>
                    </a:lnTo>
                    <a:lnTo>
                      <a:pt x="108" y="2"/>
                    </a:lnTo>
                    <a:lnTo>
                      <a:pt x="109" y="2"/>
                    </a:lnTo>
                    <a:lnTo>
                      <a:pt x="109" y="2"/>
                    </a:lnTo>
                    <a:lnTo>
                      <a:pt x="110" y="2"/>
                    </a:lnTo>
                    <a:lnTo>
                      <a:pt x="111" y="2"/>
                    </a:lnTo>
                    <a:lnTo>
                      <a:pt x="111" y="2"/>
                    </a:lnTo>
                    <a:lnTo>
                      <a:pt x="112" y="2"/>
                    </a:lnTo>
                    <a:lnTo>
                      <a:pt x="112" y="2"/>
                    </a:lnTo>
                    <a:lnTo>
                      <a:pt x="113" y="2"/>
                    </a:lnTo>
                    <a:lnTo>
                      <a:pt x="114" y="2"/>
                    </a:lnTo>
                    <a:lnTo>
                      <a:pt x="115" y="2"/>
                    </a:lnTo>
                    <a:lnTo>
                      <a:pt x="115" y="2"/>
                    </a:lnTo>
                    <a:lnTo>
                      <a:pt x="116" y="2"/>
                    </a:lnTo>
                    <a:lnTo>
                      <a:pt x="116" y="2"/>
                    </a:lnTo>
                    <a:lnTo>
                      <a:pt x="117" y="2"/>
                    </a:lnTo>
                    <a:lnTo>
                      <a:pt x="117" y="2"/>
                    </a:lnTo>
                    <a:lnTo>
                      <a:pt x="118" y="2"/>
                    </a:lnTo>
                    <a:lnTo>
                      <a:pt x="119" y="2"/>
                    </a:lnTo>
                    <a:lnTo>
                      <a:pt x="120" y="2"/>
                    </a:lnTo>
                    <a:lnTo>
                      <a:pt x="121" y="2"/>
                    </a:lnTo>
                    <a:lnTo>
                      <a:pt x="121" y="2"/>
                    </a:lnTo>
                    <a:lnTo>
                      <a:pt x="122" y="2"/>
                    </a:lnTo>
                    <a:lnTo>
                      <a:pt x="123" y="2"/>
                    </a:lnTo>
                    <a:lnTo>
                      <a:pt x="124" y="2"/>
                    </a:lnTo>
                    <a:lnTo>
                      <a:pt x="124" y="2"/>
                    </a:lnTo>
                    <a:lnTo>
                      <a:pt x="125" y="2"/>
                    </a:lnTo>
                    <a:lnTo>
                      <a:pt x="126" y="2"/>
                    </a:lnTo>
                    <a:lnTo>
                      <a:pt x="127" y="2"/>
                    </a:lnTo>
                    <a:lnTo>
                      <a:pt x="127" y="1"/>
                    </a:lnTo>
                    <a:lnTo>
                      <a:pt x="128" y="1"/>
                    </a:lnTo>
                    <a:lnTo>
                      <a:pt x="129" y="1"/>
                    </a:lnTo>
                    <a:lnTo>
                      <a:pt x="130" y="1"/>
                    </a:lnTo>
                    <a:lnTo>
                      <a:pt x="130" y="1"/>
                    </a:lnTo>
                    <a:lnTo>
                      <a:pt x="131" y="1"/>
                    </a:lnTo>
                    <a:lnTo>
                      <a:pt x="132" y="1"/>
                    </a:lnTo>
                    <a:lnTo>
                      <a:pt x="133" y="1"/>
                    </a:lnTo>
                    <a:lnTo>
                      <a:pt x="133" y="1"/>
                    </a:lnTo>
                    <a:lnTo>
                      <a:pt x="134" y="1"/>
                    </a:lnTo>
                    <a:lnTo>
                      <a:pt x="135" y="1"/>
                    </a:lnTo>
                    <a:lnTo>
                      <a:pt x="136" y="1"/>
                    </a:lnTo>
                    <a:lnTo>
                      <a:pt x="136" y="1"/>
                    </a:lnTo>
                    <a:lnTo>
                      <a:pt x="137" y="0"/>
                    </a:lnTo>
                    <a:lnTo>
                      <a:pt x="138" y="0"/>
                    </a:lnTo>
                    <a:lnTo>
                      <a:pt x="139" y="0"/>
                    </a:lnTo>
                    <a:lnTo>
                      <a:pt x="139" y="0"/>
                    </a:lnTo>
                    <a:lnTo>
                      <a:pt x="139" y="0"/>
                    </a:lnTo>
                    <a:lnTo>
                      <a:pt x="147" y="0"/>
                    </a:lnTo>
                    <a:lnTo>
                      <a:pt x="148" y="0"/>
                    </a:lnTo>
                    <a:lnTo>
                      <a:pt x="148" y="1"/>
                    </a:lnTo>
                    <a:lnTo>
                      <a:pt x="149" y="1"/>
                    </a:lnTo>
                    <a:lnTo>
                      <a:pt x="149" y="2"/>
                    </a:lnTo>
                    <a:lnTo>
                      <a:pt x="149" y="2"/>
                    </a:lnTo>
                    <a:lnTo>
                      <a:pt x="150" y="3"/>
                    </a:lnTo>
                    <a:lnTo>
                      <a:pt x="150" y="3"/>
                    </a:lnTo>
                    <a:lnTo>
                      <a:pt x="151" y="3"/>
                    </a:lnTo>
                    <a:lnTo>
                      <a:pt x="151" y="4"/>
                    </a:lnTo>
                    <a:lnTo>
                      <a:pt x="151" y="5"/>
                    </a:lnTo>
                    <a:lnTo>
                      <a:pt x="151" y="5"/>
                    </a:lnTo>
                    <a:lnTo>
                      <a:pt x="152" y="5"/>
                    </a:lnTo>
                    <a:lnTo>
                      <a:pt x="153" y="6"/>
                    </a:lnTo>
                    <a:lnTo>
                      <a:pt x="153" y="7"/>
                    </a:lnTo>
                    <a:lnTo>
                      <a:pt x="153" y="8"/>
                    </a:lnTo>
                    <a:lnTo>
                      <a:pt x="154" y="8"/>
                    </a:lnTo>
                    <a:lnTo>
                      <a:pt x="154" y="8"/>
                    </a:lnTo>
                    <a:lnTo>
                      <a:pt x="155" y="8"/>
                    </a:lnTo>
                    <a:lnTo>
                      <a:pt x="155" y="8"/>
                    </a:lnTo>
                    <a:lnTo>
                      <a:pt x="155" y="8"/>
                    </a:lnTo>
                    <a:lnTo>
                      <a:pt x="155" y="8"/>
                    </a:lnTo>
                    <a:lnTo>
                      <a:pt x="155" y="8"/>
                    </a:lnTo>
                    <a:lnTo>
                      <a:pt x="155" y="9"/>
                    </a:lnTo>
                    <a:lnTo>
                      <a:pt x="155" y="10"/>
                    </a:lnTo>
                    <a:lnTo>
                      <a:pt x="156" y="10"/>
                    </a:lnTo>
                    <a:lnTo>
                      <a:pt x="156" y="11"/>
                    </a:lnTo>
                    <a:lnTo>
                      <a:pt x="157" y="11"/>
                    </a:lnTo>
                    <a:lnTo>
                      <a:pt x="157" y="11"/>
                    </a:lnTo>
                    <a:lnTo>
                      <a:pt x="157" y="11"/>
                    </a:lnTo>
                    <a:lnTo>
                      <a:pt x="158" y="11"/>
                    </a:lnTo>
                    <a:lnTo>
                      <a:pt x="159" y="11"/>
                    </a:lnTo>
                    <a:lnTo>
                      <a:pt x="159" y="11"/>
                    </a:lnTo>
                    <a:lnTo>
                      <a:pt x="158" y="11"/>
                    </a:lnTo>
                    <a:lnTo>
                      <a:pt x="158" y="12"/>
                    </a:lnTo>
                    <a:lnTo>
                      <a:pt x="157" y="13"/>
                    </a:lnTo>
                    <a:lnTo>
                      <a:pt x="157" y="14"/>
                    </a:lnTo>
                    <a:lnTo>
                      <a:pt x="157" y="14"/>
                    </a:lnTo>
                    <a:lnTo>
                      <a:pt x="157" y="15"/>
                    </a:lnTo>
                    <a:lnTo>
                      <a:pt x="157" y="16"/>
                    </a:lnTo>
                    <a:lnTo>
                      <a:pt x="157" y="17"/>
                    </a:lnTo>
                    <a:lnTo>
                      <a:pt x="156" y="17"/>
                    </a:lnTo>
                    <a:lnTo>
                      <a:pt x="156" y="18"/>
                    </a:lnTo>
                    <a:lnTo>
                      <a:pt x="156" y="19"/>
                    </a:lnTo>
                    <a:lnTo>
                      <a:pt x="156" y="20"/>
                    </a:lnTo>
                    <a:lnTo>
                      <a:pt x="156" y="20"/>
                    </a:lnTo>
                    <a:lnTo>
                      <a:pt x="156" y="21"/>
                    </a:lnTo>
                    <a:lnTo>
                      <a:pt x="156" y="22"/>
                    </a:lnTo>
                    <a:lnTo>
                      <a:pt x="156" y="23"/>
                    </a:lnTo>
                    <a:lnTo>
                      <a:pt x="156" y="23"/>
                    </a:lnTo>
                    <a:lnTo>
                      <a:pt x="156" y="23"/>
                    </a:lnTo>
                    <a:lnTo>
                      <a:pt x="157" y="25"/>
                    </a:lnTo>
                    <a:lnTo>
                      <a:pt x="157" y="26"/>
                    </a:lnTo>
                    <a:lnTo>
                      <a:pt x="157" y="26"/>
                    </a:lnTo>
                    <a:lnTo>
                      <a:pt x="157" y="27"/>
                    </a:lnTo>
                    <a:lnTo>
                      <a:pt x="157" y="29"/>
                    </a:lnTo>
                    <a:lnTo>
                      <a:pt x="157" y="29"/>
                    </a:lnTo>
                    <a:lnTo>
                      <a:pt x="158" y="30"/>
                    </a:lnTo>
                    <a:lnTo>
                      <a:pt x="158" y="31"/>
                    </a:lnTo>
                    <a:lnTo>
                      <a:pt x="159" y="32"/>
                    </a:lnTo>
                    <a:lnTo>
                      <a:pt x="159" y="32"/>
                    </a:lnTo>
                    <a:lnTo>
                      <a:pt x="160" y="32"/>
                    </a:lnTo>
                    <a:lnTo>
                      <a:pt x="160" y="33"/>
                    </a:lnTo>
                    <a:lnTo>
                      <a:pt x="160" y="33"/>
                    </a:lnTo>
                    <a:lnTo>
                      <a:pt x="160" y="34"/>
                    </a:lnTo>
                    <a:lnTo>
                      <a:pt x="160" y="35"/>
                    </a:lnTo>
                    <a:lnTo>
                      <a:pt x="160" y="35"/>
                    </a:lnTo>
                    <a:lnTo>
                      <a:pt x="160" y="35"/>
                    </a:lnTo>
                    <a:lnTo>
                      <a:pt x="159" y="36"/>
                    </a:lnTo>
                    <a:lnTo>
                      <a:pt x="159" y="37"/>
                    </a:lnTo>
                    <a:lnTo>
                      <a:pt x="160" y="37"/>
                    </a:lnTo>
                    <a:lnTo>
                      <a:pt x="160" y="38"/>
                    </a:lnTo>
                    <a:lnTo>
                      <a:pt x="160" y="38"/>
                    </a:lnTo>
                    <a:lnTo>
                      <a:pt x="160" y="38"/>
                    </a:lnTo>
                    <a:lnTo>
                      <a:pt x="160" y="38"/>
                    </a:lnTo>
                    <a:lnTo>
                      <a:pt x="160" y="38"/>
                    </a:lnTo>
                    <a:lnTo>
                      <a:pt x="161" y="39"/>
                    </a:lnTo>
                    <a:lnTo>
                      <a:pt x="162" y="39"/>
                    </a:lnTo>
                    <a:lnTo>
                      <a:pt x="162" y="40"/>
                    </a:lnTo>
                    <a:lnTo>
                      <a:pt x="163" y="41"/>
                    </a:lnTo>
                    <a:lnTo>
                      <a:pt x="162" y="41"/>
                    </a:lnTo>
                    <a:lnTo>
                      <a:pt x="162" y="42"/>
                    </a:lnTo>
                    <a:lnTo>
                      <a:pt x="162" y="42"/>
                    </a:lnTo>
                    <a:lnTo>
                      <a:pt x="162" y="43"/>
                    </a:lnTo>
                    <a:lnTo>
                      <a:pt x="162" y="44"/>
                    </a:lnTo>
                    <a:lnTo>
                      <a:pt x="163" y="45"/>
                    </a:lnTo>
                    <a:lnTo>
                      <a:pt x="163" y="45"/>
                    </a:lnTo>
                    <a:lnTo>
                      <a:pt x="165" y="45"/>
                    </a:lnTo>
                    <a:lnTo>
                      <a:pt x="165" y="46"/>
                    </a:lnTo>
                    <a:lnTo>
                      <a:pt x="166" y="46"/>
                    </a:lnTo>
                    <a:lnTo>
                      <a:pt x="166" y="46"/>
                    </a:lnTo>
                    <a:lnTo>
                      <a:pt x="166" y="47"/>
                    </a:lnTo>
                    <a:lnTo>
                      <a:pt x="166" y="48"/>
                    </a:lnTo>
                    <a:lnTo>
                      <a:pt x="167" y="48"/>
                    </a:lnTo>
                    <a:lnTo>
                      <a:pt x="167" y="48"/>
                    </a:lnTo>
                    <a:lnTo>
                      <a:pt x="167" y="49"/>
                    </a:lnTo>
                    <a:lnTo>
                      <a:pt x="168" y="49"/>
                    </a:lnTo>
                    <a:lnTo>
                      <a:pt x="169" y="49"/>
                    </a:lnTo>
                    <a:lnTo>
                      <a:pt x="169" y="50"/>
                    </a:lnTo>
                    <a:lnTo>
                      <a:pt x="170" y="51"/>
                    </a:lnTo>
                    <a:lnTo>
                      <a:pt x="170" y="52"/>
                    </a:lnTo>
                    <a:lnTo>
                      <a:pt x="171" y="53"/>
                    </a:lnTo>
                    <a:lnTo>
                      <a:pt x="172" y="53"/>
                    </a:lnTo>
                    <a:lnTo>
                      <a:pt x="172" y="53"/>
                    </a:lnTo>
                    <a:lnTo>
                      <a:pt x="173" y="54"/>
                    </a:lnTo>
                    <a:lnTo>
                      <a:pt x="174" y="54"/>
                    </a:lnTo>
                    <a:lnTo>
                      <a:pt x="174" y="56"/>
                    </a:lnTo>
                    <a:lnTo>
                      <a:pt x="175" y="56"/>
                    </a:lnTo>
                    <a:lnTo>
                      <a:pt x="175" y="57"/>
                    </a:lnTo>
                    <a:lnTo>
                      <a:pt x="176" y="57"/>
                    </a:lnTo>
                    <a:lnTo>
                      <a:pt x="177" y="58"/>
                    </a:lnTo>
                    <a:lnTo>
                      <a:pt x="177" y="59"/>
                    </a:lnTo>
                    <a:lnTo>
                      <a:pt x="178" y="59"/>
                    </a:lnTo>
                    <a:lnTo>
                      <a:pt x="178" y="59"/>
                    </a:lnTo>
                    <a:lnTo>
                      <a:pt x="179" y="60"/>
                    </a:lnTo>
                    <a:lnTo>
                      <a:pt x="179" y="60"/>
                    </a:lnTo>
                    <a:lnTo>
                      <a:pt x="180" y="60"/>
                    </a:lnTo>
                    <a:lnTo>
                      <a:pt x="181" y="60"/>
                    </a:lnTo>
                    <a:lnTo>
                      <a:pt x="183" y="62"/>
                    </a:lnTo>
                    <a:lnTo>
                      <a:pt x="184" y="63"/>
                    </a:lnTo>
                    <a:lnTo>
                      <a:pt x="184" y="63"/>
                    </a:lnTo>
                    <a:lnTo>
                      <a:pt x="184" y="64"/>
                    </a:lnTo>
                    <a:lnTo>
                      <a:pt x="185" y="64"/>
                    </a:lnTo>
                    <a:lnTo>
                      <a:pt x="186" y="65"/>
                    </a:lnTo>
                    <a:lnTo>
                      <a:pt x="187" y="66"/>
                    </a:lnTo>
                    <a:lnTo>
                      <a:pt x="187" y="66"/>
                    </a:lnTo>
                    <a:lnTo>
                      <a:pt x="187" y="66"/>
                    </a:lnTo>
                    <a:lnTo>
                      <a:pt x="187" y="68"/>
                    </a:lnTo>
                    <a:lnTo>
                      <a:pt x="188" y="68"/>
                    </a:lnTo>
                    <a:lnTo>
                      <a:pt x="188" y="70"/>
                    </a:lnTo>
                    <a:lnTo>
                      <a:pt x="188" y="71"/>
                    </a:lnTo>
                    <a:lnTo>
                      <a:pt x="188" y="72"/>
                    </a:lnTo>
                    <a:lnTo>
                      <a:pt x="189" y="73"/>
                    </a:lnTo>
                    <a:lnTo>
                      <a:pt x="189" y="74"/>
                    </a:lnTo>
                    <a:lnTo>
                      <a:pt x="189" y="75"/>
                    </a:lnTo>
                    <a:lnTo>
                      <a:pt x="188" y="75"/>
                    </a:lnTo>
                    <a:lnTo>
                      <a:pt x="188" y="75"/>
                    </a:lnTo>
                    <a:lnTo>
                      <a:pt x="188" y="76"/>
                    </a:lnTo>
                    <a:lnTo>
                      <a:pt x="189" y="78"/>
                    </a:lnTo>
                    <a:lnTo>
                      <a:pt x="190" y="79"/>
                    </a:lnTo>
                    <a:lnTo>
                      <a:pt x="190" y="80"/>
                    </a:lnTo>
                    <a:lnTo>
                      <a:pt x="190" y="81"/>
                    </a:lnTo>
                    <a:lnTo>
                      <a:pt x="190" y="81"/>
                    </a:lnTo>
                    <a:lnTo>
                      <a:pt x="190" y="82"/>
                    </a:lnTo>
                    <a:lnTo>
                      <a:pt x="190" y="83"/>
                    </a:lnTo>
                    <a:lnTo>
                      <a:pt x="191" y="83"/>
                    </a:lnTo>
                    <a:lnTo>
                      <a:pt x="192" y="83"/>
                    </a:lnTo>
                    <a:lnTo>
                      <a:pt x="192" y="84"/>
                    </a:lnTo>
                    <a:lnTo>
                      <a:pt x="192" y="84"/>
                    </a:lnTo>
                    <a:lnTo>
                      <a:pt x="193" y="84"/>
                    </a:lnTo>
                    <a:lnTo>
                      <a:pt x="193" y="84"/>
                    </a:lnTo>
                    <a:lnTo>
                      <a:pt x="193" y="85"/>
                    </a:lnTo>
                    <a:lnTo>
                      <a:pt x="194" y="85"/>
                    </a:lnTo>
                    <a:lnTo>
                      <a:pt x="194" y="85"/>
                    </a:lnTo>
                    <a:lnTo>
                      <a:pt x="195" y="84"/>
                    </a:lnTo>
                    <a:lnTo>
                      <a:pt x="196" y="84"/>
                    </a:lnTo>
                    <a:lnTo>
                      <a:pt x="196" y="83"/>
                    </a:lnTo>
                    <a:lnTo>
                      <a:pt x="196" y="83"/>
                    </a:lnTo>
                    <a:lnTo>
                      <a:pt x="196" y="83"/>
                    </a:lnTo>
                    <a:lnTo>
                      <a:pt x="197" y="83"/>
                    </a:lnTo>
                    <a:lnTo>
                      <a:pt x="197" y="82"/>
                    </a:lnTo>
                    <a:lnTo>
                      <a:pt x="197" y="81"/>
                    </a:lnTo>
                    <a:lnTo>
                      <a:pt x="197" y="81"/>
                    </a:lnTo>
                    <a:lnTo>
                      <a:pt x="198" y="81"/>
                    </a:lnTo>
                    <a:lnTo>
                      <a:pt x="198" y="80"/>
                    </a:lnTo>
                    <a:lnTo>
                      <a:pt x="199" y="80"/>
                    </a:lnTo>
                    <a:lnTo>
                      <a:pt x="199" y="80"/>
                    </a:lnTo>
                    <a:lnTo>
                      <a:pt x="199" y="80"/>
                    </a:lnTo>
                    <a:lnTo>
                      <a:pt x="200" y="81"/>
                    </a:lnTo>
                    <a:lnTo>
                      <a:pt x="201" y="81"/>
                    </a:lnTo>
                    <a:lnTo>
                      <a:pt x="202" y="81"/>
                    </a:lnTo>
                    <a:lnTo>
                      <a:pt x="203" y="81"/>
                    </a:lnTo>
                    <a:lnTo>
                      <a:pt x="203" y="82"/>
                    </a:lnTo>
                    <a:lnTo>
                      <a:pt x="204" y="82"/>
                    </a:lnTo>
                    <a:lnTo>
                      <a:pt x="205" y="82"/>
                    </a:lnTo>
                    <a:lnTo>
                      <a:pt x="205" y="82"/>
                    </a:lnTo>
                    <a:lnTo>
                      <a:pt x="205" y="82"/>
                    </a:lnTo>
                    <a:lnTo>
                      <a:pt x="206" y="82"/>
                    </a:lnTo>
                    <a:lnTo>
                      <a:pt x="206" y="83"/>
                    </a:lnTo>
                    <a:lnTo>
                      <a:pt x="207" y="83"/>
                    </a:lnTo>
                    <a:lnTo>
                      <a:pt x="208" y="83"/>
                    </a:lnTo>
                    <a:lnTo>
                      <a:pt x="208" y="83"/>
                    </a:lnTo>
                    <a:lnTo>
                      <a:pt x="209" y="84"/>
                    </a:lnTo>
                    <a:lnTo>
                      <a:pt x="210" y="84"/>
                    </a:lnTo>
                    <a:lnTo>
                      <a:pt x="211" y="84"/>
                    </a:lnTo>
                    <a:lnTo>
                      <a:pt x="211" y="85"/>
                    </a:lnTo>
                    <a:lnTo>
                      <a:pt x="211" y="86"/>
                    </a:lnTo>
                    <a:lnTo>
                      <a:pt x="211" y="87"/>
                    </a:lnTo>
                    <a:lnTo>
                      <a:pt x="211" y="87"/>
                    </a:lnTo>
                    <a:lnTo>
                      <a:pt x="211" y="88"/>
                    </a:lnTo>
                    <a:lnTo>
                      <a:pt x="211" y="89"/>
                    </a:lnTo>
                    <a:lnTo>
                      <a:pt x="210" y="89"/>
                    </a:lnTo>
                    <a:lnTo>
                      <a:pt x="210" y="90"/>
                    </a:lnTo>
                    <a:lnTo>
                      <a:pt x="209" y="90"/>
                    </a:lnTo>
                    <a:lnTo>
                      <a:pt x="209" y="90"/>
                    </a:lnTo>
                    <a:lnTo>
                      <a:pt x="208" y="90"/>
                    </a:lnTo>
                    <a:lnTo>
                      <a:pt x="208" y="91"/>
                    </a:lnTo>
                    <a:lnTo>
                      <a:pt x="208" y="91"/>
                    </a:lnTo>
                    <a:lnTo>
                      <a:pt x="208" y="92"/>
                    </a:lnTo>
                    <a:lnTo>
                      <a:pt x="208" y="93"/>
                    </a:lnTo>
                    <a:lnTo>
                      <a:pt x="208" y="93"/>
                    </a:lnTo>
                    <a:lnTo>
                      <a:pt x="208" y="93"/>
                    </a:lnTo>
                    <a:lnTo>
                      <a:pt x="209" y="94"/>
                    </a:lnTo>
                    <a:lnTo>
                      <a:pt x="209" y="95"/>
                    </a:lnTo>
                    <a:lnTo>
                      <a:pt x="209" y="96"/>
                    </a:lnTo>
                    <a:lnTo>
                      <a:pt x="210" y="96"/>
                    </a:lnTo>
                    <a:lnTo>
                      <a:pt x="209" y="96"/>
                    </a:lnTo>
                    <a:lnTo>
                      <a:pt x="209" y="97"/>
                    </a:lnTo>
                    <a:lnTo>
                      <a:pt x="209" y="98"/>
                    </a:lnTo>
                    <a:lnTo>
                      <a:pt x="209" y="98"/>
                    </a:lnTo>
                    <a:lnTo>
                      <a:pt x="208" y="98"/>
                    </a:lnTo>
                    <a:lnTo>
                      <a:pt x="208" y="99"/>
                    </a:lnTo>
                    <a:lnTo>
                      <a:pt x="208" y="99"/>
                    </a:lnTo>
                    <a:lnTo>
                      <a:pt x="207" y="100"/>
                    </a:lnTo>
                    <a:lnTo>
                      <a:pt x="207" y="101"/>
                    </a:lnTo>
                    <a:lnTo>
                      <a:pt x="206" y="102"/>
                    </a:lnTo>
                    <a:lnTo>
                      <a:pt x="206" y="102"/>
                    </a:lnTo>
                    <a:lnTo>
                      <a:pt x="206" y="103"/>
                    </a:lnTo>
                    <a:lnTo>
                      <a:pt x="206" y="104"/>
                    </a:lnTo>
                    <a:lnTo>
                      <a:pt x="206" y="105"/>
                    </a:lnTo>
                    <a:lnTo>
                      <a:pt x="205" y="105"/>
                    </a:lnTo>
                    <a:lnTo>
                      <a:pt x="205" y="105"/>
                    </a:lnTo>
                    <a:lnTo>
                      <a:pt x="205" y="106"/>
                    </a:lnTo>
                    <a:lnTo>
                      <a:pt x="205" y="108"/>
                    </a:lnTo>
                    <a:lnTo>
                      <a:pt x="205" y="108"/>
                    </a:lnTo>
                    <a:lnTo>
                      <a:pt x="204" y="109"/>
                    </a:lnTo>
                    <a:lnTo>
                      <a:pt x="204" y="110"/>
                    </a:lnTo>
                    <a:lnTo>
                      <a:pt x="203" y="111"/>
                    </a:lnTo>
                    <a:lnTo>
                      <a:pt x="203" y="112"/>
                    </a:lnTo>
                    <a:lnTo>
                      <a:pt x="203" y="114"/>
                    </a:lnTo>
                    <a:lnTo>
                      <a:pt x="203" y="114"/>
                    </a:lnTo>
                    <a:lnTo>
                      <a:pt x="204" y="117"/>
                    </a:lnTo>
                    <a:lnTo>
                      <a:pt x="204" y="118"/>
                    </a:lnTo>
                    <a:lnTo>
                      <a:pt x="205" y="119"/>
                    </a:lnTo>
                    <a:lnTo>
                      <a:pt x="206" y="120"/>
                    </a:lnTo>
                    <a:lnTo>
                      <a:pt x="207" y="121"/>
                    </a:lnTo>
                    <a:lnTo>
                      <a:pt x="208" y="121"/>
                    </a:lnTo>
                    <a:lnTo>
                      <a:pt x="208" y="122"/>
                    </a:lnTo>
                    <a:lnTo>
                      <a:pt x="210" y="123"/>
                    </a:lnTo>
                    <a:lnTo>
                      <a:pt x="210" y="124"/>
                    </a:lnTo>
                    <a:lnTo>
                      <a:pt x="211" y="124"/>
                    </a:lnTo>
                    <a:lnTo>
                      <a:pt x="211" y="124"/>
                    </a:lnTo>
                    <a:lnTo>
                      <a:pt x="212" y="124"/>
                    </a:lnTo>
                    <a:lnTo>
                      <a:pt x="213" y="124"/>
                    </a:lnTo>
                    <a:lnTo>
                      <a:pt x="213" y="125"/>
                    </a:lnTo>
                    <a:lnTo>
                      <a:pt x="213" y="126"/>
                    </a:lnTo>
                    <a:lnTo>
                      <a:pt x="214" y="127"/>
                    </a:lnTo>
                    <a:lnTo>
                      <a:pt x="214" y="127"/>
                    </a:lnTo>
                    <a:lnTo>
                      <a:pt x="214" y="127"/>
                    </a:lnTo>
                    <a:lnTo>
                      <a:pt x="215" y="127"/>
                    </a:lnTo>
                    <a:lnTo>
                      <a:pt x="216" y="127"/>
                    </a:lnTo>
                    <a:lnTo>
                      <a:pt x="216" y="127"/>
                    </a:lnTo>
                    <a:lnTo>
                      <a:pt x="216" y="128"/>
                    </a:lnTo>
                    <a:lnTo>
                      <a:pt x="217" y="128"/>
                    </a:lnTo>
                    <a:lnTo>
                      <a:pt x="217" y="129"/>
                    </a:lnTo>
                    <a:lnTo>
                      <a:pt x="218" y="129"/>
                    </a:lnTo>
                    <a:lnTo>
                      <a:pt x="219" y="129"/>
                    </a:lnTo>
                    <a:lnTo>
                      <a:pt x="220" y="129"/>
                    </a:lnTo>
                    <a:lnTo>
                      <a:pt x="220" y="129"/>
                    </a:lnTo>
                    <a:lnTo>
                      <a:pt x="221" y="129"/>
                    </a:lnTo>
                    <a:lnTo>
                      <a:pt x="221" y="130"/>
                    </a:lnTo>
                    <a:lnTo>
                      <a:pt x="220" y="130"/>
                    </a:lnTo>
                    <a:lnTo>
                      <a:pt x="220" y="130"/>
                    </a:lnTo>
                    <a:lnTo>
                      <a:pt x="220" y="130"/>
                    </a:lnTo>
                    <a:lnTo>
                      <a:pt x="219" y="131"/>
                    </a:lnTo>
                    <a:lnTo>
                      <a:pt x="219" y="132"/>
                    </a:lnTo>
                    <a:lnTo>
                      <a:pt x="220" y="132"/>
                    </a:lnTo>
                    <a:lnTo>
                      <a:pt x="220" y="133"/>
                    </a:lnTo>
                    <a:lnTo>
                      <a:pt x="220" y="133"/>
                    </a:lnTo>
                    <a:lnTo>
                      <a:pt x="221" y="134"/>
                    </a:lnTo>
                    <a:lnTo>
                      <a:pt x="222" y="134"/>
                    </a:lnTo>
                    <a:lnTo>
                      <a:pt x="223" y="133"/>
                    </a:lnTo>
                    <a:lnTo>
                      <a:pt x="223" y="133"/>
                    </a:lnTo>
                    <a:lnTo>
                      <a:pt x="223" y="132"/>
                    </a:lnTo>
                    <a:lnTo>
                      <a:pt x="224" y="132"/>
                    </a:lnTo>
                    <a:lnTo>
                      <a:pt x="226" y="133"/>
                    </a:lnTo>
                    <a:lnTo>
                      <a:pt x="226" y="133"/>
                    </a:lnTo>
                    <a:lnTo>
                      <a:pt x="226" y="133"/>
                    </a:lnTo>
                    <a:lnTo>
                      <a:pt x="226" y="134"/>
                    </a:lnTo>
                    <a:lnTo>
                      <a:pt x="226" y="134"/>
                    </a:lnTo>
                    <a:lnTo>
                      <a:pt x="226" y="135"/>
                    </a:lnTo>
                    <a:lnTo>
                      <a:pt x="227" y="134"/>
                    </a:lnTo>
                    <a:lnTo>
                      <a:pt x="227" y="135"/>
                    </a:lnTo>
                    <a:lnTo>
                      <a:pt x="227" y="135"/>
                    </a:lnTo>
                    <a:lnTo>
                      <a:pt x="228" y="135"/>
                    </a:lnTo>
                    <a:lnTo>
                      <a:pt x="229" y="136"/>
                    </a:lnTo>
                    <a:lnTo>
                      <a:pt x="229" y="136"/>
                    </a:lnTo>
                    <a:lnTo>
                      <a:pt x="231" y="136"/>
                    </a:lnTo>
                    <a:lnTo>
                      <a:pt x="232" y="137"/>
                    </a:lnTo>
                    <a:lnTo>
                      <a:pt x="232" y="138"/>
                    </a:lnTo>
                    <a:lnTo>
                      <a:pt x="232" y="139"/>
                    </a:lnTo>
                    <a:lnTo>
                      <a:pt x="232" y="139"/>
                    </a:lnTo>
                    <a:lnTo>
                      <a:pt x="232" y="139"/>
                    </a:lnTo>
                    <a:lnTo>
                      <a:pt x="232" y="139"/>
                    </a:lnTo>
                    <a:lnTo>
                      <a:pt x="233" y="139"/>
                    </a:lnTo>
                    <a:lnTo>
                      <a:pt x="234" y="140"/>
                    </a:lnTo>
                    <a:lnTo>
                      <a:pt x="234" y="141"/>
                    </a:lnTo>
                    <a:lnTo>
                      <a:pt x="235" y="141"/>
                    </a:lnTo>
                    <a:lnTo>
                      <a:pt x="235" y="141"/>
                    </a:lnTo>
                    <a:lnTo>
                      <a:pt x="235" y="142"/>
                    </a:lnTo>
                    <a:lnTo>
                      <a:pt x="236" y="142"/>
                    </a:lnTo>
                    <a:lnTo>
                      <a:pt x="237" y="142"/>
                    </a:lnTo>
                    <a:lnTo>
                      <a:pt x="238" y="142"/>
                    </a:lnTo>
                    <a:lnTo>
                      <a:pt x="238" y="142"/>
                    </a:lnTo>
                    <a:lnTo>
                      <a:pt x="238" y="143"/>
                    </a:lnTo>
                    <a:lnTo>
                      <a:pt x="238" y="144"/>
                    </a:lnTo>
                    <a:lnTo>
                      <a:pt x="238" y="144"/>
                    </a:lnTo>
                    <a:lnTo>
                      <a:pt x="238" y="145"/>
                    </a:lnTo>
                    <a:lnTo>
                      <a:pt x="238" y="145"/>
                    </a:lnTo>
                    <a:lnTo>
                      <a:pt x="238" y="145"/>
                    </a:lnTo>
                    <a:lnTo>
                      <a:pt x="238" y="146"/>
                    </a:lnTo>
                    <a:lnTo>
                      <a:pt x="238" y="147"/>
                    </a:lnTo>
                    <a:lnTo>
                      <a:pt x="238" y="147"/>
                    </a:lnTo>
                    <a:lnTo>
                      <a:pt x="238" y="147"/>
                    </a:lnTo>
                    <a:lnTo>
                      <a:pt x="238" y="148"/>
                    </a:lnTo>
                    <a:lnTo>
                      <a:pt x="238" y="148"/>
                    </a:lnTo>
                    <a:lnTo>
                      <a:pt x="238" y="149"/>
                    </a:lnTo>
                    <a:lnTo>
                      <a:pt x="238" y="150"/>
                    </a:lnTo>
                    <a:lnTo>
                      <a:pt x="238" y="150"/>
                    </a:lnTo>
                    <a:lnTo>
                      <a:pt x="238" y="151"/>
                    </a:lnTo>
                    <a:lnTo>
                      <a:pt x="238" y="151"/>
                    </a:lnTo>
                    <a:lnTo>
                      <a:pt x="238" y="151"/>
                    </a:lnTo>
                    <a:lnTo>
                      <a:pt x="239" y="152"/>
                    </a:lnTo>
                    <a:lnTo>
                      <a:pt x="239" y="153"/>
                    </a:lnTo>
                    <a:lnTo>
                      <a:pt x="240" y="153"/>
                    </a:lnTo>
                    <a:lnTo>
                      <a:pt x="240" y="154"/>
                    </a:lnTo>
                    <a:lnTo>
                      <a:pt x="241" y="154"/>
                    </a:lnTo>
                    <a:lnTo>
                      <a:pt x="241" y="154"/>
                    </a:lnTo>
                    <a:lnTo>
                      <a:pt x="241" y="154"/>
                    </a:lnTo>
                    <a:lnTo>
                      <a:pt x="241" y="156"/>
                    </a:lnTo>
                    <a:lnTo>
                      <a:pt x="241" y="157"/>
                    </a:lnTo>
                    <a:lnTo>
                      <a:pt x="242" y="157"/>
                    </a:lnTo>
                    <a:lnTo>
                      <a:pt x="242" y="157"/>
                    </a:lnTo>
                    <a:lnTo>
                      <a:pt x="241" y="158"/>
                    </a:lnTo>
                    <a:lnTo>
                      <a:pt x="241" y="159"/>
                    </a:lnTo>
                    <a:lnTo>
                      <a:pt x="241" y="159"/>
                    </a:lnTo>
                    <a:lnTo>
                      <a:pt x="241" y="159"/>
                    </a:lnTo>
                    <a:lnTo>
                      <a:pt x="240" y="159"/>
                    </a:lnTo>
                    <a:lnTo>
                      <a:pt x="239" y="159"/>
                    </a:lnTo>
                    <a:lnTo>
                      <a:pt x="239" y="160"/>
                    </a:lnTo>
                    <a:lnTo>
                      <a:pt x="238" y="160"/>
                    </a:lnTo>
                    <a:lnTo>
                      <a:pt x="238" y="160"/>
                    </a:lnTo>
                    <a:lnTo>
                      <a:pt x="238" y="162"/>
                    </a:lnTo>
                    <a:lnTo>
                      <a:pt x="238" y="162"/>
                    </a:lnTo>
                    <a:lnTo>
                      <a:pt x="238" y="163"/>
                    </a:lnTo>
                    <a:lnTo>
                      <a:pt x="239" y="164"/>
                    </a:lnTo>
                    <a:lnTo>
                      <a:pt x="240" y="163"/>
                    </a:lnTo>
                    <a:lnTo>
                      <a:pt x="241" y="163"/>
                    </a:lnTo>
                    <a:lnTo>
                      <a:pt x="241" y="164"/>
                    </a:lnTo>
                    <a:lnTo>
                      <a:pt x="241" y="166"/>
                    </a:lnTo>
                    <a:lnTo>
                      <a:pt x="241" y="166"/>
                    </a:lnTo>
                    <a:lnTo>
                      <a:pt x="241" y="166"/>
                    </a:lnTo>
                    <a:lnTo>
                      <a:pt x="242" y="168"/>
                    </a:lnTo>
                    <a:lnTo>
                      <a:pt x="242" y="169"/>
                    </a:lnTo>
                    <a:lnTo>
                      <a:pt x="243" y="169"/>
                    </a:lnTo>
                    <a:lnTo>
                      <a:pt x="243" y="170"/>
                    </a:lnTo>
                    <a:lnTo>
                      <a:pt x="244" y="170"/>
                    </a:lnTo>
                    <a:lnTo>
                      <a:pt x="244" y="171"/>
                    </a:lnTo>
                    <a:lnTo>
                      <a:pt x="244" y="172"/>
                    </a:lnTo>
                    <a:lnTo>
                      <a:pt x="244" y="172"/>
                    </a:lnTo>
                    <a:lnTo>
                      <a:pt x="244" y="172"/>
                    </a:lnTo>
                    <a:lnTo>
                      <a:pt x="244" y="173"/>
                    </a:lnTo>
                    <a:lnTo>
                      <a:pt x="244" y="174"/>
                    </a:lnTo>
                    <a:lnTo>
                      <a:pt x="244" y="174"/>
                    </a:lnTo>
                    <a:lnTo>
                      <a:pt x="245" y="174"/>
                    </a:lnTo>
                    <a:lnTo>
                      <a:pt x="246" y="175"/>
                    </a:lnTo>
                    <a:lnTo>
                      <a:pt x="247" y="175"/>
                    </a:lnTo>
                    <a:lnTo>
                      <a:pt x="247" y="175"/>
                    </a:lnTo>
                    <a:lnTo>
                      <a:pt x="248" y="176"/>
                    </a:lnTo>
                    <a:lnTo>
                      <a:pt x="249" y="176"/>
                    </a:lnTo>
                    <a:lnTo>
                      <a:pt x="249" y="175"/>
                    </a:lnTo>
                    <a:lnTo>
                      <a:pt x="249" y="175"/>
                    </a:lnTo>
                    <a:lnTo>
                      <a:pt x="249" y="174"/>
                    </a:lnTo>
                    <a:lnTo>
                      <a:pt x="249" y="174"/>
                    </a:lnTo>
                    <a:lnTo>
                      <a:pt x="247" y="174"/>
                    </a:lnTo>
                    <a:lnTo>
                      <a:pt x="247" y="173"/>
                    </a:lnTo>
                    <a:lnTo>
                      <a:pt x="247" y="172"/>
                    </a:lnTo>
                    <a:lnTo>
                      <a:pt x="249" y="172"/>
                    </a:lnTo>
                    <a:lnTo>
                      <a:pt x="249" y="172"/>
                    </a:lnTo>
                    <a:lnTo>
                      <a:pt x="250" y="174"/>
                    </a:lnTo>
                    <a:lnTo>
                      <a:pt x="251" y="175"/>
                    </a:lnTo>
                    <a:lnTo>
                      <a:pt x="252" y="176"/>
                    </a:lnTo>
                    <a:lnTo>
                      <a:pt x="252" y="177"/>
                    </a:lnTo>
                    <a:lnTo>
                      <a:pt x="253" y="177"/>
                    </a:lnTo>
                    <a:lnTo>
                      <a:pt x="254" y="176"/>
                    </a:lnTo>
                    <a:lnTo>
                      <a:pt x="255" y="176"/>
                    </a:lnTo>
                    <a:lnTo>
                      <a:pt x="255" y="176"/>
                    </a:lnTo>
                    <a:lnTo>
                      <a:pt x="255" y="177"/>
                    </a:lnTo>
                    <a:lnTo>
                      <a:pt x="255" y="178"/>
                    </a:lnTo>
                    <a:lnTo>
                      <a:pt x="255" y="178"/>
                    </a:lnTo>
                    <a:lnTo>
                      <a:pt x="255" y="179"/>
                    </a:lnTo>
                    <a:lnTo>
                      <a:pt x="255" y="181"/>
                    </a:lnTo>
                    <a:lnTo>
                      <a:pt x="255" y="181"/>
                    </a:lnTo>
                    <a:lnTo>
                      <a:pt x="255" y="181"/>
                    </a:lnTo>
                    <a:lnTo>
                      <a:pt x="255" y="182"/>
                    </a:lnTo>
                    <a:lnTo>
                      <a:pt x="255" y="183"/>
                    </a:lnTo>
                    <a:lnTo>
                      <a:pt x="254" y="183"/>
                    </a:lnTo>
                    <a:lnTo>
                      <a:pt x="253" y="183"/>
                    </a:lnTo>
                    <a:lnTo>
                      <a:pt x="253" y="184"/>
                    </a:lnTo>
                    <a:lnTo>
                      <a:pt x="253" y="184"/>
                    </a:lnTo>
                    <a:lnTo>
                      <a:pt x="253" y="185"/>
                    </a:lnTo>
                    <a:lnTo>
                      <a:pt x="253" y="185"/>
                    </a:lnTo>
                    <a:lnTo>
                      <a:pt x="253" y="186"/>
                    </a:lnTo>
                    <a:lnTo>
                      <a:pt x="254" y="186"/>
                    </a:lnTo>
                    <a:lnTo>
                      <a:pt x="255" y="186"/>
                    </a:lnTo>
                    <a:lnTo>
                      <a:pt x="255" y="186"/>
                    </a:lnTo>
                    <a:lnTo>
                      <a:pt x="255" y="187"/>
                    </a:lnTo>
                    <a:lnTo>
                      <a:pt x="255" y="188"/>
                    </a:lnTo>
                    <a:lnTo>
                      <a:pt x="255" y="188"/>
                    </a:lnTo>
                    <a:lnTo>
                      <a:pt x="255" y="188"/>
                    </a:lnTo>
                    <a:lnTo>
                      <a:pt x="255" y="188"/>
                    </a:lnTo>
                    <a:lnTo>
                      <a:pt x="254" y="188"/>
                    </a:lnTo>
                    <a:lnTo>
                      <a:pt x="254" y="188"/>
                    </a:lnTo>
                    <a:lnTo>
                      <a:pt x="253" y="188"/>
                    </a:lnTo>
                    <a:lnTo>
                      <a:pt x="253" y="188"/>
                    </a:lnTo>
                    <a:lnTo>
                      <a:pt x="253" y="188"/>
                    </a:lnTo>
                    <a:lnTo>
                      <a:pt x="253" y="189"/>
                    </a:lnTo>
                    <a:lnTo>
                      <a:pt x="253" y="189"/>
                    </a:lnTo>
                    <a:lnTo>
                      <a:pt x="253" y="190"/>
                    </a:lnTo>
                    <a:lnTo>
                      <a:pt x="253" y="191"/>
                    </a:lnTo>
                    <a:lnTo>
                      <a:pt x="254" y="191"/>
                    </a:lnTo>
                    <a:lnTo>
                      <a:pt x="254" y="191"/>
                    </a:lnTo>
                    <a:lnTo>
                      <a:pt x="254" y="192"/>
                    </a:lnTo>
                    <a:lnTo>
                      <a:pt x="254" y="193"/>
                    </a:lnTo>
                    <a:lnTo>
                      <a:pt x="253" y="194"/>
                    </a:lnTo>
                    <a:lnTo>
                      <a:pt x="253" y="194"/>
                    </a:lnTo>
                    <a:lnTo>
                      <a:pt x="253" y="196"/>
                    </a:lnTo>
                    <a:lnTo>
                      <a:pt x="252" y="197"/>
                    </a:lnTo>
                    <a:lnTo>
                      <a:pt x="251" y="197"/>
                    </a:lnTo>
                    <a:lnTo>
                      <a:pt x="250" y="197"/>
                    </a:lnTo>
                    <a:lnTo>
                      <a:pt x="250" y="197"/>
                    </a:lnTo>
                    <a:lnTo>
                      <a:pt x="249" y="197"/>
                    </a:lnTo>
                    <a:lnTo>
                      <a:pt x="248" y="195"/>
                    </a:lnTo>
                    <a:lnTo>
                      <a:pt x="248" y="194"/>
                    </a:lnTo>
                    <a:lnTo>
                      <a:pt x="247" y="194"/>
                    </a:lnTo>
                    <a:lnTo>
                      <a:pt x="247" y="195"/>
                    </a:lnTo>
                    <a:lnTo>
                      <a:pt x="246" y="195"/>
                    </a:lnTo>
                    <a:lnTo>
                      <a:pt x="246" y="196"/>
                    </a:lnTo>
                    <a:lnTo>
                      <a:pt x="246" y="197"/>
                    </a:lnTo>
                    <a:lnTo>
                      <a:pt x="246" y="197"/>
                    </a:lnTo>
                    <a:lnTo>
                      <a:pt x="245" y="198"/>
                    </a:lnTo>
                    <a:lnTo>
                      <a:pt x="245" y="199"/>
                    </a:lnTo>
                    <a:lnTo>
                      <a:pt x="245" y="200"/>
                    </a:lnTo>
                    <a:lnTo>
                      <a:pt x="244" y="201"/>
                    </a:lnTo>
                    <a:lnTo>
                      <a:pt x="244" y="202"/>
                    </a:lnTo>
                    <a:lnTo>
                      <a:pt x="244" y="203"/>
                    </a:lnTo>
                    <a:lnTo>
                      <a:pt x="244" y="203"/>
                    </a:lnTo>
                    <a:lnTo>
                      <a:pt x="244" y="203"/>
                    </a:lnTo>
                    <a:lnTo>
                      <a:pt x="244" y="203"/>
                    </a:lnTo>
                    <a:lnTo>
                      <a:pt x="244" y="204"/>
                    </a:lnTo>
                    <a:lnTo>
                      <a:pt x="243" y="204"/>
                    </a:lnTo>
                    <a:lnTo>
                      <a:pt x="242" y="203"/>
                    </a:lnTo>
                    <a:lnTo>
                      <a:pt x="242" y="203"/>
                    </a:lnTo>
                    <a:lnTo>
                      <a:pt x="242" y="202"/>
                    </a:lnTo>
                    <a:lnTo>
                      <a:pt x="243" y="201"/>
                    </a:lnTo>
                    <a:lnTo>
                      <a:pt x="243" y="200"/>
                    </a:lnTo>
                    <a:lnTo>
                      <a:pt x="243" y="199"/>
                    </a:lnTo>
                    <a:lnTo>
                      <a:pt x="243" y="198"/>
                    </a:lnTo>
                    <a:lnTo>
                      <a:pt x="242" y="197"/>
                    </a:lnTo>
                    <a:lnTo>
                      <a:pt x="241" y="197"/>
                    </a:lnTo>
                    <a:lnTo>
                      <a:pt x="241" y="197"/>
                    </a:lnTo>
                    <a:lnTo>
                      <a:pt x="240" y="197"/>
                    </a:lnTo>
                    <a:lnTo>
                      <a:pt x="239" y="197"/>
                    </a:lnTo>
                    <a:lnTo>
                      <a:pt x="238" y="198"/>
                    </a:lnTo>
                    <a:lnTo>
                      <a:pt x="238" y="199"/>
                    </a:lnTo>
                    <a:lnTo>
                      <a:pt x="239" y="200"/>
                    </a:lnTo>
                    <a:lnTo>
                      <a:pt x="240" y="201"/>
                    </a:lnTo>
                    <a:lnTo>
                      <a:pt x="240" y="202"/>
                    </a:lnTo>
                    <a:lnTo>
                      <a:pt x="241" y="202"/>
                    </a:lnTo>
                    <a:lnTo>
                      <a:pt x="241" y="203"/>
                    </a:lnTo>
                    <a:lnTo>
                      <a:pt x="241" y="203"/>
                    </a:lnTo>
                    <a:lnTo>
                      <a:pt x="241" y="204"/>
                    </a:lnTo>
                    <a:lnTo>
                      <a:pt x="241" y="204"/>
                    </a:lnTo>
                    <a:lnTo>
                      <a:pt x="240" y="204"/>
                    </a:lnTo>
                    <a:lnTo>
                      <a:pt x="240" y="205"/>
                    </a:lnTo>
                    <a:lnTo>
                      <a:pt x="240" y="206"/>
                    </a:lnTo>
                    <a:lnTo>
                      <a:pt x="241" y="206"/>
                    </a:lnTo>
                    <a:lnTo>
                      <a:pt x="241" y="207"/>
                    </a:lnTo>
                    <a:lnTo>
                      <a:pt x="241" y="208"/>
                    </a:lnTo>
                    <a:lnTo>
                      <a:pt x="242" y="208"/>
                    </a:lnTo>
                    <a:lnTo>
                      <a:pt x="241" y="209"/>
                    </a:lnTo>
                    <a:lnTo>
                      <a:pt x="241" y="209"/>
                    </a:lnTo>
                    <a:lnTo>
                      <a:pt x="241" y="210"/>
                    </a:lnTo>
                    <a:lnTo>
                      <a:pt x="240" y="210"/>
                    </a:lnTo>
                    <a:lnTo>
                      <a:pt x="239" y="210"/>
                    </a:lnTo>
                    <a:lnTo>
                      <a:pt x="238" y="210"/>
                    </a:lnTo>
                    <a:lnTo>
                      <a:pt x="238" y="211"/>
                    </a:lnTo>
                    <a:lnTo>
                      <a:pt x="238" y="212"/>
                    </a:lnTo>
                    <a:lnTo>
                      <a:pt x="239" y="212"/>
                    </a:lnTo>
                    <a:lnTo>
                      <a:pt x="240" y="212"/>
                    </a:lnTo>
                    <a:lnTo>
                      <a:pt x="241" y="212"/>
                    </a:lnTo>
                    <a:lnTo>
                      <a:pt x="241" y="214"/>
                    </a:lnTo>
                    <a:lnTo>
                      <a:pt x="240" y="214"/>
                    </a:lnTo>
                    <a:lnTo>
                      <a:pt x="239" y="215"/>
                    </a:lnTo>
                    <a:lnTo>
                      <a:pt x="238" y="215"/>
                    </a:lnTo>
                    <a:lnTo>
                      <a:pt x="238" y="215"/>
                    </a:lnTo>
                    <a:lnTo>
                      <a:pt x="237" y="215"/>
                    </a:lnTo>
                    <a:lnTo>
                      <a:pt x="235" y="215"/>
                    </a:lnTo>
                    <a:lnTo>
                      <a:pt x="235" y="215"/>
                    </a:lnTo>
                    <a:lnTo>
                      <a:pt x="235" y="215"/>
                    </a:lnTo>
                    <a:lnTo>
                      <a:pt x="235" y="216"/>
                    </a:lnTo>
                    <a:lnTo>
                      <a:pt x="237" y="217"/>
                    </a:lnTo>
                    <a:lnTo>
                      <a:pt x="238" y="218"/>
                    </a:lnTo>
                    <a:lnTo>
                      <a:pt x="238" y="218"/>
                    </a:lnTo>
                    <a:lnTo>
                      <a:pt x="238" y="218"/>
                    </a:lnTo>
                    <a:lnTo>
                      <a:pt x="238" y="218"/>
                    </a:lnTo>
                    <a:lnTo>
                      <a:pt x="239" y="219"/>
                    </a:lnTo>
                    <a:lnTo>
                      <a:pt x="239" y="220"/>
                    </a:lnTo>
                    <a:lnTo>
                      <a:pt x="238" y="221"/>
                    </a:lnTo>
                    <a:lnTo>
                      <a:pt x="238" y="221"/>
                    </a:lnTo>
                    <a:lnTo>
                      <a:pt x="237" y="222"/>
                    </a:lnTo>
                    <a:lnTo>
                      <a:pt x="236" y="222"/>
                    </a:lnTo>
                    <a:lnTo>
                      <a:pt x="236" y="223"/>
                    </a:lnTo>
                    <a:lnTo>
                      <a:pt x="236" y="226"/>
                    </a:lnTo>
                    <a:lnTo>
                      <a:pt x="236" y="227"/>
                    </a:lnTo>
                    <a:lnTo>
                      <a:pt x="235" y="227"/>
                    </a:lnTo>
                    <a:lnTo>
                      <a:pt x="235" y="227"/>
                    </a:lnTo>
                    <a:lnTo>
                      <a:pt x="234" y="227"/>
                    </a:lnTo>
                    <a:lnTo>
                      <a:pt x="232" y="227"/>
                    </a:lnTo>
                    <a:lnTo>
                      <a:pt x="231" y="227"/>
                    </a:lnTo>
                    <a:lnTo>
                      <a:pt x="229" y="227"/>
                    </a:lnTo>
                    <a:lnTo>
                      <a:pt x="228" y="227"/>
                    </a:lnTo>
                    <a:lnTo>
                      <a:pt x="226" y="227"/>
                    </a:lnTo>
                    <a:lnTo>
                      <a:pt x="226" y="227"/>
                    </a:lnTo>
                    <a:lnTo>
                      <a:pt x="225" y="227"/>
                    </a:lnTo>
                    <a:lnTo>
                      <a:pt x="224" y="227"/>
                    </a:lnTo>
                    <a:lnTo>
                      <a:pt x="220" y="228"/>
                    </a:lnTo>
                    <a:lnTo>
                      <a:pt x="219" y="228"/>
                    </a:lnTo>
                    <a:lnTo>
                      <a:pt x="217" y="228"/>
                    </a:lnTo>
                    <a:lnTo>
                      <a:pt x="213" y="229"/>
                    </a:lnTo>
                    <a:lnTo>
                      <a:pt x="212" y="229"/>
                    </a:lnTo>
                    <a:lnTo>
                      <a:pt x="211" y="229"/>
                    </a:lnTo>
                    <a:lnTo>
                      <a:pt x="211" y="229"/>
                    </a:lnTo>
                    <a:lnTo>
                      <a:pt x="211" y="229"/>
                    </a:lnTo>
                    <a:lnTo>
                      <a:pt x="210" y="229"/>
                    </a:lnTo>
                    <a:lnTo>
                      <a:pt x="210" y="228"/>
                    </a:lnTo>
                    <a:lnTo>
                      <a:pt x="211" y="227"/>
                    </a:lnTo>
                    <a:lnTo>
                      <a:pt x="211" y="227"/>
                    </a:lnTo>
                    <a:lnTo>
                      <a:pt x="211" y="227"/>
                    </a:lnTo>
                    <a:lnTo>
                      <a:pt x="211" y="227"/>
                    </a:lnTo>
                    <a:lnTo>
                      <a:pt x="211" y="226"/>
                    </a:lnTo>
                    <a:lnTo>
                      <a:pt x="211" y="225"/>
                    </a:lnTo>
                    <a:lnTo>
                      <a:pt x="211" y="225"/>
                    </a:lnTo>
                    <a:lnTo>
                      <a:pt x="211" y="224"/>
                    </a:lnTo>
                    <a:lnTo>
                      <a:pt x="211" y="224"/>
                    </a:lnTo>
                    <a:lnTo>
                      <a:pt x="212" y="224"/>
                    </a:lnTo>
                    <a:lnTo>
                      <a:pt x="212" y="223"/>
                    </a:lnTo>
                    <a:lnTo>
                      <a:pt x="213" y="223"/>
                    </a:lnTo>
                    <a:lnTo>
                      <a:pt x="214" y="222"/>
                    </a:lnTo>
                    <a:lnTo>
                      <a:pt x="214" y="222"/>
                    </a:lnTo>
                    <a:lnTo>
                      <a:pt x="214" y="221"/>
                    </a:lnTo>
                    <a:lnTo>
                      <a:pt x="214" y="221"/>
                    </a:lnTo>
                    <a:lnTo>
                      <a:pt x="214" y="220"/>
                    </a:lnTo>
                    <a:lnTo>
                      <a:pt x="215" y="219"/>
                    </a:lnTo>
                    <a:lnTo>
                      <a:pt x="215" y="219"/>
                    </a:lnTo>
                    <a:lnTo>
                      <a:pt x="215" y="219"/>
                    </a:lnTo>
                    <a:lnTo>
                      <a:pt x="215" y="219"/>
                    </a:lnTo>
                    <a:lnTo>
                      <a:pt x="215" y="219"/>
                    </a:lnTo>
                    <a:lnTo>
                      <a:pt x="216" y="219"/>
                    </a:lnTo>
                    <a:lnTo>
                      <a:pt x="216" y="219"/>
                    </a:lnTo>
                    <a:lnTo>
                      <a:pt x="216" y="218"/>
                    </a:lnTo>
                    <a:lnTo>
                      <a:pt x="216" y="218"/>
                    </a:lnTo>
                    <a:lnTo>
                      <a:pt x="217" y="218"/>
                    </a:lnTo>
                    <a:lnTo>
                      <a:pt x="217" y="218"/>
                    </a:lnTo>
                    <a:lnTo>
                      <a:pt x="217" y="217"/>
                    </a:lnTo>
                    <a:lnTo>
                      <a:pt x="217" y="218"/>
                    </a:lnTo>
                    <a:lnTo>
                      <a:pt x="217" y="217"/>
                    </a:lnTo>
                    <a:lnTo>
                      <a:pt x="218" y="217"/>
                    </a:lnTo>
                    <a:lnTo>
                      <a:pt x="218" y="216"/>
                    </a:lnTo>
                    <a:lnTo>
                      <a:pt x="218" y="215"/>
                    </a:lnTo>
                    <a:lnTo>
                      <a:pt x="219" y="215"/>
                    </a:lnTo>
                    <a:lnTo>
                      <a:pt x="219" y="215"/>
                    </a:lnTo>
                    <a:lnTo>
                      <a:pt x="220" y="215"/>
                    </a:lnTo>
                    <a:lnTo>
                      <a:pt x="220" y="215"/>
                    </a:lnTo>
                    <a:lnTo>
                      <a:pt x="220" y="214"/>
                    </a:lnTo>
                    <a:lnTo>
                      <a:pt x="220" y="213"/>
                    </a:lnTo>
                    <a:lnTo>
                      <a:pt x="221" y="212"/>
                    </a:lnTo>
                    <a:lnTo>
                      <a:pt x="220" y="212"/>
                    </a:lnTo>
                    <a:lnTo>
                      <a:pt x="220" y="212"/>
                    </a:lnTo>
                    <a:lnTo>
                      <a:pt x="220" y="212"/>
                    </a:lnTo>
                    <a:lnTo>
                      <a:pt x="220" y="211"/>
                    </a:lnTo>
                    <a:lnTo>
                      <a:pt x="220" y="210"/>
                    </a:lnTo>
                    <a:lnTo>
                      <a:pt x="220" y="209"/>
                    </a:lnTo>
                    <a:lnTo>
                      <a:pt x="220" y="209"/>
                    </a:lnTo>
                    <a:lnTo>
                      <a:pt x="220" y="208"/>
                    </a:lnTo>
                    <a:lnTo>
                      <a:pt x="219" y="208"/>
                    </a:lnTo>
                    <a:lnTo>
                      <a:pt x="218" y="208"/>
                    </a:lnTo>
                    <a:lnTo>
                      <a:pt x="218" y="207"/>
                    </a:lnTo>
                    <a:lnTo>
                      <a:pt x="218" y="208"/>
                    </a:lnTo>
                    <a:lnTo>
                      <a:pt x="217" y="208"/>
                    </a:lnTo>
                    <a:lnTo>
                      <a:pt x="217" y="207"/>
                    </a:lnTo>
                    <a:lnTo>
                      <a:pt x="217" y="207"/>
                    </a:lnTo>
                    <a:lnTo>
                      <a:pt x="217" y="206"/>
                    </a:lnTo>
                    <a:lnTo>
                      <a:pt x="217" y="206"/>
                    </a:lnTo>
                    <a:lnTo>
                      <a:pt x="217" y="206"/>
                    </a:lnTo>
                    <a:lnTo>
                      <a:pt x="217" y="205"/>
                    </a:lnTo>
                    <a:lnTo>
                      <a:pt x="217" y="205"/>
                    </a:lnTo>
                    <a:lnTo>
                      <a:pt x="217" y="204"/>
                    </a:lnTo>
                    <a:lnTo>
                      <a:pt x="217" y="205"/>
                    </a:lnTo>
                    <a:lnTo>
                      <a:pt x="217" y="204"/>
                    </a:lnTo>
                    <a:lnTo>
                      <a:pt x="216" y="204"/>
                    </a:lnTo>
                    <a:lnTo>
                      <a:pt x="216" y="204"/>
                    </a:lnTo>
                    <a:lnTo>
                      <a:pt x="217" y="204"/>
                    </a:lnTo>
                    <a:lnTo>
                      <a:pt x="216" y="203"/>
                    </a:lnTo>
                    <a:lnTo>
                      <a:pt x="217" y="203"/>
                    </a:lnTo>
                    <a:lnTo>
                      <a:pt x="214" y="204"/>
                    </a:lnTo>
                    <a:lnTo>
                      <a:pt x="210" y="204"/>
                    </a:lnTo>
                    <a:lnTo>
                      <a:pt x="202" y="204"/>
                    </a:lnTo>
                    <a:lnTo>
                      <a:pt x="200" y="204"/>
                    </a:lnTo>
                    <a:lnTo>
                      <a:pt x="199" y="204"/>
                    </a:lnTo>
                    <a:lnTo>
                      <a:pt x="199" y="204"/>
                    </a:lnTo>
                    <a:lnTo>
                      <a:pt x="199" y="204"/>
                    </a:lnTo>
                    <a:lnTo>
                      <a:pt x="198" y="204"/>
                    </a:lnTo>
                    <a:lnTo>
                      <a:pt x="197" y="204"/>
                    </a:lnTo>
                    <a:lnTo>
                      <a:pt x="196" y="204"/>
                    </a:lnTo>
                    <a:lnTo>
                      <a:pt x="196" y="204"/>
                    </a:lnTo>
                    <a:lnTo>
                      <a:pt x="195" y="204"/>
                    </a:lnTo>
                    <a:lnTo>
                      <a:pt x="194" y="204"/>
                    </a:lnTo>
                    <a:lnTo>
                      <a:pt x="194" y="204"/>
                    </a:lnTo>
                    <a:lnTo>
                      <a:pt x="193" y="204"/>
                    </a:lnTo>
                    <a:lnTo>
                      <a:pt x="193" y="204"/>
                    </a:lnTo>
                    <a:lnTo>
                      <a:pt x="192" y="204"/>
                    </a:lnTo>
                    <a:lnTo>
                      <a:pt x="191" y="204"/>
                    </a:lnTo>
                    <a:lnTo>
                      <a:pt x="190" y="205"/>
                    </a:lnTo>
                    <a:lnTo>
                      <a:pt x="190" y="205"/>
                    </a:lnTo>
                    <a:lnTo>
                      <a:pt x="189" y="205"/>
                    </a:lnTo>
                    <a:lnTo>
                      <a:pt x="188" y="205"/>
                    </a:lnTo>
                    <a:lnTo>
                      <a:pt x="188" y="205"/>
                    </a:lnTo>
                    <a:lnTo>
                      <a:pt x="187" y="205"/>
                    </a:lnTo>
                    <a:lnTo>
                      <a:pt x="186" y="205"/>
                    </a:lnTo>
                    <a:lnTo>
                      <a:pt x="184" y="205"/>
                    </a:lnTo>
                    <a:lnTo>
                      <a:pt x="184" y="205"/>
                    </a:lnTo>
                    <a:lnTo>
                      <a:pt x="183" y="205"/>
                    </a:lnTo>
                    <a:lnTo>
                      <a:pt x="182" y="205"/>
                    </a:lnTo>
                    <a:lnTo>
                      <a:pt x="181" y="205"/>
                    </a:lnTo>
                    <a:lnTo>
                      <a:pt x="181" y="205"/>
                    </a:lnTo>
                    <a:lnTo>
                      <a:pt x="180" y="205"/>
                    </a:lnTo>
                    <a:lnTo>
                      <a:pt x="179" y="205"/>
                    </a:lnTo>
                    <a:lnTo>
                      <a:pt x="178" y="206"/>
                    </a:lnTo>
                    <a:lnTo>
                      <a:pt x="178" y="206"/>
                    </a:lnTo>
                    <a:lnTo>
                      <a:pt x="177" y="206"/>
                    </a:lnTo>
                    <a:lnTo>
                      <a:pt x="177" y="206"/>
                    </a:lnTo>
                    <a:lnTo>
                      <a:pt x="176" y="206"/>
                    </a:lnTo>
                    <a:lnTo>
                      <a:pt x="175" y="206"/>
                    </a:lnTo>
                    <a:lnTo>
                      <a:pt x="175" y="206"/>
                    </a:lnTo>
                    <a:lnTo>
                      <a:pt x="170" y="206"/>
                    </a:lnTo>
                    <a:lnTo>
                      <a:pt x="169" y="206"/>
                    </a:lnTo>
                    <a:lnTo>
                      <a:pt x="169" y="206"/>
                    </a:lnTo>
                    <a:lnTo>
                      <a:pt x="168" y="206"/>
                    </a:lnTo>
                    <a:lnTo>
                      <a:pt x="166" y="206"/>
                    </a:lnTo>
                    <a:lnTo>
                      <a:pt x="165" y="206"/>
                    </a:lnTo>
                    <a:lnTo>
                      <a:pt x="164" y="206"/>
                    </a:lnTo>
                    <a:lnTo>
                      <a:pt x="163" y="206"/>
                    </a:lnTo>
                    <a:lnTo>
                      <a:pt x="163" y="206"/>
                    </a:lnTo>
                    <a:lnTo>
                      <a:pt x="162" y="206"/>
                    </a:lnTo>
                    <a:lnTo>
                      <a:pt x="161" y="206"/>
                    </a:lnTo>
                    <a:lnTo>
                      <a:pt x="160" y="206"/>
                    </a:lnTo>
                    <a:lnTo>
                      <a:pt x="160" y="206"/>
                    </a:lnTo>
                    <a:lnTo>
                      <a:pt x="160" y="206"/>
                    </a:lnTo>
                    <a:lnTo>
                      <a:pt x="158" y="206"/>
                    </a:lnTo>
                    <a:lnTo>
                      <a:pt x="157" y="206"/>
                    </a:lnTo>
                    <a:lnTo>
                      <a:pt x="157" y="206"/>
                    </a:lnTo>
                    <a:lnTo>
                      <a:pt x="156" y="206"/>
                    </a:lnTo>
                    <a:lnTo>
                      <a:pt x="155" y="206"/>
                    </a:lnTo>
                    <a:lnTo>
                      <a:pt x="154" y="206"/>
                    </a:lnTo>
                    <a:lnTo>
                      <a:pt x="154" y="206"/>
                    </a:lnTo>
                    <a:lnTo>
                      <a:pt x="146" y="207"/>
                    </a:lnTo>
                    <a:lnTo>
                      <a:pt x="145" y="207"/>
                    </a:lnTo>
                    <a:lnTo>
                      <a:pt x="145" y="207"/>
                    </a:lnTo>
                    <a:lnTo>
                      <a:pt x="144" y="207"/>
                    </a:lnTo>
                    <a:lnTo>
                      <a:pt x="142" y="207"/>
                    </a:lnTo>
                    <a:lnTo>
                      <a:pt x="141" y="207"/>
                    </a:lnTo>
                    <a:lnTo>
                      <a:pt x="140" y="207"/>
                    </a:lnTo>
                    <a:lnTo>
                      <a:pt x="139" y="207"/>
                    </a:lnTo>
                    <a:lnTo>
                      <a:pt x="139" y="207"/>
                    </a:lnTo>
                    <a:lnTo>
                      <a:pt x="138" y="207"/>
                    </a:lnTo>
                    <a:lnTo>
                      <a:pt x="137" y="207"/>
                    </a:lnTo>
                    <a:lnTo>
                      <a:pt x="136" y="207"/>
                    </a:lnTo>
                    <a:lnTo>
                      <a:pt x="136" y="207"/>
                    </a:lnTo>
                    <a:lnTo>
                      <a:pt x="135" y="208"/>
                    </a:lnTo>
                    <a:lnTo>
                      <a:pt x="134" y="208"/>
                    </a:lnTo>
                    <a:lnTo>
                      <a:pt x="133" y="208"/>
                    </a:lnTo>
                    <a:lnTo>
                      <a:pt x="133" y="208"/>
                    </a:lnTo>
                    <a:lnTo>
                      <a:pt x="132" y="208"/>
                    </a:lnTo>
                    <a:lnTo>
                      <a:pt x="131" y="208"/>
                    </a:lnTo>
                    <a:lnTo>
                      <a:pt x="130" y="208"/>
                    </a:lnTo>
                    <a:lnTo>
                      <a:pt x="128" y="208"/>
                    </a:lnTo>
                    <a:lnTo>
                      <a:pt x="127" y="208"/>
                    </a:lnTo>
                    <a:lnTo>
                      <a:pt x="127" y="208"/>
                    </a:lnTo>
                    <a:lnTo>
                      <a:pt x="126" y="208"/>
                    </a:lnTo>
                    <a:lnTo>
                      <a:pt x="125" y="208"/>
                    </a:lnTo>
                    <a:lnTo>
                      <a:pt x="124" y="208"/>
                    </a:lnTo>
                    <a:lnTo>
                      <a:pt x="124" y="208"/>
                    </a:lnTo>
                    <a:lnTo>
                      <a:pt x="123" y="208"/>
                    </a:lnTo>
                    <a:lnTo>
                      <a:pt x="122" y="208"/>
                    </a:lnTo>
                    <a:lnTo>
                      <a:pt x="122" y="208"/>
                    </a:lnTo>
                    <a:lnTo>
                      <a:pt x="121" y="208"/>
                    </a:lnTo>
                    <a:lnTo>
                      <a:pt x="121" y="208"/>
                    </a:lnTo>
                    <a:lnTo>
                      <a:pt x="119" y="208"/>
                    </a:lnTo>
                    <a:lnTo>
                      <a:pt x="118" y="208"/>
                    </a:lnTo>
                    <a:lnTo>
                      <a:pt x="118" y="208"/>
                    </a:lnTo>
                    <a:lnTo>
                      <a:pt x="117" y="208"/>
                    </a:lnTo>
                    <a:lnTo>
                      <a:pt x="117" y="209"/>
                    </a:lnTo>
                    <a:lnTo>
                      <a:pt x="116" y="209"/>
                    </a:lnTo>
                    <a:lnTo>
                      <a:pt x="116" y="209"/>
                    </a:lnTo>
                    <a:lnTo>
                      <a:pt x="115" y="209"/>
                    </a:lnTo>
                    <a:lnTo>
                      <a:pt x="115" y="209"/>
                    </a:lnTo>
                    <a:lnTo>
                      <a:pt x="113" y="209"/>
                    </a:lnTo>
                    <a:lnTo>
                      <a:pt x="112" y="209"/>
                    </a:lnTo>
                    <a:lnTo>
                      <a:pt x="112" y="209"/>
                    </a:lnTo>
                    <a:lnTo>
                      <a:pt x="111" y="209"/>
                    </a:lnTo>
                    <a:lnTo>
                      <a:pt x="111" y="209"/>
                    </a:lnTo>
                    <a:lnTo>
                      <a:pt x="110" y="209"/>
                    </a:lnTo>
                    <a:lnTo>
                      <a:pt x="109" y="209"/>
                    </a:lnTo>
                    <a:lnTo>
                      <a:pt x="109" y="209"/>
                    </a:lnTo>
                    <a:lnTo>
                      <a:pt x="108" y="209"/>
                    </a:lnTo>
                    <a:lnTo>
                      <a:pt x="107" y="209"/>
                    </a:lnTo>
                    <a:lnTo>
                      <a:pt x="106" y="209"/>
                    </a:lnTo>
                    <a:lnTo>
                      <a:pt x="106" y="209"/>
                    </a:lnTo>
                    <a:lnTo>
                      <a:pt x="106" y="209"/>
                    </a:lnTo>
                    <a:lnTo>
                      <a:pt x="105" y="209"/>
                    </a:lnTo>
                    <a:lnTo>
                      <a:pt x="104" y="209"/>
                    </a:lnTo>
                    <a:lnTo>
                      <a:pt x="103" y="209"/>
                    </a:lnTo>
                    <a:lnTo>
                      <a:pt x="102" y="209"/>
                    </a:lnTo>
                    <a:lnTo>
                      <a:pt x="100" y="209"/>
                    </a:lnTo>
                    <a:lnTo>
                      <a:pt x="99" y="209"/>
                    </a:lnTo>
                    <a:lnTo>
                      <a:pt x="98" y="209"/>
                    </a:lnTo>
                    <a:lnTo>
                      <a:pt x="96" y="209"/>
                    </a:lnTo>
                    <a:lnTo>
                      <a:pt x="95" y="209"/>
                    </a:lnTo>
                    <a:lnTo>
                      <a:pt x="93" y="209"/>
                    </a:lnTo>
                    <a:lnTo>
                      <a:pt x="93" y="209"/>
                    </a:lnTo>
                    <a:lnTo>
                      <a:pt x="92" y="209"/>
                    </a:lnTo>
                    <a:lnTo>
                      <a:pt x="91" y="209"/>
                    </a:lnTo>
                    <a:lnTo>
                      <a:pt x="90" y="209"/>
                    </a:lnTo>
                    <a:lnTo>
                      <a:pt x="90" y="209"/>
                    </a:lnTo>
                    <a:lnTo>
                      <a:pt x="89" y="209"/>
                    </a:lnTo>
                    <a:lnTo>
                      <a:pt x="88" y="209"/>
                    </a:lnTo>
                    <a:lnTo>
                      <a:pt x="87" y="209"/>
                    </a:lnTo>
                    <a:lnTo>
                      <a:pt x="86" y="209"/>
                    </a:lnTo>
                    <a:lnTo>
                      <a:pt x="84" y="209"/>
                    </a:lnTo>
                    <a:lnTo>
                      <a:pt x="84" y="209"/>
                    </a:lnTo>
                    <a:lnTo>
                      <a:pt x="83" y="209"/>
                    </a:lnTo>
                    <a:lnTo>
                      <a:pt x="83" y="209"/>
                    </a:lnTo>
                    <a:lnTo>
                      <a:pt x="81" y="209"/>
                    </a:lnTo>
                    <a:lnTo>
                      <a:pt x="81" y="209"/>
                    </a:lnTo>
                    <a:lnTo>
                      <a:pt x="80" y="209"/>
                    </a:lnTo>
                    <a:lnTo>
                      <a:pt x="79" y="209"/>
                    </a:lnTo>
                    <a:lnTo>
                      <a:pt x="78" y="209"/>
                    </a:lnTo>
                    <a:lnTo>
                      <a:pt x="78" y="209"/>
                    </a:lnTo>
                    <a:lnTo>
                      <a:pt x="78" y="209"/>
                    </a:lnTo>
                    <a:lnTo>
                      <a:pt x="77" y="209"/>
                    </a:lnTo>
                    <a:lnTo>
                      <a:pt x="75" y="209"/>
                    </a:lnTo>
                    <a:lnTo>
                      <a:pt x="74" y="209"/>
                    </a:lnTo>
                    <a:lnTo>
                      <a:pt x="69" y="209"/>
                    </a:lnTo>
                    <a:lnTo>
                      <a:pt x="66" y="210"/>
                    </a:lnTo>
                    <a:lnTo>
                      <a:pt x="65" y="210"/>
                    </a:lnTo>
                    <a:lnTo>
                      <a:pt x="54" y="210"/>
                    </a:lnTo>
                    <a:lnTo>
                      <a:pt x="53" y="210"/>
                    </a:lnTo>
                    <a:lnTo>
                      <a:pt x="50" y="210"/>
                    </a:lnTo>
                    <a:lnTo>
                      <a:pt x="49" y="210"/>
                    </a:lnTo>
                    <a:lnTo>
                      <a:pt x="47" y="210"/>
                    </a:lnTo>
                    <a:lnTo>
                      <a:pt x="45" y="210"/>
                    </a:lnTo>
                    <a:lnTo>
                      <a:pt x="45" y="209"/>
                    </a:lnTo>
                    <a:lnTo>
                      <a:pt x="45" y="209"/>
                    </a:lnTo>
                    <a:lnTo>
                      <a:pt x="45" y="208"/>
                    </a:lnTo>
                    <a:lnTo>
                      <a:pt x="45" y="207"/>
                    </a:lnTo>
                    <a:lnTo>
                      <a:pt x="45" y="206"/>
                    </a:lnTo>
                    <a:lnTo>
                      <a:pt x="45" y="206"/>
                    </a:lnTo>
                    <a:lnTo>
                      <a:pt x="45" y="205"/>
                    </a:lnTo>
                    <a:lnTo>
                      <a:pt x="45" y="204"/>
                    </a:lnTo>
                    <a:lnTo>
                      <a:pt x="45" y="204"/>
                    </a:lnTo>
                    <a:lnTo>
                      <a:pt x="45" y="203"/>
                    </a:lnTo>
                    <a:lnTo>
                      <a:pt x="45" y="202"/>
                    </a:lnTo>
                    <a:lnTo>
                      <a:pt x="45" y="201"/>
                    </a:lnTo>
                    <a:lnTo>
                      <a:pt x="45" y="200"/>
                    </a:lnTo>
                    <a:lnTo>
                      <a:pt x="45" y="198"/>
                    </a:lnTo>
                    <a:lnTo>
                      <a:pt x="45" y="197"/>
                    </a:lnTo>
                    <a:lnTo>
                      <a:pt x="45" y="197"/>
                    </a:lnTo>
                    <a:lnTo>
                      <a:pt x="45" y="197"/>
                    </a:lnTo>
                    <a:lnTo>
                      <a:pt x="45" y="196"/>
                    </a:lnTo>
                    <a:lnTo>
                      <a:pt x="45" y="194"/>
                    </a:lnTo>
                    <a:lnTo>
                      <a:pt x="45" y="192"/>
                    </a:lnTo>
                    <a:lnTo>
                      <a:pt x="45" y="191"/>
                    </a:lnTo>
                    <a:lnTo>
                      <a:pt x="45" y="191"/>
                    </a:lnTo>
                    <a:lnTo>
                      <a:pt x="45" y="190"/>
                    </a:lnTo>
                    <a:lnTo>
                      <a:pt x="45" y="188"/>
                    </a:lnTo>
                    <a:lnTo>
                      <a:pt x="45" y="188"/>
                    </a:lnTo>
                    <a:lnTo>
                      <a:pt x="45" y="187"/>
                    </a:lnTo>
                    <a:lnTo>
                      <a:pt x="45" y="184"/>
                    </a:lnTo>
                    <a:lnTo>
                      <a:pt x="45" y="183"/>
                    </a:lnTo>
                    <a:lnTo>
                      <a:pt x="45" y="181"/>
                    </a:lnTo>
                    <a:lnTo>
                      <a:pt x="45" y="181"/>
                    </a:lnTo>
                    <a:lnTo>
                      <a:pt x="45" y="181"/>
                    </a:lnTo>
                    <a:lnTo>
                      <a:pt x="45" y="178"/>
                    </a:lnTo>
                    <a:lnTo>
                      <a:pt x="45" y="175"/>
                    </a:lnTo>
                    <a:lnTo>
                      <a:pt x="45" y="173"/>
                    </a:lnTo>
                    <a:lnTo>
                      <a:pt x="45" y="172"/>
                    </a:lnTo>
                    <a:lnTo>
                      <a:pt x="45" y="169"/>
                    </a:lnTo>
                    <a:lnTo>
                      <a:pt x="45" y="167"/>
                    </a:lnTo>
                    <a:lnTo>
                      <a:pt x="45" y="166"/>
                    </a:lnTo>
                    <a:lnTo>
                      <a:pt x="45" y="166"/>
                    </a:lnTo>
                    <a:lnTo>
                      <a:pt x="45" y="166"/>
                    </a:lnTo>
                    <a:lnTo>
                      <a:pt x="45" y="164"/>
                    </a:lnTo>
                    <a:lnTo>
                      <a:pt x="45" y="163"/>
                    </a:lnTo>
                    <a:lnTo>
                      <a:pt x="45" y="161"/>
                    </a:lnTo>
                    <a:lnTo>
                      <a:pt x="45" y="160"/>
                    </a:lnTo>
                    <a:lnTo>
                      <a:pt x="45" y="160"/>
                    </a:lnTo>
                    <a:lnTo>
                      <a:pt x="45" y="159"/>
                    </a:lnTo>
                    <a:lnTo>
                      <a:pt x="45" y="158"/>
                    </a:lnTo>
                    <a:lnTo>
                      <a:pt x="45" y="157"/>
                    </a:lnTo>
                    <a:lnTo>
                      <a:pt x="45" y="157"/>
                    </a:lnTo>
                    <a:lnTo>
                      <a:pt x="45" y="156"/>
                    </a:lnTo>
                    <a:lnTo>
                      <a:pt x="45" y="155"/>
                    </a:lnTo>
                    <a:lnTo>
                      <a:pt x="45" y="154"/>
                    </a:lnTo>
                    <a:lnTo>
                      <a:pt x="45" y="154"/>
                    </a:lnTo>
                    <a:lnTo>
                      <a:pt x="45" y="153"/>
                    </a:lnTo>
                    <a:lnTo>
                      <a:pt x="45" y="152"/>
                    </a:lnTo>
                    <a:lnTo>
                      <a:pt x="45" y="151"/>
                    </a:lnTo>
                    <a:lnTo>
                      <a:pt x="45" y="151"/>
                    </a:lnTo>
                    <a:lnTo>
                      <a:pt x="45" y="151"/>
                    </a:lnTo>
                    <a:lnTo>
                      <a:pt x="45" y="148"/>
                    </a:lnTo>
                    <a:lnTo>
                      <a:pt x="45" y="148"/>
                    </a:lnTo>
                    <a:lnTo>
                      <a:pt x="45" y="145"/>
                    </a:lnTo>
                    <a:lnTo>
                      <a:pt x="45" y="144"/>
                    </a:lnTo>
                    <a:lnTo>
                      <a:pt x="45" y="143"/>
                    </a:lnTo>
                    <a:lnTo>
                      <a:pt x="45" y="141"/>
                    </a:lnTo>
                    <a:lnTo>
                      <a:pt x="45" y="139"/>
                    </a:lnTo>
                    <a:lnTo>
                      <a:pt x="45" y="138"/>
                    </a:lnTo>
                    <a:lnTo>
                      <a:pt x="45" y="137"/>
                    </a:lnTo>
                    <a:lnTo>
                      <a:pt x="45" y="136"/>
                    </a:lnTo>
                    <a:lnTo>
                      <a:pt x="45" y="134"/>
                    </a:lnTo>
                    <a:lnTo>
                      <a:pt x="45" y="133"/>
                    </a:lnTo>
                    <a:lnTo>
                      <a:pt x="45" y="132"/>
                    </a:lnTo>
                    <a:lnTo>
                      <a:pt x="45" y="131"/>
                    </a:lnTo>
                    <a:lnTo>
                      <a:pt x="45" y="129"/>
                    </a:lnTo>
                    <a:lnTo>
                      <a:pt x="44" y="129"/>
                    </a:lnTo>
                    <a:lnTo>
                      <a:pt x="44" y="128"/>
                    </a:lnTo>
                    <a:lnTo>
                      <a:pt x="44" y="127"/>
                    </a:lnTo>
                    <a:lnTo>
                      <a:pt x="44" y="126"/>
                    </a:lnTo>
                    <a:lnTo>
                      <a:pt x="44" y="124"/>
                    </a:lnTo>
                    <a:lnTo>
                      <a:pt x="44" y="121"/>
                    </a:lnTo>
                    <a:lnTo>
                      <a:pt x="44" y="119"/>
                    </a:lnTo>
                    <a:lnTo>
                      <a:pt x="44" y="116"/>
                    </a:lnTo>
                    <a:lnTo>
                      <a:pt x="44" y="114"/>
                    </a:lnTo>
                    <a:lnTo>
                      <a:pt x="44" y="114"/>
                    </a:lnTo>
                    <a:lnTo>
                      <a:pt x="44" y="113"/>
                    </a:lnTo>
                    <a:lnTo>
                      <a:pt x="44" y="112"/>
                    </a:lnTo>
                    <a:lnTo>
                      <a:pt x="44" y="111"/>
                    </a:lnTo>
                    <a:lnTo>
                      <a:pt x="44" y="111"/>
                    </a:lnTo>
                    <a:lnTo>
                      <a:pt x="44" y="110"/>
                    </a:lnTo>
                    <a:lnTo>
                      <a:pt x="44" y="109"/>
                    </a:lnTo>
                    <a:lnTo>
                      <a:pt x="44" y="108"/>
                    </a:lnTo>
                    <a:lnTo>
                      <a:pt x="44" y="107"/>
                    </a:lnTo>
                    <a:lnTo>
                      <a:pt x="44" y="106"/>
                    </a:lnTo>
                    <a:lnTo>
                      <a:pt x="44" y="105"/>
                    </a:lnTo>
                    <a:lnTo>
                      <a:pt x="44" y="104"/>
                    </a:lnTo>
                    <a:lnTo>
                      <a:pt x="44" y="103"/>
                    </a:lnTo>
                    <a:lnTo>
                      <a:pt x="44" y="102"/>
                    </a:lnTo>
                    <a:lnTo>
                      <a:pt x="44" y="102"/>
                    </a:lnTo>
                    <a:lnTo>
                      <a:pt x="44" y="101"/>
                    </a:lnTo>
                    <a:lnTo>
                      <a:pt x="44" y="100"/>
                    </a:lnTo>
                    <a:lnTo>
                      <a:pt x="44" y="99"/>
                    </a:lnTo>
                    <a:lnTo>
                      <a:pt x="44" y="99"/>
                    </a:lnTo>
                    <a:lnTo>
                      <a:pt x="44" y="98"/>
                    </a:lnTo>
                    <a:lnTo>
                      <a:pt x="44" y="98"/>
                    </a:lnTo>
                    <a:lnTo>
                      <a:pt x="44" y="97"/>
                    </a:lnTo>
                    <a:lnTo>
                      <a:pt x="44" y="93"/>
                    </a:lnTo>
                    <a:lnTo>
                      <a:pt x="44" y="92"/>
                    </a:lnTo>
                    <a:lnTo>
                      <a:pt x="44" y="91"/>
                    </a:lnTo>
                    <a:lnTo>
                      <a:pt x="44" y="90"/>
                    </a:lnTo>
                    <a:lnTo>
                      <a:pt x="44" y="90"/>
                    </a:lnTo>
                    <a:lnTo>
                      <a:pt x="44" y="89"/>
                    </a:lnTo>
                    <a:lnTo>
                      <a:pt x="44" y="88"/>
                    </a:lnTo>
                    <a:lnTo>
                      <a:pt x="44" y="87"/>
                    </a:lnTo>
                    <a:lnTo>
                      <a:pt x="44" y="87"/>
                    </a:lnTo>
                    <a:lnTo>
                      <a:pt x="44" y="86"/>
                    </a:lnTo>
                    <a:lnTo>
                      <a:pt x="44" y="85"/>
                    </a:lnTo>
                    <a:lnTo>
                      <a:pt x="44" y="84"/>
                    </a:lnTo>
                    <a:lnTo>
                      <a:pt x="44" y="84"/>
                    </a:lnTo>
                    <a:lnTo>
                      <a:pt x="44" y="83"/>
                    </a:lnTo>
                    <a:lnTo>
                      <a:pt x="44" y="83"/>
                    </a:lnTo>
                    <a:lnTo>
                      <a:pt x="44" y="82"/>
                    </a:lnTo>
                    <a:lnTo>
                      <a:pt x="44" y="81"/>
                    </a:lnTo>
                    <a:lnTo>
                      <a:pt x="44" y="80"/>
                    </a:lnTo>
                    <a:lnTo>
                      <a:pt x="44" y="79"/>
                    </a:lnTo>
                    <a:lnTo>
                      <a:pt x="44" y="78"/>
                    </a:lnTo>
                    <a:lnTo>
                      <a:pt x="45" y="77"/>
                    </a:lnTo>
                    <a:lnTo>
                      <a:pt x="45" y="76"/>
                    </a:lnTo>
                    <a:lnTo>
                      <a:pt x="44" y="76"/>
                    </a:lnTo>
                    <a:lnTo>
                      <a:pt x="43" y="76"/>
                    </a:lnTo>
                    <a:lnTo>
                      <a:pt x="42" y="76"/>
                    </a:lnTo>
                    <a:lnTo>
                      <a:pt x="42" y="76"/>
                    </a:lnTo>
                    <a:lnTo>
                      <a:pt x="42" y="75"/>
                    </a:lnTo>
                    <a:lnTo>
                      <a:pt x="41" y="75"/>
                    </a:lnTo>
                    <a:lnTo>
                      <a:pt x="40" y="75"/>
                    </a:lnTo>
                    <a:lnTo>
                      <a:pt x="39" y="75"/>
                    </a:lnTo>
                    <a:lnTo>
                      <a:pt x="39" y="75"/>
                    </a:lnTo>
                    <a:lnTo>
                      <a:pt x="39" y="75"/>
                    </a:lnTo>
                    <a:lnTo>
                      <a:pt x="38" y="75"/>
                    </a:lnTo>
                    <a:lnTo>
                      <a:pt x="37" y="75"/>
                    </a:lnTo>
                    <a:lnTo>
                      <a:pt x="37" y="74"/>
                    </a:lnTo>
                    <a:lnTo>
                      <a:pt x="36" y="74"/>
                    </a:lnTo>
                    <a:lnTo>
                      <a:pt x="36" y="74"/>
                    </a:lnTo>
                    <a:lnTo>
                      <a:pt x="35" y="74"/>
                    </a:lnTo>
                    <a:lnTo>
                      <a:pt x="35" y="73"/>
                    </a:lnTo>
                    <a:lnTo>
                      <a:pt x="35" y="72"/>
                    </a:lnTo>
                    <a:lnTo>
                      <a:pt x="35" y="72"/>
                    </a:lnTo>
                    <a:lnTo>
                      <a:pt x="35" y="71"/>
                    </a:lnTo>
                    <a:lnTo>
                      <a:pt x="34" y="71"/>
                    </a:lnTo>
                    <a:lnTo>
                      <a:pt x="34" y="70"/>
                    </a:lnTo>
                    <a:lnTo>
                      <a:pt x="33" y="70"/>
                    </a:lnTo>
                    <a:lnTo>
                      <a:pt x="33" y="70"/>
                    </a:lnTo>
                    <a:lnTo>
                      <a:pt x="33" y="69"/>
                    </a:lnTo>
                    <a:lnTo>
                      <a:pt x="33" y="69"/>
                    </a:lnTo>
                    <a:lnTo>
                      <a:pt x="33" y="69"/>
                    </a:lnTo>
                    <a:lnTo>
                      <a:pt x="33" y="67"/>
                    </a:lnTo>
                    <a:lnTo>
                      <a:pt x="33" y="66"/>
                    </a:lnTo>
                    <a:lnTo>
                      <a:pt x="33" y="66"/>
                    </a:lnTo>
                    <a:lnTo>
                      <a:pt x="33" y="66"/>
                    </a:lnTo>
                    <a:lnTo>
                      <a:pt x="33" y="65"/>
                    </a:lnTo>
                    <a:lnTo>
                      <a:pt x="33" y="65"/>
                    </a:lnTo>
                    <a:lnTo>
                      <a:pt x="32" y="65"/>
                    </a:lnTo>
                    <a:lnTo>
                      <a:pt x="31" y="65"/>
                    </a:lnTo>
                    <a:lnTo>
                      <a:pt x="31" y="64"/>
                    </a:lnTo>
                    <a:lnTo>
                      <a:pt x="30" y="64"/>
                    </a:lnTo>
                    <a:lnTo>
                      <a:pt x="30" y="63"/>
                    </a:lnTo>
                    <a:lnTo>
                      <a:pt x="30" y="63"/>
                    </a:lnTo>
                    <a:lnTo>
                      <a:pt x="30" y="63"/>
                    </a:lnTo>
                    <a:lnTo>
                      <a:pt x="29" y="62"/>
                    </a:lnTo>
                    <a:lnTo>
                      <a:pt x="28" y="62"/>
                    </a:lnTo>
                    <a:lnTo>
                      <a:pt x="28" y="61"/>
                    </a:lnTo>
                    <a:lnTo>
                      <a:pt x="27" y="61"/>
                    </a:lnTo>
                    <a:lnTo>
                      <a:pt x="27" y="61"/>
                    </a:lnTo>
                    <a:lnTo>
                      <a:pt x="27" y="60"/>
                    </a:lnTo>
                    <a:lnTo>
                      <a:pt x="27" y="60"/>
                    </a:lnTo>
                    <a:lnTo>
                      <a:pt x="27" y="60"/>
                    </a:lnTo>
                    <a:lnTo>
                      <a:pt x="27" y="59"/>
                    </a:lnTo>
                    <a:lnTo>
                      <a:pt x="26" y="59"/>
                    </a:lnTo>
                    <a:lnTo>
                      <a:pt x="25" y="58"/>
                    </a:lnTo>
                    <a:lnTo>
                      <a:pt x="25" y="57"/>
                    </a:lnTo>
                    <a:lnTo>
                      <a:pt x="24" y="57"/>
                    </a:lnTo>
                    <a:lnTo>
                      <a:pt x="24" y="57"/>
                    </a:lnTo>
                    <a:lnTo>
                      <a:pt x="24" y="55"/>
                    </a:lnTo>
                    <a:lnTo>
                      <a:pt x="25" y="55"/>
                    </a:lnTo>
                    <a:lnTo>
                      <a:pt x="26" y="55"/>
                    </a:lnTo>
                    <a:lnTo>
                      <a:pt x="27" y="55"/>
                    </a:lnTo>
                    <a:lnTo>
                      <a:pt x="27" y="54"/>
                    </a:lnTo>
                    <a:lnTo>
                      <a:pt x="27" y="54"/>
                    </a:lnTo>
                    <a:lnTo>
                      <a:pt x="27" y="53"/>
                    </a:lnTo>
                    <a:lnTo>
                      <a:pt x="27" y="53"/>
                    </a:lnTo>
                    <a:lnTo>
                      <a:pt x="27" y="53"/>
                    </a:lnTo>
                    <a:lnTo>
                      <a:pt x="27" y="52"/>
                    </a:lnTo>
                    <a:lnTo>
                      <a:pt x="27" y="51"/>
                    </a:lnTo>
                    <a:lnTo>
                      <a:pt x="27" y="51"/>
                    </a:lnTo>
                    <a:lnTo>
                      <a:pt x="27" y="51"/>
                    </a:lnTo>
                    <a:lnTo>
                      <a:pt x="28" y="51"/>
                    </a:lnTo>
                    <a:lnTo>
                      <a:pt x="29" y="51"/>
                    </a:lnTo>
                    <a:lnTo>
                      <a:pt x="30" y="51"/>
                    </a:lnTo>
                    <a:lnTo>
                      <a:pt x="30" y="50"/>
                    </a:lnTo>
                    <a:lnTo>
                      <a:pt x="30" y="49"/>
                    </a:lnTo>
                    <a:lnTo>
                      <a:pt x="30" y="48"/>
                    </a:lnTo>
                    <a:lnTo>
                      <a:pt x="30" y="47"/>
                    </a:lnTo>
                    <a:lnTo>
                      <a:pt x="30" y="47"/>
                    </a:lnTo>
                    <a:lnTo>
                      <a:pt x="31" y="47"/>
                    </a:lnTo>
                    <a:lnTo>
                      <a:pt x="31" y="48"/>
                    </a:lnTo>
                    <a:lnTo>
                      <a:pt x="32" y="48"/>
                    </a:lnTo>
                    <a:lnTo>
                      <a:pt x="33" y="48"/>
                    </a:lnTo>
                    <a:lnTo>
                      <a:pt x="33" y="48"/>
                    </a:lnTo>
                    <a:lnTo>
                      <a:pt x="33" y="47"/>
                    </a:lnTo>
                    <a:lnTo>
                      <a:pt x="33" y="46"/>
                    </a:lnTo>
                    <a:lnTo>
                      <a:pt x="33" y="45"/>
                    </a:lnTo>
                    <a:lnTo>
                      <a:pt x="33" y="45"/>
                    </a:lnTo>
                    <a:lnTo>
                      <a:pt x="33" y="45"/>
                    </a:lnTo>
                    <a:lnTo>
                      <a:pt x="33" y="46"/>
                    </a:lnTo>
                    <a:lnTo>
                      <a:pt x="32" y="46"/>
                    </a:lnTo>
                    <a:lnTo>
                      <a:pt x="31" y="45"/>
                    </a:lnTo>
                    <a:lnTo>
                      <a:pt x="31" y="45"/>
                    </a:lnTo>
                    <a:lnTo>
                      <a:pt x="32" y="45"/>
                    </a:lnTo>
                    <a:lnTo>
                      <a:pt x="33" y="45"/>
                    </a:lnTo>
                    <a:lnTo>
                      <a:pt x="33" y="45"/>
                    </a:lnTo>
                    <a:lnTo>
                      <a:pt x="33" y="44"/>
                    </a:lnTo>
                    <a:lnTo>
                      <a:pt x="33" y="43"/>
                    </a:lnTo>
                    <a:lnTo>
                      <a:pt x="33" y="42"/>
                    </a:lnTo>
                    <a:lnTo>
                      <a:pt x="33" y="42"/>
                    </a:lnTo>
                    <a:lnTo>
                      <a:pt x="32" y="42"/>
                    </a:lnTo>
                    <a:lnTo>
                      <a:pt x="31" y="42"/>
                    </a:lnTo>
                    <a:lnTo>
                      <a:pt x="31" y="42"/>
                    </a:lnTo>
                    <a:lnTo>
                      <a:pt x="30" y="42"/>
                    </a:lnTo>
                    <a:lnTo>
                      <a:pt x="30" y="41"/>
                    </a:lnTo>
                    <a:lnTo>
                      <a:pt x="31" y="41"/>
                    </a:lnTo>
                    <a:lnTo>
                      <a:pt x="31" y="40"/>
                    </a:lnTo>
                    <a:lnTo>
                      <a:pt x="31" y="39"/>
                    </a:lnTo>
                    <a:lnTo>
                      <a:pt x="30" y="39"/>
                    </a:lnTo>
                    <a:lnTo>
                      <a:pt x="30" y="38"/>
                    </a:lnTo>
                    <a:lnTo>
                      <a:pt x="30" y="38"/>
                    </a:lnTo>
                    <a:lnTo>
                      <a:pt x="29" y="39"/>
                    </a:lnTo>
                    <a:lnTo>
                      <a:pt x="28" y="38"/>
                    </a:lnTo>
                    <a:lnTo>
                      <a:pt x="27" y="39"/>
                    </a:lnTo>
                    <a:lnTo>
                      <a:pt x="27" y="40"/>
                    </a:lnTo>
                    <a:lnTo>
                      <a:pt x="27" y="41"/>
                    </a:lnTo>
                    <a:lnTo>
                      <a:pt x="27" y="41"/>
                    </a:lnTo>
                    <a:lnTo>
                      <a:pt x="26" y="41"/>
                    </a:lnTo>
                    <a:lnTo>
                      <a:pt x="25" y="41"/>
                    </a:lnTo>
                    <a:lnTo>
                      <a:pt x="24" y="41"/>
                    </a:lnTo>
                    <a:lnTo>
                      <a:pt x="24" y="40"/>
                    </a:lnTo>
                    <a:lnTo>
                      <a:pt x="23" y="40"/>
                    </a:lnTo>
                    <a:lnTo>
                      <a:pt x="23" y="39"/>
                    </a:lnTo>
                    <a:lnTo>
                      <a:pt x="23" y="38"/>
                    </a:lnTo>
                    <a:lnTo>
                      <a:pt x="22" y="38"/>
                    </a:lnTo>
                    <a:lnTo>
                      <a:pt x="22" y="39"/>
                    </a:lnTo>
                    <a:lnTo>
                      <a:pt x="21" y="39"/>
                    </a:lnTo>
                    <a:lnTo>
                      <a:pt x="21" y="38"/>
                    </a:lnTo>
                    <a:lnTo>
                      <a:pt x="21" y="38"/>
                    </a:lnTo>
                    <a:lnTo>
                      <a:pt x="21" y="38"/>
                    </a:lnTo>
                    <a:lnTo>
                      <a:pt x="21" y="37"/>
                    </a:lnTo>
                    <a:lnTo>
                      <a:pt x="20" y="37"/>
                    </a:lnTo>
                    <a:lnTo>
                      <a:pt x="19" y="37"/>
                    </a:lnTo>
                    <a:lnTo>
                      <a:pt x="19" y="36"/>
                    </a:lnTo>
                    <a:lnTo>
                      <a:pt x="18" y="36"/>
                    </a:lnTo>
                    <a:lnTo>
                      <a:pt x="18" y="35"/>
                    </a:lnTo>
                    <a:lnTo>
                      <a:pt x="18" y="35"/>
                    </a:lnTo>
                    <a:lnTo>
                      <a:pt x="17" y="35"/>
                    </a:lnTo>
                    <a:lnTo>
                      <a:pt x="17" y="35"/>
                    </a:lnTo>
                    <a:lnTo>
                      <a:pt x="17" y="34"/>
                    </a:lnTo>
                    <a:lnTo>
                      <a:pt x="17" y="33"/>
                    </a:lnTo>
                    <a:lnTo>
                      <a:pt x="16" y="33"/>
                    </a:lnTo>
                    <a:lnTo>
                      <a:pt x="16" y="32"/>
                    </a:lnTo>
                    <a:lnTo>
                      <a:pt x="15" y="32"/>
                    </a:lnTo>
                    <a:lnTo>
                      <a:pt x="15" y="32"/>
                    </a:lnTo>
                    <a:lnTo>
                      <a:pt x="14" y="32"/>
                    </a:lnTo>
                    <a:lnTo>
                      <a:pt x="13" y="32"/>
                    </a:lnTo>
                    <a:lnTo>
                      <a:pt x="13" y="31"/>
                    </a:lnTo>
                    <a:lnTo>
                      <a:pt x="14" y="30"/>
                    </a:lnTo>
                    <a:lnTo>
                      <a:pt x="14" y="30"/>
                    </a:lnTo>
                    <a:lnTo>
                      <a:pt x="14" y="29"/>
                    </a:lnTo>
                    <a:lnTo>
                      <a:pt x="14" y="29"/>
                    </a:lnTo>
                    <a:lnTo>
                      <a:pt x="14" y="28"/>
                    </a:lnTo>
                    <a:lnTo>
                      <a:pt x="13" y="28"/>
                    </a:lnTo>
                    <a:lnTo>
                      <a:pt x="12" y="28"/>
                    </a:lnTo>
                    <a:lnTo>
                      <a:pt x="12" y="27"/>
                    </a:lnTo>
                    <a:lnTo>
                      <a:pt x="12" y="26"/>
                    </a:lnTo>
                    <a:lnTo>
                      <a:pt x="12" y="26"/>
                    </a:lnTo>
                    <a:lnTo>
                      <a:pt x="11" y="26"/>
                    </a:lnTo>
                    <a:lnTo>
                      <a:pt x="11" y="25"/>
                    </a:lnTo>
                    <a:lnTo>
                      <a:pt x="11" y="24"/>
                    </a:lnTo>
                    <a:lnTo>
                      <a:pt x="11" y="23"/>
                    </a:lnTo>
                    <a:lnTo>
                      <a:pt x="11" y="23"/>
                    </a:lnTo>
                    <a:lnTo>
                      <a:pt x="11" y="23"/>
                    </a:lnTo>
                    <a:lnTo>
                      <a:pt x="11" y="22"/>
                    </a:lnTo>
                    <a:lnTo>
                      <a:pt x="9" y="22"/>
                    </a:lnTo>
                    <a:lnTo>
                      <a:pt x="8" y="21"/>
                    </a:lnTo>
                    <a:lnTo>
                      <a:pt x="8" y="20"/>
                    </a:lnTo>
                    <a:lnTo>
                      <a:pt x="6" y="19"/>
                    </a:lnTo>
                    <a:lnTo>
                      <a:pt x="6" y="18"/>
                    </a:lnTo>
                    <a:lnTo>
                      <a:pt x="5" y="19"/>
                    </a:lnTo>
                    <a:lnTo>
                      <a:pt x="4" y="18"/>
                    </a:lnTo>
                    <a:lnTo>
                      <a:pt x="5" y="18"/>
                    </a:lnTo>
                    <a:lnTo>
                      <a:pt x="6" y="17"/>
                    </a:lnTo>
                    <a:lnTo>
                      <a:pt x="6" y="17"/>
                    </a:lnTo>
                    <a:lnTo>
                      <a:pt x="6" y="16"/>
                    </a:lnTo>
                    <a:lnTo>
                      <a:pt x="5" y="15"/>
                    </a:lnTo>
                    <a:lnTo>
                      <a:pt x="5" y="15"/>
                    </a:lnTo>
                    <a:lnTo>
                      <a:pt x="4" y="14"/>
                    </a:lnTo>
                    <a:lnTo>
                      <a:pt x="4" y="13"/>
                    </a:lnTo>
                    <a:lnTo>
                      <a:pt x="5" y="12"/>
                    </a:lnTo>
                    <a:lnTo>
                      <a:pt x="5" y="11"/>
                    </a:lnTo>
                    <a:lnTo>
                      <a:pt x="4" y="11"/>
                    </a:lnTo>
                    <a:lnTo>
                      <a:pt x="3" y="11"/>
                    </a:lnTo>
                    <a:lnTo>
                      <a:pt x="3" y="10"/>
                    </a:lnTo>
                    <a:lnTo>
                      <a:pt x="3" y="10"/>
                    </a:lnTo>
                    <a:lnTo>
                      <a:pt x="3" y="9"/>
                    </a:lnTo>
                    <a:lnTo>
                      <a:pt x="3" y="8"/>
                    </a:lnTo>
                    <a:lnTo>
                      <a:pt x="4" y="8"/>
                    </a:lnTo>
                    <a:lnTo>
                      <a:pt x="5" y="8"/>
                    </a:lnTo>
                    <a:lnTo>
                      <a:pt x="5" y="8"/>
                    </a:lnTo>
                    <a:lnTo>
                      <a:pt x="5" y="7"/>
                    </a:lnTo>
                    <a:lnTo>
                      <a:pt x="4" y="7"/>
                    </a:lnTo>
                    <a:lnTo>
                      <a:pt x="4" y="6"/>
                    </a:lnTo>
                    <a:lnTo>
                      <a:pt x="3" y="7"/>
                    </a:lnTo>
                    <a:lnTo>
                      <a:pt x="3" y="8"/>
                    </a:lnTo>
                    <a:lnTo>
                      <a:pt x="3" y="8"/>
                    </a:lnTo>
                    <a:lnTo>
                      <a:pt x="2" y="8"/>
                    </a:lnTo>
                    <a:lnTo>
                      <a:pt x="1" y="8"/>
                    </a:lnTo>
                    <a:lnTo>
                      <a:pt x="0" y="8"/>
                    </a:lnTo>
                    <a:lnTo>
                      <a:pt x="0" y="8"/>
                    </a:lnTo>
                    <a:lnTo>
                      <a:pt x="0" y="7"/>
                    </a:lnTo>
                    <a:lnTo>
                      <a:pt x="0" y="6"/>
                    </a:lnTo>
                    <a:lnTo>
                      <a:pt x="0" y="5"/>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1" name="Freeform 359"/>
              <p:cNvSpPr>
                <a:spLocks/>
              </p:cNvSpPr>
              <p:nvPr/>
            </p:nvSpPr>
            <p:spPr bwMode="auto">
              <a:xfrm>
                <a:off x="4006" y="1284"/>
                <a:ext cx="317" cy="163"/>
              </a:xfrm>
              <a:custGeom>
                <a:avLst/>
                <a:gdLst>
                  <a:gd name="T0" fmla="*/ 314 w 317"/>
                  <a:gd name="T1" fmla="*/ 159 h 163"/>
                  <a:gd name="T2" fmla="*/ 313 w 317"/>
                  <a:gd name="T3" fmla="*/ 163 h 163"/>
                  <a:gd name="T4" fmla="*/ 301 w 317"/>
                  <a:gd name="T5" fmla="*/ 163 h 163"/>
                  <a:gd name="T6" fmla="*/ 291 w 317"/>
                  <a:gd name="T7" fmla="*/ 163 h 163"/>
                  <a:gd name="T8" fmla="*/ 272 w 317"/>
                  <a:gd name="T9" fmla="*/ 163 h 163"/>
                  <a:gd name="T10" fmla="*/ 250 w 317"/>
                  <a:gd name="T11" fmla="*/ 163 h 163"/>
                  <a:gd name="T12" fmla="*/ 232 w 317"/>
                  <a:gd name="T13" fmla="*/ 163 h 163"/>
                  <a:gd name="T14" fmla="*/ 216 w 317"/>
                  <a:gd name="T15" fmla="*/ 162 h 163"/>
                  <a:gd name="T16" fmla="*/ 205 w 317"/>
                  <a:gd name="T17" fmla="*/ 162 h 163"/>
                  <a:gd name="T18" fmla="*/ 195 w 317"/>
                  <a:gd name="T19" fmla="*/ 161 h 163"/>
                  <a:gd name="T20" fmla="*/ 182 w 317"/>
                  <a:gd name="T21" fmla="*/ 161 h 163"/>
                  <a:gd name="T22" fmla="*/ 162 w 317"/>
                  <a:gd name="T23" fmla="*/ 161 h 163"/>
                  <a:gd name="T24" fmla="*/ 144 w 317"/>
                  <a:gd name="T25" fmla="*/ 160 h 163"/>
                  <a:gd name="T26" fmla="*/ 133 w 317"/>
                  <a:gd name="T27" fmla="*/ 159 h 163"/>
                  <a:gd name="T28" fmla="*/ 108 w 317"/>
                  <a:gd name="T29" fmla="*/ 158 h 163"/>
                  <a:gd name="T30" fmla="*/ 93 w 317"/>
                  <a:gd name="T31" fmla="*/ 158 h 163"/>
                  <a:gd name="T32" fmla="*/ 77 w 317"/>
                  <a:gd name="T33" fmla="*/ 156 h 163"/>
                  <a:gd name="T34" fmla="*/ 70 w 317"/>
                  <a:gd name="T35" fmla="*/ 144 h 163"/>
                  <a:gd name="T36" fmla="*/ 71 w 317"/>
                  <a:gd name="T37" fmla="*/ 120 h 163"/>
                  <a:gd name="T38" fmla="*/ 67 w 317"/>
                  <a:gd name="T39" fmla="*/ 106 h 163"/>
                  <a:gd name="T40" fmla="*/ 43 w 317"/>
                  <a:gd name="T41" fmla="*/ 103 h 163"/>
                  <a:gd name="T42" fmla="*/ 28 w 317"/>
                  <a:gd name="T43" fmla="*/ 103 h 163"/>
                  <a:gd name="T44" fmla="*/ 6 w 317"/>
                  <a:gd name="T45" fmla="*/ 100 h 163"/>
                  <a:gd name="T46" fmla="*/ 2 w 317"/>
                  <a:gd name="T47" fmla="*/ 76 h 163"/>
                  <a:gd name="T48" fmla="*/ 4 w 317"/>
                  <a:gd name="T49" fmla="*/ 58 h 163"/>
                  <a:gd name="T50" fmla="*/ 7 w 317"/>
                  <a:gd name="T51" fmla="*/ 18 h 163"/>
                  <a:gd name="T52" fmla="*/ 13 w 317"/>
                  <a:gd name="T53" fmla="*/ 0 h 163"/>
                  <a:gd name="T54" fmla="*/ 31 w 317"/>
                  <a:gd name="T55" fmla="*/ 2 h 163"/>
                  <a:gd name="T56" fmla="*/ 46 w 317"/>
                  <a:gd name="T57" fmla="*/ 3 h 163"/>
                  <a:gd name="T58" fmla="*/ 67 w 317"/>
                  <a:gd name="T59" fmla="*/ 5 h 163"/>
                  <a:gd name="T60" fmla="*/ 111 w 317"/>
                  <a:gd name="T61" fmla="*/ 8 h 163"/>
                  <a:gd name="T62" fmla="*/ 129 w 317"/>
                  <a:gd name="T63" fmla="*/ 9 h 163"/>
                  <a:gd name="T64" fmla="*/ 141 w 317"/>
                  <a:gd name="T65" fmla="*/ 9 h 163"/>
                  <a:gd name="T66" fmla="*/ 156 w 317"/>
                  <a:gd name="T67" fmla="*/ 9 h 163"/>
                  <a:gd name="T68" fmla="*/ 168 w 317"/>
                  <a:gd name="T69" fmla="*/ 10 h 163"/>
                  <a:gd name="T70" fmla="*/ 189 w 317"/>
                  <a:gd name="T71" fmla="*/ 11 h 163"/>
                  <a:gd name="T72" fmla="*/ 200 w 317"/>
                  <a:gd name="T73" fmla="*/ 12 h 163"/>
                  <a:gd name="T74" fmla="*/ 212 w 317"/>
                  <a:gd name="T75" fmla="*/ 18 h 163"/>
                  <a:gd name="T76" fmla="*/ 221 w 317"/>
                  <a:gd name="T77" fmla="*/ 24 h 163"/>
                  <a:gd name="T78" fmla="*/ 229 w 317"/>
                  <a:gd name="T79" fmla="*/ 19 h 163"/>
                  <a:gd name="T80" fmla="*/ 238 w 317"/>
                  <a:gd name="T81" fmla="*/ 19 h 163"/>
                  <a:gd name="T82" fmla="*/ 246 w 317"/>
                  <a:gd name="T83" fmla="*/ 20 h 163"/>
                  <a:gd name="T84" fmla="*/ 253 w 317"/>
                  <a:gd name="T85" fmla="*/ 24 h 163"/>
                  <a:gd name="T86" fmla="*/ 261 w 317"/>
                  <a:gd name="T87" fmla="*/ 26 h 163"/>
                  <a:gd name="T88" fmla="*/ 266 w 317"/>
                  <a:gd name="T89" fmla="*/ 30 h 163"/>
                  <a:gd name="T90" fmla="*/ 271 w 317"/>
                  <a:gd name="T91" fmla="*/ 38 h 163"/>
                  <a:gd name="T92" fmla="*/ 278 w 317"/>
                  <a:gd name="T93" fmla="*/ 42 h 163"/>
                  <a:gd name="T94" fmla="*/ 279 w 317"/>
                  <a:gd name="T95" fmla="*/ 54 h 163"/>
                  <a:gd name="T96" fmla="*/ 283 w 317"/>
                  <a:gd name="T97" fmla="*/ 61 h 163"/>
                  <a:gd name="T98" fmla="*/ 287 w 317"/>
                  <a:gd name="T99" fmla="*/ 66 h 163"/>
                  <a:gd name="T100" fmla="*/ 289 w 317"/>
                  <a:gd name="T101" fmla="*/ 75 h 163"/>
                  <a:gd name="T102" fmla="*/ 287 w 317"/>
                  <a:gd name="T103" fmla="*/ 82 h 163"/>
                  <a:gd name="T104" fmla="*/ 290 w 317"/>
                  <a:gd name="T105" fmla="*/ 86 h 163"/>
                  <a:gd name="T106" fmla="*/ 294 w 317"/>
                  <a:gd name="T107" fmla="*/ 93 h 163"/>
                  <a:gd name="T108" fmla="*/ 297 w 317"/>
                  <a:gd name="T109" fmla="*/ 104 h 163"/>
                  <a:gd name="T110" fmla="*/ 296 w 317"/>
                  <a:gd name="T111" fmla="*/ 112 h 163"/>
                  <a:gd name="T112" fmla="*/ 297 w 317"/>
                  <a:gd name="T113" fmla="*/ 121 h 163"/>
                  <a:gd name="T114" fmla="*/ 297 w 317"/>
                  <a:gd name="T115" fmla="*/ 129 h 163"/>
                  <a:gd name="T116" fmla="*/ 300 w 317"/>
                  <a:gd name="T117" fmla="*/ 136 h 163"/>
                  <a:gd name="T118" fmla="*/ 303 w 317"/>
                  <a:gd name="T119" fmla="*/ 138 h 163"/>
                  <a:gd name="T120" fmla="*/ 304 w 317"/>
                  <a:gd name="T121" fmla="*/ 14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7" h="163">
                    <a:moveTo>
                      <a:pt x="311" y="152"/>
                    </a:moveTo>
                    <a:lnTo>
                      <a:pt x="311" y="152"/>
                    </a:lnTo>
                    <a:lnTo>
                      <a:pt x="311" y="152"/>
                    </a:lnTo>
                    <a:lnTo>
                      <a:pt x="311" y="153"/>
                    </a:lnTo>
                    <a:lnTo>
                      <a:pt x="311" y="154"/>
                    </a:lnTo>
                    <a:lnTo>
                      <a:pt x="311" y="155"/>
                    </a:lnTo>
                    <a:lnTo>
                      <a:pt x="312" y="155"/>
                    </a:lnTo>
                    <a:lnTo>
                      <a:pt x="312" y="155"/>
                    </a:lnTo>
                    <a:lnTo>
                      <a:pt x="312" y="156"/>
                    </a:lnTo>
                    <a:lnTo>
                      <a:pt x="312" y="157"/>
                    </a:lnTo>
                    <a:lnTo>
                      <a:pt x="313" y="157"/>
                    </a:lnTo>
                    <a:lnTo>
                      <a:pt x="314" y="157"/>
                    </a:lnTo>
                    <a:lnTo>
                      <a:pt x="314" y="158"/>
                    </a:lnTo>
                    <a:lnTo>
                      <a:pt x="314" y="158"/>
                    </a:lnTo>
                    <a:lnTo>
                      <a:pt x="314" y="159"/>
                    </a:lnTo>
                    <a:lnTo>
                      <a:pt x="314" y="159"/>
                    </a:lnTo>
                    <a:lnTo>
                      <a:pt x="313" y="160"/>
                    </a:lnTo>
                    <a:lnTo>
                      <a:pt x="313" y="161"/>
                    </a:lnTo>
                    <a:lnTo>
                      <a:pt x="314" y="161"/>
                    </a:lnTo>
                    <a:lnTo>
                      <a:pt x="315" y="161"/>
                    </a:lnTo>
                    <a:lnTo>
                      <a:pt x="315" y="161"/>
                    </a:lnTo>
                    <a:lnTo>
                      <a:pt x="316" y="161"/>
                    </a:lnTo>
                    <a:lnTo>
                      <a:pt x="316" y="162"/>
                    </a:lnTo>
                    <a:lnTo>
                      <a:pt x="317" y="162"/>
                    </a:lnTo>
                    <a:lnTo>
                      <a:pt x="317" y="163"/>
                    </a:lnTo>
                    <a:lnTo>
                      <a:pt x="317" y="163"/>
                    </a:lnTo>
                    <a:lnTo>
                      <a:pt x="316" y="163"/>
                    </a:lnTo>
                    <a:lnTo>
                      <a:pt x="315" y="163"/>
                    </a:lnTo>
                    <a:lnTo>
                      <a:pt x="314" y="163"/>
                    </a:lnTo>
                    <a:lnTo>
                      <a:pt x="313" y="163"/>
                    </a:lnTo>
                    <a:lnTo>
                      <a:pt x="312" y="163"/>
                    </a:lnTo>
                    <a:lnTo>
                      <a:pt x="311" y="163"/>
                    </a:lnTo>
                    <a:lnTo>
                      <a:pt x="311" y="163"/>
                    </a:lnTo>
                    <a:lnTo>
                      <a:pt x="310" y="163"/>
                    </a:lnTo>
                    <a:lnTo>
                      <a:pt x="309" y="163"/>
                    </a:lnTo>
                    <a:lnTo>
                      <a:pt x="308" y="163"/>
                    </a:lnTo>
                    <a:lnTo>
                      <a:pt x="306" y="163"/>
                    </a:lnTo>
                    <a:lnTo>
                      <a:pt x="305" y="163"/>
                    </a:lnTo>
                    <a:lnTo>
                      <a:pt x="305" y="163"/>
                    </a:lnTo>
                    <a:lnTo>
                      <a:pt x="305" y="163"/>
                    </a:lnTo>
                    <a:lnTo>
                      <a:pt x="304" y="163"/>
                    </a:lnTo>
                    <a:lnTo>
                      <a:pt x="303" y="163"/>
                    </a:lnTo>
                    <a:lnTo>
                      <a:pt x="302" y="163"/>
                    </a:lnTo>
                    <a:lnTo>
                      <a:pt x="302" y="163"/>
                    </a:lnTo>
                    <a:lnTo>
                      <a:pt x="301" y="163"/>
                    </a:lnTo>
                    <a:lnTo>
                      <a:pt x="300" y="163"/>
                    </a:lnTo>
                    <a:lnTo>
                      <a:pt x="300" y="163"/>
                    </a:lnTo>
                    <a:lnTo>
                      <a:pt x="299" y="163"/>
                    </a:lnTo>
                    <a:lnTo>
                      <a:pt x="299" y="163"/>
                    </a:lnTo>
                    <a:lnTo>
                      <a:pt x="298" y="163"/>
                    </a:lnTo>
                    <a:lnTo>
                      <a:pt x="297" y="163"/>
                    </a:lnTo>
                    <a:lnTo>
                      <a:pt x="296" y="163"/>
                    </a:lnTo>
                    <a:lnTo>
                      <a:pt x="296" y="163"/>
                    </a:lnTo>
                    <a:lnTo>
                      <a:pt x="295" y="163"/>
                    </a:lnTo>
                    <a:lnTo>
                      <a:pt x="294" y="163"/>
                    </a:lnTo>
                    <a:lnTo>
                      <a:pt x="294" y="163"/>
                    </a:lnTo>
                    <a:lnTo>
                      <a:pt x="293" y="163"/>
                    </a:lnTo>
                    <a:lnTo>
                      <a:pt x="293" y="163"/>
                    </a:lnTo>
                    <a:lnTo>
                      <a:pt x="292" y="163"/>
                    </a:lnTo>
                    <a:lnTo>
                      <a:pt x="291" y="163"/>
                    </a:lnTo>
                    <a:lnTo>
                      <a:pt x="290" y="163"/>
                    </a:lnTo>
                    <a:lnTo>
                      <a:pt x="286" y="163"/>
                    </a:lnTo>
                    <a:lnTo>
                      <a:pt x="283" y="163"/>
                    </a:lnTo>
                    <a:lnTo>
                      <a:pt x="281" y="163"/>
                    </a:lnTo>
                    <a:lnTo>
                      <a:pt x="281" y="163"/>
                    </a:lnTo>
                    <a:lnTo>
                      <a:pt x="280" y="163"/>
                    </a:lnTo>
                    <a:lnTo>
                      <a:pt x="279" y="163"/>
                    </a:lnTo>
                    <a:lnTo>
                      <a:pt x="278" y="163"/>
                    </a:lnTo>
                    <a:lnTo>
                      <a:pt x="278" y="163"/>
                    </a:lnTo>
                    <a:lnTo>
                      <a:pt x="278" y="163"/>
                    </a:lnTo>
                    <a:lnTo>
                      <a:pt x="277" y="163"/>
                    </a:lnTo>
                    <a:lnTo>
                      <a:pt x="276" y="163"/>
                    </a:lnTo>
                    <a:lnTo>
                      <a:pt x="275" y="163"/>
                    </a:lnTo>
                    <a:lnTo>
                      <a:pt x="275" y="163"/>
                    </a:lnTo>
                    <a:lnTo>
                      <a:pt x="272" y="163"/>
                    </a:lnTo>
                    <a:lnTo>
                      <a:pt x="271" y="163"/>
                    </a:lnTo>
                    <a:lnTo>
                      <a:pt x="269" y="163"/>
                    </a:lnTo>
                    <a:lnTo>
                      <a:pt x="269" y="163"/>
                    </a:lnTo>
                    <a:lnTo>
                      <a:pt x="266" y="163"/>
                    </a:lnTo>
                    <a:lnTo>
                      <a:pt x="266" y="163"/>
                    </a:lnTo>
                    <a:lnTo>
                      <a:pt x="264" y="163"/>
                    </a:lnTo>
                    <a:lnTo>
                      <a:pt x="263" y="163"/>
                    </a:lnTo>
                    <a:lnTo>
                      <a:pt x="263" y="163"/>
                    </a:lnTo>
                    <a:lnTo>
                      <a:pt x="262" y="163"/>
                    </a:lnTo>
                    <a:lnTo>
                      <a:pt x="260" y="163"/>
                    </a:lnTo>
                    <a:lnTo>
                      <a:pt x="258" y="163"/>
                    </a:lnTo>
                    <a:lnTo>
                      <a:pt x="253" y="163"/>
                    </a:lnTo>
                    <a:lnTo>
                      <a:pt x="251" y="163"/>
                    </a:lnTo>
                    <a:lnTo>
                      <a:pt x="250" y="163"/>
                    </a:lnTo>
                    <a:lnTo>
                      <a:pt x="250" y="163"/>
                    </a:lnTo>
                    <a:lnTo>
                      <a:pt x="248" y="163"/>
                    </a:lnTo>
                    <a:lnTo>
                      <a:pt x="247" y="163"/>
                    </a:lnTo>
                    <a:lnTo>
                      <a:pt x="246" y="163"/>
                    </a:lnTo>
                    <a:lnTo>
                      <a:pt x="245" y="163"/>
                    </a:lnTo>
                    <a:lnTo>
                      <a:pt x="242" y="163"/>
                    </a:lnTo>
                    <a:lnTo>
                      <a:pt x="241" y="163"/>
                    </a:lnTo>
                    <a:lnTo>
                      <a:pt x="240" y="163"/>
                    </a:lnTo>
                    <a:lnTo>
                      <a:pt x="239" y="163"/>
                    </a:lnTo>
                    <a:lnTo>
                      <a:pt x="238" y="163"/>
                    </a:lnTo>
                    <a:lnTo>
                      <a:pt x="238" y="163"/>
                    </a:lnTo>
                    <a:lnTo>
                      <a:pt x="237" y="163"/>
                    </a:lnTo>
                    <a:lnTo>
                      <a:pt x="236" y="163"/>
                    </a:lnTo>
                    <a:lnTo>
                      <a:pt x="235" y="163"/>
                    </a:lnTo>
                    <a:lnTo>
                      <a:pt x="233" y="163"/>
                    </a:lnTo>
                    <a:lnTo>
                      <a:pt x="232" y="163"/>
                    </a:lnTo>
                    <a:lnTo>
                      <a:pt x="232" y="163"/>
                    </a:lnTo>
                    <a:lnTo>
                      <a:pt x="229" y="162"/>
                    </a:lnTo>
                    <a:lnTo>
                      <a:pt x="229" y="162"/>
                    </a:lnTo>
                    <a:lnTo>
                      <a:pt x="227" y="162"/>
                    </a:lnTo>
                    <a:lnTo>
                      <a:pt x="226" y="162"/>
                    </a:lnTo>
                    <a:lnTo>
                      <a:pt x="226" y="162"/>
                    </a:lnTo>
                    <a:lnTo>
                      <a:pt x="225" y="162"/>
                    </a:lnTo>
                    <a:lnTo>
                      <a:pt x="224" y="162"/>
                    </a:lnTo>
                    <a:lnTo>
                      <a:pt x="223" y="162"/>
                    </a:lnTo>
                    <a:lnTo>
                      <a:pt x="220" y="162"/>
                    </a:lnTo>
                    <a:lnTo>
                      <a:pt x="219" y="162"/>
                    </a:lnTo>
                    <a:lnTo>
                      <a:pt x="218" y="162"/>
                    </a:lnTo>
                    <a:lnTo>
                      <a:pt x="217" y="162"/>
                    </a:lnTo>
                    <a:lnTo>
                      <a:pt x="217" y="162"/>
                    </a:lnTo>
                    <a:lnTo>
                      <a:pt x="216" y="162"/>
                    </a:lnTo>
                    <a:lnTo>
                      <a:pt x="214" y="162"/>
                    </a:lnTo>
                    <a:lnTo>
                      <a:pt x="214" y="162"/>
                    </a:lnTo>
                    <a:lnTo>
                      <a:pt x="213" y="162"/>
                    </a:lnTo>
                    <a:lnTo>
                      <a:pt x="212" y="162"/>
                    </a:lnTo>
                    <a:lnTo>
                      <a:pt x="211" y="162"/>
                    </a:lnTo>
                    <a:lnTo>
                      <a:pt x="211" y="162"/>
                    </a:lnTo>
                    <a:lnTo>
                      <a:pt x="211" y="162"/>
                    </a:lnTo>
                    <a:lnTo>
                      <a:pt x="210" y="162"/>
                    </a:lnTo>
                    <a:lnTo>
                      <a:pt x="209" y="162"/>
                    </a:lnTo>
                    <a:lnTo>
                      <a:pt x="208" y="162"/>
                    </a:lnTo>
                    <a:lnTo>
                      <a:pt x="208" y="162"/>
                    </a:lnTo>
                    <a:lnTo>
                      <a:pt x="207" y="162"/>
                    </a:lnTo>
                    <a:lnTo>
                      <a:pt x="206" y="162"/>
                    </a:lnTo>
                    <a:lnTo>
                      <a:pt x="205" y="162"/>
                    </a:lnTo>
                    <a:lnTo>
                      <a:pt x="205" y="162"/>
                    </a:lnTo>
                    <a:lnTo>
                      <a:pt x="205" y="162"/>
                    </a:lnTo>
                    <a:lnTo>
                      <a:pt x="204" y="162"/>
                    </a:lnTo>
                    <a:lnTo>
                      <a:pt x="203" y="162"/>
                    </a:lnTo>
                    <a:lnTo>
                      <a:pt x="202" y="162"/>
                    </a:lnTo>
                    <a:lnTo>
                      <a:pt x="202" y="162"/>
                    </a:lnTo>
                    <a:lnTo>
                      <a:pt x="201" y="162"/>
                    </a:lnTo>
                    <a:lnTo>
                      <a:pt x="200" y="161"/>
                    </a:lnTo>
                    <a:lnTo>
                      <a:pt x="200" y="161"/>
                    </a:lnTo>
                    <a:lnTo>
                      <a:pt x="199" y="161"/>
                    </a:lnTo>
                    <a:lnTo>
                      <a:pt x="199" y="161"/>
                    </a:lnTo>
                    <a:lnTo>
                      <a:pt x="198" y="161"/>
                    </a:lnTo>
                    <a:lnTo>
                      <a:pt x="197" y="161"/>
                    </a:lnTo>
                    <a:lnTo>
                      <a:pt x="196" y="161"/>
                    </a:lnTo>
                    <a:lnTo>
                      <a:pt x="196" y="161"/>
                    </a:lnTo>
                    <a:lnTo>
                      <a:pt x="195" y="161"/>
                    </a:lnTo>
                    <a:lnTo>
                      <a:pt x="194" y="161"/>
                    </a:lnTo>
                    <a:lnTo>
                      <a:pt x="194" y="161"/>
                    </a:lnTo>
                    <a:lnTo>
                      <a:pt x="193" y="161"/>
                    </a:lnTo>
                    <a:lnTo>
                      <a:pt x="193" y="161"/>
                    </a:lnTo>
                    <a:lnTo>
                      <a:pt x="192" y="161"/>
                    </a:lnTo>
                    <a:lnTo>
                      <a:pt x="191" y="161"/>
                    </a:lnTo>
                    <a:lnTo>
                      <a:pt x="190" y="161"/>
                    </a:lnTo>
                    <a:lnTo>
                      <a:pt x="190" y="161"/>
                    </a:lnTo>
                    <a:lnTo>
                      <a:pt x="189" y="161"/>
                    </a:lnTo>
                    <a:lnTo>
                      <a:pt x="188" y="161"/>
                    </a:lnTo>
                    <a:lnTo>
                      <a:pt x="185" y="161"/>
                    </a:lnTo>
                    <a:lnTo>
                      <a:pt x="184" y="161"/>
                    </a:lnTo>
                    <a:lnTo>
                      <a:pt x="184" y="161"/>
                    </a:lnTo>
                    <a:lnTo>
                      <a:pt x="184" y="161"/>
                    </a:lnTo>
                    <a:lnTo>
                      <a:pt x="182" y="161"/>
                    </a:lnTo>
                    <a:lnTo>
                      <a:pt x="181" y="161"/>
                    </a:lnTo>
                    <a:lnTo>
                      <a:pt x="180" y="161"/>
                    </a:lnTo>
                    <a:lnTo>
                      <a:pt x="180" y="161"/>
                    </a:lnTo>
                    <a:lnTo>
                      <a:pt x="178" y="161"/>
                    </a:lnTo>
                    <a:lnTo>
                      <a:pt x="175" y="161"/>
                    </a:lnTo>
                    <a:lnTo>
                      <a:pt x="174" y="161"/>
                    </a:lnTo>
                    <a:lnTo>
                      <a:pt x="172" y="161"/>
                    </a:lnTo>
                    <a:lnTo>
                      <a:pt x="170" y="161"/>
                    </a:lnTo>
                    <a:lnTo>
                      <a:pt x="168" y="161"/>
                    </a:lnTo>
                    <a:lnTo>
                      <a:pt x="167" y="161"/>
                    </a:lnTo>
                    <a:lnTo>
                      <a:pt x="167" y="161"/>
                    </a:lnTo>
                    <a:lnTo>
                      <a:pt x="166" y="161"/>
                    </a:lnTo>
                    <a:lnTo>
                      <a:pt x="163" y="161"/>
                    </a:lnTo>
                    <a:lnTo>
                      <a:pt x="162" y="161"/>
                    </a:lnTo>
                    <a:lnTo>
                      <a:pt x="162" y="161"/>
                    </a:lnTo>
                    <a:lnTo>
                      <a:pt x="158" y="160"/>
                    </a:lnTo>
                    <a:lnTo>
                      <a:pt x="156" y="160"/>
                    </a:lnTo>
                    <a:lnTo>
                      <a:pt x="156" y="160"/>
                    </a:lnTo>
                    <a:lnTo>
                      <a:pt x="156" y="160"/>
                    </a:lnTo>
                    <a:lnTo>
                      <a:pt x="155" y="160"/>
                    </a:lnTo>
                    <a:lnTo>
                      <a:pt x="154" y="160"/>
                    </a:lnTo>
                    <a:lnTo>
                      <a:pt x="153" y="160"/>
                    </a:lnTo>
                    <a:lnTo>
                      <a:pt x="153" y="160"/>
                    </a:lnTo>
                    <a:lnTo>
                      <a:pt x="151" y="160"/>
                    </a:lnTo>
                    <a:lnTo>
                      <a:pt x="150" y="160"/>
                    </a:lnTo>
                    <a:lnTo>
                      <a:pt x="149" y="160"/>
                    </a:lnTo>
                    <a:lnTo>
                      <a:pt x="148" y="160"/>
                    </a:lnTo>
                    <a:lnTo>
                      <a:pt x="147" y="160"/>
                    </a:lnTo>
                    <a:lnTo>
                      <a:pt x="147" y="160"/>
                    </a:lnTo>
                    <a:lnTo>
                      <a:pt x="144" y="160"/>
                    </a:lnTo>
                    <a:lnTo>
                      <a:pt x="144" y="160"/>
                    </a:lnTo>
                    <a:lnTo>
                      <a:pt x="143" y="160"/>
                    </a:lnTo>
                    <a:lnTo>
                      <a:pt x="142" y="160"/>
                    </a:lnTo>
                    <a:lnTo>
                      <a:pt x="142" y="159"/>
                    </a:lnTo>
                    <a:lnTo>
                      <a:pt x="141" y="159"/>
                    </a:lnTo>
                    <a:lnTo>
                      <a:pt x="139" y="159"/>
                    </a:lnTo>
                    <a:lnTo>
                      <a:pt x="138" y="159"/>
                    </a:lnTo>
                    <a:lnTo>
                      <a:pt x="138" y="159"/>
                    </a:lnTo>
                    <a:lnTo>
                      <a:pt x="137" y="159"/>
                    </a:lnTo>
                    <a:lnTo>
                      <a:pt x="136" y="159"/>
                    </a:lnTo>
                    <a:lnTo>
                      <a:pt x="135" y="159"/>
                    </a:lnTo>
                    <a:lnTo>
                      <a:pt x="135" y="159"/>
                    </a:lnTo>
                    <a:lnTo>
                      <a:pt x="134" y="159"/>
                    </a:lnTo>
                    <a:lnTo>
                      <a:pt x="133" y="159"/>
                    </a:lnTo>
                    <a:lnTo>
                      <a:pt x="133" y="159"/>
                    </a:lnTo>
                    <a:lnTo>
                      <a:pt x="130" y="159"/>
                    </a:lnTo>
                    <a:lnTo>
                      <a:pt x="128" y="159"/>
                    </a:lnTo>
                    <a:lnTo>
                      <a:pt x="126" y="159"/>
                    </a:lnTo>
                    <a:lnTo>
                      <a:pt x="124" y="159"/>
                    </a:lnTo>
                    <a:lnTo>
                      <a:pt x="123" y="159"/>
                    </a:lnTo>
                    <a:lnTo>
                      <a:pt x="123" y="159"/>
                    </a:lnTo>
                    <a:lnTo>
                      <a:pt x="121" y="159"/>
                    </a:lnTo>
                    <a:lnTo>
                      <a:pt x="120" y="159"/>
                    </a:lnTo>
                    <a:lnTo>
                      <a:pt x="120" y="159"/>
                    </a:lnTo>
                    <a:lnTo>
                      <a:pt x="117" y="159"/>
                    </a:lnTo>
                    <a:lnTo>
                      <a:pt x="117" y="159"/>
                    </a:lnTo>
                    <a:lnTo>
                      <a:pt x="112" y="158"/>
                    </a:lnTo>
                    <a:lnTo>
                      <a:pt x="111" y="158"/>
                    </a:lnTo>
                    <a:lnTo>
                      <a:pt x="111" y="158"/>
                    </a:lnTo>
                    <a:lnTo>
                      <a:pt x="108" y="158"/>
                    </a:lnTo>
                    <a:lnTo>
                      <a:pt x="107" y="158"/>
                    </a:lnTo>
                    <a:lnTo>
                      <a:pt x="105" y="158"/>
                    </a:lnTo>
                    <a:lnTo>
                      <a:pt x="105" y="158"/>
                    </a:lnTo>
                    <a:lnTo>
                      <a:pt x="104" y="158"/>
                    </a:lnTo>
                    <a:lnTo>
                      <a:pt x="103" y="158"/>
                    </a:lnTo>
                    <a:lnTo>
                      <a:pt x="102" y="158"/>
                    </a:lnTo>
                    <a:lnTo>
                      <a:pt x="102" y="158"/>
                    </a:lnTo>
                    <a:lnTo>
                      <a:pt x="100" y="158"/>
                    </a:lnTo>
                    <a:lnTo>
                      <a:pt x="100" y="158"/>
                    </a:lnTo>
                    <a:lnTo>
                      <a:pt x="99" y="158"/>
                    </a:lnTo>
                    <a:lnTo>
                      <a:pt x="98" y="158"/>
                    </a:lnTo>
                    <a:lnTo>
                      <a:pt x="97" y="158"/>
                    </a:lnTo>
                    <a:lnTo>
                      <a:pt x="95" y="158"/>
                    </a:lnTo>
                    <a:lnTo>
                      <a:pt x="95" y="158"/>
                    </a:lnTo>
                    <a:lnTo>
                      <a:pt x="93" y="158"/>
                    </a:lnTo>
                    <a:lnTo>
                      <a:pt x="92" y="158"/>
                    </a:lnTo>
                    <a:lnTo>
                      <a:pt x="91" y="158"/>
                    </a:lnTo>
                    <a:lnTo>
                      <a:pt x="90" y="158"/>
                    </a:lnTo>
                    <a:lnTo>
                      <a:pt x="89" y="157"/>
                    </a:lnTo>
                    <a:lnTo>
                      <a:pt x="89" y="157"/>
                    </a:lnTo>
                    <a:lnTo>
                      <a:pt x="88" y="157"/>
                    </a:lnTo>
                    <a:lnTo>
                      <a:pt x="85" y="157"/>
                    </a:lnTo>
                    <a:lnTo>
                      <a:pt x="84" y="157"/>
                    </a:lnTo>
                    <a:lnTo>
                      <a:pt x="83" y="157"/>
                    </a:lnTo>
                    <a:lnTo>
                      <a:pt x="80" y="157"/>
                    </a:lnTo>
                    <a:lnTo>
                      <a:pt x="79" y="156"/>
                    </a:lnTo>
                    <a:lnTo>
                      <a:pt x="78" y="156"/>
                    </a:lnTo>
                    <a:lnTo>
                      <a:pt x="78" y="156"/>
                    </a:lnTo>
                    <a:lnTo>
                      <a:pt x="77" y="156"/>
                    </a:lnTo>
                    <a:lnTo>
                      <a:pt x="77" y="156"/>
                    </a:lnTo>
                    <a:lnTo>
                      <a:pt x="76" y="156"/>
                    </a:lnTo>
                    <a:lnTo>
                      <a:pt x="74" y="156"/>
                    </a:lnTo>
                    <a:lnTo>
                      <a:pt x="74" y="156"/>
                    </a:lnTo>
                    <a:lnTo>
                      <a:pt x="71" y="156"/>
                    </a:lnTo>
                    <a:lnTo>
                      <a:pt x="71" y="156"/>
                    </a:lnTo>
                    <a:lnTo>
                      <a:pt x="69" y="156"/>
                    </a:lnTo>
                    <a:lnTo>
                      <a:pt x="70" y="152"/>
                    </a:lnTo>
                    <a:lnTo>
                      <a:pt x="70" y="150"/>
                    </a:lnTo>
                    <a:lnTo>
                      <a:pt x="70" y="149"/>
                    </a:lnTo>
                    <a:lnTo>
                      <a:pt x="70" y="148"/>
                    </a:lnTo>
                    <a:lnTo>
                      <a:pt x="70" y="147"/>
                    </a:lnTo>
                    <a:lnTo>
                      <a:pt x="70" y="146"/>
                    </a:lnTo>
                    <a:lnTo>
                      <a:pt x="70" y="146"/>
                    </a:lnTo>
                    <a:lnTo>
                      <a:pt x="70" y="145"/>
                    </a:lnTo>
                    <a:lnTo>
                      <a:pt x="70" y="144"/>
                    </a:lnTo>
                    <a:lnTo>
                      <a:pt x="70" y="144"/>
                    </a:lnTo>
                    <a:lnTo>
                      <a:pt x="70" y="142"/>
                    </a:lnTo>
                    <a:lnTo>
                      <a:pt x="71" y="139"/>
                    </a:lnTo>
                    <a:lnTo>
                      <a:pt x="71" y="138"/>
                    </a:lnTo>
                    <a:lnTo>
                      <a:pt x="71" y="136"/>
                    </a:lnTo>
                    <a:lnTo>
                      <a:pt x="71" y="134"/>
                    </a:lnTo>
                    <a:lnTo>
                      <a:pt x="71" y="133"/>
                    </a:lnTo>
                    <a:lnTo>
                      <a:pt x="71" y="131"/>
                    </a:lnTo>
                    <a:lnTo>
                      <a:pt x="71" y="130"/>
                    </a:lnTo>
                    <a:lnTo>
                      <a:pt x="71" y="129"/>
                    </a:lnTo>
                    <a:lnTo>
                      <a:pt x="71" y="127"/>
                    </a:lnTo>
                    <a:lnTo>
                      <a:pt x="71" y="124"/>
                    </a:lnTo>
                    <a:lnTo>
                      <a:pt x="71" y="121"/>
                    </a:lnTo>
                    <a:lnTo>
                      <a:pt x="71" y="121"/>
                    </a:lnTo>
                    <a:lnTo>
                      <a:pt x="71" y="120"/>
                    </a:lnTo>
                    <a:lnTo>
                      <a:pt x="72" y="119"/>
                    </a:lnTo>
                    <a:lnTo>
                      <a:pt x="72" y="118"/>
                    </a:lnTo>
                    <a:lnTo>
                      <a:pt x="72" y="118"/>
                    </a:lnTo>
                    <a:lnTo>
                      <a:pt x="72" y="116"/>
                    </a:lnTo>
                    <a:lnTo>
                      <a:pt x="72" y="114"/>
                    </a:lnTo>
                    <a:lnTo>
                      <a:pt x="72" y="113"/>
                    </a:lnTo>
                    <a:lnTo>
                      <a:pt x="72" y="112"/>
                    </a:lnTo>
                    <a:lnTo>
                      <a:pt x="72" y="110"/>
                    </a:lnTo>
                    <a:lnTo>
                      <a:pt x="72" y="109"/>
                    </a:lnTo>
                    <a:lnTo>
                      <a:pt x="72" y="109"/>
                    </a:lnTo>
                    <a:lnTo>
                      <a:pt x="72" y="108"/>
                    </a:lnTo>
                    <a:lnTo>
                      <a:pt x="72" y="107"/>
                    </a:lnTo>
                    <a:lnTo>
                      <a:pt x="72" y="106"/>
                    </a:lnTo>
                    <a:lnTo>
                      <a:pt x="67" y="106"/>
                    </a:lnTo>
                    <a:lnTo>
                      <a:pt x="67" y="106"/>
                    </a:lnTo>
                    <a:lnTo>
                      <a:pt x="66" y="106"/>
                    </a:lnTo>
                    <a:lnTo>
                      <a:pt x="65" y="106"/>
                    </a:lnTo>
                    <a:lnTo>
                      <a:pt x="62" y="105"/>
                    </a:lnTo>
                    <a:lnTo>
                      <a:pt x="59" y="105"/>
                    </a:lnTo>
                    <a:lnTo>
                      <a:pt x="57" y="105"/>
                    </a:lnTo>
                    <a:lnTo>
                      <a:pt x="56" y="105"/>
                    </a:lnTo>
                    <a:lnTo>
                      <a:pt x="53" y="104"/>
                    </a:lnTo>
                    <a:lnTo>
                      <a:pt x="52" y="104"/>
                    </a:lnTo>
                    <a:lnTo>
                      <a:pt x="51" y="104"/>
                    </a:lnTo>
                    <a:lnTo>
                      <a:pt x="50" y="104"/>
                    </a:lnTo>
                    <a:lnTo>
                      <a:pt x="47" y="104"/>
                    </a:lnTo>
                    <a:lnTo>
                      <a:pt x="47" y="104"/>
                    </a:lnTo>
                    <a:lnTo>
                      <a:pt x="44" y="103"/>
                    </a:lnTo>
                    <a:lnTo>
                      <a:pt x="44" y="103"/>
                    </a:lnTo>
                    <a:lnTo>
                      <a:pt x="43" y="103"/>
                    </a:lnTo>
                    <a:lnTo>
                      <a:pt x="42" y="103"/>
                    </a:lnTo>
                    <a:lnTo>
                      <a:pt x="41" y="103"/>
                    </a:lnTo>
                    <a:lnTo>
                      <a:pt x="40" y="103"/>
                    </a:lnTo>
                    <a:lnTo>
                      <a:pt x="39" y="103"/>
                    </a:lnTo>
                    <a:lnTo>
                      <a:pt x="39" y="103"/>
                    </a:lnTo>
                    <a:lnTo>
                      <a:pt x="38" y="103"/>
                    </a:lnTo>
                    <a:lnTo>
                      <a:pt x="37" y="103"/>
                    </a:lnTo>
                    <a:lnTo>
                      <a:pt x="34" y="103"/>
                    </a:lnTo>
                    <a:lnTo>
                      <a:pt x="34" y="103"/>
                    </a:lnTo>
                    <a:lnTo>
                      <a:pt x="33" y="103"/>
                    </a:lnTo>
                    <a:lnTo>
                      <a:pt x="32" y="103"/>
                    </a:lnTo>
                    <a:lnTo>
                      <a:pt x="31" y="103"/>
                    </a:lnTo>
                    <a:lnTo>
                      <a:pt x="30" y="103"/>
                    </a:lnTo>
                    <a:lnTo>
                      <a:pt x="29" y="103"/>
                    </a:lnTo>
                    <a:lnTo>
                      <a:pt x="28" y="103"/>
                    </a:lnTo>
                    <a:lnTo>
                      <a:pt x="28" y="103"/>
                    </a:lnTo>
                    <a:lnTo>
                      <a:pt x="26" y="102"/>
                    </a:lnTo>
                    <a:lnTo>
                      <a:pt x="25" y="102"/>
                    </a:lnTo>
                    <a:lnTo>
                      <a:pt x="24" y="102"/>
                    </a:lnTo>
                    <a:lnTo>
                      <a:pt x="23" y="102"/>
                    </a:lnTo>
                    <a:lnTo>
                      <a:pt x="22" y="102"/>
                    </a:lnTo>
                    <a:lnTo>
                      <a:pt x="22" y="102"/>
                    </a:lnTo>
                    <a:lnTo>
                      <a:pt x="21" y="102"/>
                    </a:lnTo>
                    <a:lnTo>
                      <a:pt x="20" y="102"/>
                    </a:lnTo>
                    <a:lnTo>
                      <a:pt x="19" y="102"/>
                    </a:lnTo>
                    <a:lnTo>
                      <a:pt x="18" y="102"/>
                    </a:lnTo>
                    <a:lnTo>
                      <a:pt x="18" y="101"/>
                    </a:lnTo>
                    <a:lnTo>
                      <a:pt x="17" y="101"/>
                    </a:lnTo>
                    <a:lnTo>
                      <a:pt x="11" y="101"/>
                    </a:lnTo>
                    <a:lnTo>
                      <a:pt x="6" y="100"/>
                    </a:lnTo>
                    <a:lnTo>
                      <a:pt x="1" y="100"/>
                    </a:lnTo>
                    <a:lnTo>
                      <a:pt x="1" y="100"/>
                    </a:lnTo>
                    <a:lnTo>
                      <a:pt x="0" y="100"/>
                    </a:lnTo>
                    <a:lnTo>
                      <a:pt x="0" y="96"/>
                    </a:lnTo>
                    <a:lnTo>
                      <a:pt x="0" y="94"/>
                    </a:lnTo>
                    <a:lnTo>
                      <a:pt x="0" y="94"/>
                    </a:lnTo>
                    <a:lnTo>
                      <a:pt x="1" y="92"/>
                    </a:lnTo>
                    <a:lnTo>
                      <a:pt x="1" y="88"/>
                    </a:lnTo>
                    <a:lnTo>
                      <a:pt x="1" y="86"/>
                    </a:lnTo>
                    <a:lnTo>
                      <a:pt x="1" y="84"/>
                    </a:lnTo>
                    <a:lnTo>
                      <a:pt x="1" y="84"/>
                    </a:lnTo>
                    <a:lnTo>
                      <a:pt x="1" y="81"/>
                    </a:lnTo>
                    <a:lnTo>
                      <a:pt x="1" y="80"/>
                    </a:lnTo>
                    <a:lnTo>
                      <a:pt x="1" y="79"/>
                    </a:lnTo>
                    <a:lnTo>
                      <a:pt x="2" y="76"/>
                    </a:lnTo>
                    <a:lnTo>
                      <a:pt x="2" y="76"/>
                    </a:lnTo>
                    <a:lnTo>
                      <a:pt x="2" y="75"/>
                    </a:lnTo>
                    <a:lnTo>
                      <a:pt x="2" y="74"/>
                    </a:lnTo>
                    <a:lnTo>
                      <a:pt x="2" y="73"/>
                    </a:lnTo>
                    <a:lnTo>
                      <a:pt x="2" y="73"/>
                    </a:lnTo>
                    <a:lnTo>
                      <a:pt x="2" y="72"/>
                    </a:lnTo>
                    <a:lnTo>
                      <a:pt x="2" y="70"/>
                    </a:lnTo>
                    <a:lnTo>
                      <a:pt x="2" y="69"/>
                    </a:lnTo>
                    <a:lnTo>
                      <a:pt x="3" y="65"/>
                    </a:lnTo>
                    <a:lnTo>
                      <a:pt x="3" y="64"/>
                    </a:lnTo>
                    <a:lnTo>
                      <a:pt x="3" y="61"/>
                    </a:lnTo>
                    <a:lnTo>
                      <a:pt x="4" y="60"/>
                    </a:lnTo>
                    <a:lnTo>
                      <a:pt x="4" y="59"/>
                    </a:lnTo>
                    <a:lnTo>
                      <a:pt x="4" y="58"/>
                    </a:lnTo>
                    <a:lnTo>
                      <a:pt x="4" y="58"/>
                    </a:lnTo>
                    <a:lnTo>
                      <a:pt x="4" y="54"/>
                    </a:lnTo>
                    <a:lnTo>
                      <a:pt x="4" y="52"/>
                    </a:lnTo>
                    <a:lnTo>
                      <a:pt x="4" y="52"/>
                    </a:lnTo>
                    <a:lnTo>
                      <a:pt x="4" y="51"/>
                    </a:lnTo>
                    <a:lnTo>
                      <a:pt x="4" y="50"/>
                    </a:lnTo>
                    <a:lnTo>
                      <a:pt x="4" y="49"/>
                    </a:lnTo>
                    <a:lnTo>
                      <a:pt x="4" y="46"/>
                    </a:lnTo>
                    <a:lnTo>
                      <a:pt x="5" y="45"/>
                    </a:lnTo>
                    <a:lnTo>
                      <a:pt x="5" y="44"/>
                    </a:lnTo>
                    <a:lnTo>
                      <a:pt x="5" y="43"/>
                    </a:lnTo>
                    <a:lnTo>
                      <a:pt x="5" y="42"/>
                    </a:lnTo>
                    <a:lnTo>
                      <a:pt x="6" y="22"/>
                    </a:lnTo>
                    <a:lnTo>
                      <a:pt x="7" y="20"/>
                    </a:lnTo>
                    <a:lnTo>
                      <a:pt x="7" y="18"/>
                    </a:lnTo>
                    <a:lnTo>
                      <a:pt x="7" y="18"/>
                    </a:lnTo>
                    <a:lnTo>
                      <a:pt x="7" y="17"/>
                    </a:lnTo>
                    <a:lnTo>
                      <a:pt x="7" y="15"/>
                    </a:lnTo>
                    <a:lnTo>
                      <a:pt x="7" y="13"/>
                    </a:lnTo>
                    <a:lnTo>
                      <a:pt x="7" y="12"/>
                    </a:lnTo>
                    <a:lnTo>
                      <a:pt x="7" y="12"/>
                    </a:lnTo>
                    <a:lnTo>
                      <a:pt x="7" y="7"/>
                    </a:lnTo>
                    <a:lnTo>
                      <a:pt x="7" y="6"/>
                    </a:lnTo>
                    <a:lnTo>
                      <a:pt x="7" y="6"/>
                    </a:lnTo>
                    <a:lnTo>
                      <a:pt x="8" y="3"/>
                    </a:lnTo>
                    <a:lnTo>
                      <a:pt x="8" y="3"/>
                    </a:lnTo>
                    <a:lnTo>
                      <a:pt x="8" y="2"/>
                    </a:lnTo>
                    <a:lnTo>
                      <a:pt x="8" y="0"/>
                    </a:lnTo>
                    <a:lnTo>
                      <a:pt x="10" y="0"/>
                    </a:lnTo>
                    <a:lnTo>
                      <a:pt x="11" y="0"/>
                    </a:lnTo>
                    <a:lnTo>
                      <a:pt x="13" y="0"/>
                    </a:lnTo>
                    <a:lnTo>
                      <a:pt x="14" y="0"/>
                    </a:lnTo>
                    <a:lnTo>
                      <a:pt x="15" y="0"/>
                    </a:lnTo>
                    <a:lnTo>
                      <a:pt x="17" y="0"/>
                    </a:lnTo>
                    <a:lnTo>
                      <a:pt x="18" y="0"/>
                    </a:lnTo>
                    <a:lnTo>
                      <a:pt x="19" y="0"/>
                    </a:lnTo>
                    <a:lnTo>
                      <a:pt x="19" y="1"/>
                    </a:lnTo>
                    <a:lnTo>
                      <a:pt x="21" y="1"/>
                    </a:lnTo>
                    <a:lnTo>
                      <a:pt x="22" y="1"/>
                    </a:lnTo>
                    <a:lnTo>
                      <a:pt x="23" y="1"/>
                    </a:lnTo>
                    <a:lnTo>
                      <a:pt x="26" y="1"/>
                    </a:lnTo>
                    <a:lnTo>
                      <a:pt x="28" y="2"/>
                    </a:lnTo>
                    <a:lnTo>
                      <a:pt x="28" y="2"/>
                    </a:lnTo>
                    <a:lnTo>
                      <a:pt x="29" y="2"/>
                    </a:lnTo>
                    <a:lnTo>
                      <a:pt x="30" y="2"/>
                    </a:lnTo>
                    <a:lnTo>
                      <a:pt x="31" y="2"/>
                    </a:lnTo>
                    <a:lnTo>
                      <a:pt x="31" y="2"/>
                    </a:lnTo>
                    <a:lnTo>
                      <a:pt x="32" y="2"/>
                    </a:lnTo>
                    <a:lnTo>
                      <a:pt x="33" y="2"/>
                    </a:lnTo>
                    <a:lnTo>
                      <a:pt x="34" y="2"/>
                    </a:lnTo>
                    <a:lnTo>
                      <a:pt x="34" y="2"/>
                    </a:lnTo>
                    <a:lnTo>
                      <a:pt x="35" y="2"/>
                    </a:lnTo>
                    <a:lnTo>
                      <a:pt x="35" y="3"/>
                    </a:lnTo>
                    <a:lnTo>
                      <a:pt x="37" y="3"/>
                    </a:lnTo>
                    <a:lnTo>
                      <a:pt x="39" y="3"/>
                    </a:lnTo>
                    <a:lnTo>
                      <a:pt x="41" y="3"/>
                    </a:lnTo>
                    <a:lnTo>
                      <a:pt x="41" y="3"/>
                    </a:lnTo>
                    <a:lnTo>
                      <a:pt x="42" y="3"/>
                    </a:lnTo>
                    <a:lnTo>
                      <a:pt x="44" y="3"/>
                    </a:lnTo>
                    <a:lnTo>
                      <a:pt x="45" y="3"/>
                    </a:lnTo>
                    <a:lnTo>
                      <a:pt x="46" y="3"/>
                    </a:lnTo>
                    <a:lnTo>
                      <a:pt x="47" y="3"/>
                    </a:lnTo>
                    <a:lnTo>
                      <a:pt x="47" y="3"/>
                    </a:lnTo>
                    <a:lnTo>
                      <a:pt x="48" y="3"/>
                    </a:lnTo>
                    <a:lnTo>
                      <a:pt x="49" y="3"/>
                    </a:lnTo>
                    <a:lnTo>
                      <a:pt x="50" y="3"/>
                    </a:lnTo>
                    <a:lnTo>
                      <a:pt x="50" y="3"/>
                    </a:lnTo>
                    <a:lnTo>
                      <a:pt x="53" y="3"/>
                    </a:lnTo>
                    <a:lnTo>
                      <a:pt x="57" y="4"/>
                    </a:lnTo>
                    <a:lnTo>
                      <a:pt x="59" y="4"/>
                    </a:lnTo>
                    <a:lnTo>
                      <a:pt x="60" y="4"/>
                    </a:lnTo>
                    <a:lnTo>
                      <a:pt x="62" y="4"/>
                    </a:lnTo>
                    <a:lnTo>
                      <a:pt x="62" y="5"/>
                    </a:lnTo>
                    <a:lnTo>
                      <a:pt x="63" y="5"/>
                    </a:lnTo>
                    <a:lnTo>
                      <a:pt x="64" y="5"/>
                    </a:lnTo>
                    <a:lnTo>
                      <a:pt x="67" y="5"/>
                    </a:lnTo>
                    <a:lnTo>
                      <a:pt x="68" y="5"/>
                    </a:lnTo>
                    <a:lnTo>
                      <a:pt x="68" y="5"/>
                    </a:lnTo>
                    <a:lnTo>
                      <a:pt x="70" y="5"/>
                    </a:lnTo>
                    <a:lnTo>
                      <a:pt x="72" y="5"/>
                    </a:lnTo>
                    <a:lnTo>
                      <a:pt x="76" y="6"/>
                    </a:lnTo>
                    <a:lnTo>
                      <a:pt x="77" y="6"/>
                    </a:lnTo>
                    <a:lnTo>
                      <a:pt x="77" y="6"/>
                    </a:lnTo>
                    <a:lnTo>
                      <a:pt x="86" y="6"/>
                    </a:lnTo>
                    <a:lnTo>
                      <a:pt x="89" y="6"/>
                    </a:lnTo>
                    <a:lnTo>
                      <a:pt x="94" y="7"/>
                    </a:lnTo>
                    <a:lnTo>
                      <a:pt x="98" y="7"/>
                    </a:lnTo>
                    <a:lnTo>
                      <a:pt x="99" y="7"/>
                    </a:lnTo>
                    <a:lnTo>
                      <a:pt x="108" y="8"/>
                    </a:lnTo>
                    <a:lnTo>
                      <a:pt x="111" y="8"/>
                    </a:lnTo>
                    <a:lnTo>
                      <a:pt x="111" y="8"/>
                    </a:lnTo>
                    <a:lnTo>
                      <a:pt x="114" y="8"/>
                    </a:lnTo>
                    <a:lnTo>
                      <a:pt x="116" y="8"/>
                    </a:lnTo>
                    <a:lnTo>
                      <a:pt x="117" y="8"/>
                    </a:lnTo>
                    <a:lnTo>
                      <a:pt x="119" y="8"/>
                    </a:lnTo>
                    <a:lnTo>
                      <a:pt x="120" y="8"/>
                    </a:lnTo>
                    <a:lnTo>
                      <a:pt x="120" y="8"/>
                    </a:lnTo>
                    <a:lnTo>
                      <a:pt x="121" y="8"/>
                    </a:lnTo>
                    <a:lnTo>
                      <a:pt x="123" y="8"/>
                    </a:lnTo>
                    <a:lnTo>
                      <a:pt x="123" y="8"/>
                    </a:lnTo>
                    <a:lnTo>
                      <a:pt x="124" y="8"/>
                    </a:lnTo>
                    <a:lnTo>
                      <a:pt x="126" y="8"/>
                    </a:lnTo>
                    <a:lnTo>
                      <a:pt x="127" y="8"/>
                    </a:lnTo>
                    <a:lnTo>
                      <a:pt x="128" y="8"/>
                    </a:lnTo>
                    <a:lnTo>
                      <a:pt x="128" y="9"/>
                    </a:lnTo>
                    <a:lnTo>
                      <a:pt x="129" y="9"/>
                    </a:lnTo>
                    <a:lnTo>
                      <a:pt x="129" y="8"/>
                    </a:lnTo>
                    <a:lnTo>
                      <a:pt x="129" y="9"/>
                    </a:lnTo>
                    <a:lnTo>
                      <a:pt x="131" y="9"/>
                    </a:lnTo>
                    <a:lnTo>
                      <a:pt x="132" y="9"/>
                    </a:lnTo>
                    <a:lnTo>
                      <a:pt x="132" y="9"/>
                    </a:lnTo>
                    <a:lnTo>
                      <a:pt x="133" y="9"/>
                    </a:lnTo>
                    <a:lnTo>
                      <a:pt x="133" y="9"/>
                    </a:lnTo>
                    <a:lnTo>
                      <a:pt x="134" y="9"/>
                    </a:lnTo>
                    <a:lnTo>
                      <a:pt x="135" y="9"/>
                    </a:lnTo>
                    <a:lnTo>
                      <a:pt x="135" y="9"/>
                    </a:lnTo>
                    <a:lnTo>
                      <a:pt x="136" y="9"/>
                    </a:lnTo>
                    <a:lnTo>
                      <a:pt x="138" y="9"/>
                    </a:lnTo>
                    <a:lnTo>
                      <a:pt x="139" y="9"/>
                    </a:lnTo>
                    <a:lnTo>
                      <a:pt x="140" y="9"/>
                    </a:lnTo>
                    <a:lnTo>
                      <a:pt x="141" y="9"/>
                    </a:lnTo>
                    <a:lnTo>
                      <a:pt x="142" y="9"/>
                    </a:lnTo>
                    <a:lnTo>
                      <a:pt x="143" y="9"/>
                    </a:lnTo>
                    <a:lnTo>
                      <a:pt x="144" y="9"/>
                    </a:lnTo>
                    <a:lnTo>
                      <a:pt x="144" y="9"/>
                    </a:lnTo>
                    <a:lnTo>
                      <a:pt x="145" y="9"/>
                    </a:lnTo>
                    <a:lnTo>
                      <a:pt x="146" y="9"/>
                    </a:lnTo>
                    <a:lnTo>
                      <a:pt x="147" y="9"/>
                    </a:lnTo>
                    <a:lnTo>
                      <a:pt x="148" y="9"/>
                    </a:lnTo>
                    <a:lnTo>
                      <a:pt x="150" y="9"/>
                    </a:lnTo>
                    <a:lnTo>
                      <a:pt x="150" y="9"/>
                    </a:lnTo>
                    <a:lnTo>
                      <a:pt x="152" y="9"/>
                    </a:lnTo>
                    <a:lnTo>
                      <a:pt x="153" y="9"/>
                    </a:lnTo>
                    <a:lnTo>
                      <a:pt x="156" y="9"/>
                    </a:lnTo>
                    <a:lnTo>
                      <a:pt x="156" y="9"/>
                    </a:lnTo>
                    <a:lnTo>
                      <a:pt x="156" y="9"/>
                    </a:lnTo>
                    <a:lnTo>
                      <a:pt x="157" y="9"/>
                    </a:lnTo>
                    <a:lnTo>
                      <a:pt x="158" y="9"/>
                    </a:lnTo>
                    <a:lnTo>
                      <a:pt x="158" y="10"/>
                    </a:lnTo>
                    <a:lnTo>
                      <a:pt x="159" y="10"/>
                    </a:lnTo>
                    <a:lnTo>
                      <a:pt x="159" y="10"/>
                    </a:lnTo>
                    <a:lnTo>
                      <a:pt x="160" y="10"/>
                    </a:lnTo>
                    <a:lnTo>
                      <a:pt x="161" y="10"/>
                    </a:lnTo>
                    <a:lnTo>
                      <a:pt x="161" y="10"/>
                    </a:lnTo>
                    <a:lnTo>
                      <a:pt x="162" y="10"/>
                    </a:lnTo>
                    <a:lnTo>
                      <a:pt x="163" y="10"/>
                    </a:lnTo>
                    <a:lnTo>
                      <a:pt x="164" y="10"/>
                    </a:lnTo>
                    <a:lnTo>
                      <a:pt x="166" y="10"/>
                    </a:lnTo>
                    <a:lnTo>
                      <a:pt x="167" y="10"/>
                    </a:lnTo>
                    <a:lnTo>
                      <a:pt x="167" y="10"/>
                    </a:lnTo>
                    <a:lnTo>
                      <a:pt x="168" y="10"/>
                    </a:lnTo>
                    <a:lnTo>
                      <a:pt x="172" y="10"/>
                    </a:lnTo>
                    <a:lnTo>
                      <a:pt x="174" y="10"/>
                    </a:lnTo>
                    <a:lnTo>
                      <a:pt x="177" y="11"/>
                    </a:lnTo>
                    <a:lnTo>
                      <a:pt x="177" y="11"/>
                    </a:lnTo>
                    <a:lnTo>
                      <a:pt x="177" y="11"/>
                    </a:lnTo>
                    <a:lnTo>
                      <a:pt x="179" y="11"/>
                    </a:lnTo>
                    <a:lnTo>
                      <a:pt x="180" y="11"/>
                    </a:lnTo>
                    <a:lnTo>
                      <a:pt x="180" y="11"/>
                    </a:lnTo>
                    <a:lnTo>
                      <a:pt x="181" y="11"/>
                    </a:lnTo>
                    <a:lnTo>
                      <a:pt x="184" y="11"/>
                    </a:lnTo>
                    <a:lnTo>
                      <a:pt x="184" y="11"/>
                    </a:lnTo>
                    <a:lnTo>
                      <a:pt x="185" y="11"/>
                    </a:lnTo>
                    <a:lnTo>
                      <a:pt x="186" y="11"/>
                    </a:lnTo>
                    <a:lnTo>
                      <a:pt x="187" y="11"/>
                    </a:lnTo>
                    <a:lnTo>
                      <a:pt x="189" y="11"/>
                    </a:lnTo>
                    <a:lnTo>
                      <a:pt x="189" y="11"/>
                    </a:lnTo>
                    <a:lnTo>
                      <a:pt x="190" y="11"/>
                    </a:lnTo>
                    <a:lnTo>
                      <a:pt x="192" y="11"/>
                    </a:lnTo>
                    <a:lnTo>
                      <a:pt x="193" y="11"/>
                    </a:lnTo>
                    <a:lnTo>
                      <a:pt x="193" y="11"/>
                    </a:lnTo>
                    <a:lnTo>
                      <a:pt x="194" y="11"/>
                    </a:lnTo>
                    <a:lnTo>
                      <a:pt x="194" y="11"/>
                    </a:lnTo>
                    <a:lnTo>
                      <a:pt x="195" y="11"/>
                    </a:lnTo>
                    <a:lnTo>
                      <a:pt x="196" y="11"/>
                    </a:lnTo>
                    <a:lnTo>
                      <a:pt x="197" y="11"/>
                    </a:lnTo>
                    <a:lnTo>
                      <a:pt x="198" y="11"/>
                    </a:lnTo>
                    <a:lnTo>
                      <a:pt x="198" y="12"/>
                    </a:lnTo>
                    <a:lnTo>
                      <a:pt x="199" y="12"/>
                    </a:lnTo>
                    <a:lnTo>
                      <a:pt x="200" y="12"/>
                    </a:lnTo>
                    <a:lnTo>
                      <a:pt x="200" y="12"/>
                    </a:lnTo>
                    <a:lnTo>
                      <a:pt x="201" y="12"/>
                    </a:lnTo>
                    <a:lnTo>
                      <a:pt x="203" y="12"/>
                    </a:lnTo>
                    <a:lnTo>
                      <a:pt x="204" y="12"/>
                    </a:lnTo>
                    <a:lnTo>
                      <a:pt x="204" y="12"/>
                    </a:lnTo>
                    <a:lnTo>
                      <a:pt x="205" y="15"/>
                    </a:lnTo>
                    <a:lnTo>
                      <a:pt x="205" y="15"/>
                    </a:lnTo>
                    <a:lnTo>
                      <a:pt x="205" y="15"/>
                    </a:lnTo>
                    <a:lnTo>
                      <a:pt x="205" y="15"/>
                    </a:lnTo>
                    <a:lnTo>
                      <a:pt x="206" y="15"/>
                    </a:lnTo>
                    <a:lnTo>
                      <a:pt x="209" y="16"/>
                    </a:lnTo>
                    <a:lnTo>
                      <a:pt x="210" y="17"/>
                    </a:lnTo>
                    <a:lnTo>
                      <a:pt x="211" y="17"/>
                    </a:lnTo>
                    <a:lnTo>
                      <a:pt x="211" y="18"/>
                    </a:lnTo>
                    <a:lnTo>
                      <a:pt x="211" y="18"/>
                    </a:lnTo>
                    <a:lnTo>
                      <a:pt x="212" y="18"/>
                    </a:lnTo>
                    <a:lnTo>
                      <a:pt x="213" y="19"/>
                    </a:lnTo>
                    <a:lnTo>
                      <a:pt x="214" y="20"/>
                    </a:lnTo>
                    <a:lnTo>
                      <a:pt x="215" y="20"/>
                    </a:lnTo>
                    <a:lnTo>
                      <a:pt x="216" y="20"/>
                    </a:lnTo>
                    <a:lnTo>
                      <a:pt x="217" y="20"/>
                    </a:lnTo>
                    <a:lnTo>
                      <a:pt x="217" y="21"/>
                    </a:lnTo>
                    <a:lnTo>
                      <a:pt x="217" y="21"/>
                    </a:lnTo>
                    <a:lnTo>
                      <a:pt x="217" y="22"/>
                    </a:lnTo>
                    <a:lnTo>
                      <a:pt x="218" y="22"/>
                    </a:lnTo>
                    <a:lnTo>
                      <a:pt x="218" y="23"/>
                    </a:lnTo>
                    <a:lnTo>
                      <a:pt x="219" y="23"/>
                    </a:lnTo>
                    <a:lnTo>
                      <a:pt x="219" y="23"/>
                    </a:lnTo>
                    <a:lnTo>
                      <a:pt x="220" y="23"/>
                    </a:lnTo>
                    <a:lnTo>
                      <a:pt x="220" y="24"/>
                    </a:lnTo>
                    <a:lnTo>
                      <a:pt x="221" y="24"/>
                    </a:lnTo>
                    <a:lnTo>
                      <a:pt x="221" y="23"/>
                    </a:lnTo>
                    <a:lnTo>
                      <a:pt x="222" y="23"/>
                    </a:lnTo>
                    <a:lnTo>
                      <a:pt x="222" y="23"/>
                    </a:lnTo>
                    <a:lnTo>
                      <a:pt x="223" y="23"/>
                    </a:lnTo>
                    <a:lnTo>
                      <a:pt x="223" y="23"/>
                    </a:lnTo>
                    <a:lnTo>
                      <a:pt x="224" y="22"/>
                    </a:lnTo>
                    <a:lnTo>
                      <a:pt x="225" y="21"/>
                    </a:lnTo>
                    <a:lnTo>
                      <a:pt x="225" y="20"/>
                    </a:lnTo>
                    <a:lnTo>
                      <a:pt x="226" y="20"/>
                    </a:lnTo>
                    <a:lnTo>
                      <a:pt x="226" y="19"/>
                    </a:lnTo>
                    <a:lnTo>
                      <a:pt x="226" y="18"/>
                    </a:lnTo>
                    <a:lnTo>
                      <a:pt x="226" y="18"/>
                    </a:lnTo>
                    <a:lnTo>
                      <a:pt x="227" y="18"/>
                    </a:lnTo>
                    <a:lnTo>
                      <a:pt x="228" y="19"/>
                    </a:lnTo>
                    <a:lnTo>
                      <a:pt x="229" y="19"/>
                    </a:lnTo>
                    <a:lnTo>
                      <a:pt x="229" y="20"/>
                    </a:lnTo>
                    <a:lnTo>
                      <a:pt x="231" y="20"/>
                    </a:lnTo>
                    <a:lnTo>
                      <a:pt x="232" y="20"/>
                    </a:lnTo>
                    <a:lnTo>
                      <a:pt x="232" y="20"/>
                    </a:lnTo>
                    <a:lnTo>
                      <a:pt x="233" y="20"/>
                    </a:lnTo>
                    <a:lnTo>
                      <a:pt x="233" y="19"/>
                    </a:lnTo>
                    <a:lnTo>
                      <a:pt x="234" y="19"/>
                    </a:lnTo>
                    <a:lnTo>
                      <a:pt x="235" y="19"/>
                    </a:lnTo>
                    <a:lnTo>
                      <a:pt x="235" y="19"/>
                    </a:lnTo>
                    <a:lnTo>
                      <a:pt x="235" y="20"/>
                    </a:lnTo>
                    <a:lnTo>
                      <a:pt x="236" y="20"/>
                    </a:lnTo>
                    <a:lnTo>
                      <a:pt x="237" y="20"/>
                    </a:lnTo>
                    <a:lnTo>
                      <a:pt x="238" y="20"/>
                    </a:lnTo>
                    <a:lnTo>
                      <a:pt x="238" y="19"/>
                    </a:lnTo>
                    <a:lnTo>
                      <a:pt x="238" y="19"/>
                    </a:lnTo>
                    <a:lnTo>
                      <a:pt x="238" y="20"/>
                    </a:lnTo>
                    <a:lnTo>
                      <a:pt x="239" y="20"/>
                    </a:lnTo>
                    <a:lnTo>
                      <a:pt x="240" y="20"/>
                    </a:lnTo>
                    <a:lnTo>
                      <a:pt x="241" y="20"/>
                    </a:lnTo>
                    <a:lnTo>
                      <a:pt x="241" y="19"/>
                    </a:lnTo>
                    <a:lnTo>
                      <a:pt x="241" y="18"/>
                    </a:lnTo>
                    <a:lnTo>
                      <a:pt x="242" y="18"/>
                    </a:lnTo>
                    <a:lnTo>
                      <a:pt x="242" y="19"/>
                    </a:lnTo>
                    <a:lnTo>
                      <a:pt x="243" y="19"/>
                    </a:lnTo>
                    <a:lnTo>
                      <a:pt x="244" y="19"/>
                    </a:lnTo>
                    <a:lnTo>
                      <a:pt x="244" y="19"/>
                    </a:lnTo>
                    <a:lnTo>
                      <a:pt x="244" y="19"/>
                    </a:lnTo>
                    <a:lnTo>
                      <a:pt x="245" y="19"/>
                    </a:lnTo>
                    <a:lnTo>
                      <a:pt x="246" y="19"/>
                    </a:lnTo>
                    <a:lnTo>
                      <a:pt x="246" y="20"/>
                    </a:lnTo>
                    <a:lnTo>
                      <a:pt x="247" y="20"/>
                    </a:lnTo>
                    <a:lnTo>
                      <a:pt x="248" y="20"/>
                    </a:lnTo>
                    <a:lnTo>
                      <a:pt x="248" y="20"/>
                    </a:lnTo>
                    <a:lnTo>
                      <a:pt x="249" y="20"/>
                    </a:lnTo>
                    <a:lnTo>
                      <a:pt x="249" y="21"/>
                    </a:lnTo>
                    <a:lnTo>
                      <a:pt x="249" y="21"/>
                    </a:lnTo>
                    <a:lnTo>
                      <a:pt x="249" y="22"/>
                    </a:lnTo>
                    <a:lnTo>
                      <a:pt x="250" y="22"/>
                    </a:lnTo>
                    <a:lnTo>
                      <a:pt x="250" y="22"/>
                    </a:lnTo>
                    <a:lnTo>
                      <a:pt x="251" y="23"/>
                    </a:lnTo>
                    <a:lnTo>
                      <a:pt x="251" y="23"/>
                    </a:lnTo>
                    <a:lnTo>
                      <a:pt x="251" y="23"/>
                    </a:lnTo>
                    <a:lnTo>
                      <a:pt x="251" y="24"/>
                    </a:lnTo>
                    <a:lnTo>
                      <a:pt x="252" y="24"/>
                    </a:lnTo>
                    <a:lnTo>
                      <a:pt x="253" y="24"/>
                    </a:lnTo>
                    <a:lnTo>
                      <a:pt x="254" y="24"/>
                    </a:lnTo>
                    <a:lnTo>
                      <a:pt x="254" y="24"/>
                    </a:lnTo>
                    <a:lnTo>
                      <a:pt x="255" y="24"/>
                    </a:lnTo>
                    <a:lnTo>
                      <a:pt x="256" y="24"/>
                    </a:lnTo>
                    <a:lnTo>
                      <a:pt x="256" y="24"/>
                    </a:lnTo>
                    <a:lnTo>
                      <a:pt x="257" y="24"/>
                    </a:lnTo>
                    <a:lnTo>
                      <a:pt x="257" y="24"/>
                    </a:lnTo>
                    <a:lnTo>
                      <a:pt x="257" y="25"/>
                    </a:lnTo>
                    <a:lnTo>
                      <a:pt x="257" y="26"/>
                    </a:lnTo>
                    <a:lnTo>
                      <a:pt x="257" y="27"/>
                    </a:lnTo>
                    <a:lnTo>
                      <a:pt x="258" y="27"/>
                    </a:lnTo>
                    <a:lnTo>
                      <a:pt x="259" y="26"/>
                    </a:lnTo>
                    <a:lnTo>
                      <a:pt x="260" y="26"/>
                    </a:lnTo>
                    <a:lnTo>
                      <a:pt x="260" y="26"/>
                    </a:lnTo>
                    <a:lnTo>
                      <a:pt x="261" y="26"/>
                    </a:lnTo>
                    <a:lnTo>
                      <a:pt x="261" y="27"/>
                    </a:lnTo>
                    <a:lnTo>
                      <a:pt x="262" y="27"/>
                    </a:lnTo>
                    <a:lnTo>
                      <a:pt x="262" y="27"/>
                    </a:lnTo>
                    <a:lnTo>
                      <a:pt x="263" y="27"/>
                    </a:lnTo>
                    <a:lnTo>
                      <a:pt x="263" y="28"/>
                    </a:lnTo>
                    <a:lnTo>
                      <a:pt x="263" y="29"/>
                    </a:lnTo>
                    <a:lnTo>
                      <a:pt x="263" y="30"/>
                    </a:lnTo>
                    <a:lnTo>
                      <a:pt x="264" y="30"/>
                    </a:lnTo>
                    <a:lnTo>
                      <a:pt x="265" y="30"/>
                    </a:lnTo>
                    <a:lnTo>
                      <a:pt x="266" y="30"/>
                    </a:lnTo>
                    <a:lnTo>
                      <a:pt x="266" y="30"/>
                    </a:lnTo>
                    <a:lnTo>
                      <a:pt x="266" y="30"/>
                    </a:lnTo>
                    <a:lnTo>
                      <a:pt x="267" y="30"/>
                    </a:lnTo>
                    <a:lnTo>
                      <a:pt x="267" y="30"/>
                    </a:lnTo>
                    <a:lnTo>
                      <a:pt x="266" y="30"/>
                    </a:lnTo>
                    <a:lnTo>
                      <a:pt x="266" y="31"/>
                    </a:lnTo>
                    <a:lnTo>
                      <a:pt x="266" y="32"/>
                    </a:lnTo>
                    <a:lnTo>
                      <a:pt x="266" y="33"/>
                    </a:lnTo>
                    <a:lnTo>
                      <a:pt x="267" y="33"/>
                    </a:lnTo>
                    <a:lnTo>
                      <a:pt x="267" y="34"/>
                    </a:lnTo>
                    <a:lnTo>
                      <a:pt x="268" y="34"/>
                    </a:lnTo>
                    <a:lnTo>
                      <a:pt x="269" y="34"/>
                    </a:lnTo>
                    <a:lnTo>
                      <a:pt x="269" y="35"/>
                    </a:lnTo>
                    <a:lnTo>
                      <a:pt x="269" y="35"/>
                    </a:lnTo>
                    <a:lnTo>
                      <a:pt x="269" y="36"/>
                    </a:lnTo>
                    <a:lnTo>
                      <a:pt x="269" y="36"/>
                    </a:lnTo>
                    <a:lnTo>
                      <a:pt x="269" y="37"/>
                    </a:lnTo>
                    <a:lnTo>
                      <a:pt x="270" y="37"/>
                    </a:lnTo>
                    <a:lnTo>
                      <a:pt x="270" y="38"/>
                    </a:lnTo>
                    <a:lnTo>
                      <a:pt x="271" y="38"/>
                    </a:lnTo>
                    <a:lnTo>
                      <a:pt x="271" y="37"/>
                    </a:lnTo>
                    <a:lnTo>
                      <a:pt x="272" y="37"/>
                    </a:lnTo>
                    <a:lnTo>
                      <a:pt x="272" y="36"/>
                    </a:lnTo>
                    <a:lnTo>
                      <a:pt x="272" y="37"/>
                    </a:lnTo>
                    <a:lnTo>
                      <a:pt x="273" y="38"/>
                    </a:lnTo>
                    <a:lnTo>
                      <a:pt x="273" y="38"/>
                    </a:lnTo>
                    <a:lnTo>
                      <a:pt x="274" y="38"/>
                    </a:lnTo>
                    <a:lnTo>
                      <a:pt x="275" y="38"/>
                    </a:lnTo>
                    <a:lnTo>
                      <a:pt x="275" y="38"/>
                    </a:lnTo>
                    <a:lnTo>
                      <a:pt x="276" y="38"/>
                    </a:lnTo>
                    <a:lnTo>
                      <a:pt x="277" y="38"/>
                    </a:lnTo>
                    <a:lnTo>
                      <a:pt x="278" y="38"/>
                    </a:lnTo>
                    <a:lnTo>
                      <a:pt x="278" y="39"/>
                    </a:lnTo>
                    <a:lnTo>
                      <a:pt x="278" y="41"/>
                    </a:lnTo>
                    <a:lnTo>
                      <a:pt x="278" y="42"/>
                    </a:lnTo>
                    <a:lnTo>
                      <a:pt x="277" y="46"/>
                    </a:lnTo>
                    <a:lnTo>
                      <a:pt x="278" y="46"/>
                    </a:lnTo>
                    <a:lnTo>
                      <a:pt x="278" y="46"/>
                    </a:lnTo>
                    <a:lnTo>
                      <a:pt x="278" y="47"/>
                    </a:lnTo>
                    <a:lnTo>
                      <a:pt x="278" y="49"/>
                    </a:lnTo>
                    <a:lnTo>
                      <a:pt x="279" y="49"/>
                    </a:lnTo>
                    <a:lnTo>
                      <a:pt x="280" y="50"/>
                    </a:lnTo>
                    <a:lnTo>
                      <a:pt x="280" y="51"/>
                    </a:lnTo>
                    <a:lnTo>
                      <a:pt x="280" y="52"/>
                    </a:lnTo>
                    <a:lnTo>
                      <a:pt x="279" y="52"/>
                    </a:lnTo>
                    <a:lnTo>
                      <a:pt x="278" y="52"/>
                    </a:lnTo>
                    <a:lnTo>
                      <a:pt x="278" y="53"/>
                    </a:lnTo>
                    <a:lnTo>
                      <a:pt x="279" y="53"/>
                    </a:lnTo>
                    <a:lnTo>
                      <a:pt x="279" y="53"/>
                    </a:lnTo>
                    <a:lnTo>
                      <a:pt x="279" y="54"/>
                    </a:lnTo>
                    <a:lnTo>
                      <a:pt x="279" y="55"/>
                    </a:lnTo>
                    <a:lnTo>
                      <a:pt x="280" y="55"/>
                    </a:lnTo>
                    <a:lnTo>
                      <a:pt x="280" y="55"/>
                    </a:lnTo>
                    <a:lnTo>
                      <a:pt x="281" y="55"/>
                    </a:lnTo>
                    <a:lnTo>
                      <a:pt x="281" y="56"/>
                    </a:lnTo>
                    <a:lnTo>
                      <a:pt x="281" y="56"/>
                    </a:lnTo>
                    <a:lnTo>
                      <a:pt x="282" y="57"/>
                    </a:lnTo>
                    <a:lnTo>
                      <a:pt x="282" y="58"/>
                    </a:lnTo>
                    <a:lnTo>
                      <a:pt x="282" y="58"/>
                    </a:lnTo>
                    <a:lnTo>
                      <a:pt x="282" y="59"/>
                    </a:lnTo>
                    <a:lnTo>
                      <a:pt x="282" y="60"/>
                    </a:lnTo>
                    <a:lnTo>
                      <a:pt x="282" y="61"/>
                    </a:lnTo>
                    <a:lnTo>
                      <a:pt x="282" y="61"/>
                    </a:lnTo>
                    <a:lnTo>
                      <a:pt x="283" y="61"/>
                    </a:lnTo>
                    <a:lnTo>
                      <a:pt x="283" y="61"/>
                    </a:lnTo>
                    <a:lnTo>
                      <a:pt x="284" y="61"/>
                    </a:lnTo>
                    <a:lnTo>
                      <a:pt x="283" y="61"/>
                    </a:lnTo>
                    <a:lnTo>
                      <a:pt x="283" y="62"/>
                    </a:lnTo>
                    <a:lnTo>
                      <a:pt x="283" y="63"/>
                    </a:lnTo>
                    <a:lnTo>
                      <a:pt x="284" y="63"/>
                    </a:lnTo>
                    <a:lnTo>
                      <a:pt x="284" y="62"/>
                    </a:lnTo>
                    <a:lnTo>
                      <a:pt x="284" y="62"/>
                    </a:lnTo>
                    <a:lnTo>
                      <a:pt x="285" y="62"/>
                    </a:lnTo>
                    <a:lnTo>
                      <a:pt x="285" y="63"/>
                    </a:lnTo>
                    <a:lnTo>
                      <a:pt x="284" y="64"/>
                    </a:lnTo>
                    <a:lnTo>
                      <a:pt x="285" y="64"/>
                    </a:lnTo>
                    <a:lnTo>
                      <a:pt x="286" y="64"/>
                    </a:lnTo>
                    <a:lnTo>
                      <a:pt x="287" y="64"/>
                    </a:lnTo>
                    <a:lnTo>
                      <a:pt x="287" y="64"/>
                    </a:lnTo>
                    <a:lnTo>
                      <a:pt x="287" y="66"/>
                    </a:lnTo>
                    <a:lnTo>
                      <a:pt x="287" y="67"/>
                    </a:lnTo>
                    <a:lnTo>
                      <a:pt x="287" y="67"/>
                    </a:lnTo>
                    <a:lnTo>
                      <a:pt x="286" y="67"/>
                    </a:lnTo>
                    <a:lnTo>
                      <a:pt x="286" y="68"/>
                    </a:lnTo>
                    <a:lnTo>
                      <a:pt x="287" y="68"/>
                    </a:lnTo>
                    <a:lnTo>
                      <a:pt x="287" y="69"/>
                    </a:lnTo>
                    <a:lnTo>
                      <a:pt x="287" y="70"/>
                    </a:lnTo>
                    <a:lnTo>
                      <a:pt x="288" y="70"/>
                    </a:lnTo>
                    <a:lnTo>
                      <a:pt x="288" y="71"/>
                    </a:lnTo>
                    <a:lnTo>
                      <a:pt x="288" y="72"/>
                    </a:lnTo>
                    <a:lnTo>
                      <a:pt x="289" y="72"/>
                    </a:lnTo>
                    <a:lnTo>
                      <a:pt x="289" y="73"/>
                    </a:lnTo>
                    <a:lnTo>
                      <a:pt x="289" y="73"/>
                    </a:lnTo>
                    <a:lnTo>
                      <a:pt x="289" y="74"/>
                    </a:lnTo>
                    <a:lnTo>
                      <a:pt x="289" y="75"/>
                    </a:lnTo>
                    <a:lnTo>
                      <a:pt x="289" y="76"/>
                    </a:lnTo>
                    <a:lnTo>
                      <a:pt x="288" y="76"/>
                    </a:lnTo>
                    <a:lnTo>
                      <a:pt x="288" y="76"/>
                    </a:lnTo>
                    <a:lnTo>
                      <a:pt x="288" y="76"/>
                    </a:lnTo>
                    <a:lnTo>
                      <a:pt x="289" y="76"/>
                    </a:lnTo>
                    <a:lnTo>
                      <a:pt x="289" y="77"/>
                    </a:lnTo>
                    <a:lnTo>
                      <a:pt x="289" y="78"/>
                    </a:lnTo>
                    <a:lnTo>
                      <a:pt x="288" y="78"/>
                    </a:lnTo>
                    <a:lnTo>
                      <a:pt x="287" y="78"/>
                    </a:lnTo>
                    <a:lnTo>
                      <a:pt x="287" y="79"/>
                    </a:lnTo>
                    <a:lnTo>
                      <a:pt x="287" y="79"/>
                    </a:lnTo>
                    <a:lnTo>
                      <a:pt x="288" y="79"/>
                    </a:lnTo>
                    <a:lnTo>
                      <a:pt x="288" y="80"/>
                    </a:lnTo>
                    <a:lnTo>
                      <a:pt x="288" y="81"/>
                    </a:lnTo>
                    <a:lnTo>
                      <a:pt x="287" y="82"/>
                    </a:lnTo>
                    <a:lnTo>
                      <a:pt x="287" y="82"/>
                    </a:lnTo>
                    <a:lnTo>
                      <a:pt x="287" y="83"/>
                    </a:lnTo>
                    <a:lnTo>
                      <a:pt x="288" y="83"/>
                    </a:lnTo>
                    <a:lnTo>
                      <a:pt x="288" y="84"/>
                    </a:lnTo>
                    <a:lnTo>
                      <a:pt x="289" y="84"/>
                    </a:lnTo>
                    <a:lnTo>
                      <a:pt x="289" y="84"/>
                    </a:lnTo>
                    <a:lnTo>
                      <a:pt x="289" y="85"/>
                    </a:lnTo>
                    <a:lnTo>
                      <a:pt x="288" y="85"/>
                    </a:lnTo>
                    <a:lnTo>
                      <a:pt x="289" y="86"/>
                    </a:lnTo>
                    <a:lnTo>
                      <a:pt x="289" y="86"/>
                    </a:lnTo>
                    <a:lnTo>
                      <a:pt x="289" y="87"/>
                    </a:lnTo>
                    <a:lnTo>
                      <a:pt x="290" y="88"/>
                    </a:lnTo>
                    <a:lnTo>
                      <a:pt x="290" y="88"/>
                    </a:lnTo>
                    <a:lnTo>
                      <a:pt x="290" y="87"/>
                    </a:lnTo>
                    <a:lnTo>
                      <a:pt x="290" y="86"/>
                    </a:lnTo>
                    <a:lnTo>
                      <a:pt x="290" y="85"/>
                    </a:lnTo>
                    <a:lnTo>
                      <a:pt x="291" y="85"/>
                    </a:lnTo>
                    <a:lnTo>
                      <a:pt x="292" y="85"/>
                    </a:lnTo>
                    <a:lnTo>
                      <a:pt x="292" y="87"/>
                    </a:lnTo>
                    <a:lnTo>
                      <a:pt x="292" y="88"/>
                    </a:lnTo>
                    <a:lnTo>
                      <a:pt x="291" y="88"/>
                    </a:lnTo>
                    <a:lnTo>
                      <a:pt x="291" y="89"/>
                    </a:lnTo>
                    <a:lnTo>
                      <a:pt x="293" y="90"/>
                    </a:lnTo>
                    <a:lnTo>
                      <a:pt x="293" y="90"/>
                    </a:lnTo>
                    <a:lnTo>
                      <a:pt x="294" y="90"/>
                    </a:lnTo>
                    <a:lnTo>
                      <a:pt x="294" y="90"/>
                    </a:lnTo>
                    <a:lnTo>
                      <a:pt x="294" y="91"/>
                    </a:lnTo>
                    <a:lnTo>
                      <a:pt x="294" y="91"/>
                    </a:lnTo>
                    <a:lnTo>
                      <a:pt x="294" y="92"/>
                    </a:lnTo>
                    <a:lnTo>
                      <a:pt x="294" y="93"/>
                    </a:lnTo>
                    <a:lnTo>
                      <a:pt x="294" y="94"/>
                    </a:lnTo>
                    <a:lnTo>
                      <a:pt x="293" y="96"/>
                    </a:lnTo>
                    <a:lnTo>
                      <a:pt x="294" y="97"/>
                    </a:lnTo>
                    <a:lnTo>
                      <a:pt x="296" y="97"/>
                    </a:lnTo>
                    <a:lnTo>
                      <a:pt x="296" y="99"/>
                    </a:lnTo>
                    <a:lnTo>
                      <a:pt x="295" y="99"/>
                    </a:lnTo>
                    <a:lnTo>
                      <a:pt x="294" y="99"/>
                    </a:lnTo>
                    <a:lnTo>
                      <a:pt x="295" y="98"/>
                    </a:lnTo>
                    <a:lnTo>
                      <a:pt x="294" y="98"/>
                    </a:lnTo>
                    <a:lnTo>
                      <a:pt x="294" y="99"/>
                    </a:lnTo>
                    <a:lnTo>
                      <a:pt x="294" y="99"/>
                    </a:lnTo>
                    <a:lnTo>
                      <a:pt x="294" y="101"/>
                    </a:lnTo>
                    <a:lnTo>
                      <a:pt x="294" y="103"/>
                    </a:lnTo>
                    <a:lnTo>
                      <a:pt x="294" y="103"/>
                    </a:lnTo>
                    <a:lnTo>
                      <a:pt x="297" y="104"/>
                    </a:lnTo>
                    <a:lnTo>
                      <a:pt x="297" y="105"/>
                    </a:lnTo>
                    <a:lnTo>
                      <a:pt x="296" y="105"/>
                    </a:lnTo>
                    <a:lnTo>
                      <a:pt x="296" y="105"/>
                    </a:lnTo>
                    <a:lnTo>
                      <a:pt x="296" y="106"/>
                    </a:lnTo>
                    <a:lnTo>
                      <a:pt x="296" y="106"/>
                    </a:lnTo>
                    <a:lnTo>
                      <a:pt x="296" y="106"/>
                    </a:lnTo>
                    <a:lnTo>
                      <a:pt x="296" y="107"/>
                    </a:lnTo>
                    <a:lnTo>
                      <a:pt x="296" y="108"/>
                    </a:lnTo>
                    <a:lnTo>
                      <a:pt x="296" y="109"/>
                    </a:lnTo>
                    <a:lnTo>
                      <a:pt x="296" y="109"/>
                    </a:lnTo>
                    <a:lnTo>
                      <a:pt x="296" y="109"/>
                    </a:lnTo>
                    <a:lnTo>
                      <a:pt x="296" y="110"/>
                    </a:lnTo>
                    <a:lnTo>
                      <a:pt x="296" y="111"/>
                    </a:lnTo>
                    <a:lnTo>
                      <a:pt x="296" y="112"/>
                    </a:lnTo>
                    <a:lnTo>
                      <a:pt x="296" y="112"/>
                    </a:lnTo>
                    <a:lnTo>
                      <a:pt x="296" y="113"/>
                    </a:lnTo>
                    <a:lnTo>
                      <a:pt x="297" y="114"/>
                    </a:lnTo>
                    <a:lnTo>
                      <a:pt x="298" y="114"/>
                    </a:lnTo>
                    <a:lnTo>
                      <a:pt x="298" y="114"/>
                    </a:lnTo>
                    <a:lnTo>
                      <a:pt x="298" y="115"/>
                    </a:lnTo>
                    <a:lnTo>
                      <a:pt x="297" y="115"/>
                    </a:lnTo>
                    <a:lnTo>
                      <a:pt x="297" y="116"/>
                    </a:lnTo>
                    <a:lnTo>
                      <a:pt x="298" y="117"/>
                    </a:lnTo>
                    <a:lnTo>
                      <a:pt x="299" y="118"/>
                    </a:lnTo>
                    <a:lnTo>
                      <a:pt x="299" y="118"/>
                    </a:lnTo>
                    <a:lnTo>
                      <a:pt x="299" y="119"/>
                    </a:lnTo>
                    <a:lnTo>
                      <a:pt x="298" y="119"/>
                    </a:lnTo>
                    <a:lnTo>
                      <a:pt x="297" y="119"/>
                    </a:lnTo>
                    <a:lnTo>
                      <a:pt x="297" y="120"/>
                    </a:lnTo>
                    <a:lnTo>
                      <a:pt x="297" y="121"/>
                    </a:lnTo>
                    <a:lnTo>
                      <a:pt x="298" y="121"/>
                    </a:lnTo>
                    <a:lnTo>
                      <a:pt x="297" y="121"/>
                    </a:lnTo>
                    <a:lnTo>
                      <a:pt x="297" y="122"/>
                    </a:lnTo>
                    <a:lnTo>
                      <a:pt x="298" y="124"/>
                    </a:lnTo>
                    <a:lnTo>
                      <a:pt x="297" y="124"/>
                    </a:lnTo>
                    <a:lnTo>
                      <a:pt x="296" y="124"/>
                    </a:lnTo>
                    <a:lnTo>
                      <a:pt x="296" y="125"/>
                    </a:lnTo>
                    <a:lnTo>
                      <a:pt x="296" y="125"/>
                    </a:lnTo>
                    <a:lnTo>
                      <a:pt x="296" y="126"/>
                    </a:lnTo>
                    <a:lnTo>
                      <a:pt x="296" y="127"/>
                    </a:lnTo>
                    <a:lnTo>
                      <a:pt x="296" y="127"/>
                    </a:lnTo>
                    <a:lnTo>
                      <a:pt x="296" y="127"/>
                    </a:lnTo>
                    <a:lnTo>
                      <a:pt x="296" y="128"/>
                    </a:lnTo>
                    <a:lnTo>
                      <a:pt x="297" y="128"/>
                    </a:lnTo>
                    <a:lnTo>
                      <a:pt x="297" y="129"/>
                    </a:lnTo>
                    <a:lnTo>
                      <a:pt x="297" y="129"/>
                    </a:lnTo>
                    <a:lnTo>
                      <a:pt x="298" y="129"/>
                    </a:lnTo>
                    <a:lnTo>
                      <a:pt x="299" y="130"/>
                    </a:lnTo>
                    <a:lnTo>
                      <a:pt x="299" y="130"/>
                    </a:lnTo>
                    <a:lnTo>
                      <a:pt x="300" y="130"/>
                    </a:lnTo>
                    <a:lnTo>
                      <a:pt x="300" y="130"/>
                    </a:lnTo>
                    <a:lnTo>
                      <a:pt x="300" y="131"/>
                    </a:lnTo>
                    <a:lnTo>
                      <a:pt x="300" y="132"/>
                    </a:lnTo>
                    <a:lnTo>
                      <a:pt x="300" y="132"/>
                    </a:lnTo>
                    <a:lnTo>
                      <a:pt x="300" y="133"/>
                    </a:lnTo>
                    <a:lnTo>
                      <a:pt x="300" y="133"/>
                    </a:lnTo>
                    <a:lnTo>
                      <a:pt x="300" y="133"/>
                    </a:lnTo>
                    <a:lnTo>
                      <a:pt x="300" y="134"/>
                    </a:lnTo>
                    <a:lnTo>
                      <a:pt x="300" y="135"/>
                    </a:lnTo>
                    <a:lnTo>
                      <a:pt x="300" y="136"/>
                    </a:lnTo>
                    <a:lnTo>
                      <a:pt x="300" y="136"/>
                    </a:lnTo>
                    <a:lnTo>
                      <a:pt x="300" y="136"/>
                    </a:lnTo>
                    <a:lnTo>
                      <a:pt x="301" y="136"/>
                    </a:lnTo>
                    <a:lnTo>
                      <a:pt x="302" y="136"/>
                    </a:lnTo>
                    <a:lnTo>
                      <a:pt x="302" y="136"/>
                    </a:lnTo>
                    <a:lnTo>
                      <a:pt x="302" y="136"/>
                    </a:lnTo>
                    <a:lnTo>
                      <a:pt x="302" y="136"/>
                    </a:lnTo>
                    <a:lnTo>
                      <a:pt x="304" y="135"/>
                    </a:lnTo>
                    <a:lnTo>
                      <a:pt x="304" y="136"/>
                    </a:lnTo>
                    <a:lnTo>
                      <a:pt x="305" y="136"/>
                    </a:lnTo>
                    <a:lnTo>
                      <a:pt x="305" y="136"/>
                    </a:lnTo>
                    <a:lnTo>
                      <a:pt x="305" y="136"/>
                    </a:lnTo>
                    <a:lnTo>
                      <a:pt x="304" y="136"/>
                    </a:lnTo>
                    <a:lnTo>
                      <a:pt x="302" y="137"/>
                    </a:lnTo>
                    <a:lnTo>
                      <a:pt x="303" y="138"/>
                    </a:lnTo>
                    <a:lnTo>
                      <a:pt x="303" y="139"/>
                    </a:lnTo>
                    <a:lnTo>
                      <a:pt x="302" y="139"/>
                    </a:lnTo>
                    <a:lnTo>
                      <a:pt x="303" y="139"/>
                    </a:lnTo>
                    <a:lnTo>
                      <a:pt x="304" y="140"/>
                    </a:lnTo>
                    <a:lnTo>
                      <a:pt x="305" y="140"/>
                    </a:lnTo>
                    <a:lnTo>
                      <a:pt x="305" y="141"/>
                    </a:lnTo>
                    <a:lnTo>
                      <a:pt x="304" y="142"/>
                    </a:lnTo>
                    <a:lnTo>
                      <a:pt x="304" y="142"/>
                    </a:lnTo>
                    <a:lnTo>
                      <a:pt x="305" y="144"/>
                    </a:lnTo>
                    <a:lnTo>
                      <a:pt x="305" y="144"/>
                    </a:lnTo>
                    <a:lnTo>
                      <a:pt x="305" y="145"/>
                    </a:lnTo>
                    <a:lnTo>
                      <a:pt x="305" y="146"/>
                    </a:lnTo>
                    <a:lnTo>
                      <a:pt x="305" y="146"/>
                    </a:lnTo>
                    <a:lnTo>
                      <a:pt x="305" y="147"/>
                    </a:lnTo>
                    <a:lnTo>
                      <a:pt x="304" y="147"/>
                    </a:lnTo>
                    <a:lnTo>
                      <a:pt x="305" y="148"/>
                    </a:lnTo>
                    <a:lnTo>
                      <a:pt x="305" y="147"/>
                    </a:lnTo>
                    <a:lnTo>
                      <a:pt x="306" y="148"/>
                    </a:lnTo>
                    <a:lnTo>
                      <a:pt x="308" y="149"/>
                    </a:lnTo>
                    <a:lnTo>
                      <a:pt x="308" y="150"/>
                    </a:lnTo>
                    <a:lnTo>
                      <a:pt x="309" y="151"/>
                    </a:lnTo>
                    <a:lnTo>
                      <a:pt x="311" y="151"/>
                    </a:lnTo>
                    <a:lnTo>
                      <a:pt x="311" y="15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2" name="Freeform 360"/>
              <p:cNvSpPr>
                <a:spLocks/>
              </p:cNvSpPr>
              <p:nvPr/>
            </p:nvSpPr>
            <p:spPr bwMode="auto">
              <a:xfrm>
                <a:off x="4006" y="1284"/>
                <a:ext cx="317" cy="163"/>
              </a:xfrm>
              <a:custGeom>
                <a:avLst/>
                <a:gdLst>
                  <a:gd name="T0" fmla="*/ 314 w 317"/>
                  <a:gd name="T1" fmla="*/ 159 h 163"/>
                  <a:gd name="T2" fmla="*/ 313 w 317"/>
                  <a:gd name="T3" fmla="*/ 163 h 163"/>
                  <a:gd name="T4" fmla="*/ 301 w 317"/>
                  <a:gd name="T5" fmla="*/ 163 h 163"/>
                  <a:gd name="T6" fmla="*/ 291 w 317"/>
                  <a:gd name="T7" fmla="*/ 163 h 163"/>
                  <a:gd name="T8" fmla="*/ 272 w 317"/>
                  <a:gd name="T9" fmla="*/ 163 h 163"/>
                  <a:gd name="T10" fmla="*/ 250 w 317"/>
                  <a:gd name="T11" fmla="*/ 163 h 163"/>
                  <a:gd name="T12" fmla="*/ 232 w 317"/>
                  <a:gd name="T13" fmla="*/ 163 h 163"/>
                  <a:gd name="T14" fmla="*/ 216 w 317"/>
                  <a:gd name="T15" fmla="*/ 162 h 163"/>
                  <a:gd name="T16" fmla="*/ 205 w 317"/>
                  <a:gd name="T17" fmla="*/ 162 h 163"/>
                  <a:gd name="T18" fmla="*/ 195 w 317"/>
                  <a:gd name="T19" fmla="*/ 161 h 163"/>
                  <a:gd name="T20" fmla="*/ 182 w 317"/>
                  <a:gd name="T21" fmla="*/ 161 h 163"/>
                  <a:gd name="T22" fmla="*/ 162 w 317"/>
                  <a:gd name="T23" fmla="*/ 161 h 163"/>
                  <a:gd name="T24" fmla="*/ 144 w 317"/>
                  <a:gd name="T25" fmla="*/ 160 h 163"/>
                  <a:gd name="T26" fmla="*/ 133 w 317"/>
                  <a:gd name="T27" fmla="*/ 159 h 163"/>
                  <a:gd name="T28" fmla="*/ 108 w 317"/>
                  <a:gd name="T29" fmla="*/ 158 h 163"/>
                  <a:gd name="T30" fmla="*/ 93 w 317"/>
                  <a:gd name="T31" fmla="*/ 158 h 163"/>
                  <a:gd name="T32" fmla="*/ 77 w 317"/>
                  <a:gd name="T33" fmla="*/ 156 h 163"/>
                  <a:gd name="T34" fmla="*/ 70 w 317"/>
                  <a:gd name="T35" fmla="*/ 144 h 163"/>
                  <a:gd name="T36" fmla="*/ 71 w 317"/>
                  <a:gd name="T37" fmla="*/ 120 h 163"/>
                  <a:gd name="T38" fmla="*/ 67 w 317"/>
                  <a:gd name="T39" fmla="*/ 106 h 163"/>
                  <a:gd name="T40" fmla="*/ 43 w 317"/>
                  <a:gd name="T41" fmla="*/ 103 h 163"/>
                  <a:gd name="T42" fmla="*/ 28 w 317"/>
                  <a:gd name="T43" fmla="*/ 103 h 163"/>
                  <a:gd name="T44" fmla="*/ 6 w 317"/>
                  <a:gd name="T45" fmla="*/ 100 h 163"/>
                  <a:gd name="T46" fmla="*/ 2 w 317"/>
                  <a:gd name="T47" fmla="*/ 76 h 163"/>
                  <a:gd name="T48" fmla="*/ 4 w 317"/>
                  <a:gd name="T49" fmla="*/ 58 h 163"/>
                  <a:gd name="T50" fmla="*/ 7 w 317"/>
                  <a:gd name="T51" fmla="*/ 18 h 163"/>
                  <a:gd name="T52" fmla="*/ 13 w 317"/>
                  <a:gd name="T53" fmla="*/ 0 h 163"/>
                  <a:gd name="T54" fmla="*/ 31 w 317"/>
                  <a:gd name="T55" fmla="*/ 2 h 163"/>
                  <a:gd name="T56" fmla="*/ 46 w 317"/>
                  <a:gd name="T57" fmla="*/ 3 h 163"/>
                  <a:gd name="T58" fmla="*/ 67 w 317"/>
                  <a:gd name="T59" fmla="*/ 5 h 163"/>
                  <a:gd name="T60" fmla="*/ 111 w 317"/>
                  <a:gd name="T61" fmla="*/ 8 h 163"/>
                  <a:gd name="T62" fmla="*/ 129 w 317"/>
                  <a:gd name="T63" fmla="*/ 9 h 163"/>
                  <a:gd name="T64" fmla="*/ 141 w 317"/>
                  <a:gd name="T65" fmla="*/ 9 h 163"/>
                  <a:gd name="T66" fmla="*/ 156 w 317"/>
                  <a:gd name="T67" fmla="*/ 9 h 163"/>
                  <a:gd name="T68" fmla="*/ 168 w 317"/>
                  <a:gd name="T69" fmla="*/ 10 h 163"/>
                  <a:gd name="T70" fmla="*/ 189 w 317"/>
                  <a:gd name="T71" fmla="*/ 11 h 163"/>
                  <a:gd name="T72" fmla="*/ 200 w 317"/>
                  <a:gd name="T73" fmla="*/ 12 h 163"/>
                  <a:gd name="T74" fmla="*/ 212 w 317"/>
                  <a:gd name="T75" fmla="*/ 18 h 163"/>
                  <a:gd name="T76" fmla="*/ 221 w 317"/>
                  <a:gd name="T77" fmla="*/ 24 h 163"/>
                  <a:gd name="T78" fmla="*/ 229 w 317"/>
                  <a:gd name="T79" fmla="*/ 19 h 163"/>
                  <a:gd name="T80" fmla="*/ 238 w 317"/>
                  <a:gd name="T81" fmla="*/ 19 h 163"/>
                  <a:gd name="T82" fmla="*/ 246 w 317"/>
                  <a:gd name="T83" fmla="*/ 20 h 163"/>
                  <a:gd name="T84" fmla="*/ 253 w 317"/>
                  <a:gd name="T85" fmla="*/ 24 h 163"/>
                  <a:gd name="T86" fmla="*/ 261 w 317"/>
                  <a:gd name="T87" fmla="*/ 26 h 163"/>
                  <a:gd name="T88" fmla="*/ 266 w 317"/>
                  <a:gd name="T89" fmla="*/ 30 h 163"/>
                  <a:gd name="T90" fmla="*/ 271 w 317"/>
                  <a:gd name="T91" fmla="*/ 38 h 163"/>
                  <a:gd name="T92" fmla="*/ 278 w 317"/>
                  <a:gd name="T93" fmla="*/ 42 h 163"/>
                  <a:gd name="T94" fmla="*/ 279 w 317"/>
                  <a:gd name="T95" fmla="*/ 54 h 163"/>
                  <a:gd name="T96" fmla="*/ 283 w 317"/>
                  <a:gd name="T97" fmla="*/ 61 h 163"/>
                  <a:gd name="T98" fmla="*/ 287 w 317"/>
                  <a:gd name="T99" fmla="*/ 66 h 163"/>
                  <a:gd name="T100" fmla="*/ 289 w 317"/>
                  <a:gd name="T101" fmla="*/ 75 h 163"/>
                  <a:gd name="T102" fmla="*/ 287 w 317"/>
                  <a:gd name="T103" fmla="*/ 82 h 163"/>
                  <a:gd name="T104" fmla="*/ 290 w 317"/>
                  <a:gd name="T105" fmla="*/ 86 h 163"/>
                  <a:gd name="T106" fmla="*/ 294 w 317"/>
                  <a:gd name="T107" fmla="*/ 93 h 163"/>
                  <a:gd name="T108" fmla="*/ 297 w 317"/>
                  <a:gd name="T109" fmla="*/ 104 h 163"/>
                  <a:gd name="T110" fmla="*/ 296 w 317"/>
                  <a:gd name="T111" fmla="*/ 112 h 163"/>
                  <a:gd name="T112" fmla="*/ 297 w 317"/>
                  <a:gd name="T113" fmla="*/ 121 h 163"/>
                  <a:gd name="T114" fmla="*/ 297 w 317"/>
                  <a:gd name="T115" fmla="*/ 129 h 163"/>
                  <a:gd name="T116" fmla="*/ 300 w 317"/>
                  <a:gd name="T117" fmla="*/ 136 h 163"/>
                  <a:gd name="T118" fmla="*/ 303 w 317"/>
                  <a:gd name="T119" fmla="*/ 138 h 163"/>
                  <a:gd name="T120" fmla="*/ 304 w 317"/>
                  <a:gd name="T121" fmla="*/ 14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7" h="163">
                    <a:moveTo>
                      <a:pt x="311" y="152"/>
                    </a:moveTo>
                    <a:lnTo>
                      <a:pt x="311" y="152"/>
                    </a:lnTo>
                    <a:lnTo>
                      <a:pt x="311" y="152"/>
                    </a:lnTo>
                    <a:lnTo>
                      <a:pt x="311" y="153"/>
                    </a:lnTo>
                    <a:lnTo>
                      <a:pt x="311" y="154"/>
                    </a:lnTo>
                    <a:lnTo>
                      <a:pt x="311" y="155"/>
                    </a:lnTo>
                    <a:lnTo>
                      <a:pt x="312" y="155"/>
                    </a:lnTo>
                    <a:lnTo>
                      <a:pt x="312" y="155"/>
                    </a:lnTo>
                    <a:lnTo>
                      <a:pt x="312" y="156"/>
                    </a:lnTo>
                    <a:lnTo>
                      <a:pt x="312" y="157"/>
                    </a:lnTo>
                    <a:lnTo>
                      <a:pt x="313" y="157"/>
                    </a:lnTo>
                    <a:lnTo>
                      <a:pt x="314" y="157"/>
                    </a:lnTo>
                    <a:lnTo>
                      <a:pt x="314" y="158"/>
                    </a:lnTo>
                    <a:lnTo>
                      <a:pt x="314" y="158"/>
                    </a:lnTo>
                    <a:lnTo>
                      <a:pt x="314" y="159"/>
                    </a:lnTo>
                    <a:lnTo>
                      <a:pt x="314" y="159"/>
                    </a:lnTo>
                    <a:lnTo>
                      <a:pt x="313" y="160"/>
                    </a:lnTo>
                    <a:lnTo>
                      <a:pt x="313" y="161"/>
                    </a:lnTo>
                    <a:lnTo>
                      <a:pt x="314" y="161"/>
                    </a:lnTo>
                    <a:lnTo>
                      <a:pt x="315" y="161"/>
                    </a:lnTo>
                    <a:lnTo>
                      <a:pt x="315" y="161"/>
                    </a:lnTo>
                    <a:lnTo>
                      <a:pt x="316" y="161"/>
                    </a:lnTo>
                    <a:lnTo>
                      <a:pt x="316" y="162"/>
                    </a:lnTo>
                    <a:lnTo>
                      <a:pt x="317" y="162"/>
                    </a:lnTo>
                    <a:lnTo>
                      <a:pt x="317" y="163"/>
                    </a:lnTo>
                    <a:lnTo>
                      <a:pt x="317" y="163"/>
                    </a:lnTo>
                    <a:lnTo>
                      <a:pt x="316" y="163"/>
                    </a:lnTo>
                    <a:lnTo>
                      <a:pt x="315" y="163"/>
                    </a:lnTo>
                    <a:lnTo>
                      <a:pt x="314" y="163"/>
                    </a:lnTo>
                    <a:lnTo>
                      <a:pt x="313" y="163"/>
                    </a:lnTo>
                    <a:lnTo>
                      <a:pt x="312" y="163"/>
                    </a:lnTo>
                    <a:lnTo>
                      <a:pt x="311" y="163"/>
                    </a:lnTo>
                    <a:lnTo>
                      <a:pt x="311" y="163"/>
                    </a:lnTo>
                    <a:lnTo>
                      <a:pt x="310" y="163"/>
                    </a:lnTo>
                    <a:lnTo>
                      <a:pt x="309" y="163"/>
                    </a:lnTo>
                    <a:lnTo>
                      <a:pt x="308" y="163"/>
                    </a:lnTo>
                    <a:lnTo>
                      <a:pt x="306" y="163"/>
                    </a:lnTo>
                    <a:lnTo>
                      <a:pt x="305" y="163"/>
                    </a:lnTo>
                    <a:lnTo>
                      <a:pt x="305" y="163"/>
                    </a:lnTo>
                    <a:lnTo>
                      <a:pt x="305" y="163"/>
                    </a:lnTo>
                    <a:lnTo>
                      <a:pt x="304" y="163"/>
                    </a:lnTo>
                    <a:lnTo>
                      <a:pt x="303" y="163"/>
                    </a:lnTo>
                    <a:lnTo>
                      <a:pt x="302" y="163"/>
                    </a:lnTo>
                    <a:lnTo>
                      <a:pt x="302" y="163"/>
                    </a:lnTo>
                    <a:lnTo>
                      <a:pt x="301" y="163"/>
                    </a:lnTo>
                    <a:lnTo>
                      <a:pt x="300" y="163"/>
                    </a:lnTo>
                    <a:lnTo>
                      <a:pt x="300" y="163"/>
                    </a:lnTo>
                    <a:lnTo>
                      <a:pt x="299" y="163"/>
                    </a:lnTo>
                    <a:lnTo>
                      <a:pt x="299" y="163"/>
                    </a:lnTo>
                    <a:lnTo>
                      <a:pt x="298" y="163"/>
                    </a:lnTo>
                    <a:lnTo>
                      <a:pt x="297" y="163"/>
                    </a:lnTo>
                    <a:lnTo>
                      <a:pt x="296" y="163"/>
                    </a:lnTo>
                    <a:lnTo>
                      <a:pt x="296" y="163"/>
                    </a:lnTo>
                    <a:lnTo>
                      <a:pt x="295" y="163"/>
                    </a:lnTo>
                    <a:lnTo>
                      <a:pt x="294" y="163"/>
                    </a:lnTo>
                    <a:lnTo>
                      <a:pt x="294" y="163"/>
                    </a:lnTo>
                    <a:lnTo>
                      <a:pt x="293" y="163"/>
                    </a:lnTo>
                    <a:lnTo>
                      <a:pt x="293" y="163"/>
                    </a:lnTo>
                    <a:lnTo>
                      <a:pt x="292" y="163"/>
                    </a:lnTo>
                    <a:lnTo>
                      <a:pt x="291" y="163"/>
                    </a:lnTo>
                    <a:lnTo>
                      <a:pt x="290" y="163"/>
                    </a:lnTo>
                    <a:lnTo>
                      <a:pt x="286" y="163"/>
                    </a:lnTo>
                    <a:lnTo>
                      <a:pt x="283" y="163"/>
                    </a:lnTo>
                    <a:lnTo>
                      <a:pt x="281" y="163"/>
                    </a:lnTo>
                    <a:lnTo>
                      <a:pt x="281" y="163"/>
                    </a:lnTo>
                    <a:lnTo>
                      <a:pt x="280" y="163"/>
                    </a:lnTo>
                    <a:lnTo>
                      <a:pt x="279" y="163"/>
                    </a:lnTo>
                    <a:lnTo>
                      <a:pt x="278" y="163"/>
                    </a:lnTo>
                    <a:lnTo>
                      <a:pt x="278" y="163"/>
                    </a:lnTo>
                    <a:lnTo>
                      <a:pt x="278" y="163"/>
                    </a:lnTo>
                    <a:lnTo>
                      <a:pt x="277" y="163"/>
                    </a:lnTo>
                    <a:lnTo>
                      <a:pt x="276" y="163"/>
                    </a:lnTo>
                    <a:lnTo>
                      <a:pt x="275" y="163"/>
                    </a:lnTo>
                    <a:lnTo>
                      <a:pt x="275" y="163"/>
                    </a:lnTo>
                    <a:lnTo>
                      <a:pt x="272" y="163"/>
                    </a:lnTo>
                    <a:lnTo>
                      <a:pt x="271" y="163"/>
                    </a:lnTo>
                    <a:lnTo>
                      <a:pt x="269" y="163"/>
                    </a:lnTo>
                    <a:lnTo>
                      <a:pt x="269" y="163"/>
                    </a:lnTo>
                    <a:lnTo>
                      <a:pt x="266" y="163"/>
                    </a:lnTo>
                    <a:lnTo>
                      <a:pt x="266" y="163"/>
                    </a:lnTo>
                    <a:lnTo>
                      <a:pt x="264" y="163"/>
                    </a:lnTo>
                    <a:lnTo>
                      <a:pt x="263" y="163"/>
                    </a:lnTo>
                    <a:lnTo>
                      <a:pt x="263" y="163"/>
                    </a:lnTo>
                    <a:lnTo>
                      <a:pt x="262" y="163"/>
                    </a:lnTo>
                    <a:lnTo>
                      <a:pt x="260" y="163"/>
                    </a:lnTo>
                    <a:lnTo>
                      <a:pt x="258" y="163"/>
                    </a:lnTo>
                    <a:lnTo>
                      <a:pt x="253" y="163"/>
                    </a:lnTo>
                    <a:lnTo>
                      <a:pt x="251" y="163"/>
                    </a:lnTo>
                    <a:lnTo>
                      <a:pt x="250" y="163"/>
                    </a:lnTo>
                    <a:lnTo>
                      <a:pt x="250" y="163"/>
                    </a:lnTo>
                    <a:lnTo>
                      <a:pt x="248" y="163"/>
                    </a:lnTo>
                    <a:lnTo>
                      <a:pt x="247" y="163"/>
                    </a:lnTo>
                    <a:lnTo>
                      <a:pt x="246" y="163"/>
                    </a:lnTo>
                    <a:lnTo>
                      <a:pt x="245" y="163"/>
                    </a:lnTo>
                    <a:lnTo>
                      <a:pt x="242" y="163"/>
                    </a:lnTo>
                    <a:lnTo>
                      <a:pt x="241" y="163"/>
                    </a:lnTo>
                    <a:lnTo>
                      <a:pt x="240" y="163"/>
                    </a:lnTo>
                    <a:lnTo>
                      <a:pt x="239" y="163"/>
                    </a:lnTo>
                    <a:lnTo>
                      <a:pt x="238" y="163"/>
                    </a:lnTo>
                    <a:lnTo>
                      <a:pt x="238" y="163"/>
                    </a:lnTo>
                    <a:lnTo>
                      <a:pt x="237" y="163"/>
                    </a:lnTo>
                    <a:lnTo>
                      <a:pt x="236" y="163"/>
                    </a:lnTo>
                    <a:lnTo>
                      <a:pt x="235" y="163"/>
                    </a:lnTo>
                    <a:lnTo>
                      <a:pt x="233" y="163"/>
                    </a:lnTo>
                    <a:lnTo>
                      <a:pt x="232" y="163"/>
                    </a:lnTo>
                    <a:lnTo>
                      <a:pt x="232" y="163"/>
                    </a:lnTo>
                    <a:lnTo>
                      <a:pt x="229" y="162"/>
                    </a:lnTo>
                    <a:lnTo>
                      <a:pt x="229" y="162"/>
                    </a:lnTo>
                    <a:lnTo>
                      <a:pt x="227" y="162"/>
                    </a:lnTo>
                    <a:lnTo>
                      <a:pt x="226" y="162"/>
                    </a:lnTo>
                    <a:lnTo>
                      <a:pt x="226" y="162"/>
                    </a:lnTo>
                    <a:lnTo>
                      <a:pt x="225" y="162"/>
                    </a:lnTo>
                    <a:lnTo>
                      <a:pt x="224" y="162"/>
                    </a:lnTo>
                    <a:lnTo>
                      <a:pt x="223" y="162"/>
                    </a:lnTo>
                    <a:lnTo>
                      <a:pt x="220" y="162"/>
                    </a:lnTo>
                    <a:lnTo>
                      <a:pt x="219" y="162"/>
                    </a:lnTo>
                    <a:lnTo>
                      <a:pt x="218" y="162"/>
                    </a:lnTo>
                    <a:lnTo>
                      <a:pt x="217" y="162"/>
                    </a:lnTo>
                    <a:lnTo>
                      <a:pt x="217" y="162"/>
                    </a:lnTo>
                    <a:lnTo>
                      <a:pt x="216" y="162"/>
                    </a:lnTo>
                    <a:lnTo>
                      <a:pt x="214" y="162"/>
                    </a:lnTo>
                    <a:lnTo>
                      <a:pt x="214" y="162"/>
                    </a:lnTo>
                    <a:lnTo>
                      <a:pt x="213" y="162"/>
                    </a:lnTo>
                    <a:lnTo>
                      <a:pt x="212" y="162"/>
                    </a:lnTo>
                    <a:lnTo>
                      <a:pt x="211" y="162"/>
                    </a:lnTo>
                    <a:lnTo>
                      <a:pt x="211" y="162"/>
                    </a:lnTo>
                    <a:lnTo>
                      <a:pt x="211" y="162"/>
                    </a:lnTo>
                    <a:lnTo>
                      <a:pt x="210" y="162"/>
                    </a:lnTo>
                    <a:lnTo>
                      <a:pt x="209" y="162"/>
                    </a:lnTo>
                    <a:lnTo>
                      <a:pt x="208" y="162"/>
                    </a:lnTo>
                    <a:lnTo>
                      <a:pt x="208" y="162"/>
                    </a:lnTo>
                    <a:lnTo>
                      <a:pt x="207" y="162"/>
                    </a:lnTo>
                    <a:lnTo>
                      <a:pt x="206" y="162"/>
                    </a:lnTo>
                    <a:lnTo>
                      <a:pt x="205" y="162"/>
                    </a:lnTo>
                    <a:lnTo>
                      <a:pt x="205" y="162"/>
                    </a:lnTo>
                    <a:lnTo>
                      <a:pt x="205" y="162"/>
                    </a:lnTo>
                    <a:lnTo>
                      <a:pt x="204" y="162"/>
                    </a:lnTo>
                    <a:lnTo>
                      <a:pt x="203" y="162"/>
                    </a:lnTo>
                    <a:lnTo>
                      <a:pt x="202" y="162"/>
                    </a:lnTo>
                    <a:lnTo>
                      <a:pt x="202" y="162"/>
                    </a:lnTo>
                    <a:lnTo>
                      <a:pt x="201" y="162"/>
                    </a:lnTo>
                    <a:lnTo>
                      <a:pt x="200" y="161"/>
                    </a:lnTo>
                    <a:lnTo>
                      <a:pt x="200" y="161"/>
                    </a:lnTo>
                    <a:lnTo>
                      <a:pt x="199" y="161"/>
                    </a:lnTo>
                    <a:lnTo>
                      <a:pt x="199" y="161"/>
                    </a:lnTo>
                    <a:lnTo>
                      <a:pt x="198" y="161"/>
                    </a:lnTo>
                    <a:lnTo>
                      <a:pt x="197" y="161"/>
                    </a:lnTo>
                    <a:lnTo>
                      <a:pt x="196" y="161"/>
                    </a:lnTo>
                    <a:lnTo>
                      <a:pt x="196" y="161"/>
                    </a:lnTo>
                    <a:lnTo>
                      <a:pt x="195" y="161"/>
                    </a:lnTo>
                    <a:lnTo>
                      <a:pt x="194" y="161"/>
                    </a:lnTo>
                    <a:lnTo>
                      <a:pt x="194" y="161"/>
                    </a:lnTo>
                    <a:lnTo>
                      <a:pt x="193" y="161"/>
                    </a:lnTo>
                    <a:lnTo>
                      <a:pt x="193" y="161"/>
                    </a:lnTo>
                    <a:lnTo>
                      <a:pt x="192" y="161"/>
                    </a:lnTo>
                    <a:lnTo>
                      <a:pt x="191" y="161"/>
                    </a:lnTo>
                    <a:lnTo>
                      <a:pt x="190" y="161"/>
                    </a:lnTo>
                    <a:lnTo>
                      <a:pt x="190" y="161"/>
                    </a:lnTo>
                    <a:lnTo>
                      <a:pt x="189" y="161"/>
                    </a:lnTo>
                    <a:lnTo>
                      <a:pt x="188" y="161"/>
                    </a:lnTo>
                    <a:lnTo>
                      <a:pt x="185" y="161"/>
                    </a:lnTo>
                    <a:lnTo>
                      <a:pt x="184" y="161"/>
                    </a:lnTo>
                    <a:lnTo>
                      <a:pt x="184" y="161"/>
                    </a:lnTo>
                    <a:lnTo>
                      <a:pt x="184" y="161"/>
                    </a:lnTo>
                    <a:lnTo>
                      <a:pt x="182" y="161"/>
                    </a:lnTo>
                    <a:lnTo>
                      <a:pt x="181" y="161"/>
                    </a:lnTo>
                    <a:lnTo>
                      <a:pt x="180" y="161"/>
                    </a:lnTo>
                    <a:lnTo>
                      <a:pt x="180" y="161"/>
                    </a:lnTo>
                    <a:lnTo>
                      <a:pt x="178" y="161"/>
                    </a:lnTo>
                    <a:lnTo>
                      <a:pt x="175" y="161"/>
                    </a:lnTo>
                    <a:lnTo>
                      <a:pt x="174" y="161"/>
                    </a:lnTo>
                    <a:lnTo>
                      <a:pt x="172" y="161"/>
                    </a:lnTo>
                    <a:lnTo>
                      <a:pt x="170" y="161"/>
                    </a:lnTo>
                    <a:lnTo>
                      <a:pt x="168" y="161"/>
                    </a:lnTo>
                    <a:lnTo>
                      <a:pt x="167" y="161"/>
                    </a:lnTo>
                    <a:lnTo>
                      <a:pt x="167" y="161"/>
                    </a:lnTo>
                    <a:lnTo>
                      <a:pt x="166" y="161"/>
                    </a:lnTo>
                    <a:lnTo>
                      <a:pt x="163" y="161"/>
                    </a:lnTo>
                    <a:lnTo>
                      <a:pt x="162" y="161"/>
                    </a:lnTo>
                    <a:lnTo>
                      <a:pt x="162" y="161"/>
                    </a:lnTo>
                    <a:lnTo>
                      <a:pt x="158" y="160"/>
                    </a:lnTo>
                    <a:lnTo>
                      <a:pt x="156" y="160"/>
                    </a:lnTo>
                    <a:lnTo>
                      <a:pt x="156" y="160"/>
                    </a:lnTo>
                    <a:lnTo>
                      <a:pt x="156" y="160"/>
                    </a:lnTo>
                    <a:lnTo>
                      <a:pt x="155" y="160"/>
                    </a:lnTo>
                    <a:lnTo>
                      <a:pt x="154" y="160"/>
                    </a:lnTo>
                    <a:lnTo>
                      <a:pt x="153" y="160"/>
                    </a:lnTo>
                    <a:lnTo>
                      <a:pt x="153" y="160"/>
                    </a:lnTo>
                    <a:lnTo>
                      <a:pt x="151" y="160"/>
                    </a:lnTo>
                    <a:lnTo>
                      <a:pt x="150" y="160"/>
                    </a:lnTo>
                    <a:lnTo>
                      <a:pt x="149" y="160"/>
                    </a:lnTo>
                    <a:lnTo>
                      <a:pt x="148" y="160"/>
                    </a:lnTo>
                    <a:lnTo>
                      <a:pt x="147" y="160"/>
                    </a:lnTo>
                    <a:lnTo>
                      <a:pt x="147" y="160"/>
                    </a:lnTo>
                    <a:lnTo>
                      <a:pt x="144" y="160"/>
                    </a:lnTo>
                    <a:lnTo>
                      <a:pt x="144" y="160"/>
                    </a:lnTo>
                    <a:lnTo>
                      <a:pt x="143" y="160"/>
                    </a:lnTo>
                    <a:lnTo>
                      <a:pt x="142" y="160"/>
                    </a:lnTo>
                    <a:lnTo>
                      <a:pt x="142" y="159"/>
                    </a:lnTo>
                    <a:lnTo>
                      <a:pt x="141" y="159"/>
                    </a:lnTo>
                    <a:lnTo>
                      <a:pt x="139" y="159"/>
                    </a:lnTo>
                    <a:lnTo>
                      <a:pt x="138" y="159"/>
                    </a:lnTo>
                    <a:lnTo>
                      <a:pt x="138" y="159"/>
                    </a:lnTo>
                    <a:lnTo>
                      <a:pt x="137" y="159"/>
                    </a:lnTo>
                    <a:lnTo>
                      <a:pt x="136" y="159"/>
                    </a:lnTo>
                    <a:lnTo>
                      <a:pt x="135" y="159"/>
                    </a:lnTo>
                    <a:lnTo>
                      <a:pt x="135" y="159"/>
                    </a:lnTo>
                    <a:lnTo>
                      <a:pt x="134" y="159"/>
                    </a:lnTo>
                    <a:lnTo>
                      <a:pt x="133" y="159"/>
                    </a:lnTo>
                    <a:lnTo>
                      <a:pt x="133" y="159"/>
                    </a:lnTo>
                    <a:lnTo>
                      <a:pt x="130" y="159"/>
                    </a:lnTo>
                    <a:lnTo>
                      <a:pt x="128" y="159"/>
                    </a:lnTo>
                    <a:lnTo>
                      <a:pt x="126" y="159"/>
                    </a:lnTo>
                    <a:lnTo>
                      <a:pt x="124" y="159"/>
                    </a:lnTo>
                    <a:lnTo>
                      <a:pt x="123" y="159"/>
                    </a:lnTo>
                    <a:lnTo>
                      <a:pt x="123" y="159"/>
                    </a:lnTo>
                    <a:lnTo>
                      <a:pt x="121" y="159"/>
                    </a:lnTo>
                    <a:lnTo>
                      <a:pt x="120" y="159"/>
                    </a:lnTo>
                    <a:lnTo>
                      <a:pt x="120" y="159"/>
                    </a:lnTo>
                    <a:lnTo>
                      <a:pt x="117" y="159"/>
                    </a:lnTo>
                    <a:lnTo>
                      <a:pt x="117" y="159"/>
                    </a:lnTo>
                    <a:lnTo>
                      <a:pt x="112" y="158"/>
                    </a:lnTo>
                    <a:lnTo>
                      <a:pt x="111" y="158"/>
                    </a:lnTo>
                    <a:lnTo>
                      <a:pt x="111" y="158"/>
                    </a:lnTo>
                    <a:lnTo>
                      <a:pt x="108" y="158"/>
                    </a:lnTo>
                    <a:lnTo>
                      <a:pt x="107" y="158"/>
                    </a:lnTo>
                    <a:lnTo>
                      <a:pt x="105" y="158"/>
                    </a:lnTo>
                    <a:lnTo>
                      <a:pt x="105" y="158"/>
                    </a:lnTo>
                    <a:lnTo>
                      <a:pt x="104" y="158"/>
                    </a:lnTo>
                    <a:lnTo>
                      <a:pt x="103" y="158"/>
                    </a:lnTo>
                    <a:lnTo>
                      <a:pt x="102" y="158"/>
                    </a:lnTo>
                    <a:lnTo>
                      <a:pt x="102" y="158"/>
                    </a:lnTo>
                    <a:lnTo>
                      <a:pt x="100" y="158"/>
                    </a:lnTo>
                    <a:lnTo>
                      <a:pt x="100" y="158"/>
                    </a:lnTo>
                    <a:lnTo>
                      <a:pt x="99" y="158"/>
                    </a:lnTo>
                    <a:lnTo>
                      <a:pt x="98" y="158"/>
                    </a:lnTo>
                    <a:lnTo>
                      <a:pt x="97" y="158"/>
                    </a:lnTo>
                    <a:lnTo>
                      <a:pt x="95" y="158"/>
                    </a:lnTo>
                    <a:lnTo>
                      <a:pt x="95" y="158"/>
                    </a:lnTo>
                    <a:lnTo>
                      <a:pt x="93" y="158"/>
                    </a:lnTo>
                    <a:lnTo>
                      <a:pt x="92" y="158"/>
                    </a:lnTo>
                    <a:lnTo>
                      <a:pt x="91" y="158"/>
                    </a:lnTo>
                    <a:lnTo>
                      <a:pt x="90" y="158"/>
                    </a:lnTo>
                    <a:lnTo>
                      <a:pt x="89" y="157"/>
                    </a:lnTo>
                    <a:lnTo>
                      <a:pt x="89" y="157"/>
                    </a:lnTo>
                    <a:lnTo>
                      <a:pt x="88" y="157"/>
                    </a:lnTo>
                    <a:lnTo>
                      <a:pt x="85" y="157"/>
                    </a:lnTo>
                    <a:lnTo>
                      <a:pt x="84" y="157"/>
                    </a:lnTo>
                    <a:lnTo>
                      <a:pt x="83" y="157"/>
                    </a:lnTo>
                    <a:lnTo>
                      <a:pt x="80" y="157"/>
                    </a:lnTo>
                    <a:lnTo>
                      <a:pt x="79" y="156"/>
                    </a:lnTo>
                    <a:lnTo>
                      <a:pt x="78" y="156"/>
                    </a:lnTo>
                    <a:lnTo>
                      <a:pt x="78" y="156"/>
                    </a:lnTo>
                    <a:lnTo>
                      <a:pt x="77" y="156"/>
                    </a:lnTo>
                    <a:lnTo>
                      <a:pt x="77" y="156"/>
                    </a:lnTo>
                    <a:lnTo>
                      <a:pt x="76" y="156"/>
                    </a:lnTo>
                    <a:lnTo>
                      <a:pt x="74" y="156"/>
                    </a:lnTo>
                    <a:lnTo>
                      <a:pt x="74" y="156"/>
                    </a:lnTo>
                    <a:lnTo>
                      <a:pt x="71" y="156"/>
                    </a:lnTo>
                    <a:lnTo>
                      <a:pt x="71" y="156"/>
                    </a:lnTo>
                    <a:lnTo>
                      <a:pt x="69" y="156"/>
                    </a:lnTo>
                    <a:lnTo>
                      <a:pt x="70" y="152"/>
                    </a:lnTo>
                    <a:lnTo>
                      <a:pt x="70" y="150"/>
                    </a:lnTo>
                    <a:lnTo>
                      <a:pt x="70" y="149"/>
                    </a:lnTo>
                    <a:lnTo>
                      <a:pt x="70" y="148"/>
                    </a:lnTo>
                    <a:lnTo>
                      <a:pt x="70" y="147"/>
                    </a:lnTo>
                    <a:lnTo>
                      <a:pt x="70" y="146"/>
                    </a:lnTo>
                    <a:lnTo>
                      <a:pt x="70" y="146"/>
                    </a:lnTo>
                    <a:lnTo>
                      <a:pt x="70" y="145"/>
                    </a:lnTo>
                    <a:lnTo>
                      <a:pt x="70" y="144"/>
                    </a:lnTo>
                    <a:lnTo>
                      <a:pt x="70" y="144"/>
                    </a:lnTo>
                    <a:lnTo>
                      <a:pt x="70" y="142"/>
                    </a:lnTo>
                    <a:lnTo>
                      <a:pt x="71" y="139"/>
                    </a:lnTo>
                    <a:lnTo>
                      <a:pt x="71" y="138"/>
                    </a:lnTo>
                    <a:lnTo>
                      <a:pt x="71" y="136"/>
                    </a:lnTo>
                    <a:lnTo>
                      <a:pt x="71" y="134"/>
                    </a:lnTo>
                    <a:lnTo>
                      <a:pt x="71" y="133"/>
                    </a:lnTo>
                    <a:lnTo>
                      <a:pt x="71" y="131"/>
                    </a:lnTo>
                    <a:lnTo>
                      <a:pt x="71" y="130"/>
                    </a:lnTo>
                    <a:lnTo>
                      <a:pt x="71" y="129"/>
                    </a:lnTo>
                    <a:lnTo>
                      <a:pt x="71" y="127"/>
                    </a:lnTo>
                    <a:lnTo>
                      <a:pt x="71" y="124"/>
                    </a:lnTo>
                    <a:lnTo>
                      <a:pt x="71" y="121"/>
                    </a:lnTo>
                    <a:lnTo>
                      <a:pt x="71" y="121"/>
                    </a:lnTo>
                    <a:lnTo>
                      <a:pt x="71" y="120"/>
                    </a:lnTo>
                    <a:lnTo>
                      <a:pt x="72" y="119"/>
                    </a:lnTo>
                    <a:lnTo>
                      <a:pt x="72" y="118"/>
                    </a:lnTo>
                    <a:lnTo>
                      <a:pt x="72" y="118"/>
                    </a:lnTo>
                    <a:lnTo>
                      <a:pt x="72" y="116"/>
                    </a:lnTo>
                    <a:lnTo>
                      <a:pt x="72" y="114"/>
                    </a:lnTo>
                    <a:lnTo>
                      <a:pt x="72" y="113"/>
                    </a:lnTo>
                    <a:lnTo>
                      <a:pt x="72" y="112"/>
                    </a:lnTo>
                    <a:lnTo>
                      <a:pt x="72" y="110"/>
                    </a:lnTo>
                    <a:lnTo>
                      <a:pt x="72" y="109"/>
                    </a:lnTo>
                    <a:lnTo>
                      <a:pt x="72" y="109"/>
                    </a:lnTo>
                    <a:lnTo>
                      <a:pt x="72" y="108"/>
                    </a:lnTo>
                    <a:lnTo>
                      <a:pt x="72" y="107"/>
                    </a:lnTo>
                    <a:lnTo>
                      <a:pt x="72" y="106"/>
                    </a:lnTo>
                    <a:lnTo>
                      <a:pt x="67" y="106"/>
                    </a:lnTo>
                    <a:lnTo>
                      <a:pt x="67" y="106"/>
                    </a:lnTo>
                    <a:lnTo>
                      <a:pt x="66" y="106"/>
                    </a:lnTo>
                    <a:lnTo>
                      <a:pt x="65" y="106"/>
                    </a:lnTo>
                    <a:lnTo>
                      <a:pt x="62" y="105"/>
                    </a:lnTo>
                    <a:lnTo>
                      <a:pt x="59" y="105"/>
                    </a:lnTo>
                    <a:lnTo>
                      <a:pt x="57" y="105"/>
                    </a:lnTo>
                    <a:lnTo>
                      <a:pt x="56" y="105"/>
                    </a:lnTo>
                    <a:lnTo>
                      <a:pt x="53" y="104"/>
                    </a:lnTo>
                    <a:lnTo>
                      <a:pt x="52" y="104"/>
                    </a:lnTo>
                    <a:lnTo>
                      <a:pt x="51" y="104"/>
                    </a:lnTo>
                    <a:lnTo>
                      <a:pt x="50" y="104"/>
                    </a:lnTo>
                    <a:lnTo>
                      <a:pt x="47" y="104"/>
                    </a:lnTo>
                    <a:lnTo>
                      <a:pt x="47" y="104"/>
                    </a:lnTo>
                    <a:lnTo>
                      <a:pt x="44" y="103"/>
                    </a:lnTo>
                    <a:lnTo>
                      <a:pt x="44" y="103"/>
                    </a:lnTo>
                    <a:lnTo>
                      <a:pt x="43" y="103"/>
                    </a:lnTo>
                    <a:lnTo>
                      <a:pt x="42" y="103"/>
                    </a:lnTo>
                    <a:lnTo>
                      <a:pt x="41" y="103"/>
                    </a:lnTo>
                    <a:lnTo>
                      <a:pt x="40" y="103"/>
                    </a:lnTo>
                    <a:lnTo>
                      <a:pt x="39" y="103"/>
                    </a:lnTo>
                    <a:lnTo>
                      <a:pt x="39" y="103"/>
                    </a:lnTo>
                    <a:lnTo>
                      <a:pt x="38" y="103"/>
                    </a:lnTo>
                    <a:lnTo>
                      <a:pt x="37" y="103"/>
                    </a:lnTo>
                    <a:lnTo>
                      <a:pt x="34" y="103"/>
                    </a:lnTo>
                    <a:lnTo>
                      <a:pt x="34" y="103"/>
                    </a:lnTo>
                    <a:lnTo>
                      <a:pt x="33" y="103"/>
                    </a:lnTo>
                    <a:lnTo>
                      <a:pt x="32" y="103"/>
                    </a:lnTo>
                    <a:lnTo>
                      <a:pt x="31" y="103"/>
                    </a:lnTo>
                    <a:lnTo>
                      <a:pt x="30" y="103"/>
                    </a:lnTo>
                    <a:lnTo>
                      <a:pt x="29" y="103"/>
                    </a:lnTo>
                    <a:lnTo>
                      <a:pt x="28" y="103"/>
                    </a:lnTo>
                    <a:lnTo>
                      <a:pt x="28" y="103"/>
                    </a:lnTo>
                    <a:lnTo>
                      <a:pt x="26" y="102"/>
                    </a:lnTo>
                    <a:lnTo>
                      <a:pt x="25" y="102"/>
                    </a:lnTo>
                    <a:lnTo>
                      <a:pt x="24" y="102"/>
                    </a:lnTo>
                    <a:lnTo>
                      <a:pt x="23" y="102"/>
                    </a:lnTo>
                    <a:lnTo>
                      <a:pt x="22" y="102"/>
                    </a:lnTo>
                    <a:lnTo>
                      <a:pt x="22" y="102"/>
                    </a:lnTo>
                    <a:lnTo>
                      <a:pt x="21" y="102"/>
                    </a:lnTo>
                    <a:lnTo>
                      <a:pt x="20" y="102"/>
                    </a:lnTo>
                    <a:lnTo>
                      <a:pt x="19" y="102"/>
                    </a:lnTo>
                    <a:lnTo>
                      <a:pt x="18" y="102"/>
                    </a:lnTo>
                    <a:lnTo>
                      <a:pt x="18" y="101"/>
                    </a:lnTo>
                    <a:lnTo>
                      <a:pt x="17" y="101"/>
                    </a:lnTo>
                    <a:lnTo>
                      <a:pt x="11" y="101"/>
                    </a:lnTo>
                    <a:lnTo>
                      <a:pt x="6" y="100"/>
                    </a:lnTo>
                    <a:lnTo>
                      <a:pt x="1" y="100"/>
                    </a:lnTo>
                    <a:lnTo>
                      <a:pt x="1" y="100"/>
                    </a:lnTo>
                    <a:lnTo>
                      <a:pt x="0" y="100"/>
                    </a:lnTo>
                    <a:lnTo>
                      <a:pt x="0" y="96"/>
                    </a:lnTo>
                    <a:lnTo>
                      <a:pt x="0" y="94"/>
                    </a:lnTo>
                    <a:lnTo>
                      <a:pt x="0" y="94"/>
                    </a:lnTo>
                    <a:lnTo>
                      <a:pt x="1" y="92"/>
                    </a:lnTo>
                    <a:lnTo>
                      <a:pt x="1" y="88"/>
                    </a:lnTo>
                    <a:lnTo>
                      <a:pt x="1" y="86"/>
                    </a:lnTo>
                    <a:lnTo>
                      <a:pt x="1" y="84"/>
                    </a:lnTo>
                    <a:lnTo>
                      <a:pt x="1" y="84"/>
                    </a:lnTo>
                    <a:lnTo>
                      <a:pt x="1" y="81"/>
                    </a:lnTo>
                    <a:lnTo>
                      <a:pt x="1" y="80"/>
                    </a:lnTo>
                    <a:lnTo>
                      <a:pt x="1" y="79"/>
                    </a:lnTo>
                    <a:lnTo>
                      <a:pt x="2" y="76"/>
                    </a:lnTo>
                    <a:lnTo>
                      <a:pt x="2" y="76"/>
                    </a:lnTo>
                    <a:lnTo>
                      <a:pt x="2" y="75"/>
                    </a:lnTo>
                    <a:lnTo>
                      <a:pt x="2" y="74"/>
                    </a:lnTo>
                    <a:lnTo>
                      <a:pt x="2" y="73"/>
                    </a:lnTo>
                    <a:lnTo>
                      <a:pt x="2" y="73"/>
                    </a:lnTo>
                    <a:lnTo>
                      <a:pt x="2" y="72"/>
                    </a:lnTo>
                    <a:lnTo>
                      <a:pt x="2" y="70"/>
                    </a:lnTo>
                    <a:lnTo>
                      <a:pt x="2" y="69"/>
                    </a:lnTo>
                    <a:lnTo>
                      <a:pt x="3" y="65"/>
                    </a:lnTo>
                    <a:lnTo>
                      <a:pt x="3" y="64"/>
                    </a:lnTo>
                    <a:lnTo>
                      <a:pt x="3" y="61"/>
                    </a:lnTo>
                    <a:lnTo>
                      <a:pt x="4" y="60"/>
                    </a:lnTo>
                    <a:lnTo>
                      <a:pt x="4" y="59"/>
                    </a:lnTo>
                    <a:lnTo>
                      <a:pt x="4" y="58"/>
                    </a:lnTo>
                    <a:lnTo>
                      <a:pt x="4" y="58"/>
                    </a:lnTo>
                    <a:lnTo>
                      <a:pt x="4" y="54"/>
                    </a:lnTo>
                    <a:lnTo>
                      <a:pt x="4" y="52"/>
                    </a:lnTo>
                    <a:lnTo>
                      <a:pt x="4" y="52"/>
                    </a:lnTo>
                    <a:lnTo>
                      <a:pt x="4" y="51"/>
                    </a:lnTo>
                    <a:lnTo>
                      <a:pt x="4" y="50"/>
                    </a:lnTo>
                    <a:lnTo>
                      <a:pt x="4" y="49"/>
                    </a:lnTo>
                    <a:lnTo>
                      <a:pt x="4" y="46"/>
                    </a:lnTo>
                    <a:lnTo>
                      <a:pt x="5" y="45"/>
                    </a:lnTo>
                    <a:lnTo>
                      <a:pt x="5" y="44"/>
                    </a:lnTo>
                    <a:lnTo>
                      <a:pt x="5" y="43"/>
                    </a:lnTo>
                    <a:lnTo>
                      <a:pt x="5" y="42"/>
                    </a:lnTo>
                    <a:lnTo>
                      <a:pt x="6" y="22"/>
                    </a:lnTo>
                    <a:lnTo>
                      <a:pt x="7" y="20"/>
                    </a:lnTo>
                    <a:lnTo>
                      <a:pt x="7" y="18"/>
                    </a:lnTo>
                    <a:lnTo>
                      <a:pt x="7" y="18"/>
                    </a:lnTo>
                    <a:lnTo>
                      <a:pt x="7" y="17"/>
                    </a:lnTo>
                    <a:lnTo>
                      <a:pt x="7" y="15"/>
                    </a:lnTo>
                    <a:lnTo>
                      <a:pt x="7" y="13"/>
                    </a:lnTo>
                    <a:lnTo>
                      <a:pt x="7" y="12"/>
                    </a:lnTo>
                    <a:lnTo>
                      <a:pt x="7" y="12"/>
                    </a:lnTo>
                    <a:lnTo>
                      <a:pt x="7" y="7"/>
                    </a:lnTo>
                    <a:lnTo>
                      <a:pt x="7" y="6"/>
                    </a:lnTo>
                    <a:lnTo>
                      <a:pt x="7" y="6"/>
                    </a:lnTo>
                    <a:lnTo>
                      <a:pt x="8" y="3"/>
                    </a:lnTo>
                    <a:lnTo>
                      <a:pt x="8" y="3"/>
                    </a:lnTo>
                    <a:lnTo>
                      <a:pt x="8" y="2"/>
                    </a:lnTo>
                    <a:lnTo>
                      <a:pt x="8" y="0"/>
                    </a:lnTo>
                    <a:lnTo>
                      <a:pt x="10" y="0"/>
                    </a:lnTo>
                    <a:lnTo>
                      <a:pt x="11" y="0"/>
                    </a:lnTo>
                    <a:lnTo>
                      <a:pt x="13" y="0"/>
                    </a:lnTo>
                    <a:lnTo>
                      <a:pt x="14" y="0"/>
                    </a:lnTo>
                    <a:lnTo>
                      <a:pt x="15" y="0"/>
                    </a:lnTo>
                    <a:lnTo>
                      <a:pt x="17" y="0"/>
                    </a:lnTo>
                    <a:lnTo>
                      <a:pt x="18" y="0"/>
                    </a:lnTo>
                    <a:lnTo>
                      <a:pt x="19" y="0"/>
                    </a:lnTo>
                    <a:lnTo>
                      <a:pt x="19" y="1"/>
                    </a:lnTo>
                    <a:lnTo>
                      <a:pt x="21" y="1"/>
                    </a:lnTo>
                    <a:lnTo>
                      <a:pt x="22" y="1"/>
                    </a:lnTo>
                    <a:lnTo>
                      <a:pt x="23" y="1"/>
                    </a:lnTo>
                    <a:lnTo>
                      <a:pt x="26" y="1"/>
                    </a:lnTo>
                    <a:lnTo>
                      <a:pt x="28" y="2"/>
                    </a:lnTo>
                    <a:lnTo>
                      <a:pt x="28" y="2"/>
                    </a:lnTo>
                    <a:lnTo>
                      <a:pt x="29" y="2"/>
                    </a:lnTo>
                    <a:lnTo>
                      <a:pt x="30" y="2"/>
                    </a:lnTo>
                    <a:lnTo>
                      <a:pt x="31" y="2"/>
                    </a:lnTo>
                    <a:lnTo>
                      <a:pt x="31" y="2"/>
                    </a:lnTo>
                    <a:lnTo>
                      <a:pt x="32" y="2"/>
                    </a:lnTo>
                    <a:lnTo>
                      <a:pt x="33" y="2"/>
                    </a:lnTo>
                    <a:lnTo>
                      <a:pt x="34" y="2"/>
                    </a:lnTo>
                    <a:lnTo>
                      <a:pt x="34" y="2"/>
                    </a:lnTo>
                    <a:lnTo>
                      <a:pt x="35" y="2"/>
                    </a:lnTo>
                    <a:lnTo>
                      <a:pt x="35" y="3"/>
                    </a:lnTo>
                    <a:lnTo>
                      <a:pt x="37" y="3"/>
                    </a:lnTo>
                    <a:lnTo>
                      <a:pt x="39" y="3"/>
                    </a:lnTo>
                    <a:lnTo>
                      <a:pt x="41" y="3"/>
                    </a:lnTo>
                    <a:lnTo>
                      <a:pt x="41" y="3"/>
                    </a:lnTo>
                    <a:lnTo>
                      <a:pt x="42" y="3"/>
                    </a:lnTo>
                    <a:lnTo>
                      <a:pt x="44" y="3"/>
                    </a:lnTo>
                    <a:lnTo>
                      <a:pt x="45" y="3"/>
                    </a:lnTo>
                    <a:lnTo>
                      <a:pt x="46" y="3"/>
                    </a:lnTo>
                    <a:lnTo>
                      <a:pt x="47" y="3"/>
                    </a:lnTo>
                    <a:lnTo>
                      <a:pt x="47" y="3"/>
                    </a:lnTo>
                    <a:lnTo>
                      <a:pt x="48" y="3"/>
                    </a:lnTo>
                    <a:lnTo>
                      <a:pt x="49" y="3"/>
                    </a:lnTo>
                    <a:lnTo>
                      <a:pt x="50" y="3"/>
                    </a:lnTo>
                    <a:lnTo>
                      <a:pt x="50" y="3"/>
                    </a:lnTo>
                    <a:lnTo>
                      <a:pt x="53" y="3"/>
                    </a:lnTo>
                    <a:lnTo>
                      <a:pt x="57" y="4"/>
                    </a:lnTo>
                    <a:lnTo>
                      <a:pt x="59" y="4"/>
                    </a:lnTo>
                    <a:lnTo>
                      <a:pt x="60" y="4"/>
                    </a:lnTo>
                    <a:lnTo>
                      <a:pt x="62" y="4"/>
                    </a:lnTo>
                    <a:lnTo>
                      <a:pt x="62" y="5"/>
                    </a:lnTo>
                    <a:lnTo>
                      <a:pt x="63" y="5"/>
                    </a:lnTo>
                    <a:lnTo>
                      <a:pt x="64" y="5"/>
                    </a:lnTo>
                    <a:lnTo>
                      <a:pt x="67" y="5"/>
                    </a:lnTo>
                    <a:lnTo>
                      <a:pt x="68" y="5"/>
                    </a:lnTo>
                    <a:lnTo>
                      <a:pt x="68" y="5"/>
                    </a:lnTo>
                    <a:lnTo>
                      <a:pt x="70" y="5"/>
                    </a:lnTo>
                    <a:lnTo>
                      <a:pt x="72" y="5"/>
                    </a:lnTo>
                    <a:lnTo>
                      <a:pt x="76" y="6"/>
                    </a:lnTo>
                    <a:lnTo>
                      <a:pt x="77" y="6"/>
                    </a:lnTo>
                    <a:lnTo>
                      <a:pt x="77" y="6"/>
                    </a:lnTo>
                    <a:lnTo>
                      <a:pt x="86" y="6"/>
                    </a:lnTo>
                    <a:lnTo>
                      <a:pt x="89" y="6"/>
                    </a:lnTo>
                    <a:lnTo>
                      <a:pt x="94" y="7"/>
                    </a:lnTo>
                    <a:lnTo>
                      <a:pt x="98" y="7"/>
                    </a:lnTo>
                    <a:lnTo>
                      <a:pt x="99" y="7"/>
                    </a:lnTo>
                    <a:lnTo>
                      <a:pt x="108" y="8"/>
                    </a:lnTo>
                    <a:lnTo>
                      <a:pt x="111" y="8"/>
                    </a:lnTo>
                    <a:lnTo>
                      <a:pt x="111" y="8"/>
                    </a:lnTo>
                    <a:lnTo>
                      <a:pt x="114" y="8"/>
                    </a:lnTo>
                    <a:lnTo>
                      <a:pt x="116" y="8"/>
                    </a:lnTo>
                    <a:lnTo>
                      <a:pt x="117" y="8"/>
                    </a:lnTo>
                    <a:lnTo>
                      <a:pt x="119" y="8"/>
                    </a:lnTo>
                    <a:lnTo>
                      <a:pt x="120" y="8"/>
                    </a:lnTo>
                    <a:lnTo>
                      <a:pt x="120" y="8"/>
                    </a:lnTo>
                    <a:lnTo>
                      <a:pt x="121" y="8"/>
                    </a:lnTo>
                    <a:lnTo>
                      <a:pt x="123" y="8"/>
                    </a:lnTo>
                    <a:lnTo>
                      <a:pt x="123" y="8"/>
                    </a:lnTo>
                    <a:lnTo>
                      <a:pt x="124" y="8"/>
                    </a:lnTo>
                    <a:lnTo>
                      <a:pt x="126" y="8"/>
                    </a:lnTo>
                    <a:lnTo>
                      <a:pt x="127" y="8"/>
                    </a:lnTo>
                    <a:lnTo>
                      <a:pt x="128" y="8"/>
                    </a:lnTo>
                    <a:lnTo>
                      <a:pt x="128" y="9"/>
                    </a:lnTo>
                    <a:lnTo>
                      <a:pt x="129" y="9"/>
                    </a:lnTo>
                    <a:lnTo>
                      <a:pt x="129" y="8"/>
                    </a:lnTo>
                    <a:lnTo>
                      <a:pt x="129" y="9"/>
                    </a:lnTo>
                    <a:lnTo>
                      <a:pt x="131" y="9"/>
                    </a:lnTo>
                    <a:lnTo>
                      <a:pt x="132" y="9"/>
                    </a:lnTo>
                    <a:lnTo>
                      <a:pt x="132" y="9"/>
                    </a:lnTo>
                    <a:lnTo>
                      <a:pt x="133" y="9"/>
                    </a:lnTo>
                    <a:lnTo>
                      <a:pt x="133" y="9"/>
                    </a:lnTo>
                    <a:lnTo>
                      <a:pt x="134" y="9"/>
                    </a:lnTo>
                    <a:lnTo>
                      <a:pt x="135" y="9"/>
                    </a:lnTo>
                    <a:lnTo>
                      <a:pt x="135" y="9"/>
                    </a:lnTo>
                    <a:lnTo>
                      <a:pt x="136" y="9"/>
                    </a:lnTo>
                    <a:lnTo>
                      <a:pt x="138" y="9"/>
                    </a:lnTo>
                    <a:lnTo>
                      <a:pt x="139" y="9"/>
                    </a:lnTo>
                    <a:lnTo>
                      <a:pt x="140" y="9"/>
                    </a:lnTo>
                    <a:lnTo>
                      <a:pt x="141" y="9"/>
                    </a:lnTo>
                    <a:lnTo>
                      <a:pt x="142" y="9"/>
                    </a:lnTo>
                    <a:lnTo>
                      <a:pt x="143" y="9"/>
                    </a:lnTo>
                    <a:lnTo>
                      <a:pt x="144" y="9"/>
                    </a:lnTo>
                    <a:lnTo>
                      <a:pt x="144" y="9"/>
                    </a:lnTo>
                    <a:lnTo>
                      <a:pt x="145" y="9"/>
                    </a:lnTo>
                    <a:lnTo>
                      <a:pt x="146" y="9"/>
                    </a:lnTo>
                    <a:lnTo>
                      <a:pt x="147" y="9"/>
                    </a:lnTo>
                    <a:lnTo>
                      <a:pt x="148" y="9"/>
                    </a:lnTo>
                    <a:lnTo>
                      <a:pt x="150" y="9"/>
                    </a:lnTo>
                    <a:lnTo>
                      <a:pt x="150" y="9"/>
                    </a:lnTo>
                    <a:lnTo>
                      <a:pt x="152" y="9"/>
                    </a:lnTo>
                    <a:lnTo>
                      <a:pt x="153" y="9"/>
                    </a:lnTo>
                    <a:lnTo>
                      <a:pt x="156" y="9"/>
                    </a:lnTo>
                    <a:lnTo>
                      <a:pt x="156" y="9"/>
                    </a:lnTo>
                    <a:lnTo>
                      <a:pt x="156" y="9"/>
                    </a:lnTo>
                    <a:lnTo>
                      <a:pt x="157" y="9"/>
                    </a:lnTo>
                    <a:lnTo>
                      <a:pt x="158" y="9"/>
                    </a:lnTo>
                    <a:lnTo>
                      <a:pt x="158" y="10"/>
                    </a:lnTo>
                    <a:lnTo>
                      <a:pt x="159" y="10"/>
                    </a:lnTo>
                    <a:lnTo>
                      <a:pt x="159" y="10"/>
                    </a:lnTo>
                    <a:lnTo>
                      <a:pt x="160" y="10"/>
                    </a:lnTo>
                    <a:lnTo>
                      <a:pt x="161" y="10"/>
                    </a:lnTo>
                    <a:lnTo>
                      <a:pt x="161" y="10"/>
                    </a:lnTo>
                    <a:lnTo>
                      <a:pt x="162" y="10"/>
                    </a:lnTo>
                    <a:lnTo>
                      <a:pt x="163" y="10"/>
                    </a:lnTo>
                    <a:lnTo>
                      <a:pt x="164" y="10"/>
                    </a:lnTo>
                    <a:lnTo>
                      <a:pt x="166" y="10"/>
                    </a:lnTo>
                    <a:lnTo>
                      <a:pt x="167" y="10"/>
                    </a:lnTo>
                    <a:lnTo>
                      <a:pt x="167" y="10"/>
                    </a:lnTo>
                    <a:lnTo>
                      <a:pt x="168" y="10"/>
                    </a:lnTo>
                    <a:lnTo>
                      <a:pt x="172" y="10"/>
                    </a:lnTo>
                    <a:lnTo>
                      <a:pt x="174" y="10"/>
                    </a:lnTo>
                    <a:lnTo>
                      <a:pt x="177" y="11"/>
                    </a:lnTo>
                    <a:lnTo>
                      <a:pt x="177" y="11"/>
                    </a:lnTo>
                    <a:lnTo>
                      <a:pt x="177" y="11"/>
                    </a:lnTo>
                    <a:lnTo>
                      <a:pt x="179" y="11"/>
                    </a:lnTo>
                    <a:lnTo>
                      <a:pt x="180" y="11"/>
                    </a:lnTo>
                    <a:lnTo>
                      <a:pt x="180" y="11"/>
                    </a:lnTo>
                    <a:lnTo>
                      <a:pt x="181" y="11"/>
                    </a:lnTo>
                    <a:lnTo>
                      <a:pt x="184" y="11"/>
                    </a:lnTo>
                    <a:lnTo>
                      <a:pt x="184" y="11"/>
                    </a:lnTo>
                    <a:lnTo>
                      <a:pt x="185" y="11"/>
                    </a:lnTo>
                    <a:lnTo>
                      <a:pt x="186" y="11"/>
                    </a:lnTo>
                    <a:lnTo>
                      <a:pt x="187" y="11"/>
                    </a:lnTo>
                    <a:lnTo>
                      <a:pt x="189" y="11"/>
                    </a:lnTo>
                    <a:lnTo>
                      <a:pt x="189" y="11"/>
                    </a:lnTo>
                    <a:lnTo>
                      <a:pt x="190" y="11"/>
                    </a:lnTo>
                    <a:lnTo>
                      <a:pt x="192" y="11"/>
                    </a:lnTo>
                    <a:lnTo>
                      <a:pt x="193" y="11"/>
                    </a:lnTo>
                    <a:lnTo>
                      <a:pt x="193" y="11"/>
                    </a:lnTo>
                    <a:lnTo>
                      <a:pt x="194" y="11"/>
                    </a:lnTo>
                    <a:lnTo>
                      <a:pt x="194" y="11"/>
                    </a:lnTo>
                    <a:lnTo>
                      <a:pt x="195" y="11"/>
                    </a:lnTo>
                    <a:lnTo>
                      <a:pt x="196" y="11"/>
                    </a:lnTo>
                    <a:lnTo>
                      <a:pt x="197" y="11"/>
                    </a:lnTo>
                    <a:lnTo>
                      <a:pt x="198" y="11"/>
                    </a:lnTo>
                    <a:lnTo>
                      <a:pt x="198" y="12"/>
                    </a:lnTo>
                    <a:lnTo>
                      <a:pt x="199" y="12"/>
                    </a:lnTo>
                    <a:lnTo>
                      <a:pt x="200" y="12"/>
                    </a:lnTo>
                    <a:lnTo>
                      <a:pt x="200" y="12"/>
                    </a:lnTo>
                    <a:lnTo>
                      <a:pt x="201" y="12"/>
                    </a:lnTo>
                    <a:lnTo>
                      <a:pt x="203" y="12"/>
                    </a:lnTo>
                    <a:lnTo>
                      <a:pt x="204" y="12"/>
                    </a:lnTo>
                    <a:lnTo>
                      <a:pt x="204" y="12"/>
                    </a:lnTo>
                    <a:lnTo>
                      <a:pt x="205" y="15"/>
                    </a:lnTo>
                    <a:lnTo>
                      <a:pt x="205" y="15"/>
                    </a:lnTo>
                    <a:lnTo>
                      <a:pt x="205" y="15"/>
                    </a:lnTo>
                    <a:lnTo>
                      <a:pt x="205" y="15"/>
                    </a:lnTo>
                    <a:lnTo>
                      <a:pt x="206" y="15"/>
                    </a:lnTo>
                    <a:lnTo>
                      <a:pt x="209" y="16"/>
                    </a:lnTo>
                    <a:lnTo>
                      <a:pt x="210" y="17"/>
                    </a:lnTo>
                    <a:lnTo>
                      <a:pt x="211" y="17"/>
                    </a:lnTo>
                    <a:lnTo>
                      <a:pt x="211" y="18"/>
                    </a:lnTo>
                    <a:lnTo>
                      <a:pt x="211" y="18"/>
                    </a:lnTo>
                    <a:lnTo>
                      <a:pt x="212" y="18"/>
                    </a:lnTo>
                    <a:lnTo>
                      <a:pt x="213" y="19"/>
                    </a:lnTo>
                    <a:lnTo>
                      <a:pt x="214" y="20"/>
                    </a:lnTo>
                    <a:lnTo>
                      <a:pt x="215" y="20"/>
                    </a:lnTo>
                    <a:lnTo>
                      <a:pt x="216" y="20"/>
                    </a:lnTo>
                    <a:lnTo>
                      <a:pt x="217" y="20"/>
                    </a:lnTo>
                    <a:lnTo>
                      <a:pt x="217" y="21"/>
                    </a:lnTo>
                    <a:lnTo>
                      <a:pt x="217" y="21"/>
                    </a:lnTo>
                    <a:lnTo>
                      <a:pt x="217" y="22"/>
                    </a:lnTo>
                    <a:lnTo>
                      <a:pt x="218" y="22"/>
                    </a:lnTo>
                    <a:lnTo>
                      <a:pt x="218" y="23"/>
                    </a:lnTo>
                    <a:lnTo>
                      <a:pt x="219" y="23"/>
                    </a:lnTo>
                    <a:lnTo>
                      <a:pt x="219" y="23"/>
                    </a:lnTo>
                    <a:lnTo>
                      <a:pt x="220" y="23"/>
                    </a:lnTo>
                    <a:lnTo>
                      <a:pt x="220" y="24"/>
                    </a:lnTo>
                    <a:lnTo>
                      <a:pt x="221" y="24"/>
                    </a:lnTo>
                    <a:lnTo>
                      <a:pt x="221" y="23"/>
                    </a:lnTo>
                    <a:lnTo>
                      <a:pt x="222" y="23"/>
                    </a:lnTo>
                    <a:lnTo>
                      <a:pt x="222" y="23"/>
                    </a:lnTo>
                    <a:lnTo>
                      <a:pt x="223" y="23"/>
                    </a:lnTo>
                    <a:lnTo>
                      <a:pt x="223" y="23"/>
                    </a:lnTo>
                    <a:lnTo>
                      <a:pt x="224" y="22"/>
                    </a:lnTo>
                    <a:lnTo>
                      <a:pt x="225" y="21"/>
                    </a:lnTo>
                    <a:lnTo>
                      <a:pt x="225" y="20"/>
                    </a:lnTo>
                    <a:lnTo>
                      <a:pt x="226" y="20"/>
                    </a:lnTo>
                    <a:lnTo>
                      <a:pt x="226" y="19"/>
                    </a:lnTo>
                    <a:lnTo>
                      <a:pt x="226" y="18"/>
                    </a:lnTo>
                    <a:lnTo>
                      <a:pt x="226" y="18"/>
                    </a:lnTo>
                    <a:lnTo>
                      <a:pt x="227" y="18"/>
                    </a:lnTo>
                    <a:lnTo>
                      <a:pt x="228" y="19"/>
                    </a:lnTo>
                    <a:lnTo>
                      <a:pt x="229" y="19"/>
                    </a:lnTo>
                    <a:lnTo>
                      <a:pt x="229" y="20"/>
                    </a:lnTo>
                    <a:lnTo>
                      <a:pt x="231" y="20"/>
                    </a:lnTo>
                    <a:lnTo>
                      <a:pt x="232" y="20"/>
                    </a:lnTo>
                    <a:lnTo>
                      <a:pt x="232" y="20"/>
                    </a:lnTo>
                    <a:lnTo>
                      <a:pt x="233" y="20"/>
                    </a:lnTo>
                    <a:lnTo>
                      <a:pt x="233" y="19"/>
                    </a:lnTo>
                    <a:lnTo>
                      <a:pt x="234" y="19"/>
                    </a:lnTo>
                    <a:lnTo>
                      <a:pt x="235" y="19"/>
                    </a:lnTo>
                    <a:lnTo>
                      <a:pt x="235" y="19"/>
                    </a:lnTo>
                    <a:lnTo>
                      <a:pt x="235" y="20"/>
                    </a:lnTo>
                    <a:lnTo>
                      <a:pt x="236" y="20"/>
                    </a:lnTo>
                    <a:lnTo>
                      <a:pt x="237" y="20"/>
                    </a:lnTo>
                    <a:lnTo>
                      <a:pt x="238" y="20"/>
                    </a:lnTo>
                    <a:lnTo>
                      <a:pt x="238" y="19"/>
                    </a:lnTo>
                    <a:lnTo>
                      <a:pt x="238" y="19"/>
                    </a:lnTo>
                    <a:lnTo>
                      <a:pt x="238" y="20"/>
                    </a:lnTo>
                    <a:lnTo>
                      <a:pt x="239" y="20"/>
                    </a:lnTo>
                    <a:lnTo>
                      <a:pt x="240" y="20"/>
                    </a:lnTo>
                    <a:lnTo>
                      <a:pt x="241" y="20"/>
                    </a:lnTo>
                    <a:lnTo>
                      <a:pt x="241" y="19"/>
                    </a:lnTo>
                    <a:lnTo>
                      <a:pt x="241" y="18"/>
                    </a:lnTo>
                    <a:lnTo>
                      <a:pt x="242" y="18"/>
                    </a:lnTo>
                    <a:lnTo>
                      <a:pt x="242" y="19"/>
                    </a:lnTo>
                    <a:lnTo>
                      <a:pt x="243" y="19"/>
                    </a:lnTo>
                    <a:lnTo>
                      <a:pt x="244" y="19"/>
                    </a:lnTo>
                    <a:lnTo>
                      <a:pt x="244" y="19"/>
                    </a:lnTo>
                    <a:lnTo>
                      <a:pt x="244" y="19"/>
                    </a:lnTo>
                    <a:lnTo>
                      <a:pt x="245" y="19"/>
                    </a:lnTo>
                    <a:lnTo>
                      <a:pt x="246" y="19"/>
                    </a:lnTo>
                    <a:lnTo>
                      <a:pt x="246" y="20"/>
                    </a:lnTo>
                    <a:lnTo>
                      <a:pt x="247" y="20"/>
                    </a:lnTo>
                    <a:lnTo>
                      <a:pt x="248" y="20"/>
                    </a:lnTo>
                    <a:lnTo>
                      <a:pt x="248" y="20"/>
                    </a:lnTo>
                    <a:lnTo>
                      <a:pt x="249" y="20"/>
                    </a:lnTo>
                    <a:lnTo>
                      <a:pt x="249" y="21"/>
                    </a:lnTo>
                    <a:lnTo>
                      <a:pt x="249" y="21"/>
                    </a:lnTo>
                    <a:lnTo>
                      <a:pt x="249" y="22"/>
                    </a:lnTo>
                    <a:lnTo>
                      <a:pt x="250" y="22"/>
                    </a:lnTo>
                    <a:lnTo>
                      <a:pt x="250" y="22"/>
                    </a:lnTo>
                    <a:lnTo>
                      <a:pt x="251" y="23"/>
                    </a:lnTo>
                    <a:lnTo>
                      <a:pt x="251" y="23"/>
                    </a:lnTo>
                    <a:lnTo>
                      <a:pt x="251" y="23"/>
                    </a:lnTo>
                    <a:lnTo>
                      <a:pt x="251" y="24"/>
                    </a:lnTo>
                    <a:lnTo>
                      <a:pt x="252" y="24"/>
                    </a:lnTo>
                    <a:lnTo>
                      <a:pt x="253" y="24"/>
                    </a:lnTo>
                    <a:lnTo>
                      <a:pt x="254" y="24"/>
                    </a:lnTo>
                    <a:lnTo>
                      <a:pt x="254" y="24"/>
                    </a:lnTo>
                    <a:lnTo>
                      <a:pt x="255" y="24"/>
                    </a:lnTo>
                    <a:lnTo>
                      <a:pt x="256" y="24"/>
                    </a:lnTo>
                    <a:lnTo>
                      <a:pt x="256" y="24"/>
                    </a:lnTo>
                    <a:lnTo>
                      <a:pt x="257" y="24"/>
                    </a:lnTo>
                    <a:lnTo>
                      <a:pt x="257" y="24"/>
                    </a:lnTo>
                    <a:lnTo>
                      <a:pt x="257" y="25"/>
                    </a:lnTo>
                    <a:lnTo>
                      <a:pt x="257" y="26"/>
                    </a:lnTo>
                    <a:lnTo>
                      <a:pt x="257" y="27"/>
                    </a:lnTo>
                    <a:lnTo>
                      <a:pt x="258" y="27"/>
                    </a:lnTo>
                    <a:lnTo>
                      <a:pt x="259" y="26"/>
                    </a:lnTo>
                    <a:lnTo>
                      <a:pt x="260" y="26"/>
                    </a:lnTo>
                    <a:lnTo>
                      <a:pt x="260" y="26"/>
                    </a:lnTo>
                    <a:lnTo>
                      <a:pt x="261" y="26"/>
                    </a:lnTo>
                    <a:lnTo>
                      <a:pt x="261" y="27"/>
                    </a:lnTo>
                    <a:lnTo>
                      <a:pt x="262" y="27"/>
                    </a:lnTo>
                    <a:lnTo>
                      <a:pt x="262" y="27"/>
                    </a:lnTo>
                    <a:lnTo>
                      <a:pt x="263" y="27"/>
                    </a:lnTo>
                    <a:lnTo>
                      <a:pt x="263" y="28"/>
                    </a:lnTo>
                    <a:lnTo>
                      <a:pt x="263" y="29"/>
                    </a:lnTo>
                    <a:lnTo>
                      <a:pt x="263" y="30"/>
                    </a:lnTo>
                    <a:lnTo>
                      <a:pt x="264" y="30"/>
                    </a:lnTo>
                    <a:lnTo>
                      <a:pt x="265" y="30"/>
                    </a:lnTo>
                    <a:lnTo>
                      <a:pt x="266" y="30"/>
                    </a:lnTo>
                    <a:lnTo>
                      <a:pt x="266" y="30"/>
                    </a:lnTo>
                    <a:lnTo>
                      <a:pt x="266" y="30"/>
                    </a:lnTo>
                    <a:lnTo>
                      <a:pt x="267" y="30"/>
                    </a:lnTo>
                    <a:lnTo>
                      <a:pt x="267" y="30"/>
                    </a:lnTo>
                    <a:lnTo>
                      <a:pt x="266" y="30"/>
                    </a:lnTo>
                    <a:lnTo>
                      <a:pt x="266" y="31"/>
                    </a:lnTo>
                    <a:lnTo>
                      <a:pt x="266" y="32"/>
                    </a:lnTo>
                    <a:lnTo>
                      <a:pt x="266" y="33"/>
                    </a:lnTo>
                    <a:lnTo>
                      <a:pt x="267" y="33"/>
                    </a:lnTo>
                    <a:lnTo>
                      <a:pt x="267" y="34"/>
                    </a:lnTo>
                    <a:lnTo>
                      <a:pt x="268" y="34"/>
                    </a:lnTo>
                    <a:lnTo>
                      <a:pt x="269" y="34"/>
                    </a:lnTo>
                    <a:lnTo>
                      <a:pt x="269" y="35"/>
                    </a:lnTo>
                    <a:lnTo>
                      <a:pt x="269" y="35"/>
                    </a:lnTo>
                    <a:lnTo>
                      <a:pt x="269" y="36"/>
                    </a:lnTo>
                    <a:lnTo>
                      <a:pt x="269" y="36"/>
                    </a:lnTo>
                    <a:lnTo>
                      <a:pt x="269" y="37"/>
                    </a:lnTo>
                    <a:lnTo>
                      <a:pt x="270" y="37"/>
                    </a:lnTo>
                    <a:lnTo>
                      <a:pt x="270" y="38"/>
                    </a:lnTo>
                    <a:lnTo>
                      <a:pt x="271" y="38"/>
                    </a:lnTo>
                    <a:lnTo>
                      <a:pt x="271" y="37"/>
                    </a:lnTo>
                    <a:lnTo>
                      <a:pt x="272" y="37"/>
                    </a:lnTo>
                    <a:lnTo>
                      <a:pt x="272" y="36"/>
                    </a:lnTo>
                    <a:lnTo>
                      <a:pt x="272" y="37"/>
                    </a:lnTo>
                    <a:lnTo>
                      <a:pt x="273" y="38"/>
                    </a:lnTo>
                    <a:lnTo>
                      <a:pt x="273" y="38"/>
                    </a:lnTo>
                    <a:lnTo>
                      <a:pt x="274" y="38"/>
                    </a:lnTo>
                    <a:lnTo>
                      <a:pt x="275" y="38"/>
                    </a:lnTo>
                    <a:lnTo>
                      <a:pt x="275" y="38"/>
                    </a:lnTo>
                    <a:lnTo>
                      <a:pt x="276" y="38"/>
                    </a:lnTo>
                    <a:lnTo>
                      <a:pt x="277" y="38"/>
                    </a:lnTo>
                    <a:lnTo>
                      <a:pt x="278" y="38"/>
                    </a:lnTo>
                    <a:lnTo>
                      <a:pt x="278" y="39"/>
                    </a:lnTo>
                    <a:lnTo>
                      <a:pt x="278" y="41"/>
                    </a:lnTo>
                    <a:lnTo>
                      <a:pt x="278" y="42"/>
                    </a:lnTo>
                    <a:lnTo>
                      <a:pt x="277" y="46"/>
                    </a:lnTo>
                    <a:lnTo>
                      <a:pt x="278" y="46"/>
                    </a:lnTo>
                    <a:lnTo>
                      <a:pt x="278" y="46"/>
                    </a:lnTo>
                    <a:lnTo>
                      <a:pt x="278" y="47"/>
                    </a:lnTo>
                    <a:lnTo>
                      <a:pt x="278" y="49"/>
                    </a:lnTo>
                    <a:lnTo>
                      <a:pt x="279" y="49"/>
                    </a:lnTo>
                    <a:lnTo>
                      <a:pt x="280" y="50"/>
                    </a:lnTo>
                    <a:lnTo>
                      <a:pt x="280" y="51"/>
                    </a:lnTo>
                    <a:lnTo>
                      <a:pt x="280" y="52"/>
                    </a:lnTo>
                    <a:lnTo>
                      <a:pt x="279" y="52"/>
                    </a:lnTo>
                    <a:lnTo>
                      <a:pt x="278" y="52"/>
                    </a:lnTo>
                    <a:lnTo>
                      <a:pt x="278" y="53"/>
                    </a:lnTo>
                    <a:lnTo>
                      <a:pt x="279" y="53"/>
                    </a:lnTo>
                    <a:lnTo>
                      <a:pt x="279" y="53"/>
                    </a:lnTo>
                    <a:lnTo>
                      <a:pt x="279" y="54"/>
                    </a:lnTo>
                    <a:lnTo>
                      <a:pt x="279" y="55"/>
                    </a:lnTo>
                    <a:lnTo>
                      <a:pt x="280" y="55"/>
                    </a:lnTo>
                    <a:lnTo>
                      <a:pt x="280" y="55"/>
                    </a:lnTo>
                    <a:lnTo>
                      <a:pt x="281" y="55"/>
                    </a:lnTo>
                    <a:lnTo>
                      <a:pt x="281" y="56"/>
                    </a:lnTo>
                    <a:lnTo>
                      <a:pt x="281" y="56"/>
                    </a:lnTo>
                    <a:lnTo>
                      <a:pt x="282" y="57"/>
                    </a:lnTo>
                    <a:lnTo>
                      <a:pt x="282" y="58"/>
                    </a:lnTo>
                    <a:lnTo>
                      <a:pt x="282" y="58"/>
                    </a:lnTo>
                    <a:lnTo>
                      <a:pt x="282" y="59"/>
                    </a:lnTo>
                    <a:lnTo>
                      <a:pt x="282" y="60"/>
                    </a:lnTo>
                    <a:lnTo>
                      <a:pt x="282" y="61"/>
                    </a:lnTo>
                    <a:lnTo>
                      <a:pt x="282" y="61"/>
                    </a:lnTo>
                    <a:lnTo>
                      <a:pt x="283" y="61"/>
                    </a:lnTo>
                    <a:lnTo>
                      <a:pt x="283" y="61"/>
                    </a:lnTo>
                    <a:lnTo>
                      <a:pt x="284" y="61"/>
                    </a:lnTo>
                    <a:lnTo>
                      <a:pt x="283" y="61"/>
                    </a:lnTo>
                    <a:lnTo>
                      <a:pt x="283" y="62"/>
                    </a:lnTo>
                    <a:lnTo>
                      <a:pt x="283" y="63"/>
                    </a:lnTo>
                    <a:lnTo>
                      <a:pt x="284" y="63"/>
                    </a:lnTo>
                    <a:lnTo>
                      <a:pt x="284" y="62"/>
                    </a:lnTo>
                    <a:lnTo>
                      <a:pt x="284" y="62"/>
                    </a:lnTo>
                    <a:lnTo>
                      <a:pt x="285" y="62"/>
                    </a:lnTo>
                    <a:lnTo>
                      <a:pt x="285" y="63"/>
                    </a:lnTo>
                    <a:lnTo>
                      <a:pt x="284" y="64"/>
                    </a:lnTo>
                    <a:lnTo>
                      <a:pt x="285" y="64"/>
                    </a:lnTo>
                    <a:lnTo>
                      <a:pt x="286" y="64"/>
                    </a:lnTo>
                    <a:lnTo>
                      <a:pt x="287" y="64"/>
                    </a:lnTo>
                    <a:lnTo>
                      <a:pt x="287" y="64"/>
                    </a:lnTo>
                    <a:lnTo>
                      <a:pt x="287" y="66"/>
                    </a:lnTo>
                    <a:lnTo>
                      <a:pt x="287" y="67"/>
                    </a:lnTo>
                    <a:lnTo>
                      <a:pt x="287" y="67"/>
                    </a:lnTo>
                    <a:lnTo>
                      <a:pt x="286" y="67"/>
                    </a:lnTo>
                    <a:lnTo>
                      <a:pt x="286" y="68"/>
                    </a:lnTo>
                    <a:lnTo>
                      <a:pt x="287" y="68"/>
                    </a:lnTo>
                    <a:lnTo>
                      <a:pt x="287" y="69"/>
                    </a:lnTo>
                    <a:lnTo>
                      <a:pt x="287" y="70"/>
                    </a:lnTo>
                    <a:lnTo>
                      <a:pt x="288" y="70"/>
                    </a:lnTo>
                    <a:lnTo>
                      <a:pt x="288" y="71"/>
                    </a:lnTo>
                    <a:lnTo>
                      <a:pt x="288" y="72"/>
                    </a:lnTo>
                    <a:lnTo>
                      <a:pt x="289" y="72"/>
                    </a:lnTo>
                    <a:lnTo>
                      <a:pt x="289" y="73"/>
                    </a:lnTo>
                    <a:lnTo>
                      <a:pt x="289" y="73"/>
                    </a:lnTo>
                    <a:lnTo>
                      <a:pt x="289" y="74"/>
                    </a:lnTo>
                    <a:lnTo>
                      <a:pt x="289" y="75"/>
                    </a:lnTo>
                    <a:lnTo>
                      <a:pt x="289" y="76"/>
                    </a:lnTo>
                    <a:lnTo>
                      <a:pt x="288" y="76"/>
                    </a:lnTo>
                    <a:lnTo>
                      <a:pt x="288" y="76"/>
                    </a:lnTo>
                    <a:lnTo>
                      <a:pt x="288" y="76"/>
                    </a:lnTo>
                    <a:lnTo>
                      <a:pt x="289" y="76"/>
                    </a:lnTo>
                    <a:lnTo>
                      <a:pt x="289" y="77"/>
                    </a:lnTo>
                    <a:lnTo>
                      <a:pt x="289" y="78"/>
                    </a:lnTo>
                    <a:lnTo>
                      <a:pt x="288" y="78"/>
                    </a:lnTo>
                    <a:lnTo>
                      <a:pt x="287" y="78"/>
                    </a:lnTo>
                    <a:lnTo>
                      <a:pt x="287" y="79"/>
                    </a:lnTo>
                    <a:lnTo>
                      <a:pt x="287" y="79"/>
                    </a:lnTo>
                    <a:lnTo>
                      <a:pt x="288" y="79"/>
                    </a:lnTo>
                    <a:lnTo>
                      <a:pt x="288" y="80"/>
                    </a:lnTo>
                    <a:lnTo>
                      <a:pt x="288" y="81"/>
                    </a:lnTo>
                    <a:lnTo>
                      <a:pt x="287" y="82"/>
                    </a:lnTo>
                    <a:lnTo>
                      <a:pt x="287" y="82"/>
                    </a:lnTo>
                    <a:lnTo>
                      <a:pt x="287" y="83"/>
                    </a:lnTo>
                    <a:lnTo>
                      <a:pt x="288" y="83"/>
                    </a:lnTo>
                    <a:lnTo>
                      <a:pt x="288" y="84"/>
                    </a:lnTo>
                    <a:lnTo>
                      <a:pt x="289" y="84"/>
                    </a:lnTo>
                    <a:lnTo>
                      <a:pt x="289" y="84"/>
                    </a:lnTo>
                    <a:lnTo>
                      <a:pt x="289" y="85"/>
                    </a:lnTo>
                    <a:lnTo>
                      <a:pt x="288" y="85"/>
                    </a:lnTo>
                    <a:lnTo>
                      <a:pt x="289" y="86"/>
                    </a:lnTo>
                    <a:lnTo>
                      <a:pt x="289" y="86"/>
                    </a:lnTo>
                    <a:lnTo>
                      <a:pt x="289" y="87"/>
                    </a:lnTo>
                    <a:lnTo>
                      <a:pt x="290" y="88"/>
                    </a:lnTo>
                    <a:lnTo>
                      <a:pt x="290" y="88"/>
                    </a:lnTo>
                    <a:lnTo>
                      <a:pt x="290" y="87"/>
                    </a:lnTo>
                    <a:lnTo>
                      <a:pt x="290" y="86"/>
                    </a:lnTo>
                    <a:lnTo>
                      <a:pt x="290" y="85"/>
                    </a:lnTo>
                    <a:lnTo>
                      <a:pt x="291" y="85"/>
                    </a:lnTo>
                    <a:lnTo>
                      <a:pt x="292" y="85"/>
                    </a:lnTo>
                    <a:lnTo>
                      <a:pt x="292" y="87"/>
                    </a:lnTo>
                    <a:lnTo>
                      <a:pt x="292" y="88"/>
                    </a:lnTo>
                    <a:lnTo>
                      <a:pt x="291" y="88"/>
                    </a:lnTo>
                    <a:lnTo>
                      <a:pt x="291" y="89"/>
                    </a:lnTo>
                    <a:lnTo>
                      <a:pt x="293" y="90"/>
                    </a:lnTo>
                    <a:lnTo>
                      <a:pt x="293" y="90"/>
                    </a:lnTo>
                    <a:lnTo>
                      <a:pt x="294" y="90"/>
                    </a:lnTo>
                    <a:lnTo>
                      <a:pt x="294" y="90"/>
                    </a:lnTo>
                    <a:lnTo>
                      <a:pt x="294" y="91"/>
                    </a:lnTo>
                    <a:lnTo>
                      <a:pt x="294" y="91"/>
                    </a:lnTo>
                    <a:lnTo>
                      <a:pt x="294" y="92"/>
                    </a:lnTo>
                    <a:lnTo>
                      <a:pt x="294" y="93"/>
                    </a:lnTo>
                    <a:lnTo>
                      <a:pt x="294" y="94"/>
                    </a:lnTo>
                    <a:lnTo>
                      <a:pt x="293" y="96"/>
                    </a:lnTo>
                    <a:lnTo>
                      <a:pt x="294" y="97"/>
                    </a:lnTo>
                    <a:lnTo>
                      <a:pt x="296" y="97"/>
                    </a:lnTo>
                    <a:lnTo>
                      <a:pt x="296" y="99"/>
                    </a:lnTo>
                    <a:lnTo>
                      <a:pt x="295" y="99"/>
                    </a:lnTo>
                    <a:lnTo>
                      <a:pt x="294" y="99"/>
                    </a:lnTo>
                    <a:lnTo>
                      <a:pt x="295" y="98"/>
                    </a:lnTo>
                    <a:lnTo>
                      <a:pt x="294" y="98"/>
                    </a:lnTo>
                    <a:lnTo>
                      <a:pt x="294" y="99"/>
                    </a:lnTo>
                    <a:lnTo>
                      <a:pt x="294" y="99"/>
                    </a:lnTo>
                    <a:lnTo>
                      <a:pt x="294" y="101"/>
                    </a:lnTo>
                    <a:lnTo>
                      <a:pt x="294" y="103"/>
                    </a:lnTo>
                    <a:lnTo>
                      <a:pt x="294" y="103"/>
                    </a:lnTo>
                    <a:lnTo>
                      <a:pt x="297" y="104"/>
                    </a:lnTo>
                    <a:lnTo>
                      <a:pt x="297" y="105"/>
                    </a:lnTo>
                    <a:lnTo>
                      <a:pt x="296" y="105"/>
                    </a:lnTo>
                    <a:lnTo>
                      <a:pt x="296" y="105"/>
                    </a:lnTo>
                    <a:lnTo>
                      <a:pt x="296" y="106"/>
                    </a:lnTo>
                    <a:lnTo>
                      <a:pt x="296" y="106"/>
                    </a:lnTo>
                    <a:lnTo>
                      <a:pt x="296" y="106"/>
                    </a:lnTo>
                    <a:lnTo>
                      <a:pt x="296" y="107"/>
                    </a:lnTo>
                    <a:lnTo>
                      <a:pt x="296" y="108"/>
                    </a:lnTo>
                    <a:lnTo>
                      <a:pt x="296" y="109"/>
                    </a:lnTo>
                    <a:lnTo>
                      <a:pt x="296" y="109"/>
                    </a:lnTo>
                    <a:lnTo>
                      <a:pt x="296" y="109"/>
                    </a:lnTo>
                    <a:lnTo>
                      <a:pt x="296" y="110"/>
                    </a:lnTo>
                    <a:lnTo>
                      <a:pt x="296" y="111"/>
                    </a:lnTo>
                    <a:lnTo>
                      <a:pt x="296" y="112"/>
                    </a:lnTo>
                    <a:lnTo>
                      <a:pt x="296" y="112"/>
                    </a:lnTo>
                    <a:lnTo>
                      <a:pt x="296" y="113"/>
                    </a:lnTo>
                    <a:lnTo>
                      <a:pt x="297" y="114"/>
                    </a:lnTo>
                    <a:lnTo>
                      <a:pt x="298" y="114"/>
                    </a:lnTo>
                    <a:lnTo>
                      <a:pt x="298" y="114"/>
                    </a:lnTo>
                    <a:lnTo>
                      <a:pt x="298" y="115"/>
                    </a:lnTo>
                    <a:lnTo>
                      <a:pt x="297" y="115"/>
                    </a:lnTo>
                    <a:lnTo>
                      <a:pt x="297" y="116"/>
                    </a:lnTo>
                    <a:lnTo>
                      <a:pt x="298" y="117"/>
                    </a:lnTo>
                    <a:lnTo>
                      <a:pt x="299" y="118"/>
                    </a:lnTo>
                    <a:lnTo>
                      <a:pt x="299" y="118"/>
                    </a:lnTo>
                    <a:lnTo>
                      <a:pt x="299" y="119"/>
                    </a:lnTo>
                    <a:lnTo>
                      <a:pt x="298" y="119"/>
                    </a:lnTo>
                    <a:lnTo>
                      <a:pt x="297" y="119"/>
                    </a:lnTo>
                    <a:lnTo>
                      <a:pt x="297" y="120"/>
                    </a:lnTo>
                    <a:lnTo>
                      <a:pt x="297" y="121"/>
                    </a:lnTo>
                    <a:lnTo>
                      <a:pt x="298" y="121"/>
                    </a:lnTo>
                    <a:lnTo>
                      <a:pt x="297" y="121"/>
                    </a:lnTo>
                    <a:lnTo>
                      <a:pt x="297" y="122"/>
                    </a:lnTo>
                    <a:lnTo>
                      <a:pt x="298" y="124"/>
                    </a:lnTo>
                    <a:lnTo>
                      <a:pt x="297" y="124"/>
                    </a:lnTo>
                    <a:lnTo>
                      <a:pt x="296" y="124"/>
                    </a:lnTo>
                    <a:lnTo>
                      <a:pt x="296" y="125"/>
                    </a:lnTo>
                    <a:lnTo>
                      <a:pt x="296" y="125"/>
                    </a:lnTo>
                    <a:lnTo>
                      <a:pt x="296" y="126"/>
                    </a:lnTo>
                    <a:lnTo>
                      <a:pt x="296" y="127"/>
                    </a:lnTo>
                    <a:lnTo>
                      <a:pt x="296" y="127"/>
                    </a:lnTo>
                    <a:lnTo>
                      <a:pt x="296" y="127"/>
                    </a:lnTo>
                    <a:lnTo>
                      <a:pt x="296" y="128"/>
                    </a:lnTo>
                    <a:lnTo>
                      <a:pt x="297" y="128"/>
                    </a:lnTo>
                    <a:lnTo>
                      <a:pt x="297" y="129"/>
                    </a:lnTo>
                    <a:lnTo>
                      <a:pt x="297" y="129"/>
                    </a:lnTo>
                    <a:lnTo>
                      <a:pt x="298" y="129"/>
                    </a:lnTo>
                    <a:lnTo>
                      <a:pt x="299" y="130"/>
                    </a:lnTo>
                    <a:lnTo>
                      <a:pt x="299" y="130"/>
                    </a:lnTo>
                    <a:lnTo>
                      <a:pt x="300" y="130"/>
                    </a:lnTo>
                    <a:lnTo>
                      <a:pt x="300" y="130"/>
                    </a:lnTo>
                    <a:lnTo>
                      <a:pt x="300" y="131"/>
                    </a:lnTo>
                    <a:lnTo>
                      <a:pt x="300" y="132"/>
                    </a:lnTo>
                    <a:lnTo>
                      <a:pt x="300" y="132"/>
                    </a:lnTo>
                    <a:lnTo>
                      <a:pt x="300" y="133"/>
                    </a:lnTo>
                    <a:lnTo>
                      <a:pt x="300" y="133"/>
                    </a:lnTo>
                    <a:lnTo>
                      <a:pt x="300" y="133"/>
                    </a:lnTo>
                    <a:lnTo>
                      <a:pt x="300" y="134"/>
                    </a:lnTo>
                    <a:lnTo>
                      <a:pt x="300" y="135"/>
                    </a:lnTo>
                    <a:lnTo>
                      <a:pt x="300" y="136"/>
                    </a:lnTo>
                    <a:lnTo>
                      <a:pt x="300" y="136"/>
                    </a:lnTo>
                    <a:lnTo>
                      <a:pt x="300" y="136"/>
                    </a:lnTo>
                    <a:lnTo>
                      <a:pt x="301" y="136"/>
                    </a:lnTo>
                    <a:lnTo>
                      <a:pt x="302" y="136"/>
                    </a:lnTo>
                    <a:lnTo>
                      <a:pt x="302" y="136"/>
                    </a:lnTo>
                    <a:lnTo>
                      <a:pt x="302" y="136"/>
                    </a:lnTo>
                    <a:lnTo>
                      <a:pt x="302" y="136"/>
                    </a:lnTo>
                    <a:lnTo>
                      <a:pt x="304" y="135"/>
                    </a:lnTo>
                    <a:lnTo>
                      <a:pt x="304" y="136"/>
                    </a:lnTo>
                    <a:lnTo>
                      <a:pt x="305" y="136"/>
                    </a:lnTo>
                    <a:lnTo>
                      <a:pt x="305" y="136"/>
                    </a:lnTo>
                    <a:lnTo>
                      <a:pt x="305" y="136"/>
                    </a:lnTo>
                    <a:lnTo>
                      <a:pt x="304" y="136"/>
                    </a:lnTo>
                    <a:lnTo>
                      <a:pt x="302" y="137"/>
                    </a:lnTo>
                    <a:lnTo>
                      <a:pt x="303" y="138"/>
                    </a:lnTo>
                    <a:lnTo>
                      <a:pt x="303" y="139"/>
                    </a:lnTo>
                    <a:lnTo>
                      <a:pt x="302" y="139"/>
                    </a:lnTo>
                    <a:lnTo>
                      <a:pt x="303" y="139"/>
                    </a:lnTo>
                    <a:lnTo>
                      <a:pt x="304" y="140"/>
                    </a:lnTo>
                    <a:lnTo>
                      <a:pt x="305" y="140"/>
                    </a:lnTo>
                    <a:lnTo>
                      <a:pt x="305" y="141"/>
                    </a:lnTo>
                    <a:lnTo>
                      <a:pt x="304" y="142"/>
                    </a:lnTo>
                    <a:lnTo>
                      <a:pt x="304" y="142"/>
                    </a:lnTo>
                    <a:lnTo>
                      <a:pt x="305" y="144"/>
                    </a:lnTo>
                    <a:lnTo>
                      <a:pt x="305" y="144"/>
                    </a:lnTo>
                    <a:lnTo>
                      <a:pt x="305" y="145"/>
                    </a:lnTo>
                    <a:lnTo>
                      <a:pt x="305" y="146"/>
                    </a:lnTo>
                    <a:lnTo>
                      <a:pt x="305" y="146"/>
                    </a:lnTo>
                    <a:lnTo>
                      <a:pt x="305" y="147"/>
                    </a:lnTo>
                    <a:lnTo>
                      <a:pt x="304" y="147"/>
                    </a:lnTo>
                    <a:lnTo>
                      <a:pt x="305" y="148"/>
                    </a:lnTo>
                    <a:lnTo>
                      <a:pt x="305" y="147"/>
                    </a:lnTo>
                    <a:lnTo>
                      <a:pt x="306" y="148"/>
                    </a:lnTo>
                    <a:lnTo>
                      <a:pt x="308" y="149"/>
                    </a:lnTo>
                    <a:lnTo>
                      <a:pt x="308" y="150"/>
                    </a:lnTo>
                    <a:lnTo>
                      <a:pt x="309" y="151"/>
                    </a:lnTo>
                    <a:lnTo>
                      <a:pt x="311" y="151"/>
                    </a:lnTo>
                    <a:lnTo>
                      <a:pt x="311" y="15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3" name="Freeform 361"/>
              <p:cNvSpPr>
                <a:spLocks/>
              </p:cNvSpPr>
              <p:nvPr/>
            </p:nvSpPr>
            <p:spPr bwMode="auto">
              <a:xfrm>
                <a:off x="4027" y="987"/>
                <a:ext cx="252" cy="163"/>
              </a:xfrm>
              <a:custGeom>
                <a:avLst/>
                <a:gdLst>
                  <a:gd name="T0" fmla="*/ 47 w 252"/>
                  <a:gd name="T1" fmla="*/ 3 h 163"/>
                  <a:gd name="T2" fmla="*/ 128 w 252"/>
                  <a:gd name="T3" fmla="*/ 8 h 163"/>
                  <a:gd name="T4" fmla="*/ 230 w 252"/>
                  <a:gd name="T5" fmla="*/ 12 h 163"/>
                  <a:gd name="T6" fmla="*/ 232 w 252"/>
                  <a:gd name="T7" fmla="*/ 16 h 163"/>
                  <a:gd name="T8" fmla="*/ 234 w 252"/>
                  <a:gd name="T9" fmla="*/ 21 h 163"/>
                  <a:gd name="T10" fmla="*/ 235 w 252"/>
                  <a:gd name="T11" fmla="*/ 27 h 163"/>
                  <a:gd name="T12" fmla="*/ 234 w 252"/>
                  <a:gd name="T13" fmla="*/ 31 h 163"/>
                  <a:gd name="T14" fmla="*/ 234 w 252"/>
                  <a:gd name="T15" fmla="*/ 34 h 163"/>
                  <a:gd name="T16" fmla="*/ 234 w 252"/>
                  <a:gd name="T17" fmla="*/ 38 h 163"/>
                  <a:gd name="T18" fmla="*/ 234 w 252"/>
                  <a:gd name="T19" fmla="*/ 41 h 163"/>
                  <a:gd name="T20" fmla="*/ 235 w 252"/>
                  <a:gd name="T21" fmla="*/ 46 h 163"/>
                  <a:gd name="T22" fmla="*/ 234 w 252"/>
                  <a:gd name="T23" fmla="*/ 49 h 163"/>
                  <a:gd name="T24" fmla="*/ 234 w 252"/>
                  <a:gd name="T25" fmla="*/ 52 h 163"/>
                  <a:gd name="T26" fmla="*/ 235 w 252"/>
                  <a:gd name="T27" fmla="*/ 57 h 163"/>
                  <a:gd name="T28" fmla="*/ 237 w 252"/>
                  <a:gd name="T29" fmla="*/ 64 h 163"/>
                  <a:gd name="T30" fmla="*/ 240 w 252"/>
                  <a:gd name="T31" fmla="*/ 71 h 163"/>
                  <a:gd name="T32" fmla="*/ 240 w 252"/>
                  <a:gd name="T33" fmla="*/ 76 h 163"/>
                  <a:gd name="T34" fmla="*/ 243 w 252"/>
                  <a:gd name="T35" fmla="*/ 79 h 163"/>
                  <a:gd name="T36" fmla="*/ 243 w 252"/>
                  <a:gd name="T37" fmla="*/ 84 h 163"/>
                  <a:gd name="T38" fmla="*/ 243 w 252"/>
                  <a:gd name="T39" fmla="*/ 87 h 163"/>
                  <a:gd name="T40" fmla="*/ 243 w 252"/>
                  <a:gd name="T41" fmla="*/ 91 h 163"/>
                  <a:gd name="T42" fmla="*/ 243 w 252"/>
                  <a:gd name="T43" fmla="*/ 94 h 163"/>
                  <a:gd name="T44" fmla="*/ 243 w 252"/>
                  <a:gd name="T45" fmla="*/ 97 h 163"/>
                  <a:gd name="T46" fmla="*/ 243 w 252"/>
                  <a:gd name="T47" fmla="*/ 100 h 163"/>
                  <a:gd name="T48" fmla="*/ 243 w 252"/>
                  <a:gd name="T49" fmla="*/ 102 h 163"/>
                  <a:gd name="T50" fmla="*/ 244 w 252"/>
                  <a:gd name="T51" fmla="*/ 106 h 163"/>
                  <a:gd name="T52" fmla="*/ 244 w 252"/>
                  <a:gd name="T53" fmla="*/ 110 h 163"/>
                  <a:gd name="T54" fmla="*/ 246 w 252"/>
                  <a:gd name="T55" fmla="*/ 113 h 163"/>
                  <a:gd name="T56" fmla="*/ 246 w 252"/>
                  <a:gd name="T57" fmla="*/ 117 h 163"/>
                  <a:gd name="T58" fmla="*/ 245 w 252"/>
                  <a:gd name="T59" fmla="*/ 121 h 163"/>
                  <a:gd name="T60" fmla="*/ 245 w 252"/>
                  <a:gd name="T61" fmla="*/ 126 h 163"/>
                  <a:gd name="T62" fmla="*/ 245 w 252"/>
                  <a:gd name="T63" fmla="*/ 129 h 163"/>
                  <a:gd name="T64" fmla="*/ 246 w 252"/>
                  <a:gd name="T65" fmla="*/ 131 h 163"/>
                  <a:gd name="T66" fmla="*/ 246 w 252"/>
                  <a:gd name="T67" fmla="*/ 135 h 163"/>
                  <a:gd name="T68" fmla="*/ 246 w 252"/>
                  <a:gd name="T69" fmla="*/ 137 h 163"/>
                  <a:gd name="T70" fmla="*/ 247 w 252"/>
                  <a:gd name="T71" fmla="*/ 139 h 163"/>
                  <a:gd name="T72" fmla="*/ 249 w 252"/>
                  <a:gd name="T73" fmla="*/ 141 h 163"/>
                  <a:gd name="T74" fmla="*/ 251 w 252"/>
                  <a:gd name="T75" fmla="*/ 146 h 163"/>
                  <a:gd name="T76" fmla="*/ 252 w 252"/>
                  <a:gd name="T77" fmla="*/ 152 h 163"/>
                  <a:gd name="T78" fmla="*/ 252 w 252"/>
                  <a:gd name="T79" fmla="*/ 161 h 163"/>
                  <a:gd name="T80" fmla="*/ 235 w 252"/>
                  <a:gd name="T81" fmla="*/ 163 h 163"/>
                  <a:gd name="T82" fmla="*/ 207 w 252"/>
                  <a:gd name="T83" fmla="*/ 162 h 163"/>
                  <a:gd name="T84" fmla="*/ 184 w 252"/>
                  <a:gd name="T85" fmla="*/ 161 h 163"/>
                  <a:gd name="T86" fmla="*/ 173 w 252"/>
                  <a:gd name="T87" fmla="*/ 161 h 163"/>
                  <a:gd name="T88" fmla="*/ 160 w 252"/>
                  <a:gd name="T89" fmla="*/ 161 h 163"/>
                  <a:gd name="T90" fmla="*/ 148 w 252"/>
                  <a:gd name="T91" fmla="*/ 161 h 163"/>
                  <a:gd name="T92" fmla="*/ 132 w 252"/>
                  <a:gd name="T93" fmla="*/ 160 h 163"/>
                  <a:gd name="T94" fmla="*/ 117 w 252"/>
                  <a:gd name="T95" fmla="*/ 159 h 163"/>
                  <a:gd name="T96" fmla="*/ 102 w 252"/>
                  <a:gd name="T97" fmla="*/ 158 h 163"/>
                  <a:gd name="T98" fmla="*/ 91 w 252"/>
                  <a:gd name="T99" fmla="*/ 158 h 163"/>
                  <a:gd name="T100" fmla="*/ 81 w 252"/>
                  <a:gd name="T101" fmla="*/ 157 h 163"/>
                  <a:gd name="T102" fmla="*/ 72 w 252"/>
                  <a:gd name="T103" fmla="*/ 156 h 163"/>
                  <a:gd name="T104" fmla="*/ 58 w 252"/>
                  <a:gd name="T105" fmla="*/ 155 h 163"/>
                  <a:gd name="T106" fmla="*/ 45 w 252"/>
                  <a:gd name="T107" fmla="*/ 154 h 163"/>
                  <a:gd name="T108" fmla="*/ 18 w 252"/>
                  <a:gd name="T109" fmla="*/ 152 h 163"/>
                  <a:gd name="T110" fmla="*/ 0 w 252"/>
                  <a:gd name="T111" fmla="*/ 148 h 163"/>
                  <a:gd name="T112" fmla="*/ 2 w 252"/>
                  <a:gd name="T113" fmla="*/ 129 h 163"/>
                  <a:gd name="T114" fmla="*/ 3 w 252"/>
                  <a:gd name="T115" fmla="*/ 107 h 163"/>
                  <a:gd name="T116" fmla="*/ 5 w 252"/>
                  <a:gd name="T117" fmla="*/ 80 h 163"/>
                  <a:gd name="T118" fmla="*/ 7 w 252"/>
                  <a:gd name="T119" fmla="*/ 58 h 163"/>
                  <a:gd name="T120" fmla="*/ 8 w 252"/>
                  <a:gd name="T121" fmla="*/ 49 h 163"/>
                  <a:gd name="T122" fmla="*/ 9 w 252"/>
                  <a:gd name="T123" fmla="*/ 34 h 163"/>
                  <a:gd name="T124" fmla="*/ 10 w 252"/>
                  <a:gd name="T125"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163">
                    <a:moveTo>
                      <a:pt x="12" y="3"/>
                    </a:moveTo>
                    <a:lnTo>
                      <a:pt x="12" y="3"/>
                    </a:lnTo>
                    <a:lnTo>
                      <a:pt x="12" y="3"/>
                    </a:lnTo>
                    <a:lnTo>
                      <a:pt x="12" y="2"/>
                    </a:lnTo>
                    <a:lnTo>
                      <a:pt x="12" y="0"/>
                    </a:lnTo>
                    <a:lnTo>
                      <a:pt x="14" y="0"/>
                    </a:lnTo>
                    <a:lnTo>
                      <a:pt x="18" y="0"/>
                    </a:lnTo>
                    <a:lnTo>
                      <a:pt x="20" y="1"/>
                    </a:lnTo>
                    <a:lnTo>
                      <a:pt x="22" y="1"/>
                    </a:lnTo>
                    <a:lnTo>
                      <a:pt x="27" y="2"/>
                    </a:lnTo>
                    <a:lnTo>
                      <a:pt x="29" y="2"/>
                    </a:lnTo>
                    <a:lnTo>
                      <a:pt x="34" y="2"/>
                    </a:lnTo>
                    <a:lnTo>
                      <a:pt x="35" y="2"/>
                    </a:lnTo>
                    <a:lnTo>
                      <a:pt x="47" y="3"/>
                    </a:lnTo>
                    <a:lnTo>
                      <a:pt x="50" y="3"/>
                    </a:lnTo>
                    <a:lnTo>
                      <a:pt x="69" y="4"/>
                    </a:lnTo>
                    <a:lnTo>
                      <a:pt x="71" y="4"/>
                    </a:lnTo>
                    <a:lnTo>
                      <a:pt x="77" y="5"/>
                    </a:lnTo>
                    <a:lnTo>
                      <a:pt x="90" y="6"/>
                    </a:lnTo>
                    <a:lnTo>
                      <a:pt x="94" y="6"/>
                    </a:lnTo>
                    <a:lnTo>
                      <a:pt x="102" y="6"/>
                    </a:lnTo>
                    <a:lnTo>
                      <a:pt x="102" y="6"/>
                    </a:lnTo>
                    <a:lnTo>
                      <a:pt x="103" y="6"/>
                    </a:lnTo>
                    <a:lnTo>
                      <a:pt x="106" y="6"/>
                    </a:lnTo>
                    <a:lnTo>
                      <a:pt x="109" y="7"/>
                    </a:lnTo>
                    <a:lnTo>
                      <a:pt x="112" y="7"/>
                    </a:lnTo>
                    <a:lnTo>
                      <a:pt x="122" y="8"/>
                    </a:lnTo>
                    <a:lnTo>
                      <a:pt x="128" y="8"/>
                    </a:lnTo>
                    <a:lnTo>
                      <a:pt x="136" y="9"/>
                    </a:lnTo>
                    <a:lnTo>
                      <a:pt x="144" y="9"/>
                    </a:lnTo>
                    <a:lnTo>
                      <a:pt x="151" y="9"/>
                    </a:lnTo>
                    <a:lnTo>
                      <a:pt x="157" y="9"/>
                    </a:lnTo>
                    <a:lnTo>
                      <a:pt x="166" y="9"/>
                    </a:lnTo>
                    <a:lnTo>
                      <a:pt x="170" y="10"/>
                    </a:lnTo>
                    <a:lnTo>
                      <a:pt x="174" y="10"/>
                    </a:lnTo>
                    <a:lnTo>
                      <a:pt x="186" y="10"/>
                    </a:lnTo>
                    <a:lnTo>
                      <a:pt x="191" y="10"/>
                    </a:lnTo>
                    <a:lnTo>
                      <a:pt x="208" y="10"/>
                    </a:lnTo>
                    <a:lnTo>
                      <a:pt x="218" y="10"/>
                    </a:lnTo>
                    <a:lnTo>
                      <a:pt x="224" y="11"/>
                    </a:lnTo>
                    <a:lnTo>
                      <a:pt x="231" y="11"/>
                    </a:lnTo>
                    <a:lnTo>
                      <a:pt x="230" y="12"/>
                    </a:lnTo>
                    <a:lnTo>
                      <a:pt x="230" y="12"/>
                    </a:lnTo>
                    <a:lnTo>
                      <a:pt x="231" y="12"/>
                    </a:lnTo>
                    <a:lnTo>
                      <a:pt x="231" y="13"/>
                    </a:lnTo>
                    <a:lnTo>
                      <a:pt x="231" y="14"/>
                    </a:lnTo>
                    <a:lnTo>
                      <a:pt x="231" y="15"/>
                    </a:lnTo>
                    <a:lnTo>
                      <a:pt x="232" y="15"/>
                    </a:lnTo>
                    <a:lnTo>
                      <a:pt x="231" y="15"/>
                    </a:lnTo>
                    <a:lnTo>
                      <a:pt x="231" y="15"/>
                    </a:lnTo>
                    <a:lnTo>
                      <a:pt x="232" y="15"/>
                    </a:lnTo>
                    <a:lnTo>
                      <a:pt x="232" y="16"/>
                    </a:lnTo>
                    <a:lnTo>
                      <a:pt x="233" y="16"/>
                    </a:lnTo>
                    <a:lnTo>
                      <a:pt x="233" y="17"/>
                    </a:lnTo>
                    <a:lnTo>
                      <a:pt x="232" y="17"/>
                    </a:lnTo>
                    <a:lnTo>
                      <a:pt x="232" y="16"/>
                    </a:lnTo>
                    <a:lnTo>
                      <a:pt x="232" y="17"/>
                    </a:lnTo>
                    <a:lnTo>
                      <a:pt x="233" y="18"/>
                    </a:lnTo>
                    <a:lnTo>
                      <a:pt x="233" y="18"/>
                    </a:lnTo>
                    <a:lnTo>
                      <a:pt x="233" y="18"/>
                    </a:lnTo>
                    <a:lnTo>
                      <a:pt x="233" y="19"/>
                    </a:lnTo>
                    <a:lnTo>
                      <a:pt x="233" y="20"/>
                    </a:lnTo>
                    <a:lnTo>
                      <a:pt x="233" y="20"/>
                    </a:lnTo>
                    <a:lnTo>
                      <a:pt x="233" y="21"/>
                    </a:lnTo>
                    <a:lnTo>
                      <a:pt x="233" y="21"/>
                    </a:lnTo>
                    <a:lnTo>
                      <a:pt x="233" y="21"/>
                    </a:lnTo>
                    <a:lnTo>
                      <a:pt x="233" y="21"/>
                    </a:lnTo>
                    <a:lnTo>
                      <a:pt x="233" y="21"/>
                    </a:lnTo>
                    <a:lnTo>
                      <a:pt x="233" y="21"/>
                    </a:lnTo>
                    <a:lnTo>
                      <a:pt x="234" y="21"/>
                    </a:lnTo>
                    <a:lnTo>
                      <a:pt x="234" y="22"/>
                    </a:lnTo>
                    <a:lnTo>
                      <a:pt x="233" y="22"/>
                    </a:lnTo>
                    <a:lnTo>
                      <a:pt x="234" y="23"/>
                    </a:lnTo>
                    <a:lnTo>
                      <a:pt x="233" y="23"/>
                    </a:lnTo>
                    <a:lnTo>
                      <a:pt x="233" y="24"/>
                    </a:lnTo>
                    <a:lnTo>
                      <a:pt x="234" y="24"/>
                    </a:lnTo>
                    <a:lnTo>
                      <a:pt x="234" y="24"/>
                    </a:lnTo>
                    <a:lnTo>
                      <a:pt x="235" y="24"/>
                    </a:lnTo>
                    <a:lnTo>
                      <a:pt x="234" y="24"/>
                    </a:lnTo>
                    <a:lnTo>
                      <a:pt x="235" y="25"/>
                    </a:lnTo>
                    <a:lnTo>
                      <a:pt x="235" y="25"/>
                    </a:lnTo>
                    <a:lnTo>
                      <a:pt x="235" y="26"/>
                    </a:lnTo>
                    <a:lnTo>
                      <a:pt x="235" y="26"/>
                    </a:lnTo>
                    <a:lnTo>
                      <a:pt x="235" y="27"/>
                    </a:lnTo>
                    <a:lnTo>
                      <a:pt x="235" y="27"/>
                    </a:lnTo>
                    <a:lnTo>
                      <a:pt x="235" y="27"/>
                    </a:lnTo>
                    <a:lnTo>
                      <a:pt x="235" y="27"/>
                    </a:lnTo>
                    <a:lnTo>
                      <a:pt x="235" y="28"/>
                    </a:lnTo>
                    <a:lnTo>
                      <a:pt x="235" y="28"/>
                    </a:lnTo>
                    <a:lnTo>
                      <a:pt x="235" y="29"/>
                    </a:lnTo>
                    <a:lnTo>
                      <a:pt x="234" y="29"/>
                    </a:lnTo>
                    <a:lnTo>
                      <a:pt x="234" y="30"/>
                    </a:lnTo>
                    <a:lnTo>
                      <a:pt x="235" y="30"/>
                    </a:lnTo>
                    <a:lnTo>
                      <a:pt x="234" y="30"/>
                    </a:lnTo>
                    <a:lnTo>
                      <a:pt x="234" y="30"/>
                    </a:lnTo>
                    <a:lnTo>
                      <a:pt x="233" y="30"/>
                    </a:lnTo>
                    <a:lnTo>
                      <a:pt x="234" y="30"/>
                    </a:lnTo>
                    <a:lnTo>
                      <a:pt x="234" y="31"/>
                    </a:lnTo>
                    <a:lnTo>
                      <a:pt x="233" y="31"/>
                    </a:lnTo>
                    <a:lnTo>
                      <a:pt x="234" y="31"/>
                    </a:lnTo>
                    <a:lnTo>
                      <a:pt x="234" y="32"/>
                    </a:lnTo>
                    <a:lnTo>
                      <a:pt x="233" y="32"/>
                    </a:lnTo>
                    <a:lnTo>
                      <a:pt x="233" y="33"/>
                    </a:lnTo>
                    <a:lnTo>
                      <a:pt x="233" y="33"/>
                    </a:lnTo>
                    <a:lnTo>
                      <a:pt x="233" y="33"/>
                    </a:lnTo>
                    <a:lnTo>
                      <a:pt x="234" y="33"/>
                    </a:lnTo>
                    <a:lnTo>
                      <a:pt x="233" y="33"/>
                    </a:lnTo>
                    <a:lnTo>
                      <a:pt x="233" y="34"/>
                    </a:lnTo>
                    <a:lnTo>
                      <a:pt x="234" y="34"/>
                    </a:lnTo>
                    <a:lnTo>
                      <a:pt x="234" y="34"/>
                    </a:lnTo>
                    <a:lnTo>
                      <a:pt x="233" y="34"/>
                    </a:lnTo>
                    <a:lnTo>
                      <a:pt x="234" y="34"/>
                    </a:lnTo>
                    <a:lnTo>
                      <a:pt x="234" y="35"/>
                    </a:lnTo>
                    <a:lnTo>
                      <a:pt x="233" y="35"/>
                    </a:lnTo>
                    <a:lnTo>
                      <a:pt x="233" y="36"/>
                    </a:lnTo>
                    <a:lnTo>
                      <a:pt x="234" y="36"/>
                    </a:lnTo>
                    <a:lnTo>
                      <a:pt x="234" y="37"/>
                    </a:lnTo>
                    <a:lnTo>
                      <a:pt x="234" y="36"/>
                    </a:lnTo>
                    <a:lnTo>
                      <a:pt x="234" y="37"/>
                    </a:lnTo>
                    <a:lnTo>
                      <a:pt x="233" y="37"/>
                    </a:lnTo>
                    <a:lnTo>
                      <a:pt x="233" y="37"/>
                    </a:lnTo>
                    <a:lnTo>
                      <a:pt x="234" y="37"/>
                    </a:lnTo>
                    <a:lnTo>
                      <a:pt x="234" y="37"/>
                    </a:lnTo>
                    <a:lnTo>
                      <a:pt x="233" y="37"/>
                    </a:lnTo>
                    <a:lnTo>
                      <a:pt x="234" y="37"/>
                    </a:lnTo>
                    <a:lnTo>
                      <a:pt x="234" y="38"/>
                    </a:lnTo>
                    <a:lnTo>
                      <a:pt x="233" y="39"/>
                    </a:lnTo>
                    <a:lnTo>
                      <a:pt x="234" y="39"/>
                    </a:lnTo>
                    <a:lnTo>
                      <a:pt x="234" y="40"/>
                    </a:lnTo>
                    <a:lnTo>
                      <a:pt x="233" y="40"/>
                    </a:lnTo>
                    <a:lnTo>
                      <a:pt x="234" y="40"/>
                    </a:lnTo>
                    <a:lnTo>
                      <a:pt x="235" y="40"/>
                    </a:lnTo>
                    <a:lnTo>
                      <a:pt x="234" y="40"/>
                    </a:lnTo>
                    <a:lnTo>
                      <a:pt x="234" y="40"/>
                    </a:lnTo>
                    <a:lnTo>
                      <a:pt x="233" y="40"/>
                    </a:lnTo>
                    <a:lnTo>
                      <a:pt x="234" y="40"/>
                    </a:lnTo>
                    <a:lnTo>
                      <a:pt x="234" y="40"/>
                    </a:lnTo>
                    <a:lnTo>
                      <a:pt x="233" y="40"/>
                    </a:lnTo>
                    <a:lnTo>
                      <a:pt x="233" y="41"/>
                    </a:lnTo>
                    <a:lnTo>
                      <a:pt x="234" y="41"/>
                    </a:lnTo>
                    <a:lnTo>
                      <a:pt x="234" y="42"/>
                    </a:lnTo>
                    <a:lnTo>
                      <a:pt x="233" y="42"/>
                    </a:lnTo>
                    <a:lnTo>
                      <a:pt x="233" y="43"/>
                    </a:lnTo>
                    <a:lnTo>
                      <a:pt x="234" y="43"/>
                    </a:lnTo>
                    <a:lnTo>
                      <a:pt x="234" y="43"/>
                    </a:lnTo>
                    <a:lnTo>
                      <a:pt x="234" y="44"/>
                    </a:lnTo>
                    <a:lnTo>
                      <a:pt x="235" y="44"/>
                    </a:lnTo>
                    <a:lnTo>
                      <a:pt x="235" y="45"/>
                    </a:lnTo>
                    <a:lnTo>
                      <a:pt x="234" y="45"/>
                    </a:lnTo>
                    <a:lnTo>
                      <a:pt x="234" y="46"/>
                    </a:lnTo>
                    <a:lnTo>
                      <a:pt x="234" y="45"/>
                    </a:lnTo>
                    <a:lnTo>
                      <a:pt x="235" y="46"/>
                    </a:lnTo>
                    <a:lnTo>
                      <a:pt x="234" y="46"/>
                    </a:lnTo>
                    <a:lnTo>
                      <a:pt x="235" y="46"/>
                    </a:lnTo>
                    <a:lnTo>
                      <a:pt x="235" y="46"/>
                    </a:lnTo>
                    <a:lnTo>
                      <a:pt x="234" y="46"/>
                    </a:lnTo>
                    <a:lnTo>
                      <a:pt x="234" y="46"/>
                    </a:lnTo>
                    <a:lnTo>
                      <a:pt x="235" y="47"/>
                    </a:lnTo>
                    <a:lnTo>
                      <a:pt x="234" y="47"/>
                    </a:lnTo>
                    <a:lnTo>
                      <a:pt x="233" y="47"/>
                    </a:lnTo>
                    <a:lnTo>
                      <a:pt x="233" y="48"/>
                    </a:lnTo>
                    <a:lnTo>
                      <a:pt x="234" y="48"/>
                    </a:lnTo>
                    <a:lnTo>
                      <a:pt x="234" y="48"/>
                    </a:lnTo>
                    <a:lnTo>
                      <a:pt x="233" y="48"/>
                    </a:lnTo>
                    <a:lnTo>
                      <a:pt x="234" y="48"/>
                    </a:lnTo>
                    <a:lnTo>
                      <a:pt x="234" y="49"/>
                    </a:lnTo>
                    <a:lnTo>
                      <a:pt x="233" y="49"/>
                    </a:lnTo>
                    <a:lnTo>
                      <a:pt x="234" y="49"/>
                    </a:lnTo>
                    <a:lnTo>
                      <a:pt x="235" y="49"/>
                    </a:lnTo>
                    <a:lnTo>
                      <a:pt x="234" y="49"/>
                    </a:lnTo>
                    <a:lnTo>
                      <a:pt x="233" y="49"/>
                    </a:lnTo>
                    <a:lnTo>
                      <a:pt x="234" y="49"/>
                    </a:lnTo>
                    <a:lnTo>
                      <a:pt x="235" y="50"/>
                    </a:lnTo>
                    <a:lnTo>
                      <a:pt x="234" y="50"/>
                    </a:lnTo>
                    <a:lnTo>
                      <a:pt x="234" y="49"/>
                    </a:lnTo>
                    <a:lnTo>
                      <a:pt x="234" y="50"/>
                    </a:lnTo>
                    <a:lnTo>
                      <a:pt x="233" y="50"/>
                    </a:lnTo>
                    <a:lnTo>
                      <a:pt x="234" y="50"/>
                    </a:lnTo>
                    <a:lnTo>
                      <a:pt x="234" y="51"/>
                    </a:lnTo>
                    <a:lnTo>
                      <a:pt x="233" y="51"/>
                    </a:lnTo>
                    <a:lnTo>
                      <a:pt x="233" y="52"/>
                    </a:lnTo>
                    <a:lnTo>
                      <a:pt x="234" y="52"/>
                    </a:lnTo>
                    <a:lnTo>
                      <a:pt x="233" y="52"/>
                    </a:lnTo>
                    <a:lnTo>
                      <a:pt x="233" y="52"/>
                    </a:lnTo>
                    <a:lnTo>
                      <a:pt x="234" y="52"/>
                    </a:lnTo>
                    <a:lnTo>
                      <a:pt x="234" y="53"/>
                    </a:lnTo>
                    <a:lnTo>
                      <a:pt x="233" y="53"/>
                    </a:lnTo>
                    <a:lnTo>
                      <a:pt x="233" y="54"/>
                    </a:lnTo>
                    <a:lnTo>
                      <a:pt x="234" y="54"/>
                    </a:lnTo>
                    <a:lnTo>
                      <a:pt x="234" y="55"/>
                    </a:lnTo>
                    <a:lnTo>
                      <a:pt x="234" y="55"/>
                    </a:lnTo>
                    <a:lnTo>
                      <a:pt x="235" y="55"/>
                    </a:lnTo>
                    <a:lnTo>
                      <a:pt x="235" y="56"/>
                    </a:lnTo>
                    <a:lnTo>
                      <a:pt x="235" y="56"/>
                    </a:lnTo>
                    <a:lnTo>
                      <a:pt x="235" y="57"/>
                    </a:lnTo>
                    <a:lnTo>
                      <a:pt x="235" y="57"/>
                    </a:lnTo>
                    <a:lnTo>
                      <a:pt x="235" y="58"/>
                    </a:lnTo>
                    <a:lnTo>
                      <a:pt x="236" y="58"/>
                    </a:lnTo>
                    <a:lnTo>
                      <a:pt x="236" y="58"/>
                    </a:lnTo>
                    <a:lnTo>
                      <a:pt x="236" y="59"/>
                    </a:lnTo>
                    <a:lnTo>
                      <a:pt x="236" y="60"/>
                    </a:lnTo>
                    <a:lnTo>
                      <a:pt x="236" y="61"/>
                    </a:lnTo>
                    <a:lnTo>
                      <a:pt x="236" y="61"/>
                    </a:lnTo>
                    <a:lnTo>
                      <a:pt x="236" y="62"/>
                    </a:lnTo>
                    <a:lnTo>
                      <a:pt x="236" y="63"/>
                    </a:lnTo>
                    <a:lnTo>
                      <a:pt x="236" y="63"/>
                    </a:lnTo>
                    <a:lnTo>
                      <a:pt x="236" y="64"/>
                    </a:lnTo>
                    <a:lnTo>
                      <a:pt x="236" y="64"/>
                    </a:lnTo>
                    <a:lnTo>
                      <a:pt x="236" y="64"/>
                    </a:lnTo>
                    <a:lnTo>
                      <a:pt x="237" y="64"/>
                    </a:lnTo>
                    <a:lnTo>
                      <a:pt x="237" y="64"/>
                    </a:lnTo>
                    <a:lnTo>
                      <a:pt x="237" y="65"/>
                    </a:lnTo>
                    <a:lnTo>
                      <a:pt x="237" y="66"/>
                    </a:lnTo>
                    <a:lnTo>
                      <a:pt x="237" y="67"/>
                    </a:lnTo>
                    <a:lnTo>
                      <a:pt x="238" y="67"/>
                    </a:lnTo>
                    <a:lnTo>
                      <a:pt x="238" y="67"/>
                    </a:lnTo>
                    <a:lnTo>
                      <a:pt x="238" y="68"/>
                    </a:lnTo>
                    <a:lnTo>
                      <a:pt x="239" y="68"/>
                    </a:lnTo>
                    <a:lnTo>
                      <a:pt x="238" y="69"/>
                    </a:lnTo>
                    <a:lnTo>
                      <a:pt x="239" y="69"/>
                    </a:lnTo>
                    <a:lnTo>
                      <a:pt x="239" y="70"/>
                    </a:lnTo>
                    <a:lnTo>
                      <a:pt x="239" y="70"/>
                    </a:lnTo>
                    <a:lnTo>
                      <a:pt x="239" y="71"/>
                    </a:lnTo>
                    <a:lnTo>
                      <a:pt x="240" y="71"/>
                    </a:lnTo>
                    <a:lnTo>
                      <a:pt x="240" y="71"/>
                    </a:lnTo>
                    <a:lnTo>
                      <a:pt x="240" y="71"/>
                    </a:lnTo>
                    <a:lnTo>
                      <a:pt x="240" y="72"/>
                    </a:lnTo>
                    <a:lnTo>
                      <a:pt x="240" y="73"/>
                    </a:lnTo>
                    <a:lnTo>
                      <a:pt x="240" y="73"/>
                    </a:lnTo>
                    <a:lnTo>
                      <a:pt x="240" y="73"/>
                    </a:lnTo>
                    <a:lnTo>
                      <a:pt x="240" y="73"/>
                    </a:lnTo>
                    <a:lnTo>
                      <a:pt x="240" y="73"/>
                    </a:lnTo>
                    <a:lnTo>
                      <a:pt x="240" y="74"/>
                    </a:lnTo>
                    <a:lnTo>
                      <a:pt x="240" y="75"/>
                    </a:lnTo>
                    <a:lnTo>
                      <a:pt x="240" y="75"/>
                    </a:lnTo>
                    <a:lnTo>
                      <a:pt x="240" y="74"/>
                    </a:lnTo>
                    <a:lnTo>
                      <a:pt x="240" y="75"/>
                    </a:lnTo>
                    <a:lnTo>
                      <a:pt x="240" y="76"/>
                    </a:lnTo>
                    <a:lnTo>
                      <a:pt x="241" y="76"/>
                    </a:lnTo>
                    <a:lnTo>
                      <a:pt x="240" y="76"/>
                    </a:lnTo>
                    <a:lnTo>
                      <a:pt x="241" y="76"/>
                    </a:lnTo>
                    <a:lnTo>
                      <a:pt x="241" y="76"/>
                    </a:lnTo>
                    <a:lnTo>
                      <a:pt x="241" y="76"/>
                    </a:lnTo>
                    <a:lnTo>
                      <a:pt x="241" y="77"/>
                    </a:lnTo>
                    <a:lnTo>
                      <a:pt x="242" y="77"/>
                    </a:lnTo>
                    <a:lnTo>
                      <a:pt x="241" y="77"/>
                    </a:lnTo>
                    <a:lnTo>
                      <a:pt x="242" y="77"/>
                    </a:lnTo>
                    <a:lnTo>
                      <a:pt x="242" y="78"/>
                    </a:lnTo>
                    <a:lnTo>
                      <a:pt x="242" y="79"/>
                    </a:lnTo>
                    <a:lnTo>
                      <a:pt x="242" y="79"/>
                    </a:lnTo>
                    <a:lnTo>
                      <a:pt x="242" y="79"/>
                    </a:lnTo>
                    <a:lnTo>
                      <a:pt x="243" y="79"/>
                    </a:lnTo>
                    <a:lnTo>
                      <a:pt x="243" y="80"/>
                    </a:lnTo>
                    <a:lnTo>
                      <a:pt x="243" y="81"/>
                    </a:lnTo>
                    <a:lnTo>
                      <a:pt x="243" y="82"/>
                    </a:lnTo>
                    <a:lnTo>
                      <a:pt x="242" y="82"/>
                    </a:lnTo>
                    <a:lnTo>
                      <a:pt x="243" y="82"/>
                    </a:lnTo>
                    <a:lnTo>
                      <a:pt x="243" y="82"/>
                    </a:lnTo>
                    <a:lnTo>
                      <a:pt x="243" y="82"/>
                    </a:lnTo>
                    <a:lnTo>
                      <a:pt x="243" y="82"/>
                    </a:lnTo>
                    <a:lnTo>
                      <a:pt x="243" y="83"/>
                    </a:lnTo>
                    <a:lnTo>
                      <a:pt x="243" y="83"/>
                    </a:lnTo>
                    <a:lnTo>
                      <a:pt x="243" y="84"/>
                    </a:lnTo>
                    <a:lnTo>
                      <a:pt x="243" y="84"/>
                    </a:lnTo>
                    <a:lnTo>
                      <a:pt x="243" y="83"/>
                    </a:lnTo>
                    <a:lnTo>
                      <a:pt x="243" y="84"/>
                    </a:lnTo>
                    <a:lnTo>
                      <a:pt x="243" y="83"/>
                    </a:lnTo>
                    <a:lnTo>
                      <a:pt x="243" y="84"/>
                    </a:lnTo>
                    <a:lnTo>
                      <a:pt x="242" y="84"/>
                    </a:lnTo>
                    <a:lnTo>
                      <a:pt x="243" y="85"/>
                    </a:lnTo>
                    <a:lnTo>
                      <a:pt x="243" y="85"/>
                    </a:lnTo>
                    <a:lnTo>
                      <a:pt x="243" y="85"/>
                    </a:lnTo>
                    <a:lnTo>
                      <a:pt x="243" y="85"/>
                    </a:lnTo>
                    <a:lnTo>
                      <a:pt x="243" y="85"/>
                    </a:lnTo>
                    <a:lnTo>
                      <a:pt x="243" y="85"/>
                    </a:lnTo>
                    <a:lnTo>
                      <a:pt x="243" y="85"/>
                    </a:lnTo>
                    <a:lnTo>
                      <a:pt x="243" y="86"/>
                    </a:lnTo>
                    <a:lnTo>
                      <a:pt x="242" y="86"/>
                    </a:lnTo>
                    <a:lnTo>
                      <a:pt x="243" y="86"/>
                    </a:lnTo>
                    <a:lnTo>
                      <a:pt x="243" y="87"/>
                    </a:lnTo>
                    <a:lnTo>
                      <a:pt x="243" y="88"/>
                    </a:lnTo>
                    <a:lnTo>
                      <a:pt x="243" y="88"/>
                    </a:lnTo>
                    <a:lnTo>
                      <a:pt x="243" y="89"/>
                    </a:lnTo>
                    <a:lnTo>
                      <a:pt x="242" y="89"/>
                    </a:lnTo>
                    <a:lnTo>
                      <a:pt x="243" y="89"/>
                    </a:lnTo>
                    <a:lnTo>
                      <a:pt x="243" y="90"/>
                    </a:lnTo>
                    <a:lnTo>
                      <a:pt x="243" y="90"/>
                    </a:lnTo>
                    <a:lnTo>
                      <a:pt x="243" y="90"/>
                    </a:lnTo>
                    <a:lnTo>
                      <a:pt x="243" y="90"/>
                    </a:lnTo>
                    <a:lnTo>
                      <a:pt x="243" y="91"/>
                    </a:lnTo>
                    <a:lnTo>
                      <a:pt x="243" y="91"/>
                    </a:lnTo>
                    <a:lnTo>
                      <a:pt x="243" y="91"/>
                    </a:lnTo>
                    <a:lnTo>
                      <a:pt x="243" y="91"/>
                    </a:lnTo>
                    <a:lnTo>
                      <a:pt x="243" y="91"/>
                    </a:lnTo>
                    <a:lnTo>
                      <a:pt x="243" y="91"/>
                    </a:lnTo>
                    <a:lnTo>
                      <a:pt x="243" y="91"/>
                    </a:lnTo>
                    <a:lnTo>
                      <a:pt x="243" y="92"/>
                    </a:lnTo>
                    <a:lnTo>
                      <a:pt x="243" y="92"/>
                    </a:lnTo>
                    <a:lnTo>
                      <a:pt x="243" y="91"/>
                    </a:lnTo>
                    <a:lnTo>
                      <a:pt x="243" y="92"/>
                    </a:lnTo>
                    <a:lnTo>
                      <a:pt x="243" y="92"/>
                    </a:lnTo>
                    <a:lnTo>
                      <a:pt x="243" y="93"/>
                    </a:lnTo>
                    <a:lnTo>
                      <a:pt x="243" y="93"/>
                    </a:lnTo>
                    <a:lnTo>
                      <a:pt x="243" y="93"/>
                    </a:lnTo>
                    <a:lnTo>
                      <a:pt x="243" y="93"/>
                    </a:lnTo>
                    <a:lnTo>
                      <a:pt x="243" y="93"/>
                    </a:lnTo>
                    <a:lnTo>
                      <a:pt x="243" y="94"/>
                    </a:lnTo>
                    <a:lnTo>
                      <a:pt x="243" y="94"/>
                    </a:lnTo>
                    <a:lnTo>
                      <a:pt x="243" y="94"/>
                    </a:lnTo>
                    <a:lnTo>
                      <a:pt x="243" y="94"/>
                    </a:lnTo>
                    <a:lnTo>
                      <a:pt x="243" y="94"/>
                    </a:lnTo>
                    <a:lnTo>
                      <a:pt x="243" y="94"/>
                    </a:lnTo>
                    <a:lnTo>
                      <a:pt x="243" y="94"/>
                    </a:lnTo>
                    <a:lnTo>
                      <a:pt x="243" y="94"/>
                    </a:lnTo>
                    <a:lnTo>
                      <a:pt x="243" y="95"/>
                    </a:lnTo>
                    <a:lnTo>
                      <a:pt x="243" y="95"/>
                    </a:lnTo>
                    <a:lnTo>
                      <a:pt x="243" y="96"/>
                    </a:lnTo>
                    <a:lnTo>
                      <a:pt x="243" y="97"/>
                    </a:lnTo>
                    <a:lnTo>
                      <a:pt x="243" y="97"/>
                    </a:lnTo>
                    <a:lnTo>
                      <a:pt x="243" y="97"/>
                    </a:lnTo>
                    <a:lnTo>
                      <a:pt x="243" y="97"/>
                    </a:lnTo>
                    <a:lnTo>
                      <a:pt x="243" y="97"/>
                    </a:lnTo>
                    <a:lnTo>
                      <a:pt x="243" y="97"/>
                    </a:lnTo>
                    <a:lnTo>
                      <a:pt x="243" y="97"/>
                    </a:lnTo>
                    <a:lnTo>
                      <a:pt x="243" y="97"/>
                    </a:lnTo>
                    <a:lnTo>
                      <a:pt x="243" y="97"/>
                    </a:lnTo>
                    <a:lnTo>
                      <a:pt x="243" y="97"/>
                    </a:lnTo>
                    <a:lnTo>
                      <a:pt x="243" y="97"/>
                    </a:lnTo>
                    <a:lnTo>
                      <a:pt x="243" y="98"/>
                    </a:lnTo>
                    <a:lnTo>
                      <a:pt x="243" y="98"/>
                    </a:lnTo>
                    <a:lnTo>
                      <a:pt x="243" y="98"/>
                    </a:lnTo>
                    <a:lnTo>
                      <a:pt x="243" y="99"/>
                    </a:lnTo>
                    <a:lnTo>
                      <a:pt x="243" y="98"/>
                    </a:lnTo>
                    <a:lnTo>
                      <a:pt x="243" y="99"/>
                    </a:lnTo>
                    <a:lnTo>
                      <a:pt x="243" y="99"/>
                    </a:lnTo>
                    <a:lnTo>
                      <a:pt x="243" y="100"/>
                    </a:lnTo>
                    <a:lnTo>
                      <a:pt x="243" y="100"/>
                    </a:lnTo>
                    <a:lnTo>
                      <a:pt x="243" y="99"/>
                    </a:lnTo>
                    <a:lnTo>
                      <a:pt x="243" y="100"/>
                    </a:lnTo>
                    <a:lnTo>
                      <a:pt x="243" y="100"/>
                    </a:lnTo>
                    <a:lnTo>
                      <a:pt x="243" y="100"/>
                    </a:lnTo>
                    <a:lnTo>
                      <a:pt x="243" y="101"/>
                    </a:lnTo>
                    <a:lnTo>
                      <a:pt x="243" y="101"/>
                    </a:lnTo>
                    <a:lnTo>
                      <a:pt x="243" y="100"/>
                    </a:lnTo>
                    <a:lnTo>
                      <a:pt x="243" y="101"/>
                    </a:lnTo>
                    <a:lnTo>
                      <a:pt x="244" y="101"/>
                    </a:lnTo>
                    <a:lnTo>
                      <a:pt x="243" y="101"/>
                    </a:lnTo>
                    <a:lnTo>
                      <a:pt x="243" y="101"/>
                    </a:lnTo>
                    <a:lnTo>
                      <a:pt x="244" y="102"/>
                    </a:lnTo>
                    <a:lnTo>
                      <a:pt x="243" y="102"/>
                    </a:lnTo>
                    <a:lnTo>
                      <a:pt x="243" y="103"/>
                    </a:lnTo>
                    <a:lnTo>
                      <a:pt x="243" y="103"/>
                    </a:lnTo>
                    <a:lnTo>
                      <a:pt x="244" y="103"/>
                    </a:lnTo>
                    <a:lnTo>
                      <a:pt x="243" y="103"/>
                    </a:lnTo>
                    <a:lnTo>
                      <a:pt x="243" y="104"/>
                    </a:lnTo>
                    <a:lnTo>
                      <a:pt x="244" y="104"/>
                    </a:lnTo>
                    <a:lnTo>
                      <a:pt x="243" y="105"/>
                    </a:lnTo>
                    <a:lnTo>
                      <a:pt x="244" y="105"/>
                    </a:lnTo>
                    <a:lnTo>
                      <a:pt x="244" y="106"/>
                    </a:lnTo>
                    <a:lnTo>
                      <a:pt x="243" y="106"/>
                    </a:lnTo>
                    <a:lnTo>
                      <a:pt x="244" y="106"/>
                    </a:lnTo>
                    <a:lnTo>
                      <a:pt x="244" y="106"/>
                    </a:lnTo>
                    <a:lnTo>
                      <a:pt x="243" y="106"/>
                    </a:lnTo>
                    <a:lnTo>
                      <a:pt x="244" y="106"/>
                    </a:lnTo>
                    <a:lnTo>
                      <a:pt x="243" y="106"/>
                    </a:lnTo>
                    <a:lnTo>
                      <a:pt x="243" y="107"/>
                    </a:lnTo>
                    <a:lnTo>
                      <a:pt x="244" y="107"/>
                    </a:lnTo>
                    <a:lnTo>
                      <a:pt x="243" y="107"/>
                    </a:lnTo>
                    <a:lnTo>
                      <a:pt x="244" y="108"/>
                    </a:lnTo>
                    <a:lnTo>
                      <a:pt x="243" y="108"/>
                    </a:lnTo>
                    <a:lnTo>
                      <a:pt x="244" y="108"/>
                    </a:lnTo>
                    <a:lnTo>
                      <a:pt x="243" y="109"/>
                    </a:lnTo>
                    <a:lnTo>
                      <a:pt x="244" y="109"/>
                    </a:lnTo>
                    <a:lnTo>
                      <a:pt x="243" y="109"/>
                    </a:lnTo>
                    <a:lnTo>
                      <a:pt x="244" y="109"/>
                    </a:lnTo>
                    <a:lnTo>
                      <a:pt x="243" y="109"/>
                    </a:lnTo>
                    <a:lnTo>
                      <a:pt x="243" y="109"/>
                    </a:lnTo>
                    <a:lnTo>
                      <a:pt x="244" y="110"/>
                    </a:lnTo>
                    <a:lnTo>
                      <a:pt x="243" y="110"/>
                    </a:lnTo>
                    <a:lnTo>
                      <a:pt x="244" y="111"/>
                    </a:lnTo>
                    <a:lnTo>
                      <a:pt x="243" y="112"/>
                    </a:lnTo>
                    <a:lnTo>
                      <a:pt x="244" y="112"/>
                    </a:lnTo>
                    <a:lnTo>
                      <a:pt x="245" y="112"/>
                    </a:lnTo>
                    <a:lnTo>
                      <a:pt x="244" y="112"/>
                    </a:lnTo>
                    <a:lnTo>
                      <a:pt x="245" y="112"/>
                    </a:lnTo>
                    <a:lnTo>
                      <a:pt x="244" y="112"/>
                    </a:lnTo>
                    <a:lnTo>
                      <a:pt x="245" y="113"/>
                    </a:lnTo>
                    <a:lnTo>
                      <a:pt x="245" y="112"/>
                    </a:lnTo>
                    <a:lnTo>
                      <a:pt x="245" y="113"/>
                    </a:lnTo>
                    <a:lnTo>
                      <a:pt x="245" y="114"/>
                    </a:lnTo>
                    <a:lnTo>
                      <a:pt x="246" y="114"/>
                    </a:lnTo>
                    <a:lnTo>
                      <a:pt x="246" y="113"/>
                    </a:lnTo>
                    <a:lnTo>
                      <a:pt x="246" y="114"/>
                    </a:lnTo>
                    <a:lnTo>
                      <a:pt x="246" y="114"/>
                    </a:lnTo>
                    <a:lnTo>
                      <a:pt x="246" y="114"/>
                    </a:lnTo>
                    <a:lnTo>
                      <a:pt x="246" y="114"/>
                    </a:lnTo>
                    <a:lnTo>
                      <a:pt x="246" y="115"/>
                    </a:lnTo>
                    <a:lnTo>
                      <a:pt x="246" y="114"/>
                    </a:lnTo>
                    <a:lnTo>
                      <a:pt x="246" y="115"/>
                    </a:lnTo>
                    <a:lnTo>
                      <a:pt x="246" y="115"/>
                    </a:lnTo>
                    <a:lnTo>
                      <a:pt x="246" y="116"/>
                    </a:lnTo>
                    <a:lnTo>
                      <a:pt x="245" y="116"/>
                    </a:lnTo>
                    <a:lnTo>
                      <a:pt x="246" y="116"/>
                    </a:lnTo>
                    <a:lnTo>
                      <a:pt x="245" y="116"/>
                    </a:lnTo>
                    <a:lnTo>
                      <a:pt x="245" y="117"/>
                    </a:lnTo>
                    <a:lnTo>
                      <a:pt x="246" y="117"/>
                    </a:lnTo>
                    <a:lnTo>
                      <a:pt x="245" y="117"/>
                    </a:lnTo>
                    <a:lnTo>
                      <a:pt x="246" y="117"/>
                    </a:lnTo>
                    <a:lnTo>
                      <a:pt x="245" y="117"/>
                    </a:lnTo>
                    <a:lnTo>
                      <a:pt x="245" y="118"/>
                    </a:lnTo>
                    <a:lnTo>
                      <a:pt x="246" y="118"/>
                    </a:lnTo>
                    <a:lnTo>
                      <a:pt x="245" y="118"/>
                    </a:lnTo>
                    <a:lnTo>
                      <a:pt x="245" y="118"/>
                    </a:lnTo>
                    <a:lnTo>
                      <a:pt x="244" y="119"/>
                    </a:lnTo>
                    <a:lnTo>
                      <a:pt x="245" y="119"/>
                    </a:lnTo>
                    <a:lnTo>
                      <a:pt x="244" y="120"/>
                    </a:lnTo>
                    <a:lnTo>
                      <a:pt x="245" y="120"/>
                    </a:lnTo>
                    <a:lnTo>
                      <a:pt x="244" y="120"/>
                    </a:lnTo>
                    <a:lnTo>
                      <a:pt x="245" y="120"/>
                    </a:lnTo>
                    <a:lnTo>
                      <a:pt x="245" y="121"/>
                    </a:lnTo>
                    <a:lnTo>
                      <a:pt x="245" y="121"/>
                    </a:lnTo>
                    <a:lnTo>
                      <a:pt x="246" y="121"/>
                    </a:lnTo>
                    <a:lnTo>
                      <a:pt x="246" y="122"/>
                    </a:lnTo>
                    <a:lnTo>
                      <a:pt x="245" y="122"/>
                    </a:lnTo>
                    <a:lnTo>
                      <a:pt x="245" y="123"/>
                    </a:lnTo>
                    <a:lnTo>
                      <a:pt x="245" y="124"/>
                    </a:lnTo>
                    <a:lnTo>
                      <a:pt x="245" y="124"/>
                    </a:lnTo>
                    <a:lnTo>
                      <a:pt x="245" y="124"/>
                    </a:lnTo>
                    <a:lnTo>
                      <a:pt x="245" y="125"/>
                    </a:lnTo>
                    <a:lnTo>
                      <a:pt x="245" y="126"/>
                    </a:lnTo>
                    <a:lnTo>
                      <a:pt x="245" y="125"/>
                    </a:lnTo>
                    <a:lnTo>
                      <a:pt x="245" y="126"/>
                    </a:lnTo>
                    <a:lnTo>
                      <a:pt x="244" y="126"/>
                    </a:lnTo>
                    <a:lnTo>
                      <a:pt x="245" y="126"/>
                    </a:lnTo>
                    <a:lnTo>
                      <a:pt x="245" y="127"/>
                    </a:lnTo>
                    <a:lnTo>
                      <a:pt x="244" y="127"/>
                    </a:lnTo>
                    <a:lnTo>
                      <a:pt x="245" y="127"/>
                    </a:lnTo>
                    <a:lnTo>
                      <a:pt x="244" y="127"/>
                    </a:lnTo>
                    <a:lnTo>
                      <a:pt x="244" y="127"/>
                    </a:lnTo>
                    <a:lnTo>
                      <a:pt x="245" y="127"/>
                    </a:lnTo>
                    <a:lnTo>
                      <a:pt x="245" y="128"/>
                    </a:lnTo>
                    <a:lnTo>
                      <a:pt x="244" y="128"/>
                    </a:lnTo>
                    <a:lnTo>
                      <a:pt x="245" y="128"/>
                    </a:lnTo>
                    <a:lnTo>
                      <a:pt x="244" y="128"/>
                    </a:lnTo>
                    <a:lnTo>
                      <a:pt x="245" y="128"/>
                    </a:lnTo>
                    <a:lnTo>
                      <a:pt x="245" y="129"/>
                    </a:lnTo>
                    <a:lnTo>
                      <a:pt x="246" y="129"/>
                    </a:lnTo>
                    <a:lnTo>
                      <a:pt x="245" y="129"/>
                    </a:lnTo>
                    <a:lnTo>
                      <a:pt x="245" y="130"/>
                    </a:lnTo>
                    <a:lnTo>
                      <a:pt x="246" y="129"/>
                    </a:lnTo>
                    <a:lnTo>
                      <a:pt x="246" y="130"/>
                    </a:lnTo>
                    <a:lnTo>
                      <a:pt x="245" y="130"/>
                    </a:lnTo>
                    <a:lnTo>
                      <a:pt x="246" y="130"/>
                    </a:lnTo>
                    <a:lnTo>
                      <a:pt x="246" y="130"/>
                    </a:lnTo>
                    <a:lnTo>
                      <a:pt x="246" y="130"/>
                    </a:lnTo>
                    <a:lnTo>
                      <a:pt x="246" y="130"/>
                    </a:lnTo>
                    <a:lnTo>
                      <a:pt x="246" y="130"/>
                    </a:lnTo>
                    <a:lnTo>
                      <a:pt x="246" y="131"/>
                    </a:lnTo>
                    <a:lnTo>
                      <a:pt x="246" y="131"/>
                    </a:lnTo>
                    <a:lnTo>
                      <a:pt x="246" y="131"/>
                    </a:lnTo>
                    <a:lnTo>
                      <a:pt x="246" y="131"/>
                    </a:lnTo>
                    <a:lnTo>
                      <a:pt x="246" y="131"/>
                    </a:lnTo>
                    <a:lnTo>
                      <a:pt x="246" y="131"/>
                    </a:lnTo>
                    <a:lnTo>
                      <a:pt x="246" y="132"/>
                    </a:lnTo>
                    <a:lnTo>
                      <a:pt x="246" y="133"/>
                    </a:lnTo>
                    <a:lnTo>
                      <a:pt x="246" y="132"/>
                    </a:lnTo>
                    <a:lnTo>
                      <a:pt x="246" y="133"/>
                    </a:lnTo>
                    <a:lnTo>
                      <a:pt x="246" y="134"/>
                    </a:lnTo>
                    <a:lnTo>
                      <a:pt x="246" y="134"/>
                    </a:lnTo>
                    <a:lnTo>
                      <a:pt x="246" y="134"/>
                    </a:lnTo>
                    <a:lnTo>
                      <a:pt x="246" y="134"/>
                    </a:lnTo>
                    <a:lnTo>
                      <a:pt x="246" y="134"/>
                    </a:lnTo>
                    <a:lnTo>
                      <a:pt x="246" y="135"/>
                    </a:lnTo>
                    <a:lnTo>
                      <a:pt x="246" y="134"/>
                    </a:lnTo>
                    <a:lnTo>
                      <a:pt x="246" y="134"/>
                    </a:lnTo>
                    <a:lnTo>
                      <a:pt x="246" y="135"/>
                    </a:lnTo>
                    <a:lnTo>
                      <a:pt x="246" y="135"/>
                    </a:lnTo>
                    <a:lnTo>
                      <a:pt x="246" y="135"/>
                    </a:lnTo>
                    <a:lnTo>
                      <a:pt x="246" y="135"/>
                    </a:lnTo>
                    <a:lnTo>
                      <a:pt x="246" y="135"/>
                    </a:lnTo>
                    <a:lnTo>
                      <a:pt x="246" y="136"/>
                    </a:lnTo>
                    <a:lnTo>
                      <a:pt x="246" y="136"/>
                    </a:lnTo>
                    <a:lnTo>
                      <a:pt x="246" y="136"/>
                    </a:lnTo>
                    <a:lnTo>
                      <a:pt x="246" y="136"/>
                    </a:lnTo>
                    <a:lnTo>
                      <a:pt x="246" y="136"/>
                    </a:lnTo>
                    <a:lnTo>
                      <a:pt x="246" y="137"/>
                    </a:lnTo>
                    <a:lnTo>
                      <a:pt x="247" y="137"/>
                    </a:lnTo>
                    <a:lnTo>
                      <a:pt x="246" y="137"/>
                    </a:lnTo>
                    <a:lnTo>
                      <a:pt x="247" y="137"/>
                    </a:lnTo>
                    <a:lnTo>
                      <a:pt x="246" y="137"/>
                    </a:lnTo>
                    <a:lnTo>
                      <a:pt x="247" y="137"/>
                    </a:lnTo>
                    <a:lnTo>
                      <a:pt x="246" y="137"/>
                    </a:lnTo>
                    <a:lnTo>
                      <a:pt x="247" y="137"/>
                    </a:lnTo>
                    <a:lnTo>
                      <a:pt x="246" y="137"/>
                    </a:lnTo>
                    <a:lnTo>
                      <a:pt x="246" y="138"/>
                    </a:lnTo>
                    <a:lnTo>
                      <a:pt x="247" y="138"/>
                    </a:lnTo>
                    <a:lnTo>
                      <a:pt x="246" y="138"/>
                    </a:lnTo>
                    <a:lnTo>
                      <a:pt x="247" y="138"/>
                    </a:lnTo>
                    <a:lnTo>
                      <a:pt x="246" y="138"/>
                    </a:lnTo>
                    <a:lnTo>
                      <a:pt x="246" y="139"/>
                    </a:lnTo>
                    <a:lnTo>
                      <a:pt x="247" y="139"/>
                    </a:lnTo>
                    <a:lnTo>
                      <a:pt x="246" y="138"/>
                    </a:lnTo>
                    <a:lnTo>
                      <a:pt x="247" y="138"/>
                    </a:lnTo>
                    <a:lnTo>
                      <a:pt x="247" y="139"/>
                    </a:lnTo>
                    <a:lnTo>
                      <a:pt x="247" y="138"/>
                    </a:lnTo>
                    <a:lnTo>
                      <a:pt x="247" y="139"/>
                    </a:lnTo>
                    <a:lnTo>
                      <a:pt x="247" y="139"/>
                    </a:lnTo>
                    <a:lnTo>
                      <a:pt x="248" y="139"/>
                    </a:lnTo>
                    <a:lnTo>
                      <a:pt x="248" y="139"/>
                    </a:lnTo>
                    <a:lnTo>
                      <a:pt x="248" y="139"/>
                    </a:lnTo>
                    <a:lnTo>
                      <a:pt x="247" y="139"/>
                    </a:lnTo>
                    <a:lnTo>
                      <a:pt x="248" y="139"/>
                    </a:lnTo>
                    <a:lnTo>
                      <a:pt x="248" y="140"/>
                    </a:lnTo>
                    <a:lnTo>
                      <a:pt x="249" y="140"/>
                    </a:lnTo>
                    <a:lnTo>
                      <a:pt x="249" y="140"/>
                    </a:lnTo>
                    <a:lnTo>
                      <a:pt x="248" y="140"/>
                    </a:lnTo>
                    <a:lnTo>
                      <a:pt x="249" y="140"/>
                    </a:lnTo>
                    <a:lnTo>
                      <a:pt x="249" y="141"/>
                    </a:lnTo>
                    <a:lnTo>
                      <a:pt x="249" y="142"/>
                    </a:lnTo>
                    <a:lnTo>
                      <a:pt x="249" y="142"/>
                    </a:lnTo>
                    <a:lnTo>
                      <a:pt x="249" y="143"/>
                    </a:lnTo>
                    <a:lnTo>
                      <a:pt x="250" y="143"/>
                    </a:lnTo>
                    <a:lnTo>
                      <a:pt x="250" y="142"/>
                    </a:lnTo>
                    <a:lnTo>
                      <a:pt x="250" y="143"/>
                    </a:lnTo>
                    <a:lnTo>
                      <a:pt x="250" y="143"/>
                    </a:lnTo>
                    <a:lnTo>
                      <a:pt x="251" y="143"/>
                    </a:lnTo>
                    <a:lnTo>
                      <a:pt x="251" y="144"/>
                    </a:lnTo>
                    <a:lnTo>
                      <a:pt x="251" y="143"/>
                    </a:lnTo>
                    <a:lnTo>
                      <a:pt x="251" y="144"/>
                    </a:lnTo>
                    <a:lnTo>
                      <a:pt x="251" y="145"/>
                    </a:lnTo>
                    <a:lnTo>
                      <a:pt x="251" y="146"/>
                    </a:lnTo>
                    <a:lnTo>
                      <a:pt x="251" y="146"/>
                    </a:lnTo>
                    <a:lnTo>
                      <a:pt x="251" y="146"/>
                    </a:lnTo>
                    <a:lnTo>
                      <a:pt x="252" y="146"/>
                    </a:lnTo>
                    <a:lnTo>
                      <a:pt x="252" y="147"/>
                    </a:lnTo>
                    <a:lnTo>
                      <a:pt x="251" y="147"/>
                    </a:lnTo>
                    <a:lnTo>
                      <a:pt x="252" y="147"/>
                    </a:lnTo>
                    <a:lnTo>
                      <a:pt x="251" y="148"/>
                    </a:lnTo>
                    <a:lnTo>
                      <a:pt x="251" y="149"/>
                    </a:lnTo>
                    <a:lnTo>
                      <a:pt x="252" y="149"/>
                    </a:lnTo>
                    <a:lnTo>
                      <a:pt x="252" y="149"/>
                    </a:lnTo>
                    <a:lnTo>
                      <a:pt x="252" y="150"/>
                    </a:lnTo>
                    <a:lnTo>
                      <a:pt x="252" y="151"/>
                    </a:lnTo>
                    <a:lnTo>
                      <a:pt x="252" y="152"/>
                    </a:lnTo>
                    <a:lnTo>
                      <a:pt x="252" y="151"/>
                    </a:lnTo>
                    <a:lnTo>
                      <a:pt x="252" y="152"/>
                    </a:lnTo>
                    <a:lnTo>
                      <a:pt x="252" y="152"/>
                    </a:lnTo>
                    <a:lnTo>
                      <a:pt x="252" y="153"/>
                    </a:lnTo>
                    <a:lnTo>
                      <a:pt x="252" y="153"/>
                    </a:lnTo>
                    <a:lnTo>
                      <a:pt x="252" y="154"/>
                    </a:lnTo>
                    <a:lnTo>
                      <a:pt x="252" y="154"/>
                    </a:lnTo>
                    <a:lnTo>
                      <a:pt x="252" y="155"/>
                    </a:lnTo>
                    <a:lnTo>
                      <a:pt x="252" y="155"/>
                    </a:lnTo>
                    <a:lnTo>
                      <a:pt x="252" y="156"/>
                    </a:lnTo>
                    <a:lnTo>
                      <a:pt x="252" y="157"/>
                    </a:lnTo>
                    <a:lnTo>
                      <a:pt x="252" y="158"/>
                    </a:lnTo>
                    <a:lnTo>
                      <a:pt x="252" y="159"/>
                    </a:lnTo>
                    <a:lnTo>
                      <a:pt x="252" y="160"/>
                    </a:lnTo>
                    <a:lnTo>
                      <a:pt x="252" y="161"/>
                    </a:lnTo>
                    <a:lnTo>
                      <a:pt x="252" y="161"/>
                    </a:lnTo>
                    <a:lnTo>
                      <a:pt x="252" y="161"/>
                    </a:lnTo>
                    <a:lnTo>
                      <a:pt x="252" y="161"/>
                    </a:lnTo>
                    <a:lnTo>
                      <a:pt x="252" y="162"/>
                    </a:lnTo>
                    <a:lnTo>
                      <a:pt x="252" y="163"/>
                    </a:lnTo>
                    <a:lnTo>
                      <a:pt x="251" y="163"/>
                    </a:lnTo>
                    <a:lnTo>
                      <a:pt x="250" y="163"/>
                    </a:lnTo>
                    <a:lnTo>
                      <a:pt x="249" y="163"/>
                    </a:lnTo>
                    <a:lnTo>
                      <a:pt x="245" y="163"/>
                    </a:lnTo>
                    <a:lnTo>
                      <a:pt x="244" y="163"/>
                    </a:lnTo>
                    <a:lnTo>
                      <a:pt x="239" y="163"/>
                    </a:lnTo>
                    <a:lnTo>
                      <a:pt x="238" y="163"/>
                    </a:lnTo>
                    <a:lnTo>
                      <a:pt x="237" y="163"/>
                    </a:lnTo>
                    <a:lnTo>
                      <a:pt x="235" y="163"/>
                    </a:lnTo>
                    <a:lnTo>
                      <a:pt x="235" y="163"/>
                    </a:lnTo>
                    <a:lnTo>
                      <a:pt x="233" y="163"/>
                    </a:lnTo>
                    <a:lnTo>
                      <a:pt x="233" y="163"/>
                    </a:lnTo>
                    <a:lnTo>
                      <a:pt x="230" y="163"/>
                    </a:lnTo>
                    <a:lnTo>
                      <a:pt x="229" y="163"/>
                    </a:lnTo>
                    <a:lnTo>
                      <a:pt x="225" y="163"/>
                    </a:lnTo>
                    <a:lnTo>
                      <a:pt x="220" y="162"/>
                    </a:lnTo>
                    <a:lnTo>
                      <a:pt x="219" y="162"/>
                    </a:lnTo>
                    <a:lnTo>
                      <a:pt x="218" y="162"/>
                    </a:lnTo>
                    <a:lnTo>
                      <a:pt x="215" y="162"/>
                    </a:lnTo>
                    <a:lnTo>
                      <a:pt x="215" y="162"/>
                    </a:lnTo>
                    <a:lnTo>
                      <a:pt x="212" y="162"/>
                    </a:lnTo>
                    <a:lnTo>
                      <a:pt x="210" y="162"/>
                    </a:lnTo>
                    <a:lnTo>
                      <a:pt x="208" y="162"/>
                    </a:lnTo>
                    <a:lnTo>
                      <a:pt x="207" y="162"/>
                    </a:lnTo>
                    <a:lnTo>
                      <a:pt x="204" y="162"/>
                    </a:lnTo>
                    <a:lnTo>
                      <a:pt x="203" y="162"/>
                    </a:lnTo>
                    <a:lnTo>
                      <a:pt x="203" y="162"/>
                    </a:lnTo>
                    <a:lnTo>
                      <a:pt x="202" y="162"/>
                    </a:lnTo>
                    <a:lnTo>
                      <a:pt x="201" y="162"/>
                    </a:lnTo>
                    <a:lnTo>
                      <a:pt x="198" y="162"/>
                    </a:lnTo>
                    <a:lnTo>
                      <a:pt x="197" y="162"/>
                    </a:lnTo>
                    <a:lnTo>
                      <a:pt x="196" y="162"/>
                    </a:lnTo>
                    <a:lnTo>
                      <a:pt x="196" y="162"/>
                    </a:lnTo>
                    <a:lnTo>
                      <a:pt x="195" y="162"/>
                    </a:lnTo>
                    <a:lnTo>
                      <a:pt x="190" y="161"/>
                    </a:lnTo>
                    <a:lnTo>
                      <a:pt x="186" y="161"/>
                    </a:lnTo>
                    <a:lnTo>
                      <a:pt x="185" y="161"/>
                    </a:lnTo>
                    <a:lnTo>
                      <a:pt x="184" y="161"/>
                    </a:lnTo>
                    <a:lnTo>
                      <a:pt x="182" y="161"/>
                    </a:lnTo>
                    <a:lnTo>
                      <a:pt x="182" y="161"/>
                    </a:lnTo>
                    <a:lnTo>
                      <a:pt x="179" y="161"/>
                    </a:lnTo>
                    <a:lnTo>
                      <a:pt x="179" y="161"/>
                    </a:lnTo>
                    <a:lnTo>
                      <a:pt x="178" y="161"/>
                    </a:lnTo>
                    <a:lnTo>
                      <a:pt x="177" y="161"/>
                    </a:lnTo>
                    <a:lnTo>
                      <a:pt x="176" y="161"/>
                    </a:lnTo>
                    <a:lnTo>
                      <a:pt x="176" y="161"/>
                    </a:lnTo>
                    <a:lnTo>
                      <a:pt x="173" y="161"/>
                    </a:lnTo>
                    <a:lnTo>
                      <a:pt x="173" y="161"/>
                    </a:lnTo>
                    <a:lnTo>
                      <a:pt x="173" y="161"/>
                    </a:lnTo>
                    <a:lnTo>
                      <a:pt x="173" y="161"/>
                    </a:lnTo>
                    <a:lnTo>
                      <a:pt x="173" y="161"/>
                    </a:lnTo>
                    <a:lnTo>
                      <a:pt x="173" y="161"/>
                    </a:lnTo>
                    <a:lnTo>
                      <a:pt x="172" y="161"/>
                    </a:lnTo>
                    <a:lnTo>
                      <a:pt x="171" y="161"/>
                    </a:lnTo>
                    <a:lnTo>
                      <a:pt x="169" y="161"/>
                    </a:lnTo>
                    <a:lnTo>
                      <a:pt x="169" y="161"/>
                    </a:lnTo>
                    <a:lnTo>
                      <a:pt x="168" y="161"/>
                    </a:lnTo>
                    <a:lnTo>
                      <a:pt x="168" y="161"/>
                    </a:lnTo>
                    <a:lnTo>
                      <a:pt x="166" y="161"/>
                    </a:lnTo>
                    <a:lnTo>
                      <a:pt x="165" y="161"/>
                    </a:lnTo>
                    <a:lnTo>
                      <a:pt x="163" y="161"/>
                    </a:lnTo>
                    <a:lnTo>
                      <a:pt x="163" y="161"/>
                    </a:lnTo>
                    <a:lnTo>
                      <a:pt x="162" y="161"/>
                    </a:lnTo>
                    <a:lnTo>
                      <a:pt x="161" y="161"/>
                    </a:lnTo>
                    <a:lnTo>
                      <a:pt x="160" y="161"/>
                    </a:lnTo>
                    <a:lnTo>
                      <a:pt x="160" y="161"/>
                    </a:lnTo>
                    <a:lnTo>
                      <a:pt x="159" y="161"/>
                    </a:lnTo>
                    <a:lnTo>
                      <a:pt x="157" y="161"/>
                    </a:lnTo>
                    <a:lnTo>
                      <a:pt x="157" y="161"/>
                    </a:lnTo>
                    <a:lnTo>
                      <a:pt x="156" y="161"/>
                    </a:lnTo>
                    <a:lnTo>
                      <a:pt x="154" y="161"/>
                    </a:lnTo>
                    <a:lnTo>
                      <a:pt x="154" y="161"/>
                    </a:lnTo>
                    <a:lnTo>
                      <a:pt x="153" y="161"/>
                    </a:lnTo>
                    <a:lnTo>
                      <a:pt x="152" y="161"/>
                    </a:lnTo>
                    <a:lnTo>
                      <a:pt x="151" y="161"/>
                    </a:lnTo>
                    <a:lnTo>
                      <a:pt x="151" y="161"/>
                    </a:lnTo>
                    <a:lnTo>
                      <a:pt x="151" y="161"/>
                    </a:lnTo>
                    <a:lnTo>
                      <a:pt x="150" y="161"/>
                    </a:lnTo>
                    <a:lnTo>
                      <a:pt x="149" y="161"/>
                    </a:lnTo>
                    <a:lnTo>
                      <a:pt x="148" y="161"/>
                    </a:lnTo>
                    <a:lnTo>
                      <a:pt x="145" y="161"/>
                    </a:lnTo>
                    <a:lnTo>
                      <a:pt x="141" y="161"/>
                    </a:lnTo>
                    <a:lnTo>
                      <a:pt x="140" y="161"/>
                    </a:lnTo>
                    <a:lnTo>
                      <a:pt x="139" y="160"/>
                    </a:lnTo>
                    <a:lnTo>
                      <a:pt x="138" y="160"/>
                    </a:lnTo>
                    <a:lnTo>
                      <a:pt x="137" y="160"/>
                    </a:lnTo>
                    <a:lnTo>
                      <a:pt x="136" y="160"/>
                    </a:lnTo>
                    <a:lnTo>
                      <a:pt x="136" y="160"/>
                    </a:lnTo>
                    <a:lnTo>
                      <a:pt x="135" y="160"/>
                    </a:lnTo>
                    <a:lnTo>
                      <a:pt x="135" y="160"/>
                    </a:lnTo>
                    <a:lnTo>
                      <a:pt x="134" y="160"/>
                    </a:lnTo>
                    <a:lnTo>
                      <a:pt x="133" y="160"/>
                    </a:lnTo>
                    <a:lnTo>
                      <a:pt x="133" y="160"/>
                    </a:lnTo>
                    <a:lnTo>
                      <a:pt x="132" y="160"/>
                    </a:lnTo>
                    <a:lnTo>
                      <a:pt x="131" y="160"/>
                    </a:lnTo>
                    <a:lnTo>
                      <a:pt x="130" y="160"/>
                    </a:lnTo>
                    <a:lnTo>
                      <a:pt x="129" y="160"/>
                    </a:lnTo>
                    <a:lnTo>
                      <a:pt x="128" y="160"/>
                    </a:lnTo>
                    <a:lnTo>
                      <a:pt x="127" y="160"/>
                    </a:lnTo>
                    <a:lnTo>
                      <a:pt x="126" y="160"/>
                    </a:lnTo>
                    <a:lnTo>
                      <a:pt x="124" y="159"/>
                    </a:lnTo>
                    <a:lnTo>
                      <a:pt x="121" y="159"/>
                    </a:lnTo>
                    <a:lnTo>
                      <a:pt x="121" y="159"/>
                    </a:lnTo>
                    <a:lnTo>
                      <a:pt x="120" y="159"/>
                    </a:lnTo>
                    <a:lnTo>
                      <a:pt x="119" y="159"/>
                    </a:lnTo>
                    <a:lnTo>
                      <a:pt x="118" y="159"/>
                    </a:lnTo>
                    <a:lnTo>
                      <a:pt x="118" y="159"/>
                    </a:lnTo>
                    <a:lnTo>
                      <a:pt x="117" y="159"/>
                    </a:lnTo>
                    <a:lnTo>
                      <a:pt x="115" y="159"/>
                    </a:lnTo>
                    <a:lnTo>
                      <a:pt x="114" y="159"/>
                    </a:lnTo>
                    <a:lnTo>
                      <a:pt x="114" y="159"/>
                    </a:lnTo>
                    <a:lnTo>
                      <a:pt x="111" y="158"/>
                    </a:lnTo>
                    <a:lnTo>
                      <a:pt x="111" y="158"/>
                    </a:lnTo>
                    <a:lnTo>
                      <a:pt x="110" y="158"/>
                    </a:lnTo>
                    <a:lnTo>
                      <a:pt x="109" y="158"/>
                    </a:lnTo>
                    <a:lnTo>
                      <a:pt x="108" y="158"/>
                    </a:lnTo>
                    <a:lnTo>
                      <a:pt x="107" y="158"/>
                    </a:lnTo>
                    <a:lnTo>
                      <a:pt x="107" y="158"/>
                    </a:lnTo>
                    <a:lnTo>
                      <a:pt x="106" y="158"/>
                    </a:lnTo>
                    <a:lnTo>
                      <a:pt x="104" y="158"/>
                    </a:lnTo>
                    <a:lnTo>
                      <a:pt x="103" y="158"/>
                    </a:lnTo>
                    <a:lnTo>
                      <a:pt x="102" y="158"/>
                    </a:lnTo>
                    <a:lnTo>
                      <a:pt x="102" y="158"/>
                    </a:lnTo>
                    <a:lnTo>
                      <a:pt x="101" y="158"/>
                    </a:lnTo>
                    <a:lnTo>
                      <a:pt x="100" y="158"/>
                    </a:lnTo>
                    <a:lnTo>
                      <a:pt x="99" y="158"/>
                    </a:lnTo>
                    <a:lnTo>
                      <a:pt x="98" y="158"/>
                    </a:lnTo>
                    <a:lnTo>
                      <a:pt x="97" y="158"/>
                    </a:lnTo>
                    <a:lnTo>
                      <a:pt x="96" y="158"/>
                    </a:lnTo>
                    <a:lnTo>
                      <a:pt x="96" y="158"/>
                    </a:lnTo>
                    <a:lnTo>
                      <a:pt x="96" y="158"/>
                    </a:lnTo>
                    <a:lnTo>
                      <a:pt x="95" y="158"/>
                    </a:lnTo>
                    <a:lnTo>
                      <a:pt x="94" y="158"/>
                    </a:lnTo>
                    <a:lnTo>
                      <a:pt x="93" y="158"/>
                    </a:lnTo>
                    <a:lnTo>
                      <a:pt x="93" y="158"/>
                    </a:lnTo>
                    <a:lnTo>
                      <a:pt x="91" y="158"/>
                    </a:lnTo>
                    <a:lnTo>
                      <a:pt x="90" y="158"/>
                    </a:lnTo>
                    <a:lnTo>
                      <a:pt x="90" y="158"/>
                    </a:lnTo>
                    <a:lnTo>
                      <a:pt x="90" y="158"/>
                    </a:lnTo>
                    <a:lnTo>
                      <a:pt x="88" y="158"/>
                    </a:lnTo>
                    <a:lnTo>
                      <a:pt x="87" y="158"/>
                    </a:lnTo>
                    <a:lnTo>
                      <a:pt x="87" y="157"/>
                    </a:lnTo>
                    <a:lnTo>
                      <a:pt x="86" y="157"/>
                    </a:lnTo>
                    <a:lnTo>
                      <a:pt x="85" y="157"/>
                    </a:lnTo>
                    <a:lnTo>
                      <a:pt x="85" y="157"/>
                    </a:lnTo>
                    <a:lnTo>
                      <a:pt x="84" y="157"/>
                    </a:lnTo>
                    <a:lnTo>
                      <a:pt x="84" y="157"/>
                    </a:lnTo>
                    <a:lnTo>
                      <a:pt x="82" y="157"/>
                    </a:lnTo>
                    <a:lnTo>
                      <a:pt x="81" y="157"/>
                    </a:lnTo>
                    <a:lnTo>
                      <a:pt x="81" y="157"/>
                    </a:lnTo>
                    <a:lnTo>
                      <a:pt x="80" y="157"/>
                    </a:lnTo>
                    <a:lnTo>
                      <a:pt x="79" y="157"/>
                    </a:lnTo>
                    <a:lnTo>
                      <a:pt x="79" y="157"/>
                    </a:lnTo>
                    <a:lnTo>
                      <a:pt x="78" y="157"/>
                    </a:lnTo>
                    <a:lnTo>
                      <a:pt x="78" y="157"/>
                    </a:lnTo>
                    <a:lnTo>
                      <a:pt x="77" y="157"/>
                    </a:lnTo>
                    <a:lnTo>
                      <a:pt x="77" y="156"/>
                    </a:lnTo>
                    <a:lnTo>
                      <a:pt x="76" y="156"/>
                    </a:lnTo>
                    <a:lnTo>
                      <a:pt x="75" y="156"/>
                    </a:lnTo>
                    <a:lnTo>
                      <a:pt x="75" y="156"/>
                    </a:lnTo>
                    <a:lnTo>
                      <a:pt x="74" y="156"/>
                    </a:lnTo>
                    <a:lnTo>
                      <a:pt x="74" y="156"/>
                    </a:lnTo>
                    <a:lnTo>
                      <a:pt x="73" y="156"/>
                    </a:lnTo>
                    <a:lnTo>
                      <a:pt x="72" y="156"/>
                    </a:lnTo>
                    <a:lnTo>
                      <a:pt x="71" y="156"/>
                    </a:lnTo>
                    <a:lnTo>
                      <a:pt x="70" y="156"/>
                    </a:lnTo>
                    <a:lnTo>
                      <a:pt x="69" y="156"/>
                    </a:lnTo>
                    <a:lnTo>
                      <a:pt x="69" y="156"/>
                    </a:lnTo>
                    <a:lnTo>
                      <a:pt x="68" y="156"/>
                    </a:lnTo>
                    <a:lnTo>
                      <a:pt x="68" y="156"/>
                    </a:lnTo>
                    <a:lnTo>
                      <a:pt x="67" y="156"/>
                    </a:lnTo>
                    <a:lnTo>
                      <a:pt x="66" y="155"/>
                    </a:lnTo>
                    <a:lnTo>
                      <a:pt x="64" y="155"/>
                    </a:lnTo>
                    <a:lnTo>
                      <a:pt x="63" y="155"/>
                    </a:lnTo>
                    <a:lnTo>
                      <a:pt x="63" y="155"/>
                    </a:lnTo>
                    <a:lnTo>
                      <a:pt x="61" y="155"/>
                    </a:lnTo>
                    <a:lnTo>
                      <a:pt x="60" y="155"/>
                    </a:lnTo>
                    <a:lnTo>
                      <a:pt x="58" y="155"/>
                    </a:lnTo>
                    <a:lnTo>
                      <a:pt x="57" y="155"/>
                    </a:lnTo>
                    <a:lnTo>
                      <a:pt x="57" y="155"/>
                    </a:lnTo>
                    <a:lnTo>
                      <a:pt x="57" y="155"/>
                    </a:lnTo>
                    <a:lnTo>
                      <a:pt x="55" y="155"/>
                    </a:lnTo>
                    <a:lnTo>
                      <a:pt x="54" y="155"/>
                    </a:lnTo>
                    <a:lnTo>
                      <a:pt x="53" y="155"/>
                    </a:lnTo>
                    <a:lnTo>
                      <a:pt x="51" y="155"/>
                    </a:lnTo>
                    <a:lnTo>
                      <a:pt x="50" y="155"/>
                    </a:lnTo>
                    <a:lnTo>
                      <a:pt x="50" y="155"/>
                    </a:lnTo>
                    <a:lnTo>
                      <a:pt x="49" y="155"/>
                    </a:lnTo>
                    <a:lnTo>
                      <a:pt x="47" y="155"/>
                    </a:lnTo>
                    <a:lnTo>
                      <a:pt x="47" y="154"/>
                    </a:lnTo>
                    <a:lnTo>
                      <a:pt x="46" y="154"/>
                    </a:lnTo>
                    <a:lnTo>
                      <a:pt x="45" y="154"/>
                    </a:lnTo>
                    <a:lnTo>
                      <a:pt x="39" y="154"/>
                    </a:lnTo>
                    <a:lnTo>
                      <a:pt x="38" y="154"/>
                    </a:lnTo>
                    <a:lnTo>
                      <a:pt x="37" y="154"/>
                    </a:lnTo>
                    <a:lnTo>
                      <a:pt x="35" y="154"/>
                    </a:lnTo>
                    <a:lnTo>
                      <a:pt x="33" y="154"/>
                    </a:lnTo>
                    <a:lnTo>
                      <a:pt x="30" y="154"/>
                    </a:lnTo>
                    <a:lnTo>
                      <a:pt x="29" y="154"/>
                    </a:lnTo>
                    <a:lnTo>
                      <a:pt x="26" y="153"/>
                    </a:lnTo>
                    <a:lnTo>
                      <a:pt x="23" y="153"/>
                    </a:lnTo>
                    <a:lnTo>
                      <a:pt x="21" y="153"/>
                    </a:lnTo>
                    <a:lnTo>
                      <a:pt x="20" y="153"/>
                    </a:lnTo>
                    <a:lnTo>
                      <a:pt x="19" y="152"/>
                    </a:lnTo>
                    <a:lnTo>
                      <a:pt x="18" y="152"/>
                    </a:lnTo>
                    <a:lnTo>
                      <a:pt x="18" y="152"/>
                    </a:lnTo>
                    <a:lnTo>
                      <a:pt x="17" y="152"/>
                    </a:lnTo>
                    <a:lnTo>
                      <a:pt x="16" y="152"/>
                    </a:lnTo>
                    <a:lnTo>
                      <a:pt x="15" y="152"/>
                    </a:lnTo>
                    <a:lnTo>
                      <a:pt x="10" y="152"/>
                    </a:lnTo>
                    <a:lnTo>
                      <a:pt x="8" y="152"/>
                    </a:lnTo>
                    <a:lnTo>
                      <a:pt x="7" y="152"/>
                    </a:lnTo>
                    <a:lnTo>
                      <a:pt x="6" y="152"/>
                    </a:lnTo>
                    <a:lnTo>
                      <a:pt x="5" y="152"/>
                    </a:lnTo>
                    <a:lnTo>
                      <a:pt x="5" y="152"/>
                    </a:lnTo>
                    <a:lnTo>
                      <a:pt x="2" y="151"/>
                    </a:lnTo>
                    <a:lnTo>
                      <a:pt x="0" y="151"/>
                    </a:lnTo>
                    <a:lnTo>
                      <a:pt x="0" y="150"/>
                    </a:lnTo>
                    <a:lnTo>
                      <a:pt x="0" y="149"/>
                    </a:lnTo>
                    <a:lnTo>
                      <a:pt x="0" y="148"/>
                    </a:lnTo>
                    <a:lnTo>
                      <a:pt x="0" y="147"/>
                    </a:lnTo>
                    <a:lnTo>
                      <a:pt x="0" y="146"/>
                    </a:lnTo>
                    <a:lnTo>
                      <a:pt x="0" y="146"/>
                    </a:lnTo>
                    <a:lnTo>
                      <a:pt x="0" y="146"/>
                    </a:lnTo>
                    <a:lnTo>
                      <a:pt x="0" y="145"/>
                    </a:lnTo>
                    <a:lnTo>
                      <a:pt x="1" y="142"/>
                    </a:lnTo>
                    <a:lnTo>
                      <a:pt x="1" y="137"/>
                    </a:lnTo>
                    <a:lnTo>
                      <a:pt x="1" y="136"/>
                    </a:lnTo>
                    <a:lnTo>
                      <a:pt x="2" y="134"/>
                    </a:lnTo>
                    <a:lnTo>
                      <a:pt x="2" y="131"/>
                    </a:lnTo>
                    <a:lnTo>
                      <a:pt x="2" y="131"/>
                    </a:lnTo>
                    <a:lnTo>
                      <a:pt x="2" y="130"/>
                    </a:lnTo>
                    <a:lnTo>
                      <a:pt x="2" y="130"/>
                    </a:lnTo>
                    <a:lnTo>
                      <a:pt x="2" y="129"/>
                    </a:lnTo>
                    <a:lnTo>
                      <a:pt x="2" y="127"/>
                    </a:lnTo>
                    <a:lnTo>
                      <a:pt x="2" y="126"/>
                    </a:lnTo>
                    <a:lnTo>
                      <a:pt x="2" y="125"/>
                    </a:lnTo>
                    <a:lnTo>
                      <a:pt x="2" y="124"/>
                    </a:lnTo>
                    <a:lnTo>
                      <a:pt x="2" y="123"/>
                    </a:lnTo>
                    <a:lnTo>
                      <a:pt x="2" y="121"/>
                    </a:lnTo>
                    <a:lnTo>
                      <a:pt x="2" y="118"/>
                    </a:lnTo>
                    <a:lnTo>
                      <a:pt x="2" y="118"/>
                    </a:lnTo>
                    <a:lnTo>
                      <a:pt x="2" y="117"/>
                    </a:lnTo>
                    <a:lnTo>
                      <a:pt x="2" y="116"/>
                    </a:lnTo>
                    <a:lnTo>
                      <a:pt x="3" y="109"/>
                    </a:lnTo>
                    <a:lnTo>
                      <a:pt x="3" y="109"/>
                    </a:lnTo>
                    <a:lnTo>
                      <a:pt x="3" y="108"/>
                    </a:lnTo>
                    <a:lnTo>
                      <a:pt x="3" y="107"/>
                    </a:lnTo>
                    <a:lnTo>
                      <a:pt x="3" y="106"/>
                    </a:lnTo>
                    <a:lnTo>
                      <a:pt x="3" y="106"/>
                    </a:lnTo>
                    <a:lnTo>
                      <a:pt x="4" y="100"/>
                    </a:lnTo>
                    <a:lnTo>
                      <a:pt x="4" y="99"/>
                    </a:lnTo>
                    <a:lnTo>
                      <a:pt x="4" y="98"/>
                    </a:lnTo>
                    <a:lnTo>
                      <a:pt x="4" y="97"/>
                    </a:lnTo>
                    <a:lnTo>
                      <a:pt x="4" y="97"/>
                    </a:lnTo>
                    <a:lnTo>
                      <a:pt x="5" y="94"/>
                    </a:lnTo>
                    <a:lnTo>
                      <a:pt x="5" y="93"/>
                    </a:lnTo>
                    <a:lnTo>
                      <a:pt x="5" y="88"/>
                    </a:lnTo>
                    <a:lnTo>
                      <a:pt x="5" y="85"/>
                    </a:lnTo>
                    <a:lnTo>
                      <a:pt x="5" y="82"/>
                    </a:lnTo>
                    <a:lnTo>
                      <a:pt x="5" y="82"/>
                    </a:lnTo>
                    <a:lnTo>
                      <a:pt x="5" y="80"/>
                    </a:lnTo>
                    <a:lnTo>
                      <a:pt x="6" y="79"/>
                    </a:lnTo>
                    <a:lnTo>
                      <a:pt x="6" y="79"/>
                    </a:lnTo>
                    <a:lnTo>
                      <a:pt x="6" y="77"/>
                    </a:lnTo>
                    <a:lnTo>
                      <a:pt x="6" y="76"/>
                    </a:lnTo>
                    <a:lnTo>
                      <a:pt x="6" y="76"/>
                    </a:lnTo>
                    <a:lnTo>
                      <a:pt x="6" y="75"/>
                    </a:lnTo>
                    <a:lnTo>
                      <a:pt x="6" y="74"/>
                    </a:lnTo>
                    <a:lnTo>
                      <a:pt x="7" y="69"/>
                    </a:lnTo>
                    <a:lnTo>
                      <a:pt x="7" y="68"/>
                    </a:lnTo>
                    <a:lnTo>
                      <a:pt x="7" y="67"/>
                    </a:lnTo>
                    <a:lnTo>
                      <a:pt x="7" y="62"/>
                    </a:lnTo>
                    <a:lnTo>
                      <a:pt x="7" y="61"/>
                    </a:lnTo>
                    <a:lnTo>
                      <a:pt x="7" y="59"/>
                    </a:lnTo>
                    <a:lnTo>
                      <a:pt x="7" y="58"/>
                    </a:lnTo>
                    <a:lnTo>
                      <a:pt x="7" y="58"/>
                    </a:lnTo>
                    <a:lnTo>
                      <a:pt x="7" y="57"/>
                    </a:lnTo>
                    <a:lnTo>
                      <a:pt x="7" y="56"/>
                    </a:lnTo>
                    <a:lnTo>
                      <a:pt x="8" y="56"/>
                    </a:lnTo>
                    <a:lnTo>
                      <a:pt x="8" y="56"/>
                    </a:lnTo>
                    <a:lnTo>
                      <a:pt x="8" y="55"/>
                    </a:lnTo>
                    <a:lnTo>
                      <a:pt x="8" y="55"/>
                    </a:lnTo>
                    <a:lnTo>
                      <a:pt x="8" y="53"/>
                    </a:lnTo>
                    <a:lnTo>
                      <a:pt x="8" y="52"/>
                    </a:lnTo>
                    <a:lnTo>
                      <a:pt x="8" y="52"/>
                    </a:lnTo>
                    <a:lnTo>
                      <a:pt x="8" y="51"/>
                    </a:lnTo>
                    <a:lnTo>
                      <a:pt x="8" y="50"/>
                    </a:lnTo>
                    <a:lnTo>
                      <a:pt x="8" y="49"/>
                    </a:lnTo>
                    <a:lnTo>
                      <a:pt x="8" y="49"/>
                    </a:lnTo>
                    <a:lnTo>
                      <a:pt x="8" y="48"/>
                    </a:lnTo>
                    <a:lnTo>
                      <a:pt x="8" y="43"/>
                    </a:lnTo>
                    <a:lnTo>
                      <a:pt x="8" y="43"/>
                    </a:lnTo>
                    <a:lnTo>
                      <a:pt x="8" y="41"/>
                    </a:lnTo>
                    <a:lnTo>
                      <a:pt x="8" y="40"/>
                    </a:lnTo>
                    <a:lnTo>
                      <a:pt x="8" y="40"/>
                    </a:lnTo>
                    <a:lnTo>
                      <a:pt x="8" y="40"/>
                    </a:lnTo>
                    <a:lnTo>
                      <a:pt x="9" y="38"/>
                    </a:lnTo>
                    <a:lnTo>
                      <a:pt x="9" y="37"/>
                    </a:lnTo>
                    <a:lnTo>
                      <a:pt x="9" y="37"/>
                    </a:lnTo>
                    <a:lnTo>
                      <a:pt x="9" y="36"/>
                    </a:lnTo>
                    <a:lnTo>
                      <a:pt x="9" y="35"/>
                    </a:lnTo>
                    <a:lnTo>
                      <a:pt x="9" y="34"/>
                    </a:lnTo>
                    <a:lnTo>
                      <a:pt x="9" y="34"/>
                    </a:lnTo>
                    <a:lnTo>
                      <a:pt x="9" y="33"/>
                    </a:lnTo>
                    <a:lnTo>
                      <a:pt x="9" y="33"/>
                    </a:lnTo>
                    <a:lnTo>
                      <a:pt x="9" y="31"/>
                    </a:lnTo>
                    <a:lnTo>
                      <a:pt x="9" y="30"/>
                    </a:lnTo>
                    <a:lnTo>
                      <a:pt x="10" y="30"/>
                    </a:lnTo>
                    <a:lnTo>
                      <a:pt x="10" y="30"/>
                    </a:lnTo>
                    <a:lnTo>
                      <a:pt x="10" y="29"/>
                    </a:lnTo>
                    <a:lnTo>
                      <a:pt x="10" y="28"/>
                    </a:lnTo>
                    <a:lnTo>
                      <a:pt x="10" y="27"/>
                    </a:lnTo>
                    <a:lnTo>
                      <a:pt x="10" y="27"/>
                    </a:lnTo>
                    <a:lnTo>
                      <a:pt x="10" y="26"/>
                    </a:lnTo>
                    <a:lnTo>
                      <a:pt x="10" y="25"/>
                    </a:lnTo>
                    <a:lnTo>
                      <a:pt x="10" y="25"/>
                    </a:lnTo>
                    <a:lnTo>
                      <a:pt x="10" y="24"/>
                    </a:lnTo>
                    <a:lnTo>
                      <a:pt x="10" y="24"/>
                    </a:lnTo>
                    <a:lnTo>
                      <a:pt x="10" y="23"/>
                    </a:lnTo>
                    <a:lnTo>
                      <a:pt x="10" y="22"/>
                    </a:lnTo>
                    <a:lnTo>
                      <a:pt x="11" y="21"/>
                    </a:lnTo>
                    <a:lnTo>
                      <a:pt x="11" y="21"/>
                    </a:lnTo>
                    <a:lnTo>
                      <a:pt x="11" y="20"/>
                    </a:lnTo>
                    <a:lnTo>
                      <a:pt x="11" y="19"/>
                    </a:lnTo>
                    <a:lnTo>
                      <a:pt x="11" y="18"/>
                    </a:lnTo>
                    <a:lnTo>
                      <a:pt x="11" y="18"/>
                    </a:lnTo>
                    <a:lnTo>
                      <a:pt x="11" y="8"/>
                    </a:lnTo>
                    <a:lnTo>
                      <a:pt x="11" y="6"/>
                    </a:lnTo>
                    <a:lnTo>
                      <a:pt x="12" y="5"/>
                    </a:lnTo>
                    <a:lnTo>
                      <a:pt x="12"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4" name="Freeform 362"/>
              <p:cNvSpPr>
                <a:spLocks/>
              </p:cNvSpPr>
              <p:nvPr/>
            </p:nvSpPr>
            <p:spPr bwMode="auto">
              <a:xfrm>
                <a:off x="4027" y="987"/>
                <a:ext cx="252" cy="163"/>
              </a:xfrm>
              <a:custGeom>
                <a:avLst/>
                <a:gdLst>
                  <a:gd name="T0" fmla="*/ 47 w 252"/>
                  <a:gd name="T1" fmla="*/ 3 h 163"/>
                  <a:gd name="T2" fmla="*/ 128 w 252"/>
                  <a:gd name="T3" fmla="*/ 8 h 163"/>
                  <a:gd name="T4" fmla="*/ 230 w 252"/>
                  <a:gd name="T5" fmla="*/ 12 h 163"/>
                  <a:gd name="T6" fmla="*/ 232 w 252"/>
                  <a:gd name="T7" fmla="*/ 16 h 163"/>
                  <a:gd name="T8" fmla="*/ 234 w 252"/>
                  <a:gd name="T9" fmla="*/ 21 h 163"/>
                  <a:gd name="T10" fmla="*/ 235 w 252"/>
                  <a:gd name="T11" fmla="*/ 27 h 163"/>
                  <a:gd name="T12" fmla="*/ 234 w 252"/>
                  <a:gd name="T13" fmla="*/ 31 h 163"/>
                  <a:gd name="T14" fmla="*/ 234 w 252"/>
                  <a:gd name="T15" fmla="*/ 34 h 163"/>
                  <a:gd name="T16" fmla="*/ 234 w 252"/>
                  <a:gd name="T17" fmla="*/ 38 h 163"/>
                  <a:gd name="T18" fmla="*/ 234 w 252"/>
                  <a:gd name="T19" fmla="*/ 41 h 163"/>
                  <a:gd name="T20" fmla="*/ 235 w 252"/>
                  <a:gd name="T21" fmla="*/ 46 h 163"/>
                  <a:gd name="T22" fmla="*/ 234 w 252"/>
                  <a:gd name="T23" fmla="*/ 49 h 163"/>
                  <a:gd name="T24" fmla="*/ 234 w 252"/>
                  <a:gd name="T25" fmla="*/ 52 h 163"/>
                  <a:gd name="T26" fmla="*/ 235 w 252"/>
                  <a:gd name="T27" fmla="*/ 57 h 163"/>
                  <a:gd name="T28" fmla="*/ 237 w 252"/>
                  <a:gd name="T29" fmla="*/ 64 h 163"/>
                  <a:gd name="T30" fmla="*/ 240 w 252"/>
                  <a:gd name="T31" fmla="*/ 71 h 163"/>
                  <a:gd name="T32" fmla="*/ 240 w 252"/>
                  <a:gd name="T33" fmla="*/ 76 h 163"/>
                  <a:gd name="T34" fmla="*/ 243 w 252"/>
                  <a:gd name="T35" fmla="*/ 79 h 163"/>
                  <a:gd name="T36" fmla="*/ 243 w 252"/>
                  <a:gd name="T37" fmla="*/ 84 h 163"/>
                  <a:gd name="T38" fmla="*/ 243 w 252"/>
                  <a:gd name="T39" fmla="*/ 87 h 163"/>
                  <a:gd name="T40" fmla="*/ 243 w 252"/>
                  <a:gd name="T41" fmla="*/ 91 h 163"/>
                  <a:gd name="T42" fmla="*/ 243 w 252"/>
                  <a:gd name="T43" fmla="*/ 94 h 163"/>
                  <a:gd name="T44" fmla="*/ 243 w 252"/>
                  <a:gd name="T45" fmla="*/ 97 h 163"/>
                  <a:gd name="T46" fmla="*/ 243 w 252"/>
                  <a:gd name="T47" fmla="*/ 100 h 163"/>
                  <a:gd name="T48" fmla="*/ 243 w 252"/>
                  <a:gd name="T49" fmla="*/ 102 h 163"/>
                  <a:gd name="T50" fmla="*/ 244 w 252"/>
                  <a:gd name="T51" fmla="*/ 106 h 163"/>
                  <a:gd name="T52" fmla="*/ 244 w 252"/>
                  <a:gd name="T53" fmla="*/ 110 h 163"/>
                  <a:gd name="T54" fmla="*/ 246 w 252"/>
                  <a:gd name="T55" fmla="*/ 113 h 163"/>
                  <a:gd name="T56" fmla="*/ 246 w 252"/>
                  <a:gd name="T57" fmla="*/ 117 h 163"/>
                  <a:gd name="T58" fmla="*/ 245 w 252"/>
                  <a:gd name="T59" fmla="*/ 121 h 163"/>
                  <a:gd name="T60" fmla="*/ 245 w 252"/>
                  <a:gd name="T61" fmla="*/ 126 h 163"/>
                  <a:gd name="T62" fmla="*/ 245 w 252"/>
                  <a:gd name="T63" fmla="*/ 129 h 163"/>
                  <a:gd name="T64" fmla="*/ 246 w 252"/>
                  <a:gd name="T65" fmla="*/ 131 h 163"/>
                  <a:gd name="T66" fmla="*/ 246 w 252"/>
                  <a:gd name="T67" fmla="*/ 135 h 163"/>
                  <a:gd name="T68" fmla="*/ 246 w 252"/>
                  <a:gd name="T69" fmla="*/ 137 h 163"/>
                  <a:gd name="T70" fmla="*/ 247 w 252"/>
                  <a:gd name="T71" fmla="*/ 139 h 163"/>
                  <a:gd name="T72" fmla="*/ 249 w 252"/>
                  <a:gd name="T73" fmla="*/ 141 h 163"/>
                  <a:gd name="T74" fmla="*/ 251 w 252"/>
                  <a:gd name="T75" fmla="*/ 146 h 163"/>
                  <a:gd name="T76" fmla="*/ 252 w 252"/>
                  <a:gd name="T77" fmla="*/ 152 h 163"/>
                  <a:gd name="T78" fmla="*/ 252 w 252"/>
                  <a:gd name="T79" fmla="*/ 161 h 163"/>
                  <a:gd name="T80" fmla="*/ 235 w 252"/>
                  <a:gd name="T81" fmla="*/ 163 h 163"/>
                  <a:gd name="T82" fmla="*/ 207 w 252"/>
                  <a:gd name="T83" fmla="*/ 162 h 163"/>
                  <a:gd name="T84" fmla="*/ 184 w 252"/>
                  <a:gd name="T85" fmla="*/ 161 h 163"/>
                  <a:gd name="T86" fmla="*/ 173 w 252"/>
                  <a:gd name="T87" fmla="*/ 161 h 163"/>
                  <a:gd name="T88" fmla="*/ 160 w 252"/>
                  <a:gd name="T89" fmla="*/ 161 h 163"/>
                  <a:gd name="T90" fmla="*/ 148 w 252"/>
                  <a:gd name="T91" fmla="*/ 161 h 163"/>
                  <a:gd name="T92" fmla="*/ 132 w 252"/>
                  <a:gd name="T93" fmla="*/ 160 h 163"/>
                  <a:gd name="T94" fmla="*/ 117 w 252"/>
                  <a:gd name="T95" fmla="*/ 159 h 163"/>
                  <a:gd name="T96" fmla="*/ 102 w 252"/>
                  <a:gd name="T97" fmla="*/ 158 h 163"/>
                  <a:gd name="T98" fmla="*/ 91 w 252"/>
                  <a:gd name="T99" fmla="*/ 158 h 163"/>
                  <a:gd name="T100" fmla="*/ 81 w 252"/>
                  <a:gd name="T101" fmla="*/ 157 h 163"/>
                  <a:gd name="T102" fmla="*/ 72 w 252"/>
                  <a:gd name="T103" fmla="*/ 156 h 163"/>
                  <a:gd name="T104" fmla="*/ 58 w 252"/>
                  <a:gd name="T105" fmla="*/ 155 h 163"/>
                  <a:gd name="T106" fmla="*/ 45 w 252"/>
                  <a:gd name="T107" fmla="*/ 154 h 163"/>
                  <a:gd name="T108" fmla="*/ 18 w 252"/>
                  <a:gd name="T109" fmla="*/ 152 h 163"/>
                  <a:gd name="T110" fmla="*/ 0 w 252"/>
                  <a:gd name="T111" fmla="*/ 148 h 163"/>
                  <a:gd name="T112" fmla="*/ 2 w 252"/>
                  <a:gd name="T113" fmla="*/ 129 h 163"/>
                  <a:gd name="T114" fmla="*/ 3 w 252"/>
                  <a:gd name="T115" fmla="*/ 107 h 163"/>
                  <a:gd name="T116" fmla="*/ 5 w 252"/>
                  <a:gd name="T117" fmla="*/ 80 h 163"/>
                  <a:gd name="T118" fmla="*/ 7 w 252"/>
                  <a:gd name="T119" fmla="*/ 58 h 163"/>
                  <a:gd name="T120" fmla="*/ 8 w 252"/>
                  <a:gd name="T121" fmla="*/ 49 h 163"/>
                  <a:gd name="T122" fmla="*/ 9 w 252"/>
                  <a:gd name="T123" fmla="*/ 34 h 163"/>
                  <a:gd name="T124" fmla="*/ 10 w 252"/>
                  <a:gd name="T125"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163">
                    <a:moveTo>
                      <a:pt x="12" y="3"/>
                    </a:moveTo>
                    <a:lnTo>
                      <a:pt x="12" y="3"/>
                    </a:lnTo>
                    <a:lnTo>
                      <a:pt x="12" y="3"/>
                    </a:lnTo>
                    <a:lnTo>
                      <a:pt x="12" y="2"/>
                    </a:lnTo>
                    <a:lnTo>
                      <a:pt x="12" y="0"/>
                    </a:lnTo>
                    <a:lnTo>
                      <a:pt x="14" y="0"/>
                    </a:lnTo>
                    <a:lnTo>
                      <a:pt x="18" y="0"/>
                    </a:lnTo>
                    <a:lnTo>
                      <a:pt x="20" y="1"/>
                    </a:lnTo>
                    <a:lnTo>
                      <a:pt x="22" y="1"/>
                    </a:lnTo>
                    <a:lnTo>
                      <a:pt x="27" y="2"/>
                    </a:lnTo>
                    <a:lnTo>
                      <a:pt x="29" y="2"/>
                    </a:lnTo>
                    <a:lnTo>
                      <a:pt x="34" y="2"/>
                    </a:lnTo>
                    <a:lnTo>
                      <a:pt x="35" y="2"/>
                    </a:lnTo>
                    <a:lnTo>
                      <a:pt x="47" y="3"/>
                    </a:lnTo>
                    <a:lnTo>
                      <a:pt x="50" y="3"/>
                    </a:lnTo>
                    <a:lnTo>
                      <a:pt x="69" y="4"/>
                    </a:lnTo>
                    <a:lnTo>
                      <a:pt x="71" y="4"/>
                    </a:lnTo>
                    <a:lnTo>
                      <a:pt x="77" y="5"/>
                    </a:lnTo>
                    <a:lnTo>
                      <a:pt x="90" y="6"/>
                    </a:lnTo>
                    <a:lnTo>
                      <a:pt x="94" y="6"/>
                    </a:lnTo>
                    <a:lnTo>
                      <a:pt x="102" y="6"/>
                    </a:lnTo>
                    <a:lnTo>
                      <a:pt x="102" y="6"/>
                    </a:lnTo>
                    <a:lnTo>
                      <a:pt x="103" y="6"/>
                    </a:lnTo>
                    <a:lnTo>
                      <a:pt x="106" y="6"/>
                    </a:lnTo>
                    <a:lnTo>
                      <a:pt x="109" y="7"/>
                    </a:lnTo>
                    <a:lnTo>
                      <a:pt x="112" y="7"/>
                    </a:lnTo>
                    <a:lnTo>
                      <a:pt x="122" y="8"/>
                    </a:lnTo>
                    <a:lnTo>
                      <a:pt x="128" y="8"/>
                    </a:lnTo>
                    <a:lnTo>
                      <a:pt x="136" y="9"/>
                    </a:lnTo>
                    <a:lnTo>
                      <a:pt x="144" y="9"/>
                    </a:lnTo>
                    <a:lnTo>
                      <a:pt x="151" y="9"/>
                    </a:lnTo>
                    <a:lnTo>
                      <a:pt x="157" y="9"/>
                    </a:lnTo>
                    <a:lnTo>
                      <a:pt x="166" y="9"/>
                    </a:lnTo>
                    <a:lnTo>
                      <a:pt x="170" y="10"/>
                    </a:lnTo>
                    <a:lnTo>
                      <a:pt x="174" y="10"/>
                    </a:lnTo>
                    <a:lnTo>
                      <a:pt x="186" y="10"/>
                    </a:lnTo>
                    <a:lnTo>
                      <a:pt x="191" y="10"/>
                    </a:lnTo>
                    <a:lnTo>
                      <a:pt x="208" y="10"/>
                    </a:lnTo>
                    <a:lnTo>
                      <a:pt x="218" y="10"/>
                    </a:lnTo>
                    <a:lnTo>
                      <a:pt x="224" y="11"/>
                    </a:lnTo>
                    <a:lnTo>
                      <a:pt x="231" y="11"/>
                    </a:lnTo>
                    <a:lnTo>
                      <a:pt x="230" y="12"/>
                    </a:lnTo>
                    <a:lnTo>
                      <a:pt x="230" y="12"/>
                    </a:lnTo>
                    <a:lnTo>
                      <a:pt x="231" y="12"/>
                    </a:lnTo>
                    <a:lnTo>
                      <a:pt x="231" y="13"/>
                    </a:lnTo>
                    <a:lnTo>
                      <a:pt x="231" y="14"/>
                    </a:lnTo>
                    <a:lnTo>
                      <a:pt x="231" y="15"/>
                    </a:lnTo>
                    <a:lnTo>
                      <a:pt x="232" y="15"/>
                    </a:lnTo>
                    <a:lnTo>
                      <a:pt x="231" y="15"/>
                    </a:lnTo>
                    <a:lnTo>
                      <a:pt x="231" y="15"/>
                    </a:lnTo>
                    <a:lnTo>
                      <a:pt x="232" y="15"/>
                    </a:lnTo>
                    <a:lnTo>
                      <a:pt x="232" y="16"/>
                    </a:lnTo>
                    <a:lnTo>
                      <a:pt x="233" y="16"/>
                    </a:lnTo>
                    <a:lnTo>
                      <a:pt x="233" y="17"/>
                    </a:lnTo>
                    <a:lnTo>
                      <a:pt x="232" y="17"/>
                    </a:lnTo>
                    <a:lnTo>
                      <a:pt x="232" y="16"/>
                    </a:lnTo>
                    <a:lnTo>
                      <a:pt x="232" y="17"/>
                    </a:lnTo>
                    <a:lnTo>
                      <a:pt x="233" y="18"/>
                    </a:lnTo>
                    <a:lnTo>
                      <a:pt x="233" y="18"/>
                    </a:lnTo>
                    <a:lnTo>
                      <a:pt x="233" y="18"/>
                    </a:lnTo>
                    <a:lnTo>
                      <a:pt x="233" y="19"/>
                    </a:lnTo>
                    <a:lnTo>
                      <a:pt x="233" y="20"/>
                    </a:lnTo>
                    <a:lnTo>
                      <a:pt x="233" y="20"/>
                    </a:lnTo>
                    <a:lnTo>
                      <a:pt x="233" y="21"/>
                    </a:lnTo>
                    <a:lnTo>
                      <a:pt x="233" y="21"/>
                    </a:lnTo>
                    <a:lnTo>
                      <a:pt x="233" y="21"/>
                    </a:lnTo>
                    <a:lnTo>
                      <a:pt x="233" y="21"/>
                    </a:lnTo>
                    <a:lnTo>
                      <a:pt x="233" y="21"/>
                    </a:lnTo>
                    <a:lnTo>
                      <a:pt x="233" y="21"/>
                    </a:lnTo>
                    <a:lnTo>
                      <a:pt x="234" y="21"/>
                    </a:lnTo>
                    <a:lnTo>
                      <a:pt x="234" y="22"/>
                    </a:lnTo>
                    <a:lnTo>
                      <a:pt x="233" y="22"/>
                    </a:lnTo>
                    <a:lnTo>
                      <a:pt x="234" y="23"/>
                    </a:lnTo>
                    <a:lnTo>
                      <a:pt x="233" y="23"/>
                    </a:lnTo>
                    <a:lnTo>
                      <a:pt x="233" y="24"/>
                    </a:lnTo>
                    <a:lnTo>
                      <a:pt x="234" y="24"/>
                    </a:lnTo>
                    <a:lnTo>
                      <a:pt x="234" y="24"/>
                    </a:lnTo>
                    <a:lnTo>
                      <a:pt x="235" y="24"/>
                    </a:lnTo>
                    <a:lnTo>
                      <a:pt x="234" y="24"/>
                    </a:lnTo>
                    <a:lnTo>
                      <a:pt x="235" y="25"/>
                    </a:lnTo>
                    <a:lnTo>
                      <a:pt x="235" y="25"/>
                    </a:lnTo>
                    <a:lnTo>
                      <a:pt x="235" y="26"/>
                    </a:lnTo>
                    <a:lnTo>
                      <a:pt x="235" y="26"/>
                    </a:lnTo>
                    <a:lnTo>
                      <a:pt x="235" y="27"/>
                    </a:lnTo>
                    <a:lnTo>
                      <a:pt x="235" y="27"/>
                    </a:lnTo>
                    <a:lnTo>
                      <a:pt x="235" y="27"/>
                    </a:lnTo>
                    <a:lnTo>
                      <a:pt x="235" y="27"/>
                    </a:lnTo>
                    <a:lnTo>
                      <a:pt x="235" y="28"/>
                    </a:lnTo>
                    <a:lnTo>
                      <a:pt x="235" y="28"/>
                    </a:lnTo>
                    <a:lnTo>
                      <a:pt x="235" y="29"/>
                    </a:lnTo>
                    <a:lnTo>
                      <a:pt x="234" y="29"/>
                    </a:lnTo>
                    <a:lnTo>
                      <a:pt x="234" y="30"/>
                    </a:lnTo>
                    <a:lnTo>
                      <a:pt x="235" y="30"/>
                    </a:lnTo>
                    <a:lnTo>
                      <a:pt x="234" y="30"/>
                    </a:lnTo>
                    <a:lnTo>
                      <a:pt x="234" y="30"/>
                    </a:lnTo>
                    <a:lnTo>
                      <a:pt x="233" y="30"/>
                    </a:lnTo>
                    <a:lnTo>
                      <a:pt x="234" y="30"/>
                    </a:lnTo>
                    <a:lnTo>
                      <a:pt x="234" y="31"/>
                    </a:lnTo>
                    <a:lnTo>
                      <a:pt x="233" y="31"/>
                    </a:lnTo>
                    <a:lnTo>
                      <a:pt x="234" y="31"/>
                    </a:lnTo>
                    <a:lnTo>
                      <a:pt x="234" y="32"/>
                    </a:lnTo>
                    <a:lnTo>
                      <a:pt x="233" y="32"/>
                    </a:lnTo>
                    <a:lnTo>
                      <a:pt x="233" y="33"/>
                    </a:lnTo>
                    <a:lnTo>
                      <a:pt x="233" y="33"/>
                    </a:lnTo>
                    <a:lnTo>
                      <a:pt x="233" y="33"/>
                    </a:lnTo>
                    <a:lnTo>
                      <a:pt x="234" y="33"/>
                    </a:lnTo>
                    <a:lnTo>
                      <a:pt x="233" y="33"/>
                    </a:lnTo>
                    <a:lnTo>
                      <a:pt x="233" y="34"/>
                    </a:lnTo>
                    <a:lnTo>
                      <a:pt x="234" y="34"/>
                    </a:lnTo>
                    <a:lnTo>
                      <a:pt x="234" y="34"/>
                    </a:lnTo>
                    <a:lnTo>
                      <a:pt x="233" y="34"/>
                    </a:lnTo>
                    <a:lnTo>
                      <a:pt x="234" y="34"/>
                    </a:lnTo>
                    <a:lnTo>
                      <a:pt x="234" y="35"/>
                    </a:lnTo>
                    <a:lnTo>
                      <a:pt x="233" y="35"/>
                    </a:lnTo>
                    <a:lnTo>
                      <a:pt x="233" y="36"/>
                    </a:lnTo>
                    <a:lnTo>
                      <a:pt x="234" y="36"/>
                    </a:lnTo>
                    <a:lnTo>
                      <a:pt x="234" y="37"/>
                    </a:lnTo>
                    <a:lnTo>
                      <a:pt x="234" y="36"/>
                    </a:lnTo>
                    <a:lnTo>
                      <a:pt x="234" y="37"/>
                    </a:lnTo>
                    <a:lnTo>
                      <a:pt x="233" y="37"/>
                    </a:lnTo>
                    <a:lnTo>
                      <a:pt x="233" y="37"/>
                    </a:lnTo>
                    <a:lnTo>
                      <a:pt x="234" y="37"/>
                    </a:lnTo>
                    <a:lnTo>
                      <a:pt x="234" y="37"/>
                    </a:lnTo>
                    <a:lnTo>
                      <a:pt x="233" y="37"/>
                    </a:lnTo>
                    <a:lnTo>
                      <a:pt x="234" y="37"/>
                    </a:lnTo>
                    <a:lnTo>
                      <a:pt x="234" y="38"/>
                    </a:lnTo>
                    <a:lnTo>
                      <a:pt x="233" y="39"/>
                    </a:lnTo>
                    <a:lnTo>
                      <a:pt x="234" y="39"/>
                    </a:lnTo>
                    <a:lnTo>
                      <a:pt x="234" y="40"/>
                    </a:lnTo>
                    <a:lnTo>
                      <a:pt x="233" y="40"/>
                    </a:lnTo>
                    <a:lnTo>
                      <a:pt x="234" y="40"/>
                    </a:lnTo>
                    <a:lnTo>
                      <a:pt x="235" y="40"/>
                    </a:lnTo>
                    <a:lnTo>
                      <a:pt x="234" y="40"/>
                    </a:lnTo>
                    <a:lnTo>
                      <a:pt x="234" y="40"/>
                    </a:lnTo>
                    <a:lnTo>
                      <a:pt x="233" y="40"/>
                    </a:lnTo>
                    <a:lnTo>
                      <a:pt x="234" y="40"/>
                    </a:lnTo>
                    <a:lnTo>
                      <a:pt x="234" y="40"/>
                    </a:lnTo>
                    <a:lnTo>
                      <a:pt x="233" y="40"/>
                    </a:lnTo>
                    <a:lnTo>
                      <a:pt x="233" y="41"/>
                    </a:lnTo>
                    <a:lnTo>
                      <a:pt x="234" y="41"/>
                    </a:lnTo>
                    <a:lnTo>
                      <a:pt x="234" y="42"/>
                    </a:lnTo>
                    <a:lnTo>
                      <a:pt x="233" y="42"/>
                    </a:lnTo>
                    <a:lnTo>
                      <a:pt x="233" y="43"/>
                    </a:lnTo>
                    <a:lnTo>
                      <a:pt x="234" y="43"/>
                    </a:lnTo>
                    <a:lnTo>
                      <a:pt x="234" y="43"/>
                    </a:lnTo>
                    <a:lnTo>
                      <a:pt x="234" y="44"/>
                    </a:lnTo>
                    <a:lnTo>
                      <a:pt x="235" y="44"/>
                    </a:lnTo>
                    <a:lnTo>
                      <a:pt x="235" y="45"/>
                    </a:lnTo>
                    <a:lnTo>
                      <a:pt x="234" y="45"/>
                    </a:lnTo>
                    <a:lnTo>
                      <a:pt x="234" y="46"/>
                    </a:lnTo>
                    <a:lnTo>
                      <a:pt x="234" y="45"/>
                    </a:lnTo>
                    <a:lnTo>
                      <a:pt x="235" y="46"/>
                    </a:lnTo>
                    <a:lnTo>
                      <a:pt x="234" y="46"/>
                    </a:lnTo>
                    <a:lnTo>
                      <a:pt x="235" y="46"/>
                    </a:lnTo>
                    <a:lnTo>
                      <a:pt x="235" y="46"/>
                    </a:lnTo>
                    <a:lnTo>
                      <a:pt x="234" y="46"/>
                    </a:lnTo>
                    <a:lnTo>
                      <a:pt x="234" y="46"/>
                    </a:lnTo>
                    <a:lnTo>
                      <a:pt x="235" y="47"/>
                    </a:lnTo>
                    <a:lnTo>
                      <a:pt x="234" y="47"/>
                    </a:lnTo>
                    <a:lnTo>
                      <a:pt x="233" y="47"/>
                    </a:lnTo>
                    <a:lnTo>
                      <a:pt x="233" y="48"/>
                    </a:lnTo>
                    <a:lnTo>
                      <a:pt x="234" y="48"/>
                    </a:lnTo>
                    <a:lnTo>
                      <a:pt x="234" y="48"/>
                    </a:lnTo>
                    <a:lnTo>
                      <a:pt x="233" y="48"/>
                    </a:lnTo>
                    <a:lnTo>
                      <a:pt x="234" y="48"/>
                    </a:lnTo>
                    <a:lnTo>
                      <a:pt x="234" y="49"/>
                    </a:lnTo>
                    <a:lnTo>
                      <a:pt x="233" y="49"/>
                    </a:lnTo>
                    <a:lnTo>
                      <a:pt x="234" y="49"/>
                    </a:lnTo>
                    <a:lnTo>
                      <a:pt x="235" y="49"/>
                    </a:lnTo>
                    <a:lnTo>
                      <a:pt x="234" y="49"/>
                    </a:lnTo>
                    <a:lnTo>
                      <a:pt x="233" y="49"/>
                    </a:lnTo>
                    <a:lnTo>
                      <a:pt x="234" y="49"/>
                    </a:lnTo>
                    <a:lnTo>
                      <a:pt x="235" y="50"/>
                    </a:lnTo>
                    <a:lnTo>
                      <a:pt x="234" y="50"/>
                    </a:lnTo>
                    <a:lnTo>
                      <a:pt x="234" y="49"/>
                    </a:lnTo>
                    <a:lnTo>
                      <a:pt x="234" y="50"/>
                    </a:lnTo>
                    <a:lnTo>
                      <a:pt x="233" y="50"/>
                    </a:lnTo>
                    <a:lnTo>
                      <a:pt x="234" y="50"/>
                    </a:lnTo>
                    <a:lnTo>
                      <a:pt x="234" y="51"/>
                    </a:lnTo>
                    <a:lnTo>
                      <a:pt x="233" y="51"/>
                    </a:lnTo>
                    <a:lnTo>
                      <a:pt x="233" y="52"/>
                    </a:lnTo>
                    <a:lnTo>
                      <a:pt x="234" y="52"/>
                    </a:lnTo>
                    <a:lnTo>
                      <a:pt x="233" y="52"/>
                    </a:lnTo>
                    <a:lnTo>
                      <a:pt x="233" y="52"/>
                    </a:lnTo>
                    <a:lnTo>
                      <a:pt x="234" y="52"/>
                    </a:lnTo>
                    <a:lnTo>
                      <a:pt x="234" y="53"/>
                    </a:lnTo>
                    <a:lnTo>
                      <a:pt x="233" y="53"/>
                    </a:lnTo>
                    <a:lnTo>
                      <a:pt x="233" y="54"/>
                    </a:lnTo>
                    <a:lnTo>
                      <a:pt x="234" y="54"/>
                    </a:lnTo>
                    <a:lnTo>
                      <a:pt x="234" y="55"/>
                    </a:lnTo>
                    <a:lnTo>
                      <a:pt x="234" y="55"/>
                    </a:lnTo>
                    <a:lnTo>
                      <a:pt x="235" y="55"/>
                    </a:lnTo>
                    <a:lnTo>
                      <a:pt x="235" y="56"/>
                    </a:lnTo>
                    <a:lnTo>
                      <a:pt x="235" y="56"/>
                    </a:lnTo>
                    <a:lnTo>
                      <a:pt x="235" y="57"/>
                    </a:lnTo>
                    <a:lnTo>
                      <a:pt x="235" y="57"/>
                    </a:lnTo>
                    <a:lnTo>
                      <a:pt x="235" y="58"/>
                    </a:lnTo>
                    <a:lnTo>
                      <a:pt x="236" y="58"/>
                    </a:lnTo>
                    <a:lnTo>
                      <a:pt x="236" y="58"/>
                    </a:lnTo>
                    <a:lnTo>
                      <a:pt x="236" y="59"/>
                    </a:lnTo>
                    <a:lnTo>
                      <a:pt x="236" y="60"/>
                    </a:lnTo>
                    <a:lnTo>
                      <a:pt x="236" y="61"/>
                    </a:lnTo>
                    <a:lnTo>
                      <a:pt x="236" y="61"/>
                    </a:lnTo>
                    <a:lnTo>
                      <a:pt x="236" y="62"/>
                    </a:lnTo>
                    <a:lnTo>
                      <a:pt x="236" y="63"/>
                    </a:lnTo>
                    <a:lnTo>
                      <a:pt x="236" y="63"/>
                    </a:lnTo>
                    <a:lnTo>
                      <a:pt x="236" y="64"/>
                    </a:lnTo>
                    <a:lnTo>
                      <a:pt x="236" y="64"/>
                    </a:lnTo>
                    <a:lnTo>
                      <a:pt x="236" y="64"/>
                    </a:lnTo>
                    <a:lnTo>
                      <a:pt x="237" y="64"/>
                    </a:lnTo>
                    <a:lnTo>
                      <a:pt x="237" y="64"/>
                    </a:lnTo>
                    <a:lnTo>
                      <a:pt x="237" y="65"/>
                    </a:lnTo>
                    <a:lnTo>
                      <a:pt x="237" y="66"/>
                    </a:lnTo>
                    <a:lnTo>
                      <a:pt x="237" y="67"/>
                    </a:lnTo>
                    <a:lnTo>
                      <a:pt x="238" y="67"/>
                    </a:lnTo>
                    <a:lnTo>
                      <a:pt x="238" y="67"/>
                    </a:lnTo>
                    <a:lnTo>
                      <a:pt x="238" y="68"/>
                    </a:lnTo>
                    <a:lnTo>
                      <a:pt x="239" y="68"/>
                    </a:lnTo>
                    <a:lnTo>
                      <a:pt x="238" y="69"/>
                    </a:lnTo>
                    <a:lnTo>
                      <a:pt x="239" y="69"/>
                    </a:lnTo>
                    <a:lnTo>
                      <a:pt x="239" y="70"/>
                    </a:lnTo>
                    <a:lnTo>
                      <a:pt x="239" y="70"/>
                    </a:lnTo>
                    <a:lnTo>
                      <a:pt x="239" y="71"/>
                    </a:lnTo>
                    <a:lnTo>
                      <a:pt x="240" y="71"/>
                    </a:lnTo>
                    <a:lnTo>
                      <a:pt x="240" y="71"/>
                    </a:lnTo>
                    <a:lnTo>
                      <a:pt x="240" y="71"/>
                    </a:lnTo>
                    <a:lnTo>
                      <a:pt x="240" y="72"/>
                    </a:lnTo>
                    <a:lnTo>
                      <a:pt x="240" y="73"/>
                    </a:lnTo>
                    <a:lnTo>
                      <a:pt x="240" y="73"/>
                    </a:lnTo>
                    <a:lnTo>
                      <a:pt x="240" y="73"/>
                    </a:lnTo>
                    <a:lnTo>
                      <a:pt x="240" y="73"/>
                    </a:lnTo>
                    <a:lnTo>
                      <a:pt x="240" y="73"/>
                    </a:lnTo>
                    <a:lnTo>
                      <a:pt x="240" y="74"/>
                    </a:lnTo>
                    <a:lnTo>
                      <a:pt x="240" y="75"/>
                    </a:lnTo>
                    <a:lnTo>
                      <a:pt x="240" y="75"/>
                    </a:lnTo>
                    <a:lnTo>
                      <a:pt x="240" y="74"/>
                    </a:lnTo>
                    <a:lnTo>
                      <a:pt x="240" y="75"/>
                    </a:lnTo>
                    <a:lnTo>
                      <a:pt x="240" y="76"/>
                    </a:lnTo>
                    <a:lnTo>
                      <a:pt x="241" y="76"/>
                    </a:lnTo>
                    <a:lnTo>
                      <a:pt x="240" y="76"/>
                    </a:lnTo>
                    <a:lnTo>
                      <a:pt x="241" y="76"/>
                    </a:lnTo>
                    <a:lnTo>
                      <a:pt x="241" y="76"/>
                    </a:lnTo>
                    <a:lnTo>
                      <a:pt x="241" y="76"/>
                    </a:lnTo>
                    <a:lnTo>
                      <a:pt x="241" y="77"/>
                    </a:lnTo>
                    <a:lnTo>
                      <a:pt x="242" y="77"/>
                    </a:lnTo>
                    <a:lnTo>
                      <a:pt x="241" y="77"/>
                    </a:lnTo>
                    <a:lnTo>
                      <a:pt x="242" y="77"/>
                    </a:lnTo>
                    <a:lnTo>
                      <a:pt x="242" y="78"/>
                    </a:lnTo>
                    <a:lnTo>
                      <a:pt x="242" y="79"/>
                    </a:lnTo>
                    <a:lnTo>
                      <a:pt x="242" y="79"/>
                    </a:lnTo>
                    <a:lnTo>
                      <a:pt x="242" y="79"/>
                    </a:lnTo>
                    <a:lnTo>
                      <a:pt x="243" y="79"/>
                    </a:lnTo>
                    <a:lnTo>
                      <a:pt x="243" y="80"/>
                    </a:lnTo>
                    <a:lnTo>
                      <a:pt x="243" y="81"/>
                    </a:lnTo>
                    <a:lnTo>
                      <a:pt x="243" y="82"/>
                    </a:lnTo>
                    <a:lnTo>
                      <a:pt x="242" y="82"/>
                    </a:lnTo>
                    <a:lnTo>
                      <a:pt x="243" y="82"/>
                    </a:lnTo>
                    <a:lnTo>
                      <a:pt x="243" y="82"/>
                    </a:lnTo>
                    <a:lnTo>
                      <a:pt x="243" y="82"/>
                    </a:lnTo>
                    <a:lnTo>
                      <a:pt x="243" y="82"/>
                    </a:lnTo>
                    <a:lnTo>
                      <a:pt x="243" y="83"/>
                    </a:lnTo>
                    <a:lnTo>
                      <a:pt x="243" y="83"/>
                    </a:lnTo>
                    <a:lnTo>
                      <a:pt x="243" y="84"/>
                    </a:lnTo>
                    <a:lnTo>
                      <a:pt x="243" y="84"/>
                    </a:lnTo>
                    <a:lnTo>
                      <a:pt x="243" y="83"/>
                    </a:lnTo>
                    <a:lnTo>
                      <a:pt x="243" y="84"/>
                    </a:lnTo>
                    <a:lnTo>
                      <a:pt x="243" y="83"/>
                    </a:lnTo>
                    <a:lnTo>
                      <a:pt x="243" y="84"/>
                    </a:lnTo>
                    <a:lnTo>
                      <a:pt x="242" y="84"/>
                    </a:lnTo>
                    <a:lnTo>
                      <a:pt x="243" y="85"/>
                    </a:lnTo>
                    <a:lnTo>
                      <a:pt x="243" y="85"/>
                    </a:lnTo>
                    <a:lnTo>
                      <a:pt x="243" y="85"/>
                    </a:lnTo>
                    <a:lnTo>
                      <a:pt x="243" y="85"/>
                    </a:lnTo>
                    <a:lnTo>
                      <a:pt x="243" y="85"/>
                    </a:lnTo>
                    <a:lnTo>
                      <a:pt x="243" y="85"/>
                    </a:lnTo>
                    <a:lnTo>
                      <a:pt x="243" y="85"/>
                    </a:lnTo>
                    <a:lnTo>
                      <a:pt x="243" y="86"/>
                    </a:lnTo>
                    <a:lnTo>
                      <a:pt x="242" y="86"/>
                    </a:lnTo>
                    <a:lnTo>
                      <a:pt x="243" y="86"/>
                    </a:lnTo>
                    <a:lnTo>
                      <a:pt x="243" y="87"/>
                    </a:lnTo>
                    <a:lnTo>
                      <a:pt x="243" y="88"/>
                    </a:lnTo>
                    <a:lnTo>
                      <a:pt x="243" y="88"/>
                    </a:lnTo>
                    <a:lnTo>
                      <a:pt x="243" y="89"/>
                    </a:lnTo>
                    <a:lnTo>
                      <a:pt x="242" y="89"/>
                    </a:lnTo>
                    <a:lnTo>
                      <a:pt x="243" y="89"/>
                    </a:lnTo>
                    <a:lnTo>
                      <a:pt x="243" y="90"/>
                    </a:lnTo>
                    <a:lnTo>
                      <a:pt x="243" y="90"/>
                    </a:lnTo>
                    <a:lnTo>
                      <a:pt x="243" y="90"/>
                    </a:lnTo>
                    <a:lnTo>
                      <a:pt x="243" y="90"/>
                    </a:lnTo>
                    <a:lnTo>
                      <a:pt x="243" y="91"/>
                    </a:lnTo>
                    <a:lnTo>
                      <a:pt x="243" y="91"/>
                    </a:lnTo>
                    <a:lnTo>
                      <a:pt x="243" y="91"/>
                    </a:lnTo>
                    <a:lnTo>
                      <a:pt x="243" y="91"/>
                    </a:lnTo>
                    <a:lnTo>
                      <a:pt x="243" y="91"/>
                    </a:lnTo>
                    <a:lnTo>
                      <a:pt x="243" y="91"/>
                    </a:lnTo>
                    <a:lnTo>
                      <a:pt x="243" y="91"/>
                    </a:lnTo>
                    <a:lnTo>
                      <a:pt x="243" y="92"/>
                    </a:lnTo>
                    <a:lnTo>
                      <a:pt x="243" y="92"/>
                    </a:lnTo>
                    <a:lnTo>
                      <a:pt x="243" y="91"/>
                    </a:lnTo>
                    <a:lnTo>
                      <a:pt x="243" y="92"/>
                    </a:lnTo>
                    <a:lnTo>
                      <a:pt x="243" y="92"/>
                    </a:lnTo>
                    <a:lnTo>
                      <a:pt x="243" y="93"/>
                    </a:lnTo>
                    <a:lnTo>
                      <a:pt x="243" y="93"/>
                    </a:lnTo>
                    <a:lnTo>
                      <a:pt x="243" y="93"/>
                    </a:lnTo>
                    <a:lnTo>
                      <a:pt x="243" y="93"/>
                    </a:lnTo>
                    <a:lnTo>
                      <a:pt x="243" y="93"/>
                    </a:lnTo>
                    <a:lnTo>
                      <a:pt x="243" y="94"/>
                    </a:lnTo>
                    <a:lnTo>
                      <a:pt x="243" y="94"/>
                    </a:lnTo>
                    <a:lnTo>
                      <a:pt x="243" y="94"/>
                    </a:lnTo>
                    <a:lnTo>
                      <a:pt x="243" y="94"/>
                    </a:lnTo>
                    <a:lnTo>
                      <a:pt x="243" y="94"/>
                    </a:lnTo>
                    <a:lnTo>
                      <a:pt x="243" y="94"/>
                    </a:lnTo>
                    <a:lnTo>
                      <a:pt x="243" y="94"/>
                    </a:lnTo>
                    <a:lnTo>
                      <a:pt x="243" y="94"/>
                    </a:lnTo>
                    <a:lnTo>
                      <a:pt x="243" y="95"/>
                    </a:lnTo>
                    <a:lnTo>
                      <a:pt x="243" y="95"/>
                    </a:lnTo>
                    <a:lnTo>
                      <a:pt x="243" y="96"/>
                    </a:lnTo>
                    <a:lnTo>
                      <a:pt x="243" y="97"/>
                    </a:lnTo>
                    <a:lnTo>
                      <a:pt x="243" y="97"/>
                    </a:lnTo>
                    <a:lnTo>
                      <a:pt x="243" y="97"/>
                    </a:lnTo>
                    <a:lnTo>
                      <a:pt x="243" y="97"/>
                    </a:lnTo>
                    <a:lnTo>
                      <a:pt x="243" y="97"/>
                    </a:lnTo>
                    <a:lnTo>
                      <a:pt x="243" y="97"/>
                    </a:lnTo>
                    <a:lnTo>
                      <a:pt x="243" y="97"/>
                    </a:lnTo>
                    <a:lnTo>
                      <a:pt x="243" y="97"/>
                    </a:lnTo>
                    <a:lnTo>
                      <a:pt x="243" y="97"/>
                    </a:lnTo>
                    <a:lnTo>
                      <a:pt x="243" y="97"/>
                    </a:lnTo>
                    <a:lnTo>
                      <a:pt x="243" y="97"/>
                    </a:lnTo>
                    <a:lnTo>
                      <a:pt x="243" y="98"/>
                    </a:lnTo>
                    <a:lnTo>
                      <a:pt x="243" y="98"/>
                    </a:lnTo>
                    <a:lnTo>
                      <a:pt x="243" y="98"/>
                    </a:lnTo>
                    <a:lnTo>
                      <a:pt x="243" y="99"/>
                    </a:lnTo>
                    <a:lnTo>
                      <a:pt x="243" y="98"/>
                    </a:lnTo>
                    <a:lnTo>
                      <a:pt x="243" y="99"/>
                    </a:lnTo>
                    <a:lnTo>
                      <a:pt x="243" y="99"/>
                    </a:lnTo>
                    <a:lnTo>
                      <a:pt x="243" y="100"/>
                    </a:lnTo>
                    <a:lnTo>
                      <a:pt x="243" y="100"/>
                    </a:lnTo>
                    <a:lnTo>
                      <a:pt x="243" y="99"/>
                    </a:lnTo>
                    <a:lnTo>
                      <a:pt x="243" y="100"/>
                    </a:lnTo>
                    <a:lnTo>
                      <a:pt x="243" y="100"/>
                    </a:lnTo>
                    <a:lnTo>
                      <a:pt x="243" y="100"/>
                    </a:lnTo>
                    <a:lnTo>
                      <a:pt x="243" y="101"/>
                    </a:lnTo>
                    <a:lnTo>
                      <a:pt x="243" y="101"/>
                    </a:lnTo>
                    <a:lnTo>
                      <a:pt x="243" y="100"/>
                    </a:lnTo>
                    <a:lnTo>
                      <a:pt x="243" y="101"/>
                    </a:lnTo>
                    <a:lnTo>
                      <a:pt x="244" y="101"/>
                    </a:lnTo>
                    <a:lnTo>
                      <a:pt x="243" y="101"/>
                    </a:lnTo>
                    <a:lnTo>
                      <a:pt x="243" y="101"/>
                    </a:lnTo>
                    <a:lnTo>
                      <a:pt x="244" y="102"/>
                    </a:lnTo>
                    <a:lnTo>
                      <a:pt x="243" y="102"/>
                    </a:lnTo>
                    <a:lnTo>
                      <a:pt x="243" y="103"/>
                    </a:lnTo>
                    <a:lnTo>
                      <a:pt x="243" y="103"/>
                    </a:lnTo>
                    <a:lnTo>
                      <a:pt x="244" y="103"/>
                    </a:lnTo>
                    <a:lnTo>
                      <a:pt x="243" y="103"/>
                    </a:lnTo>
                    <a:lnTo>
                      <a:pt x="243" y="104"/>
                    </a:lnTo>
                    <a:lnTo>
                      <a:pt x="244" y="104"/>
                    </a:lnTo>
                    <a:lnTo>
                      <a:pt x="243" y="105"/>
                    </a:lnTo>
                    <a:lnTo>
                      <a:pt x="244" y="105"/>
                    </a:lnTo>
                    <a:lnTo>
                      <a:pt x="244" y="106"/>
                    </a:lnTo>
                    <a:lnTo>
                      <a:pt x="243" y="106"/>
                    </a:lnTo>
                    <a:lnTo>
                      <a:pt x="244" y="106"/>
                    </a:lnTo>
                    <a:lnTo>
                      <a:pt x="244" y="106"/>
                    </a:lnTo>
                    <a:lnTo>
                      <a:pt x="243" y="106"/>
                    </a:lnTo>
                    <a:lnTo>
                      <a:pt x="244" y="106"/>
                    </a:lnTo>
                    <a:lnTo>
                      <a:pt x="243" y="106"/>
                    </a:lnTo>
                    <a:lnTo>
                      <a:pt x="243" y="107"/>
                    </a:lnTo>
                    <a:lnTo>
                      <a:pt x="244" y="107"/>
                    </a:lnTo>
                    <a:lnTo>
                      <a:pt x="243" y="107"/>
                    </a:lnTo>
                    <a:lnTo>
                      <a:pt x="244" y="108"/>
                    </a:lnTo>
                    <a:lnTo>
                      <a:pt x="243" y="108"/>
                    </a:lnTo>
                    <a:lnTo>
                      <a:pt x="244" y="108"/>
                    </a:lnTo>
                    <a:lnTo>
                      <a:pt x="243" y="109"/>
                    </a:lnTo>
                    <a:lnTo>
                      <a:pt x="244" y="109"/>
                    </a:lnTo>
                    <a:lnTo>
                      <a:pt x="243" y="109"/>
                    </a:lnTo>
                    <a:lnTo>
                      <a:pt x="244" y="109"/>
                    </a:lnTo>
                    <a:lnTo>
                      <a:pt x="243" y="109"/>
                    </a:lnTo>
                    <a:lnTo>
                      <a:pt x="243" y="109"/>
                    </a:lnTo>
                    <a:lnTo>
                      <a:pt x="244" y="110"/>
                    </a:lnTo>
                    <a:lnTo>
                      <a:pt x="243" y="110"/>
                    </a:lnTo>
                    <a:lnTo>
                      <a:pt x="244" y="111"/>
                    </a:lnTo>
                    <a:lnTo>
                      <a:pt x="243" y="112"/>
                    </a:lnTo>
                    <a:lnTo>
                      <a:pt x="244" y="112"/>
                    </a:lnTo>
                    <a:lnTo>
                      <a:pt x="245" y="112"/>
                    </a:lnTo>
                    <a:lnTo>
                      <a:pt x="244" y="112"/>
                    </a:lnTo>
                    <a:lnTo>
                      <a:pt x="245" y="112"/>
                    </a:lnTo>
                    <a:lnTo>
                      <a:pt x="244" y="112"/>
                    </a:lnTo>
                    <a:lnTo>
                      <a:pt x="245" y="113"/>
                    </a:lnTo>
                    <a:lnTo>
                      <a:pt x="245" y="112"/>
                    </a:lnTo>
                    <a:lnTo>
                      <a:pt x="245" y="113"/>
                    </a:lnTo>
                    <a:lnTo>
                      <a:pt x="245" y="114"/>
                    </a:lnTo>
                    <a:lnTo>
                      <a:pt x="246" y="114"/>
                    </a:lnTo>
                    <a:lnTo>
                      <a:pt x="246" y="113"/>
                    </a:lnTo>
                    <a:lnTo>
                      <a:pt x="246" y="114"/>
                    </a:lnTo>
                    <a:lnTo>
                      <a:pt x="246" y="114"/>
                    </a:lnTo>
                    <a:lnTo>
                      <a:pt x="246" y="114"/>
                    </a:lnTo>
                    <a:lnTo>
                      <a:pt x="246" y="114"/>
                    </a:lnTo>
                    <a:lnTo>
                      <a:pt x="246" y="115"/>
                    </a:lnTo>
                    <a:lnTo>
                      <a:pt x="246" y="114"/>
                    </a:lnTo>
                    <a:lnTo>
                      <a:pt x="246" y="115"/>
                    </a:lnTo>
                    <a:lnTo>
                      <a:pt x="246" y="115"/>
                    </a:lnTo>
                    <a:lnTo>
                      <a:pt x="246" y="116"/>
                    </a:lnTo>
                    <a:lnTo>
                      <a:pt x="245" y="116"/>
                    </a:lnTo>
                    <a:lnTo>
                      <a:pt x="246" y="116"/>
                    </a:lnTo>
                    <a:lnTo>
                      <a:pt x="245" y="116"/>
                    </a:lnTo>
                    <a:lnTo>
                      <a:pt x="245" y="117"/>
                    </a:lnTo>
                    <a:lnTo>
                      <a:pt x="246" y="117"/>
                    </a:lnTo>
                    <a:lnTo>
                      <a:pt x="245" y="117"/>
                    </a:lnTo>
                    <a:lnTo>
                      <a:pt x="246" y="117"/>
                    </a:lnTo>
                    <a:lnTo>
                      <a:pt x="245" y="117"/>
                    </a:lnTo>
                    <a:lnTo>
                      <a:pt x="245" y="118"/>
                    </a:lnTo>
                    <a:lnTo>
                      <a:pt x="246" y="118"/>
                    </a:lnTo>
                    <a:lnTo>
                      <a:pt x="245" y="118"/>
                    </a:lnTo>
                    <a:lnTo>
                      <a:pt x="245" y="118"/>
                    </a:lnTo>
                    <a:lnTo>
                      <a:pt x="244" y="119"/>
                    </a:lnTo>
                    <a:lnTo>
                      <a:pt x="245" y="119"/>
                    </a:lnTo>
                    <a:lnTo>
                      <a:pt x="244" y="120"/>
                    </a:lnTo>
                    <a:lnTo>
                      <a:pt x="245" y="120"/>
                    </a:lnTo>
                    <a:lnTo>
                      <a:pt x="244" y="120"/>
                    </a:lnTo>
                    <a:lnTo>
                      <a:pt x="245" y="120"/>
                    </a:lnTo>
                    <a:lnTo>
                      <a:pt x="245" y="121"/>
                    </a:lnTo>
                    <a:lnTo>
                      <a:pt x="245" y="121"/>
                    </a:lnTo>
                    <a:lnTo>
                      <a:pt x="246" y="121"/>
                    </a:lnTo>
                    <a:lnTo>
                      <a:pt x="246" y="122"/>
                    </a:lnTo>
                    <a:lnTo>
                      <a:pt x="245" y="122"/>
                    </a:lnTo>
                    <a:lnTo>
                      <a:pt x="245" y="123"/>
                    </a:lnTo>
                    <a:lnTo>
                      <a:pt x="245" y="124"/>
                    </a:lnTo>
                    <a:lnTo>
                      <a:pt x="245" y="124"/>
                    </a:lnTo>
                    <a:lnTo>
                      <a:pt x="245" y="124"/>
                    </a:lnTo>
                    <a:lnTo>
                      <a:pt x="245" y="125"/>
                    </a:lnTo>
                    <a:lnTo>
                      <a:pt x="245" y="126"/>
                    </a:lnTo>
                    <a:lnTo>
                      <a:pt x="245" y="125"/>
                    </a:lnTo>
                    <a:lnTo>
                      <a:pt x="245" y="126"/>
                    </a:lnTo>
                    <a:lnTo>
                      <a:pt x="244" y="126"/>
                    </a:lnTo>
                    <a:lnTo>
                      <a:pt x="245" y="126"/>
                    </a:lnTo>
                    <a:lnTo>
                      <a:pt x="245" y="127"/>
                    </a:lnTo>
                    <a:lnTo>
                      <a:pt x="244" y="127"/>
                    </a:lnTo>
                    <a:lnTo>
                      <a:pt x="245" y="127"/>
                    </a:lnTo>
                    <a:lnTo>
                      <a:pt x="244" y="127"/>
                    </a:lnTo>
                    <a:lnTo>
                      <a:pt x="244" y="127"/>
                    </a:lnTo>
                    <a:lnTo>
                      <a:pt x="245" y="127"/>
                    </a:lnTo>
                    <a:lnTo>
                      <a:pt x="245" y="128"/>
                    </a:lnTo>
                    <a:lnTo>
                      <a:pt x="244" y="128"/>
                    </a:lnTo>
                    <a:lnTo>
                      <a:pt x="245" y="128"/>
                    </a:lnTo>
                    <a:lnTo>
                      <a:pt x="244" y="128"/>
                    </a:lnTo>
                    <a:lnTo>
                      <a:pt x="245" y="128"/>
                    </a:lnTo>
                    <a:lnTo>
                      <a:pt x="245" y="129"/>
                    </a:lnTo>
                    <a:lnTo>
                      <a:pt x="246" y="129"/>
                    </a:lnTo>
                    <a:lnTo>
                      <a:pt x="245" y="129"/>
                    </a:lnTo>
                    <a:lnTo>
                      <a:pt x="245" y="130"/>
                    </a:lnTo>
                    <a:lnTo>
                      <a:pt x="246" y="129"/>
                    </a:lnTo>
                    <a:lnTo>
                      <a:pt x="246" y="130"/>
                    </a:lnTo>
                    <a:lnTo>
                      <a:pt x="245" y="130"/>
                    </a:lnTo>
                    <a:lnTo>
                      <a:pt x="246" y="130"/>
                    </a:lnTo>
                    <a:lnTo>
                      <a:pt x="246" y="130"/>
                    </a:lnTo>
                    <a:lnTo>
                      <a:pt x="246" y="130"/>
                    </a:lnTo>
                    <a:lnTo>
                      <a:pt x="246" y="130"/>
                    </a:lnTo>
                    <a:lnTo>
                      <a:pt x="246" y="130"/>
                    </a:lnTo>
                    <a:lnTo>
                      <a:pt x="246" y="131"/>
                    </a:lnTo>
                    <a:lnTo>
                      <a:pt x="246" y="131"/>
                    </a:lnTo>
                    <a:lnTo>
                      <a:pt x="246" y="131"/>
                    </a:lnTo>
                    <a:lnTo>
                      <a:pt x="246" y="131"/>
                    </a:lnTo>
                    <a:lnTo>
                      <a:pt x="246" y="131"/>
                    </a:lnTo>
                    <a:lnTo>
                      <a:pt x="246" y="131"/>
                    </a:lnTo>
                    <a:lnTo>
                      <a:pt x="246" y="132"/>
                    </a:lnTo>
                    <a:lnTo>
                      <a:pt x="246" y="133"/>
                    </a:lnTo>
                    <a:lnTo>
                      <a:pt x="246" y="132"/>
                    </a:lnTo>
                    <a:lnTo>
                      <a:pt x="246" y="133"/>
                    </a:lnTo>
                    <a:lnTo>
                      <a:pt x="246" y="134"/>
                    </a:lnTo>
                    <a:lnTo>
                      <a:pt x="246" y="134"/>
                    </a:lnTo>
                    <a:lnTo>
                      <a:pt x="246" y="134"/>
                    </a:lnTo>
                    <a:lnTo>
                      <a:pt x="246" y="134"/>
                    </a:lnTo>
                    <a:lnTo>
                      <a:pt x="246" y="134"/>
                    </a:lnTo>
                    <a:lnTo>
                      <a:pt x="246" y="135"/>
                    </a:lnTo>
                    <a:lnTo>
                      <a:pt x="246" y="134"/>
                    </a:lnTo>
                    <a:lnTo>
                      <a:pt x="246" y="134"/>
                    </a:lnTo>
                    <a:lnTo>
                      <a:pt x="246" y="135"/>
                    </a:lnTo>
                    <a:lnTo>
                      <a:pt x="246" y="135"/>
                    </a:lnTo>
                    <a:lnTo>
                      <a:pt x="246" y="135"/>
                    </a:lnTo>
                    <a:lnTo>
                      <a:pt x="246" y="135"/>
                    </a:lnTo>
                    <a:lnTo>
                      <a:pt x="246" y="135"/>
                    </a:lnTo>
                    <a:lnTo>
                      <a:pt x="246" y="136"/>
                    </a:lnTo>
                    <a:lnTo>
                      <a:pt x="246" y="136"/>
                    </a:lnTo>
                    <a:lnTo>
                      <a:pt x="246" y="136"/>
                    </a:lnTo>
                    <a:lnTo>
                      <a:pt x="246" y="136"/>
                    </a:lnTo>
                    <a:lnTo>
                      <a:pt x="246" y="136"/>
                    </a:lnTo>
                    <a:lnTo>
                      <a:pt x="246" y="137"/>
                    </a:lnTo>
                    <a:lnTo>
                      <a:pt x="247" y="137"/>
                    </a:lnTo>
                    <a:lnTo>
                      <a:pt x="246" y="137"/>
                    </a:lnTo>
                    <a:lnTo>
                      <a:pt x="247" y="137"/>
                    </a:lnTo>
                    <a:lnTo>
                      <a:pt x="246" y="137"/>
                    </a:lnTo>
                    <a:lnTo>
                      <a:pt x="247" y="137"/>
                    </a:lnTo>
                    <a:lnTo>
                      <a:pt x="246" y="137"/>
                    </a:lnTo>
                    <a:lnTo>
                      <a:pt x="247" y="137"/>
                    </a:lnTo>
                    <a:lnTo>
                      <a:pt x="246" y="137"/>
                    </a:lnTo>
                    <a:lnTo>
                      <a:pt x="246" y="138"/>
                    </a:lnTo>
                    <a:lnTo>
                      <a:pt x="247" y="138"/>
                    </a:lnTo>
                    <a:lnTo>
                      <a:pt x="246" y="138"/>
                    </a:lnTo>
                    <a:lnTo>
                      <a:pt x="247" y="138"/>
                    </a:lnTo>
                    <a:lnTo>
                      <a:pt x="246" y="138"/>
                    </a:lnTo>
                    <a:lnTo>
                      <a:pt x="246" y="139"/>
                    </a:lnTo>
                    <a:lnTo>
                      <a:pt x="247" y="139"/>
                    </a:lnTo>
                    <a:lnTo>
                      <a:pt x="246" y="138"/>
                    </a:lnTo>
                    <a:lnTo>
                      <a:pt x="247" y="138"/>
                    </a:lnTo>
                    <a:lnTo>
                      <a:pt x="247" y="139"/>
                    </a:lnTo>
                    <a:lnTo>
                      <a:pt x="247" y="138"/>
                    </a:lnTo>
                    <a:lnTo>
                      <a:pt x="247" y="139"/>
                    </a:lnTo>
                    <a:lnTo>
                      <a:pt x="247" y="139"/>
                    </a:lnTo>
                    <a:lnTo>
                      <a:pt x="248" y="139"/>
                    </a:lnTo>
                    <a:lnTo>
                      <a:pt x="248" y="139"/>
                    </a:lnTo>
                    <a:lnTo>
                      <a:pt x="248" y="139"/>
                    </a:lnTo>
                    <a:lnTo>
                      <a:pt x="247" y="139"/>
                    </a:lnTo>
                    <a:lnTo>
                      <a:pt x="248" y="139"/>
                    </a:lnTo>
                    <a:lnTo>
                      <a:pt x="248" y="140"/>
                    </a:lnTo>
                    <a:lnTo>
                      <a:pt x="249" y="140"/>
                    </a:lnTo>
                    <a:lnTo>
                      <a:pt x="249" y="140"/>
                    </a:lnTo>
                    <a:lnTo>
                      <a:pt x="248" y="140"/>
                    </a:lnTo>
                    <a:lnTo>
                      <a:pt x="249" y="140"/>
                    </a:lnTo>
                    <a:lnTo>
                      <a:pt x="249" y="141"/>
                    </a:lnTo>
                    <a:lnTo>
                      <a:pt x="249" y="142"/>
                    </a:lnTo>
                    <a:lnTo>
                      <a:pt x="249" y="142"/>
                    </a:lnTo>
                    <a:lnTo>
                      <a:pt x="249" y="143"/>
                    </a:lnTo>
                    <a:lnTo>
                      <a:pt x="250" y="143"/>
                    </a:lnTo>
                    <a:lnTo>
                      <a:pt x="250" y="142"/>
                    </a:lnTo>
                    <a:lnTo>
                      <a:pt x="250" y="143"/>
                    </a:lnTo>
                    <a:lnTo>
                      <a:pt x="250" y="143"/>
                    </a:lnTo>
                    <a:lnTo>
                      <a:pt x="251" y="143"/>
                    </a:lnTo>
                    <a:lnTo>
                      <a:pt x="251" y="144"/>
                    </a:lnTo>
                    <a:lnTo>
                      <a:pt x="251" y="143"/>
                    </a:lnTo>
                    <a:lnTo>
                      <a:pt x="251" y="144"/>
                    </a:lnTo>
                    <a:lnTo>
                      <a:pt x="251" y="145"/>
                    </a:lnTo>
                    <a:lnTo>
                      <a:pt x="251" y="146"/>
                    </a:lnTo>
                    <a:lnTo>
                      <a:pt x="251" y="146"/>
                    </a:lnTo>
                    <a:lnTo>
                      <a:pt x="251" y="146"/>
                    </a:lnTo>
                    <a:lnTo>
                      <a:pt x="252" y="146"/>
                    </a:lnTo>
                    <a:lnTo>
                      <a:pt x="252" y="147"/>
                    </a:lnTo>
                    <a:lnTo>
                      <a:pt x="251" y="147"/>
                    </a:lnTo>
                    <a:lnTo>
                      <a:pt x="252" y="147"/>
                    </a:lnTo>
                    <a:lnTo>
                      <a:pt x="251" y="148"/>
                    </a:lnTo>
                    <a:lnTo>
                      <a:pt x="251" y="149"/>
                    </a:lnTo>
                    <a:lnTo>
                      <a:pt x="252" y="149"/>
                    </a:lnTo>
                    <a:lnTo>
                      <a:pt x="252" y="149"/>
                    </a:lnTo>
                    <a:lnTo>
                      <a:pt x="252" y="150"/>
                    </a:lnTo>
                    <a:lnTo>
                      <a:pt x="252" y="151"/>
                    </a:lnTo>
                    <a:lnTo>
                      <a:pt x="252" y="152"/>
                    </a:lnTo>
                    <a:lnTo>
                      <a:pt x="252" y="151"/>
                    </a:lnTo>
                    <a:lnTo>
                      <a:pt x="252" y="152"/>
                    </a:lnTo>
                    <a:lnTo>
                      <a:pt x="252" y="152"/>
                    </a:lnTo>
                    <a:lnTo>
                      <a:pt x="252" y="153"/>
                    </a:lnTo>
                    <a:lnTo>
                      <a:pt x="252" y="153"/>
                    </a:lnTo>
                    <a:lnTo>
                      <a:pt x="252" y="154"/>
                    </a:lnTo>
                    <a:lnTo>
                      <a:pt x="252" y="154"/>
                    </a:lnTo>
                    <a:lnTo>
                      <a:pt x="252" y="155"/>
                    </a:lnTo>
                    <a:lnTo>
                      <a:pt x="252" y="155"/>
                    </a:lnTo>
                    <a:lnTo>
                      <a:pt x="252" y="156"/>
                    </a:lnTo>
                    <a:lnTo>
                      <a:pt x="252" y="157"/>
                    </a:lnTo>
                    <a:lnTo>
                      <a:pt x="252" y="158"/>
                    </a:lnTo>
                    <a:lnTo>
                      <a:pt x="252" y="159"/>
                    </a:lnTo>
                    <a:lnTo>
                      <a:pt x="252" y="160"/>
                    </a:lnTo>
                    <a:lnTo>
                      <a:pt x="252" y="161"/>
                    </a:lnTo>
                    <a:lnTo>
                      <a:pt x="252" y="161"/>
                    </a:lnTo>
                    <a:lnTo>
                      <a:pt x="252" y="161"/>
                    </a:lnTo>
                    <a:lnTo>
                      <a:pt x="252" y="161"/>
                    </a:lnTo>
                    <a:lnTo>
                      <a:pt x="252" y="162"/>
                    </a:lnTo>
                    <a:lnTo>
                      <a:pt x="252" y="163"/>
                    </a:lnTo>
                    <a:lnTo>
                      <a:pt x="251" y="163"/>
                    </a:lnTo>
                    <a:lnTo>
                      <a:pt x="250" y="163"/>
                    </a:lnTo>
                    <a:lnTo>
                      <a:pt x="249" y="163"/>
                    </a:lnTo>
                    <a:lnTo>
                      <a:pt x="245" y="163"/>
                    </a:lnTo>
                    <a:lnTo>
                      <a:pt x="244" y="163"/>
                    </a:lnTo>
                    <a:lnTo>
                      <a:pt x="239" y="163"/>
                    </a:lnTo>
                    <a:lnTo>
                      <a:pt x="238" y="163"/>
                    </a:lnTo>
                    <a:lnTo>
                      <a:pt x="237" y="163"/>
                    </a:lnTo>
                    <a:lnTo>
                      <a:pt x="235" y="163"/>
                    </a:lnTo>
                    <a:lnTo>
                      <a:pt x="235" y="163"/>
                    </a:lnTo>
                    <a:lnTo>
                      <a:pt x="233" y="163"/>
                    </a:lnTo>
                    <a:lnTo>
                      <a:pt x="233" y="163"/>
                    </a:lnTo>
                    <a:lnTo>
                      <a:pt x="230" y="163"/>
                    </a:lnTo>
                    <a:lnTo>
                      <a:pt x="229" y="163"/>
                    </a:lnTo>
                    <a:lnTo>
                      <a:pt x="225" y="163"/>
                    </a:lnTo>
                    <a:lnTo>
                      <a:pt x="220" y="162"/>
                    </a:lnTo>
                    <a:lnTo>
                      <a:pt x="219" y="162"/>
                    </a:lnTo>
                    <a:lnTo>
                      <a:pt x="218" y="162"/>
                    </a:lnTo>
                    <a:lnTo>
                      <a:pt x="215" y="162"/>
                    </a:lnTo>
                    <a:lnTo>
                      <a:pt x="215" y="162"/>
                    </a:lnTo>
                    <a:lnTo>
                      <a:pt x="212" y="162"/>
                    </a:lnTo>
                    <a:lnTo>
                      <a:pt x="210" y="162"/>
                    </a:lnTo>
                    <a:lnTo>
                      <a:pt x="208" y="162"/>
                    </a:lnTo>
                    <a:lnTo>
                      <a:pt x="207" y="162"/>
                    </a:lnTo>
                    <a:lnTo>
                      <a:pt x="204" y="162"/>
                    </a:lnTo>
                    <a:lnTo>
                      <a:pt x="203" y="162"/>
                    </a:lnTo>
                    <a:lnTo>
                      <a:pt x="203" y="162"/>
                    </a:lnTo>
                    <a:lnTo>
                      <a:pt x="202" y="162"/>
                    </a:lnTo>
                    <a:lnTo>
                      <a:pt x="201" y="162"/>
                    </a:lnTo>
                    <a:lnTo>
                      <a:pt x="198" y="162"/>
                    </a:lnTo>
                    <a:lnTo>
                      <a:pt x="197" y="162"/>
                    </a:lnTo>
                    <a:lnTo>
                      <a:pt x="196" y="162"/>
                    </a:lnTo>
                    <a:lnTo>
                      <a:pt x="196" y="162"/>
                    </a:lnTo>
                    <a:lnTo>
                      <a:pt x="195" y="162"/>
                    </a:lnTo>
                    <a:lnTo>
                      <a:pt x="190" y="161"/>
                    </a:lnTo>
                    <a:lnTo>
                      <a:pt x="186" y="161"/>
                    </a:lnTo>
                    <a:lnTo>
                      <a:pt x="185" y="161"/>
                    </a:lnTo>
                    <a:lnTo>
                      <a:pt x="184" y="161"/>
                    </a:lnTo>
                    <a:lnTo>
                      <a:pt x="182" y="161"/>
                    </a:lnTo>
                    <a:lnTo>
                      <a:pt x="182" y="161"/>
                    </a:lnTo>
                    <a:lnTo>
                      <a:pt x="179" y="161"/>
                    </a:lnTo>
                    <a:lnTo>
                      <a:pt x="179" y="161"/>
                    </a:lnTo>
                    <a:lnTo>
                      <a:pt x="178" y="161"/>
                    </a:lnTo>
                    <a:lnTo>
                      <a:pt x="177" y="161"/>
                    </a:lnTo>
                    <a:lnTo>
                      <a:pt x="176" y="161"/>
                    </a:lnTo>
                    <a:lnTo>
                      <a:pt x="176" y="161"/>
                    </a:lnTo>
                    <a:lnTo>
                      <a:pt x="173" y="161"/>
                    </a:lnTo>
                    <a:lnTo>
                      <a:pt x="173" y="161"/>
                    </a:lnTo>
                    <a:lnTo>
                      <a:pt x="173" y="161"/>
                    </a:lnTo>
                    <a:lnTo>
                      <a:pt x="173" y="161"/>
                    </a:lnTo>
                    <a:lnTo>
                      <a:pt x="173" y="161"/>
                    </a:lnTo>
                    <a:lnTo>
                      <a:pt x="173" y="161"/>
                    </a:lnTo>
                    <a:lnTo>
                      <a:pt x="172" y="161"/>
                    </a:lnTo>
                    <a:lnTo>
                      <a:pt x="171" y="161"/>
                    </a:lnTo>
                    <a:lnTo>
                      <a:pt x="169" y="161"/>
                    </a:lnTo>
                    <a:lnTo>
                      <a:pt x="169" y="161"/>
                    </a:lnTo>
                    <a:lnTo>
                      <a:pt x="168" y="161"/>
                    </a:lnTo>
                    <a:lnTo>
                      <a:pt x="168" y="161"/>
                    </a:lnTo>
                    <a:lnTo>
                      <a:pt x="166" y="161"/>
                    </a:lnTo>
                    <a:lnTo>
                      <a:pt x="165" y="161"/>
                    </a:lnTo>
                    <a:lnTo>
                      <a:pt x="163" y="161"/>
                    </a:lnTo>
                    <a:lnTo>
                      <a:pt x="163" y="161"/>
                    </a:lnTo>
                    <a:lnTo>
                      <a:pt x="162" y="161"/>
                    </a:lnTo>
                    <a:lnTo>
                      <a:pt x="161" y="161"/>
                    </a:lnTo>
                    <a:lnTo>
                      <a:pt x="160" y="161"/>
                    </a:lnTo>
                    <a:lnTo>
                      <a:pt x="160" y="161"/>
                    </a:lnTo>
                    <a:lnTo>
                      <a:pt x="159" y="161"/>
                    </a:lnTo>
                    <a:lnTo>
                      <a:pt x="157" y="161"/>
                    </a:lnTo>
                    <a:lnTo>
                      <a:pt x="157" y="161"/>
                    </a:lnTo>
                    <a:lnTo>
                      <a:pt x="156" y="161"/>
                    </a:lnTo>
                    <a:lnTo>
                      <a:pt x="154" y="161"/>
                    </a:lnTo>
                    <a:lnTo>
                      <a:pt x="154" y="161"/>
                    </a:lnTo>
                    <a:lnTo>
                      <a:pt x="153" y="161"/>
                    </a:lnTo>
                    <a:lnTo>
                      <a:pt x="152" y="161"/>
                    </a:lnTo>
                    <a:lnTo>
                      <a:pt x="151" y="161"/>
                    </a:lnTo>
                    <a:lnTo>
                      <a:pt x="151" y="161"/>
                    </a:lnTo>
                    <a:lnTo>
                      <a:pt x="151" y="161"/>
                    </a:lnTo>
                    <a:lnTo>
                      <a:pt x="150" y="161"/>
                    </a:lnTo>
                    <a:lnTo>
                      <a:pt x="149" y="161"/>
                    </a:lnTo>
                    <a:lnTo>
                      <a:pt x="148" y="161"/>
                    </a:lnTo>
                    <a:lnTo>
                      <a:pt x="145" y="161"/>
                    </a:lnTo>
                    <a:lnTo>
                      <a:pt x="141" y="161"/>
                    </a:lnTo>
                    <a:lnTo>
                      <a:pt x="140" y="161"/>
                    </a:lnTo>
                    <a:lnTo>
                      <a:pt x="139" y="160"/>
                    </a:lnTo>
                    <a:lnTo>
                      <a:pt x="138" y="160"/>
                    </a:lnTo>
                    <a:lnTo>
                      <a:pt x="137" y="160"/>
                    </a:lnTo>
                    <a:lnTo>
                      <a:pt x="136" y="160"/>
                    </a:lnTo>
                    <a:lnTo>
                      <a:pt x="136" y="160"/>
                    </a:lnTo>
                    <a:lnTo>
                      <a:pt x="135" y="160"/>
                    </a:lnTo>
                    <a:lnTo>
                      <a:pt x="135" y="160"/>
                    </a:lnTo>
                    <a:lnTo>
                      <a:pt x="134" y="160"/>
                    </a:lnTo>
                    <a:lnTo>
                      <a:pt x="133" y="160"/>
                    </a:lnTo>
                    <a:lnTo>
                      <a:pt x="133" y="160"/>
                    </a:lnTo>
                    <a:lnTo>
                      <a:pt x="132" y="160"/>
                    </a:lnTo>
                    <a:lnTo>
                      <a:pt x="131" y="160"/>
                    </a:lnTo>
                    <a:lnTo>
                      <a:pt x="130" y="160"/>
                    </a:lnTo>
                    <a:lnTo>
                      <a:pt x="129" y="160"/>
                    </a:lnTo>
                    <a:lnTo>
                      <a:pt x="128" y="160"/>
                    </a:lnTo>
                    <a:lnTo>
                      <a:pt x="127" y="160"/>
                    </a:lnTo>
                    <a:lnTo>
                      <a:pt x="126" y="160"/>
                    </a:lnTo>
                    <a:lnTo>
                      <a:pt x="124" y="159"/>
                    </a:lnTo>
                    <a:lnTo>
                      <a:pt x="121" y="159"/>
                    </a:lnTo>
                    <a:lnTo>
                      <a:pt x="121" y="159"/>
                    </a:lnTo>
                    <a:lnTo>
                      <a:pt x="120" y="159"/>
                    </a:lnTo>
                    <a:lnTo>
                      <a:pt x="119" y="159"/>
                    </a:lnTo>
                    <a:lnTo>
                      <a:pt x="118" y="159"/>
                    </a:lnTo>
                    <a:lnTo>
                      <a:pt x="118" y="159"/>
                    </a:lnTo>
                    <a:lnTo>
                      <a:pt x="117" y="159"/>
                    </a:lnTo>
                    <a:lnTo>
                      <a:pt x="115" y="159"/>
                    </a:lnTo>
                    <a:lnTo>
                      <a:pt x="114" y="159"/>
                    </a:lnTo>
                    <a:lnTo>
                      <a:pt x="114" y="159"/>
                    </a:lnTo>
                    <a:lnTo>
                      <a:pt x="111" y="158"/>
                    </a:lnTo>
                    <a:lnTo>
                      <a:pt x="111" y="158"/>
                    </a:lnTo>
                    <a:lnTo>
                      <a:pt x="110" y="158"/>
                    </a:lnTo>
                    <a:lnTo>
                      <a:pt x="109" y="158"/>
                    </a:lnTo>
                    <a:lnTo>
                      <a:pt x="108" y="158"/>
                    </a:lnTo>
                    <a:lnTo>
                      <a:pt x="107" y="158"/>
                    </a:lnTo>
                    <a:lnTo>
                      <a:pt x="107" y="158"/>
                    </a:lnTo>
                    <a:lnTo>
                      <a:pt x="106" y="158"/>
                    </a:lnTo>
                    <a:lnTo>
                      <a:pt x="104" y="158"/>
                    </a:lnTo>
                    <a:lnTo>
                      <a:pt x="103" y="158"/>
                    </a:lnTo>
                    <a:lnTo>
                      <a:pt x="102" y="158"/>
                    </a:lnTo>
                    <a:lnTo>
                      <a:pt x="102" y="158"/>
                    </a:lnTo>
                    <a:lnTo>
                      <a:pt x="101" y="158"/>
                    </a:lnTo>
                    <a:lnTo>
                      <a:pt x="100" y="158"/>
                    </a:lnTo>
                    <a:lnTo>
                      <a:pt x="99" y="158"/>
                    </a:lnTo>
                    <a:lnTo>
                      <a:pt x="98" y="158"/>
                    </a:lnTo>
                    <a:lnTo>
                      <a:pt x="97" y="158"/>
                    </a:lnTo>
                    <a:lnTo>
                      <a:pt x="96" y="158"/>
                    </a:lnTo>
                    <a:lnTo>
                      <a:pt x="96" y="158"/>
                    </a:lnTo>
                    <a:lnTo>
                      <a:pt x="96" y="158"/>
                    </a:lnTo>
                    <a:lnTo>
                      <a:pt x="95" y="158"/>
                    </a:lnTo>
                    <a:lnTo>
                      <a:pt x="94" y="158"/>
                    </a:lnTo>
                    <a:lnTo>
                      <a:pt x="93" y="158"/>
                    </a:lnTo>
                    <a:lnTo>
                      <a:pt x="93" y="158"/>
                    </a:lnTo>
                    <a:lnTo>
                      <a:pt x="91" y="158"/>
                    </a:lnTo>
                    <a:lnTo>
                      <a:pt x="90" y="158"/>
                    </a:lnTo>
                    <a:lnTo>
                      <a:pt x="90" y="158"/>
                    </a:lnTo>
                    <a:lnTo>
                      <a:pt x="90" y="158"/>
                    </a:lnTo>
                    <a:lnTo>
                      <a:pt x="88" y="158"/>
                    </a:lnTo>
                    <a:lnTo>
                      <a:pt x="87" y="158"/>
                    </a:lnTo>
                    <a:lnTo>
                      <a:pt x="87" y="157"/>
                    </a:lnTo>
                    <a:lnTo>
                      <a:pt x="86" y="157"/>
                    </a:lnTo>
                    <a:lnTo>
                      <a:pt x="85" y="157"/>
                    </a:lnTo>
                    <a:lnTo>
                      <a:pt x="85" y="157"/>
                    </a:lnTo>
                    <a:lnTo>
                      <a:pt x="84" y="157"/>
                    </a:lnTo>
                    <a:lnTo>
                      <a:pt x="84" y="157"/>
                    </a:lnTo>
                    <a:lnTo>
                      <a:pt x="82" y="157"/>
                    </a:lnTo>
                    <a:lnTo>
                      <a:pt x="81" y="157"/>
                    </a:lnTo>
                    <a:lnTo>
                      <a:pt x="81" y="157"/>
                    </a:lnTo>
                    <a:lnTo>
                      <a:pt x="80" y="157"/>
                    </a:lnTo>
                    <a:lnTo>
                      <a:pt x="79" y="157"/>
                    </a:lnTo>
                    <a:lnTo>
                      <a:pt x="79" y="157"/>
                    </a:lnTo>
                    <a:lnTo>
                      <a:pt x="78" y="157"/>
                    </a:lnTo>
                    <a:lnTo>
                      <a:pt x="78" y="157"/>
                    </a:lnTo>
                    <a:lnTo>
                      <a:pt x="77" y="157"/>
                    </a:lnTo>
                    <a:lnTo>
                      <a:pt x="77" y="156"/>
                    </a:lnTo>
                    <a:lnTo>
                      <a:pt x="76" y="156"/>
                    </a:lnTo>
                    <a:lnTo>
                      <a:pt x="75" y="156"/>
                    </a:lnTo>
                    <a:lnTo>
                      <a:pt x="75" y="156"/>
                    </a:lnTo>
                    <a:lnTo>
                      <a:pt x="74" y="156"/>
                    </a:lnTo>
                    <a:lnTo>
                      <a:pt x="74" y="156"/>
                    </a:lnTo>
                    <a:lnTo>
                      <a:pt x="73" y="156"/>
                    </a:lnTo>
                    <a:lnTo>
                      <a:pt x="72" y="156"/>
                    </a:lnTo>
                    <a:lnTo>
                      <a:pt x="71" y="156"/>
                    </a:lnTo>
                    <a:lnTo>
                      <a:pt x="70" y="156"/>
                    </a:lnTo>
                    <a:lnTo>
                      <a:pt x="69" y="156"/>
                    </a:lnTo>
                    <a:lnTo>
                      <a:pt x="69" y="156"/>
                    </a:lnTo>
                    <a:lnTo>
                      <a:pt x="68" y="156"/>
                    </a:lnTo>
                    <a:lnTo>
                      <a:pt x="68" y="156"/>
                    </a:lnTo>
                    <a:lnTo>
                      <a:pt x="67" y="156"/>
                    </a:lnTo>
                    <a:lnTo>
                      <a:pt x="66" y="155"/>
                    </a:lnTo>
                    <a:lnTo>
                      <a:pt x="64" y="155"/>
                    </a:lnTo>
                    <a:lnTo>
                      <a:pt x="63" y="155"/>
                    </a:lnTo>
                    <a:lnTo>
                      <a:pt x="63" y="155"/>
                    </a:lnTo>
                    <a:lnTo>
                      <a:pt x="61" y="155"/>
                    </a:lnTo>
                    <a:lnTo>
                      <a:pt x="60" y="155"/>
                    </a:lnTo>
                    <a:lnTo>
                      <a:pt x="58" y="155"/>
                    </a:lnTo>
                    <a:lnTo>
                      <a:pt x="57" y="155"/>
                    </a:lnTo>
                    <a:lnTo>
                      <a:pt x="57" y="155"/>
                    </a:lnTo>
                    <a:lnTo>
                      <a:pt x="57" y="155"/>
                    </a:lnTo>
                    <a:lnTo>
                      <a:pt x="55" y="155"/>
                    </a:lnTo>
                    <a:lnTo>
                      <a:pt x="54" y="155"/>
                    </a:lnTo>
                    <a:lnTo>
                      <a:pt x="53" y="155"/>
                    </a:lnTo>
                    <a:lnTo>
                      <a:pt x="51" y="155"/>
                    </a:lnTo>
                    <a:lnTo>
                      <a:pt x="50" y="155"/>
                    </a:lnTo>
                    <a:lnTo>
                      <a:pt x="50" y="155"/>
                    </a:lnTo>
                    <a:lnTo>
                      <a:pt x="49" y="155"/>
                    </a:lnTo>
                    <a:lnTo>
                      <a:pt x="47" y="155"/>
                    </a:lnTo>
                    <a:lnTo>
                      <a:pt x="47" y="154"/>
                    </a:lnTo>
                    <a:lnTo>
                      <a:pt x="46" y="154"/>
                    </a:lnTo>
                    <a:lnTo>
                      <a:pt x="45" y="154"/>
                    </a:lnTo>
                    <a:lnTo>
                      <a:pt x="39" y="154"/>
                    </a:lnTo>
                    <a:lnTo>
                      <a:pt x="38" y="154"/>
                    </a:lnTo>
                    <a:lnTo>
                      <a:pt x="37" y="154"/>
                    </a:lnTo>
                    <a:lnTo>
                      <a:pt x="35" y="154"/>
                    </a:lnTo>
                    <a:lnTo>
                      <a:pt x="33" y="154"/>
                    </a:lnTo>
                    <a:lnTo>
                      <a:pt x="30" y="154"/>
                    </a:lnTo>
                    <a:lnTo>
                      <a:pt x="29" y="154"/>
                    </a:lnTo>
                    <a:lnTo>
                      <a:pt x="26" y="153"/>
                    </a:lnTo>
                    <a:lnTo>
                      <a:pt x="23" y="153"/>
                    </a:lnTo>
                    <a:lnTo>
                      <a:pt x="21" y="153"/>
                    </a:lnTo>
                    <a:lnTo>
                      <a:pt x="20" y="153"/>
                    </a:lnTo>
                    <a:lnTo>
                      <a:pt x="19" y="152"/>
                    </a:lnTo>
                    <a:lnTo>
                      <a:pt x="18" y="152"/>
                    </a:lnTo>
                    <a:lnTo>
                      <a:pt x="18" y="152"/>
                    </a:lnTo>
                    <a:lnTo>
                      <a:pt x="17" y="152"/>
                    </a:lnTo>
                    <a:lnTo>
                      <a:pt x="16" y="152"/>
                    </a:lnTo>
                    <a:lnTo>
                      <a:pt x="15" y="152"/>
                    </a:lnTo>
                    <a:lnTo>
                      <a:pt x="10" y="152"/>
                    </a:lnTo>
                    <a:lnTo>
                      <a:pt x="8" y="152"/>
                    </a:lnTo>
                    <a:lnTo>
                      <a:pt x="7" y="152"/>
                    </a:lnTo>
                    <a:lnTo>
                      <a:pt x="6" y="152"/>
                    </a:lnTo>
                    <a:lnTo>
                      <a:pt x="5" y="152"/>
                    </a:lnTo>
                    <a:lnTo>
                      <a:pt x="5" y="152"/>
                    </a:lnTo>
                    <a:lnTo>
                      <a:pt x="2" y="151"/>
                    </a:lnTo>
                    <a:lnTo>
                      <a:pt x="0" y="151"/>
                    </a:lnTo>
                    <a:lnTo>
                      <a:pt x="0" y="150"/>
                    </a:lnTo>
                    <a:lnTo>
                      <a:pt x="0" y="149"/>
                    </a:lnTo>
                    <a:lnTo>
                      <a:pt x="0" y="148"/>
                    </a:lnTo>
                    <a:lnTo>
                      <a:pt x="0" y="147"/>
                    </a:lnTo>
                    <a:lnTo>
                      <a:pt x="0" y="146"/>
                    </a:lnTo>
                    <a:lnTo>
                      <a:pt x="0" y="146"/>
                    </a:lnTo>
                    <a:lnTo>
                      <a:pt x="0" y="146"/>
                    </a:lnTo>
                    <a:lnTo>
                      <a:pt x="0" y="145"/>
                    </a:lnTo>
                    <a:lnTo>
                      <a:pt x="1" y="142"/>
                    </a:lnTo>
                    <a:lnTo>
                      <a:pt x="1" y="137"/>
                    </a:lnTo>
                    <a:lnTo>
                      <a:pt x="1" y="136"/>
                    </a:lnTo>
                    <a:lnTo>
                      <a:pt x="2" y="134"/>
                    </a:lnTo>
                    <a:lnTo>
                      <a:pt x="2" y="131"/>
                    </a:lnTo>
                    <a:lnTo>
                      <a:pt x="2" y="131"/>
                    </a:lnTo>
                    <a:lnTo>
                      <a:pt x="2" y="130"/>
                    </a:lnTo>
                    <a:lnTo>
                      <a:pt x="2" y="130"/>
                    </a:lnTo>
                    <a:lnTo>
                      <a:pt x="2" y="129"/>
                    </a:lnTo>
                    <a:lnTo>
                      <a:pt x="2" y="127"/>
                    </a:lnTo>
                    <a:lnTo>
                      <a:pt x="2" y="126"/>
                    </a:lnTo>
                    <a:lnTo>
                      <a:pt x="2" y="125"/>
                    </a:lnTo>
                    <a:lnTo>
                      <a:pt x="2" y="124"/>
                    </a:lnTo>
                    <a:lnTo>
                      <a:pt x="2" y="123"/>
                    </a:lnTo>
                    <a:lnTo>
                      <a:pt x="2" y="121"/>
                    </a:lnTo>
                    <a:lnTo>
                      <a:pt x="2" y="118"/>
                    </a:lnTo>
                    <a:lnTo>
                      <a:pt x="2" y="118"/>
                    </a:lnTo>
                    <a:lnTo>
                      <a:pt x="2" y="117"/>
                    </a:lnTo>
                    <a:lnTo>
                      <a:pt x="2" y="116"/>
                    </a:lnTo>
                    <a:lnTo>
                      <a:pt x="3" y="109"/>
                    </a:lnTo>
                    <a:lnTo>
                      <a:pt x="3" y="109"/>
                    </a:lnTo>
                    <a:lnTo>
                      <a:pt x="3" y="108"/>
                    </a:lnTo>
                    <a:lnTo>
                      <a:pt x="3" y="107"/>
                    </a:lnTo>
                    <a:lnTo>
                      <a:pt x="3" y="106"/>
                    </a:lnTo>
                    <a:lnTo>
                      <a:pt x="3" y="106"/>
                    </a:lnTo>
                    <a:lnTo>
                      <a:pt x="4" y="100"/>
                    </a:lnTo>
                    <a:lnTo>
                      <a:pt x="4" y="99"/>
                    </a:lnTo>
                    <a:lnTo>
                      <a:pt x="4" y="98"/>
                    </a:lnTo>
                    <a:lnTo>
                      <a:pt x="4" y="97"/>
                    </a:lnTo>
                    <a:lnTo>
                      <a:pt x="4" y="97"/>
                    </a:lnTo>
                    <a:lnTo>
                      <a:pt x="5" y="94"/>
                    </a:lnTo>
                    <a:lnTo>
                      <a:pt x="5" y="93"/>
                    </a:lnTo>
                    <a:lnTo>
                      <a:pt x="5" y="88"/>
                    </a:lnTo>
                    <a:lnTo>
                      <a:pt x="5" y="85"/>
                    </a:lnTo>
                    <a:lnTo>
                      <a:pt x="5" y="82"/>
                    </a:lnTo>
                    <a:lnTo>
                      <a:pt x="5" y="82"/>
                    </a:lnTo>
                    <a:lnTo>
                      <a:pt x="5" y="80"/>
                    </a:lnTo>
                    <a:lnTo>
                      <a:pt x="6" y="79"/>
                    </a:lnTo>
                    <a:lnTo>
                      <a:pt x="6" y="79"/>
                    </a:lnTo>
                    <a:lnTo>
                      <a:pt x="6" y="77"/>
                    </a:lnTo>
                    <a:lnTo>
                      <a:pt x="6" y="76"/>
                    </a:lnTo>
                    <a:lnTo>
                      <a:pt x="6" y="76"/>
                    </a:lnTo>
                    <a:lnTo>
                      <a:pt x="6" y="75"/>
                    </a:lnTo>
                    <a:lnTo>
                      <a:pt x="6" y="74"/>
                    </a:lnTo>
                    <a:lnTo>
                      <a:pt x="7" y="69"/>
                    </a:lnTo>
                    <a:lnTo>
                      <a:pt x="7" y="68"/>
                    </a:lnTo>
                    <a:lnTo>
                      <a:pt x="7" y="67"/>
                    </a:lnTo>
                    <a:lnTo>
                      <a:pt x="7" y="62"/>
                    </a:lnTo>
                    <a:lnTo>
                      <a:pt x="7" y="61"/>
                    </a:lnTo>
                    <a:lnTo>
                      <a:pt x="7" y="59"/>
                    </a:lnTo>
                    <a:lnTo>
                      <a:pt x="7" y="58"/>
                    </a:lnTo>
                    <a:lnTo>
                      <a:pt x="7" y="58"/>
                    </a:lnTo>
                    <a:lnTo>
                      <a:pt x="7" y="57"/>
                    </a:lnTo>
                    <a:lnTo>
                      <a:pt x="7" y="56"/>
                    </a:lnTo>
                    <a:lnTo>
                      <a:pt x="8" y="56"/>
                    </a:lnTo>
                    <a:lnTo>
                      <a:pt x="8" y="56"/>
                    </a:lnTo>
                    <a:lnTo>
                      <a:pt x="8" y="55"/>
                    </a:lnTo>
                    <a:lnTo>
                      <a:pt x="8" y="55"/>
                    </a:lnTo>
                    <a:lnTo>
                      <a:pt x="8" y="53"/>
                    </a:lnTo>
                    <a:lnTo>
                      <a:pt x="8" y="52"/>
                    </a:lnTo>
                    <a:lnTo>
                      <a:pt x="8" y="52"/>
                    </a:lnTo>
                    <a:lnTo>
                      <a:pt x="8" y="51"/>
                    </a:lnTo>
                    <a:lnTo>
                      <a:pt x="8" y="50"/>
                    </a:lnTo>
                    <a:lnTo>
                      <a:pt x="8" y="49"/>
                    </a:lnTo>
                    <a:lnTo>
                      <a:pt x="8" y="49"/>
                    </a:lnTo>
                    <a:lnTo>
                      <a:pt x="8" y="48"/>
                    </a:lnTo>
                    <a:lnTo>
                      <a:pt x="8" y="43"/>
                    </a:lnTo>
                    <a:lnTo>
                      <a:pt x="8" y="43"/>
                    </a:lnTo>
                    <a:lnTo>
                      <a:pt x="8" y="41"/>
                    </a:lnTo>
                    <a:lnTo>
                      <a:pt x="8" y="40"/>
                    </a:lnTo>
                    <a:lnTo>
                      <a:pt x="8" y="40"/>
                    </a:lnTo>
                    <a:lnTo>
                      <a:pt x="8" y="40"/>
                    </a:lnTo>
                    <a:lnTo>
                      <a:pt x="9" y="38"/>
                    </a:lnTo>
                    <a:lnTo>
                      <a:pt x="9" y="37"/>
                    </a:lnTo>
                    <a:lnTo>
                      <a:pt x="9" y="37"/>
                    </a:lnTo>
                    <a:lnTo>
                      <a:pt x="9" y="36"/>
                    </a:lnTo>
                    <a:lnTo>
                      <a:pt x="9" y="35"/>
                    </a:lnTo>
                    <a:lnTo>
                      <a:pt x="9" y="34"/>
                    </a:lnTo>
                    <a:lnTo>
                      <a:pt x="9" y="34"/>
                    </a:lnTo>
                    <a:lnTo>
                      <a:pt x="9" y="33"/>
                    </a:lnTo>
                    <a:lnTo>
                      <a:pt x="9" y="33"/>
                    </a:lnTo>
                    <a:lnTo>
                      <a:pt x="9" y="31"/>
                    </a:lnTo>
                    <a:lnTo>
                      <a:pt x="9" y="30"/>
                    </a:lnTo>
                    <a:lnTo>
                      <a:pt x="10" y="30"/>
                    </a:lnTo>
                    <a:lnTo>
                      <a:pt x="10" y="30"/>
                    </a:lnTo>
                    <a:lnTo>
                      <a:pt x="10" y="29"/>
                    </a:lnTo>
                    <a:lnTo>
                      <a:pt x="10" y="28"/>
                    </a:lnTo>
                    <a:lnTo>
                      <a:pt x="10" y="27"/>
                    </a:lnTo>
                    <a:lnTo>
                      <a:pt x="10" y="27"/>
                    </a:lnTo>
                    <a:lnTo>
                      <a:pt x="10" y="26"/>
                    </a:lnTo>
                    <a:lnTo>
                      <a:pt x="10" y="25"/>
                    </a:lnTo>
                    <a:lnTo>
                      <a:pt x="10" y="25"/>
                    </a:lnTo>
                    <a:lnTo>
                      <a:pt x="10" y="24"/>
                    </a:lnTo>
                    <a:lnTo>
                      <a:pt x="10" y="24"/>
                    </a:lnTo>
                    <a:lnTo>
                      <a:pt x="10" y="23"/>
                    </a:lnTo>
                    <a:lnTo>
                      <a:pt x="10" y="22"/>
                    </a:lnTo>
                    <a:lnTo>
                      <a:pt x="11" y="21"/>
                    </a:lnTo>
                    <a:lnTo>
                      <a:pt x="11" y="21"/>
                    </a:lnTo>
                    <a:lnTo>
                      <a:pt x="11" y="20"/>
                    </a:lnTo>
                    <a:lnTo>
                      <a:pt x="11" y="19"/>
                    </a:lnTo>
                    <a:lnTo>
                      <a:pt x="11" y="18"/>
                    </a:lnTo>
                    <a:lnTo>
                      <a:pt x="11" y="18"/>
                    </a:lnTo>
                    <a:lnTo>
                      <a:pt x="11" y="8"/>
                    </a:lnTo>
                    <a:lnTo>
                      <a:pt x="11" y="6"/>
                    </a:lnTo>
                    <a:lnTo>
                      <a:pt x="12" y="5"/>
                    </a:lnTo>
                    <a:lnTo>
                      <a:pt x="12" y="3"/>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5" name="Freeform 363"/>
              <p:cNvSpPr>
                <a:spLocks/>
              </p:cNvSpPr>
              <p:nvPr/>
            </p:nvSpPr>
            <p:spPr bwMode="auto">
              <a:xfrm>
                <a:off x="4014" y="1138"/>
                <a:ext cx="268" cy="184"/>
              </a:xfrm>
              <a:custGeom>
                <a:avLst/>
                <a:gdLst>
                  <a:gd name="T0" fmla="*/ 19 w 268"/>
                  <a:gd name="T1" fmla="*/ 1 h 184"/>
                  <a:gd name="T2" fmla="*/ 40 w 268"/>
                  <a:gd name="T3" fmla="*/ 3 h 184"/>
                  <a:gd name="T4" fmla="*/ 64 w 268"/>
                  <a:gd name="T5" fmla="*/ 4 h 184"/>
                  <a:gd name="T6" fmla="*/ 79 w 268"/>
                  <a:gd name="T7" fmla="*/ 5 h 184"/>
                  <a:gd name="T8" fmla="*/ 89 w 268"/>
                  <a:gd name="T9" fmla="*/ 6 h 184"/>
                  <a:gd name="T10" fmla="*/ 98 w 268"/>
                  <a:gd name="T11" fmla="*/ 6 h 184"/>
                  <a:gd name="T12" fmla="*/ 109 w 268"/>
                  <a:gd name="T13" fmla="*/ 7 h 184"/>
                  <a:gd name="T14" fmla="*/ 122 w 268"/>
                  <a:gd name="T15" fmla="*/ 8 h 184"/>
                  <a:gd name="T16" fmla="*/ 134 w 268"/>
                  <a:gd name="T17" fmla="*/ 9 h 184"/>
                  <a:gd name="T18" fmla="*/ 149 w 268"/>
                  <a:gd name="T19" fmla="*/ 9 h 184"/>
                  <a:gd name="T20" fmla="*/ 165 w 268"/>
                  <a:gd name="T21" fmla="*/ 10 h 184"/>
                  <a:gd name="T22" fmla="*/ 178 w 268"/>
                  <a:gd name="T23" fmla="*/ 11 h 184"/>
                  <a:gd name="T24" fmla="*/ 189 w 268"/>
                  <a:gd name="T25" fmla="*/ 11 h 184"/>
                  <a:gd name="T26" fmla="*/ 209 w 268"/>
                  <a:gd name="T27" fmla="*/ 12 h 184"/>
                  <a:gd name="T28" fmla="*/ 231 w 268"/>
                  <a:gd name="T29" fmla="*/ 12 h 184"/>
                  <a:gd name="T30" fmla="*/ 258 w 268"/>
                  <a:gd name="T31" fmla="*/ 12 h 184"/>
                  <a:gd name="T32" fmla="*/ 263 w 268"/>
                  <a:gd name="T33" fmla="*/ 19 h 184"/>
                  <a:gd name="T34" fmla="*/ 256 w 268"/>
                  <a:gd name="T35" fmla="*/ 27 h 184"/>
                  <a:gd name="T36" fmla="*/ 259 w 268"/>
                  <a:gd name="T37" fmla="*/ 37 h 184"/>
                  <a:gd name="T38" fmla="*/ 265 w 268"/>
                  <a:gd name="T39" fmla="*/ 41 h 184"/>
                  <a:gd name="T40" fmla="*/ 268 w 268"/>
                  <a:gd name="T41" fmla="*/ 48 h 184"/>
                  <a:gd name="T42" fmla="*/ 268 w 268"/>
                  <a:gd name="T43" fmla="*/ 69 h 184"/>
                  <a:gd name="T44" fmla="*/ 268 w 268"/>
                  <a:gd name="T45" fmla="*/ 86 h 184"/>
                  <a:gd name="T46" fmla="*/ 268 w 268"/>
                  <a:gd name="T47" fmla="*/ 99 h 184"/>
                  <a:gd name="T48" fmla="*/ 268 w 268"/>
                  <a:gd name="T49" fmla="*/ 113 h 184"/>
                  <a:gd name="T50" fmla="*/ 268 w 268"/>
                  <a:gd name="T51" fmla="*/ 123 h 184"/>
                  <a:gd name="T52" fmla="*/ 268 w 268"/>
                  <a:gd name="T53" fmla="*/ 134 h 184"/>
                  <a:gd name="T54" fmla="*/ 264 w 268"/>
                  <a:gd name="T55" fmla="*/ 138 h 184"/>
                  <a:gd name="T56" fmla="*/ 265 w 268"/>
                  <a:gd name="T57" fmla="*/ 143 h 184"/>
                  <a:gd name="T58" fmla="*/ 264 w 268"/>
                  <a:gd name="T59" fmla="*/ 146 h 184"/>
                  <a:gd name="T60" fmla="*/ 268 w 268"/>
                  <a:gd name="T61" fmla="*/ 150 h 184"/>
                  <a:gd name="T62" fmla="*/ 267 w 268"/>
                  <a:gd name="T63" fmla="*/ 156 h 184"/>
                  <a:gd name="T64" fmla="*/ 266 w 268"/>
                  <a:gd name="T65" fmla="*/ 161 h 184"/>
                  <a:gd name="T66" fmla="*/ 265 w 268"/>
                  <a:gd name="T67" fmla="*/ 166 h 184"/>
                  <a:gd name="T68" fmla="*/ 261 w 268"/>
                  <a:gd name="T69" fmla="*/ 171 h 184"/>
                  <a:gd name="T70" fmla="*/ 265 w 268"/>
                  <a:gd name="T71" fmla="*/ 176 h 184"/>
                  <a:gd name="T72" fmla="*/ 266 w 268"/>
                  <a:gd name="T73" fmla="*/ 181 h 184"/>
                  <a:gd name="T74" fmla="*/ 263 w 268"/>
                  <a:gd name="T75" fmla="*/ 183 h 184"/>
                  <a:gd name="T76" fmla="*/ 259 w 268"/>
                  <a:gd name="T77" fmla="*/ 178 h 184"/>
                  <a:gd name="T78" fmla="*/ 254 w 268"/>
                  <a:gd name="T79" fmla="*/ 173 h 184"/>
                  <a:gd name="T80" fmla="*/ 248 w 268"/>
                  <a:gd name="T81" fmla="*/ 170 h 184"/>
                  <a:gd name="T82" fmla="*/ 241 w 268"/>
                  <a:gd name="T83" fmla="*/ 167 h 184"/>
                  <a:gd name="T84" fmla="*/ 234 w 268"/>
                  <a:gd name="T85" fmla="*/ 164 h 184"/>
                  <a:gd name="T86" fmla="*/ 226 w 268"/>
                  <a:gd name="T87" fmla="*/ 165 h 184"/>
                  <a:gd name="T88" fmla="*/ 217 w 268"/>
                  <a:gd name="T89" fmla="*/ 166 h 184"/>
                  <a:gd name="T90" fmla="*/ 210 w 268"/>
                  <a:gd name="T91" fmla="*/ 168 h 184"/>
                  <a:gd name="T92" fmla="*/ 201 w 268"/>
                  <a:gd name="T93" fmla="*/ 162 h 184"/>
                  <a:gd name="T94" fmla="*/ 190 w 268"/>
                  <a:gd name="T95" fmla="*/ 157 h 184"/>
                  <a:gd name="T96" fmla="*/ 177 w 268"/>
                  <a:gd name="T97" fmla="*/ 157 h 184"/>
                  <a:gd name="T98" fmla="*/ 159 w 268"/>
                  <a:gd name="T99" fmla="*/ 156 h 184"/>
                  <a:gd name="T100" fmla="*/ 148 w 268"/>
                  <a:gd name="T101" fmla="*/ 155 h 184"/>
                  <a:gd name="T102" fmla="*/ 133 w 268"/>
                  <a:gd name="T103" fmla="*/ 155 h 184"/>
                  <a:gd name="T104" fmla="*/ 121 w 268"/>
                  <a:gd name="T105" fmla="*/ 154 h 184"/>
                  <a:gd name="T106" fmla="*/ 108 w 268"/>
                  <a:gd name="T107" fmla="*/ 154 h 184"/>
                  <a:gd name="T108" fmla="*/ 62 w 268"/>
                  <a:gd name="T109" fmla="*/ 151 h 184"/>
                  <a:gd name="T110" fmla="*/ 41 w 268"/>
                  <a:gd name="T111" fmla="*/ 149 h 184"/>
                  <a:gd name="T112" fmla="*/ 26 w 268"/>
                  <a:gd name="T113" fmla="*/ 148 h 184"/>
                  <a:gd name="T114" fmla="*/ 11 w 268"/>
                  <a:gd name="T115" fmla="*/ 147 h 184"/>
                  <a:gd name="T116" fmla="*/ 1 w 268"/>
                  <a:gd name="T117" fmla="*/ 140 h 184"/>
                  <a:gd name="T118" fmla="*/ 3 w 268"/>
                  <a:gd name="T119" fmla="*/ 122 h 184"/>
                  <a:gd name="T120" fmla="*/ 4 w 268"/>
                  <a:gd name="T121" fmla="*/ 95 h 184"/>
                  <a:gd name="T122" fmla="*/ 7 w 268"/>
                  <a:gd name="T123" fmla="*/ 69 h 184"/>
                  <a:gd name="T124" fmla="*/ 8 w 268"/>
                  <a:gd name="T125" fmla="*/ 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184">
                    <a:moveTo>
                      <a:pt x="9" y="47"/>
                    </a:moveTo>
                    <a:lnTo>
                      <a:pt x="10" y="47"/>
                    </a:lnTo>
                    <a:lnTo>
                      <a:pt x="10" y="36"/>
                    </a:lnTo>
                    <a:lnTo>
                      <a:pt x="10" y="30"/>
                    </a:lnTo>
                    <a:lnTo>
                      <a:pt x="10" y="28"/>
                    </a:lnTo>
                    <a:lnTo>
                      <a:pt x="11" y="23"/>
                    </a:lnTo>
                    <a:lnTo>
                      <a:pt x="13" y="10"/>
                    </a:lnTo>
                    <a:lnTo>
                      <a:pt x="13" y="4"/>
                    </a:lnTo>
                    <a:lnTo>
                      <a:pt x="13" y="3"/>
                    </a:lnTo>
                    <a:lnTo>
                      <a:pt x="13" y="1"/>
                    </a:lnTo>
                    <a:lnTo>
                      <a:pt x="13" y="0"/>
                    </a:lnTo>
                    <a:lnTo>
                      <a:pt x="15" y="0"/>
                    </a:lnTo>
                    <a:lnTo>
                      <a:pt x="18" y="1"/>
                    </a:lnTo>
                    <a:lnTo>
                      <a:pt x="19" y="1"/>
                    </a:lnTo>
                    <a:lnTo>
                      <a:pt x="19" y="1"/>
                    </a:lnTo>
                    <a:lnTo>
                      <a:pt x="20" y="1"/>
                    </a:lnTo>
                    <a:lnTo>
                      <a:pt x="22" y="1"/>
                    </a:lnTo>
                    <a:lnTo>
                      <a:pt x="23" y="1"/>
                    </a:lnTo>
                    <a:lnTo>
                      <a:pt x="28" y="2"/>
                    </a:lnTo>
                    <a:lnTo>
                      <a:pt x="29" y="2"/>
                    </a:lnTo>
                    <a:lnTo>
                      <a:pt x="30" y="2"/>
                    </a:lnTo>
                    <a:lnTo>
                      <a:pt x="31" y="2"/>
                    </a:lnTo>
                    <a:lnTo>
                      <a:pt x="31" y="2"/>
                    </a:lnTo>
                    <a:lnTo>
                      <a:pt x="32" y="2"/>
                    </a:lnTo>
                    <a:lnTo>
                      <a:pt x="34" y="3"/>
                    </a:lnTo>
                    <a:lnTo>
                      <a:pt x="34" y="3"/>
                    </a:lnTo>
                    <a:lnTo>
                      <a:pt x="36" y="3"/>
                    </a:lnTo>
                    <a:lnTo>
                      <a:pt x="40" y="3"/>
                    </a:lnTo>
                    <a:lnTo>
                      <a:pt x="43" y="3"/>
                    </a:lnTo>
                    <a:lnTo>
                      <a:pt x="43" y="3"/>
                    </a:lnTo>
                    <a:lnTo>
                      <a:pt x="46" y="3"/>
                    </a:lnTo>
                    <a:lnTo>
                      <a:pt x="48" y="3"/>
                    </a:lnTo>
                    <a:lnTo>
                      <a:pt x="50" y="3"/>
                    </a:lnTo>
                    <a:lnTo>
                      <a:pt x="52" y="3"/>
                    </a:lnTo>
                    <a:lnTo>
                      <a:pt x="52" y="3"/>
                    </a:lnTo>
                    <a:lnTo>
                      <a:pt x="58" y="3"/>
                    </a:lnTo>
                    <a:lnTo>
                      <a:pt x="59" y="3"/>
                    </a:lnTo>
                    <a:lnTo>
                      <a:pt x="60" y="3"/>
                    </a:lnTo>
                    <a:lnTo>
                      <a:pt x="60" y="4"/>
                    </a:lnTo>
                    <a:lnTo>
                      <a:pt x="62" y="4"/>
                    </a:lnTo>
                    <a:lnTo>
                      <a:pt x="63" y="4"/>
                    </a:lnTo>
                    <a:lnTo>
                      <a:pt x="64" y="4"/>
                    </a:lnTo>
                    <a:lnTo>
                      <a:pt x="64" y="4"/>
                    </a:lnTo>
                    <a:lnTo>
                      <a:pt x="66" y="4"/>
                    </a:lnTo>
                    <a:lnTo>
                      <a:pt x="67" y="4"/>
                    </a:lnTo>
                    <a:lnTo>
                      <a:pt x="68" y="4"/>
                    </a:lnTo>
                    <a:lnTo>
                      <a:pt x="70" y="5"/>
                    </a:lnTo>
                    <a:lnTo>
                      <a:pt x="71" y="5"/>
                    </a:lnTo>
                    <a:lnTo>
                      <a:pt x="71" y="5"/>
                    </a:lnTo>
                    <a:lnTo>
                      <a:pt x="71" y="5"/>
                    </a:lnTo>
                    <a:lnTo>
                      <a:pt x="74" y="5"/>
                    </a:lnTo>
                    <a:lnTo>
                      <a:pt x="74" y="5"/>
                    </a:lnTo>
                    <a:lnTo>
                      <a:pt x="76" y="5"/>
                    </a:lnTo>
                    <a:lnTo>
                      <a:pt x="77" y="5"/>
                    </a:lnTo>
                    <a:lnTo>
                      <a:pt x="77" y="5"/>
                    </a:lnTo>
                    <a:lnTo>
                      <a:pt x="79" y="5"/>
                    </a:lnTo>
                    <a:lnTo>
                      <a:pt x="80" y="6"/>
                    </a:lnTo>
                    <a:lnTo>
                      <a:pt x="81" y="6"/>
                    </a:lnTo>
                    <a:lnTo>
                      <a:pt x="81" y="6"/>
                    </a:lnTo>
                    <a:lnTo>
                      <a:pt x="82" y="6"/>
                    </a:lnTo>
                    <a:lnTo>
                      <a:pt x="83" y="6"/>
                    </a:lnTo>
                    <a:lnTo>
                      <a:pt x="83" y="6"/>
                    </a:lnTo>
                    <a:lnTo>
                      <a:pt x="84" y="6"/>
                    </a:lnTo>
                    <a:lnTo>
                      <a:pt x="86" y="6"/>
                    </a:lnTo>
                    <a:lnTo>
                      <a:pt x="86" y="6"/>
                    </a:lnTo>
                    <a:lnTo>
                      <a:pt x="87" y="6"/>
                    </a:lnTo>
                    <a:lnTo>
                      <a:pt x="87" y="6"/>
                    </a:lnTo>
                    <a:lnTo>
                      <a:pt x="88" y="6"/>
                    </a:lnTo>
                    <a:lnTo>
                      <a:pt x="89" y="6"/>
                    </a:lnTo>
                    <a:lnTo>
                      <a:pt x="89" y="6"/>
                    </a:lnTo>
                    <a:lnTo>
                      <a:pt x="90" y="6"/>
                    </a:lnTo>
                    <a:lnTo>
                      <a:pt x="90" y="6"/>
                    </a:lnTo>
                    <a:lnTo>
                      <a:pt x="91" y="6"/>
                    </a:lnTo>
                    <a:lnTo>
                      <a:pt x="92" y="6"/>
                    </a:lnTo>
                    <a:lnTo>
                      <a:pt x="92" y="6"/>
                    </a:lnTo>
                    <a:lnTo>
                      <a:pt x="92" y="6"/>
                    </a:lnTo>
                    <a:lnTo>
                      <a:pt x="93" y="6"/>
                    </a:lnTo>
                    <a:lnTo>
                      <a:pt x="94" y="6"/>
                    </a:lnTo>
                    <a:lnTo>
                      <a:pt x="95" y="6"/>
                    </a:lnTo>
                    <a:lnTo>
                      <a:pt x="95" y="6"/>
                    </a:lnTo>
                    <a:lnTo>
                      <a:pt x="97" y="6"/>
                    </a:lnTo>
                    <a:lnTo>
                      <a:pt x="98" y="6"/>
                    </a:lnTo>
                    <a:lnTo>
                      <a:pt x="98" y="6"/>
                    </a:lnTo>
                    <a:lnTo>
                      <a:pt x="98" y="6"/>
                    </a:lnTo>
                    <a:lnTo>
                      <a:pt x="99" y="6"/>
                    </a:lnTo>
                    <a:lnTo>
                      <a:pt x="100" y="6"/>
                    </a:lnTo>
                    <a:lnTo>
                      <a:pt x="101" y="7"/>
                    </a:lnTo>
                    <a:lnTo>
                      <a:pt x="101" y="7"/>
                    </a:lnTo>
                    <a:lnTo>
                      <a:pt x="103" y="7"/>
                    </a:lnTo>
                    <a:lnTo>
                      <a:pt x="104" y="7"/>
                    </a:lnTo>
                    <a:lnTo>
                      <a:pt x="104" y="7"/>
                    </a:lnTo>
                    <a:lnTo>
                      <a:pt x="104" y="7"/>
                    </a:lnTo>
                    <a:lnTo>
                      <a:pt x="106" y="7"/>
                    </a:lnTo>
                    <a:lnTo>
                      <a:pt x="107" y="7"/>
                    </a:lnTo>
                    <a:lnTo>
                      <a:pt x="107" y="7"/>
                    </a:lnTo>
                    <a:lnTo>
                      <a:pt x="108" y="7"/>
                    </a:lnTo>
                    <a:lnTo>
                      <a:pt x="109" y="7"/>
                    </a:lnTo>
                    <a:lnTo>
                      <a:pt x="109" y="7"/>
                    </a:lnTo>
                    <a:lnTo>
                      <a:pt x="110" y="7"/>
                    </a:lnTo>
                    <a:lnTo>
                      <a:pt x="110" y="7"/>
                    </a:lnTo>
                    <a:lnTo>
                      <a:pt x="111" y="7"/>
                    </a:lnTo>
                    <a:lnTo>
                      <a:pt x="112" y="7"/>
                    </a:lnTo>
                    <a:lnTo>
                      <a:pt x="113" y="8"/>
                    </a:lnTo>
                    <a:lnTo>
                      <a:pt x="114" y="8"/>
                    </a:lnTo>
                    <a:lnTo>
                      <a:pt x="115" y="8"/>
                    </a:lnTo>
                    <a:lnTo>
                      <a:pt x="116" y="8"/>
                    </a:lnTo>
                    <a:lnTo>
                      <a:pt x="116" y="8"/>
                    </a:lnTo>
                    <a:lnTo>
                      <a:pt x="117" y="8"/>
                    </a:lnTo>
                    <a:lnTo>
                      <a:pt x="119" y="8"/>
                    </a:lnTo>
                    <a:lnTo>
                      <a:pt x="120" y="8"/>
                    </a:lnTo>
                    <a:lnTo>
                      <a:pt x="120" y="8"/>
                    </a:lnTo>
                    <a:lnTo>
                      <a:pt x="122" y="8"/>
                    </a:lnTo>
                    <a:lnTo>
                      <a:pt x="122" y="8"/>
                    </a:lnTo>
                    <a:lnTo>
                      <a:pt x="123" y="8"/>
                    </a:lnTo>
                    <a:lnTo>
                      <a:pt x="124" y="8"/>
                    </a:lnTo>
                    <a:lnTo>
                      <a:pt x="125" y="8"/>
                    </a:lnTo>
                    <a:lnTo>
                      <a:pt x="127" y="9"/>
                    </a:lnTo>
                    <a:lnTo>
                      <a:pt x="128" y="9"/>
                    </a:lnTo>
                    <a:lnTo>
                      <a:pt x="128" y="9"/>
                    </a:lnTo>
                    <a:lnTo>
                      <a:pt x="130" y="9"/>
                    </a:lnTo>
                    <a:lnTo>
                      <a:pt x="131" y="9"/>
                    </a:lnTo>
                    <a:lnTo>
                      <a:pt x="131" y="9"/>
                    </a:lnTo>
                    <a:lnTo>
                      <a:pt x="132" y="9"/>
                    </a:lnTo>
                    <a:lnTo>
                      <a:pt x="133" y="9"/>
                    </a:lnTo>
                    <a:lnTo>
                      <a:pt x="134" y="9"/>
                    </a:lnTo>
                    <a:lnTo>
                      <a:pt x="134" y="9"/>
                    </a:lnTo>
                    <a:lnTo>
                      <a:pt x="137" y="9"/>
                    </a:lnTo>
                    <a:lnTo>
                      <a:pt x="139" y="9"/>
                    </a:lnTo>
                    <a:lnTo>
                      <a:pt x="140" y="9"/>
                    </a:lnTo>
                    <a:lnTo>
                      <a:pt x="141" y="9"/>
                    </a:lnTo>
                    <a:lnTo>
                      <a:pt x="142" y="9"/>
                    </a:lnTo>
                    <a:lnTo>
                      <a:pt x="144" y="9"/>
                    </a:lnTo>
                    <a:lnTo>
                      <a:pt x="144" y="9"/>
                    </a:lnTo>
                    <a:lnTo>
                      <a:pt x="145" y="9"/>
                    </a:lnTo>
                    <a:lnTo>
                      <a:pt x="146" y="9"/>
                    </a:lnTo>
                    <a:lnTo>
                      <a:pt x="147" y="9"/>
                    </a:lnTo>
                    <a:lnTo>
                      <a:pt x="147" y="9"/>
                    </a:lnTo>
                    <a:lnTo>
                      <a:pt x="148" y="9"/>
                    </a:lnTo>
                    <a:lnTo>
                      <a:pt x="148" y="9"/>
                    </a:lnTo>
                    <a:lnTo>
                      <a:pt x="149" y="9"/>
                    </a:lnTo>
                    <a:lnTo>
                      <a:pt x="150" y="9"/>
                    </a:lnTo>
                    <a:lnTo>
                      <a:pt x="150" y="9"/>
                    </a:lnTo>
                    <a:lnTo>
                      <a:pt x="151" y="9"/>
                    </a:lnTo>
                    <a:lnTo>
                      <a:pt x="153" y="9"/>
                    </a:lnTo>
                    <a:lnTo>
                      <a:pt x="153" y="10"/>
                    </a:lnTo>
                    <a:lnTo>
                      <a:pt x="154" y="10"/>
                    </a:lnTo>
                    <a:lnTo>
                      <a:pt x="159" y="10"/>
                    </a:lnTo>
                    <a:lnTo>
                      <a:pt x="161" y="10"/>
                    </a:lnTo>
                    <a:lnTo>
                      <a:pt x="162" y="10"/>
                    </a:lnTo>
                    <a:lnTo>
                      <a:pt x="163" y="10"/>
                    </a:lnTo>
                    <a:lnTo>
                      <a:pt x="164" y="10"/>
                    </a:lnTo>
                    <a:lnTo>
                      <a:pt x="165" y="10"/>
                    </a:lnTo>
                    <a:lnTo>
                      <a:pt x="165" y="10"/>
                    </a:lnTo>
                    <a:lnTo>
                      <a:pt x="165" y="10"/>
                    </a:lnTo>
                    <a:lnTo>
                      <a:pt x="166" y="10"/>
                    </a:lnTo>
                    <a:lnTo>
                      <a:pt x="167" y="10"/>
                    </a:lnTo>
                    <a:lnTo>
                      <a:pt x="168" y="10"/>
                    </a:lnTo>
                    <a:lnTo>
                      <a:pt x="169" y="11"/>
                    </a:lnTo>
                    <a:lnTo>
                      <a:pt x="170" y="11"/>
                    </a:lnTo>
                    <a:lnTo>
                      <a:pt x="170" y="11"/>
                    </a:lnTo>
                    <a:lnTo>
                      <a:pt x="172" y="11"/>
                    </a:lnTo>
                    <a:lnTo>
                      <a:pt x="173" y="11"/>
                    </a:lnTo>
                    <a:lnTo>
                      <a:pt x="174" y="11"/>
                    </a:lnTo>
                    <a:lnTo>
                      <a:pt x="174" y="11"/>
                    </a:lnTo>
                    <a:lnTo>
                      <a:pt x="175" y="11"/>
                    </a:lnTo>
                    <a:lnTo>
                      <a:pt x="176" y="11"/>
                    </a:lnTo>
                    <a:lnTo>
                      <a:pt x="176" y="11"/>
                    </a:lnTo>
                    <a:lnTo>
                      <a:pt x="178" y="11"/>
                    </a:lnTo>
                    <a:lnTo>
                      <a:pt x="180" y="11"/>
                    </a:lnTo>
                    <a:lnTo>
                      <a:pt x="181" y="11"/>
                    </a:lnTo>
                    <a:lnTo>
                      <a:pt x="181" y="11"/>
                    </a:lnTo>
                    <a:lnTo>
                      <a:pt x="182" y="11"/>
                    </a:lnTo>
                    <a:lnTo>
                      <a:pt x="183" y="11"/>
                    </a:lnTo>
                    <a:lnTo>
                      <a:pt x="184" y="11"/>
                    </a:lnTo>
                    <a:lnTo>
                      <a:pt x="185" y="11"/>
                    </a:lnTo>
                    <a:lnTo>
                      <a:pt x="186" y="11"/>
                    </a:lnTo>
                    <a:lnTo>
                      <a:pt x="186" y="11"/>
                    </a:lnTo>
                    <a:lnTo>
                      <a:pt x="186" y="11"/>
                    </a:lnTo>
                    <a:lnTo>
                      <a:pt x="186" y="11"/>
                    </a:lnTo>
                    <a:lnTo>
                      <a:pt x="186" y="11"/>
                    </a:lnTo>
                    <a:lnTo>
                      <a:pt x="186" y="11"/>
                    </a:lnTo>
                    <a:lnTo>
                      <a:pt x="189" y="11"/>
                    </a:lnTo>
                    <a:lnTo>
                      <a:pt x="189" y="11"/>
                    </a:lnTo>
                    <a:lnTo>
                      <a:pt x="190" y="11"/>
                    </a:lnTo>
                    <a:lnTo>
                      <a:pt x="191" y="11"/>
                    </a:lnTo>
                    <a:lnTo>
                      <a:pt x="192" y="11"/>
                    </a:lnTo>
                    <a:lnTo>
                      <a:pt x="192" y="11"/>
                    </a:lnTo>
                    <a:lnTo>
                      <a:pt x="195" y="11"/>
                    </a:lnTo>
                    <a:lnTo>
                      <a:pt x="195" y="11"/>
                    </a:lnTo>
                    <a:lnTo>
                      <a:pt x="197" y="11"/>
                    </a:lnTo>
                    <a:lnTo>
                      <a:pt x="198" y="11"/>
                    </a:lnTo>
                    <a:lnTo>
                      <a:pt x="199" y="11"/>
                    </a:lnTo>
                    <a:lnTo>
                      <a:pt x="203" y="11"/>
                    </a:lnTo>
                    <a:lnTo>
                      <a:pt x="208" y="12"/>
                    </a:lnTo>
                    <a:lnTo>
                      <a:pt x="209" y="12"/>
                    </a:lnTo>
                    <a:lnTo>
                      <a:pt x="209" y="12"/>
                    </a:lnTo>
                    <a:lnTo>
                      <a:pt x="210" y="12"/>
                    </a:lnTo>
                    <a:lnTo>
                      <a:pt x="211" y="12"/>
                    </a:lnTo>
                    <a:lnTo>
                      <a:pt x="214" y="12"/>
                    </a:lnTo>
                    <a:lnTo>
                      <a:pt x="215" y="12"/>
                    </a:lnTo>
                    <a:lnTo>
                      <a:pt x="216" y="12"/>
                    </a:lnTo>
                    <a:lnTo>
                      <a:pt x="216" y="12"/>
                    </a:lnTo>
                    <a:lnTo>
                      <a:pt x="217" y="12"/>
                    </a:lnTo>
                    <a:lnTo>
                      <a:pt x="220" y="12"/>
                    </a:lnTo>
                    <a:lnTo>
                      <a:pt x="221" y="12"/>
                    </a:lnTo>
                    <a:lnTo>
                      <a:pt x="223" y="12"/>
                    </a:lnTo>
                    <a:lnTo>
                      <a:pt x="225" y="12"/>
                    </a:lnTo>
                    <a:lnTo>
                      <a:pt x="228" y="12"/>
                    </a:lnTo>
                    <a:lnTo>
                      <a:pt x="229" y="12"/>
                    </a:lnTo>
                    <a:lnTo>
                      <a:pt x="231" y="12"/>
                    </a:lnTo>
                    <a:lnTo>
                      <a:pt x="232" y="12"/>
                    </a:lnTo>
                    <a:lnTo>
                      <a:pt x="233" y="12"/>
                    </a:lnTo>
                    <a:lnTo>
                      <a:pt x="238" y="12"/>
                    </a:lnTo>
                    <a:lnTo>
                      <a:pt x="242" y="12"/>
                    </a:lnTo>
                    <a:lnTo>
                      <a:pt x="243" y="12"/>
                    </a:lnTo>
                    <a:lnTo>
                      <a:pt x="246" y="12"/>
                    </a:lnTo>
                    <a:lnTo>
                      <a:pt x="247" y="12"/>
                    </a:lnTo>
                    <a:lnTo>
                      <a:pt x="248" y="12"/>
                    </a:lnTo>
                    <a:lnTo>
                      <a:pt x="248" y="12"/>
                    </a:lnTo>
                    <a:lnTo>
                      <a:pt x="250" y="12"/>
                    </a:lnTo>
                    <a:lnTo>
                      <a:pt x="251" y="12"/>
                    </a:lnTo>
                    <a:lnTo>
                      <a:pt x="252" y="12"/>
                    </a:lnTo>
                    <a:lnTo>
                      <a:pt x="257" y="12"/>
                    </a:lnTo>
                    <a:lnTo>
                      <a:pt x="258" y="12"/>
                    </a:lnTo>
                    <a:lnTo>
                      <a:pt x="262" y="12"/>
                    </a:lnTo>
                    <a:lnTo>
                      <a:pt x="263" y="12"/>
                    </a:lnTo>
                    <a:lnTo>
                      <a:pt x="264" y="12"/>
                    </a:lnTo>
                    <a:lnTo>
                      <a:pt x="265" y="12"/>
                    </a:lnTo>
                    <a:lnTo>
                      <a:pt x="265" y="13"/>
                    </a:lnTo>
                    <a:lnTo>
                      <a:pt x="265" y="14"/>
                    </a:lnTo>
                    <a:lnTo>
                      <a:pt x="265" y="15"/>
                    </a:lnTo>
                    <a:lnTo>
                      <a:pt x="265" y="16"/>
                    </a:lnTo>
                    <a:lnTo>
                      <a:pt x="265" y="18"/>
                    </a:lnTo>
                    <a:lnTo>
                      <a:pt x="265" y="18"/>
                    </a:lnTo>
                    <a:lnTo>
                      <a:pt x="265" y="18"/>
                    </a:lnTo>
                    <a:lnTo>
                      <a:pt x="264" y="18"/>
                    </a:lnTo>
                    <a:lnTo>
                      <a:pt x="264" y="19"/>
                    </a:lnTo>
                    <a:lnTo>
                      <a:pt x="263" y="19"/>
                    </a:lnTo>
                    <a:lnTo>
                      <a:pt x="263" y="20"/>
                    </a:lnTo>
                    <a:lnTo>
                      <a:pt x="262" y="20"/>
                    </a:lnTo>
                    <a:lnTo>
                      <a:pt x="262" y="21"/>
                    </a:lnTo>
                    <a:lnTo>
                      <a:pt x="262" y="21"/>
                    </a:lnTo>
                    <a:lnTo>
                      <a:pt x="262" y="22"/>
                    </a:lnTo>
                    <a:lnTo>
                      <a:pt x="261" y="23"/>
                    </a:lnTo>
                    <a:lnTo>
                      <a:pt x="259" y="24"/>
                    </a:lnTo>
                    <a:lnTo>
                      <a:pt x="259" y="24"/>
                    </a:lnTo>
                    <a:lnTo>
                      <a:pt x="259" y="25"/>
                    </a:lnTo>
                    <a:lnTo>
                      <a:pt x="258" y="25"/>
                    </a:lnTo>
                    <a:lnTo>
                      <a:pt x="257" y="26"/>
                    </a:lnTo>
                    <a:lnTo>
                      <a:pt x="256" y="26"/>
                    </a:lnTo>
                    <a:lnTo>
                      <a:pt x="256" y="26"/>
                    </a:lnTo>
                    <a:lnTo>
                      <a:pt x="256" y="27"/>
                    </a:lnTo>
                    <a:lnTo>
                      <a:pt x="255" y="27"/>
                    </a:lnTo>
                    <a:lnTo>
                      <a:pt x="255" y="27"/>
                    </a:lnTo>
                    <a:lnTo>
                      <a:pt x="255" y="28"/>
                    </a:lnTo>
                    <a:lnTo>
                      <a:pt x="255" y="29"/>
                    </a:lnTo>
                    <a:lnTo>
                      <a:pt x="256" y="30"/>
                    </a:lnTo>
                    <a:lnTo>
                      <a:pt x="257" y="32"/>
                    </a:lnTo>
                    <a:lnTo>
                      <a:pt x="257" y="33"/>
                    </a:lnTo>
                    <a:lnTo>
                      <a:pt x="258" y="33"/>
                    </a:lnTo>
                    <a:lnTo>
                      <a:pt x="258" y="33"/>
                    </a:lnTo>
                    <a:lnTo>
                      <a:pt x="259" y="34"/>
                    </a:lnTo>
                    <a:lnTo>
                      <a:pt x="259" y="35"/>
                    </a:lnTo>
                    <a:lnTo>
                      <a:pt x="259" y="36"/>
                    </a:lnTo>
                    <a:lnTo>
                      <a:pt x="259" y="36"/>
                    </a:lnTo>
                    <a:lnTo>
                      <a:pt x="259" y="37"/>
                    </a:lnTo>
                    <a:lnTo>
                      <a:pt x="259" y="38"/>
                    </a:lnTo>
                    <a:lnTo>
                      <a:pt x="260" y="38"/>
                    </a:lnTo>
                    <a:lnTo>
                      <a:pt x="260" y="39"/>
                    </a:lnTo>
                    <a:lnTo>
                      <a:pt x="261" y="39"/>
                    </a:lnTo>
                    <a:lnTo>
                      <a:pt x="262" y="39"/>
                    </a:lnTo>
                    <a:lnTo>
                      <a:pt x="262" y="39"/>
                    </a:lnTo>
                    <a:lnTo>
                      <a:pt x="263" y="39"/>
                    </a:lnTo>
                    <a:lnTo>
                      <a:pt x="263" y="39"/>
                    </a:lnTo>
                    <a:lnTo>
                      <a:pt x="264" y="39"/>
                    </a:lnTo>
                    <a:lnTo>
                      <a:pt x="265" y="39"/>
                    </a:lnTo>
                    <a:lnTo>
                      <a:pt x="265" y="40"/>
                    </a:lnTo>
                    <a:lnTo>
                      <a:pt x="265" y="40"/>
                    </a:lnTo>
                    <a:lnTo>
                      <a:pt x="265" y="40"/>
                    </a:lnTo>
                    <a:lnTo>
                      <a:pt x="265" y="41"/>
                    </a:lnTo>
                    <a:lnTo>
                      <a:pt x="266" y="41"/>
                    </a:lnTo>
                    <a:lnTo>
                      <a:pt x="267" y="41"/>
                    </a:lnTo>
                    <a:lnTo>
                      <a:pt x="267" y="41"/>
                    </a:lnTo>
                    <a:lnTo>
                      <a:pt x="268" y="42"/>
                    </a:lnTo>
                    <a:lnTo>
                      <a:pt x="268" y="42"/>
                    </a:lnTo>
                    <a:lnTo>
                      <a:pt x="268" y="43"/>
                    </a:lnTo>
                    <a:lnTo>
                      <a:pt x="268" y="44"/>
                    </a:lnTo>
                    <a:lnTo>
                      <a:pt x="268" y="44"/>
                    </a:lnTo>
                    <a:lnTo>
                      <a:pt x="268" y="45"/>
                    </a:lnTo>
                    <a:lnTo>
                      <a:pt x="268" y="46"/>
                    </a:lnTo>
                    <a:lnTo>
                      <a:pt x="268" y="47"/>
                    </a:lnTo>
                    <a:lnTo>
                      <a:pt x="268" y="47"/>
                    </a:lnTo>
                    <a:lnTo>
                      <a:pt x="268" y="48"/>
                    </a:lnTo>
                    <a:lnTo>
                      <a:pt x="268" y="48"/>
                    </a:lnTo>
                    <a:lnTo>
                      <a:pt x="268" y="53"/>
                    </a:lnTo>
                    <a:lnTo>
                      <a:pt x="268" y="54"/>
                    </a:lnTo>
                    <a:lnTo>
                      <a:pt x="268" y="56"/>
                    </a:lnTo>
                    <a:lnTo>
                      <a:pt x="268" y="56"/>
                    </a:lnTo>
                    <a:lnTo>
                      <a:pt x="268" y="57"/>
                    </a:lnTo>
                    <a:lnTo>
                      <a:pt x="268" y="58"/>
                    </a:lnTo>
                    <a:lnTo>
                      <a:pt x="268" y="59"/>
                    </a:lnTo>
                    <a:lnTo>
                      <a:pt x="268" y="60"/>
                    </a:lnTo>
                    <a:lnTo>
                      <a:pt x="268" y="60"/>
                    </a:lnTo>
                    <a:lnTo>
                      <a:pt x="268" y="61"/>
                    </a:lnTo>
                    <a:lnTo>
                      <a:pt x="268" y="64"/>
                    </a:lnTo>
                    <a:lnTo>
                      <a:pt x="268" y="65"/>
                    </a:lnTo>
                    <a:lnTo>
                      <a:pt x="268" y="69"/>
                    </a:lnTo>
                    <a:lnTo>
                      <a:pt x="268" y="69"/>
                    </a:lnTo>
                    <a:lnTo>
                      <a:pt x="268" y="71"/>
                    </a:lnTo>
                    <a:lnTo>
                      <a:pt x="268" y="73"/>
                    </a:lnTo>
                    <a:lnTo>
                      <a:pt x="268" y="74"/>
                    </a:lnTo>
                    <a:lnTo>
                      <a:pt x="268" y="77"/>
                    </a:lnTo>
                    <a:lnTo>
                      <a:pt x="268" y="78"/>
                    </a:lnTo>
                    <a:lnTo>
                      <a:pt x="268" y="79"/>
                    </a:lnTo>
                    <a:lnTo>
                      <a:pt x="268" y="80"/>
                    </a:lnTo>
                    <a:lnTo>
                      <a:pt x="268" y="81"/>
                    </a:lnTo>
                    <a:lnTo>
                      <a:pt x="268" y="83"/>
                    </a:lnTo>
                    <a:lnTo>
                      <a:pt x="268" y="83"/>
                    </a:lnTo>
                    <a:lnTo>
                      <a:pt x="268" y="84"/>
                    </a:lnTo>
                    <a:lnTo>
                      <a:pt x="268" y="85"/>
                    </a:lnTo>
                    <a:lnTo>
                      <a:pt x="268" y="86"/>
                    </a:lnTo>
                    <a:lnTo>
                      <a:pt x="268" y="86"/>
                    </a:lnTo>
                    <a:lnTo>
                      <a:pt x="268" y="86"/>
                    </a:lnTo>
                    <a:lnTo>
                      <a:pt x="268" y="89"/>
                    </a:lnTo>
                    <a:lnTo>
                      <a:pt x="268" y="90"/>
                    </a:lnTo>
                    <a:lnTo>
                      <a:pt x="268" y="91"/>
                    </a:lnTo>
                    <a:lnTo>
                      <a:pt x="268" y="92"/>
                    </a:lnTo>
                    <a:lnTo>
                      <a:pt x="268" y="92"/>
                    </a:lnTo>
                    <a:lnTo>
                      <a:pt x="268" y="93"/>
                    </a:lnTo>
                    <a:lnTo>
                      <a:pt x="268" y="94"/>
                    </a:lnTo>
                    <a:lnTo>
                      <a:pt x="268" y="94"/>
                    </a:lnTo>
                    <a:lnTo>
                      <a:pt x="268" y="95"/>
                    </a:lnTo>
                    <a:lnTo>
                      <a:pt x="268" y="95"/>
                    </a:lnTo>
                    <a:lnTo>
                      <a:pt x="268" y="96"/>
                    </a:lnTo>
                    <a:lnTo>
                      <a:pt x="268" y="97"/>
                    </a:lnTo>
                    <a:lnTo>
                      <a:pt x="268" y="99"/>
                    </a:lnTo>
                    <a:lnTo>
                      <a:pt x="268" y="100"/>
                    </a:lnTo>
                    <a:lnTo>
                      <a:pt x="268" y="101"/>
                    </a:lnTo>
                    <a:lnTo>
                      <a:pt x="268" y="101"/>
                    </a:lnTo>
                    <a:lnTo>
                      <a:pt x="268" y="102"/>
                    </a:lnTo>
                    <a:lnTo>
                      <a:pt x="268" y="104"/>
                    </a:lnTo>
                    <a:lnTo>
                      <a:pt x="268" y="106"/>
                    </a:lnTo>
                    <a:lnTo>
                      <a:pt x="268" y="107"/>
                    </a:lnTo>
                    <a:lnTo>
                      <a:pt x="268" y="107"/>
                    </a:lnTo>
                    <a:lnTo>
                      <a:pt x="268" y="108"/>
                    </a:lnTo>
                    <a:lnTo>
                      <a:pt x="268" y="109"/>
                    </a:lnTo>
                    <a:lnTo>
                      <a:pt x="268" y="110"/>
                    </a:lnTo>
                    <a:lnTo>
                      <a:pt x="268" y="110"/>
                    </a:lnTo>
                    <a:lnTo>
                      <a:pt x="268" y="112"/>
                    </a:lnTo>
                    <a:lnTo>
                      <a:pt x="268" y="113"/>
                    </a:lnTo>
                    <a:lnTo>
                      <a:pt x="268" y="114"/>
                    </a:lnTo>
                    <a:lnTo>
                      <a:pt x="268" y="115"/>
                    </a:lnTo>
                    <a:lnTo>
                      <a:pt x="268" y="116"/>
                    </a:lnTo>
                    <a:lnTo>
                      <a:pt x="268" y="116"/>
                    </a:lnTo>
                    <a:lnTo>
                      <a:pt x="268" y="116"/>
                    </a:lnTo>
                    <a:lnTo>
                      <a:pt x="268" y="117"/>
                    </a:lnTo>
                    <a:lnTo>
                      <a:pt x="268" y="118"/>
                    </a:lnTo>
                    <a:lnTo>
                      <a:pt x="268" y="119"/>
                    </a:lnTo>
                    <a:lnTo>
                      <a:pt x="268" y="119"/>
                    </a:lnTo>
                    <a:lnTo>
                      <a:pt x="268" y="120"/>
                    </a:lnTo>
                    <a:lnTo>
                      <a:pt x="268" y="121"/>
                    </a:lnTo>
                    <a:lnTo>
                      <a:pt x="268" y="122"/>
                    </a:lnTo>
                    <a:lnTo>
                      <a:pt x="268" y="122"/>
                    </a:lnTo>
                    <a:lnTo>
                      <a:pt x="268" y="123"/>
                    </a:lnTo>
                    <a:lnTo>
                      <a:pt x="268" y="124"/>
                    </a:lnTo>
                    <a:lnTo>
                      <a:pt x="268" y="124"/>
                    </a:lnTo>
                    <a:lnTo>
                      <a:pt x="268" y="125"/>
                    </a:lnTo>
                    <a:lnTo>
                      <a:pt x="268" y="125"/>
                    </a:lnTo>
                    <a:lnTo>
                      <a:pt x="268" y="126"/>
                    </a:lnTo>
                    <a:lnTo>
                      <a:pt x="268" y="127"/>
                    </a:lnTo>
                    <a:lnTo>
                      <a:pt x="268" y="128"/>
                    </a:lnTo>
                    <a:lnTo>
                      <a:pt x="268" y="128"/>
                    </a:lnTo>
                    <a:lnTo>
                      <a:pt x="268" y="129"/>
                    </a:lnTo>
                    <a:lnTo>
                      <a:pt x="268" y="130"/>
                    </a:lnTo>
                    <a:lnTo>
                      <a:pt x="268" y="131"/>
                    </a:lnTo>
                    <a:lnTo>
                      <a:pt x="268" y="131"/>
                    </a:lnTo>
                    <a:lnTo>
                      <a:pt x="268" y="132"/>
                    </a:lnTo>
                    <a:lnTo>
                      <a:pt x="268" y="134"/>
                    </a:lnTo>
                    <a:lnTo>
                      <a:pt x="268" y="134"/>
                    </a:lnTo>
                    <a:lnTo>
                      <a:pt x="267" y="134"/>
                    </a:lnTo>
                    <a:lnTo>
                      <a:pt x="266" y="134"/>
                    </a:lnTo>
                    <a:lnTo>
                      <a:pt x="265" y="134"/>
                    </a:lnTo>
                    <a:lnTo>
                      <a:pt x="264" y="134"/>
                    </a:lnTo>
                    <a:lnTo>
                      <a:pt x="263" y="134"/>
                    </a:lnTo>
                    <a:lnTo>
                      <a:pt x="264" y="134"/>
                    </a:lnTo>
                    <a:lnTo>
                      <a:pt x="264" y="134"/>
                    </a:lnTo>
                    <a:lnTo>
                      <a:pt x="264" y="135"/>
                    </a:lnTo>
                    <a:lnTo>
                      <a:pt x="263" y="135"/>
                    </a:lnTo>
                    <a:lnTo>
                      <a:pt x="263" y="136"/>
                    </a:lnTo>
                    <a:lnTo>
                      <a:pt x="263" y="137"/>
                    </a:lnTo>
                    <a:lnTo>
                      <a:pt x="264" y="137"/>
                    </a:lnTo>
                    <a:lnTo>
                      <a:pt x="264" y="138"/>
                    </a:lnTo>
                    <a:lnTo>
                      <a:pt x="265" y="138"/>
                    </a:lnTo>
                    <a:lnTo>
                      <a:pt x="265" y="139"/>
                    </a:lnTo>
                    <a:lnTo>
                      <a:pt x="265" y="139"/>
                    </a:lnTo>
                    <a:lnTo>
                      <a:pt x="265" y="139"/>
                    </a:lnTo>
                    <a:lnTo>
                      <a:pt x="265" y="139"/>
                    </a:lnTo>
                    <a:lnTo>
                      <a:pt x="265" y="140"/>
                    </a:lnTo>
                    <a:lnTo>
                      <a:pt x="265" y="140"/>
                    </a:lnTo>
                    <a:lnTo>
                      <a:pt x="265" y="141"/>
                    </a:lnTo>
                    <a:lnTo>
                      <a:pt x="265" y="141"/>
                    </a:lnTo>
                    <a:lnTo>
                      <a:pt x="265" y="142"/>
                    </a:lnTo>
                    <a:lnTo>
                      <a:pt x="265" y="143"/>
                    </a:lnTo>
                    <a:lnTo>
                      <a:pt x="265" y="143"/>
                    </a:lnTo>
                    <a:lnTo>
                      <a:pt x="265" y="143"/>
                    </a:lnTo>
                    <a:lnTo>
                      <a:pt x="265" y="143"/>
                    </a:lnTo>
                    <a:lnTo>
                      <a:pt x="265" y="143"/>
                    </a:lnTo>
                    <a:lnTo>
                      <a:pt x="265" y="144"/>
                    </a:lnTo>
                    <a:lnTo>
                      <a:pt x="265" y="144"/>
                    </a:lnTo>
                    <a:lnTo>
                      <a:pt x="264" y="144"/>
                    </a:lnTo>
                    <a:lnTo>
                      <a:pt x="264" y="143"/>
                    </a:lnTo>
                    <a:lnTo>
                      <a:pt x="263" y="144"/>
                    </a:lnTo>
                    <a:lnTo>
                      <a:pt x="264" y="144"/>
                    </a:lnTo>
                    <a:lnTo>
                      <a:pt x="264" y="145"/>
                    </a:lnTo>
                    <a:lnTo>
                      <a:pt x="264" y="146"/>
                    </a:lnTo>
                    <a:lnTo>
                      <a:pt x="265" y="146"/>
                    </a:lnTo>
                    <a:lnTo>
                      <a:pt x="265" y="146"/>
                    </a:lnTo>
                    <a:lnTo>
                      <a:pt x="265" y="146"/>
                    </a:lnTo>
                    <a:lnTo>
                      <a:pt x="265" y="146"/>
                    </a:lnTo>
                    <a:lnTo>
                      <a:pt x="264" y="146"/>
                    </a:lnTo>
                    <a:lnTo>
                      <a:pt x="265" y="146"/>
                    </a:lnTo>
                    <a:lnTo>
                      <a:pt x="265" y="147"/>
                    </a:lnTo>
                    <a:lnTo>
                      <a:pt x="265" y="147"/>
                    </a:lnTo>
                    <a:lnTo>
                      <a:pt x="265" y="147"/>
                    </a:lnTo>
                    <a:lnTo>
                      <a:pt x="266" y="147"/>
                    </a:lnTo>
                    <a:lnTo>
                      <a:pt x="267" y="147"/>
                    </a:lnTo>
                    <a:lnTo>
                      <a:pt x="267" y="148"/>
                    </a:lnTo>
                    <a:lnTo>
                      <a:pt x="268" y="148"/>
                    </a:lnTo>
                    <a:lnTo>
                      <a:pt x="267" y="148"/>
                    </a:lnTo>
                    <a:lnTo>
                      <a:pt x="267" y="149"/>
                    </a:lnTo>
                    <a:lnTo>
                      <a:pt x="268" y="149"/>
                    </a:lnTo>
                    <a:lnTo>
                      <a:pt x="267" y="149"/>
                    </a:lnTo>
                    <a:lnTo>
                      <a:pt x="268" y="149"/>
                    </a:lnTo>
                    <a:lnTo>
                      <a:pt x="268" y="150"/>
                    </a:lnTo>
                    <a:lnTo>
                      <a:pt x="268" y="151"/>
                    </a:lnTo>
                    <a:lnTo>
                      <a:pt x="268" y="152"/>
                    </a:lnTo>
                    <a:lnTo>
                      <a:pt x="268" y="151"/>
                    </a:lnTo>
                    <a:lnTo>
                      <a:pt x="268" y="152"/>
                    </a:lnTo>
                    <a:lnTo>
                      <a:pt x="268" y="152"/>
                    </a:lnTo>
                    <a:lnTo>
                      <a:pt x="268" y="152"/>
                    </a:lnTo>
                    <a:lnTo>
                      <a:pt x="268" y="153"/>
                    </a:lnTo>
                    <a:lnTo>
                      <a:pt x="268" y="154"/>
                    </a:lnTo>
                    <a:lnTo>
                      <a:pt x="268" y="154"/>
                    </a:lnTo>
                    <a:lnTo>
                      <a:pt x="268" y="154"/>
                    </a:lnTo>
                    <a:lnTo>
                      <a:pt x="268" y="155"/>
                    </a:lnTo>
                    <a:lnTo>
                      <a:pt x="268" y="155"/>
                    </a:lnTo>
                    <a:lnTo>
                      <a:pt x="267" y="155"/>
                    </a:lnTo>
                    <a:lnTo>
                      <a:pt x="267" y="156"/>
                    </a:lnTo>
                    <a:lnTo>
                      <a:pt x="266" y="156"/>
                    </a:lnTo>
                    <a:lnTo>
                      <a:pt x="265" y="156"/>
                    </a:lnTo>
                    <a:lnTo>
                      <a:pt x="265" y="157"/>
                    </a:lnTo>
                    <a:lnTo>
                      <a:pt x="265" y="156"/>
                    </a:lnTo>
                    <a:lnTo>
                      <a:pt x="266" y="157"/>
                    </a:lnTo>
                    <a:lnTo>
                      <a:pt x="265" y="157"/>
                    </a:lnTo>
                    <a:lnTo>
                      <a:pt x="266" y="158"/>
                    </a:lnTo>
                    <a:lnTo>
                      <a:pt x="266" y="158"/>
                    </a:lnTo>
                    <a:lnTo>
                      <a:pt x="266" y="159"/>
                    </a:lnTo>
                    <a:lnTo>
                      <a:pt x="265" y="159"/>
                    </a:lnTo>
                    <a:lnTo>
                      <a:pt x="265" y="160"/>
                    </a:lnTo>
                    <a:lnTo>
                      <a:pt x="266" y="160"/>
                    </a:lnTo>
                    <a:lnTo>
                      <a:pt x="266" y="161"/>
                    </a:lnTo>
                    <a:lnTo>
                      <a:pt x="266" y="161"/>
                    </a:lnTo>
                    <a:lnTo>
                      <a:pt x="265" y="161"/>
                    </a:lnTo>
                    <a:lnTo>
                      <a:pt x="265" y="161"/>
                    </a:lnTo>
                    <a:lnTo>
                      <a:pt x="265" y="162"/>
                    </a:lnTo>
                    <a:lnTo>
                      <a:pt x="265" y="163"/>
                    </a:lnTo>
                    <a:lnTo>
                      <a:pt x="265" y="164"/>
                    </a:lnTo>
                    <a:lnTo>
                      <a:pt x="265" y="164"/>
                    </a:lnTo>
                    <a:lnTo>
                      <a:pt x="265" y="164"/>
                    </a:lnTo>
                    <a:lnTo>
                      <a:pt x="265" y="164"/>
                    </a:lnTo>
                    <a:lnTo>
                      <a:pt x="265" y="164"/>
                    </a:lnTo>
                    <a:lnTo>
                      <a:pt x="265" y="165"/>
                    </a:lnTo>
                    <a:lnTo>
                      <a:pt x="265" y="165"/>
                    </a:lnTo>
                    <a:lnTo>
                      <a:pt x="265" y="165"/>
                    </a:lnTo>
                    <a:lnTo>
                      <a:pt x="265" y="166"/>
                    </a:lnTo>
                    <a:lnTo>
                      <a:pt x="265" y="166"/>
                    </a:lnTo>
                    <a:lnTo>
                      <a:pt x="265" y="167"/>
                    </a:lnTo>
                    <a:lnTo>
                      <a:pt x="265" y="167"/>
                    </a:lnTo>
                    <a:lnTo>
                      <a:pt x="264" y="167"/>
                    </a:lnTo>
                    <a:lnTo>
                      <a:pt x="264" y="167"/>
                    </a:lnTo>
                    <a:lnTo>
                      <a:pt x="263" y="167"/>
                    </a:lnTo>
                    <a:lnTo>
                      <a:pt x="263" y="168"/>
                    </a:lnTo>
                    <a:lnTo>
                      <a:pt x="263" y="169"/>
                    </a:lnTo>
                    <a:lnTo>
                      <a:pt x="262" y="169"/>
                    </a:lnTo>
                    <a:lnTo>
                      <a:pt x="262" y="169"/>
                    </a:lnTo>
                    <a:lnTo>
                      <a:pt x="262" y="170"/>
                    </a:lnTo>
                    <a:lnTo>
                      <a:pt x="262" y="170"/>
                    </a:lnTo>
                    <a:lnTo>
                      <a:pt x="262" y="171"/>
                    </a:lnTo>
                    <a:lnTo>
                      <a:pt x="262" y="172"/>
                    </a:lnTo>
                    <a:lnTo>
                      <a:pt x="261" y="171"/>
                    </a:lnTo>
                    <a:lnTo>
                      <a:pt x="262" y="172"/>
                    </a:lnTo>
                    <a:lnTo>
                      <a:pt x="262" y="173"/>
                    </a:lnTo>
                    <a:lnTo>
                      <a:pt x="262" y="173"/>
                    </a:lnTo>
                    <a:lnTo>
                      <a:pt x="262" y="173"/>
                    </a:lnTo>
                    <a:lnTo>
                      <a:pt x="262" y="174"/>
                    </a:lnTo>
                    <a:lnTo>
                      <a:pt x="262" y="173"/>
                    </a:lnTo>
                    <a:lnTo>
                      <a:pt x="263" y="173"/>
                    </a:lnTo>
                    <a:lnTo>
                      <a:pt x="263" y="174"/>
                    </a:lnTo>
                    <a:lnTo>
                      <a:pt x="264" y="174"/>
                    </a:lnTo>
                    <a:lnTo>
                      <a:pt x="264" y="175"/>
                    </a:lnTo>
                    <a:lnTo>
                      <a:pt x="265" y="176"/>
                    </a:lnTo>
                    <a:lnTo>
                      <a:pt x="265" y="176"/>
                    </a:lnTo>
                    <a:lnTo>
                      <a:pt x="265" y="176"/>
                    </a:lnTo>
                    <a:lnTo>
                      <a:pt x="265" y="176"/>
                    </a:lnTo>
                    <a:lnTo>
                      <a:pt x="265" y="176"/>
                    </a:lnTo>
                    <a:lnTo>
                      <a:pt x="265" y="177"/>
                    </a:lnTo>
                    <a:lnTo>
                      <a:pt x="265" y="177"/>
                    </a:lnTo>
                    <a:lnTo>
                      <a:pt x="265" y="178"/>
                    </a:lnTo>
                    <a:lnTo>
                      <a:pt x="265" y="178"/>
                    </a:lnTo>
                    <a:lnTo>
                      <a:pt x="265" y="177"/>
                    </a:lnTo>
                    <a:lnTo>
                      <a:pt x="265" y="178"/>
                    </a:lnTo>
                    <a:lnTo>
                      <a:pt x="266" y="178"/>
                    </a:lnTo>
                    <a:lnTo>
                      <a:pt x="266" y="179"/>
                    </a:lnTo>
                    <a:lnTo>
                      <a:pt x="266" y="179"/>
                    </a:lnTo>
                    <a:lnTo>
                      <a:pt x="267" y="179"/>
                    </a:lnTo>
                    <a:lnTo>
                      <a:pt x="267" y="180"/>
                    </a:lnTo>
                    <a:lnTo>
                      <a:pt x="266" y="180"/>
                    </a:lnTo>
                    <a:lnTo>
                      <a:pt x="266" y="181"/>
                    </a:lnTo>
                    <a:lnTo>
                      <a:pt x="267" y="181"/>
                    </a:lnTo>
                    <a:lnTo>
                      <a:pt x="266" y="183"/>
                    </a:lnTo>
                    <a:lnTo>
                      <a:pt x="267" y="183"/>
                    </a:lnTo>
                    <a:lnTo>
                      <a:pt x="267" y="184"/>
                    </a:lnTo>
                    <a:lnTo>
                      <a:pt x="268" y="184"/>
                    </a:lnTo>
                    <a:lnTo>
                      <a:pt x="268" y="184"/>
                    </a:lnTo>
                    <a:lnTo>
                      <a:pt x="267" y="184"/>
                    </a:lnTo>
                    <a:lnTo>
                      <a:pt x="266" y="184"/>
                    </a:lnTo>
                    <a:lnTo>
                      <a:pt x="265" y="184"/>
                    </a:lnTo>
                    <a:lnTo>
                      <a:pt x="265" y="184"/>
                    </a:lnTo>
                    <a:lnTo>
                      <a:pt x="265" y="183"/>
                    </a:lnTo>
                    <a:lnTo>
                      <a:pt x="265" y="182"/>
                    </a:lnTo>
                    <a:lnTo>
                      <a:pt x="264" y="183"/>
                    </a:lnTo>
                    <a:lnTo>
                      <a:pt x="263" y="183"/>
                    </a:lnTo>
                    <a:lnTo>
                      <a:pt x="263" y="184"/>
                    </a:lnTo>
                    <a:lnTo>
                      <a:pt x="262" y="184"/>
                    </a:lnTo>
                    <a:lnTo>
                      <a:pt x="262" y="183"/>
                    </a:lnTo>
                    <a:lnTo>
                      <a:pt x="262" y="183"/>
                    </a:lnTo>
                    <a:lnTo>
                      <a:pt x="262" y="182"/>
                    </a:lnTo>
                    <a:lnTo>
                      <a:pt x="262" y="182"/>
                    </a:lnTo>
                    <a:lnTo>
                      <a:pt x="262" y="181"/>
                    </a:lnTo>
                    <a:lnTo>
                      <a:pt x="261" y="181"/>
                    </a:lnTo>
                    <a:lnTo>
                      <a:pt x="261" y="180"/>
                    </a:lnTo>
                    <a:lnTo>
                      <a:pt x="260" y="180"/>
                    </a:lnTo>
                    <a:lnTo>
                      <a:pt x="259" y="180"/>
                    </a:lnTo>
                    <a:lnTo>
                      <a:pt x="259" y="179"/>
                    </a:lnTo>
                    <a:lnTo>
                      <a:pt x="259" y="179"/>
                    </a:lnTo>
                    <a:lnTo>
                      <a:pt x="259" y="178"/>
                    </a:lnTo>
                    <a:lnTo>
                      <a:pt x="259" y="177"/>
                    </a:lnTo>
                    <a:lnTo>
                      <a:pt x="259" y="176"/>
                    </a:lnTo>
                    <a:lnTo>
                      <a:pt x="259" y="176"/>
                    </a:lnTo>
                    <a:lnTo>
                      <a:pt x="259" y="176"/>
                    </a:lnTo>
                    <a:lnTo>
                      <a:pt x="259" y="176"/>
                    </a:lnTo>
                    <a:lnTo>
                      <a:pt x="259" y="176"/>
                    </a:lnTo>
                    <a:lnTo>
                      <a:pt x="258" y="176"/>
                    </a:lnTo>
                    <a:lnTo>
                      <a:pt x="257" y="176"/>
                    </a:lnTo>
                    <a:lnTo>
                      <a:pt x="256" y="176"/>
                    </a:lnTo>
                    <a:lnTo>
                      <a:pt x="256" y="176"/>
                    </a:lnTo>
                    <a:lnTo>
                      <a:pt x="256" y="175"/>
                    </a:lnTo>
                    <a:lnTo>
                      <a:pt x="256" y="174"/>
                    </a:lnTo>
                    <a:lnTo>
                      <a:pt x="256" y="173"/>
                    </a:lnTo>
                    <a:lnTo>
                      <a:pt x="254" y="173"/>
                    </a:lnTo>
                    <a:lnTo>
                      <a:pt x="254" y="173"/>
                    </a:lnTo>
                    <a:lnTo>
                      <a:pt x="253" y="173"/>
                    </a:lnTo>
                    <a:lnTo>
                      <a:pt x="253" y="172"/>
                    </a:lnTo>
                    <a:lnTo>
                      <a:pt x="253" y="172"/>
                    </a:lnTo>
                    <a:lnTo>
                      <a:pt x="252" y="172"/>
                    </a:lnTo>
                    <a:lnTo>
                      <a:pt x="251" y="172"/>
                    </a:lnTo>
                    <a:lnTo>
                      <a:pt x="250" y="173"/>
                    </a:lnTo>
                    <a:lnTo>
                      <a:pt x="250" y="173"/>
                    </a:lnTo>
                    <a:lnTo>
                      <a:pt x="250" y="172"/>
                    </a:lnTo>
                    <a:lnTo>
                      <a:pt x="250" y="171"/>
                    </a:lnTo>
                    <a:lnTo>
                      <a:pt x="250" y="170"/>
                    </a:lnTo>
                    <a:lnTo>
                      <a:pt x="249" y="170"/>
                    </a:lnTo>
                    <a:lnTo>
                      <a:pt x="248" y="170"/>
                    </a:lnTo>
                    <a:lnTo>
                      <a:pt x="248" y="170"/>
                    </a:lnTo>
                    <a:lnTo>
                      <a:pt x="247" y="170"/>
                    </a:lnTo>
                    <a:lnTo>
                      <a:pt x="247" y="170"/>
                    </a:lnTo>
                    <a:lnTo>
                      <a:pt x="246" y="170"/>
                    </a:lnTo>
                    <a:lnTo>
                      <a:pt x="245" y="170"/>
                    </a:lnTo>
                    <a:lnTo>
                      <a:pt x="244" y="170"/>
                    </a:lnTo>
                    <a:lnTo>
                      <a:pt x="244" y="170"/>
                    </a:lnTo>
                    <a:lnTo>
                      <a:pt x="244" y="169"/>
                    </a:lnTo>
                    <a:lnTo>
                      <a:pt x="244" y="169"/>
                    </a:lnTo>
                    <a:lnTo>
                      <a:pt x="243" y="169"/>
                    </a:lnTo>
                    <a:lnTo>
                      <a:pt x="242" y="168"/>
                    </a:lnTo>
                    <a:lnTo>
                      <a:pt x="242" y="168"/>
                    </a:lnTo>
                    <a:lnTo>
                      <a:pt x="241" y="168"/>
                    </a:lnTo>
                    <a:lnTo>
                      <a:pt x="241" y="167"/>
                    </a:lnTo>
                    <a:lnTo>
                      <a:pt x="241" y="167"/>
                    </a:lnTo>
                    <a:lnTo>
                      <a:pt x="241" y="166"/>
                    </a:lnTo>
                    <a:lnTo>
                      <a:pt x="241" y="166"/>
                    </a:lnTo>
                    <a:lnTo>
                      <a:pt x="240" y="166"/>
                    </a:lnTo>
                    <a:lnTo>
                      <a:pt x="239" y="166"/>
                    </a:lnTo>
                    <a:lnTo>
                      <a:pt x="238" y="166"/>
                    </a:lnTo>
                    <a:lnTo>
                      <a:pt x="238" y="165"/>
                    </a:lnTo>
                    <a:lnTo>
                      <a:pt x="238" y="165"/>
                    </a:lnTo>
                    <a:lnTo>
                      <a:pt x="237" y="165"/>
                    </a:lnTo>
                    <a:lnTo>
                      <a:pt x="237" y="165"/>
                    </a:lnTo>
                    <a:lnTo>
                      <a:pt x="236" y="165"/>
                    </a:lnTo>
                    <a:lnTo>
                      <a:pt x="235" y="165"/>
                    </a:lnTo>
                    <a:lnTo>
                      <a:pt x="235" y="165"/>
                    </a:lnTo>
                    <a:lnTo>
                      <a:pt x="235" y="164"/>
                    </a:lnTo>
                    <a:lnTo>
                      <a:pt x="234" y="164"/>
                    </a:lnTo>
                    <a:lnTo>
                      <a:pt x="234" y="165"/>
                    </a:lnTo>
                    <a:lnTo>
                      <a:pt x="233" y="166"/>
                    </a:lnTo>
                    <a:lnTo>
                      <a:pt x="232" y="166"/>
                    </a:lnTo>
                    <a:lnTo>
                      <a:pt x="232" y="166"/>
                    </a:lnTo>
                    <a:lnTo>
                      <a:pt x="231" y="166"/>
                    </a:lnTo>
                    <a:lnTo>
                      <a:pt x="231" y="165"/>
                    </a:lnTo>
                    <a:lnTo>
                      <a:pt x="231" y="165"/>
                    </a:lnTo>
                    <a:lnTo>
                      <a:pt x="230" y="166"/>
                    </a:lnTo>
                    <a:lnTo>
                      <a:pt x="229" y="166"/>
                    </a:lnTo>
                    <a:lnTo>
                      <a:pt x="229" y="166"/>
                    </a:lnTo>
                    <a:lnTo>
                      <a:pt x="228" y="166"/>
                    </a:lnTo>
                    <a:lnTo>
                      <a:pt x="228" y="165"/>
                    </a:lnTo>
                    <a:lnTo>
                      <a:pt x="227" y="165"/>
                    </a:lnTo>
                    <a:lnTo>
                      <a:pt x="226" y="165"/>
                    </a:lnTo>
                    <a:lnTo>
                      <a:pt x="226" y="165"/>
                    </a:lnTo>
                    <a:lnTo>
                      <a:pt x="226" y="166"/>
                    </a:lnTo>
                    <a:lnTo>
                      <a:pt x="225" y="166"/>
                    </a:lnTo>
                    <a:lnTo>
                      <a:pt x="224" y="166"/>
                    </a:lnTo>
                    <a:lnTo>
                      <a:pt x="223" y="166"/>
                    </a:lnTo>
                    <a:lnTo>
                      <a:pt x="222" y="166"/>
                    </a:lnTo>
                    <a:lnTo>
                      <a:pt x="221" y="165"/>
                    </a:lnTo>
                    <a:lnTo>
                      <a:pt x="220" y="165"/>
                    </a:lnTo>
                    <a:lnTo>
                      <a:pt x="219" y="164"/>
                    </a:lnTo>
                    <a:lnTo>
                      <a:pt x="219" y="164"/>
                    </a:lnTo>
                    <a:lnTo>
                      <a:pt x="218" y="164"/>
                    </a:lnTo>
                    <a:lnTo>
                      <a:pt x="218" y="165"/>
                    </a:lnTo>
                    <a:lnTo>
                      <a:pt x="218" y="166"/>
                    </a:lnTo>
                    <a:lnTo>
                      <a:pt x="217" y="166"/>
                    </a:lnTo>
                    <a:lnTo>
                      <a:pt x="217" y="167"/>
                    </a:lnTo>
                    <a:lnTo>
                      <a:pt x="216" y="168"/>
                    </a:lnTo>
                    <a:lnTo>
                      <a:pt x="216" y="169"/>
                    </a:lnTo>
                    <a:lnTo>
                      <a:pt x="215" y="169"/>
                    </a:lnTo>
                    <a:lnTo>
                      <a:pt x="214" y="169"/>
                    </a:lnTo>
                    <a:lnTo>
                      <a:pt x="214" y="169"/>
                    </a:lnTo>
                    <a:lnTo>
                      <a:pt x="213" y="169"/>
                    </a:lnTo>
                    <a:lnTo>
                      <a:pt x="213" y="170"/>
                    </a:lnTo>
                    <a:lnTo>
                      <a:pt x="213" y="170"/>
                    </a:lnTo>
                    <a:lnTo>
                      <a:pt x="212" y="169"/>
                    </a:lnTo>
                    <a:lnTo>
                      <a:pt x="211" y="169"/>
                    </a:lnTo>
                    <a:lnTo>
                      <a:pt x="211" y="169"/>
                    </a:lnTo>
                    <a:lnTo>
                      <a:pt x="210" y="169"/>
                    </a:lnTo>
                    <a:lnTo>
                      <a:pt x="210" y="168"/>
                    </a:lnTo>
                    <a:lnTo>
                      <a:pt x="210" y="168"/>
                    </a:lnTo>
                    <a:lnTo>
                      <a:pt x="209" y="167"/>
                    </a:lnTo>
                    <a:lnTo>
                      <a:pt x="209" y="167"/>
                    </a:lnTo>
                    <a:lnTo>
                      <a:pt x="209" y="166"/>
                    </a:lnTo>
                    <a:lnTo>
                      <a:pt x="208" y="166"/>
                    </a:lnTo>
                    <a:lnTo>
                      <a:pt x="207" y="166"/>
                    </a:lnTo>
                    <a:lnTo>
                      <a:pt x="207" y="166"/>
                    </a:lnTo>
                    <a:lnTo>
                      <a:pt x="205" y="165"/>
                    </a:lnTo>
                    <a:lnTo>
                      <a:pt x="204" y="164"/>
                    </a:lnTo>
                    <a:lnTo>
                      <a:pt x="204" y="164"/>
                    </a:lnTo>
                    <a:lnTo>
                      <a:pt x="204" y="164"/>
                    </a:lnTo>
                    <a:lnTo>
                      <a:pt x="203" y="163"/>
                    </a:lnTo>
                    <a:lnTo>
                      <a:pt x="202" y="163"/>
                    </a:lnTo>
                    <a:lnTo>
                      <a:pt x="201" y="162"/>
                    </a:lnTo>
                    <a:lnTo>
                      <a:pt x="198" y="161"/>
                    </a:lnTo>
                    <a:lnTo>
                      <a:pt x="198" y="161"/>
                    </a:lnTo>
                    <a:lnTo>
                      <a:pt x="198" y="161"/>
                    </a:lnTo>
                    <a:lnTo>
                      <a:pt x="198" y="161"/>
                    </a:lnTo>
                    <a:lnTo>
                      <a:pt x="197" y="161"/>
                    </a:lnTo>
                    <a:lnTo>
                      <a:pt x="196" y="158"/>
                    </a:lnTo>
                    <a:lnTo>
                      <a:pt x="196" y="158"/>
                    </a:lnTo>
                    <a:lnTo>
                      <a:pt x="195" y="158"/>
                    </a:lnTo>
                    <a:lnTo>
                      <a:pt x="193" y="158"/>
                    </a:lnTo>
                    <a:lnTo>
                      <a:pt x="192" y="158"/>
                    </a:lnTo>
                    <a:lnTo>
                      <a:pt x="192" y="158"/>
                    </a:lnTo>
                    <a:lnTo>
                      <a:pt x="192" y="158"/>
                    </a:lnTo>
                    <a:lnTo>
                      <a:pt x="190" y="158"/>
                    </a:lnTo>
                    <a:lnTo>
                      <a:pt x="190" y="157"/>
                    </a:lnTo>
                    <a:lnTo>
                      <a:pt x="189" y="157"/>
                    </a:lnTo>
                    <a:lnTo>
                      <a:pt x="189" y="157"/>
                    </a:lnTo>
                    <a:lnTo>
                      <a:pt x="187" y="157"/>
                    </a:lnTo>
                    <a:lnTo>
                      <a:pt x="186" y="157"/>
                    </a:lnTo>
                    <a:lnTo>
                      <a:pt x="186" y="157"/>
                    </a:lnTo>
                    <a:lnTo>
                      <a:pt x="186" y="157"/>
                    </a:lnTo>
                    <a:lnTo>
                      <a:pt x="185" y="157"/>
                    </a:lnTo>
                    <a:lnTo>
                      <a:pt x="184" y="157"/>
                    </a:lnTo>
                    <a:lnTo>
                      <a:pt x="183" y="157"/>
                    </a:lnTo>
                    <a:lnTo>
                      <a:pt x="181" y="157"/>
                    </a:lnTo>
                    <a:lnTo>
                      <a:pt x="181" y="157"/>
                    </a:lnTo>
                    <a:lnTo>
                      <a:pt x="179" y="157"/>
                    </a:lnTo>
                    <a:lnTo>
                      <a:pt x="178" y="157"/>
                    </a:lnTo>
                    <a:lnTo>
                      <a:pt x="177" y="157"/>
                    </a:lnTo>
                    <a:lnTo>
                      <a:pt x="176" y="157"/>
                    </a:lnTo>
                    <a:lnTo>
                      <a:pt x="176" y="157"/>
                    </a:lnTo>
                    <a:lnTo>
                      <a:pt x="174" y="157"/>
                    </a:lnTo>
                    <a:lnTo>
                      <a:pt x="173" y="157"/>
                    </a:lnTo>
                    <a:lnTo>
                      <a:pt x="172" y="157"/>
                    </a:lnTo>
                    <a:lnTo>
                      <a:pt x="171" y="157"/>
                    </a:lnTo>
                    <a:lnTo>
                      <a:pt x="170" y="157"/>
                    </a:lnTo>
                    <a:lnTo>
                      <a:pt x="170" y="157"/>
                    </a:lnTo>
                    <a:lnTo>
                      <a:pt x="169" y="157"/>
                    </a:lnTo>
                    <a:lnTo>
                      <a:pt x="166" y="156"/>
                    </a:lnTo>
                    <a:lnTo>
                      <a:pt x="165" y="156"/>
                    </a:lnTo>
                    <a:lnTo>
                      <a:pt x="161" y="156"/>
                    </a:lnTo>
                    <a:lnTo>
                      <a:pt x="159" y="156"/>
                    </a:lnTo>
                    <a:lnTo>
                      <a:pt x="159" y="156"/>
                    </a:lnTo>
                    <a:lnTo>
                      <a:pt x="159" y="156"/>
                    </a:lnTo>
                    <a:lnTo>
                      <a:pt x="156" y="156"/>
                    </a:lnTo>
                    <a:lnTo>
                      <a:pt x="156" y="156"/>
                    </a:lnTo>
                    <a:lnTo>
                      <a:pt x="154" y="156"/>
                    </a:lnTo>
                    <a:lnTo>
                      <a:pt x="153" y="156"/>
                    </a:lnTo>
                    <a:lnTo>
                      <a:pt x="153" y="156"/>
                    </a:lnTo>
                    <a:lnTo>
                      <a:pt x="153" y="156"/>
                    </a:lnTo>
                    <a:lnTo>
                      <a:pt x="152" y="156"/>
                    </a:lnTo>
                    <a:lnTo>
                      <a:pt x="151" y="156"/>
                    </a:lnTo>
                    <a:lnTo>
                      <a:pt x="150" y="156"/>
                    </a:lnTo>
                    <a:lnTo>
                      <a:pt x="150" y="155"/>
                    </a:lnTo>
                    <a:lnTo>
                      <a:pt x="150" y="155"/>
                    </a:lnTo>
                    <a:lnTo>
                      <a:pt x="149" y="155"/>
                    </a:lnTo>
                    <a:lnTo>
                      <a:pt x="148" y="155"/>
                    </a:lnTo>
                    <a:lnTo>
                      <a:pt x="148" y="155"/>
                    </a:lnTo>
                    <a:lnTo>
                      <a:pt x="146" y="155"/>
                    </a:lnTo>
                    <a:lnTo>
                      <a:pt x="144" y="155"/>
                    </a:lnTo>
                    <a:lnTo>
                      <a:pt x="143" y="155"/>
                    </a:lnTo>
                    <a:lnTo>
                      <a:pt x="142" y="155"/>
                    </a:lnTo>
                    <a:lnTo>
                      <a:pt x="141" y="155"/>
                    </a:lnTo>
                    <a:lnTo>
                      <a:pt x="140" y="155"/>
                    </a:lnTo>
                    <a:lnTo>
                      <a:pt x="138" y="155"/>
                    </a:lnTo>
                    <a:lnTo>
                      <a:pt x="138" y="155"/>
                    </a:lnTo>
                    <a:lnTo>
                      <a:pt x="137" y="155"/>
                    </a:lnTo>
                    <a:lnTo>
                      <a:pt x="136" y="155"/>
                    </a:lnTo>
                    <a:lnTo>
                      <a:pt x="135" y="155"/>
                    </a:lnTo>
                    <a:lnTo>
                      <a:pt x="134" y="155"/>
                    </a:lnTo>
                    <a:lnTo>
                      <a:pt x="133" y="155"/>
                    </a:lnTo>
                    <a:lnTo>
                      <a:pt x="132" y="155"/>
                    </a:lnTo>
                    <a:lnTo>
                      <a:pt x="131" y="155"/>
                    </a:lnTo>
                    <a:lnTo>
                      <a:pt x="131" y="155"/>
                    </a:lnTo>
                    <a:lnTo>
                      <a:pt x="128" y="155"/>
                    </a:lnTo>
                    <a:lnTo>
                      <a:pt x="128" y="155"/>
                    </a:lnTo>
                    <a:lnTo>
                      <a:pt x="127" y="155"/>
                    </a:lnTo>
                    <a:lnTo>
                      <a:pt x="126" y="155"/>
                    </a:lnTo>
                    <a:lnTo>
                      <a:pt x="125" y="155"/>
                    </a:lnTo>
                    <a:lnTo>
                      <a:pt x="125" y="155"/>
                    </a:lnTo>
                    <a:lnTo>
                      <a:pt x="125" y="155"/>
                    </a:lnTo>
                    <a:lnTo>
                      <a:pt x="124" y="155"/>
                    </a:lnTo>
                    <a:lnTo>
                      <a:pt x="123" y="155"/>
                    </a:lnTo>
                    <a:lnTo>
                      <a:pt x="122" y="155"/>
                    </a:lnTo>
                    <a:lnTo>
                      <a:pt x="121" y="154"/>
                    </a:lnTo>
                    <a:lnTo>
                      <a:pt x="121" y="155"/>
                    </a:lnTo>
                    <a:lnTo>
                      <a:pt x="120" y="155"/>
                    </a:lnTo>
                    <a:lnTo>
                      <a:pt x="120" y="154"/>
                    </a:lnTo>
                    <a:lnTo>
                      <a:pt x="119" y="154"/>
                    </a:lnTo>
                    <a:lnTo>
                      <a:pt x="118" y="154"/>
                    </a:lnTo>
                    <a:lnTo>
                      <a:pt x="116" y="154"/>
                    </a:lnTo>
                    <a:lnTo>
                      <a:pt x="116" y="154"/>
                    </a:lnTo>
                    <a:lnTo>
                      <a:pt x="115" y="154"/>
                    </a:lnTo>
                    <a:lnTo>
                      <a:pt x="113" y="154"/>
                    </a:lnTo>
                    <a:lnTo>
                      <a:pt x="113" y="154"/>
                    </a:lnTo>
                    <a:lnTo>
                      <a:pt x="112" y="154"/>
                    </a:lnTo>
                    <a:lnTo>
                      <a:pt x="111" y="154"/>
                    </a:lnTo>
                    <a:lnTo>
                      <a:pt x="109" y="154"/>
                    </a:lnTo>
                    <a:lnTo>
                      <a:pt x="108" y="154"/>
                    </a:lnTo>
                    <a:lnTo>
                      <a:pt x="107" y="154"/>
                    </a:lnTo>
                    <a:lnTo>
                      <a:pt x="104" y="154"/>
                    </a:lnTo>
                    <a:lnTo>
                      <a:pt x="104" y="154"/>
                    </a:lnTo>
                    <a:lnTo>
                      <a:pt x="100" y="154"/>
                    </a:lnTo>
                    <a:lnTo>
                      <a:pt x="92" y="153"/>
                    </a:lnTo>
                    <a:lnTo>
                      <a:pt x="90" y="153"/>
                    </a:lnTo>
                    <a:lnTo>
                      <a:pt x="86" y="153"/>
                    </a:lnTo>
                    <a:lnTo>
                      <a:pt x="81" y="152"/>
                    </a:lnTo>
                    <a:lnTo>
                      <a:pt x="78" y="152"/>
                    </a:lnTo>
                    <a:lnTo>
                      <a:pt x="70" y="152"/>
                    </a:lnTo>
                    <a:lnTo>
                      <a:pt x="69" y="152"/>
                    </a:lnTo>
                    <a:lnTo>
                      <a:pt x="68" y="152"/>
                    </a:lnTo>
                    <a:lnTo>
                      <a:pt x="64" y="151"/>
                    </a:lnTo>
                    <a:lnTo>
                      <a:pt x="62" y="151"/>
                    </a:lnTo>
                    <a:lnTo>
                      <a:pt x="61" y="151"/>
                    </a:lnTo>
                    <a:lnTo>
                      <a:pt x="60" y="151"/>
                    </a:lnTo>
                    <a:lnTo>
                      <a:pt x="59" y="151"/>
                    </a:lnTo>
                    <a:lnTo>
                      <a:pt x="56" y="151"/>
                    </a:lnTo>
                    <a:lnTo>
                      <a:pt x="55" y="151"/>
                    </a:lnTo>
                    <a:lnTo>
                      <a:pt x="55" y="151"/>
                    </a:lnTo>
                    <a:lnTo>
                      <a:pt x="54" y="150"/>
                    </a:lnTo>
                    <a:lnTo>
                      <a:pt x="52" y="150"/>
                    </a:lnTo>
                    <a:lnTo>
                      <a:pt x="51" y="150"/>
                    </a:lnTo>
                    <a:lnTo>
                      <a:pt x="49" y="150"/>
                    </a:lnTo>
                    <a:lnTo>
                      <a:pt x="45" y="149"/>
                    </a:lnTo>
                    <a:lnTo>
                      <a:pt x="43" y="149"/>
                    </a:lnTo>
                    <a:lnTo>
                      <a:pt x="42" y="149"/>
                    </a:lnTo>
                    <a:lnTo>
                      <a:pt x="41" y="149"/>
                    </a:lnTo>
                    <a:lnTo>
                      <a:pt x="40" y="149"/>
                    </a:lnTo>
                    <a:lnTo>
                      <a:pt x="40" y="149"/>
                    </a:lnTo>
                    <a:lnTo>
                      <a:pt x="39" y="149"/>
                    </a:lnTo>
                    <a:lnTo>
                      <a:pt x="38" y="149"/>
                    </a:lnTo>
                    <a:lnTo>
                      <a:pt x="37" y="149"/>
                    </a:lnTo>
                    <a:lnTo>
                      <a:pt x="37" y="149"/>
                    </a:lnTo>
                    <a:lnTo>
                      <a:pt x="34" y="149"/>
                    </a:lnTo>
                    <a:lnTo>
                      <a:pt x="34" y="149"/>
                    </a:lnTo>
                    <a:lnTo>
                      <a:pt x="33" y="149"/>
                    </a:lnTo>
                    <a:lnTo>
                      <a:pt x="31" y="149"/>
                    </a:lnTo>
                    <a:lnTo>
                      <a:pt x="29" y="149"/>
                    </a:lnTo>
                    <a:lnTo>
                      <a:pt x="28" y="149"/>
                    </a:lnTo>
                    <a:lnTo>
                      <a:pt x="28" y="148"/>
                    </a:lnTo>
                    <a:lnTo>
                      <a:pt x="26" y="148"/>
                    </a:lnTo>
                    <a:lnTo>
                      <a:pt x="26" y="148"/>
                    </a:lnTo>
                    <a:lnTo>
                      <a:pt x="25" y="148"/>
                    </a:lnTo>
                    <a:lnTo>
                      <a:pt x="25" y="148"/>
                    </a:lnTo>
                    <a:lnTo>
                      <a:pt x="24" y="148"/>
                    </a:lnTo>
                    <a:lnTo>
                      <a:pt x="23" y="148"/>
                    </a:lnTo>
                    <a:lnTo>
                      <a:pt x="22" y="148"/>
                    </a:lnTo>
                    <a:lnTo>
                      <a:pt x="22" y="148"/>
                    </a:lnTo>
                    <a:lnTo>
                      <a:pt x="21" y="148"/>
                    </a:lnTo>
                    <a:lnTo>
                      <a:pt x="20" y="148"/>
                    </a:lnTo>
                    <a:lnTo>
                      <a:pt x="19" y="147"/>
                    </a:lnTo>
                    <a:lnTo>
                      <a:pt x="16" y="147"/>
                    </a:lnTo>
                    <a:lnTo>
                      <a:pt x="15" y="147"/>
                    </a:lnTo>
                    <a:lnTo>
                      <a:pt x="13" y="147"/>
                    </a:lnTo>
                    <a:lnTo>
                      <a:pt x="11" y="147"/>
                    </a:lnTo>
                    <a:lnTo>
                      <a:pt x="11" y="146"/>
                    </a:lnTo>
                    <a:lnTo>
                      <a:pt x="10" y="146"/>
                    </a:lnTo>
                    <a:lnTo>
                      <a:pt x="10" y="146"/>
                    </a:lnTo>
                    <a:lnTo>
                      <a:pt x="7" y="146"/>
                    </a:lnTo>
                    <a:lnTo>
                      <a:pt x="7" y="146"/>
                    </a:lnTo>
                    <a:lnTo>
                      <a:pt x="5" y="146"/>
                    </a:lnTo>
                    <a:lnTo>
                      <a:pt x="4" y="146"/>
                    </a:lnTo>
                    <a:lnTo>
                      <a:pt x="3" y="146"/>
                    </a:lnTo>
                    <a:lnTo>
                      <a:pt x="0" y="146"/>
                    </a:lnTo>
                    <a:lnTo>
                      <a:pt x="0" y="146"/>
                    </a:lnTo>
                    <a:lnTo>
                      <a:pt x="0" y="145"/>
                    </a:lnTo>
                    <a:lnTo>
                      <a:pt x="0" y="143"/>
                    </a:lnTo>
                    <a:lnTo>
                      <a:pt x="1" y="141"/>
                    </a:lnTo>
                    <a:lnTo>
                      <a:pt x="1" y="140"/>
                    </a:lnTo>
                    <a:lnTo>
                      <a:pt x="1" y="140"/>
                    </a:lnTo>
                    <a:lnTo>
                      <a:pt x="1" y="137"/>
                    </a:lnTo>
                    <a:lnTo>
                      <a:pt x="1" y="134"/>
                    </a:lnTo>
                    <a:lnTo>
                      <a:pt x="2" y="134"/>
                    </a:lnTo>
                    <a:lnTo>
                      <a:pt x="2" y="131"/>
                    </a:lnTo>
                    <a:lnTo>
                      <a:pt x="2" y="131"/>
                    </a:lnTo>
                    <a:lnTo>
                      <a:pt x="2" y="131"/>
                    </a:lnTo>
                    <a:lnTo>
                      <a:pt x="2" y="130"/>
                    </a:lnTo>
                    <a:lnTo>
                      <a:pt x="2" y="128"/>
                    </a:lnTo>
                    <a:lnTo>
                      <a:pt x="2" y="127"/>
                    </a:lnTo>
                    <a:lnTo>
                      <a:pt x="2" y="126"/>
                    </a:lnTo>
                    <a:lnTo>
                      <a:pt x="2" y="125"/>
                    </a:lnTo>
                    <a:lnTo>
                      <a:pt x="3" y="125"/>
                    </a:lnTo>
                    <a:lnTo>
                      <a:pt x="3" y="122"/>
                    </a:lnTo>
                    <a:lnTo>
                      <a:pt x="3" y="122"/>
                    </a:lnTo>
                    <a:lnTo>
                      <a:pt x="3" y="119"/>
                    </a:lnTo>
                    <a:lnTo>
                      <a:pt x="3" y="119"/>
                    </a:lnTo>
                    <a:lnTo>
                      <a:pt x="3" y="118"/>
                    </a:lnTo>
                    <a:lnTo>
                      <a:pt x="3" y="117"/>
                    </a:lnTo>
                    <a:lnTo>
                      <a:pt x="4" y="117"/>
                    </a:lnTo>
                    <a:lnTo>
                      <a:pt x="4" y="116"/>
                    </a:lnTo>
                    <a:lnTo>
                      <a:pt x="4" y="109"/>
                    </a:lnTo>
                    <a:lnTo>
                      <a:pt x="4" y="104"/>
                    </a:lnTo>
                    <a:lnTo>
                      <a:pt x="4" y="102"/>
                    </a:lnTo>
                    <a:lnTo>
                      <a:pt x="4" y="100"/>
                    </a:lnTo>
                    <a:lnTo>
                      <a:pt x="4" y="99"/>
                    </a:lnTo>
                    <a:lnTo>
                      <a:pt x="4" y="96"/>
                    </a:lnTo>
                    <a:lnTo>
                      <a:pt x="4" y="95"/>
                    </a:lnTo>
                    <a:lnTo>
                      <a:pt x="4" y="95"/>
                    </a:lnTo>
                    <a:lnTo>
                      <a:pt x="5" y="89"/>
                    </a:lnTo>
                    <a:lnTo>
                      <a:pt x="5" y="89"/>
                    </a:lnTo>
                    <a:lnTo>
                      <a:pt x="5" y="87"/>
                    </a:lnTo>
                    <a:lnTo>
                      <a:pt x="6" y="84"/>
                    </a:lnTo>
                    <a:lnTo>
                      <a:pt x="6" y="80"/>
                    </a:lnTo>
                    <a:lnTo>
                      <a:pt x="6" y="79"/>
                    </a:lnTo>
                    <a:lnTo>
                      <a:pt x="6" y="79"/>
                    </a:lnTo>
                    <a:lnTo>
                      <a:pt x="6" y="78"/>
                    </a:lnTo>
                    <a:lnTo>
                      <a:pt x="7" y="71"/>
                    </a:lnTo>
                    <a:lnTo>
                      <a:pt x="7" y="71"/>
                    </a:lnTo>
                    <a:lnTo>
                      <a:pt x="7" y="71"/>
                    </a:lnTo>
                    <a:lnTo>
                      <a:pt x="7" y="70"/>
                    </a:lnTo>
                    <a:lnTo>
                      <a:pt x="7" y="69"/>
                    </a:lnTo>
                    <a:lnTo>
                      <a:pt x="7" y="68"/>
                    </a:lnTo>
                    <a:lnTo>
                      <a:pt x="7" y="67"/>
                    </a:lnTo>
                    <a:lnTo>
                      <a:pt x="7" y="66"/>
                    </a:lnTo>
                    <a:lnTo>
                      <a:pt x="7" y="66"/>
                    </a:lnTo>
                    <a:lnTo>
                      <a:pt x="7" y="65"/>
                    </a:lnTo>
                    <a:lnTo>
                      <a:pt x="7" y="64"/>
                    </a:lnTo>
                    <a:lnTo>
                      <a:pt x="7" y="64"/>
                    </a:lnTo>
                    <a:lnTo>
                      <a:pt x="7" y="63"/>
                    </a:lnTo>
                    <a:lnTo>
                      <a:pt x="7" y="63"/>
                    </a:lnTo>
                    <a:lnTo>
                      <a:pt x="7" y="62"/>
                    </a:lnTo>
                    <a:lnTo>
                      <a:pt x="8" y="61"/>
                    </a:lnTo>
                    <a:lnTo>
                      <a:pt x="8" y="60"/>
                    </a:lnTo>
                    <a:lnTo>
                      <a:pt x="8" y="60"/>
                    </a:lnTo>
                    <a:lnTo>
                      <a:pt x="8" y="58"/>
                    </a:lnTo>
                    <a:lnTo>
                      <a:pt x="8" y="57"/>
                    </a:lnTo>
                    <a:lnTo>
                      <a:pt x="8" y="56"/>
                    </a:lnTo>
                    <a:lnTo>
                      <a:pt x="8" y="53"/>
                    </a:lnTo>
                    <a:lnTo>
                      <a:pt x="9" y="51"/>
                    </a:lnTo>
                    <a:lnTo>
                      <a:pt x="9" y="50"/>
                    </a:lnTo>
                    <a:lnTo>
                      <a:pt x="9"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6" name="Freeform 364"/>
              <p:cNvSpPr>
                <a:spLocks/>
              </p:cNvSpPr>
              <p:nvPr/>
            </p:nvSpPr>
            <p:spPr bwMode="auto">
              <a:xfrm>
                <a:off x="4014" y="1138"/>
                <a:ext cx="268" cy="184"/>
              </a:xfrm>
              <a:custGeom>
                <a:avLst/>
                <a:gdLst>
                  <a:gd name="T0" fmla="*/ 19 w 268"/>
                  <a:gd name="T1" fmla="*/ 1 h 184"/>
                  <a:gd name="T2" fmla="*/ 40 w 268"/>
                  <a:gd name="T3" fmla="*/ 3 h 184"/>
                  <a:gd name="T4" fmla="*/ 64 w 268"/>
                  <a:gd name="T5" fmla="*/ 4 h 184"/>
                  <a:gd name="T6" fmla="*/ 79 w 268"/>
                  <a:gd name="T7" fmla="*/ 5 h 184"/>
                  <a:gd name="T8" fmla="*/ 89 w 268"/>
                  <a:gd name="T9" fmla="*/ 6 h 184"/>
                  <a:gd name="T10" fmla="*/ 98 w 268"/>
                  <a:gd name="T11" fmla="*/ 6 h 184"/>
                  <a:gd name="T12" fmla="*/ 109 w 268"/>
                  <a:gd name="T13" fmla="*/ 7 h 184"/>
                  <a:gd name="T14" fmla="*/ 122 w 268"/>
                  <a:gd name="T15" fmla="*/ 8 h 184"/>
                  <a:gd name="T16" fmla="*/ 134 w 268"/>
                  <a:gd name="T17" fmla="*/ 9 h 184"/>
                  <a:gd name="T18" fmla="*/ 149 w 268"/>
                  <a:gd name="T19" fmla="*/ 9 h 184"/>
                  <a:gd name="T20" fmla="*/ 165 w 268"/>
                  <a:gd name="T21" fmla="*/ 10 h 184"/>
                  <a:gd name="T22" fmla="*/ 178 w 268"/>
                  <a:gd name="T23" fmla="*/ 11 h 184"/>
                  <a:gd name="T24" fmla="*/ 189 w 268"/>
                  <a:gd name="T25" fmla="*/ 11 h 184"/>
                  <a:gd name="T26" fmla="*/ 209 w 268"/>
                  <a:gd name="T27" fmla="*/ 12 h 184"/>
                  <a:gd name="T28" fmla="*/ 231 w 268"/>
                  <a:gd name="T29" fmla="*/ 12 h 184"/>
                  <a:gd name="T30" fmla="*/ 258 w 268"/>
                  <a:gd name="T31" fmla="*/ 12 h 184"/>
                  <a:gd name="T32" fmla="*/ 263 w 268"/>
                  <a:gd name="T33" fmla="*/ 19 h 184"/>
                  <a:gd name="T34" fmla="*/ 256 w 268"/>
                  <a:gd name="T35" fmla="*/ 27 h 184"/>
                  <a:gd name="T36" fmla="*/ 259 w 268"/>
                  <a:gd name="T37" fmla="*/ 37 h 184"/>
                  <a:gd name="T38" fmla="*/ 265 w 268"/>
                  <a:gd name="T39" fmla="*/ 41 h 184"/>
                  <a:gd name="T40" fmla="*/ 268 w 268"/>
                  <a:gd name="T41" fmla="*/ 48 h 184"/>
                  <a:gd name="T42" fmla="*/ 268 w 268"/>
                  <a:gd name="T43" fmla="*/ 69 h 184"/>
                  <a:gd name="T44" fmla="*/ 268 w 268"/>
                  <a:gd name="T45" fmla="*/ 86 h 184"/>
                  <a:gd name="T46" fmla="*/ 268 w 268"/>
                  <a:gd name="T47" fmla="*/ 99 h 184"/>
                  <a:gd name="T48" fmla="*/ 268 w 268"/>
                  <a:gd name="T49" fmla="*/ 113 h 184"/>
                  <a:gd name="T50" fmla="*/ 268 w 268"/>
                  <a:gd name="T51" fmla="*/ 123 h 184"/>
                  <a:gd name="T52" fmla="*/ 268 w 268"/>
                  <a:gd name="T53" fmla="*/ 134 h 184"/>
                  <a:gd name="T54" fmla="*/ 264 w 268"/>
                  <a:gd name="T55" fmla="*/ 138 h 184"/>
                  <a:gd name="T56" fmla="*/ 265 w 268"/>
                  <a:gd name="T57" fmla="*/ 143 h 184"/>
                  <a:gd name="T58" fmla="*/ 264 w 268"/>
                  <a:gd name="T59" fmla="*/ 146 h 184"/>
                  <a:gd name="T60" fmla="*/ 268 w 268"/>
                  <a:gd name="T61" fmla="*/ 150 h 184"/>
                  <a:gd name="T62" fmla="*/ 267 w 268"/>
                  <a:gd name="T63" fmla="*/ 156 h 184"/>
                  <a:gd name="T64" fmla="*/ 266 w 268"/>
                  <a:gd name="T65" fmla="*/ 161 h 184"/>
                  <a:gd name="T66" fmla="*/ 265 w 268"/>
                  <a:gd name="T67" fmla="*/ 166 h 184"/>
                  <a:gd name="T68" fmla="*/ 261 w 268"/>
                  <a:gd name="T69" fmla="*/ 171 h 184"/>
                  <a:gd name="T70" fmla="*/ 265 w 268"/>
                  <a:gd name="T71" fmla="*/ 176 h 184"/>
                  <a:gd name="T72" fmla="*/ 266 w 268"/>
                  <a:gd name="T73" fmla="*/ 181 h 184"/>
                  <a:gd name="T74" fmla="*/ 263 w 268"/>
                  <a:gd name="T75" fmla="*/ 183 h 184"/>
                  <a:gd name="T76" fmla="*/ 259 w 268"/>
                  <a:gd name="T77" fmla="*/ 178 h 184"/>
                  <a:gd name="T78" fmla="*/ 254 w 268"/>
                  <a:gd name="T79" fmla="*/ 173 h 184"/>
                  <a:gd name="T80" fmla="*/ 248 w 268"/>
                  <a:gd name="T81" fmla="*/ 170 h 184"/>
                  <a:gd name="T82" fmla="*/ 241 w 268"/>
                  <a:gd name="T83" fmla="*/ 167 h 184"/>
                  <a:gd name="T84" fmla="*/ 234 w 268"/>
                  <a:gd name="T85" fmla="*/ 164 h 184"/>
                  <a:gd name="T86" fmla="*/ 226 w 268"/>
                  <a:gd name="T87" fmla="*/ 165 h 184"/>
                  <a:gd name="T88" fmla="*/ 217 w 268"/>
                  <a:gd name="T89" fmla="*/ 166 h 184"/>
                  <a:gd name="T90" fmla="*/ 210 w 268"/>
                  <a:gd name="T91" fmla="*/ 168 h 184"/>
                  <a:gd name="T92" fmla="*/ 201 w 268"/>
                  <a:gd name="T93" fmla="*/ 162 h 184"/>
                  <a:gd name="T94" fmla="*/ 190 w 268"/>
                  <a:gd name="T95" fmla="*/ 157 h 184"/>
                  <a:gd name="T96" fmla="*/ 177 w 268"/>
                  <a:gd name="T97" fmla="*/ 157 h 184"/>
                  <a:gd name="T98" fmla="*/ 159 w 268"/>
                  <a:gd name="T99" fmla="*/ 156 h 184"/>
                  <a:gd name="T100" fmla="*/ 148 w 268"/>
                  <a:gd name="T101" fmla="*/ 155 h 184"/>
                  <a:gd name="T102" fmla="*/ 133 w 268"/>
                  <a:gd name="T103" fmla="*/ 155 h 184"/>
                  <a:gd name="T104" fmla="*/ 121 w 268"/>
                  <a:gd name="T105" fmla="*/ 154 h 184"/>
                  <a:gd name="T106" fmla="*/ 108 w 268"/>
                  <a:gd name="T107" fmla="*/ 154 h 184"/>
                  <a:gd name="T108" fmla="*/ 62 w 268"/>
                  <a:gd name="T109" fmla="*/ 151 h 184"/>
                  <a:gd name="T110" fmla="*/ 41 w 268"/>
                  <a:gd name="T111" fmla="*/ 149 h 184"/>
                  <a:gd name="T112" fmla="*/ 26 w 268"/>
                  <a:gd name="T113" fmla="*/ 148 h 184"/>
                  <a:gd name="T114" fmla="*/ 11 w 268"/>
                  <a:gd name="T115" fmla="*/ 147 h 184"/>
                  <a:gd name="T116" fmla="*/ 1 w 268"/>
                  <a:gd name="T117" fmla="*/ 140 h 184"/>
                  <a:gd name="T118" fmla="*/ 3 w 268"/>
                  <a:gd name="T119" fmla="*/ 122 h 184"/>
                  <a:gd name="T120" fmla="*/ 4 w 268"/>
                  <a:gd name="T121" fmla="*/ 95 h 184"/>
                  <a:gd name="T122" fmla="*/ 7 w 268"/>
                  <a:gd name="T123" fmla="*/ 69 h 184"/>
                  <a:gd name="T124" fmla="*/ 8 w 268"/>
                  <a:gd name="T125" fmla="*/ 5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184">
                    <a:moveTo>
                      <a:pt x="9" y="47"/>
                    </a:moveTo>
                    <a:lnTo>
                      <a:pt x="10" y="47"/>
                    </a:lnTo>
                    <a:lnTo>
                      <a:pt x="10" y="36"/>
                    </a:lnTo>
                    <a:lnTo>
                      <a:pt x="10" y="30"/>
                    </a:lnTo>
                    <a:lnTo>
                      <a:pt x="10" y="28"/>
                    </a:lnTo>
                    <a:lnTo>
                      <a:pt x="11" y="23"/>
                    </a:lnTo>
                    <a:lnTo>
                      <a:pt x="13" y="10"/>
                    </a:lnTo>
                    <a:lnTo>
                      <a:pt x="13" y="4"/>
                    </a:lnTo>
                    <a:lnTo>
                      <a:pt x="13" y="3"/>
                    </a:lnTo>
                    <a:lnTo>
                      <a:pt x="13" y="1"/>
                    </a:lnTo>
                    <a:lnTo>
                      <a:pt x="13" y="0"/>
                    </a:lnTo>
                    <a:lnTo>
                      <a:pt x="15" y="0"/>
                    </a:lnTo>
                    <a:lnTo>
                      <a:pt x="18" y="1"/>
                    </a:lnTo>
                    <a:lnTo>
                      <a:pt x="19" y="1"/>
                    </a:lnTo>
                    <a:lnTo>
                      <a:pt x="19" y="1"/>
                    </a:lnTo>
                    <a:lnTo>
                      <a:pt x="20" y="1"/>
                    </a:lnTo>
                    <a:lnTo>
                      <a:pt x="22" y="1"/>
                    </a:lnTo>
                    <a:lnTo>
                      <a:pt x="23" y="1"/>
                    </a:lnTo>
                    <a:lnTo>
                      <a:pt x="28" y="2"/>
                    </a:lnTo>
                    <a:lnTo>
                      <a:pt x="29" y="2"/>
                    </a:lnTo>
                    <a:lnTo>
                      <a:pt x="30" y="2"/>
                    </a:lnTo>
                    <a:lnTo>
                      <a:pt x="31" y="2"/>
                    </a:lnTo>
                    <a:lnTo>
                      <a:pt x="31" y="2"/>
                    </a:lnTo>
                    <a:lnTo>
                      <a:pt x="32" y="2"/>
                    </a:lnTo>
                    <a:lnTo>
                      <a:pt x="34" y="3"/>
                    </a:lnTo>
                    <a:lnTo>
                      <a:pt x="34" y="3"/>
                    </a:lnTo>
                    <a:lnTo>
                      <a:pt x="36" y="3"/>
                    </a:lnTo>
                    <a:lnTo>
                      <a:pt x="40" y="3"/>
                    </a:lnTo>
                    <a:lnTo>
                      <a:pt x="43" y="3"/>
                    </a:lnTo>
                    <a:lnTo>
                      <a:pt x="43" y="3"/>
                    </a:lnTo>
                    <a:lnTo>
                      <a:pt x="46" y="3"/>
                    </a:lnTo>
                    <a:lnTo>
                      <a:pt x="48" y="3"/>
                    </a:lnTo>
                    <a:lnTo>
                      <a:pt x="50" y="3"/>
                    </a:lnTo>
                    <a:lnTo>
                      <a:pt x="52" y="3"/>
                    </a:lnTo>
                    <a:lnTo>
                      <a:pt x="52" y="3"/>
                    </a:lnTo>
                    <a:lnTo>
                      <a:pt x="58" y="3"/>
                    </a:lnTo>
                    <a:lnTo>
                      <a:pt x="59" y="3"/>
                    </a:lnTo>
                    <a:lnTo>
                      <a:pt x="60" y="3"/>
                    </a:lnTo>
                    <a:lnTo>
                      <a:pt x="60" y="4"/>
                    </a:lnTo>
                    <a:lnTo>
                      <a:pt x="62" y="4"/>
                    </a:lnTo>
                    <a:lnTo>
                      <a:pt x="63" y="4"/>
                    </a:lnTo>
                    <a:lnTo>
                      <a:pt x="64" y="4"/>
                    </a:lnTo>
                    <a:lnTo>
                      <a:pt x="64" y="4"/>
                    </a:lnTo>
                    <a:lnTo>
                      <a:pt x="66" y="4"/>
                    </a:lnTo>
                    <a:lnTo>
                      <a:pt x="67" y="4"/>
                    </a:lnTo>
                    <a:lnTo>
                      <a:pt x="68" y="4"/>
                    </a:lnTo>
                    <a:lnTo>
                      <a:pt x="70" y="5"/>
                    </a:lnTo>
                    <a:lnTo>
                      <a:pt x="71" y="5"/>
                    </a:lnTo>
                    <a:lnTo>
                      <a:pt x="71" y="5"/>
                    </a:lnTo>
                    <a:lnTo>
                      <a:pt x="71" y="5"/>
                    </a:lnTo>
                    <a:lnTo>
                      <a:pt x="74" y="5"/>
                    </a:lnTo>
                    <a:lnTo>
                      <a:pt x="74" y="5"/>
                    </a:lnTo>
                    <a:lnTo>
                      <a:pt x="76" y="5"/>
                    </a:lnTo>
                    <a:lnTo>
                      <a:pt x="77" y="5"/>
                    </a:lnTo>
                    <a:lnTo>
                      <a:pt x="77" y="5"/>
                    </a:lnTo>
                    <a:lnTo>
                      <a:pt x="79" y="5"/>
                    </a:lnTo>
                    <a:lnTo>
                      <a:pt x="80" y="6"/>
                    </a:lnTo>
                    <a:lnTo>
                      <a:pt x="81" y="6"/>
                    </a:lnTo>
                    <a:lnTo>
                      <a:pt x="81" y="6"/>
                    </a:lnTo>
                    <a:lnTo>
                      <a:pt x="82" y="6"/>
                    </a:lnTo>
                    <a:lnTo>
                      <a:pt x="83" y="6"/>
                    </a:lnTo>
                    <a:lnTo>
                      <a:pt x="83" y="6"/>
                    </a:lnTo>
                    <a:lnTo>
                      <a:pt x="84" y="6"/>
                    </a:lnTo>
                    <a:lnTo>
                      <a:pt x="86" y="6"/>
                    </a:lnTo>
                    <a:lnTo>
                      <a:pt x="86" y="6"/>
                    </a:lnTo>
                    <a:lnTo>
                      <a:pt x="87" y="6"/>
                    </a:lnTo>
                    <a:lnTo>
                      <a:pt x="87" y="6"/>
                    </a:lnTo>
                    <a:lnTo>
                      <a:pt x="88" y="6"/>
                    </a:lnTo>
                    <a:lnTo>
                      <a:pt x="89" y="6"/>
                    </a:lnTo>
                    <a:lnTo>
                      <a:pt x="89" y="6"/>
                    </a:lnTo>
                    <a:lnTo>
                      <a:pt x="90" y="6"/>
                    </a:lnTo>
                    <a:lnTo>
                      <a:pt x="90" y="6"/>
                    </a:lnTo>
                    <a:lnTo>
                      <a:pt x="91" y="6"/>
                    </a:lnTo>
                    <a:lnTo>
                      <a:pt x="92" y="6"/>
                    </a:lnTo>
                    <a:lnTo>
                      <a:pt x="92" y="6"/>
                    </a:lnTo>
                    <a:lnTo>
                      <a:pt x="92" y="6"/>
                    </a:lnTo>
                    <a:lnTo>
                      <a:pt x="93" y="6"/>
                    </a:lnTo>
                    <a:lnTo>
                      <a:pt x="94" y="6"/>
                    </a:lnTo>
                    <a:lnTo>
                      <a:pt x="95" y="6"/>
                    </a:lnTo>
                    <a:lnTo>
                      <a:pt x="95" y="6"/>
                    </a:lnTo>
                    <a:lnTo>
                      <a:pt x="97" y="6"/>
                    </a:lnTo>
                    <a:lnTo>
                      <a:pt x="98" y="6"/>
                    </a:lnTo>
                    <a:lnTo>
                      <a:pt x="98" y="6"/>
                    </a:lnTo>
                    <a:lnTo>
                      <a:pt x="98" y="6"/>
                    </a:lnTo>
                    <a:lnTo>
                      <a:pt x="99" y="6"/>
                    </a:lnTo>
                    <a:lnTo>
                      <a:pt x="100" y="6"/>
                    </a:lnTo>
                    <a:lnTo>
                      <a:pt x="101" y="7"/>
                    </a:lnTo>
                    <a:lnTo>
                      <a:pt x="101" y="7"/>
                    </a:lnTo>
                    <a:lnTo>
                      <a:pt x="103" y="7"/>
                    </a:lnTo>
                    <a:lnTo>
                      <a:pt x="104" y="7"/>
                    </a:lnTo>
                    <a:lnTo>
                      <a:pt x="104" y="7"/>
                    </a:lnTo>
                    <a:lnTo>
                      <a:pt x="104" y="7"/>
                    </a:lnTo>
                    <a:lnTo>
                      <a:pt x="106" y="7"/>
                    </a:lnTo>
                    <a:lnTo>
                      <a:pt x="107" y="7"/>
                    </a:lnTo>
                    <a:lnTo>
                      <a:pt x="107" y="7"/>
                    </a:lnTo>
                    <a:lnTo>
                      <a:pt x="108" y="7"/>
                    </a:lnTo>
                    <a:lnTo>
                      <a:pt x="109" y="7"/>
                    </a:lnTo>
                    <a:lnTo>
                      <a:pt x="109" y="7"/>
                    </a:lnTo>
                    <a:lnTo>
                      <a:pt x="110" y="7"/>
                    </a:lnTo>
                    <a:lnTo>
                      <a:pt x="110" y="7"/>
                    </a:lnTo>
                    <a:lnTo>
                      <a:pt x="111" y="7"/>
                    </a:lnTo>
                    <a:lnTo>
                      <a:pt x="112" y="7"/>
                    </a:lnTo>
                    <a:lnTo>
                      <a:pt x="113" y="8"/>
                    </a:lnTo>
                    <a:lnTo>
                      <a:pt x="114" y="8"/>
                    </a:lnTo>
                    <a:lnTo>
                      <a:pt x="115" y="8"/>
                    </a:lnTo>
                    <a:lnTo>
                      <a:pt x="116" y="8"/>
                    </a:lnTo>
                    <a:lnTo>
                      <a:pt x="116" y="8"/>
                    </a:lnTo>
                    <a:lnTo>
                      <a:pt x="117" y="8"/>
                    </a:lnTo>
                    <a:lnTo>
                      <a:pt x="119" y="8"/>
                    </a:lnTo>
                    <a:lnTo>
                      <a:pt x="120" y="8"/>
                    </a:lnTo>
                    <a:lnTo>
                      <a:pt x="120" y="8"/>
                    </a:lnTo>
                    <a:lnTo>
                      <a:pt x="122" y="8"/>
                    </a:lnTo>
                    <a:lnTo>
                      <a:pt x="122" y="8"/>
                    </a:lnTo>
                    <a:lnTo>
                      <a:pt x="123" y="8"/>
                    </a:lnTo>
                    <a:lnTo>
                      <a:pt x="124" y="8"/>
                    </a:lnTo>
                    <a:lnTo>
                      <a:pt x="125" y="8"/>
                    </a:lnTo>
                    <a:lnTo>
                      <a:pt x="127" y="9"/>
                    </a:lnTo>
                    <a:lnTo>
                      <a:pt x="128" y="9"/>
                    </a:lnTo>
                    <a:lnTo>
                      <a:pt x="128" y="9"/>
                    </a:lnTo>
                    <a:lnTo>
                      <a:pt x="130" y="9"/>
                    </a:lnTo>
                    <a:lnTo>
                      <a:pt x="131" y="9"/>
                    </a:lnTo>
                    <a:lnTo>
                      <a:pt x="131" y="9"/>
                    </a:lnTo>
                    <a:lnTo>
                      <a:pt x="132" y="9"/>
                    </a:lnTo>
                    <a:lnTo>
                      <a:pt x="133" y="9"/>
                    </a:lnTo>
                    <a:lnTo>
                      <a:pt x="134" y="9"/>
                    </a:lnTo>
                    <a:lnTo>
                      <a:pt x="134" y="9"/>
                    </a:lnTo>
                    <a:lnTo>
                      <a:pt x="137" y="9"/>
                    </a:lnTo>
                    <a:lnTo>
                      <a:pt x="139" y="9"/>
                    </a:lnTo>
                    <a:lnTo>
                      <a:pt x="140" y="9"/>
                    </a:lnTo>
                    <a:lnTo>
                      <a:pt x="141" y="9"/>
                    </a:lnTo>
                    <a:lnTo>
                      <a:pt x="142" y="9"/>
                    </a:lnTo>
                    <a:lnTo>
                      <a:pt x="144" y="9"/>
                    </a:lnTo>
                    <a:lnTo>
                      <a:pt x="144" y="9"/>
                    </a:lnTo>
                    <a:lnTo>
                      <a:pt x="145" y="9"/>
                    </a:lnTo>
                    <a:lnTo>
                      <a:pt x="146" y="9"/>
                    </a:lnTo>
                    <a:lnTo>
                      <a:pt x="147" y="9"/>
                    </a:lnTo>
                    <a:lnTo>
                      <a:pt x="147" y="9"/>
                    </a:lnTo>
                    <a:lnTo>
                      <a:pt x="148" y="9"/>
                    </a:lnTo>
                    <a:lnTo>
                      <a:pt x="148" y="9"/>
                    </a:lnTo>
                    <a:lnTo>
                      <a:pt x="149" y="9"/>
                    </a:lnTo>
                    <a:lnTo>
                      <a:pt x="150" y="9"/>
                    </a:lnTo>
                    <a:lnTo>
                      <a:pt x="150" y="9"/>
                    </a:lnTo>
                    <a:lnTo>
                      <a:pt x="151" y="9"/>
                    </a:lnTo>
                    <a:lnTo>
                      <a:pt x="153" y="9"/>
                    </a:lnTo>
                    <a:lnTo>
                      <a:pt x="153" y="10"/>
                    </a:lnTo>
                    <a:lnTo>
                      <a:pt x="154" y="10"/>
                    </a:lnTo>
                    <a:lnTo>
                      <a:pt x="159" y="10"/>
                    </a:lnTo>
                    <a:lnTo>
                      <a:pt x="161" y="10"/>
                    </a:lnTo>
                    <a:lnTo>
                      <a:pt x="162" y="10"/>
                    </a:lnTo>
                    <a:lnTo>
                      <a:pt x="163" y="10"/>
                    </a:lnTo>
                    <a:lnTo>
                      <a:pt x="164" y="10"/>
                    </a:lnTo>
                    <a:lnTo>
                      <a:pt x="165" y="10"/>
                    </a:lnTo>
                    <a:lnTo>
                      <a:pt x="165" y="10"/>
                    </a:lnTo>
                    <a:lnTo>
                      <a:pt x="165" y="10"/>
                    </a:lnTo>
                    <a:lnTo>
                      <a:pt x="166" y="10"/>
                    </a:lnTo>
                    <a:lnTo>
                      <a:pt x="167" y="10"/>
                    </a:lnTo>
                    <a:lnTo>
                      <a:pt x="168" y="10"/>
                    </a:lnTo>
                    <a:lnTo>
                      <a:pt x="169" y="11"/>
                    </a:lnTo>
                    <a:lnTo>
                      <a:pt x="170" y="11"/>
                    </a:lnTo>
                    <a:lnTo>
                      <a:pt x="170" y="11"/>
                    </a:lnTo>
                    <a:lnTo>
                      <a:pt x="172" y="11"/>
                    </a:lnTo>
                    <a:lnTo>
                      <a:pt x="173" y="11"/>
                    </a:lnTo>
                    <a:lnTo>
                      <a:pt x="174" y="11"/>
                    </a:lnTo>
                    <a:lnTo>
                      <a:pt x="174" y="11"/>
                    </a:lnTo>
                    <a:lnTo>
                      <a:pt x="175" y="11"/>
                    </a:lnTo>
                    <a:lnTo>
                      <a:pt x="176" y="11"/>
                    </a:lnTo>
                    <a:lnTo>
                      <a:pt x="176" y="11"/>
                    </a:lnTo>
                    <a:lnTo>
                      <a:pt x="178" y="11"/>
                    </a:lnTo>
                    <a:lnTo>
                      <a:pt x="180" y="11"/>
                    </a:lnTo>
                    <a:lnTo>
                      <a:pt x="181" y="11"/>
                    </a:lnTo>
                    <a:lnTo>
                      <a:pt x="181" y="11"/>
                    </a:lnTo>
                    <a:lnTo>
                      <a:pt x="182" y="11"/>
                    </a:lnTo>
                    <a:lnTo>
                      <a:pt x="183" y="11"/>
                    </a:lnTo>
                    <a:lnTo>
                      <a:pt x="184" y="11"/>
                    </a:lnTo>
                    <a:lnTo>
                      <a:pt x="185" y="11"/>
                    </a:lnTo>
                    <a:lnTo>
                      <a:pt x="186" y="11"/>
                    </a:lnTo>
                    <a:lnTo>
                      <a:pt x="186" y="11"/>
                    </a:lnTo>
                    <a:lnTo>
                      <a:pt x="186" y="11"/>
                    </a:lnTo>
                    <a:lnTo>
                      <a:pt x="186" y="11"/>
                    </a:lnTo>
                    <a:lnTo>
                      <a:pt x="186" y="11"/>
                    </a:lnTo>
                    <a:lnTo>
                      <a:pt x="186" y="11"/>
                    </a:lnTo>
                    <a:lnTo>
                      <a:pt x="189" y="11"/>
                    </a:lnTo>
                    <a:lnTo>
                      <a:pt x="189" y="11"/>
                    </a:lnTo>
                    <a:lnTo>
                      <a:pt x="190" y="11"/>
                    </a:lnTo>
                    <a:lnTo>
                      <a:pt x="191" y="11"/>
                    </a:lnTo>
                    <a:lnTo>
                      <a:pt x="192" y="11"/>
                    </a:lnTo>
                    <a:lnTo>
                      <a:pt x="192" y="11"/>
                    </a:lnTo>
                    <a:lnTo>
                      <a:pt x="195" y="11"/>
                    </a:lnTo>
                    <a:lnTo>
                      <a:pt x="195" y="11"/>
                    </a:lnTo>
                    <a:lnTo>
                      <a:pt x="197" y="11"/>
                    </a:lnTo>
                    <a:lnTo>
                      <a:pt x="198" y="11"/>
                    </a:lnTo>
                    <a:lnTo>
                      <a:pt x="199" y="11"/>
                    </a:lnTo>
                    <a:lnTo>
                      <a:pt x="203" y="11"/>
                    </a:lnTo>
                    <a:lnTo>
                      <a:pt x="208" y="12"/>
                    </a:lnTo>
                    <a:lnTo>
                      <a:pt x="209" y="12"/>
                    </a:lnTo>
                    <a:lnTo>
                      <a:pt x="209" y="12"/>
                    </a:lnTo>
                    <a:lnTo>
                      <a:pt x="210" y="12"/>
                    </a:lnTo>
                    <a:lnTo>
                      <a:pt x="211" y="12"/>
                    </a:lnTo>
                    <a:lnTo>
                      <a:pt x="214" y="12"/>
                    </a:lnTo>
                    <a:lnTo>
                      <a:pt x="215" y="12"/>
                    </a:lnTo>
                    <a:lnTo>
                      <a:pt x="216" y="12"/>
                    </a:lnTo>
                    <a:lnTo>
                      <a:pt x="216" y="12"/>
                    </a:lnTo>
                    <a:lnTo>
                      <a:pt x="217" y="12"/>
                    </a:lnTo>
                    <a:lnTo>
                      <a:pt x="220" y="12"/>
                    </a:lnTo>
                    <a:lnTo>
                      <a:pt x="221" y="12"/>
                    </a:lnTo>
                    <a:lnTo>
                      <a:pt x="223" y="12"/>
                    </a:lnTo>
                    <a:lnTo>
                      <a:pt x="225" y="12"/>
                    </a:lnTo>
                    <a:lnTo>
                      <a:pt x="228" y="12"/>
                    </a:lnTo>
                    <a:lnTo>
                      <a:pt x="229" y="12"/>
                    </a:lnTo>
                    <a:lnTo>
                      <a:pt x="231" y="12"/>
                    </a:lnTo>
                    <a:lnTo>
                      <a:pt x="232" y="12"/>
                    </a:lnTo>
                    <a:lnTo>
                      <a:pt x="233" y="12"/>
                    </a:lnTo>
                    <a:lnTo>
                      <a:pt x="238" y="12"/>
                    </a:lnTo>
                    <a:lnTo>
                      <a:pt x="242" y="12"/>
                    </a:lnTo>
                    <a:lnTo>
                      <a:pt x="243" y="12"/>
                    </a:lnTo>
                    <a:lnTo>
                      <a:pt x="246" y="12"/>
                    </a:lnTo>
                    <a:lnTo>
                      <a:pt x="247" y="12"/>
                    </a:lnTo>
                    <a:lnTo>
                      <a:pt x="248" y="12"/>
                    </a:lnTo>
                    <a:lnTo>
                      <a:pt x="248" y="12"/>
                    </a:lnTo>
                    <a:lnTo>
                      <a:pt x="250" y="12"/>
                    </a:lnTo>
                    <a:lnTo>
                      <a:pt x="251" y="12"/>
                    </a:lnTo>
                    <a:lnTo>
                      <a:pt x="252" y="12"/>
                    </a:lnTo>
                    <a:lnTo>
                      <a:pt x="257" y="12"/>
                    </a:lnTo>
                    <a:lnTo>
                      <a:pt x="258" y="12"/>
                    </a:lnTo>
                    <a:lnTo>
                      <a:pt x="262" y="12"/>
                    </a:lnTo>
                    <a:lnTo>
                      <a:pt x="263" y="12"/>
                    </a:lnTo>
                    <a:lnTo>
                      <a:pt x="264" y="12"/>
                    </a:lnTo>
                    <a:lnTo>
                      <a:pt x="265" y="12"/>
                    </a:lnTo>
                    <a:lnTo>
                      <a:pt x="265" y="13"/>
                    </a:lnTo>
                    <a:lnTo>
                      <a:pt x="265" y="14"/>
                    </a:lnTo>
                    <a:lnTo>
                      <a:pt x="265" y="15"/>
                    </a:lnTo>
                    <a:lnTo>
                      <a:pt x="265" y="16"/>
                    </a:lnTo>
                    <a:lnTo>
                      <a:pt x="265" y="18"/>
                    </a:lnTo>
                    <a:lnTo>
                      <a:pt x="265" y="18"/>
                    </a:lnTo>
                    <a:lnTo>
                      <a:pt x="265" y="18"/>
                    </a:lnTo>
                    <a:lnTo>
                      <a:pt x="264" y="18"/>
                    </a:lnTo>
                    <a:lnTo>
                      <a:pt x="264" y="19"/>
                    </a:lnTo>
                    <a:lnTo>
                      <a:pt x="263" y="19"/>
                    </a:lnTo>
                    <a:lnTo>
                      <a:pt x="263" y="20"/>
                    </a:lnTo>
                    <a:lnTo>
                      <a:pt x="262" y="20"/>
                    </a:lnTo>
                    <a:lnTo>
                      <a:pt x="262" y="21"/>
                    </a:lnTo>
                    <a:lnTo>
                      <a:pt x="262" y="21"/>
                    </a:lnTo>
                    <a:lnTo>
                      <a:pt x="262" y="22"/>
                    </a:lnTo>
                    <a:lnTo>
                      <a:pt x="261" y="23"/>
                    </a:lnTo>
                    <a:lnTo>
                      <a:pt x="259" y="24"/>
                    </a:lnTo>
                    <a:lnTo>
                      <a:pt x="259" y="24"/>
                    </a:lnTo>
                    <a:lnTo>
                      <a:pt x="259" y="25"/>
                    </a:lnTo>
                    <a:lnTo>
                      <a:pt x="258" y="25"/>
                    </a:lnTo>
                    <a:lnTo>
                      <a:pt x="257" y="26"/>
                    </a:lnTo>
                    <a:lnTo>
                      <a:pt x="256" y="26"/>
                    </a:lnTo>
                    <a:lnTo>
                      <a:pt x="256" y="26"/>
                    </a:lnTo>
                    <a:lnTo>
                      <a:pt x="256" y="27"/>
                    </a:lnTo>
                    <a:lnTo>
                      <a:pt x="255" y="27"/>
                    </a:lnTo>
                    <a:lnTo>
                      <a:pt x="255" y="27"/>
                    </a:lnTo>
                    <a:lnTo>
                      <a:pt x="255" y="28"/>
                    </a:lnTo>
                    <a:lnTo>
                      <a:pt x="255" y="29"/>
                    </a:lnTo>
                    <a:lnTo>
                      <a:pt x="256" y="30"/>
                    </a:lnTo>
                    <a:lnTo>
                      <a:pt x="257" y="32"/>
                    </a:lnTo>
                    <a:lnTo>
                      <a:pt x="257" y="33"/>
                    </a:lnTo>
                    <a:lnTo>
                      <a:pt x="258" y="33"/>
                    </a:lnTo>
                    <a:lnTo>
                      <a:pt x="258" y="33"/>
                    </a:lnTo>
                    <a:lnTo>
                      <a:pt x="259" y="34"/>
                    </a:lnTo>
                    <a:lnTo>
                      <a:pt x="259" y="35"/>
                    </a:lnTo>
                    <a:lnTo>
                      <a:pt x="259" y="36"/>
                    </a:lnTo>
                    <a:lnTo>
                      <a:pt x="259" y="36"/>
                    </a:lnTo>
                    <a:lnTo>
                      <a:pt x="259" y="37"/>
                    </a:lnTo>
                    <a:lnTo>
                      <a:pt x="259" y="38"/>
                    </a:lnTo>
                    <a:lnTo>
                      <a:pt x="260" y="38"/>
                    </a:lnTo>
                    <a:lnTo>
                      <a:pt x="260" y="39"/>
                    </a:lnTo>
                    <a:lnTo>
                      <a:pt x="261" y="39"/>
                    </a:lnTo>
                    <a:lnTo>
                      <a:pt x="262" y="39"/>
                    </a:lnTo>
                    <a:lnTo>
                      <a:pt x="262" y="39"/>
                    </a:lnTo>
                    <a:lnTo>
                      <a:pt x="263" y="39"/>
                    </a:lnTo>
                    <a:lnTo>
                      <a:pt x="263" y="39"/>
                    </a:lnTo>
                    <a:lnTo>
                      <a:pt x="264" y="39"/>
                    </a:lnTo>
                    <a:lnTo>
                      <a:pt x="265" y="39"/>
                    </a:lnTo>
                    <a:lnTo>
                      <a:pt x="265" y="40"/>
                    </a:lnTo>
                    <a:lnTo>
                      <a:pt x="265" y="40"/>
                    </a:lnTo>
                    <a:lnTo>
                      <a:pt x="265" y="40"/>
                    </a:lnTo>
                    <a:lnTo>
                      <a:pt x="265" y="41"/>
                    </a:lnTo>
                    <a:lnTo>
                      <a:pt x="266" y="41"/>
                    </a:lnTo>
                    <a:lnTo>
                      <a:pt x="267" y="41"/>
                    </a:lnTo>
                    <a:lnTo>
                      <a:pt x="267" y="41"/>
                    </a:lnTo>
                    <a:lnTo>
                      <a:pt x="268" y="42"/>
                    </a:lnTo>
                    <a:lnTo>
                      <a:pt x="268" y="42"/>
                    </a:lnTo>
                    <a:lnTo>
                      <a:pt x="268" y="43"/>
                    </a:lnTo>
                    <a:lnTo>
                      <a:pt x="268" y="44"/>
                    </a:lnTo>
                    <a:lnTo>
                      <a:pt x="268" y="44"/>
                    </a:lnTo>
                    <a:lnTo>
                      <a:pt x="268" y="45"/>
                    </a:lnTo>
                    <a:lnTo>
                      <a:pt x="268" y="46"/>
                    </a:lnTo>
                    <a:lnTo>
                      <a:pt x="268" y="47"/>
                    </a:lnTo>
                    <a:lnTo>
                      <a:pt x="268" y="47"/>
                    </a:lnTo>
                    <a:lnTo>
                      <a:pt x="268" y="48"/>
                    </a:lnTo>
                    <a:lnTo>
                      <a:pt x="268" y="48"/>
                    </a:lnTo>
                    <a:lnTo>
                      <a:pt x="268" y="53"/>
                    </a:lnTo>
                    <a:lnTo>
                      <a:pt x="268" y="54"/>
                    </a:lnTo>
                    <a:lnTo>
                      <a:pt x="268" y="56"/>
                    </a:lnTo>
                    <a:lnTo>
                      <a:pt x="268" y="56"/>
                    </a:lnTo>
                    <a:lnTo>
                      <a:pt x="268" y="57"/>
                    </a:lnTo>
                    <a:lnTo>
                      <a:pt x="268" y="58"/>
                    </a:lnTo>
                    <a:lnTo>
                      <a:pt x="268" y="59"/>
                    </a:lnTo>
                    <a:lnTo>
                      <a:pt x="268" y="60"/>
                    </a:lnTo>
                    <a:lnTo>
                      <a:pt x="268" y="60"/>
                    </a:lnTo>
                    <a:lnTo>
                      <a:pt x="268" y="61"/>
                    </a:lnTo>
                    <a:lnTo>
                      <a:pt x="268" y="64"/>
                    </a:lnTo>
                    <a:lnTo>
                      <a:pt x="268" y="65"/>
                    </a:lnTo>
                    <a:lnTo>
                      <a:pt x="268" y="69"/>
                    </a:lnTo>
                    <a:lnTo>
                      <a:pt x="268" y="69"/>
                    </a:lnTo>
                    <a:lnTo>
                      <a:pt x="268" y="71"/>
                    </a:lnTo>
                    <a:lnTo>
                      <a:pt x="268" y="73"/>
                    </a:lnTo>
                    <a:lnTo>
                      <a:pt x="268" y="74"/>
                    </a:lnTo>
                    <a:lnTo>
                      <a:pt x="268" y="77"/>
                    </a:lnTo>
                    <a:lnTo>
                      <a:pt x="268" y="78"/>
                    </a:lnTo>
                    <a:lnTo>
                      <a:pt x="268" y="79"/>
                    </a:lnTo>
                    <a:lnTo>
                      <a:pt x="268" y="80"/>
                    </a:lnTo>
                    <a:lnTo>
                      <a:pt x="268" y="81"/>
                    </a:lnTo>
                    <a:lnTo>
                      <a:pt x="268" y="83"/>
                    </a:lnTo>
                    <a:lnTo>
                      <a:pt x="268" y="83"/>
                    </a:lnTo>
                    <a:lnTo>
                      <a:pt x="268" y="84"/>
                    </a:lnTo>
                    <a:lnTo>
                      <a:pt x="268" y="85"/>
                    </a:lnTo>
                    <a:lnTo>
                      <a:pt x="268" y="86"/>
                    </a:lnTo>
                    <a:lnTo>
                      <a:pt x="268" y="86"/>
                    </a:lnTo>
                    <a:lnTo>
                      <a:pt x="268" y="86"/>
                    </a:lnTo>
                    <a:lnTo>
                      <a:pt x="268" y="89"/>
                    </a:lnTo>
                    <a:lnTo>
                      <a:pt x="268" y="90"/>
                    </a:lnTo>
                    <a:lnTo>
                      <a:pt x="268" y="91"/>
                    </a:lnTo>
                    <a:lnTo>
                      <a:pt x="268" y="92"/>
                    </a:lnTo>
                    <a:lnTo>
                      <a:pt x="268" y="92"/>
                    </a:lnTo>
                    <a:lnTo>
                      <a:pt x="268" y="93"/>
                    </a:lnTo>
                    <a:lnTo>
                      <a:pt x="268" y="94"/>
                    </a:lnTo>
                    <a:lnTo>
                      <a:pt x="268" y="94"/>
                    </a:lnTo>
                    <a:lnTo>
                      <a:pt x="268" y="95"/>
                    </a:lnTo>
                    <a:lnTo>
                      <a:pt x="268" y="95"/>
                    </a:lnTo>
                    <a:lnTo>
                      <a:pt x="268" y="96"/>
                    </a:lnTo>
                    <a:lnTo>
                      <a:pt x="268" y="97"/>
                    </a:lnTo>
                    <a:lnTo>
                      <a:pt x="268" y="99"/>
                    </a:lnTo>
                    <a:lnTo>
                      <a:pt x="268" y="100"/>
                    </a:lnTo>
                    <a:lnTo>
                      <a:pt x="268" y="101"/>
                    </a:lnTo>
                    <a:lnTo>
                      <a:pt x="268" y="101"/>
                    </a:lnTo>
                    <a:lnTo>
                      <a:pt x="268" y="102"/>
                    </a:lnTo>
                    <a:lnTo>
                      <a:pt x="268" y="104"/>
                    </a:lnTo>
                    <a:lnTo>
                      <a:pt x="268" y="106"/>
                    </a:lnTo>
                    <a:lnTo>
                      <a:pt x="268" y="107"/>
                    </a:lnTo>
                    <a:lnTo>
                      <a:pt x="268" y="107"/>
                    </a:lnTo>
                    <a:lnTo>
                      <a:pt x="268" y="108"/>
                    </a:lnTo>
                    <a:lnTo>
                      <a:pt x="268" y="109"/>
                    </a:lnTo>
                    <a:lnTo>
                      <a:pt x="268" y="110"/>
                    </a:lnTo>
                    <a:lnTo>
                      <a:pt x="268" y="110"/>
                    </a:lnTo>
                    <a:lnTo>
                      <a:pt x="268" y="112"/>
                    </a:lnTo>
                    <a:lnTo>
                      <a:pt x="268" y="113"/>
                    </a:lnTo>
                    <a:lnTo>
                      <a:pt x="268" y="114"/>
                    </a:lnTo>
                    <a:lnTo>
                      <a:pt x="268" y="115"/>
                    </a:lnTo>
                    <a:lnTo>
                      <a:pt x="268" y="116"/>
                    </a:lnTo>
                    <a:lnTo>
                      <a:pt x="268" y="116"/>
                    </a:lnTo>
                    <a:lnTo>
                      <a:pt x="268" y="116"/>
                    </a:lnTo>
                    <a:lnTo>
                      <a:pt x="268" y="117"/>
                    </a:lnTo>
                    <a:lnTo>
                      <a:pt x="268" y="118"/>
                    </a:lnTo>
                    <a:lnTo>
                      <a:pt x="268" y="119"/>
                    </a:lnTo>
                    <a:lnTo>
                      <a:pt x="268" y="119"/>
                    </a:lnTo>
                    <a:lnTo>
                      <a:pt x="268" y="120"/>
                    </a:lnTo>
                    <a:lnTo>
                      <a:pt x="268" y="121"/>
                    </a:lnTo>
                    <a:lnTo>
                      <a:pt x="268" y="122"/>
                    </a:lnTo>
                    <a:lnTo>
                      <a:pt x="268" y="122"/>
                    </a:lnTo>
                    <a:lnTo>
                      <a:pt x="268" y="123"/>
                    </a:lnTo>
                    <a:lnTo>
                      <a:pt x="268" y="124"/>
                    </a:lnTo>
                    <a:lnTo>
                      <a:pt x="268" y="124"/>
                    </a:lnTo>
                    <a:lnTo>
                      <a:pt x="268" y="125"/>
                    </a:lnTo>
                    <a:lnTo>
                      <a:pt x="268" y="125"/>
                    </a:lnTo>
                    <a:lnTo>
                      <a:pt x="268" y="126"/>
                    </a:lnTo>
                    <a:lnTo>
                      <a:pt x="268" y="127"/>
                    </a:lnTo>
                    <a:lnTo>
                      <a:pt x="268" y="128"/>
                    </a:lnTo>
                    <a:lnTo>
                      <a:pt x="268" y="128"/>
                    </a:lnTo>
                    <a:lnTo>
                      <a:pt x="268" y="129"/>
                    </a:lnTo>
                    <a:lnTo>
                      <a:pt x="268" y="130"/>
                    </a:lnTo>
                    <a:lnTo>
                      <a:pt x="268" y="131"/>
                    </a:lnTo>
                    <a:lnTo>
                      <a:pt x="268" y="131"/>
                    </a:lnTo>
                    <a:lnTo>
                      <a:pt x="268" y="132"/>
                    </a:lnTo>
                    <a:lnTo>
                      <a:pt x="268" y="134"/>
                    </a:lnTo>
                    <a:lnTo>
                      <a:pt x="268" y="134"/>
                    </a:lnTo>
                    <a:lnTo>
                      <a:pt x="267" y="134"/>
                    </a:lnTo>
                    <a:lnTo>
                      <a:pt x="266" y="134"/>
                    </a:lnTo>
                    <a:lnTo>
                      <a:pt x="265" y="134"/>
                    </a:lnTo>
                    <a:lnTo>
                      <a:pt x="264" y="134"/>
                    </a:lnTo>
                    <a:lnTo>
                      <a:pt x="263" y="134"/>
                    </a:lnTo>
                    <a:lnTo>
                      <a:pt x="264" y="134"/>
                    </a:lnTo>
                    <a:lnTo>
                      <a:pt x="264" y="134"/>
                    </a:lnTo>
                    <a:lnTo>
                      <a:pt x="264" y="135"/>
                    </a:lnTo>
                    <a:lnTo>
                      <a:pt x="263" y="135"/>
                    </a:lnTo>
                    <a:lnTo>
                      <a:pt x="263" y="136"/>
                    </a:lnTo>
                    <a:lnTo>
                      <a:pt x="263" y="137"/>
                    </a:lnTo>
                    <a:lnTo>
                      <a:pt x="264" y="137"/>
                    </a:lnTo>
                    <a:lnTo>
                      <a:pt x="264" y="138"/>
                    </a:lnTo>
                    <a:lnTo>
                      <a:pt x="265" y="138"/>
                    </a:lnTo>
                    <a:lnTo>
                      <a:pt x="265" y="139"/>
                    </a:lnTo>
                    <a:lnTo>
                      <a:pt x="265" y="139"/>
                    </a:lnTo>
                    <a:lnTo>
                      <a:pt x="265" y="139"/>
                    </a:lnTo>
                    <a:lnTo>
                      <a:pt x="265" y="139"/>
                    </a:lnTo>
                    <a:lnTo>
                      <a:pt x="265" y="140"/>
                    </a:lnTo>
                    <a:lnTo>
                      <a:pt x="265" y="140"/>
                    </a:lnTo>
                    <a:lnTo>
                      <a:pt x="265" y="141"/>
                    </a:lnTo>
                    <a:lnTo>
                      <a:pt x="265" y="141"/>
                    </a:lnTo>
                    <a:lnTo>
                      <a:pt x="265" y="142"/>
                    </a:lnTo>
                    <a:lnTo>
                      <a:pt x="265" y="143"/>
                    </a:lnTo>
                    <a:lnTo>
                      <a:pt x="265" y="143"/>
                    </a:lnTo>
                    <a:lnTo>
                      <a:pt x="265" y="143"/>
                    </a:lnTo>
                    <a:lnTo>
                      <a:pt x="265" y="143"/>
                    </a:lnTo>
                    <a:lnTo>
                      <a:pt x="265" y="143"/>
                    </a:lnTo>
                    <a:lnTo>
                      <a:pt x="265" y="144"/>
                    </a:lnTo>
                    <a:lnTo>
                      <a:pt x="265" y="144"/>
                    </a:lnTo>
                    <a:lnTo>
                      <a:pt x="264" y="144"/>
                    </a:lnTo>
                    <a:lnTo>
                      <a:pt x="264" y="143"/>
                    </a:lnTo>
                    <a:lnTo>
                      <a:pt x="263" y="144"/>
                    </a:lnTo>
                    <a:lnTo>
                      <a:pt x="264" y="144"/>
                    </a:lnTo>
                    <a:lnTo>
                      <a:pt x="264" y="145"/>
                    </a:lnTo>
                    <a:lnTo>
                      <a:pt x="264" y="146"/>
                    </a:lnTo>
                    <a:lnTo>
                      <a:pt x="265" y="146"/>
                    </a:lnTo>
                    <a:lnTo>
                      <a:pt x="265" y="146"/>
                    </a:lnTo>
                    <a:lnTo>
                      <a:pt x="265" y="146"/>
                    </a:lnTo>
                    <a:lnTo>
                      <a:pt x="265" y="146"/>
                    </a:lnTo>
                    <a:lnTo>
                      <a:pt x="264" y="146"/>
                    </a:lnTo>
                    <a:lnTo>
                      <a:pt x="265" y="146"/>
                    </a:lnTo>
                    <a:lnTo>
                      <a:pt x="265" y="147"/>
                    </a:lnTo>
                    <a:lnTo>
                      <a:pt x="265" y="147"/>
                    </a:lnTo>
                    <a:lnTo>
                      <a:pt x="265" y="147"/>
                    </a:lnTo>
                    <a:lnTo>
                      <a:pt x="266" y="147"/>
                    </a:lnTo>
                    <a:lnTo>
                      <a:pt x="267" y="147"/>
                    </a:lnTo>
                    <a:lnTo>
                      <a:pt x="267" y="148"/>
                    </a:lnTo>
                    <a:lnTo>
                      <a:pt x="268" y="148"/>
                    </a:lnTo>
                    <a:lnTo>
                      <a:pt x="267" y="148"/>
                    </a:lnTo>
                    <a:lnTo>
                      <a:pt x="267" y="149"/>
                    </a:lnTo>
                    <a:lnTo>
                      <a:pt x="268" y="149"/>
                    </a:lnTo>
                    <a:lnTo>
                      <a:pt x="267" y="149"/>
                    </a:lnTo>
                    <a:lnTo>
                      <a:pt x="268" y="149"/>
                    </a:lnTo>
                    <a:lnTo>
                      <a:pt x="268" y="150"/>
                    </a:lnTo>
                    <a:lnTo>
                      <a:pt x="268" y="151"/>
                    </a:lnTo>
                    <a:lnTo>
                      <a:pt x="268" y="152"/>
                    </a:lnTo>
                    <a:lnTo>
                      <a:pt x="268" y="151"/>
                    </a:lnTo>
                    <a:lnTo>
                      <a:pt x="268" y="152"/>
                    </a:lnTo>
                    <a:lnTo>
                      <a:pt x="268" y="152"/>
                    </a:lnTo>
                    <a:lnTo>
                      <a:pt x="268" y="152"/>
                    </a:lnTo>
                    <a:lnTo>
                      <a:pt x="268" y="153"/>
                    </a:lnTo>
                    <a:lnTo>
                      <a:pt x="268" y="154"/>
                    </a:lnTo>
                    <a:lnTo>
                      <a:pt x="268" y="154"/>
                    </a:lnTo>
                    <a:lnTo>
                      <a:pt x="268" y="154"/>
                    </a:lnTo>
                    <a:lnTo>
                      <a:pt x="268" y="155"/>
                    </a:lnTo>
                    <a:lnTo>
                      <a:pt x="268" y="155"/>
                    </a:lnTo>
                    <a:lnTo>
                      <a:pt x="267" y="155"/>
                    </a:lnTo>
                    <a:lnTo>
                      <a:pt x="267" y="156"/>
                    </a:lnTo>
                    <a:lnTo>
                      <a:pt x="266" y="156"/>
                    </a:lnTo>
                    <a:lnTo>
                      <a:pt x="265" y="156"/>
                    </a:lnTo>
                    <a:lnTo>
                      <a:pt x="265" y="157"/>
                    </a:lnTo>
                    <a:lnTo>
                      <a:pt x="265" y="156"/>
                    </a:lnTo>
                    <a:lnTo>
                      <a:pt x="266" y="157"/>
                    </a:lnTo>
                    <a:lnTo>
                      <a:pt x="265" y="157"/>
                    </a:lnTo>
                    <a:lnTo>
                      <a:pt x="266" y="158"/>
                    </a:lnTo>
                    <a:lnTo>
                      <a:pt x="266" y="158"/>
                    </a:lnTo>
                    <a:lnTo>
                      <a:pt x="266" y="159"/>
                    </a:lnTo>
                    <a:lnTo>
                      <a:pt x="265" y="159"/>
                    </a:lnTo>
                    <a:lnTo>
                      <a:pt x="265" y="160"/>
                    </a:lnTo>
                    <a:lnTo>
                      <a:pt x="266" y="160"/>
                    </a:lnTo>
                    <a:lnTo>
                      <a:pt x="266" y="161"/>
                    </a:lnTo>
                    <a:lnTo>
                      <a:pt x="266" y="161"/>
                    </a:lnTo>
                    <a:lnTo>
                      <a:pt x="265" y="161"/>
                    </a:lnTo>
                    <a:lnTo>
                      <a:pt x="265" y="161"/>
                    </a:lnTo>
                    <a:lnTo>
                      <a:pt x="265" y="162"/>
                    </a:lnTo>
                    <a:lnTo>
                      <a:pt x="265" y="163"/>
                    </a:lnTo>
                    <a:lnTo>
                      <a:pt x="265" y="164"/>
                    </a:lnTo>
                    <a:lnTo>
                      <a:pt x="265" y="164"/>
                    </a:lnTo>
                    <a:lnTo>
                      <a:pt x="265" y="164"/>
                    </a:lnTo>
                    <a:lnTo>
                      <a:pt x="265" y="164"/>
                    </a:lnTo>
                    <a:lnTo>
                      <a:pt x="265" y="164"/>
                    </a:lnTo>
                    <a:lnTo>
                      <a:pt x="265" y="165"/>
                    </a:lnTo>
                    <a:lnTo>
                      <a:pt x="265" y="165"/>
                    </a:lnTo>
                    <a:lnTo>
                      <a:pt x="265" y="165"/>
                    </a:lnTo>
                    <a:lnTo>
                      <a:pt x="265" y="166"/>
                    </a:lnTo>
                    <a:lnTo>
                      <a:pt x="265" y="166"/>
                    </a:lnTo>
                    <a:lnTo>
                      <a:pt x="265" y="167"/>
                    </a:lnTo>
                    <a:lnTo>
                      <a:pt x="265" y="167"/>
                    </a:lnTo>
                    <a:lnTo>
                      <a:pt x="264" y="167"/>
                    </a:lnTo>
                    <a:lnTo>
                      <a:pt x="264" y="167"/>
                    </a:lnTo>
                    <a:lnTo>
                      <a:pt x="263" y="167"/>
                    </a:lnTo>
                    <a:lnTo>
                      <a:pt x="263" y="168"/>
                    </a:lnTo>
                    <a:lnTo>
                      <a:pt x="263" y="169"/>
                    </a:lnTo>
                    <a:lnTo>
                      <a:pt x="262" y="169"/>
                    </a:lnTo>
                    <a:lnTo>
                      <a:pt x="262" y="169"/>
                    </a:lnTo>
                    <a:lnTo>
                      <a:pt x="262" y="170"/>
                    </a:lnTo>
                    <a:lnTo>
                      <a:pt x="262" y="170"/>
                    </a:lnTo>
                    <a:lnTo>
                      <a:pt x="262" y="171"/>
                    </a:lnTo>
                    <a:lnTo>
                      <a:pt x="262" y="172"/>
                    </a:lnTo>
                    <a:lnTo>
                      <a:pt x="261" y="171"/>
                    </a:lnTo>
                    <a:lnTo>
                      <a:pt x="262" y="172"/>
                    </a:lnTo>
                    <a:lnTo>
                      <a:pt x="262" y="173"/>
                    </a:lnTo>
                    <a:lnTo>
                      <a:pt x="262" y="173"/>
                    </a:lnTo>
                    <a:lnTo>
                      <a:pt x="262" y="173"/>
                    </a:lnTo>
                    <a:lnTo>
                      <a:pt x="262" y="174"/>
                    </a:lnTo>
                    <a:lnTo>
                      <a:pt x="262" y="173"/>
                    </a:lnTo>
                    <a:lnTo>
                      <a:pt x="263" y="173"/>
                    </a:lnTo>
                    <a:lnTo>
                      <a:pt x="263" y="174"/>
                    </a:lnTo>
                    <a:lnTo>
                      <a:pt x="264" y="174"/>
                    </a:lnTo>
                    <a:lnTo>
                      <a:pt x="264" y="175"/>
                    </a:lnTo>
                    <a:lnTo>
                      <a:pt x="265" y="176"/>
                    </a:lnTo>
                    <a:lnTo>
                      <a:pt x="265" y="176"/>
                    </a:lnTo>
                    <a:lnTo>
                      <a:pt x="265" y="176"/>
                    </a:lnTo>
                    <a:lnTo>
                      <a:pt x="265" y="176"/>
                    </a:lnTo>
                    <a:lnTo>
                      <a:pt x="265" y="176"/>
                    </a:lnTo>
                    <a:lnTo>
                      <a:pt x="265" y="177"/>
                    </a:lnTo>
                    <a:lnTo>
                      <a:pt x="265" y="177"/>
                    </a:lnTo>
                    <a:lnTo>
                      <a:pt x="265" y="178"/>
                    </a:lnTo>
                    <a:lnTo>
                      <a:pt x="265" y="178"/>
                    </a:lnTo>
                    <a:lnTo>
                      <a:pt x="265" y="177"/>
                    </a:lnTo>
                    <a:lnTo>
                      <a:pt x="265" y="178"/>
                    </a:lnTo>
                    <a:lnTo>
                      <a:pt x="266" y="178"/>
                    </a:lnTo>
                    <a:lnTo>
                      <a:pt x="266" y="179"/>
                    </a:lnTo>
                    <a:lnTo>
                      <a:pt x="266" y="179"/>
                    </a:lnTo>
                    <a:lnTo>
                      <a:pt x="267" y="179"/>
                    </a:lnTo>
                    <a:lnTo>
                      <a:pt x="267" y="180"/>
                    </a:lnTo>
                    <a:lnTo>
                      <a:pt x="266" y="180"/>
                    </a:lnTo>
                    <a:lnTo>
                      <a:pt x="266" y="181"/>
                    </a:lnTo>
                    <a:lnTo>
                      <a:pt x="267" y="181"/>
                    </a:lnTo>
                    <a:lnTo>
                      <a:pt x="266" y="183"/>
                    </a:lnTo>
                    <a:lnTo>
                      <a:pt x="267" y="183"/>
                    </a:lnTo>
                    <a:lnTo>
                      <a:pt x="267" y="184"/>
                    </a:lnTo>
                    <a:lnTo>
                      <a:pt x="268" y="184"/>
                    </a:lnTo>
                    <a:lnTo>
                      <a:pt x="268" y="184"/>
                    </a:lnTo>
                    <a:lnTo>
                      <a:pt x="267" y="184"/>
                    </a:lnTo>
                    <a:lnTo>
                      <a:pt x="266" y="184"/>
                    </a:lnTo>
                    <a:lnTo>
                      <a:pt x="265" y="184"/>
                    </a:lnTo>
                    <a:lnTo>
                      <a:pt x="265" y="184"/>
                    </a:lnTo>
                    <a:lnTo>
                      <a:pt x="265" y="183"/>
                    </a:lnTo>
                    <a:lnTo>
                      <a:pt x="265" y="182"/>
                    </a:lnTo>
                    <a:lnTo>
                      <a:pt x="264" y="183"/>
                    </a:lnTo>
                    <a:lnTo>
                      <a:pt x="263" y="183"/>
                    </a:lnTo>
                    <a:lnTo>
                      <a:pt x="263" y="184"/>
                    </a:lnTo>
                    <a:lnTo>
                      <a:pt x="262" y="184"/>
                    </a:lnTo>
                    <a:lnTo>
                      <a:pt x="262" y="183"/>
                    </a:lnTo>
                    <a:lnTo>
                      <a:pt x="262" y="183"/>
                    </a:lnTo>
                    <a:lnTo>
                      <a:pt x="262" y="182"/>
                    </a:lnTo>
                    <a:lnTo>
                      <a:pt x="262" y="182"/>
                    </a:lnTo>
                    <a:lnTo>
                      <a:pt x="262" y="181"/>
                    </a:lnTo>
                    <a:lnTo>
                      <a:pt x="261" y="181"/>
                    </a:lnTo>
                    <a:lnTo>
                      <a:pt x="261" y="180"/>
                    </a:lnTo>
                    <a:lnTo>
                      <a:pt x="260" y="180"/>
                    </a:lnTo>
                    <a:lnTo>
                      <a:pt x="259" y="180"/>
                    </a:lnTo>
                    <a:lnTo>
                      <a:pt x="259" y="179"/>
                    </a:lnTo>
                    <a:lnTo>
                      <a:pt x="259" y="179"/>
                    </a:lnTo>
                    <a:lnTo>
                      <a:pt x="259" y="178"/>
                    </a:lnTo>
                    <a:lnTo>
                      <a:pt x="259" y="177"/>
                    </a:lnTo>
                    <a:lnTo>
                      <a:pt x="259" y="176"/>
                    </a:lnTo>
                    <a:lnTo>
                      <a:pt x="259" y="176"/>
                    </a:lnTo>
                    <a:lnTo>
                      <a:pt x="259" y="176"/>
                    </a:lnTo>
                    <a:lnTo>
                      <a:pt x="259" y="176"/>
                    </a:lnTo>
                    <a:lnTo>
                      <a:pt x="259" y="176"/>
                    </a:lnTo>
                    <a:lnTo>
                      <a:pt x="258" y="176"/>
                    </a:lnTo>
                    <a:lnTo>
                      <a:pt x="257" y="176"/>
                    </a:lnTo>
                    <a:lnTo>
                      <a:pt x="256" y="176"/>
                    </a:lnTo>
                    <a:lnTo>
                      <a:pt x="256" y="176"/>
                    </a:lnTo>
                    <a:lnTo>
                      <a:pt x="256" y="175"/>
                    </a:lnTo>
                    <a:lnTo>
                      <a:pt x="256" y="174"/>
                    </a:lnTo>
                    <a:lnTo>
                      <a:pt x="256" y="173"/>
                    </a:lnTo>
                    <a:lnTo>
                      <a:pt x="254" y="173"/>
                    </a:lnTo>
                    <a:lnTo>
                      <a:pt x="254" y="173"/>
                    </a:lnTo>
                    <a:lnTo>
                      <a:pt x="253" y="173"/>
                    </a:lnTo>
                    <a:lnTo>
                      <a:pt x="253" y="172"/>
                    </a:lnTo>
                    <a:lnTo>
                      <a:pt x="253" y="172"/>
                    </a:lnTo>
                    <a:lnTo>
                      <a:pt x="252" y="172"/>
                    </a:lnTo>
                    <a:lnTo>
                      <a:pt x="251" y="172"/>
                    </a:lnTo>
                    <a:lnTo>
                      <a:pt x="250" y="173"/>
                    </a:lnTo>
                    <a:lnTo>
                      <a:pt x="250" y="173"/>
                    </a:lnTo>
                    <a:lnTo>
                      <a:pt x="250" y="172"/>
                    </a:lnTo>
                    <a:lnTo>
                      <a:pt x="250" y="171"/>
                    </a:lnTo>
                    <a:lnTo>
                      <a:pt x="250" y="170"/>
                    </a:lnTo>
                    <a:lnTo>
                      <a:pt x="249" y="170"/>
                    </a:lnTo>
                    <a:lnTo>
                      <a:pt x="248" y="170"/>
                    </a:lnTo>
                    <a:lnTo>
                      <a:pt x="248" y="170"/>
                    </a:lnTo>
                    <a:lnTo>
                      <a:pt x="247" y="170"/>
                    </a:lnTo>
                    <a:lnTo>
                      <a:pt x="247" y="170"/>
                    </a:lnTo>
                    <a:lnTo>
                      <a:pt x="246" y="170"/>
                    </a:lnTo>
                    <a:lnTo>
                      <a:pt x="245" y="170"/>
                    </a:lnTo>
                    <a:lnTo>
                      <a:pt x="244" y="170"/>
                    </a:lnTo>
                    <a:lnTo>
                      <a:pt x="244" y="170"/>
                    </a:lnTo>
                    <a:lnTo>
                      <a:pt x="244" y="169"/>
                    </a:lnTo>
                    <a:lnTo>
                      <a:pt x="244" y="169"/>
                    </a:lnTo>
                    <a:lnTo>
                      <a:pt x="243" y="169"/>
                    </a:lnTo>
                    <a:lnTo>
                      <a:pt x="242" y="168"/>
                    </a:lnTo>
                    <a:lnTo>
                      <a:pt x="242" y="168"/>
                    </a:lnTo>
                    <a:lnTo>
                      <a:pt x="241" y="168"/>
                    </a:lnTo>
                    <a:lnTo>
                      <a:pt x="241" y="167"/>
                    </a:lnTo>
                    <a:lnTo>
                      <a:pt x="241" y="167"/>
                    </a:lnTo>
                    <a:lnTo>
                      <a:pt x="241" y="166"/>
                    </a:lnTo>
                    <a:lnTo>
                      <a:pt x="241" y="166"/>
                    </a:lnTo>
                    <a:lnTo>
                      <a:pt x="240" y="166"/>
                    </a:lnTo>
                    <a:lnTo>
                      <a:pt x="239" y="166"/>
                    </a:lnTo>
                    <a:lnTo>
                      <a:pt x="238" y="166"/>
                    </a:lnTo>
                    <a:lnTo>
                      <a:pt x="238" y="165"/>
                    </a:lnTo>
                    <a:lnTo>
                      <a:pt x="238" y="165"/>
                    </a:lnTo>
                    <a:lnTo>
                      <a:pt x="237" y="165"/>
                    </a:lnTo>
                    <a:lnTo>
                      <a:pt x="237" y="165"/>
                    </a:lnTo>
                    <a:lnTo>
                      <a:pt x="236" y="165"/>
                    </a:lnTo>
                    <a:lnTo>
                      <a:pt x="235" y="165"/>
                    </a:lnTo>
                    <a:lnTo>
                      <a:pt x="235" y="165"/>
                    </a:lnTo>
                    <a:lnTo>
                      <a:pt x="235" y="164"/>
                    </a:lnTo>
                    <a:lnTo>
                      <a:pt x="234" y="164"/>
                    </a:lnTo>
                    <a:lnTo>
                      <a:pt x="234" y="165"/>
                    </a:lnTo>
                    <a:lnTo>
                      <a:pt x="233" y="166"/>
                    </a:lnTo>
                    <a:lnTo>
                      <a:pt x="232" y="166"/>
                    </a:lnTo>
                    <a:lnTo>
                      <a:pt x="232" y="166"/>
                    </a:lnTo>
                    <a:lnTo>
                      <a:pt x="231" y="166"/>
                    </a:lnTo>
                    <a:lnTo>
                      <a:pt x="231" y="165"/>
                    </a:lnTo>
                    <a:lnTo>
                      <a:pt x="231" y="165"/>
                    </a:lnTo>
                    <a:lnTo>
                      <a:pt x="230" y="166"/>
                    </a:lnTo>
                    <a:lnTo>
                      <a:pt x="229" y="166"/>
                    </a:lnTo>
                    <a:lnTo>
                      <a:pt x="229" y="166"/>
                    </a:lnTo>
                    <a:lnTo>
                      <a:pt x="228" y="166"/>
                    </a:lnTo>
                    <a:lnTo>
                      <a:pt x="228" y="165"/>
                    </a:lnTo>
                    <a:lnTo>
                      <a:pt x="227" y="165"/>
                    </a:lnTo>
                    <a:lnTo>
                      <a:pt x="226" y="165"/>
                    </a:lnTo>
                    <a:lnTo>
                      <a:pt x="226" y="165"/>
                    </a:lnTo>
                    <a:lnTo>
                      <a:pt x="226" y="166"/>
                    </a:lnTo>
                    <a:lnTo>
                      <a:pt x="225" y="166"/>
                    </a:lnTo>
                    <a:lnTo>
                      <a:pt x="224" y="166"/>
                    </a:lnTo>
                    <a:lnTo>
                      <a:pt x="223" y="166"/>
                    </a:lnTo>
                    <a:lnTo>
                      <a:pt x="222" y="166"/>
                    </a:lnTo>
                    <a:lnTo>
                      <a:pt x="221" y="165"/>
                    </a:lnTo>
                    <a:lnTo>
                      <a:pt x="220" y="165"/>
                    </a:lnTo>
                    <a:lnTo>
                      <a:pt x="219" y="164"/>
                    </a:lnTo>
                    <a:lnTo>
                      <a:pt x="219" y="164"/>
                    </a:lnTo>
                    <a:lnTo>
                      <a:pt x="218" y="164"/>
                    </a:lnTo>
                    <a:lnTo>
                      <a:pt x="218" y="165"/>
                    </a:lnTo>
                    <a:lnTo>
                      <a:pt x="218" y="166"/>
                    </a:lnTo>
                    <a:lnTo>
                      <a:pt x="217" y="166"/>
                    </a:lnTo>
                    <a:lnTo>
                      <a:pt x="217" y="167"/>
                    </a:lnTo>
                    <a:lnTo>
                      <a:pt x="216" y="168"/>
                    </a:lnTo>
                    <a:lnTo>
                      <a:pt x="216" y="169"/>
                    </a:lnTo>
                    <a:lnTo>
                      <a:pt x="215" y="169"/>
                    </a:lnTo>
                    <a:lnTo>
                      <a:pt x="214" y="169"/>
                    </a:lnTo>
                    <a:lnTo>
                      <a:pt x="214" y="169"/>
                    </a:lnTo>
                    <a:lnTo>
                      <a:pt x="213" y="169"/>
                    </a:lnTo>
                    <a:lnTo>
                      <a:pt x="213" y="170"/>
                    </a:lnTo>
                    <a:lnTo>
                      <a:pt x="213" y="170"/>
                    </a:lnTo>
                    <a:lnTo>
                      <a:pt x="212" y="169"/>
                    </a:lnTo>
                    <a:lnTo>
                      <a:pt x="211" y="169"/>
                    </a:lnTo>
                    <a:lnTo>
                      <a:pt x="211" y="169"/>
                    </a:lnTo>
                    <a:lnTo>
                      <a:pt x="210" y="169"/>
                    </a:lnTo>
                    <a:lnTo>
                      <a:pt x="210" y="168"/>
                    </a:lnTo>
                    <a:lnTo>
                      <a:pt x="210" y="168"/>
                    </a:lnTo>
                    <a:lnTo>
                      <a:pt x="209" y="167"/>
                    </a:lnTo>
                    <a:lnTo>
                      <a:pt x="209" y="167"/>
                    </a:lnTo>
                    <a:lnTo>
                      <a:pt x="209" y="166"/>
                    </a:lnTo>
                    <a:lnTo>
                      <a:pt x="208" y="166"/>
                    </a:lnTo>
                    <a:lnTo>
                      <a:pt x="207" y="166"/>
                    </a:lnTo>
                    <a:lnTo>
                      <a:pt x="207" y="166"/>
                    </a:lnTo>
                    <a:lnTo>
                      <a:pt x="205" y="165"/>
                    </a:lnTo>
                    <a:lnTo>
                      <a:pt x="204" y="164"/>
                    </a:lnTo>
                    <a:lnTo>
                      <a:pt x="204" y="164"/>
                    </a:lnTo>
                    <a:lnTo>
                      <a:pt x="204" y="164"/>
                    </a:lnTo>
                    <a:lnTo>
                      <a:pt x="203" y="163"/>
                    </a:lnTo>
                    <a:lnTo>
                      <a:pt x="202" y="163"/>
                    </a:lnTo>
                    <a:lnTo>
                      <a:pt x="201" y="162"/>
                    </a:lnTo>
                    <a:lnTo>
                      <a:pt x="198" y="161"/>
                    </a:lnTo>
                    <a:lnTo>
                      <a:pt x="198" y="161"/>
                    </a:lnTo>
                    <a:lnTo>
                      <a:pt x="198" y="161"/>
                    </a:lnTo>
                    <a:lnTo>
                      <a:pt x="198" y="161"/>
                    </a:lnTo>
                    <a:lnTo>
                      <a:pt x="197" y="161"/>
                    </a:lnTo>
                    <a:lnTo>
                      <a:pt x="196" y="158"/>
                    </a:lnTo>
                    <a:lnTo>
                      <a:pt x="196" y="158"/>
                    </a:lnTo>
                    <a:lnTo>
                      <a:pt x="195" y="158"/>
                    </a:lnTo>
                    <a:lnTo>
                      <a:pt x="193" y="158"/>
                    </a:lnTo>
                    <a:lnTo>
                      <a:pt x="192" y="158"/>
                    </a:lnTo>
                    <a:lnTo>
                      <a:pt x="192" y="158"/>
                    </a:lnTo>
                    <a:lnTo>
                      <a:pt x="192" y="158"/>
                    </a:lnTo>
                    <a:lnTo>
                      <a:pt x="190" y="158"/>
                    </a:lnTo>
                    <a:lnTo>
                      <a:pt x="190" y="157"/>
                    </a:lnTo>
                    <a:lnTo>
                      <a:pt x="189" y="157"/>
                    </a:lnTo>
                    <a:lnTo>
                      <a:pt x="189" y="157"/>
                    </a:lnTo>
                    <a:lnTo>
                      <a:pt x="187" y="157"/>
                    </a:lnTo>
                    <a:lnTo>
                      <a:pt x="186" y="157"/>
                    </a:lnTo>
                    <a:lnTo>
                      <a:pt x="186" y="157"/>
                    </a:lnTo>
                    <a:lnTo>
                      <a:pt x="186" y="157"/>
                    </a:lnTo>
                    <a:lnTo>
                      <a:pt x="185" y="157"/>
                    </a:lnTo>
                    <a:lnTo>
                      <a:pt x="184" y="157"/>
                    </a:lnTo>
                    <a:lnTo>
                      <a:pt x="183" y="157"/>
                    </a:lnTo>
                    <a:lnTo>
                      <a:pt x="181" y="157"/>
                    </a:lnTo>
                    <a:lnTo>
                      <a:pt x="181" y="157"/>
                    </a:lnTo>
                    <a:lnTo>
                      <a:pt x="179" y="157"/>
                    </a:lnTo>
                    <a:lnTo>
                      <a:pt x="178" y="157"/>
                    </a:lnTo>
                    <a:lnTo>
                      <a:pt x="177" y="157"/>
                    </a:lnTo>
                    <a:lnTo>
                      <a:pt x="176" y="157"/>
                    </a:lnTo>
                    <a:lnTo>
                      <a:pt x="176" y="157"/>
                    </a:lnTo>
                    <a:lnTo>
                      <a:pt x="174" y="157"/>
                    </a:lnTo>
                    <a:lnTo>
                      <a:pt x="173" y="157"/>
                    </a:lnTo>
                    <a:lnTo>
                      <a:pt x="172" y="157"/>
                    </a:lnTo>
                    <a:lnTo>
                      <a:pt x="171" y="157"/>
                    </a:lnTo>
                    <a:lnTo>
                      <a:pt x="170" y="157"/>
                    </a:lnTo>
                    <a:lnTo>
                      <a:pt x="170" y="157"/>
                    </a:lnTo>
                    <a:lnTo>
                      <a:pt x="169" y="157"/>
                    </a:lnTo>
                    <a:lnTo>
                      <a:pt x="166" y="156"/>
                    </a:lnTo>
                    <a:lnTo>
                      <a:pt x="165" y="156"/>
                    </a:lnTo>
                    <a:lnTo>
                      <a:pt x="161" y="156"/>
                    </a:lnTo>
                    <a:lnTo>
                      <a:pt x="159" y="156"/>
                    </a:lnTo>
                    <a:lnTo>
                      <a:pt x="159" y="156"/>
                    </a:lnTo>
                    <a:lnTo>
                      <a:pt x="159" y="156"/>
                    </a:lnTo>
                    <a:lnTo>
                      <a:pt x="156" y="156"/>
                    </a:lnTo>
                    <a:lnTo>
                      <a:pt x="156" y="156"/>
                    </a:lnTo>
                    <a:lnTo>
                      <a:pt x="154" y="156"/>
                    </a:lnTo>
                    <a:lnTo>
                      <a:pt x="153" y="156"/>
                    </a:lnTo>
                    <a:lnTo>
                      <a:pt x="153" y="156"/>
                    </a:lnTo>
                    <a:lnTo>
                      <a:pt x="153" y="156"/>
                    </a:lnTo>
                    <a:lnTo>
                      <a:pt x="152" y="156"/>
                    </a:lnTo>
                    <a:lnTo>
                      <a:pt x="151" y="156"/>
                    </a:lnTo>
                    <a:lnTo>
                      <a:pt x="150" y="156"/>
                    </a:lnTo>
                    <a:lnTo>
                      <a:pt x="150" y="155"/>
                    </a:lnTo>
                    <a:lnTo>
                      <a:pt x="150" y="155"/>
                    </a:lnTo>
                    <a:lnTo>
                      <a:pt x="149" y="155"/>
                    </a:lnTo>
                    <a:lnTo>
                      <a:pt x="148" y="155"/>
                    </a:lnTo>
                    <a:lnTo>
                      <a:pt x="148" y="155"/>
                    </a:lnTo>
                    <a:lnTo>
                      <a:pt x="146" y="155"/>
                    </a:lnTo>
                    <a:lnTo>
                      <a:pt x="144" y="155"/>
                    </a:lnTo>
                    <a:lnTo>
                      <a:pt x="143" y="155"/>
                    </a:lnTo>
                    <a:lnTo>
                      <a:pt x="142" y="155"/>
                    </a:lnTo>
                    <a:lnTo>
                      <a:pt x="141" y="155"/>
                    </a:lnTo>
                    <a:lnTo>
                      <a:pt x="140" y="155"/>
                    </a:lnTo>
                    <a:lnTo>
                      <a:pt x="138" y="155"/>
                    </a:lnTo>
                    <a:lnTo>
                      <a:pt x="138" y="155"/>
                    </a:lnTo>
                    <a:lnTo>
                      <a:pt x="137" y="155"/>
                    </a:lnTo>
                    <a:lnTo>
                      <a:pt x="136" y="155"/>
                    </a:lnTo>
                    <a:lnTo>
                      <a:pt x="135" y="155"/>
                    </a:lnTo>
                    <a:lnTo>
                      <a:pt x="134" y="155"/>
                    </a:lnTo>
                    <a:lnTo>
                      <a:pt x="133" y="155"/>
                    </a:lnTo>
                    <a:lnTo>
                      <a:pt x="132" y="155"/>
                    </a:lnTo>
                    <a:lnTo>
                      <a:pt x="131" y="155"/>
                    </a:lnTo>
                    <a:lnTo>
                      <a:pt x="131" y="155"/>
                    </a:lnTo>
                    <a:lnTo>
                      <a:pt x="128" y="155"/>
                    </a:lnTo>
                    <a:lnTo>
                      <a:pt x="128" y="155"/>
                    </a:lnTo>
                    <a:lnTo>
                      <a:pt x="127" y="155"/>
                    </a:lnTo>
                    <a:lnTo>
                      <a:pt x="126" y="155"/>
                    </a:lnTo>
                    <a:lnTo>
                      <a:pt x="125" y="155"/>
                    </a:lnTo>
                    <a:lnTo>
                      <a:pt x="125" y="155"/>
                    </a:lnTo>
                    <a:lnTo>
                      <a:pt x="125" y="155"/>
                    </a:lnTo>
                    <a:lnTo>
                      <a:pt x="124" y="155"/>
                    </a:lnTo>
                    <a:lnTo>
                      <a:pt x="123" y="155"/>
                    </a:lnTo>
                    <a:lnTo>
                      <a:pt x="122" y="155"/>
                    </a:lnTo>
                    <a:lnTo>
                      <a:pt x="121" y="154"/>
                    </a:lnTo>
                    <a:lnTo>
                      <a:pt x="121" y="155"/>
                    </a:lnTo>
                    <a:lnTo>
                      <a:pt x="120" y="155"/>
                    </a:lnTo>
                    <a:lnTo>
                      <a:pt x="120" y="154"/>
                    </a:lnTo>
                    <a:lnTo>
                      <a:pt x="119" y="154"/>
                    </a:lnTo>
                    <a:lnTo>
                      <a:pt x="118" y="154"/>
                    </a:lnTo>
                    <a:lnTo>
                      <a:pt x="116" y="154"/>
                    </a:lnTo>
                    <a:lnTo>
                      <a:pt x="116" y="154"/>
                    </a:lnTo>
                    <a:lnTo>
                      <a:pt x="115" y="154"/>
                    </a:lnTo>
                    <a:lnTo>
                      <a:pt x="113" y="154"/>
                    </a:lnTo>
                    <a:lnTo>
                      <a:pt x="113" y="154"/>
                    </a:lnTo>
                    <a:lnTo>
                      <a:pt x="112" y="154"/>
                    </a:lnTo>
                    <a:lnTo>
                      <a:pt x="111" y="154"/>
                    </a:lnTo>
                    <a:lnTo>
                      <a:pt x="109" y="154"/>
                    </a:lnTo>
                    <a:lnTo>
                      <a:pt x="108" y="154"/>
                    </a:lnTo>
                    <a:lnTo>
                      <a:pt x="107" y="154"/>
                    </a:lnTo>
                    <a:lnTo>
                      <a:pt x="104" y="154"/>
                    </a:lnTo>
                    <a:lnTo>
                      <a:pt x="104" y="154"/>
                    </a:lnTo>
                    <a:lnTo>
                      <a:pt x="100" y="154"/>
                    </a:lnTo>
                    <a:lnTo>
                      <a:pt x="92" y="153"/>
                    </a:lnTo>
                    <a:lnTo>
                      <a:pt x="90" y="153"/>
                    </a:lnTo>
                    <a:lnTo>
                      <a:pt x="86" y="153"/>
                    </a:lnTo>
                    <a:lnTo>
                      <a:pt x="81" y="152"/>
                    </a:lnTo>
                    <a:lnTo>
                      <a:pt x="78" y="152"/>
                    </a:lnTo>
                    <a:lnTo>
                      <a:pt x="70" y="152"/>
                    </a:lnTo>
                    <a:lnTo>
                      <a:pt x="69" y="152"/>
                    </a:lnTo>
                    <a:lnTo>
                      <a:pt x="68" y="152"/>
                    </a:lnTo>
                    <a:lnTo>
                      <a:pt x="64" y="151"/>
                    </a:lnTo>
                    <a:lnTo>
                      <a:pt x="62" y="151"/>
                    </a:lnTo>
                    <a:lnTo>
                      <a:pt x="61" y="151"/>
                    </a:lnTo>
                    <a:lnTo>
                      <a:pt x="60" y="151"/>
                    </a:lnTo>
                    <a:lnTo>
                      <a:pt x="59" y="151"/>
                    </a:lnTo>
                    <a:lnTo>
                      <a:pt x="56" y="151"/>
                    </a:lnTo>
                    <a:lnTo>
                      <a:pt x="55" y="151"/>
                    </a:lnTo>
                    <a:lnTo>
                      <a:pt x="55" y="151"/>
                    </a:lnTo>
                    <a:lnTo>
                      <a:pt x="54" y="150"/>
                    </a:lnTo>
                    <a:lnTo>
                      <a:pt x="52" y="150"/>
                    </a:lnTo>
                    <a:lnTo>
                      <a:pt x="51" y="150"/>
                    </a:lnTo>
                    <a:lnTo>
                      <a:pt x="49" y="150"/>
                    </a:lnTo>
                    <a:lnTo>
                      <a:pt x="45" y="149"/>
                    </a:lnTo>
                    <a:lnTo>
                      <a:pt x="43" y="149"/>
                    </a:lnTo>
                    <a:lnTo>
                      <a:pt x="42" y="149"/>
                    </a:lnTo>
                    <a:lnTo>
                      <a:pt x="41" y="149"/>
                    </a:lnTo>
                    <a:lnTo>
                      <a:pt x="40" y="149"/>
                    </a:lnTo>
                    <a:lnTo>
                      <a:pt x="40" y="149"/>
                    </a:lnTo>
                    <a:lnTo>
                      <a:pt x="39" y="149"/>
                    </a:lnTo>
                    <a:lnTo>
                      <a:pt x="38" y="149"/>
                    </a:lnTo>
                    <a:lnTo>
                      <a:pt x="37" y="149"/>
                    </a:lnTo>
                    <a:lnTo>
                      <a:pt x="37" y="149"/>
                    </a:lnTo>
                    <a:lnTo>
                      <a:pt x="34" y="149"/>
                    </a:lnTo>
                    <a:lnTo>
                      <a:pt x="34" y="149"/>
                    </a:lnTo>
                    <a:lnTo>
                      <a:pt x="33" y="149"/>
                    </a:lnTo>
                    <a:lnTo>
                      <a:pt x="31" y="149"/>
                    </a:lnTo>
                    <a:lnTo>
                      <a:pt x="29" y="149"/>
                    </a:lnTo>
                    <a:lnTo>
                      <a:pt x="28" y="149"/>
                    </a:lnTo>
                    <a:lnTo>
                      <a:pt x="28" y="148"/>
                    </a:lnTo>
                    <a:lnTo>
                      <a:pt x="26" y="148"/>
                    </a:lnTo>
                    <a:lnTo>
                      <a:pt x="26" y="148"/>
                    </a:lnTo>
                    <a:lnTo>
                      <a:pt x="25" y="148"/>
                    </a:lnTo>
                    <a:lnTo>
                      <a:pt x="25" y="148"/>
                    </a:lnTo>
                    <a:lnTo>
                      <a:pt x="24" y="148"/>
                    </a:lnTo>
                    <a:lnTo>
                      <a:pt x="23" y="148"/>
                    </a:lnTo>
                    <a:lnTo>
                      <a:pt x="22" y="148"/>
                    </a:lnTo>
                    <a:lnTo>
                      <a:pt x="22" y="148"/>
                    </a:lnTo>
                    <a:lnTo>
                      <a:pt x="21" y="148"/>
                    </a:lnTo>
                    <a:lnTo>
                      <a:pt x="20" y="148"/>
                    </a:lnTo>
                    <a:lnTo>
                      <a:pt x="19" y="147"/>
                    </a:lnTo>
                    <a:lnTo>
                      <a:pt x="16" y="147"/>
                    </a:lnTo>
                    <a:lnTo>
                      <a:pt x="15" y="147"/>
                    </a:lnTo>
                    <a:lnTo>
                      <a:pt x="13" y="147"/>
                    </a:lnTo>
                    <a:lnTo>
                      <a:pt x="11" y="147"/>
                    </a:lnTo>
                    <a:lnTo>
                      <a:pt x="11" y="146"/>
                    </a:lnTo>
                    <a:lnTo>
                      <a:pt x="10" y="146"/>
                    </a:lnTo>
                    <a:lnTo>
                      <a:pt x="10" y="146"/>
                    </a:lnTo>
                    <a:lnTo>
                      <a:pt x="7" y="146"/>
                    </a:lnTo>
                    <a:lnTo>
                      <a:pt x="7" y="146"/>
                    </a:lnTo>
                    <a:lnTo>
                      <a:pt x="5" y="146"/>
                    </a:lnTo>
                    <a:lnTo>
                      <a:pt x="4" y="146"/>
                    </a:lnTo>
                    <a:lnTo>
                      <a:pt x="3" y="146"/>
                    </a:lnTo>
                    <a:lnTo>
                      <a:pt x="0" y="146"/>
                    </a:lnTo>
                    <a:lnTo>
                      <a:pt x="0" y="146"/>
                    </a:lnTo>
                    <a:lnTo>
                      <a:pt x="0" y="145"/>
                    </a:lnTo>
                    <a:lnTo>
                      <a:pt x="0" y="143"/>
                    </a:lnTo>
                    <a:lnTo>
                      <a:pt x="1" y="141"/>
                    </a:lnTo>
                    <a:lnTo>
                      <a:pt x="1" y="140"/>
                    </a:lnTo>
                    <a:lnTo>
                      <a:pt x="1" y="140"/>
                    </a:lnTo>
                    <a:lnTo>
                      <a:pt x="1" y="137"/>
                    </a:lnTo>
                    <a:lnTo>
                      <a:pt x="1" y="134"/>
                    </a:lnTo>
                    <a:lnTo>
                      <a:pt x="2" y="134"/>
                    </a:lnTo>
                    <a:lnTo>
                      <a:pt x="2" y="131"/>
                    </a:lnTo>
                    <a:lnTo>
                      <a:pt x="2" y="131"/>
                    </a:lnTo>
                    <a:lnTo>
                      <a:pt x="2" y="131"/>
                    </a:lnTo>
                    <a:lnTo>
                      <a:pt x="2" y="130"/>
                    </a:lnTo>
                    <a:lnTo>
                      <a:pt x="2" y="128"/>
                    </a:lnTo>
                    <a:lnTo>
                      <a:pt x="2" y="127"/>
                    </a:lnTo>
                    <a:lnTo>
                      <a:pt x="2" y="126"/>
                    </a:lnTo>
                    <a:lnTo>
                      <a:pt x="2" y="125"/>
                    </a:lnTo>
                    <a:lnTo>
                      <a:pt x="3" y="125"/>
                    </a:lnTo>
                    <a:lnTo>
                      <a:pt x="3" y="122"/>
                    </a:lnTo>
                    <a:lnTo>
                      <a:pt x="3" y="122"/>
                    </a:lnTo>
                    <a:lnTo>
                      <a:pt x="3" y="119"/>
                    </a:lnTo>
                    <a:lnTo>
                      <a:pt x="3" y="119"/>
                    </a:lnTo>
                    <a:lnTo>
                      <a:pt x="3" y="118"/>
                    </a:lnTo>
                    <a:lnTo>
                      <a:pt x="3" y="117"/>
                    </a:lnTo>
                    <a:lnTo>
                      <a:pt x="4" y="117"/>
                    </a:lnTo>
                    <a:lnTo>
                      <a:pt x="4" y="116"/>
                    </a:lnTo>
                    <a:lnTo>
                      <a:pt x="4" y="109"/>
                    </a:lnTo>
                    <a:lnTo>
                      <a:pt x="4" y="104"/>
                    </a:lnTo>
                    <a:lnTo>
                      <a:pt x="4" y="102"/>
                    </a:lnTo>
                    <a:lnTo>
                      <a:pt x="4" y="100"/>
                    </a:lnTo>
                    <a:lnTo>
                      <a:pt x="4" y="99"/>
                    </a:lnTo>
                    <a:lnTo>
                      <a:pt x="4" y="96"/>
                    </a:lnTo>
                    <a:lnTo>
                      <a:pt x="4" y="95"/>
                    </a:lnTo>
                    <a:lnTo>
                      <a:pt x="4" y="95"/>
                    </a:lnTo>
                    <a:lnTo>
                      <a:pt x="5" y="89"/>
                    </a:lnTo>
                    <a:lnTo>
                      <a:pt x="5" y="89"/>
                    </a:lnTo>
                    <a:lnTo>
                      <a:pt x="5" y="87"/>
                    </a:lnTo>
                    <a:lnTo>
                      <a:pt x="6" y="84"/>
                    </a:lnTo>
                    <a:lnTo>
                      <a:pt x="6" y="80"/>
                    </a:lnTo>
                    <a:lnTo>
                      <a:pt x="6" y="79"/>
                    </a:lnTo>
                    <a:lnTo>
                      <a:pt x="6" y="79"/>
                    </a:lnTo>
                    <a:lnTo>
                      <a:pt x="6" y="78"/>
                    </a:lnTo>
                    <a:lnTo>
                      <a:pt x="7" y="71"/>
                    </a:lnTo>
                    <a:lnTo>
                      <a:pt x="7" y="71"/>
                    </a:lnTo>
                    <a:lnTo>
                      <a:pt x="7" y="71"/>
                    </a:lnTo>
                    <a:lnTo>
                      <a:pt x="7" y="70"/>
                    </a:lnTo>
                    <a:lnTo>
                      <a:pt x="7" y="69"/>
                    </a:lnTo>
                    <a:lnTo>
                      <a:pt x="7" y="68"/>
                    </a:lnTo>
                    <a:lnTo>
                      <a:pt x="7" y="67"/>
                    </a:lnTo>
                    <a:lnTo>
                      <a:pt x="7" y="66"/>
                    </a:lnTo>
                    <a:lnTo>
                      <a:pt x="7" y="66"/>
                    </a:lnTo>
                    <a:lnTo>
                      <a:pt x="7" y="65"/>
                    </a:lnTo>
                    <a:lnTo>
                      <a:pt x="7" y="64"/>
                    </a:lnTo>
                    <a:lnTo>
                      <a:pt x="7" y="64"/>
                    </a:lnTo>
                    <a:lnTo>
                      <a:pt x="7" y="63"/>
                    </a:lnTo>
                    <a:lnTo>
                      <a:pt x="7" y="63"/>
                    </a:lnTo>
                    <a:lnTo>
                      <a:pt x="7" y="62"/>
                    </a:lnTo>
                    <a:lnTo>
                      <a:pt x="8" y="61"/>
                    </a:lnTo>
                    <a:lnTo>
                      <a:pt x="8" y="60"/>
                    </a:lnTo>
                    <a:lnTo>
                      <a:pt x="8" y="60"/>
                    </a:lnTo>
                    <a:lnTo>
                      <a:pt x="8" y="58"/>
                    </a:lnTo>
                    <a:lnTo>
                      <a:pt x="8" y="57"/>
                    </a:lnTo>
                    <a:lnTo>
                      <a:pt x="8" y="56"/>
                    </a:lnTo>
                    <a:lnTo>
                      <a:pt x="8" y="53"/>
                    </a:lnTo>
                    <a:lnTo>
                      <a:pt x="9" y="51"/>
                    </a:lnTo>
                    <a:lnTo>
                      <a:pt x="9" y="50"/>
                    </a:lnTo>
                    <a:lnTo>
                      <a:pt x="9" y="47"/>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7" name="Freeform 365"/>
              <p:cNvSpPr>
                <a:spLocks/>
              </p:cNvSpPr>
              <p:nvPr/>
            </p:nvSpPr>
            <p:spPr bwMode="auto">
              <a:xfrm>
                <a:off x="4403" y="1094"/>
                <a:ext cx="201" cy="221"/>
              </a:xfrm>
              <a:custGeom>
                <a:avLst/>
                <a:gdLst>
                  <a:gd name="T0" fmla="*/ 5 w 201"/>
                  <a:gd name="T1" fmla="*/ 58 h 221"/>
                  <a:gd name="T2" fmla="*/ 14 w 201"/>
                  <a:gd name="T3" fmla="*/ 51 h 221"/>
                  <a:gd name="T4" fmla="*/ 18 w 201"/>
                  <a:gd name="T5" fmla="*/ 19 h 221"/>
                  <a:gd name="T6" fmla="*/ 31 w 201"/>
                  <a:gd name="T7" fmla="*/ 16 h 221"/>
                  <a:gd name="T8" fmla="*/ 43 w 201"/>
                  <a:gd name="T9" fmla="*/ 11 h 221"/>
                  <a:gd name="T10" fmla="*/ 53 w 201"/>
                  <a:gd name="T11" fmla="*/ 6 h 221"/>
                  <a:gd name="T12" fmla="*/ 60 w 201"/>
                  <a:gd name="T13" fmla="*/ 2 h 221"/>
                  <a:gd name="T14" fmla="*/ 69 w 201"/>
                  <a:gd name="T15" fmla="*/ 4 h 221"/>
                  <a:gd name="T16" fmla="*/ 65 w 201"/>
                  <a:gd name="T17" fmla="*/ 15 h 221"/>
                  <a:gd name="T18" fmla="*/ 67 w 201"/>
                  <a:gd name="T19" fmla="*/ 17 h 221"/>
                  <a:gd name="T20" fmla="*/ 70 w 201"/>
                  <a:gd name="T21" fmla="*/ 14 h 221"/>
                  <a:gd name="T22" fmla="*/ 83 w 201"/>
                  <a:gd name="T23" fmla="*/ 20 h 221"/>
                  <a:gd name="T24" fmla="*/ 90 w 201"/>
                  <a:gd name="T25" fmla="*/ 25 h 221"/>
                  <a:gd name="T26" fmla="*/ 108 w 201"/>
                  <a:gd name="T27" fmla="*/ 33 h 221"/>
                  <a:gd name="T28" fmla="*/ 125 w 201"/>
                  <a:gd name="T29" fmla="*/ 37 h 221"/>
                  <a:gd name="T30" fmla="*/ 139 w 201"/>
                  <a:gd name="T31" fmla="*/ 42 h 221"/>
                  <a:gd name="T32" fmla="*/ 146 w 201"/>
                  <a:gd name="T33" fmla="*/ 42 h 221"/>
                  <a:gd name="T34" fmla="*/ 153 w 201"/>
                  <a:gd name="T35" fmla="*/ 44 h 221"/>
                  <a:gd name="T36" fmla="*/ 161 w 201"/>
                  <a:gd name="T37" fmla="*/ 48 h 221"/>
                  <a:gd name="T38" fmla="*/ 168 w 201"/>
                  <a:gd name="T39" fmla="*/ 53 h 221"/>
                  <a:gd name="T40" fmla="*/ 170 w 201"/>
                  <a:gd name="T41" fmla="*/ 62 h 221"/>
                  <a:gd name="T42" fmla="*/ 170 w 201"/>
                  <a:gd name="T43" fmla="*/ 72 h 221"/>
                  <a:gd name="T44" fmla="*/ 178 w 201"/>
                  <a:gd name="T45" fmla="*/ 72 h 221"/>
                  <a:gd name="T46" fmla="*/ 179 w 201"/>
                  <a:gd name="T47" fmla="*/ 84 h 221"/>
                  <a:gd name="T48" fmla="*/ 176 w 201"/>
                  <a:gd name="T49" fmla="*/ 92 h 221"/>
                  <a:gd name="T50" fmla="*/ 171 w 201"/>
                  <a:gd name="T51" fmla="*/ 99 h 221"/>
                  <a:gd name="T52" fmla="*/ 168 w 201"/>
                  <a:gd name="T53" fmla="*/ 108 h 221"/>
                  <a:gd name="T54" fmla="*/ 173 w 201"/>
                  <a:gd name="T55" fmla="*/ 111 h 221"/>
                  <a:gd name="T56" fmla="*/ 179 w 201"/>
                  <a:gd name="T57" fmla="*/ 101 h 221"/>
                  <a:gd name="T58" fmla="*/ 185 w 201"/>
                  <a:gd name="T59" fmla="*/ 96 h 221"/>
                  <a:gd name="T60" fmla="*/ 189 w 201"/>
                  <a:gd name="T61" fmla="*/ 96 h 221"/>
                  <a:gd name="T62" fmla="*/ 191 w 201"/>
                  <a:gd name="T63" fmla="*/ 86 h 221"/>
                  <a:gd name="T64" fmla="*/ 196 w 201"/>
                  <a:gd name="T65" fmla="*/ 78 h 221"/>
                  <a:gd name="T66" fmla="*/ 201 w 201"/>
                  <a:gd name="T67" fmla="*/ 76 h 221"/>
                  <a:gd name="T68" fmla="*/ 197 w 201"/>
                  <a:gd name="T69" fmla="*/ 81 h 221"/>
                  <a:gd name="T70" fmla="*/ 196 w 201"/>
                  <a:gd name="T71" fmla="*/ 87 h 221"/>
                  <a:gd name="T72" fmla="*/ 191 w 201"/>
                  <a:gd name="T73" fmla="*/ 99 h 221"/>
                  <a:gd name="T74" fmla="*/ 188 w 201"/>
                  <a:gd name="T75" fmla="*/ 111 h 221"/>
                  <a:gd name="T76" fmla="*/ 185 w 201"/>
                  <a:gd name="T77" fmla="*/ 123 h 221"/>
                  <a:gd name="T78" fmla="*/ 182 w 201"/>
                  <a:gd name="T79" fmla="*/ 138 h 221"/>
                  <a:gd name="T80" fmla="*/ 183 w 201"/>
                  <a:gd name="T81" fmla="*/ 151 h 221"/>
                  <a:gd name="T82" fmla="*/ 180 w 201"/>
                  <a:gd name="T83" fmla="*/ 165 h 221"/>
                  <a:gd name="T84" fmla="*/ 178 w 201"/>
                  <a:gd name="T85" fmla="*/ 179 h 221"/>
                  <a:gd name="T86" fmla="*/ 182 w 201"/>
                  <a:gd name="T87" fmla="*/ 198 h 221"/>
                  <a:gd name="T88" fmla="*/ 168 w 201"/>
                  <a:gd name="T89" fmla="*/ 216 h 221"/>
                  <a:gd name="T90" fmla="*/ 140 w 201"/>
                  <a:gd name="T91" fmla="*/ 219 h 221"/>
                  <a:gd name="T92" fmla="*/ 122 w 201"/>
                  <a:gd name="T93" fmla="*/ 220 h 221"/>
                  <a:gd name="T94" fmla="*/ 98 w 201"/>
                  <a:gd name="T95" fmla="*/ 220 h 221"/>
                  <a:gd name="T96" fmla="*/ 80 w 201"/>
                  <a:gd name="T97" fmla="*/ 214 h 221"/>
                  <a:gd name="T98" fmla="*/ 69 w 201"/>
                  <a:gd name="T99" fmla="*/ 208 h 221"/>
                  <a:gd name="T100" fmla="*/ 64 w 201"/>
                  <a:gd name="T101" fmla="*/ 195 h 221"/>
                  <a:gd name="T102" fmla="*/ 63 w 201"/>
                  <a:gd name="T103" fmla="*/ 180 h 221"/>
                  <a:gd name="T104" fmla="*/ 60 w 201"/>
                  <a:gd name="T105" fmla="*/ 166 h 221"/>
                  <a:gd name="T106" fmla="*/ 56 w 201"/>
                  <a:gd name="T107" fmla="*/ 152 h 221"/>
                  <a:gd name="T108" fmla="*/ 42 w 201"/>
                  <a:gd name="T109" fmla="*/ 142 h 221"/>
                  <a:gd name="T110" fmla="*/ 33 w 201"/>
                  <a:gd name="T111" fmla="*/ 131 h 221"/>
                  <a:gd name="T112" fmla="*/ 21 w 201"/>
                  <a:gd name="T113" fmla="*/ 123 h 221"/>
                  <a:gd name="T114" fmla="*/ 11 w 201"/>
                  <a:gd name="T115" fmla="*/ 118 h 221"/>
                  <a:gd name="T116" fmla="*/ 6 w 201"/>
                  <a:gd name="T117" fmla="*/ 108 h 221"/>
                  <a:gd name="T118" fmla="*/ 6 w 201"/>
                  <a:gd name="T119" fmla="*/ 94 h 221"/>
                  <a:gd name="T120" fmla="*/ 8 w 201"/>
                  <a:gd name="T121" fmla="*/ 82 h 221"/>
                  <a:gd name="T122" fmla="*/ 3 w 201"/>
                  <a:gd name="T123" fmla="*/ 7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221">
                    <a:moveTo>
                      <a:pt x="0" y="69"/>
                    </a:moveTo>
                    <a:lnTo>
                      <a:pt x="0" y="69"/>
                    </a:lnTo>
                    <a:lnTo>
                      <a:pt x="0" y="68"/>
                    </a:lnTo>
                    <a:lnTo>
                      <a:pt x="0" y="66"/>
                    </a:lnTo>
                    <a:lnTo>
                      <a:pt x="0" y="65"/>
                    </a:lnTo>
                    <a:lnTo>
                      <a:pt x="0" y="65"/>
                    </a:lnTo>
                    <a:lnTo>
                      <a:pt x="1" y="65"/>
                    </a:lnTo>
                    <a:lnTo>
                      <a:pt x="1" y="64"/>
                    </a:lnTo>
                    <a:lnTo>
                      <a:pt x="2" y="64"/>
                    </a:lnTo>
                    <a:lnTo>
                      <a:pt x="3" y="63"/>
                    </a:lnTo>
                    <a:lnTo>
                      <a:pt x="3" y="63"/>
                    </a:lnTo>
                    <a:lnTo>
                      <a:pt x="3" y="62"/>
                    </a:lnTo>
                    <a:lnTo>
                      <a:pt x="3" y="62"/>
                    </a:lnTo>
                    <a:lnTo>
                      <a:pt x="3" y="62"/>
                    </a:lnTo>
                    <a:lnTo>
                      <a:pt x="3" y="61"/>
                    </a:lnTo>
                    <a:lnTo>
                      <a:pt x="4" y="61"/>
                    </a:lnTo>
                    <a:lnTo>
                      <a:pt x="4" y="60"/>
                    </a:lnTo>
                    <a:lnTo>
                      <a:pt x="3" y="59"/>
                    </a:lnTo>
                    <a:lnTo>
                      <a:pt x="4" y="59"/>
                    </a:lnTo>
                    <a:lnTo>
                      <a:pt x="4" y="59"/>
                    </a:lnTo>
                    <a:lnTo>
                      <a:pt x="5" y="59"/>
                    </a:lnTo>
                    <a:lnTo>
                      <a:pt x="5" y="58"/>
                    </a:lnTo>
                    <a:lnTo>
                      <a:pt x="6" y="56"/>
                    </a:lnTo>
                    <a:lnTo>
                      <a:pt x="6" y="56"/>
                    </a:lnTo>
                    <a:lnTo>
                      <a:pt x="6" y="56"/>
                    </a:lnTo>
                    <a:lnTo>
                      <a:pt x="7" y="55"/>
                    </a:lnTo>
                    <a:lnTo>
                      <a:pt x="7" y="54"/>
                    </a:lnTo>
                    <a:lnTo>
                      <a:pt x="8" y="54"/>
                    </a:lnTo>
                    <a:lnTo>
                      <a:pt x="9" y="54"/>
                    </a:lnTo>
                    <a:lnTo>
                      <a:pt x="9" y="54"/>
                    </a:lnTo>
                    <a:lnTo>
                      <a:pt x="9" y="54"/>
                    </a:lnTo>
                    <a:lnTo>
                      <a:pt x="9" y="53"/>
                    </a:lnTo>
                    <a:lnTo>
                      <a:pt x="10" y="53"/>
                    </a:lnTo>
                    <a:lnTo>
                      <a:pt x="11" y="53"/>
                    </a:lnTo>
                    <a:lnTo>
                      <a:pt x="11" y="53"/>
                    </a:lnTo>
                    <a:lnTo>
                      <a:pt x="11" y="52"/>
                    </a:lnTo>
                    <a:lnTo>
                      <a:pt x="12" y="52"/>
                    </a:lnTo>
                    <a:lnTo>
                      <a:pt x="12" y="51"/>
                    </a:lnTo>
                    <a:lnTo>
                      <a:pt x="12" y="52"/>
                    </a:lnTo>
                    <a:lnTo>
                      <a:pt x="13" y="52"/>
                    </a:lnTo>
                    <a:lnTo>
                      <a:pt x="14" y="52"/>
                    </a:lnTo>
                    <a:lnTo>
                      <a:pt x="14" y="51"/>
                    </a:lnTo>
                    <a:lnTo>
                      <a:pt x="14" y="51"/>
                    </a:lnTo>
                    <a:lnTo>
                      <a:pt x="14" y="51"/>
                    </a:lnTo>
                    <a:lnTo>
                      <a:pt x="14" y="50"/>
                    </a:lnTo>
                    <a:lnTo>
                      <a:pt x="14" y="50"/>
                    </a:lnTo>
                    <a:lnTo>
                      <a:pt x="15" y="49"/>
                    </a:lnTo>
                    <a:lnTo>
                      <a:pt x="15" y="49"/>
                    </a:lnTo>
                    <a:lnTo>
                      <a:pt x="16" y="49"/>
                    </a:lnTo>
                    <a:lnTo>
                      <a:pt x="17" y="50"/>
                    </a:lnTo>
                    <a:lnTo>
                      <a:pt x="18" y="50"/>
                    </a:lnTo>
                    <a:lnTo>
                      <a:pt x="18" y="49"/>
                    </a:lnTo>
                    <a:lnTo>
                      <a:pt x="18" y="48"/>
                    </a:lnTo>
                    <a:lnTo>
                      <a:pt x="18" y="47"/>
                    </a:lnTo>
                    <a:lnTo>
                      <a:pt x="18" y="47"/>
                    </a:lnTo>
                    <a:lnTo>
                      <a:pt x="19" y="47"/>
                    </a:lnTo>
                    <a:lnTo>
                      <a:pt x="19" y="47"/>
                    </a:lnTo>
                    <a:lnTo>
                      <a:pt x="19" y="47"/>
                    </a:lnTo>
                    <a:lnTo>
                      <a:pt x="19" y="42"/>
                    </a:lnTo>
                    <a:lnTo>
                      <a:pt x="19" y="41"/>
                    </a:lnTo>
                    <a:lnTo>
                      <a:pt x="19" y="39"/>
                    </a:lnTo>
                    <a:lnTo>
                      <a:pt x="19" y="38"/>
                    </a:lnTo>
                    <a:lnTo>
                      <a:pt x="19" y="34"/>
                    </a:lnTo>
                    <a:lnTo>
                      <a:pt x="19" y="29"/>
                    </a:lnTo>
                    <a:lnTo>
                      <a:pt x="19" y="25"/>
                    </a:lnTo>
                    <a:lnTo>
                      <a:pt x="18" y="19"/>
                    </a:lnTo>
                    <a:lnTo>
                      <a:pt x="18" y="17"/>
                    </a:lnTo>
                    <a:lnTo>
                      <a:pt x="19" y="17"/>
                    </a:lnTo>
                    <a:lnTo>
                      <a:pt x="19" y="17"/>
                    </a:lnTo>
                    <a:lnTo>
                      <a:pt x="20" y="17"/>
                    </a:lnTo>
                    <a:lnTo>
                      <a:pt x="21" y="17"/>
                    </a:lnTo>
                    <a:lnTo>
                      <a:pt x="21" y="17"/>
                    </a:lnTo>
                    <a:lnTo>
                      <a:pt x="22" y="16"/>
                    </a:lnTo>
                    <a:lnTo>
                      <a:pt x="21" y="16"/>
                    </a:lnTo>
                    <a:lnTo>
                      <a:pt x="21" y="14"/>
                    </a:lnTo>
                    <a:lnTo>
                      <a:pt x="23" y="14"/>
                    </a:lnTo>
                    <a:lnTo>
                      <a:pt x="23" y="14"/>
                    </a:lnTo>
                    <a:lnTo>
                      <a:pt x="24" y="13"/>
                    </a:lnTo>
                    <a:lnTo>
                      <a:pt x="25" y="13"/>
                    </a:lnTo>
                    <a:lnTo>
                      <a:pt x="27" y="15"/>
                    </a:lnTo>
                    <a:lnTo>
                      <a:pt x="27" y="15"/>
                    </a:lnTo>
                    <a:lnTo>
                      <a:pt x="28" y="16"/>
                    </a:lnTo>
                    <a:lnTo>
                      <a:pt x="29" y="16"/>
                    </a:lnTo>
                    <a:lnTo>
                      <a:pt x="30" y="16"/>
                    </a:lnTo>
                    <a:lnTo>
                      <a:pt x="30" y="17"/>
                    </a:lnTo>
                    <a:lnTo>
                      <a:pt x="30" y="16"/>
                    </a:lnTo>
                    <a:lnTo>
                      <a:pt x="30" y="16"/>
                    </a:lnTo>
                    <a:lnTo>
                      <a:pt x="31" y="16"/>
                    </a:lnTo>
                    <a:lnTo>
                      <a:pt x="32" y="16"/>
                    </a:lnTo>
                    <a:lnTo>
                      <a:pt x="33" y="15"/>
                    </a:lnTo>
                    <a:lnTo>
                      <a:pt x="33" y="16"/>
                    </a:lnTo>
                    <a:lnTo>
                      <a:pt x="33" y="15"/>
                    </a:lnTo>
                    <a:lnTo>
                      <a:pt x="33" y="16"/>
                    </a:lnTo>
                    <a:lnTo>
                      <a:pt x="34" y="16"/>
                    </a:lnTo>
                    <a:lnTo>
                      <a:pt x="34" y="15"/>
                    </a:lnTo>
                    <a:lnTo>
                      <a:pt x="35" y="15"/>
                    </a:lnTo>
                    <a:lnTo>
                      <a:pt x="36" y="15"/>
                    </a:lnTo>
                    <a:lnTo>
                      <a:pt x="36" y="14"/>
                    </a:lnTo>
                    <a:lnTo>
                      <a:pt x="36" y="14"/>
                    </a:lnTo>
                    <a:lnTo>
                      <a:pt x="37" y="14"/>
                    </a:lnTo>
                    <a:lnTo>
                      <a:pt x="38" y="14"/>
                    </a:lnTo>
                    <a:lnTo>
                      <a:pt x="39" y="14"/>
                    </a:lnTo>
                    <a:lnTo>
                      <a:pt x="39" y="13"/>
                    </a:lnTo>
                    <a:lnTo>
                      <a:pt x="39" y="13"/>
                    </a:lnTo>
                    <a:lnTo>
                      <a:pt x="40" y="13"/>
                    </a:lnTo>
                    <a:lnTo>
                      <a:pt x="41" y="12"/>
                    </a:lnTo>
                    <a:lnTo>
                      <a:pt x="42" y="11"/>
                    </a:lnTo>
                    <a:lnTo>
                      <a:pt x="42" y="11"/>
                    </a:lnTo>
                    <a:lnTo>
                      <a:pt x="42" y="11"/>
                    </a:lnTo>
                    <a:lnTo>
                      <a:pt x="43" y="11"/>
                    </a:lnTo>
                    <a:lnTo>
                      <a:pt x="44" y="11"/>
                    </a:lnTo>
                    <a:lnTo>
                      <a:pt x="45" y="11"/>
                    </a:lnTo>
                    <a:lnTo>
                      <a:pt x="45" y="11"/>
                    </a:lnTo>
                    <a:lnTo>
                      <a:pt x="46" y="11"/>
                    </a:lnTo>
                    <a:lnTo>
                      <a:pt x="47" y="10"/>
                    </a:lnTo>
                    <a:lnTo>
                      <a:pt x="47" y="10"/>
                    </a:lnTo>
                    <a:lnTo>
                      <a:pt x="47" y="9"/>
                    </a:lnTo>
                    <a:lnTo>
                      <a:pt x="48" y="9"/>
                    </a:lnTo>
                    <a:lnTo>
                      <a:pt x="48" y="9"/>
                    </a:lnTo>
                    <a:lnTo>
                      <a:pt x="48" y="9"/>
                    </a:lnTo>
                    <a:lnTo>
                      <a:pt x="48" y="9"/>
                    </a:lnTo>
                    <a:lnTo>
                      <a:pt x="49" y="9"/>
                    </a:lnTo>
                    <a:lnTo>
                      <a:pt x="49" y="9"/>
                    </a:lnTo>
                    <a:lnTo>
                      <a:pt x="49" y="8"/>
                    </a:lnTo>
                    <a:lnTo>
                      <a:pt x="50" y="8"/>
                    </a:lnTo>
                    <a:lnTo>
                      <a:pt x="51" y="8"/>
                    </a:lnTo>
                    <a:lnTo>
                      <a:pt x="51" y="8"/>
                    </a:lnTo>
                    <a:lnTo>
                      <a:pt x="51" y="8"/>
                    </a:lnTo>
                    <a:lnTo>
                      <a:pt x="52" y="8"/>
                    </a:lnTo>
                    <a:lnTo>
                      <a:pt x="53" y="8"/>
                    </a:lnTo>
                    <a:lnTo>
                      <a:pt x="53" y="7"/>
                    </a:lnTo>
                    <a:lnTo>
                      <a:pt x="53" y="6"/>
                    </a:lnTo>
                    <a:lnTo>
                      <a:pt x="53" y="5"/>
                    </a:lnTo>
                    <a:lnTo>
                      <a:pt x="54" y="5"/>
                    </a:lnTo>
                    <a:lnTo>
                      <a:pt x="54" y="5"/>
                    </a:lnTo>
                    <a:lnTo>
                      <a:pt x="54" y="5"/>
                    </a:lnTo>
                    <a:lnTo>
                      <a:pt x="54" y="6"/>
                    </a:lnTo>
                    <a:lnTo>
                      <a:pt x="54" y="7"/>
                    </a:lnTo>
                    <a:lnTo>
                      <a:pt x="55" y="7"/>
                    </a:lnTo>
                    <a:lnTo>
                      <a:pt x="55" y="6"/>
                    </a:lnTo>
                    <a:lnTo>
                      <a:pt x="56" y="6"/>
                    </a:lnTo>
                    <a:lnTo>
                      <a:pt x="56" y="5"/>
                    </a:lnTo>
                    <a:lnTo>
                      <a:pt x="57" y="5"/>
                    </a:lnTo>
                    <a:lnTo>
                      <a:pt x="57" y="6"/>
                    </a:lnTo>
                    <a:lnTo>
                      <a:pt x="57" y="6"/>
                    </a:lnTo>
                    <a:lnTo>
                      <a:pt x="58" y="5"/>
                    </a:lnTo>
                    <a:lnTo>
                      <a:pt x="58" y="5"/>
                    </a:lnTo>
                    <a:lnTo>
                      <a:pt x="58" y="5"/>
                    </a:lnTo>
                    <a:lnTo>
                      <a:pt x="59" y="5"/>
                    </a:lnTo>
                    <a:lnTo>
                      <a:pt x="59" y="4"/>
                    </a:lnTo>
                    <a:lnTo>
                      <a:pt x="60" y="4"/>
                    </a:lnTo>
                    <a:lnTo>
                      <a:pt x="59" y="3"/>
                    </a:lnTo>
                    <a:lnTo>
                      <a:pt x="60" y="3"/>
                    </a:lnTo>
                    <a:lnTo>
                      <a:pt x="60" y="2"/>
                    </a:lnTo>
                    <a:lnTo>
                      <a:pt x="61" y="2"/>
                    </a:lnTo>
                    <a:lnTo>
                      <a:pt x="61" y="2"/>
                    </a:lnTo>
                    <a:lnTo>
                      <a:pt x="61" y="2"/>
                    </a:lnTo>
                    <a:lnTo>
                      <a:pt x="62" y="2"/>
                    </a:lnTo>
                    <a:lnTo>
                      <a:pt x="63" y="2"/>
                    </a:lnTo>
                    <a:lnTo>
                      <a:pt x="63" y="2"/>
                    </a:lnTo>
                    <a:lnTo>
                      <a:pt x="63" y="2"/>
                    </a:lnTo>
                    <a:lnTo>
                      <a:pt x="63" y="2"/>
                    </a:lnTo>
                    <a:lnTo>
                      <a:pt x="64" y="2"/>
                    </a:lnTo>
                    <a:lnTo>
                      <a:pt x="64" y="1"/>
                    </a:lnTo>
                    <a:lnTo>
                      <a:pt x="65" y="0"/>
                    </a:lnTo>
                    <a:lnTo>
                      <a:pt x="66" y="1"/>
                    </a:lnTo>
                    <a:lnTo>
                      <a:pt x="66" y="1"/>
                    </a:lnTo>
                    <a:lnTo>
                      <a:pt x="66" y="2"/>
                    </a:lnTo>
                    <a:lnTo>
                      <a:pt x="66" y="2"/>
                    </a:lnTo>
                    <a:lnTo>
                      <a:pt x="67" y="2"/>
                    </a:lnTo>
                    <a:lnTo>
                      <a:pt x="68" y="2"/>
                    </a:lnTo>
                    <a:lnTo>
                      <a:pt x="68" y="2"/>
                    </a:lnTo>
                    <a:lnTo>
                      <a:pt x="68" y="2"/>
                    </a:lnTo>
                    <a:lnTo>
                      <a:pt x="69" y="2"/>
                    </a:lnTo>
                    <a:lnTo>
                      <a:pt x="69" y="3"/>
                    </a:lnTo>
                    <a:lnTo>
                      <a:pt x="69" y="4"/>
                    </a:lnTo>
                    <a:lnTo>
                      <a:pt x="69" y="4"/>
                    </a:lnTo>
                    <a:lnTo>
                      <a:pt x="69" y="5"/>
                    </a:lnTo>
                    <a:lnTo>
                      <a:pt x="69" y="5"/>
                    </a:lnTo>
                    <a:lnTo>
                      <a:pt x="68" y="5"/>
                    </a:lnTo>
                    <a:lnTo>
                      <a:pt x="68" y="6"/>
                    </a:lnTo>
                    <a:lnTo>
                      <a:pt x="68" y="7"/>
                    </a:lnTo>
                    <a:lnTo>
                      <a:pt x="67" y="8"/>
                    </a:lnTo>
                    <a:lnTo>
                      <a:pt x="67" y="8"/>
                    </a:lnTo>
                    <a:lnTo>
                      <a:pt x="66" y="8"/>
                    </a:lnTo>
                    <a:lnTo>
                      <a:pt x="66" y="9"/>
                    </a:lnTo>
                    <a:lnTo>
                      <a:pt x="66" y="9"/>
                    </a:lnTo>
                    <a:lnTo>
                      <a:pt x="66" y="9"/>
                    </a:lnTo>
                    <a:lnTo>
                      <a:pt x="66" y="10"/>
                    </a:lnTo>
                    <a:lnTo>
                      <a:pt x="65" y="10"/>
                    </a:lnTo>
                    <a:lnTo>
                      <a:pt x="65" y="11"/>
                    </a:lnTo>
                    <a:lnTo>
                      <a:pt x="65" y="11"/>
                    </a:lnTo>
                    <a:lnTo>
                      <a:pt x="66" y="12"/>
                    </a:lnTo>
                    <a:lnTo>
                      <a:pt x="66" y="13"/>
                    </a:lnTo>
                    <a:lnTo>
                      <a:pt x="66" y="14"/>
                    </a:lnTo>
                    <a:lnTo>
                      <a:pt x="66" y="14"/>
                    </a:lnTo>
                    <a:lnTo>
                      <a:pt x="65" y="14"/>
                    </a:lnTo>
                    <a:lnTo>
                      <a:pt x="65" y="15"/>
                    </a:lnTo>
                    <a:lnTo>
                      <a:pt x="64" y="15"/>
                    </a:lnTo>
                    <a:lnTo>
                      <a:pt x="63" y="16"/>
                    </a:lnTo>
                    <a:lnTo>
                      <a:pt x="64" y="16"/>
                    </a:lnTo>
                    <a:lnTo>
                      <a:pt x="64" y="17"/>
                    </a:lnTo>
                    <a:lnTo>
                      <a:pt x="63" y="17"/>
                    </a:lnTo>
                    <a:lnTo>
                      <a:pt x="63" y="17"/>
                    </a:lnTo>
                    <a:lnTo>
                      <a:pt x="63" y="17"/>
                    </a:lnTo>
                    <a:lnTo>
                      <a:pt x="63" y="18"/>
                    </a:lnTo>
                    <a:lnTo>
                      <a:pt x="63" y="19"/>
                    </a:lnTo>
                    <a:lnTo>
                      <a:pt x="63" y="19"/>
                    </a:lnTo>
                    <a:lnTo>
                      <a:pt x="64" y="19"/>
                    </a:lnTo>
                    <a:lnTo>
                      <a:pt x="65" y="19"/>
                    </a:lnTo>
                    <a:lnTo>
                      <a:pt x="65" y="18"/>
                    </a:lnTo>
                    <a:lnTo>
                      <a:pt x="66" y="18"/>
                    </a:lnTo>
                    <a:lnTo>
                      <a:pt x="65" y="18"/>
                    </a:lnTo>
                    <a:lnTo>
                      <a:pt x="66" y="18"/>
                    </a:lnTo>
                    <a:lnTo>
                      <a:pt x="66" y="17"/>
                    </a:lnTo>
                    <a:lnTo>
                      <a:pt x="66" y="18"/>
                    </a:lnTo>
                    <a:lnTo>
                      <a:pt x="66" y="17"/>
                    </a:lnTo>
                    <a:lnTo>
                      <a:pt x="66" y="17"/>
                    </a:lnTo>
                    <a:lnTo>
                      <a:pt x="67" y="17"/>
                    </a:lnTo>
                    <a:lnTo>
                      <a:pt x="67" y="17"/>
                    </a:lnTo>
                    <a:lnTo>
                      <a:pt x="68" y="17"/>
                    </a:lnTo>
                    <a:lnTo>
                      <a:pt x="69" y="17"/>
                    </a:lnTo>
                    <a:lnTo>
                      <a:pt x="69" y="17"/>
                    </a:lnTo>
                    <a:lnTo>
                      <a:pt x="69" y="17"/>
                    </a:lnTo>
                    <a:lnTo>
                      <a:pt x="69" y="16"/>
                    </a:lnTo>
                    <a:lnTo>
                      <a:pt x="69" y="16"/>
                    </a:lnTo>
                    <a:lnTo>
                      <a:pt x="69" y="15"/>
                    </a:lnTo>
                    <a:lnTo>
                      <a:pt x="70" y="15"/>
                    </a:lnTo>
                    <a:lnTo>
                      <a:pt x="69" y="15"/>
                    </a:lnTo>
                    <a:lnTo>
                      <a:pt x="69" y="15"/>
                    </a:lnTo>
                    <a:lnTo>
                      <a:pt x="69" y="15"/>
                    </a:lnTo>
                    <a:lnTo>
                      <a:pt x="69" y="14"/>
                    </a:lnTo>
                    <a:lnTo>
                      <a:pt x="70" y="14"/>
                    </a:lnTo>
                    <a:lnTo>
                      <a:pt x="71" y="14"/>
                    </a:lnTo>
                    <a:lnTo>
                      <a:pt x="71" y="15"/>
                    </a:lnTo>
                    <a:lnTo>
                      <a:pt x="71" y="14"/>
                    </a:lnTo>
                    <a:lnTo>
                      <a:pt x="71" y="15"/>
                    </a:lnTo>
                    <a:lnTo>
                      <a:pt x="72" y="15"/>
                    </a:lnTo>
                    <a:lnTo>
                      <a:pt x="71" y="15"/>
                    </a:lnTo>
                    <a:lnTo>
                      <a:pt x="71" y="14"/>
                    </a:lnTo>
                    <a:lnTo>
                      <a:pt x="70" y="14"/>
                    </a:lnTo>
                    <a:lnTo>
                      <a:pt x="70" y="14"/>
                    </a:lnTo>
                    <a:lnTo>
                      <a:pt x="69" y="14"/>
                    </a:lnTo>
                    <a:lnTo>
                      <a:pt x="69" y="13"/>
                    </a:lnTo>
                    <a:lnTo>
                      <a:pt x="69" y="13"/>
                    </a:lnTo>
                    <a:lnTo>
                      <a:pt x="69" y="13"/>
                    </a:lnTo>
                    <a:lnTo>
                      <a:pt x="70" y="14"/>
                    </a:lnTo>
                    <a:lnTo>
                      <a:pt x="72" y="15"/>
                    </a:lnTo>
                    <a:lnTo>
                      <a:pt x="73" y="16"/>
                    </a:lnTo>
                    <a:lnTo>
                      <a:pt x="74" y="17"/>
                    </a:lnTo>
                    <a:lnTo>
                      <a:pt x="75" y="17"/>
                    </a:lnTo>
                    <a:lnTo>
                      <a:pt x="76" y="18"/>
                    </a:lnTo>
                    <a:lnTo>
                      <a:pt x="77" y="18"/>
                    </a:lnTo>
                    <a:lnTo>
                      <a:pt x="78" y="18"/>
                    </a:lnTo>
                    <a:lnTo>
                      <a:pt x="78" y="17"/>
                    </a:lnTo>
                    <a:lnTo>
                      <a:pt x="79" y="18"/>
                    </a:lnTo>
                    <a:lnTo>
                      <a:pt x="80" y="19"/>
                    </a:lnTo>
                    <a:lnTo>
                      <a:pt x="80" y="19"/>
                    </a:lnTo>
                    <a:lnTo>
                      <a:pt x="81" y="19"/>
                    </a:lnTo>
                    <a:lnTo>
                      <a:pt x="81" y="20"/>
                    </a:lnTo>
                    <a:lnTo>
                      <a:pt x="81" y="20"/>
                    </a:lnTo>
                    <a:lnTo>
                      <a:pt x="81" y="20"/>
                    </a:lnTo>
                    <a:lnTo>
                      <a:pt x="82" y="20"/>
                    </a:lnTo>
                    <a:lnTo>
                      <a:pt x="83" y="20"/>
                    </a:lnTo>
                    <a:lnTo>
                      <a:pt x="83" y="20"/>
                    </a:lnTo>
                    <a:lnTo>
                      <a:pt x="84" y="20"/>
                    </a:lnTo>
                    <a:lnTo>
                      <a:pt x="84" y="20"/>
                    </a:lnTo>
                    <a:lnTo>
                      <a:pt x="84" y="20"/>
                    </a:lnTo>
                    <a:lnTo>
                      <a:pt x="84" y="21"/>
                    </a:lnTo>
                    <a:lnTo>
                      <a:pt x="85" y="21"/>
                    </a:lnTo>
                    <a:lnTo>
                      <a:pt x="86" y="21"/>
                    </a:lnTo>
                    <a:lnTo>
                      <a:pt x="86" y="21"/>
                    </a:lnTo>
                    <a:lnTo>
                      <a:pt x="86" y="22"/>
                    </a:lnTo>
                    <a:lnTo>
                      <a:pt x="86" y="22"/>
                    </a:lnTo>
                    <a:lnTo>
                      <a:pt x="87" y="22"/>
                    </a:lnTo>
                    <a:lnTo>
                      <a:pt x="87" y="21"/>
                    </a:lnTo>
                    <a:lnTo>
                      <a:pt x="87" y="22"/>
                    </a:lnTo>
                    <a:lnTo>
                      <a:pt x="88" y="23"/>
                    </a:lnTo>
                    <a:lnTo>
                      <a:pt x="88" y="23"/>
                    </a:lnTo>
                    <a:lnTo>
                      <a:pt x="89" y="23"/>
                    </a:lnTo>
                    <a:lnTo>
                      <a:pt x="89" y="24"/>
                    </a:lnTo>
                    <a:lnTo>
                      <a:pt x="89" y="24"/>
                    </a:lnTo>
                    <a:lnTo>
                      <a:pt x="90" y="24"/>
                    </a:lnTo>
                    <a:lnTo>
                      <a:pt x="90" y="25"/>
                    </a:lnTo>
                    <a:lnTo>
                      <a:pt x="90" y="25"/>
                    </a:lnTo>
                    <a:lnTo>
                      <a:pt x="90" y="25"/>
                    </a:lnTo>
                    <a:lnTo>
                      <a:pt x="90" y="26"/>
                    </a:lnTo>
                    <a:lnTo>
                      <a:pt x="90" y="26"/>
                    </a:lnTo>
                    <a:lnTo>
                      <a:pt x="90" y="27"/>
                    </a:lnTo>
                    <a:lnTo>
                      <a:pt x="91" y="27"/>
                    </a:lnTo>
                    <a:lnTo>
                      <a:pt x="91" y="28"/>
                    </a:lnTo>
                    <a:lnTo>
                      <a:pt x="91" y="29"/>
                    </a:lnTo>
                    <a:lnTo>
                      <a:pt x="91" y="29"/>
                    </a:lnTo>
                    <a:lnTo>
                      <a:pt x="91" y="29"/>
                    </a:lnTo>
                    <a:lnTo>
                      <a:pt x="91" y="30"/>
                    </a:lnTo>
                    <a:lnTo>
                      <a:pt x="98" y="32"/>
                    </a:lnTo>
                    <a:lnTo>
                      <a:pt x="99" y="32"/>
                    </a:lnTo>
                    <a:lnTo>
                      <a:pt x="99" y="32"/>
                    </a:lnTo>
                    <a:lnTo>
                      <a:pt x="100" y="32"/>
                    </a:lnTo>
                    <a:lnTo>
                      <a:pt x="102" y="32"/>
                    </a:lnTo>
                    <a:lnTo>
                      <a:pt x="103" y="32"/>
                    </a:lnTo>
                    <a:lnTo>
                      <a:pt x="104" y="32"/>
                    </a:lnTo>
                    <a:lnTo>
                      <a:pt x="105" y="32"/>
                    </a:lnTo>
                    <a:lnTo>
                      <a:pt x="106" y="32"/>
                    </a:lnTo>
                    <a:lnTo>
                      <a:pt x="107" y="32"/>
                    </a:lnTo>
                    <a:lnTo>
                      <a:pt x="108" y="33"/>
                    </a:lnTo>
                    <a:lnTo>
                      <a:pt x="108" y="33"/>
                    </a:lnTo>
                    <a:lnTo>
                      <a:pt x="108" y="33"/>
                    </a:lnTo>
                    <a:lnTo>
                      <a:pt x="111" y="34"/>
                    </a:lnTo>
                    <a:lnTo>
                      <a:pt x="111" y="34"/>
                    </a:lnTo>
                    <a:lnTo>
                      <a:pt x="112" y="34"/>
                    </a:lnTo>
                    <a:lnTo>
                      <a:pt x="113" y="34"/>
                    </a:lnTo>
                    <a:lnTo>
                      <a:pt x="114" y="34"/>
                    </a:lnTo>
                    <a:lnTo>
                      <a:pt x="114" y="35"/>
                    </a:lnTo>
                    <a:lnTo>
                      <a:pt x="114" y="35"/>
                    </a:lnTo>
                    <a:lnTo>
                      <a:pt x="114" y="35"/>
                    </a:lnTo>
                    <a:lnTo>
                      <a:pt x="116" y="35"/>
                    </a:lnTo>
                    <a:lnTo>
                      <a:pt x="116" y="35"/>
                    </a:lnTo>
                    <a:lnTo>
                      <a:pt x="116" y="35"/>
                    </a:lnTo>
                    <a:lnTo>
                      <a:pt x="119" y="35"/>
                    </a:lnTo>
                    <a:lnTo>
                      <a:pt x="119" y="36"/>
                    </a:lnTo>
                    <a:lnTo>
                      <a:pt x="121" y="36"/>
                    </a:lnTo>
                    <a:lnTo>
                      <a:pt x="122" y="36"/>
                    </a:lnTo>
                    <a:lnTo>
                      <a:pt x="122" y="36"/>
                    </a:lnTo>
                    <a:lnTo>
                      <a:pt x="123" y="36"/>
                    </a:lnTo>
                    <a:lnTo>
                      <a:pt x="123" y="37"/>
                    </a:lnTo>
                    <a:lnTo>
                      <a:pt x="124" y="37"/>
                    </a:lnTo>
                    <a:lnTo>
                      <a:pt x="124" y="37"/>
                    </a:lnTo>
                    <a:lnTo>
                      <a:pt x="125" y="37"/>
                    </a:lnTo>
                    <a:lnTo>
                      <a:pt x="125" y="37"/>
                    </a:lnTo>
                    <a:lnTo>
                      <a:pt x="126" y="38"/>
                    </a:lnTo>
                    <a:lnTo>
                      <a:pt x="128" y="38"/>
                    </a:lnTo>
                    <a:lnTo>
                      <a:pt x="128" y="38"/>
                    </a:lnTo>
                    <a:lnTo>
                      <a:pt x="129" y="38"/>
                    </a:lnTo>
                    <a:lnTo>
                      <a:pt x="130" y="39"/>
                    </a:lnTo>
                    <a:lnTo>
                      <a:pt x="131" y="39"/>
                    </a:lnTo>
                    <a:lnTo>
                      <a:pt x="131" y="39"/>
                    </a:lnTo>
                    <a:lnTo>
                      <a:pt x="131" y="40"/>
                    </a:lnTo>
                    <a:lnTo>
                      <a:pt x="135" y="41"/>
                    </a:lnTo>
                    <a:lnTo>
                      <a:pt x="135" y="41"/>
                    </a:lnTo>
                    <a:lnTo>
                      <a:pt x="135" y="42"/>
                    </a:lnTo>
                    <a:lnTo>
                      <a:pt x="136" y="42"/>
                    </a:lnTo>
                    <a:lnTo>
                      <a:pt x="136" y="41"/>
                    </a:lnTo>
                    <a:lnTo>
                      <a:pt x="137" y="41"/>
                    </a:lnTo>
                    <a:lnTo>
                      <a:pt x="137" y="42"/>
                    </a:lnTo>
                    <a:lnTo>
                      <a:pt x="137" y="42"/>
                    </a:lnTo>
                    <a:lnTo>
                      <a:pt x="137" y="41"/>
                    </a:lnTo>
                    <a:lnTo>
                      <a:pt x="137" y="42"/>
                    </a:lnTo>
                    <a:lnTo>
                      <a:pt x="138" y="42"/>
                    </a:lnTo>
                    <a:lnTo>
                      <a:pt x="138" y="41"/>
                    </a:lnTo>
                    <a:lnTo>
                      <a:pt x="139" y="41"/>
                    </a:lnTo>
                    <a:lnTo>
                      <a:pt x="139" y="42"/>
                    </a:lnTo>
                    <a:lnTo>
                      <a:pt x="140" y="42"/>
                    </a:lnTo>
                    <a:lnTo>
                      <a:pt x="140" y="42"/>
                    </a:lnTo>
                    <a:lnTo>
                      <a:pt x="141" y="42"/>
                    </a:lnTo>
                    <a:lnTo>
                      <a:pt x="141" y="43"/>
                    </a:lnTo>
                    <a:lnTo>
                      <a:pt x="141" y="44"/>
                    </a:lnTo>
                    <a:lnTo>
                      <a:pt x="141" y="44"/>
                    </a:lnTo>
                    <a:lnTo>
                      <a:pt x="142" y="44"/>
                    </a:lnTo>
                    <a:lnTo>
                      <a:pt x="143" y="44"/>
                    </a:lnTo>
                    <a:lnTo>
                      <a:pt x="143" y="43"/>
                    </a:lnTo>
                    <a:lnTo>
                      <a:pt x="143" y="42"/>
                    </a:lnTo>
                    <a:lnTo>
                      <a:pt x="143" y="41"/>
                    </a:lnTo>
                    <a:lnTo>
                      <a:pt x="143" y="41"/>
                    </a:lnTo>
                    <a:lnTo>
                      <a:pt x="143" y="42"/>
                    </a:lnTo>
                    <a:lnTo>
                      <a:pt x="144" y="42"/>
                    </a:lnTo>
                    <a:lnTo>
                      <a:pt x="144" y="41"/>
                    </a:lnTo>
                    <a:lnTo>
                      <a:pt x="145" y="41"/>
                    </a:lnTo>
                    <a:lnTo>
                      <a:pt x="145" y="42"/>
                    </a:lnTo>
                    <a:lnTo>
                      <a:pt x="145" y="41"/>
                    </a:lnTo>
                    <a:lnTo>
                      <a:pt x="146" y="41"/>
                    </a:lnTo>
                    <a:lnTo>
                      <a:pt x="146" y="41"/>
                    </a:lnTo>
                    <a:lnTo>
                      <a:pt x="146" y="42"/>
                    </a:lnTo>
                    <a:lnTo>
                      <a:pt x="146" y="42"/>
                    </a:lnTo>
                    <a:lnTo>
                      <a:pt x="146" y="43"/>
                    </a:lnTo>
                    <a:lnTo>
                      <a:pt x="147" y="43"/>
                    </a:lnTo>
                    <a:lnTo>
                      <a:pt x="147" y="42"/>
                    </a:lnTo>
                    <a:lnTo>
                      <a:pt x="148" y="42"/>
                    </a:lnTo>
                    <a:lnTo>
                      <a:pt x="148" y="43"/>
                    </a:lnTo>
                    <a:lnTo>
                      <a:pt x="149" y="43"/>
                    </a:lnTo>
                    <a:lnTo>
                      <a:pt x="149" y="43"/>
                    </a:lnTo>
                    <a:lnTo>
                      <a:pt x="149" y="44"/>
                    </a:lnTo>
                    <a:lnTo>
                      <a:pt x="149" y="43"/>
                    </a:lnTo>
                    <a:lnTo>
                      <a:pt x="150" y="43"/>
                    </a:lnTo>
                    <a:lnTo>
                      <a:pt x="151" y="43"/>
                    </a:lnTo>
                    <a:lnTo>
                      <a:pt x="150" y="43"/>
                    </a:lnTo>
                    <a:lnTo>
                      <a:pt x="151" y="42"/>
                    </a:lnTo>
                    <a:lnTo>
                      <a:pt x="151" y="43"/>
                    </a:lnTo>
                    <a:lnTo>
                      <a:pt x="152" y="43"/>
                    </a:lnTo>
                    <a:lnTo>
                      <a:pt x="152" y="44"/>
                    </a:lnTo>
                    <a:lnTo>
                      <a:pt x="152" y="44"/>
                    </a:lnTo>
                    <a:lnTo>
                      <a:pt x="152" y="44"/>
                    </a:lnTo>
                    <a:lnTo>
                      <a:pt x="152" y="44"/>
                    </a:lnTo>
                    <a:lnTo>
                      <a:pt x="152" y="44"/>
                    </a:lnTo>
                    <a:lnTo>
                      <a:pt x="152" y="44"/>
                    </a:lnTo>
                    <a:lnTo>
                      <a:pt x="153" y="44"/>
                    </a:lnTo>
                    <a:lnTo>
                      <a:pt x="154" y="44"/>
                    </a:lnTo>
                    <a:lnTo>
                      <a:pt x="155" y="44"/>
                    </a:lnTo>
                    <a:lnTo>
                      <a:pt x="155" y="44"/>
                    </a:lnTo>
                    <a:lnTo>
                      <a:pt x="155" y="44"/>
                    </a:lnTo>
                    <a:lnTo>
                      <a:pt x="156" y="44"/>
                    </a:lnTo>
                    <a:lnTo>
                      <a:pt x="157" y="44"/>
                    </a:lnTo>
                    <a:lnTo>
                      <a:pt x="157" y="44"/>
                    </a:lnTo>
                    <a:lnTo>
                      <a:pt x="158" y="44"/>
                    </a:lnTo>
                    <a:lnTo>
                      <a:pt x="158" y="44"/>
                    </a:lnTo>
                    <a:lnTo>
                      <a:pt x="158" y="44"/>
                    </a:lnTo>
                    <a:lnTo>
                      <a:pt x="158" y="44"/>
                    </a:lnTo>
                    <a:lnTo>
                      <a:pt x="158" y="45"/>
                    </a:lnTo>
                    <a:lnTo>
                      <a:pt x="159" y="45"/>
                    </a:lnTo>
                    <a:lnTo>
                      <a:pt x="160" y="45"/>
                    </a:lnTo>
                    <a:lnTo>
                      <a:pt x="161" y="46"/>
                    </a:lnTo>
                    <a:lnTo>
                      <a:pt x="160" y="46"/>
                    </a:lnTo>
                    <a:lnTo>
                      <a:pt x="160" y="47"/>
                    </a:lnTo>
                    <a:lnTo>
                      <a:pt x="160" y="47"/>
                    </a:lnTo>
                    <a:lnTo>
                      <a:pt x="161" y="47"/>
                    </a:lnTo>
                    <a:lnTo>
                      <a:pt x="161" y="47"/>
                    </a:lnTo>
                    <a:lnTo>
                      <a:pt x="161" y="47"/>
                    </a:lnTo>
                    <a:lnTo>
                      <a:pt x="161" y="48"/>
                    </a:lnTo>
                    <a:lnTo>
                      <a:pt x="160" y="49"/>
                    </a:lnTo>
                    <a:lnTo>
                      <a:pt x="160" y="50"/>
                    </a:lnTo>
                    <a:lnTo>
                      <a:pt x="159" y="50"/>
                    </a:lnTo>
                    <a:lnTo>
                      <a:pt x="160" y="51"/>
                    </a:lnTo>
                    <a:lnTo>
                      <a:pt x="161" y="51"/>
                    </a:lnTo>
                    <a:lnTo>
                      <a:pt x="161" y="52"/>
                    </a:lnTo>
                    <a:lnTo>
                      <a:pt x="161" y="52"/>
                    </a:lnTo>
                    <a:lnTo>
                      <a:pt x="162" y="52"/>
                    </a:lnTo>
                    <a:lnTo>
                      <a:pt x="163" y="52"/>
                    </a:lnTo>
                    <a:lnTo>
                      <a:pt x="163" y="52"/>
                    </a:lnTo>
                    <a:lnTo>
                      <a:pt x="163" y="51"/>
                    </a:lnTo>
                    <a:lnTo>
                      <a:pt x="164" y="51"/>
                    </a:lnTo>
                    <a:lnTo>
                      <a:pt x="164" y="51"/>
                    </a:lnTo>
                    <a:lnTo>
                      <a:pt x="164" y="52"/>
                    </a:lnTo>
                    <a:lnTo>
                      <a:pt x="164" y="53"/>
                    </a:lnTo>
                    <a:lnTo>
                      <a:pt x="165" y="53"/>
                    </a:lnTo>
                    <a:lnTo>
                      <a:pt x="165" y="53"/>
                    </a:lnTo>
                    <a:lnTo>
                      <a:pt x="166" y="53"/>
                    </a:lnTo>
                    <a:lnTo>
                      <a:pt x="167" y="53"/>
                    </a:lnTo>
                    <a:lnTo>
                      <a:pt x="167" y="53"/>
                    </a:lnTo>
                    <a:lnTo>
                      <a:pt x="168" y="53"/>
                    </a:lnTo>
                    <a:lnTo>
                      <a:pt x="168" y="53"/>
                    </a:lnTo>
                    <a:lnTo>
                      <a:pt x="168" y="54"/>
                    </a:lnTo>
                    <a:lnTo>
                      <a:pt x="169" y="54"/>
                    </a:lnTo>
                    <a:lnTo>
                      <a:pt x="169" y="54"/>
                    </a:lnTo>
                    <a:lnTo>
                      <a:pt x="170" y="54"/>
                    </a:lnTo>
                    <a:lnTo>
                      <a:pt x="170" y="54"/>
                    </a:lnTo>
                    <a:lnTo>
                      <a:pt x="171" y="55"/>
                    </a:lnTo>
                    <a:lnTo>
                      <a:pt x="170" y="55"/>
                    </a:lnTo>
                    <a:lnTo>
                      <a:pt x="171" y="55"/>
                    </a:lnTo>
                    <a:lnTo>
                      <a:pt x="172" y="56"/>
                    </a:lnTo>
                    <a:lnTo>
                      <a:pt x="172" y="56"/>
                    </a:lnTo>
                    <a:lnTo>
                      <a:pt x="171" y="56"/>
                    </a:lnTo>
                    <a:lnTo>
                      <a:pt x="171" y="57"/>
                    </a:lnTo>
                    <a:lnTo>
                      <a:pt x="170" y="57"/>
                    </a:lnTo>
                    <a:lnTo>
                      <a:pt x="170" y="58"/>
                    </a:lnTo>
                    <a:lnTo>
                      <a:pt x="171" y="59"/>
                    </a:lnTo>
                    <a:lnTo>
                      <a:pt x="172" y="59"/>
                    </a:lnTo>
                    <a:lnTo>
                      <a:pt x="173" y="59"/>
                    </a:lnTo>
                    <a:lnTo>
                      <a:pt x="173" y="61"/>
                    </a:lnTo>
                    <a:lnTo>
                      <a:pt x="172" y="61"/>
                    </a:lnTo>
                    <a:lnTo>
                      <a:pt x="172" y="62"/>
                    </a:lnTo>
                    <a:lnTo>
                      <a:pt x="171" y="62"/>
                    </a:lnTo>
                    <a:lnTo>
                      <a:pt x="170" y="62"/>
                    </a:lnTo>
                    <a:lnTo>
                      <a:pt x="170" y="62"/>
                    </a:lnTo>
                    <a:lnTo>
                      <a:pt x="171" y="62"/>
                    </a:lnTo>
                    <a:lnTo>
                      <a:pt x="172" y="62"/>
                    </a:lnTo>
                    <a:lnTo>
                      <a:pt x="172" y="63"/>
                    </a:lnTo>
                    <a:lnTo>
                      <a:pt x="172" y="65"/>
                    </a:lnTo>
                    <a:lnTo>
                      <a:pt x="173" y="65"/>
                    </a:lnTo>
                    <a:lnTo>
                      <a:pt x="172" y="65"/>
                    </a:lnTo>
                    <a:lnTo>
                      <a:pt x="172" y="66"/>
                    </a:lnTo>
                    <a:lnTo>
                      <a:pt x="172" y="67"/>
                    </a:lnTo>
                    <a:lnTo>
                      <a:pt x="171" y="67"/>
                    </a:lnTo>
                    <a:lnTo>
                      <a:pt x="171" y="68"/>
                    </a:lnTo>
                    <a:lnTo>
                      <a:pt x="170" y="69"/>
                    </a:lnTo>
                    <a:lnTo>
                      <a:pt x="170" y="69"/>
                    </a:lnTo>
                    <a:lnTo>
                      <a:pt x="170" y="69"/>
                    </a:lnTo>
                    <a:lnTo>
                      <a:pt x="170" y="69"/>
                    </a:lnTo>
                    <a:lnTo>
                      <a:pt x="170" y="70"/>
                    </a:lnTo>
                    <a:lnTo>
                      <a:pt x="170" y="71"/>
                    </a:lnTo>
                    <a:lnTo>
                      <a:pt x="170" y="71"/>
                    </a:lnTo>
                    <a:lnTo>
                      <a:pt x="170" y="72"/>
                    </a:lnTo>
                    <a:lnTo>
                      <a:pt x="170" y="72"/>
                    </a:lnTo>
                    <a:lnTo>
                      <a:pt x="170" y="73"/>
                    </a:lnTo>
                    <a:lnTo>
                      <a:pt x="170" y="72"/>
                    </a:lnTo>
                    <a:lnTo>
                      <a:pt x="170" y="72"/>
                    </a:lnTo>
                    <a:lnTo>
                      <a:pt x="170" y="72"/>
                    </a:lnTo>
                    <a:lnTo>
                      <a:pt x="170" y="72"/>
                    </a:lnTo>
                    <a:lnTo>
                      <a:pt x="170" y="73"/>
                    </a:lnTo>
                    <a:lnTo>
                      <a:pt x="171" y="73"/>
                    </a:lnTo>
                    <a:lnTo>
                      <a:pt x="171" y="72"/>
                    </a:lnTo>
                    <a:lnTo>
                      <a:pt x="172" y="72"/>
                    </a:lnTo>
                    <a:lnTo>
                      <a:pt x="172" y="73"/>
                    </a:lnTo>
                    <a:lnTo>
                      <a:pt x="172" y="72"/>
                    </a:lnTo>
                    <a:lnTo>
                      <a:pt x="173" y="72"/>
                    </a:lnTo>
                    <a:lnTo>
                      <a:pt x="173" y="72"/>
                    </a:lnTo>
                    <a:lnTo>
                      <a:pt x="174" y="72"/>
                    </a:lnTo>
                    <a:lnTo>
                      <a:pt x="174" y="72"/>
                    </a:lnTo>
                    <a:lnTo>
                      <a:pt x="174" y="72"/>
                    </a:lnTo>
                    <a:lnTo>
                      <a:pt x="175" y="71"/>
                    </a:lnTo>
                    <a:lnTo>
                      <a:pt x="176" y="71"/>
                    </a:lnTo>
                    <a:lnTo>
                      <a:pt x="176" y="70"/>
                    </a:lnTo>
                    <a:lnTo>
                      <a:pt x="176" y="70"/>
                    </a:lnTo>
                    <a:lnTo>
                      <a:pt x="176" y="71"/>
                    </a:lnTo>
                    <a:lnTo>
                      <a:pt x="177" y="71"/>
                    </a:lnTo>
                    <a:lnTo>
                      <a:pt x="177" y="72"/>
                    </a:lnTo>
                    <a:lnTo>
                      <a:pt x="178" y="72"/>
                    </a:lnTo>
                    <a:lnTo>
                      <a:pt x="178" y="73"/>
                    </a:lnTo>
                    <a:lnTo>
                      <a:pt x="177" y="73"/>
                    </a:lnTo>
                    <a:lnTo>
                      <a:pt x="177" y="74"/>
                    </a:lnTo>
                    <a:lnTo>
                      <a:pt x="177" y="75"/>
                    </a:lnTo>
                    <a:lnTo>
                      <a:pt x="176" y="75"/>
                    </a:lnTo>
                    <a:lnTo>
                      <a:pt x="176" y="76"/>
                    </a:lnTo>
                    <a:lnTo>
                      <a:pt x="176" y="77"/>
                    </a:lnTo>
                    <a:lnTo>
                      <a:pt x="176" y="77"/>
                    </a:lnTo>
                    <a:lnTo>
                      <a:pt x="176" y="78"/>
                    </a:lnTo>
                    <a:lnTo>
                      <a:pt x="176" y="78"/>
                    </a:lnTo>
                    <a:lnTo>
                      <a:pt x="176" y="79"/>
                    </a:lnTo>
                    <a:lnTo>
                      <a:pt x="175" y="80"/>
                    </a:lnTo>
                    <a:lnTo>
                      <a:pt x="175" y="81"/>
                    </a:lnTo>
                    <a:lnTo>
                      <a:pt x="176" y="81"/>
                    </a:lnTo>
                    <a:lnTo>
                      <a:pt x="176" y="82"/>
                    </a:lnTo>
                    <a:lnTo>
                      <a:pt x="176" y="82"/>
                    </a:lnTo>
                    <a:lnTo>
                      <a:pt x="177" y="83"/>
                    </a:lnTo>
                    <a:lnTo>
                      <a:pt x="178" y="83"/>
                    </a:lnTo>
                    <a:lnTo>
                      <a:pt x="178" y="84"/>
                    </a:lnTo>
                    <a:lnTo>
                      <a:pt x="178" y="84"/>
                    </a:lnTo>
                    <a:lnTo>
                      <a:pt x="179" y="84"/>
                    </a:lnTo>
                    <a:lnTo>
                      <a:pt x="179" y="84"/>
                    </a:lnTo>
                    <a:lnTo>
                      <a:pt x="179" y="84"/>
                    </a:lnTo>
                    <a:lnTo>
                      <a:pt x="179" y="84"/>
                    </a:lnTo>
                    <a:lnTo>
                      <a:pt x="180" y="84"/>
                    </a:lnTo>
                    <a:lnTo>
                      <a:pt x="181" y="84"/>
                    </a:lnTo>
                    <a:lnTo>
                      <a:pt x="181" y="85"/>
                    </a:lnTo>
                    <a:lnTo>
                      <a:pt x="181" y="86"/>
                    </a:lnTo>
                    <a:lnTo>
                      <a:pt x="181" y="85"/>
                    </a:lnTo>
                    <a:lnTo>
                      <a:pt x="180" y="85"/>
                    </a:lnTo>
                    <a:lnTo>
                      <a:pt x="180" y="86"/>
                    </a:lnTo>
                    <a:lnTo>
                      <a:pt x="179" y="87"/>
                    </a:lnTo>
                    <a:lnTo>
                      <a:pt x="179" y="88"/>
                    </a:lnTo>
                    <a:lnTo>
                      <a:pt x="179" y="89"/>
                    </a:lnTo>
                    <a:lnTo>
                      <a:pt x="179" y="90"/>
                    </a:lnTo>
                    <a:lnTo>
                      <a:pt x="179" y="90"/>
                    </a:lnTo>
                    <a:lnTo>
                      <a:pt x="179" y="91"/>
                    </a:lnTo>
                    <a:lnTo>
                      <a:pt x="179" y="91"/>
                    </a:lnTo>
                    <a:lnTo>
                      <a:pt x="179" y="91"/>
                    </a:lnTo>
                    <a:lnTo>
                      <a:pt x="178" y="91"/>
                    </a:lnTo>
                    <a:lnTo>
                      <a:pt x="177" y="91"/>
                    </a:lnTo>
                    <a:lnTo>
                      <a:pt x="177" y="92"/>
                    </a:lnTo>
                    <a:lnTo>
                      <a:pt x="176" y="92"/>
                    </a:lnTo>
                    <a:lnTo>
                      <a:pt x="176" y="92"/>
                    </a:lnTo>
                    <a:lnTo>
                      <a:pt x="175" y="92"/>
                    </a:lnTo>
                    <a:lnTo>
                      <a:pt x="175" y="92"/>
                    </a:lnTo>
                    <a:lnTo>
                      <a:pt x="174" y="92"/>
                    </a:lnTo>
                    <a:lnTo>
                      <a:pt x="174" y="92"/>
                    </a:lnTo>
                    <a:lnTo>
                      <a:pt x="174" y="93"/>
                    </a:lnTo>
                    <a:lnTo>
                      <a:pt x="173" y="93"/>
                    </a:lnTo>
                    <a:lnTo>
                      <a:pt x="173" y="93"/>
                    </a:lnTo>
                    <a:lnTo>
                      <a:pt x="173" y="94"/>
                    </a:lnTo>
                    <a:lnTo>
                      <a:pt x="173" y="95"/>
                    </a:lnTo>
                    <a:lnTo>
                      <a:pt x="173" y="96"/>
                    </a:lnTo>
                    <a:lnTo>
                      <a:pt x="174" y="95"/>
                    </a:lnTo>
                    <a:lnTo>
                      <a:pt x="174" y="96"/>
                    </a:lnTo>
                    <a:lnTo>
                      <a:pt x="173" y="96"/>
                    </a:lnTo>
                    <a:lnTo>
                      <a:pt x="173" y="96"/>
                    </a:lnTo>
                    <a:lnTo>
                      <a:pt x="173" y="97"/>
                    </a:lnTo>
                    <a:lnTo>
                      <a:pt x="173" y="97"/>
                    </a:lnTo>
                    <a:lnTo>
                      <a:pt x="173" y="98"/>
                    </a:lnTo>
                    <a:lnTo>
                      <a:pt x="173" y="99"/>
                    </a:lnTo>
                    <a:lnTo>
                      <a:pt x="172" y="99"/>
                    </a:lnTo>
                    <a:lnTo>
                      <a:pt x="172" y="99"/>
                    </a:lnTo>
                    <a:lnTo>
                      <a:pt x="171" y="99"/>
                    </a:lnTo>
                    <a:lnTo>
                      <a:pt x="171" y="99"/>
                    </a:lnTo>
                    <a:lnTo>
                      <a:pt x="171" y="100"/>
                    </a:lnTo>
                    <a:lnTo>
                      <a:pt x="171" y="101"/>
                    </a:lnTo>
                    <a:lnTo>
                      <a:pt x="170" y="101"/>
                    </a:lnTo>
                    <a:lnTo>
                      <a:pt x="170" y="102"/>
                    </a:lnTo>
                    <a:lnTo>
                      <a:pt x="170" y="102"/>
                    </a:lnTo>
                    <a:lnTo>
                      <a:pt x="170" y="102"/>
                    </a:lnTo>
                    <a:lnTo>
                      <a:pt x="170" y="103"/>
                    </a:lnTo>
                    <a:lnTo>
                      <a:pt x="169" y="103"/>
                    </a:lnTo>
                    <a:lnTo>
                      <a:pt x="169" y="104"/>
                    </a:lnTo>
                    <a:lnTo>
                      <a:pt x="169" y="105"/>
                    </a:lnTo>
                    <a:lnTo>
                      <a:pt x="169" y="105"/>
                    </a:lnTo>
                    <a:lnTo>
                      <a:pt x="169" y="106"/>
                    </a:lnTo>
                    <a:lnTo>
                      <a:pt x="169" y="107"/>
                    </a:lnTo>
                    <a:lnTo>
                      <a:pt x="169" y="108"/>
                    </a:lnTo>
                    <a:lnTo>
                      <a:pt x="169" y="108"/>
                    </a:lnTo>
                    <a:lnTo>
                      <a:pt x="169" y="108"/>
                    </a:lnTo>
                    <a:lnTo>
                      <a:pt x="168" y="108"/>
                    </a:lnTo>
                    <a:lnTo>
                      <a:pt x="169" y="107"/>
                    </a:lnTo>
                    <a:lnTo>
                      <a:pt x="168" y="107"/>
                    </a:lnTo>
                    <a:lnTo>
                      <a:pt x="168" y="108"/>
                    </a:lnTo>
                    <a:lnTo>
                      <a:pt x="168" y="108"/>
                    </a:lnTo>
                    <a:lnTo>
                      <a:pt x="168" y="108"/>
                    </a:lnTo>
                    <a:lnTo>
                      <a:pt x="168" y="109"/>
                    </a:lnTo>
                    <a:lnTo>
                      <a:pt x="168" y="110"/>
                    </a:lnTo>
                    <a:lnTo>
                      <a:pt x="168" y="111"/>
                    </a:lnTo>
                    <a:lnTo>
                      <a:pt x="168" y="111"/>
                    </a:lnTo>
                    <a:lnTo>
                      <a:pt x="168" y="111"/>
                    </a:lnTo>
                    <a:lnTo>
                      <a:pt x="168" y="111"/>
                    </a:lnTo>
                    <a:lnTo>
                      <a:pt x="168" y="112"/>
                    </a:lnTo>
                    <a:lnTo>
                      <a:pt x="168" y="111"/>
                    </a:lnTo>
                    <a:lnTo>
                      <a:pt x="168" y="112"/>
                    </a:lnTo>
                    <a:lnTo>
                      <a:pt x="168" y="113"/>
                    </a:lnTo>
                    <a:lnTo>
                      <a:pt x="168" y="114"/>
                    </a:lnTo>
                    <a:lnTo>
                      <a:pt x="169" y="114"/>
                    </a:lnTo>
                    <a:lnTo>
                      <a:pt x="170" y="114"/>
                    </a:lnTo>
                    <a:lnTo>
                      <a:pt x="170" y="114"/>
                    </a:lnTo>
                    <a:lnTo>
                      <a:pt x="171" y="114"/>
                    </a:lnTo>
                    <a:lnTo>
                      <a:pt x="171" y="114"/>
                    </a:lnTo>
                    <a:lnTo>
                      <a:pt x="172" y="114"/>
                    </a:lnTo>
                    <a:lnTo>
                      <a:pt x="172" y="113"/>
                    </a:lnTo>
                    <a:lnTo>
                      <a:pt x="173" y="112"/>
                    </a:lnTo>
                    <a:lnTo>
                      <a:pt x="173" y="111"/>
                    </a:lnTo>
                    <a:lnTo>
                      <a:pt x="172" y="111"/>
                    </a:lnTo>
                    <a:lnTo>
                      <a:pt x="173" y="111"/>
                    </a:lnTo>
                    <a:lnTo>
                      <a:pt x="173" y="111"/>
                    </a:lnTo>
                    <a:lnTo>
                      <a:pt x="173" y="111"/>
                    </a:lnTo>
                    <a:lnTo>
                      <a:pt x="173" y="110"/>
                    </a:lnTo>
                    <a:lnTo>
                      <a:pt x="173" y="109"/>
                    </a:lnTo>
                    <a:lnTo>
                      <a:pt x="174" y="109"/>
                    </a:lnTo>
                    <a:lnTo>
                      <a:pt x="174" y="109"/>
                    </a:lnTo>
                    <a:lnTo>
                      <a:pt x="174" y="108"/>
                    </a:lnTo>
                    <a:lnTo>
                      <a:pt x="175" y="108"/>
                    </a:lnTo>
                    <a:lnTo>
                      <a:pt x="176" y="108"/>
                    </a:lnTo>
                    <a:lnTo>
                      <a:pt x="177" y="108"/>
                    </a:lnTo>
                    <a:lnTo>
                      <a:pt x="177" y="108"/>
                    </a:lnTo>
                    <a:lnTo>
                      <a:pt x="177" y="107"/>
                    </a:lnTo>
                    <a:lnTo>
                      <a:pt x="178" y="106"/>
                    </a:lnTo>
                    <a:lnTo>
                      <a:pt x="178" y="105"/>
                    </a:lnTo>
                    <a:lnTo>
                      <a:pt x="178" y="105"/>
                    </a:lnTo>
                    <a:lnTo>
                      <a:pt x="178" y="104"/>
                    </a:lnTo>
                    <a:lnTo>
                      <a:pt x="178" y="103"/>
                    </a:lnTo>
                    <a:lnTo>
                      <a:pt x="179" y="103"/>
                    </a:lnTo>
                    <a:lnTo>
                      <a:pt x="179" y="102"/>
                    </a:lnTo>
                    <a:lnTo>
                      <a:pt x="179" y="102"/>
                    </a:lnTo>
                    <a:lnTo>
                      <a:pt x="179" y="101"/>
                    </a:lnTo>
                    <a:lnTo>
                      <a:pt x="179" y="101"/>
                    </a:lnTo>
                    <a:lnTo>
                      <a:pt x="179" y="100"/>
                    </a:lnTo>
                    <a:lnTo>
                      <a:pt x="179" y="99"/>
                    </a:lnTo>
                    <a:lnTo>
                      <a:pt x="180" y="99"/>
                    </a:lnTo>
                    <a:lnTo>
                      <a:pt x="180" y="99"/>
                    </a:lnTo>
                    <a:lnTo>
                      <a:pt x="180" y="99"/>
                    </a:lnTo>
                    <a:lnTo>
                      <a:pt x="181" y="99"/>
                    </a:lnTo>
                    <a:lnTo>
                      <a:pt x="181" y="98"/>
                    </a:lnTo>
                    <a:lnTo>
                      <a:pt x="182" y="97"/>
                    </a:lnTo>
                    <a:lnTo>
                      <a:pt x="182" y="97"/>
                    </a:lnTo>
                    <a:lnTo>
                      <a:pt x="183" y="97"/>
                    </a:lnTo>
                    <a:lnTo>
                      <a:pt x="183" y="98"/>
                    </a:lnTo>
                    <a:lnTo>
                      <a:pt x="182" y="98"/>
                    </a:lnTo>
                    <a:lnTo>
                      <a:pt x="183" y="98"/>
                    </a:lnTo>
                    <a:lnTo>
                      <a:pt x="183" y="99"/>
                    </a:lnTo>
                    <a:lnTo>
                      <a:pt x="183" y="98"/>
                    </a:lnTo>
                    <a:lnTo>
                      <a:pt x="184" y="98"/>
                    </a:lnTo>
                    <a:lnTo>
                      <a:pt x="184" y="97"/>
                    </a:lnTo>
                    <a:lnTo>
                      <a:pt x="184" y="96"/>
                    </a:lnTo>
                    <a:lnTo>
                      <a:pt x="184" y="97"/>
                    </a:lnTo>
                    <a:lnTo>
                      <a:pt x="185" y="97"/>
                    </a:lnTo>
                    <a:lnTo>
                      <a:pt x="185" y="96"/>
                    </a:lnTo>
                    <a:lnTo>
                      <a:pt x="185" y="96"/>
                    </a:lnTo>
                    <a:lnTo>
                      <a:pt x="185" y="96"/>
                    </a:lnTo>
                    <a:lnTo>
                      <a:pt x="185" y="96"/>
                    </a:lnTo>
                    <a:lnTo>
                      <a:pt x="185" y="96"/>
                    </a:lnTo>
                    <a:lnTo>
                      <a:pt x="185" y="96"/>
                    </a:lnTo>
                    <a:lnTo>
                      <a:pt x="185" y="96"/>
                    </a:lnTo>
                    <a:lnTo>
                      <a:pt x="185" y="96"/>
                    </a:lnTo>
                    <a:lnTo>
                      <a:pt x="186" y="95"/>
                    </a:lnTo>
                    <a:lnTo>
                      <a:pt x="187" y="94"/>
                    </a:lnTo>
                    <a:lnTo>
                      <a:pt x="188" y="94"/>
                    </a:lnTo>
                    <a:lnTo>
                      <a:pt x="188" y="95"/>
                    </a:lnTo>
                    <a:lnTo>
                      <a:pt x="188" y="94"/>
                    </a:lnTo>
                    <a:lnTo>
                      <a:pt x="187" y="94"/>
                    </a:lnTo>
                    <a:lnTo>
                      <a:pt x="187" y="95"/>
                    </a:lnTo>
                    <a:lnTo>
                      <a:pt x="187" y="94"/>
                    </a:lnTo>
                    <a:lnTo>
                      <a:pt x="187" y="95"/>
                    </a:lnTo>
                    <a:lnTo>
                      <a:pt x="188" y="95"/>
                    </a:lnTo>
                    <a:lnTo>
                      <a:pt x="188" y="96"/>
                    </a:lnTo>
                    <a:lnTo>
                      <a:pt x="188" y="96"/>
                    </a:lnTo>
                    <a:lnTo>
                      <a:pt x="188" y="96"/>
                    </a:lnTo>
                    <a:lnTo>
                      <a:pt x="188" y="97"/>
                    </a:lnTo>
                    <a:lnTo>
                      <a:pt x="189" y="97"/>
                    </a:lnTo>
                    <a:lnTo>
                      <a:pt x="189" y="96"/>
                    </a:lnTo>
                    <a:lnTo>
                      <a:pt x="189" y="96"/>
                    </a:lnTo>
                    <a:lnTo>
                      <a:pt x="188" y="95"/>
                    </a:lnTo>
                    <a:lnTo>
                      <a:pt x="189" y="95"/>
                    </a:lnTo>
                    <a:lnTo>
                      <a:pt x="188" y="94"/>
                    </a:lnTo>
                    <a:lnTo>
                      <a:pt x="188" y="93"/>
                    </a:lnTo>
                    <a:lnTo>
                      <a:pt x="188" y="93"/>
                    </a:lnTo>
                    <a:lnTo>
                      <a:pt x="188" y="93"/>
                    </a:lnTo>
                    <a:lnTo>
                      <a:pt x="188" y="93"/>
                    </a:lnTo>
                    <a:lnTo>
                      <a:pt x="188" y="93"/>
                    </a:lnTo>
                    <a:lnTo>
                      <a:pt x="188" y="92"/>
                    </a:lnTo>
                    <a:lnTo>
                      <a:pt x="188" y="92"/>
                    </a:lnTo>
                    <a:lnTo>
                      <a:pt x="189" y="91"/>
                    </a:lnTo>
                    <a:lnTo>
                      <a:pt x="189" y="90"/>
                    </a:lnTo>
                    <a:lnTo>
                      <a:pt x="189" y="90"/>
                    </a:lnTo>
                    <a:lnTo>
                      <a:pt x="189" y="89"/>
                    </a:lnTo>
                    <a:lnTo>
                      <a:pt x="190" y="89"/>
                    </a:lnTo>
                    <a:lnTo>
                      <a:pt x="190" y="88"/>
                    </a:lnTo>
                    <a:lnTo>
                      <a:pt x="191" y="87"/>
                    </a:lnTo>
                    <a:lnTo>
                      <a:pt x="191" y="87"/>
                    </a:lnTo>
                    <a:lnTo>
                      <a:pt x="191" y="86"/>
                    </a:lnTo>
                    <a:lnTo>
                      <a:pt x="191" y="86"/>
                    </a:lnTo>
                    <a:lnTo>
                      <a:pt x="191" y="86"/>
                    </a:lnTo>
                    <a:lnTo>
                      <a:pt x="191" y="85"/>
                    </a:lnTo>
                    <a:lnTo>
                      <a:pt x="191" y="85"/>
                    </a:lnTo>
                    <a:lnTo>
                      <a:pt x="191" y="84"/>
                    </a:lnTo>
                    <a:lnTo>
                      <a:pt x="191" y="84"/>
                    </a:lnTo>
                    <a:lnTo>
                      <a:pt x="191" y="84"/>
                    </a:lnTo>
                    <a:lnTo>
                      <a:pt x="191" y="83"/>
                    </a:lnTo>
                    <a:lnTo>
                      <a:pt x="192" y="82"/>
                    </a:lnTo>
                    <a:lnTo>
                      <a:pt x="192" y="81"/>
                    </a:lnTo>
                    <a:lnTo>
                      <a:pt x="192" y="81"/>
                    </a:lnTo>
                    <a:lnTo>
                      <a:pt x="192" y="80"/>
                    </a:lnTo>
                    <a:lnTo>
                      <a:pt x="193" y="80"/>
                    </a:lnTo>
                    <a:lnTo>
                      <a:pt x="194" y="80"/>
                    </a:lnTo>
                    <a:lnTo>
                      <a:pt x="194" y="81"/>
                    </a:lnTo>
                    <a:lnTo>
                      <a:pt x="194" y="81"/>
                    </a:lnTo>
                    <a:lnTo>
                      <a:pt x="195" y="81"/>
                    </a:lnTo>
                    <a:lnTo>
                      <a:pt x="194" y="80"/>
                    </a:lnTo>
                    <a:lnTo>
                      <a:pt x="194" y="79"/>
                    </a:lnTo>
                    <a:lnTo>
                      <a:pt x="195" y="79"/>
                    </a:lnTo>
                    <a:lnTo>
                      <a:pt x="195" y="78"/>
                    </a:lnTo>
                    <a:lnTo>
                      <a:pt x="196" y="78"/>
                    </a:lnTo>
                    <a:lnTo>
                      <a:pt x="196" y="78"/>
                    </a:lnTo>
                    <a:lnTo>
                      <a:pt x="196" y="78"/>
                    </a:lnTo>
                    <a:lnTo>
                      <a:pt x="196" y="77"/>
                    </a:lnTo>
                    <a:lnTo>
                      <a:pt x="196" y="77"/>
                    </a:lnTo>
                    <a:lnTo>
                      <a:pt x="196" y="76"/>
                    </a:lnTo>
                    <a:lnTo>
                      <a:pt x="196" y="75"/>
                    </a:lnTo>
                    <a:lnTo>
                      <a:pt x="197" y="75"/>
                    </a:lnTo>
                    <a:lnTo>
                      <a:pt x="197" y="75"/>
                    </a:lnTo>
                    <a:lnTo>
                      <a:pt x="197" y="75"/>
                    </a:lnTo>
                    <a:lnTo>
                      <a:pt x="197" y="74"/>
                    </a:lnTo>
                    <a:lnTo>
                      <a:pt x="197" y="73"/>
                    </a:lnTo>
                    <a:lnTo>
                      <a:pt x="198" y="73"/>
                    </a:lnTo>
                    <a:lnTo>
                      <a:pt x="198" y="74"/>
                    </a:lnTo>
                    <a:lnTo>
                      <a:pt x="199" y="73"/>
                    </a:lnTo>
                    <a:lnTo>
                      <a:pt x="199" y="74"/>
                    </a:lnTo>
                    <a:lnTo>
                      <a:pt x="199" y="73"/>
                    </a:lnTo>
                    <a:lnTo>
                      <a:pt x="200" y="73"/>
                    </a:lnTo>
                    <a:lnTo>
                      <a:pt x="200" y="73"/>
                    </a:lnTo>
                    <a:lnTo>
                      <a:pt x="201" y="73"/>
                    </a:lnTo>
                    <a:lnTo>
                      <a:pt x="201" y="74"/>
                    </a:lnTo>
                    <a:lnTo>
                      <a:pt x="201" y="75"/>
                    </a:lnTo>
                    <a:lnTo>
                      <a:pt x="200" y="75"/>
                    </a:lnTo>
                    <a:lnTo>
                      <a:pt x="201" y="75"/>
                    </a:lnTo>
                    <a:lnTo>
                      <a:pt x="201" y="76"/>
                    </a:lnTo>
                    <a:lnTo>
                      <a:pt x="201" y="77"/>
                    </a:lnTo>
                    <a:lnTo>
                      <a:pt x="201" y="77"/>
                    </a:lnTo>
                    <a:lnTo>
                      <a:pt x="200" y="77"/>
                    </a:lnTo>
                    <a:lnTo>
                      <a:pt x="200" y="77"/>
                    </a:lnTo>
                    <a:lnTo>
                      <a:pt x="200" y="77"/>
                    </a:lnTo>
                    <a:lnTo>
                      <a:pt x="200" y="76"/>
                    </a:lnTo>
                    <a:lnTo>
                      <a:pt x="199" y="76"/>
                    </a:lnTo>
                    <a:lnTo>
                      <a:pt x="199" y="77"/>
                    </a:lnTo>
                    <a:lnTo>
                      <a:pt x="199" y="77"/>
                    </a:lnTo>
                    <a:lnTo>
                      <a:pt x="199" y="78"/>
                    </a:lnTo>
                    <a:lnTo>
                      <a:pt x="199" y="78"/>
                    </a:lnTo>
                    <a:lnTo>
                      <a:pt x="199" y="79"/>
                    </a:lnTo>
                    <a:lnTo>
                      <a:pt x="199" y="80"/>
                    </a:lnTo>
                    <a:lnTo>
                      <a:pt x="200" y="80"/>
                    </a:lnTo>
                    <a:lnTo>
                      <a:pt x="200" y="81"/>
                    </a:lnTo>
                    <a:lnTo>
                      <a:pt x="199" y="81"/>
                    </a:lnTo>
                    <a:lnTo>
                      <a:pt x="199" y="81"/>
                    </a:lnTo>
                    <a:lnTo>
                      <a:pt x="199" y="81"/>
                    </a:lnTo>
                    <a:lnTo>
                      <a:pt x="198" y="81"/>
                    </a:lnTo>
                    <a:lnTo>
                      <a:pt x="198" y="80"/>
                    </a:lnTo>
                    <a:lnTo>
                      <a:pt x="197" y="80"/>
                    </a:lnTo>
                    <a:lnTo>
                      <a:pt x="197" y="81"/>
                    </a:lnTo>
                    <a:lnTo>
                      <a:pt x="198" y="81"/>
                    </a:lnTo>
                    <a:lnTo>
                      <a:pt x="198" y="82"/>
                    </a:lnTo>
                    <a:lnTo>
                      <a:pt x="199" y="81"/>
                    </a:lnTo>
                    <a:lnTo>
                      <a:pt x="199" y="82"/>
                    </a:lnTo>
                    <a:lnTo>
                      <a:pt x="199" y="83"/>
                    </a:lnTo>
                    <a:lnTo>
                      <a:pt x="199" y="84"/>
                    </a:lnTo>
                    <a:lnTo>
                      <a:pt x="199" y="84"/>
                    </a:lnTo>
                    <a:lnTo>
                      <a:pt x="198" y="84"/>
                    </a:lnTo>
                    <a:lnTo>
                      <a:pt x="198" y="84"/>
                    </a:lnTo>
                    <a:lnTo>
                      <a:pt x="197" y="84"/>
                    </a:lnTo>
                    <a:lnTo>
                      <a:pt x="197" y="84"/>
                    </a:lnTo>
                    <a:lnTo>
                      <a:pt x="198" y="84"/>
                    </a:lnTo>
                    <a:lnTo>
                      <a:pt x="198" y="84"/>
                    </a:lnTo>
                    <a:lnTo>
                      <a:pt x="198" y="85"/>
                    </a:lnTo>
                    <a:lnTo>
                      <a:pt x="197" y="85"/>
                    </a:lnTo>
                    <a:lnTo>
                      <a:pt x="197" y="84"/>
                    </a:lnTo>
                    <a:lnTo>
                      <a:pt x="197" y="84"/>
                    </a:lnTo>
                    <a:lnTo>
                      <a:pt x="197" y="85"/>
                    </a:lnTo>
                    <a:lnTo>
                      <a:pt x="197" y="86"/>
                    </a:lnTo>
                    <a:lnTo>
                      <a:pt x="197" y="87"/>
                    </a:lnTo>
                    <a:lnTo>
                      <a:pt x="196" y="87"/>
                    </a:lnTo>
                    <a:lnTo>
                      <a:pt x="196" y="87"/>
                    </a:lnTo>
                    <a:lnTo>
                      <a:pt x="196" y="87"/>
                    </a:lnTo>
                    <a:lnTo>
                      <a:pt x="196" y="88"/>
                    </a:lnTo>
                    <a:lnTo>
                      <a:pt x="196" y="89"/>
                    </a:lnTo>
                    <a:lnTo>
                      <a:pt x="195" y="89"/>
                    </a:lnTo>
                    <a:lnTo>
                      <a:pt x="195" y="90"/>
                    </a:lnTo>
                    <a:lnTo>
                      <a:pt x="195" y="90"/>
                    </a:lnTo>
                    <a:lnTo>
                      <a:pt x="195" y="91"/>
                    </a:lnTo>
                    <a:lnTo>
                      <a:pt x="196" y="91"/>
                    </a:lnTo>
                    <a:lnTo>
                      <a:pt x="196" y="92"/>
                    </a:lnTo>
                    <a:lnTo>
                      <a:pt x="195" y="92"/>
                    </a:lnTo>
                    <a:lnTo>
                      <a:pt x="194" y="93"/>
                    </a:lnTo>
                    <a:lnTo>
                      <a:pt x="194" y="93"/>
                    </a:lnTo>
                    <a:lnTo>
                      <a:pt x="195" y="93"/>
                    </a:lnTo>
                    <a:lnTo>
                      <a:pt x="195" y="94"/>
                    </a:lnTo>
                    <a:lnTo>
                      <a:pt x="195" y="95"/>
                    </a:lnTo>
                    <a:lnTo>
                      <a:pt x="194" y="95"/>
                    </a:lnTo>
                    <a:lnTo>
                      <a:pt x="194" y="96"/>
                    </a:lnTo>
                    <a:lnTo>
                      <a:pt x="193" y="96"/>
                    </a:lnTo>
                    <a:lnTo>
                      <a:pt x="193" y="96"/>
                    </a:lnTo>
                    <a:lnTo>
                      <a:pt x="192" y="97"/>
                    </a:lnTo>
                    <a:lnTo>
                      <a:pt x="192" y="98"/>
                    </a:lnTo>
                    <a:lnTo>
                      <a:pt x="191" y="99"/>
                    </a:lnTo>
                    <a:lnTo>
                      <a:pt x="191" y="99"/>
                    </a:lnTo>
                    <a:lnTo>
                      <a:pt x="191" y="99"/>
                    </a:lnTo>
                    <a:lnTo>
                      <a:pt x="191" y="99"/>
                    </a:lnTo>
                    <a:lnTo>
                      <a:pt x="191" y="99"/>
                    </a:lnTo>
                    <a:lnTo>
                      <a:pt x="191" y="100"/>
                    </a:lnTo>
                    <a:lnTo>
                      <a:pt x="191" y="101"/>
                    </a:lnTo>
                    <a:lnTo>
                      <a:pt x="191" y="102"/>
                    </a:lnTo>
                    <a:lnTo>
                      <a:pt x="191" y="102"/>
                    </a:lnTo>
                    <a:lnTo>
                      <a:pt x="191" y="103"/>
                    </a:lnTo>
                    <a:lnTo>
                      <a:pt x="191" y="103"/>
                    </a:lnTo>
                    <a:lnTo>
                      <a:pt x="191" y="104"/>
                    </a:lnTo>
                    <a:lnTo>
                      <a:pt x="191" y="105"/>
                    </a:lnTo>
                    <a:lnTo>
                      <a:pt x="190" y="105"/>
                    </a:lnTo>
                    <a:lnTo>
                      <a:pt x="190" y="105"/>
                    </a:lnTo>
                    <a:lnTo>
                      <a:pt x="190" y="106"/>
                    </a:lnTo>
                    <a:lnTo>
                      <a:pt x="190" y="107"/>
                    </a:lnTo>
                    <a:lnTo>
                      <a:pt x="189" y="108"/>
                    </a:lnTo>
                    <a:lnTo>
                      <a:pt x="188" y="108"/>
                    </a:lnTo>
                    <a:lnTo>
                      <a:pt x="188" y="108"/>
                    </a:lnTo>
                    <a:lnTo>
                      <a:pt x="188" y="109"/>
                    </a:lnTo>
                    <a:lnTo>
                      <a:pt x="188" y="110"/>
                    </a:lnTo>
                    <a:lnTo>
                      <a:pt x="188" y="111"/>
                    </a:lnTo>
                    <a:lnTo>
                      <a:pt x="188" y="111"/>
                    </a:lnTo>
                    <a:lnTo>
                      <a:pt x="187" y="111"/>
                    </a:lnTo>
                    <a:lnTo>
                      <a:pt x="187" y="112"/>
                    </a:lnTo>
                    <a:lnTo>
                      <a:pt x="187" y="113"/>
                    </a:lnTo>
                    <a:lnTo>
                      <a:pt x="187" y="114"/>
                    </a:lnTo>
                    <a:lnTo>
                      <a:pt x="187" y="114"/>
                    </a:lnTo>
                    <a:lnTo>
                      <a:pt x="187" y="115"/>
                    </a:lnTo>
                    <a:lnTo>
                      <a:pt x="187" y="115"/>
                    </a:lnTo>
                    <a:lnTo>
                      <a:pt x="186" y="115"/>
                    </a:lnTo>
                    <a:lnTo>
                      <a:pt x="187" y="115"/>
                    </a:lnTo>
                    <a:lnTo>
                      <a:pt x="186" y="116"/>
                    </a:lnTo>
                    <a:lnTo>
                      <a:pt x="186" y="117"/>
                    </a:lnTo>
                    <a:lnTo>
                      <a:pt x="186" y="117"/>
                    </a:lnTo>
                    <a:lnTo>
                      <a:pt x="186" y="118"/>
                    </a:lnTo>
                    <a:lnTo>
                      <a:pt x="186" y="119"/>
                    </a:lnTo>
                    <a:lnTo>
                      <a:pt x="186" y="120"/>
                    </a:lnTo>
                    <a:lnTo>
                      <a:pt x="186" y="120"/>
                    </a:lnTo>
                    <a:lnTo>
                      <a:pt x="186" y="121"/>
                    </a:lnTo>
                    <a:lnTo>
                      <a:pt x="185" y="122"/>
                    </a:lnTo>
                    <a:lnTo>
                      <a:pt x="185" y="123"/>
                    </a:lnTo>
                    <a:lnTo>
                      <a:pt x="185" y="123"/>
                    </a:lnTo>
                    <a:lnTo>
                      <a:pt x="185" y="123"/>
                    </a:lnTo>
                    <a:lnTo>
                      <a:pt x="185" y="124"/>
                    </a:lnTo>
                    <a:lnTo>
                      <a:pt x="186" y="125"/>
                    </a:lnTo>
                    <a:lnTo>
                      <a:pt x="186" y="126"/>
                    </a:lnTo>
                    <a:lnTo>
                      <a:pt x="187" y="126"/>
                    </a:lnTo>
                    <a:lnTo>
                      <a:pt x="187" y="127"/>
                    </a:lnTo>
                    <a:lnTo>
                      <a:pt x="187" y="128"/>
                    </a:lnTo>
                    <a:lnTo>
                      <a:pt x="188" y="129"/>
                    </a:lnTo>
                    <a:lnTo>
                      <a:pt x="187" y="129"/>
                    </a:lnTo>
                    <a:lnTo>
                      <a:pt x="187" y="130"/>
                    </a:lnTo>
                    <a:lnTo>
                      <a:pt x="187" y="130"/>
                    </a:lnTo>
                    <a:lnTo>
                      <a:pt x="186" y="131"/>
                    </a:lnTo>
                    <a:lnTo>
                      <a:pt x="185" y="132"/>
                    </a:lnTo>
                    <a:lnTo>
                      <a:pt x="185" y="132"/>
                    </a:lnTo>
                    <a:lnTo>
                      <a:pt x="184" y="133"/>
                    </a:lnTo>
                    <a:lnTo>
                      <a:pt x="184" y="134"/>
                    </a:lnTo>
                    <a:lnTo>
                      <a:pt x="183" y="134"/>
                    </a:lnTo>
                    <a:lnTo>
                      <a:pt x="183" y="135"/>
                    </a:lnTo>
                    <a:lnTo>
                      <a:pt x="183" y="135"/>
                    </a:lnTo>
                    <a:lnTo>
                      <a:pt x="183" y="136"/>
                    </a:lnTo>
                    <a:lnTo>
                      <a:pt x="183" y="137"/>
                    </a:lnTo>
                    <a:lnTo>
                      <a:pt x="182" y="138"/>
                    </a:lnTo>
                    <a:lnTo>
                      <a:pt x="182" y="138"/>
                    </a:lnTo>
                    <a:lnTo>
                      <a:pt x="182" y="138"/>
                    </a:lnTo>
                    <a:lnTo>
                      <a:pt x="182" y="139"/>
                    </a:lnTo>
                    <a:lnTo>
                      <a:pt x="182" y="140"/>
                    </a:lnTo>
                    <a:lnTo>
                      <a:pt x="182" y="141"/>
                    </a:lnTo>
                    <a:lnTo>
                      <a:pt x="182" y="141"/>
                    </a:lnTo>
                    <a:lnTo>
                      <a:pt x="182" y="142"/>
                    </a:lnTo>
                    <a:lnTo>
                      <a:pt x="181" y="142"/>
                    </a:lnTo>
                    <a:lnTo>
                      <a:pt x="181" y="143"/>
                    </a:lnTo>
                    <a:lnTo>
                      <a:pt x="181" y="144"/>
                    </a:lnTo>
                    <a:lnTo>
                      <a:pt x="181" y="144"/>
                    </a:lnTo>
                    <a:lnTo>
                      <a:pt x="181" y="145"/>
                    </a:lnTo>
                    <a:lnTo>
                      <a:pt x="181" y="145"/>
                    </a:lnTo>
                    <a:lnTo>
                      <a:pt x="181" y="146"/>
                    </a:lnTo>
                    <a:lnTo>
                      <a:pt x="181" y="147"/>
                    </a:lnTo>
                    <a:lnTo>
                      <a:pt x="181" y="147"/>
                    </a:lnTo>
                    <a:lnTo>
                      <a:pt x="181" y="148"/>
                    </a:lnTo>
                    <a:lnTo>
                      <a:pt x="182" y="149"/>
                    </a:lnTo>
                    <a:lnTo>
                      <a:pt x="182" y="150"/>
                    </a:lnTo>
                    <a:lnTo>
                      <a:pt x="182" y="150"/>
                    </a:lnTo>
                    <a:lnTo>
                      <a:pt x="182" y="150"/>
                    </a:lnTo>
                    <a:lnTo>
                      <a:pt x="182" y="151"/>
                    </a:lnTo>
                    <a:lnTo>
                      <a:pt x="183" y="151"/>
                    </a:lnTo>
                    <a:lnTo>
                      <a:pt x="183" y="152"/>
                    </a:lnTo>
                    <a:lnTo>
                      <a:pt x="182" y="152"/>
                    </a:lnTo>
                    <a:lnTo>
                      <a:pt x="182" y="153"/>
                    </a:lnTo>
                    <a:lnTo>
                      <a:pt x="182" y="153"/>
                    </a:lnTo>
                    <a:lnTo>
                      <a:pt x="182" y="153"/>
                    </a:lnTo>
                    <a:lnTo>
                      <a:pt x="183" y="153"/>
                    </a:lnTo>
                    <a:lnTo>
                      <a:pt x="183" y="154"/>
                    </a:lnTo>
                    <a:lnTo>
                      <a:pt x="183" y="155"/>
                    </a:lnTo>
                    <a:lnTo>
                      <a:pt x="183" y="156"/>
                    </a:lnTo>
                    <a:lnTo>
                      <a:pt x="182" y="156"/>
                    </a:lnTo>
                    <a:lnTo>
                      <a:pt x="182" y="156"/>
                    </a:lnTo>
                    <a:lnTo>
                      <a:pt x="182" y="157"/>
                    </a:lnTo>
                    <a:lnTo>
                      <a:pt x="182" y="158"/>
                    </a:lnTo>
                    <a:lnTo>
                      <a:pt x="182" y="159"/>
                    </a:lnTo>
                    <a:lnTo>
                      <a:pt x="181" y="159"/>
                    </a:lnTo>
                    <a:lnTo>
                      <a:pt x="181" y="160"/>
                    </a:lnTo>
                    <a:lnTo>
                      <a:pt x="180" y="161"/>
                    </a:lnTo>
                    <a:lnTo>
                      <a:pt x="180" y="162"/>
                    </a:lnTo>
                    <a:lnTo>
                      <a:pt x="180" y="162"/>
                    </a:lnTo>
                    <a:lnTo>
                      <a:pt x="180" y="163"/>
                    </a:lnTo>
                    <a:lnTo>
                      <a:pt x="180" y="164"/>
                    </a:lnTo>
                    <a:lnTo>
                      <a:pt x="180" y="165"/>
                    </a:lnTo>
                    <a:lnTo>
                      <a:pt x="180" y="166"/>
                    </a:lnTo>
                    <a:lnTo>
                      <a:pt x="180" y="167"/>
                    </a:lnTo>
                    <a:lnTo>
                      <a:pt x="179" y="167"/>
                    </a:lnTo>
                    <a:lnTo>
                      <a:pt x="179" y="168"/>
                    </a:lnTo>
                    <a:lnTo>
                      <a:pt x="179" y="168"/>
                    </a:lnTo>
                    <a:lnTo>
                      <a:pt x="179" y="168"/>
                    </a:lnTo>
                    <a:lnTo>
                      <a:pt x="179" y="169"/>
                    </a:lnTo>
                    <a:lnTo>
                      <a:pt x="179" y="169"/>
                    </a:lnTo>
                    <a:lnTo>
                      <a:pt x="179" y="170"/>
                    </a:lnTo>
                    <a:lnTo>
                      <a:pt x="179" y="171"/>
                    </a:lnTo>
                    <a:lnTo>
                      <a:pt x="179" y="171"/>
                    </a:lnTo>
                    <a:lnTo>
                      <a:pt x="178" y="172"/>
                    </a:lnTo>
                    <a:lnTo>
                      <a:pt x="178" y="173"/>
                    </a:lnTo>
                    <a:lnTo>
                      <a:pt x="178" y="174"/>
                    </a:lnTo>
                    <a:lnTo>
                      <a:pt x="178" y="174"/>
                    </a:lnTo>
                    <a:lnTo>
                      <a:pt x="178" y="175"/>
                    </a:lnTo>
                    <a:lnTo>
                      <a:pt x="178" y="175"/>
                    </a:lnTo>
                    <a:lnTo>
                      <a:pt x="177" y="177"/>
                    </a:lnTo>
                    <a:lnTo>
                      <a:pt x="177" y="177"/>
                    </a:lnTo>
                    <a:lnTo>
                      <a:pt x="178" y="177"/>
                    </a:lnTo>
                    <a:lnTo>
                      <a:pt x="178" y="178"/>
                    </a:lnTo>
                    <a:lnTo>
                      <a:pt x="178" y="179"/>
                    </a:lnTo>
                    <a:lnTo>
                      <a:pt x="179" y="180"/>
                    </a:lnTo>
                    <a:lnTo>
                      <a:pt x="179" y="181"/>
                    </a:lnTo>
                    <a:lnTo>
                      <a:pt x="179" y="182"/>
                    </a:lnTo>
                    <a:lnTo>
                      <a:pt x="179" y="183"/>
                    </a:lnTo>
                    <a:lnTo>
                      <a:pt x="179" y="184"/>
                    </a:lnTo>
                    <a:lnTo>
                      <a:pt x="179" y="185"/>
                    </a:lnTo>
                    <a:lnTo>
                      <a:pt x="179" y="186"/>
                    </a:lnTo>
                    <a:lnTo>
                      <a:pt x="179" y="187"/>
                    </a:lnTo>
                    <a:lnTo>
                      <a:pt x="179" y="187"/>
                    </a:lnTo>
                    <a:lnTo>
                      <a:pt x="179" y="188"/>
                    </a:lnTo>
                    <a:lnTo>
                      <a:pt x="179" y="190"/>
                    </a:lnTo>
                    <a:lnTo>
                      <a:pt x="179" y="189"/>
                    </a:lnTo>
                    <a:lnTo>
                      <a:pt x="179" y="190"/>
                    </a:lnTo>
                    <a:lnTo>
                      <a:pt x="179" y="190"/>
                    </a:lnTo>
                    <a:lnTo>
                      <a:pt x="180" y="190"/>
                    </a:lnTo>
                    <a:lnTo>
                      <a:pt x="181" y="192"/>
                    </a:lnTo>
                    <a:lnTo>
                      <a:pt x="181" y="193"/>
                    </a:lnTo>
                    <a:lnTo>
                      <a:pt x="181" y="194"/>
                    </a:lnTo>
                    <a:lnTo>
                      <a:pt x="181" y="195"/>
                    </a:lnTo>
                    <a:lnTo>
                      <a:pt x="181" y="196"/>
                    </a:lnTo>
                    <a:lnTo>
                      <a:pt x="182" y="198"/>
                    </a:lnTo>
                    <a:lnTo>
                      <a:pt x="182" y="198"/>
                    </a:lnTo>
                    <a:lnTo>
                      <a:pt x="183" y="199"/>
                    </a:lnTo>
                    <a:lnTo>
                      <a:pt x="185" y="200"/>
                    </a:lnTo>
                    <a:lnTo>
                      <a:pt x="185" y="200"/>
                    </a:lnTo>
                    <a:lnTo>
                      <a:pt x="185" y="201"/>
                    </a:lnTo>
                    <a:lnTo>
                      <a:pt x="184" y="202"/>
                    </a:lnTo>
                    <a:lnTo>
                      <a:pt x="185" y="203"/>
                    </a:lnTo>
                    <a:lnTo>
                      <a:pt x="185" y="205"/>
                    </a:lnTo>
                    <a:lnTo>
                      <a:pt x="184" y="206"/>
                    </a:lnTo>
                    <a:lnTo>
                      <a:pt x="183" y="208"/>
                    </a:lnTo>
                    <a:lnTo>
                      <a:pt x="183" y="209"/>
                    </a:lnTo>
                    <a:lnTo>
                      <a:pt x="184" y="211"/>
                    </a:lnTo>
                    <a:lnTo>
                      <a:pt x="184" y="214"/>
                    </a:lnTo>
                    <a:lnTo>
                      <a:pt x="185" y="215"/>
                    </a:lnTo>
                    <a:lnTo>
                      <a:pt x="180" y="215"/>
                    </a:lnTo>
                    <a:lnTo>
                      <a:pt x="178" y="215"/>
                    </a:lnTo>
                    <a:lnTo>
                      <a:pt x="177" y="215"/>
                    </a:lnTo>
                    <a:lnTo>
                      <a:pt x="176" y="215"/>
                    </a:lnTo>
                    <a:lnTo>
                      <a:pt x="173" y="216"/>
                    </a:lnTo>
                    <a:lnTo>
                      <a:pt x="170" y="216"/>
                    </a:lnTo>
                    <a:lnTo>
                      <a:pt x="170" y="216"/>
                    </a:lnTo>
                    <a:lnTo>
                      <a:pt x="169" y="216"/>
                    </a:lnTo>
                    <a:lnTo>
                      <a:pt x="168" y="216"/>
                    </a:lnTo>
                    <a:lnTo>
                      <a:pt x="168" y="217"/>
                    </a:lnTo>
                    <a:lnTo>
                      <a:pt x="167" y="217"/>
                    </a:lnTo>
                    <a:lnTo>
                      <a:pt x="160" y="217"/>
                    </a:lnTo>
                    <a:lnTo>
                      <a:pt x="159" y="217"/>
                    </a:lnTo>
                    <a:lnTo>
                      <a:pt x="155" y="217"/>
                    </a:lnTo>
                    <a:lnTo>
                      <a:pt x="154" y="217"/>
                    </a:lnTo>
                    <a:lnTo>
                      <a:pt x="152" y="218"/>
                    </a:lnTo>
                    <a:lnTo>
                      <a:pt x="152" y="218"/>
                    </a:lnTo>
                    <a:lnTo>
                      <a:pt x="152" y="218"/>
                    </a:lnTo>
                    <a:lnTo>
                      <a:pt x="151" y="218"/>
                    </a:lnTo>
                    <a:lnTo>
                      <a:pt x="150" y="218"/>
                    </a:lnTo>
                    <a:lnTo>
                      <a:pt x="149" y="218"/>
                    </a:lnTo>
                    <a:lnTo>
                      <a:pt x="148" y="218"/>
                    </a:lnTo>
                    <a:lnTo>
                      <a:pt x="146" y="218"/>
                    </a:lnTo>
                    <a:lnTo>
                      <a:pt x="145" y="218"/>
                    </a:lnTo>
                    <a:lnTo>
                      <a:pt x="144" y="218"/>
                    </a:lnTo>
                    <a:lnTo>
                      <a:pt x="142" y="218"/>
                    </a:lnTo>
                    <a:lnTo>
                      <a:pt x="142" y="219"/>
                    </a:lnTo>
                    <a:lnTo>
                      <a:pt x="141" y="219"/>
                    </a:lnTo>
                    <a:lnTo>
                      <a:pt x="141" y="219"/>
                    </a:lnTo>
                    <a:lnTo>
                      <a:pt x="140" y="219"/>
                    </a:lnTo>
                    <a:lnTo>
                      <a:pt x="140" y="219"/>
                    </a:lnTo>
                    <a:lnTo>
                      <a:pt x="139" y="219"/>
                    </a:lnTo>
                    <a:lnTo>
                      <a:pt x="138" y="219"/>
                    </a:lnTo>
                    <a:lnTo>
                      <a:pt x="137" y="219"/>
                    </a:lnTo>
                    <a:lnTo>
                      <a:pt x="136" y="219"/>
                    </a:lnTo>
                    <a:lnTo>
                      <a:pt x="135" y="219"/>
                    </a:lnTo>
                    <a:lnTo>
                      <a:pt x="134" y="219"/>
                    </a:lnTo>
                    <a:lnTo>
                      <a:pt x="134" y="219"/>
                    </a:lnTo>
                    <a:lnTo>
                      <a:pt x="133" y="219"/>
                    </a:lnTo>
                    <a:lnTo>
                      <a:pt x="132" y="219"/>
                    </a:lnTo>
                    <a:lnTo>
                      <a:pt x="131" y="219"/>
                    </a:lnTo>
                    <a:lnTo>
                      <a:pt x="131" y="220"/>
                    </a:lnTo>
                    <a:lnTo>
                      <a:pt x="130" y="220"/>
                    </a:lnTo>
                    <a:lnTo>
                      <a:pt x="130" y="220"/>
                    </a:lnTo>
                    <a:lnTo>
                      <a:pt x="129" y="220"/>
                    </a:lnTo>
                    <a:lnTo>
                      <a:pt x="128" y="220"/>
                    </a:lnTo>
                    <a:lnTo>
                      <a:pt x="128" y="220"/>
                    </a:lnTo>
                    <a:lnTo>
                      <a:pt x="127" y="220"/>
                    </a:lnTo>
                    <a:lnTo>
                      <a:pt x="126" y="220"/>
                    </a:lnTo>
                    <a:lnTo>
                      <a:pt x="125" y="220"/>
                    </a:lnTo>
                    <a:lnTo>
                      <a:pt x="125" y="220"/>
                    </a:lnTo>
                    <a:lnTo>
                      <a:pt x="124" y="220"/>
                    </a:lnTo>
                    <a:lnTo>
                      <a:pt x="122" y="220"/>
                    </a:lnTo>
                    <a:lnTo>
                      <a:pt x="122" y="220"/>
                    </a:lnTo>
                    <a:lnTo>
                      <a:pt x="121" y="220"/>
                    </a:lnTo>
                    <a:lnTo>
                      <a:pt x="120" y="220"/>
                    </a:lnTo>
                    <a:lnTo>
                      <a:pt x="119" y="220"/>
                    </a:lnTo>
                    <a:lnTo>
                      <a:pt x="119" y="220"/>
                    </a:lnTo>
                    <a:lnTo>
                      <a:pt x="118" y="220"/>
                    </a:lnTo>
                    <a:lnTo>
                      <a:pt x="116" y="220"/>
                    </a:lnTo>
                    <a:lnTo>
                      <a:pt x="116" y="220"/>
                    </a:lnTo>
                    <a:lnTo>
                      <a:pt x="115" y="220"/>
                    </a:lnTo>
                    <a:lnTo>
                      <a:pt x="114" y="220"/>
                    </a:lnTo>
                    <a:lnTo>
                      <a:pt x="114" y="220"/>
                    </a:lnTo>
                    <a:lnTo>
                      <a:pt x="113" y="220"/>
                    </a:lnTo>
                    <a:lnTo>
                      <a:pt x="111" y="220"/>
                    </a:lnTo>
                    <a:lnTo>
                      <a:pt x="111" y="220"/>
                    </a:lnTo>
                    <a:lnTo>
                      <a:pt x="110" y="220"/>
                    </a:lnTo>
                    <a:lnTo>
                      <a:pt x="108" y="220"/>
                    </a:lnTo>
                    <a:lnTo>
                      <a:pt x="106" y="220"/>
                    </a:lnTo>
                    <a:lnTo>
                      <a:pt x="105" y="220"/>
                    </a:lnTo>
                    <a:lnTo>
                      <a:pt x="104" y="220"/>
                    </a:lnTo>
                    <a:lnTo>
                      <a:pt x="102" y="220"/>
                    </a:lnTo>
                    <a:lnTo>
                      <a:pt x="99" y="220"/>
                    </a:lnTo>
                    <a:lnTo>
                      <a:pt x="98" y="220"/>
                    </a:lnTo>
                    <a:lnTo>
                      <a:pt x="97" y="220"/>
                    </a:lnTo>
                    <a:lnTo>
                      <a:pt x="97" y="220"/>
                    </a:lnTo>
                    <a:lnTo>
                      <a:pt x="93" y="221"/>
                    </a:lnTo>
                    <a:lnTo>
                      <a:pt x="92" y="221"/>
                    </a:lnTo>
                    <a:lnTo>
                      <a:pt x="90" y="221"/>
                    </a:lnTo>
                    <a:lnTo>
                      <a:pt x="87" y="221"/>
                    </a:lnTo>
                    <a:lnTo>
                      <a:pt x="84" y="221"/>
                    </a:lnTo>
                    <a:lnTo>
                      <a:pt x="85" y="221"/>
                    </a:lnTo>
                    <a:lnTo>
                      <a:pt x="84" y="220"/>
                    </a:lnTo>
                    <a:lnTo>
                      <a:pt x="84" y="220"/>
                    </a:lnTo>
                    <a:lnTo>
                      <a:pt x="84" y="220"/>
                    </a:lnTo>
                    <a:lnTo>
                      <a:pt x="84" y="219"/>
                    </a:lnTo>
                    <a:lnTo>
                      <a:pt x="83" y="218"/>
                    </a:lnTo>
                    <a:lnTo>
                      <a:pt x="83" y="217"/>
                    </a:lnTo>
                    <a:lnTo>
                      <a:pt x="82" y="217"/>
                    </a:lnTo>
                    <a:lnTo>
                      <a:pt x="82" y="217"/>
                    </a:lnTo>
                    <a:lnTo>
                      <a:pt x="82" y="216"/>
                    </a:lnTo>
                    <a:lnTo>
                      <a:pt x="81" y="215"/>
                    </a:lnTo>
                    <a:lnTo>
                      <a:pt x="81" y="215"/>
                    </a:lnTo>
                    <a:lnTo>
                      <a:pt x="80" y="215"/>
                    </a:lnTo>
                    <a:lnTo>
                      <a:pt x="80" y="214"/>
                    </a:lnTo>
                    <a:lnTo>
                      <a:pt x="80" y="214"/>
                    </a:lnTo>
                    <a:lnTo>
                      <a:pt x="79" y="214"/>
                    </a:lnTo>
                    <a:lnTo>
                      <a:pt x="78" y="214"/>
                    </a:lnTo>
                    <a:lnTo>
                      <a:pt x="78" y="214"/>
                    </a:lnTo>
                    <a:lnTo>
                      <a:pt x="77" y="214"/>
                    </a:lnTo>
                    <a:lnTo>
                      <a:pt x="76" y="214"/>
                    </a:lnTo>
                    <a:lnTo>
                      <a:pt x="75" y="214"/>
                    </a:lnTo>
                    <a:lnTo>
                      <a:pt x="75" y="214"/>
                    </a:lnTo>
                    <a:lnTo>
                      <a:pt x="75" y="213"/>
                    </a:lnTo>
                    <a:lnTo>
                      <a:pt x="74" y="213"/>
                    </a:lnTo>
                    <a:lnTo>
                      <a:pt x="73" y="213"/>
                    </a:lnTo>
                    <a:lnTo>
                      <a:pt x="72" y="213"/>
                    </a:lnTo>
                    <a:lnTo>
                      <a:pt x="72" y="213"/>
                    </a:lnTo>
                    <a:lnTo>
                      <a:pt x="72" y="212"/>
                    </a:lnTo>
                    <a:lnTo>
                      <a:pt x="71" y="212"/>
                    </a:lnTo>
                    <a:lnTo>
                      <a:pt x="70" y="212"/>
                    </a:lnTo>
                    <a:lnTo>
                      <a:pt x="70" y="211"/>
                    </a:lnTo>
                    <a:lnTo>
                      <a:pt x="69" y="211"/>
                    </a:lnTo>
                    <a:lnTo>
                      <a:pt x="69" y="211"/>
                    </a:lnTo>
                    <a:lnTo>
                      <a:pt x="69" y="211"/>
                    </a:lnTo>
                    <a:lnTo>
                      <a:pt x="69" y="210"/>
                    </a:lnTo>
                    <a:lnTo>
                      <a:pt x="69" y="209"/>
                    </a:lnTo>
                    <a:lnTo>
                      <a:pt x="69" y="208"/>
                    </a:lnTo>
                    <a:lnTo>
                      <a:pt x="69" y="208"/>
                    </a:lnTo>
                    <a:lnTo>
                      <a:pt x="69" y="206"/>
                    </a:lnTo>
                    <a:lnTo>
                      <a:pt x="68" y="206"/>
                    </a:lnTo>
                    <a:lnTo>
                      <a:pt x="68" y="205"/>
                    </a:lnTo>
                    <a:lnTo>
                      <a:pt x="68" y="205"/>
                    </a:lnTo>
                    <a:lnTo>
                      <a:pt x="68" y="205"/>
                    </a:lnTo>
                    <a:lnTo>
                      <a:pt x="67" y="204"/>
                    </a:lnTo>
                    <a:lnTo>
                      <a:pt x="67" y="203"/>
                    </a:lnTo>
                    <a:lnTo>
                      <a:pt x="66" y="203"/>
                    </a:lnTo>
                    <a:lnTo>
                      <a:pt x="66" y="203"/>
                    </a:lnTo>
                    <a:lnTo>
                      <a:pt x="66" y="202"/>
                    </a:lnTo>
                    <a:lnTo>
                      <a:pt x="66" y="202"/>
                    </a:lnTo>
                    <a:lnTo>
                      <a:pt x="66" y="201"/>
                    </a:lnTo>
                    <a:lnTo>
                      <a:pt x="66" y="200"/>
                    </a:lnTo>
                    <a:lnTo>
                      <a:pt x="66" y="199"/>
                    </a:lnTo>
                    <a:lnTo>
                      <a:pt x="65" y="199"/>
                    </a:lnTo>
                    <a:lnTo>
                      <a:pt x="65" y="199"/>
                    </a:lnTo>
                    <a:lnTo>
                      <a:pt x="64" y="197"/>
                    </a:lnTo>
                    <a:lnTo>
                      <a:pt x="64" y="196"/>
                    </a:lnTo>
                    <a:lnTo>
                      <a:pt x="64" y="195"/>
                    </a:lnTo>
                    <a:lnTo>
                      <a:pt x="63" y="195"/>
                    </a:lnTo>
                    <a:lnTo>
                      <a:pt x="64" y="195"/>
                    </a:lnTo>
                    <a:lnTo>
                      <a:pt x="64" y="194"/>
                    </a:lnTo>
                    <a:lnTo>
                      <a:pt x="64" y="193"/>
                    </a:lnTo>
                    <a:lnTo>
                      <a:pt x="63" y="191"/>
                    </a:lnTo>
                    <a:lnTo>
                      <a:pt x="64" y="190"/>
                    </a:lnTo>
                    <a:lnTo>
                      <a:pt x="65" y="190"/>
                    </a:lnTo>
                    <a:lnTo>
                      <a:pt x="65" y="190"/>
                    </a:lnTo>
                    <a:lnTo>
                      <a:pt x="66" y="189"/>
                    </a:lnTo>
                    <a:lnTo>
                      <a:pt x="66" y="188"/>
                    </a:lnTo>
                    <a:lnTo>
                      <a:pt x="66" y="188"/>
                    </a:lnTo>
                    <a:lnTo>
                      <a:pt x="67" y="187"/>
                    </a:lnTo>
                    <a:lnTo>
                      <a:pt x="68" y="186"/>
                    </a:lnTo>
                    <a:lnTo>
                      <a:pt x="68" y="185"/>
                    </a:lnTo>
                    <a:lnTo>
                      <a:pt x="67" y="184"/>
                    </a:lnTo>
                    <a:lnTo>
                      <a:pt x="67" y="183"/>
                    </a:lnTo>
                    <a:lnTo>
                      <a:pt x="66" y="183"/>
                    </a:lnTo>
                    <a:lnTo>
                      <a:pt x="65" y="182"/>
                    </a:lnTo>
                    <a:lnTo>
                      <a:pt x="64" y="181"/>
                    </a:lnTo>
                    <a:lnTo>
                      <a:pt x="63" y="181"/>
                    </a:lnTo>
                    <a:lnTo>
                      <a:pt x="63" y="181"/>
                    </a:lnTo>
                    <a:lnTo>
                      <a:pt x="63" y="180"/>
                    </a:lnTo>
                    <a:lnTo>
                      <a:pt x="62" y="180"/>
                    </a:lnTo>
                    <a:lnTo>
                      <a:pt x="63" y="180"/>
                    </a:lnTo>
                    <a:lnTo>
                      <a:pt x="63" y="178"/>
                    </a:lnTo>
                    <a:lnTo>
                      <a:pt x="63" y="177"/>
                    </a:lnTo>
                    <a:lnTo>
                      <a:pt x="63" y="177"/>
                    </a:lnTo>
                    <a:lnTo>
                      <a:pt x="62" y="176"/>
                    </a:lnTo>
                    <a:lnTo>
                      <a:pt x="61" y="175"/>
                    </a:lnTo>
                    <a:lnTo>
                      <a:pt x="61" y="175"/>
                    </a:lnTo>
                    <a:lnTo>
                      <a:pt x="62" y="175"/>
                    </a:lnTo>
                    <a:lnTo>
                      <a:pt x="62" y="174"/>
                    </a:lnTo>
                    <a:lnTo>
                      <a:pt x="62" y="174"/>
                    </a:lnTo>
                    <a:lnTo>
                      <a:pt x="62" y="173"/>
                    </a:lnTo>
                    <a:lnTo>
                      <a:pt x="62" y="172"/>
                    </a:lnTo>
                    <a:lnTo>
                      <a:pt x="61" y="172"/>
                    </a:lnTo>
                    <a:lnTo>
                      <a:pt x="61" y="171"/>
                    </a:lnTo>
                    <a:lnTo>
                      <a:pt x="60" y="171"/>
                    </a:lnTo>
                    <a:lnTo>
                      <a:pt x="60" y="171"/>
                    </a:lnTo>
                    <a:lnTo>
                      <a:pt x="61" y="170"/>
                    </a:lnTo>
                    <a:lnTo>
                      <a:pt x="61" y="169"/>
                    </a:lnTo>
                    <a:lnTo>
                      <a:pt x="61" y="168"/>
                    </a:lnTo>
                    <a:lnTo>
                      <a:pt x="60" y="168"/>
                    </a:lnTo>
                    <a:lnTo>
                      <a:pt x="60" y="168"/>
                    </a:lnTo>
                    <a:lnTo>
                      <a:pt x="60" y="167"/>
                    </a:lnTo>
                    <a:lnTo>
                      <a:pt x="60" y="166"/>
                    </a:lnTo>
                    <a:lnTo>
                      <a:pt x="60" y="165"/>
                    </a:lnTo>
                    <a:lnTo>
                      <a:pt x="59" y="165"/>
                    </a:lnTo>
                    <a:lnTo>
                      <a:pt x="60" y="163"/>
                    </a:lnTo>
                    <a:lnTo>
                      <a:pt x="59" y="162"/>
                    </a:lnTo>
                    <a:lnTo>
                      <a:pt x="60" y="162"/>
                    </a:lnTo>
                    <a:lnTo>
                      <a:pt x="60" y="162"/>
                    </a:lnTo>
                    <a:lnTo>
                      <a:pt x="60" y="161"/>
                    </a:lnTo>
                    <a:lnTo>
                      <a:pt x="60" y="160"/>
                    </a:lnTo>
                    <a:lnTo>
                      <a:pt x="60" y="159"/>
                    </a:lnTo>
                    <a:lnTo>
                      <a:pt x="59" y="159"/>
                    </a:lnTo>
                    <a:lnTo>
                      <a:pt x="59" y="158"/>
                    </a:lnTo>
                    <a:lnTo>
                      <a:pt x="59" y="157"/>
                    </a:lnTo>
                    <a:lnTo>
                      <a:pt x="58" y="156"/>
                    </a:lnTo>
                    <a:lnTo>
                      <a:pt x="58" y="156"/>
                    </a:lnTo>
                    <a:lnTo>
                      <a:pt x="58" y="156"/>
                    </a:lnTo>
                    <a:lnTo>
                      <a:pt x="58" y="155"/>
                    </a:lnTo>
                    <a:lnTo>
                      <a:pt x="57" y="154"/>
                    </a:lnTo>
                    <a:lnTo>
                      <a:pt x="57" y="153"/>
                    </a:lnTo>
                    <a:lnTo>
                      <a:pt x="57" y="153"/>
                    </a:lnTo>
                    <a:lnTo>
                      <a:pt x="57" y="153"/>
                    </a:lnTo>
                    <a:lnTo>
                      <a:pt x="56" y="153"/>
                    </a:lnTo>
                    <a:lnTo>
                      <a:pt x="56" y="152"/>
                    </a:lnTo>
                    <a:lnTo>
                      <a:pt x="54" y="151"/>
                    </a:lnTo>
                    <a:lnTo>
                      <a:pt x="54" y="150"/>
                    </a:lnTo>
                    <a:lnTo>
                      <a:pt x="54" y="150"/>
                    </a:lnTo>
                    <a:lnTo>
                      <a:pt x="54" y="150"/>
                    </a:lnTo>
                    <a:lnTo>
                      <a:pt x="53" y="150"/>
                    </a:lnTo>
                    <a:lnTo>
                      <a:pt x="53" y="149"/>
                    </a:lnTo>
                    <a:lnTo>
                      <a:pt x="52" y="148"/>
                    </a:lnTo>
                    <a:lnTo>
                      <a:pt x="51" y="148"/>
                    </a:lnTo>
                    <a:lnTo>
                      <a:pt x="51" y="147"/>
                    </a:lnTo>
                    <a:lnTo>
                      <a:pt x="49" y="147"/>
                    </a:lnTo>
                    <a:lnTo>
                      <a:pt x="48" y="147"/>
                    </a:lnTo>
                    <a:lnTo>
                      <a:pt x="48" y="147"/>
                    </a:lnTo>
                    <a:lnTo>
                      <a:pt x="47" y="147"/>
                    </a:lnTo>
                    <a:lnTo>
                      <a:pt x="47" y="146"/>
                    </a:lnTo>
                    <a:lnTo>
                      <a:pt x="46" y="145"/>
                    </a:lnTo>
                    <a:lnTo>
                      <a:pt x="45" y="145"/>
                    </a:lnTo>
                    <a:lnTo>
                      <a:pt x="45" y="145"/>
                    </a:lnTo>
                    <a:lnTo>
                      <a:pt x="44" y="144"/>
                    </a:lnTo>
                    <a:lnTo>
                      <a:pt x="43" y="144"/>
                    </a:lnTo>
                    <a:lnTo>
                      <a:pt x="43" y="143"/>
                    </a:lnTo>
                    <a:lnTo>
                      <a:pt x="42" y="143"/>
                    </a:lnTo>
                    <a:lnTo>
                      <a:pt x="42" y="142"/>
                    </a:lnTo>
                    <a:lnTo>
                      <a:pt x="42" y="142"/>
                    </a:lnTo>
                    <a:lnTo>
                      <a:pt x="41" y="142"/>
                    </a:lnTo>
                    <a:lnTo>
                      <a:pt x="40" y="141"/>
                    </a:lnTo>
                    <a:lnTo>
                      <a:pt x="39" y="141"/>
                    </a:lnTo>
                    <a:lnTo>
                      <a:pt x="39" y="140"/>
                    </a:lnTo>
                    <a:lnTo>
                      <a:pt x="38" y="139"/>
                    </a:lnTo>
                    <a:lnTo>
                      <a:pt x="37" y="139"/>
                    </a:lnTo>
                    <a:lnTo>
                      <a:pt x="37" y="138"/>
                    </a:lnTo>
                    <a:lnTo>
                      <a:pt x="36" y="138"/>
                    </a:lnTo>
                    <a:lnTo>
                      <a:pt x="36" y="138"/>
                    </a:lnTo>
                    <a:lnTo>
                      <a:pt x="36" y="137"/>
                    </a:lnTo>
                    <a:lnTo>
                      <a:pt x="36" y="136"/>
                    </a:lnTo>
                    <a:lnTo>
                      <a:pt x="36" y="135"/>
                    </a:lnTo>
                    <a:lnTo>
                      <a:pt x="36" y="135"/>
                    </a:lnTo>
                    <a:lnTo>
                      <a:pt x="36" y="135"/>
                    </a:lnTo>
                    <a:lnTo>
                      <a:pt x="36" y="135"/>
                    </a:lnTo>
                    <a:lnTo>
                      <a:pt x="36" y="134"/>
                    </a:lnTo>
                    <a:lnTo>
                      <a:pt x="36" y="133"/>
                    </a:lnTo>
                    <a:lnTo>
                      <a:pt x="36" y="132"/>
                    </a:lnTo>
                    <a:lnTo>
                      <a:pt x="35" y="132"/>
                    </a:lnTo>
                    <a:lnTo>
                      <a:pt x="34" y="131"/>
                    </a:lnTo>
                    <a:lnTo>
                      <a:pt x="33" y="131"/>
                    </a:lnTo>
                    <a:lnTo>
                      <a:pt x="32" y="130"/>
                    </a:lnTo>
                    <a:lnTo>
                      <a:pt x="31" y="130"/>
                    </a:lnTo>
                    <a:lnTo>
                      <a:pt x="30" y="130"/>
                    </a:lnTo>
                    <a:lnTo>
                      <a:pt x="30" y="129"/>
                    </a:lnTo>
                    <a:lnTo>
                      <a:pt x="30" y="129"/>
                    </a:lnTo>
                    <a:lnTo>
                      <a:pt x="30" y="129"/>
                    </a:lnTo>
                    <a:lnTo>
                      <a:pt x="29" y="129"/>
                    </a:lnTo>
                    <a:lnTo>
                      <a:pt x="29" y="129"/>
                    </a:lnTo>
                    <a:lnTo>
                      <a:pt x="28" y="129"/>
                    </a:lnTo>
                    <a:lnTo>
                      <a:pt x="27" y="129"/>
                    </a:lnTo>
                    <a:lnTo>
                      <a:pt x="26" y="129"/>
                    </a:lnTo>
                    <a:lnTo>
                      <a:pt x="25" y="128"/>
                    </a:lnTo>
                    <a:lnTo>
                      <a:pt x="25" y="128"/>
                    </a:lnTo>
                    <a:lnTo>
                      <a:pt x="24" y="127"/>
                    </a:lnTo>
                    <a:lnTo>
                      <a:pt x="24" y="126"/>
                    </a:lnTo>
                    <a:lnTo>
                      <a:pt x="23" y="126"/>
                    </a:lnTo>
                    <a:lnTo>
                      <a:pt x="22" y="126"/>
                    </a:lnTo>
                    <a:lnTo>
                      <a:pt x="22" y="125"/>
                    </a:lnTo>
                    <a:lnTo>
                      <a:pt x="22" y="123"/>
                    </a:lnTo>
                    <a:lnTo>
                      <a:pt x="21" y="123"/>
                    </a:lnTo>
                    <a:lnTo>
                      <a:pt x="21" y="123"/>
                    </a:lnTo>
                    <a:lnTo>
                      <a:pt x="21" y="123"/>
                    </a:lnTo>
                    <a:lnTo>
                      <a:pt x="20" y="123"/>
                    </a:lnTo>
                    <a:lnTo>
                      <a:pt x="19" y="123"/>
                    </a:lnTo>
                    <a:lnTo>
                      <a:pt x="19" y="123"/>
                    </a:lnTo>
                    <a:lnTo>
                      <a:pt x="18" y="123"/>
                    </a:lnTo>
                    <a:lnTo>
                      <a:pt x="18" y="122"/>
                    </a:lnTo>
                    <a:lnTo>
                      <a:pt x="17" y="123"/>
                    </a:lnTo>
                    <a:lnTo>
                      <a:pt x="16" y="123"/>
                    </a:lnTo>
                    <a:lnTo>
                      <a:pt x="15" y="122"/>
                    </a:lnTo>
                    <a:lnTo>
                      <a:pt x="15" y="122"/>
                    </a:lnTo>
                    <a:lnTo>
                      <a:pt x="14" y="122"/>
                    </a:lnTo>
                    <a:lnTo>
                      <a:pt x="14" y="122"/>
                    </a:lnTo>
                    <a:lnTo>
                      <a:pt x="14" y="123"/>
                    </a:lnTo>
                    <a:lnTo>
                      <a:pt x="14" y="122"/>
                    </a:lnTo>
                    <a:lnTo>
                      <a:pt x="14" y="121"/>
                    </a:lnTo>
                    <a:lnTo>
                      <a:pt x="13" y="121"/>
                    </a:lnTo>
                    <a:lnTo>
                      <a:pt x="13" y="120"/>
                    </a:lnTo>
                    <a:lnTo>
                      <a:pt x="12" y="120"/>
                    </a:lnTo>
                    <a:lnTo>
                      <a:pt x="12" y="120"/>
                    </a:lnTo>
                    <a:lnTo>
                      <a:pt x="12" y="120"/>
                    </a:lnTo>
                    <a:lnTo>
                      <a:pt x="11" y="120"/>
                    </a:lnTo>
                    <a:lnTo>
                      <a:pt x="11" y="119"/>
                    </a:lnTo>
                    <a:lnTo>
                      <a:pt x="11" y="118"/>
                    </a:lnTo>
                    <a:lnTo>
                      <a:pt x="10" y="118"/>
                    </a:lnTo>
                    <a:lnTo>
                      <a:pt x="10" y="117"/>
                    </a:lnTo>
                    <a:lnTo>
                      <a:pt x="9" y="117"/>
                    </a:lnTo>
                    <a:lnTo>
                      <a:pt x="9" y="117"/>
                    </a:lnTo>
                    <a:lnTo>
                      <a:pt x="9" y="116"/>
                    </a:lnTo>
                    <a:lnTo>
                      <a:pt x="8" y="115"/>
                    </a:lnTo>
                    <a:lnTo>
                      <a:pt x="7" y="115"/>
                    </a:lnTo>
                    <a:lnTo>
                      <a:pt x="6" y="115"/>
                    </a:lnTo>
                    <a:lnTo>
                      <a:pt x="6" y="114"/>
                    </a:lnTo>
                    <a:lnTo>
                      <a:pt x="6" y="114"/>
                    </a:lnTo>
                    <a:lnTo>
                      <a:pt x="5" y="114"/>
                    </a:lnTo>
                    <a:lnTo>
                      <a:pt x="5" y="114"/>
                    </a:lnTo>
                    <a:lnTo>
                      <a:pt x="4" y="114"/>
                    </a:lnTo>
                    <a:lnTo>
                      <a:pt x="4" y="113"/>
                    </a:lnTo>
                    <a:lnTo>
                      <a:pt x="4" y="112"/>
                    </a:lnTo>
                    <a:lnTo>
                      <a:pt x="4" y="111"/>
                    </a:lnTo>
                    <a:lnTo>
                      <a:pt x="5" y="111"/>
                    </a:lnTo>
                    <a:lnTo>
                      <a:pt x="5" y="111"/>
                    </a:lnTo>
                    <a:lnTo>
                      <a:pt x="5" y="110"/>
                    </a:lnTo>
                    <a:lnTo>
                      <a:pt x="6" y="109"/>
                    </a:lnTo>
                    <a:lnTo>
                      <a:pt x="6" y="108"/>
                    </a:lnTo>
                    <a:lnTo>
                      <a:pt x="6" y="108"/>
                    </a:lnTo>
                    <a:lnTo>
                      <a:pt x="6" y="108"/>
                    </a:lnTo>
                    <a:lnTo>
                      <a:pt x="6" y="107"/>
                    </a:lnTo>
                    <a:lnTo>
                      <a:pt x="5" y="106"/>
                    </a:lnTo>
                    <a:lnTo>
                      <a:pt x="6" y="105"/>
                    </a:lnTo>
                    <a:lnTo>
                      <a:pt x="6" y="104"/>
                    </a:lnTo>
                    <a:lnTo>
                      <a:pt x="6" y="103"/>
                    </a:lnTo>
                    <a:lnTo>
                      <a:pt x="6" y="102"/>
                    </a:lnTo>
                    <a:lnTo>
                      <a:pt x="5" y="102"/>
                    </a:lnTo>
                    <a:lnTo>
                      <a:pt x="5" y="101"/>
                    </a:lnTo>
                    <a:lnTo>
                      <a:pt x="5" y="100"/>
                    </a:lnTo>
                    <a:lnTo>
                      <a:pt x="6" y="99"/>
                    </a:lnTo>
                    <a:lnTo>
                      <a:pt x="5" y="99"/>
                    </a:lnTo>
                    <a:lnTo>
                      <a:pt x="5" y="99"/>
                    </a:lnTo>
                    <a:lnTo>
                      <a:pt x="4" y="99"/>
                    </a:lnTo>
                    <a:lnTo>
                      <a:pt x="3" y="98"/>
                    </a:lnTo>
                    <a:lnTo>
                      <a:pt x="3" y="97"/>
                    </a:lnTo>
                    <a:lnTo>
                      <a:pt x="4" y="97"/>
                    </a:lnTo>
                    <a:lnTo>
                      <a:pt x="5" y="96"/>
                    </a:lnTo>
                    <a:lnTo>
                      <a:pt x="5" y="96"/>
                    </a:lnTo>
                    <a:lnTo>
                      <a:pt x="6" y="95"/>
                    </a:lnTo>
                    <a:lnTo>
                      <a:pt x="6" y="95"/>
                    </a:lnTo>
                    <a:lnTo>
                      <a:pt x="6" y="94"/>
                    </a:lnTo>
                    <a:lnTo>
                      <a:pt x="6" y="93"/>
                    </a:lnTo>
                    <a:lnTo>
                      <a:pt x="6" y="93"/>
                    </a:lnTo>
                    <a:lnTo>
                      <a:pt x="6" y="92"/>
                    </a:lnTo>
                    <a:lnTo>
                      <a:pt x="5" y="92"/>
                    </a:lnTo>
                    <a:lnTo>
                      <a:pt x="5" y="91"/>
                    </a:lnTo>
                    <a:lnTo>
                      <a:pt x="5" y="90"/>
                    </a:lnTo>
                    <a:lnTo>
                      <a:pt x="6" y="90"/>
                    </a:lnTo>
                    <a:lnTo>
                      <a:pt x="6" y="90"/>
                    </a:lnTo>
                    <a:lnTo>
                      <a:pt x="5" y="90"/>
                    </a:lnTo>
                    <a:lnTo>
                      <a:pt x="5" y="88"/>
                    </a:lnTo>
                    <a:lnTo>
                      <a:pt x="6" y="87"/>
                    </a:lnTo>
                    <a:lnTo>
                      <a:pt x="5" y="87"/>
                    </a:lnTo>
                    <a:lnTo>
                      <a:pt x="5" y="86"/>
                    </a:lnTo>
                    <a:lnTo>
                      <a:pt x="6" y="86"/>
                    </a:lnTo>
                    <a:lnTo>
                      <a:pt x="6" y="85"/>
                    </a:lnTo>
                    <a:lnTo>
                      <a:pt x="6" y="85"/>
                    </a:lnTo>
                    <a:lnTo>
                      <a:pt x="6" y="84"/>
                    </a:lnTo>
                    <a:lnTo>
                      <a:pt x="7" y="84"/>
                    </a:lnTo>
                    <a:lnTo>
                      <a:pt x="7" y="84"/>
                    </a:lnTo>
                    <a:lnTo>
                      <a:pt x="7" y="84"/>
                    </a:lnTo>
                    <a:lnTo>
                      <a:pt x="7" y="83"/>
                    </a:lnTo>
                    <a:lnTo>
                      <a:pt x="8" y="82"/>
                    </a:lnTo>
                    <a:lnTo>
                      <a:pt x="8" y="81"/>
                    </a:lnTo>
                    <a:lnTo>
                      <a:pt x="9" y="81"/>
                    </a:lnTo>
                    <a:lnTo>
                      <a:pt x="9" y="81"/>
                    </a:lnTo>
                    <a:lnTo>
                      <a:pt x="9" y="80"/>
                    </a:lnTo>
                    <a:lnTo>
                      <a:pt x="9" y="80"/>
                    </a:lnTo>
                    <a:lnTo>
                      <a:pt x="9" y="79"/>
                    </a:lnTo>
                    <a:lnTo>
                      <a:pt x="9" y="78"/>
                    </a:lnTo>
                    <a:lnTo>
                      <a:pt x="9" y="78"/>
                    </a:lnTo>
                    <a:lnTo>
                      <a:pt x="9" y="78"/>
                    </a:lnTo>
                    <a:lnTo>
                      <a:pt x="8" y="78"/>
                    </a:lnTo>
                    <a:lnTo>
                      <a:pt x="8" y="77"/>
                    </a:lnTo>
                    <a:lnTo>
                      <a:pt x="7" y="77"/>
                    </a:lnTo>
                    <a:lnTo>
                      <a:pt x="7" y="77"/>
                    </a:lnTo>
                    <a:lnTo>
                      <a:pt x="7" y="76"/>
                    </a:lnTo>
                    <a:lnTo>
                      <a:pt x="6" y="76"/>
                    </a:lnTo>
                    <a:lnTo>
                      <a:pt x="6" y="75"/>
                    </a:lnTo>
                    <a:lnTo>
                      <a:pt x="6" y="75"/>
                    </a:lnTo>
                    <a:lnTo>
                      <a:pt x="6" y="74"/>
                    </a:lnTo>
                    <a:lnTo>
                      <a:pt x="6" y="73"/>
                    </a:lnTo>
                    <a:lnTo>
                      <a:pt x="5" y="73"/>
                    </a:lnTo>
                    <a:lnTo>
                      <a:pt x="4" y="72"/>
                    </a:lnTo>
                    <a:lnTo>
                      <a:pt x="3" y="72"/>
                    </a:lnTo>
                    <a:lnTo>
                      <a:pt x="3" y="72"/>
                    </a:lnTo>
                    <a:lnTo>
                      <a:pt x="3" y="73"/>
                    </a:lnTo>
                    <a:lnTo>
                      <a:pt x="3" y="73"/>
                    </a:lnTo>
                    <a:lnTo>
                      <a:pt x="3" y="72"/>
                    </a:lnTo>
                    <a:lnTo>
                      <a:pt x="2" y="72"/>
                    </a:lnTo>
                    <a:lnTo>
                      <a:pt x="1" y="72"/>
                    </a:lnTo>
                    <a:lnTo>
                      <a:pt x="0" y="72"/>
                    </a:lnTo>
                    <a:lnTo>
                      <a:pt x="0" y="72"/>
                    </a:lnTo>
                    <a:lnTo>
                      <a:pt x="0" y="71"/>
                    </a:lnTo>
                    <a:lnTo>
                      <a:pt x="0" y="70"/>
                    </a:lnTo>
                    <a:lnTo>
                      <a:pt x="0" y="69"/>
                    </a:lnTo>
                    <a:lnTo>
                      <a:pt x="0" y="6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8" name="Freeform 366"/>
              <p:cNvSpPr>
                <a:spLocks/>
              </p:cNvSpPr>
              <p:nvPr/>
            </p:nvSpPr>
            <p:spPr bwMode="auto">
              <a:xfrm>
                <a:off x="4403" y="1094"/>
                <a:ext cx="201" cy="221"/>
              </a:xfrm>
              <a:custGeom>
                <a:avLst/>
                <a:gdLst>
                  <a:gd name="T0" fmla="*/ 5 w 201"/>
                  <a:gd name="T1" fmla="*/ 58 h 221"/>
                  <a:gd name="T2" fmla="*/ 14 w 201"/>
                  <a:gd name="T3" fmla="*/ 51 h 221"/>
                  <a:gd name="T4" fmla="*/ 18 w 201"/>
                  <a:gd name="T5" fmla="*/ 19 h 221"/>
                  <a:gd name="T6" fmla="*/ 31 w 201"/>
                  <a:gd name="T7" fmla="*/ 16 h 221"/>
                  <a:gd name="T8" fmla="*/ 43 w 201"/>
                  <a:gd name="T9" fmla="*/ 11 h 221"/>
                  <a:gd name="T10" fmla="*/ 53 w 201"/>
                  <a:gd name="T11" fmla="*/ 6 h 221"/>
                  <a:gd name="T12" fmla="*/ 60 w 201"/>
                  <a:gd name="T13" fmla="*/ 2 h 221"/>
                  <a:gd name="T14" fmla="*/ 69 w 201"/>
                  <a:gd name="T15" fmla="*/ 4 h 221"/>
                  <a:gd name="T16" fmla="*/ 65 w 201"/>
                  <a:gd name="T17" fmla="*/ 15 h 221"/>
                  <a:gd name="T18" fmla="*/ 67 w 201"/>
                  <a:gd name="T19" fmla="*/ 17 h 221"/>
                  <a:gd name="T20" fmla="*/ 70 w 201"/>
                  <a:gd name="T21" fmla="*/ 14 h 221"/>
                  <a:gd name="T22" fmla="*/ 83 w 201"/>
                  <a:gd name="T23" fmla="*/ 20 h 221"/>
                  <a:gd name="T24" fmla="*/ 90 w 201"/>
                  <a:gd name="T25" fmla="*/ 25 h 221"/>
                  <a:gd name="T26" fmla="*/ 108 w 201"/>
                  <a:gd name="T27" fmla="*/ 33 h 221"/>
                  <a:gd name="T28" fmla="*/ 125 w 201"/>
                  <a:gd name="T29" fmla="*/ 37 h 221"/>
                  <a:gd name="T30" fmla="*/ 139 w 201"/>
                  <a:gd name="T31" fmla="*/ 42 h 221"/>
                  <a:gd name="T32" fmla="*/ 146 w 201"/>
                  <a:gd name="T33" fmla="*/ 42 h 221"/>
                  <a:gd name="T34" fmla="*/ 153 w 201"/>
                  <a:gd name="T35" fmla="*/ 44 h 221"/>
                  <a:gd name="T36" fmla="*/ 161 w 201"/>
                  <a:gd name="T37" fmla="*/ 48 h 221"/>
                  <a:gd name="T38" fmla="*/ 168 w 201"/>
                  <a:gd name="T39" fmla="*/ 53 h 221"/>
                  <a:gd name="T40" fmla="*/ 170 w 201"/>
                  <a:gd name="T41" fmla="*/ 62 h 221"/>
                  <a:gd name="T42" fmla="*/ 170 w 201"/>
                  <a:gd name="T43" fmla="*/ 72 h 221"/>
                  <a:gd name="T44" fmla="*/ 178 w 201"/>
                  <a:gd name="T45" fmla="*/ 72 h 221"/>
                  <a:gd name="T46" fmla="*/ 179 w 201"/>
                  <a:gd name="T47" fmla="*/ 84 h 221"/>
                  <a:gd name="T48" fmla="*/ 176 w 201"/>
                  <a:gd name="T49" fmla="*/ 92 h 221"/>
                  <a:gd name="T50" fmla="*/ 171 w 201"/>
                  <a:gd name="T51" fmla="*/ 99 h 221"/>
                  <a:gd name="T52" fmla="*/ 168 w 201"/>
                  <a:gd name="T53" fmla="*/ 108 h 221"/>
                  <a:gd name="T54" fmla="*/ 173 w 201"/>
                  <a:gd name="T55" fmla="*/ 111 h 221"/>
                  <a:gd name="T56" fmla="*/ 179 w 201"/>
                  <a:gd name="T57" fmla="*/ 101 h 221"/>
                  <a:gd name="T58" fmla="*/ 185 w 201"/>
                  <a:gd name="T59" fmla="*/ 96 h 221"/>
                  <a:gd name="T60" fmla="*/ 189 w 201"/>
                  <a:gd name="T61" fmla="*/ 96 h 221"/>
                  <a:gd name="T62" fmla="*/ 191 w 201"/>
                  <a:gd name="T63" fmla="*/ 86 h 221"/>
                  <a:gd name="T64" fmla="*/ 196 w 201"/>
                  <a:gd name="T65" fmla="*/ 78 h 221"/>
                  <a:gd name="T66" fmla="*/ 201 w 201"/>
                  <a:gd name="T67" fmla="*/ 76 h 221"/>
                  <a:gd name="T68" fmla="*/ 197 w 201"/>
                  <a:gd name="T69" fmla="*/ 81 h 221"/>
                  <a:gd name="T70" fmla="*/ 196 w 201"/>
                  <a:gd name="T71" fmla="*/ 87 h 221"/>
                  <a:gd name="T72" fmla="*/ 191 w 201"/>
                  <a:gd name="T73" fmla="*/ 99 h 221"/>
                  <a:gd name="T74" fmla="*/ 188 w 201"/>
                  <a:gd name="T75" fmla="*/ 111 h 221"/>
                  <a:gd name="T76" fmla="*/ 185 w 201"/>
                  <a:gd name="T77" fmla="*/ 123 h 221"/>
                  <a:gd name="T78" fmla="*/ 182 w 201"/>
                  <a:gd name="T79" fmla="*/ 138 h 221"/>
                  <a:gd name="T80" fmla="*/ 183 w 201"/>
                  <a:gd name="T81" fmla="*/ 151 h 221"/>
                  <a:gd name="T82" fmla="*/ 180 w 201"/>
                  <a:gd name="T83" fmla="*/ 165 h 221"/>
                  <a:gd name="T84" fmla="*/ 178 w 201"/>
                  <a:gd name="T85" fmla="*/ 179 h 221"/>
                  <a:gd name="T86" fmla="*/ 182 w 201"/>
                  <a:gd name="T87" fmla="*/ 198 h 221"/>
                  <a:gd name="T88" fmla="*/ 168 w 201"/>
                  <a:gd name="T89" fmla="*/ 216 h 221"/>
                  <a:gd name="T90" fmla="*/ 140 w 201"/>
                  <a:gd name="T91" fmla="*/ 219 h 221"/>
                  <a:gd name="T92" fmla="*/ 122 w 201"/>
                  <a:gd name="T93" fmla="*/ 220 h 221"/>
                  <a:gd name="T94" fmla="*/ 98 w 201"/>
                  <a:gd name="T95" fmla="*/ 220 h 221"/>
                  <a:gd name="T96" fmla="*/ 80 w 201"/>
                  <a:gd name="T97" fmla="*/ 214 h 221"/>
                  <a:gd name="T98" fmla="*/ 69 w 201"/>
                  <a:gd name="T99" fmla="*/ 208 h 221"/>
                  <a:gd name="T100" fmla="*/ 64 w 201"/>
                  <a:gd name="T101" fmla="*/ 195 h 221"/>
                  <a:gd name="T102" fmla="*/ 63 w 201"/>
                  <a:gd name="T103" fmla="*/ 180 h 221"/>
                  <a:gd name="T104" fmla="*/ 60 w 201"/>
                  <a:gd name="T105" fmla="*/ 166 h 221"/>
                  <a:gd name="T106" fmla="*/ 56 w 201"/>
                  <a:gd name="T107" fmla="*/ 152 h 221"/>
                  <a:gd name="T108" fmla="*/ 42 w 201"/>
                  <a:gd name="T109" fmla="*/ 142 h 221"/>
                  <a:gd name="T110" fmla="*/ 33 w 201"/>
                  <a:gd name="T111" fmla="*/ 131 h 221"/>
                  <a:gd name="T112" fmla="*/ 21 w 201"/>
                  <a:gd name="T113" fmla="*/ 123 h 221"/>
                  <a:gd name="T114" fmla="*/ 11 w 201"/>
                  <a:gd name="T115" fmla="*/ 118 h 221"/>
                  <a:gd name="T116" fmla="*/ 6 w 201"/>
                  <a:gd name="T117" fmla="*/ 108 h 221"/>
                  <a:gd name="T118" fmla="*/ 6 w 201"/>
                  <a:gd name="T119" fmla="*/ 94 h 221"/>
                  <a:gd name="T120" fmla="*/ 8 w 201"/>
                  <a:gd name="T121" fmla="*/ 82 h 221"/>
                  <a:gd name="T122" fmla="*/ 3 w 201"/>
                  <a:gd name="T123" fmla="*/ 7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221">
                    <a:moveTo>
                      <a:pt x="0" y="69"/>
                    </a:moveTo>
                    <a:lnTo>
                      <a:pt x="0" y="69"/>
                    </a:lnTo>
                    <a:lnTo>
                      <a:pt x="0" y="68"/>
                    </a:lnTo>
                    <a:lnTo>
                      <a:pt x="0" y="66"/>
                    </a:lnTo>
                    <a:lnTo>
                      <a:pt x="0" y="65"/>
                    </a:lnTo>
                    <a:lnTo>
                      <a:pt x="0" y="65"/>
                    </a:lnTo>
                    <a:lnTo>
                      <a:pt x="1" y="65"/>
                    </a:lnTo>
                    <a:lnTo>
                      <a:pt x="1" y="64"/>
                    </a:lnTo>
                    <a:lnTo>
                      <a:pt x="2" y="64"/>
                    </a:lnTo>
                    <a:lnTo>
                      <a:pt x="3" y="63"/>
                    </a:lnTo>
                    <a:lnTo>
                      <a:pt x="3" y="63"/>
                    </a:lnTo>
                    <a:lnTo>
                      <a:pt x="3" y="62"/>
                    </a:lnTo>
                    <a:lnTo>
                      <a:pt x="3" y="62"/>
                    </a:lnTo>
                    <a:lnTo>
                      <a:pt x="3" y="62"/>
                    </a:lnTo>
                    <a:lnTo>
                      <a:pt x="3" y="61"/>
                    </a:lnTo>
                    <a:lnTo>
                      <a:pt x="4" y="61"/>
                    </a:lnTo>
                    <a:lnTo>
                      <a:pt x="4" y="60"/>
                    </a:lnTo>
                    <a:lnTo>
                      <a:pt x="3" y="59"/>
                    </a:lnTo>
                    <a:lnTo>
                      <a:pt x="4" y="59"/>
                    </a:lnTo>
                    <a:lnTo>
                      <a:pt x="4" y="59"/>
                    </a:lnTo>
                    <a:lnTo>
                      <a:pt x="5" y="59"/>
                    </a:lnTo>
                    <a:lnTo>
                      <a:pt x="5" y="58"/>
                    </a:lnTo>
                    <a:lnTo>
                      <a:pt x="6" y="56"/>
                    </a:lnTo>
                    <a:lnTo>
                      <a:pt x="6" y="56"/>
                    </a:lnTo>
                    <a:lnTo>
                      <a:pt x="6" y="56"/>
                    </a:lnTo>
                    <a:lnTo>
                      <a:pt x="7" y="55"/>
                    </a:lnTo>
                    <a:lnTo>
                      <a:pt x="7" y="54"/>
                    </a:lnTo>
                    <a:lnTo>
                      <a:pt x="8" y="54"/>
                    </a:lnTo>
                    <a:lnTo>
                      <a:pt x="9" y="54"/>
                    </a:lnTo>
                    <a:lnTo>
                      <a:pt x="9" y="54"/>
                    </a:lnTo>
                    <a:lnTo>
                      <a:pt x="9" y="54"/>
                    </a:lnTo>
                    <a:lnTo>
                      <a:pt x="9" y="53"/>
                    </a:lnTo>
                    <a:lnTo>
                      <a:pt x="10" y="53"/>
                    </a:lnTo>
                    <a:lnTo>
                      <a:pt x="11" y="53"/>
                    </a:lnTo>
                    <a:lnTo>
                      <a:pt x="11" y="53"/>
                    </a:lnTo>
                    <a:lnTo>
                      <a:pt x="11" y="52"/>
                    </a:lnTo>
                    <a:lnTo>
                      <a:pt x="12" y="52"/>
                    </a:lnTo>
                    <a:lnTo>
                      <a:pt x="12" y="51"/>
                    </a:lnTo>
                    <a:lnTo>
                      <a:pt x="12" y="52"/>
                    </a:lnTo>
                    <a:lnTo>
                      <a:pt x="13" y="52"/>
                    </a:lnTo>
                    <a:lnTo>
                      <a:pt x="14" y="52"/>
                    </a:lnTo>
                    <a:lnTo>
                      <a:pt x="14" y="51"/>
                    </a:lnTo>
                    <a:lnTo>
                      <a:pt x="14" y="51"/>
                    </a:lnTo>
                    <a:lnTo>
                      <a:pt x="14" y="51"/>
                    </a:lnTo>
                    <a:lnTo>
                      <a:pt x="14" y="50"/>
                    </a:lnTo>
                    <a:lnTo>
                      <a:pt x="14" y="50"/>
                    </a:lnTo>
                    <a:lnTo>
                      <a:pt x="15" y="49"/>
                    </a:lnTo>
                    <a:lnTo>
                      <a:pt x="15" y="49"/>
                    </a:lnTo>
                    <a:lnTo>
                      <a:pt x="16" y="49"/>
                    </a:lnTo>
                    <a:lnTo>
                      <a:pt x="17" y="50"/>
                    </a:lnTo>
                    <a:lnTo>
                      <a:pt x="18" y="50"/>
                    </a:lnTo>
                    <a:lnTo>
                      <a:pt x="18" y="49"/>
                    </a:lnTo>
                    <a:lnTo>
                      <a:pt x="18" y="48"/>
                    </a:lnTo>
                    <a:lnTo>
                      <a:pt x="18" y="47"/>
                    </a:lnTo>
                    <a:lnTo>
                      <a:pt x="18" y="47"/>
                    </a:lnTo>
                    <a:lnTo>
                      <a:pt x="19" y="47"/>
                    </a:lnTo>
                    <a:lnTo>
                      <a:pt x="19" y="47"/>
                    </a:lnTo>
                    <a:lnTo>
                      <a:pt x="19" y="47"/>
                    </a:lnTo>
                    <a:lnTo>
                      <a:pt x="19" y="42"/>
                    </a:lnTo>
                    <a:lnTo>
                      <a:pt x="19" y="41"/>
                    </a:lnTo>
                    <a:lnTo>
                      <a:pt x="19" y="39"/>
                    </a:lnTo>
                    <a:lnTo>
                      <a:pt x="19" y="38"/>
                    </a:lnTo>
                    <a:lnTo>
                      <a:pt x="19" y="34"/>
                    </a:lnTo>
                    <a:lnTo>
                      <a:pt x="19" y="29"/>
                    </a:lnTo>
                    <a:lnTo>
                      <a:pt x="19" y="25"/>
                    </a:lnTo>
                    <a:lnTo>
                      <a:pt x="18" y="19"/>
                    </a:lnTo>
                    <a:lnTo>
                      <a:pt x="18" y="17"/>
                    </a:lnTo>
                    <a:lnTo>
                      <a:pt x="19" y="17"/>
                    </a:lnTo>
                    <a:lnTo>
                      <a:pt x="19" y="17"/>
                    </a:lnTo>
                    <a:lnTo>
                      <a:pt x="20" y="17"/>
                    </a:lnTo>
                    <a:lnTo>
                      <a:pt x="21" y="17"/>
                    </a:lnTo>
                    <a:lnTo>
                      <a:pt x="21" y="17"/>
                    </a:lnTo>
                    <a:lnTo>
                      <a:pt x="22" y="16"/>
                    </a:lnTo>
                    <a:lnTo>
                      <a:pt x="21" y="16"/>
                    </a:lnTo>
                    <a:lnTo>
                      <a:pt x="21" y="14"/>
                    </a:lnTo>
                    <a:lnTo>
                      <a:pt x="23" y="14"/>
                    </a:lnTo>
                    <a:lnTo>
                      <a:pt x="23" y="14"/>
                    </a:lnTo>
                    <a:lnTo>
                      <a:pt x="24" y="13"/>
                    </a:lnTo>
                    <a:lnTo>
                      <a:pt x="25" y="13"/>
                    </a:lnTo>
                    <a:lnTo>
                      <a:pt x="27" y="15"/>
                    </a:lnTo>
                    <a:lnTo>
                      <a:pt x="27" y="15"/>
                    </a:lnTo>
                    <a:lnTo>
                      <a:pt x="28" y="16"/>
                    </a:lnTo>
                    <a:lnTo>
                      <a:pt x="29" y="16"/>
                    </a:lnTo>
                    <a:lnTo>
                      <a:pt x="30" y="16"/>
                    </a:lnTo>
                    <a:lnTo>
                      <a:pt x="30" y="17"/>
                    </a:lnTo>
                    <a:lnTo>
                      <a:pt x="30" y="16"/>
                    </a:lnTo>
                    <a:lnTo>
                      <a:pt x="30" y="16"/>
                    </a:lnTo>
                    <a:lnTo>
                      <a:pt x="31" y="16"/>
                    </a:lnTo>
                    <a:lnTo>
                      <a:pt x="32" y="16"/>
                    </a:lnTo>
                    <a:lnTo>
                      <a:pt x="33" y="15"/>
                    </a:lnTo>
                    <a:lnTo>
                      <a:pt x="33" y="16"/>
                    </a:lnTo>
                    <a:lnTo>
                      <a:pt x="33" y="15"/>
                    </a:lnTo>
                    <a:lnTo>
                      <a:pt x="33" y="16"/>
                    </a:lnTo>
                    <a:lnTo>
                      <a:pt x="34" y="16"/>
                    </a:lnTo>
                    <a:lnTo>
                      <a:pt x="34" y="15"/>
                    </a:lnTo>
                    <a:lnTo>
                      <a:pt x="35" y="15"/>
                    </a:lnTo>
                    <a:lnTo>
                      <a:pt x="36" y="15"/>
                    </a:lnTo>
                    <a:lnTo>
                      <a:pt x="36" y="14"/>
                    </a:lnTo>
                    <a:lnTo>
                      <a:pt x="36" y="14"/>
                    </a:lnTo>
                    <a:lnTo>
                      <a:pt x="37" y="14"/>
                    </a:lnTo>
                    <a:lnTo>
                      <a:pt x="38" y="14"/>
                    </a:lnTo>
                    <a:lnTo>
                      <a:pt x="39" y="14"/>
                    </a:lnTo>
                    <a:lnTo>
                      <a:pt x="39" y="13"/>
                    </a:lnTo>
                    <a:lnTo>
                      <a:pt x="39" y="13"/>
                    </a:lnTo>
                    <a:lnTo>
                      <a:pt x="40" y="13"/>
                    </a:lnTo>
                    <a:lnTo>
                      <a:pt x="41" y="12"/>
                    </a:lnTo>
                    <a:lnTo>
                      <a:pt x="42" y="11"/>
                    </a:lnTo>
                    <a:lnTo>
                      <a:pt x="42" y="11"/>
                    </a:lnTo>
                    <a:lnTo>
                      <a:pt x="42" y="11"/>
                    </a:lnTo>
                    <a:lnTo>
                      <a:pt x="43" y="11"/>
                    </a:lnTo>
                    <a:lnTo>
                      <a:pt x="44" y="11"/>
                    </a:lnTo>
                    <a:lnTo>
                      <a:pt x="45" y="11"/>
                    </a:lnTo>
                    <a:lnTo>
                      <a:pt x="45" y="11"/>
                    </a:lnTo>
                    <a:lnTo>
                      <a:pt x="46" y="11"/>
                    </a:lnTo>
                    <a:lnTo>
                      <a:pt x="47" y="10"/>
                    </a:lnTo>
                    <a:lnTo>
                      <a:pt x="47" y="10"/>
                    </a:lnTo>
                    <a:lnTo>
                      <a:pt x="47" y="9"/>
                    </a:lnTo>
                    <a:lnTo>
                      <a:pt x="48" y="9"/>
                    </a:lnTo>
                    <a:lnTo>
                      <a:pt x="48" y="9"/>
                    </a:lnTo>
                    <a:lnTo>
                      <a:pt x="48" y="9"/>
                    </a:lnTo>
                    <a:lnTo>
                      <a:pt x="48" y="9"/>
                    </a:lnTo>
                    <a:lnTo>
                      <a:pt x="49" y="9"/>
                    </a:lnTo>
                    <a:lnTo>
                      <a:pt x="49" y="9"/>
                    </a:lnTo>
                    <a:lnTo>
                      <a:pt x="49" y="8"/>
                    </a:lnTo>
                    <a:lnTo>
                      <a:pt x="50" y="8"/>
                    </a:lnTo>
                    <a:lnTo>
                      <a:pt x="51" y="8"/>
                    </a:lnTo>
                    <a:lnTo>
                      <a:pt x="51" y="8"/>
                    </a:lnTo>
                    <a:lnTo>
                      <a:pt x="51" y="8"/>
                    </a:lnTo>
                    <a:lnTo>
                      <a:pt x="52" y="8"/>
                    </a:lnTo>
                    <a:lnTo>
                      <a:pt x="53" y="8"/>
                    </a:lnTo>
                    <a:lnTo>
                      <a:pt x="53" y="7"/>
                    </a:lnTo>
                    <a:lnTo>
                      <a:pt x="53" y="6"/>
                    </a:lnTo>
                    <a:lnTo>
                      <a:pt x="53" y="5"/>
                    </a:lnTo>
                    <a:lnTo>
                      <a:pt x="54" y="5"/>
                    </a:lnTo>
                    <a:lnTo>
                      <a:pt x="54" y="5"/>
                    </a:lnTo>
                    <a:lnTo>
                      <a:pt x="54" y="5"/>
                    </a:lnTo>
                    <a:lnTo>
                      <a:pt x="54" y="6"/>
                    </a:lnTo>
                    <a:lnTo>
                      <a:pt x="54" y="7"/>
                    </a:lnTo>
                    <a:lnTo>
                      <a:pt x="55" y="7"/>
                    </a:lnTo>
                    <a:lnTo>
                      <a:pt x="55" y="6"/>
                    </a:lnTo>
                    <a:lnTo>
                      <a:pt x="56" y="6"/>
                    </a:lnTo>
                    <a:lnTo>
                      <a:pt x="56" y="5"/>
                    </a:lnTo>
                    <a:lnTo>
                      <a:pt x="57" y="5"/>
                    </a:lnTo>
                    <a:lnTo>
                      <a:pt x="57" y="6"/>
                    </a:lnTo>
                    <a:lnTo>
                      <a:pt x="57" y="6"/>
                    </a:lnTo>
                    <a:lnTo>
                      <a:pt x="58" y="5"/>
                    </a:lnTo>
                    <a:lnTo>
                      <a:pt x="58" y="5"/>
                    </a:lnTo>
                    <a:lnTo>
                      <a:pt x="58" y="5"/>
                    </a:lnTo>
                    <a:lnTo>
                      <a:pt x="59" y="5"/>
                    </a:lnTo>
                    <a:lnTo>
                      <a:pt x="59" y="4"/>
                    </a:lnTo>
                    <a:lnTo>
                      <a:pt x="60" y="4"/>
                    </a:lnTo>
                    <a:lnTo>
                      <a:pt x="59" y="3"/>
                    </a:lnTo>
                    <a:lnTo>
                      <a:pt x="60" y="3"/>
                    </a:lnTo>
                    <a:lnTo>
                      <a:pt x="60" y="2"/>
                    </a:lnTo>
                    <a:lnTo>
                      <a:pt x="61" y="2"/>
                    </a:lnTo>
                    <a:lnTo>
                      <a:pt x="61" y="2"/>
                    </a:lnTo>
                    <a:lnTo>
                      <a:pt x="61" y="2"/>
                    </a:lnTo>
                    <a:lnTo>
                      <a:pt x="62" y="2"/>
                    </a:lnTo>
                    <a:lnTo>
                      <a:pt x="63" y="2"/>
                    </a:lnTo>
                    <a:lnTo>
                      <a:pt x="63" y="2"/>
                    </a:lnTo>
                    <a:lnTo>
                      <a:pt x="63" y="2"/>
                    </a:lnTo>
                    <a:lnTo>
                      <a:pt x="63" y="2"/>
                    </a:lnTo>
                    <a:lnTo>
                      <a:pt x="64" y="2"/>
                    </a:lnTo>
                    <a:lnTo>
                      <a:pt x="64" y="1"/>
                    </a:lnTo>
                    <a:lnTo>
                      <a:pt x="65" y="0"/>
                    </a:lnTo>
                    <a:lnTo>
                      <a:pt x="66" y="1"/>
                    </a:lnTo>
                    <a:lnTo>
                      <a:pt x="66" y="1"/>
                    </a:lnTo>
                    <a:lnTo>
                      <a:pt x="66" y="2"/>
                    </a:lnTo>
                    <a:lnTo>
                      <a:pt x="66" y="2"/>
                    </a:lnTo>
                    <a:lnTo>
                      <a:pt x="67" y="2"/>
                    </a:lnTo>
                    <a:lnTo>
                      <a:pt x="68" y="2"/>
                    </a:lnTo>
                    <a:lnTo>
                      <a:pt x="68" y="2"/>
                    </a:lnTo>
                    <a:lnTo>
                      <a:pt x="68" y="2"/>
                    </a:lnTo>
                    <a:lnTo>
                      <a:pt x="69" y="2"/>
                    </a:lnTo>
                    <a:lnTo>
                      <a:pt x="69" y="3"/>
                    </a:lnTo>
                    <a:lnTo>
                      <a:pt x="69" y="4"/>
                    </a:lnTo>
                    <a:lnTo>
                      <a:pt x="69" y="4"/>
                    </a:lnTo>
                    <a:lnTo>
                      <a:pt x="69" y="5"/>
                    </a:lnTo>
                    <a:lnTo>
                      <a:pt x="69" y="5"/>
                    </a:lnTo>
                    <a:lnTo>
                      <a:pt x="68" y="5"/>
                    </a:lnTo>
                    <a:lnTo>
                      <a:pt x="68" y="6"/>
                    </a:lnTo>
                    <a:lnTo>
                      <a:pt x="68" y="7"/>
                    </a:lnTo>
                    <a:lnTo>
                      <a:pt x="67" y="8"/>
                    </a:lnTo>
                    <a:lnTo>
                      <a:pt x="67" y="8"/>
                    </a:lnTo>
                    <a:lnTo>
                      <a:pt x="66" y="8"/>
                    </a:lnTo>
                    <a:lnTo>
                      <a:pt x="66" y="9"/>
                    </a:lnTo>
                    <a:lnTo>
                      <a:pt x="66" y="9"/>
                    </a:lnTo>
                    <a:lnTo>
                      <a:pt x="66" y="9"/>
                    </a:lnTo>
                    <a:lnTo>
                      <a:pt x="66" y="10"/>
                    </a:lnTo>
                    <a:lnTo>
                      <a:pt x="65" y="10"/>
                    </a:lnTo>
                    <a:lnTo>
                      <a:pt x="65" y="11"/>
                    </a:lnTo>
                    <a:lnTo>
                      <a:pt x="65" y="11"/>
                    </a:lnTo>
                    <a:lnTo>
                      <a:pt x="66" y="12"/>
                    </a:lnTo>
                    <a:lnTo>
                      <a:pt x="66" y="13"/>
                    </a:lnTo>
                    <a:lnTo>
                      <a:pt x="66" y="14"/>
                    </a:lnTo>
                    <a:lnTo>
                      <a:pt x="66" y="14"/>
                    </a:lnTo>
                    <a:lnTo>
                      <a:pt x="65" y="14"/>
                    </a:lnTo>
                    <a:lnTo>
                      <a:pt x="65" y="15"/>
                    </a:lnTo>
                    <a:lnTo>
                      <a:pt x="64" y="15"/>
                    </a:lnTo>
                    <a:lnTo>
                      <a:pt x="63" y="16"/>
                    </a:lnTo>
                    <a:lnTo>
                      <a:pt x="64" y="16"/>
                    </a:lnTo>
                    <a:lnTo>
                      <a:pt x="64" y="17"/>
                    </a:lnTo>
                    <a:lnTo>
                      <a:pt x="63" y="17"/>
                    </a:lnTo>
                    <a:lnTo>
                      <a:pt x="63" y="17"/>
                    </a:lnTo>
                    <a:lnTo>
                      <a:pt x="63" y="17"/>
                    </a:lnTo>
                    <a:lnTo>
                      <a:pt x="63" y="18"/>
                    </a:lnTo>
                    <a:lnTo>
                      <a:pt x="63" y="19"/>
                    </a:lnTo>
                    <a:lnTo>
                      <a:pt x="63" y="19"/>
                    </a:lnTo>
                    <a:lnTo>
                      <a:pt x="64" y="19"/>
                    </a:lnTo>
                    <a:lnTo>
                      <a:pt x="65" y="19"/>
                    </a:lnTo>
                    <a:lnTo>
                      <a:pt x="65" y="18"/>
                    </a:lnTo>
                    <a:lnTo>
                      <a:pt x="66" y="18"/>
                    </a:lnTo>
                    <a:lnTo>
                      <a:pt x="65" y="18"/>
                    </a:lnTo>
                    <a:lnTo>
                      <a:pt x="66" y="18"/>
                    </a:lnTo>
                    <a:lnTo>
                      <a:pt x="66" y="17"/>
                    </a:lnTo>
                    <a:lnTo>
                      <a:pt x="66" y="18"/>
                    </a:lnTo>
                    <a:lnTo>
                      <a:pt x="66" y="17"/>
                    </a:lnTo>
                    <a:lnTo>
                      <a:pt x="66" y="17"/>
                    </a:lnTo>
                    <a:lnTo>
                      <a:pt x="67" y="17"/>
                    </a:lnTo>
                    <a:lnTo>
                      <a:pt x="67" y="17"/>
                    </a:lnTo>
                    <a:lnTo>
                      <a:pt x="68" y="17"/>
                    </a:lnTo>
                    <a:lnTo>
                      <a:pt x="69" y="17"/>
                    </a:lnTo>
                    <a:lnTo>
                      <a:pt x="69" y="17"/>
                    </a:lnTo>
                    <a:lnTo>
                      <a:pt x="69" y="17"/>
                    </a:lnTo>
                    <a:lnTo>
                      <a:pt x="69" y="16"/>
                    </a:lnTo>
                    <a:lnTo>
                      <a:pt x="69" y="16"/>
                    </a:lnTo>
                    <a:lnTo>
                      <a:pt x="69" y="15"/>
                    </a:lnTo>
                    <a:lnTo>
                      <a:pt x="70" y="15"/>
                    </a:lnTo>
                    <a:lnTo>
                      <a:pt x="69" y="15"/>
                    </a:lnTo>
                    <a:lnTo>
                      <a:pt x="69" y="15"/>
                    </a:lnTo>
                    <a:lnTo>
                      <a:pt x="69" y="15"/>
                    </a:lnTo>
                    <a:lnTo>
                      <a:pt x="69" y="14"/>
                    </a:lnTo>
                    <a:lnTo>
                      <a:pt x="70" y="14"/>
                    </a:lnTo>
                    <a:lnTo>
                      <a:pt x="71" y="14"/>
                    </a:lnTo>
                    <a:lnTo>
                      <a:pt x="71" y="15"/>
                    </a:lnTo>
                    <a:lnTo>
                      <a:pt x="71" y="14"/>
                    </a:lnTo>
                    <a:lnTo>
                      <a:pt x="71" y="15"/>
                    </a:lnTo>
                    <a:lnTo>
                      <a:pt x="72" y="15"/>
                    </a:lnTo>
                    <a:lnTo>
                      <a:pt x="71" y="15"/>
                    </a:lnTo>
                    <a:lnTo>
                      <a:pt x="71" y="14"/>
                    </a:lnTo>
                    <a:lnTo>
                      <a:pt x="70" y="14"/>
                    </a:lnTo>
                    <a:lnTo>
                      <a:pt x="70" y="14"/>
                    </a:lnTo>
                    <a:lnTo>
                      <a:pt x="69" y="14"/>
                    </a:lnTo>
                    <a:lnTo>
                      <a:pt x="69" y="13"/>
                    </a:lnTo>
                    <a:lnTo>
                      <a:pt x="69" y="13"/>
                    </a:lnTo>
                    <a:lnTo>
                      <a:pt x="69" y="13"/>
                    </a:lnTo>
                    <a:lnTo>
                      <a:pt x="70" y="14"/>
                    </a:lnTo>
                    <a:lnTo>
                      <a:pt x="72" y="15"/>
                    </a:lnTo>
                    <a:lnTo>
                      <a:pt x="73" y="16"/>
                    </a:lnTo>
                    <a:lnTo>
                      <a:pt x="74" y="17"/>
                    </a:lnTo>
                    <a:lnTo>
                      <a:pt x="75" y="17"/>
                    </a:lnTo>
                    <a:lnTo>
                      <a:pt x="76" y="18"/>
                    </a:lnTo>
                    <a:lnTo>
                      <a:pt x="77" y="18"/>
                    </a:lnTo>
                    <a:lnTo>
                      <a:pt x="78" y="18"/>
                    </a:lnTo>
                    <a:lnTo>
                      <a:pt x="78" y="17"/>
                    </a:lnTo>
                    <a:lnTo>
                      <a:pt x="79" y="18"/>
                    </a:lnTo>
                    <a:lnTo>
                      <a:pt x="80" y="19"/>
                    </a:lnTo>
                    <a:lnTo>
                      <a:pt x="80" y="19"/>
                    </a:lnTo>
                    <a:lnTo>
                      <a:pt x="81" y="19"/>
                    </a:lnTo>
                    <a:lnTo>
                      <a:pt x="81" y="20"/>
                    </a:lnTo>
                    <a:lnTo>
                      <a:pt x="81" y="20"/>
                    </a:lnTo>
                    <a:lnTo>
                      <a:pt x="81" y="20"/>
                    </a:lnTo>
                    <a:lnTo>
                      <a:pt x="82" y="20"/>
                    </a:lnTo>
                    <a:lnTo>
                      <a:pt x="83" y="20"/>
                    </a:lnTo>
                    <a:lnTo>
                      <a:pt x="83" y="20"/>
                    </a:lnTo>
                    <a:lnTo>
                      <a:pt x="84" y="20"/>
                    </a:lnTo>
                    <a:lnTo>
                      <a:pt x="84" y="20"/>
                    </a:lnTo>
                    <a:lnTo>
                      <a:pt x="84" y="20"/>
                    </a:lnTo>
                    <a:lnTo>
                      <a:pt x="84" y="21"/>
                    </a:lnTo>
                    <a:lnTo>
                      <a:pt x="85" y="21"/>
                    </a:lnTo>
                    <a:lnTo>
                      <a:pt x="86" y="21"/>
                    </a:lnTo>
                    <a:lnTo>
                      <a:pt x="86" y="21"/>
                    </a:lnTo>
                    <a:lnTo>
                      <a:pt x="86" y="22"/>
                    </a:lnTo>
                    <a:lnTo>
                      <a:pt x="86" y="22"/>
                    </a:lnTo>
                    <a:lnTo>
                      <a:pt x="87" y="22"/>
                    </a:lnTo>
                    <a:lnTo>
                      <a:pt x="87" y="21"/>
                    </a:lnTo>
                    <a:lnTo>
                      <a:pt x="87" y="22"/>
                    </a:lnTo>
                    <a:lnTo>
                      <a:pt x="88" y="23"/>
                    </a:lnTo>
                    <a:lnTo>
                      <a:pt x="88" y="23"/>
                    </a:lnTo>
                    <a:lnTo>
                      <a:pt x="89" y="23"/>
                    </a:lnTo>
                    <a:lnTo>
                      <a:pt x="89" y="24"/>
                    </a:lnTo>
                    <a:lnTo>
                      <a:pt x="89" y="24"/>
                    </a:lnTo>
                    <a:lnTo>
                      <a:pt x="90" y="24"/>
                    </a:lnTo>
                    <a:lnTo>
                      <a:pt x="90" y="25"/>
                    </a:lnTo>
                    <a:lnTo>
                      <a:pt x="90" y="25"/>
                    </a:lnTo>
                    <a:lnTo>
                      <a:pt x="90" y="25"/>
                    </a:lnTo>
                    <a:lnTo>
                      <a:pt x="90" y="26"/>
                    </a:lnTo>
                    <a:lnTo>
                      <a:pt x="90" y="26"/>
                    </a:lnTo>
                    <a:lnTo>
                      <a:pt x="90" y="27"/>
                    </a:lnTo>
                    <a:lnTo>
                      <a:pt x="91" y="27"/>
                    </a:lnTo>
                    <a:lnTo>
                      <a:pt x="91" y="28"/>
                    </a:lnTo>
                    <a:lnTo>
                      <a:pt x="91" y="29"/>
                    </a:lnTo>
                    <a:lnTo>
                      <a:pt x="91" y="29"/>
                    </a:lnTo>
                    <a:lnTo>
                      <a:pt x="91" y="29"/>
                    </a:lnTo>
                    <a:lnTo>
                      <a:pt x="91" y="30"/>
                    </a:lnTo>
                    <a:lnTo>
                      <a:pt x="98" y="32"/>
                    </a:lnTo>
                    <a:lnTo>
                      <a:pt x="99" y="32"/>
                    </a:lnTo>
                    <a:lnTo>
                      <a:pt x="99" y="32"/>
                    </a:lnTo>
                    <a:lnTo>
                      <a:pt x="100" y="32"/>
                    </a:lnTo>
                    <a:lnTo>
                      <a:pt x="102" y="32"/>
                    </a:lnTo>
                    <a:lnTo>
                      <a:pt x="103" y="32"/>
                    </a:lnTo>
                    <a:lnTo>
                      <a:pt x="104" y="32"/>
                    </a:lnTo>
                    <a:lnTo>
                      <a:pt x="105" y="32"/>
                    </a:lnTo>
                    <a:lnTo>
                      <a:pt x="106" y="32"/>
                    </a:lnTo>
                    <a:lnTo>
                      <a:pt x="107" y="32"/>
                    </a:lnTo>
                    <a:lnTo>
                      <a:pt x="108" y="33"/>
                    </a:lnTo>
                    <a:lnTo>
                      <a:pt x="108" y="33"/>
                    </a:lnTo>
                    <a:lnTo>
                      <a:pt x="108" y="33"/>
                    </a:lnTo>
                    <a:lnTo>
                      <a:pt x="111" y="34"/>
                    </a:lnTo>
                    <a:lnTo>
                      <a:pt x="111" y="34"/>
                    </a:lnTo>
                    <a:lnTo>
                      <a:pt x="112" y="34"/>
                    </a:lnTo>
                    <a:lnTo>
                      <a:pt x="113" y="34"/>
                    </a:lnTo>
                    <a:lnTo>
                      <a:pt x="114" y="34"/>
                    </a:lnTo>
                    <a:lnTo>
                      <a:pt x="114" y="35"/>
                    </a:lnTo>
                    <a:lnTo>
                      <a:pt x="114" y="35"/>
                    </a:lnTo>
                    <a:lnTo>
                      <a:pt x="114" y="35"/>
                    </a:lnTo>
                    <a:lnTo>
                      <a:pt x="116" y="35"/>
                    </a:lnTo>
                    <a:lnTo>
                      <a:pt x="116" y="35"/>
                    </a:lnTo>
                    <a:lnTo>
                      <a:pt x="116" y="35"/>
                    </a:lnTo>
                    <a:lnTo>
                      <a:pt x="119" y="35"/>
                    </a:lnTo>
                    <a:lnTo>
                      <a:pt x="119" y="36"/>
                    </a:lnTo>
                    <a:lnTo>
                      <a:pt x="121" y="36"/>
                    </a:lnTo>
                    <a:lnTo>
                      <a:pt x="122" y="36"/>
                    </a:lnTo>
                    <a:lnTo>
                      <a:pt x="122" y="36"/>
                    </a:lnTo>
                    <a:lnTo>
                      <a:pt x="123" y="36"/>
                    </a:lnTo>
                    <a:lnTo>
                      <a:pt x="123" y="37"/>
                    </a:lnTo>
                    <a:lnTo>
                      <a:pt x="124" y="37"/>
                    </a:lnTo>
                    <a:lnTo>
                      <a:pt x="124" y="37"/>
                    </a:lnTo>
                    <a:lnTo>
                      <a:pt x="125" y="37"/>
                    </a:lnTo>
                    <a:lnTo>
                      <a:pt x="125" y="37"/>
                    </a:lnTo>
                    <a:lnTo>
                      <a:pt x="126" y="38"/>
                    </a:lnTo>
                    <a:lnTo>
                      <a:pt x="128" y="38"/>
                    </a:lnTo>
                    <a:lnTo>
                      <a:pt x="128" y="38"/>
                    </a:lnTo>
                    <a:lnTo>
                      <a:pt x="129" y="38"/>
                    </a:lnTo>
                    <a:lnTo>
                      <a:pt x="130" y="39"/>
                    </a:lnTo>
                    <a:lnTo>
                      <a:pt x="131" y="39"/>
                    </a:lnTo>
                    <a:lnTo>
                      <a:pt x="131" y="39"/>
                    </a:lnTo>
                    <a:lnTo>
                      <a:pt x="131" y="40"/>
                    </a:lnTo>
                    <a:lnTo>
                      <a:pt x="135" y="41"/>
                    </a:lnTo>
                    <a:lnTo>
                      <a:pt x="135" y="41"/>
                    </a:lnTo>
                    <a:lnTo>
                      <a:pt x="135" y="42"/>
                    </a:lnTo>
                    <a:lnTo>
                      <a:pt x="136" y="42"/>
                    </a:lnTo>
                    <a:lnTo>
                      <a:pt x="136" y="41"/>
                    </a:lnTo>
                    <a:lnTo>
                      <a:pt x="137" y="41"/>
                    </a:lnTo>
                    <a:lnTo>
                      <a:pt x="137" y="42"/>
                    </a:lnTo>
                    <a:lnTo>
                      <a:pt x="137" y="42"/>
                    </a:lnTo>
                    <a:lnTo>
                      <a:pt x="137" y="41"/>
                    </a:lnTo>
                    <a:lnTo>
                      <a:pt x="137" y="42"/>
                    </a:lnTo>
                    <a:lnTo>
                      <a:pt x="138" y="42"/>
                    </a:lnTo>
                    <a:lnTo>
                      <a:pt x="138" y="41"/>
                    </a:lnTo>
                    <a:lnTo>
                      <a:pt x="139" y="41"/>
                    </a:lnTo>
                    <a:lnTo>
                      <a:pt x="139" y="42"/>
                    </a:lnTo>
                    <a:lnTo>
                      <a:pt x="140" y="42"/>
                    </a:lnTo>
                    <a:lnTo>
                      <a:pt x="140" y="42"/>
                    </a:lnTo>
                    <a:lnTo>
                      <a:pt x="141" y="42"/>
                    </a:lnTo>
                    <a:lnTo>
                      <a:pt x="141" y="43"/>
                    </a:lnTo>
                    <a:lnTo>
                      <a:pt x="141" y="44"/>
                    </a:lnTo>
                    <a:lnTo>
                      <a:pt x="141" y="44"/>
                    </a:lnTo>
                    <a:lnTo>
                      <a:pt x="142" y="44"/>
                    </a:lnTo>
                    <a:lnTo>
                      <a:pt x="143" y="44"/>
                    </a:lnTo>
                    <a:lnTo>
                      <a:pt x="143" y="43"/>
                    </a:lnTo>
                    <a:lnTo>
                      <a:pt x="143" y="42"/>
                    </a:lnTo>
                    <a:lnTo>
                      <a:pt x="143" y="41"/>
                    </a:lnTo>
                    <a:lnTo>
                      <a:pt x="143" y="41"/>
                    </a:lnTo>
                    <a:lnTo>
                      <a:pt x="143" y="42"/>
                    </a:lnTo>
                    <a:lnTo>
                      <a:pt x="144" y="42"/>
                    </a:lnTo>
                    <a:lnTo>
                      <a:pt x="144" y="41"/>
                    </a:lnTo>
                    <a:lnTo>
                      <a:pt x="145" y="41"/>
                    </a:lnTo>
                    <a:lnTo>
                      <a:pt x="145" y="42"/>
                    </a:lnTo>
                    <a:lnTo>
                      <a:pt x="145" y="41"/>
                    </a:lnTo>
                    <a:lnTo>
                      <a:pt x="146" y="41"/>
                    </a:lnTo>
                    <a:lnTo>
                      <a:pt x="146" y="41"/>
                    </a:lnTo>
                    <a:lnTo>
                      <a:pt x="146" y="42"/>
                    </a:lnTo>
                    <a:lnTo>
                      <a:pt x="146" y="42"/>
                    </a:lnTo>
                    <a:lnTo>
                      <a:pt x="146" y="43"/>
                    </a:lnTo>
                    <a:lnTo>
                      <a:pt x="147" y="43"/>
                    </a:lnTo>
                    <a:lnTo>
                      <a:pt x="147" y="42"/>
                    </a:lnTo>
                    <a:lnTo>
                      <a:pt x="148" y="42"/>
                    </a:lnTo>
                    <a:lnTo>
                      <a:pt x="148" y="43"/>
                    </a:lnTo>
                    <a:lnTo>
                      <a:pt x="149" y="43"/>
                    </a:lnTo>
                    <a:lnTo>
                      <a:pt x="149" y="43"/>
                    </a:lnTo>
                    <a:lnTo>
                      <a:pt x="149" y="44"/>
                    </a:lnTo>
                    <a:lnTo>
                      <a:pt x="149" y="43"/>
                    </a:lnTo>
                    <a:lnTo>
                      <a:pt x="150" y="43"/>
                    </a:lnTo>
                    <a:lnTo>
                      <a:pt x="151" y="43"/>
                    </a:lnTo>
                    <a:lnTo>
                      <a:pt x="150" y="43"/>
                    </a:lnTo>
                    <a:lnTo>
                      <a:pt x="151" y="42"/>
                    </a:lnTo>
                    <a:lnTo>
                      <a:pt x="151" y="43"/>
                    </a:lnTo>
                    <a:lnTo>
                      <a:pt x="152" y="43"/>
                    </a:lnTo>
                    <a:lnTo>
                      <a:pt x="152" y="44"/>
                    </a:lnTo>
                    <a:lnTo>
                      <a:pt x="152" y="44"/>
                    </a:lnTo>
                    <a:lnTo>
                      <a:pt x="152" y="44"/>
                    </a:lnTo>
                    <a:lnTo>
                      <a:pt x="152" y="44"/>
                    </a:lnTo>
                    <a:lnTo>
                      <a:pt x="152" y="44"/>
                    </a:lnTo>
                    <a:lnTo>
                      <a:pt x="152" y="44"/>
                    </a:lnTo>
                    <a:lnTo>
                      <a:pt x="153" y="44"/>
                    </a:lnTo>
                    <a:lnTo>
                      <a:pt x="154" y="44"/>
                    </a:lnTo>
                    <a:lnTo>
                      <a:pt x="155" y="44"/>
                    </a:lnTo>
                    <a:lnTo>
                      <a:pt x="155" y="44"/>
                    </a:lnTo>
                    <a:lnTo>
                      <a:pt x="155" y="44"/>
                    </a:lnTo>
                    <a:lnTo>
                      <a:pt x="156" y="44"/>
                    </a:lnTo>
                    <a:lnTo>
                      <a:pt x="157" y="44"/>
                    </a:lnTo>
                    <a:lnTo>
                      <a:pt x="157" y="44"/>
                    </a:lnTo>
                    <a:lnTo>
                      <a:pt x="158" y="44"/>
                    </a:lnTo>
                    <a:lnTo>
                      <a:pt x="158" y="44"/>
                    </a:lnTo>
                    <a:lnTo>
                      <a:pt x="158" y="44"/>
                    </a:lnTo>
                    <a:lnTo>
                      <a:pt x="158" y="44"/>
                    </a:lnTo>
                    <a:lnTo>
                      <a:pt x="158" y="45"/>
                    </a:lnTo>
                    <a:lnTo>
                      <a:pt x="159" y="45"/>
                    </a:lnTo>
                    <a:lnTo>
                      <a:pt x="160" y="45"/>
                    </a:lnTo>
                    <a:lnTo>
                      <a:pt x="161" y="46"/>
                    </a:lnTo>
                    <a:lnTo>
                      <a:pt x="160" y="46"/>
                    </a:lnTo>
                    <a:lnTo>
                      <a:pt x="160" y="47"/>
                    </a:lnTo>
                    <a:lnTo>
                      <a:pt x="160" y="47"/>
                    </a:lnTo>
                    <a:lnTo>
                      <a:pt x="161" y="47"/>
                    </a:lnTo>
                    <a:lnTo>
                      <a:pt x="161" y="47"/>
                    </a:lnTo>
                    <a:lnTo>
                      <a:pt x="161" y="47"/>
                    </a:lnTo>
                    <a:lnTo>
                      <a:pt x="161" y="48"/>
                    </a:lnTo>
                    <a:lnTo>
                      <a:pt x="160" y="49"/>
                    </a:lnTo>
                    <a:lnTo>
                      <a:pt x="160" y="50"/>
                    </a:lnTo>
                    <a:lnTo>
                      <a:pt x="159" y="50"/>
                    </a:lnTo>
                    <a:lnTo>
                      <a:pt x="160" y="51"/>
                    </a:lnTo>
                    <a:lnTo>
                      <a:pt x="161" y="51"/>
                    </a:lnTo>
                    <a:lnTo>
                      <a:pt x="161" y="52"/>
                    </a:lnTo>
                    <a:lnTo>
                      <a:pt x="161" y="52"/>
                    </a:lnTo>
                    <a:lnTo>
                      <a:pt x="162" y="52"/>
                    </a:lnTo>
                    <a:lnTo>
                      <a:pt x="163" y="52"/>
                    </a:lnTo>
                    <a:lnTo>
                      <a:pt x="163" y="52"/>
                    </a:lnTo>
                    <a:lnTo>
                      <a:pt x="163" y="51"/>
                    </a:lnTo>
                    <a:lnTo>
                      <a:pt x="164" y="51"/>
                    </a:lnTo>
                    <a:lnTo>
                      <a:pt x="164" y="51"/>
                    </a:lnTo>
                    <a:lnTo>
                      <a:pt x="164" y="52"/>
                    </a:lnTo>
                    <a:lnTo>
                      <a:pt x="164" y="53"/>
                    </a:lnTo>
                    <a:lnTo>
                      <a:pt x="165" y="53"/>
                    </a:lnTo>
                    <a:lnTo>
                      <a:pt x="165" y="53"/>
                    </a:lnTo>
                    <a:lnTo>
                      <a:pt x="166" y="53"/>
                    </a:lnTo>
                    <a:lnTo>
                      <a:pt x="167" y="53"/>
                    </a:lnTo>
                    <a:lnTo>
                      <a:pt x="167" y="53"/>
                    </a:lnTo>
                    <a:lnTo>
                      <a:pt x="168" y="53"/>
                    </a:lnTo>
                    <a:lnTo>
                      <a:pt x="168" y="53"/>
                    </a:lnTo>
                    <a:lnTo>
                      <a:pt x="168" y="54"/>
                    </a:lnTo>
                    <a:lnTo>
                      <a:pt x="169" y="54"/>
                    </a:lnTo>
                    <a:lnTo>
                      <a:pt x="169" y="54"/>
                    </a:lnTo>
                    <a:lnTo>
                      <a:pt x="170" y="54"/>
                    </a:lnTo>
                    <a:lnTo>
                      <a:pt x="170" y="54"/>
                    </a:lnTo>
                    <a:lnTo>
                      <a:pt x="171" y="55"/>
                    </a:lnTo>
                    <a:lnTo>
                      <a:pt x="170" y="55"/>
                    </a:lnTo>
                    <a:lnTo>
                      <a:pt x="171" y="55"/>
                    </a:lnTo>
                    <a:lnTo>
                      <a:pt x="172" y="56"/>
                    </a:lnTo>
                    <a:lnTo>
                      <a:pt x="172" y="56"/>
                    </a:lnTo>
                    <a:lnTo>
                      <a:pt x="171" y="56"/>
                    </a:lnTo>
                    <a:lnTo>
                      <a:pt x="171" y="57"/>
                    </a:lnTo>
                    <a:lnTo>
                      <a:pt x="170" y="57"/>
                    </a:lnTo>
                    <a:lnTo>
                      <a:pt x="170" y="58"/>
                    </a:lnTo>
                    <a:lnTo>
                      <a:pt x="171" y="59"/>
                    </a:lnTo>
                    <a:lnTo>
                      <a:pt x="172" y="59"/>
                    </a:lnTo>
                    <a:lnTo>
                      <a:pt x="173" y="59"/>
                    </a:lnTo>
                    <a:lnTo>
                      <a:pt x="173" y="61"/>
                    </a:lnTo>
                    <a:lnTo>
                      <a:pt x="172" y="61"/>
                    </a:lnTo>
                    <a:lnTo>
                      <a:pt x="172" y="62"/>
                    </a:lnTo>
                    <a:lnTo>
                      <a:pt x="171" y="62"/>
                    </a:lnTo>
                    <a:lnTo>
                      <a:pt x="170" y="62"/>
                    </a:lnTo>
                    <a:lnTo>
                      <a:pt x="170" y="62"/>
                    </a:lnTo>
                    <a:lnTo>
                      <a:pt x="171" y="62"/>
                    </a:lnTo>
                    <a:lnTo>
                      <a:pt x="172" y="62"/>
                    </a:lnTo>
                    <a:lnTo>
                      <a:pt x="172" y="63"/>
                    </a:lnTo>
                    <a:lnTo>
                      <a:pt x="172" y="65"/>
                    </a:lnTo>
                    <a:lnTo>
                      <a:pt x="173" y="65"/>
                    </a:lnTo>
                    <a:lnTo>
                      <a:pt x="172" y="65"/>
                    </a:lnTo>
                    <a:lnTo>
                      <a:pt x="172" y="66"/>
                    </a:lnTo>
                    <a:lnTo>
                      <a:pt x="172" y="67"/>
                    </a:lnTo>
                    <a:lnTo>
                      <a:pt x="171" y="67"/>
                    </a:lnTo>
                    <a:lnTo>
                      <a:pt x="171" y="68"/>
                    </a:lnTo>
                    <a:lnTo>
                      <a:pt x="170" y="69"/>
                    </a:lnTo>
                    <a:lnTo>
                      <a:pt x="170" y="69"/>
                    </a:lnTo>
                    <a:lnTo>
                      <a:pt x="170" y="69"/>
                    </a:lnTo>
                    <a:lnTo>
                      <a:pt x="170" y="69"/>
                    </a:lnTo>
                    <a:lnTo>
                      <a:pt x="170" y="70"/>
                    </a:lnTo>
                    <a:lnTo>
                      <a:pt x="170" y="71"/>
                    </a:lnTo>
                    <a:lnTo>
                      <a:pt x="170" y="71"/>
                    </a:lnTo>
                    <a:lnTo>
                      <a:pt x="170" y="72"/>
                    </a:lnTo>
                    <a:lnTo>
                      <a:pt x="170" y="72"/>
                    </a:lnTo>
                    <a:lnTo>
                      <a:pt x="170" y="73"/>
                    </a:lnTo>
                    <a:lnTo>
                      <a:pt x="170" y="72"/>
                    </a:lnTo>
                    <a:lnTo>
                      <a:pt x="170" y="72"/>
                    </a:lnTo>
                    <a:lnTo>
                      <a:pt x="170" y="72"/>
                    </a:lnTo>
                    <a:lnTo>
                      <a:pt x="170" y="72"/>
                    </a:lnTo>
                    <a:lnTo>
                      <a:pt x="170" y="73"/>
                    </a:lnTo>
                    <a:lnTo>
                      <a:pt x="171" y="73"/>
                    </a:lnTo>
                    <a:lnTo>
                      <a:pt x="171" y="72"/>
                    </a:lnTo>
                    <a:lnTo>
                      <a:pt x="172" y="72"/>
                    </a:lnTo>
                    <a:lnTo>
                      <a:pt x="172" y="73"/>
                    </a:lnTo>
                    <a:lnTo>
                      <a:pt x="172" y="72"/>
                    </a:lnTo>
                    <a:lnTo>
                      <a:pt x="173" y="72"/>
                    </a:lnTo>
                    <a:lnTo>
                      <a:pt x="173" y="72"/>
                    </a:lnTo>
                    <a:lnTo>
                      <a:pt x="174" y="72"/>
                    </a:lnTo>
                    <a:lnTo>
                      <a:pt x="174" y="72"/>
                    </a:lnTo>
                    <a:lnTo>
                      <a:pt x="174" y="72"/>
                    </a:lnTo>
                    <a:lnTo>
                      <a:pt x="175" y="71"/>
                    </a:lnTo>
                    <a:lnTo>
                      <a:pt x="176" y="71"/>
                    </a:lnTo>
                    <a:lnTo>
                      <a:pt x="176" y="70"/>
                    </a:lnTo>
                    <a:lnTo>
                      <a:pt x="176" y="70"/>
                    </a:lnTo>
                    <a:lnTo>
                      <a:pt x="176" y="71"/>
                    </a:lnTo>
                    <a:lnTo>
                      <a:pt x="177" y="71"/>
                    </a:lnTo>
                    <a:lnTo>
                      <a:pt x="177" y="72"/>
                    </a:lnTo>
                    <a:lnTo>
                      <a:pt x="178" y="72"/>
                    </a:lnTo>
                    <a:lnTo>
                      <a:pt x="178" y="73"/>
                    </a:lnTo>
                    <a:lnTo>
                      <a:pt x="177" y="73"/>
                    </a:lnTo>
                    <a:lnTo>
                      <a:pt x="177" y="74"/>
                    </a:lnTo>
                    <a:lnTo>
                      <a:pt x="177" y="75"/>
                    </a:lnTo>
                    <a:lnTo>
                      <a:pt x="176" y="75"/>
                    </a:lnTo>
                    <a:lnTo>
                      <a:pt x="176" y="76"/>
                    </a:lnTo>
                    <a:lnTo>
                      <a:pt x="176" y="77"/>
                    </a:lnTo>
                    <a:lnTo>
                      <a:pt x="176" y="77"/>
                    </a:lnTo>
                    <a:lnTo>
                      <a:pt x="176" y="78"/>
                    </a:lnTo>
                    <a:lnTo>
                      <a:pt x="176" y="78"/>
                    </a:lnTo>
                    <a:lnTo>
                      <a:pt x="176" y="79"/>
                    </a:lnTo>
                    <a:lnTo>
                      <a:pt x="175" y="80"/>
                    </a:lnTo>
                    <a:lnTo>
                      <a:pt x="175" y="81"/>
                    </a:lnTo>
                    <a:lnTo>
                      <a:pt x="176" y="81"/>
                    </a:lnTo>
                    <a:lnTo>
                      <a:pt x="176" y="82"/>
                    </a:lnTo>
                    <a:lnTo>
                      <a:pt x="176" y="82"/>
                    </a:lnTo>
                    <a:lnTo>
                      <a:pt x="177" y="83"/>
                    </a:lnTo>
                    <a:lnTo>
                      <a:pt x="178" y="83"/>
                    </a:lnTo>
                    <a:lnTo>
                      <a:pt x="178" y="84"/>
                    </a:lnTo>
                    <a:lnTo>
                      <a:pt x="178" y="84"/>
                    </a:lnTo>
                    <a:lnTo>
                      <a:pt x="179" y="84"/>
                    </a:lnTo>
                    <a:lnTo>
                      <a:pt x="179" y="84"/>
                    </a:lnTo>
                    <a:lnTo>
                      <a:pt x="179" y="84"/>
                    </a:lnTo>
                    <a:lnTo>
                      <a:pt x="179" y="84"/>
                    </a:lnTo>
                    <a:lnTo>
                      <a:pt x="180" y="84"/>
                    </a:lnTo>
                    <a:lnTo>
                      <a:pt x="181" y="84"/>
                    </a:lnTo>
                    <a:lnTo>
                      <a:pt x="181" y="85"/>
                    </a:lnTo>
                    <a:lnTo>
                      <a:pt x="181" y="86"/>
                    </a:lnTo>
                    <a:lnTo>
                      <a:pt x="181" y="85"/>
                    </a:lnTo>
                    <a:lnTo>
                      <a:pt x="180" y="85"/>
                    </a:lnTo>
                    <a:lnTo>
                      <a:pt x="180" y="86"/>
                    </a:lnTo>
                    <a:lnTo>
                      <a:pt x="179" y="87"/>
                    </a:lnTo>
                    <a:lnTo>
                      <a:pt x="179" y="88"/>
                    </a:lnTo>
                    <a:lnTo>
                      <a:pt x="179" y="89"/>
                    </a:lnTo>
                    <a:lnTo>
                      <a:pt x="179" y="90"/>
                    </a:lnTo>
                    <a:lnTo>
                      <a:pt x="179" y="90"/>
                    </a:lnTo>
                    <a:lnTo>
                      <a:pt x="179" y="91"/>
                    </a:lnTo>
                    <a:lnTo>
                      <a:pt x="179" y="91"/>
                    </a:lnTo>
                    <a:lnTo>
                      <a:pt x="179" y="91"/>
                    </a:lnTo>
                    <a:lnTo>
                      <a:pt x="178" y="91"/>
                    </a:lnTo>
                    <a:lnTo>
                      <a:pt x="177" y="91"/>
                    </a:lnTo>
                    <a:lnTo>
                      <a:pt x="177" y="92"/>
                    </a:lnTo>
                    <a:lnTo>
                      <a:pt x="176" y="92"/>
                    </a:lnTo>
                    <a:lnTo>
                      <a:pt x="176" y="92"/>
                    </a:lnTo>
                    <a:lnTo>
                      <a:pt x="175" y="92"/>
                    </a:lnTo>
                    <a:lnTo>
                      <a:pt x="175" y="92"/>
                    </a:lnTo>
                    <a:lnTo>
                      <a:pt x="174" y="92"/>
                    </a:lnTo>
                    <a:lnTo>
                      <a:pt x="174" y="92"/>
                    </a:lnTo>
                    <a:lnTo>
                      <a:pt x="174" y="93"/>
                    </a:lnTo>
                    <a:lnTo>
                      <a:pt x="173" y="93"/>
                    </a:lnTo>
                    <a:lnTo>
                      <a:pt x="173" y="93"/>
                    </a:lnTo>
                    <a:lnTo>
                      <a:pt x="173" y="94"/>
                    </a:lnTo>
                    <a:lnTo>
                      <a:pt x="173" y="95"/>
                    </a:lnTo>
                    <a:lnTo>
                      <a:pt x="173" y="96"/>
                    </a:lnTo>
                    <a:lnTo>
                      <a:pt x="174" y="95"/>
                    </a:lnTo>
                    <a:lnTo>
                      <a:pt x="174" y="96"/>
                    </a:lnTo>
                    <a:lnTo>
                      <a:pt x="173" y="96"/>
                    </a:lnTo>
                    <a:lnTo>
                      <a:pt x="173" y="96"/>
                    </a:lnTo>
                    <a:lnTo>
                      <a:pt x="173" y="97"/>
                    </a:lnTo>
                    <a:lnTo>
                      <a:pt x="173" y="97"/>
                    </a:lnTo>
                    <a:lnTo>
                      <a:pt x="173" y="98"/>
                    </a:lnTo>
                    <a:lnTo>
                      <a:pt x="173" y="99"/>
                    </a:lnTo>
                    <a:lnTo>
                      <a:pt x="172" y="99"/>
                    </a:lnTo>
                    <a:lnTo>
                      <a:pt x="172" y="99"/>
                    </a:lnTo>
                    <a:lnTo>
                      <a:pt x="171" y="99"/>
                    </a:lnTo>
                    <a:lnTo>
                      <a:pt x="171" y="99"/>
                    </a:lnTo>
                    <a:lnTo>
                      <a:pt x="171" y="100"/>
                    </a:lnTo>
                    <a:lnTo>
                      <a:pt x="171" y="101"/>
                    </a:lnTo>
                    <a:lnTo>
                      <a:pt x="170" y="101"/>
                    </a:lnTo>
                    <a:lnTo>
                      <a:pt x="170" y="102"/>
                    </a:lnTo>
                    <a:lnTo>
                      <a:pt x="170" y="102"/>
                    </a:lnTo>
                    <a:lnTo>
                      <a:pt x="170" y="102"/>
                    </a:lnTo>
                    <a:lnTo>
                      <a:pt x="170" y="103"/>
                    </a:lnTo>
                    <a:lnTo>
                      <a:pt x="169" y="103"/>
                    </a:lnTo>
                    <a:lnTo>
                      <a:pt x="169" y="104"/>
                    </a:lnTo>
                    <a:lnTo>
                      <a:pt x="169" y="105"/>
                    </a:lnTo>
                    <a:lnTo>
                      <a:pt x="169" y="105"/>
                    </a:lnTo>
                    <a:lnTo>
                      <a:pt x="169" y="106"/>
                    </a:lnTo>
                    <a:lnTo>
                      <a:pt x="169" y="107"/>
                    </a:lnTo>
                    <a:lnTo>
                      <a:pt x="169" y="108"/>
                    </a:lnTo>
                    <a:lnTo>
                      <a:pt x="169" y="108"/>
                    </a:lnTo>
                    <a:lnTo>
                      <a:pt x="169" y="108"/>
                    </a:lnTo>
                    <a:lnTo>
                      <a:pt x="168" y="108"/>
                    </a:lnTo>
                    <a:lnTo>
                      <a:pt x="169" y="107"/>
                    </a:lnTo>
                    <a:lnTo>
                      <a:pt x="168" y="107"/>
                    </a:lnTo>
                    <a:lnTo>
                      <a:pt x="168" y="108"/>
                    </a:lnTo>
                    <a:lnTo>
                      <a:pt x="168" y="108"/>
                    </a:lnTo>
                    <a:lnTo>
                      <a:pt x="168" y="108"/>
                    </a:lnTo>
                    <a:lnTo>
                      <a:pt x="168" y="109"/>
                    </a:lnTo>
                    <a:lnTo>
                      <a:pt x="168" y="110"/>
                    </a:lnTo>
                    <a:lnTo>
                      <a:pt x="168" y="111"/>
                    </a:lnTo>
                    <a:lnTo>
                      <a:pt x="168" y="111"/>
                    </a:lnTo>
                    <a:lnTo>
                      <a:pt x="168" y="111"/>
                    </a:lnTo>
                    <a:lnTo>
                      <a:pt x="168" y="111"/>
                    </a:lnTo>
                    <a:lnTo>
                      <a:pt x="168" y="112"/>
                    </a:lnTo>
                    <a:lnTo>
                      <a:pt x="168" y="111"/>
                    </a:lnTo>
                    <a:lnTo>
                      <a:pt x="168" y="112"/>
                    </a:lnTo>
                    <a:lnTo>
                      <a:pt x="168" y="113"/>
                    </a:lnTo>
                    <a:lnTo>
                      <a:pt x="168" y="114"/>
                    </a:lnTo>
                    <a:lnTo>
                      <a:pt x="169" y="114"/>
                    </a:lnTo>
                    <a:lnTo>
                      <a:pt x="170" y="114"/>
                    </a:lnTo>
                    <a:lnTo>
                      <a:pt x="170" y="114"/>
                    </a:lnTo>
                    <a:lnTo>
                      <a:pt x="171" y="114"/>
                    </a:lnTo>
                    <a:lnTo>
                      <a:pt x="171" y="114"/>
                    </a:lnTo>
                    <a:lnTo>
                      <a:pt x="172" y="114"/>
                    </a:lnTo>
                    <a:lnTo>
                      <a:pt x="172" y="113"/>
                    </a:lnTo>
                    <a:lnTo>
                      <a:pt x="173" y="112"/>
                    </a:lnTo>
                    <a:lnTo>
                      <a:pt x="173" y="111"/>
                    </a:lnTo>
                    <a:lnTo>
                      <a:pt x="172" y="111"/>
                    </a:lnTo>
                    <a:lnTo>
                      <a:pt x="173" y="111"/>
                    </a:lnTo>
                    <a:lnTo>
                      <a:pt x="173" y="111"/>
                    </a:lnTo>
                    <a:lnTo>
                      <a:pt x="173" y="111"/>
                    </a:lnTo>
                    <a:lnTo>
                      <a:pt x="173" y="110"/>
                    </a:lnTo>
                    <a:lnTo>
                      <a:pt x="173" y="109"/>
                    </a:lnTo>
                    <a:lnTo>
                      <a:pt x="174" y="109"/>
                    </a:lnTo>
                    <a:lnTo>
                      <a:pt x="174" y="109"/>
                    </a:lnTo>
                    <a:lnTo>
                      <a:pt x="174" y="108"/>
                    </a:lnTo>
                    <a:lnTo>
                      <a:pt x="175" y="108"/>
                    </a:lnTo>
                    <a:lnTo>
                      <a:pt x="176" y="108"/>
                    </a:lnTo>
                    <a:lnTo>
                      <a:pt x="177" y="108"/>
                    </a:lnTo>
                    <a:lnTo>
                      <a:pt x="177" y="108"/>
                    </a:lnTo>
                    <a:lnTo>
                      <a:pt x="177" y="107"/>
                    </a:lnTo>
                    <a:lnTo>
                      <a:pt x="178" y="106"/>
                    </a:lnTo>
                    <a:lnTo>
                      <a:pt x="178" y="105"/>
                    </a:lnTo>
                    <a:lnTo>
                      <a:pt x="178" y="105"/>
                    </a:lnTo>
                    <a:lnTo>
                      <a:pt x="178" y="104"/>
                    </a:lnTo>
                    <a:lnTo>
                      <a:pt x="178" y="103"/>
                    </a:lnTo>
                    <a:lnTo>
                      <a:pt x="179" y="103"/>
                    </a:lnTo>
                    <a:lnTo>
                      <a:pt x="179" y="102"/>
                    </a:lnTo>
                    <a:lnTo>
                      <a:pt x="179" y="102"/>
                    </a:lnTo>
                    <a:lnTo>
                      <a:pt x="179" y="101"/>
                    </a:lnTo>
                    <a:lnTo>
                      <a:pt x="179" y="101"/>
                    </a:lnTo>
                    <a:lnTo>
                      <a:pt x="179" y="100"/>
                    </a:lnTo>
                    <a:lnTo>
                      <a:pt x="179" y="99"/>
                    </a:lnTo>
                    <a:lnTo>
                      <a:pt x="180" y="99"/>
                    </a:lnTo>
                    <a:lnTo>
                      <a:pt x="180" y="99"/>
                    </a:lnTo>
                    <a:lnTo>
                      <a:pt x="180" y="99"/>
                    </a:lnTo>
                    <a:lnTo>
                      <a:pt x="181" y="99"/>
                    </a:lnTo>
                    <a:lnTo>
                      <a:pt x="181" y="98"/>
                    </a:lnTo>
                    <a:lnTo>
                      <a:pt x="182" y="97"/>
                    </a:lnTo>
                    <a:lnTo>
                      <a:pt x="182" y="97"/>
                    </a:lnTo>
                    <a:lnTo>
                      <a:pt x="183" y="97"/>
                    </a:lnTo>
                    <a:lnTo>
                      <a:pt x="183" y="98"/>
                    </a:lnTo>
                    <a:lnTo>
                      <a:pt x="182" y="98"/>
                    </a:lnTo>
                    <a:lnTo>
                      <a:pt x="183" y="98"/>
                    </a:lnTo>
                    <a:lnTo>
                      <a:pt x="183" y="99"/>
                    </a:lnTo>
                    <a:lnTo>
                      <a:pt x="183" y="98"/>
                    </a:lnTo>
                    <a:lnTo>
                      <a:pt x="184" y="98"/>
                    </a:lnTo>
                    <a:lnTo>
                      <a:pt x="184" y="97"/>
                    </a:lnTo>
                    <a:lnTo>
                      <a:pt x="184" y="96"/>
                    </a:lnTo>
                    <a:lnTo>
                      <a:pt x="184" y="97"/>
                    </a:lnTo>
                    <a:lnTo>
                      <a:pt x="185" y="97"/>
                    </a:lnTo>
                    <a:lnTo>
                      <a:pt x="185" y="96"/>
                    </a:lnTo>
                    <a:lnTo>
                      <a:pt x="185" y="96"/>
                    </a:lnTo>
                    <a:lnTo>
                      <a:pt x="185" y="96"/>
                    </a:lnTo>
                    <a:lnTo>
                      <a:pt x="185" y="96"/>
                    </a:lnTo>
                    <a:lnTo>
                      <a:pt x="185" y="96"/>
                    </a:lnTo>
                    <a:lnTo>
                      <a:pt x="185" y="96"/>
                    </a:lnTo>
                    <a:lnTo>
                      <a:pt x="185" y="96"/>
                    </a:lnTo>
                    <a:lnTo>
                      <a:pt x="185" y="96"/>
                    </a:lnTo>
                    <a:lnTo>
                      <a:pt x="186" y="95"/>
                    </a:lnTo>
                    <a:lnTo>
                      <a:pt x="187" y="94"/>
                    </a:lnTo>
                    <a:lnTo>
                      <a:pt x="188" y="94"/>
                    </a:lnTo>
                    <a:lnTo>
                      <a:pt x="188" y="95"/>
                    </a:lnTo>
                    <a:lnTo>
                      <a:pt x="188" y="94"/>
                    </a:lnTo>
                    <a:lnTo>
                      <a:pt x="187" y="94"/>
                    </a:lnTo>
                    <a:lnTo>
                      <a:pt x="187" y="95"/>
                    </a:lnTo>
                    <a:lnTo>
                      <a:pt x="187" y="94"/>
                    </a:lnTo>
                    <a:lnTo>
                      <a:pt x="187" y="95"/>
                    </a:lnTo>
                    <a:lnTo>
                      <a:pt x="188" y="95"/>
                    </a:lnTo>
                    <a:lnTo>
                      <a:pt x="188" y="96"/>
                    </a:lnTo>
                    <a:lnTo>
                      <a:pt x="188" y="96"/>
                    </a:lnTo>
                    <a:lnTo>
                      <a:pt x="188" y="96"/>
                    </a:lnTo>
                    <a:lnTo>
                      <a:pt x="188" y="97"/>
                    </a:lnTo>
                    <a:lnTo>
                      <a:pt x="189" y="97"/>
                    </a:lnTo>
                    <a:lnTo>
                      <a:pt x="189" y="96"/>
                    </a:lnTo>
                    <a:lnTo>
                      <a:pt x="189" y="96"/>
                    </a:lnTo>
                    <a:lnTo>
                      <a:pt x="188" y="95"/>
                    </a:lnTo>
                    <a:lnTo>
                      <a:pt x="189" y="95"/>
                    </a:lnTo>
                    <a:lnTo>
                      <a:pt x="188" y="94"/>
                    </a:lnTo>
                    <a:lnTo>
                      <a:pt x="188" y="93"/>
                    </a:lnTo>
                    <a:lnTo>
                      <a:pt x="188" y="93"/>
                    </a:lnTo>
                    <a:lnTo>
                      <a:pt x="188" y="93"/>
                    </a:lnTo>
                    <a:lnTo>
                      <a:pt x="188" y="93"/>
                    </a:lnTo>
                    <a:lnTo>
                      <a:pt x="188" y="93"/>
                    </a:lnTo>
                    <a:lnTo>
                      <a:pt x="188" y="92"/>
                    </a:lnTo>
                    <a:lnTo>
                      <a:pt x="188" y="92"/>
                    </a:lnTo>
                    <a:lnTo>
                      <a:pt x="189" y="91"/>
                    </a:lnTo>
                    <a:lnTo>
                      <a:pt x="189" y="90"/>
                    </a:lnTo>
                    <a:lnTo>
                      <a:pt x="189" y="90"/>
                    </a:lnTo>
                    <a:lnTo>
                      <a:pt x="189" y="89"/>
                    </a:lnTo>
                    <a:lnTo>
                      <a:pt x="190" y="89"/>
                    </a:lnTo>
                    <a:lnTo>
                      <a:pt x="190" y="88"/>
                    </a:lnTo>
                    <a:lnTo>
                      <a:pt x="191" y="87"/>
                    </a:lnTo>
                    <a:lnTo>
                      <a:pt x="191" y="87"/>
                    </a:lnTo>
                    <a:lnTo>
                      <a:pt x="191" y="86"/>
                    </a:lnTo>
                    <a:lnTo>
                      <a:pt x="191" y="86"/>
                    </a:lnTo>
                    <a:lnTo>
                      <a:pt x="191" y="86"/>
                    </a:lnTo>
                    <a:lnTo>
                      <a:pt x="191" y="85"/>
                    </a:lnTo>
                    <a:lnTo>
                      <a:pt x="191" y="85"/>
                    </a:lnTo>
                    <a:lnTo>
                      <a:pt x="191" y="84"/>
                    </a:lnTo>
                    <a:lnTo>
                      <a:pt x="191" y="84"/>
                    </a:lnTo>
                    <a:lnTo>
                      <a:pt x="191" y="84"/>
                    </a:lnTo>
                    <a:lnTo>
                      <a:pt x="191" y="83"/>
                    </a:lnTo>
                    <a:lnTo>
                      <a:pt x="192" y="82"/>
                    </a:lnTo>
                    <a:lnTo>
                      <a:pt x="192" y="81"/>
                    </a:lnTo>
                    <a:lnTo>
                      <a:pt x="192" y="81"/>
                    </a:lnTo>
                    <a:lnTo>
                      <a:pt x="192" y="80"/>
                    </a:lnTo>
                    <a:lnTo>
                      <a:pt x="193" y="80"/>
                    </a:lnTo>
                    <a:lnTo>
                      <a:pt x="194" y="80"/>
                    </a:lnTo>
                    <a:lnTo>
                      <a:pt x="194" y="81"/>
                    </a:lnTo>
                    <a:lnTo>
                      <a:pt x="194" y="81"/>
                    </a:lnTo>
                    <a:lnTo>
                      <a:pt x="195" y="81"/>
                    </a:lnTo>
                    <a:lnTo>
                      <a:pt x="194" y="80"/>
                    </a:lnTo>
                    <a:lnTo>
                      <a:pt x="194" y="79"/>
                    </a:lnTo>
                    <a:lnTo>
                      <a:pt x="195" y="79"/>
                    </a:lnTo>
                    <a:lnTo>
                      <a:pt x="195" y="78"/>
                    </a:lnTo>
                    <a:lnTo>
                      <a:pt x="196" y="78"/>
                    </a:lnTo>
                    <a:lnTo>
                      <a:pt x="196" y="78"/>
                    </a:lnTo>
                    <a:lnTo>
                      <a:pt x="196" y="78"/>
                    </a:lnTo>
                    <a:lnTo>
                      <a:pt x="196" y="77"/>
                    </a:lnTo>
                    <a:lnTo>
                      <a:pt x="196" y="77"/>
                    </a:lnTo>
                    <a:lnTo>
                      <a:pt x="196" y="76"/>
                    </a:lnTo>
                    <a:lnTo>
                      <a:pt x="196" y="75"/>
                    </a:lnTo>
                    <a:lnTo>
                      <a:pt x="197" y="75"/>
                    </a:lnTo>
                    <a:lnTo>
                      <a:pt x="197" y="75"/>
                    </a:lnTo>
                    <a:lnTo>
                      <a:pt x="197" y="75"/>
                    </a:lnTo>
                    <a:lnTo>
                      <a:pt x="197" y="74"/>
                    </a:lnTo>
                    <a:lnTo>
                      <a:pt x="197" y="73"/>
                    </a:lnTo>
                    <a:lnTo>
                      <a:pt x="198" y="73"/>
                    </a:lnTo>
                    <a:lnTo>
                      <a:pt x="198" y="74"/>
                    </a:lnTo>
                    <a:lnTo>
                      <a:pt x="199" y="73"/>
                    </a:lnTo>
                    <a:lnTo>
                      <a:pt x="199" y="74"/>
                    </a:lnTo>
                    <a:lnTo>
                      <a:pt x="199" y="73"/>
                    </a:lnTo>
                    <a:lnTo>
                      <a:pt x="200" y="73"/>
                    </a:lnTo>
                    <a:lnTo>
                      <a:pt x="200" y="73"/>
                    </a:lnTo>
                    <a:lnTo>
                      <a:pt x="201" y="73"/>
                    </a:lnTo>
                    <a:lnTo>
                      <a:pt x="201" y="74"/>
                    </a:lnTo>
                    <a:lnTo>
                      <a:pt x="201" y="75"/>
                    </a:lnTo>
                    <a:lnTo>
                      <a:pt x="200" y="75"/>
                    </a:lnTo>
                    <a:lnTo>
                      <a:pt x="201" y="75"/>
                    </a:lnTo>
                    <a:lnTo>
                      <a:pt x="201" y="76"/>
                    </a:lnTo>
                    <a:lnTo>
                      <a:pt x="201" y="77"/>
                    </a:lnTo>
                    <a:lnTo>
                      <a:pt x="201" y="77"/>
                    </a:lnTo>
                    <a:lnTo>
                      <a:pt x="200" y="77"/>
                    </a:lnTo>
                    <a:lnTo>
                      <a:pt x="200" y="77"/>
                    </a:lnTo>
                    <a:lnTo>
                      <a:pt x="200" y="77"/>
                    </a:lnTo>
                    <a:lnTo>
                      <a:pt x="200" y="76"/>
                    </a:lnTo>
                    <a:lnTo>
                      <a:pt x="199" y="76"/>
                    </a:lnTo>
                    <a:lnTo>
                      <a:pt x="199" y="77"/>
                    </a:lnTo>
                    <a:lnTo>
                      <a:pt x="199" y="77"/>
                    </a:lnTo>
                    <a:lnTo>
                      <a:pt x="199" y="78"/>
                    </a:lnTo>
                    <a:lnTo>
                      <a:pt x="199" y="78"/>
                    </a:lnTo>
                    <a:lnTo>
                      <a:pt x="199" y="79"/>
                    </a:lnTo>
                    <a:lnTo>
                      <a:pt x="199" y="80"/>
                    </a:lnTo>
                    <a:lnTo>
                      <a:pt x="200" y="80"/>
                    </a:lnTo>
                    <a:lnTo>
                      <a:pt x="200" y="81"/>
                    </a:lnTo>
                    <a:lnTo>
                      <a:pt x="199" y="81"/>
                    </a:lnTo>
                    <a:lnTo>
                      <a:pt x="199" y="81"/>
                    </a:lnTo>
                    <a:lnTo>
                      <a:pt x="199" y="81"/>
                    </a:lnTo>
                    <a:lnTo>
                      <a:pt x="198" y="81"/>
                    </a:lnTo>
                    <a:lnTo>
                      <a:pt x="198" y="80"/>
                    </a:lnTo>
                    <a:lnTo>
                      <a:pt x="197" y="80"/>
                    </a:lnTo>
                    <a:lnTo>
                      <a:pt x="197" y="81"/>
                    </a:lnTo>
                    <a:lnTo>
                      <a:pt x="198" y="81"/>
                    </a:lnTo>
                    <a:lnTo>
                      <a:pt x="198" y="82"/>
                    </a:lnTo>
                    <a:lnTo>
                      <a:pt x="199" y="81"/>
                    </a:lnTo>
                    <a:lnTo>
                      <a:pt x="199" y="82"/>
                    </a:lnTo>
                    <a:lnTo>
                      <a:pt x="199" y="83"/>
                    </a:lnTo>
                    <a:lnTo>
                      <a:pt x="199" y="84"/>
                    </a:lnTo>
                    <a:lnTo>
                      <a:pt x="199" y="84"/>
                    </a:lnTo>
                    <a:lnTo>
                      <a:pt x="198" y="84"/>
                    </a:lnTo>
                    <a:lnTo>
                      <a:pt x="198" y="84"/>
                    </a:lnTo>
                    <a:lnTo>
                      <a:pt x="197" y="84"/>
                    </a:lnTo>
                    <a:lnTo>
                      <a:pt x="197" y="84"/>
                    </a:lnTo>
                    <a:lnTo>
                      <a:pt x="198" y="84"/>
                    </a:lnTo>
                    <a:lnTo>
                      <a:pt x="198" y="84"/>
                    </a:lnTo>
                    <a:lnTo>
                      <a:pt x="198" y="85"/>
                    </a:lnTo>
                    <a:lnTo>
                      <a:pt x="197" y="85"/>
                    </a:lnTo>
                    <a:lnTo>
                      <a:pt x="197" y="84"/>
                    </a:lnTo>
                    <a:lnTo>
                      <a:pt x="197" y="84"/>
                    </a:lnTo>
                    <a:lnTo>
                      <a:pt x="197" y="85"/>
                    </a:lnTo>
                    <a:lnTo>
                      <a:pt x="197" y="86"/>
                    </a:lnTo>
                    <a:lnTo>
                      <a:pt x="197" y="87"/>
                    </a:lnTo>
                    <a:lnTo>
                      <a:pt x="196" y="87"/>
                    </a:lnTo>
                    <a:lnTo>
                      <a:pt x="196" y="87"/>
                    </a:lnTo>
                    <a:lnTo>
                      <a:pt x="196" y="87"/>
                    </a:lnTo>
                    <a:lnTo>
                      <a:pt x="196" y="88"/>
                    </a:lnTo>
                    <a:lnTo>
                      <a:pt x="196" y="89"/>
                    </a:lnTo>
                    <a:lnTo>
                      <a:pt x="195" y="89"/>
                    </a:lnTo>
                    <a:lnTo>
                      <a:pt x="195" y="90"/>
                    </a:lnTo>
                    <a:lnTo>
                      <a:pt x="195" y="90"/>
                    </a:lnTo>
                    <a:lnTo>
                      <a:pt x="195" y="91"/>
                    </a:lnTo>
                    <a:lnTo>
                      <a:pt x="196" y="91"/>
                    </a:lnTo>
                    <a:lnTo>
                      <a:pt x="196" y="92"/>
                    </a:lnTo>
                    <a:lnTo>
                      <a:pt x="195" y="92"/>
                    </a:lnTo>
                    <a:lnTo>
                      <a:pt x="194" y="93"/>
                    </a:lnTo>
                    <a:lnTo>
                      <a:pt x="194" y="93"/>
                    </a:lnTo>
                    <a:lnTo>
                      <a:pt x="195" y="93"/>
                    </a:lnTo>
                    <a:lnTo>
                      <a:pt x="195" y="94"/>
                    </a:lnTo>
                    <a:lnTo>
                      <a:pt x="195" y="95"/>
                    </a:lnTo>
                    <a:lnTo>
                      <a:pt x="194" y="95"/>
                    </a:lnTo>
                    <a:lnTo>
                      <a:pt x="194" y="96"/>
                    </a:lnTo>
                    <a:lnTo>
                      <a:pt x="193" y="96"/>
                    </a:lnTo>
                    <a:lnTo>
                      <a:pt x="193" y="96"/>
                    </a:lnTo>
                    <a:lnTo>
                      <a:pt x="192" y="97"/>
                    </a:lnTo>
                    <a:lnTo>
                      <a:pt x="192" y="98"/>
                    </a:lnTo>
                    <a:lnTo>
                      <a:pt x="191" y="99"/>
                    </a:lnTo>
                    <a:lnTo>
                      <a:pt x="191" y="99"/>
                    </a:lnTo>
                    <a:lnTo>
                      <a:pt x="191" y="99"/>
                    </a:lnTo>
                    <a:lnTo>
                      <a:pt x="191" y="99"/>
                    </a:lnTo>
                    <a:lnTo>
                      <a:pt x="191" y="99"/>
                    </a:lnTo>
                    <a:lnTo>
                      <a:pt x="191" y="100"/>
                    </a:lnTo>
                    <a:lnTo>
                      <a:pt x="191" y="101"/>
                    </a:lnTo>
                    <a:lnTo>
                      <a:pt x="191" y="102"/>
                    </a:lnTo>
                    <a:lnTo>
                      <a:pt x="191" y="102"/>
                    </a:lnTo>
                    <a:lnTo>
                      <a:pt x="191" y="103"/>
                    </a:lnTo>
                    <a:lnTo>
                      <a:pt x="191" y="103"/>
                    </a:lnTo>
                    <a:lnTo>
                      <a:pt x="191" y="104"/>
                    </a:lnTo>
                    <a:lnTo>
                      <a:pt x="191" y="105"/>
                    </a:lnTo>
                    <a:lnTo>
                      <a:pt x="190" y="105"/>
                    </a:lnTo>
                    <a:lnTo>
                      <a:pt x="190" y="105"/>
                    </a:lnTo>
                    <a:lnTo>
                      <a:pt x="190" y="106"/>
                    </a:lnTo>
                    <a:lnTo>
                      <a:pt x="190" y="107"/>
                    </a:lnTo>
                    <a:lnTo>
                      <a:pt x="189" y="108"/>
                    </a:lnTo>
                    <a:lnTo>
                      <a:pt x="188" y="108"/>
                    </a:lnTo>
                    <a:lnTo>
                      <a:pt x="188" y="108"/>
                    </a:lnTo>
                    <a:lnTo>
                      <a:pt x="188" y="109"/>
                    </a:lnTo>
                    <a:lnTo>
                      <a:pt x="188" y="110"/>
                    </a:lnTo>
                    <a:lnTo>
                      <a:pt x="188" y="111"/>
                    </a:lnTo>
                    <a:lnTo>
                      <a:pt x="188" y="111"/>
                    </a:lnTo>
                    <a:lnTo>
                      <a:pt x="187" y="111"/>
                    </a:lnTo>
                    <a:lnTo>
                      <a:pt x="187" y="112"/>
                    </a:lnTo>
                    <a:lnTo>
                      <a:pt x="187" y="113"/>
                    </a:lnTo>
                    <a:lnTo>
                      <a:pt x="187" y="114"/>
                    </a:lnTo>
                    <a:lnTo>
                      <a:pt x="187" y="114"/>
                    </a:lnTo>
                    <a:lnTo>
                      <a:pt x="187" y="115"/>
                    </a:lnTo>
                    <a:lnTo>
                      <a:pt x="187" y="115"/>
                    </a:lnTo>
                    <a:lnTo>
                      <a:pt x="186" y="115"/>
                    </a:lnTo>
                    <a:lnTo>
                      <a:pt x="187" y="115"/>
                    </a:lnTo>
                    <a:lnTo>
                      <a:pt x="186" y="116"/>
                    </a:lnTo>
                    <a:lnTo>
                      <a:pt x="186" y="117"/>
                    </a:lnTo>
                    <a:lnTo>
                      <a:pt x="186" y="117"/>
                    </a:lnTo>
                    <a:lnTo>
                      <a:pt x="186" y="118"/>
                    </a:lnTo>
                    <a:lnTo>
                      <a:pt x="186" y="119"/>
                    </a:lnTo>
                    <a:lnTo>
                      <a:pt x="186" y="120"/>
                    </a:lnTo>
                    <a:lnTo>
                      <a:pt x="186" y="120"/>
                    </a:lnTo>
                    <a:lnTo>
                      <a:pt x="186" y="121"/>
                    </a:lnTo>
                    <a:lnTo>
                      <a:pt x="185" y="122"/>
                    </a:lnTo>
                    <a:lnTo>
                      <a:pt x="185" y="123"/>
                    </a:lnTo>
                    <a:lnTo>
                      <a:pt x="185" y="123"/>
                    </a:lnTo>
                    <a:lnTo>
                      <a:pt x="185" y="123"/>
                    </a:lnTo>
                    <a:lnTo>
                      <a:pt x="185" y="124"/>
                    </a:lnTo>
                    <a:lnTo>
                      <a:pt x="186" y="125"/>
                    </a:lnTo>
                    <a:lnTo>
                      <a:pt x="186" y="126"/>
                    </a:lnTo>
                    <a:lnTo>
                      <a:pt x="187" y="126"/>
                    </a:lnTo>
                    <a:lnTo>
                      <a:pt x="187" y="127"/>
                    </a:lnTo>
                    <a:lnTo>
                      <a:pt x="187" y="128"/>
                    </a:lnTo>
                    <a:lnTo>
                      <a:pt x="188" y="129"/>
                    </a:lnTo>
                    <a:lnTo>
                      <a:pt x="187" y="129"/>
                    </a:lnTo>
                    <a:lnTo>
                      <a:pt x="187" y="130"/>
                    </a:lnTo>
                    <a:lnTo>
                      <a:pt x="187" y="130"/>
                    </a:lnTo>
                    <a:lnTo>
                      <a:pt x="186" y="131"/>
                    </a:lnTo>
                    <a:lnTo>
                      <a:pt x="185" y="132"/>
                    </a:lnTo>
                    <a:lnTo>
                      <a:pt x="185" y="132"/>
                    </a:lnTo>
                    <a:lnTo>
                      <a:pt x="184" y="133"/>
                    </a:lnTo>
                    <a:lnTo>
                      <a:pt x="184" y="134"/>
                    </a:lnTo>
                    <a:lnTo>
                      <a:pt x="183" y="134"/>
                    </a:lnTo>
                    <a:lnTo>
                      <a:pt x="183" y="135"/>
                    </a:lnTo>
                    <a:lnTo>
                      <a:pt x="183" y="135"/>
                    </a:lnTo>
                    <a:lnTo>
                      <a:pt x="183" y="136"/>
                    </a:lnTo>
                    <a:lnTo>
                      <a:pt x="183" y="137"/>
                    </a:lnTo>
                    <a:lnTo>
                      <a:pt x="182" y="138"/>
                    </a:lnTo>
                    <a:lnTo>
                      <a:pt x="182" y="138"/>
                    </a:lnTo>
                    <a:lnTo>
                      <a:pt x="182" y="138"/>
                    </a:lnTo>
                    <a:lnTo>
                      <a:pt x="182" y="139"/>
                    </a:lnTo>
                    <a:lnTo>
                      <a:pt x="182" y="140"/>
                    </a:lnTo>
                    <a:lnTo>
                      <a:pt x="182" y="141"/>
                    </a:lnTo>
                    <a:lnTo>
                      <a:pt x="182" y="141"/>
                    </a:lnTo>
                    <a:lnTo>
                      <a:pt x="182" y="142"/>
                    </a:lnTo>
                    <a:lnTo>
                      <a:pt x="181" y="142"/>
                    </a:lnTo>
                    <a:lnTo>
                      <a:pt x="181" y="143"/>
                    </a:lnTo>
                    <a:lnTo>
                      <a:pt x="181" y="144"/>
                    </a:lnTo>
                    <a:lnTo>
                      <a:pt x="181" y="144"/>
                    </a:lnTo>
                    <a:lnTo>
                      <a:pt x="181" y="145"/>
                    </a:lnTo>
                    <a:lnTo>
                      <a:pt x="181" y="145"/>
                    </a:lnTo>
                    <a:lnTo>
                      <a:pt x="181" y="146"/>
                    </a:lnTo>
                    <a:lnTo>
                      <a:pt x="181" y="147"/>
                    </a:lnTo>
                    <a:lnTo>
                      <a:pt x="181" y="147"/>
                    </a:lnTo>
                    <a:lnTo>
                      <a:pt x="181" y="148"/>
                    </a:lnTo>
                    <a:lnTo>
                      <a:pt x="182" y="149"/>
                    </a:lnTo>
                    <a:lnTo>
                      <a:pt x="182" y="150"/>
                    </a:lnTo>
                    <a:lnTo>
                      <a:pt x="182" y="150"/>
                    </a:lnTo>
                    <a:lnTo>
                      <a:pt x="182" y="150"/>
                    </a:lnTo>
                    <a:lnTo>
                      <a:pt x="182" y="151"/>
                    </a:lnTo>
                    <a:lnTo>
                      <a:pt x="183" y="151"/>
                    </a:lnTo>
                    <a:lnTo>
                      <a:pt x="183" y="152"/>
                    </a:lnTo>
                    <a:lnTo>
                      <a:pt x="182" y="152"/>
                    </a:lnTo>
                    <a:lnTo>
                      <a:pt x="182" y="153"/>
                    </a:lnTo>
                    <a:lnTo>
                      <a:pt x="182" y="153"/>
                    </a:lnTo>
                    <a:lnTo>
                      <a:pt x="182" y="153"/>
                    </a:lnTo>
                    <a:lnTo>
                      <a:pt x="183" y="153"/>
                    </a:lnTo>
                    <a:lnTo>
                      <a:pt x="183" y="154"/>
                    </a:lnTo>
                    <a:lnTo>
                      <a:pt x="183" y="155"/>
                    </a:lnTo>
                    <a:lnTo>
                      <a:pt x="183" y="156"/>
                    </a:lnTo>
                    <a:lnTo>
                      <a:pt x="182" y="156"/>
                    </a:lnTo>
                    <a:lnTo>
                      <a:pt x="182" y="156"/>
                    </a:lnTo>
                    <a:lnTo>
                      <a:pt x="182" y="157"/>
                    </a:lnTo>
                    <a:lnTo>
                      <a:pt x="182" y="158"/>
                    </a:lnTo>
                    <a:lnTo>
                      <a:pt x="182" y="159"/>
                    </a:lnTo>
                    <a:lnTo>
                      <a:pt x="181" y="159"/>
                    </a:lnTo>
                    <a:lnTo>
                      <a:pt x="181" y="160"/>
                    </a:lnTo>
                    <a:lnTo>
                      <a:pt x="180" y="161"/>
                    </a:lnTo>
                    <a:lnTo>
                      <a:pt x="180" y="162"/>
                    </a:lnTo>
                    <a:lnTo>
                      <a:pt x="180" y="162"/>
                    </a:lnTo>
                    <a:lnTo>
                      <a:pt x="180" y="163"/>
                    </a:lnTo>
                    <a:lnTo>
                      <a:pt x="180" y="164"/>
                    </a:lnTo>
                    <a:lnTo>
                      <a:pt x="180" y="165"/>
                    </a:lnTo>
                    <a:lnTo>
                      <a:pt x="180" y="166"/>
                    </a:lnTo>
                    <a:lnTo>
                      <a:pt x="180" y="167"/>
                    </a:lnTo>
                    <a:lnTo>
                      <a:pt x="179" y="167"/>
                    </a:lnTo>
                    <a:lnTo>
                      <a:pt x="179" y="168"/>
                    </a:lnTo>
                    <a:lnTo>
                      <a:pt x="179" y="168"/>
                    </a:lnTo>
                    <a:lnTo>
                      <a:pt x="179" y="168"/>
                    </a:lnTo>
                    <a:lnTo>
                      <a:pt x="179" y="169"/>
                    </a:lnTo>
                    <a:lnTo>
                      <a:pt x="179" y="169"/>
                    </a:lnTo>
                    <a:lnTo>
                      <a:pt x="179" y="170"/>
                    </a:lnTo>
                    <a:lnTo>
                      <a:pt x="179" y="171"/>
                    </a:lnTo>
                    <a:lnTo>
                      <a:pt x="179" y="171"/>
                    </a:lnTo>
                    <a:lnTo>
                      <a:pt x="178" y="172"/>
                    </a:lnTo>
                    <a:lnTo>
                      <a:pt x="178" y="173"/>
                    </a:lnTo>
                    <a:lnTo>
                      <a:pt x="178" y="174"/>
                    </a:lnTo>
                    <a:lnTo>
                      <a:pt x="178" y="174"/>
                    </a:lnTo>
                    <a:lnTo>
                      <a:pt x="178" y="175"/>
                    </a:lnTo>
                    <a:lnTo>
                      <a:pt x="178" y="175"/>
                    </a:lnTo>
                    <a:lnTo>
                      <a:pt x="177" y="177"/>
                    </a:lnTo>
                    <a:lnTo>
                      <a:pt x="177" y="177"/>
                    </a:lnTo>
                    <a:lnTo>
                      <a:pt x="178" y="177"/>
                    </a:lnTo>
                    <a:lnTo>
                      <a:pt x="178" y="178"/>
                    </a:lnTo>
                    <a:lnTo>
                      <a:pt x="178" y="179"/>
                    </a:lnTo>
                    <a:lnTo>
                      <a:pt x="179" y="180"/>
                    </a:lnTo>
                    <a:lnTo>
                      <a:pt x="179" y="181"/>
                    </a:lnTo>
                    <a:lnTo>
                      <a:pt x="179" y="182"/>
                    </a:lnTo>
                    <a:lnTo>
                      <a:pt x="179" y="183"/>
                    </a:lnTo>
                    <a:lnTo>
                      <a:pt x="179" y="184"/>
                    </a:lnTo>
                    <a:lnTo>
                      <a:pt x="179" y="185"/>
                    </a:lnTo>
                    <a:lnTo>
                      <a:pt x="179" y="186"/>
                    </a:lnTo>
                    <a:lnTo>
                      <a:pt x="179" y="187"/>
                    </a:lnTo>
                    <a:lnTo>
                      <a:pt x="179" y="187"/>
                    </a:lnTo>
                    <a:lnTo>
                      <a:pt x="179" y="188"/>
                    </a:lnTo>
                    <a:lnTo>
                      <a:pt x="179" y="190"/>
                    </a:lnTo>
                    <a:lnTo>
                      <a:pt x="179" y="189"/>
                    </a:lnTo>
                    <a:lnTo>
                      <a:pt x="179" y="190"/>
                    </a:lnTo>
                    <a:lnTo>
                      <a:pt x="179" y="190"/>
                    </a:lnTo>
                    <a:lnTo>
                      <a:pt x="180" y="190"/>
                    </a:lnTo>
                    <a:lnTo>
                      <a:pt x="181" y="192"/>
                    </a:lnTo>
                    <a:lnTo>
                      <a:pt x="181" y="193"/>
                    </a:lnTo>
                    <a:lnTo>
                      <a:pt x="181" y="194"/>
                    </a:lnTo>
                    <a:lnTo>
                      <a:pt x="181" y="195"/>
                    </a:lnTo>
                    <a:lnTo>
                      <a:pt x="181" y="196"/>
                    </a:lnTo>
                    <a:lnTo>
                      <a:pt x="182" y="198"/>
                    </a:lnTo>
                    <a:lnTo>
                      <a:pt x="182" y="198"/>
                    </a:lnTo>
                    <a:lnTo>
                      <a:pt x="183" y="199"/>
                    </a:lnTo>
                    <a:lnTo>
                      <a:pt x="185" y="200"/>
                    </a:lnTo>
                    <a:lnTo>
                      <a:pt x="185" y="200"/>
                    </a:lnTo>
                    <a:lnTo>
                      <a:pt x="185" y="201"/>
                    </a:lnTo>
                    <a:lnTo>
                      <a:pt x="184" y="202"/>
                    </a:lnTo>
                    <a:lnTo>
                      <a:pt x="185" y="203"/>
                    </a:lnTo>
                    <a:lnTo>
                      <a:pt x="185" y="205"/>
                    </a:lnTo>
                    <a:lnTo>
                      <a:pt x="184" y="206"/>
                    </a:lnTo>
                    <a:lnTo>
                      <a:pt x="183" y="208"/>
                    </a:lnTo>
                    <a:lnTo>
                      <a:pt x="183" y="209"/>
                    </a:lnTo>
                    <a:lnTo>
                      <a:pt x="184" y="211"/>
                    </a:lnTo>
                    <a:lnTo>
                      <a:pt x="184" y="214"/>
                    </a:lnTo>
                    <a:lnTo>
                      <a:pt x="185" y="215"/>
                    </a:lnTo>
                    <a:lnTo>
                      <a:pt x="180" y="215"/>
                    </a:lnTo>
                    <a:lnTo>
                      <a:pt x="178" y="215"/>
                    </a:lnTo>
                    <a:lnTo>
                      <a:pt x="177" y="215"/>
                    </a:lnTo>
                    <a:lnTo>
                      <a:pt x="176" y="215"/>
                    </a:lnTo>
                    <a:lnTo>
                      <a:pt x="173" y="216"/>
                    </a:lnTo>
                    <a:lnTo>
                      <a:pt x="170" y="216"/>
                    </a:lnTo>
                    <a:lnTo>
                      <a:pt x="170" y="216"/>
                    </a:lnTo>
                    <a:lnTo>
                      <a:pt x="169" y="216"/>
                    </a:lnTo>
                    <a:lnTo>
                      <a:pt x="168" y="216"/>
                    </a:lnTo>
                    <a:lnTo>
                      <a:pt x="168" y="217"/>
                    </a:lnTo>
                    <a:lnTo>
                      <a:pt x="167" y="217"/>
                    </a:lnTo>
                    <a:lnTo>
                      <a:pt x="160" y="217"/>
                    </a:lnTo>
                    <a:lnTo>
                      <a:pt x="159" y="217"/>
                    </a:lnTo>
                    <a:lnTo>
                      <a:pt x="155" y="217"/>
                    </a:lnTo>
                    <a:lnTo>
                      <a:pt x="154" y="217"/>
                    </a:lnTo>
                    <a:lnTo>
                      <a:pt x="152" y="218"/>
                    </a:lnTo>
                    <a:lnTo>
                      <a:pt x="152" y="218"/>
                    </a:lnTo>
                    <a:lnTo>
                      <a:pt x="152" y="218"/>
                    </a:lnTo>
                    <a:lnTo>
                      <a:pt x="151" y="218"/>
                    </a:lnTo>
                    <a:lnTo>
                      <a:pt x="150" y="218"/>
                    </a:lnTo>
                    <a:lnTo>
                      <a:pt x="149" y="218"/>
                    </a:lnTo>
                    <a:lnTo>
                      <a:pt x="148" y="218"/>
                    </a:lnTo>
                    <a:lnTo>
                      <a:pt x="146" y="218"/>
                    </a:lnTo>
                    <a:lnTo>
                      <a:pt x="145" y="218"/>
                    </a:lnTo>
                    <a:lnTo>
                      <a:pt x="144" y="218"/>
                    </a:lnTo>
                    <a:lnTo>
                      <a:pt x="142" y="218"/>
                    </a:lnTo>
                    <a:lnTo>
                      <a:pt x="142" y="219"/>
                    </a:lnTo>
                    <a:lnTo>
                      <a:pt x="141" y="219"/>
                    </a:lnTo>
                    <a:lnTo>
                      <a:pt x="141" y="219"/>
                    </a:lnTo>
                    <a:lnTo>
                      <a:pt x="140" y="219"/>
                    </a:lnTo>
                    <a:lnTo>
                      <a:pt x="140" y="219"/>
                    </a:lnTo>
                    <a:lnTo>
                      <a:pt x="139" y="219"/>
                    </a:lnTo>
                    <a:lnTo>
                      <a:pt x="138" y="219"/>
                    </a:lnTo>
                    <a:lnTo>
                      <a:pt x="137" y="219"/>
                    </a:lnTo>
                    <a:lnTo>
                      <a:pt x="136" y="219"/>
                    </a:lnTo>
                    <a:lnTo>
                      <a:pt x="135" y="219"/>
                    </a:lnTo>
                    <a:lnTo>
                      <a:pt x="134" y="219"/>
                    </a:lnTo>
                    <a:lnTo>
                      <a:pt x="134" y="219"/>
                    </a:lnTo>
                    <a:lnTo>
                      <a:pt x="133" y="219"/>
                    </a:lnTo>
                    <a:lnTo>
                      <a:pt x="132" y="219"/>
                    </a:lnTo>
                    <a:lnTo>
                      <a:pt x="131" y="219"/>
                    </a:lnTo>
                    <a:lnTo>
                      <a:pt x="131" y="220"/>
                    </a:lnTo>
                    <a:lnTo>
                      <a:pt x="130" y="220"/>
                    </a:lnTo>
                    <a:lnTo>
                      <a:pt x="130" y="220"/>
                    </a:lnTo>
                    <a:lnTo>
                      <a:pt x="129" y="220"/>
                    </a:lnTo>
                    <a:lnTo>
                      <a:pt x="128" y="220"/>
                    </a:lnTo>
                    <a:lnTo>
                      <a:pt x="128" y="220"/>
                    </a:lnTo>
                    <a:lnTo>
                      <a:pt x="127" y="220"/>
                    </a:lnTo>
                    <a:lnTo>
                      <a:pt x="126" y="220"/>
                    </a:lnTo>
                    <a:lnTo>
                      <a:pt x="125" y="220"/>
                    </a:lnTo>
                    <a:lnTo>
                      <a:pt x="125" y="220"/>
                    </a:lnTo>
                    <a:lnTo>
                      <a:pt x="124" y="220"/>
                    </a:lnTo>
                    <a:lnTo>
                      <a:pt x="122" y="220"/>
                    </a:lnTo>
                    <a:lnTo>
                      <a:pt x="122" y="220"/>
                    </a:lnTo>
                    <a:lnTo>
                      <a:pt x="121" y="220"/>
                    </a:lnTo>
                    <a:lnTo>
                      <a:pt x="120" y="220"/>
                    </a:lnTo>
                    <a:lnTo>
                      <a:pt x="119" y="220"/>
                    </a:lnTo>
                    <a:lnTo>
                      <a:pt x="119" y="220"/>
                    </a:lnTo>
                    <a:lnTo>
                      <a:pt x="118" y="220"/>
                    </a:lnTo>
                    <a:lnTo>
                      <a:pt x="116" y="220"/>
                    </a:lnTo>
                    <a:lnTo>
                      <a:pt x="116" y="220"/>
                    </a:lnTo>
                    <a:lnTo>
                      <a:pt x="115" y="220"/>
                    </a:lnTo>
                    <a:lnTo>
                      <a:pt x="114" y="220"/>
                    </a:lnTo>
                    <a:lnTo>
                      <a:pt x="114" y="220"/>
                    </a:lnTo>
                    <a:lnTo>
                      <a:pt x="113" y="220"/>
                    </a:lnTo>
                    <a:lnTo>
                      <a:pt x="111" y="220"/>
                    </a:lnTo>
                    <a:lnTo>
                      <a:pt x="111" y="220"/>
                    </a:lnTo>
                    <a:lnTo>
                      <a:pt x="110" y="220"/>
                    </a:lnTo>
                    <a:lnTo>
                      <a:pt x="108" y="220"/>
                    </a:lnTo>
                    <a:lnTo>
                      <a:pt x="106" y="220"/>
                    </a:lnTo>
                    <a:lnTo>
                      <a:pt x="105" y="220"/>
                    </a:lnTo>
                    <a:lnTo>
                      <a:pt x="104" y="220"/>
                    </a:lnTo>
                    <a:lnTo>
                      <a:pt x="102" y="220"/>
                    </a:lnTo>
                    <a:lnTo>
                      <a:pt x="99" y="220"/>
                    </a:lnTo>
                    <a:lnTo>
                      <a:pt x="98" y="220"/>
                    </a:lnTo>
                    <a:lnTo>
                      <a:pt x="97" y="220"/>
                    </a:lnTo>
                    <a:lnTo>
                      <a:pt x="97" y="220"/>
                    </a:lnTo>
                    <a:lnTo>
                      <a:pt x="93" y="221"/>
                    </a:lnTo>
                    <a:lnTo>
                      <a:pt x="92" y="221"/>
                    </a:lnTo>
                    <a:lnTo>
                      <a:pt x="90" y="221"/>
                    </a:lnTo>
                    <a:lnTo>
                      <a:pt x="87" y="221"/>
                    </a:lnTo>
                    <a:lnTo>
                      <a:pt x="84" y="221"/>
                    </a:lnTo>
                    <a:lnTo>
                      <a:pt x="85" y="221"/>
                    </a:lnTo>
                    <a:lnTo>
                      <a:pt x="84" y="220"/>
                    </a:lnTo>
                    <a:lnTo>
                      <a:pt x="84" y="220"/>
                    </a:lnTo>
                    <a:lnTo>
                      <a:pt x="84" y="220"/>
                    </a:lnTo>
                    <a:lnTo>
                      <a:pt x="84" y="219"/>
                    </a:lnTo>
                    <a:lnTo>
                      <a:pt x="83" y="218"/>
                    </a:lnTo>
                    <a:lnTo>
                      <a:pt x="83" y="217"/>
                    </a:lnTo>
                    <a:lnTo>
                      <a:pt x="82" y="217"/>
                    </a:lnTo>
                    <a:lnTo>
                      <a:pt x="82" y="217"/>
                    </a:lnTo>
                    <a:lnTo>
                      <a:pt x="82" y="216"/>
                    </a:lnTo>
                    <a:lnTo>
                      <a:pt x="81" y="215"/>
                    </a:lnTo>
                    <a:lnTo>
                      <a:pt x="81" y="215"/>
                    </a:lnTo>
                    <a:lnTo>
                      <a:pt x="80" y="215"/>
                    </a:lnTo>
                    <a:lnTo>
                      <a:pt x="80" y="214"/>
                    </a:lnTo>
                    <a:lnTo>
                      <a:pt x="80" y="214"/>
                    </a:lnTo>
                    <a:lnTo>
                      <a:pt x="79" y="214"/>
                    </a:lnTo>
                    <a:lnTo>
                      <a:pt x="78" y="214"/>
                    </a:lnTo>
                    <a:lnTo>
                      <a:pt x="78" y="214"/>
                    </a:lnTo>
                    <a:lnTo>
                      <a:pt x="77" y="214"/>
                    </a:lnTo>
                    <a:lnTo>
                      <a:pt x="76" y="214"/>
                    </a:lnTo>
                    <a:lnTo>
                      <a:pt x="75" y="214"/>
                    </a:lnTo>
                    <a:lnTo>
                      <a:pt x="75" y="214"/>
                    </a:lnTo>
                    <a:lnTo>
                      <a:pt x="75" y="213"/>
                    </a:lnTo>
                    <a:lnTo>
                      <a:pt x="74" y="213"/>
                    </a:lnTo>
                    <a:lnTo>
                      <a:pt x="73" y="213"/>
                    </a:lnTo>
                    <a:lnTo>
                      <a:pt x="72" y="213"/>
                    </a:lnTo>
                    <a:lnTo>
                      <a:pt x="72" y="213"/>
                    </a:lnTo>
                    <a:lnTo>
                      <a:pt x="72" y="212"/>
                    </a:lnTo>
                    <a:lnTo>
                      <a:pt x="71" y="212"/>
                    </a:lnTo>
                    <a:lnTo>
                      <a:pt x="70" y="212"/>
                    </a:lnTo>
                    <a:lnTo>
                      <a:pt x="70" y="211"/>
                    </a:lnTo>
                    <a:lnTo>
                      <a:pt x="69" y="211"/>
                    </a:lnTo>
                    <a:lnTo>
                      <a:pt x="69" y="211"/>
                    </a:lnTo>
                    <a:lnTo>
                      <a:pt x="69" y="211"/>
                    </a:lnTo>
                    <a:lnTo>
                      <a:pt x="69" y="210"/>
                    </a:lnTo>
                    <a:lnTo>
                      <a:pt x="69" y="209"/>
                    </a:lnTo>
                    <a:lnTo>
                      <a:pt x="69" y="208"/>
                    </a:lnTo>
                    <a:lnTo>
                      <a:pt x="69" y="208"/>
                    </a:lnTo>
                    <a:lnTo>
                      <a:pt x="69" y="206"/>
                    </a:lnTo>
                    <a:lnTo>
                      <a:pt x="68" y="206"/>
                    </a:lnTo>
                    <a:lnTo>
                      <a:pt x="68" y="205"/>
                    </a:lnTo>
                    <a:lnTo>
                      <a:pt x="68" y="205"/>
                    </a:lnTo>
                    <a:lnTo>
                      <a:pt x="68" y="205"/>
                    </a:lnTo>
                    <a:lnTo>
                      <a:pt x="67" y="204"/>
                    </a:lnTo>
                    <a:lnTo>
                      <a:pt x="67" y="203"/>
                    </a:lnTo>
                    <a:lnTo>
                      <a:pt x="66" y="203"/>
                    </a:lnTo>
                    <a:lnTo>
                      <a:pt x="66" y="203"/>
                    </a:lnTo>
                    <a:lnTo>
                      <a:pt x="66" y="202"/>
                    </a:lnTo>
                    <a:lnTo>
                      <a:pt x="66" y="202"/>
                    </a:lnTo>
                    <a:lnTo>
                      <a:pt x="66" y="201"/>
                    </a:lnTo>
                    <a:lnTo>
                      <a:pt x="66" y="200"/>
                    </a:lnTo>
                    <a:lnTo>
                      <a:pt x="66" y="199"/>
                    </a:lnTo>
                    <a:lnTo>
                      <a:pt x="65" y="199"/>
                    </a:lnTo>
                    <a:lnTo>
                      <a:pt x="65" y="199"/>
                    </a:lnTo>
                    <a:lnTo>
                      <a:pt x="64" y="197"/>
                    </a:lnTo>
                    <a:lnTo>
                      <a:pt x="64" y="196"/>
                    </a:lnTo>
                    <a:lnTo>
                      <a:pt x="64" y="195"/>
                    </a:lnTo>
                    <a:lnTo>
                      <a:pt x="63" y="195"/>
                    </a:lnTo>
                    <a:lnTo>
                      <a:pt x="64" y="195"/>
                    </a:lnTo>
                    <a:lnTo>
                      <a:pt x="64" y="194"/>
                    </a:lnTo>
                    <a:lnTo>
                      <a:pt x="64" y="193"/>
                    </a:lnTo>
                    <a:lnTo>
                      <a:pt x="63" y="191"/>
                    </a:lnTo>
                    <a:lnTo>
                      <a:pt x="64" y="190"/>
                    </a:lnTo>
                    <a:lnTo>
                      <a:pt x="65" y="190"/>
                    </a:lnTo>
                    <a:lnTo>
                      <a:pt x="65" y="190"/>
                    </a:lnTo>
                    <a:lnTo>
                      <a:pt x="66" y="189"/>
                    </a:lnTo>
                    <a:lnTo>
                      <a:pt x="66" y="188"/>
                    </a:lnTo>
                    <a:lnTo>
                      <a:pt x="66" y="188"/>
                    </a:lnTo>
                    <a:lnTo>
                      <a:pt x="67" y="187"/>
                    </a:lnTo>
                    <a:lnTo>
                      <a:pt x="68" y="186"/>
                    </a:lnTo>
                    <a:lnTo>
                      <a:pt x="68" y="185"/>
                    </a:lnTo>
                    <a:lnTo>
                      <a:pt x="67" y="184"/>
                    </a:lnTo>
                    <a:lnTo>
                      <a:pt x="67" y="183"/>
                    </a:lnTo>
                    <a:lnTo>
                      <a:pt x="66" y="183"/>
                    </a:lnTo>
                    <a:lnTo>
                      <a:pt x="65" y="182"/>
                    </a:lnTo>
                    <a:lnTo>
                      <a:pt x="64" y="181"/>
                    </a:lnTo>
                    <a:lnTo>
                      <a:pt x="63" y="181"/>
                    </a:lnTo>
                    <a:lnTo>
                      <a:pt x="63" y="181"/>
                    </a:lnTo>
                    <a:lnTo>
                      <a:pt x="63" y="180"/>
                    </a:lnTo>
                    <a:lnTo>
                      <a:pt x="62" y="180"/>
                    </a:lnTo>
                    <a:lnTo>
                      <a:pt x="63" y="180"/>
                    </a:lnTo>
                    <a:lnTo>
                      <a:pt x="63" y="178"/>
                    </a:lnTo>
                    <a:lnTo>
                      <a:pt x="63" y="177"/>
                    </a:lnTo>
                    <a:lnTo>
                      <a:pt x="63" y="177"/>
                    </a:lnTo>
                    <a:lnTo>
                      <a:pt x="62" y="176"/>
                    </a:lnTo>
                    <a:lnTo>
                      <a:pt x="61" y="175"/>
                    </a:lnTo>
                    <a:lnTo>
                      <a:pt x="61" y="175"/>
                    </a:lnTo>
                    <a:lnTo>
                      <a:pt x="62" y="175"/>
                    </a:lnTo>
                    <a:lnTo>
                      <a:pt x="62" y="174"/>
                    </a:lnTo>
                    <a:lnTo>
                      <a:pt x="62" y="174"/>
                    </a:lnTo>
                    <a:lnTo>
                      <a:pt x="62" y="173"/>
                    </a:lnTo>
                    <a:lnTo>
                      <a:pt x="62" y="172"/>
                    </a:lnTo>
                    <a:lnTo>
                      <a:pt x="61" y="172"/>
                    </a:lnTo>
                    <a:lnTo>
                      <a:pt x="61" y="171"/>
                    </a:lnTo>
                    <a:lnTo>
                      <a:pt x="60" y="171"/>
                    </a:lnTo>
                    <a:lnTo>
                      <a:pt x="60" y="171"/>
                    </a:lnTo>
                    <a:lnTo>
                      <a:pt x="61" y="170"/>
                    </a:lnTo>
                    <a:lnTo>
                      <a:pt x="61" y="169"/>
                    </a:lnTo>
                    <a:lnTo>
                      <a:pt x="61" y="168"/>
                    </a:lnTo>
                    <a:lnTo>
                      <a:pt x="60" y="168"/>
                    </a:lnTo>
                    <a:lnTo>
                      <a:pt x="60" y="168"/>
                    </a:lnTo>
                    <a:lnTo>
                      <a:pt x="60" y="167"/>
                    </a:lnTo>
                    <a:lnTo>
                      <a:pt x="60" y="166"/>
                    </a:lnTo>
                    <a:lnTo>
                      <a:pt x="60" y="165"/>
                    </a:lnTo>
                    <a:lnTo>
                      <a:pt x="59" y="165"/>
                    </a:lnTo>
                    <a:lnTo>
                      <a:pt x="60" y="163"/>
                    </a:lnTo>
                    <a:lnTo>
                      <a:pt x="59" y="162"/>
                    </a:lnTo>
                    <a:lnTo>
                      <a:pt x="60" y="162"/>
                    </a:lnTo>
                    <a:lnTo>
                      <a:pt x="60" y="162"/>
                    </a:lnTo>
                    <a:lnTo>
                      <a:pt x="60" y="161"/>
                    </a:lnTo>
                    <a:lnTo>
                      <a:pt x="60" y="160"/>
                    </a:lnTo>
                    <a:lnTo>
                      <a:pt x="60" y="159"/>
                    </a:lnTo>
                    <a:lnTo>
                      <a:pt x="59" y="159"/>
                    </a:lnTo>
                    <a:lnTo>
                      <a:pt x="59" y="158"/>
                    </a:lnTo>
                    <a:lnTo>
                      <a:pt x="59" y="157"/>
                    </a:lnTo>
                    <a:lnTo>
                      <a:pt x="58" y="156"/>
                    </a:lnTo>
                    <a:lnTo>
                      <a:pt x="58" y="156"/>
                    </a:lnTo>
                    <a:lnTo>
                      <a:pt x="58" y="156"/>
                    </a:lnTo>
                    <a:lnTo>
                      <a:pt x="58" y="155"/>
                    </a:lnTo>
                    <a:lnTo>
                      <a:pt x="57" y="154"/>
                    </a:lnTo>
                    <a:lnTo>
                      <a:pt x="57" y="153"/>
                    </a:lnTo>
                    <a:lnTo>
                      <a:pt x="57" y="153"/>
                    </a:lnTo>
                    <a:lnTo>
                      <a:pt x="57" y="153"/>
                    </a:lnTo>
                    <a:lnTo>
                      <a:pt x="56" y="153"/>
                    </a:lnTo>
                    <a:lnTo>
                      <a:pt x="56" y="152"/>
                    </a:lnTo>
                    <a:lnTo>
                      <a:pt x="54" y="151"/>
                    </a:lnTo>
                    <a:lnTo>
                      <a:pt x="54" y="150"/>
                    </a:lnTo>
                    <a:lnTo>
                      <a:pt x="54" y="150"/>
                    </a:lnTo>
                    <a:lnTo>
                      <a:pt x="54" y="150"/>
                    </a:lnTo>
                    <a:lnTo>
                      <a:pt x="53" y="150"/>
                    </a:lnTo>
                    <a:lnTo>
                      <a:pt x="53" y="149"/>
                    </a:lnTo>
                    <a:lnTo>
                      <a:pt x="52" y="148"/>
                    </a:lnTo>
                    <a:lnTo>
                      <a:pt x="51" y="148"/>
                    </a:lnTo>
                    <a:lnTo>
                      <a:pt x="51" y="147"/>
                    </a:lnTo>
                    <a:lnTo>
                      <a:pt x="49" y="147"/>
                    </a:lnTo>
                    <a:lnTo>
                      <a:pt x="48" y="147"/>
                    </a:lnTo>
                    <a:lnTo>
                      <a:pt x="48" y="147"/>
                    </a:lnTo>
                    <a:lnTo>
                      <a:pt x="47" y="147"/>
                    </a:lnTo>
                    <a:lnTo>
                      <a:pt x="47" y="146"/>
                    </a:lnTo>
                    <a:lnTo>
                      <a:pt x="46" y="145"/>
                    </a:lnTo>
                    <a:lnTo>
                      <a:pt x="45" y="145"/>
                    </a:lnTo>
                    <a:lnTo>
                      <a:pt x="45" y="145"/>
                    </a:lnTo>
                    <a:lnTo>
                      <a:pt x="44" y="144"/>
                    </a:lnTo>
                    <a:lnTo>
                      <a:pt x="43" y="144"/>
                    </a:lnTo>
                    <a:lnTo>
                      <a:pt x="43" y="143"/>
                    </a:lnTo>
                    <a:lnTo>
                      <a:pt x="42" y="143"/>
                    </a:lnTo>
                    <a:lnTo>
                      <a:pt x="42" y="142"/>
                    </a:lnTo>
                    <a:lnTo>
                      <a:pt x="42" y="142"/>
                    </a:lnTo>
                    <a:lnTo>
                      <a:pt x="41" y="142"/>
                    </a:lnTo>
                    <a:lnTo>
                      <a:pt x="40" y="141"/>
                    </a:lnTo>
                    <a:lnTo>
                      <a:pt x="39" y="141"/>
                    </a:lnTo>
                    <a:lnTo>
                      <a:pt x="39" y="140"/>
                    </a:lnTo>
                    <a:lnTo>
                      <a:pt x="38" y="139"/>
                    </a:lnTo>
                    <a:lnTo>
                      <a:pt x="37" y="139"/>
                    </a:lnTo>
                    <a:lnTo>
                      <a:pt x="37" y="138"/>
                    </a:lnTo>
                    <a:lnTo>
                      <a:pt x="36" y="138"/>
                    </a:lnTo>
                    <a:lnTo>
                      <a:pt x="36" y="138"/>
                    </a:lnTo>
                    <a:lnTo>
                      <a:pt x="36" y="137"/>
                    </a:lnTo>
                    <a:lnTo>
                      <a:pt x="36" y="136"/>
                    </a:lnTo>
                    <a:lnTo>
                      <a:pt x="36" y="135"/>
                    </a:lnTo>
                    <a:lnTo>
                      <a:pt x="36" y="135"/>
                    </a:lnTo>
                    <a:lnTo>
                      <a:pt x="36" y="135"/>
                    </a:lnTo>
                    <a:lnTo>
                      <a:pt x="36" y="135"/>
                    </a:lnTo>
                    <a:lnTo>
                      <a:pt x="36" y="134"/>
                    </a:lnTo>
                    <a:lnTo>
                      <a:pt x="36" y="133"/>
                    </a:lnTo>
                    <a:lnTo>
                      <a:pt x="36" y="132"/>
                    </a:lnTo>
                    <a:lnTo>
                      <a:pt x="35" y="132"/>
                    </a:lnTo>
                    <a:lnTo>
                      <a:pt x="34" y="131"/>
                    </a:lnTo>
                    <a:lnTo>
                      <a:pt x="33" y="131"/>
                    </a:lnTo>
                    <a:lnTo>
                      <a:pt x="32" y="130"/>
                    </a:lnTo>
                    <a:lnTo>
                      <a:pt x="31" y="130"/>
                    </a:lnTo>
                    <a:lnTo>
                      <a:pt x="30" y="130"/>
                    </a:lnTo>
                    <a:lnTo>
                      <a:pt x="30" y="129"/>
                    </a:lnTo>
                    <a:lnTo>
                      <a:pt x="30" y="129"/>
                    </a:lnTo>
                    <a:lnTo>
                      <a:pt x="30" y="129"/>
                    </a:lnTo>
                    <a:lnTo>
                      <a:pt x="29" y="129"/>
                    </a:lnTo>
                    <a:lnTo>
                      <a:pt x="29" y="129"/>
                    </a:lnTo>
                    <a:lnTo>
                      <a:pt x="28" y="129"/>
                    </a:lnTo>
                    <a:lnTo>
                      <a:pt x="27" y="129"/>
                    </a:lnTo>
                    <a:lnTo>
                      <a:pt x="26" y="129"/>
                    </a:lnTo>
                    <a:lnTo>
                      <a:pt x="25" y="128"/>
                    </a:lnTo>
                    <a:lnTo>
                      <a:pt x="25" y="128"/>
                    </a:lnTo>
                    <a:lnTo>
                      <a:pt x="24" y="127"/>
                    </a:lnTo>
                    <a:lnTo>
                      <a:pt x="24" y="126"/>
                    </a:lnTo>
                    <a:lnTo>
                      <a:pt x="23" y="126"/>
                    </a:lnTo>
                    <a:lnTo>
                      <a:pt x="22" y="126"/>
                    </a:lnTo>
                    <a:lnTo>
                      <a:pt x="22" y="125"/>
                    </a:lnTo>
                    <a:lnTo>
                      <a:pt x="22" y="123"/>
                    </a:lnTo>
                    <a:lnTo>
                      <a:pt x="21" y="123"/>
                    </a:lnTo>
                    <a:lnTo>
                      <a:pt x="21" y="123"/>
                    </a:lnTo>
                    <a:lnTo>
                      <a:pt x="21" y="123"/>
                    </a:lnTo>
                    <a:lnTo>
                      <a:pt x="20" y="123"/>
                    </a:lnTo>
                    <a:lnTo>
                      <a:pt x="19" y="123"/>
                    </a:lnTo>
                    <a:lnTo>
                      <a:pt x="19" y="123"/>
                    </a:lnTo>
                    <a:lnTo>
                      <a:pt x="18" y="123"/>
                    </a:lnTo>
                    <a:lnTo>
                      <a:pt x="18" y="122"/>
                    </a:lnTo>
                    <a:lnTo>
                      <a:pt x="17" y="123"/>
                    </a:lnTo>
                    <a:lnTo>
                      <a:pt x="16" y="123"/>
                    </a:lnTo>
                    <a:lnTo>
                      <a:pt x="15" y="122"/>
                    </a:lnTo>
                    <a:lnTo>
                      <a:pt x="15" y="122"/>
                    </a:lnTo>
                    <a:lnTo>
                      <a:pt x="14" y="122"/>
                    </a:lnTo>
                    <a:lnTo>
                      <a:pt x="14" y="122"/>
                    </a:lnTo>
                    <a:lnTo>
                      <a:pt x="14" y="123"/>
                    </a:lnTo>
                    <a:lnTo>
                      <a:pt x="14" y="122"/>
                    </a:lnTo>
                    <a:lnTo>
                      <a:pt x="14" y="121"/>
                    </a:lnTo>
                    <a:lnTo>
                      <a:pt x="13" y="121"/>
                    </a:lnTo>
                    <a:lnTo>
                      <a:pt x="13" y="120"/>
                    </a:lnTo>
                    <a:lnTo>
                      <a:pt x="12" y="120"/>
                    </a:lnTo>
                    <a:lnTo>
                      <a:pt x="12" y="120"/>
                    </a:lnTo>
                    <a:lnTo>
                      <a:pt x="12" y="120"/>
                    </a:lnTo>
                    <a:lnTo>
                      <a:pt x="11" y="120"/>
                    </a:lnTo>
                    <a:lnTo>
                      <a:pt x="11" y="119"/>
                    </a:lnTo>
                    <a:lnTo>
                      <a:pt x="11" y="118"/>
                    </a:lnTo>
                    <a:lnTo>
                      <a:pt x="10" y="118"/>
                    </a:lnTo>
                    <a:lnTo>
                      <a:pt x="10" y="117"/>
                    </a:lnTo>
                    <a:lnTo>
                      <a:pt x="9" y="117"/>
                    </a:lnTo>
                    <a:lnTo>
                      <a:pt x="9" y="117"/>
                    </a:lnTo>
                    <a:lnTo>
                      <a:pt x="9" y="116"/>
                    </a:lnTo>
                    <a:lnTo>
                      <a:pt x="8" y="115"/>
                    </a:lnTo>
                    <a:lnTo>
                      <a:pt x="7" y="115"/>
                    </a:lnTo>
                    <a:lnTo>
                      <a:pt x="6" y="115"/>
                    </a:lnTo>
                    <a:lnTo>
                      <a:pt x="6" y="114"/>
                    </a:lnTo>
                    <a:lnTo>
                      <a:pt x="6" y="114"/>
                    </a:lnTo>
                    <a:lnTo>
                      <a:pt x="5" y="114"/>
                    </a:lnTo>
                    <a:lnTo>
                      <a:pt x="5" y="114"/>
                    </a:lnTo>
                    <a:lnTo>
                      <a:pt x="4" y="114"/>
                    </a:lnTo>
                    <a:lnTo>
                      <a:pt x="4" y="113"/>
                    </a:lnTo>
                    <a:lnTo>
                      <a:pt x="4" y="112"/>
                    </a:lnTo>
                    <a:lnTo>
                      <a:pt x="4" y="111"/>
                    </a:lnTo>
                    <a:lnTo>
                      <a:pt x="5" y="111"/>
                    </a:lnTo>
                    <a:lnTo>
                      <a:pt x="5" y="111"/>
                    </a:lnTo>
                    <a:lnTo>
                      <a:pt x="5" y="110"/>
                    </a:lnTo>
                    <a:lnTo>
                      <a:pt x="6" y="109"/>
                    </a:lnTo>
                    <a:lnTo>
                      <a:pt x="6" y="108"/>
                    </a:lnTo>
                    <a:lnTo>
                      <a:pt x="6" y="108"/>
                    </a:lnTo>
                    <a:lnTo>
                      <a:pt x="6" y="108"/>
                    </a:lnTo>
                    <a:lnTo>
                      <a:pt x="6" y="107"/>
                    </a:lnTo>
                    <a:lnTo>
                      <a:pt x="5" y="106"/>
                    </a:lnTo>
                    <a:lnTo>
                      <a:pt x="6" y="105"/>
                    </a:lnTo>
                    <a:lnTo>
                      <a:pt x="6" y="104"/>
                    </a:lnTo>
                    <a:lnTo>
                      <a:pt x="6" y="103"/>
                    </a:lnTo>
                    <a:lnTo>
                      <a:pt x="6" y="102"/>
                    </a:lnTo>
                    <a:lnTo>
                      <a:pt x="5" y="102"/>
                    </a:lnTo>
                    <a:lnTo>
                      <a:pt x="5" y="101"/>
                    </a:lnTo>
                    <a:lnTo>
                      <a:pt x="5" y="100"/>
                    </a:lnTo>
                    <a:lnTo>
                      <a:pt x="6" y="99"/>
                    </a:lnTo>
                    <a:lnTo>
                      <a:pt x="5" y="99"/>
                    </a:lnTo>
                    <a:lnTo>
                      <a:pt x="5" y="99"/>
                    </a:lnTo>
                    <a:lnTo>
                      <a:pt x="4" y="99"/>
                    </a:lnTo>
                    <a:lnTo>
                      <a:pt x="3" y="98"/>
                    </a:lnTo>
                    <a:lnTo>
                      <a:pt x="3" y="97"/>
                    </a:lnTo>
                    <a:lnTo>
                      <a:pt x="4" y="97"/>
                    </a:lnTo>
                    <a:lnTo>
                      <a:pt x="5" y="96"/>
                    </a:lnTo>
                    <a:lnTo>
                      <a:pt x="5" y="96"/>
                    </a:lnTo>
                    <a:lnTo>
                      <a:pt x="6" y="95"/>
                    </a:lnTo>
                    <a:lnTo>
                      <a:pt x="6" y="95"/>
                    </a:lnTo>
                    <a:lnTo>
                      <a:pt x="6" y="94"/>
                    </a:lnTo>
                    <a:lnTo>
                      <a:pt x="6" y="93"/>
                    </a:lnTo>
                    <a:lnTo>
                      <a:pt x="6" y="93"/>
                    </a:lnTo>
                    <a:lnTo>
                      <a:pt x="6" y="92"/>
                    </a:lnTo>
                    <a:lnTo>
                      <a:pt x="5" y="92"/>
                    </a:lnTo>
                    <a:lnTo>
                      <a:pt x="5" y="91"/>
                    </a:lnTo>
                    <a:lnTo>
                      <a:pt x="5" y="90"/>
                    </a:lnTo>
                    <a:lnTo>
                      <a:pt x="6" y="90"/>
                    </a:lnTo>
                    <a:lnTo>
                      <a:pt x="6" y="90"/>
                    </a:lnTo>
                    <a:lnTo>
                      <a:pt x="5" y="90"/>
                    </a:lnTo>
                    <a:lnTo>
                      <a:pt x="5" y="88"/>
                    </a:lnTo>
                    <a:lnTo>
                      <a:pt x="6" y="87"/>
                    </a:lnTo>
                    <a:lnTo>
                      <a:pt x="5" y="87"/>
                    </a:lnTo>
                    <a:lnTo>
                      <a:pt x="5" y="86"/>
                    </a:lnTo>
                    <a:lnTo>
                      <a:pt x="6" y="86"/>
                    </a:lnTo>
                    <a:lnTo>
                      <a:pt x="6" y="85"/>
                    </a:lnTo>
                    <a:lnTo>
                      <a:pt x="6" y="85"/>
                    </a:lnTo>
                    <a:lnTo>
                      <a:pt x="6" y="84"/>
                    </a:lnTo>
                    <a:lnTo>
                      <a:pt x="7" y="84"/>
                    </a:lnTo>
                    <a:lnTo>
                      <a:pt x="7" y="84"/>
                    </a:lnTo>
                    <a:lnTo>
                      <a:pt x="7" y="84"/>
                    </a:lnTo>
                    <a:lnTo>
                      <a:pt x="7" y="83"/>
                    </a:lnTo>
                    <a:lnTo>
                      <a:pt x="8" y="82"/>
                    </a:lnTo>
                    <a:lnTo>
                      <a:pt x="8" y="81"/>
                    </a:lnTo>
                    <a:lnTo>
                      <a:pt x="9" y="81"/>
                    </a:lnTo>
                    <a:lnTo>
                      <a:pt x="9" y="81"/>
                    </a:lnTo>
                    <a:lnTo>
                      <a:pt x="9" y="80"/>
                    </a:lnTo>
                    <a:lnTo>
                      <a:pt x="9" y="80"/>
                    </a:lnTo>
                    <a:lnTo>
                      <a:pt x="9" y="79"/>
                    </a:lnTo>
                    <a:lnTo>
                      <a:pt x="9" y="78"/>
                    </a:lnTo>
                    <a:lnTo>
                      <a:pt x="9" y="78"/>
                    </a:lnTo>
                    <a:lnTo>
                      <a:pt x="9" y="78"/>
                    </a:lnTo>
                    <a:lnTo>
                      <a:pt x="8" y="78"/>
                    </a:lnTo>
                    <a:lnTo>
                      <a:pt x="8" y="77"/>
                    </a:lnTo>
                    <a:lnTo>
                      <a:pt x="7" y="77"/>
                    </a:lnTo>
                    <a:lnTo>
                      <a:pt x="7" y="77"/>
                    </a:lnTo>
                    <a:lnTo>
                      <a:pt x="7" y="76"/>
                    </a:lnTo>
                    <a:lnTo>
                      <a:pt x="6" y="76"/>
                    </a:lnTo>
                    <a:lnTo>
                      <a:pt x="6" y="75"/>
                    </a:lnTo>
                    <a:lnTo>
                      <a:pt x="6" y="75"/>
                    </a:lnTo>
                    <a:lnTo>
                      <a:pt x="6" y="74"/>
                    </a:lnTo>
                    <a:lnTo>
                      <a:pt x="6" y="73"/>
                    </a:lnTo>
                    <a:lnTo>
                      <a:pt x="5" y="73"/>
                    </a:lnTo>
                    <a:lnTo>
                      <a:pt x="4" y="72"/>
                    </a:lnTo>
                    <a:lnTo>
                      <a:pt x="3" y="72"/>
                    </a:lnTo>
                    <a:lnTo>
                      <a:pt x="3" y="72"/>
                    </a:lnTo>
                    <a:lnTo>
                      <a:pt x="3" y="73"/>
                    </a:lnTo>
                    <a:lnTo>
                      <a:pt x="3" y="73"/>
                    </a:lnTo>
                    <a:lnTo>
                      <a:pt x="3" y="72"/>
                    </a:lnTo>
                    <a:lnTo>
                      <a:pt x="2" y="72"/>
                    </a:lnTo>
                    <a:lnTo>
                      <a:pt x="1" y="72"/>
                    </a:lnTo>
                    <a:lnTo>
                      <a:pt x="0" y="72"/>
                    </a:lnTo>
                    <a:lnTo>
                      <a:pt x="0" y="72"/>
                    </a:lnTo>
                    <a:lnTo>
                      <a:pt x="0" y="71"/>
                    </a:lnTo>
                    <a:lnTo>
                      <a:pt x="0" y="70"/>
                    </a:lnTo>
                    <a:lnTo>
                      <a:pt x="0" y="69"/>
                    </a:lnTo>
                    <a:lnTo>
                      <a:pt x="0" y="69"/>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9" name="Freeform 367"/>
              <p:cNvSpPr>
                <a:spLocks/>
              </p:cNvSpPr>
              <p:nvPr/>
            </p:nvSpPr>
            <p:spPr bwMode="auto">
              <a:xfrm>
                <a:off x="4605" y="1164"/>
                <a:ext cx="2" cy="2"/>
              </a:xfrm>
              <a:custGeom>
                <a:avLst/>
                <a:gdLst>
                  <a:gd name="T0" fmla="*/ 0 w 2"/>
                  <a:gd name="T1" fmla="*/ 1 h 2"/>
                  <a:gd name="T2" fmla="*/ 0 w 2"/>
                  <a:gd name="T3" fmla="*/ 0 h 2"/>
                  <a:gd name="T4" fmla="*/ 0 w 2"/>
                  <a:gd name="T5" fmla="*/ 1 h 2"/>
                  <a:gd name="T6" fmla="*/ 0 w 2"/>
                  <a:gd name="T7" fmla="*/ 0 h 2"/>
                  <a:gd name="T8" fmla="*/ 0 w 2"/>
                  <a:gd name="T9" fmla="*/ 1 h 2"/>
                  <a:gd name="T10" fmla="*/ 1 w 2"/>
                  <a:gd name="T11" fmla="*/ 1 h 2"/>
                  <a:gd name="T12" fmla="*/ 1 w 2"/>
                  <a:gd name="T13" fmla="*/ 2 h 2"/>
                  <a:gd name="T14" fmla="*/ 2 w 2"/>
                  <a:gd name="T15" fmla="*/ 2 h 2"/>
                  <a:gd name="T16" fmla="*/ 1 w 2"/>
                  <a:gd name="T17" fmla="*/ 2 h 2"/>
                  <a:gd name="T18" fmla="*/ 1 w 2"/>
                  <a:gd name="T19" fmla="*/ 2 h 2"/>
                  <a:gd name="T20" fmla="*/ 0 w 2"/>
                  <a:gd name="T21" fmla="*/ 2 h 2"/>
                  <a:gd name="T22" fmla="*/ 0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0" y="1"/>
                    </a:moveTo>
                    <a:lnTo>
                      <a:pt x="0" y="0"/>
                    </a:lnTo>
                    <a:lnTo>
                      <a:pt x="0" y="1"/>
                    </a:lnTo>
                    <a:lnTo>
                      <a:pt x="0" y="0"/>
                    </a:lnTo>
                    <a:lnTo>
                      <a:pt x="0" y="1"/>
                    </a:lnTo>
                    <a:lnTo>
                      <a:pt x="1" y="1"/>
                    </a:lnTo>
                    <a:lnTo>
                      <a:pt x="1" y="2"/>
                    </a:lnTo>
                    <a:lnTo>
                      <a:pt x="2" y="2"/>
                    </a:lnTo>
                    <a:lnTo>
                      <a:pt x="1" y="2"/>
                    </a:lnTo>
                    <a:lnTo>
                      <a:pt x="1" y="2"/>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0" name="Freeform 368"/>
              <p:cNvSpPr>
                <a:spLocks/>
              </p:cNvSpPr>
              <p:nvPr/>
            </p:nvSpPr>
            <p:spPr bwMode="auto">
              <a:xfrm>
                <a:off x="4605" y="1164"/>
                <a:ext cx="2" cy="2"/>
              </a:xfrm>
              <a:custGeom>
                <a:avLst/>
                <a:gdLst>
                  <a:gd name="T0" fmla="*/ 0 w 2"/>
                  <a:gd name="T1" fmla="*/ 1 h 2"/>
                  <a:gd name="T2" fmla="*/ 0 w 2"/>
                  <a:gd name="T3" fmla="*/ 0 h 2"/>
                  <a:gd name="T4" fmla="*/ 0 w 2"/>
                  <a:gd name="T5" fmla="*/ 1 h 2"/>
                  <a:gd name="T6" fmla="*/ 0 w 2"/>
                  <a:gd name="T7" fmla="*/ 0 h 2"/>
                  <a:gd name="T8" fmla="*/ 0 w 2"/>
                  <a:gd name="T9" fmla="*/ 1 h 2"/>
                  <a:gd name="T10" fmla="*/ 1 w 2"/>
                  <a:gd name="T11" fmla="*/ 1 h 2"/>
                  <a:gd name="T12" fmla="*/ 1 w 2"/>
                  <a:gd name="T13" fmla="*/ 2 h 2"/>
                  <a:gd name="T14" fmla="*/ 2 w 2"/>
                  <a:gd name="T15" fmla="*/ 2 h 2"/>
                  <a:gd name="T16" fmla="*/ 1 w 2"/>
                  <a:gd name="T17" fmla="*/ 2 h 2"/>
                  <a:gd name="T18" fmla="*/ 1 w 2"/>
                  <a:gd name="T19" fmla="*/ 2 h 2"/>
                  <a:gd name="T20" fmla="*/ 0 w 2"/>
                  <a:gd name="T21" fmla="*/ 2 h 2"/>
                  <a:gd name="T22" fmla="*/ 0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0" y="1"/>
                    </a:moveTo>
                    <a:lnTo>
                      <a:pt x="0" y="0"/>
                    </a:lnTo>
                    <a:lnTo>
                      <a:pt x="0" y="1"/>
                    </a:lnTo>
                    <a:lnTo>
                      <a:pt x="0" y="0"/>
                    </a:lnTo>
                    <a:lnTo>
                      <a:pt x="0" y="1"/>
                    </a:lnTo>
                    <a:lnTo>
                      <a:pt x="1" y="1"/>
                    </a:lnTo>
                    <a:lnTo>
                      <a:pt x="1" y="2"/>
                    </a:lnTo>
                    <a:lnTo>
                      <a:pt x="2" y="2"/>
                    </a:lnTo>
                    <a:lnTo>
                      <a:pt x="1" y="2"/>
                    </a:lnTo>
                    <a:lnTo>
                      <a:pt x="1" y="2"/>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1" name="Rectangle 369"/>
              <p:cNvSpPr>
                <a:spLocks noChangeArrowheads="1"/>
              </p:cNvSpPr>
              <p:nvPr/>
            </p:nvSpPr>
            <p:spPr bwMode="auto">
              <a:xfrm>
                <a:off x="4605" y="1163"/>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2" name="Rectangle 370"/>
              <p:cNvSpPr>
                <a:spLocks noChangeArrowheads="1"/>
              </p:cNvSpPr>
              <p:nvPr/>
            </p:nvSpPr>
            <p:spPr bwMode="auto">
              <a:xfrm>
                <a:off x="4605" y="1163"/>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3" name="Freeform 371"/>
              <p:cNvSpPr>
                <a:spLocks/>
              </p:cNvSpPr>
              <p:nvPr/>
            </p:nvSpPr>
            <p:spPr bwMode="auto">
              <a:xfrm>
                <a:off x="4604" y="1160"/>
                <a:ext cx="4" cy="5"/>
              </a:xfrm>
              <a:custGeom>
                <a:avLst/>
                <a:gdLst>
                  <a:gd name="T0" fmla="*/ 0 w 4"/>
                  <a:gd name="T1" fmla="*/ 4 h 5"/>
                  <a:gd name="T2" fmla="*/ 1 w 4"/>
                  <a:gd name="T3" fmla="*/ 4 h 5"/>
                  <a:gd name="T4" fmla="*/ 1 w 4"/>
                  <a:gd name="T5" fmla="*/ 4 h 5"/>
                  <a:gd name="T6" fmla="*/ 0 w 4"/>
                  <a:gd name="T7" fmla="*/ 3 h 5"/>
                  <a:gd name="T8" fmla="*/ 0 w 4"/>
                  <a:gd name="T9" fmla="*/ 2 h 5"/>
                  <a:gd name="T10" fmla="*/ 1 w 4"/>
                  <a:gd name="T11" fmla="*/ 1 h 5"/>
                  <a:gd name="T12" fmla="*/ 1 w 4"/>
                  <a:gd name="T13" fmla="*/ 0 h 5"/>
                  <a:gd name="T14" fmla="*/ 1 w 4"/>
                  <a:gd name="T15" fmla="*/ 1 h 5"/>
                  <a:gd name="T16" fmla="*/ 1 w 4"/>
                  <a:gd name="T17" fmla="*/ 2 h 5"/>
                  <a:gd name="T18" fmla="*/ 1 w 4"/>
                  <a:gd name="T19" fmla="*/ 2 h 5"/>
                  <a:gd name="T20" fmla="*/ 1 w 4"/>
                  <a:gd name="T21" fmla="*/ 1 h 5"/>
                  <a:gd name="T22" fmla="*/ 2 w 4"/>
                  <a:gd name="T23" fmla="*/ 1 h 5"/>
                  <a:gd name="T24" fmla="*/ 2 w 4"/>
                  <a:gd name="T25" fmla="*/ 1 h 5"/>
                  <a:gd name="T26" fmla="*/ 3 w 4"/>
                  <a:gd name="T27" fmla="*/ 1 h 5"/>
                  <a:gd name="T28" fmla="*/ 4 w 4"/>
                  <a:gd name="T29" fmla="*/ 1 h 5"/>
                  <a:gd name="T30" fmla="*/ 4 w 4"/>
                  <a:gd name="T31" fmla="*/ 2 h 5"/>
                  <a:gd name="T32" fmla="*/ 4 w 4"/>
                  <a:gd name="T33" fmla="*/ 3 h 5"/>
                  <a:gd name="T34" fmla="*/ 4 w 4"/>
                  <a:gd name="T35" fmla="*/ 4 h 5"/>
                  <a:gd name="T36" fmla="*/ 3 w 4"/>
                  <a:gd name="T37" fmla="*/ 4 h 5"/>
                  <a:gd name="T38" fmla="*/ 3 w 4"/>
                  <a:gd name="T39" fmla="*/ 4 h 5"/>
                  <a:gd name="T40" fmla="*/ 3 w 4"/>
                  <a:gd name="T41" fmla="*/ 4 h 5"/>
                  <a:gd name="T42" fmla="*/ 3 w 4"/>
                  <a:gd name="T43" fmla="*/ 5 h 5"/>
                  <a:gd name="T44" fmla="*/ 3 w 4"/>
                  <a:gd name="T45" fmla="*/ 4 h 5"/>
                  <a:gd name="T46" fmla="*/ 3 w 4"/>
                  <a:gd name="T47" fmla="*/ 5 h 5"/>
                  <a:gd name="T48" fmla="*/ 3 w 4"/>
                  <a:gd name="T49" fmla="*/ 4 h 5"/>
                  <a:gd name="T50" fmla="*/ 2 w 4"/>
                  <a:gd name="T51" fmla="*/ 4 h 5"/>
                  <a:gd name="T52" fmla="*/ 2 w 4"/>
                  <a:gd name="T53" fmla="*/ 5 h 5"/>
                  <a:gd name="T54" fmla="*/ 2 w 4"/>
                  <a:gd name="T55" fmla="*/ 4 h 5"/>
                  <a:gd name="T56" fmla="*/ 2 w 4"/>
                  <a:gd name="T57" fmla="*/ 4 h 5"/>
                  <a:gd name="T58" fmla="*/ 1 w 4"/>
                  <a:gd name="T59" fmla="*/ 4 h 5"/>
                  <a:gd name="T60" fmla="*/ 1 w 4"/>
                  <a:gd name="T61" fmla="*/ 4 h 5"/>
                  <a:gd name="T62" fmla="*/ 1 w 4"/>
                  <a:gd name="T63" fmla="*/ 4 h 5"/>
                  <a:gd name="T64" fmla="*/ 1 w 4"/>
                  <a:gd name="T65" fmla="*/ 5 h 5"/>
                  <a:gd name="T66" fmla="*/ 1 w 4"/>
                  <a:gd name="T67" fmla="*/ 4 h 5"/>
                  <a:gd name="T68" fmla="*/ 0 w 4"/>
                  <a:gd name="T69" fmla="*/ 4 h 5"/>
                  <a:gd name="T70" fmla="*/ 0 w 4"/>
                  <a:gd name="T7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 h="5">
                    <a:moveTo>
                      <a:pt x="0" y="4"/>
                    </a:moveTo>
                    <a:lnTo>
                      <a:pt x="1" y="4"/>
                    </a:lnTo>
                    <a:lnTo>
                      <a:pt x="1" y="4"/>
                    </a:lnTo>
                    <a:lnTo>
                      <a:pt x="0" y="3"/>
                    </a:lnTo>
                    <a:lnTo>
                      <a:pt x="0" y="2"/>
                    </a:lnTo>
                    <a:lnTo>
                      <a:pt x="1" y="1"/>
                    </a:lnTo>
                    <a:lnTo>
                      <a:pt x="1" y="0"/>
                    </a:lnTo>
                    <a:lnTo>
                      <a:pt x="1" y="1"/>
                    </a:lnTo>
                    <a:lnTo>
                      <a:pt x="1" y="2"/>
                    </a:lnTo>
                    <a:lnTo>
                      <a:pt x="1" y="2"/>
                    </a:lnTo>
                    <a:lnTo>
                      <a:pt x="1" y="1"/>
                    </a:lnTo>
                    <a:lnTo>
                      <a:pt x="2" y="1"/>
                    </a:lnTo>
                    <a:lnTo>
                      <a:pt x="2" y="1"/>
                    </a:lnTo>
                    <a:lnTo>
                      <a:pt x="3" y="1"/>
                    </a:lnTo>
                    <a:lnTo>
                      <a:pt x="4" y="1"/>
                    </a:lnTo>
                    <a:lnTo>
                      <a:pt x="4" y="2"/>
                    </a:lnTo>
                    <a:lnTo>
                      <a:pt x="4" y="3"/>
                    </a:lnTo>
                    <a:lnTo>
                      <a:pt x="4" y="4"/>
                    </a:lnTo>
                    <a:lnTo>
                      <a:pt x="3" y="4"/>
                    </a:lnTo>
                    <a:lnTo>
                      <a:pt x="3" y="4"/>
                    </a:lnTo>
                    <a:lnTo>
                      <a:pt x="3" y="4"/>
                    </a:lnTo>
                    <a:lnTo>
                      <a:pt x="3" y="5"/>
                    </a:lnTo>
                    <a:lnTo>
                      <a:pt x="3" y="4"/>
                    </a:lnTo>
                    <a:lnTo>
                      <a:pt x="3" y="5"/>
                    </a:lnTo>
                    <a:lnTo>
                      <a:pt x="3" y="4"/>
                    </a:lnTo>
                    <a:lnTo>
                      <a:pt x="2" y="4"/>
                    </a:lnTo>
                    <a:lnTo>
                      <a:pt x="2" y="5"/>
                    </a:lnTo>
                    <a:lnTo>
                      <a:pt x="2" y="4"/>
                    </a:lnTo>
                    <a:lnTo>
                      <a:pt x="2" y="4"/>
                    </a:lnTo>
                    <a:lnTo>
                      <a:pt x="1" y="4"/>
                    </a:lnTo>
                    <a:lnTo>
                      <a:pt x="1" y="4"/>
                    </a:lnTo>
                    <a:lnTo>
                      <a:pt x="1" y="4"/>
                    </a:lnTo>
                    <a:lnTo>
                      <a:pt x="1" y="5"/>
                    </a:lnTo>
                    <a:lnTo>
                      <a:pt x="1" y="4"/>
                    </a:lnTo>
                    <a:lnTo>
                      <a:pt x="0" y="4"/>
                    </a:lnTo>
                    <a:lnTo>
                      <a:pt x="0"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4" name="Freeform 372"/>
              <p:cNvSpPr>
                <a:spLocks/>
              </p:cNvSpPr>
              <p:nvPr/>
            </p:nvSpPr>
            <p:spPr bwMode="auto">
              <a:xfrm>
                <a:off x="4604" y="1160"/>
                <a:ext cx="4" cy="5"/>
              </a:xfrm>
              <a:custGeom>
                <a:avLst/>
                <a:gdLst>
                  <a:gd name="T0" fmla="*/ 0 w 4"/>
                  <a:gd name="T1" fmla="*/ 4 h 5"/>
                  <a:gd name="T2" fmla="*/ 1 w 4"/>
                  <a:gd name="T3" fmla="*/ 4 h 5"/>
                  <a:gd name="T4" fmla="*/ 1 w 4"/>
                  <a:gd name="T5" fmla="*/ 4 h 5"/>
                  <a:gd name="T6" fmla="*/ 0 w 4"/>
                  <a:gd name="T7" fmla="*/ 3 h 5"/>
                  <a:gd name="T8" fmla="*/ 0 w 4"/>
                  <a:gd name="T9" fmla="*/ 2 h 5"/>
                  <a:gd name="T10" fmla="*/ 1 w 4"/>
                  <a:gd name="T11" fmla="*/ 1 h 5"/>
                  <a:gd name="T12" fmla="*/ 1 w 4"/>
                  <a:gd name="T13" fmla="*/ 0 h 5"/>
                  <a:gd name="T14" fmla="*/ 1 w 4"/>
                  <a:gd name="T15" fmla="*/ 1 h 5"/>
                  <a:gd name="T16" fmla="*/ 1 w 4"/>
                  <a:gd name="T17" fmla="*/ 2 h 5"/>
                  <a:gd name="T18" fmla="*/ 1 w 4"/>
                  <a:gd name="T19" fmla="*/ 2 h 5"/>
                  <a:gd name="T20" fmla="*/ 1 w 4"/>
                  <a:gd name="T21" fmla="*/ 1 h 5"/>
                  <a:gd name="T22" fmla="*/ 2 w 4"/>
                  <a:gd name="T23" fmla="*/ 1 h 5"/>
                  <a:gd name="T24" fmla="*/ 2 w 4"/>
                  <a:gd name="T25" fmla="*/ 1 h 5"/>
                  <a:gd name="T26" fmla="*/ 3 w 4"/>
                  <a:gd name="T27" fmla="*/ 1 h 5"/>
                  <a:gd name="T28" fmla="*/ 4 w 4"/>
                  <a:gd name="T29" fmla="*/ 1 h 5"/>
                  <a:gd name="T30" fmla="*/ 4 w 4"/>
                  <a:gd name="T31" fmla="*/ 2 h 5"/>
                  <a:gd name="T32" fmla="*/ 4 w 4"/>
                  <a:gd name="T33" fmla="*/ 3 h 5"/>
                  <a:gd name="T34" fmla="*/ 4 w 4"/>
                  <a:gd name="T35" fmla="*/ 4 h 5"/>
                  <a:gd name="T36" fmla="*/ 3 w 4"/>
                  <a:gd name="T37" fmla="*/ 4 h 5"/>
                  <a:gd name="T38" fmla="*/ 3 w 4"/>
                  <a:gd name="T39" fmla="*/ 4 h 5"/>
                  <a:gd name="T40" fmla="*/ 3 w 4"/>
                  <a:gd name="T41" fmla="*/ 4 h 5"/>
                  <a:gd name="T42" fmla="*/ 3 w 4"/>
                  <a:gd name="T43" fmla="*/ 5 h 5"/>
                  <a:gd name="T44" fmla="*/ 3 w 4"/>
                  <a:gd name="T45" fmla="*/ 4 h 5"/>
                  <a:gd name="T46" fmla="*/ 3 w 4"/>
                  <a:gd name="T47" fmla="*/ 5 h 5"/>
                  <a:gd name="T48" fmla="*/ 3 w 4"/>
                  <a:gd name="T49" fmla="*/ 4 h 5"/>
                  <a:gd name="T50" fmla="*/ 2 w 4"/>
                  <a:gd name="T51" fmla="*/ 4 h 5"/>
                  <a:gd name="T52" fmla="*/ 2 w 4"/>
                  <a:gd name="T53" fmla="*/ 5 h 5"/>
                  <a:gd name="T54" fmla="*/ 2 w 4"/>
                  <a:gd name="T55" fmla="*/ 4 h 5"/>
                  <a:gd name="T56" fmla="*/ 2 w 4"/>
                  <a:gd name="T57" fmla="*/ 4 h 5"/>
                  <a:gd name="T58" fmla="*/ 1 w 4"/>
                  <a:gd name="T59" fmla="*/ 4 h 5"/>
                  <a:gd name="T60" fmla="*/ 1 w 4"/>
                  <a:gd name="T61" fmla="*/ 4 h 5"/>
                  <a:gd name="T62" fmla="*/ 1 w 4"/>
                  <a:gd name="T63" fmla="*/ 4 h 5"/>
                  <a:gd name="T64" fmla="*/ 1 w 4"/>
                  <a:gd name="T65" fmla="*/ 5 h 5"/>
                  <a:gd name="T66" fmla="*/ 1 w 4"/>
                  <a:gd name="T67" fmla="*/ 4 h 5"/>
                  <a:gd name="T68" fmla="*/ 0 w 4"/>
                  <a:gd name="T69" fmla="*/ 4 h 5"/>
                  <a:gd name="T70" fmla="*/ 0 w 4"/>
                  <a:gd name="T7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 h="5">
                    <a:moveTo>
                      <a:pt x="0" y="4"/>
                    </a:moveTo>
                    <a:lnTo>
                      <a:pt x="1" y="4"/>
                    </a:lnTo>
                    <a:lnTo>
                      <a:pt x="1" y="4"/>
                    </a:lnTo>
                    <a:lnTo>
                      <a:pt x="0" y="3"/>
                    </a:lnTo>
                    <a:lnTo>
                      <a:pt x="0" y="2"/>
                    </a:lnTo>
                    <a:lnTo>
                      <a:pt x="1" y="1"/>
                    </a:lnTo>
                    <a:lnTo>
                      <a:pt x="1" y="0"/>
                    </a:lnTo>
                    <a:lnTo>
                      <a:pt x="1" y="1"/>
                    </a:lnTo>
                    <a:lnTo>
                      <a:pt x="1" y="2"/>
                    </a:lnTo>
                    <a:lnTo>
                      <a:pt x="1" y="2"/>
                    </a:lnTo>
                    <a:lnTo>
                      <a:pt x="1" y="1"/>
                    </a:lnTo>
                    <a:lnTo>
                      <a:pt x="2" y="1"/>
                    </a:lnTo>
                    <a:lnTo>
                      <a:pt x="2" y="1"/>
                    </a:lnTo>
                    <a:lnTo>
                      <a:pt x="3" y="1"/>
                    </a:lnTo>
                    <a:lnTo>
                      <a:pt x="4" y="1"/>
                    </a:lnTo>
                    <a:lnTo>
                      <a:pt x="4" y="2"/>
                    </a:lnTo>
                    <a:lnTo>
                      <a:pt x="4" y="3"/>
                    </a:lnTo>
                    <a:lnTo>
                      <a:pt x="4" y="4"/>
                    </a:lnTo>
                    <a:lnTo>
                      <a:pt x="3" y="4"/>
                    </a:lnTo>
                    <a:lnTo>
                      <a:pt x="3" y="4"/>
                    </a:lnTo>
                    <a:lnTo>
                      <a:pt x="3" y="4"/>
                    </a:lnTo>
                    <a:lnTo>
                      <a:pt x="3" y="5"/>
                    </a:lnTo>
                    <a:lnTo>
                      <a:pt x="3" y="4"/>
                    </a:lnTo>
                    <a:lnTo>
                      <a:pt x="3" y="5"/>
                    </a:lnTo>
                    <a:lnTo>
                      <a:pt x="3" y="4"/>
                    </a:lnTo>
                    <a:lnTo>
                      <a:pt x="2" y="4"/>
                    </a:lnTo>
                    <a:lnTo>
                      <a:pt x="2" y="5"/>
                    </a:lnTo>
                    <a:lnTo>
                      <a:pt x="2" y="4"/>
                    </a:lnTo>
                    <a:lnTo>
                      <a:pt x="2" y="4"/>
                    </a:lnTo>
                    <a:lnTo>
                      <a:pt x="1" y="4"/>
                    </a:lnTo>
                    <a:lnTo>
                      <a:pt x="1" y="4"/>
                    </a:lnTo>
                    <a:lnTo>
                      <a:pt x="1" y="4"/>
                    </a:lnTo>
                    <a:lnTo>
                      <a:pt x="1" y="5"/>
                    </a:lnTo>
                    <a:lnTo>
                      <a:pt x="1" y="4"/>
                    </a:lnTo>
                    <a:lnTo>
                      <a:pt x="0" y="4"/>
                    </a:lnTo>
                    <a:lnTo>
                      <a:pt x="0" y="4"/>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5" name="Rectangle 373"/>
              <p:cNvSpPr>
                <a:spLocks noChangeArrowheads="1"/>
              </p:cNvSpPr>
              <p:nvPr/>
            </p:nvSpPr>
            <p:spPr bwMode="auto">
              <a:xfrm>
                <a:off x="4604" y="1166"/>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6" name="Freeform 374"/>
              <p:cNvSpPr>
                <a:spLocks/>
              </p:cNvSpPr>
              <p:nvPr/>
            </p:nvSpPr>
            <p:spPr bwMode="auto">
              <a:xfrm>
                <a:off x="4601" y="11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7" name="Freeform 375"/>
              <p:cNvSpPr>
                <a:spLocks/>
              </p:cNvSpPr>
              <p:nvPr/>
            </p:nvSpPr>
            <p:spPr bwMode="auto">
              <a:xfrm>
                <a:off x="4596" y="117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8" name="Freeform 376"/>
              <p:cNvSpPr>
                <a:spLocks/>
              </p:cNvSpPr>
              <p:nvPr/>
            </p:nvSpPr>
            <p:spPr bwMode="auto">
              <a:xfrm>
                <a:off x="4594" y="117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9" name="Freeform 377"/>
              <p:cNvSpPr>
                <a:spLocks/>
              </p:cNvSpPr>
              <p:nvPr/>
            </p:nvSpPr>
            <p:spPr bwMode="auto">
              <a:xfrm>
                <a:off x="4591" y="1172"/>
                <a:ext cx="3" cy="3"/>
              </a:xfrm>
              <a:custGeom>
                <a:avLst/>
                <a:gdLst>
                  <a:gd name="T0" fmla="*/ 0 w 3"/>
                  <a:gd name="T1" fmla="*/ 2 h 3"/>
                  <a:gd name="T2" fmla="*/ 0 w 3"/>
                  <a:gd name="T3" fmla="*/ 1 h 3"/>
                  <a:gd name="T4" fmla="*/ 0 w 3"/>
                  <a:gd name="T5" fmla="*/ 1 h 3"/>
                  <a:gd name="T6" fmla="*/ 1 w 3"/>
                  <a:gd name="T7" fmla="*/ 1 h 3"/>
                  <a:gd name="T8" fmla="*/ 1 w 3"/>
                  <a:gd name="T9" fmla="*/ 1 h 3"/>
                  <a:gd name="T10" fmla="*/ 2 w 3"/>
                  <a:gd name="T11" fmla="*/ 0 h 3"/>
                  <a:gd name="T12" fmla="*/ 2 w 3"/>
                  <a:gd name="T13" fmla="*/ 1 h 3"/>
                  <a:gd name="T14" fmla="*/ 2 w 3"/>
                  <a:gd name="T15" fmla="*/ 1 h 3"/>
                  <a:gd name="T16" fmla="*/ 2 w 3"/>
                  <a:gd name="T17" fmla="*/ 2 h 3"/>
                  <a:gd name="T18" fmla="*/ 2 w 3"/>
                  <a:gd name="T19" fmla="*/ 3 h 3"/>
                  <a:gd name="T20" fmla="*/ 3 w 3"/>
                  <a:gd name="T21" fmla="*/ 3 h 3"/>
                  <a:gd name="T22" fmla="*/ 1 w 3"/>
                  <a:gd name="T23" fmla="*/ 3 h 3"/>
                  <a:gd name="T24" fmla="*/ 0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0" y="2"/>
                    </a:moveTo>
                    <a:lnTo>
                      <a:pt x="0" y="1"/>
                    </a:lnTo>
                    <a:lnTo>
                      <a:pt x="0" y="1"/>
                    </a:lnTo>
                    <a:lnTo>
                      <a:pt x="1" y="1"/>
                    </a:lnTo>
                    <a:lnTo>
                      <a:pt x="1" y="1"/>
                    </a:lnTo>
                    <a:lnTo>
                      <a:pt x="2" y="0"/>
                    </a:lnTo>
                    <a:lnTo>
                      <a:pt x="2" y="1"/>
                    </a:lnTo>
                    <a:lnTo>
                      <a:pt x="2" y="1"/>
                    </a:lnTo>
                    <a:lnTo>
                      <a:pt x="2" y="2"/>
                    </a:lnTo>
                    <a:lnTo>
                      <a:pt x="2" y="3"/>
                    </a:lnTo>
                    <a:lnTo>
                      <a:pt x="3" y="3"/>
                    </a:lnTo>
                    <a:lnTo>
                      <a:pt x="1" y="3"/>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0" name="Freeform 378"/>
              <p:cNvSpPr>
                <a:spLocks/>
              </p:cNvSpPr>
              <p:nvPr/>
            </p:nvSpPr>
            <p:spPr bwMode="auto">
              <a:xfrm>
                <a:off x="4591" y="1172"/>
                <a:ext cx="3" cy="3"/>
              </a:xfrm>
              <a:custGeom>
                <a:avLst/>
                <a:gdLst>
                  <a:gd name="T0" fmla="*/ 0 w 3"/>
                  <a:gd name="T1" fmla="*/ 2 h 3"/>
                  <a:gd name="T2" fmla="*/ 0 w 3"/>
                  <a:gd name="T3" fmla="*/ 1 h 3"/>
                  <a:gd name="T4" fmla="*/ 0 w 3"/>
                  <a:gd name="T5" fmla="*/ 1 h 3"/>
                  <a:gd name="T6" fmla="*/ 1 w 3"/>
                  <a:gd name="T7" fmla="*/ 1 h 3"/>
                  <a:gd name="T8" fmla="*/ 1 w 3"/>
                  <a:gd name="T9" fmla="*/ 1 h 3"/>
                  <a:gd name="T10" fmla="*/ 2 w 3"/>
                  <a:gd name="T11" fmla="*/ 0 h 3"/>
                  <a:gd name="T12" fmla="*/ 2 w 3"/>
                  <a:gd name="T13" fmla="*/ 1 h 3"/>
                  <a:gd name="T14" fmla="*/ 2 w 3"/>
                  <a:gd name="T15" fmla="*/ 1 h 3"/>
                  <a:gd name="T16" fmla="*/ 2 w 3"/>
                  <a:gd name="T17" fmla="*/ 2 h 3"/>
                  <a:gd name="T18" fmla="*/ 2 w 3"/>
                  <a:gd name="T19" fmla="*/ 3 h 3"/>
                  <a:gd name="T20" fmla="*/ 3 w 3"/>
                  <a:gd name="T21" fmla="*/ 3 h 3"/>
                  <a:gd name="T22" fmla="*/ 1 w 3"/>
                  <a:gd name="T23" fmla="*/ 3 h 3"/>
                  <a:gd name="T24" fmla="*/ 0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0" y="2"/>
                    </a:moveTo>
                    <a:lnTo>
                      <a:pt x="0" y="1"/>
                    </a:lnTo>
                    <a:lnTo>
                      <a:pt x="0" y="1"/>
                    </a:lnTo>
                    <a:lnTo>
                      <a:pt x="1" y="1"/>
                    </a:lnTo>
                    <a:lnTo>
                      <a:pt x="1" y="1"/>
                    </a:lnTo>
                    <a:lnTo>
                      <a:pt x="2" y="0"/>
                    </a:lnTo>
                    <a:lnTo>
                      <a:pt x="2" y="1"/>
                    </a:lnTo>
                    <a:lnTo>
                      <a:pt x="2" y="1"/>
                    </a:lnTo>
                    <a:lnTo>
                      <a:pt x="2" y="2"/>
                    </a:lnTo>
                    <a:lnTo>
                      <a:pt x="2" y="3"/>
                    </a:lnTo>
                    <a:lnTo>
                      <a:pt x="3" y="3"/>
                    </a:lnTo>
                    <a:lnTo>
                      <a:pt x="1" y="3"/>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1" name="Freeform 379"/>
              <p:cNvSpPr>
                <a:spLocks/>
              </p:cNvSpPr>
              <p:nvPr/>
            </p:nvSpPr>
            <p:spPr bwMode="auto">
              <a:xfrm>
                <a:off x="4587" y="1180"/>
                <a:ext cx="1" cy="1"/>
              </a:xfrm>
              <a:custGeom>
                <a:avLst/>
                <a:gdLst>
                  <a:gd name="T0" fmla="*/ 0 w 1"/>
                  <a:gd name="T1" fmla="*/ 0 h 1"/>
                  <a:gd name="T2" fmla="*/ 1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2" name="Freeform 380"/>
              <p:cNvSpPr>
                <a:spLocks/>
              </p:cNvSpPr>
              <p:nvPr/>
            </p:nvSpPr>
            <p:spPr bwMode="auto">
              <a:xfrm>
                <a:off x="4587" y="1180"/>
                <a:ext cx="1" cy="1"/>
              </a:xfrm>
              <a:custGeom>
                <a:avLst/>
                <a:gdLst>
                  <a:gd name="T0" fmla="*/ 0 w 1"/>
                  <a:gd name="T1" fmla="*/ 0 h 1"/>
                  <a:gd name="T2" fmla="*/ 1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3" name="Freeform 381"/>
              <p:cNvSpPr>
                <a:spLocks/>
              </p:cNvSpPr>
              <p:nvPr/>
            </p:nvSpPr>
            <p:spPr bwMode="auto">
              <a:xfrm>
                <a:off x="4572" y="1205"/>
                <a:ext cx="1" cy="1"/>
              </a:xfrm>
              <a:custGeom>
                <a:avLst/>
                <a:gdLst>
                  <a:gd name="T0" fmla="*/ 0 w 1"/>
                  <a:gd name="T1" fmla="*/ 0 h 1"/>
                  <a:gd name="T2" fmla="*/ 0 w 1"/>
                  <a:gd name="T3" fmla="*/ 0 h 1"/>
                  <a:gd name="T4" fmla="*/ 0 w 1"/>
                  <a:gd name="T5" fmla="*/ 0 h 1"/>
                  <a:gd name="T6" fmla="*/ 1 w 1"/>
                  <a:gd name="T7" fmla="*/ 0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0" y="0"/>
                    </a:ln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4" name="Freeform 382"/>
              <p:cNvSpPr>
                <a:spLocks/>
              </p:cNvSpPr>
              <p:nvPr/>
            </p:nvSpPr>
            <p:spPr bwMode="auto">
              <a:xfrm>
                <a:off x="4572" y="1205"/>
                <a:ext cx="1" cy="1"/>
              </a:xfrm>
              <a:custGeom>
                <a:avLst/>
                <a:gdLst>
                  <a:gd name="T0" fmla="*/ 0 w 1"/>
                  <a:gd name="T1" fmla="*/ 0 h 1"/>
                  <a:gd name="T2" fmla="*/ 0 w 1"/>
                  <a:gd name="T3" fmla="*/ 0 h 1"/>
                  <a:gd name="T4" fmla="*/ 0 w 1"/>
                  <a:gd name="T5" fmla="*/ 0 h 1"/>
                  <a:gd name="T6" fmla="*/ 1 w 1"/>
                  <a:gd name="T7" fmla="*/ 0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0" y="0"/>
                    </a:ln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5" name="Freeform 383"/>
              <p:cNvSpPr>
                <a:spLocks/>
              </p:cNvSpPr>
              <p:nvPr/>
            </p:nvSpPr>
            <p:spPr bwMode="auto">
              <a:xfrm>
                <a:off x="4571" y="1205"/>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1"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6" name="Freeform 384"/>
              <p:cNvSpPr>
                <a:spLocks/>
              </p:cNvSpPr>
              <p:nvPr/>
            </p:nvSpPr>
            <p:spPr bwMode="auto">
              <a:xfrm>
                <a:off x="4480" y="1088"/>
                <a:ext cx="3" cy="4"/>
              </a:xfrm>
              <a:custGeom>
                <a:avLst/>
                <a:gdLst>
                  <a:gd name="T0" fmla="*/ 0 w 3"/>
                  <a:gd name="T1" fmla="*/ 4 h 4"/>
                  <a:gd name="T2" fmla="*/ 1 w 3"/>
                  <a:gd name="T3" fmla="*/ 4 h 4"/>
                  <a:gd name="T4" fmla="*/ 1 w 3"/>
                  <a:gd name="T5" fmla="*/ 3 h 4"/>
                  <a:gd name="T6" fmla="*/ 1 w 3"/>
                  <a:gd name="T7" fmla="*/ 3 h 4"/>
                  <a:gd name="T8" fmla="*/ 1 w 3"/>
                  <a:gd name="T9" fmla="*/ 2 h 4"/>
                  <a:gd name="T10" fmla="*/ 1 w 3"/>
                  <a:gd name="T11" fmla="*/ 1 h 4"/>
                  <a:gd name="T12" fmla="*/ 1 w 3"/>
                  <a:gd name="T13" fmla="*/ 0 h 4"/>
                  <a:gd name="T14" fmla="*/ 1 w 3"/>
                  <a:gd name="T15" fmla="*/ 0 h 4"/>
                  <a:gd name="T16" fmla="*/ 2 w 3"/>
                  <a:gd name="T17" fmla="*/ 0 h 4"/>
                  <a:gd name="T18" fmla="*/ 3 w 3"/>
                  <a:gd name="T19" fmla="*/ 0 h 4"/>
                  <a:gd name="T20" fmla="*/ 3 w 3"/>
                  <a:gd name="T21" fmla="*/ 0 h 4"/>
                  <a:gd name="T22" fmla="*/ 3 w 3"/>
                  <a:gd name="T23" fmla="*/ 0 h 4"/>
                  <a:gd name="T24" fmla="*/ 3 w 3"/>
                  <a:gd name="T25" fmla="*/ 1 h 4"/>
                  <a:gd name="T26" fmla="*/ 3 w 3"/>
                  <a:gd name="T27" fmla="*/ 2 h 4"/>
                  <a:gd name="T28" fmla="*/ 3 w 3"/>
                  <a:gd name="T29" fmla="*/ 2 h 4"/>
                  <a:gd name="T30" fmla="*/ 3 w 3"/>
                  <a:gd name="T31" fmla="*/ 3 h 4"/>
                  <a:gd name="T32" fmla="*/ 3 w 3"/>
                  <a:gd name="T33" fmla="*/ 3 h 4"/>
                  <a:gd name="T34" fmla="*/ 3 w 3"/>
                  <a:gd name="T35" fmla="*/ 3 h 4"/>
                  <a:gd name="T36" fmla="*/ 2 w 3"/>
                  <a:gd name="T37" fmla="*/ 3 h 4"/>
                  <a:gd name="T38" fmla="*/ 2 w 3"/>
                  <a:gd name="T39" fmla="*/ 4 h 4"/>
                  <a:gd name="T40" fmla="*/ 1 w 3"/>
                  <a:gd name="T41" fmla="*/ 4 h 4"/>
                  <a:gd name="T42" fmla="*/ 0 w 3"/>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4">
                    <a:moveTo>
                      <a:pt x="0" y="4"/>
                    </a:moveTo>
                    <a:lnTo>
                      <a:pt x="1" y="4"/>
                    </a:lnTo>
                    <a:lnTo>
                      <a:pt x="1" y="3"/>
                    </a:lnTo>
                    <a:lnTo>
                      <a:pt x="1" y="3"/>
                    </a:lnTo>
                    <a:lnTo>
                      <a:pt x="1" y="2"/>
                    </a:lnTo>
                    <a:lnTo>
                      <a:pt x="1" y="1"/>
                    </a:lnTo>
                    <a:lnTo>
                      <a:pt x="1" y="0"/>
                    </a:lnTo>
                    <a:lnTo>
                      <a:pt x="1" y="0"/>
                    </a:lnTo>
                    <a:lnTo>
                      <a:pt x="2" y="0"/>
                    </a:lnTo>
                    <a:lnTo>
                      <a:pt x="3" y="0"/>
                    </a:lnTo>
                    <a:lnTo>
                      <a:pt x="3" y="0"/>
                    </a:lnTo>
                    <a:lnTo>
                      <a:pt x="3" y="0"/>
                    </a:lnTo>
                    <a:lnTo>
                      <a:pt x="3" y="1"/>
                    </a:lnTo>
                    <a:lnTo>
                      <a:pt x="3" y="2"/>
                    </a:lnTo>
                    <a:lnTo>
                      <a:pt x="3" y="2"/>
                    </a:lnTo>
                    <a:lnTo>
                      <a:pt x="3" y="3"/>
                    </a:lnTo>
                    <a:lnTo>
                      <a:pt x="3" y="3"/>
                    </a:lnTo>
                    <a:lnTo>
                      <a:pt x="3" y="3"/>
                    </a:lnTo>
                    <a:lnTo>
                      <a:pt x="2" y="3"/>
                    </a:lnTo>
                    <a:lnTo>
                      <a:pt x="2" y="4"/>
                    </a:lnTo>
                    <a:lnTo>
                      <a:pt x="1" y="4"/>
                    </a:lnTo>
                    <a:lnTo>
                      <a:pt x="0"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7" name="Freeform 385"/>
              <p:cNvSpPr>
                <a:spLocks/>
              </p:cNvSpPr>
              <p:nvPr/>
            </p:nvSpPr>
            <p:spPr bwMode="auto">
              <a:xfrm>
                <a:off x="4480" y="1088"/>
                <a:ext cx="3" cy="4"/>
              </a:xfrm>
              <a:custGeom>
                <a:avLst/>
                <a:gdLst>
                  <a:gd name="T0" fmla="*/ 0 w 3"/>
                  <a:gd name="T1" fmla="*/ 4 h 4"/>
                  <a:gd name="T2" fmla="*/ 1 w 3"/>
                  <a:gd name="T3" fmla="*/ 4 h 4"/>
                  <a:gd name="T4" fmla="*/ 1 w 3"/>
                  <a:gd name="T5" fmla="*/ 3 h 4"/>
                  <a:gd name="T6" fmla="*/ 1 w 3"/>
                  <a:gd name="T7" fmla="*/ 3 h 4"/>
                  <a:gd name="T8" fmla="*/ 1 w 3"/>
                  <a:gd name="T9" fmla="*/ 2 h 4"/>
                  <a:gd name="T10" fmla="*/ 1 w 3"/>
                  <a:gd name="T11" fmla="*/ 1 h 4"/>
                  <a:gd name="T12" fmla="*/ 1 w 3"/>
                  <a:gd name="T13" fmla="*/ 0 h 4"/>
                  <a:gd name="T14" fmla="*/ 1 w 3"/>
                  <a:gd name="T15" fmla="*/ 0 h 4"/>
                  <a:gd name="T16" fmla="*/ 2 w 3"/>
                  <a:gd name="T17" fmla="*/ 0 h 4"/>
                  <a:gd name="T18" fmla="*/ 3 w 3"/>
                  <a:gd name="T19" fmla="*/ 0 h 4"/>
                  <a:gd name="T20" fmla="*/ 3 w 3"/>
                  <a:gd name="T21" fmla="*/ 0 h 4"/>
                  <a:gd name="T22" fmla="*/ 3 w 3"/>
                  <a:gd name="T23" fmla="*/ 0 h 4"/>
                  <a:gd name="T24" fmla="*/ 3 w 3"/>
                  <a:gd name="T25" fmla="*/ 1 h 4"/>
                  <a:gd name="T26" fmla="*/ 3 w 3"/>
                  <a:gd name="T27" fmla="*/ 2 h 4"/>
                  <a:gd name="T28" fmla="*/ 3 w 3"/>
                  <a:gd name="T29" fmla="*/ 2 h 4"/>
                  <a:gd name="T30" fmla="*/ 3 w 3"/>
                  <a:gd name="T31" fmla="*/ 3 h 4"/>
                  <a:gd name="T32" fmla="*/ 3 w 3"/>
                  <a:gd name="T33" fmla="*/ 3 h 4"/>
                  <a:gd name="T34" fmla="*/ 3 w 3"/>
                  <a:gd name="T35" fmla="*/ 3 h 4"/>
                  <a:gd name="T36" fmla="*/ 2 w 3"/>
                  <a:gd name="T37" fmla="*/ 3 h 4"/>
                  <a:gd name="T38" fmla="*/ 2 w 3"/>
                  <a:gd name="T39" fmla="*/ 4 h 4"/>
                  <a:gd name="T40" fmla="*/ 1 w 3"/>
                  <a:gd name="T41" fmla="*/ 4 h 4"/>
                  <a:gd name="T42" fmla="*/ 0 w 3"/>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4">
                    <a:moveTo>
                      <a:pt x="0" y="4"/>
                    </a:moveTo>
                    <a:lnTo>
                      <a:pt x="1" y="4"/>
                    </a:lnTo>
                    <a:lnTo>
                      <a:pt x="1" y="3"/>
                    </a:lnTo>
                    <a:lnTo>
                      <a:pt x="1" y="3"/>
                    </a:lnTo>
                    <a:lnTo>
                      <a:pt x="1" y="2"/>
                    </a:lnTo>
                    <a:lnTo>
                      <a:pt x="1" y="1"/>
                    </a:lnTo>
                    <a:lnTo>
                      <a:pt x="1" y="0"/>
                    </a:lnTo>
                    <a:lnTo>
                      <a:pt x="1" y="0"/>
                    </a:lnTo>
                    <a:lnTo>
                      <a:pt x="2" y="0"/>
                    </a:lnTo>
                    <a:lnTo>
                      <a:pt x="3" y="0"/>
                    </a:lnTo>
                    <a:lnTo>
                      <a:pt x="3" y="0"/>
                    </a:lnTo>
                    <a:lnTo>
                      <a:pt x="3" y="0"/>
                    </a:lnTo>
                    <a:lnTo>
                      <a:pt x="3" y="1"/>
                    </a:lnTo>
                    <a:lnTo>
                      <a:pt x="3" y="2"/>
                    </a:lnTo>
                    <a:lnTo>
                      <a:pt x="3" y="2"/>
                    </a:lnTo>
                    <a:lnTo>
                      <a:pt x="3" y="3"/>
                    </a:lnTo>
                    <a:lnTo>
                      <a:pt x="3" y="3"/>
                    </a:lnTo>
                    <a:lnTo>
                      <a:pt x="3" y="3"/>
                    </a:lnTo>
                    <a:lnTo>
                      <a:pt x="2" y="3"/>
                    </a:lnTo>
                    <a:lnTo>
                      <a:pt x="2" y="4"/>
                    </a:lnTo>
                    <a:lnTo>
                      <a:pt x="1" y="4"/>
                    </a:lnTo>
                    <a:lnTo>
                      <a:pt x="0" y="4"/>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8" name="Freeform 386"/>
              <p:cNvSpPr>
                <a:spLocks/>
              </p:cNvSpPr>
              <p:nvPr/>
            </p:nvSpPr>
            <p:spPr bwMode="auto">
              <a:xfrm>
                <a:off x="4480" y="1097"/>
                <a:ext cx="2" cy="1"/>
              </a:xfrm>
              <a:custGeom>
                <a:avLst/>
                <a:gdLst>
                  <a:gd name="T0" fmla="*/ 0 w 2"/>
                  <a:gd name="T1" fmla="*/ 1 h 1"/>
                  <a:gd name="T2" fmla="*/ 0 w 2"/>
                  <a:gd name="T3" fmla="*/ 0 h 1"/>
                  <a:gd name="T4" fmla="*/ 1 w 2"/>
                  <a:gd name="T5" fmla="*/ 0 h 1"/>
                  <a:gd name="T6" fmla="*/ 2 w 2"/>
                  <a:gd name="T7" fmla="*/ 0 h 1"/>
                  <a:gd name="T8" fmla="*/ 2 w 2"/>
                  <a:gd name="T9" fmla="*/ 0 h 1"/>
                  <a:gd name="T10" fmla="*/ 2 w 2"/>
                  <a:gd name="T11" fmla="*/ 0 h 1"/>
                  <a:gd name="T12" fmla="*/ 2 w 2"/>
                  <a:gd name="T13" fmla="*/ 1 h 1"/>
                  <a:gd name="T14" fmla="*/ 1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lnTo>
                      <a:pt x="0" y="0"/>
                    </a:lnTo>
                    <a:lnTo>
                      <a:pt x="1" y="0"/>
                    </a:lnTo>
                    <a:lnTo>
                      <a:pt x="2" y="0"/>
                    </a:lnTo>
                    <a:lnTo>
                      <a:pt x="2" y="0"/>
                    </a:lnTo>
                    <a:lnTo>
                      <a:pt x="2" y="0"/>
                    </a:lnTo>
                    <a:lnTo>
                      <a:pt x="2"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9" name="Freeform 387"/>
              <p:cNvSpPr>
                <a:spLocks/>
              </p:cNvSpPr>
              <p:nvPr/>
            </p:nvSpPr>
            <p:spPr bwMode="auto">
              <a:xfrm>
                <a:off x="4480" y="1097"/>
                <a:ext cx="2" cy="1"/>
              </a:xfrm>
              <a:custGeom>
                <a:avLst/>
                <a:gdLst>
                  <a:gd name="T0" fmla="*/ 0 w 2"/>
                  <a:gd name="T1" fmla="*/ 1 h 1"/>
                  <a:gd name="T2" fmla="*/ 0 w 2"/>
                  <a:gd name="T3" fmla="*/ 0 h 1"/>
                  <a:gd name="T4" fmla="*/ 1 w 2"/>
                  <a:gd name="T5" fmla="*/ 0 h 1"/>
                  <a:gd name="T6" fmla="*/ 2 w 2"/>
                  <a:gd name="T7" fmla="*/ 0 h 1"/>
                  <a:gd name="T8" fmla="*/ 2 w 2"/>
                  <a:gd name="T9" fmla="*/ 0 h 1"/>
                  <a:gd name="T10" fmla="*/ 2 w 2"/>
                  <a:gd name="T11" fmla="*/ 0 h 1"/>
                  <a:gd name="T12" fmla="*/ 2 w 2"/>
                  <a:gd name="T13" fmla="*/ 1 h 1"/>
                  <a:gd name="T14" fmla="*/ 1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lnTo>
                      <a:pt x="0" y="0"/>
                    </a:lnTo>
                    <a:lnTo>
                      <a:pt x="1" y="0"/>
                    </a:lnTo>
                    <a:lnTo>
                      <a:pt x="2" y="0"/>
                    </a:lnTo>
                    <a:lnTo>
                      <a:pt x="2" y="0"/>
                    </a:lnTo>
                    <a:lnTo>
                      <a:pt x="2" y="0"/>
                    </a:lnTo>
                    <a:lnTo>
                      <a:pt x="2"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0" name="Freeform 388"/>
              <p:cNvSpPr>
                <a:spLocks/>
              </p:cNvSpPr>
              <p:nvPr/>
            </p:nvSpPr>
            <p:spPr bwMode="auto">
              <a:xfrm>
                <a:off x="4477" y="1090"/>
                <a:ext cx="1" cy="2"/>
              </a:xfrm>
              <a:custGeom>
                <a:avLst/>
                <a:gdLst>
                  <a:gd name="T0" fmla="*/ 0 w 1"/>
                  <a:gd name="T1" fmla="*/ 0 h 2"/>
                  <a:gd name="T2" fmla="*/ 0 w 1"/>
                  <a:gd name="T3" fmla="*/ 0 h 2"/>
                  <a:gd name="T4" fmla="*/ 0 w 1"/>
                  <a:gd name="T5" fmla="*/ 1 h 2"/>
                  <a:gd name="T6" fmla="*/ 0 w 1"/>
                  <a:gd name="T7" fmla="*/ 1 h 2"/>
                  <a:gd name="T8" fmla="*/ 1 w 1"/>
                  <a:gd name="T9" fmla="*/ 2 h 2"/>
                  <a:gd name="T10" fmla="*/ 0 w 1"/>
                  <a:gd name="T11" fmla="*/ 2 h 2"/>
                  <a:gd name="T12" fmla="*/ 0 w 1"/>
                  <a:gd name="T13" fmla="*/ 2 h 2"/>
                  <a:gd name="T14" fmla="*/ 0 w 1"/>
                  <a:gd name="T15" fmla="*/ 2 h 2"/>
                  <a:gd name="T16" fmla="*/ 0 w 1"/>
                  <a:gd name="T17" fmla="*/ 1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0"/>
                    </a:moveTo>
                    <a:lnTo>
                      <a:pt x="0" y="0"/>
                    </a:lnTo>
                    <a:lnTo>
                      <a:pt x="0" y="1"/>
                    </a:lnTo>
                    <a:lnTo>
                      <a:pt x="0" y="1"/>
                    </a:lnTo>
                    <a:lnTo>
                      <a:pt x="1" y="2"/>
                    </a:lnTo>
                    <a:lnTo>
                      <a:pt x="0" y="2"/>
                    </a:lnTo>
                    <a:lnTo>
                      <a:pt x="0" y="2"/>
                    </a:lnTo>
                    <a:lnTo>
                      <a:pt x="0" y="2"/>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1" name="Freeform 389"/>
              <p:cNvSpPr>
                <a:spLocks/>
              </p:cNvSpPr>
              <p:nvPr/>
            </p:nvSpPr>
            <p:spPr bwMode="auto">
              <a:xfrm>
                <a:off x="4477" y="1090"/>
                <a:ext cx="1" cy="2"/>
              </a:xfrm>
              <a:custGeom>
                <a:avLst/>
                <a:gdLst>
                  <a:gd name="T0" fmla="*/ 0 w 1"/>
                  <a:gd name="T1" fmla="*/ 0 h 2"/>
                  <a:gd name="T2" fmla="*/ 0 w 1"/>
                  <a:gd name="T3" fmla="*/ 0 h 2"/>
                  <a:gd name="T4" fmla="*/ 0 w 1"/>
                  <a:gd name="T5" fmla="*/ 1 h 2"/>
                  <a:gd name="T6" fmla="*/ 0 w 1"/>
                  <a:gd name="T7" fmla="*/ 1 h 2"/>
                  <a:gd name="T8" fmla="*/ 1 w 1"/>
                  <a:gd name="T9" fmla="*/ 2 h 2"/>
                  <a:gd name="T10" fmla="*/ 0 w 1"/>
                  <a:gd name="T11" fmla="*/ 2 h 2"/>
                  <a:gd name="T12" fmla="*/ 0 w 1"/>
                  <a:gd name="T13" fmla="*/ 2 h 2"/>
                  <a:gd name="T14" fmla="*/ 0 w 1"/>
                  <a:gd name="T15" fmla="*/ 2 h 2"/>
                  <a:gd name="T16" fmla="*/ 0 w 1"/>
                  <a:gd name="T17" fmla="*/ 1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0"/>
                    </a:moveTo>
                    <a:lnTo>
                      <a:pt x="0" y="0"/>
                    </a:lnTo>
                    <a:lnTo>
                      <a:pt x="0" y="1"/>
                    </a:lnTo>
                    <a:lnTo>
                      <a:pt x="0" y="1"/>
                    </a:lnTo>
                    <a:lnTo>
                      <a:pt x="1" y="2"/>
                    </a:lnTo>
                    <a:lnTo>
                      <a:pt x="0" y="2"/>
                    </a:lnTo>
                    <a:lnTo>
                      <a:pt x="0" y="2"/>
                    </a:lnTo>
                    <a:lnTo>
                      <a:pt x="0" y="2"/>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2" name="Freeform 390"/>
              <p:cNvSpPr>
                <a:spLocks/>
              </p:cNvSpPr>
              <p:nvPr/>
            </p:nvSpPr>
            <p:spPr bwMode="auto">
              <a:xfrm>
                <a:off x="4476" y="1088"/>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3" name="Freeform 391"/>
              <p:cNvSpPr>
                <a:spLocks/>
              </p:cNvSpPr>
              <p:nvPr/>
            </p:nvSpPr>
            <p:spPr bwMode="auto">
              <a:xfrm>
                <a:off x="4476" y="1091"/>
                <a:ext cx="0" cy="2"/>
              </a:xfrm>
              <a:custGeom>
                <a:avLst/>
                <a:gdLst>
                  <a:gd name="T0" fmla="*/ 1 h 2"/>
                  <a:gd name="T1" fmla="*/ 0 h 2"/>
                  <a:gd name="T2" fmla="*/ 1 h 2"/>
                  <a:gd name="T3" fmla="*/ 2 h 2"/>
                  <a:gd name="T4" fmla="*/ 1 h 2"/>
                </a:gdLst>
                <a:ahLst/>
                <a:cxnLst>
                  <a:cxn ang="0">
                    <a:pos x="0" y="T0"/>
                  </a:cxn>
                  <a:cxn ang="0">
                    <a:pos x="0" y="T1"/>
                  </a:cxn>
                  <a:cxn ang="0">
                    <a:pos x="0" y="T2"/>
                  </a:cxn>
                  <a:cxn ang="0">
                    <a:pos x="0" y="T3"/>
                  </a:cxn>
                  <a:cxn ang="0">
                    <a:pos x="0" y="T4"/>
                  </a:cxn>
                </a:cxnLst>
                <a:rect l="0" t="0" r="r" b="b"/>
                <a:pathLst>
                  <a:path h="2">
                    <a:moveTo>
                      <a:pt x="0" y="1"/>
                    </a:moveTo>
                    <a:lnTo>
                      <a:pt x="0" y="0"/>
                    </a:lnTo>
                    <a:lnTo>
                      <a:pt x="0"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4" name="Rectangle 392"/>
              <p:cNvSpPr>
                <a:spLocks noChangeArrowheads="1"/>
              </p:cNvSpPr>
              <p:nvPr/>
            </p:nvSpPr>
            <p:spPr bwMode="auto">
              <a:xfrm>
                <a:off x="4474" y="1090"/>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5" name="Freeform 393"/>
              <p:cNvSpPr>
                <a:spLocks/>
              </p:cNvSpPr>
              <p:nvPr/>
            </p:nvSpPr>
            <p:spPr bwMode="auto">
              <a:xfrm>
                <a:off x="4475" y="1093"/>
                <a:ext cx="5" cy="4"/>
              </a:xfrm>
              <a:custGeom>
                <a:avLst/>
                <a:gdLst>
                  <a:gd name="T0" fmla="*/ 0 w 5"/>
                  <a:gd name="T1" fmla="*/ 3 h 4"/>
                  <a:gd name="T2" fmla="*/ 0 w 5"/>
                  <a:gd name="T3" fmla="*/ 3 h 4"/>
                  <a:gd name="T4" fmla="*/ 0 w 5"/>
                  <a:gd name="T5" fmla="*/ 2 h 4"/>
                  <a:gd name="T6" fmla="*/ 1 w 5"/>
                  <a:gd name="T7" fmla="*/ 2 h 4"/>
                  <a:gd name="T8" fmla="*/ 2 w 5"/>
                  <a:gd name="T9" fmla="*/ 2 h 4"/>
                  <a:gd name="T10" fmla="*/ 2 w 5"/>
                  <a:gd name="T11" fmla="*/ 1 h 4"/>
                  <a:gd name="T12" fmla="*/ 3 w 5"/>
                  <a:gd name="T13" fmla="*/ 1 h 4"/>
                  <a:gd name="T14" fmla="*/ 3 w 5"/>
                  <a:gd name="T15" fmla="*/ 1 h 4"/>
                  <a:gd name="T16" fmla="*/ 4 w 5"/>
                  <a:gd name="T17" fmla="*/ 1 h 4"/>
                  <a:gd name="T18" fmla="*/ 4 w 5"/>
                  <a:gd name="T19" fmla="*/ 0 h 4"/>
                  <a:gd name="T20" fmla="*/ 4 w 5"/>
                  <a:gd name="T21" fmla="*/ 0 h 4"/>
                  <a:gd name="T22" fmla="*/ 5 w 5"/>
                  <a:gd name="T23" fmla="*/ 1 h 4"/>
                  <a:gd name="T24" fmla="*/ 4 w 5"/>
                  <a:gd name="T25" fmla="*/ 1 h 4"/>
                  <a:gd name="T26" fmla="*/ 4 w 5"/>
                  <a:gd name="T27" fmla="*/ 2 h 4"/>
                  <a:gd name="T28" fmla="*/ 4 w 5"/>
                  <a:gd name="T29" fmla="*/ 3 h 4"/>
                  <a:gd name="T30" fmla="*/ 4 w 5"/>
                  <a:gd name="T31" fmla="*/ 3 h 4"/>
                  <a:gd name="T32" fmla="*/ 4 w 5"/>
                  <a:gd name="T33" fmla="*/ 3 h 4"/>
                  <a:gd name="T34" fmla="*/ 4 w 5"/>
                  <a:gd name="T35" fmla="*/ 4 h 4"/>
                  <a:gd name="T36" fmla="*/ 4 w 5"/>
                  <a:gd name="T37" fmla="*/ 3 h 4"/>
                  <a:gd name="T38" fmla="*/ 3 w 5"/>
                  <a:gd name="T39" fmla="*/ 3 h 4"/>
                  <a:gd name="T40" fmla="*/ 3 w 5"/>
                  <a:gd name="T41" fmla="*/ 3 h 4"/>
                  <a:gd name="T42" fmla="*/ 2 w 5"/>
                  <a:gd name="T43" fmla="*/ 3 h 4"/>
                  <a:gd name="T44" fmla="*/ 1 w 5"/>
                  <a:gd name="T45" fmla="*/ 4 h 4"/>
                  <a:gd name="T46" fmla="*/ 0 w 5"/>
                  <a:gd name="T47" fmla="*/ 4 h 4"/>
                  <a:gd name="T48" fmla="*/ 0 w 5"/>
                  <a:gd name="T4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 h="4">
                    <a:moveTo>
                      <a:pt x="0" y="3"/>
                    </a:moveTo>
                    <a:lnTo>
                      <a:pt x="0" y="3"/>
                    </a:lnTo>
                    <a:lnTo>
                      <a:pt x="0" y="2"/>
                    </a:lnTo>
                    <a:lnTo>
                      <a:pt x="1" y="2"/>
                    </a:lnTo>
                    <a:lnTo>
                      <a:pt x="2" y="2"/>
                    </a:lnTo>
                    <a:lnTo>
                      <a:pt x="2" y="1"/>
                    </a:lnTo>
                    <a:lnTo>
                      <a:pt x="3" y="1"/>
                    </a:lnTo>
                    <a:lnTo>
                      <a:pt x="3" y="1"/>
                    </a:lnTo>
                    <a:lnTo>
                      <a:pt x="4" y="1"/>
                    </a:lnTo>
                    <a:lnTo>
                      <a:pt x="4" y="0"/>
                    </a:lnTo>
                    <a:lnTo>
                      <a:pt x="4" y="0"/>
                    </a:lnTo>
                    <a:lnTo>
                      <a:pt x="5" y="1"/>
                    </a:lnTo>
                    <a:lnTo>
                      <a:pt x="4" y="1"/>
                    </a:lnTo>
                    <a:lnTo>
                      <a:pt x="4" y="2"/>
                    </a:lnTo>
                    <a:lnTo>
                      <a:pt x="4" y="3"/>
                    </a:lnTo>
                    <a:lnTo>
                      <a:pt x="4" y="3"/>
                    </a:lnTo>
                    <a:lnTo>
                      <a:pt x="4" y="3"/>
                    </a:lnTo>
                    <a:lnTo>
                      <a:pt x="4" y="4"/>
                    </a:lnTo>
                    <a:lnTo>
                      <a:pt x="4" y="3"/>
                    </a:lnTo>
                    <a:lnTo>
                      <a:pt x="3" y="3"/>
                    </a:lnTo>
                    <a:lnTo>
                      <a:pt x="3" y="3"/>
                    </a:lnTo>
                    <a:lnTo>
                      <a:pt x="2" y="3"/>
                    </a:lnTo>
                    <a:lnTo>
                      <a:pt x="1" y="4"/>
                    </a:lnTo>
                    <a:lnTo>
                      <a:pt x="0" y="4"/>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6" name="Freeform 394"/>
              <p:cNvSpPr>
                <a:spLocks/>
              </p:cNvSpPr>
              <p:nvPr/>
            </p:nvSpPr>
            <p:spPr bwMode="auto">
              <a:xfrm>
                <a:off x="4475" y="1093"/>
                <a:ext cx="5" cy="4"/>
              </a:xfrm>
              <a:custGeom>
                <a:avLst/>
                <a:gdLst>
                  <a:gd name="T0" fmla="*/ 0 w 5"/>
                  <a:gd name="T1" fmla="*/ 3 h 4"/>
                  <a:gd name="T2" fmla="*/ 0 w 5"/>
                  <a:gd name="T3" fmla="*/ 3 h 4"/>
                  <a:gd name="T4" fmla="*/ 0 w 5"/>
                  <a:gd name="T5" fmla="*/ 2 h 4"/>
                  <a:gd name="T6" fmla="*/ 1 w 5"/>
                  <a:gd name="T7" fmla="*/ 2 h 4"/>
                  <a:gd name="T8" fmla="*/ 2 w 5"/>
                  <a:gd name="T9" fmla="*/ 2 h 4"/>
                  <a:gd name="T10" fmla="*/ 2 w 5"/>
                  <a:gd name="T11" fmla="*/ 1 h 4"/>
                  <a:gd name="T12" fmla="*/ 3 w 5"/>
                  <a:gd name="T13" fmla="*/ 1 h 4"/>
                  <a:gd name="T14" fmla="*/ 3 w 5"/>
                  <a:gd name="T15" fmla="*/ 1 h 4"/>
                  <a:gd name="T16" fmla="*/ 4 w 5"/>
                  <a:gd name="T17" fmla="*/ 1 h 4"/>
                  <a:gd name="T18" fmla="*/ 4 w 5"/>
                  <a:gd name="T19" fmla="*/ 0 h 4"/>
                  <a:gd name="T20" fmla="*/ 4 w 5"/>
                  <a:gd name="T21" fmla="*/ 0 h 4"/>
                  <a:gd name="T22" fmla="*/ 5 w 5"/>
                  <a:gd name="T23" fmla="*/ 1 h 4"/>
                  <a:gd name="T24" fmla="*/ 4 w 5"/>
                  <a:gd name="T25" fmla="*/ 1 h 4"/>
                  <a:gd name="T26" fmla="*/ 4 w 5"/>
                  <a:gd name="T27" fmla="*/ 2 h 4"/>
                  <a:gd name="T28" fmla="*/ 4 w 5"/>
                  <a:gd name="T29" fmla="*/ 3 h 4"/>
                  <a:gd name="T30" fmla="*/ 4 w 5"/>
                  <a:gd name="T31" fmla="*/ 3 h 4"/>
                  <a:gd name="T32" fmla="*/ 4 w 5"/>
                  <a:gd name="T33" fmla="*/ 3 h 4"/>
                  <a:gd name="T34" fmla="*/ 4 w 5"/>
                  <a:gd name="T35" fmla="*/ 4 h 4"/>
                  <a:gd name="T36" fmla="*/ 4 w 5"/>
                  <a:gd name="T37" fmla="*/ 3 h 4"/>
                  <a:gd name="T38" fmla="*/ 3 w 5"/>
                  <a:gd name="T39" fmla="*/ 3 h 4"/>
                  <a:gd name="T40" fmla="*/ 3 w 5"/>
                  <a:gd name="T41" fmla="*/ 3 h 4"/>
                  <a:gd name="T42" fmla="*/ 2 w 5"/>
                  <a:gd name="T43" fmla="*/ 3 h 4"/>
                  <a:gd name="T44" fmla="*/ 1 w 5"/>
                  <a:gd name="T45" fmla="*/ 4 h 4"/>
                  <a:gd name="T46" fmla="*/ 0 w 5"/>
                  <a:gd name="T47" fmla="*/ 4 h 4"/>
                  <a:gd name="T48" fmla="*/ 0 w 5"/>
                  <a:gd name="T4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 h="4">
                    <a:moveTo>
                      <a:pt x="0" y="3"/>
                    </a:moveTo>
                    <a:lnTo>
                      <a:pt x="0" y="3"/>
                    </a:lnTo>
                    <a:lnTo>
                      <a:pt x="0" y="2"/>
                    </a:lnTo>
                    <a:lnTo>
                      <a:pt x="1" y="2"/>
                    </a:lnTo>
                    <a:lnTo>
                      <a:pt x="2" y="2"/>
                    </a:lnTo>
                    <a:lnTo>
                      <a:pt x="2" y="1"/>
                    </a:lnTo>
                    <a:lnTo>
                      <a:pt x="3" y="1"/>
                    </a:lnTo>
                    <a:lnTo>
                      <a:pt x="3" y="1"/>
                    </a:lnTo>
                    <a:lnTo>
                      <a:pt x="4" y="1"/>
                    </a:lnTo>
                    <a:lnTo>
                      <a:pt x="4" y="0"/>
                    </a:lnTo>
                    <a:lnTo>
                      <a:pt x="4" y="0"/>
                    </a:lnTo>
                    <a:lnTo>
                      <a:pt x="5" y="1"/>
                    </a:lnTo>
                    <a:lnTo>
                      <a:pt x="4" y="1"/>
                    </a:lnTo>
                    <a:lnTo>
                      <a:pt x="4" y="2"/>
                    </a:lnTo>
                    <a:lnTo>
                      <a:pt x="4" y="3"/>
                    </a:lnTo>
                    <a:lnTo>
                      <a:pt x="4" y="3"/>
                    </a:lnTo>
                    <a:lnTo>
                      <a:pt x="4" y="3"/>
                    </a:lnTo>
                    <a:lnTo>
                      <a:pt x="4" y="4"/>
                    </a:lnTo>
                    <a:lnTo>
                      <a:pt x="4" y="3"/>
                    </a:lnTo>
                    <a:lnTo>
                      <a:pt x="3" y="3"/>
                    </a:lnTo>
                    <a:lnTo>
                      <a:pt x="3" y="3"/>
                    </a:lnTo>
                    <a:lnTo>
                      <a:pt x="2" y="3"/>
                    </a:lnTo>
                    <a:lnTo>
                      <a:pt x="1" y="4"/>
                    </a:lnTo>
                    <a:lnTo>
                      <a:pt x="0" y="4"/>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7" name="Freeform 395"/>
              <p:cNvSpPr>
                <a:spLocks/>
              </p:cNvSpPr>
              <p:nvPr/>
            </p:nvSpPr>
            <p:spPr bwMode="auto">
              <a:xfrm>
                <a:off x="4473" y="1093"/>
                <a:ext cx="2" cy="2"/>
              </a:xfrm>
              <a:custGeom>
                <a:avLst/>
                <a:gdLst>
                  <a:gd name="T0" fmla="*/ 0 w 2"/>
                  <a:gd name="T1" fmla="*/ 1 h 2"/>
                  <a:gd name="T2" fmla="*/ 1 w 2"/>
                  <a:gd name="T3" fmla="*/ 1 h 2"/>
                  <a:gd name="T4" fmla="*/ 1 w 2"/>
                  <a:gd name="T5" fmla="*/ 1 h 2"/>
                  <a:gd name="T6" fmla="*/ 2 w 2"/>
                  <a:gd name="T7" fmla="*/ 1 h 2"/>
                  <a:gd name="T8" fmla="*/ 2 w 2"/>
                  <a:gd name="T9" fmla="*/ 0 h 2"/>
                  <a:gd name="T10" fmla="*/ 2 w 2"/>
                  <a:gd name="T11" fmla="*/ 1 h 2"/>
                  <a:gd name="T12" fmla="*/ 2 w 2"/>
                  <a:gd name="T13" fmla="*/ 1 h 2"/>
                  <a:gd name="T14" fmla="*/ 1 w 2"/>
                  <a:gd name="T15" fmla="*/ 1 h 2"/>
                  <a:gd name="T16" fmla="*/ 1 w 2"/>
                  <a:gd name="T17" fmla="*/ 2 h 2"/>
                  <a:gd name="T18" fmla="*/ 0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1"/>
                    </a:moveTo>
                    <a:lnTo>
                      <a:pt x="1" y="1"/>
                    </a:lnTo>
                    <a:lnTo>
                      <a:pt x="1" y="1"/>
                    </a:lnTo>
                    <a:lnTo>
                      <a:pt x="2" y="1"/>
                    </a:lnTo>
                    <a:lnTo>
                      <a:pt x="2" y="0"/>
                    </a:lnTo>
                    <a:lnTo>
                      <a:pt x="2" y="1"/>
                    </a:lnTo>
                    <a:lnTo>
                      <a:pt x="2" y="1"/>
                    </a:lnTo>
                    <a:lnTo>
                      <a:pt x="1" y="1"/>
                    </a:lnTo>
                    <a:lnTo>
                      <a:pt x="1"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8" name="Freeform 396"/>
              <p:cNvSpPr>
                <a:spLocks/>
              </p:cNvSpPr>
              <p:nvPr/>
            </p:nvSpPr>
            <p:spPr bwMode="auto">
              <a:xfrm>
                <a:off x="4473" y="1093"/>
                <a:ext cx="2" cy="2"/>
              </a:xfrm>
              <a:custGeom>
                <a:avLst/>
                <a:gdLst>
                  <a:gd name="T0" fmla="*/ 0 w 2"/>
                  <a:gd name="T1" fmla="*/ 1 h 2"/>
                  <a:gd name="T2" fmla="*/ 1 w 2"/>
                  <a:gd name="T3" fmla="*/ 1 h 2"/>
                  <a:gd name="T4" fmla="*/ 1 w 2"/>
                  <a:gd name="T5" fmla="*/ 1 h 2"/>
                  <a:gd name="T6" fmla="*/ 2 w 2"/>
                  <a:gd name="T7" fmla="*/ 1 h 2"/>
                  <a:gd name="T8" fmla="*/ 2 w 2"/>
                  <a:gd name="T9" fmla="*/ 0 h 2"/>
                  <a:gd name="T10" fmla="*/ 2 w 2"/>
                  <a:gd name="T11" fmla="*/ 1 h 2"/>
                  <a:gd name="T12" fmla="*/ 2 w 2"/>
                  <a:gd name="T13" fmla="*/ 1 h 2"/>
                  <a:gd name="T14" fmla="*/ 1 w 2"/>
                  <a:gd name="T15" fmla="*/ 1 h 2"/>
                  <a:gd name="T16" fmla="*/ 1 w 2"/>
                  <a:gd name="T17" fmla="*/ 2 h 2"/>
                  <a:gd name="T18" fmla="*/ 0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1"/>
                    </a:moveTo>
                    <a:lnTo>
                      <a:pt x="1" y="1"/>
                    </a:lnTo>
                    <a:lnTo>
                      <a:pt x="1" y="1"/>
                    </a:lnTo>
                    <a:lnTo>
                      <a:pt x="2" y="1"/>
                    </a:lnTo>
                    <a:lnTo>
                      <a:pt x="2" y="0"/>
                    </a:lnTo>
                    <a:lnTo>
                      <a:pt x="2" y="1"/>
                    </a:lnTo>
                    <a:lnTo>
                      <a:pt x="2" y="1"/>
                    </a:lnTo>
                    <a:lnTo>
                      <a:pt x="1" y="1"/>
                    </a:lnTo>
                    <a:lnTo>
                      <a:pt x="1"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9" name="Freeform 397"/>
              <p:cNvSpPr>
                <a:spLocks/>
              </p:cNvSpPr>
              <p:nvPr/>
            </p:nvSpPr>
            <p:spPr bwMode="auto">
              <a:xfrm>
                <a:off x="4473" y="1089"/>
                <a:ext cx="1" cy="2"/>
              </a:xfrm>
              <a:custGeom>
                <a:avLst/>
                <a:gdLst>
                  <a:gd name="T0" fmla="*/ 0 w 1"/>
                  <a:gd name="T1" fmla="*/ 2 h 2"/>
                  <a:gd name="T2" fmla="*/ 0 w 1"/>
                  <a:gd name="T3" fmla="*/ 1 h 2"/>
                  <a:gd name="T4" fmla="*/ 0 w 1"/>
                  <a:gd name="T5" fmla="*/ 1 h 2"/>
                  <a:gd name="T6" fmla="*/ 1 w 1"/>
                  <a:gd name="T7" fmla="*/ 1 h 2"/>
                  <a:gd name="T8" fmla="*/ 1 w 1"/>
                  <a:gd name="T9" fmla="*/ 0 h 2"/>
                  <a:gd name="T10" fmla="*/ 1 w 1"/>
                  <a:gd name="T11" fmla="*/ 1 h 2"/>
                  <a:gd name="T12" fmla="*/ 0 w 1"/>
                  <a:gd name="T13" fmla="*/ 1 h 2"/>
                  <a:gd name="T14" fmla="*/ 0 w 1"/>
                  <a:gd name="T15" fmla="*/ 2 h 2"/>
                  <a:gd name="T16" fmla="*/ 0 w 1"/>
                  <a:gd name="T17" fmla="*/ 2 h 2"/>
                  <a:gd name="T18" fmla="*/ 0 w 1"/>
                  <a:gd name="T19" fmla="*/ 2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lnTo>
                      <a:pt x="0" y="1"/>
                    </a:lnTo>
                    <a:lnTo>
                      <a:pt x="0" y="1"/>
                    </a:lnTo>
                    <a:lnTo>
                      <a:pt x="1" y="1"/>
                    </a:lnTo>
                    <a:lnTo>
                      <a:pt x="1" y="0"/>
                    </a:lnTo>
                    <a:lnTo>
                      <a:pt x="1" y="1"/>
                    </a:lnTo>
                    <a:lnTo>
                      <a:pt x="0" y="1"/>
                    </a:lnTo>
                    <a:lnTo>
                      <a:pt x="0" y="2"/>
                    </a:lnTo>
                    <a:lnTo>
                      <a:pt x="0" y="2"/>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0" name="Freeform 398"/>
              <p:cNvSpPr>
                <a:spLocks/>
              </p:cNvSpPr>
              <p:nvPr/>
            </p:nvSpPr>
            <p:spPr bwMode="auto">
              <a:xfrm>
                <a:off x="4473" y="1089"/>
                <a:ext cx="1" cy="2"/>
              </a:xfrm>
              <a:custGeom>
                <a:avLst/>
                <a:gdLst>
                  <a:gd name="T0" fmla="*/ 0 w 1"/>
                  <a:gd name="T1" fmla="*/ 2 h 2"/>
                  <a:gd name="T2" fmla="*/ 0 w 1"/>
                  <a:gd name="T3" fmla="*/ 1 h 2"/>
                  <a:gd name="T4" fmla="*/ 0 w 1"/>
                  <a:gd name="T5" fmla="*/ 1 h 2"/>
                  <a:gd name="T6" fmla="*/ 1 w 1"/>
                  <a:gd name="T7" fmla="*/ 1 h 2"/>
                  <a:gd name="T8" fmla="*/ 1 w 1"/>
                  <a:gd name="T9" fmla="*/ 0 h 2"/>
                  <a:gd name="T10" fmla="*/ 1 w 1"/>
                  <a:gd name="T11" fmla="*/ 1 h 2"/>
                  <a:gd name="T12" fmla="*/ 0 w 1"/>
                  <a:gd name="T13" fmla="*/ 1 h 2"/>
                  <a:gd name="T14" fmla="*/ 0 w 1"/>
                  <a:gd name="T15" fmla="*/ 2 h 2"/>
                  <a:gd name="T16" fmla="*/ 0 w 1"/>
                  <a:gd name="T17" fmla="*/ 2 h 2"/>
                  <a:gd name="T18" fmla="*/ 0 w 1"/>
                  <a:gd name="T19" fmla="*/ 2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lnTo>
                      <a:pt x="0" y="1"/>
                    </a:lnTo>
                    <a:lnTo>
                      <a:pt x="0" y="1"/>
                    </a:lnTo>
                    <a:lnTo>
                      <a:pt x="1" y="1"/>
                    </a:lnTo>
                    <a:lnTo>
                      <a:pt x="1" y="0"/>
                    </a:lnTo>
                    <a:lnTo>
                      <a:pt x="1" y="1"/>
                    </a:lnTo>
                    <a:lnTo>
                      <a:pt x="0" y="1"/>
                    </a:lnTo>
                    <a:lnTo>
                      <a:pt x="0" y="2"/>
                    </a:lnTo>
                    <a:lnTo>
                      <a:pt x="0" y="2"/>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1" name="Freeform 399"/>
              <p:cNvSpPr>
                <a:spLocks/>
              </p:cNvSpPr>
              <p:nvPr/>
            </p:nvSpPr>
            <p:spPr bwMode="auto">
              <a:xfrm>
                <a:off x="4473" y="1097"/>
                <a:ext cx="1" cy="1"/>
              </a:xfrm>
              <a:custGeom>
                <a:avLst/>
                <a:gdLst>
                  <a:gd name="T0" fmla="*/ 0 w 1"/>
                  <a:gd name="T1" fmla="*/ 1 h 1"/>
                  <a:gd name="T2" fmla="*/ 0 w 1"/>
                  <a:gd name="T3" fmla="*/ 0 h 1"/>
                  <a:gd name="T4" fmla="*/ 0 w 1"/>
                  <a:gd name="T5" fmla="*/ 0 h 1"/>
                  <a:gd name="T6" fmla="*/ 1 w 1"/>
                  <a:gd name="T7" fmla="*/ 0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0"/>
                    </a:lnTo>
                    <a:lnTo>
                      <a:pt x="0" y="0"/>
                    </a:lnTo>
                    <a:lnTo>
                      <a:pt x="1" y="0"/>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2" name="Freeform 400"/>
              <p:cNvSpPr>
                <a:spLocks/>
              </p:cNvSpPr>
              <p:nvPr/>
            </p:nvSpPr>
            <p:spPr bwMode="auto">
              <a:xfrm>
                <a:off x="4473" y="1097"/>
                <a:ext cx="1" cy="1"/>
              </a:xfrm>
              <a:custGeom>
                <a:avLst/>
                <a:gdLst>
                  <a:gd name="T0" fmla="*/ 0 w 1"/>
                  <a:gd name="T1" fmla="*/ 1 h 1"/>
                  <a:gd name="T2" fmla="*/ 0 w 1"/>
                  <a:gd name="T3" fmla="*/ 0 h 1"/>
                  <a:gd name="T4" fmla="*/ 0 w 1"/>
                  <a:gd name="T5" fmla="*/ 0 h 1"/>
                  <a:gd name="T6" fmla="*/ 1 w 1"/>
                  <a:gd name="T7" fmla="*/ 0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0"/>
                    </a:lnTo>
                    <a:lnTo>
                      <a:pt x="0" y="0"/>
                    </a:lnTo>
                    <a:lnTo>
                      <a:pt x="1" y="0"/>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3" name="Freeform 401"/>
              <p:cNvSpPr>
                <a:spLocks/>
              </p:cNvSpPr>
              <p:nvPr/>
            </p:nvSpPr>
            <p:spPr bwMode="auto">
              <a:xfrm>
                <a:off x="4473" y="1092"/>
                <a:ext cx="0" cy="1"/>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4" name="Freeform 402"/>
              <p:cNvSpPr>
                <a:spLocks/>
              </p:cNvSpPr>
              <p:nvPr/>
            </p:nvSpPr>
            <p:spPr bwMode="auto">
              <a:xfrm>
                <a:off x="4473" y="1092"/>
                <a:ext cx="0" cy="1"/>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5" name="Freeform 403"/>
              <p:cNvSpPr>
                <a:spLocks/>
              </p:cNvSpPr>
              <p:nvPr/>
            </p:nvSpPr>
            <p:spPr bwMode="auto">
              <a:xfrm>
                <a:off x="4473" y="1088"/>
                <a:ext cx="0" cy="1"/>
              </a:xfrm>
              <a:custGeom>
                <a:avLst/>
                <a:gdLst>
                  <a:gd name="T0" fmla="*/ 0 h 1"/>
                  <a:gd name="T1" fmla="*/ 0 h 1"/>
                  <a:gd name="T2" fmla="*/ 0 h 1"/>
                  <a:gd name="T3" fmla="*/ 0 h 1"/>
                  <a:gd name="T4" fmla="*/ 1 h 1"/>
                  <a:gd name="T5" fmla="*/ 1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lnTo>
                      <a:pt x="0" y="0"/>
                    </a:lnTo>
                    <a:lnTo>
                      <a:pt x="0" y="0"/>
                    </a:lnTo>
                    <a:lnTo>
                      <a:pt x="0" y="0"/>
                    </a:lnTo>
                    <a:lnTo>
                      <a:pt x="0"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6" name="Freeform 404"/>
              <p:cNvSpPr>
                <a:spLocks/>
              </p:cNvSpPr>
              <p:nvPr/>
            </p:nvSpPr>
            <p:spPr bwMode="auto">
              <a:xfrm>
                <a:off x="4472" y="1099"/>
                <a:ext cx="1" cy="2"/>
              </a:xfrm>
              <a:custGeom>
                <a:avLst/>
                <a:gdLst>
                  <a:gd name="T0" fmla="*/ 0 w 1"/>
                  <a:gd name="T1" fmla="*/ 2 h 2"/>
                  <a:gd name="T2" fmla="*/ 1 w 1"/>
                  <a:gd name="T3" fmla="*/ 1 h 2"/>
                  <a:gd name="T4" fmla="*/ 1 w 1"/>
                  <a:gd name="T5" fmla="*/ 0 h 2"/>
                  <a:gd name="T6" fmla="*/ 1 w 1"/>
                  <a:gd name="T7" fmla="*/ 0 h 2"/>
                  <a:gd name="T8" fmla="*/ 1 w 1"/>
                  <a:gd name="T9" fmla="*/ 1 h 2"/>
                  <a:gd name="T10" fmla="*/ 1 w 1"/>
                  <a:gd name="T11" fmla="*/ 1 h 2"/>
                  <a:gd name="T12" fmla="*/ 1 w 1"/>
                  <a:gd name="T13" fmla="*/ 1 h 2"/>
                  <a:gd name="T14" fmla="*/ 1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lnTo>
                      <a:pt x="1" y="1"/>
                    </a:lnTo>
                    <a:lnTo>
                      <a:pt x="1" y="0"/>
                    </a:lnTo>
                    <a:lnTo>
                      <a:pt x="1" y="0"/>
                    </a:lnTo>
                    <a:lnTo>
                      <a:pt x="1" y="1"/>
                    </a:lnTo>
                    <a:lnTo>
                      <a:pt x="1" y="1"/>
                    </a:lnTo>
                    <a:lnTo>
                      <a:pt x="1" y="1"/>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7" name="Freeform 405"/>
              <p:cNvSpPr>
                <a:spLocks/>
              </p:cNvSpPr>
              <p:nvPr/>
            </p:nvSpPr>
            <p:spPr bwMode="auto">
              <a:xfrm>
                <a:off x="4472" y="1099"/>
                <a:ext cx="1" cy="2"/>
              </a:xfrm>
              <a:custGeom>
                <a:avLst/>
                <a:gdLst>
                  <a:gd name="T0" fmla="*/ 0 w 1"/>
                  <a:gd name="T1" fmla="*/ 2 h 2"/>
                  <a:gd name="T2" fmla="*/ 1 w 1"/>
                  <a:gd name="T3" fmla="*/ 1 h 2"/>
                  <a:gd name="T4" fmla="*/ 1 w 1"/>
                  <a:gd name="T5" fmla="*/ 0 h 2"/>
                  <a:gd name="T6" fmla="*/ 1 w 1"/>
                  <a:gd name="T7" fmla="*/ 0 h 2"/>
                  <a:gd name="T8" fmla="*/ 1 w 1"/>
                  <a:gd name="T9" fmla="*/ 1 h 2"/>
                  <a:gd name="T10" fmla="*/ 1 w 1"/>
                  <a:gd name="T11" fmla="*/ 1 h 2"/>
                  <a:gd name="T12" fmla="*/ 1 w 1"/>
                  <a:gd name="T13" fmla="*/ 1 h 2"/>
                  <a:gd name="T14" fmla="*/ 1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lnTo>
                      <a:pt x="1" y="1"/>
                    </a:lnTo>
                    <a:lnTo>
                      <a:pt x="1" y="0"/>
                    </a:lnTo>
                    <a:lnTo>
                      <a:pt x="1" y="0"/>
                    </a:lnTo>
                    <a:lnTo>
                      <a:pt x="1" y="1"/>
                    </a:lnTo>
                    <a:lnTo>
                      <a:pt x="1" y="1"/>
                    </a:lnTo>
                    <a:lnTo>
                      <a:pt x="1" y="1"/>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4" name="Group 607"/>
            <p:cNvGrpSpPr>
              <a:grpSpLocks/>
            </p:cNvGrpSpPr>
            <p:nvPr/>
          </p:nvGrpSpPr>
          <p:grpSpPr bwMode="auto">
            <a:xfrm>
              <a:off x="4464" y="1028"/>
              <a:ext cx="628" cy="1145"/>
              <a:chOff x="4464" y="1028"/>
              <a:chExt cx="628" cy="1145"/>
            </a:xfrm>
          </p:grpSpPr>
          <p:sp>
            <p:nvSpPr>
              <p:cNvPr id="1618" name="Freeform 407"/>
              <p:cNvSpPr>
                <a:spLocks/>
              </p:cNvSpPr>
              <p:nvPr/>
            </p:nvSpPr>
            <p:spPr bwMode="auto">
              <a:xfrm>
                <a:off x="4472" y="1094"/>
                <a:ext cx="1" cy="3"/>
              </a:xfrm>
              <a:custGeom>
                <a:avLst/>
                <a:gdLst>
                  <a:gd name="T0" fmla="*/ 0 w 1"/>
                  <a:gd name="T1" fmla="*/ 1 h 3"/>
                  <a:gd name="T2" fmla="*/ 0 w 1"/>
                  <a:gd name="T3" fmla="*/ 0 h 3"/>
                  <a:gd name="T4" fmla="*/ 0 w 1"/>
                  <a:gd name="T5" fmla="*/ 0 h 3"/>
                  <a:gd name="T6" fmla="*/ 0 w 1"/>
                  <a:gd name="T7" fmla="*/ 1 h 3"/>
                  <a:gd name="T8" fmla="*/ 1 w 1"/>
                  <a:gd name="T9" fmla="*/ 1 h 3"/>
                  <a:gd name="T10" fmla="*/ 1 w 1"/>
                  <a:gd name="T11" fmla="*/ 2 h 3"/>
                  <a:gd name="T12" fmla="*/ 1 w 1"/>
                  <a:gd name="T13" fmla="*/ 2 h 3"/>
                  <a:gd name="T14" fmla="*/ 1 w 1"/>
                  <a:gd name="T15" fmla="*/ 2 h 3"/>
                  <a:gd name="T16" fmla="*/ 0 w 1"/>
                  <a:gd name="T17" fmla="*/ 2 h 3"/>
                  <a:gd name="T18" fmla="*/ 0 w 1"/>
                  <a:gd name="T19" fmla="*/ 3 h 3"/>
                  <a:gd name="T20" fmla="*/ 0 w 1"/>
                  <a:gd name="T21" fmla="*/ 3 h 3"/>
                  <a:gd name="T22" fmla="*/ 0 w 1"/>
                  <a:gd name="T23" fmla="*/ 2 h 3"/>
                  <a:gd name="T24" fmla="*/ 0 w 1"/>
                  <a:gd name="T25" fmla="*/ 2 h 3"/>
                  <a:gd name="T26" fmla="*/ 0 w 1"/>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3">
                    <a:moveTo>
                      <a:pt x="0" y="1"/>
                    </a:moveTo>
                    <a:lnTo>
                      <a:pt x="0" y="0"/>
                    </a:lnTo>
                    <a:lnTo>
                      <a:pt x="0" y="0"/>
                    </a:lnTo>
                    <a:lnTo>
                      <a:pt x="0" y="1"/>
                    </a:lnTo>
                    <a:lnTo>
                      <a:pt x="1" y="1"/>
                    </a:lnTo>
                    <a:lnTo>
                      <a:pt x="1" y="2"/>
                    </a:lnTo>
                    <a:lnTo>
                      <a:pt x="1" y="2"/>
                    </a:lnTo>
                    <a:lnTo>
                      <a:pt x="1" y="2"/>
                    </a:lnTo>
                    <a:lnTo>
                      <a:pt x="0" y="2"/>
                    </a:lnTo>
                    <a:lnTo>
                      <a:pt x="0" y="3"/>
                    </a:lnTo>
                    <a:lnTo>
                      <a:pt x="0" y="3"/>
                    </a:lnTo>
                    <a:lnTo>
                      <a:pt x="0" y="2"/>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9" name="Freeform 408"/>
              <p:cNvSpPr>
                <a:spLocks/>
              </p:cNvSpPr>
              <p:nvPr/>
            </p:nvSpPr>
            <p:spPr bwMode="auto">
              <a:xfrm>
                <a:off x="4472" y="1094"/>
                <a:ext cx="1" cy="3"/>
              </a:xfrm>
              <a:custGeom>
                <a:avLst/>
                <a:gdLst>
                  <a:gd name="T0" fmla="*/ 0 w 1"/>
                  <a:gd name="T1" fmla="*/ 1 h 3"/>
                  <a:gd name="T2" fmla="*/ 0 w 1"/>
                  <a:gd name="T3" fmla="*/ 0 h 3"/>
                  <a:gd name="T4" fmla="*/ 0 w 1"/>
                  <a:gd name="T5" fmla="*/ 0 h 3"/>
                  <a:gd name="T6" fmla="*/ 0 w 1"/>
                  <a:gd name="T7" fmla="*/ 1 h 3"/>
                  <a:gd name="T8" fmla="*/ 1 w 1"/>
                  <a:gd name="T9" fmla="*/ 1 h 3"/>
                  <a:gd name="T10" fmla="*/ 1 w 1"/>
                  <a:gd name="T11" fmla="*/ 2 h 3"/>
                  <a:gd name="T12" fmla="*/ 1 w 1"/>
                  <a:gd name="T13" fmla="*/ 2 h 3"/>
                  <a:gd name="T14" fmla="*/ 1 w 1"/>
                  <a:gd name="T15" fmla="*/ 2 h 3"/>
                  <a:gd name="T16" fmla="*/ 0 w 1"/>
                  <a:gd name="T17" fmla="*/ 2 h 3"/>
                  <a:gd name="T18" fmla="*/ 0 w 1"/>
                  <a:gd name="T19" fmla="*/ 3 h 3"/>
                  <a:gd name="T20" fmla="*/ 0 w 1"/>
                  <a:gd name="T21" fmla="*/ 3 h 3"/>
                  <a:gd name="T22" fmla="*/ 0 w 1"/>
                  <a:gd name="T23" fmla="*/ 2 h 3"/>
                  <a:gd name="T24" fmla="*/ 0 w 1"/>
                  <a:gd name="T25" fmla="*/ 2 h 3"/>
                  <a:gd name="T26" fmla="*/ 0 w 1"/>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3">
                    <a:moveTo>
                      <a:pt x="0" y="1"/>
                    </a:moveTo>
                    <a:lnTo>
                      <a:pt x="0" y="0"/>
                    </a:lnTo>
                    <a:lnTo>
                      <a:pt x="0" y="0"/>
                    </a:lnTo>
                    <a:lnTo>
                      <a:pt x="0" y="1"/>
                    </a:lnTo>
                    <a:lnTo>
                      <a:pt x="1" y="1"/>
                    </a:lnTo>
                    <a:lnTo>
                      <a:pt x="1" y="2"/>
                    </a:lnTo>
                    <a:lnTo>
                      <a:pt x="1" y="2"/>
                    </a:lnTo>
                    <a:lnTo>
                      <a:pt x="1" y="2"/>
                    </a:lnTo>
                    <a:lnTo>
                      <a:pt x="0" y="2"/>
                    </a:lnTo>
                    <a:lnTo>
                      <a:pt x="0" y="3"/>
                    </a:lnTo>
                    <a:lnTo>
                      <a:pt x="0" y="3"/>
                    </a:lnTo>
                    <a:lnTo>
                      <a:pt x="0" y="2"/>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0" name="Freeform 409"/>
              <p:cNvSpPr>
                <a:spLocks/>
              </p:cNvSpPr>
              <p:nvPr/>
            </p:nvSpPr>
            <p:spPr bwMode="auto">
              <a:xfrm>
                <a:off x="4471" y="1090"/>
                <a:ext cx="2" cy="2"/>
              </a:xfrm>
              <a:custGeom>
                <a:avLst/>
                <a:gdLst>
                  <a:gd name="T0" fmla="*/ 0 w 2"/>
                  <a:gd name="T1" fmla="*/ 1 h 2"/>
                  <a:gd name="T2" fmla="*/ 0 w 2"/>
                  <a:gd name="T3" fmla="*/ 0 h 2"/>
                  <a:gd name="T4" fmla="*/ 1 w 2"/>
                  <a:gd name="T5" fmla="*/ 0 h 2"/>
                  <a:gd name="T6" fmla="*/ 1 w 2"/>
                  <a:gd name="T7" fmla="*/ 1 h 2"/>
                  <a:gd name="T8" fmla="*/ 2 w 2"/>
                  <a:gd name="T9" fmla="*/ 0 h 2"/>
                  <a:gd name="T10" fmla="*/ 1 w 2"/>
                  <a:gd name="T11" fmla="*/ 1 h 2"/>
                  <a:gd name="T12" fmla="*/ 2 w 2"/>
                  <a:gd name="T13" fmla="*/ 1 h 2"/>
                  <a:gd name="T14" fmla="*/ 2 w 2"/>
                  <a:gd name="T15" fmla="*/ 2 h 2"/>
                  <a:gd name="T16" fmla="*/ 1 w 2"/>
                  <a:gd name="T17" fmla="*/ 2 h 2"/>
                  <a:gd name="T18" fmla="*/ 2 w 2"/>
                  <a:gd name="T19" fmla="*/ 2 h 2"/>
                  <a:gd name="T20" fmla="*/ 1 w 2"/>
                  <a:gd name="T21" fmla="*/ 2 h 2"/>
                  <a:gd name="T22" fmla="*/ 0 w 2"/>
                  <a:gd name="T23" fmla="*/ 2 h 2"/>
                  <a:gd name="T24" fmla="*/ 0 w 2"/>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0" y="1"/>
                    </a:moveTo>
                    <a:lnTo>
                      <a:pt x="0" y="0"/>
                    </a:lnTo>
                    <a:lnTo>
                      <a:pt x="1" y="0"/>
                    </a:lnTo>
                    <a:lnTo>
                      <a:pt x="1" y="1"/>
                    </a:lnTo>
                    <a:lnTo>
                      <a:pt x="2" y="0"/>
                    </a:lnTo>
                    <a:lnTo>
                      <a:pt x="1" y="1"/>
                    </a:lnTo>
                    <a:lnTo>
                      <a:pt x="2" y="1"/>
                    </a:lnTo>
                    <a:lnTo>
                      <a:pt x="2" y="2"/>
                    </a:lnTo>
                    <a:lnTo>
                      <a:pt x="1" y="2"/>
                    </a:lnTo>
                    <a:lnTo>
                      <a:pt x="2" y="2"/>
                    </a:lnTo>
                    <a:lnTo>
                      <a:pt x="1" y="2"/>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1" name="Freeform 410"/>
              <p:cNvSpPr>
                <a:spLocks/>
              </p:cNvSpPr>
              <p:nvPr/>
            </p:nvSpPr>
            <p:spPr bwMode="auto">
              <a:xfrm>
                <a:off x="4471" y="1090"/>
                <a:ext cx="2" cy="2"/>
              </a:xfrm>
              <a:custGeom>
                <a:avLst/>
                <a:gdLst>
                  <a:gd name="T0" fmla="*/ 0 w 2"/>
                  <a:gd name="T1" fmla="*/ 1 h 2"/>
                  <a:gd name="T2" fmla="*/ 0 w 2"/>
                  <a:gd name="T3" fmla="*/ 0 h 2"/>
                  <a:gd name="T4" fmla="*/ 1 w 2"/>
                  <a:gd name="T5" fmla="*/ 0 h 2"/>
                  <a:gd name="T6" fmla="*/ 1 w 2"/>
                  <a:gd name="T7" fmla="*/ 1 h 2"/>
                  <a:gd name="T8" fmla="*/ 2 w 2"/>
                  <a:gd name="T9" fmla="*/ 0 h 2"/>
                  <a:gd name="T10" fmla="*/ 1 w 2"/>
                  <a:gd name="T11" fmla="*/ 1 h 2"/>
                  <a:gd name="T12" fmla="*/ 2 w 2"/>
                  <a:gd name="T13" fmla="*/ 1 h 2"/>
                  <a:gd name="T14" fmla="*/ 2 w 2"/>
                  <a:gd name="T15" fmla="*/ 2 h 2"/>
                  <a:gd name="T16" fmla="*/ 1 w 2"/>
                  <a:gd name="T17" fmla="*/ 2 h 2"/>
                  <a:gd name="T18" fmla="*/ 2 w 2"/>
                  <a:gd name="T19" fmla="*/ 2 h 2"/>
                  <a:gd name="T20" fmla="*/ 1 w 2"/>
                  <a:gd name="T21" fmla="*/ 2 h 2"/>
                  <a:gd name="T22" fmla="*/ 0 w 2"/>
                  <a:gd name="T23" fmla="*/ 2 h 2"/>
                  <a:gd name="T24" fmla="*/ 0 w 2"/>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0" y="1"/>
                    </a:moveTo>
                    <a:lnTo>
                      <a:pt x="0" y="0"/>
                    </a:lnTo>
                    <a:lnTo>
                      <a:pt x="1" y="0"/>
                    </a:lnTo>
                    <a:lnTo>
                      <a:pt x="1" y="1"/>
                    </a:lnTo>
                    <a:lnTo>
                      <a:pt x="2" y="0"/>
                    </a:lnTo>
                    <a:lnTo>
                      <a:pt x="1" y="1"/>
                    </a:lnTo>
                    <a:lnTo>
                      <a:pt x="2" y="1"/>
                    </a:lnTo>
                    <a:lnTo>
                      <a:pt x="2" y="2"/>
                    </a:lnTo>
                    <a:lnTo>
                      <a:pt x="1" y="2"/>
                    </a:lnTo>
                    <a:lnTo>
                      <a:pt x="2" y="2"/>
                    </a:lnTo>
                    <a:lnTo>
                      <a:pt x="1" y="2"/>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2" name="Freeform 411"/>
              <p:cNvSpPr>
                <a:spLocks/>
              </p:cNvSpPr>
              <p:nvPr/>
            </p:nvSpPr>
            <p:spPr bwMode="auto">
              <a:xfrm>
                <a:off x="4471" y="1098"/>
                <a:ext cx="6" cy="6"/>
              </a:xfrm>
              <a:custGeom>
                <a:avLst/>
                <a:gdLst>
                  <a:gd name="T0" fmla="*/ 0 w 6"/>
                  <a:gd name="T1" fmla="*/ 5 h 6"/>
                  <a:gd name="T2" fmla="*/ 0 w 6"/>
                  <a:gd name="T3" fmla="*/ 5 h 6"/>
                  <a:gd name="T4" fmla="*/ 1 w 6"/>
                  <a:gd name="T5" fmla="*/ 4 h 6"/>
                  <a:gd name="T6" fmla="*/ 1 w 6"/>
                  <a:gd name="T7" fmla="*/ 4 h 6"/>
                  <a:gd name="T8" fmla="*/ 1 w 6"/>
                  <a:gd name="T9" fmla="*/ 4 h 6"/>
                  <a:gd name="T10" fmla="*/ 2 w 6"/>
                  <a:gd name="T11" fmla="*/ 4 h 6"/>
                  <a:gd name="T12" fmla="*/ 2 w 6"/>
                  <a:gd name="T13" fmla="*/ 3 h 6"/>
                  <a:gd name="T14" fmla="*/ 3 w 6"/>
                  <a:gd name="T15" fmla="*/ 3 h 6"/>
                  <a:gd name="T16" fmla="*/ 3 w 6"/>
                  <a:gd name="T17" fmla="*/ 2 h 6"/>
                  <a:gd name="T18" fmla="*/ 4 w 6"/>
                  <a:gd name="T19" fmla="*/ 1 h 6"/>
                  <a:gd name="T20" fmla="*/ 5 w 6"/>
                  <a:gd name="T21" fmla="*/ 1 h 6"/>
                  <a:gd name="T22" fmla="*/ 5 w 6"/>
                  <a:gd name="T23" fmla="*/ 0 h 6"/>
                  <a:gd name="T24" fmla="*/ 6 w 6"/>
                  <a:gd name="T25" fmla="*/ 0 h 6"/>
                  <a:gd name="T26" fmla="*/ 6 w 6"/>
                  <a:gd name="T27" fmla="*/ 1 h 6"/>
                  <a:gd name="T28" fmla="*/ 6 w 6"/>
                  <a:gd name="T29" fmla="*/ 1 h 6"/>
                  <a:gd name="T30" fmla="*/ 6 w 6"/>
                  <a:gd name="T31" fmla="*/ 2 h 6"/>
                  <a:gd name="T32" fmla="*/ 6 w 6"/>
                  <a:gd name="T33" fmla="*/ 2 h 6"/>
                  <a:gd name="T34" fmla="*/ 5 w 6"/>
                  <a:gd name="T35" fmla="*/ 2 h 6"/>
                  <a:gd name="T36" fmla="*/ 5 w 6"/>
                  <a:gd name="T37" fmla="*/ 3 h 6"/>
                  <a:gd name="T38" fmla="*/ 4 w 6"/>
                  <a:gd name="T39" fmla="*/ 3 h 6"/>
                  <a:gd name="T40" fmla="*/ 3 w 6"/>
                  <a:gd name="T41" fmla="*/ 3 h 6"/>
                  <a:gd name="T42" fmla="*/ 3 w 6"/>
                  <a:gd name="T43" fmla="*/ 4 h 6"/>
                  <a:gd name="T44" fmla="*/ 3 w 6"/>
                  <a:gd name="T45" fmla="*/ 4 h 6"/>
                  <a:gd name="T46" fmla="*/ 4 w 6"/>
                  <a:gd name="T47" fmla="*/ 4 h 6"/>
                  <a:gd name="T48" fmla="*/ 3 w 6"/>
                  <a:gd name="T49" fmla="*/ 5 h 6"/>
                  <a:gd name="T50" fmla="*/ 3 w 6"/>
                  <a:gd name="T51" fmla="*/ 5 h 6"/>
                  <a:gd name="T52" fmla="*/ 2 w 6"/>
                  <a:gd name="T53" fmla="*/ 5 h 6"/>
                  <a:gd name="T54" fmla="*/ 1 w 6"/>
                  <a:gd name="T55" fmla="*/ 5 h 6"/>
                  <a:gd name="T56" fmla="*/ 1 w 6"/>
                  <a:gd name="T57" fmla="*/ 5 h 6"/>
                  <a:gd name="T58" fmla="*/ 1 w 6"/>
                  <a:gd name="T59" fmla="*/ 6 h 6"/>
                  <a:gd name="T60" fmla="*/ 0 w 6"/>
                  <a:gd name="T61" fmla="*/ 6 h 6"/>
                  <a:gd name="T62" fmla="*/ 0 w 6"/>
                  <a:gd name="T63" fmla="*/ 6 h 6"/>
                  <a:gd name="T64" fmla="*/ 0 w 6"/>
                  <a:gd name="T65" fmla="*/ 6 h 6"/>
                  <a:gd name="T66" fmla="*/ 0 w 6"/>
                  <a:gd name="T67" fmla="*/ 6 h 6"/>
                  <a:gd name="T68" fmla="*/ 0 w 6"/>
                  <a:gd name="T69" fmla="*/ 5 h 6"/>
                  <a:gd name="T70" fmla="*/ 0 w 6"/>
                  <a:gd name="T71" fmla="*/ 5 h 6"/>
                  <a:gd name="T72" fmla="*/ 0 w 6"/>
                  <a:gd name="T7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0" y="5"/>
                    </a:moveTo>
                    <a:lnTo>
                      <a:pt x="0" y="5"/>
                    </a:lnTo>
                    <a:lnTo>
                      <a:pt x="1" y="4"/>
                    </a:lnTo>
                    <a:lnTo>
                      <a:pt x="1" y="4"/>
                    </a:lnTo>
                    <a:lnTo>
                      <a:pt x="1" y="4"/>
                    </a:lnTo>
                    <a:lnTo>
                      <a:pt x="2" y="4"/>
                    </a:lnTo>
                    <a:lnTo>
                      <a:pt x="2" y="3"/>
                    </a:lnTo>
                    <a:lnTo>
                      <a:pt x="3" y="3"/>
                    </a:lnTo>
                    <a:lnTo>
                      <a:pt x="3" y="2"/>
                    </a:lnTo>
                    <a:lnTo>
                      <a:pt x="4" y="1"/>
                    </a:lnTo>
                    <a:lnTo>
                      <a:pt x="5" y="1"/>
                    </a:lnTo>
                    <a:lnTo>
                      <a:pt x="5" y="0"/>
                    </a:lnTo>
                    <a:lnTo>
                      <a:pt x="6" y="0"/>
                    </a:lnTo>
                    <a:lnTo>
                      <a:pt x="6" y="1"/>
                    </a:lnTo>
                    <a:lnTo>
                      <a:pt x="6" y="1"/>
                    </a:lnTo>
                    <a:lnTo>
                      <a:pt x="6" y="2"/>
                    </a:lnTo>
                    <a:lnTo>
                      <a:pt x="6" y="2"/>
                    </a:lnTo>
                    <a:lnTo>
                      <a:pt x="5" y="2"/>
                    </a:lnTo>
                    <a:lnTo>
                      <a:pt x="5" y="3"/>
                    </a:lnTo>
                    <a:lnTo>
                      <a:pt x="4" y="3"/>
                    </a:lnTo>
                    <a:lnTo>
                      <a:pt x="3" y="3"/>
                    </a:lnTo>
                    <a:lnTo>
                      <a:pt x="3" y="4"/>
                    </a:lnTo>
                    <a:lnTo>
                      <a:pt x="3" y="4"/>
                    </a:lnTo>
                    <a:lnTo>
                      <a:pt x="4" y="4"/>
                    </a:lnTo>
                    <a:lnTo>
                      <a:pt x="3" y="5"/>
                    </a:lnTo>
                    <a:lnTo>
                      <a:pt x="3" y="5"/>
                    </a:lnTo>
                    <a:lnTo>
                      <a:pt x="2" y="5"/>
                    </a:lnTo>
                    <a:lnTo>
                      <a:pt x="1" y="5"/>
                    </a:lnTo>
                    <a:lnTo>
                      <a:pt x="1" y="5"/>
                    </a:lnTo>
                    <a:lnTo>
                      <a:pt x="1" y="6"/>
                    </a:lnTo>
                    <a:lnTo>
                      <a:pt x="0" y="6"/>
                    </a:lnTo>
                    <a:lnTo>
                      <a:pt x="0" y="6"/>
                    </a:lnTo>
                    <a:lnTo>
                      <a:pt x="0" y="6"/>
                    </a:lnTo>
                    <a:lnTo>
                      <a:pt x="0" y="6"/>
                    </a:lnTo>
                    <a:lnTo>
                      <a:pt x="0" y="5"/>
                    </a:lnTo>
                    <a:lnTo>
                      <a:pt x="0" y="5"/>
                    </a:lnTo>
                    <a:lnTo>
                      <a:pt x="0"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3" name="Freeform 412"/>
              <p:cNvSpPr>
                <a:spLocks/>
              </p:cNvSpPr>
              <p:nvPr/>
            </p:nvSpPr>
            <p:spPr bwMode="auto">
              <a:xfrm>
                <a:off x="4471" y="1098"/>
                <a:ext cx="6" cy="6"/>
              </a:xfrm>
              <a:custGeom>
                <a:avLst/>
                <a:gdLst>
                  <a:gd name="T0" fmla="*/ 0 w 6"/>
                  <a:gd name="T1" fmla="*/ 5 h 6"/>
                  <a:gd name="T2" fmla="*/ 0 w 6"/>
                  <a:gd name="T3" fmla="*/ 5 h 6"/>
                  <a:gd name="T4" fmla="*/ 1 w 6"/>
                  <a:gd name="T5" fmla="*/ 4 h 6"/>
                  <a:gd name="T6" fmla="*/ 1 w 6"/>
                  <a:gd name="T7" fmla="*/ 4 h 6"/>
                  <a:gd name="T8" fmla="*/ 1 w 6"/>
                  <a:gd name="T9" fmla="*/ 4 h 6"/>
                  <a:gd name="T10" fmla="*/ 2 w 6"/>
                  <a:gd name="T11" fmla="*/ 4 h 6"/>
                  <a:gd name="T12" fmla="*/ 2 w 6"/>
                  <a:gd name="T13" fmla="*/ 3 h 6"/>
                  <a:gd name="T14" fmla="*/ 3 w 6"/>
                  <a:gd name="T15" fmla="*/ 3 h 6"/>
                  <a:gd name="T16" fmla="*/ 3 w 6"/>
                  <a:gd name="T17" fmla="*/ 2 h 6"/>
                  <a:gd name="T18" fmla="*/ 4 w 6"/>
                  <a:gd name="T19" fmla="*/ 1 h 6"/>
                  <a:gd name="T20" fmla="*/ 5 w 6"/>
                  <a:gd name="T21" fmla="*/ 1 h 6"/>
                  <a:gd name="T22" fmla="*/ 5 w 6"/>
                  <a:gd name="T23" fmla="*/ 0 h 6"/>
                  <a:gd name="T24" fmla="*/ 6 w 6"/>
                  <a:gd name="T25" fmla="*/ 0 h 6"/>
                  <a:gd name="T26" fmla="*/ 6 w 6"/>
                  <a:gd name="T27" fmla="*/ 1 h 6"/>
                  <a:gd name="T28" fmla="*/ 6 w 6"/>
                  <a:gd name="T29" fmla="*/ 1 h 6"/>
                  <a:gd name="T30" fmla="*/ 6 w 6"/>
                  <a:gd name="T31" fmla="*/ 2 h 6"/>
                  <a:gd name="T32" fmla="*/ 6 w 6"/>
                  <a:gd name="T33" fmla="*/ 2 h 6"/>
                  <a:gd name="T34" fmla="*/ 5 w 6"/>
                  <a:gd name="T35" fmla="*/ 2 h 6"/>
                  <a:gd name="T36" fmla="*/ 5 w 6"/>
                  <a:gd name="T37" fmla="*/ 3 h 6"/>
                  <a:gd name="T38" fmla="*/ 4 w 6"/>
                  <a:gd name="T39" fmla="*/ 3 h 6"/>
                  <a:gd name="T40" fmla="*/ 3 w 6"/>
                  <a:gd name="T41" fmla="*/ 3 h 6"/>
                  <a:gd name="T42" fmla="*/ 3 w 6"/>
                  <a:gd name="T43" fmla="*/ 4 h 6"/>
                  <a:gd name="T44" fmla="*/ 3 w 6"/>
                  <a:gd name="T45" fmla="*/ 4 h 6"/>
                  <a:gd name="T46" fmla="*/ 4 w 6"/>
                  <a:gd name="T47" fmla="*/ 4 h 6"/>
                  <a:gd name="T48" fmla="*/ 3 w 6"/>
                  <a:gd name="T49" fmla="*/ 5 h 6"/>
                  <a:gd name="T50" fmla="*/ 3 w 6"/>
                  <a:gd name="T51" fmla="*/ 5 h 6"/>
                  <a:gd name="T52" fmla="*/ 2 w 6"/>
                  <a:gd name="T53" fmla="*/ 5 h 6"/>
                  <a:gd name="T54" fmla="*/ 1 w 6"/>
                  <a:gd name="T55" fmla="*/ 5 h 6"/>
                  <a:gd name="T56" fmla="*/ 1 w 6"/>
                  <a:gd name="T57" fmla="*/ 5 h 6"/>
                  <a:gd name="T58" fmla="*/ 1 w 6"/>
                  <a:gd name="T59" fmla="*/ 6 h 6"/>
                  <a:gd name="T60" fmla="*/ 0 w 6"/>
                  <a:gd name="T61" fmla="*/ 6 h 6"/>
                  <a:gd name="T62" fmla="*/ 0 w 6"/>
                  <a:gd name="T63" fmla="*/ 6 h 6"/>
                  <a:gd name="T64" fmla="*/ 0 w 6"/>
                  <a:gd name="T65" fmla="*/ 6 h 6"/>
                  <a:gd name="T66" fmla="*/ 0 w 6"/>
                  <a:gd name="T67" fmla="*/ 6 h 6"/>
                  <a:gd name="T68" fmla="*/ 0 w 6"/>
                  <a:gd name="T69" fmla="*/ 5 h 6"/>
                  <a:gd name="T70" fmla="*/ 0 w 6"/>
                  <a:gd name="T71" fmla="*/ 5 h 6"/>
                  <a:gd name="T72" fmla="*/ 0 w 6"/>
                  <a:gd name="T7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0" y="5"/>
                    </a:moveTo>
                    <a:lnTo>
                      <a:pt x="0" y="5"/>
                    </a:lnTo>
                    <a:lnTo>
                      <a:pt x="1" y="4"/>
                    </a:lnTo>
                    <a:lnTo>
                      <a:pt x="1" y="4"/>
                    </a:lnTo>
                    <a:lnTo>
                      <a:pt x="1" y="4"/>
                    </a:lnTo>
                    <a:lnTo>
                      <a:pt x="2" y="4"/>
                    </a:lnTo>
                    <a:lnTo>
                      <a:pt x="2" y="3"/>
                    </a:lnTo>
                    <a:lnTo>
                      <a:pt x="3" y="3"/>
                    </a:lnTo>
                    <a:lnTo>
                      <a:pt x="3" y="2"/>
                    </a:lnTo>
                    <a:lnTo>
                      <a:pt x="4" y="1"/>
                    </a:lnTo>
                    <a:lnTo>
                      <a:pt x="5" y="1"/>
                    </a:lnTo>
                    <a:lnTo>
                      <a:pt x="5" y="0"/>
                    </a:lnTo>
                    <a:lnTo>
                      <a:pt x="6" y="0"/>
                    </a:lnTo>
                    <a:lnTo>
                      <a:pt x="6" y="1"/>
                    </a:lnTo>
                    <a:lnTo>
                      <a:pt x="6" y="1"/>
                    </a:lnTo>
                    <a:lnTo>
                      <a:pt x="6" y="2"/>
                    </a:lnTo>
                    <a:lnTo>
                      <a:pt x="6" y="2"/>
                    </a:lnTo>
                    <a:lnTo>
                      <a:pt x="5" y="2"/>
                    </a:lnTo>
                    <a:lnTo>
                      <a:pt x="5" y="3"/>
                    </a:lnTo>
                    <a:lnTo>
                      <a:pt x="4" y="3"/>
                    </a:lnTo>
                    <a:lnTo>
                      <a:pt x="3" y="3"/>
                    </a:lnTo>
                    <a:lnTo>
                      <a:pt x="3" y="4"/>
                    </a:lnTo>
                    <a:lnTo>
                      <a:pt x="3" y="4"/>
                    </a:lnTo>
                    <a:lnTo>
                      <a:pt x="4" y="4"/>
                    </a:lnTo>
                    <a:lnTo>
                      <a:pt x="3" y="5"/>
                    </a:lnTo>
                    <a:lnTo>
                      <a:pt x="3" y="5"/>
                    </a:lnTo>
                    <a:lnTo>
                      <a:pt x="2" y="5"/>
                    </a:lnTo>
                    <a:lnTo>
                      <a:pt x="1" y="5"/>
                    </a:lnTo>
                    <a:lnTo>
                      <a:pt x="1" y="5"/>
                    </a:lnTo>
                    <a:lnTo>
                      <a:pt x="1" y="6"/>
                    </a:lnTo>
                    <a:lnTo>
                      <a:pt x="0" y="6"/>
                    </a:lnTo>
                    <a:lnTo>
                      <a:pt x="0" y="6"/>
                    </a:lnTo>
                    <a:lnTo>
                      <a:pt x="0" y="6"/>
                    </a:lnTo>
                    <a:lnTo>
                      <a:pt x="0" y="6"/>
                    </a:lnTo>
                    <a:lnTo>
                      <a:pt x="0" y="5"/>
                    </a:lnTo>
                    <a:lnTo>
                      <a:pt x="0" y="5"/>
                    </a:lnTo>
                    <a:lnTo>
                      <a:pt x="0"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4" name="Freeform 413"/>
              <p:cNvSpPr>
                <a:spLocks/>
              </p:cNvSpPr>
              <p:nvPr/>
            </p:nvSpPr>
            <p:spPr bwMode="auto">
              <a:xfrm>
                <a:off x="4470" y="1093"/>
                <a:ext cx="1" cy="1"/>
              </a:xfrm>
              <a:custGeom>
                <a:avLst/>
                <a:gdLst>
                  <a:gd name="T0" fmla="*/ 0 w 1"/>
                  <a:gd name="T1" fmla="*/ 1 h 1"/>
                  <a:gd name="T2" fmla="*/ 0 w 1"/>
                  <a:gd name="T3" fmla="*/ 0 h 1"/>
                  <a:gd name="T4" fmla="*/ 1 w 1"/>
                  <a:gd name="T5" fmla="*/ 0 h 1"/>
                  <a:gd name="T6" fmla="*/ 0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0"/>
                    </a:lnTo>
                    <a:lnTo>
                      <a:pt x="1" y="0"/>
                    </a:lnTo>
                    <a:lnTo>
                      <a:pt x="0"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5" name="Freeform 414"/>
              <p:cNvSpPr>
                <a:spLocks/>
              </p:cNvSpPr>
              <p:nvPr/>
            </p:nvSpPr>
            <p:spPr bwMode="auto">
              <a:xfrm>
                <a:off x="4470" y="1093"/>
                <a:ext cx="1" cy="1"/>
              </a:xfrm>
              <a:custGeom>
                <a:avLst/>
                <a:gdLst>
                  <a:gd name="T0" fmla="*/ 0 w 1"/>
                  <a:gd name="T1" fmla="*/ 1 h 1"/>
                  <a:gd name="T2" fmla="*/ 0 w 1"/>
                  <a:gd name="T3" fmla="*/ 0 h 1"/>
                  <a:gd name="T4" fmla="*/ 1 w 1"/>
                  <a:gd name="T5" fmla="*/ 0 h 1"/>
                  <a:gd name="T6" fmla="*/ 0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0"/>
                    </a:lnTo>
                    <a:lnTo>
                      <a:pt x="1" y="0"/>
                    </a:lnTo>
                    <a:lnTo>
                      <a:pt x="0"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6" name="Freeform 415"/>
              <p:cNvSpPr>
                <a:spLocks/>
              </p:cNvSpPr>
              <p:nvPr/>
            </p:nvSpPr>
            <p:spPr bwMode="auto">
              <a:xfrm>
                <a:off x="4470" y="1106"/>
                <a:ext cx="3" cy="2"/>
              </a:xfrm>
              <a:custGeom>
                <a:avLst/>
                <a:gdLst>
                  <a:gd name="T0" fmla="*/ 0 w 3"/>
                  <a:gd name="T1" fmla="*/ 0 h 2"/>
                  <a:gd name="T2" fmla="*/ 1 w 3"/>
                  <a:gd name="T3" fmla="*/ 0 h 2"/>
                  <a:gd name="T4" fmla="*/ 2 w 3"/>
                  <a:gd name="T5" fmla="*/ 0 h 2"/>
                  <a:gd name="T6" fmla="*/ 2 w 3"/>
                  <a:gd name="T7" fmla="*/ 1 h 2"/>
                  <a:gd name="T8" fmla="*/ 3 w 3"/>
                  <a:gd name="T9" fmla="*/ 1 h 2"/>
                  <a:gd name="T10" fmla="*/ 3 w 3"/>
                  <a:gd name="T11" fmla="*/ 2 h 2"/>
                  <a:gd name="T12" fmla="*/ 3 w 3"/>
                  <a:gd name="T13" fmla="*/ 1 h 2"/>
                  <a:gd name="T14" fmla="*/ 2 w 3"/>
                  <a:gd name="T15" fmla="*/ 1 h 2"/>
                  <a:gd name="T16" fmla="*/ 2 w 3"/>
                  <a:gd name="T17" fmla="*/ 0 h 2"/>
                  <a:gd name="T18" fmla="*/ 1 w 3"/>
                  <a:gd name="T19" fmla="*/ 0 h 2"/>
                  <a:gd name="T20" fmla="*/ 0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0"/>
                    </a:moveTo>
                    <a:lnTo>
                      <a:pt x="1" y="0"/>
                    </a:lnTo>
                    <a:lnTo>
                      <a:pt x="2" y="0"/>
                    </a:lnTo>
                    <a:lnTo>
                      <a:pt x="2" y="1"/>
                    </a:lnTo>
                    <a:lnTo>
                      <a:pt x="3" y="1"/>
                    </a:lnTo>
                    <a:lnTo>
                      <a:pt x="3" y="2"/>
                    </a:lnTo>
                    <a:lnTo>
                      <a:pt x="3" y="1"/>
                    </a:lnTo>
                    <a:lnTo>
                      <a:pt x="2" y="1"/>
                    </a:lnTo>
                    <a:lnTo>
                      <a:pt x="2" y="0"/>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7" name="Freeform 416"/>
              <p:cNvSpPr>
                <a:spLocks/>
              </p:cNvSpPr>
              <p:nvPr/>
            </p:nvSpPr>
            <p:spPr bwMode="auto">
              <a:xfrm>
                <a:off x="4470" y="1106"/>
                <a:ext cx="3" cy="2"/>
              </a:xfrm>
              <a:custGeom>
                <a:avLst/>
                <a:gdLst>
                  <a:gd name="T0" fmla="*/ 0 w 3"/>
                  <a:gd name="T1" fmla="*/ 0 h 2"/>
                  <a:gd name="T2" fmla="*/ 1 w 3"/>
                  <a:gd name="T3" fmla="*/ 0 h 2"/>
                  <a:gd name="T4" fmla="*/ 2 w 3"/>
                  <a:gd name="T5" fmla="*/ 0 h 2"/>
                  <a:gd name="T6" fmla="*/ 2 w 3"/>
                  <a:gd name="T7" fmla="*/ 1 h 2"/>
                  <a:gd name="T8" fmla="*/ 3 w 3"/>
                  <a:gd name="T9" fmla="*/ 1 h 2"/>
                  <a:gd name="T10" fmla="*/ 3 w 3"/>
                  <a:gd name="T11" fmla="*/ 2 h 2"/>
                  <a:gd name="T12" fmla="*/ 3 w 3"/>
                  <a:gd name="T13" fmla="*/ 1 h 2"/>
                  <a:gd name="T14" fmla="*/ 2 w 3"/>
                  <a:gd name="T15" fmla="*/ 1 h 2"/>
                  <a:gd name="T16" fmla="*/ 2 w 3"/>
                  <a:gd name="T17" fmla="*/ 0 h 2"/>
                  <a:gd name="T18" fmla="*/ 1 w 3"/>
                  <a:gd name="T19" fmla="*/ 0 h 2"/>
                  <a:gd name="T20" fmla="*/ 0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0"/>
                    </a:moveTo>
                    <a:lnTo>
                      <a:pt x="1" y="0"/>
                    </a:lnTo>
                    <a:lnTo>
                      <a:pt x="2" y="0"/>
                    </a:lnTo>
                    <a:lnTo>
                      <a:pt x="2" y="1"/>
                    </a:lnTo>
                    <a:lnTo>
                      <a:pt x="3" y="1"/>
                    </a:lnTo>
                    <a:lnTo>
                      <a:pt x="3" y="2"/>
                    </a:lnTo>
                    <a:lnTo>
                      <a:pt x="3" y="1"/>
                    </a:lnTo>
                    <a:lnTo>
                      <a:pt x="2" y="1"/>
                    </a:lnTo>
                    <a:lnTo>
                      <a:pt x="2"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8" name="Freeform 417"/>
              <p:cNvSpPr>
                <a:spLocks/>
              </p:cNvSpPr>
              <p:nvPr/>
            </p:nvSpPr>
            <p:spPr bwMode="auto">
              <a:xfrm>
                <a:off x="4467" y="1093"/>
                <a:ext cx="1"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0"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9" name="Freeform 418"/>
              <p:cNvSpPr>
                <a:spLocks/>
              </p:cNvSpPr>
              <p:nvPr/>
            </p:nvSpPr>
            <p:spPr bwMode="auto">
              <a:xfrm>
                <a:off x="4464" y="1093"/>
                <a:ext cx="2" cy="2"/>
              </a:xfrm>
              <a:custGeom>
                <a:avLst/>
                <a:gdLst>
                  <a:gd name="T0" fmla="*/ 0 w 2"/>
                  <a:gd name="T1" fmla="*/ 1 h 2"/>
                  <a:gd name="T2" fmla="*/ 1 w 2"/>
                  <a:gd name="T3" fmla="*/ 1 h 2"/>
                  <a:gd name="T4" fmla="*/ 1 w 2"/>
                  <a:gd name="T5" fmla="*/ 0 h 2"/>
                  <a:gd name="T6" fmla="*/ 2 w 2"/>
                  <a:gd name="T7" fmla="*/ 0 h 2"/>
                  <a:gd name="T8" fmla="*/ 1 w 2"/>
                  <a:gd name="T9" fmla="*/ 0 h 2"/>
                  <a:gd name="T10" fmla="*/ 2 w 2"/>
                  <a:gd name="T11" fmla="*/ 1 h 2"/>
                  <a:gd name="T12" fmla="*/ 1 w 2"/>
                  <a:gd name="T13" fmla="*/ 1 h 2"/>
                  <a:gd name="T14" fmla="*/ 1 w 2"/>
                  <a:gd name="T15" fmla="*/ 1 h 2"/>
                  <a:gd name="T16" fmla="*/ 2 w 2"/>
                  <a:gd name="T17" fmla="*/ 1 h 2"/>
                  <a:gd name="T18" fmla="*/ 1 w 2"/>
                  <a:gd name="T19" fmla="*/ 2 h 2"/>
                  <a:gd name="T20" fmla="*/ 1 w 2"/>
                  <a:gd name="T21" fmla="*/ 2 h 2"/>
                  <a:gd name="T22" fmla="*/ 1 w 2"/>
                  <a:gd name="T23" fmla="*/ 1 h 2"/>
                  <a:gd name="T24" fmla="*/ 0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lnTo>
                      <a:pt x="1" y="1"/>
                    </a:lnTo>
                    <a:lnTo>
                      <a:pt x="1" y="0"/>
                    </a:lnTo>
                    <a:lnTo>
                      <a:pt x="2" y="0"/>
                    </a:lnTo>
                    <a:lnTo>
                      <a:pt x="1" y="0"/>
                    </a:lnTo>
                    <a:lnTo>
                      <a:pt x="2" y="1"/>
                    </a:lnTo>
                    <a:lnTo>
                      <a:pt x="1" y="1"/>
                    </a:lnTo>
                    <a:lnTo>
                      <a:pt x="1" y="1"/>
                    </a:lnTo>
                    <a:lnTo>
                      <a:pt x="2" y="1"/>
                    </a:lnTo>
                    <a:lnTo>
                      <a:pt x="1" y="2"/>
                    </a:lnTo>
                    <a:lnTo>
                      <a:pt x="1" y="2"/>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0" name="Freeform 419"/>
              <p:cNvSpPr>
                <a:spLocks/>
              </p:cNvSpPr>
              <p:nvPr/>
            </p:nvSpPr>
            <p:spPr bwMode="auto">
              <a:xfrm>
                <a:off x="4464" y="1093"/>
                <a:ext cx="2" cy="2"/>
              </a:xfrm>
              <a:custGeom>
                <a:avLst/>
                <a:gdLst>
                  <a:gd name="T0" fmla="*/ 0 w 2"/>
                  <a:gd name="T1" fmla="*/ 1 h 2"/>
                  <a:gd name="T2" fmla="*/ 1 w 2"/>
                  <a:gd name="T3" fmla="*/ 1 h 2"/>
                  <a:gd name="T4" fmla="*/ 1 w 2"/>
                  <a:gd name="T5" fmla="*/ 0 h 2"/>
                  <a:gd name="T6" fmla="*/ 2 w 2"/>
                  <a:gd name="T7" fmla="*/ 0 h 2"/>
                  <a:gd name="T8" fmla="*/ 1 w 2"/>
                  <a:gd name="T9" fmla="*/ 0 h 2"/>
                  <a:gd name="T10" fmla="*/ 2 w 2"/>
                  <a:gd name="T11" fmla="*/ 1 h 2"/>
                  <a:gd name="T12" fmla="*/ 1 w 2"/>
                  <a:gd name="T13" fmla="*/ 1 h 2"/>
                  <a:gd name="T14" fmla="*/ 1 w 2"/>
                  <a:gd name="T15" fmla="*/ 1 h 2"/>
                  <a:gd name="T16" fmla="*/ 2 w 2"/>
                  <a:gd name="T17" fmla="*/ 1 h 2"/>
                  <a:gd name="T18" fmla="*/ 1 w 2"/>
                  <a:gd name="T19" fmla="*/ 2 h 2"/>
                  <a:gd name="T20" fmla="*/ 1 w 2"/>
                  <a:gd name="T21" fmla="*/ 2 h 2"/>
                  <a:gd name="T22" fmla="*/ 1 w 2"/>
                  <a:gd name="T23" fmla="*/ 1 h 2"/>
                  <a:gd name="T24" fmla="*/ 0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lnTo>
                      <a:pt x="1" y="1"/>
                    </a:lnTo>
                    <a:lnTo>
                      <a:pt x="1" y="0"/>
                    </a:lnTo>
                    <a:lnTo>
                      <a:pt x="2" y="0"/>
                    </a:lnTo>
                    <a:lnTo>
                      <a:pt x="1" y="0"/>
                    </a:lnTo>
                    <a:lnTo>
                      <a:pt x="2" y="1"/>
                    </a:lnTo>
                    <a:lnTo>
                      <a:pt x="1" y="1"/>
                    </a:lnTo>
                    <a:lnTo>
                      <a:pt x="1" y="1"/>
                    </a:lnTo>
                    <a:lnTo>
                      <a:pt x="2" y="1"/>
                    </a:lnTo>
                    <a:lnTo>
                      <a:pt x="1" y="2"/>
                    </a:lnTo>
                    <a:lnTo>
                      <a:pt x="1" y="2"/>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1" name="Freeform 420"/>
              <p:cNvSpPr>
                <a:spLocks/>
              </p:cNvSpPr>
              <p:nvPr/>
            </p:nvSpPr>
            <p:spPr bwMode="auto">
              <a:xfrm>
                <a:off x="4608" y="1159"/>
                <a:ext cx="2" cy="2"/>
              </a:xfrm>
              <a:custGeom>
                <a:avLst/>
                <a:gdLst>
                  <a:gd name="T0" fmla="*/ 0 w 2"/>
                  <a:gd name="T1" fmla="*/ 2 h 2"/>
                  <a:gd name="T2" fmla="*/ 0 w 2"/>
                  <a:gd name="T3" fmla="*/ 0 h 2"/>
                  <a:gd name="T4" fmla="*/ 1 w 2"/>
                  <a:gd name="T5" fmla="*/ 0 h 2"/>
                  <a:gd name="T6" fmla="*/ 1 w 2"/>
                  <a:gd name="T7" fmla="*/ 1 h 2"/>
                  <a:gd name="T8" fmla="*/ 2 w 2"/>
                  <a:gd name="T9" fmla="*/ 1 h 2"/>
                  <a:gd name="T10" fmla="*/ 2 w 2"/>
                  <a:gd name="T11" fmla="*/ 2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0" y="0"/>
                    </a:lnTo>
                    <a:lnTo>
                      <a:pt x="1" y="0"/>
                    </a:lnTo>
                    <a:lnTo>
                      <a:pt x="1" y="1"/>
                    </a:lnTo>
                    <a:lnTo>
                      <a:pt x="2" y="1"/>
                    </a:lnTo>
                    <a:lnTo>
                      <a:pt x="2" y="2"/>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2" name="Freeform 421"/>
              <p:cNvSpPr>
                <a:spLocks/>
              </p:cNvSpPr>
              <p:nvPr/>
            </p:nvSpPr>
            <p:spPr bwMode="auto">
              <a:xfrm>
                <a:off x="4608" y="1159"/>
                <a:ext cx="2" cy="2"/>
              </a:xfrm>
              <a:custGeom>
                <a:avLst/>
                <a:gdLst>
                  <a:gd name="T0" fmla="*/ 0 w 2"/>
                  <a:gd name="T1" fmla="*/ 2 h 2"/>
                  <a:gd name="T2" fmla="*/ 0 w 2"/>
                  <a:gd name="T3" fmla="*/ 0 h 2"/>
                  <a:gd name="T4" fmla="*/ 1 w 2"/>
                  <a:gd name="T5" fmla="*/ 0 h 2"/>
                  <a:gd name="T6" fmla="*/ 1 w 2"/>
                  <a:gd name="T7" fmla="*/ 1 h 2"/>
                  <a:gd name="T8" fmla="*/ 2 w 2"/>
                  <a:gd name="T9" fmla="*/ 1 h 2"/>
                  <a:gd name="T10" fmla="*/ 2 w 2"/>
                  <a:gd name="T11" fmla="*/ 2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0" y="0"/>
                    </a:lnTo>
                    <a:lnTo>
                      <a:pt x="1" y="0"/>
                    </a:lnTo>
                    <a:lnTo>
                      <a:pt x="1" y="1"/>
                    </a:lnTo>
                    <a:lnTo>
                      <a:pt x="2" y="1"/>
                    </a:lnTo>
                    <a:lnTo>
                      <a:pt x="2" y="2"/>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3" name="Freeform 422"/>
              <p:cNvSpPr>
                <a:spLocks/>
              </p:cNvSpPr>
              <p:nvPr/>
            </p:nvSpPr>
            <p:spPr bwMode="auto">
              <a:xfrm>
                <a:off x="4611" y="116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4" name="Freeform 423"/>
              <p:cNvSpPr>
                <a:spLocks/>
              </p:cNvSpPr>
              <p:nvPr/>
            </p:nvSpPr>
            <p:spPr bwMode="auto">
              <a:xfrm>
                <a:off x="4604" y="1676"/>
                <a:ext cx="147" cy="247"/>
              </a:xfrm>
              <a:custGeom>
                <a:avLst/>
                <a:gdLst>
                  <a:gd name="T0" fmla="*/ 2 w 147"/>
                  <a:gd name="T1" fmla="*/ 136 h 247"/>
                  <a:gd name="T2" fmla="*/ 2 w 147"/>
                  <a:gd name="T3" fmla="*/ 101 h 247"/>
                  <a:gd name="T4" fmla="*/ 2 w 147"/>
                  <a:gd name="T5" fmla="*/ 77 h 247"/>
                  <a:gd name="T6" fmla="*/ 3 w 147"/>
                  <a:gd name="T7" fmla="*/ 63 h 247"/>
                  <a:gd name="T8" fmla="*/ 3 w 147"/>
                  <a:gd name="T9" fmla="*/ 49 h 247"/>
                  <a:gd name="T10" fmla="*/ 4 w 147"/>
                  <a:gd name="T11" fmla="*/ 36 h 247"/>
                  <a:gd name="T12" fmla="*/ 4 w 147"/>
                  <a:gd name="T13" fmla="*/ 22 h 247"/>
                  <a:gd name="T14" fmla="*/ 1 w 147"/>
                  <a:gd name="T15" fmla="*/ 11 h 247"/>
                  <a:gd name="T16" fmla="*/ 19 w 147"/>
                  <a:gd name="T17" fmla="*/ 8 h 247"/>
                  <a:gd name="T18" fmla="*/ 41 w 147"/>
                  <a:gd name="T19" fmla="*/ 6 h 247"/>
                  <a:gd name="T20" fmla="*/ 52 w 147"/>
                  <a:gd name="T21" fmla="*/ 5 h 247"/>
                  <a:gd name="T22" fmla="*/ 62 w 147"/>
                  <a:gd name="T23" fmla="*/ 4 h 247"/>
                  <a:gd name="T24" fmla="*/ 77 w 147"/>
                  <a:gd name="T25" fmla="*/ 3 h 247"/>
                  <a:gd name="T26" fmla="*/ 92 w 147"/>
                  <a:gd name="T27" fmla="*/ 1 h 247"/>
                  <a:gd name="T28" fmla="*/ 102 w 147"/>
                  <a:gd name="T29" fmla="*/ 6 h 247"/>
                  <a:gd name="T30" fmla="*/ 109 w 147"/>
                  <a:gd name="T31" fmla="*/ 28 h 247"/>
                  <a:gd name="T32" fmla="*/ 114 w 147"/>
                  <a:gd name="T33" fmla="*/ 47 h 247"/>
                  <a:gd name="T34" fmla="*/ 117 w 147"/>
                  <a:gd name="T35" fmla="*/ 61 h 247"/>
                  <a:gd name="T36" fmla="*/ 123 w 147"/>
                  <a:gd name="T37" fmla="*/ 79 h 247"/>
                  <a:gd name="T38" fmla="*/ 126 w 147"/>
                  <a:gd name="T39" fmla="*/ 93 h 247"/>
                  <a:gd name="T40" fmla="*/ 129 w 147"/>
                  <a:gd name="T41" fmla="*/ 104 h 247"/>
                  <a:gd name="T42" fmla="*/ 132 w 147"/>
                  <a:gd name="T43" fmla="*/ 110 h 247"/>
                  <a:gd name="T44" fmla="*/ 134 w 147"/>
                  <a:gd name="T45" fmla="*/ 115 h 247"/>
                  <a:gd name="T46" fmla="*/ 139 w 147"/>
                  <a:gd name="T47" fmla="*/ 121 h 247"/>
                  <a:gd name="T48" fmla="*/ 140 w 147"/>
                  <a:gd name="T49" fmla="*/ 128 h 247"/>
                  <a:gd name="T50" fmla="*/ 144 w 147"/>
                  <a:gd name="T51" fmla="*/ 133 h 247"/>
                  <a:gd name="T52" fmla="*/ 140 w 147"/>
                  <a:gd name="T53" fmla="*/ 137 h 247"/>
                  <a:gd name="T54" fmla="*/ 140 w 147"/>
                  <a:gd name="T55" fmla="*/ 145 h 247"/>
                  <a:gd name="T56" fmla="*/ 138 w 147"/>
                  <a:gd name="T57" fmla="*/ 151 h 247"/>
                  <a:gd name="T58" fmla="*/ 137 w 147"/>
                  <a:gd name="T59" fmla="*/ 159 h 247"/>
                  <a:gd name="T60" fmla="*/ 141 w 147"/>
                  <a:gd name="T61" fmla="*/ 167 h 247"/>
                  <a:gd name="T62" fmla="*/ 141 w 147"/>
                  <a:gd name="T63" fmla="*/ 174 h 247"/>
                  <a:gd name="T64" fmla="*/ 142 w 147"/>
                  <a:gd name="T65" fmla="*/ 182 h 247"/>
                  <a:gd name="T66" fmla="*/ 143 w 147"/>
                  <a:gd name="T67" fmla="*/ 189 h 247"/>
                  <a:gd name="T68" fmla="*/ 147 w 147"/>
                  <a:gd name="T69" fmla="*/ 195 h 247"/>
                  <a:gd name="T70" fmla="*/ 104 w 147"/>
                  <a:gd name="T71" fmla="*/ 201 h 247"/>
                  <a:gd name="T72" fmla="*/ 77 w 147"/>
                  <a:gd name="T73" fmla="*/ 204 h 247"/>
                  <a:gd name="T74" fmla="*/ 62 w 147"/>
                  <a:gd name="T75" fmla="*/ 205 h 247"/>
                  <a:gd name="T76" fmla="*/ 52 w 147"/>
                  <a:gd name="T77" fmla="*/ 206 h 247"/>
                  <a:gd name="T78" fmla="*/ 40 w 147"/>
                  <a:gd name="T79" fmla="*/ 207 h 247"/>
                  <a:gd name="T80" fmla="*/ 40 w 147"/>
                  <a:gd name="T81" fmla="*/ 214 h 247"/>
                  <a:gd name="T82" fmla="*/ 44 w 147"/>
                  <a:gd name="T83" fmla="*/ 219 h 247"/>
                  <a:gd name="T84" fmla="*/ 49 w 147"/>
                  <a:gd name="T85" fmla="*/ 222 h 247"/>
                  <a:gd name="T86" fmla="*/ 49 w 147"/>
                  <a:gd name="T87" fmla="*/ 229 h 247"/>
                  <a:gd name="T88" fmla="*/ 51 w 147"/>
                  <a:gd name="T89" fmla="*/ 235 h 247"/>
                  <a:gd name="T90" fmla="*/ 47 w 147"/>
                  <a:gd name="T91" fmla="*/ 243 h 247"/>
                  <a:gd name="T92" fmla="*/ 32 w 147"/>
                  <a:gd name="T93" fmla="*/ 247 h 247"/>
                  <a:gd name="T94" fmla="*/ 30 w 147"/>
                  <a:gd name="T95" fmla="*/ 245 h 247"/>
                  <a:gd name="T96" fmla="*/ 37 w 147"/>
                  <a:gd name="T97" fmla="*/ 243 h 247"/>
                  <a:gd name="T98" fmla="*/ 29 w 147"/>
                  <a:gd name="T99" fmla="*/ 235 h 247"/>
                  <a:gd name="T100" fmla="*/ 29 w 147"/>
                  <a:gd name="T101" fmla="*/ 228 h 247"/>
                  <a:gd name="T102" fmla="*/ 25 w 147"/>
                  <a:gd name="T103" fmla="*/ 224 h 247"/>
                  <a:gd name="T104" fmla="*/ 23 w 147"/>
                  <a:gd name="T105" fmla="*/ 231 h 247"/>
                  <a:gd name="T106" fmla="*/ 22 w 147"/>
                  <a:gd name="T107" fmla="*/ 241 h 247"/>
                  <a:gd name="T108" fmla="*/ 19 w 147"/>
                  <a:gd name="T109" fmla="*/ 241 h 247"/>
                  <a:gd name="T110" fmla="*/ 14 w 147"/>
                  <a:gd name="T111" fmla="*/ 241 h 247"/>
                  <a:gd name="T112" fmla="*/ 11 w 147"/>
                  <a:gd name="T113" fmla="*/ 241 h 247"/>
                  <a:gd name="T114" fmla="*/ 7 w 147"/>
                  <a:gd name="T115" fmla="*/ 209 h 247"/>
                  <a:gd name="T116" fmla="*/ 4 w 147"/>
                  <a:gd name="T117" fmla="*/ 191 h 247"/>
                  <a:gd name="T118" fmla="*/ 2 w 147"/>
                  <a:gd name="T119" fmla="*/ 17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247">
                    <a:moveTo>
                      <a:pt x="2" y="166"/>
                    </a:moveTo>
                    <a:lnTo>
                      <a:pt x="2" y="165"/>
                    </a:lnTo>
                    <a:lnTo>
                      <a:pt x="2" y="164"/>
                    </a:lnTo>
                    <a:lnTo>
                      <a:pt x="2" y="163"/>
                    </a:lnTo>
                    <a:lnTo>
                      <a:pt x="2" y="159"/>
                    </a:lnTo>
                    <a:lnTo>
                      <a:pt x="2" y="152"/>
                    </a:lnTo>
                    <a:lnTo>
                      <a:pt x="2" y="151"/>
                    </a:lnTo>
                    <a:lnTo>
                      <a:pt x="2" y="149"/>
                    </a:lnTo>
                    <a:lnTo>
                      <a:pt x="2" y="147"/>
                    </a:lnTo>
                    <a:lnTo>
                      <a:pt x="2" y="145"/>
                    </a:lnTo>
                    <a:lnTo>
                      <a:pt x="2" y="141"/>
                    </a:lnTo>
                    <a:lnTo>
                      <a:pt x="2" y="140"/>
                    </a:lnTo>
                    <a:lnTo>
                      <a:pt x="2" y="137"/>
                    </a:lnTo>
                    <a:lnTo>
                      <a:pt x="2" y="137"/>
                    </a:lnTo>
                    <a:lnTo>
                      <a:pt x="2" y="136"/>
                    </a:lnTo>
                    <a:lnTo>
                      <a:pt x="2" y="135"/>
                    </a:lnTo>
                    <a:lnTo>
                      <a:pt x="2" y="133"/>
                    </a:lnTo>
                    <a:lnTo>
                      <a:pt x="2" y="131"/>
                    </a:lnTo>
                    <a:lnTo>
                      <a:pt x="2" y="125"/>
                    </a:lnTo>
                    <a:lnTo>
                      <a:pt x="2" y="125"/>
                    </a:lnTo>
                    <a:lnTo>
                      <a:pt x="2" y="122"/>
                    </a:lnTo>
                    <a:lnTo>
                      <a:pt x="2" y="114"/>
                    </a:lnTo>
                    <a:lnTo>
                      <a:pt x="2" y="113"/>
                    </a:lnTo>
                    <a:lnTo>
                      <a:pt x="2" y="113"/>
                    </a:lnTo>
                    <a:lnTo>
                      <a:pt x="2" y="110"/>
                    </a:lnTo>
                    <a:lnTo>
                      <a:pt x="2" y="110"/>
                    </a:lnTo>
                    <a:lnTo>
                      <a:pt x="2" y="107"/>
                    </a:lnTo>
                    <a:lnTo>
                      <a:pt x="2" y="104"/>
                    </a:lnTo>
                    <a:lnTo>
                      <a:pt x="2" y="103"/>
                    </a:lnTo>
                    <a:lnTo>
                      <a:pt x="2" y="101"/>
                    </a:lnTo>
                    <a:lnTo>
                      <a:pt x="2" y="101"/>
                    </a:lnTo>
                    <a:lnTo>
                      <a:pt x="2" y="100"/>
                    </a:lnTo>
                    <a:lnTo>
                      <a:pt x="2" y="99"/>
                    </a:lnTo>
                    <a:lnTo>
                      <a:pt x="2" y="98"/>
                    </a:lnTo>
                    <a:lnTo>
                      <a:pt x="2" y="98"/>
                    </a:lnTo>
                    <a:lnTo>
                      <a:pt x="2" y="95"/>
                    </a:lnTo>
                    <a:lnTo>
                      <a:pt x="2" y="93"/>
                    </a:lnTo>
                    <a:lnTo>
                      <a:pt x="2" y="92"/>
                    </a:lnTo>
                    <a:lnTo>
                      <a:pt x="2" y="92"/>
                    </a:lnTo>
                    <a:lnTo>
                      <a:pt x="2" y="85"/>
                    </a:lnTo>
                    <a:lnTo>
                      <a:pt x="2" y="85"/>
                    </a:lnTo>
                    <a:lnTo>
                      <a:pt x="2" y="84"/>
                    </a:lnTo>
                    <a:lnTo>
                      <a:pt x="2" y="83"/>
                    </a:lnTo>
                    <a:lnTo>
                      <a:pt x="2" y="81"/>
                    </a:lnTo>
                    <a:lnTo>
                      <a:pt x="2" y="77"/>
                    </a:lnTo>
                    <a:lnTo>
                      <a:pt x="2" y="75"/>
                    </a:lnTo>
                    <a:lnTo>
                      <a:pt x="2" y="74"/>
                    </a:lnTo>
                    <a:lnTo>
                      <a:pt x="3" y="73"/>
                    </a:lnTo>
                    <a:lnTo>
                      <a:pt x="3" y="72"/>
                    </a:lnTo>
                    <a:lnTo>
                      <a:pt x="3" y="71"/>
                    </a:lnTo>
                    <a:lnTo>
                      <a:pt x="3" y="70"/>
                    </a:lnTo>
                    <a:lnTo>
                      <a:pt x="3" y="70"/>
                    </a:lnTo>
                    <a:lnTo>
                      <a:pt x="3" y="70"/>
                    </a:lnTo>
                    <a:lnTo>
                      <a:pt x="3" y="69"/>
                    </a:lnTo>
                    <a:lnTo>
                      <a:pt x="3" y="67"/>
                    </a:lnTo>
                    <a:lnTo>
                      <a:pt x="3" y="66"/>
                    </a:lnTo>
                    <a:lnTo>
                      <a:pt x="3" y="65"/>
                    </a:lnTo>
                    <a:lnTo>
                      <a:pt x="3" y="64"/>
                    </a:lnTo>
                    <a:lnTo>
                      <a:pt x="3" y="64"/>
                    </a:lnTo>
                    <a:lnTo>
                      <a:pt x="3" y="63"/>
                    </a:lnTo>
                    <a:lnTo>
                      <a:pt x="3" y="62"/>
                    </a:lnTo>
                    <a:lnTo>
                      <a:pt x="3" y="62"/>
                    </a:lnTo>
                    <a:lnTo>
                      <a:pt x="3" y="61"/>
                    </a:lnTo>
                    <a:lnTo>
                      <a:pt x="3" y="60"/>
                    </a:lnTo>
                    <a:lnTo>
                      <a:pt x="3" y="58"/>
                    </a:lnTo>
                    <a:lnTo>
                      <a:pt x="3" y="58"/>
                    </a:lnTo>
                    <a:lnTo>
                      <a:pt x="3" y="57"/>
                    </a:lnTo>
                    <a:lnTo>
                      <a:pt x="3" y="56"/>
                    </a:lnTo>
                    <a:lnTo>
                      <a:pt x="3" y="55"/>
                    </a:lnTo>
                    <a:lnTo>
                      <a:pt x="3" y="55"/>
                    </a:lnTo>
                    <a:lnTo>
                      <a:pt x="3" y="54"/>
                    </a:lnTo>
                    <a:lnTo>
                      <a:pt x="3" y="52"/>
                    </a:lnTo>
                    <a:lnTo>
                      <a:pt x="3" y="51"/>
                    </a:lnTo>
                    <a:lnTo>
                      <a:pt x="3" y="50"/>
                    </a:lnTo>
                    <a:lnTo>
                      <a:pt x="3" y="49"/>
                    </a:lnTo>
                    <a:lnTo>
                      <a:pt x="3" y="49"/>
                    </a:lnTo>
                    <a:lnTo>
                      <a:pt x="3" y="48"/>
                    </a:lnTo>
                    <a:lnTo>
                      <a:pt x="3" y="47"/>
                    </a:lnTo>
                    <a:lnTo>
                      <a:pt x="3" y="47"/>
                    </a:lnTo>
                    <a:lnTo>
                      <a:pt x="4" y="45"/>
                    </a:lnTo>
                    <a:lnTo>
                      <a:pt x="4" y="44"/>
                    </a:lnTo>
                    <a:lnTo>
                      <a:pt x="4" y="43"/>
                    </a:lnTo>
                    <a:lnTo>
                      <a:pt x="4" y="40"/>
                    </a:lnTo>
                    <a:lnTo>
                      <a:pt x="4" y="40"/>
                    </a:lnTo>
                    <a:lnTo>
                      <a:pt x="4" y="40"/>
                    </a:lnTo>
                    <a:lnTo>
                      <a:pt x="4" y="39"/>
                    </a:lnTo>
                    <a:lnTo>
                      <a:pt x="4" y="38"/>
                    </a:lnTo>
                    <a:lnTo>
                      <a:pt x="4" y="37"/>
                    </a:lnTo>
                    <a:lnTo>
                      <a:pt x="4" y="37"/>
                    </a:lnTo>
                    <a:lnTo>
                      <a:pt x="4" y="36"/>
                    </a:lnTo>
                    <a:lnTo>
                      <a:pt x="4" y="35"/>
                    </a:lnTo>
                    <a:lnTo>
                      <a:pt x="4" y="34"/>
                    </a:lnTo>
                    <a:lnTo>
                      <a:pt x="4" y="32"/>
                    </a:lnTo>
                    <a:lnTo>
                      <a:pt x="4" y="32"/>
                    </a:lnTo>
                    <a:lnTo>
                      <a:pt x="4" y="31"/>
                    </a:lnTo>
                    <a:lnTo>
                      <a:pt x="4" y="31"/>
                    </a:lnTo>
                    <a:lnTo>
                      <a:pt x="4" y="30"/>
                    </a:lnTo>
                    <a:lnTo>
                      <a:pt x="4" y="29"/>
                    </a:lnTo>
                    <a:lnTo>
                      <a:pt x="4" y="28"/>
                    </a:lnTo>
                    <a:lnTo>
                      <a:pt x="4" y="25"/>
                    </a:lnTo>
                    <a:lnTo>
                      <a:pt x="4" y="25"/>
                    </a:lnTo>
                    <a:lnTo>
                      <a:pt x="4" y="25"/>
                    </a:lnTo>
                    <a:lnTo>
                      <a:pt x="4" y="24"/>
                    </a:lnTo>
                    <a:lnTo>
                      <a:pt x="4" y="23"/>
                    </a:lnTo>
                    <a:lnTo>
                      <a:pt x="4" y="22"/>
                    </a:lnTo>
                    <a:lnTo>
                      <a:pt x="4" y="22"/>
                    </a:lnTo>
                    <a:lnTo>
                      <a:pt x="4" y="21"/>
                    </a:lnTo>
                    <a:lnTo>
                      <a:pt x="5" y="19"/>
                    </a:lnTo>
                    <a:lnTo>
                      <a:pt x="5" y="17"/>
                    </a:lnTo>
                    <a:lnTo>
                      <a:pt x="5" y="16"/>
                    </a:lnTo>
                    <a:lnTo>
                      <a:pt x="5" y="15"/>
                    </a:lnTo>
                    <a:lnTo>
                      <a:pt x="4" y="15"/>
                    </a:lnTo>
                    <a:lnTo>
                      <a:pt x="3" y="14"/>
                    </a:lnTo>
                    <a:lnTo>
                      <a:pt x="2" y="14"/>
                    </a:lnTo>
                    <a:lnTo>
                      <a:pt x="2" y="13"/>
                    </a:lnTo>
                    <a:lnTo>
                      <a:pt x="2" y="13"/>
                    </a:lnTo>
                    <a:lnTo>
                      <a:pt x="2" y="13"/>
                    </a:lnTo>
                    <a:lnTo>
                      <a:pt x="2" y="12"/>
                    </a:lnTo>
                    <a:lnTo>
                      <a:pt x="2" y="11"/>
                    </a:lnTo>
                    <a:lnTo>
                      <a:pt x="1" y="11"/>
                    </a:lnTo>
                    <a:lnTo>
                      <a:pt x="1" y="10"/>
                    </a:lnTo>
                    <a:lnTo>
                      <a:pt x="0" y="10"/>
                    </a:lnTo>
                    <a:lnTo>
                      <a:pt x="0" y="9"/>
                    </a:lnTo>
                    <a:lnTo>
                      <a:pt x="0" y="9"/>
                    </a:lnTo>
                    <a:lnTo>
                      <a:pt x="2" y="9"/>
                    </a:lnTo>
                    <a:lnTo>
                      <a:pt x="8" y="9"/>
                    </a:lnTo>
                    <a:lnTo>
                      <a:pt x="8" y="9"/>
                    </a:lnTo>
                    <a:lnTo>
                      <a:pt x="12" y="9"/>
                    </a:lnTo>
                    <a:lnTo>
                      <a:pt x="13" y="9"/>
                    </a:lnTo>
                    <a:lnTo>
                      <a:pt x="14" y="8"/>
                    </a:lnTo>
                    <a:lnTo>
                      <a:pt x="15" y="8"/>
                    </a:lnTo>
                    <a:lnTo>
                      <a:pt x="17" y="8"/>
                    </a:lnTo>
                    <a:lnTo>
                      <a:pt x="17" y="8"/>
                    </a:lnTo>
                    <a:lnTo>
                      <a:pt x="18" y="8"/>
                    </a:lnTo>
                    <a:lnTo>
                      <a:pt x="19" y="8"/>
                    </a:lnTo>
                    <a:lnTo>
                      <a:pt x="20" y="8"/>
                    </a:lnTo>
                    <a:lnTo>
                      <a:pt x="20" y="8"/>
                    </a:lnTo>
                    <a:lnTo>
                      <a:pt x="21" y="8"/>
                    </a:lnTo>
                    <a:lnTo>
                      <a:pt x="22" y="8"/>
                    </a:lnTo>
                    <a:lnTo>
                      <a:pt x="23" y="8"/>
                    </a:lnTo>
                    <a:lnTo>
                      <a:pt x="23" y="7"/>
                    </a:lnTo>
                    <a:lnTo>
                      <a:pt x="23" y="7"/>
                    </a:lnTo>
                    <a:lnTo>
                      <a:pt x="24" y="7"/>
                    </a:lnTo>
                    <a:lnTo>
                      <a:pt x="26" y="7"/>
                    </a:lnTo>
                    <a:lnTo>
                      <a:pt x="27" y="7"/>
                    </a:lnTo>
                    <a:lnTo>
                      <a:pt x="28" y="7"/>
                    </a:lnTo>
                    <a:lnTo>
                      <a:pt x="31" y="6"/>
                    </a:lnTo>
                    <a:lnTo>
                      <a:pt x="35" y="6"/>
                    </a:lnTo>
                    <a:lnTo>
                      <a:pt x="38" y="6"/>
                    </a:lnTo>
                    <a:lnTo>
                      <a:pt x="41" y="6"/>
                    </a:lnTo>
                    <a:lnTo>
                      <a:pt x="41" y="6"/>
                    </a:lnTo>
                    <a:lnTo>
                      <a:pt x="42" y="6"/>
                    </a:lnTo>
                    <a:lnTo>
                      <a:pt x="44" y="6"/>
                    </a:lnTo>
                    <a:lnTo>
                      <a:pt x="45" y="6"/>
                    </a:lnTo>
                    <a:lnTo>
                      <a:pt x="46" y="6"/>
                    </a:lnTo>
                    <a:lnTo>
                      <a:pt x="47" y="6"/>
                    </a:lnTo>
                    <a:lnTo>
                      <a:pt x="47" y="6"/>
                    </a:lnTo>
                    <a:lnTo>
                      <a:pt x="48" y="6"/>
                    </a:lnTo>
                    <a:lnTo>
                      <a:pt x="49" y="6"/>
                    </a:lnTo>
                    <a:lnTo>
                      <a:pt x="50" y="6"/>
                    </a:lnTo>
                    <a:lnTo>
                      <a:pt x="50" y="5"/>
                    </a:lnTo>
                    <a:lnTo>
                      <a:pt x="50" y="5"/>
                    </a:lnTo>
                    <a:lnTo>
                      <a:pt x="51" y="5"/>
                    </a:lnTo>
                    <a:lnTo>
                      <a:pt x="51" y="5"/>
                    </a:lnTo>
                    <a:lnTo>
                      <a:pt x="52" y="5"/>
                    </a:lnTo>
                    <a:lnTo>
                      <a:pt x="53" y="5"/>
                    </a:lnTo>
                    <a:lnTo>
                      <a:pt x="53" y="5"/>
                    </a:lnTo>
                    <a:lnTo>
                      <a:pt x="54" y="5"/>
                    </a:lnTo>
                    <a:lnTo>
                      <a:pt x="55" y="5"/>
                    </a:lnTo>
                    <a:lnTo>
                      <a:pt x="56" y="5"/>
                    </a:lnTo>
                    <a:lnTo>
                      <a:pt x="56" y="5"/>
                    </a:lnTo>
                    <a:lnTo>
                      <a:pt x="56" y="5"/>
                    </a:lnTo>
                    <a:lnTo>
                      <a:pt x="58" y="4"/>
                    </a:lnTo>
                    <a:lnTo>
                      <a:pt x="59" y="4"/>
                    </a:lnTo>
                    <a:lnTo>
                      <a:pt x="59" y="4"/>
                    </a:lnTo>
                    <a:lnTo>
                      <a:pt x="60" y="4"/>
                    </a:lnTo>
                    <a:lnTo>
                      <a:pt x="61" y="4"/>
                    </a:lnTo>
                    <a:lnTo>
                      <a:pt x="62" y="4"/>
                    </a:lnTo>
                    <a:lnTo>
                      <a:pt x="62" y="4"/>
                    </a:lnTo>
                    <a:lnTo>
                      <a:pt x="62" y="4"/>
                    </a:lnTo>
                    <a:lnTo>
                      <a:pt x="63" y="4"/>
                    </a:lnTo>
                    <a:lnTo>
                      <a:pt x="64" y="4"/>
                    </a:lnTo>
                    <a:lnTo>
                      <a:pt x="65" y="3"/>
                    </a:lnTo>
                    <a:lnTo>
                      <a:pt x="68" y="3"/>
                    </a:lnTo>
                    <a:lnTo>
                      <a:pt x="68" y="3"/>
                    </a:lnTo>
                    <a:lnTo>
                      <a:pt x="68" y="3"/>
                    </a:lnTo>
                    <a:lnTo>
                      <a:pt x="69" y="3"/>
                    </a:lnTo>
                    <a:lnTo>
                      <a:pt x="70" y="3"/>
                    </a:lnTo>
                    <a:lnTo>
                      <a:pt x="71" y="3"/>
                    </a:lnTo>
                    <a:lnTo>
                      <a:pt x="71" y="3"/>
                    </a:lnTo>
                    <a:lnTo>
                      <a:pt x="73" y="3"/>
                    </a:lnTo>
                    <a:lnTo>
                      <a:pt x="74" y="3"/>
                    </a:lnTo>
                    <a:lnTo>
                      <a:pt x="74" y="3"/>
                    </a:lnTo>
                    <a:lnTo>
                      <a:pt x="76" y="3"/>
                    </a:lnTo>
                    <a:lnTo>
                      <a:pt x="77" y="3"/>
                    </a:lnTo>
                    <a:lnTo>
                      <a:pt x="77" y="3"/>
                    </a:lnTo>
                    <a:lnTo>
                      <a:pt x="79" y="2"/>
                    </a:lnTo>
                    <a:lnTo>
                      <a:pt x="81" y="2"/>
                    </a:lnTo>
                    <a:lnTo>
                      <a:pt x="82" y="2"/>
                    </a:lnTo>
                    <a:lnTo>
                      <a:pt x="83" y="2"/>
                    </a:lnTo>
                    <a:lnTo>
                      <a:pt x="83" y="2"/>
                    </a:lnTo>
                    <a:lnTo>
                      <a:pt x="86" y="1"/>
                    </a:lnTo>
                    <a:lnTo>
                      <a:pt x="86" y="1"/>
                    </a:lnTo>
                    <a:lnTo>
                      <a:pt x="87" y="1"/>
                    </a:lnTo>
                    <a:lnTo>
                      <a:pt x="89" y="1"/>
                    </a:lnTo>
                    <a:lnTo>
                      <a:pt x="89" y="1"/>
                    </a:lnTo>
                    <a:lnTo>
                      <a:pt x="90" y="1"/>
                    </a:lnTo>
                    <a:lnTo>
                      <a:pt x="90" y="1"/>
                    </a:lnTo>
                    <a:lnTo>
                      <a:pt x="91" y="1"/>
                    </a:lnTo>
                    <a:lnTo>
                      <a:pt x="92" y="1"/>
                    </a:lnTo>
                    <a:lnTo>
                      <a:pt x="92" y="1"/>
                    </a:lnTo>
                    <a:lnTo>
                      <a:pt x="93" y="1"/>
                    </a:lnTo>
                    <a:lnTo>
                      <a:pt x="95" y="1"/>
                    </a:lnTo>
                    <a:lnTo>
                      <a:pt x="95" y="1"/>
                    </a:lnTo>
                    <a:lnTo>
                      <a:pt x="101" y="0"/>
                    </a:lnTo>
                    <a:lnTo>
                      <a:pt x="101" y="0"/>
                    </a:lnTo>
                    <a:lnTo>
                      <a:pt x="101" y="1"/>
                    </a:lnTo>
                    <a:lnTo>
                      <a:pt x="101" y="2"/>
                    </a:lnTo>
                    <a:lnTo>
                      <a:pt x="101" y="3"/>
                    </a:lnTo>
                    <a:lnTo>
                      <a:pt x="101" y="3"/>
                    </a:lnTo>
                    <a:lnTo>
                      <a:pt x="102" y="3"/>
                    </a:lnTo>
                    <a:lnTo>
                      <a:pt x="102" y="4"/>
                    </a:lnTo>
                    <a:lnTo>
                      <a:pt x="102" y="5"/>
                    </a:lnTo>
                    <a:lnTo>
                      <a:pt x="102" y="6"/>
                    </a:lnTo>
                    <a:lnTo>
                      <a:pt x="102" y="6"/>
                    </a:lnTo>
                    <a:lnTo>
                      <a:pt x="103" y="6"/>
                    </a:lnTo>
                    <a:lnTo>
                      <a:pt x="103" y="9"/>
                    </a:lnTo>
                    <a:lnTo>
                      <a:pt x="104" y="12"/>
                    </a:lnTo>
                    <a:lnTo>
                      <a:pt x="105" y="14"/>
                    </a:lnTo>
                    <a:lnTo>
                      <a:pt x="105" y="15"/>
                    </a:lnTo>
                    <a:lnTo>
                      <a:pt x="106" y="17"/>
                    </a:lnTo>
                    <a:lnTo>
                      <a:pt x="106" y="18"/>
                    </a:lnTo>
                    <a:lnTo>
                      <a:pt x="107" y="18"/>
                    </a:lnTo>
                    <a:lnTo>
                      <a:pt x="107" y="19"/>
                    </a:lnTo>
                    <a:lnTo>
                      <a:pt x="107" y="22"/>
                    </a:lnTo>
                    <a:lnTo>
                      <a:pt x="107" y="22"/>
                    </a:lnTo>
                    <a:lnTo>
                      <a:pt x="107" y="23"/>
                    </a:lnTo>
                    <a:lnTo>
                      <a:pt x="107" y="24"/>
                    </a:lnTo>
                    <a:lnTo>
                      <a:pt x="107" y="25"/>
                    </a:lnTo>
                    <a:lnTo>
                      <a:pt x="109" y="28"/>
                    </a:lnTo>
                    <a:lnTo>
                      <a:pt x="110" y="32"/>
                    </a:lnTo>
                    <a:lnTo>
                      <a:pt x="110" y="34"/>
                    </a:lnTo>
                    <a:lnTo>
                      <a:pt x="111" y="35"/>
                    </a:lnTo>
                    <a:lnTo>
                      <a:pt x="111" y="36"/>
                    </a:lnTo>
                    <a:lnTo>
                      <a:pt x="111" y="37"/>
                    </a:lnTo>
                    <a:lnTo>
                      <a:pt x="111" y="37"/>
                    </a:lnTo>
                    <a:lnTo>
                      <a:pt x="112" y="39"/>
                    </a:lnTo>
                    <a:lnTo>
                      <a:pt x="112" y="40"/>
                    </a:lnTo>
                    <a:lnTo>
                      <a:pt x="112" y="40"/>
                    </a:lnTo>
                    <a:lnTo>
                      <a:pt x="112" y="41"/>
                    </a:lnTo>
                    <a:lnTo>
                      <a:pt x="113" y="43"/>
                    </a:lnTo>
                    <a:lnTo>
                      <a:pt x="113" y="45"/>
                    </a:lnTo>
                    <a:lnTo>
                      <a:pt x="113" y="45"/>
                    </a:lnTo>
                    <a:lnTo>
                      <a:pt x="113" y="46"/>
                    </a:lnTo>
                    <a:lnTo>
                      <a:pt x="114" y="47"/>
                    </a:lnTo>
                    <a:lnTo>
                      <a:pt x="114" y="48"/>
                    </a:lnTo>
                    <a:lnTo>
                      <a:pt x="114" y="49"/>
                    </a:lnTo>
                    <a:lnTo>
                      <a:pt x="115" y="50"/>
                    </a:lnTo>
                    <a:lnTo>
                      <a:pt x="116" y="52"/>
                    </a:lnTo>
                    <a:lnTo>
                      <a:pt x="116" y="53"/>
                    </a:lnTo>
                    <a:lnTo>
                      <a:pt x="116" y="54"/>
                    </a:lnTo>
                    <a:lnTo>
                      <a:pt x="116" y="55"/>
                    </a:lnTo>
                    <a:lnTo>
                      <a:pt x="116" y="55"/>
                    </a:lnTo>
                    <a:lnTo>
                      <a:pt x="116" y="55"/>
                    </a:lnTo>
                    <a:lnTo>
                      <a:pt x="116" y="56"/>
                    </a:lnTo>
                    <a:lnTo>
                      <a:pt x="116" y="57"/>
                    </a:lnTo>
                    <a:lnTo>
                      <a:pt x="117" y="57"/>
                    </a:lnTo>
                    <a:lnTo>
                      <a:pt x="117" y="58"/>
                    </a:lnTo>
                    <a:lnTo>
                      <a:pt x="117" y="60"/>
                    </a:lnTo>
                    <a:lnTo>
                      <a:pt x="117" y="61"/>
                    </a:lnTo>
                    <a:lnTo>
                      <a:pt x="117" y="61"/>
                    </a:lnTo>
                    <a:lnTo>
                      <a:pt x="117" y="62"/>
                    </a:lnTo>
                    <a:lnTo>
                      <a:pt x="118" y="62"/>
                    </a:lnTo>
                    <a:lnTo>
                      <a:pt x="118" y="62"/>
                    </a:lnTo>
                    <a:lnTo>
                      <a:pt x="118" y="63"/>
                    </a:lnTo>
                    <a:lnTo>
                      <a:pt x="119" y="65"/>
                    </a:lnTo>
                    <a:lnTo>
                      <a:pt x="119" y="67"/>
                    </a:lnTo>
                    <a:lnTo>
                      <a:pt x="120" y="71"/>
                    </a:lnTo>
                    <a:lnTo>
                      <a:pt x="121" y="73"/>
                    </a:lnTo>
                    <a:lnTo>
                      <a:pt x="121" y="74"/>
                    </a:lnTo>
                    <a:lnTo>
                      <a:pt x="122" y="76"/>
                    </a:lnTo>
                    <a:lnTo>
                      <a:pt x="122" y="77"/>
                    </a:lnTo>
                    <a:lnTo>
                      <a:pt x="122" y="77"/>
                    </a:lnTo>
                    <a:lnTo>
                      <a:pt x="122" y="78"/>
                    </a:lnTo>
                    <a:lnTo>
                      <a:pt x="123" y="79"/>
                    </a:lnTo>
                    <a:lnTo>
                      <a:pt x="123" y="80"/>
                    </a:lnTo>
                    <a:lnTo>
                      <a:pt x="123" y="80"/>
                    </a:lnTo>
                    <a:lnTo>
                      <a:pt x="123" y="83"/>
                    </a:lnTo>
                    <a:lnTo>
                      <a:pt x="123" y="83"/>
                    </a:lnTo>
                    <a:lnTo>
                      <a:pt x="124" y="85"/>
                    </a:lnTo>
                    <a:lnTo>
                      <a:pt x="124" y="86"/>
                    </a:lnTo>
                    <a:lnTo>
                      <a:pt x="125" y="86"/>
                    </a:lnTo>
                    <a:lnTo>
                      <a:pt x="125" y="87"/>
                    </a:lnTo>
                    <a:lnTo>
                      <a:pt x="125" y="88"/>
                    </a:lnTo>
                    <a:lnTo>
                      <a:pt x="125" y="89"/>
                    </a:lnTo>
                    <a:lnTo>
                      <a:pt x="125" y="90"/>
                    </a:lnTo>
                    <a:lnTo>
                      <a:pt x="125" y="92"/>
                    </a:lnTo>
                    <a:lnTo>
                      <a:pt x="126" y="92"/>
                    </a:lnTo>
                    <a:lnTo>
                      <a:pt x="126" y="92"/>
                    </a:lnTo>
                    <a:lnTo>
                      <a:pt x="126" y="93"/>
                    </a:lnTo>
                    <a:lnTo>
                      <a:pt x="127" y="94"/>
                    </a:lnTo>
                    <a:lnTo>
                      <a:pt x="127" y="95"/>
                    </a:lnTo>
                    <a:lnTo>
                      <a:pt x="127" y="95"/>
                    </a:lnTo>
                    <a:lnTo>
                      <a:pt x="128" y="98"/>
                    </a:lnTo>
                    <a:lnTo>
                      <a:pt x="128" y="98"/>
                    </a:lnTo>
                    <a:lnTo>
                      <a:pt x="128" y="99"/>
                    </a:lnTo>
                    <a:lnTo>
                      <a:pt x="128" y="99"/>
                    </a:lnTo>
                    <a:lnTo>
                      <a:pt x="128" y="100"/>
                    </a:lnTo>
                    <a:lnTo>
                      <a:pt x="128" y="100"/>
                    </a:lnTo>
                    <a:lnTo>
                      <a:pt x="128" y="101"/>
                    </a:lnTo>
                    <a:lnTo>
                      <a:pt x="128" y="101"/>
                    </a:lnTo>
                    <a:lnTo>
                      <a:pt x="128" y="102"/>
                    </a:lnTo>
                    <a:lnTo>
                      <a:pt x="128" y="103"/>
                    </a:lnTo>
                    <a:lnTo>
                      <a:pt x="128" y="104"/>
                    </a:lnTo>
                    <a:lnTo>
                      <a:pt x="129" y="104"/>
                    </a:lnTo>
                    <a:lnTo>
                      <a:pt x="129" y="104"/>
                    </a:lnTo>
                    <a:lnTo>
                      <a:pt x="130" y="104"/>
                    </a:lnTo>
                    <a:lnTo>
                      <a:pt x="131" y="105"/>
                    </a:lnTo>
                    <a:lnTo>
                      <a:pt x="130" y="105"/>
                    </a:lnTo>
                    <a:lnTo>
                      <a:pt x="130" y="106"/>
                    </a:lnTo>
                    <a:lnTo>
                      <a:pt x="130" y="107"/>
                    </a:lnTo>
                    <a:lnTo>
                      <a:pt x="130" y="107"/>
                    </a:lnTo>
                    <a:lnTo>
                      <a:pt x="131" y="107"/>
                    </a:lnTo>
                    <a:lnTo>
                      <a:pt x="131" y="107"/>
                    </a:lnTo>
                    <a:lnTo>
                      <a:pt x="131" y="107"/>
                    </a:lnTo>
                    <a:lnTo>
                      <a:pt x="132" y="107"/>
                    </a:lnTo>
                    <a:lnTo>
                      <a:pt x="132" y="108"/>
                    </a:lnTo>
                    <a:lnTo>
                      <a:pt x="131" y="108"/>
                    </a:lnTo>
                    <a:lnTo>
                      <a:pt x="131" y="109"/>
                    </a:lnTo>
                    <a:lnTo>
                      <a:pt x="132" y="110"/>
                    </a:lnTo>
                    <a:lnTo>
                      <a:pt x="133" y="110"/>
                    </a:lnTo>
                    <a:lnTo>
                      <a:pt x="133" y="110"/>
                    </a:lnTo>
                    <a:lnTo>
                      <a:pt x="133" y="111"/>
                    </a:lnTo>
                    <a:lnTo>
                      <a:pt x="133" y="112"/>
                    </a:lnTo>
                    <a:lnTo>
                      <a:pt x="133" y="113"/>
                    </a:lnTo>
                    <a:lnTo>
                      <a:pt x="134" y="113"/>
                    </a:lnTo>
                    <a:lnTo>
                      <a:pt x="134" y="113"/>
                    </a:lnTo>
                    <a:lnTo>
                      <a:pt x="134" y="113"/>
                    </a:lnTo>
                    <a:lnTo>
                      <a:pt x="134" y="114"/>
                    </a:lnTo>
                    <a:lnTo>
                      <a:pt x="134" y="115"/>
                    </a:lnTo>
                    <a:lnTo>
                      <a:pt x="134" y="115"/>
                    </a:lnTo>
                    <a:lnTo>
                      <a:pt x="134" y="115"/>
                    </a:lnTo>
                    <a:lnTo>
                      <a:pt x="134" y="115"/>
                    </a:lnTo>
                    <a:lnTo>
                      <a:pt x="134" y="115"/>
                    </a:lnTo>
                    <a:lnTo>
                      <a:pt x="134" y="115"/>
                    </a:lnTo>
                    <a:lnTo>
                      <a:pt x="134" y="115"/>
                    </a:lnTo>
                    <a:lnTo>
                      <a:pt x="134" y="116"/>
                    </a:lnTo>
                    <a:lnTo>
                      <a:pt x="134" y="116"/>
                    </a:lnTo>
                    <a:lnTo>
                      <a:pt x="135" y="116"/>
                    </a:lnTo>
                    <a:lnTo>
                      <a:pt x="135" y="117"/>
                    </a:lnTo>
                    <a:lnTo>
                      <a:pt x="135" y="118"/>
                    </a:lnTo>
                    <a:lnTo>
                      <a:pt x="136" y="118"/>
                    </a:lnTo>
                    <a:lnTo>
                      <a:pt x="137" y="118"/>
                    </a:lnTo>
                    <a:lnTo>
                      <a:pt x="137" y="119"/>
                    </a:lnTo>
                    <a:lnTo>
                      <a:pt x="137" y="119"/>
                    </a:lnTo>
                    <a:lnTo>
                      <a:pt x="137" y="119"/>
                    </a:lnTo>
                    <a:lnTo>
                      <a:pt x="138" y="119"/>
                    </a:lnTo>
                    <a:lnTo>
                      <a:pt x="138" y="120"/>
                    </a:lnTo>
                    <a:lnTo>
                      <a:pt x="138" y="121"/>
                    </a:lnTo>
                    <a:lnTo>
                      <a:pt x="139" y="121"/>
                    </a:lnTo>
                    <a:lnTo>
                      <a:pt x="139" y="122"/>
                    </a:lnTo>
                    <a:lnTo>
                      <a:pt x="139" y="122"/>
                    </a:lnTo>
                    <a:lnTo>
                      <a:pt x="139" y="122"/>
                    </a:lnTo>
                    <a:lnTo>
                      <a:pt x="139" y="123"/>
                    </a:lnTo>
                    <a:lnTo>
                      <a:pt x="140" y="123"/>
                    </a:lnTo>
                    <a:lnTo>
                      <a:pt x="140" y="124"/>
                    </a:lnTo>
                    <a:lnTo>
                      <a:pt x="140" y="124"/>
                    </a:lnTo>
                    <a:lnTo>
                      <a:pt x="140" y="125"/>
                    </a:lnTo>
                    <a:lnTo>
                      <a:pt x="140" y="125"/>
                    </a:lnTo>
                    <a:lnTo>
                      <a:pt x="140" y="126"/>
                    </a:lnTo>
                    <a:lnTo>
                      <a:pt x="140" y="126"/>
                    </a:lnTo>
                    <a:lnTo>
                      <a:pt x="140" y="127"/>
                    </a:lnTo>
                    <a:lnTo>
                      <a:pt x="140" y="127"/>
                    </a:lnTo>
                    <a:lnTo>
                      <a:pt x="140" y="127"/>
                    </a:lnTo>
                    <a:lnTo>
                      <a:pt x="140" y="128"/>
                    </a:lnTo>
                    <a:lnTo>
                      <a:pt x="140" y="128"/>
                    </a:lnTo>
                    <a:lnTo>
                      <a:pt x="140" y="128"/>
                    </a:lnTo>
                    <a:lnTo>
                      <a:pt x="140" y="129"/>
                    </a:lnTo>
                    <a:lnTo>
                      <a:pt x="140" y="130"/>
                    </a:lnTo>
                    <a:lnTo>
                      <a:pt x="140" y="130"/>
                    </a:lnTo>
                    <a:lnTo>
                      <a:pt x="140" y="130"/>
                    </a:lnTo>
                    <a:lnTo>
                      <a:pt x="140" y="130"/>
                    </a:lnTo>
                    <a:lnTo>
                      <a:pt x="141" y="130"/>
                    </a:lnTo>
                    <a:lnTo>
                      <a:pt x="142" y="131"/>
                    </a:lnTo>
                    <a:lnTo>
                      <a:pt x="143" y="131"/>
                    </a:lnTo>
                    <a:lnTo>
                      <a:pt x="143" y="131"/>
                    </a:lnTo>
                    <a:lnTo>
                      <a:pt x="144" y="132"/>
                    </a:lnTo>
                    <a:lnTo>
                      <a:pt x="145" y="132"/>
                    </a:lnTo>
                    <a:lnTo>
                      <a:pt x="145" y="133"/>
                    </a:lnTo>
                    <a:lnTo>
                      <a:pt x="144" y="133"/>
                    </a:lnTo>
                    <a:lnTo>
                      <a:pt x="143" y="133"/>
                    </a:lnTo>
                    <a:lnTo>
                      <a:pt x="143" y="134"/>
                    </a:lnTo>
                    <a:lnTo>
                      <a:pt x="143" y="134"/>
                    </a:lnTo>
                    <a:lnTo>
                      <a:pt x="143" y="135"/>
                    </a:lnTo>
                    <a:lnTo>
                      <a:pt x="143" y="135"/>
                    </a:lnTo>
                    <a:lnTo>
                      <a:pt x="142" y="135"/>
                    </a:lnTo>
                    <a:lnTo>
                      <a:pt x="141" y="135"/>
                    </a:lnTo>
                    <a:lnTo>
                      <a:pt x="141" y="136"/>
                    </a:lnTo>
                    <a:lnTo>
                      <a:pt x="142" y="136"/>
                    </a:lnTo>
                    <a:lnTo>
                      <a:pt x="142" y="137"/>
                    </a:lnTo>
                    <a:lnTo>
                      <a:pt x="141" y="137"/>
                    </a:lnTo>
                    <a:lnTo>
                      <a:pt x="140" y="137"/>
                    </a:lnTo>
                    <a:lnTo>
                      <a:pt x="140" y="137"/>
                    </a:lnTo>
                    <a:lnTo>
                      <a:pt x="140" y="137"/>
                    </a:lnTo>
                    <a:lnTo>
                      <a:pt x="140" y="137"/>
                    </a:lnTo>
                    <a:lnTo>
                      <a:pt x="140" y="137"/>
                    </a:lnTo>
                    <a:lnTo>
                      <a:pt x="140" y="138"/>
                    </a:lnTo>
                    <a:lnTo>
                      <a:pt x="139" y="139"/>
                    </a:lnTo>
                    <a:lnTo>
                      <a:pt x="139" y="140"/>
                    </a:lnTo>
                    <a:lnTo>
                      <a:pt x="138" y="140"/>
                    </a:lnTo>
                    <a:lnTo>
                      <a:pt x="139" y="140"/>
                    </a:lnTo>
                    <a:lnTo>
                      <a:pt x="139" y="141"/>
                    </a:lnTo>
                    <a:lnTo>
                      <a:pt x="139" y="142"/>
                    </a:lnTo>
                    <a:lnTo>
                      <a:pt x="140" y="142"/>
                    </a:lnTo>
                    <a:lnTo>
                      <a:pt x="139" y="142"/>
                    </a:lnTo>
                    <a:lnTo>
                      <a:pt x="139" y="143"/>
                    </a:lnTo>
                    <a:lnTo>
                      <a:pt x="139" y="143"/>
                    </a:lnTo>
                    <a:lnTo>
                      <a:pt x="139" y="144"/>
                    </a:lnTo>
                    <a:lnTo>
                      <a:pt x="139" y="145"/>
                    </a:lnTo>
                    <a:lnTo>
                      <a:pt x="140" y="145"/>
                    </a:lnTo>
                    <a:lnTo>
                      <a:pt x="139" y="145"/>
                    </a:lnTo>
                    <a:lnTo>
                      <a:pt x="140" y="145"/>
                    </a:lnTo>
                    <a:lnTo>
                      <a:pt x="140" y="145"/>
                    </a:lnTo>
                    <a:lnTo>
                      <a:pt x="140" y="146"/>
                    </a:lnTo>
                    <a:lnTo>
                      <a:pt x="139" y="146"/>
                    </a:lnTo>
                    <a:lnTo>
                      <a:pt x="139" y="147"/>
                    </a:lnTo>
                    <a:lnTo>
                      <a:pt x="139" y="147"/>
                    </a:lnTo>
                    <a:lnTo>
                      <a:pt x="139" y="148"/>
                    </a:lnTo>
                    <a:lnTo>
                      <a:pt x="138" y="148"/>
                    </a:lnTo>
                    <a:lnTo>
                      <a:pt x="138" y="149"/>
                    </a:lnTo>
                    <a:lnTo>
                      <a:pt x="139" y="149"/>
                    </a:lnTo>
                    <a:lnTo>
                      <a:pt x="139" y="150"/>
                    </a:lnTo>
                    <a:lnTo>
                      <a:pt x="138" y="150"/>
                    </a:lnTo>
                    <a:lnTo>
                      <a:pt x="138" y="150"/>
                    </a:lnTo>
                    <a:lnTo>
                      <a:pt x="138" y="151"/>
                    </a:lnTo>
                    <a:lnTo>
                      <a:pt x="137" y="151"/>
                    </a:lnTo>
                    <a:lnTo>
                      <a:pt x="137" y="152"/>
                    </a:lnTo>
                    <a:lnTo>
                      <a:pt x="137" y="153"/>
                    </a:lnTo>
                    <a:lnTo>
                      <a:pt x="137" y="153"/>
                    </a:lnTo>
                    <a:lnTo>
                      <a:pt x="137" y="153"/>
                    </a:lnTo>
                    <a:lnTo>
                      <a:pt x="137" y="153"/>
                    </a:lnTo>
                    <a:lnTo>
                      <a:pt x="137" y="154"/>
                    </a:lnTo>
                    <a:lnTo>
                      <a:pt x="137" y="155"/>
                    </a:lnTo>
                    <a:lnTo>
                      <a:pt x="137" y="156"/>
                    </a:lnTo>
                    <a:lnTo>
                      <a:pt x="137" y="156"/>
                    </a:lnTo>
                    <a:lnTo>
                      <a:pt x="137" y="156"/>
                    </a:lnTo>
                    <a:lnTo>
                      <a:pt x="137" y="156"/>
                    </a:lnTo>
                    <a:lnTo>
                      <a:pt x="137" y="157"/>
                    </a:lnTo>
                    <a:lnTo>
                      <a:pt x="137" y="158"/>
                    </a:lnTo>
                    <a:lnTo>
                      <a:pt x="137" y="159"/>
                    </a:lnTo>
                    <a:lnTo>
                      <a:pt x="137" y="159"/>
                    </a:lnTo>
                    <a:lnTo>
                      <a:pt x="138" y="159"/>
                    </a:lnTo>
                    <a:lnTo>
                      <a:pt x="138" y="160"/>
                    </a:lnTo>
                    <a:lnTo>
                      <a:pt x="138" y="160"/>
                    </a:lnTo>
                    <a:lnTo>
                      <a:pt x="138" y="161"/>
                    </a:lnTo>
                    <a:lnTo>
                      <a:pt x="138" y="162"/>
                    </a:lnTo>
                    <a:lnTo>
                      <a:pt x="139" y="162"/>
                    </a:lnTo>
                    <a:lnTo>
                      <a:pt x="140" y="163"/>
                    </a:lnTo>
                    <a:lnTo>
                      <a:pt x="140" y="164"/>
                    </a:lnTo>
                    <a:lnTo>
                      <a:pt x="140" y="165"/>
                    </a:lnTo>
                    <a:lnTo>
                      <a:pt x="140" y="165"/>
                    </a:lnTo>
                    <a:lnTo>
                      <a:pt x="140" y="165"/>
                    </a:lnTo>
                    <a:lnTo>
                      <a:pt x="141" y="165"/>
                    </a:lnTo>
                    <a:lnTo>
                      <a:pt x="141" y="166"/>
                    </a:lnTo>
                    <a:lnTo>
                      <a:pt x="141" y="167"/>
                    </a:lnTo>
                    <a:lnTo>
                      <a:pt x="141" y="168"/>
                    </a:lnTo>
                    <a:lnTo>
                      <a:pt x="141" y="168"/>
                    </a:lnTo>
                    <a:lnTo>
                      <a:pt x="142" y="168"/>
                    </a:lnTo>
                    <a:lnTo>
                      <a:pt x="142" y="168"/>
                    </a:lnTo>
                    <a:lnTo>
                      <a:pt x="143" y="169"/>
                    </a:lnTo>
                    <a:lnTo>
                      <a:pt x="142" y="169"/>
                    </a:lnTo>
                    <a:lnTo>
                      <a:pt x="142" y="170"/>
                    </a:lnTo>
                    <a:lnTo>
                      <a:pt x="143" y="170"/>
                    </a:lnTo>
                    <a:lnTo>
                      <a:pt x="142" y="170"/>
                    </a:lnTo>
                    <a:lnTo>
                      <a:pt x="142" y="171"/>
                    </a:lnTo>
                    <a:lnTo>
                      <a:pt x="142" y="171"/>
                    </a:lnTo>
                    <a:lnTo>
                      <a:pt x="142" y="172"/>
                    </a:lnTo>
                    <a:lnTo>
                      <a:pt x="141" y="172"/>
                    </a:lnTo>
                    <a:lnTo>
                      <a:pt x="141" y="173"/>
                    </a:lnTo>
                    <a:lnTo>
                      <a:pt x="141" y="174"/>
                    </a:lnTo>
                    <a:lnTo>
                      <a:pt x="142" y="174"/>
                    </a:lnTo>
                    <a:lnTo>
                      <a:pt x="142" y="174"/>
                    </a:lnTo>
                    <a:lnTo>
                      <a:pt x="142" y="175"/>
                    </a:lnTo>
                    <a:lnTo>
                      <a:pt x="141" y="175"/>
                    </a:lnTo>
                    <a:lnTo>
                      <a:pt x="141" y="176"/>
                    </a:lnTo>
                    <a:lnTo>
                      <a:pt x="141" y="176"/>
                    </a:lnTo>
                    <a:lnTo>
                      <a:pt x="141" y="177"/>
                    </a:lnTo>
                    <a:lnTo>
                      <a:pt x="141" y="177"/>
                    </a:lnTo>
                    <a:lnTo>
                      <a:pt x="141" y="178"/>
                    </a:lnTo>
                    <a:lnTo>
                      <a:pt x="141" y="179"/>
                    </a:lnTo>
                    <a:lnTo>
                      <a:pt x="141" y="180"/>
                    </a:lnTo>
                    <a:lnTo>
                      <a:pt x="142" y="180"/>
                    </a:lnTo>
                    <a:lnTo>
                      <a:pt x="142" y="180"/>
                    </a:lnTo>
                    <a:lnTo>
                      <a:pt x="142" y="181"/>
                    </a:lnTo>
                    <a:lnTo>
                      <a:pt x="142" y="182"/>
                    </a:lnTo>
                    <a:lnTo>
                      <a:pt x="141" y="182"/>
                    </a:lnTo>
                    <a:lnTo>
                      <a:pt x="141" y="183"/>
                    </a:lnTo>
                    <a:lnTo>
                      <a:pt x="140" y="183"/>
                    </a:lnTo>
                    <a:lnTo>
                      <a:pt x="140" y="183"/>
                    </a:lnTo>
                    <a:lnTo>
                      <a:pt x="141" y="183"/>
                    </a:lnTo>
                    <a:lnTo>
                      <a:pt x="141" y="184"/>
                    </a:lnTo>
                    <a:lnTo>
                      <a:pt x="142" y="184"/>
                    </a:lnTo>
                    <a:lnTo>
                      <a:pt x="142" y="185"/>
                    </a:lnTo>
                    <a:lnTo>
                      <a:pt x="142" y="186"/>
                    </a:lnTo>
                    <a:lnTo>
                      <a:pt x="141" y="186"/>
                    </a:lnTo>
                    <a:lnTo>
                      <a:pt x="141" y="187"/>
                    </a:lnTo>
                    <a:lnTo>
                      <a:pt x="142" y="187"/>
                    </a:lnTo>
                    <a:lnTo>
                      <a:pt x="142" y="188"/>
                    </a:lnTo>
                    <a:lnTo>
                      <a:pt x="143" y="189"/>
                    </a:lnTo>
                    <a:lnTo>
                      <a:pt x="143" y="189"/>
                    </a:lnTo>
                    <a:lnTo>
                      <a:pt x="143" y="189"/>
                    </a:lnTo>
                    <a:lnTo>
                      <a:pt x="144" y="189"/>
                    </a:lnTo>
                    <a:lnTo>
                      <a:pt x="144" y="190"/>
                    </a:lnTo>
                    <a:lnTo>
                      <a:pt x="145" y="190"/>
                    </a:lnTo>
                    <a:lnTo>
                      <a:pt x="145" y="191"/>
                    </a:lnTo>
                    <a:lnTo>
                      <a:pt x="145" y="191"/>
                    </a:lnTo>
                    <a:lnTo>
                      <a:pt x="145" y="191"/>
                    </a:lnTo>
                    <a:lnTo>
                      <a:pt x="145" y="192"/>
                    </a:lnTo>
                    <a:lnTo>
                      <a:pt x="145" y="192"/>
                    </a:lnTo>
                    <a:lnTo>
                      <a:pt x="145" y="192"/>
                    </a:lnTo>
                    <a:lnTo>
                      <a:pt x="145" y="193"/>
                    </a:lnTo>
                    <a:lnTo>
                      <a:pt x="146" y="193"/>
                    </a:lnTo>
                    <a:lnTo>
                      <a:pt x="146" y="194"/>
                    </a:lnTo>
                    <a:lnTo>
                      <a:pt x="146" y="195"/>
                    </a:lnTo>
                    <a:lnTo>
                      <a:pt x="147" y="195"/>
                    </a:lnTo>
                    <a:lnTo>
                      <a:pt x="147" y="195"/>
                    </a:lnTo>
                    <a:lnTo>
                      <a:pt x="146" y="195"/>
                    </a:lnTo>
                    <a:lnTo>
                      <a:pt x="146" y="196"/>
                    </a:lnTo>
                    <a:lnTo>
                      <a:pt x="145" y="196"/>
                    </a:lnTo>
                    <a:lnTo>
                      <a:pt x="141" y="197"/>
                    </a:lnTo>
                    <a:lnTo>
                      <a:pt x="140" y="197"/>
                    </a:lnTo>
                    <a:lnTo>
                      <a:pt x="137" y="197"/>
                    </a:lnTo>
                    <a:lnTo>
                      <a:pt x="135" y="198"/>
                    </a:lnTo>
                    <a:lnTo>
                      <a:pt x="131" y="198"/>
                    </a:lnTo>
                    <a:lnTo>
                      <a:pt x="127" y="199"/>
                    </a:lnTo>
                    <a:lnTo>
                      <a:pt x="116" y="199"/>
                    </a:lnTo>
                    <a:lnTo>
                      <a:pt x="111" y="200"/>
                    </a:lnTo>
                    <a:lnTo>
                      <a:pt x="107" y="201"/>
                    </a:lnTo>
                    <a:lnTo>
                      <a:pt x="104" y="201"/>
                    </a:lnTo>
                    <a:lnTo>
                      <a:pt x="104" y="201"/>
                    </a:lnTo>
                    <a:lnTo>
                      <a:pt x="101" y="202"/>
                    </a:lnTo>
                    <a:lnTo>
                      <a:pt x="98" y="202"/>
                    </a:lnTo>
                    <a:lnTo>
                      <a:pt x="96" y="202"/>
                    </a:lnTo>
                    <a:lnTo>
                      <a:pt x="95" y="202"/>
                    </a:lnTo>
                    <a:lnTo>
                      <a:pt x="95" y="202"/>
                    </a:lnTo>
                    <a:lnTo>
                      <a:pt x="90" y="202"/>
                    </a:lnTo>
                    <a:lnTo>
                      <a:pt x="87" y="203"/>
                    </a:lnTo>
                    <a:lnTo>
                      <a:pt x="86" y="203"/>
                    </a:lnTo>
                    <a:lnTo>
                      <a:pt x="85" y="203"/>
                    </a:lnTo>
                    <a:lnTo>
                      <a:pt x="84" y="203"/>
                    </a:lnTo>
                    <a:lnTo>
                      <a:pt x="83" y="203"/>
                    </a:lnTo>
                    <a:lnTo>
                      <a:pt x="80" y="204"/>
                    </a:lnTo>
                    <a:lnTo>
                      <a:pt x="79" y="204"/>
                    </a:lnTo>
                    <a:lnTo>
                      <a:pt x="78" y="204"/>
                    </a:lnTo>
                    <a:lnTo>
                      <a:pt x="77" y="204"/>
                    </a:lnTo>
                    <a:lnTo>
                      <a:pt x="77" y="204"/>
                    </a:lnTo>
                    <a:lnTo>
                      <a:pt x="76" y="204"/>
                    </a:lnTo>
                    <a:lnTo>
                      <a:pt x="75" y="204"/>
                    </a:lnTo>
                    <a:lnTo>
                      <a:pt x="74" y="205"/>
                    </a:lnTo>
                    <a:lnTo>
                      <a:pt x="73" y="205"/>
                    </a:lnTo>
                    <a:lnTo>
                      <a:pt x="72" y="205"/>
                    </a:lnTo>
                    <a:lnTo>
                      <a:pt x="70" y="205"/>
                    </a:lnTo>
                    <a:lnTo>
                      <a:pt x="69" y="205"/>
                    </a:lnTo>
                    <a:lnTo>
                      <a:pt x="68" y="205"/>
                    </a:lnTo>
                    <a:lnTo>
                      <a:pt x="68" y="205"/>
                    </a:lnTo>
                    <a:lnTo>
                      <a:pt x="65" y="205"/>
                    </a:lnTo>
                    <a:lnTo>
                      <a:pt x="65" y="205"/>
                    </a:lnTo>
                    <a:lnTo>
                      <a:pt x="64" y="205"/>
                    </a:lnTo>
                    <a:lnTo>
                      <a:pt x="63" y="205"/>
                    </a:lnTo>
                    <a:lnTo>
                      <a:pt x="62" y="205"/>
                    </a:lnTo>
                    <a:lnTo>
                      <a:pt x="62" y="205"/>
                    </a:lnTo>
                    <a:lnTo>
                      <a:pt x="62" y="205"/>
                    </a:lnTo>
                    <a:lnTo>
                      <a:pt x="60" y="205"/>
                    </a:lnTo>
                    <a:lnTo>
                      <a:pt x="60" y="206"/>
                    </a:lnTo>
                    <a:lnTo>
                      <a:pt x="59" y="206"/>
                    </a:lnTo>
                    <a:lnTo>
                      <a:pt x="59" y="206"/>
                    </a:lnTo>
                    <a:lnTo>
                      <a:pt x="58" y="206"/>
                    </a:lnTo>
                    <a:lnTo>
                      <a:pt x="56" y="206"/>
                    </a:lnTo>
                    <a:lnTo>
                      <a:pt x="56" y="206"/>
                    </a:lnTo>
                    <a:lnTo>
                      <a:pt x="56" y="206"/>
                    </a:lnTo>
                    <a:lnTo>
                      <a:pt x="55" y="206"/>
                    </a:lnTo>
                    <a:lnTo>
                      <a:pt x="54" y="206"/>
                    </a:lnTo>
                    <a:lnTo>
                      <a:pt x="53" y="206"/>
                    </a:lnTo>
                    <a:lnTo>
                      <a:pt x="53" y="206"/>
                    </a:lnTo>
                    <a:lnTo>
                      <a:pt x="52" y="206"/>
                    </a:lnTo>
                    <a:lnTo>
                      <a:pt x="51" y="206"/>
                    </a:lnTo>
                    <a:lnTo>
                      <a:pt x="51" y="206"/>
                    </a:lnTo>
                    <a:lnTo>
                      <a:pt x="50" y="206"/>
                    </a:lnTo>
                    <a:lnTo>
                      <a:pt x="50" y="206"/>
                    </a:lnTo>
                    <a:lnTo>
                      <a:pt x="48" y="206"/>
                    </a:lnTo>
                    <a:lnTo>
                      <a:pt x="47" y="206"/>
                    </a:lnTo>
                    <a:lnTo>
                      <a:pt x="47" y="206"/>
                    </a:lnTo>
                    <a:lnTo>
                      <a:pt x="46" y="206"/>
                    </a:lnTo>
                    <a:lnTo>
                      <a:pt x="46" y="207"/>
                    </a:lnTo>
                    <a:lnTo>
                      <a:pt x="45" y="207"/>
                    </a:lnTo>
                    <a:lnTo>
                      <a:pt x="44" y="207"/>
                    </a:lnTo>
                    <a:lnTo>
                      <a:pt x="44" y="207"/>
                    </a:lnTo>
                    <a:lnTo>
                      <a:pt x="42" y="207"/>
                    </a:lnTo>
                    <a:lnTo>
                      <a:pt x="41" y="207"/>
                    </a:lnTo>
                    <a:lnTo>
                      <a:pt x="40" y="207"/>
                    </a:lnTo>
                    <a:lnTo>
                      <a:pt x="40" y="208"/>
                    </a:lnTo>
                    <a:lnTo>
                      <a:pt x="41" y="208"/>
                    </a:lnTo>
                    <a:lnTo>
                      <a:pt x="41" y="208"/>
                    </a:lnTo>
                    <a:lnTo>
                      <a:pt x="41" y="209"/>
                    </a:lnTo>
                    <a:lnTo>
                      <a:pt x="41" y="210"/>
                    </a:lnTo>
                    <a:lnTo>
                      <a:pt x="41" y="211"/>
                    </a:lnTo>
                    <a:lnTo>
                      <a:pt x="40" y="211"/>
                    </a:lnTo>
                    <a:lnTo>
                      <a:pt x="40" y="211"/>
                    </a:lnTo>
                    <a:lnTo>
                      <a:pt x="40" y="212"/>
                    </a:lnTo>
                    <a:lnTo>
                      <a:pt x="40" y="213"/>
                    </a:lnTo>
                    <a:lnTo>
                      <a:pt x="40" y="213"/>
                    </a:lnTo>
                    <a:lnTo>
                      <a:pt x="40" y="213"/>
                    </a:lnTo>
                    <a:lnTo>
                      <a:pt x="40" y="213"/>
                    </a:lnTo>
                    <a:lnTo>
                      <a:pt x="40" y="214"/>
                    </a:lnTo>
                    <a:lnTo>
                      <a:pt x="40" y="214"/>
                    </a:lnTo>
                    <a:lnTo>
                      <a:pt x="40" y="214"/>
                    </a:lnTo>
                    <a:lnTo>
                      <a:pt x="40" y="214"/>
                    </a:lnTo>
                    <a:lnTo>
                      <a:pt x="40" y="214"/>
                    </a:lnTo>
                    <a:lnTo>
                      <a:pt x="40" y="214"/>
                    </a:lnTo>
                    <a:lnTo>
                      <a:pt x="40" y="215"/>
                    </a:lnTo>
                    <a:lnTo>
                      <a:pt x="41" y="215"/>
                    </a:lnTo>
                    <a:lnTo>
                      <a:pt x="41" y="216"/>
                    </a:lnTo>
                    <a:lnTo>
                      <a:pt x="41" y="216"/>
                    </a:lnTo>
                    <a:lnTo>
                      <a:pt x="41" y="217"/>
                    </a:lnTo>
                    <a:lnTo>
                      <a:pt x="42" y="217"/>
                    </a:lnTo>
                    <a:lnTo>
                      <a:pt x="42" y="217"/>
                    </a:lnTo>
                    <a:lnTo>
                      <a:pt x="43" y="217"/>
                    </a:lnTo>
                    <a:lnTo>
                      <a:pt x="44" y="217"/>
                    </a:lnTo>
                    <a:lnTo>
                      <a:pt x="44" y="218"/>
                    </a:lnTo>
                    <a:lnTo>
                      <a:pt x="44" y="219"/>
                    </a:lnTo>
                    <a:lnTo>
                      <a:pt x="44" y="219"/>
                    </a:lnTo>
                    <a:lnTo>
                      <a:pt x="44" y="220"/>
                    </a:lnTo>
                    <a:lnTo>
                      <a:pt x="44" y="220"/>
                    </a:lnTo>
                    <a:lnTo>
                      <a:pt x="45" y="220"/>
                    </a:lnTo>
                    <a:lnTo>
                      <a:pt x="46" y="220"/>
                    </a:lnTo>
                    <a:lnTo>
                      <a:pt x="46" y="221"/>
                    </a:lnTo>
                    <a:lnTo>
                      <a:pt x="46" y="221"/>
                    </a:lnTo>
                    <a:lnTo>
                      <a:pt x="47" y="221"/>
                    </a:lnTo>
                    <a:lnTo>
                      <a:pt x="47" y="221"/>
                    </a:lnTo>
                    <a:lnTo>
                      <a:pt x="47" y="221"/>
                    </a:lnTo>
                    <a:lnTo>
                      <a:pt x="47" y="221"/>
                    </a:lnTo>
                    <a:lnTo>
                      <a:pt x="47" y="221"/>
                    </a:lnTo>
                    <a:lnTo>
                      <a:pt x="48" y="221"/>
                    </a:lnTo>
                    <a:lnTo>
                      <a:pt x="48" y="222"/>
                    </a:lnTo>
                    <a:lnTo>
                      <a:pt x="49" y="222"/>
                    </a:lnTo>
                    <a:lnTo>
                      <a:pt x="50" y="222"/>
                    </a:lnTo>
                    <a:lnTo>
                      <a:pt x="50" y="223"/>
                    </a:lnTo>
                    <a:lnTo>
                      <a:pt x="50" y="223"/>
                    </a:lnTo>
                    <a:lnTo>
                      <a:pt x="50" y="223"/>
                    </a:lnTo>
                    <a:lnTo>
                      <a:pt x="50" y="224"/>
                    </a:lnTo>
                    <a:lnTo>
                      <a:pt x="50" y="225"/>
                    </a:lnTo>
                    <a:lnTo>
                      <a:pt x="50" y="226"/>
                    </a:lnTo>
                    <a:lnTo>
                      <a:pt x="50" y="226"/>
                    </a:lnTo>
                    <a:lnTo>
                      <a:pt x="50" y="227"/>
                    </a:lnTo>
                    <a:lnTo>
                      <a:pt x="50" y="228"/>
                    </a:lnTo>
                    <a:lnTo>
                      <a:pt x="50" y="228"/>
                    </a:lnTo>
                    <a:lnTo>
                      <a:pt x="50" y="229"/>
                    </a:lnTo>
                    <a:lnTo>
                      <a:pt x="50" y="229"/>
                    </a:lnTo>
                    <a:lnTo>
                      <a:pt x="49" y="229"/>
                    </a:lnTo>
                    <a:lnTo>
                      <a:pt x="49" y="229"/>
                    </a:lnTo>
                    <a:lnTo>
                      <a:pt x="49" y="230"/>
                    </a:lnTo>
                    <a:lnTo>
                      <a:pt x="49" y="231"/>
                    </a:lnTo>
                    <a:lnTo>
                      <a:pt x="49" y="230"/>
                    </a:lnTo>
                    <a:lnTo>
                      <a:pt x="49" y="231"/>
                    </a:lnTo>
                    <a:lnTo>
                      <a:pt x="50" y="231"/>
                    </a:lnTo>
                    <a:lnTo>
                      <a:pt x="50" y="232"/>
                    </a:lnTo>
                    <a:lnTo>
                      <a:pt x="50" y="232"/>
                    </a:lnTo>
                    <a:lnTo>
                      <a:pt x="50" y="233"/>
                    </a:lnTo>
                    <a:lnTo>
                      <a:pt x="50" y="233"/>
                    </a:lnTo>
                    <a:lnTo>
                      <a:pt x="51" y="233"/>
                    </a:lnTo>
                    <a:lnTo>
                      <a:pt x="51" y="234"/>
                    </a:lnTo>
                    <a:lnTo>
                      <a:pt x="51" y="234"/>
                    </a:lnTo>
                    <a:lnTo>
                      <a:pt x="52" y="234"/>
                    </a:lnTo>
                    <a:lnTo>
                      <a:pt x="52" y="235"/>
                    </a:lnTo>
                    <a:lnTo>
                      <a:pt x="51" y="235"/>
                    </a:lnTo>
                    <a:lnTo>
                      <a:pt x="51" y="236"/>
                    </a:lnTo>
                    <a:lnTo>
                      <a:pt x="50" y="236"/>
                    </a:lnTo>
                    <a:lnTo>
                      <a:pt x="50" y="236"/>
                    </a:lnTo>
                    <a:lnTo>
                      <a:pt x="50" y="237"/>
                    </a:lnTo>
                    <a:lnTo>
                      <a:pt x="50" y="238"/>
                    </a:lnTo>
                    <a:lnTo>
                      <a:pt x="50" y="239"/>
                    </a:lnTo>
                    <a:lnTo>
                      <a:pt x="49" y="240"/>
                    </a:lnTo>
                    <a:lnTo>
                      <a:pt x="47" y="240"/>
                    </a:lnTo>
                    <a:lnTo>
                      <a:pt x="47" y="241"/>
                    </a:lnTo>
                    <a:lnTo>
                      <a:pt x="47" y="241"/>
                    </a:lnTo>
                    <a:lnTo>
                      <a:pt x="48" y="241"/>
                    </a:lnTo>
                    <a:lnTo>
                      <a:pt x="49" y="241"/>
                    </a:lnTo>
                    <a:lnTo>
                      <a:pt x="50" y="241"/>
                    </a:lnTo>
                    <a:lnTo>
                      <a:pt x="50" y="241"/>
                    </a:lnTo>
                    <a:lnTo>
                      <a:pt x="47" y="243"/>
                    </a:lnTo>
                    <a:lnTo>
                      <a:pt x="46" y="243"/>
                    </a:lnTo>
                    <a:lnTo>
                      <a:pt x="46" y="243"/>
                    </a:lnTo>
                    <a:lnTo>
                      <a:pt x="46" y="244"/>
                    </a:lnTo>
                    <a:lnTo>
                      <a:pt x="44" y="244"/>
                    </a:lnTo>
                    <a:lnTo>
                      <a:pt x="42" y="244"/>
                    </a:lnTo>
                    <a:lnTo>
                      <a:pt x="41" y="244"/>
                    </a:lnTo>
                    <a:lnTo>
                      <a:pt x="41" y="244"/>
                    </a:lnTo>
                    <a:lnTo>
                      <a:pt x="40" y="244"/>
                    </a:lnTo>
                    <a:lnTo>
                      <a:pt x="40" y="244"/>
                    </a:lnTo>
                    <a:lnTo>
                      <a:pt x="38" y="245"/>
                    </a:lnTo>
                    <a:lnTo>
                      <a:pt x="36" y="246"/>
                    </a:lnTo>
                    <a:lnTo>
                      <a:pt x="35" y="246"/>
                    </a:lnTo>
                    <a:lnTo>
                      <a:pt x="35" y="246"/>
                    </a:lnTo>
                    <a:lnTo>
                      <a:pt x="34" y="246"/>
                    </a:lnTo>
                    <a:lnTo>
                      <a:pt x="32" y="247"/>
                    </a:lnTo>
                    <a:lnTo>
                      <a:pt x="31" y="247"/>
                    </a:lnTo>
                    <a:lnTo>
                      <a:pt x="29" y="247"/>
                    </a:lnTo>
                    <a:lnTo>
                      <a:pt x="29" y="247"/>
                    </a:lnTo>
                    <a:lnTo>
                      <a:pt x="27" y="247"/>
                    </a:lnTo>
                    <a:lnTo>
                      <a:pt x="26" y="247"/>
                    </a:lnTo>
                    <a:lnTo>
                      <a:pt x="26" y="247"/>
                    </a:lnTo>
                    <a:lnTo>
                      <a:pt x="26" y="247"/>
                    </a:lnTo>
                    <a:lnTo>
                      <a:pt x="27" y="247"/>
                    </a:lnTo>
                    <a:lnTo>
                      <a:pt x="28" y="247"/>
                    </a:lnTo>
                    <a:lnTo>
                      <a:pt x="29" y="247"/>
                    </a:lnTo>
                    <a:lnTo>
                      <a:pt x="29" y="246"/>
                    </a:lnTo>
                    <a:lnTo>
                      <a:pt x="29" y="246"/>
                    </a:lnTo>
                    <a:lnTo>
                      <a:pt x="29" y="245"/>
                    </a:lnTo>
                    <a:lnTo>
                      <a:pt x="29" y="245"/>
                    </a:lnTo>
                    <a:lnTo>
                      <a:pt x="30" y="245"/>
                    </a:lnTo>
                    <a:lnTo>
                      <a:pt x="30" y="246"/>
                    </a:lnTo>
                    <a:lnTo>
                      <a:pt x="31" y="246"/>
                    </a:lnTo>
                    <a:lnTo>
                      <a:pt x="32" y="246"/>
                    </a:lnTo>
                    <a:lnTo>
                      <a:pt x="32" y="246"/>
                    </a:lnTo>
                    <a:lnTo>
                      <a:pt x="33" y="246"/>
                    </a:lnTo>
                    <a:lnTo>
                      <a:pt x="33" y="245"/>
                    </a:lnTo>
                    <a:lnTo>
                      <a:pt x="34" y="245"/>
                    </a:lnTo>
                    <a:lnTo>
                      <a:pt x="35" y="245"/>
                    </a:lnTo>
                    <a:lnTo>
                      <a:pt x="35" y="244"/>
                    </a:lnTo>
                    <a:lnTo>
                      <a:pt x="35" y="244"/>
                    </a:lnTo>
                    <a:lnTo>
                      <a:pt x="35" y="244"/>
                    </a:lnTo>
                    <a:lnTo>
                      <a:pt x="36" y="244"/>
                    </a:lnTo>
                    <a:lnTo>
                      <a:pt x="37" y="244"/>
                    </a:lnTo>
                    <a:lnTo>
                      <a:pt x="37" y="244"/>
                    </a:lnTo>
                    <a:lnTo>
                      <a:pt x="37" y="243"/>
                    </a:lnTo>
                    <a:lnTo>
                      <a:pt x="36" y="242"/>
                    </a:lnTo>
                    <a:lnTo>
                      <a:pt x="35" y="242"/>
                    </a:lnTo>
                    <a:lnTo>
                      <a:pt x="35" y="241"/>
                    </a:lnTo>
                    <a:lnTo>
                      <a:pt x="35" y="241"/>
                    </a:lnTo>
                    <a:lnTo>
                      <a:pt x="35" y="241"/>
                    </a:lnTo>
                    <a:lnTo>
                      <a:pt x="34" y="240"/>
                    </a:lnTo>
                    <a:lnTo>
                      <a:pt x="33" y="239"/>
                    </a:lnTo>
                    <a:lnTo>
                      <a:pt x="32" y="239"/>
                    </a:lnTo>
                    <a:lnTo>
                      <a:pt x="32" y="238"/>
                    </a:lnTo>
                    <a:lnTo>
                      <a:pt x="32" y="238"/>
                    </a:lnTo>
                    <a:lnTo>
                      <a:pt x="31" y="238"/>
                    </a:lnTo>
                    <a:lnTo>
                      <a:pt x="30" y="238"/>
                    </a:lnTo>
                    <a:lnTo>
                      <a:pt x="30" y="237"/>
                    </a:lnTo>
                    <a:lnTo>
                      <a:pt x="29" y="236"/>
                    </a:lnTo>
                    <a:lnTo>
                      <a:pt x="29" y="235"/>
                    </a:lnTo>
                    <a:lnTo>
                      <a:pt x="29" y="235"/>
                    </a:lnTo>
                    <a:lnTo>
                      <a:pt x="29" y="235"/>
                    </a:lnTo>
                    <a:lnTo>
                      <a:pt x="29" y="235"/>
                    </a:lnTo>
                    <a:lnTo>
                      <a:pt x="29" y="234"/>
                    </a:lnTo>
                    <a:lnTo>
                      <a:pt x="29" y="233"/>
                    </a:lnTo>
                    <a:lnTo>
                      <a:pt x="29" y="232"/>
                    </a:lnTo>
                    <a:lnTo>
                      <a:pt x="29" y="232"/>
                    </a:lnTo>
                    <a:lnTo>
                      <a:pt x="29" y="232"/>
                    </a:lnTo>
                    <a:lnTo>
                      <a:pt x="29" y="231"/>
                    </a:lnTo>
                    <a:lnTo>
                      <a:pt x="29" y="230"/>
                    </a:lnTo>
                    <a:lnTo>
                      <a:pt x="29" y="229"/>
                    </a:lnTo>
                    <a:lnTo>
                      <a:pt x="29" y="229"/>
                    </a:lnTo>
                    <a:lnTo>
                      <a:pt x="29" y="229"/>
                    </a:lnTo>
                    <a:lnTo>
                      <a:pt x="29" y="229"/>
                    </a:lnTo>
                    <a:lnTo>
                      <a:pt x="29" y="228"/>
                    </a:lnTo>
                    <a:lnTo>
                      <a:pt x="29" y="227"/>
                    </a:lnTo>
                    <a:lnTo>
                      <a:pt x="29" y="226"/>
                    </a:lnTo>
                    <a:lnTo>
                      <a:pt x="29" y="226"/>
                    </a:lnTo>
                    <a:lnTo>
                      <a:pt x="29" y="226"/>
                    </a:lnTo>
                    <a:lnTo>
                      <a:pt x="28" y="226"/>
                    </a:lnTo>
                    <a:lnTo>
                      <a:pt x="29" y="226"/>
                    </a:lnTo>
                    <a:lnTo>
                      <a:pt x="29" y="225"/>
                    </a:lnTo>
                    <a:lnTo>
                      <a:pt x="28" y="225"/>
                    </a:lnTo>
                    <a:lnTo>
                      <a:pt x="27" y="225"/>
                    </a:lnTo>
                    <a:lnTo>
                      <a:pt x="27" y="226"/>
                    </a:lnTo>
                    <a:lnTo>
                      <a:pt x="27" y="225"/>
                    </a:lnTo>
                    <a:lnTo>
                      <a:pt x="26" y="225"/>
                    </a:lnTo>
                    <a:lnTo>
                      <a:pt x="26" y="225"/>
                    </a:lnTo>
                    <a:lnTo>
                      <a:pt x="25" y="225"/>
                    </a:lnTo>
                    <a:lnTo>
                      <a:pt x="25" y="224"/>
                    </a:lnTo>
                    <a:lnTo>
                      <a:pt x="24" y="224"/>
                    </a:lnTo>
                    <a:lnTo>
                      <a:pt x="24" y="225"/>
                    </a:lnTo>
                    <a:lnTo>
                      <a:pt x="24" y="226"/>
                    </a:lnTo>
                    <a:lnTo>
                      <a:pt x="23" y="226"/>
                    </a:lnTo>
                    <a:lnTo>
                      <a:pt x="23" y="226"/>
                    </a:lnTo>
                    <a:lnTo>
                      <a:pt x="23" y="226"/>
                    </a:lnTo>
                    <a:lnTo>
                      <a:pt x="23" y="227"/>
                    </a:lnTo>
                    <a:lnTo>
                      <a:pt x="23" y="228"/>
                    </a:lnTo>
                    <a:lnTo>
                      <a:pt x="23" y="229"/>
                    </a:lnTo>
                    <a:lnTo>
                      <a:pt x="23" y="229"/>
                    </a:lnTo>
                    <a:lnTo>
                      <a:pt x="23" y="229"/>
                    </a:lnTo>
                    <a:lnTo>
                      <a:pt x="23" y="229"/>
                    </a:lnTo>
                    <a:lnTo>
                      <a:pt x="23" y="229"/>
                    </a:lnTo>
                    <a:lnTo>
                      <a:pt x="23" y="230"/>
                    </a:lnTo>
                    <a:lnTo>
                      <a:pt x="23" y="231"/>
                    </a:lnTo>
                    <a:lnTo>
                      <a:pt x="23" y="232"/>
                    </a:lnTo>
                    <a:lnTo>
                      <a:pt x="23" y="232"/>
                    </a:lnTo>
                    <a:lnTo>
                      <a:pt x="22" y="233"/>
                    </a:lnTo>
                    <a:lnTo>
                      <a:pt x="22" y="234"/>
                    </a:lnTo>
                    <a:lnTo>
                      <a:pt x="22" y="235"/>
                    </a:lnTo>
                    <a:lnTo>
                      <a:pt x="22" y="235"/>
                    </a:lnTo>
                    <a:lnTo>
                      <a:pt x="23" y="235"/>
                    </a:lnTo>
                    <a:lnTo>
                      <a:pt x="22" y="235"/>
                    </a:lnTo>
                    <a:lnTo>
                      <a:pt x="22" y="236"/>
                    </a:lnTo>
                    <a:lnTo>
                      <a:pt x="22" y="236"/>
                    </a:lnTo>
                    <a:lnTo>
                      <a:pt x="22" y="238"/>
                    </a:lnTo>
                    <a:lnTo>
                      <a:pt x="22" y="239"/>
                    </a:lnTo>
                    <a:lnTo>
                      <a:pt x="22" y="240"/>
                    </a:lnTo>
                    <a:lnTo>
                      <a:pt x="22" y="241"/>
                    </a:lnTo>
                    <a:lnTo>
                      <a:pt x="22" y="241"/>
                    </a:lnTo>
                    <a:lnTo>
                      <a:pt x="22" y="242"/>
                    </a:lnTo>
                    <a:lnTo>
                      <a:pt x="21" y="242"/>
                    </a:lnTo>
                    <a:lnTo>
                      <a:pt x="21" y="243"/>
                    </a:lnTo>
                    <a:lnTo>
                      <a:pt x="21" y="244"/>
                    </a:lnTo>
                    <a:lnTo>
                      <a:pt x="20" y="243"/>
                    </a:lnTo>
                    <a:lnTo>
                      <a:pt x="20" y="243"/>
                    </a:lnTo>
                    <a:lnTo>
                      <a:pt x="19" y="243"/>
                    </a:lnTo>
                    <a:lnTo>
                      <a:pt x="19" y="244"/>
                    </a:lnTo>
                    <a:lnTo>
                      <a:pt x="18" y="244"/>
                    </a:lnTo>
                    <a:lnTo>
                      <a:pt x="18" y="243"/>
                    </a:lnTo>
                    <a:lnTo>
                      <a:pt x="18" y="242"/>
                    </a:lnTo>
                    <a:lnTo>
                      <a:pt x="19" y="242"/>
                    </a:lnTo>
                    <a:lnTo>
                      <a:pt x="19" y="241"/>
                    </a:lnTo>
                    <a:lnTo>
                      <a:pt x="18" y="241"/>
                    </a:lnTo>
                    <a:lnTo>
                      <a:pt x="19" y="241"/>
                    </a:lnTo>
                    <a:lnTo>
                      <a:pt x="18" y="241"/>
                    </a:lnTo>
                    <a:lnTo>
                      <a:pt x="18" y="241"/>
                    </a:lnTo>
                    <a:lnTo>
                      <a:pt x="18" y="241"/>
                    </a:lnTo>
                    <a:lnTo>
                      <a:pt x="18" y="241"/>
                    </a:lnTo>
                    <a:lnTo>
                      <a:pt x="18" y="241"/>
                    </a:lnTo>
                    <a:lnTo>
                      <a:pt x="18" y="241"/>
                    </a:lnTo>
                    <a:lnTo>
                      <a:pt x="17" y="241"/>
                    </a:lnTo>
                    <a:lnTo>
                      <a:pt x="17" y="241"/>
                    </a:lnTo>
                    <a:lnTo>
                      <a:pt x="16" y="240"/>
                    </a:lnTo>
                    <a:lnTo>
                      <a:pt x="16" y="241"/>
                    </a:lnTo>
                    <a:lnTo>
                      <a:pt x="15" y="241"/>
                    </a:lnTo>
                    <a:lnTo>
                      <a:pt x="14" y="241"/>
                    </a:lnTo>
                    <a:lnTo>
                      <a:pt x="14" y="240"/>
                    </a:lnTo>
                    <a:lnTo>
                      <a:pt x="14" y="240"/>
                    </a:lnTo>
                    <a:lnTo>
                      <a:pt x="14" y="241"/>
                    </a:lnTo>
                    <a:lnTo>
                      <a:pt x="14" y="241"/>
                    </a:lnTo>
                    <a:lnTo>
                      <a:pt x="13" y="241"/>
                    </a:lnTo>
                    <a:lnTo>
                      <a:pt x="13" y="241"/>
                    </a:lnTo>
                    <a:lnTo>
                      <a:pt x="14" y="241"/>
                    </a:lnTo>
                    <a:lnTo>
                      <a:pt x="14" y="240"/>
                    </a:lnTo>
                    <a:lnTo>
                      <a:pt x="13" y="241"/>
                    </a:lnTo>
                    <a:lnTo>
                      <a:pt x="13" y="240"/>
                    </a:lnTo>
                    <a:lnTo>
                      <a:pt x="12" y="240"/>
                    </a:lnTo>
                    <a:lnTo>
                      <a:pt x="12" y="239"/>
                    </a:lnTo>
                    <a:lnTo>
                      <a:pt x="12" y="240"/>
                    </a:lnTo>
                    <a:lnTo>
                      <a:pt x="12" y="239"/>
                    </a:lnTo>
                    <a:lnTo>
                      <a:pt x="11" y="240"/>
                    </a:lnTo>
                    <a:lnTo>
                      <a:pt x="12" y="240"/>
                    </a:lnTo>
                    <a:lnTo>
                      <a:pt x="11" y="240"/>
                    </a:lnTo>
                    <a:lnTo>
                      <a:pt x="11" y="241"/>
                    </a:lnTo>
                    <a:lnTo>
                      <a:pt x="11" y="241"/>
                    </a:lnTo>
                    <a:lnTo>
                      <a:pt x="11" y="241"/>
                    </a:lnTo>
                    <a:lnTo>
                      <a:pt x="10" y="241"/>
                    </a:lnTo>
                    <a:lnTo>
                      <a:pt x="9" y="234"/>
                    </a:lnTo>
                    <a:lnTo>
                      <a:pt x="8" y="229"/>
                    </a:lnTo>
                    <a:lnTo>
                      <a:pt x="8" y="229"/>
                    </a:lnTo>
                    <a:lnTo>
                      <a:pt x="8" y="225"/>
                    </a:lnTo>
                    <a:lnTo>
                      <a:pt x="8" y="223"/>
                    </a:lnTo>
                    <a:lnTo>
                      <a:pt x="8" y="223"/>
                    </a:lnTo>
                    <a:lnTo>
                      <a:pt x="7" y="217"/>
                    </a:lnTo>
                    <a:lnTo>
                      <a:pt x="7" y="216"/>
                    </a:lnTo>
                    <a:lnTo>
                      <a:pt x="7" y="211"/>
                    </a:lnTo>
                    <a:lnTo>
                      <a:pt x="7" y="211"/>
                    </a:lnTo>
                    <a:lnTo>
                      <a:pt x="7" y="210"/>
                    </a:lnTo>
                    <a:lnTo>
                      <a:pt x="7" y="209"/>
                    </a:lnTo>
                    <a:lnTo>
                      <a:pt x="7" y="208"/>
                    </a:lnTo>
                    <a:lnTo>
                      <a:pt x="6" y="208"/>
                    </a:lnTo>
                    <a:lnTo>
                      <a:pt x="6" y="207"/>
                    </a:lnTo>
                    <a:lnTo>
                      <a:pt x="6" y="206"/>
                    </a:lnTo>
                    <a:lnTo>
                      <a:pt x="6" y="206"/>
                    </a:lnTo>
                    <a:lnTo>
                      <a:pt x="6" y="205"/>
                    </a:lnTo>
                    <a:lnTo>
                      <a:pt x="6" y="205"/>
                    </a:lnTo>
                    <a:lnTo>
                      <a:pt x="6" y="203"/>
                    </a:lnTo>
                    <a:lnTo>
                      <a:pt x="5" y="202"/>
                    </a:lnTo>
                    <a:lnTo>
                      <a:pt x="5" y="202"/>
                    </a:lnTo>
                    <a:lnTo>
                      <a:pt x="5" y="200"/>
                    </a:lnTo>
                    <a:lnTo>
                      <a:pt x="5" y="199"/>
                    </a:lnTo>
                    <a:lnTo>
                      <a:pt x="5" y="198"/>
                    </a:lnTo>
                    <a:lnTo>
                      <a:pt x="5" y="197"/>
                    </a:lnTo>
                    <a:lnTo>
                      <a:pt x="4" y="191"/>
                    </a:lnTo>
                    <a:lnTo>
                      <a:pt x="4" y="189"/>
                    </a:lnTo>
                    <a:lnTo>
                      <a:pt x="4" y="187"/>
                    </a:lnTo>
                    <a:lnTo>
                      <a:pt x="3" y="186"/>
                    </a:lnTo>
                    <a:lnTo>
                      <a:pt x="3" y="185"/>
                    </a:lnTo>
                    <a:lnTo>
                      <a:pt x="3" y="184"/>
                    </a:lnTo>
                    <a:lnTo>
                      <a:pt x="3" y="183"/>
                    </a:lnTo>
                    <a:lnTo>
                      <a:pt x="2" y="179"/>
                    </a:lnTo>
                    <a:lnTo>
                      <a:pt x="2" y="177"/>
                    </a:lnTo>
                    <a:lnTo>
                      <a:pt x="2" y="176"/>
                    </a:lnTo>
                    <a:lnTo>
                      <a:pt x="2" y="175"/>
                    </a:lnTo>
                    <a:lnTo>
                      <a:pt x="2" y="174"/>
                    </a:lnTo>
                    <a:lnTo>
                      <a:pt x="2" y="173"/>
                    </a:lnTo>
                    <a:lnTo>
                      <a:pt x="2" y="172"/>
                    </a:lnTo>
                    <a:lnTo>
                      <a:pt x="2" y="171"/>
                    </a:lnTo>
                    <a:lnTo>
                      <a:pt x="2" y="171"/>
                    </a:lnTo>
                    <a:lnTo>
                      <a:pt x="2" y="170"/>
                    </a:lnTo>
                    <a:lnTo>
                      <a:pt x="2" y="169"/>
                    </a:lnTo>
                    <a:lnTo>
                      <a:pt x="2" y="168"/>
                    </a:lnTo>
                    <a:lnTo>
                      <a:pt x="2" y="168"/>
                    </a:lnTo>
                    <a:lnTo>
                      <a:pt x="2" y="168"/>
                    </a:lnTo>
                    <a:lnTo>
                      <a:pt x="2" y="167"/>
                    </a:lnTo>
                    <a:lnTo>
                      <a:pt x="2" y="16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5" name="Freeform 424"/>
              <p:cNvSpPr>
                <a:spLocks/>
              </p:cNvSpPr>
              <p:nvPr/>
            </p:nvSpPr>
            <p:spPr bwMode="auto">
              <a:xfrm>
                <a:off x="4604" y="1676"/>
                <a:ext cx="147" cy="247"/>
              </a:xfrm>
              <a:custGeom>
                <a:avLst/>
                <a:gdLst>
                  <a:gd name="T0" fmla="*/ 2 w 147"/>
                  <a:gd name="T1" fmla="*/ 136 h 247"/>
                  <a:gd name="T2" fmla="*/ 2 w 147"/>
                  <a:gd name="T3" fmla="*/ 101 h 247"/>
                  <a:gd name="T4" fmla="*/ 2 w 147"/>
                  <a:gd name="T5" fmla="*/ 77 h 247"/>
                  <a:gd name="T6" fmla="*/ 3 w 147"/>
                  <a:gd name="T7" fmla="*/ 63 h 247"/>
                  <a:gd name="T8" fmla="*/ 3 w 147"/>
                  <a:gd name="T9" fmla="*/ 49 h 247"/>
                  <a:gd name="T10" fmla="*/ 4 w 147"/>
                  <a:gd name="T11" fmla="*/ 36 h 247"/>
                  <a:gd name="T12" fmla="*/ 4 w 147"/>
                  <a:gd name="T13" fmla="*/ 22 h 247"/>
                  <a:gd name="T14" fmla="*/ 1 w 147"/>
                  <a:gd name="T15" fmla="*/ 11 h 247"/>
                  <a:gd name="T16" fmla="*/ 19 w 147"/>
                  <a:gd name="T17" fmla="*/ 8 h 247"/>
                  <a:gd name="T18" fmla="*/ 41 w 147"/>
                  <a:gd name="T19" fmla="*/ 6 h 247"/>
                  <a:gd name="T20" fmla="*/ 52 w 147"/>
                  <a:gd name="T21" fmla="*/ 5 h 247"/>
                  <a:gd name="T22" fmla="*/ 62 w 147"/>
                  <a:gd name="T23" fmla="*/ 4 h 247"/>
                  <a:gd name="T24" fmla="*/ 77 w 147"/>
                  <a:gd name="T25" fmla="*/ 3 h 247"/>
                  <a:gd name="T26" fmla="*/ 92 w 147"/>
                  <a:gd name="T27" fmla="*/ 1 h 247"/>
                  <a:gd name="T28" fmla="*/ 102 w 147"/>
                  <a:gd name="T29" fmla="*/ 6 h 247"/>
                  <a:gd name="T30" fmla="*/ 109 w 147"/>
                  <a:gd name="T31" fmla="*/ 28 h 247"/>
                  <a:gd name="T32" fmla="*/ 114 w 147"/>
                  <a:gd name="T33" fmla="*/ 47 h 247"/>
                  <a:gd name="T34" fmla="*/ 117 w 147"/>
                  <a:gd name="T35" fmla="*/ 61 h 247"/>
                  <a:gd name="T36" fmla="*/ 123 w 147"/>
                  <a:gd name="T37" fmla="*/ 79 h 247"/>
                  <a:gd name="T38" fmla="*/ 126 w 147"/>
                  <a:gd name="T39" fmla="*/ 93 h 247"/>
                  <a:gd name="T40" fmla="*/ 129 w 147"/>
                  <a:gd name="T41" fmla="*/ 104 h 247"/>
                  <a:gd name="T42" fmla="*/ 132 w 147"/>
                  <a:gd name="T43" fmla="*/ 110 h 247"/>
                  <a:gd name="T44" fmla="*/ 134 w 147"/>
                  <a:gd name="T45" fmla="*/ 115 h 247"/>
                  <a:gd name="T46" fmla="*/ 139 w 147"/>
                  <a:gd name="T47" fmla="*/ 121 h 247"/>
                  <a:gd name="T48" fmla="*/ 140 w 147"/>
                  <a:gd name="T49" fmla="*/ 128 h 247"/>
                  <a:gd name="T50" fmla="*/ 144 w 147"/>
                  <a:gd name="T51" fmla="*/ 133 h 247"/>
                  <a:gd name="T52" fmla="*/ 140 w 147"/>
                  <a:gd name="T53" fmla="*/ 137 h 247"/>
                  <a:gd name="T54" fmla="*/ 140 w 147"/>
                  <a:gd name="T55" fmla="*/ 145 h 247"/>
                  <a:gd name="T56" fmla="*/ 138 w 147"/>
                  <a:gd name="T57" fmla="*/ 151 h 247"/>
                  <a:gd name="T58" fmla="*/ 137 w 147"/>
                  <a:gd name="T59" fmla="*/ 159 h 247"/>
                  <a:gd name="T60" fmla="*/ 141 w 147"/>
                  <a:gd name="T61" fmla="*/ 167 h 247"/>
                  <a:gd name="T62" fmla="*/ 141 w 147"/>
                  <a:gd name="T63" fmla="*/ 174 h 247"/>
                  <a:gd name="T64" fmla="*/ 142 w 147"/>
                  <a:gd name="T65" fmla="*/ 182 h 247"/>
                  <a:gd name="T66" fmla="*/ 143 w 147"/>
                  <a:gd name="T67" fmla="*/ 189 h 247"/>
                  <a:gd name="T68" fmla="*/ 147 w 147"/>
                  <a:gd name="T69" fmla="*/ 195 h 247"/>
                  <a:gd name="T70" fmla="*/ 104 w 147"/>
                  <a:gd name="T71" fmla="*/ 201 h 247"/>
                  <a:gd name="T72" fmla="*/ 77 w 147"/>
                  <a:gd name="T73" fmla="*/ 204 h 247"/>
                  <a:gd name="T74" fmla="*/ 62 w 147"/>
                  <a:gd name="T75" fmla="*/ 205 h 247"/>
                  <a:gd name="T76" fmla="*/ 52 w 147"/>
                  <a:gd name="T77" fmla="*/ 206 h 247"/>
                  <a:gd name="T78" fmla="*/ 40 w 147"/>
                  <a:gd name="T79" fmla="*/ 207 h 247"/>
                  <a:gd name="T80" fmla="*/ 40 w 147"/>
                  <a:gd name="T81" fmla="*/ 214 h 247"/>
                  <a:gd name="T82" fmla="*/ 44 w 147"/>
                  <a:gd name="T83" fmla="*/ 219 h 247"/>
                  <a:gd name="T84" fmla="*/ 49 w 147"/>
                  <a:gd name="T85" fmla="*/ 222 h 247"/>
                  <a:gd name="T86" fmla="*/ 49 w 147"/>
                  <a:gd name="T87" fmla="*/ 229 h 247"/>
                  <a:gd name="T88" fmla="*/ 51 w 147"/>
                  <a:gd name="T89" fmla="*/ 235 h 247"/>
                  <a:gd name="T90" fmla="*/ 47 w 147"/>
                  <a:gd name="T91" fmla="*/ 243 h 247"/>
                  <a:gd name="T92" fmla="*/ 32 w 147"/>
                  <a:gd name="T93" fmla="*/ 247 h 247"/>
                  <a:gd name="T94" fmla="*/ 30 w 147"/>
                  <a:gd name="T95" fmla="*/ 245 h 247"/>
                  <a:gd name="T96" fmla="*/ 37 w 147"/>
                  <a:gd name="T97" fmla="*/ 243 h 247"/>
                  <a:gd name="T98" fmla="*/ 29 w 147"/>
                  <a:gd name="T99" fmla="*/ 235 h 247"/>
                  <a:gd name="T100" fmla="*/ 29 w 147"/>
                  <a:gd name="T101" fmla="*/ 228 h 247"/>
                  <a:gd name="T102" fmla="*/ 25 w 147"/>
                  <a:gd name="T103" fmla="*/ 224 h 247"/>
                  <a:gd name="T104" fmla="*/ 23 w 147"/>
                  <a:gd name="T105" fmla="*/ 231 h 247"/>
                  <a:gd name="T106" fmla="*/ 22 w 147"/>
                  <a:gd name="T107" fmla="*/ 241 h 247"/>
                  <a:gd name="T108" fmla="*/ 19 w 147"/>
                  <a:gd name="T109" fmla="*/ 241 h 247"/>
                  <a:gd name="T110" fmla="*/ 14 w 147"/>
                  <a:gd name="T111" fmla="*/ 241 h 247"/>
                  <a:gd name="T112" fmla="*/ 11 w 147"/>
                  <a:gd name="T113" fmla="*/ 241 h 247"/>
                  <a:gd name="T114" fmla="*/ 7 w 147"/>
                  <a:gd name="T115" fmla="*/ 209 h 247"/>
                  <a:gd name="T116" fmla="*/ 4 w 147"/>
                  <a:gd name="T117" fmla="*/ 191 h 247"/>
                  <a:gd name="T118" fmla="*/ 2 w 147"/>
                  <a:gd name="T119" fmla="*/ 17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247">
                    <a:moveTo>
                      <a:pt x="2" y="166"/>
                    </a:moveTo>
                    <a:lnTo>
                      <a:pt x="2" y="165"/>
                    </a:lnTo>
                    <a:lnTo>
                      <a:pt x="2" y="164"/>
                    </a:lnTo>
                    <a:lnTo>
                      <a:pt x="2" y="163"/>
                    </a:lnTo>
                    <a:lnTo>
                      <a:pt x="2" y="159"/>
                    </a:lnTo>
                    <a:lnTo>
                      <a:pt x="2" y="152"/>
                    </a:lnTo>
                    <a:lnTo>
                      <a:pt x="2" y="151"/>
                    </a:lnTo>
                    <a:lnTo>
                      <a:pt x="2" y="149"/>
                    </a:lnTo>
                    <a:lnTo>
                      <a:pt x="2" y="147"/>
                    </a:lnTo>
                    <a:lnTo>
                      <a:pt x="2" y="145"/>
                    </a:lnTo>
                    <a:lnTo>
                      <a:pt x="2" y="141"/>
                    </a:lnTo>
                    <a:lnTo>
                      <a:pt x="2" y="140"/>
                    </a:lnTo>
                    <a:lnTo>
                      <a:pt x="2" y="137"/>
                    </a:lnTo>
                    <a:lnTo>
                      <a:pt x="2" y="137"/>
                    </a:lnTo>
                    <a:lnTo>
                      <a:pt x="2" y="136"/>
                    </a:lnTo>
                    <a:lnTo>
                      <a:pt x="2" y="135"/>
                    </a:lnTo>
                    <a:lnTo>
                      <a:pt x="2" y="133"/>
                    </a:lnTo>
                    <a:lnTo>
                      <a:pt x="2" y="131"/>
                    </a:lnTo>
                    <a:lnTo>
                      <a:pt x="2" y="125"/>
                    </a:lnTo>
                    <a:lnTo>
                      <a:pt x="2" y="125"/>
                    </a:lnTo>
                    <a:lnTo>
                      <a:pt x="2" y="122"/>
                    </a:lnTo>
                    <a:lnTo>
                      <a:pt x="2" y="114"/>
                    </a:lnTo>
                    <a:lnTo>
                      <a:pt x="2" y="113"/>
                    </a:lnTo>
                    <a:lnTo>
                      <a:pt x="2" y="113"/>
                    </a:lnTo>
                    <a:lnTo>
                      <a:pt x="2" y="110"/>
                    </a:lnTo>
                    <a:lnTo>
                      <a:pt x="2" y="110"/>
                    </a:lnTo>
                    <a:lnTo>
                      <a:pt x="2" y="107"/>
                    </a:lnTo>
                    <a:lnTo>
                      <a:pt x="2" y="104"/>
                    </a:lnTo>
                    <a:lnTo>
                      <a:pt x="2" y="103"/>
                    </a:lnTo>
                    <a:lnTo>
                      <a:pt x="2" y="101"/>
                    </a:lnTo>
                    <a:lnTo>
                      <a:pt x="2" y="101"/>
                    </a:lnTo>
                    <a:lnTo>
                      <a:pt x="2" y="100"/>
                    </a:lnTo>
                    <a:lnTo>
                      <a:pt x="2" y="99"/>
                    </a:lnTo>
                    <a:lnTo>
                      <a:pt x="2" y="98"/>
                    </a:lnTo>
                    <a:lnTo>
                      <a:pt x="2" y="98"/>
                    </a:lnTo>
                    <a:lnTo>
                      <a:pt x="2" y="95"/>
                    </a:lnTo>
                    <a:lnTo>
                      <a:pt x="2" y="93"/>
                    </a:lnTo>
                    <a:lnTo>
                      <a:pt x="2" y="92"/>
                    </a:lnTo>
                    <a:lnTo>
                      <a:pt x="2" y="92"/>
                    </a:lnTo>
                    <a:lnTo>
                      <a:pt x="2" y="85"/>
                    </a:lnTo>
                    <a:lnTo>
                      <a:pt x="2" y="85"/>
                    </a:lnTo>
                    <a:lnTo>
                      <a:pt x="2" y="84"/>
                    </a:lnTo>
                    <a:lnTo>
                      <a:pt x="2" y="83"/>
                    </a:lnTo>
                    <a:lnTo>
                      <a:pt x="2" y="81"/>
                    </a:lnTo>
                    <a:lnTo>
                      <a:pt x="2" y="77"/>
                    </a:lnTo>
                    <a:lnTo>
                      <a:pt x="2" y="75"/>
                    </a:lnTo>
                    <a:lnTo>
                      <a:pt x="2" y="74"/>
                    </a:lnTo>
                    <a:lnTo>
                      <a:pt x="3" y="73"/>
                    </a:lnTo>
                    <a:lnTo>
                      <a:pt x="3" y="72"/>
                    </a:lnTo>
                    <a:lnTo>
                      <a:pt x="3" y="71"/>
                    </a:lnTo>
                    <a:lnTo>
                      <a:pt x="3" y="70"/>
                    </a:lnTo>
                    <a:lnTo>
                      <a:pt x="3" y="70"/>
                    </a:lnTo>
                    <a:lnTo>
                      <a:pt x="3" y="70"/>
                    </a:lnTo>
                    <a:lnTo>
                      <a:pt x="3" y="69"/>
                    </a:lnTo>
                    <a:lnTo>
                      <a:pt x="3" y="67"/>
                    </a:lnTo>
                    <a:lnTo>
                      <a:pt x="3" y="66"/>
                    </a:lnTo>
                    <a:lnTo>
                      <a:pt x="3" y="65"/>
                    </a:lnTo>
                    <a:lnTo>
                      <a:pt x="3" y="64"/>
                    </a:lnTo>
                    <a:lnTo>
                      <a:pt x="3" y="64"/>
                    </a:lnTo>
                    <a:lnTo>
                      <a:pt x="3" y="63"/>
                    </a:lnTo>
                    <a:lnTo>
                      <a:pt x="3" y="62"/>
                    </a:lnTo>
                    <a:lnTo>
                      <a:pt x="3" y="62"/>
                    </a:lnTo>
                    <a:lnTo>
                      <a:pt x="3" y="61"/>
                    </a:lnTo>
                    <a:lnTo>
                      <a:pt x="3" y="60"/>
                    </a:lnTo>
                    <a:lnTo>
                      <a:pt x="3" y="58"/>
                    </a:lnTo>
                    <a:lnTo>
                      <a:pt x="3" y="58"/>
                    </a:lnTo>
                    <a:lnTo>
                      <a:pt x="3" y="57"/>
                    </a:lnTo>
                    <a:lnTo>
                      <a:pt x="3" y="56"/>
                    </a:lnTo>
                    <a:lnTo>
                      <a:pt x="3" y="55"/>
                    </a:lnTo>
                    <a:lnTo>
                      <a:pt x="3" y="55"/>
                    </a:lnTo>
                    <a:lnTo>
                      <a:pt x="3" y="54"/>
                    </a:lnTo>
                    <a:lnTo>
                      <a:pt x="3" y="52"/>
                    </a:lnTo>
                    <a:lnTo>
                      <a:pt x="3" y="51"/>
                    </a:lnTo>
                    <a:lnTo>
                      <a:pt x="3" y="50"/>
                    </a:lnTo>
                    <a:lnTo>
                      <a:pt x="3" y="49"/>
                    </a:lnTo>
                    <a:lnTo>
                      <a:pt x="3" y="49"/>
                    </a:lnTo>
                    <a:lnTo>
                      <a:pt x="3" y="48"/>
                    </a:lnTo>
                    <a:lnTo>
                      <a:pt x="3" y="47"/>
                    </a:lnTo>
                    <a:lnTo>
                      <a:pt x="3" y="47"/>
                    </a:lnTo>
                    <a:lnTo>
                      <a:pt x="4" y="45"/>
                    </a:lnTo>
                    <a:lnTo>
                      <a:pt x="4" y="44"/>
                    </a:lnTo>
                    <a:lnTo>
                      <a:pt x="4" y="43"/>
                    </a:lnTo>
                    <a:lnTo>
                      <a:pt x="4" y="40"/>
                    </a:lnTo>
                    <a:lnTo>
                      <a:pt x="4" y="40"/>
                    </a:lnTo>
                    <a:lnTo>
                      <a:pt x="4" y="40"/>
                    </a:lnTo>
                    <a:lnTo>
                      <a:pt x="4" y="39"/>
                    </a:lnTo>
                    <a:lnTo>
                      <a:pt x="4" y="38"/>
                    </a:lnTo>
                    <a:lnTo>
                      <a:pt x="4" y="37"/>
                    </a:lnTo>
                    <a:lnTo>
                      <a:pt x="4" y="37"/>
                    </a:lnTo>
                    <a:lnTo>
                      <a:pt x="4" y="36"/>
                    </a:lnTo>
                    <a:lnTo>
                      <a:pt x="4" y="35"/>
                    </a:lnTo>
                    <a:lnTo>
                      <a:pt x="4" y="34"/>
                    </a:lnTo>
                    <a:lnTo>
                      <a:pt x="4" y="32"/>
                    </a:lnTo>
                    <a:lnTo>
                      <a:pt x="4" y="32"/>
                    </a:lnTo>
                    <a:lnTo>
                      <a:pt x="4" y="31"/>
                    </a:lnTo>
                    <a:lnTo>
                      <a:pt x="4" y="31"/>
                    </a:lnTo>
                    <a:lnTo>
                      <a:pt x="4" y="30"/>
                    </a:lnTo>
                    <a:lnTo>
                      <a:pt x="4" y="29"/>
                    </a:lnTo>
                    <a:lnTo>
                      <a:pt x="4" y="28"/>
                    </a:lnTo>
                    <a:lnTo>
                      <a:pt x="4" y="25"/>
                    </a:lnTo>
                    <a:lnTo>
                      <a:pt x="4" y="25"/>
                    </a:lnTo>
                    <a:lnTo>
                      <a:pt x="4" y="25"/>
                    </a:lnTo>
                    <a:lnTo>
                      <a:pt x="4" y="24"/>
                    </a:lnTo>
                    <a:lnTo>
                      <a:pt x="4" y="23"/>
                    </a:lnTo>
                    <a:lnTo>
                      <a:pt x="4" y="22"/>
                    </a:lnTo>
                    <a:lnTo>
                      <a:pt x="4" y="22"/>
                    </a:lnTo>
                    <a:lnTo>
                      <a:pt x="4" y="21"/>
                    </a:lnTo>
                    <a:lnTo>
                      <a:pt x="5" y="19"/>
                    </a:lnTo>
                    <a:lnTo>
                      <a:pt x="5" y="17"/>
                    </a:lnTo>
                    <a:lnTo>
                      <a:pt x="5" y="16"/>
                    </a:lnTo>
                    <a:lnTo>
                      <a:pt x="5" y="15"/>
                    </a:lnTo>
                    <a:lnTo>
                      <a:pt x="4" y="15"/>
                    </a:lnTo>
                    <a:lnTo>
                      <a:pt x="3" y="14"/>
                    </a:lnTo>
                    <a:lnTo>
                      <a:pt x="2" y="14"/>
                    </a:lnTo>
                    <a:lnTo>
                      <a:pt x="2" y="13"/>
                    </a:lnTo>
                    <a:lnTo>
                      <a:pt x="2" y="13"/>
                    </a:lnTo>
                    <a:lnTo>
                      <a:pt x="2" y="13"/>
                    </a:lnTo>
                    <a:lnTo>
                      <a:pt x="2" y="12"/>
                    </a:lnTo>
                    <a:lnTo>
                      <a:pt x="2" y="11"/>
                    </a:lnTo>
                    <a:lnTo>
                      <a:pt x="1" y="11"/>
                    </a:lnTo>
                    <a:lnTo>
                      <a:pt x="1" y="10"/>
                    </a:lnTo>
                    <a:lnTo>
                      <a:pt x="0" y="10"/>
                    </a:lnTo>
                    <a:lnTo>
                      <a:pt x="0" y="9"/>
                    </a:lnTo>
                    <a:lnTo>
                      <a:pt x="0" y="9"/>
                    </a:lnTo>
                    <a:lnTo>
                      <a:pt x="2" y="9"/>
                    </a:lnTo>
                    <a:lnTo>
                      <a:pt x="8" y="9"/>
                    </a:lnTo>
                    <a:lnTo>
                      <a:pt x="8" y="9"/>
                    </a:lnTo>
                    <a:lnTo>
                      <a:pt x="12" y="9"/>
                    </a:lnTo>
                    <a:lnTo>
                      <a:pt x="13" y="9"/>
                    </a:lnTo>
                    <a:lnTo>
                      <a:pt x="14" y="8"/>
                    </a:lnTo>
                    <a:lnTo>
                      <a:pt x="15" y="8"/>
                    </a:lnTo>
                    <a:lnTo>
                      <a:pt x="17" y="8"/>
                    </a:lnTo>
                    <a:lnTo>
                      <a:pt x="17" y="8"/>
                    </a:lnTo>
                    <a:lnTo>
                      <a:pt x="18" y="8"/>
                    </a:lnTo>
                    <a:lnTo>
                      <a:pt x="19" y="8"/>
                    </a:lnTo>
                    <a:lnTo>
                      <a:pt x="20" y="8"/>
                    </a:lnTo>
                    <a:lnTo>
                      <a:pt x="20" y="8"/>
                    </a:lnTo>
                    <a:lnTo>
                      <a:pt x="21" y="8"/>
                    </a:lnTo>
                    <a:lnTo>
                      <a:pt x="22" y="8"/>
                    </a:lnTo>
                    <a:lnTo>
                      <a:pt x="23" y="8"/>
                    </a:lnTo>
                    <a:lnTo>
                      <a:pt x="23" y="7"/>
                    </a:lnTo>
                    <a:lnTo>
                      <a:pt x="23" y="7"/>
                    </a:lnTo>
                    <a:lnTo>
                      <a:pt x="24" y="7"/>
                    </a:lnTo>
                    <a:lnTo>
                      <a:pt x="26" y="7"/>
                    </a:lnTo>
                    <a:lnTo>
                      <a:pt x="27" y="7"/>
                    </a:lnTo>
                    <a:lnTo>
                      <a:pt x="28" y="7"/>
                    </a:lnTo>
                    <a:lnTo>
                      <a:pt x="31" y="6"/>
                    </a:lnTo>
                    <a:lnTo>
                      <a:pt x="35" y="6"/>
                    </a:lnTo>
                    <a:lnTo>
                      <a:pt x="38" y="6"/>
                    </a:lnTo>
                    <a:lnTo>
                      <a:pt x="41" y="6"/>
                    </a:lnTo>
                    <a:lnTo>
                      <a:pt x="41" y="6"/>
                    </a:lnTo>
                    <a:lnTo>
                      <a:pt x="42" y="6"/>
                    </a:lnTo>
                    <a:lnTo>
                      <a:pt x="44" y="6"/>
                    </a:lnTo>
                    <a:lnTo>
                      <a:pt x="45" y="6"/>
                    </a:lnTo>
                    <a:lnTo>
                      <a:pt x="46" y="6"/>
                    </a:lnTo>
                    <a:lnTo>
                      <a:pt x="47" y="6"/>
                    </a:lnTo>
                    <a:lnTo>
                      <a:pt x="47" y="6"/>
                    </a:lnTo>
                    <a:lnTo>
                      <a:pt x="48" y="6"/>
                    </a:lnTo>
                    <a:lnTo>
                      <a:pt x="49" y="6"/>
                    </a:lnTo>
                    <a:lnTo>
                      <a:pt x="50" y="6"/>
                    </a:lnTo>
                    <a:lnTo>
                      <a:pt x="50" y="5"/>
                    </a:lnTo>
                    <a:lnTo>
                      <a:pt x="50" y="5"/>
                    </a:lnTo>
                    <a:lnTo>
                      <a:pt x="51" y="5"/>
                    </a:lnTo>
                    <a:lnTo>
                      <a:pt x="51" y="5"/>
                    </a:lnTo>
                    <a:lnTo>
                      <a:pt x="52" y="5"/>
                    </a:lnTo>
                    <a:lnTo>
                      <a:pt x="53" y="5"/>
                    </a:lnTo>
                    <a:lnTo>
                      <a:pt x="53" y="5"/>
                    </a:lnTo>
                    <a:lnTo>
                      <a:pt x="54" y="5"/>
                    </a:lnTo>
                    <a:lnTo>
                      <a:pt x="55" y="5"/>
                    </a:lnTo>
                    <a:lnTo>
                      <a:pt x="56" y="5"/>
                    </a:lnTo>
                    <a:lnTo>
                      <a:pt x="56" y="5"/>
                    </a:lnTo>
                    <a:lnTo>
                      <a:pt x="56" y="5"/>
                    </a:lnTo>
                    <a:lnTo>
                      <a:pt x="58" y="4"/>
                    </a:lnTo>
                    <a:lnTo>
                      <a:pt x="59" y="4"/>
                    </a:lnTo>
                    <a:lnTo>
                      <a:pt x="59" y="4"/>
                    </a:lnTo>
                    <a:lnTo>
                      <a:pt x="60" y="4"/>
                    </a:lnTo>
                    <a:lnTo>
                      <a:pt x="61" y="4"/>
                    </a:lnTo>
                    <a:lnTo>
                      <a:pt x="62" y="4"/>
                    </a:lnTo>
                    <a:lnTo>
                      <a:pt x="62" y="4"/>
                    </a:lnTo>
                    <a:lnTo>
                      <a:pt x="62" y="4"/>
                    </a:lnTo>
                    <a:lnTo>
                      <a:pt x="63" y="4"/>
                    </a:lnTo>
                    <a:lnTo>
                      <a:pt x="64" y="4"/>
                    </a:lnTo>
                    <a:lnTo>
                      <a:pt x="65" y="3"/>
                    </a:lnTo>
                    <a:lnTo>
                      <a:pt x="68" y="3"/>
                    </a:lnTo>
                    <a:lnTo>
                      <a:pt x="68" y="3"/>
                    </a:lnTo>
                    <a:lnTo>
                      <a:pt x="68" y="3"/>
                    </a:lnTo>
                    <a:lnTo>
                      <a:pt x="69" y="3"/>
                    </a:lnTo>
                    <a:lnTo>
                      <a:pt x="70" y="3"/>
                    </a:lnTo>
                    <a:lnTo>
                      <a:pt x="71" y="3"/>
                    </a:lnTo>
                    <a:lnTo>
                      <a:pt x="71" y="3"/>
                    </a:lnTo>
                    <a:lnTo>
                      <a:pt x="73" y="3"/>
                    </a:lnTo>
                    <a:lnTo>
                      <a:pt x="74" y="3"/>
                    </a:lnTo>
                    <a:lnTo>
                      <a:pt x="74" y="3"/>
                    </a:lnTo>
                    <a:lnTo>
                      <a:pt x="76" y="3"/>
                    </a:lnTo>
                    <a:lnTo>
                      <a:pt x="77" y="3"/>
                    </a:lnTo>
                    <a:lnTo>
                      <a:pt x="77" y="3"/>
                    </a:lnTo>
                    <a:lnTo>
                      <a:pt x="79" y="2"/>
                    </a:lnTo>
                    <a:lnTo>
                      <a:pt x="81" y="2"/>
                    </a:lnTo>
                    <a:lnTo>
                      <a:pt x="82" y="2"/>
                    </a:lnTo>
                    <a:lnTo>
                      <a:pt x="83" y="2"/>
                    </a:lnTo>
                    <a:lnTo>
                      <a:pt x="83" y="2"/>
                    </a:lnTo>
                    <a:lnTo>
                      <a:pt x="86" y="1"/>
                    </a:lnTo>
                    <a:lnTo>
                      <a:pt x="86" y="1"/>
                    </a:lnTo>
                    <a:lnTo>
                      <a:pt x="87" y="1"/>
                    </a:lnTo>
                    <a:lnTo>
                      <a:pt x="89" y="1"/>
                    </a:lnTo>
                    <a:lnTo>
                      <a:pt x="89" y="1"/>
                    </a:lnTo>
                    <a:lnTo>
                      <a:pt x="90" y="1"/>
                    </a:lnTo>
                    <a:lnTo>
                      <a:pt x="90" y="1"/>
                    </a:lnTo>
                    <a:lnTo>
                      <a:pt x="91" y="1"/>
                    </a:lnTo>
                    <a:lnTo>
                      <a:pt x="92" y="1"/>
                    </a:lnTo>
                    <a:lnTo>
                      <a:pt x="92" y="1"/>
                    </a:lnTo>
                    <a:lnTo>
                      <a:pt x="93" y="1"/>
                    </a:lnTo>
                    <a:lnTo>
                      <a:pt x="95" y="1"/>
                    </a:lnTo>
                    <a:lnTo>
                      <a:pt x="95" y="1"/>
                    </a:lnTo>
                    <a:lnTo>
                      <a:pt x="101" y="0"/>
                    </a:lnTo>
                    <a:lnTo>
                      <a:pt x="101" y="0"/>
                    </a:lnTo>
                    <a:lnTo>
                      <a:pt x="101" y="1"/>
                    </a:lnTo>
                    <a:lnTo>
                      <a:pt x="101" y="2"/>
                    </a:lnTo>
                    <a:lnTo>
                      <a:pt x="101" y="3"/>
                    </a:lnTo>
                    <a:lnTo>
                      <a:pt x="101" y="3"/>
                    </a:lnTo>
                    <a:lnTo>
                      <a:pt x="102" y="3"/>
                    </a:lnTo>
                    <a:lnTo>
                      <a:pt x="102" y="4"/>
                    </a:lnTo>
                    <a:lnTo>
                      <a:pt x="102" y="5"/>
                    </a:lnTo>
                    <a:lnTo>
                      <a:pt x="102" y="6"/>
                    </a:lnTo>
                    <a:lnTo>
                      <a:pt x="102" y="6"/>
                    </a:lnTo>
                    <a:lnTo>
                      <a:pt x="103" y="6"/>
                    </a:lnTo>
                    <a:lnTo>
                      <a:pt x="103" y="9"/>
                    </a:lnTo>
                    <a:lnTo>
                      <a:pt x="104" y="12"/>
                    </a:lnTo>
                    <a:lnTo>
                      <a:pt x="105" y="14"/>
                    </a:lnTo>
                    <a:lnTo>
                      <a:pt x="105" y="15"/>
                    </a:lnTo>
                    <a:lnTo>
                      <a:pt x="106" y="17"/>
                    </a:lnTo>
                    <a:lnTo>
                      <a:pt x="106" y="18"/>
                    </a:lnTo>
                    <a:lnTo>
                      <a:pt x="107" y="18"/>
                    </a:lnTo>
                    <a:lnTo>
                      <a:pt x="107" y="19"/>
                    </a:lnTo>
                    <a:lnTo>
                      <a:pt x="107" y="22"/>
                    </a:lnTo>
                    <a:lnTo>
                      <a:pt x="107" y="22"/>
                    </a:lnTo>
                    <a:lnTo>
                      <a:pt x="107" y="23"/>
                    </a:lnTo>
                    <a:lnTo>
                      <a:pt x="107" y="24"/>
                    </a:lnTo>
                    <a:lnTo>
                      <a:pt x="107" y="25"/>
                    </a:lnTo>
                    <a:lnTo>
                      <a:pt x="109" y="28"/>
                    </a:lnTo>
                    <a:lnTo>
                      <a:pt x="110" y="32"/>
                    </a:lnTo>
                    <a:lnTo>
                      <a:pt x="110" y="34"/>
                    </a:lnTo>
                    <a:lnTo>
                      <a:pt x="111" y="35"/>
                    </a:lnTo>
                    <a:lnTo>
                      <a:pt x="111" y="36"/>
                    </a:lnTo>
                    <a:lnTo>
                      <a:pt x="111" y="37"/>
                    </a:lnTo>
                    <a:lnTo>
                      <a:pt x="111" y="37"/>
                    </a:lnTo>
                    <a:lnTo>
                      <a:pt x="112" y="39"/>
                    </a:lnTo>
                    <a:lnTo>
                      <a:pt x="112" y="40"/>
                    </a:lnTo>
                    <a:lnTo>
                      <a:pt x="112" y="40"/>
                    </a:lnTo>
                    <a:lnTo>
                      <a:pt x="112" y="41"/>
                    </a:lnTo>
                    <a:lnTo>
                      <a:pt x="113" y="43"/>
                    </a:lnTo>
                    <a:lnTo>
                      <a:pt x="113" y="45"/>
                    </a:lnTo>
                    <a:lnTo>
                      <a:pt x="113" y="45"/>
                    </a:lnTo>
                    <a:lnTo>
                      <a:pt x="113" y="46"/>
                    </a:lnTo>
                    <a:lnTo>
                      <a:pt x="114" y="47"/>
                    </a:lnTo>
                    <a:lnTo>
                      <a:pt x="114" y="48"/>
                    </a:lnTo>
                    <a:lnTo>
                      <a:pt x="114" y="49"/>
                    </a:lnTo>
                    <a:lnTo>
                      <a:pt x="115" y="50"/>
                    </a:lnTo>
                    <a:lnTo>
                      <a:pt x="116" y="52"/>
                    </a:lnTo>
                    <a:lnTo>
                      <a:pt x="116" y="53"/>
                    </a:lnTo>
                    <a:lnTo>
                      <a:pt x="116" y="54"/>
                    </a:lnTo>
                    <a:lnTo>
                      <a:pt x="116" y="55"/>
                    </a:lnTo>
                    <a:lnTo>
                      <a:pt x="116" y="55"/>
                    </a:lnTo>
                    <a:lnTo>
                      <a:pt x="116" y="55"/>
                    </a:lnTo>
                    <a:lnTo>
                      <a:pt x="116" y="56"/>
                    </a:lnTo>
                    <a:lnTo>
                      <a:pt x="116" y="57"/>
                    </a:lnTo>
                    <a:lnTo>
                      <a:pt x="117" y="57"/>
                    </a:lnTo>
                    <a:lnTo>
                      <a:pt x="117" y="58"/>
                    </a:lnTo>
                    <a:lnTo>
                      <a:pt x="117" y="60"/>
                    </a:lnTo>
                    <a:lnTo>
                      <a:pt x="117" y="61"/>
                    </a:lnTo>
                    <a:lnTo>
                      <a:pt x="117" y="61"/>
                    </a:lnTo>
                    <a:lnTo>
                      <a:pt x="117" y="62"/>
                    </a:lnTo>
                    <a:lnTo>
                      <a:pt x="118" y="62"/>
                    </a:lnTo>
                    <a:lnTo>
                      <a:pt x="118" y="62"/>
                    </a:lnTo>
                    <a:lnTo>
                      <a:pt x="118" y="63"/>
                    </a:lnTo>
                    <a:lnTo>
                      <a:pt x="119" y="65"/>
                    </a:lnTo>
                    <a:lnTo>
                      <a:pt x="119" y="67"/>
                    </a:lnTo>
                    <a:lnTo>
                      <a:pt x="120" y="71"/>
                    </a:lnTo>
                    <a:lnTo>
                      <a:pt x="121" y="73"/>
                    </a:lnTo>
                    <a:lnTo>
                      <a:pt x="121" y="74"/>
                    </a:lnTo>
                    <a:lnTo>
                      <a:pt x="122" y="76"/>
                    </a:lnTo>
                    <a:lnTo>
                      <a:pt x="122" y="77"/>
                    </a:lnTo>
                    <a:lnTo>
                      <a:pt x="122" y="77"/>
                    </a:lnTo>
                    <a:lnTo>
                      <a:pt x="122" y="78"/>
                    </a:lnTo>
                    <a:lnTo>
                      <a:pt x="123" y="79"/>
                    </a:lnTo>
                    <a:lnTo>
                      <a:pt x="123" y="80"/>
                    </a:lnTo>
                    <a:lnTo>
                      <a:pt x="123" y="80"/>
                    </a:lnTo>
                    <a:lnTo>
                      <a:pt x="123" y="83"/>
                    </a:lnTo>
                    <a:lnTo>
                      <a:pt x="123" y="83"/>
                    </a:lnTo>
                    <a:lnTo>
                      <a:pt x="124" y="85"/>
                    </a:lnTo>
                    <a:lnTo>
                      <a:pt x="124" y="86"/>
                    </a:lnTo>
                    <a:lnTo>
                      <a:pt x="125" y="86"/>
                    </a:lnTo>
                    <a:lnTo>
                      <a:pt x="125" y="87"/>
                    </a:lnTo>
                    <a:lnTo>
                      <a:pt x="125" y="88"/>
                    </a:lnTo>
                    <a:lnTo>
                      <a:pt x="125" y="89"/>
                    </a:lnTo>
                    <a:lnTo>
                      <a:pt x="125" y="90"/>
                    </a:lnTo>
                    <a:lnTo>
                      <a:pt x="125" y="92"/>
                    </a:lnTo>
                    <a:lnTo>
                      <a:pt x="126" y="92"/>
                    </a:lnTo>
                    <a:lnTo>
                      <a:pt x="126" y="92"/>
                    </a:lnTo>
                    <a:lnTo>
                      <a:pt x="126" y="93"/>
                    </a:lnTo>
                    <a:lnTo>
                      <a:pt x="127" y="94"/>
                    </a:lnTo>
                    <a:lnTo>
                      <a:pt x="127" y="95"/>
                    </a:lnTo>
                    <a:lnTo>
                      <a:pt x="127" y="95"/>
                    </a:lnTo>
                    <a:lnTo>
                      <a:pt x="128" y="98"/>
                    </a:lnTo>
                    <a:lnTo>
                      <a:pt x="128" y="98"/>
                    </a:lnTo>
                    <a:lnTo>
                      <a:pt x="128" y="99"/>
                    </a:lnTo>
                    <a:lnTo>
                      <a:pt x="128" y="99"/>
                    </a:lnTo>
                    <a:lnTo>
                      <a:pt x="128" y="100"/>
                    </a:lnTo>
                    <a:lnTo>
                      <a:pt x="128" y="100"/>
                    </a:lnTo>
                    <a:lnTo>
                      <a:pt x="128" y="101"/>
                    </a:lnTo>
                    <a:lnTo>
                      <a:pt x="128" y="101"/>
                    </a:lnTo>
                    <a:lnTo>
                      <a:pt x="128" y="102"/>
                    </a:lnTo>
                    <a:lnTo>
                      <a:pt x="128" y="103"/>
                    </a:lnTo>
                    <a:lnTo>
                      <a:pt x="128" y="104"/>
                    </a:lnTo>
                    <a:lnTo>
                      <a:pt x="129" y="104"/>
                    </a:lnTo>
                    <a:lnTo>
                      <a:pt x="129" y="104"/>
                    </a:lnTo>
                    <a:lnTo>
                      <a:pt x="130" y="104"/>
                    </a:lnTo>
                    <a:lnTo>
                      <a:pt x="131" y="105"/>
                    </a:lnTo>
                    <a:lnTo>
                      <a:pt x="130" y="105"/>
                    </a:lnTo>
                    <a:lnTo>
                      <a:pt x="130" y="106"/>
                    </a:lnTo>
                    <a:lnTo>
                      <a:pt x="130" y="107"/>
                    </a:lnTo>
                    <a:lnTo>
                      <a:pt x="130" y="107"/>
                    </a:lnTo>
                    <a:lnTo>
                      <a:pt x="131" y="107"/>
                    </a:lnTo>
                    <a:lnTo>
                      <a:pt x="131" y="107"/>
                    </a:lnTo>
                    <a:lnTo>
                      <a:pt x="131" y="107"/>
                    </a:lnTo>
                    <a:lnTo>
                      <a:pt x="132" y="107"/>
                    </a:lnTo>
                    <a:lnTo>
                      <a:pt x="132" y="108"/>
                    </a:lnTo>
                    <a:lnTo>
                      <a:pt x="131" y="108"/>
                    </a:lnTo>
                    <a:lnTo>
                      <a:pt x="131" y="109"/>
                    </a:lnTo>
                    <a:lnTo>
                      <a:pt x="132" y="110"/>
                    </a:lnTo>
                    <a:lnTo>
                      <a:pt x="133" y="110"/>
                    </a:lnTo>
                    <a:lnTo>
                      <a:pt x="133" y="110"/>
                    </a:lnTo>
                    <a:lnTo>
                      <a:pt x="133" y="111"/>
                    </a:lnTo>
                    <a:lnTo>
                      <a:pt x="133" y="112"/>
                    </a:lnTo>
                    <a:lnTo>
                      <a:pt x="133" y="113"/>
                    </a:lnTo>
                    <a:lnTo>
                      <a:pt x="134" y="113"/>
                    </a:lnTo>
                    <a:lnTo>
                      <a:pt x="134" y="113"/>
                    </a:lnTo>
                    <a:lnTo>
                      <a:pt x="134" y="113"/>
                    </a:lnTo>
                    <a:lnTo>
                      <a:pt x="134" y="114"/>
                    </a:lnTo>
                    <a:lnTo>
                      <a:pt x="134" y="115"/>
                    </a:lnTo>
                    <a:lnTo>
                      <a:pt x="134" y="115"/>
                    </a:lnTo>
                    <a:lnTo>
                      <a:pt x="134" y="115"/>
                    </a:lnTo>
                    <a:lnTo>
                      <a:pt x="134" y="115"/>
                    </a:lnTo>
                    <a:lnTo>
                      <a:pt x="134" y="115"/>
                    </a:lnTo>
                    <a:lnTo>
                      <a:pt x="134" y="115"/>
                    </a:lnTo>
                    <a:lnTo>
                      <a:pt x="134" y="115"/>
                    </a:lnTo>
                    <a:lnTo>
                      <a:pt x="134" y="116"/>
                    </a:lnTo>
                    <a:lnTo>
                      <a:pt x="134" y="116"/>
                    </a:lnTo>
                    <a:lnTo>
                      <a:pt x="135" y="116"/>
                    </a:lnTo>
                    <a:lnTo>
                      <a:pt x="135" y="117"/>
                    </a:lnTo>
                    <a:lnTo>
                      <a:pt x="135" y="118"/>
                    </a:lnTo>
                    <a:lnTo>
                      <a:pt x="136" y="118"/>
                    </a:lnTo>
                    <a:lnTo>
                      <a:pt x="137" y="118"/>
                    </a:lnTo>
                    <a:lnTo>
                      <a:pt x="137" y="119"/>
                    </a:lnTo>
                    <a:lnTo>
                      <a:pt x="137" y="119"/>
                    </a:lnTo>
                    <a:lnTo>
                      <a:pt x="137" y="119"/>
                    </a:lnTo>
                    <a:lnTo>
                      <a:pt x="138" y="119"/>
                    </a:lnTo>
                    <a:lnTo>
                      <a:pt x="138" y="120"/>
                    </a:lnTo>
                    <a:lnTo>
                      <a:pt x="138" y="121"/>
                    </a:lnTo>
                    <a:lnTo>
                      <a:pt x="139" y="121"/>
                    </a:lnTo>
                    <a:lnTo>
                      <a:pt x="139" y="122"/>
                    </a:lnTo>
                    <a:lnTo>
                      <a:pt x="139" y="122"/>
                    </a:lnTo>
                    <a:lnTo>
                      <a:pt x="139" y="122"/>
                    </a:lnTo>
                    <a:lnTo>
                      <a:pt x="139" y="123"/>
                    </a:lnTo>
                    <a:lnTo>
                      <a:pt x="140" y="123"/>
                    </a:lnTo>
                    <a:lnTo>
                      <a:pt x="140" y="124"/>
                    </a:lnTo>
                    <a:lnTo>
                      <a:pt x="140" y="124"/>
                    </a:lnTo>
                    <a:lnTo>
                      <a:pt x="140" y="125"/>
                    </a:lnTo>
                    <a:lnTo>
                      <a:pt x="140" y="125"/>
                    </a:lnTo>
                    <a:lnTo>
                      <a:pt x="140" y="126"/>
                    </a:lnTo>
                    <a:lnTo>
                      <a:pt x="140" y="126"/>
                    </a:lnTo>
                    <a:lnTo>
                      <a:pt x="140" y="127"/>
                    </a:lnTo>
                    <a:lnTo>
                      <a:pt x="140" y="127"/>
                    </a:lnTo>
                    <a:lnTo>
                      <a:pt x="140" y="127"/>
                    </a:lnTo>
                    <a:lnTo>
                      <a:pt x="140" y="128"/>
                    </a:lnTo>
                    <a:lnTo>
                      <a:pt x="140" y="128"/>
                    </a:lnTo>
                    <a:lnTo>
                      <a:pt x="140" y="128"/>
                    </a:lnTo>
                    <a:lnTo>
                      <a:pt x="140" y="129"/>
                    </a:lnTo>
                    <a:lnTo>
                      <a:pt x="140" y="130"/>
                    </a:lnTo>
                    <a:lnTo>
                      <a:pt x="140" y="130"/>
                    </a:lnTo>
                    <a:lnTo>
                      <a:pt x="140" y="130"/>
                    </a:lnTo>
                    <a:lnTo>
                      <a:pt x="140" y="130"/>
                    </a:lnTo>
                    <a:lnTo>
                      <a:pt x="141" y="130"/>
                    </a:lnTo>
                    <a:lnTo>
                      <a:pt x="142" y="131"/>
                    </a:lnTo>
                    <a:lnTo>
                      <a:pt x="143" y="131"/>
                    </a:lnTo>
                    <a:lnTo>
                      <a:pt x="143" y="131"/>
                    </a:lnTo>
                    <a:lnTo>
                      <a:pt x="144" y="132"/>
                    </a:lnTo>
                    <a:lnTo>
                      <a:pt x="145" y="132"/>
                    </a:lnTo>
                    <a:lnTo>
                      <a:pt x="145" y="133"/>
                    </a:lnTo>
                    <a:lnTo>
                      <a:pt x="144" y="133"/>
                    </a:lnTo>
                    <a:lnTo>
                      <a:pt x="143" y="133"/>
                    </a:lnTo>
                    <a:lnTo>
                      <a:pt x="143" y="134"/>
                    </a:lnTo>
                    <a:lnTo>
                      <a:pt x="143" y="134"/>
                    </a:lnTo>
                    <a:lnTo>
                      <a:pt x="143" y="135"/>
                    </a:lnTo>
                    <a:lnTo>
                      <a:pt x="143" y="135"/>
                    </a:lnTo>
                    <a:lnTo>
                      <a:pt x="142" y="135"/>
                    </a:lnTo>
                    <a:lnTo>
                      <a:pt x="141" y="135"/>
                    </a:lnTo>
                    <a:lnTo>
                      <a:pt x="141" y="136"/>
                    </a:lnTo>
                    <a:lnTo>
                      <a:pt x="142" y="136"/>
                    </a:lnTo>
                    <a:lnTo>
                      <a:pt x="142" y="137"/>
                    </a:lnTo>
                    <a:lnTo>
                      <a:pt x="141" y="137"/>
                    </a:lnTo>
                    <a:lnTo>
                      <a:pt x="140" y="137"/>
                    </a:lnTo>
                    <a:lnTo>
                      <a:pt x="140" y="137"/>
                    </a:lnTo>
                    <a:lnTo>
                      <a:pt x="140" y="137"/>
                    </a:lnTo>
                    <a:lnTo>
                      <a:pt x="140" y="137"/>
                    </a:lnTo>
                    <a:lnTo>
                      <a:pt x="140" y="137"/>
                    </a:lnTo>
                    <a:lnTo>
                      <a:pt x="140" y="138"/>
                    </a:lnTo>
                    <a:lnTo>
                      <a:pt x="139" y="139"/>
                    </a:lnTo>
                    <a:lnTo>
                      <a:pt x="139" y="140"/>
                    </a:lnTo>
                    <a:lnTo>
                      <a:pt x="138" y="140"/>
                    </a:lnTo>
                    <a:lnTo>
                      <a:pt x="139" y="140"/>
                    </a:lnTo>
                    <a:lnTo>
                      <a:pt x="139" y="141"/>
                    </a:lnTo>
                    <a:lnTo>
                      <a:pt x="139" y="142"/>
                    </a:lnTo>
                    <a:lnTo>
                      <a:pt x="140" y="142"/>
                    </a:lnTo>
                    <a:lnTo>
                      <a:pt x="139" y="142"/>
                    </a:lnTo>
                    <a:lnTo>
                      <a:pt x="139" y="143"/>
                    </a:lnTo>
                    <a:lnTo>
                      <a:pt x="139" y="143"/>
                    </a:lnTo>
                    <a:lnTo>
                      <a:pt x="139" y="144"/>
                    </a:lnTo>
                    <a:lnTo>
                      <a:pt x="139" y="145"/>
                    </a:lnTo>
                    <a:lnTo>
                      <a:pt x="140" y="145"/>
                    </a:lnTo>
                    <a:lnTo>
                      <a:pt x="139" y="145"/>
                    </a:lnTo>
                    <a:lnTo>
                      <a:pt x="140" y="145"/>
                    </a:lnTo>
                    <a:lnTo>
                      <a:pt x="140" y="145"/>
                    </a:lnTo>
                    <a:lnTo>
                      <a:pt x="140" y="146"/>
                    </a:lnTo>
                    <a:lnTo>
                      <a:pt x="139" y="146"/>
                    </a:lnTo>
                    <a:lnTo>
                      <a:pt x="139" y="147"/>
                    </a:lnTo>
                    <a:lnTo>
                      <a:pt x="139" y="147"/>
                    </a:lnTo>
                    <a:lnTo>
                      <a:pt x="139" y="148"/>
                    </a:lnTo>
                    <a:lnTo>
                      <a:pt x="138" y="148"/>
                    </a:lnTo>
                    <a:lnTo>
                      <a:pt x="138" y="149"/>
                    </a:lnTo>
                    <a:lnTo>
                      <a:pt x="139" y="149"/>
                    </a:lnTo>
                    <a:lnTo>
                      <a:pt x="139" y="150"/>
                    </a:lnTo>
                    <a:lnTo>
                      <a:pt x="138" y="150"/>
                    </a:lnTo>
                    <a:lnTo>
                      <a:pt x="138" y="150"/>
                    </a:lnTo>
                    <a:lnTo>
                      <a:pt x="138" y="151"/>
                    </a:lnTo>
                    <a:lnTo>
                      <a:pt x="137" y="151"/>
                    </a:lnTo>
                    <a:lnTo>
                      <a:pt x="137" y="152"/>
                    </a:lnTo>
                    <a:lnTo>
                      <a:pt x="137" y="153"/>
                    </a:lnTo>
                    <a:lnTo>
                      <a:pt x="137" y="153"/>
                    </a:lnTo>
                    <a:lnTo>
                      <a:pt x="137" y="153"/>
                    </a:lnTo>
                    <a:lnTo>
                      <a:pt x="137" y="153"/>
                    </a:lnTo>
                    <a:lnTo>
                      <a:pt x="137" y="154"/>
                    </a:lnTo>
                    <a:lnTo>
                      <a:pt x="137" y="155"/>
                    </a:lnTo>
                    <a:lnTo>
                      <a:pt x="137" y="156"/>
                    </a:lnTo>
                    <a:lnTo>
                      <a:pt x="137" y="156"/>
                    </a:lnTo>
                    <a:lnTo>
                      <a:pt x="137" y="156"/>
                    </a:lnTo>
                    <a:lnTo>
                      <a:pt x="137" y="156"/>
                    </a:lnTo>
                    <a:lnTo>
                      <a:pt x="137" y="157"/>
                    </a:lnTo>
                    <a:lnTo>
                      <a:pt x="137" y="158"/>
                    </a:lnTo>
                    <a:lnTo>
                      <a:pt x="137" y="159"/>
                    </a:lnTo>
                    <a:lnTo>
                      <a:pt x="137" y="159"/>
                    </a:lnTo>
                    <a:lnTo>
                      <a:pt x="138" y="159"/>
                    </a:lnTo>
                    <a:lnTo>
                      <a:pt x="138" y="160"/>
                    </a:lnTo>
                    <a:lnTo>
                      <a:pt x="138" y="160"/>
                    </a:lnTo>
                    <a:lnTo>
                      <a:pt x="138" y="161"/>
                    </a:lnTo>
                    <a:lnTo>
                      <a:pt x="138" y="162"/>
                    </a:lnTo>
                    <a:lnTo>
                      <a:pt x="139" y="162"/>
                    </a:lnTo>
                    <a:lnTo>
                      <a:pt x="140" y="163"/>
                    </a:lnTo>
                    <a:lnTo>
                      <a:pt x="140" y="164"/>
                    </a:lnTo>
                    <a:lnTo>
                      <a:pt x="140" y="165"/>
                    </a:lnTo>
                    <a:lnTo>
                      <a:pt x="140" y="165"/>
                    </a:lnTo>
                    <a:lnTo>
                      <a:pt x="140" y="165"/>
                    </a:lnTo>
                    <a:lnTo>
                      <a:pt x="141" y="165"/>
                    </a:lnTo>
                    <a:lnTo>
                      <a:pt x="141" y="166"/>
                    </a:lnTo>
                    <a:lnTo>
                      <a:pt x="141" y="167"/>
                    </a:lnTo>
                    <a:lnTo>
                      <a:pt x="141" y="168"/>
                    </a:lnTo>
                    <a:lnTo>
                      <a:pt x="141" y="168"/>
                    </a:lnTo>
                    <a:lnTo>
                      <a:pt x="142" y="168"/>
                    </a:lnTo>
                    <a:lnTo>
                      <a:pt x="142" y="168"/>
                    </a:lnTo>
                    <a:lnTo>
                      <a:pt x="143" y="169"/>
                    </a:lnTo>
                    <a:lnTo>
                      <a:pt x="142" y="169"/>
                    </a:lnTo>
                    <a:lnTo>
                      <a:pt x="142" y="170"/>
                    </a:lnTo>
                    <a:lnTo>
                      <a:pt x="143" y="170"/>
                    </a:lnTo>
                    <a:lnTo>
                      <a:pt x="142" y="170"/>
                    </a:lnTo>
                    <a:lnTo>
                      <a:pt x="142" y="171"/>
                    </a:lnTo>
                    <a:lnTo>
                      <a:pt x="142" y="171"/>
                    </a:lnTo>
                    <a:lnTo>
                      <a:pt x="142" y="172"/>
                    </a:lnTo>
                    <a:lnTo>
                      <a:pt x="141" y="172"/>
                    </a:lnTo>
                    <a:lnTo>
                      <a:pt x="141" y="173"/>
                    </a:lnTo>
                    <a:lnTo>
                      <a:pt x="141" y="174"/>
                    </a:lnTo>
                    <a:lnTo>
                      <a:pt x="142" y="174"/>
                    </a:lnTo>
                    <a:lnTo>
                      <a:pt x="142" y="174"/>
                    </a:lnTo>
                    <a:lnTo>
                      <a:pt x="142" y="175"/>
                    </a:lnTo>
                    <a:lnTo>
                      <a:pt x="141" y="175"/>
                    </a:lnTo>
                    <a:lnTo>
                      <a:pt x="141" y="176"/>
                    </a:lnTo>
                    <a:lnTo>
                      <a:pt x="141" y="176"/>
                    </a:lnTo>
                    <a:lnTo>
                      <a:pt x="141" y="177"/>
                    </a:lnTo>
                    <a:lnTo>
                      <a:pt x="141" y="177"/>
                    </a:lnTo>
                    <a:lnTo>
                      <a:pt x="141" y="178"/>
                    </a:lnTo>
                    <a:lnTo>
                      <a:pt x="141" y="179"/>
                    </a:lnTo>
                    <a:lnTo>
                      <a:pt x="141" y="180"/>
                    </a:lnTo>
                    <a:lnTo>
                      <a:pt x="142" y="180"/>
                    </a:lnTo>
                    <a:lnTo>
                      <a:pt x="142" y="180"/>
                    </a:lnTo>
                    <a:lnTo>
                      <a:pt x="142" y="181"/>
                    </a:lnTo>
                    <a:lnTo>
                      <a:pt x="142" y="182"/>
                    </a:lnTo>
                    <a:lnTo>
                      <a:pt x="141" y="182"/>
                    </a:lnTo>
                    <a:lnTo>
                      <a:pt x="141" y="183"/>
                    </a:lnTo>
                    <a:lnTo>
                      <a:pt x="140" y="183"/>
                    </a:lnTo>
                    <a:lnTo>
                      <a:pt x="140" y="183"/>
                    </a:lnTo>
                    <a:lnTo>
                      <a:pt x="141" y="183"/>
                    </a:lnTo>
                    <a:lnTo>
                      <a:pt x="141" y="184"/>
                    </a:lnTo>
                    <a:lnTo>
                      <a:pt x="142" y="184"/>
                    </a:lnTo>
                    <a:lnTo>
                      <a:pt x="142" y="185"/>
                    </a:lnTo>
                    <a:lnTo>
                      <a:pt x="142" y="186"/>
                    </a:lnTo>
                    <a:lnTo>
                      <a:pt x="141" y="186"/>
                    </a:lnTo>
                    <a:lnTo>
                      <a:pt x="141" y="187"/>
                    </a:lnTo>
                    <a:lnTo>
                      <a:pt x="142" y="187"/>
                    </a:lnTo>
                    <a:lnTo>
                      <a:pt x="142" y="188"/>
                    </a:lnTo>
                    <a:lnTo>
                      <a:pt x="143" y="189"/>
                    </a:lnTo>
                    <a:lnTo>
                      <a:pt x="143" y="189"/>
                    </a:lnTo>
                    <a:lnTo>
                      <a:pt x="143" y="189"/>
                    </a:lnTo>
                    <a:lnTo>
                      <a:pt x="144" y="189"/>
                    </a:lnTo>
                    <a:lnTo>
                      <a:pt x="144" y="190"/>
                    </a:lnTo>
                    <a:lnTo>
                      <a:pt x="145" y="190"/>
                    </a:lnTo>
                    <a:lnTo>
                      <a:pt x="145" y="191"/>
                    </a:lnTo>
                    <a:lnTo>
                      <a:pt x="145" y="191"/>
                    </a:lnTo>
                    <a:lnTo>
                      <a:pt x="145" y="191"/>
                    </a:lnTo>
                    <a:lnTo>
                      <a:pt x="145" y="192"/>
                    </a:lnTo>
                    <a:lnTo>
                      <a:pt x="145" y="192"/>
                    </a:lnTo>
                    <a:lnTo>
                      <a:pt x="145" y="192"/>
                    </a:lnTo>
                    <a:lnTo>
                      <a:pt x="145" y="193"/>
                    </a:lnTo>
                    <a:lnTo>
                      <a:pt x="146" y="193"/>
                    </a:lnTo>
                    <a:lnTo>
                      <a:pt x="146" y="194"/>
                    </a:lnTo>
                    <a:lnTo>
                      <a:pt x="146" y="195"/>
                    </a:lnTo>
                    <a:lnTo>
                      <a:pt x="147" y="195"/>
                    </a:lnTo>
                    <a:lnTo>
                      <a:pt x="147" y="195"/>
                    </a:lnTo>
                    <a:lnTo>
                      <a:pt x="146" y="195"/>
                    </a:lnTo>
                    <a:lnTo>
                      <a:pt x="146" y="196"/>
                    </a:lnTo>
                    <a:lnTo>
                      <a:pt x="145" y="196"/>
                    </a:lnTo>
                    <a:lnTo>
                      <a:pt x="141" y="197"/>
                    </a:lnTo>
                    <a:lnTo>
                      <a:pt x="140" y="197"/>
                    </a:lnTo>
                    <a:lnTo>
                      <a:pt x="137" y="197"/>
                    </a:lnTo>
                    <a:lnTo>
                      <a:pt x="135" y="198"/>
                    </a:lnTo>
                    <a:lnTo>
                      <a:pt x="131" y="198"/>
                    </a:lnTo>
                    <a:lnTo>
                      <a:pt x="127" y="199"/>
                    </a:lnTo>
                    <a:lnTo>
                      <a:pt x="116" y="199"/>
                    </a:lnTo>
                    <a:lnTo>
                      <a:pt x="111" y="200"/>
                    </a:lnTo>
                    <a:lnTo>
                      <a:pt x="107" y="201"/>
                    </a:lnTo>
                    <a:lnTo>
                      <a:pt x="104" y="201"/>
                    </a:lnTo>
                    <a:lnTo>
                      <a:pt x="104" y="201"/>
                    </a:lnTo>
                    <a:lnTo>
                      <a:pt x="101" y="202"/>
                    </a:lnTo>
                    <a:lnTo>
                      <a:pt x="98" y="202"/>
                    </a:lnTo>
                    <a:lnTo>
                      <a:pt x="96" y="202"/>
                    </a:lnTo>
                    <a:lnTo>
                      <a:pt x="95" y="202"/>
                    </a:lnTo>
                    <a:lnTo>
                      <a:pt x="95" y="202"/>
                    </a:lnTo>
                    <a:lnTo>
                      <a:pt x="90" y="202"/>
                    </a:lnTo>
                    <a:lnTo>
                      <a:pt x="87" y="203"/>
                    </a:lnTo>
                    <a:lnTo>
                      <a:pt x="86" y="203"/>
                    </a:lnTo>
                    <a:lnTo>
                      <a:pt x="85" y="203"/>
                    </a:lnTo>
                    <a:lnTo>
                      <a:pt x="84" y="203"/>
                    </a:lnTo>
                    <a:lnTo>
                      <a:pt x="83" y="203"/>
                    </a:lnTo>
                    <a:lnTo>
                      <a:pt x="80" y="204"/>
                    </a:lnTo>
                    <a:lnTo>
                      <a:pt x="79" y="204"/>
                    </a:lnTo>
                    <a:lnTo>
                      <a:pt x="78" y="204"/>
                    </a:lnTo>
                    <a:lnTo>
                      <a:pt x="77" y="204"/>
                    </a:lnTo>
                    <a:lnTo>
                      <a:pt x="77" y="204"/>
                    </a:lnTo>
                    <a:lnTo>
                      <a:pt x="76" y="204"/>
                    </a:lnTo>
                    <a:lnTo>
                      <a:pt x="75" y="204"/>
                    </a:lnTo>
                    <a:lnTo>
                      <a:pt x="74" y="205"/>
                    </a:lnTo>
                    <a:lnTo>
                      <a:pt x="73" y="205"/>
                    </a:lnTo>
                    <a:lnTo>
                      <a:pt x="72" y="205"/>
                    </a:lnTo>
                    <a:lnTo>
                      <a:pt x="70" y="205"/>
                    </a:lnTo>
                    <a:lnTo>
                      <a:pt x="69" y="205"/>
                    </a:lnTo>
                    <a:lnTo>
                      <a:pt x="68" y="205"/>
                    </a:lnTo>
                    <a:lnTo>
                      <a:pt x="68" y="205"/>
                    </a:lnTo>
                    <a:lnTo>
                      <a:pt x="65" y="205"/>
                    </a:lnTo>
                    <a:lnTo>
                      <a:pt x="65" y="205"/>
                    </a:lnTo>
                    <a:lnTo>
                      <a:pt x="64" y="205"/>
                    </a:lnTo>
                    <a:lnTo>
                      <a:pt x="63" y="205"/>
                    </a:lnTo>
                    <a:lnTo>
                      <a:pt x="62" y="205"/>
                    </a:lnTo>
                    <a:lnTo>
                      <a:pt x="62" y="205"/>
                    </a:lnTo>
                    <a:lnTo>
                      <a:pt x="62" y="205"/>
                    </a:lnTo>
                    <a:lnTo>
                      <a:pt x="60" y="205"/>
                    </a:lnTo>
                    <a:lnTo>
                      <a:pt x="60" y="206"/>
                    </a:lnTo>
                    <a:lnTo>
                      <a:pt x="59" y="206"/>
                    </a:lnTo>
                    <a:lnTo>
                      <a:pt x="59" y="206"/>
                    </a:lnTo>
                    <a:lnTo>
                      <a:pt x="58" y="206"/>
                    </a:lnTo>
                    <a:lnTo>
                      <a:pt x="56" y="206"/>
                    </a:lnTo>
                    <a:lnTo>
                      <a:pt x="56" y="206"/>
                    </a:lnTo>
                    <a:lnTo>
                      <a:pt x="56" y="206"/>
                    </a:lnTo>
                    <a:lnTo>
                      <a:pt x="55" y="206"/>
                    </a:lnTo>
                    <a:lnTo>
                      <a:pt x="54" y="206"/>
                    </a:lnTo>
                    <a:lnTo>
                      <a:pt x="53" y="206"/>
                    </a:lnTo>
                    <a:lnTo>
                      <a:pt x="53" y="206"/>
                    </a:lnTo>
                    <a:lnTo>
                      <a:pt x="52" y="206"/>
                    </a:lnTo>
                    <a:lnTo>
                      <a:pt x="51" y="206"/>
                    </a:lnTo>
                    <a:lnTo>
                      <a:pt x="51" y="206"/>
                    </a:lnTo>
                    <a:lnTo>
                      <a:pt x="50" y="206"/>
                    </a:lnTo>
                    <a:lnTo>
                      <a:pt x="50" y="206"/>
                    </a:lnTo>
                    <a:lnTo>
                      <a:pt x="48" y="206"/>
                    </a:lnTo>
                    <a:lnTo>
                      <a:pt x="47" y="206"/>
                    </a:lnTo>
                    <a:lnTo>
                      <a:pt x="47" y="206"/>
                    </a:lnTo>
                    <a:lnTo>
                      <a:pt x="46" y="206"/>
                    </a:lnTo>
                    <a:lnTo>
                      <a:pt x="46" y="207"/>
                    </a:lnTo>
                    <a:lnTo>
                      <a:pt x="45" y="207"/>
                    </a:lnTo>
                    <a:lnTo>
                      <a:pt x="44" y="207"/>
                    </a:lnTo>
                    <a:lnTo>
                      <a:pt x="44" y="207"/>
                    </a:lnTo>
                    <a:lnTo>
                      <a:pt x="42" y="207"/>
                    </a:lnTo>
                    <a:lnTo>
                      <a:pt x="41" y="207"/>
                    </a:lnTo>
                    <a:lnTo>
                      <a:pt x="40" y="207"/>
                    </a:lnTo>
                    <a:lnTo>
                      <a:pt x="40" y="208"/>
                    </a:lnTo>
                    <a:lnTo>
                      <a:pt x="41" y="208"/>
                    </a:lnTo>
                    <a:lnTo>
                      <a:pt x="41" y="208"/>
                    </a:lnTo>
                    <a:lnTo>
                      <a:pt x="41" y="209"/>
                    </a:lnTo>
                    <a:lnTo>
                      <a:pt x="41" y="210"/>
                    </a:lnTo>
                    <a:lnTo>
                      <a:pt x="41" y="211"/>
                    </a:lnTo>
                    <a:lnTo>
                      <a:pt x="40" y="211"/>
                    </a:lnTo>
                    <a:lnTo>
                      <a:pt x="40" y="211"/>
                    </a:lnTo>
                    <a:lnTo>
                      <a:pt x="40" y="212"/>
                    </a:lnTo>
                    <a:lnTo>
                      <a:pt x="40" y="213"/>
                    </a:lnTo>
                    <a:lnTo>
                      <a:pt x="40" y="213"/>
                    </a:lnTo>
                    <a:lnTo>
                      <a:pt x="40" y="213"/>
                    </a:lnTo>
                    <a:lnTo>
                      <a:pt x="40" y="213"/>
                    </a:lnTo>
                    <a:lnTo>
                      <a:pt x="40" y="214"/>
                    </a:lnTo>
                    <a:lnTo>
                      <a:pt x="40" y="214"/>
                    </a:lnTo>
                    <a:lnTo>
                      <a:pt x="40" y="214"/>
                    </a:lnTo>
                    <a:lnTo>
                      <a:pt x="40" y="214"/>
                    </a:lnTo>
                    <a:lnTo>
                      <a:pt x="40" y="214"/>
                    </a:lnTo>
                    <a:lnTo>
                      <a:pt x="40" y="214"/>
                    </a:lnTo>
                    <a:lnTo>
                      <a:pt x="40" y="215"/>
                    </a:lnTo>
                    <a:lnTo>
                      <a:pt x="41" y="215"/>
                    </a:lnTo>
                    <a:lnTo>
                      <a:pt x="41" y="216"/>
                    </a:lnTo>
                    <a:lnTo>
                      <a:pt x="41" y="216"/>
                    </a:lnTo>
                    <a:lnTo>
                      <a:pt x="41" y="217"/>
                    </a:lnTo>
                    <a:lnTo>
                      <a:pt x="42" y="217"/>
                    </a:lnTo>
                    <a:lnTo>
                      <a:pt x="42" y="217"/>
                    </a:lnTo>
                    <a:lnTo>
                      <a:pt x="43" y="217"/>
                    </a:lnTo>
                    <a:lnTo>
                      <a:pt x="44" y="217"/>
                    </a:lnTo>
                    <a:lnTo>
                      <a:pt x="44" y="218"/>
                    </a:lnTo>
                    <a:lnTo>
                      <a:pt x="44" y="219"/>
                    </a:lnTo>
                    <a:lnTo>
                      <a:pt x="44" y="219"/>
                    </a:lnTo>
                    <a:lnTo>
                      <a:pt x="44" y="220"/>
                    </a:lnTo>
                    <a:lnTo>
                      <a:pt x="44" y="220"/>
                    </a:lnTo>
                    <a:lnTo>
                      <a:pt x="45" y="220"/>
                    </a:lnTo>
                    <a:lnTo>
                      <a:pt x="46" y="220"/>
                    </a:lnTo>
                    <a:lnTo>
                      <a:pt x="46" y="221"/>
                    </a:lnTo>
                    <a:lnTo>
                      <a:pt x="46" y="221"/>
                    </a:lnTo>
                    <a:lnTo>
                      <a:pt x="47" y="221"/>
                    </a:lnTo>
                    <a:lnTo>
                      <a:pt x="47" y="221"/>
                    </a:lnTo>
                    <a:lnTo>
                      <a:pt x="47" y="221"/>
                    </a:lnTo>
                    <a:lnTo>
                      <a:pt x="47" y="221"/>
                    </a:lnTo>
                    <a:lnTo>
                      <a:pt x="47" y="221"/>
                    </a:lnTo>
                    <a:lnTo>
                      <a:pt x="48" y="221"/>
                    </a:lnTo>
                    <a:lnTo>
                      <a:pt x="48" y="222"/>
                    </a:lnTo>
                    <a:lnTo>
                      <a:pt x="49" y="222"/>
                    </a:lnTo>
                    <a:lnTo>
                      <a:pt x="50" y="222"/>
                    </a:lnTo>
                    <a:lnTo>
                      <a:pt x="50" y="223"/>
                    </a:lnTo>
                    <a:lnTo>
                      <a:pt x="50" y="223"/>
                    </a:lnTo>
                    <a:lnTo>
                      <a:pt x="50" y="223"/>
                    </a:lnTo>
                    <a:lnTo>
                      <a:pt x="50" y="224"/>
                    </a:lnTo>
                    <a:lnTo>
                      <a:pt x="50" y="225"/>
                    </a:lnTo>
                    <a:lnTo>
                      <a:pt x="50" y="226"/>
                    </a:lnTo>
                    <a:lnTo>
                      <a:pt x="50" y="226"/>
                    </a:lnTo>
                    <a:lnTo>
                      <a:pt x="50" y="227"/>
                    </a:lnTo>
                    <a:lnTo>
                      <a:pt x="50" y="228"/>
                    </a:lnTo>
                    <a:lnTo>
                      <a:pt x="50" y="228"/>
                    </a:lnTo>
                    <a:lnTo>
                      <a:pt x="50" y="229"/>
                    </a:lnTo>
                    <a:lnTo>
                      <a:pt x="50" y="229"/>
                    </a:lnTo>
                    <a:lnTo>
                      <a:pt x="49" y="229"/>
                    </a:lnTo>
                    <a:lnTo>
                      <a:pt x="49" y="229"/>
                    </a:lnTo>
                    <a:lnTo>
                      <a:pt x="49" y="230"/>
                    </a:lnTo>
                    <a:lnTo>
                      <a:pt x="49" y="231"/>
                    </a:lnTo>
                    <a:lnTo>
                      <a:pt x="49" y="230"/>
                    </a:lnTo>
                    <a:lnTo>
                      <a:pt x="49" y="231"/>
                    </a:lnTo>
                    <a:lnTo>
                      <a:pt x="50" y="231"/>
                    </a:lnTo>
                    <a:lnTo>
                      <a:pt x="50" y="232"/>
                    </a:lnTo>
                    <a:lnTo>
                      <a:pt x="50" y="232"/>
                    </a:lnTo>
                    <a:lnTo>
                      <a:pt x="50" y="233"/>
                    </a:lnTo>
                    <a:lnTo>
                      <a:pt x="50" y="233"/>
                    </a:lnTo>
                    <a:lnTo>
                      <a:pt x="51" y="233"/>
                    </a:lnTo>
                    <a:lnTo>
                      <a:pt x="51" y="234"/>
                    </a:lnTo>
                    <a:lnTo>
                      <a:pt x="51" y="234"/>
                    </a:lnTo>
                    <a:lnTo>
                      <a:pt x="52" y="234"/>
                    </a:lnTo>
                    <a:lnTo>
                      <a:pt x="52" y="235"/>
                    </a:lnTo>
                    <a:lnTo>
                      <a:pt x="51" y="235"/>
                    </a:lnTo>
                    <a:lnTo>
                      <a:pt x="51" y="236"/>
                    </a:lnTo>
                    <a:lnTo>
                      <a:pt x="50" y="236"/>
                    </a:lnTo>
                    <a:lnTo>
                      <a:pt x="50" y="236"/>
                    </a:lnTo>
                    <a:lnTo>
                      <a:pt x="50" y="237"/>
                    </a:lnTo>
                    <a:lnTo>
                      <a:pt x="50" y="238"/>
                    </a:lnTo>
                    <a:lnTo>
                      <a:pt x="50" y="239"/>
                    </a:lnTo>
                    <a:lnTo>
                      <a:pt x="49" y="240"/>
                    </a:lnTo>
                    <a:lnTo>
                      <a:pt x="47" y="240"/>
                    </a:lnTo>
                    <a:lnTo>
                      <a:pt x="47" y="241"/>
                    </a:lnTo>
                    <a:lnTo>
                      <a:pt x="47" y="241"/>
                    </a:lnTo>
                    <a:lnTo>
                      <a:pt x="48" y="241"/>
                    </a:lnTo>
                    <a:lnTo>
                      <a:pt x="49" y="241"/>
                    </a:lnTo>
                    <a:lnTo>
                      <a:pt x="50" y="241"/>
                    </a:lnTo>
                    <a:lnTo>
                      <a:pt x="50" y="241"/>
                    </a:lnTo>
                    <a:lnTo>
                      <a:pt x="47" y="243"/>
                    </a:lnTo>
                    <a:lnTo>
                      <a:pt x="46" y="243"/>
                    </a:lnTo>
                    <a:lnTo>
                      <a:pt x="46" y="243"/>
                    </a:lnTo>
                    <a:lnTo>
                      <a:pt x="46" y="244"/>
                    </a:lnTo>
                    <a:lnTo>
                      <a:pt x="44" y="244"/>
                    </a:lnTo>
                    <a:lnTo>
                      <a:pt x="42" y="244"/>
                    </a:lnTo>
                    <a:lnTo>
                      <a:pt x="41" y="244"/>
                    </a:lnTo>
                    <a:lnTo>
                      <a:pt x="41" y="244"/>
                    </a:lnTo>
                    <a:lnTo>
                      <a:pt x="40" y="244"/>
                    </a:lnTo>
                    <a:lnTo>
                      <a:pt x="40" y="244"/>
                    </a:lnTo>
                    <a:lnTo>
                      <a:pt x="38" y="245"/>
                    </a:lnTo>
                    <a:lnTo>
                      <a:pt x="36" y="246"/>
                    </a:lnTo>
                    <a:lnTo>
                      <a:pt x="35" y="246"/>
                    </a:lnTo>
                    <a:lnTo>
                      <a:pt x="35" y="246"/>
                    </a:lnTo>
                    <a:lnTo>
                      <a:pt x="34" y="246"/>
                    </a:lnTo>
                    <a:lnTo>
                      <a:pt x="32" y="247"/>
                    </a:lnTo>
                    <a:lnTo>
                      <a:pt x="31" y="247"/>
                    </a:lnTo>
                    <a:lnTo>
                      <a:pt x="29" y="247"/>
                    </a:lnTo>
                    <a:lnTo>
                      <a:pt x="29" y="247"/>
                    </a:lnTo>
                    <a:lnTo>
                      <a:pt x="27" y="247"/>
                    </a:lnTo>
                    <a:lnTo>
                      <a:pt x="26" y="247"/>
                    </a:lnTo>
                    <a:lnTo>
                      <a:pt x="26" y="247"/>
                    </a:lnTo>
                    <a:lnTo>
                      <a:pt x="26" y="247"/>
                    </a:lnTo>
                    <a:lnTo>
                      <a:pt x="27" y="247"/>
                    </a:lnTo>
                    <a:lnTo>
                      <a:pt x="28" y="247"/>
                    </a:lnTo>
                    <a:lnTo>
                      <a:pt x="29" y="247"/>
                    </a:lnTo>
                    <a:lnTo>
                      <a:pt x="29" y="246"/>
                    </a:lnTo>
                    <a:lnTo>
                      <a:pt x="29" y="246"/>
                    </a:lnTo>
                    <a:lnTo>
                      <a:pt x="29" y="245"/>
                    </a:lnTo>
                    <a:lnTo>
                      <a:pt x="29" y="245"/>
                    </a:lnTo>
                    <a:lnTo>
                      <a:pt x="30" y="245"/>
                    </a:lnTo>
                    <a:lnTo>
                      <a:pt x="30" y="246"/>
                    </a:lnTo>
                    <a:lnTo>
                      <a:pt x="31" y="246"/>
                    </a:lnTo>
                    <a:lnTo>
                      <a:pt x="32" y="246"/>
                    </a:lnTo>
                    <a:lnTo>
                      <a:pt x="32" y="246"/>
                    </a:lnTo>
                    <a:lnTo>
                      <a:pt x="33" y="246"/>
                    </a:lnTo>
                    <a:lnTo>
                      <a:pt x="33" y="245"/>
                    </a:lnTo>
                    <a:lnTo>
                      <a:pt x="34" y="245"/>
                    </a:lnTo>
                    <a:lnTo>
                      <a:pt x="35" y="245"/>
                    </a:lnTo>
                    <a:lnTo>
                      <a:pt x="35" y="244"/>
                    </a:lnTo>
                    <a:lnTo>
                      <a:pt x="35" y="244"/>
                    </a:lnTo>
                    <a:lnTo>
                      <a:pt x="35" y="244"/>
                    </a:lnTo>
                    <a:lnTo>
                      <a:pt x="36" y="244"/>
                    </a:lnTo>
                    <a:lnTo>
                      <a:pt x="37" y="244"/>
                    </a:lnTo>
                    <a:lnTo>
                      <a:pt x="37" y="244"/>
                    </a:lnTo>
                    <a:lnTo>
                      <a:pt x="37" y="243"/>
                    </a:lnTo>
                    <a:lnTo>
                      <a:pt x="36" y="242"/>
                    </a:lnTo>
                    <a:lnTo>
                      <a:pt x="35" y="242"/>
                    </a:lnTo>
                    <a:lnTo>
                      <a:pt x="35" y="241"/>
                    </a:lnTo>
                    <a:lnTo>
                      <a:pt x="35" y="241"/>
                    </a:lnTo>
                    <a:lnTo>
                      <a:pt x="35" y="241"/>
                    </a:lnTo>
                    <a:lnTo>
                      <a:pt x="34" y="240"/>
                    </a:lnTo>
                    <a:lnTo>
                      <a:pt x="33" y="239"/>
                    </a:lnTo>
                    <a:lnTo>
                      <a:pt x="32" y="239"/>
                    </a:lnTo>
                    <a:lnTo>
                      <a:pt x="32" y="238"/>
                    </a:lnTo>
                    <a:lnTo>
                      <a:pt x="32" y="238"/>
                    </a:lnTo>
                    <a:lnTo>
                      <a:pt x="31" y="238"/>
                    </a:lnTo>
                    <a:lnTo>
                      <a:pt x="30" y="238"/>
                    </a:lnTo>
                    <a:lnTo>
                      <a:pt x="30" y="237"/>
                    </a:lnTo>
                    <a:lnTo>
                      <a:pt x="29" y="236"/>
                    </a:lnTo>
                    <a:lnTo>
                      <a:pt x="29" y="235"/>
                    </a:lnTo>
                    <a:lnTo>
                      <a:pt x="29" y="235"/>
                    </a:lnTo>
                    <a:lnTo>
                      <a:pt x="29" y="235"/>
                    </a:lnTo>
                    <a:lnTo>
                      <a:pt x="29" y="235"/>
                    </a:lnTo>
                    <a:lnTo>
                      <a:pt x="29" y="234"/>
                    </a:lnTo>
                    <a:lnTo>
                      <a:pt x="29" y="233"/>
                    </a:lnTo>
                    <a:lnTo>
                      <a:pt x="29" y="232"/>
                    </a:lnTo>
                    <a:lnTo>
                      <a:pt x="29" y="232"/>
                    </a:lnTo>
                    <a:lnTo>
                      <a:pt x="29" y="232"/>
                    </a:lnTo>
                    <a:lnTo>
                      <a:pt x="29" y="231"/>
                    </a:lnTo>
                    <a:lnTo>
                      <a:pt x="29" y="230"/>
                    </a:lnTo>
                    <a:lnTo>
                      <a:pt x="29" y="229"/>
                    </a:lnTo>
                    <a:lnTo>
                      <a:pt x="29" y="229"/>
                    </a:lnTo>
                    <a:lnTo>
                      <a:pt x="29" y="229"/>
                    </a:lnTo>
                    <a:lnTo>
                      <a:pt x="29" y="229"/>
                    </a:lnTo>
                    <a:lnTo>
                      <a:pt x="29" y="228"/>
                    </a:lnTo>
                    <a:lnTo>
                      <a:pt x="29" y="227"/>
                    </a:lnTo>
                    <a:lnTo>
                      <a:pt x="29" y="226"/>
                    </a:lnTo>
                    <a:lnTo>
                      <a:pt x="29" y="226"/>
                    </a:lnTo>
                    <a:lnTo>
                      <a:pt x="29" y="226"/>
                    </a:lnTo>
                    <a:lnTo>
                      <a:pt x="28" y="226"/>
                    </a:lnTo>
                    <a:lnTo>
                      <a:pt x="29" y="226"/>
                    </a:lnTo>
                    <a:lnTo>
                      <a:pt x="29" y="225"/>
                    </a:lnTo>
                    <a:lnTo>
                      <a:pt x="28" y="225"/>
                    </a:lnTo>
                    <a:lnTo>
                      <a:pt x="27" y="225"/>
                    </a:lnTo>
                    <a:lnTo>
                      <a:pt x="27" y="226"/>
                    </a:lnTo>
                    <a:lnTo>
                      <a:pt x="27" y="225"/>
                    </a:lnTo>
                    <a:lnTo>
                      <a:pt x="26" y="225"/>
                    </a:lnTo>
                    <a:lnTo>
                      <a:pt x="26" y="225"/>
                    </a:lnTo>
                    <a:lnTo>
                      <a:pt x="25" y="225"/>
                    </a:lnTo>
                    <a:lnTo>
                      <a:pt x="25" y="224"/>
                    </a:lnTo>
                    <a:lnTo>
                      <a:pt x="24" y="224"/>
                    </a:lnTo>
                    <a:lnTo>
                      <a:pt x="24" y="225"/>
                    </a:lnTo>
                    <a:lnTo>
                      <a:pt x="24" y="226"/>
                    </a:lnTo>
                    <a:lnTo>
                      <a:pt x="23" y="226"/>
                    </a:lnTo>
                    <a:lnTo>
                      <a:pt x="23" y="226"/>
                    </a:lnTo>
                    <a:lnTo>
                      <a:pt x="23" y="226"/>
                    </a:lnTo>
                    <a:lnTo>
                      <a:pt x="23" y="227"/>
                    </a:lnTo>
                    <a:lnTo>
                      <a:pt x="23" y="228"/>
                    </a:lnTo>
                    <a:lnTo>
                      <a:pt x="23" y="229"/>
                    </a:lnTo>
                    <a:lnTo>
                      <a:pt x="23" y="229"/>
                    </a:lnTo>
                    <a:lnTo>
                      <a:pt x="23" y="229"/>
                    </a:lnTo>
                    <a:lnTo>
                      <a:pt x="23" y="229"/>
                    </a:lnTo>
                    <a:lnTo>
                      <a:pt x="23" y="229"/>
                    </a:lnTo>
                    <a:lnTo>
                      <a:pt x="23" y="230"/>
                    </a:lnTo>
                    <a:lnTo>
                      <a:pt x="23" y="231"/>
                    </a:lnTo>
                    <a:lnTo>
                      <a:pt x="23" y="232"/>
                    </a:lnTo>
                    <a:lnTo>
                      <a:pt x="23" y="232"/>
                    </a:lnTo>
                    <a:lnTo>
                      <a:pt x="22" y="233"/>
                    </a:lnTo>
                    <a:lnTo>
                      <a:pt x="22" y="234"/>
                    </a:lnTo>
                    <a:lnTo>
                      <a:pt x="22" y="235"/>
                    </a:lnTo>
                    <a:lnTo>
                      <a:pt x="22" y="235"/>
                    </a:lnTo>
                    <a:lnTo>
                      <a:pt x="23" y="235"/>
                    </a:lnTo>
                    <a:lnTo>
                      <a:pt x="22" y="235"/>
                    </a:lnTo>
                    <a:lnTo>
                      <a:pt x="22" y="236"/>
                    </a:lnTo>
                    <a:lnTo>
                      <a:pt x="22" y="236"/>
                    </a:lnTo>
                    <a:lnTo>
                      <a:pt x="22" y="238"/>
                    </a:lnTo>
                    <a:lnTo>
                      <a:pt x="22" y="239"/>
                    </a:lnTo>
                    <a:lnTo>
                      <a:pt x="22" y="240"/>
                    </a:lnTo>
                    <a:lnTo>
                      <a:pt x="22" y="241"/>
                    </a:lnTo>
                    <a:lnTo>
                      <a:pt x="22" y="241"/>
                    </a:lnTo>
                    <a:lnTo>
                      <a:pt x="22" y="242"/>
                    </a:lnTo>
                    <a:lnTo>
                      <a:pt x="21" y="242"/>
                    </a:lnTo>
                    <a:lnTo>
                      <a:pt x="21" y="243"/>
                    </a:lnTo>
                    <a:lnTo>
                      <a:pt x="21" y="244"/>
                    </a:lnTo>
                    <a:lnTo>
                      <a:pt x="20" y="243"/>
                    </a:lnTo>
                    <a:lnTo>
                      <a:pt x="20" y="243"/>
                    </a:lnTo>
                    <a:lnTo>
                      <a:pt x="19" y="243"/>
                    </a:lnTo>
                    <a:lnTo>
                      <a:pt x="19" y="244"/>
                    </a:lnTo>
                    <a:lnTo>
                      <a:pt x="18" y="244"/>
                    </a:lnTo>
                    <a:lnTo>
                      <a:pt x="18" y="243"/>
                    </a:lnTo>
                    <a:lnTo>
                      <a:pt x="18" y="242"/>
                    </a:lnTo>
                    <a:lnTo>
                      <a:pt x="19" y="242"/>
                    </a:lnTo>
                    <a:lnTo>
                      <a:pt x="19" y="241"/>
                    </a:lnTo>
                    <a:lnTo>
                      <a:pt x="18" y="241"/>
                    </a:lnTo>
                    <a:lnTo>
                      <a:pt x="19" y="241"/>
                    </a:lnTo>
                    <a:lnTo>
                      <a:pt x="18" y="241"/>
                    </a:lnTo>
                    <a:lnTo>
                      <a:pt x="18" y="241"/>
                    </a:lnTo>
                    <a:lnTo>
                      <a:pt x="18" y="241"/>
                    </a:lnTo>
                    <a:lnTo>
                      <a:pt x="18" y="241"/>
                    </a:lnTo>
                    <a:lnTo>
                      <a:pt x="18" y="241"/>
                    </a:lnTo>
                    <a:lnTo>
                      <a:pt x="18" y="241"/>
                    </a:lnTo>
                    <a:lnTo>
                      <a:pt x="17" y="241"/>
                    </a:lnTo>
                    <a:lnTo>
                      <a:pt x="17" y="241"/>
                    </a:lnTo>
                    <a:lnTo>
                      <a:pt x="16" y="240"/>
                    </a:lnTo>
                    <a:lnTo>
                      <a:pt x="16" y="241"/>
                    </a:lnTo>
                    <a:lnTo>
                      <a:pt x="15" y="241"/>
                    </a:lnTo>
                    <a:lnTo>
                      <a:pt x="14" y="241"/>
                    </a:lnTo>
                    <a:lnTo>
                      <a:pt x="14" y="240"/>
                    </a:lnTo>
                    <a:lnTo>
                      <a:pt x="14" y="240"/>
                    </a:lnTo>
                    <a:lnTo>
                      <a:pt x="14" y="241"/>
                    </a:lnTo>
                    <a:lnTo>
                      <a:pt x="14" y="241"/>
                    </a:lnTo>
                    <a:lnTo>
                      <a:pt x="13" y="241"/>
                    </a:lnTo>
                    <a:lnTo>
                      <a:pt x="13" y="241"/>
                    </a:lnTo>
                    <a:lnTo>
                      <a:pt x="14" y="241"/>
                    </a:lnTo>
                    <a:lnTo>
                      <a:pt x="14" y="240"/>
                    </a:lnTo>
                    <a:lnTo>
                      <a:pt x="13" y="241"/>
                    </a:lnTo>
                    <a:lnTo>
                      <a:pt x="13" y="240"/>
                    </a:lnTo>
                    <a:lnTo>
                      <a:pt x="12" y="240"/>
                    </a:lnTo>
                    <a:lnTo>
                      <a:pt x="12" y="239"/>
                    </a:lnTo>
                    <a:lnTo>
                      <a:pt x="12" y="240"/>
                    </a:lnTo>
                    <a:lnTo>
                      <a:pt x="12" y="239"/>
                    </a:lnTo>
                    <a:lnTo>
                      <a:pt x="11" y="240"/>
                    </a:lnTo>
                    <a:lnTo>
                      <a:pt x="12" y="240"/>
                    </a:lnTo>
                    <a:lnTo>
                      <a:pt x="11" y="240"/>
                    </a:lnTo>
                    <a:lnTo>
                      <a:pt x="11" y="241"/>
                    </a:lnTo>
                    <a:lnTo>
                      <a:pt x="11" y="241"/>
                    </a:lnTo>
                    <a:lnTo>
                      <a:pt x="11" y="241"/>
                    </a:lnTo>
                    <a:lnTo>
                      <a:pt x="10" y="241"/>
                    </a:lnTo>
                    <a:lnTo>
                      <a:pt x="9" y="234"/>
                    </a:lnTo>
                    <a:lnTo>
                      <a:pt x="8" y="229"/>
                    </a:lnTo>
                    <a:lnTo>
                      <a:pt x="8" y="229"/>
                    </a:lnTo>
                    <a:lnTo>
                      <a:pt x="8" y="225"/>
                    </a:lnTo>
                    <a:lnTo>
                      <a:pt x="8" y="223"/>
                    </a:lnTo>
                    <a:lnTo>
                      <a:pt x="8" y="223"/>
                    </a:lnTo>
                    <a:lnTo>
                      <a:pt x="7" y="217"/>
                    </a:lnTo>
                    <a:lnTo>
                      <a:pt x="7" y="216"/>
                    </a:lnTo>
                    <a:lnTo>
                      <a:pt x="7" y="211"/>
                    </a:lnTo>
                    <a:lnTo>
                      <a:pt x="7" y="211"/>
                    </a:lnTo>
                    <a:lnTo>
                      <a:pt x="7" y="210"/>
                    </a:lnTo>
                    <a:lnTo>
                      <a:pt x="7" y="209"/>
                    </a:lnTo>
                    <a:lnTo>
                      <a:pt x="7" y="208"/>
                    </a:lnTo>
                    <a:lnTo>
                      <a:pt x="6" y="208"/>
                    </a:lnTo>
                    <a:lnTo>
                      <a:pt x="6" y="207"/>
                    </a:lnTo>
                    <a:lnTo>
                      <a:pt x="6" y="206"/>
                    </a:lnTo>
                    <a:lnTo>
                      <a:pt x="6" y="206"/>
                    </a:lnTo>
                    <a:lnTo>
                      <a:pt x="6" y="205"/>
                    </a:lnTo>
                    <a:lnTo>
                      <a:pt x="6" y="205"/>
                    </a:lnTo>
                    <a:lnTo>
                      <a:pt x="6" y="203"/>
                    </a:lnTo>
                    <a:lnTo>
                      <a:pt x="5" y="202"/>
                    </a:lnTo>
                    <a:lnTo>
                      <a:pt x="5" y="202"/>
                    </a:lnTo>
                    <a:lnTo>
                      <a:pt x="5" y="200"/>
                    </a:lnTo>
                    <a:lnTo>
                      <a:pt x="5" y="199"/>
                    </a:lnTo>
                    <a:lnTo>
                      <a:pt x="5" y="198"/>
                    </a:lnTo>
                    <a:lnTo>
                      <a:pt x="5" y="197"/>
                    </a:lnTo>
                    <a:lnTo>
                      <a:pt x="4" y="191"/>
                    </a:lnTo>
                    <a:lnTo>
                      <a:pt x="4" y="189"/>
                    </a:lnTo>
                    <a:lnTo>
                      <a:pt x="4" y="187"/>
                    </a:lnTo>
                    <a:lnTo>
                      <a:pt x="3" y="186"/>
                    </a:lnTo>
                    <a:lnTo>
                      <a:pt x="3" y="185"/>
                    </a:lnTo>
                    <a:lnTo>
                      <a:pt x="3" y="184"/>
                    </a:lnTo>
                    <a:lnTo>
                      <a:pt x="3" y="183"/>
                    </a:lnTo>
                    <a:lnTo>
                      <a:pt x="2" y="179"/>
                    </a:lnTo>
                    <a:lnTo>
                      <a:pt x="2" y="177"/>
                    </a:lnTo>
                    <a:lnTo>
                      <a:pt x="2" y="176"/>
                    </a:lnTo>
                    <a:lnTo>
                      <a:pt x="2" y="175"/>
                    </a:lnTo>
                    <a:lnTo>
                      <a:pt x="2" y="174"/>
                    </a:lnTo>
                    <a:lnTo>
                      <a:pt x="2" y="173"/>
                    </a:lnTo>
                    <a:lnTo>
                      <a:pt x="2" y="172"/>
                    </a:lnTo>
                    <a:lnTo>
                      <a:pt x="2" y="171"/>
                    </a:lnTo>
                    <a:lnTo>
                      <a:pt x="2" y="171"/>
                    </a:lnTo>
                    <a:lnTo>
                      <a:pt x="2" y="170"/>
                    </a:lnTo>
                    <a:lnTo>
                      <a:pt x="2" y="169"/>
                    </a:lnTo>
                    <a:lnTo>
                      <a:pt x="2" y="168"/>
                    </a:lnTo>
                    <a:lnTo>
                      <a:pt x="2" y="168"/>
                    </a:lnTo>
                    <a:lnTo>
                      <a:pt x="2" y="168"/>
                    </a:lnTo>
                    <a:lnTo>
                      <a:pt x="2" y="167"/>
                    </a:lnTo>
                    <a:lnTo>
                      <a:pt x="2" y="166"/>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6" name="Freeform 425"/>
              <p:cNvSpPr>
                <a:spLocks/>
              </p:cNvSpPr>
              <p:nvPr/>
            </p:nvSpPr>
            <p:spPr bwMode="auto">
              <a:xfrm>
                <a:off x="4618" y="1921"/>
                <a:ext cx="9" cy="3"/>
              </a:xfrm>
              <a:custGeom>
                <a:avLst/>
                <a:gdLst>
                  <a:gd name="T0" fmla="*/ 0 w 9"/>
                  <a:gd name="T1" fmla="*/ 3 h 3"/>
                  <a:gd name="T2" fmla="*/ 0 w 9"/>
                  <a:gd name="T3" fmla="*/ 3 h 3"/>
                  <a:gd name="T4" fmla="*/ 1 w 9"/>
                  <a:gd name="T5" fmla="*/ 3 h 3"/>
                  <a:gd name="T6" fmla="*/ 2 w 9"/>
                  <a:gd name="T7" fmla="*/ 3 h 3"/>
                  <a:gd name="T8" fmla="*/ 4 w 9"/>
                  <a:gd name="T9" fmla="*/ 2 h 3"/>
                  <a:gd name="T10" fmla="*/ 5 w 9"/>
                  <a:gd name="T11" fmla="*/ 1 h 3"/>
                  <a:gd name="T12" fmla="*/ 6 w 9"/>
                  <a:gd name="T13" fmla="*/ 1 h 3"/>
                  <a:gd name="T14" fmla="*/ 7 w 9"/>
                  <a:gd name="T15" fmla="*/ 1 h 3"/>
                  <a:gd name="T16" fmla="*/ 8 w 9"/>
                  <a:gd name="T17" fmla="*/ 1 h 3"/>
                  <a:gd name="T18" fmla="*/ 8 w 9"/>
                  <a:gd name="T19" fmla="*/ 0 h 3"/>
                  <a:gd name="T20" fmla="*/ 8 w 9"/>
                  <a:gd name="T21" fmla="*/ 0 h 3"/>
                  <a:gd name="T22" fmla="*/ 8 w 9"/>
                  <a:gd name="T23" fmla="*/ 0 h 3"/>
                  <a:gd name="T24" fmla="*/ 8 w 9"/>
                  <a:gd name="T25" fmla="*/ 0 h 3"/>
                  <a:gd name="T26" fmla="*/ 9 w 9"/>
                  <a:gd name="T27" fmla="*/ 0 h 3"/>
                  <a:gd name="T28" fmla="*/ 9 w 9"/>
                  <a:gd name="T29" fmla="*/ 1 h 3"/>
                  <a:gd name="T30" fmla="*/ 9 w 9"/>
                  <a:gd name="T31" fmla="*/ 2 h 3"/>
                  <a:gd name="T32" fmla="*/ 9 w 9"/>
                  <a:gd name="T33" fmla="*/ 2 h 3"/>
                  <a:gd name="T34" fmla="*/ 8 w 9"/>
                  <a:gd name="T35" fmla="*/ 2 h 3"/>
                  <a:gd name="T36" fmla="*/ 8 w 9"/>
                  <a:gd name="T37" fmla="*/ 2 h 3"/>
                  <a:gd name="T38" fmla="*/ 7 w 9"/>
                  <a:gd name="T39" fmla="*/ 1 h 3"/>
                  <a:gd name="T40" fmla="*/ 5 w 9"/>
                  <a:gd name="T41" fmla="*/ 2 h 3"/>
                  <a:gd name="T42" fmla="*/ 5 w 9"/>
                  <a:gd name="T43" fmla="*/ 2 h 3"/>
                  <a:gd name="T44" fmla="*/ 4 w 9"/>
                  <a:gd name="T45" fmla="*/ 2 h 3"/>
                  <a:gd name="T46" fmla="*/ 2 w 9"/>
                  <a:gd name="T47" fmla="*/ 3 h 3"/>
                  <a:gd name="T48" fmla="*/ 1 w 9"/>
                  <a:gd name="T49" fmla="*/ 3 h 3"/>
                  <a:gd name="T50" fmla="*/ 0 w 9"/>
                  <a:gd name="T51" fmla="*/ 3 h 3"/>
                  <a:gd name="T52" fmla="*/ 0 w 9"/>
                  <a:gd name="T5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3">
                    <a:moveTo>
                      <a:pt x="0" y="3"/>
                    </a:moveTo>
                    <a:lnTo>
                      <a:pt x="0" y="3"/>
                    </a:lnTo>
                    <a:lnTo>
                      <a:pt x="1" y="3"/>
                    </a:lnTo>
                    <a:lnTo>
                      <a:pt x="2" y="3"/>
                    </a:lnTo>
                    <a:lnTo>
                      <a:pt x="4" y="2"/>
                    </a:lnTo>
                    <a:lnTo>
                      <a:pt x="5" y="1"/>
                    </a:lnTo>
                    <a:lnTo>
                      <a:pt x="6" y="1"/>
                    </a:lnTo>
                    <a:lnTo>
                      <a:pt x="7" y="1"/>
                    </a:lnTo>
                    <a:lnTo>
                      <a:pt x="8" y="1"/>
                    </a:lnTo>
                    <a:lnTo>
                      <a:pt x="8" y="0"/>
                    </a:lnTo>
                    <a:lnTo>
                      <a:pt x="8" y="0"/>
                    </a:lnTo>
                    <a:lnTo>
                      <a:pt x="8" y="0"/>
                    </a:lnTo>
                    <a:lnTo>
                      <a:pt x="8" y="0"/>
                    </a:lnTo>
                    <a:lnTo>
                      <a:pt x="9" y="0"/>
                    </a:lnTo>
                    <a:lnTo>
                      <a:pt x="9" y="1"/>
                    </a:lnTo>
                    <a:lnTo>
                      <a:pt x="9" y="2"/>
                    </a:lnTo>
                    <a:lnTo>
                      <a:pt x="9" y="2"/>
                    </a:lnTo>
                    <a:lnTo>
                      <a:pt x="8" y="2"/>
                    </a:lnTo>
                    <a:lnTo>
                      <a:pt x="8" y="2"/>
                    </a:lnTo>
                    <a:lnTo>
                      <a:pt x="7" y="1"/>
                    </a:lnTo>
                    <a:lnTo>
                      <a:pt x="5" y="2"/>
                    </a:lnTo>
                    <a:lnTo>
                      <a:pt x="5" y="2"/>
                    </a:lnTo>
                    <a:lnTo>
                      <a:pt x="4" y="2"/>
                    </a:lnTo>
                    <a:lnTo>
                      <a:pt x="2" y="3"/>
                    </a:lnTo>
                    <a:lnTo>
                      <a:pt x="1" y="3"/>
                    </a:lnTo>
                    <a:lnTo>
                      <a:pt x="0"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7" name="Freeform 426"/>
              <p:cNvSpPr>
                <a:spLocks/>
              </p:cNvSpPr>
              <p:nvPr/>
            </p:nvSpPr>
            <p:spPr bwMode="auto">
              <a:xfrm>
                <a:off x="4618" y="1921"/>
                <a:ext cx="9" cy="3"/>
              </a:xfrm>
              <a:custGeom>
                <a:avLst/>
                <a:gdLst>
                  <a:gd name="T0" fmla="*/ 0 w 9"/>
                  <a:gd name="T1" fmla="*/ 3 h 3"/>
                  <a:gd name="T2" fmla="*/ 0 w 9"/>
                  <a:gd name="T3" fmla="*/ 3 h 3"/>
                  <a:gd name="T4" fmla="*/ 1 w 9"/>
                  <a:gd name="T5" fmla="*/ 3 h 3"/>
                  <a:gd name="T6" fmla="*/ 2 w 9"/>
                  <a:gd name="T7" fmla="*/ 3 h 3"/>
                  <a:gd name="T8" fmla="*/ 4 w 9"/>
                  <a:gd name="T9" fmla="*/ 2 h 3"/>
                  <a:gd name="T10" fmla="*/ 5 w 9"/>
                  <a:gd name="T11" fmla="*/ 1 h 3"/>
                  <a:gd name="T12" fmla="*/ 6 w 9"/>
                  <a:gd name="T13" fmla="*/ 1 h 3"/>
                  <a:gd name="T14" fmla="*/ 7 w 9"/>
                  <a:gd name="T15" fmla="*/ 1 h 3"/>
                  <a:gd name="T16" fmla="*/ 8 w 9"/>
                  <a:gd name="T17" fmla="*/ 1 h 3"/>
                  <a:gd name="T18" fmla="*/ 8 w 9"/>
                  <a:gd name="T19" fmla="*/ 0 h 3"/>
                  <a:gd name="T20" fmla="*/ 8 w 9"/>
                  <a:gd name="T21" fmla="*/ 0 h 3"/>
                  <a:gd name="T22" fmla="*/ 8 w 9"/>
                  <a:gd name="T23" fmla="*/ 0 h 3"/>
                  <a:gd name="T24" fmla="*/ 8 w 9"/>
                  <a:gd name="T25" fmla="*/ 0 h 3"/>
                  <a:gd name="T26" fmla="*/ 9 w 9"/>
                  <a:gd name="T27" fmla="*/ 0 h 3"/>
                  <a:gd name="T28" fmla="*/ 9 w 9"/>
                  <a:gd name="T29" fmla="*/ 1 h 3"/>
                  <a:gd name="T30" fmla="*/ 9 w 9"/>
                  <a:gd name="T31" fmla="*/ 2 h 3"/>
                  <a:gd name="T32" fmla="*/ 9 w 9"/>
                  <a:gd name="T33" fmla="*/ 2 h 3"/>
                  <a:gd name="T34" fmla="*/ 8 w 9"/>
                  <a:gd name="T35" fmla="*/ 2 h 3"/>
                  <a:gd name="T36" fmla="*/ 8 w 9"/>
                  <a:gd name="T37" fmla="*/ 2 h 3"/>
                  <a:gd name="T38" fmla="*/ 7 w 9"/>
                  <a:gd name="T39" fmla="*/ 1 h 3"/>
                  <a:gd name="T40" fmla="*/ 5 w 9"/>
                  <a:gd name="T41" fmla="*/ 2 h 3"/>
                  <a:gd name="T42" fmla="*/ 5 w 9"/>
                  <a:gd name="T43" fmla="*/ 2 h 3"/>
                  <a:gd name="T44" fmla="*/ 4 w 9"/>
                  <a:gd name="T45" fmla="*/ 2 h 3"/>
                  <a:gd name="T46" fmla="*/ 2 w 9"/>
                  <a:gd name="T47" fmla="*/ 3 h 3"/>
                  <a:gd name="T48" fmla="*/ 1 w 9"/>
                  <a:gd name="T49" fmla="*/ 3 h 3"/>
                  <a:gd name="T50" fmla="*/ 0 w 9"/>
                  <a:gd name="T51" fmla="*/ 3 h 3"/>
                  <a:gd name="T52" fmla="*/ 0 w 9"/>
                  <a:gd name="T5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3">
                    <a:moveTo>
                      <a:pt x="0" y="3"/>
                    </a:moveTo>
                    <a:lnTo>
                      <a:pt x="0" y="3"/>
                    </a:lnTo>
                    <a:lnTo>
                      <a:pt x="1" y="3"/>
                    </a:lnTo>
                    <a:lnTo>
                      <a:pt x="2" y="3"/>
                    </a:lnTo>
                    <a:lnTo>
                      <a:pt x="4" y="2"/>
                    </a:lnTo>
                    <a:lnTo>
                      <a:pt x="5" y="1"/>
                    </a:lnTo>
                    <a:lnTo>
                      <a:pt x="6" y="1"/>
                    </a:lnTo>
                    <a:lnTo>
                      <a:pt x="7" y="1"/>
                    </a:lnTo>
                    <a:lnTo>
                      <a:pt x="8" y="1"/>
                    </a:lnTo>
                    <a:lnTo>
                      <a:pt x="8" y="0"/>
                    </a:lnTo>
                    <a:lnTo>
                      <a:pt x="8" y="0"/>
                    </a:lnTo>
                    <a:lnTo>
                      <a:pt x="8" y="0"/>
                    </a:lnTo>
                    <a:lnTo>
                      <a:pt x="8" y="0"/>
                    </a:lnTo>
                    <a:lnTo>
                      <a:pt x="9" y="0"/>
                    </a:lnTo>
                    <a:lnTo>
                      <a:pt x="9" y="1"/>
                    </a:lnTo>
                    <a:lnTo>
                      <a:pt x="9" y="2"/>
                    </a:lnTo>
                    <a:lnTo>
                      <a:pt x="9" y="2"/>
                    </a:lnTo>
                    <a:lnTo>
                      <a:pt x="8" y="2"/>
                    </a:lnTo>
                    <a:lnTo>
                      <a:pt x="8" y="2"/>
                    </a:lnTo>
                    <a:lnTo>
                      <a:pt x="7" y="1"/>
                    </a:lnTo>
                    <a:lnTo>
                      <a:pt x="5" y="2"/>
                    </a:lnTo>
                    <a:lnTo>
                      <a:pt x="5" y="2"/>
                    </a:lnTo>
                    <a:lnTo>
                      <a:pt x="4" y="2"/>
                    </a:lnTo>
                    <a:lnTo>
                      <a:pt x="2" y="3"/>
                    </a:lnTo>
                    <a:lnTo>
                      <a:pt x="1" y="3"/>
                    </a:lnTo>
                    <a:lnTo>
                      <a:pt x="0"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8" name="Freeform 427"/>
              <p:cNvSpPr>
                <a:spLocks/>
              </p:cNvSpPr>
              <p:nvPr/>
            </p:nvSpPr>
            <p:spPr bwMode="auto">
              <a:xfrm>
                <a:off x="4619" y="1917"/>
                <a:ext cx="1" cy="3"/>
              </a:xfrm>
              <a:custGeom>
                <a:avLst/>
                <a:gdLst>
                  <a:gd name="T0" fmla="*/ 0 w 1"/>
                  <a:gd name="T1" fmla="*/ 2 h 3"/>
                  <a:gd name="T2" fmla="*/ 0 w 1"/>
                  <a:gd name="T3" fmla="*/ 1 h 3"/>
                  <a:gd name="T4" fmla="*/ 0 w 1"/>
                  <a:gd name="T5" fmla="*/ 0 h 3"/>
                  <a:gd name="T6" fmla="*/ 0 w 1"/>
                  <a:gd name="T7" fmla="*/ 1 h 3"/>
                  <a:gd name="T8" fmla="*/ 1 w 1"/>
                  <a:gd name="T9" fmla="*/ 2 h 3"/>
                  <a:gd name="T10" fmla="*/ 1 w 1"/>
                  <a:gd name="T11" fmla="*/ 3 h 3"/>
                  <a:gd name="T12" fmla="*/ 0 w 1"/>
                  <a:gd name="T13" fmla="*/ 3 h 3"/>
                  <a:gd name="T14" fmla="*/ 0 w 1"/>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2"/>
                    </a:moveTo>
                    <a:lnTo>
                      <a:pt x="0" y="1"/>
                    </a:lnTo>
                    <a:lnTo>
                      <a:pt x="0" y="0"/>
                    </a:lnTo>
                    <a:lnTo>
                      <a:pt x="0" y="1"/>
                    </a:lnTo>
                    <a:lnTo>
                      <a:pt x="1" y="2"/>
                    </a:lnTo>
                    <a:lnTo>
                      <a:pt x="1" y="3"/>
                    </a:lnTo>
                    <a:lnTo>
                      <a:pt x="0" y="3"/>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9" name="Freeform 428"/>
              <p:cNvSpPr>
                <a:spLocks/>
              </p:cNvSpPr>
              <p:nvPr/>
            </p:nvSpPr>
            <p:spPr bwMode="auto">
              <a:xfrm>
                <a:off x="4619" y="1917"/>
                <a:ext cx="1" cy="3"/>
              </a:xfrm>
              <a:custGeom>
                <a:avLst/>
                <a:gdLst>
                  <a:gd name="T0" fmla="*/ 0 w 1"/>
                  <a:gd name="T1" fmla="*/ 2 h 3"/>
                  <a:gd name="T2" fmla="*/ 0 w 1"/>
                  <a:gd name="T3" fmla="*/ 1 h 3"/>
                  <a:gd name="T4" fmla="*/ 0 w 1"/>
                  <a:gd name="T5" fmla="*/ 0 h 3"/>
                  <a:gd name="T6" fmla="*/ 0 w 1"/>
                  <a:gd name="T7" fmla="*/ 1 h 3"/>
                  <a:gd name="T8" fmla="*/ 1 w 1"/>
                  <a:gd name="T9" fmla="*/ 2 h 3"/>
                  <a:gd name="T10" fmla="*/ 1 w 1"/>
                  <a:gd name="T11" fmla="*/ 3 h 3"/>
                  <a:gd name="T12" fmla="*/ 0 w 1"/>
                  <a:gd name="T13" fmla="*/ 3 h 3"/>
                  <a:gd name="T14" fmla="*/ 0 w 1"/>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2"/>
                    </a:moveTo>
                    <a:lnTo>
                      <a:pt x="0" y="1"/>
                    </a:lnTo>
                    <a:lnTo>
                      <a:pt x="0" y="0"/>
                    </a:lnTo>
                    <a:lnTo>
                      <a:pt x="0" y="1"/>
                    </a:lnTo>
                    <a:lnTo>
                      <a:pt x="1" y="2"/>
                    </a:lnTo>
                    <a:lnTo>
                      <a:pt x="1" y="3"/>
                    </a:lnTo>
                    <a:lnTo>
                      <a:pt x="0" y="3"/>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0" name="Freeform 429"/>
              <p:cNvSpPr>
                <a:spLocks/>
              </p:cNvSpPr>
              <p:nvPr/>
            </p:nvSpPr>
            <p:spPr bwMode="auto">
              <a:xfrm>
                <a:off x="4626" y="192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1" name="Freeform 430"/>
              <p:cNvSpPr>
                <a:spLocks/>
              </p:cNvSpPr>
              <p:nvPr/>
            </p:nvSpPr>
            <p:spPr bwMode="auto">
              <a:xfrm>
                <a:off x="4626" y="192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2" name="Freeform 431"/>
              <p:cNvSpPr>
                <a:spLocks/>
              </p:cNvSpPr>
              <p:nvPr/>
            </p:nvSpPr>
            <p:spPr bwMode="auto">
              <a:xfrm>
                <a:off x="4615" y="1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3" name="Freeform 432"/>
              <p:cNvSpPr>
                <a:spLocks/>
              </p:cNvSpPr>
              <p:nvPr/>
            </p:nvSpPr>
            <p:spPr bwMode="auto">
              <a:xfrm>
                <a:off x="4643" y="1862"/>
                <a:ext cx="349" cy="283"/>
              </a:xfrm>
              <a:custGeom>
                <a:avLst/>
                <a:gdLst>
                  <a:gd name="T0" fmla="*/ 114 w 349"/>
                  <a:gd name="T1" fmla="*/ 22 h 283"/>
                  <a:gd name="T2" fmla="*/ 148 w 349"/>
                  <a:gd name="T3" fmla="*/ 20 h 283"/>
                  <a:gd name="T4" fmla="*/ 176 w 349"/>
                  <a:gd name="T5" fmla="*/ 19 h 283"/>
                  <a:gd name="T6" fmla="*/ 206 w 349"/>
                  <a:gd name="T7" fmla="*/ 17 h 283"/>
                  <a:gd name="T8" fmla="*/ 226 w 349"/>
                  <a:gd name="T9" fmla="*/ 20 h 283"/>
                  <a:gd name="T10" fmla="*/ 233 w 349"/>
                  <a:gd name="T11" fmla="*/ 20 h 283"/>
                  <a:gd name="T12" fmla="*/ 231 w 349"/>
                  <a:gd name="T13" fmla="*/ 9 h 283"/>
                  <a:gd name="T14" fmla="*/ 235 w 349"/>
                  <a:gd name="T15" fmla="*/ 1 h 283"/>
                  <a:gd name="T16" fmla="*/ 245 w 349"/>
                  <a:gd name="T17" fmla="*/ 4 h 283"/>
                  <a:gd name="T18" fmla="*/ 256 w 349"/>
                  <a:gd name="T19" fmla="*/ 7 h 283"/>
                  <a:gd name="T20" fmla="*/ 266 w 349"/>
                  <a:gd name="T21" fmla="*/ 36 h 283"/>
                  <a:gd name="T22" fmla="*/ 275 w 349"/>
                  <a:gd name="T23" fmla="*/ 57 h 283"/>
                  <a:gd name="T24" fmla="*/ 292 w 349"/>
                  <a:gd name="T25" fmla="*/ 84 h 283"/>
                  <a:gd name="T26" fmla="*/ 309 w 349"/>
                  <a:gd name="T27" fmla="*/ 105 h 283"/>
                  <a:gd name="T28" fmla="*/ 313 w 349"/>
                  <a:gd name="T29" fmla="*/ 129 h 283"/>
                  <a:gd name="T30" fmla="*/ 327 w 349"/>
                  <a:gd name="T31" fmla="*/ 153 h 283"/>
                  <a:gd name="T32" fmla="*/ 337 w 349"/>
                  <a:gd name="T33" fmla="*/ 170 h 283"/>
                  <a:gd name="T34" fmla="*/ 346 w 349"/>
                  <a:gd name="T35" fmla="*/ 206 h 283"/>
                  <a:gd name="T36" fmla="*/ 344 w 349"/>
                  <a:gd name="T37" fmla="*/ 239 h 283"/>
                  <a:gd name="T38" fmla="*/ 343 w 349"/>
                  <a:gd name="T39" fmla="*/ 254 h 283"/>
                  <a:gd name="T40" fmla="*/ 345 w 349"/>
                  <a:gd name="T41" fmla="*/ 260 h 283"/>
                  <a:gd name="T42" fmla="*/ 338 w 349"/>
                  <a:gd name="T43" fmla="*/ 277 h 283"/>
                  <a:gd name="T44" fmla="*/ 311 w 349"/>
                  <a:gd name="T45" fmla="*/ 274 h 283"/>
                  <a:gd name="T46" fmla="*/ 302 w 349"/>
                  <a:gd name="T47" fmla="*/ 253 h 283"/>
                  <a:gd name="T48" fmla="*/ 288 w 349"/>
                  <a:gd name="T49" fmla="*/ 243 h 283"/>
                  <a:gd name="T50" fmla="*/ 277 w 349"/>
                  <a:gd name="T51" fmla="*/ 237 h 283"/>
                  <a:gd name="T52" fmla="*/ 263 w 349"/>
                  <a:gd name="T53" fmla="*/ 215 h 283"/>
                  <a:gd name="T54" fmla="*/ 250 w 349"/>
                  <a:gd name="T55" fmla="*/ 207 h 283"/>
                  <a:gd name="T56" fmla="*/ 255 w 349"/>
                  <a:gd name="T57" fmla="*/ 194 h 283"/>
                  <a:gd name="T58" fmla="*/ 250 w 349"/>
                  <a:gd name="T59" fmla="*/ 193 h 283"/>
                  <a:gd name="T60" fmla="*/ 245 w 349"/>
                  <a:gd name="T61" fmla="*/ 197 h 283"/>
                  <a:gd name="T62" fmla="*/ 224 w 349"/>
                  <a:gd name="T63" fmla="*/ 169 h 283"/>
                  <a:gd name="T64" fmla="*/ 232 w 349"/>
                  <a:gd name="T65" fmla="*/ 158 h 283"/>
                  <a:gd name="T66" fmla="*/ 230 w 349"/>
                  <a:gd name="T67" fmla="*/ 150 h 283"/>
                  <a:gd name="T68" fmla="*/ 223 w 349"/>
                  <a:gd name="T69" fmla="*/ 145 h 283"/>
                  <a:gd name="T70" fmla="*/ 227 w 349"/>
                  <a:gd name="T71" fmla="*/ 157 h 283"/>
                  <a:gd name="T72" fmla="*/ 217 w 349"/>
                  <a:gd name="T73" fmla="*/ 144 h 283"/>
                  <a:gd name="T74" fmla="*/ 217 w 349"/>
                  <a:gd name="T75" fmla="*/ 136 h 283"/>
                  <a:gd name="T76" fmla="*/ 219 w 349"/>
                  <a:gd name="T77" fmla="*/ 126 h 283"/>
                  <a:gd name="T78" fmla="*/ 220 w 349"/>
                  <a:gd name="T79" fmla="*/ 118 h 283"/>
                  <a:gd name="T80" fmla="*/ 217 w 349"/>
                  <a:gd name="T81" fmla="*/ 109 h 283"/>
                  <a:gd name="T82" fmla="*/ 216 w 349"/>
                  <a:gd name="T83" fmla="*/ 99 h 283"/>
                  <a:gd name="T84" fmla="*/ 210 w 349"/>
                  <a:gd name="T85" fmla="*/ 91 h 283"/>
                  <a:gd name="T86" fmla="*/ 200 w 349"/>
                  <a:gd name="T87" fmla="*/ 89 h 283"/>
                  <a:gd name="T88" fmla="*/ 193 w 349"/>
                  <a:gd name="T89" fmla="*/ 80 h 283"/>
                  <a:gd name="T90" fmla="*/ 183 w 349"/>
                  <a:gd name="T91" fmla="*/ 73 h 283"/>
                  <a:gd name="T92" fmla="*/ 173 w 349"/>
                  <a:gd name="T93" fmla="*/ 63 h 283"/>
                  <a:gd name="T94" fmla="*/ 164 w 349"/>
                  <a:gd name="T95" fmla="*/ 53 h 283"/>
                  <a:gd name="T96" fmla="*/ 151 w 349"/>
                  <a:gd name="T97" fmla="*/ 49 h 283"/>
                  <a:gd name="T98" fmla="*/ 142 w 349"/>
                  <a:gd name="T99" fmla="*/ 52 h 283"/>
                  <a:gd name="T100" fmla="*/ 139 w 349"/>
                  <a:gd name="T101" fmla="*/ 61 h 283"/>
                  <a:gd name="T102" fmla="*/ 127 w 349"/>
                  <a:gd name="T103" fmla="*/ 71 h 283"/>
                  <a:gd name="T104" fmla="*/ 103 w 349"/>
                  <a:gd name="T105" fmla="*/ 76 h 283"/>
                  <a:gd name="T106" fmla="*/ 93 w 349"/>
                  <a:gd name="T107" fmla="*/ 63 h 283"/>
                  <a:gd name="T108" fmla="*/ 73 w 349"/>
                  <a:gd name="T109" fmla="*/ 51 h 283"/>
                  <a:gd name="T110" fmla="*/ 49 w 349"/>
                  <a:gd name="T111" fmla="*/ 47 h 283"/>
                  <a:gd name="T112" fmla="*/ 17 w 349"/>
                  <a:gd name="T113" fmla="*/ 53 h 283"/>
                  <a:gd name="T114" fmla="*/ 12 w 349"/>
                  <a:gd name="T115" fmla="*/ 47 h 283"/>
                  <a:gd name="T116" fmla="*/ 8 w 349"/>
                  <a:gd name="T117" fmla="*/ 35 h 283"/>
                  <a:gd name="T118" fmla="*/ 0 w 349"/>
                  <a:gd name="T119" fmla="*/ 26 h 283"/>
                  <a:gd name="T120" fmla="*/ 16 w 349"/>
                  <a:gd name="T121" fmla="*/ 20 h 283"/>
                  <a:gd name="T122" fmla="*/ 46 w 349"/>
                  <a:gd name="T123" fmla="*/ 1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83">
                    <a:moveTo>
                      <a:pt x="107" y="10"/>
                    </a:moveTo>
                    <a:lnTo>
                      <a:pt x="108" y="10"/>
                    </a:lnTo>
                    <a:lnTo>
                      <a:pt x="108" y="10"/>
                    </a:lnTo>
                    <a:lnTo>
                      <a:pt x="107" y="10"/>
                    </a:lnTo>
                    <a:lnTo>
                      <a:pt x="108" y="11"/>
                    </a:lnTo>
                    <a:lnTo>
                      <a:pt x="109" y="11"/>
                    </a:lnTo>
                    <a:lnTo>
                      <a:pt x="109" y="12"/>
                    </a:lnTo>
                    <a:lnTo>
                      <a:pt x="109" y="12"/>
                    </a:lnTo>
                    <a:lnTo>
                      <a:pt x="109" y="12"/>
                    </a:lnTo>
                    <a:lnTo>
                      <a:pt x="109" y="13"/>
                    </a:lnTo>
                    <a:lnTo>
                      <a:pt x="110" y="13"/>
                    </a:lnTo>
                    <a:lnTo>
                      <a:pt x="111" y="14"/>
                    </a:lnTo>
                    <a:lnTo>
                      <a:pt x="112" y="14"/>
                    </a:lnTo>
                    <a:lnTo>
                      <a:pt x="112" y="15"/>
                    </a:lnTo>
                    <a:lnTo>
                      <a:pt x="111" y="15"/>
                    </a:lnTo>
                    <a:lnTo>
                      <a:pt x="112" y="15"/>
                    </a:lnTo>
                    <a:lnTo>
                      <a:pt x="112" y="16"/>
                    </a:lnTo>
                    <a:lnTo>
                      <a:pt x="112" y="17"/>
                    </a:lnTo>
                    <a:lnTo>
                      <a:pt x="112" y="17"/>
                    </a:lnTo>
                    <a:lnTo>
                      <a:pt x="112" y="17"/>
                    </a:lnTo>
                    <a:lnTo>
                      <a:pt x="112" y="17"/>
                    </a:lnTo>
                    <a:lnTo>
                      <a:pt x="112" y="18"/>
                    </a:lnTo>
                    <a:lnTo>
                      <a:pt x="112" y="19"/>
                    </a:lnTo>
                    <a:lnTo>
                      <a:pt x="112" y="19"/>
                    </a:lnTo>
                    <a:lnTo>
                      <a:pt x="112" y="20"/>
                    </a:lnTo>
                    <a:lnTo>
                      <a:pt x="112" y="20"/>
                    </a:lnTo>
                    <a:lnTo>
                      <a:pt x="112" y="20"/>
                    </a:lnTo>
                    <a:lnTo>
                      <a:pt x="112" y="21"/>
                    </a:lnTo>
                    <a:lnTo>
                      <a:pt x="113" y="21"/>
                    </a:lnTo>
                    <a:lnTo>
                      <a:pt x="114" y="21"/>
                    </a:lnTo>
                    <a:lnTo>
                      <a:pt x="114" y="22"/>
                    </a:lnTo>
                    <a:lnTo>
                      <a:pt x="115" y="22"/>
                    </a:lnTo>
                    <a:lnTo>
                      <a:pt x="115" y="23"/>
                    </a:lnTo>
                    <a:lnTo>
                      <a:pt x="115" y="23"/>
                    </a:lnTo>
                    <a:lnTo>
                      <a:pt x="116" y="23"/>
                    </a:lnTo>
                    <a:lnTo>
                      <a:pt x="117" y="23"/>
                    </a:lnTo>
                    <a:lnTo>
                      <a:pt x="117" y="23"/>
                    </a:lnTo>
                    <a:lnTo>
                      <a:pt x="118" y="23"/>
                    </a:lnTo>
                    <a:lnTo>
                      <a:pt x="118" y="23"/>
                    </a:lnTo>
                    <a:lnTo>
                      <a:pt x="120" y="23"/>
                    </a:lnTo>
                    <a:lnTo>
                      <a:pt x="122" y="23"/>
                    </a:lnTo>
                    <a:lnTo>
                      <a:pt x="124" y="23"/>
                    </a:lnTo>
                    <a:lnTo>
                      <a:pt x="124" y="22"/>
                    </a:lnTo>
                    <a:lnTo>
                      <a:pt x="125" y="22"/>
                    </a:lnTo>
                    <a:lnTo>
                      <a:pt x="126" y="22"/>
                    </a:lnTo>
                    <a:lnTo>
                      <a:pt x="127" y="22"/>
                    </a:lnTo>
                    <a:lnTo>
                      <a:pt x="128" y="22"/>
                    </a:lnTo>
                    <a:lnTo>
                      <a:pt x="130" y="22"/>
                    </a:lnTo>
                    <a:lnTo>
                      <a:pt x="131" y="22"/>
                    </a:lnTo>
                    <a:lnTo>
                      <a:pt x="133" y="22"/>
                    </a:lnTo>
                    <a:lnTo>
                      <a:pt x="133" y="22"/>
                    </a:lnTo>
                    <a:lnTo>
                      <a:pt x="135" y="21"/>
                    </a:lnTo>
                    <a:lnTo>
                      <a:pt x="138" y="21"/>
                    </a:lnTo>
                    <a:lnTo>
                      <a:pt x="139" y="21"/>
                    </a:lnTo>
                    <a:lnTo>
                      <a:pt x="139" y="21"/>
                    </a:lnTo>
                    <a:lnTo>
                      <a:pt x="139" y="21"/>
                    </a:lnTo>
                    <a:lnTo>
                      <a:pt x="140" y="21"/>
                    </a:lnTo>
                    <a:lnTo>
                      <a:pt x="142" y="21"/>
                    </a:lnTo>
                    <a:lnTo>
                      <a:pt x="145" y="20"/>
                    </a:lnTo>
                    <a:lnTo>
                      <a:pt x="146" y="20"/>
                    </a:lnTo>
                    <a:lnTo>
                      <a:pt x="147" y="20"/>
                    </a:lnTo>
                    <a:lnTo>
                      <a:pt x="148" y="20"/>
                    </a:lnTo>
                    <a:lnTo>
                      <a:pt x="148" y="20"/>
                    </a:lnTo>
                    <a:lnTo>
                      <a:pt x="149" y="20"/>
                    </a:lnTo>
                    <a:lnTo>
                      <a:pt x="150" y="20"/>
                    </a:lnTo>
                    <a:lnTo>
                      <a:pt x="151" y="20"/>
                    </a:lnTo>
                    <a:lnTo>
                      <a:pt x="151" y="20"/>
                    </a:lnTo>
                    <a:lnTo>
                      <a:pt x="152" y="20"/>
                    </a:lnTo>
                    <a:lnTo>
                      <a:pt x="153" y="20"/>
                    </a:lnTo>
                    <a:lnTo>
                      <a:pt x="154" y="20"/>
                    </a:lnTo>
                    <a:lnTo>
                      <a:pt x="154" y="20"/>
                    </a:lnTo>
                    <a:lnTo>
                      <a:pt x="155" y="20"/>
                    </a:lnTo>
                    <a:lnTo>
                      <a:pt x="156" y="20"/>
                    </a:lnTo>
                    <a:lnTo>
                      <a:pt x="157" y="20"/>
                    </a:lnTo>
                    <a:lnTo>
                      <a:pt x="157" y="20"/>
                    </a:lnTo>
                    <a:lnTo>
                      <a:pt x="158" y="20"/>
                    </a:lnTo>
                    <a:lnTo>
                      <a:pt x="159" y="20"/>
                    </a:lnTo>
                    <a:lnTo>
                      <a:pt x="160" y="20"/>
                    </a:lnTo>
                    <a:lnTo>
                      <a:pt x="161" y="20"/>
                    </a:lnTo>
                    <a:lnTo>
                      <a:pt x="162" y="20"/>
                    </a:lnTo>
                    <a:lnTo>
                      <a:pt x="163" y="20"/>
                    </a:lnTo>
                    <a:lnTo>
                      <a:pt x="163" y="20"/>
                    </a:lnTo>
                    <a:lnTo>
                      <a:pt x="163" y="20"/>
                    </a:lnTo>
                    <a:lnTo>
                      <a:pt x="164" y="20"/>
                    </a:lnTo>
                    <a:lnTo>
                      <a:pt x="166" y="20"/>
                    </a:lnTo>
                    <a:lnTo>
                      <a:pt x="166" y="20"/>
                    </a:lnTo>
                    <a:lnTo>
                      <a:pt x="166" y="20"/>
                    </a:lnTo>
                    <a:lnTo>
                      <a:pt x="172" y="20"/>
                    </a:lnTo>
                    <a:lnTo>
                      <a:pt x="172" y="20"/>
                    </a:lnTo>
                    <a:lnTo>
                      <a:pt x="173" y="19"/>
                    </a:lnTo>
                    <a:lnTo>
                      <a:pt x="174" y="19"/>
                    </a:lnTo>
                    <a:lnTo>
                      <a:pt x="175" y="19"/>
                    </a:lnTo>
                    <a:lnTo>
                      <a:pt x="176" y="19"/>
                    </a:lnTo>
                    <a:lnTo>
                      <a:pt x="177" y="19"/>
                    </a:lnTo>
                    <a:lnTo>
                      <a:pt x="178" y="19"/>
                    </a:lnTo>
                    <a:lnTo>
                      <a:pt x="178" y="19"/>
                    </a:lnTo>
                    <a:lnTo>
                      <a:pt x="178" y="19"/>
                    </a:lnTo>
                    <a:lnTo>
                      <a:pt x="179" y="19"/>
                    </a:lnTo>
                    <a:lnTo>
                      <a:pt x="180" y="19"/>
                    </a:lnTo>
                    <a:lnTo>
                      <a:pt x="181" y="19"/>
                    </a:lnTo>
                    <a:lnTo>
                      <a:pt x="182" y="19"/>
                    </a:lnTo>
                    <a:lnTo>
                      <a:pt x="184" y="18"/>
                    </a:lnTo>
                    <a:lnTo>
                      <a:pt x="184" y="18"/>
                    </a:lnTo>
                    <a:lnTo>
                      <a:pt x="186" y="18"/>
                    </a:lnTo>
                    <a:lnTo>
                      <a:pt x="187" y="18"/>
                    </a:lnTo>
                    <a:lnTo>
                      <a:pt x="187" y="18"/>
                    </a:lnTo>
                    <a:lnTo>
                      <a:pt x="188" y="18"/>
                    </a:lnTo>
                    <a:lnTo>
                      <a:pt x="189" y="18"/>
                    </a:lnTo>
                    <a:lnTo>
                      <a:pt x="189" y="18"/>
                    </a:lnTo>
                    <a:lnTo>
                      <a:pt x="190" y="18"/>
                    </a:lnTo>
                    <a:lnTo>
                      <a:pt x="191" y="18"/>
                    </a:lnTo>
                    <a:lnTo>
                      <a:pt x="191" y="18"/>
                    </a:lnTo>
                    <a:lnTo>
                      <a:pt x="192" y="18"/>
                    </a:lnTo>
                    <a:lnTo>
                      <a:pt x="194" y="17"/>
                    </a:lnTo>
                    <a:lnTo>
                      <a:pt x="194" y="17"/>
                    </a:lnTo>
                    <a:lnTo>
                      <a:pt x="195" y="17"/>
                    </a:lnTo>
                    <a:lnTo>
                      <a:pt x="197" y="17"/>
                    </a:lnTo>
                    <a:lnTo>
                      <a:pt x="198" y="17"/>
                    </a:lnTo>
                    <a:lnTo>
                      <a:pt x="200" y="17"/>
                    </a:lnTo>
                    <a:lnTo>
                      <a:pt x="203" y="17"/>
                    </a:lnTo>
                    <a:lnTo>
                      <a:pt x="203" y="17"/>
                    </a:lnTo>
                    <a:lnTo>
                      <a:pt x="205" y="17"/>
                    </a:lnTo>
                    <a:lnTo>
                      <a:pt x="206" y="17"/>
                    </a:lnTo>
                    <a:lnTo>
                      <a:pt x="206" y="17"/>
                    </a:lnTo>
                    <a:lnTo>
                      <a:pt x="208" y="17"/>
                    </a:lnTo>
                    <a:lnTo>
                      <a:pt x="209" y="17"/>
                    </a:lnTo>
                    <a:lnTo>
                      <a:pt x="209" y="17"/>
                    </a:lnTo>
                    <a:lnTo>
                      <a:pt x="210" y="17"/>
                    </a:lnTo>
                    <a:lnTo>
                      <a:pt x="211" y="17"/>
                    </a:lnTo>
                    <a:lnTo>
                      <a:pt x="211" y="17"/>
                    </a:lnTo>
                    <a:lnTo>
                      <a:pt x="211" y="16"/>
                    </a:lnTo>
                    <a:lnTo>
                      <a:pt x="211" y="17"/>
                    </a:lnTo>
                    <a:lnTo>
                      <a:pt x="211" y="16"/>
                    </a:lnTo>
                    <a:lnTo>
                      <a:pt x="212" y="16"/>
                    </a:lnTo>
                    <a:lnTo>
                      <a:pt x="213" y="16"/>
                    </a:lnTo>
                    <a:lnTo>
                      <a:pt x="214" y="16"/>
                    </a:lnTo>
                    <a:lnTo>
                      <a:pt x="215" y="16"/>
                    </a:lnTo>
                    <a:lnTo>
                      <a:pt x="215" y="16"/>
                    </a:lnTo>
                    <a:lnTo>
                      <a:pt x="217" y="16"/>
                    </a:lnTo>
                    <a:lnTo>
                      <a:pt x="222" y="15"/>
                    </a:lnTo>
                    <a:lnTo>
                      <a:pt x="223" y="15"/>
                    </a:lnTo>
                    <a:lnTo>
                      <a:pt x="225" y="15"/>
                    </a:lnTo>
                    <a:lnTo>
                      <a:pt x="224" y="15"/>
                    </a:lnTo>
                    <a:lnTo>
                      <a:pt x="224" y="16"/>
                    </a:lnTo>
                    <a:lnTo>
                      <a:pt x="224" y="16"/>
                    </a:lnTo>
                    <a:lnTo>
                      <a:pt x="224" y="16"/>
                    </a:lnTo>
                    <a:lnTo>
                      <a:pt x="224" y="17"/>
                    </a:lnTo>
                    <a:lnTo>
                      <a:pt x="224" y="17"/>
                    </a:lnTo>
                    <a:lnTo>
                      <a:pt x="224" y="17"/>
                    </a:lnTo>
                    <a:lnTo>
                      <a:pt x="224" y="17"/>
                    </a:lnTo>
                    <a:lnTo>
                      <a:pt x="224" y="18"/>
                    </a:lnTo>
                    <a:lnTo>
                      <a:pt x="225" y="19"/>
                    </a:lnTo>
                    <a:lnTo>
                      <a:pt x="226" y="19"/>
                    </a:lnTo>
                    <a:lnTo>
                      <a:pt x="226" y="20"/>
                    </a:lnTo>
                    <a:lnTo>
                      <a:pt x="226" y="20"/>
                    </a:lnTo>
                    <a:lnTo>
                      <a:pt x="226" y="20"/>
                    </a:lnTo>
                    <a:lnTo>
                      <a:pt x="226" y="21"/>
                    </a:lnTo>
                    <a:lnTo>
                      <a:pt x="226" y="22"/>
                    </a:lnTo>
                    <a:lnTo>
                      <a:pt x="226" y="23"/>
                    </a:lnTo>
                    <a:lnTo>
                      <a:pt x="227" y="23"/>
                    </a:lnTo>
                    <a:lnTo>
                      <a:pt x="227" y="23"/>
                    </a:lnTo>
                    <a:lnTo>
                      <a:pt x="227" y="24"/>
                    </a:lnTo>
                    <a:lnTo>
                      <a:pt x="227" y="24"/>
                    </a:lnTo>
                    <a:lnTo>
                      <a:pt x="227" y="25"/>
                    </a:lnTo>
                    <a:lnTo>
                      <a:pt x="227" y="24"/>
                    </a:lnTo>
                    <a:lnTo>
                      <a:pt x="227" y="25"/>
                    </a:lnTo>
                    <a:lnTo>
                      <a:pt x="227" y="26"/>
                    </a:lnTo>
                    <a:lnTo>
                      <a:pt x="228" y="26"/>
                    </a:lnTo>
                    <a:lnTo>
                      <a:pt x="229" y="25"/>
                    </a:lnTo>
                    <a:lnTo>
                      <a:pt x="230" y="25"/>
                    </a:lnTo>
                    <a:lnTo>
                      <a:pt x="230" y="25"/>
                    </a:lnTo>
                    <a:lnTo>
                      <a:pt x="230" y="24"/>
                    </a:lnTo>
                    <a:lnTo>
                      <a:pt x="231" y="25"/>
                    </a:lnTo>
                    <a:lnTo>
                      <a:pt x="232" y="25"/>
                    </a:lnTo>
                    <a:lnTo>
                      <a:pt x="233" y="25"/>
                    </a:lnTo>
                    <a:lnTo>
                      <a:pt x="233" y="25"/>
                    </a:lnTo>
                    <a:lnTo>
                      <a:pt x="233" y="24"/>
                    </a:lnTo>
                    <a:lnTo>
                      <a:pt x="233" y="24"/>
                    </a:lnTo>
                    <a:lnTo>
                      <a:pt x="233" y="23"/>
                    </a:lnTo>
                    <a:lnTo>
                      <a:pt x="233" y="23"/>
                    </a:lnTo>
                    <a:lnTo>
                      <a:pt x="233" y="23"/>
                    </a:lnTo>
                    <a:lnTo>
                      <a:pt x="233" y="23"/>
                    </a:lnTo>
                    <a:lnTo>
                      <a:pt x="233" y="22"/>
                    </a:lnTo>
                    <a:lnTo>
                      <a:pt x="233" y="21"/>
                    </a:lnTo>
                    <a:lnTo>
                      <a:pt x="233" y="20"/>
                    </a:lnTo>
                    <a:lnTo>
                      <a:pt x="233" y="20"/>
                    </a:lnTo>
                    <a:lnTo>
                      <a:pt x="233" y="20"/>
                    </a:lnTo>
                    <a:lnTo>
                      <a:pt x="233" y="20"/>
                    </a:lnTo>
                    <a:lnTo>
                      <a:pt x="233" y="20"/>
                    </a:lnTo>
                    <a:lnTo>
                      <a:pt x="233" y="19"/>
                    </a:lnTo>
                    <a:lnTo>
                      <a:pt x="233" y="18"/>
                    </a:lnTo>
                    <a:lnTo>
                      <a:pt x="233" y="17"/>
                    </a:lnTo>
                    <a:lnTo>
                      <a:pt x="233" y="17"/>
                    </a:lnTo>
                    <a:lnTo>
                      <a:pt x="233" y="17"/>
                    </a:lnTo>
                    <a:lnTo>
                      <a:pt x="233" y="17"/>
                    </a:lnTo>
                    <a:lnTo>
                      <a:pt x="233" y="16"/>
                    </a:lnTo>
                    <a:lnTo>
                      <a:pt x="233" y="17"/>
                    </a:lnTo>
                    <a:lnTo>
                      <a:pt x="233" y="16"/>
                    </a:lnTo>
                    <a:lnTo>
                      <a:pt x="233" y="15"/>
                    </a:lnTo>
                    <a:lnTo>
                      <a:pt x="233" y="14"/>
                    </a:lnTo>
                    <a:lnTo>
                      <a:pt x="233" y="13"/>
                    </a:lnTo>
                    <a:lnTo>
                      <a:pt x="233" y="14"/>
                    </a:lnTo>
                    <a:lnTo>
                      <a:pt x="233" y="13"/>
                    </a:lnTo>
                    <a:lnTo>
                      <a:pt x="233" y="13"/>
                    </a:lnTo>
                    <a:lnTo>
                      <a:pt x="233" y="13"/>
                    </a:lnTo>
                    <a:lnTo>
                      <a:pt x="233" y="12"/>
                    </a:lnTo>
                    <a:lnTo>
                      <a:pt x="233" y="12"/>
                    </a:lnTo>
                    <a:lnTo>
                      <a:pt x="233" y="12"/>
                    </a:lnTo>
                    <a:lnTo>
                      <a:pt x="233" y="11"/>
                    </a:lnTo>
                    <a:lnTo>
                      <a:pt x="232" y="12"/>
                    </a:lnTo>
                    <a:lnTo>
                      <a:pt x="233" y="12"/>
                    </a:lnTo>
                    <a:lnTo>
                      <a:pt x="232" y="12"/>
                    </a:lnTo>
                    <a:lnTo>
                      <a:pt x="232" y="11"/>
                    </a:lnTo>
                    <a:lnTo>
                      <a:pt x="232" y="10"/>
                    </a:lnTo>
                    <a:lnTo>
                      <a:pt x="231" y="10"/>
                    </a:lnTo>
                    <a:lnTo>
                      <a:pt x="231" y="10"/>
                    </a:lnTo>
                    <a:lnTo>
                      <a:pt x="231" y="9"/>
                    </a:lnTo>
                    <a:lnTo>
                      <a:pt x="231" y="8"/>
                    </a:lnTo>
                    <a:lnTo>
                      <a:pt x="231" y="7"/>
                    </a:lnTo>
                    <a:lnTo>
                      <a:pt x="231" y="7"/>
                    </a:lnTo>
                    <a:lnTo>
                      <a:pt x="231" y="6"/>
                    </a:lnTo>
                    <a:lnTo>
                      <a:pt x="230" y="6"/>
                    </a:lnTo>
                    <a:lnTo>
                      <a:pt x="231" y="6"/>
                    </a:lnTo>
                    <a:lnTo>
                      <a:pt x="230" y="6"/>
                    </a:lnTo>
                    <a:lnTo>
                      <a:pt x="231" y="5"/>
                    </a:lnTo>
                    <a:lnTo>
                      <a:pt x="230" y="5"/>
                    </a:lnTo>
                    <a:lnTo>
                      <a:pt x="231" y="4"/>
                    </a:lnTo>
                    <a:lnTo>
                      <a:pt x="232" y="4"/>
                    </a:lnTo>
                    <a:lnTo>
                      <a:pt x="232" y="4"/>
                    </a:lnTo>
                    <a:lnTo>
                      <a:pt x="231" y="4"/>
                    </a:lnTo>
                    <a:lnTo>
                      <a:pt x="232" y="4"/>
                    </a:lnTo>
                    <a:lnTo>
                      <a:pt x="231" y="4"/>
                    </a:lnTo>
                    <a:lnTo>
                      <a:pt x="231" y="3"/>
                    </a:lnTo>
                    <a:lnTo>
                      <a:pt x="232" y="3"/>
                    </a:lnTo>
                    <a:lnTo>
                      <a:pt x="233" y="3"/>
                    </a:lnTo>
                    <a:lnTo>
                      <a:pt x="233" y="4"/>
                    </a:lnTo>
                    <a:lnTo>
                      <a:pt x="233" y="4"/>
                    </a:lnTo>
                    <a:lnTo>
                      <a:pt x="233" y="3"/>
                    </a:lnTo>
                    <a:lnTo>
                      <a:pt x="233" y="3"/>
                    </a:lnTo>
                    <a:lnTo>
                      <a:pt x="233" y="2"/>
                    </a:lnTo>
                    <a:lnTo>
                      <a:pt x="233" y="2"/>
                    </a:lnTo>
                    <a:lnTo>
                      <a:pt x="233" y="1"/>
                    </a:lnTo>
                    <a:lnTo>
                      <a:pt x="233" y="1"/>
                    </a:lnTo>
                    <a:lnTo>
                      <a:pt x="233" y="1"/>
                    </a:lnTo>
                    <a:lnTo>
                      <a:pt x="233" y="1"/>
                    </a:lnTo>
                    <a:lnTo>
                      <a:pt x="233" y="1"/>
                    </a:lnTo>
                    <a:lnTo>
                      <a:pt x="234" y="1"/>
                    </a:lnTo>
                    <a:lnTo>
                      <a:pt x="235" y="1"/>
                    </a:lnTo>
                    <a:lnTo>
                      <a:pt x="235" y="1"/>
                    </a:lnTo>
                    <a:lnTo>
                      <a:pt x="235" y="1"/>
                    </a:lnTo>
                    <a:lnTo>
                      <a:pt x="236" y="1"/>
                    </a:lnTo>
                    <a:lnTo>
                      <a:pt x="236" y="1"/>
                    </a:lnTo>
                    <a:lnTo>
                      <a:pt x="236" y="0"/>
                    </a:lnTo>
                    <a:lnTo>
                      <a:pt x="236" y="1"/>
                    </a:lnTo>
                    <a:lnTo>
                      <a:pt x="236" y="1"/>
                    </a:lnTo>
                    <a:lnTo>
                      <a:pt x="237" y="1"/>
                    </a:lnTo>
                    <a:lnTo>
                      <a:pt x="238" y="2"/>
                    </a:lnTo>
                    <a:lnTo>
                      <a:pt x="239" y="1"/>
                    </a:lnTo>
                    <a:lnTo>
                      <a:pt x="239" y="2"/>
                    </a:lnTo>
                    <a:lnTo>
                      <a:pt x="239" y="2"/>
                    </a:lnTo>
                    <a:lnTo>
                      <a:pt x="239" y="2"/>
                    </a:lnTo>
                    <a:lnTo>
                      <a:pt x="239" y="1"/>
                    </a:lnTo>
                    <a:lnTo>
                      <a:pt x="240" y="2"/>
                    </a:lnTo>
                    <a:lnTo>
                      <a:pt x="240" y="1"/>
                    </a:lnTo>
                    <a:lnTo>
                      <a:pt x="240" y="2"/>
                    </a:lnTo>
                    <a:lnTo>
                      <a:pt x="241" y="2"/>
                    </a:lnTo>
                    <a:lnTo>
                      <a:pt x="241" y="3"/>
                    </a:lnTo>
                    <a:lnTo>
                      <a:pt x="242" y="3"/>
                    </a:lnTo>
                    <a:lnTo>
                      <a:pt x="242" y="2"/>
                    </a:lnTo>
                    <a:lnTo>
                      <a:pt x="242" y="2"/>
                    </a:lnTo>
                    <a:lnTo>
                      <a:pt x="243" y="3"/>
                    </a:lnTo>
                    <a:lnTo>
                      <a:pt x="244" y="3"/>
                    </a:lnTo>
                    <a:lnTo>
                      <a:pt x="243" y="3"/>
                    </a:lnTo>
                    <a:lnTo>
                      <a:pt x="243" y="4"/>
                    </a:lnTo>
                    <a:lnTo>
                      <a:pt x="244" y="4"/>
                    </a:lnTo>
                    <a:lnTo>
                      <a:pt x="245" y="4"/>
                    </a:lnTo>
                    <a:lnTo>
                      <a:pt x="245" y="3"/>
                    </a:lnTo>
                    <a:lnTo>
                      <a:pt x="245" y="4"/>
                    </a:lnTo>
                    <a:lnTo>
                      <a:pt x="245" y="4"/>
                    </a:lnTo>
                    <a:lnTo>
                      <a:pt x="246" y="4"/>
                    </a:lnTo>
                    <a:lnTo>
                      <a:pt x="245" y="3"/>
                    </a:lnTo>
                    <a:lnTo>
                      <a:pt x="246" y="3"/>
                    </a:lnTo>
                    <a:lnTo>
                      <a:pt x="247" y="4"/>
                    </a:lnTo>
                    <a:lnTo>
                      <a:pt x="248" y="4"/>
                    </a:lnTo>
                    <a:lnTo>
                      <a:pt x="248" y="4"/>
                    </a:lnTo>
                    <a:lnTo>
                      <a:pt x="248" y="4"/>
                    </a:lnTo>
                    <a:lnTo>
                      <a:pt x="248" y="4"/>
                    </a:lnTo>
                    <a:lnTo>
                      <a:pt x="248" y="4"/>
                    </a:lnTo>
                    <a:lnTo>
                      <a:pt x="249" y="4"/>
                    </a:lnTo>
                    <a:lnTo>
                      <a:pt x="249" y="4"/>
                    </a:lnTo>
                    <a:lnTo>
                      <a:pt x="249" y="4"/>
                    </a:lnTo>
                    <a:lnTo>
                      <a:pt x="250" y="4"/>
                    </a:lnTo>
                    <a:lnTo>
                      <a:pt x="250" y="4"/>
                    </a:lnTo>
                    <a:lnTo>
                      <a:pt x="250" y="4"/>
                    </a:lnTo>
                    <a:lnTo>
                      <a:pt x="251" y="4"/>
                    </a:lnTo>
                    <a:lnTo>
                      <a:pt x="251" y="4"/>
                    </a:lnTo>
                    <a:lnTo>
                      <a:pt x="251" y="4"/>
                    </a:lnTo>
                    <a:lnTo>
                      <a:pt x="251" y="4"/>
                    </a:lnTo>
                    <a:lnTo>
                      <a:pt x="252" y="4"/>
                    </a:lnTo>
                    <a:lnTo>
                      <a:pt x="254" y="3"/>
                    </a:lnTo>
                    <a:lnTo>
                      <a:pt x="254" y="4"/>
                    </a:lnTo>
                    <a:lnTo>
                      <a:pt x="255" y="4"/>
                    </a:lnTo>
                    <a:lnTo>
                      <a:pt x="255" y="4"/>
                    </a:lnTo>
                    <a:lnTo>
                      <a:pt x="256" y="4"/>
                    </a:lnTo>
                    <a:lnTo>
                      <a:pt x="256" y="4"/>
                    </a:lnTo>
                    <a:lnTo>
                      <a:pt x="256" y="4"/>
                    </a:lnTo>
                    <a:lnTo>
                      <a:pt x="256" y="5"/>
                    </a:lnTo>
                    <a:lnTo>
                      <a:pt x="256" y="6"/>
                    </a:lnTo>
                    <a:lnTo>
                      <a:pt x="256" y="7"/>
                    </a:lnTo>
                    <a:lnTo>
                      <a:pt x="256" y="7"/>
                    </a:lnTo>
                    <a:lnTo>
                      <a:pt x="256" y="9"/>
                    </a:lnTo>
                    <a:lnTo>
                      <a:pt x="256" y="10"/>
                    </a:lnTo>
                    <a:lnTo>
                      <a:pt x="257" y="11"/>
                    </a:lnTo>
                    <a:lnTo>
                      <a:pt x="257" y="12"/>
                    </a:lnTo>
                    <a:lnTo>
                      <a:pt x="257" y="12"/>
                    </a:lnTo>
                    <a:lnTo>
                      <a:pt x="257" y="12"/>
                    </a:lnTo>
                    <a:lnTo>
                      <a:pt x="257" y="12"/>
                    </a:lnTo>
                    <a:lnTo>
                      <a:pt x="257" y="13"/>
                    </a:lnTo>
                    <a:lnTo>
                      <a:pt x="257" y="14"/>
                    </a:lnTo>
                    <a:lnTo>
                      <a:pt x="258" y="14"/>
                    </a:lnTo>
                    <a:lnTo>
                      <a:pt x="259" y="18"/>
                    </a:lnTo>
                    <a:lnTo>
                      <a:pt x="260" y="18"/>
                    </a:lnTo>
                    <a:lnTo>
                      <a:pt x="259" y="18"/>
                    </a:lnTo>
                    <a:lnTo>
                      <a:pt x="260" y="20"/>
                    </a:lnTo>
                    <a:lnTo>
                      <a:pt x="260" y="19"/>
                    </a:lnTo>
                    <a:lnTo>
                      <a:pt x="261" y="26"/>
                    </a:lnTo>
                    <a:lnTo>
                      <a:pt x="262" y="27"/>
                    </a:lnTo>
                    <a:lnTo>
                      <a:pt x="263" y="29"/>
                    </a:lnTo>
                    <a:lnTo>
                      <a:pt x="263" y="30"/>
                    </a:lnTo>
                    <a:lnTo>
                      <a:pt x="263" y="30"/>
                    </a:lnTo>
                    <a:lnTo>
                      <a:pt x="263" y="31"/>
                    </a:lnTo>
                    <a:lnTo>
                      <a:pt x="263" y="32"/>
                    </a:lnTo>
                    <a:lnTo>
                      <a:pt x="264" y="32"/>
                    </a:lnTo>
                    <a:lnTo>
                      <a:pt x="264" y="33"/>
                    </a:lnTo>
                    <a:lnTo>
                      <a:pt x="264" y="34"/>
                    </a:lnTo>
                    <a:lnTo>
                      <a:pt x="265" y="34"/>
                    </a:lnTo>
                    <a:lnTo>
                      <a:pt x="265" y="35"/>
                    </a:lnTo>
                    <a:lnTo>
                      <a:pt x="265" y="35"/>
                    </a:lnTo>
                    <a:lnTo>
                      <a:pt x="265" y="35"/>
                    </a:lnTo>
                    <a:lnTo>
                      <a:pt x="266" y="35"/>
                    </a:lnTo>
                    <a:lnTo>
                      <a:pt x="266" y="36"/>
                    </a:lnTo>
                    <a:lnTo>
                      <a:pt x="266" y="37"/>
                    </a:lnTo>
                    <a:lnTo>
                      <a:pt x="266" y="38"/>
                    </a:lnTo>
                    <a:lnTo>
                      <a:pt x="266" y="38"/>
                    </a:lnTo>
                    <a:lnTo>
                      <a:pt x="266" y="40"/>
                    </a:lnTo>
                    <a:lnTo>
                      <a:pt x="267" y="41"/>
                    </a:lnTo>
                    <a:lnTo>
                      <a:pt x="267" y="41"/>
                    </a:lnTo>
                    <a:lnTo>
                      <a:pt x="267" y="42"/>
                    </a:lnTo>
                    <a:lnTo>
                      <a:pt x="268" y="42"/>
                    </a:lnTo>
                    <a:lnTo>
                      <a:pt x="268" y="42"/>
                    </a:lnTo>
                    <a:lnTo>
                      <a:pt x="269" y="42"/>
                    </a:lnTo>
                    <a:lnTo>
                      <a:pt x="269" y="43"/>
                    </a:lnTo>
                    <a:lnTo>
                      <a:pt x="269" y="44"/>
                    </a:lnTo>
                    <a:lnTo>
                      <a:pt x="269" y="46"/>
                    </a:lnTo>
                    <a:lnTo>
                      <a:pt x="270" y="47"/>
                    </a:lnTo>
                    <a:lnTo>
                      <a:pt x="270" y="48"/>
                    </a:lnTo>
                    <a:lnTo>
                      <a:pt x="270" y="49"/>
                    </a:lnTo>
                    <a:lnTo>
                      <a:pt x="271" y="49"/>
                    </a:lnTo>
                    <a:lnTo>
                      <a:pt x="271" y="50"/>
                    </a:lnTo>
                    <a:lnTo>
                      <a:pt x="272" y="50"/>
                    </a:lnTo>
                    <a:lnTo>
                      <a:pt x="272" y="51"/>
                    </a:lnTo>
                    <a:lnTo>
                      <a:pt x="272" y="51"/>
                    </a:lnTo>
                    <a:lnTo>
                      <a:pt x="272" y="52"/>
                    </a:lnTo>
                    <a:lnTo>
                      <a:pt x="272" y="53"/>
                    </a:lnTo>
                    <a:lnTo>
                      <a:pt x="272" y="53"/>
                    </a:lnTo>
                    <a:lnTo>
                      <a:pt x="273" y="54"/>
                    </a:lnTo>
                    <a:lnTo>
                      <a:pt x="273" y="55"/>
                    </a:lnTo>
                    <a:lnTo>
                      <a:pt x="274" y="56"/>
                    </a:lnTo>
                    <a:lnTo>
                      <a:pt x="274" y="56"/>
                    </a:lnTo>
                    <a:lnTo>
                      <a:pt x="275" y="57"/>
                    </a:lnTo>
                    <a:lnTo>
                      <a:pt x="275" y="57"/>
                    </a:lnTo>
                    <a:lnTo>
                      <a:pt x="275" y="57"/>
                    </a:lnTo>
                    <a:lnTo>
                      <a:pt x="275" y="58"/>
                    </a:lnTo>
                    <a:lnTo>
                      <a:pt x="276" y="59"/>
                    </a:lnTo>
                    <a:lnTo>
                      <a:pt x="276" y="59"/>
                    </a:lnTo>
                    <a:lnTo>
                      <a:pt x="277" y="59"/>
                    </a:lnTo>
                    <a:lnTo>
                      <a:pt x="278" y="61"/>
                    </a:lnTo>
                    <a:lnTo>
                      <a:pt x="278" y="62"/>
                    </a:lnTo>
                    <a:lnTo>
                      <a:pt x="278" y="62"/>
                    </a:lnTo>
                    <a:lnTo>
                      <a:pt x="278" y="64"/>
                    </a:lnTo>
                    <a:lnTo>
                      <a:pt x="279" y="65"/>
                    </a:lnTo>
                    <a:lnTo>
                      <a:pt x="280" y="66"/>
                    </a:lnTo>
                    <a:lnTo>
                      <a:pt x="281" y="66"/>
                    </a:lnTo>
                    <a:lnTo>
                      <a:pt x="282" y="70"/>
                    </a:lnTo>
                    <a:lnTo>
                      <a:pt x="283" y="72"/>
                    </a:lnTo>
                    <a:lnTo>
                      <a:pt x="283" y="72"/>
                    </a:lnTo>
                    <a:lnTo>
                      <a:pt x="284" y="72"/>
                    </a:lnTo>
                    <a:lnTo>
                      <a:pt x="284" y="73"/>
                    </a:lnTo>
                    <a:lnTo>
                      <a:pt x="284" y="74"/>
                    </a:lnTo>
                    <a:lnTo>
                      <a:pt x="285" y="75"/>
                    </a:lnTo>
                    <a:lnTo>
                      <a:pt x="286" y="76"/>
                    </a:lnTo>
                    <a:lnTo>
                      <a:pt x="287" y="77"/>
                    </a:lnTo>
                    <a:lnTo>
                      <a:pt x="287" y="78"/>
                    </a:lnTo>
                    <a:lnTo>
                      <a:pt x="288" y="79"/>
                    </a:lnTo>
                    <a:lnTo>
                      <a:pt x="289" y="80"/>
                    </a:lnTo>
                    <a:lnTo>
                      <a:pt x="289" y="80"/>
                    </a:lnTo>
                    <a:lnTo>
                      <a:pt x="289" y="80"/>
                    </a:lnTo>
                    <a:lnTo>
                      <a:pt x="290" y="80"/>
                    </a:lnTo>
                    <a:lnTo>
                      <a:pt x="290" y="81"/>
                    </a:lnTo>
                    <a:lnTo>
                      <a:pt x="290" y="82"/>
                    </a:lnTo>
                    <a:lnTo>
                      <a:pt x="291" y="83"/>
                    </a:lnTo>
                    <a:lnTo>
                      <a:pt x="292" y="84"/>
                    </a:lnTo>
                    <a:lnTo>
                      <a:pt x="292" y="84"/>
                    </a:lnTo>
                    <a:lnTo>
                      <a:pt x="293" y="84"/>
                    </a:lnTo>
                    <a:lnTo>
                      <a:pt x="293" y="85"/>
                    </a:lnTo>
                    <a:lnTo>
                      <a:pt x="293" y="86"/>
                    </a:lnTo>
                    <a:lnTo>
                      <a:pt x="294" y="87"/>
                    </a:lnTo>
                    <a:lnTo>
                      <a:pt x="294" y="87"/>
                    </a:lnTo>
                    <a:lnTo>
                      <a:pt x="295" y="87"/>
                    </a:lnTo>
                    <a:lnTo>
                      <a:pt x="296" y="88"/>
                    </a:lnTo>
                    <a:lnTo>
                      <a:pt x="298" y="91"/>
                    </a:lnTo>
                    <a:lnTo>
                      <a:pt x="299" y="92"/>
                    </a:lnTo>
                    <a:lnTo>
                      <a:pt x="299" y="93"/>
                    </a:lnTo>
                    <a:lnTo>
                      <a:pt x="299" y="93"/>
                    </a:lnTo>
                    <a:lnTo>
                      <a:pt x="299" y="94"/>
                    </a:lnTo>
                    <a:lnTo>
                      <a:pt x="300" y="95"/>
                    </a:lnTo>
                    <a:lnTo>
                      <a:pt x="301" y="95"/>
                    </a:lnTo>
                    <a:lnTo>
                      <a:pt x="302" y="95"/>
                    </a:lnTo>
                    <a:lnTo>
                      <a:pt x="302" y="96"/>
                    </a:lnTo>
                    <a:lnTo>
                      <a:pt x="302" y="96"/>
                    </a:lnTo>
                    <a:lnTo>
                      <a:pt x="303" y="97"/>
                    </a:lnTo>
                    <a:lnTo>
                      <a:pt x="304" y="97"/>
                    </a:lnTo>
                    <a:lnTo>
                      <a:pt x="304" y="98"/>
                    </a:lnTo>
                    <a:lnTo>
                      <a:pt x="305" y="99"/>
                    </a:lnTo>
                    <a:lnTo>
                      <a:pt x="305" y="99"/>
                    </a:lnTo>
                    <a:lnTo>
                      <a:pt x="305" y="100"/>
                    </a:lnTo>
                    <a:lnTo>
                      <a:pt x="306" y="101"/>
                    </a:lnTo>
                    <a:lnTo>
                      <a:pt x="307" y="102"/>
                    </a:lnTo>
                    <a:lnTo>
                      <a:pt x="308" y="102"/>
                    </a:lnTo>
                    <a:lnTo>
                      <a:pt x="308" y="102"/>
                    </a:lnTo>
                    <a:lnTo>
                      <a:pt x="308" y="103"/>
                    </a:lnTo>
                    <a:lnTo>
                      <a:pt x="308" y="104"/>
                    </a:lnTo>
                    <a:lnTo>
                      <a:pt x="308" y="105"/>
                    </a:lnTo>
                    <a:lnTo>
                      <a:pt x="309" y="105"/>
                    </a:lnTo>
                    <a:lnTo>
                      <a:pt x="310" y="106"/>
                    </a:lnTo>
                    <a:lnTo>
                      <a:pt x="310" y="107"/>
                    </a:lnTo>
                    <a:lnTo>
                      <a:pt x="311" y="108"/>
                    </a:lnTo>
                    <a:lnTo>
                      <a:pt x="311" y="108"/>
                    </a:lnTo>
                    <a:lnTo>
                      <a:pt x="310" y="108"/>
                    </a:lnTo>
                    <a:lnTo>
                      <a:pt x="310" y="109"/>
                    </a:lnTo>
                    <a:lnTo>
                      <a:pt x="309" y="109"/>
                    </a:lnTo>
                    <a:lnTo>
                      <a:pt x="308" y="110"/>
                    </a:lnTo>
                    <a:lnTo>
                      <a:pt x="308" y="110"/>
                    </a:lnTo>
                    <a:lnTo>
                      <a:pt x="308" y="111"/>
                    </a:lnTo>
                    <a:lnTo>
                      <a:pt x="308" y="111"/>
                    </a:lnTo>
                    <a:lnTo>
                      <a:pt x="308" y="112"/>
                    </a:lnTo>
                    <a:lnTo>
                      <a:pt x="308" y="113"/>
                    </a:lnTo>
                    <a:lnTo>
                      <a:pt x="308" y="115"/>
                    </a:lnTo>
                    <a:lnTo>
                      <a:pt x="308" y="115"/>
                    </a:lnTo>
                    <a:lnTo>
                      <a:pt x="308" y="116"/>
                    </a:lnTo>
                    <a:lnTo>
                      <a:pt x="308" y="117"/>
                    </a:lnTo>
                    <a:lnTo>
                      <a:pt x="308" y="118"/>
                    </a:lnTo>
                    <a:lnTo>
                      <a:pt x="309" y="118"/>
                    </a:lnTo>
                    <a:lnTo>
                      <a:pt x="310" y="120"/>
                    </a:lnTo>
                    <a:lnTo>
                      <a:pt x="310" y="121"/>
                    </a:lnTo>
                    <a:lnTo>
                      <a:pt x="310" y="122"/>
                    </a:lnTo>
                    <a:lnTo>
                      <a:pt x="311" y="124"/>
                    </a:lnTo>
                    <a:lnTo>
                      <a:pt x="311" y="124"/>
                    </a:lnTo>
                    <a:lnTo>
                      <a:pt x="311" y="124"/>
                    </a:lnTo>
                    <a:lnTo>
                      <a:pt x="311" y="125"/>
                    </a:lnTo>
                    <a:lnTo>
                      <a:pt x="311" y="125"/>
                    </a:lnTo>
                    <a:lnTo>
                      <a:pt x="311" y="127"/>
                    </a:lnTo>
                    <a:lnTo>
                      <a:pt x="312" y="127"/>
                    </a:lnTo>
                    <a:lnTo>
                      <a:pt x="313" y="128"/>
                    </a:lnTo>
                    <a:lnTo>
                      <a:pt x="313" y="129"/>
                    </a:lnTo>
                    <a:lnTo>
                      <a:pt x="314" y="130"/>
                    </a:lnTo>
                    <a:lnTo>
                      <a:pt x="315" y="132"/>
                    </a:lnTo>
                    <a:lnTo>
                      <a:pt x="316" y="133"/>
                    </a:lnTo>
                    <a:lnTo>
                      <a:pt x="317" y="134"/>
                    </a:lnTo>
                    <a:lnTo>
                      <a:pt x="317" y="135"/>
                    </a:lnTo>
                    <a:lnTo>
                      <a:pt x="318" y="136"/>
                    </a:lnTo>
                    <a:lnTo>
                      <a:pt x="318" y="136"/>
                    </a:lnTo>
                    <a:lnTo>
                      <a:pt x="319" y="137"/>
                    </a:lnTo>
                    <a:lnTo>
                      <a:pt x="320" y="138"/>
                    </a:lnTo>
                    <a:lnTo>
                      <a:pt x="320" y="139"/>
                    </a:lnTo>
                    <a:lnTo>
                      <a:pt x="322" y="141"/>
                    </a:lnTo>
                    <a:lnTo>
                      <a:pt x="322" y="141"/>
                    </a:lnTo>
                    <a:lnTo>
                      <a:pt x="322" y="142"/>
                    </a:lnTo>
                    <a:lnTo>
                      <a:pt x="322" y="142"/>
                    </a:lnTo>
                    <a:lnTo>
                      <a:pt x="322" y="143"/>
                    </a:lnTo>
                    <a:lnTo>
                      <a:pt x="323" y="143"/>
                    </a:lnTo>
                    <a:lnTo>
                      <a:pt x="323" y="144"/>
                    </a:lnTo>
                    <a:lnTo>
                      <a:pt x="323" y="145"/>
                    </a:lnTo>
                    <a:lnTo>
                      <a:pt x="323" y="145"/>
                    </a:lnTo>
                    <a:lnTo>
                      <a:pt x="324" y="147"/>
                    </a:lnTo>
                    <a:lnTo>
                      <a:pt x="324" y="148"/>
                    </a:lnTo>
                    <a:lnTo>
                      <a:pt x="325" y="148"/>
                    </a:lnTo>
                    <a:lnTo>
                      <a:pt x="325" y="148"/>
                    </a:lnTo>
                    <a:lnTo>
                      <a:pt x="326" y="148"/>
                    </a:lnTo>
                    <a:lnTo>
                      <a:pt x="326" y="150"/>
                    </a:lnTo>
                    <a:lnTo>
                      <a:pt x="326" y="150"/>
                    </a:lnTo>
                    <a:lnTo>
                      <a:pt x="326" y="151"/>
                    </a:lnTo>
                    <a:lnTo>
                      <a:pt x="326" y="151"/>
                    </a:lnTo>
                    <a:lnTo>
                      <a:pt x="327" y="151"/>
                    </a:lnTo>
                    <a:lnTo>
                      <a:pt x="327" y="152"/>
                    </a:lnTo>
                    <a:lnTo>
                      <a:pt x="327" y="153"/>
                    </a:lnTo>
                    <a:lnTo>
                      <a:pt x="327" y="154"/>
                    </a:lnTo>
                    <a:lnTo>
                      <a:pt x="328" y="154"/>
                    </a:lnTo>
                    <a:lnTo>
                      <a:pt x="329" y="156"/>
                    </a:lnTo>
                    <a:lnTo>
                      <a:pt x="329" y="156"/>
                    </a:lnTo>
                    <a:lnTo>
                      <a:pt x="329" y="157"/>
                    </a:lnTo>
                    <a:lnTo>
                      <a:pt x="329" y="157"/>
                    </a:lnTo>
                    <a:lnTo>
                      <a:pt x="330" y="158"/>
                    </a:lnTo>
                    <a:lnTo>
                      <a:pt x="330" y="159"/>
                    </a:lnTo>
                    <a:lnTo>
                      <a:pt x="331" y="159"/>
                    </a:lnTo>
                    <a:lnTo>
                      <a:pt x="331" y="160"/>
                    </a:lnTo>
                    <a:lnTo>
                      <a:pt x="332" y="160"/>
                    </a:lnTo>
                    <a:lnTo>
                      <a:pt x="332" y="161"/>
                    </a:lnTo>
                    <a:lnTo>
                      <a:pt x="332" y="161"/>
                    </a:lnTo>
                    <a:lnTo>
                      <a:pt x="332" y="161"/>
                    </a:lnTo>
                    <a:lnTo>
                      <a:pt x="332" y="162"/>
                    </a:lnTo>
                    <a:lnTo>
                      <a:pt x="332" y="163"/>
                    </a:lnTo>
                    <a:lnTo>
                      <a:pt x="332" y="164"/>
                    </a:lnTo>
                    <a:lnTo>
                      <a:pt x="333" y="164"/>
                    </a:lnTo>
                    <a:lnTo>
                      <a:pt x="333" y="164"/>
                    </a:lnTo>
                    <a:lnTo>
                      <a:pt x="334" y="164"/>
                    </a:lnTo>
                    <a:lnTo>
                      <a:pt x="334" y="165"/>
                    </a:lnTo>
                    <a:lnTo>
                      <a:pt x="335" y="165"/>
                    </a:lnTo>
                    <a:lnTo>
                      <a:pt x="335" y="166"/>
                    </a:lnTo>
                    <a:lnTo>
                      <a:pt x="335" y="166"/>
                    </a:lnTo>
                    <a:lnTo>
                      <a:pt x="335" y="167"/>
                    </a:lnTo>
                    <a:lnTo>
                      <a:pt x="335" y="167"/>
                    </a:lnTo>
                    <a:lnTo>
                      <a:pt x="336" y="167"/>
                    </a:lnTo>
                    <a:lnTo>
                      <a:pt x="336" y="168"/>
                    </a:lnTo>
                    <a:lnTo>
                      <a:pt x="336" y="169"/>
                    </a:lnTo>
                    <a:lnTo>
                      <a:pt x="337" y="170"/>
                    </a:lnTo>
                    <a:lnTo>
                      <a:pt x="337" y="170"/>
                    </a:lnTo>
                    <a:lnTo>
                      <a:pt x="338" y="170"/>
                    </a:lnTo>
                    <a:lnTo>
                      <a:pt x="338" y="171"/>
                    </a:lnTo>
                    <a:lnTo>
                      <a:pt x="338" y="171"/>
                    </a:lnTo>
                    <a:lnTo>
                      <a:pt x="338" y="171"/>
                    </a:lnTo>
                    <a:lnTo>
                      <a:pt x="338" y="172"/>
                    </a:lnTo>
                    <a:lnTo>
                      <a:pt x="338" y="173"/>
                    </a:lnTo>
                    <a:lnTo>
                      <a:pt x="339" y="173"/>
                    </a:lnTo>
                    <a:lnTo>
                      <a:pt x="339" y="174"/>
                    </a:lnTo>
                    <a:lnTo>
                      <a:pt x="340" y="175"/>
                    </a:lnTo>
                    <a:lnTo>
                      <a:pt x="340" y="176"/>
                    </a:lnTo>
                    <a:lnTo>
                      <a:pt x="341" y="176"/>
                    </a:lnTo>
                    <a:lnTo>
                      <a:pt x="341" y="177"/>
                    </a:lnTo>
                    <a:lnTo>
                      <a:pt x="341" y="178"/>
                    </a:lnTo>
                    <a:lnTo>
                      <a:pt x="341" y="178"/>
                    </a:lnTo>
                    <a:lnTo>
                      <a:pt x="341" y="179"/>
                    </a:lnTo>
                    <a:lnTo>
                      <a:pt x="342" y="179"/>
                    </a:lnTo>
                    <a:lnTo>
                      <a:pt x="344" y="182"/>
                    </a:lnTo>
                    <a:lnTo>
                      <a:pt x="344" y="184"/>
                    </a:lnTo>
                    <a:lnTo>
                      <a:pt x="344" y="185"/>
                    </a:lnTo>
                    <a:lnTo>
                      <a:pt x="344" y="185"/>
                    </a:lnTo>
                    <a:lnTo>
                      <a:pt x="344" y="186"/>
                    </a:lnTo>
                    <a:lnTo>
                      <a:pt x="344" y="186"/>
                    </a:lnTo>
                    <a:lnTo>
                      <a:pt x="346" y="194"/>
                    </a:lnTo>
                    <a:lnTo>
                      <a:pt x="346" y="197"/>
                    </a:lnTo>
                    <a:lnTo>
                      <a:pt x="346" y="197"/>
                    </a:lnTo>
                    <a:lnTo>
                      <a:pt x="346" y="198"/>
                    </a:lnTo>
                    <a:lnTo>
                      <a:pt x="346" y="199"/>
                    </a:lnTo>
                    <a:lnTo>
                      <a:pt x="346" y="200"/>
                    </a:lnTo>
                    <a:lnTo>
                      <a:pt x="346" y="201"/>
                    </a:lnTo>
                    <a:lnTo>
                      <a:pt x="346" y="204"/>
                    </a:lnTo>
                    <a:lnTo>
                      <a:pt x="346" y="206"/>
                    </a:lnTo>
                    <a:lnTo>
                      <a:pt x="346" y="207"/>
                    </a:lnTo>
                    <a:lnTo>
                      <a:pt x="347" y="209"/>
                    </a:lnTo>
                    <a:lnTo>
                      <a:pt x="347" y="209"/>
                    </a:lnTo>
                    <a:lnTo>
                      <a:pt x="347" y="213"/>
                    </a:lnTo>
                    <a:lnTo>
                      <a:pt x="347" y="216"/>
                    </a:lnTo>
                    <a:lnTo>
                      <a:pt x="347" y="219"/>
                    </a:lnTo>
                    <a:lnTo>
                      <a:pt x="347" y="219"/>
                    </a:lnTo>
                    <a:lnTo>
                      <a:pt x="347" y="220"/>
                    </a:lnTo>
                    <a:lnTo>
                      <a:pt x="347" y="221"/>
                    </a:lnTo>
                    <a:lnTo>
                      <a:pt x="347" y="222"/>
                    </a:lnTo>
                    <a:lnTo>
                      <a:pt x="347" y="222"/>
                    </a:lnTo>
                    <a:lnTo>
                      <a:pt x="347" y="224"/>
                    </a:lnTo>
                    <a:lnTo>
                      <a:pt x="347" y="224"/>
                    </a:lnTo>
                    <a:lnTo>
                      <a:pt x="347" y="226"/>
                    </a:lnTo>
                    <a:lnTo>
                      <a:pt x="347" y="230"/>
                    </a:lnTo>
                    <a:lnTo>
                      <a:pt x="348" y="231"/>
                    </a:lnTo>
                    <a:lnTo>
                      <a:pt x="348" y="233"/>
                    </a:lnTo>
                    <a:lnTo>
                      <a:pt x="349" y="234"/>
                    </a:lnTo>
                    <a:lnTo>
                      <a:pt x="348" y="235"/>
                    </a:lnTo>
                    <a:lnTo>
                      <a:pt x="348" y="237"/>
                    </a:lnTo>
                    <a:lnTo>
                      <a:pt x="349" y="237"/>
                    </a:lnTo>
                    <a:lnTo>
                      <a:pt x="348" y="237"/>
                    </a:lnTo>
                    <a:lnTo>
                      <a:pt x="349" y="237"/>
                    </a:lnTo>
                    <a:lnTo>
                      <a:pt x="348" y="237"/>
                    </a:lnTo>
                    <a:lnTo>
                      <a:pt x="348" y="237"/>
                    </a:lnTo>
                    <a:lnTo>
                      <a:pt x="348" y="238"/>
                    </a:lnTo>
                    <a:lnTo>
                      <a:pt x="347" y="239"/>
                    </a:lnTo>
                    <a:lnTo>
                      <a:pt x="347" y="238"/>
                    </a:lnTo>
                    <a:lnTo>
                      <a:pt x="347" y="238"/>
                    </a:lnTo>
                    <a:lnTo>
                      <a:pt x="345" y="238"/>
                    </a:lnTo>
                    <a:lnTo>
                      <a:pt x="344" y="239"/>
                    </a:lnTo>
                    <a:lnTo>
                      <a:pt x="344" y="239"/>
                    </a:lnTo>
                    <a:lnTo>
                      <a:pt x="344" y="239"/>
                    </a:lnTo>
                    <a:lnTo>
                      <a:pt x="344" y="240"/>
                    </a:lnTo>
                    <a:lnTo>
                      <a:pt x="344" y="240"/>
                    </a:lnTo>
                    <a:lnTo>
                      <a:pt x="344" y="240"/>
                    </a:lnTo>
                    <a:lnTo>
                      <a:pt x="344" y="241"/>
                    </a:lnTo>
                    <a:lnTo>
                      <a:pt x="344" y="240"/>
                    </a:lnTo>
                    <a:lnTo>
                      <a:pt x="344" y="241"/>
                    </a:lnTo>
                    <a:lnTo>
                      <a:pt x="344" y="242"/>
                    </a:lnTo>
                    <a:lnTo>
                      <a:pt x="344" y="243"/>
                    </a:lnTo>
                    <a:lnTo>
                      <a:pt x="344" y="243"/>
                    </a:lnTo>
                    <a:lnTo>
                      <a:pt x="343" y="243"/>
                    </a:lnTo>
                    <a:lnTo>
                      <a:pt x="344" y="243"/>
                    </a:lnTo>
                    <a:lnTo>
                      <a:pt x="343" y="244"/>
                    </a:lnTo>
                    <a:lnTo>
                      <a:pt x="342" y="244"/>
                    </a:lnTo>
                    <a:lnTo>
                      <a:pt x="342" y="245"/>
                    </a:lnTo>
                    <a:lnTo>
                      <a:pt x="342" y="246"/>
                    </a:lnTo>
                    <a:lnTo>
                      <a:pt x="342" y="246"/>
                    </a:lnTo>
                    <a:lnTo>
                      <a:pt x="343" y="246"/>
                    </a:lnTo>
                    <a:lnTo>
                      <a:pt x="343" y="247"/>
                    </a:lnTo>
                    <a:lnTo>
                      <a:pt x="342" y="247"/>
                    </a:lnTo>
                    <a:lnTo>
                      <a:pt x="342" y="248"/>
                    </a:lnTo>
                    <a:lnTo>
                      <a:pt x="342" y="249"/>
                    </a:lnTo>
                    <a:lnTo>
                      <a:pt x="341" y="250"/>
                    </a:lnTo>
                    <a:lnTo>
                      <a:pt x="341" y="250"/>
                    </a:lnTo>
                    <a:lnTo>
                      <a:pt x="341" y="251"/>
                    </a:lnTo>
                    <a:lnTo>
                      <a:pt x="341" y="253"/>
                    </a:lnTo>
                    <a:lnTo>
                      <a:pt x="342" y="253"/>
                    </a:lnTo>
                    <a:lnTo>
                      <a:pt x="342" y="253"/>
                    </a:lnTo>
                    <a:lnTo>
                      <a:pt x="342" y="254"/>
                    </a:lnTo>
                    <a:lnTo>
                      <a:pt x="343" y="254"/>
                    </a:lnTo>
                    <a:lnTo>
                      <a:pt x="343" y="254"/>
                    </a:lnTo>
                    <a:lnTo>
                      <a:pt x="342" y="254"/>
                    </a:lnTo>
                    <a:lnTo>
                      <a:pt x="343" y="254"/>
                    </a:lnTo>
                    <a:lnTo>
                      <a:pt x="343" y="255"/>
                    </a:lnTo>
                    <a:lnTo>
                      <a:pt x="343" y="256"/>
                    </a:lnTo>
                    <a:lnTo>
                      <a:pt x="344" y="256"/>
                    </a:lnTo>
                    <a:lnTo>
                      <a:pt x="344" y="256"/>
                    </a:lnTo>
                    <a:lnTo>
                      <a:pt x="344" y="256"/>
                    </a:lnTo>
                    <a:lnTo>
                      <a:pt x="344" y="256"/>
                    </a:lnTo>
                    <a:lnTo>
                      <a:pt x="344" y="256"/>
                    </a:lnTo>
                    <a:lnTo>
                      <a:pt x="344" y="256"/>
                    </a:lnTo>
                    <a:lnTo>
                      <a:pt x="344" y="257"/>
                    </a:lnTo>
                    <a:lnTo>
                      <a:pt x="343" y="259"/>
                    </a:lnTo>
                    <a:lnTo>
                      <a:pt x="343" y="259"/>
                    </a:lnTo>
                    <a:lnTo>
                      <a:pt x="342" y="259"/>
                    </a:lnTo>
                    <a:lnTo>
                      <a:pt x="341" y="259"/>
                    </a:lnTo>
                    <a:lnTo>
                      <a:pt x="341" y="260"/>
                    </a:lnTo>
                    <a:lnTo>
                      <a:pt x="341" y="261"/>
                    </a:lnTo>
                    <a:lnTo>
                      <a:pt x="344" y="262"/>
                    </a:lnTo>
                    <a:lnTo>
                      <a:pt x="344" y="261"/>
                    </a:lnTo>
                    <a:lnTo>
                      <a:pt x="344" y="260"/>
                    </a:lnTo>
                    <a:lnTo>
                      <a:pt x="344" y="259"/>
                    </a:lnTo>
                    <a:lnTo>
                      <a:pt x="345" y="259"/>
                    </a:lnTo>
                    <a:lnTo>
                      <a:pt x="345" y="258"/>
                    </a:lnTo>
                    <a:lnTo>
                      <a:pt x="345" y="257"/>
                    </a:lnTo>
                    <a:lnTo>
                      <a:pt x="346" y="257"/>
                    </a:lnTo>
                    <a:lnTo>
                      <a:pt x="346" y="258"/>
                    </a:lnTo>
                    <a:lnTo>
                      <a:pt x="347" y="258"/>
                    </a:lnTo>
                    <a:lnTo>
                      <a:pt x="346" y="259"/>
                    </a:lnTo>
                    <a:lnTo>
                      <a:pt x="346" y="259"/>
                    </a:lnTo>
                    <a:lnTo>
                      <a:pt x="345" y="260"/>
                    </a:lnTo>
                    <a:lnTo>
                      <a:pt x="345" y="261"/>
                    </a:lnTo>
                    <a:lnTo>
                      <a:pt x="345" y="262"/>
                    </a:lnTo>
                    <a:lnTo>
                      <a:pt x="344" y="262"/>
                    </a:lnTo>
                    <a:lnTo>
                      <a:pt x="344" y="262"/>
                    </a:lnTo>
                    <a:lnTo>
                      <a:pt x="344" y="263"/>
                    </a:lnTo>
                    <a:lnTo>
                      <a:pt x="344" y="264"/>
                    </a:lnTo>
                    <a:lnTo>
                      <a:pt x="344" y="265"/>
                    </a:lnTo>
                    <a:lnTo>
                      <a:pt x="344" y="265"/>
                    </a:lnTo>
                    <a:lnTo>
                      <a:pt x="344" y="266"/>
                    </a:lnTo>
                    <a:lnTo>
                      <a:pt x="344" y="267"/>
                    </a:lnTo>
                    <a:lnTo>
                      <a:pt x="344" y="268"/>
                    </a:lnTo>
                    <a:lnTo>
                      <a:pt x="344" y="268"/>
                    </a:lnTo>
                    <a:lnTo>
                      <a:pt x="343" y="268"/>
                    </a:lnTo>
                    <a:lnTo>
                      <a:pt x="343" y="269"/>
                    </a:lnTo>
                    <a:lnTo>
                      <a:pt x="343" y="269"/>
                    </a:lnTo>
                    <a:lnTo>
                      <a:pt x="342" y="269"/>
                    </a:lnTo>
                    <a:lnTo>
                      <a:pt x="342" y="270"/>
                    </a:lnTo>
                    <a:lnTo>
                      <a:pt x="341" y="270"/>
                    </a:lnTo>
                    <a:lnTo>
                      <a:pt x="341" y="271"/>
                    </a:lnTo>
                    <a:lnTo>
                      <a:pt x="341" y="271"/>
                    </a:lnTo>
                    <a:lnTo>
                      <a:pt x="341" y="271"/>
                    </a:lnTo>
                    <a:lnTo>
                      <a:pt x="340" y="272"/>
                    </a:lnTo>
                    <a:lnTo>
                      <a:pt x="339" y="272"/>
                    </a:lnTo>
                    <a:lnTo>
                      <a:pt x="339" y="273"/>
                    </a:lnTo>
                    <a:lnTo>
                      <a:pt x="338" y="274"/>
                    </a:lnTo>
                    <a:lnTo>
                      <a:pt x="338" y="274"/>
                    </a:lnTo>
                    <a:lnTo>
                      <a:pt x="338" y="274"/>
                    </a:lnTo>
                    <a:lnTo>
                      <a:pt x="338" y="275"/>
                    </a:lnTo>
                    <a:lnTo>
                      <a:pt x="338" y="275"/>
                    </a:lnTo>
                    <a:lnTo>
                      <a:pt x="338" y="276"/>
                    </a:lnTo>
                    <a:lnTo>
                      <a:pt x="338" y="277"/>
                    </a:lnTo>
                    <a:lnTo>
                      <a:pt x="337" y="277"/>
                    </a:lnTo>
                    <a:lnTo>
                      <a:pt x="337" y="277"/>
                    </a:lnTo>
                    <a:lnTo>
                      <a:pt x="336" y="277"/>
                    </a:lnTo>
                    <a:lnTo>
                      <a:pt x="336" y="278"/>
                    </a:lnTo>
                    <a:lnTo>
                      <a:pt x="335" y="279"/>
                    </a:lnTo>
                    <a:lnTo>
                      <a:pt x="335" y="280"/>
                    </a:lnTo>
                    <a:lnTo>
                      <a:pt x="334" y="280"/>
                    </a:lnTo>
                    <a:lnTo>
                      <a:pt x="333" y="280"/>
                    </a:lnTo>
                    <a:lnTo>
                      <a:pt x="333" y="281"/>
                    </a:lnTo>
                    <a:lnTo>
                      <a:pt x="332" y="282"/>
                    </a:lnTo>
                    <a:lnTo>
                      <a:pt x="332" y="283"/>
                    </a:lnTo>
                    <a:lnTo>
                      <a:pt x="332" y="283"/>
                    </a:lnTo>
                    <a:lnTo>
                      <a:pt x="330" y="283"/>
                    </a:lnTo>
                    <a:lnTo>
                      <a:pt x="325" y="283"/>
                    </a:lnTo>
                    <a:lnTo>
                      <a:pt x="324" y="283"/>
                    </a:lnTo>
                    <a:lnTo>
                      <a:pt x="320" y="277"/>
                    </a:lnTo>
                    <a:lnTo>
                      <a:pt x="320" y="277"/>
                    </a:lnTo>
                    <a:lnTo>
                      <a:pt x="319" y="276"/>
                    </a:lnTo>
                    <a:lnTo>
                      <a:pt x="318" y="274"/>
                    </a:lnTo>
                    <a:lnTo>
                      <a:pt x="317" y="274"/>
                    </a:lnTo>
                    <a:lnTo>
                      <a:pt x="317" y="273"/>
                    </a:lnTo>
                    <a:lnTo>
                      <a:pt x="317" y="273"/>
                    </a:lnTo>
                    <a:lnTo>
                      <a:pt x="317" y="274"/>
                    </a:lnTo>
                    <a:lnTo>
                      <a:pt x="316" y="274"/>
                    </a:lnTo>
                    <a:lnTo>
                      <a:pt x="316" y="274"/>
                    </a:lnTo>
                    <a:lnTo>
                      <a:pt x="316" y="274"/>
                    </a:lnTo>
                    <a:lnTo>
                      <a:pt x="314" y="274"/>
                    </a:lnTo>
                    <a:lnTo>
                      <a:pt x="313" y="274"/>
                    </a:lnTo>
                    <a:lnTo>
                      <a:pt x="312" y="274"/>
                    </a:lnTo>
                    <a:lnTo>
                      <a:pt x="311" y="275"/>
                    </a:lnTo>
                    <a:lnTo>
                      <a:pt x="311" y="274"/>
                    </a:lnTo>
                    <a:lnTo>
                      <a:pt x="311" y="274"/>
                    </a:lnTo>
                    <a:lnTo>
                      <a:pt x="310" y="274"/>
                    </a:lnTo>
                    <a:lnTo>
                      <a:pt x="309" y="274"/>
                    </a:lnTo>
                    <a:lnTo>
                      <a:pt x="309" y="273"/>
                    </a:lnTo>
                    <a:lnTo>
                      <a:pt x="309" y="272"/>
                    </a:lnTo>
                    <a:lnTo>
                      <a:pt x="308" y="271"/>
                    </a:lnTo>
                    <a:lnTo>
                      <a:pt x="308" y="271"/>
                    </a:lnTo>
                    <a:lnTo>
                      <a:pt x="308" y="271"/>
                    </a:lnTo>
                    <a:lnTo>
                      <a:pt x="307" y="270"/>
                    </a:lnTo>
                    <a:lnTo>
                      <a:pt x="307" y="269"/>
                    </a:lnTo>
                    <a:lnTo>
                      <a:pt x="307" y="269"/>
                    </a:lnTo>
                    <a:lnTo>
                      <a:pt x="307" y="268"/>
                    </a:lnTo>
                    <a:lnTo>
                      <a:pt x="307" y="268"/>
                    </a:lnTo>
                    <a:lnTo>
                      <a:pt x="307" y="267"/>
                    </a:lnTo>
                    <a:lnTo>
                      <a:pt x="308" y="266"/>
                    </a:lnTo>
                    <a:lnTo>
                      <a:pt x="308" y="265"/>
                    </a:lnTo>
                    <a:lnTo>
                      <a:pt x="307" y="262"/>
                    </a:lnTo>
                    <a:lnTo>
                      <a:pt x="307" y="262"/>
                    </a:lnTo>
                    <a:lnTo>
                      <a:pt x="307" y="261"/>
                    </a:lnTo>
                    <a:lnTo>
                      <a:pt x="306" y="260"/>
                    </a:lnTo>
                    <a:lnTo>
                      <a:pt x="305" y="259"/>
                    </a:lnTo>
                    <a:lnTo>
                      <a:pt x="305" y="259"/>
                    </a:lnTo>
                    <a:lnTo>
                      <a:pt x="305" y="259"/>
                    </a:lnTo>
                    <a:lnTo>
                      <a:pt x="305" y="258"/>
                    </a:lnTo>
                    <a:lnTo>
                      <a:pt x="304" y="257"/>
                    </a:lnTo>
                    <a:lnTo>
                      <a:pt x="304" y="256"/>
                    </a:lnTo>
                    <a:lnTo>
                      <a:pt x="304" y="256"/>
                    </a:lnTo>
                    <a:lnTo>
                      <a:pt x="303" y="254"/>
                    </a:lnTo>
                    <a:lnTo>
                      <a:pt x="302" y="254"/>
                    </a:lnTo>
                    <a:lnTo>
                      <a:pt x="302" y="254"/>
                    </a:lnTo>
                    <a:lnTo>
                      <a:pt x="302" y="253"/>
                    </a:lnTo>
                    <a:lnTo>
                      <a:pt x="301" y="252"/>
                    </a:lnTo>
                    <a:lnTo>
                      <a:pt x="300" y="252"/>
                    </a:lnTo>
                    <a:lnTo>
                      <a:pt x="299" y="253"/>
                    </a:lnTo>
                    <a:lnTo>
                      <a:pt x="299" y="252"/>
                    </a:lnTo>
                    <a:lnTo>
                      <a:pt x="299" y="251"/>
                    </a:lnTo>
                    <a:lnTo>
                      <a:pt x="299" y="250"/>
                    </a:lnTo>
                    <a:lnTo>
                      <a:pt x="299" y="250"/>
                    </a:lnTo>
                    <a:lnTo>
                      <a:pt x="299" y="249"/>
                    </a:lnTo>
                    <a:lnTo>
                      <a:pt x="298" y="248"/>
                    </a:lnTo>
                    <a:lnTo>
                      <a:pt x="297" y="248"/>
                    </a:lnTo>
                    <a:lnTo>
                      <a:pt x="296" y="248"/>
                    </a:lnTo>
                    <a:lnTo>
                      <a:pt x="296" y="249"/>
                    </a:lnTo>
                    <a:lnTo>
                      <a:pt x="296" y="249"/>
                    </a:lnTo>
                    <a:lnTo>
                      <a:pt x="296" y="246"/>
                    </a:lnTo>
                    <a:lnTo>
                      <a:pt x="295" y="246"/>
                    </a:lnTo>
                    <a:lnTo>
                      <a:pt x="294" y="246"/>
                    </a:lnTo>
                    <a:lnTo>
                      <a:pt x="294" y="246"/>
                    </a:lnTo>
                    <a:lnTo>
                      <a:pt x="294" y="244"/>
                    </a:lnTo>
                    <a:lnTo>
                      <a:pt x="293" y="244"/>
                    </a:lnTo>
                    <a:lnTo>
                      <a:pt x="293" y="245"/>
                    </a:lnTo>
                    <a:lnTo>
                      <a:pt x="292" y="244"/>
                    </a:lnTo>
                    <a:lnTo>
                      <a:pt x="293" y="244"/>
                    </a:lnTo>
                    <a:lnTo>
                      <a:pt x="292" y="243"/>
                    </a:lnTo>
                    <a:lnTo>
                      <a:pt x="291" y="243"/>
                    </a:lnTo>
                    <a:lnTo>
                      <a:pt x="291" y="243"/>
                    </a:lnTo>
                    <a:lnTo>
                      <a:pt x="290" y="243"/>
                    </a:lnTo>
                    <a:lnTo>
                      <a:pt x="290" y="243"/>
                    </a:lnTo>
                    <a:lnTo>
                      <a:pt x="290" y="243"/>
                    </a:lnTo>
                    <a:lnTo>
                      <a:pt x="289" y="243"/>
                    </a:lnTo>
                    <a:lnTo>
                      <a:pt x="289" y="243"/>
                    </a:lnTo>
                    <a:lnTo>
                      <a:pt x="288" y="243"/>
                    </a:lnTo>
                    <a:lnTo>
                      <a:pt x="288" y="243"/>
                    </a:lnTo>
                    <a:lnTo>
                      <a:pt x="287" y="243"/>
                    </a:lnTo>
                    <a:lnTo>
                      <a:pt x="287" y="242"/>
                    </a:lnTo>
                    <a:lnTo>
                      <a:pt x="287" y="242"/>
                    </a:lnTo>
                    <a:lnTo>
                      <a:pt x="287" y="243"/>
                    </a:lnTo>
                    <a:lnTo>
                      <a:pt x="286" y="242"/>
                    </a:lnTo>
                    <a:lnTo>
                      <a:pt x="285" y="242"/>
                    </a:lnTo>
                    <a:lnTo>
                      <a:pt x="284" y="242"/>
                    </a:lnTo>
                    <a:lnTo>
                      <a:pt x="284" y="241"/>
                    </a:lnTo>
                    <a:lnTo>
                      <a:pt x="284" y="241"/>
                    </a:lnTo>
                    <a:lnTo>
                      <a:pt x="284" y="240"/>
                    </a:lnTo>
                    <a:lnTo>
                      <a:pt x="283" y="240"/>
                    </a:lnTo>
                    <a:lnTo>
                      <a:pt x="283" y="240"/>
                    </a:lnTo>
                    <a:lnTo>
                      <a:pt x="282" y="240"/>
                    </a:lnTo>
                    <a:lnTo>
                      <a:pt x="281" y="241"/>
                    </a:lnTo>
                    <a:lnTo>
                      <a:pt x="281" y="242"/>
                    </a:lnTo>
                    <a:lnTo>
                      <a:pt x="281" y="243"/>
                    </a:lnTo>
                    <a:lnTo>
                      <a:pt x="281" y="243"/>
                    </a:lnTo>
                    <a:lnTo>
                      <a:pt x="281" y="243"/>
                    </a:lnTo>
                    <a:lnTo>
                      <a:pt x="280" y="243"/>
                    </a:lnTo>
                    <a:lnTo>
                      <a:pt x="279" y="242"/>
                    </a:lnTo>
                    <a:lnTo>
                      <a:pt x="278" y="241"/>
                    </a:lnTo>
                    <a:lnTo>
                      <a:pt x="278" y="240"/>
                    </a:lnTo>
                    <a:lnTo>
                      <a:pt x="278" y="240"/>
                    </a:lnTo>
                    <a:lnTo>
                      <a:pt x="278" y="240"/>
                    </a:lnTo>
                    <a:lnTo>
                      <a:pt x="278" y="239"/>
                    </a:lnTo>
                    <a:lnTo>
                      <a:pt x="278" y="239"/>
                    </a:lnTo>
                    <a:lnTo>
                      <a:pt x="277" y="239"/>
                    </a:lnTo>
                    <a:lnTo>
                      <a:pt x="277" y="238"/>
                    </a:lnTo>
                    <a:lnTo>
                      <a:pt x="277" y="237"/>
                    </a:lnTo>
                    <a:lnTo>
                      <a:pt x="277" y="237"/>
                    </a:lnTo>
                    <a:lnTo>
                      <a:pt x="276" y="237"/>
                    </a:lnTo>
                    <a:lnTo>
                      <a:pt x="276" y="236"/>
                    </a:lnTo>
                    <a:lnTo>
                      <a:pt x="275" y="235"/>
                    </a:lnTo>
                    <a:lnTo>
                      <a:pt x="275" y="234"/>
                    </a:lnTo>
                    <a:lnTo>
                      <a:pt x="274" y="233"/>
                    </a:lnTo>
                    <a:lnTo>
                      <a:pt x="273" y="232"/>
                    </a:lnTo>
                    <a:lnTo>
                      <a:pt x="272" y="229"/>
                    </a:lnTo>
                    <a:lnTo>
                      <a:pt x="272" y="228"/>
                    </a:lnTo>
                    <a:lnTo>
                      <a:pt x="272" y="227"/>
                    </a:lnTo>
                    <a:lnTo>
                      <a:pt x="272" y="225"/>
                    </a:lnTo>
                    <a:lnTo>
                      <a:pt x="271" y="222"/>
                    </a:lnTo>
                    <a:lnTo>
                      <a:pt x="270" y="221"/>
                    </a:lnTo>
                    <a:lnTo>
                      <a:pt x="269" y="220"/>
                    </a:lnTo>
                    <a:lnTo>
                      <a:pt x="269" y="219"/>
                    </a:lnTo>
                    <a:lnTo>
                      <a:pt x="269" y="219"/>
                    </a:lnTo>
                    <a:lnTo>
                      <a:pt x="269" y="219"/>
                    </a:lnTo>
                    <a:lnTo>
                      <a:pt x="268" y="219"/>
                    </a:lnTo>
                    <a:lnTo>
                      <a:pt x="268" y="218"/>
                    </a:lnTo>
                    <a:lnTo>
                      <a:pt x="267" y="218"/>
                    </a:lnTo>
                    <a:lnTo>
                      <a:pt x="267" y="217"/>
                    </a:lnTo>
                    <a:lnTo>
                      <a:pt x="266" y="217"/>
                    </a:lnTo>
                    <a:lnTo>
                      <a:pt x="266" y="216"/>
                    </a:lnTo>
                    <a:lnTo>
                      <a:pt x="266" y="216"/>
                    </a:lnTo>
                    <a:lnTo>
                      <a:pt x="266" y="216"/>
                    </a:lnTo>
                    <a:lnTo>
                      <a:pt x="264" y="216"/>
                    </a:lnTo>
                    <a:lnTo>
                      <a:pt x="264" y="216"/>
                    </a:lnTo>
                    <a:lnTo>
                      <a:pt x="265" y="216"/>
                    </a:lnTo>
                    <a:lnTo>
                      <a:pt x="264" y="216"/>
                    </a:lnTo>
                    <a:lnTo>
                      <a:pt x="264" y="215"/>
                    </a:lnTo>
                    <a:lnTo>
                      <a:pt x="263" y="215"/>
                    </a:lnTo>
                    <a:lnTo>
                      <a:pt x="263" y="215"/>
                    </a:lnTo>
                    <a:lnTo>
                      <a:pt x="262" y="215"/>
                    </a:lnTo>
                    <a:lnTo>
                      <a:pt x="261" y="215"/>
                    </a:lnTo>
                    <a:lnTo>
                      <a:pt x="261" y="216"/>
                    </a:lnTo>
                    <a:lnTo>
                      <a:pt x="261" y="216"/>
                    </a:lnTo>
                    <a:lnTo>
                      <a:pt x="262" y="216"/>
                    </a:lnTo>
                    <a:lnTo>
                      <a:pt x="261" y="217"/>
                    </a:lnTo>
                    <a:lnTo>
                      <a:pt x="260" y="217"/>
                    </a:lnTo>
                    <a:lnTo>
                      <a:pt x="260" y="218"/>
                    </a:lnTo>
                    <a:lnTo>
                      <a:pt x="260" y="218"/>
                    </a:lnTo>
                    <a:lnTo>
                      <a:pt x="259" y="218"/>
                    </a:lnTo>
                    <a:lnTo>
                      <a:pt x="257" y="218"/>
                    </a:lnTo>
                    <a:lnTo>
                      <a:pt x="257" y="217"/>
                    </a:lnTo>
                    <a:lnTo>
                      <a:pt x="256" y="217"/>
                    </a:lnTo>
                    <a:lnTo>
                      <a:pt x="256" y="216"/>
                    </a:lnTo>
                    <a:lnTo>
                      <a:pt x="255" y="216"/>
                    </a:lnTo>
                    <a:lnTo>
                      <a:pt x="255" y="216"/>
                    </a:lnTo>
                    <a:lnTo>
                      <a:pt x="254" y="216"/>
                    </a:lnTo>
                    <a:lnTo>
                      <a:pt x="254" y="215"/>
                    </a:lnTo>
                    <a:lnTo>
                      <a:pt x="254" y="214"/>
                    </a:lnTo>
                    <a:lnTo>
                      <a:pt x="254" y="213"/>
                    </a:lnTo>
                    <a:lnTo>
                      <a:pt x="253" y="213"/>
                    </a:lnTo>
                    <a:lnTo>
                      <a:pt x="253" y="212"/>
                    </a:lnTo>
                    <a:lnTo>
                      <a:pt x="252" y="211"/>
                    </a:lnTo>
                    <a:lnTo>
                      <a:pt x="252" y="210"/>
                    </a:lnTo>
                    <a:lnTo>
                      <a:pt x="251" y="210"/>
                    </a:lnTo>
                    <a:lnTo>
                      <a:pt x="251" y="210"/>
                    </a:lnTo>
                    <a:lnTo>
                      <a:pt x="251" y="209"/>
                    </a:lnTo>
                    <a:lnTo>
                      <a:pt x="251" y="209"/>
                    </a:lnTo>
                    <a:lnTo>
                      <a:pt x="250" y="208"/>
                    </a:lnTo>
                    <a:lnTo>
                      <a:pt x="250" y="207"/>
                    </a:lnTo>
                    <a:lnTo>
                      <a:pt x="250" y="207"/>
                    </a:lnTo>
                    <a:lnTo>
                      <a:pt x="250" y="207"/>
                    </a:lnTo>
                    <a:lnTo>
                      <a:pt x="250" y="206"/>
                    </a:lnTo>
                    <a:lnTo>
                      <a:pt x="250" y="205"/>
                    </a:lnTo>
                    <a:lnTo>
                      <a:pt x="250" y="206"/>
                    </a:lnTo>
                    <a:lnTo>
                      <a:pt x="251" y="207"/>
                    </a:lnTo>
                    <a:lnTo>
                      <a:pt x="251" y="207"/>
                    </a:lnTo>
                    <a:lnTo>
                      <a:pt x="252" y="206"/>
                    </a:lnTo>
                    <a:lnTo>
                      <a:pt x="253" y="206"/>
                    </a:lnTo>
                    <a:lnTo>
                      <a:pt x="253" y="205"/>
                    </a:lnTo>
                    <a:lnTo>
                      <a:pt x="254" y="205"/>
                    </a:lnTo>
                    <a:lnTo>
                      <a:pt x="254" y="205"/>
                    </a:lnTo>
                    <a:lnTo>
                      <a:pt x="255" y="205"/>
                    </a:lnTo>
                    <a:lnTo>
                      <a:pt x="255" y="205"/>
                    </a:lnTo>
                    <a:lnTo>
                      <a:pt x="257" y="204"/>
                    </a:lnTo>
                    <a:lnTo>
                      <a:pt x="257" y="204"/>
                    </a:lnTo>
                    <a:lnTo>
                      <a:pt x="257" y="203"/>
                    </a:lnTo>
                    <a:lnTo>
                      <a:pt x="257" y="202"/>
                    </a:lnTo>
                    <a:lnTo>
                      <a:pt x="257" y="201"/>
                    </a:lnTo>
                    <a:lnTo>
                      <a:pt x="257" y="200"/>
                    </a:lnTo>
                    <a:lnTo>
                      <a:pt x="257" y="199"/>
                    </a:lnTo>
                    <a:lnTo>
                      <a:pt x="257" y="198"/>
                    </a:lnTo>
                    <a:lnTo>
                      <a:pt x="257" y="197"/>
                    </a:lnTo>
                    <a:lnTo>
                      <a:pt x="257" y="197"/>
                    </a:lnTo>
                    <a:lnTo>
                      <a:pt x="257" y="196"/>
                    </a:lnTo>
                    <a:lnTo>
                      <a:pt x="257" y="196"/>
                    </a:lnTo>
                    <a:lnTo>
                      <a:pt x="257" y="195"/>
                    </a:lnTo>
                    <a:lnTo>
                      <a:pt x="256" y="195"/>
                    </a:lnTo>
                    <a:lnTo>
                      <a:pt x="255" y="195"/>
                    </a:lnTo>
                    <a:lnTo>
                      <a:pt x="255" y="194"/>
                    </a:lnTo>
                    <a:lnTo>
                      <a:pt x="255" y="194"/>
                    </a:lnTo>
                    <a:lnTo>
                      <a:pt x="255" y="194"/>
                    </a:lnTo>
                    <a:lnTo>
                      <a:pt x="256" y="194"/>
                    </a:lnTo>
                    <a:lnTo>
                      <a:pt x="257" y="194"/>
                    </a:lnTo>
                    <a:lnTo>
                      <a:pt x="257" y="193"/>
                    </a:lnTo>
                    <a:lnTo>
                      <a:pt x="256" y="192"/>
                    </a:lnTo>
                    <a:lnTo>
                      <a:pt x="255" y="192"/>
                    </a:lnTo>
                    <a:lnTo>
                      <a:pt x="255" y="192"/>
                    </a:lnTo>
                    <a:lnTo>
                      <a:pt x="254" y="193"/>
                    </a:lnTo>
                    <a:lnTo>
                      <a:pt x="254" y="193"/>
                    </a:lnTo>
                    <a:lnTo>
                      <a:pt x="254" y="194"/>
                    </a:lnTo>
                    <a:lnTo>
                      <a:pt x="254" y="194"/>
                    </a:lnTo>
                    <a:lnTo>
                      <a:pt x="253" y="194"/>
                    </a:lnTo>
                    <a:lnTo>
                      <a:pt x="252" y="194"/>
                    </a:lnTo>
                    <a:lnTo>
                      <a:pt x="252" y="194"/>
                    </a:lnTo>
                    <a:lnTo>
                      <a:pt x="252" y="194"/>
                    </a:lnTo>
                    <a:lnTo>
                      <a:pt x="251" y="194"/>
                    </a:lnTo>
                    <a:lnTo>
                      <a:pt x="251" y="193"/>
                    </a:lnTo>
                    <a:lnTo>
                      <a:pt x="251" y="192"/>
                    </a:lnTo>
                    <a:lnTo>
                      <a:pt x="250" y="193"/>
                    </a:lnTo>
                    <a:lnTo>
                      <a:pt x="250" y="193"/>
                    </a:lnTo>
                    <a:lnTo>
                      <a:pt x="250" y="192"/>
                    </a:lnTo>
                    <a:lnTo>
                      <a:pt x="249" y="192"/>
                    </a:lnTo>
                    <a:lnTo>
                      <a:pt x="249" y="191"/>
                    </a:lnTo>
                    <a:lnTo>
                      <a:pt x="249" y="191"/>
                    </a:lnTo>
                    <a:lnTo>
                      <a:pt x="248" y="191"/>
                    </a:lnTo>
                    <a:lnTo>
                      <a:pt x="248" y="191"/>
                    </a:lnTo>
                    <a:lnTo>
                      <a:pt x="248" y="191"/>
                    </a:lnTo>
                    <a:lnTo>
                      <a:pt x="248" y="191"/>
                    </a:lnTo>
                    <a:lnTo>
                      <a:pt x="248" y="192"/>
                    </a:lnTo>
                    <a:lnTo>
                      <a:pt x="249" y="193"/>
                    </a:lnTo>
                    <a:lnTo>
                      <a:pt x="250" y="193"/>
                    </a:lnTo>
                    <a:lnTo>
                      <a:pt x="250" y="193"/>
                    </a:lnTo>
                    <a:lnTo>
                      <a:pt x="250" y="194"/>
                    </a:lnTo>
                    <a:lnTo>
                      <a:pt x="251" y="194"/>
                    </a:lnTo>
                    <a:lnTo>
                      <a:pt x="251" y="194"/>
                    </a:lnTo>
                    <a:lnTo>
                      <a:pt x="251" y="194"/>
                    </a:lnTo>
                    <a:lnTo>
                      <a:pt x="252" y="195"/>
                    </a:lnTo>
                    <a:lnTo>
                      <a:pt x="253" y="197"/>
                    </a:lnTo>
                    <a:lnTo>
                      <a:pt x="254" y="201"/>
                    </a:lnTo>
                    <a:lnTo>
                      <a:pt x="254" y="201"/>
                    </a:lnTo>
                    <a:lnTo>
                      <a:pt x="253" y="201"/>
                    </a:lnTo>
                    <a:lnTo>
                      <a:pt x="252" y="201"/>
                    </a:lnTo>
                    <a:lnTo>
                      <a:pt x="251" y="201"/>
                    </a:lnTo>
                    <a:lnTo>
                      <a:pt x="251" y="201"/>
                    </a:lnTo>
                    <a:lnTo>
                      <a:pt x="251" y="202"/>
                    </a:lnTo>
                    <a:lnTo>
                      <a:pt x="250" y="202"/>
                    </a:lnTo>
                    <a:lnTo>
                      <a:pt x="250" y="202"/>
                    </a:lnTo>
                    <a:lnTo>
                      <a:pt x="250" y="203"/>
                    </a:lnTo>
                    <a:lnTo>
                      <a:pt x="250" y="204"/>
                    </a:lnTo>
                    <a:lnTo>
                      <a:pt x="250" y="204"/>
                    </a:lnTo>
                    <a:lnTo>
                      <a:pt x="250" y="205"/>
                    </a:lnTo>
                    <a:lnTo>
                      <a:pt x="249" y="201"/>
                    </a:lnTo>
                    <a:lnTo>
                      <a:pt x="248" y="201"/>
                    </a:lnTo>
                    <a:lnTo>
                      <a:pt x="248" y="201"/>
                    </a:lnTo>
                    <a:lnTo>
                      <a:pt x="248" y="201"/>
                    </a:lnTo>
                    <a:lnTo>
                      <a:pt x="248" y="200"/>
                    </a:lnTo>
                    <a:lnTo>
                      <a:pt x="247" y="200"/>
                    </a:lnTo>
                    <a:lnTo>
                      <a:pt x="247" y="199"/>
                    </a:lnTo>
                    <a:lnTo>
                      <a:pt x="246" y="199"/>
                    </a:lnTo>
                    <a:lnTo>
                      <a:pt x="245" y="198"/>
                    </a:lnTo>
                    <a:lnTo>
                      <a:pt x="245" y="197"/>
                    </a:lnTo>
                    <a:lnTo>
                      <a:pt x="245" y="197"/>
                    </a:lnTo>
                    <a:lnTo>
                      <a:pt x="245" y="197"/>
                    </a:lnTo>
                    <a:lnTo>
                      <a:pt x="245" y="196"/>
                    </a:lnTo>
                    <a:lnTo>
                      <a:pt x="244" y="194"/>
                    </a:lnTo>
                    <a:lnTo>
                      <a:pt x="243" y="194"/>
                    </a:lnTo>
                    <a:lnTo>
                      <a:pt x="242" y="193"/>
                    </a:lnTo>
                    <a:lnTo>
                      <a:pt x="241" y="191"/>
                    </a:lnTo>
                    <a:lnTo>
                      <a:pt x="239" y="189"/>
                    </a:lnTo>
                    <a:lnTo>
                      <a:pt x="239" y="187"/>
                    </a:lnTo>
                    <a:lnTo>
                      <a:pt x="238" y="187"/>
                    </a:lnTo>
                    <a:lnTo>
                      <a:pt x="238" y="186"/>
                    </a:lnTo>
                    <a:lnTo>
                      <a:pt x="236" y="185"/>
                    </a:lnTo>
                    <a:lnTo>
                      <a:pt x="236" y="182"/>
                    </a:lnTo>
                    <a:lnTo>
                      <a:pt x="234" y="181"/>
                    </a:lnTo>
                    <a:lnTo>
                      <a:pt x="234" y="180"/>
                    </a:lnTo>
                    <a:lnTo>
                      <a:pt x="233" y="180"/>
                    </a:lnTo>
                    <a:lnTo>
                      <a:pt x="233" y="179"/>
                    </a:lnTo>
                    <a:lnTo>
                      <a:pt x="233" y="179"/>
                    </a:lnTo>
                    <a:lnTo>
                      <a:pt x="233" y="179"/>
                    </a:lnTo>
                    <a:lnTo>
                      <a:pt x="233" y="179"/>
                    </a:lnTo>
                    <a:lnTo>
                      <a:pt x="233" y="179"/>
                    </a:lnTo>
                    <a:lnTo>
                      <a:pt x="233" y="179"/>
                    </a:lnTo>
                    <a:lnTo>
                      <a:pt x="232" y="178"/>
                    </a:lnTo>
                    <a:lnTo>
                      <a:pt x="231" y="178"/>
                    </a:lnTo>
                    <a:lnTo>
                      <a:pt x="231" y="177"/>
                    </a:lnTo>
                    <a:lnTo>
                      <a:pt x="230" y="176"/>
                    </a:lnTo>
                    <a:lnTo>
                      <a:pt x="228" y="174"/>
                    </a:lnTo>
                    <a:lnTo>
                      <a:pt x="227" y="173"/>
                    </a:lnTo>
                    <a:lnTo>
                      <a:pt x="227" y="173"/>
                    </a:lnTo>
                    <a:lnTo>
                      <a:pt x="227" y="172"/>
                    </a:lnTo>
                    <a:lnTo>
                      <a:pt x="225" y="170"/>
                    </a:lnTo>
                    <a:lnTo>
                      <a:pt x="225" y="170"/>
                    </a:lnTo>
                    <a:lnTo>
                      <a:pt x="224" y="169"/>
                    </a:lnTo>
                    <a:lnTo>
                      <a:pt x="224" y="168"/>
                    </a:lnTo>
                    <a:lnTo>
                      <a:pt x="223" y="168"/>
                    </a:lnTo>
                    <a:lnTo>
                      <a:pt x="223" y="167"/>
                    </a:lnTo>
                    <a:lnTo>
                      <a:pt x="224" y="168"/>
                    </a:lnTo>
                    <a:lnTo>
                      <a:pt x="224" y="168"/>
                    </a:lnTo>
                    <a:lnTo>
                      <a:pt x="225" y="168"/>
                    </a:lnTo>
                    <a:lnTo>
                      <a:pt x="225" y="169"/>
                    </a:lnTo>
                    <a:lnTo>
                      <a:pt x="225" y="170"/>
                    </a:lnTo>
                    <a:lnTo>
                      <a:pt x="227" y="168"/>
                    </a:lnTo>
                    <a:lnTo>
                      <a:pt x="227" y="168"/>
                    </a:lnTo>
                    <a:lnTo>
                      <a:pt x="227" y="168"/>
                    </a:lnTo>
                    <a:lnTo>
                      <a:pt x="227" y="167"/>
                    </a:lnTo>
                    <a:lnTo>
                      <a:pt x="227" y="167"/>
                    </a:lnTo>
                    <a:lnTo>
                      <a:pt x="228" y="166"/>
                    </a:lnTo>
                    <a:lnTo>
                      <a:pt x="228" y="165"/>
                    </a:lnTo>
                    <a:lnTo>
                      <a:pt x="229" y="165"/>
                    </a:lnTo>
                    <a:lnTo>
                      <a:pt x="229" y="164"/>
                    </a:lnTo>
                    <a:lnTo>
                      <a:pt x="228" y="164"/>
                    </a:lnTo>
                    <a:lnTo>
                      <a:pt x="229" y="164"/>
                    </a:lnTo>
                    <a:lnTo>
                      <a:pt x="230" y="164"/>
                    </a:lnTo>
                    <a:lnTo>
                      <a:pt x="230" y="164"/>
                    </a:lnTo>
                    <a:lnTo>
                      <a:pt x="230" y="164"/>
                    </a:lnTo>
                    <a:lnTo>
                      <a:pt x="230" y="164"/>
                    </a:lnTo>
                    <a:lnTo>
                      <a:pt x="230" y="163"/>
                    </a:lnTo>
                    <a:lnTo>
                      <a:pt x="230" y="162"/>
                    </a:lnTo>
                    <a:lnTo>
                      <a:pt x="230" y="161"/>
                    </a:lnTo>
                    <a:lnTo>
                      <a:pt x="231" y="161"/>
                    </a:lnTo>
                    <a:lnTo>
                      <a:pt x="231" y="160"/>
                    </a:lnTo>
                    <a:lnTo>
                      <a:pt x="232" y="160"/>
                    </a:lnTo>
                    <a:lnTo>
                      <a:pt x="232" y="159"/>
                    </a:lnTo>
                    <a:lnTo>
                      <a:pt x="232" y="158"/>
                    </a:lnTo>
                    <a:lnTo>
                      <a:pt x="232" y="157"/>
                    </a:lnTo>
                    <a:lnTo>
                      <a:pt x="233" y="157"/>
                    </a:lnTo>
                    <a:lnTo>
                      <a:pt x="233" y="157"/>
                    </a:lnTo>
                    <a:lnTo>
                      <a:pt x="233" y="157"/>
                    </a:lnTo>
                    <a:lnTo>
                      <a:pt x="233" y="157"/>
                    </a:lnTo>
                    <a:lnTo>
                      <a:pt x="233" y="156"/>
                    </a:lnTo>
                    <a:lnTo>
                      <a:pt x="233" y="156"/>
                    </a:lnTo>
                    <a:lnTo>
                      <a:pt x="233" y="156"/>
                    </a:lnTo>
                    <a:lnTo>
                      <a:pt x="233" y="156"/>
                    </a:lnTo>
                    <a:lnTo>
                      <a:pt x="234" y="155"/>
                    </a:lnTo>
                    <a:lnTo>
                      <a:pt x="235" y="155"/>
                    </a:lnTo>
                    <a:lnTo>
                      <a:pt x="235" y="154"/>
                    </a:lnTo>
                    <a:lnTo>
                      <a:pt x="235" y="153"/>
                    </a:lnTo>
                    <a:lnTo>
                      <a:pt x="236" y="153"/>
                    </a:lnTo>
                    <a:lnTo>
                      <a:pt x="236" y="152"/>
                    </a:lnTo>
                    <a:lnTo>
                      <a:pt x="235" y="152"/>
                    </a:lnTo>
                    <a:lnTo>
                      <a:pt x="234" y="151"/>
                    </a:lnTo>
                    <a:lnTo>
                      <a:pt x="233" y="152"/>
                    </a:lnTo>
                    <a:lnTo>
                      <a:pt x="233" y="152"/>
                    </a:lnTo>
                    <a:lnTo>
                      <a:pt x="233" y="152"/>
                    </a:lnTo>
                    <a:lnTo>
                      <a:pt x="232" y="152"/>
                    </a:lnTo>
                    <a:lnTo>
                      <a:pt x="231" y="152"/>
                    </a:lnTo>
                    <a:lnTo>
                      <a:pt x="230" y="151"/>
                    </a:lnTo>
                    <a:lnTo>
                      <a:pt x="230" y="152"/>
                    </a:lnTo>
                    <a:lnTo>
                      <a:pt x="230" y="151"/>
                    </a:lnTo>
                    <a:lnTo>
                      <a:pt x="230" y="151"/>
                    </a:lnTo>
                    <a:lnTo>
                      <a:pt x="230" y="151"/>
                    </a:lnTo>
                    <a:lnTo>
                      <a:pt x="229" y="151"/>
                    </a:lnTo>
                    <a:lnTo>
                      <a:pt x="229" y="151"/>
                    </a:lnTo>
                    <a:lnTo>
                      <a:pt x="229" y="151"/>
                    </a:lnTo>
                    <a:lnTo>
                      <a:pt x="230" y="150"/>
                    </a:lnTo>
                    <a:lnTo>
                      <a:pt x="230" y="150"/>
                    </a:lnTo>
                    <a:lnTo>
                      <a:pt x="230" y="149"/>
                    </a:lnTo>
                    <a:lnTo>
                      <a:pt x="230" y="149"/>
                    </a:lnTo>
                    <a:lnTo>
                      <a:pt x="230" y="148"/>
                    </a:lnTo>
                    <a:lnTo>
                      <a:pt x="230" y="148"/>
                    </a:lnTo>
                    <a:lnTo>
                      <a:pt x="230" y="148"/>
                    </a:lnTo>
                    <a:lnTo>
                      <a:pt x="230" y="147"/>
                    </a:lnTo>
                    <a:lnTo>
                      <a:pt x="229" y="147"/>
                    </a:lnTo>
                    <a:lnTo>
                      <a:pt x="228" y="147"/>
                    </a:lnTo>
                    <a:lnTo>
                      <a:pt x="229" y="147"/>
                    </a:lnTo>
                    <a:lnTo>
                      <a:pt x="229" y="146"/>
                    </a:lnTo>
                    <a:lnTo>
                      <a:pt x="229" y="145"/>
                    </a:lnTo>
                    <a:lnTo>
                      <a:pt x="229" y="146"/>
                    </a:lnTo>
                    <a:lnTo>
                      <a:pt x="228" y="145"/>
                    </a:lnTo>
                    <a:lnTo>
                      <a:pt x="227" y="145"/>
                    </a:lnTo>
                    <a:lnTo>
                      <a:pt x="227" y="146"/>
                    </a:lnTo>
                    <a:lnTo>
                      <a:pt x="227" y="145"/>
                    </a:lnTo>
                    <a:lnTo>
                      <a:pt x="227" y="145"/>
                    </a:lnTo>
                    <a:lnTo>
                      <a:pt x="226" y="146"/>
                    </a:lnTo>
                    <a:lnTo>
                      <a:pt x="227" y="145"/>
                    </a:lnTo>
                    <a:lnTo>
                      <a:pt x="226" y="145"/>
                    </a:lnTo>
                    <a:lnTo>
                      <a:pt x="225" y="145"/>
                    </a:lnTo>
                    <a:lnTo>
                      <a:pt x="225" y="144"/>
                    </a:lnTo>
                    <a:lnTo>
                      <a:pt x="224" y="144"/>
                    </a:lnTo>
                    <a:lnTo>
                      <a:pt x="224" y="143"/>
                    </a:lnTo>
                    <a:lnTo>
                      <a:pt x="224" y="143"/>
                    </a:lnTo>
                    <a:lnTo>
                      <a:pt x="224" y="144"/>
                    </a:lnTo>
                    <a:lnTo>
                      <a:pt x="224" y="145"/>
                    </a:lnTo>
                    <a:lnTo>
                      <a:pt x="224" y="144"/>
                    </a:lnTo>
                    <a:lnTo>
                      <a:pt x="223" y="144"/>
                    </a:lnTo>
                    <a:lnTo>
                      <a:pt x="223" y="145"/>
                    </a:lnTo>
                    <a:lnTo>
                      <a:pt x="222" y="146"/>
                    </a:lnTo>
                    <a:lnTo>
                      <a:pt x="223" y="146"/>
                    </a:lnTo>
                    <a:lnTo>
                      <a:pt x="222" y="147"/>
                    </a:lnTo>
                    <a:lnTo>
                      <a:pt x="223" y="147"/>
                    </a:lnTo>
                    <a:lnTo>
                      <a:pt x="222" y="147"/>
                    </a:lnTo>
                    <a:lnTo>
                      <a:pt x="221" y="148"/>
                    </a:lnTo>
                    <a:lnTo>
                      <a:pt x="222" y="148"/>
                    </a:lnTo>
                    <a:lnTo>
                      <a:pt x="222" y="148"/>
                    </a:lnTo>
                    <a:lnTo>
                      <a:pt x="222" y="148"/>
                    </a:lnTo>
                    <a:lnTo>
                      <a:pt x="223" y="148"/>
                    </a:lnTo>
                    <a:lnTo>
                      <a:pt x="223" y="148"/>
                    </a:lnTo>
                    <a:lnTo>
                      <a:pt x="223" y="148"/>
                    </a:lnTo>
                    <a:lnTo>
                      <a:pt x="224" y="148"/>
                    </a:lnTo>
                    <a:lnTo>
                      <a:pt x="224" y="148"/>
                    </a:lnTo>
                    <a:lnTo>
                      <a:pt x="225" y="148"/>
                    </a:lnTo>
                    <a:lnTo>
                      <a:pt x="226" y="148"/>
                    </a:lnTo>
                    <a:lnTo>
                      <a:pt x="225" y="149"/>
                    </a:lnTo>
                    <a:lnTo>
                      <a:pt x="226" y="149"/>
                    </a:lnTo>
                    <a:lnTo>
                      <a:pt x="227" y="150"/>
                    </a:lnTo>
                    <a:lnTo>
                      <a:pt x="227" y="150"/>
                    </a:lnTo>
                    <a:lnTo>
                      <a:pt x="227" y="150"/>
                    </a:lnTo>
                    <a:lnTo>
                      <a:pt x="227" y="151"/>
                    </a:lnTo>
                    <a:lnTo>
                      <a:pt x="227" y="151"/>
                    </a:lnTo>
                    <a:lnTo>
                      <a:pt x="227" y="152"/>
                    </a:lnTo>
                    <a:lnTo>
                      <a:pt x="227" y="153"/>
                    </a:lnTo>
                    <a:lnTo>
                      <a:pt x="227" y="154"/>
                    </a:lnTo>
                    <a:lnTo>
                      <a:pt x="227" y="154"/>
                    </a:lnTo>
                    <a:lnTo>
                      <a:pt x="227" y="154"/>
                    </a:lnTo>
                    <a:lnTo>
                      <a:pt x="227" y="155"/>
                    </a:lnTo>
                    <a:lnTo>
                      <a:pt x="227" y="156"/>
                    </a:lnTo>
                    <a:lnTo>
                      <a:pt x="227" y="157"/>
                    </a:lnTo>
                    <a:lnTo>
                      <a:pt x="227" y="157"/>
                    </a:lnTo>
                    <a:lnTo>
                      <a:pt x="227" y="158"/>
                    </a:lnTo>
                    <a:lnTo>
                      <a:pt x="227" y="158"/>
                    </a:lnTo>
                    <a:lnTo>
                      <a:pt x="227" y="159"/>
                    </a:lnTo>
                    <a:lnTo>
                      <a:pt x="225" y="159"/>
                    </a:lnTo>
                    <a:lnTo>
                      <a:pt x="225" y="161"/>
                    </a:lnTo>
                    <a:lnTo>
                      <a:pt x="224" y="161"/>
                    </a:lnTo>
                    <a:lnTo>
                      <a:pt x="224" y="163"/>
                    </a:lnTo>
                    <a:lnTo>
                      <a:pt x="224" y="163"/>
                    </a:lnTo>
                    <a:lnTo>
                      <a:pt x="224" y="164"/>
                    </a:lnTo>
                    <a:lnTo>
                      <a:pt x="223" y="164"/>
                    </a:lnTo>
                    <a:lnTo>
                      <a:pt x="223" y="164"/>
                    </a:lnTo>
                    <a:lnTo>
                      <a:pt x="222" y="163"/>
                    </a:lnTo>
                    <a:lnTo>
                      <a:pt x="222" y="162"/>
                    </a:lnTo>
                    <a:lnTo>
                      <a:pt x="222" y="159"/>
                    </a:lnTo>
                    <a:lnTo>
                      <a:pt x="222" y="158"/>
                    </a:lnTo>
                    <a:lnTo>
                      <a:pt x="221" y="157"/>
                    </a:lnTo>
                    <a:lnTo>
                      <a:pt x="221" y="156"/>
                    </a:lnTo>
                    <a:lnTo>
                      <a:pt x="220" y="156"/>
                    </a:lnTo>
                    <a:lnTo>
                      <a:pt x="220" y="156"/>
                    </a:lnTo>
                    <a:lnTo>
                      <a:pt x="218" y="155"/>
                    </a:lnTo>
                    <a:lnTo>
                      <a:pt x="217" y="154"/>
                    </a:lnTo>
                    <a:lnTo>
                      <a:pt x="217" y="152"/>
                    </a:lnTo>
                    <a:lnTo>
                      <a:pt x="217" y="151"/>
                    </a:lnTo>
                    <a:lnTo>
                      <a:pt x="217" y="148"/>
                    </a:lnTo>
                    <a:lnTo>
                      <a:pt x="217" y="148"/>
                    </a:lnTo>
                    <a:lnTo>
                      <a:pt x="217" y="148"/>
                    </a:lnTo>
                    <a:lnTo>
                      <a:pt x="217" y="145"/>
                    </a:lnTo>
                    <a:lnTo>
                      <a:pt x="217" y="145"/>
                    </a:lnTo>
                    <a:lnTo>
                      <a:pt x="217" y="145"/>
                    </a:lnTo>
                    <a:lnTo>
                      <a:pt x="217" y="144"/>
                    </a:lnTo>
                    <a:lnTo>
                      <a:pt x="217" y="143"/>
                    </a:lnTo>
                    <a:lnTo>
                      <a:pt x="217" y="142"/>
                    </a:lnTo>
                    <a:lnTo>
                      <a:pt x="216" y="142"/>
                    </a:lnTo>
                    <a:lnTo>
                      <a:pt x="216" y="142"/>
                    </a:lnTo>
                    <a:lnTo>
                      <a:pt x="216" y="141"/>
                    </a:lnTo>
                    <a:lnTo>
                      <a:pt x="217" y="141"/>
                    </a:lnTo>
                    <a:lnTo>
                      <a:pt x="216" y="142"/>
                    </a:lnTo>
                    <a:lnTo>
                      <a:pt x="217" y="142"/>
                    </a:lnTo>
                    <a:lnTo>
                      <a:pt x="217" y="142"/>
                    </a:lnTo>
                    <a:lnTo>
                      <a:pt x="218" y="142"/>
                    </a:lnTo>
                    <a:lnTo>
                      <a:pt x="218" y="142"/>
                    </a:lnTo>
                    <a:lnTo>
                      <a:pt x="218" y="142"/>
                    </a:lnTo>
                    <a:lnTo>
                      <a:pt x="218" y="141"/>
                    </a:lnTo>
                    <a:lnTo>
                      <a:pt x="218" y="141"/>
                    </a:lnTo>
                    <a:lnTo>
                      <a:pt x="218" y="141"/>
                    </a:lnTo>
                    <a:lnTo>
                      <a:pt x="218" y="140"/>
                    </a:lnTo>
                    <a:lnTo>
                      <a:pt x="218" y="139"/>
                    </a:lnTo>
                    <a:lnTo>
                      <a:pt x="218" y="139"/>
                    </a:lnTo>
                    <a:lnTo>
                      <a:pt x="217" y="139"/>
                    </a:lnTo>
                    <a:lnTo>
                      <a:pt x="217" y="138"/>
                    </a:lnTo>
                    <a:lnTo>
                      <a:pt x="217" y="138"/>
                    </a:lnTo>
                    <a:lnTo>
                      <a:pt x="217" y="138"/>
                    </a:lnTo>
                    <a:lnTo>
                      <a:pt x="217" y="137"/>
                    </a:lnTo>
                    <a:lnTo>
                      <a:pt x="217" y="137"/>
                    </a:lnTo>
                    <a:lnTo>
                      <a:pt x="217" y="137"/>
                    </a:lnTo>
                    <a:lnTo>
                      <a:pt x="217" y="137"/>
                    </a:lnTo>
                    <a:lnTo>
                      <a:pt x="217" y="137"/>
                    </a:lnTo>
                    <a:lnTo>
                      <a:pt x="217" y="137"/>
                    </a:lnTo>
                    <a:lnTo>
                      <a:pt x="217" y="136"/>
                    </a:lnTo>
                    <a:lnTo>
                      <a:pt x="217" y="136"/>
                    </a:lnTo>
                    <a:lnTo>
                      <a:pt x="217" y="136"/>
                    </a:lnTo>
                    <a:lnTo>
                      <a:pt x="217" y="135"/>
                    </a:lnTo>
                    <a:lnTo>
                      <a:pt x="218" y="135"/>
                    </a:lnTo>
                    <a:lnTo>
                      <a:pt x="218" y="134"/>
                    </a:lnTo>
                    <a:lnTo>
                      <a:pt x="218" y="133"/>
                    </a:lnTo>
                    <a:lnTo>
                      <a:pt x="218" y="133"/>
                    </a:lnTo>
                    <a:lnTo>
                      <a:pt x="218" y="133"/>
                    </a:lnTo>
                    <a:lnTo>
                      <a:pt x="218" y="133"/>
                    </a:lnTo>
                    <a:lnTo>
                      <a:pt x="218" y="133"/>
                    </a:lnTo>
                    <a:lnTo>
                      <a:pt x="218" y="133"/>
                    </a:lnTo>
                    <a:lnTo>
                      <a:pt x="218" y="133"/>
                    </a:lnTo>
                    <a:lnTo>
                      <a:pt x="218" y="133"/>
                    </a:lnTo>
                    <a:lnTo>
                      <a:pt x="218" y="133"/>
                    </a:lnTo>
                    <a:lnTo>
                      <a:pt x="218" y="132"/>
                    </a:lnTo>
                    <a:lnTo>
                      <a:pt x="218" y="131"/>
                    </a:lnTo>
                    <a:lnTo>
                      <a:pt x="219" y="131"/>
                    </a:lnTo>
                    <a:lnTo>
                      <a:pt x="218" y="131"/>
                    </a:lnTo>
                    <a:lnTo>
                      <a:pt x="219" y="131"/>
                    </a:lnTo>
                    <a:lnTo>
                      <a:pt x="219" y="130"/>
                    </a:lnTo>
                    <a:lnTo>
                      <a:pt x="218" y="130"/>
                    </a:lnTo>
                    <a:lnTo>
                      <a:pt x="218" y="130"/>
                    </a:lnTo>
                    <a:lnTo>
                      <a:pt x="218" y="129"/>
                    </a:lnTo>
                    <a:lnTo>
                      <a:pt x="219" y="128"/>
                    </a:lnTo>
                    <a:lnTo>
                      <a:pt x="219" y="127"/>
                    </a:lnTo>
                    <a:lnTo>
                      <a:pt x="218" y="127"/>
                    </a:lnTo>
                    <a:lnTo>
                      <a:pt x="219" y="127"/>
                    </a:lnTo>
                    <a:lnTo>
                      <a:pt x="219" y="127"/>
                    </a:lnTo>
                    <a:lnTo>
                      <a:pt x="219" y="127"/>
                    </a:lnTo>
                    <a:lnTo>
                      <a:pt x="219" y="127"/>
                    </a:lnTo>
                    <a:lnTo>
                      <a:pt x="219" y="126"/>
                    </a:lnTo>
                    <a:lnTo>
                      <a:pt x="220" y="126"/>
                    </a:lnTo>
                    <a:lnTo>
                      <a:pt x="219" y="126"/>
                    </a:lnTo>
                    <a:lnTo>
                      <a:pt x="219" y="125"/>
                    </a:lnTo>
                    <a:lnTo>
                      <a:pt x="219" y="125"/>
                    </a:lnTo>
                    <a:lnTo>
                      <a:pt x="220" y="125"/>
                    </a:lnTo>
                    <a:lnTo>
                      <a:pt x="219" y="125"/>
                    </a:lnTo>
                    <a:lnTo>
                      <a:pt x="220" y="124"/>
                    </a:lnTo>
                    <a:lnTo>
                      <a:pt x="219" y="124"/>
                    </a:lnTo>
                    <a:lnTo>
                      <a:pt x="220" y="124"/>
                    </a:lnTo>
                    <a:lnTo>
                      <a:pt x="220" y="124"/>
                    </a:lnTo>
                    <a:lnTo>
                      <a:pt x="221" y="124"/>
                    </a:lnTo>
                    <a:lnTo>
                      <a:pt x="220" y="124"/>
                    </a:lnTo>
                    <a:lnTo>
                      <a:pt x="221" y="124"/>
                    </a:lnTo>
                    <a:lnTo>
                      <a:pt x="220" y="124"/>
                    </a:lnTo>
                    <a:lnTo>
                      <a:pt x="221" y="124"/>
                    </a:lnTo>
                    <a:lnTo>
                      <a:pt x="221" y="123"/>
                    </a:lnTo>
                    <a:lnTo>
                      <a:pt x="221" y="122"/>
                    </a:lnTo>
                    <a:lnTo>
                      <a:pt x="220" y="122"/>
                    </a:lnTo>
                    <a:lnTo>
                      <a:pt x="220" y="121"/>
                    </a:lnTo>
                    <a:lnTo>
                      <a:pt x="221" y="121"/>
                    </a:lnTo>
                    <a:lnTo>
                      <a:pt x="221" y="121"/>
                    </a:lnTo>
                    <a:lnTo>
                      <a:pt x="220" y="120"/>
                    </a:lnTo>
                    <a:lnTo>
                      <a:pt x="221" y="120"/>
                    </a:lnTo>
                    <a:lnTo>
                      <a:pt x="220" y="120"/>
                    </a:lnTo>
                    <a:lnTo>
                      <a:pt x="220" y="119"/>
                    </a:lnTo>
                    <a:lnTo>
                      <a:pt x="221" y="119"/>
                    </a:lnTo>
                    <a:lnTo>
                      <a:pt x="220" y="118"/>
                    </a:lnTo>
                    <a:lnTo>
                      <a:pt x="220" y="119"/>
                    </a:lnTo>
                    <a:lnTo>
                      <a:pt x="220" y="118"/>
                    </a:lnTo>
                    <a:lnTo>
                      <a:pt x="221" y="118"/>
                    </a:lnTo>
                    <a:lnTo>
                      <a:pt x="221" y="118"/>
                    </a:lnTo>
                    <a:lnTo>
                      <a:pt x="221" y="118"/>
                    </a:lnTo>
                    <a:lnTo>
                      <a:pt x="220" y="118"/>
                    </a:lnTo>
                    <a:lnTo>
                      <a:pt x="221" y="118"/>
                    </a:lnTo>
                    <a:lnTo>
                      <a:pt x="221" y="117"/>
                    </a:lnTo>
                    <a:lnTo>
                      <a:pt x="220" y="117"/>
                    </a:lnTo>
                    <a:lnTo>
                      <a:pt x="220" y="116"/>
                    </a:lnTo>
                    <a:lnTo>
                      <a:pt x="221" y="116"/>
                    </a:lnTo>
                    <a:lnTo>
                      <a:pt x="221" y="115"/>
                    </a:lnTo>
                    <a:lnTo>
                      <a:pt x="220" y="115"/>
                    </a:lnTo>
                    <a:lnTo>
                      <a:pt x="220" y="115"/>
                    </a:lnTo>
                    <a:lnTo>
                      <a:pt x="220" y="114"/>
                    </a:lnTo>
                    <a:lnTo>
                      <a:pt x="219" y="114"/>
                    </a:lnTo>
                    <a:lnTo>
                      <a:pt x="220" y="114"/>
                    </a:lnTo>
                    <a:lnTo>
                      <a:pt x="219" y="113"/>
                    </a:lnTo>
                    <a:lnTo>
                      <a:pt x="219" y="114"/>
                    </a:lnTo>
                    <a:lnTo>
                      <a:pt x="219" y="113"/>
                    </a:lnTo>
                    <a:lnTo>
                      <a:pt x="219" y="112"/>
                    </a:lnTo>
                    <a:lnTo>
                      <a:pt x="219" y="111"/>
                    </a:lnTo>
                    <a:lnTo>
                      <a:pt x="220" y="111"/>
                    </a:lnTo>
                    <a:lnTo>
                      <a:pt x="220" y="111"/>
                    </a:lnTo>
                    <a:lnTo>
                      <a:pt x="219" y="111"/>
                    </a:lnTo>
                    <a:lnTo>
                      <a:pt x="220" y="111"/>
                    </a:lnTo>
                    <a:lnTo>
                      <a:pt x="220" y="110"/>
                    </a:lnTo>
                    <a:lnTo>
                      <a:pt x="221" y="110"/>
                    </a:lnTo>
                    <a:lnTo>
                      <a:pt x="220" y="110"/>
                    </a:lnTo>
                    <a:lnTo>
                      <a:pt x="220" y="110"/>
                    </a:lnTo>
                    <a:lnTo>
                      <a:pt x="219" y="110"/>
                    </a:lnTo>
                    <a:lnTo>
                      <a:pt x="218" y="110"/>
                    </a:lnTo>
                    <a:lnTo>
                      <a:pt x="218" y="110"/>
                    </a:lnTo>
                    <a:lnTo>
                      <a:pt x="218" y="110"/>
                    </a:lnTo>
                    <a:lnTo>
                      <a:pt x="218" y="110"/>
                    </a:lnTo>
                    <a:lnTo>
                      <a:pt x="218" y="110"/>
                    </a:lnTo>
                    <a:lnTo>
                      <a:pt x="217" y="109"/>
                    </a:lnTo>
                    <a:lnTo>
                      <a:pt x="217" y="110"/>
                    </a:lnTo>
                    <a:lnTo>
                      <a:pt x="217" y="110"/>
                    </a:lnTo>
                    <a:lnTo>
                      <a:pt x="217" y="109"/>
                    </a:lnTo>
                    <a:lnTo>
                      <a:pt x="217" y="109"/>
                    </a:lnTo>
                    <a:lnTo>
                      <a:pt x="218" y="109"/>
                    </a:lnTo>
                    <a:lnTo>
                      <a:pt x="218" y="108"/>
                    </a:lnTo>
                    <a:lnTo>
                      <a:pt x="218" y="108"/>
                    </a:lnTo>
                    <a:lnTo>
                      <a:pt x="217" y="108"/>
                    </a:lnTo>
                    <a:lnTo>
                      <a:pt x="218" y="108"/>
                    </a:lnTo>
                    <a:lnTo>
                      <a:pt x="217" y="107"/>
                    </a:lnTo>
                    <a:lnTo>
                      <a:pt x="217" y="106"/>
                    </a:lnTo>
                    <a:lnTo>
                      <a:pt x="217" y="105"/>
                    </a:lnTo>
                    <a:lnTo>
                      <a:pt x="217" y="105"/>
                    </a:lnTo>
                    <a:lnTo>
                      <a:pt x="217" y="105"/>
                    </a:lnTo>
                    <a:lnTo>
                      <a:pt x="216" y="105"/>
                    </a:lnTo>
                    <a:lnTo>
                      <a:pt x="215" y="105"/>
                    </a:lnTo>
                    <a:lnTo>
                      <a:pt x="215" y="104"/>
                    </a:lnTo>
                    <a:lnTo>
                      <a:pt x="215" y="103"/>
                    </a:lnTo>
                    <a:lnTo>
                      <a:pt x="215" y="102"/>
                    </a:lnTo>
                    <a:lnTo>
                      <a:pt x="215" y="102"/>
                    </a:lnTo>
                    <a:lnTo>
                      <a:pt x="216" y="102"/>
                    </a:lnTo>
                    <a:lnTo>
                      <a:pt x="216" y="102"/>
                    </a:lnTo>
                    <a:lnTo>
                      <a:pt x="217" y="102"/>
                    </a:lnTo>
                    <a:lnTo>
                      <a:pt x="217" y="101"/>
                    </a:lnTo>
                    <a:lnTo>
                      <a:pt x="217" y="101"/>
                    </a:lnTo>
                    <a:lnTo>
                      <a:pt x="217" y="100"/>
                    </a:lnTo>
                    <a:lnTo>
                      <a:pt x="217" y="100"/>
                    </a:lnTo>
                    <a:lnTo>
                      <a:pt x="216" y="100"/>
                    </a:lnTo>
                    <a:lnTo>
                      <a:pt x="217" y="100"/>
                    </a:lnTo>
                    <a:lnTo>
                      <a:pt x="217" y="99"/>
                    </a:lnTo>
                    <a:lnTo>
                      <a:pt x="216" y="99"/>
                    </a:lnTo>
                    <a:lnTo>
                      <a:pt x="216" y="99"/>
                    </a:lnTo>
                    <a:lnTo>
                      <a:pt x="215" y="99"/>
                    </a:lnTo>
                    <a:lnTo>
                      <a:pt x="215" y="98"/>
                    </a:lnTo>
                    <a:lnTo>
                      <a:pt x="214" y="99"/>
                    </a:lnTo>
                    <a:lnTo>
                      <a:pt x="213" y="99"/>
                    </a:lnTo>
                    <a:lnTo>
                      <a:pt x="212" y="99"/>
                    </a:lnTo>
                    <a:lnTo>
                      <a:pt x="215" y="98"/>
                    </a:lnTo>
                    <a:lnTo>
                      <a:pt x="214" y="98"/>
                    </a:lnTo>
                    <a:lnTo>
                      <a:pt x="215" y="97"/>
                    </a:lnTo>
                    <a:lnTo>
                      <a:pt x="214" y="97"/>
                    </a:lnTo>
                    <a:lnTo>
                      <a:pt x="214" y="96"/>
                    </a:lnTo>
                    <a:lnTo>
                      <a:pt x="214" y="96"/>
                    </a:lnTo>
                    <a:lnTo>
                      <a:pt x="213" y="96"/>
                    </a:lnTo>
                    <a:lnTo>
                      <a:pt x="212" y="96"/>
                    </a:lnTo>
                    <a:lnTo>
                      <a:pt x="212" y="95"/>
                    </a:lnTo>
                    <a:lnTo>
                      <a:pt x="213" y="95"/>
                    </a:lnTo>
                    <a:lnTo>
                      <a:pt x="212" y="95"/>
                    </a:lnTo>
                    <a:lnTo>
                      <a:pt x="212" y="95"/>
                    </a:lnTo>
                    <a:lnTo>
                      <a:pt x="213" y="95"/>
                    </a:lnTo>
                    <a:lnTo>
                      <a:pt x="212" y="94"/>
                    </a:lnTo>
                    <a:lnTo>
                      <a:pt x="212" y="93"/>
                    </a:lnTo>
                    <a:lnTo>
                      <a:pt x="212" y="93"/>
                    </a:lnTo>
                    <a:lnTo>
                      <a:pt x="212" y="93"/>
                    </a:lnTo>
                    <a:lnTo>
                      <a:pt x="211" y="93"/>
                    </a:lnTo>
                    <a:lnTo>
                      <a:pt x="212" y="93"/>
                    </a:lnTo>
                    <a:lnTo>
                      <a:pt x="211" y="93"/>
                    </a:lnTo>
                    <a:lnTo>
                      <a:pt x="211" y="93"/>
                    </a:lnTo>
                    <a:lnTo>
                      <a:pt x="210" y="93"/>
                    </a:lnTo>
                    <a:lnTo>
                      <a:pt x="210" y="92"/>
                    </a:lnTo>
                    <a:lnTo>
                      <a:pt x="209" y="91"/>
                    </a:lnTo>
                    <a:lnTo>
                      <a:pt x="210" y="91"/>
                    </a:lnTo>
                    <a:lnTo>
                      <a:pt x="211" y="91"/>
                    </a:lnTo>
                    <a:lnTo>
                      <a:pt x="211" y="90"/>
                    </a:lnTo>
                    <a:lnTo>
                      <a:pt x="211" y="90"/>
                    </a:lnTo>
                    <a:lnTo>
                      <a:pt x="210" y="90"/>
                    </a:lnTo>
                    <a:lnTo>
                      <a:pt x="210" y="89"/>
                    </a:lnTo>
                    <a:lnTo>
                      <a:pt x="210" y="88"/>
                    </a:lnTo>
                    <a:lnTo>
                      <a:pt x="209" y="88"/>
                    </a:lnTo>
                    <a:lnTo>
                      <a:pt x="209" y="88"/>
                    </a:lnTo>
                    <a:lnTo>
                      <a:pt x="208" y="88"/>
                    </a:lnTo>
                    <a:lnTo>
                      <a:pt x="207" y="88"/>
                    </a:lnTo>
                    <a:lnTo>
                      <a:pt x="206" y="88"/>
                    </a:lnTo>
                    <a:lnTo>
                      <a:pt x="206" y="88"/>
                    </a:lnTo>
                    <a:lnTo>
                      <a:pt x="206" y="88"/>
                    </a:lnTo>
                    <a:lnTo>
                      <a:pt x="205" y="88"/>
                    </a:lnTo>
                    <a:lnTo>
                      <a:pt x="204" y="88"/>
                    </a:lnTo>
                    <a:lnTo>
                      <a:pt x="203" y="88"/>
                    </a:lnTo>
                    <a:lnTo>
                      <a:pt x="203" y="88"/>
                    </a:lnTo>
                    <a:lnTo>
                      <a:pt x="202" y="88"/>
                    </a:lnTo>
                    <a:lnTo>
                      <a:pt x="202" y="89"/>
                    </a:lnTo>
                    <a:lnTo>
                      <a:pt x="201" y="89"/>
                    </a:lnTo>
                    <a:lnTo>
                      <a:pt x="201" y="90"/>
                    </a:lnTo>
                    <a:lnTo>
                      <a:pt x="201" y="90"/>
                    </a:lnTo>
                    <a:lnTo>
                      <a:pt x="200" y="90"/>
                    </a:lnTo>
                    <a:lnTo>
                      <a:pt x="200" y="91"/>
                    </a:lnTo>
                    <a:lnTo>
                      <a:pt x="200" y="90"/>
                    </a:lnTo>
                    <a:lnTo>
                      <a:pt x="200" y="91"/>
                    </a:lnTo>
                    <a:lnTo>
                      <a:pt x="200" y="91"/>
                    </a:lnTo>
                    <a:lnTo>
                      <a:pt x="200" y="91"/>
                    </a:lnTo>
                    <a:lnTo>
                      <a:pt x="200" y="90"/>
                    </a:lnTo>
                    <a:lnTo>
                      <a:pt x="199" y="90"/>
                    </a:lnTo>
                    <a:lnTo>
                      <a:pt x="200" y="89"/>
                    </a:lnTo>
                    <a:lnTo>
                      <a:pt x="200" y="88"/>
                    </a:lnTo>
                    <a:lnTo>
                      <a:pt x="199" y="88"/>
                    </a:lnTo>
                    <a:lnTo>
                      <a:pt x="199" y="87"/>
                    </a:lnTo>
                    <a:lnTo>
                      <a:pt x="198" y="87"/>
                    </a:lnTo>
                    <a:lnTo>
                      <a:pt x="198" y="87"/>
                    </a:lnTo>
                    <a:lnTo>
                      <a:pt x="198" y="87"/>
                    </a:lnTo>
                    <a:lnTo>
                      <a:pt x="198" y="86"/>
                    </a:lnTo>
                    <a:lnTo>
                      <a:pt x="198" y="85"/>
                    </a:lnTo>
                    <a:lnTo>
                      <a:pt x="198" y="84"/>
                    </a:lnTo>
                    <a:lnTo>
                      <a:pt x="197" y="85"/>
                    </a:lnTo>
                    <a:lnTo>
                      <a:pt x="197" y="85"/>
                    </a:lnTo>
                    <a:lnTo>
                      <a:pt x="196" y="84"/>
                    </a:lnTo>
                    <a:lnTo>
                      <a:pt x="195" y="84"/>
                    </a:lnTo>
                    <a:lnTo>
                      <a:pt x="194" y="84"/>
                    </a:lnTo>
                    <a:lnTo>
                      <a:pt x="194" y="84"/>
                    </a:lnTo>
                    <a:lnTo>
                      <a:pt x="194" y="84"/>
                    </a:lnTo>
                    <a:lnTo>
                      <a:pt x="194" y="84"/>
                    </a:lnTo>
                    <a:lnTo>
                      <a:pt x="194" y="84"/>
                    </a:lnTo>
                    <a:lnTo>
                      <a:pt x="194" y="84"/>
                    </a:lnTo>
                    <a:lnTo>
                      <a:pt x="194" y="84"/>
                    </a:lnTo>
                    <a:lnTo>
                      <a:pt x="194" y="83"/>
                    </a:lnTo>
                    <a:lnTo>
                      <a:pt x="194" y="82"/>
                    </a:lnTo>
                    <a:lnTo>
                      <a:pt x="194" y="82"/>
                    </a:lnTo>
                    <a:lnTo>
                      <a:pt x="194" y="82"/>
                    </a:lnTo>
                    <a:lnTo>
                      <a:pt x="194" y="81"/>
                    </a:lnTo>
                    <a:lnTo>
                      <a:pt x="194" y="81"/>
                    </a:lnTo>
                    <a:lnTo>
                      <a:pt x="194" y="81"/>
                    </a:lnTo>
                    <a:lnTo>
                      <a:pt x="194" y="81"/>
                    </a:lnTo>
                    <a:lnTo>
                      <a:pt x="193" y="81"/>
                    </a:lnTo>
                    <a:lnTo>
                      <a:pt x="193" y="81"/>
                    </a:lnTo>
                    <a:lnTo>
                      <a:pt x="193" y="80"/>
                    </a:lnTo>
                    <a:lnTo>
                      <a:pt x="192" y="80"/>
                    </a:lnTo>
                    <a:lnTo>
                      <a:pt x="192" y="80"/>
                    </a:lnTo>
                    <a:lnTo>
                      <a:pt x="192" y="79"/>
                    </a:lnTo>
                    <a:lnTo>
                      <a:pt x="191" y="79"/>
                    </a:lnTo>
                    <a:lnTo>
                      <a:pt x="191" y="78"/>
                    </a:lnTo>
                    <a:lnTo>
                      <a:pt x="191" y="78"/>
                    </a:lnTo>
                    <a:lnTo>
                      <a:pt x="191" y="78"/>
                    </a:lnTo>
                    <a:lnTo>
                      <a:pt x="190" y="78"/>
                    </a:lnTo>
                    <a:lnTo>
                      <a:pt x="189" y="78"/>
                    </a:lnTo>
                    <a:lnTo>
                      <a:pt x="189" y="78"/>
                    </a:lnTo>
                    <a:lnTo>
                      <a:pt x="188" y="78"/>
                    </a:lnTo>
                    <a:lnTo>
                      <a:pt x="189" y="78"/>
                    </a:lnTo>
                    <a:lnTo>
                      <a:pt x="188" y="78"/>
                    </a:lnTo>
                    <a:lnTo>
                      <a:pt x="187" y="78"/>
                    </a:lnTo>
                    <a:lnTo>
                      <a:pt x="187" y="77"/>
                    </a:lnTo>
                    <a:lnTo>
                      <a:pt x="187" y="76"/>
                    </a:lnTo>
                    <a:lnTo>
                      <a:pt x="187" y="77"/>
                    </a:lnTo>
                    <a:lnTo>
                      <a:pt x="187" y="76"/>
                    </a:lnTo>
                    <a:lnTo>
                      <a:pt x="187" y="75"/>
                    </a:lnTo>
                    <a:lnTo>
                      <a:pt x="187" y="76"/>
                    </a:lnTo>
                    <a:lnTo>
                      <a:pt x="186" y="75"/>
                    </a:lnTo>
                    <a:lnTo>
                      <a:pt x="186" y="76"/>
                    </a:lnTo>
                    <a:lnTo>
                      <a:pt x="186" y="75"/>
                    </a:lnTo>
                    <a:lnTo>
                      <a:pt x="185" y="75"/>
                    </a:lnTo>
                    <a:lnTo>
                      <a:pt x="184" y="75"/>
                    </a:lnTo>
                    <a:lnTo>
                      <a:pt x="184" y="75"/>
                    </a:lnTo>
                    <a:lnTo>
                      <a:pt x="184" y="75"/>
                    </a:lnTo>
                    <a:lnTo>
                      <a:pt x="183" y="75"/>
                    </a:lnTo>
                    <a:lnTo>
                      <a:pt x="183" y="74"/>
                    </a:lnTo>
                    <a:lnTo>
                      <a:pt x="183" y="74"/>
                    </a:lnTo>
                    <a:lnTo>
                      <a:pt x="183" y="73"/>
                    </a:lnTo>
                    <a:lnTo>
                      <a:pt x="183" y="72"/>
                    </a:lnTo>
                    <a:lnTo>
                      <a:pt x="182" y="72"/>
                    </a:lnTo>
                    <a:lnTo>
                      <a:pt x="183" y="72"/>
                    </a:lnTo>
                    <a:lnTo>
                      <a:pt x="182" y="72"/>
                    </a:lnTo>
                    <a:lnTo>
                      <a:pt x="182" y="72"/>
                    </a:lnTo>
                    <a:lnTo>
                      <a:pt x="182" y="72"/>
                    </a:lnTo>
                    <a:lnTo>
                      <a:pt x="182" y="72"/>
                    </a:lnTo>
                    <a:lnTo>
                      <a:pt x="182" y="71"/>
                    </a:lnTo>
                    <a:lnTo>
                      <a:pt x="182" y="70"/>
                    </a:lnTo>
                    <a:lnTo>
                      <a:pt x="182" y="69"/>
                    </a:lnTo>
                    <a:lnTo>
                      <a:pt x="182" y="68"/>
                    </a:lnTo>
                    <a:lnTo>
                      <a:pt x="181" y="68"/>
                    </a:lnTo>
                    <a:lnTo>
                      <a:pt x="181" y="67"/>
                    </a:lnTo>
                    <a:lnTo>
                      <a:pt x="181" y="66"/>
                    </a:lnTo>
                    <a:lnTo>
                      <a:pt x="180" y="66"/>
                    </a:lnTo>
                    <a:lnTo>
                      <a:pt x="179" y="66"/>
                    </a:lnTo>
                    <a:lnTo>
                      <a:pt x="178" y="66"/>
                    </a:lnTo>
                    <a:lnTo>
                      <a:pt x="178" y="66"/>
                    </a:lnTo>
                    <a:lnTo>
                      <a:pt x="178" y="66"/>
                    </a:lnTo>
                    <a:lnTo>
                      <a:pt x="178" y="66"/>
                    </a:lnTo>
                    <a:lnTo>
                      <a:pt x="178" y="66"/>
                    </a:lnTo>
                    <a:lnTo>
                      <a:pt x="178" y="66"/>
                    </a:lnTo>
                    <a:lnTo>
                      <a:pt x="178" y="65"/>
                    </a:lnTo>
                    <a:lnTo>
                      <a:pt x="177" y="65"/>
                    </a:lnTo>
                    <a:lnTo>
                      <a:pt x="176" y="65"/>
                    </a:lnTo>
                    <a:lnTo>
                      <a:pt x="175" y="65"/>
                    </a:lnTo>
                    <a:lnTo>
                      <a:pt x="175" y="65"/>
                    </a:lnTo>
                    <a:lnTo>
                      <a:pt x="175" y="65"/>
                    </a:lnTo>
                    <a:lnTo>
                      <a:pt x="175" y="64"/>
                    </a:lnTo>
                    <a:lnTo>
                      <a:pt x="174" y="63"/>
                    </a:lnTo>
                    <a:lnTo>
                      <a:pt x="173" y="63"/>
                    </a:lnTo>
                    <a:lnTo>
                      <a:pt x="174" y="63"/>
                    </a:lnTo>
                    <a:lnTo>
                      <a:pt x="173" y="62"/>
                    </a:lnTo>
                    <a:lnTo>
                      <a:pt x="173" y="62"/>
                    </a:lnTo>
                    <a:lnTo>
                      <a:pt x="173" y="62"/>
                    </a:lnTo>
                    <a:lnTo>
                      <a:pt x="173" y="62"/>
                    </a:lnTo>
                    <a:lnTo>
                      <a:pt x="173" y="61"/>
                    </a:lnTo>
                    <a:lnTo>
                      <a:pt x="172" y="60"/>
                    </a:lnTo>
                    <a:lnTo>
                      <a:pt x="172" y="59"/>
                    </a:lnTo>
                    <a:lnTo>
                      <a:pt x="172" y="59"/>
                    </a:lnTo>
                    <a:lnTo>
                      <a:pt x="172" y="59"/>
                    </a:lnTo>
                    <a:lnTo>
                      <a:pt x="172" y="59"/>
                    </a:lnTo>
                    <a:lnTo>
                      <a:pt x="171" y="58"/>
                    </a:lnTo>
                    <a:lnTo>
                      <a:pt x="171" y="57"/>
                    </a:lnTo>
                    <a:lnTo>
                      <a:pt x="170" y="57"/>
                    </a:lnTo>
                    <a:lnTo>
                      <a:pt x="170" y="57"/>
                    </a:lnTo>
                    <a:lnTo>
                      <a:pt x="170" y="57"/>
                    </a:lnTo>
                    <a:lnTo>
                      <a:pt x="169" y="57"/>
                    </a:lnTo>
                    <a:lnTo>
                      <a:pt x="169" y="56"/>
                    </a:lnTo>
                    <a:lnTo>
                      <a:pt x="169" y="56"/>
                    </a:lnTo>
                    <a:lnTo>
                      <a:pt x="169" y="56"/>
                    </a:lnTo>
                    <a:lnTo>
                      <a:pt x="168" y="56"/>
                    </a:lnTo>
                    <a:lnTo>
                      <a:pt x="167" y="56"/>
                    </a:lnTo>
                    <a:lnTo>
                      <a:pt x="166" y="56"/>
                    </a:lnTo>
                    <a:lnTo>
                      <a:pt x="166" y="55"/>
                    </a:lnTo>
                    <a:lnTo>
                      <a:pt x="166" y="56"/>
                    </a:lnTo>
                    <a:lnTo>
                      <a:pt x="166" y="55"/>
                    </a:lnTo>
                    <a:lnTo>
                      <a:pt x="166" y="55"/>
                    </a:lnTo>
                    <a:lnTo>
                      <a:pt x="166" y="54"/>
                    </a:lnTo>
                    <a:lnTo>
                      <a:pt x="165" y="54"/>
                    </a:lnTo>
                    <a:lnTo>
                      <a:pt x="164" y="54"/>
                    </a:lnTo>
                    <a:lnTo>
                      <a:pt x="164" y="53"/>
                    </a:lnTo>
                    <a:lnTo>
                      <a:pt x="164" y="54"/>
                    </a:lnTo>
                    <a:lnTo>
                      <a:pt x="164" y="53"/>
                    </a:lnTo>
                    <a:lnTo>
                      <a:pt x="163" y="53"/>
                    </a:lnTo>
                    <a:lnTo>
                      <a:pt x="163" y="53"/>
                    </a:lnTo>
                    <a:lnTo>
                      <a:pt x="162" y="53"/>
                    </a:lnTo>
                    <a:lnTo>
                      <a:pt x="161" y="53"/>
                    </a:lnTo>
                    <a:lnTo>
                      <a:pt x="161" y="53"/>
                    </a:lnTo>
                    <a:lnTo>
                      <a:pt x="161" y="53"/>
                    </a:lnTo>
                    <a:lnTo>
                      <a:pt x="160" y="53"/>
                    </a:lnTo>
                    <a:lnTo>
                      <a:pt x="160" y="52"/>
                    </a:lnTo>
                    <a:lnTo>
                      <a:pt x="160" y="53"/>
                    </a:lnTo>
                    <a:lnTo>
                      <a:pt x="160" y="52"/>
                    </a:lnTo>
                    <a:lnTo>
                      <a:pt x="160" y="52"/>
                    </a:lnTo>
                    <a:lnTo>
                      <a:pt x="159" y="52"/>
                    </a:lnTo>
                    <a:lnTo>
                      <a:pt x="158" y="52"/>
                    </a:lnTo>
                    <a:lnTo>
                      <a:pt x="158" y="51"/>
                    </a:lnTo>
                    <a:lnTo>
                      <a:pt x="158" y="52"/>
                    </a:lnTo>
                    <a:lnTo>
                      <a:pt x="158" y="51"/>
                    </a:lnTo>
                    <a:lnTo>
                      <a:pt x="157" y="51"/>
                    </a:lnTo>
                    <a:lnTo>
                      <a:pt x="157" y="50"/>
                    </a:lnTo>
                    <a:lnTo>
                      <a:pt x="156" y="50"/>
                    </a:lnTo>
                    <a:lnTo>
                      <a:pt x="156" y="50"/>
                    </a:lnTo>
                    <a:lnTo>
                      <a:pt x="156" y="50"/>
                    </a:lnTo>
                    <a:lnTo>
                      <a:pt x="155" y="50"/>
                    </a:lnTo>
                    <a:lnTo>
                      <a:pt x="155" y="50"/>
                    </a:lnTo>
                    <a:lnTo>
                      <a:pt x="154" y="50"/>
                    </a:lnTo>
                    <a:lnTo>
                      <a:pt x="154" y="49"/>
                    </a:lnTo>
                    <a:lnTo>
                      <a:pt x="154" y="49"/>
                    </a:lnTo>
                    <a:lnTo>
                      <a:pt x="153" y="49"/>
                    </a:lnTo>
                    <a:lnTo>
                      <a:pt x="152" y="49"/>
                    </a:lnTo>
                    <a:lnTo>
                      <a:pt x="151" y="49"/>
                    </a:lnTo>
                    <a:lnTo>
                      <a:pt x="151" y="50"/>
                    </a:lnTo>
                    <a:lnTo>
                      <a:pt x="151" y="49"/>
                    </a:lnTo>
                    <a:lnTo>
                      <a:pt x="151" y="50"/>
                    </a:lnTo>
                    <a:lnTo>
                      <a:pt x="151" y="50"/>
                    </a:lnTo>
                    <a:lnTo>
                      <a:pt x="150" y="50"/>
                    </a:lnTo>
                    <a:lnTo>
                      <a:pt x="150" y="50"/>
                    </a:lnTo>
                    <a:lnTo>
                      <a:pt x="149" y="50"/>
                    </a:lnTo>
                    <a:lnTo>
                      <a:pt x="148" y="50"/>
                    </a:lnTo>
                    <a:lnTo>
                      <a:pt x="149" y="50"/>
                    </a:lnTo>
                    <a:lnTo>
                      <a:pt x="148" y="50"/>
                    </a:lnTo>
                    <a:lnTo>
                      <a:pt x="148" y="50"/>
                    </a:lnTo>
                    <a:lnTo>
                      <a:pt x="148" y="50"/>
                    </a:lnTo>
                    <a:lnTo>
                      <a:pt x="147" y="50"/>
                    </a:lnTo>
                    <a:lnTo>
                      <a:pt x="147" y="50"/>
                    </a:lnTo>
                    <a:lnTo>
                      <a:pt x="146" y="50"/>
                    </a:lnTo>
                    <a:lnTo>
                      <a:pt x="146" y="50"/>
                    </a:lnTo>
                    <a:lnTo>
                      <a:pt x="145" y="50"/>
                    </a:lnTo>
                    <a:lnTo>
                      <a:pt x="145" y="50"/>
                    </a:lnTo>
                    <a:lnTo>
                      <a:pt x="146" y="50"/>
                    </a:lnTo>
                    <a:lnTo>
                      <a:pt x="145" y="50"/>
                    </a:lnTo>
                    <a:lnTo>
                      <a:pt x="145" y="50"/>
                    </a:lnTo>
                    <a:lnTo>
                      <a:pt x="145" y="50"/>
                    </a:lnTo>
                    <a:lnTo>
                      <a:pt x="145" y="50"/>
                    </a:lnTo>
                    <a:lnTo>
                      <a:pt x="145" y="50"/>
                    </a:lnTo>
                    <a:lnTo>
                      <a:pt x="145" y="50"/>
                    </a:lnTo>
                    <a:lnTo>
                      <a:pt x="144" y="50"/>
                    </a:lnTo>
                    <a:lnTo>
                      <a:pt x="143" y="50"/>
                    </a:lnTo>
                    <a:lnTo>
                      <a:pt x="143" y="50"/>
                    </a:lnTo>
                    <a:lnTo>
                      <a:pt x="143" y="51"/>
                    </a:lnTo>
                    <a:lnTo>
                      <a:pt x="143" y="52"/>
                    </a:lnTo>
                    <a:lnTo>
                      <a:pt x="142" y="52"/>
                    </a:lnTo>
                    <a:lnTo>
                      <a:pt x="142" y="52"/>
                    </a:lnTo>
                    <a:lnTo>
                      <a:pt x="142" y="51"/>
                    </a:lnTo>
                    <a:lnTo>
                      <a:pt x="141" y="52"/>
                    </a:lnTo>
                    <a:lnTo>
                      <a:pt x="140" y="52"/>
                    </a:lnTo>
                    <a:lnTo>
                      <a:pt x="139" y="52"/>
                    </a:lnTo>
                    <a:lnTo>
                      <a:pt x="139" y="53"/>
                    </a:lnTo>
                    <a:lnTo>
                      <a:pt x="139" y="52"/>
                    </a:lnTo>
                    <a:lnTo>
                      <a:pt x="139" y="53"/>
                    </a:lnTo>
                    <a:lnTo>
                      <a:pt x="140" y="53"/>
                    </a:lnTo>
                    <a:lnTo>
                      <a:pt x="140" y="53"/>
                    </a:lnTo>
                    <a:lnTo>
                      <a:pt x="141" y="53"/>
                    </a:lnTo>
                    <a:lnTo>
                      <a:pt x="140" y="53"/>
                    </a:lnTo>
                    <a:lnTo>
                      <a:pt x="140" y="54"/>
                    </a:lnTo>
                    <a:lnTo>
                      <a:pt x="140" y="53"/>
                    </a:lnTo>
                    <a:lnTo>
                      <a:pt x="140" y="54"/>
                    </a:lnTo>
                    <a:lnTo>
                      <a:pt x="140" y="55"/>
                    </a:lnTo>
                    <a:lnTo>
                      <a:pt x="139" y="55"/>
                    </a:lnTo>
                    <a:lnTo>
                      <a:pt x="139" y="55"/>
                    </a:lnTo>
                    <a:lnTo>
                      <a:pt x="139" y="55"/>
                    </a:lnTo>
                    <a:lnTo>
                      <a:pt x="139" y="56"/>
                    </a:lnTo>
                    <a:lnTo>
                      <a:pt x="139" y="56"/>
                    </a:lnTo>
                    <a:lnTo>
                      <a:pt x="140" y="57"/>
                    </a:lnTo>
                    <a:lnTo>
                      <a:pt x="140" y="56"/>
                    </a:lnTo>
                    <a:lnTo>
                      <a:pt x="141" y="57"/>
                    </a:lnTo>
                    <a:lnTo>
                      <a:pt x="141" y="57"/>
                    </a:lnTo>
                    <a:lnTo>
                      <a:pt x="141" y="58"/>
                    </a:lnTo>
                    <a:lnTo>
                      <a:pt x="141" y="59"/>
                    </a:lnTo>
                    <a:lnTo>
                      <a:pt x="141" y="60"/>
                    </a:lnTo>
                    <a:lnTo>
                      <a:pt x="140" y="61"/>
                    </a:lnTo>
                    <a:lnTo>
                      <a:pt x="139" y="61"/>
                    </a:lnTo>
                    <a:lnTo>
                      <a:pt x="139" y="61"/>
                    </a:lnTo>
                    <a:lnTo>
                      <a:pt x="139" y="61"/>
                    </a:lnTo>
                    <a:lnTo>
                      <a:pt x="138" y="61"/>
                    </a:lnTo>
                    <a:lnTo>
                      <a:pt x="138" y="60"/>
                    </a:lnTo>
                    <a:lnTo>
                      <a:pt x="138" y="61"/>
                    </a:lnTo>
                    <a:lnTo>
                      <a:pt x="137" y="60"/>
                    </a:lnTo>
                    <a:lnTo>
                      <a:pt x="136" y="59"/>
                    </a:lnTo>
                    <a:lnTo>
                      <a:pt x="136" y="59"/>
                    </a:lnTo>
                    <a:lnTo>
                      <a:pt x="136" y="60"/>
                    </a:lnTo>
                    <a:lnTo>
                      <a:pt x="135" y="60"/>
                    </a:lnTo>
                    <a:lnTo>
                      <a:pt x="135" y="61"/>
                    </a:lnTo>
                    <a:lnTo>
                      <a:pt x="135" y="60"/>
                    </a:lnTo>
                    <a:lnTo>
                      <a:pt x="134" y="60"/>
                    </a:lnTo>
                    <a:lnTo>
                      <a:pt x="133" y="60"/>
                    </a:lnTo>
                    <a:lnTo>
                      <a:pt x="133" y="61"/>
                    </a:lnTo>
                    <a:lnTo>
                      <a:pt x="133" y="60"/>
                    </a:lnTo>
                    <a:lnTo>
                      <a:pt x="133" y="61"/>
                    </a:lnTo>
                    <a:lnTo>
                      <a:pt x="133" y="61"/>
                    </a:lnTo>
                    <a:lnTo>
                      <a:pt x="133" y="62"/>
                    </a:lnTo>
                    <a:lnTo>
                      <a:pt x="132" y="62"/>
                    </a:lnTo>
                    <a:lnTo>
                      <a:pt x="132" y="62"/>
                    </a:lnTo>
                    <a:lnTo>
                      <a:pt x="132" y="66"/>
                    </a:lnTo>
                    <a:lnTo>
                      <a:pt x="132" y="66"/>
                    </a:lnTo>
                    <a:lnTo>
                      <a:pt x="131" y="66"/>
                    </a:lnTo>
                    <a:lnTo>
                      <a:pt x="130" y="67"/>
                    </a:lnTo>
                    <a:lnTo>
                      <a:pt x="130" y="67"/>
                    </a:lnTo>
                    <a:lnTo>
                      <a:pt x="128" y="68"/>
                    </a:lnTo>
                    <a:lnTo>
                      <a:pt x="128" y="68"/>
                    </a:lnTo>
                    <a:lnTo>
                      <a:pt x="127" y="69"/>
                    </a:lnTo>
                    <a:lnTo>
                      <a:pt x="127" y="69"/>
                    </a:lnTo>
                    <a:lnTo>
                      <a:pt x="127" y="70"/>
                    </a:lnTo>
                    <a:lnTo>
                      <a:pt x="127" y="71"/>
                    </a:lnTo>
                    <a:lnTo>
                      <a:pt x="124" y="72"/>
                    </a:lnTo>
                    <a:lnTo>
                      <a:pt x="123" y="73"/>
                    </a:lnTo>
                    <a:lnTo>
                      <a:pt x="122" y="74"/>
                    </a:lnTo>
                    <a:lnTo>
                      <a:pt x="122" y="75"/>
                    </a:lnTo>
                    <a:lnTo>
                      <a:pt x="121" y="75"/>
                    </a:lnTo>
                    <a:lnTo>
                      <a:pt x="120" y="75"/>
                    </a:lnTo>
                    <a:lnTo>
                      <a:pt x="119" y="76"/>
                    </a:lnTo>
                    <a:lnTo>
                      <a:pt x="118" y="77"/>
                    </a:lnTo>
                    <a:lnTo>
                      <a:pt x="118" y="78"/>
                    </a:lnTo>
                    <a:lnTo>
                      <a:pt x="117" y="78"/>
                    </a:lnTo>
                    <a:lnTo>
                      <a:pt x="117" y="78"/>
                    </a:lnTo>
                    <a:lnTo>
                      <a:pt x="115" y="79"/>
                    </a:lnTo>
                    <a:lnTo>
                      <a:pt x="115" y="79"/>
                    </a:lnTo>
                    <a:lnTo>
                      <a:pt x="114" y="80"/>
                    </a:lnTo>
                    <a:lnTo>
                      <a:pt x="113" y="80"/>
                    </a:lnTo>
                    <a:lnTo>
                      <a:pt x="112" y="79"/>
                    </a:lnTo>
                    <a:lnTo>
                      <a:pt x="112" y="78"/>
                    </a:lnTo>
                    <a:lnTo>
                      <a:pt x="112" y="78"/>
                    </a:lnTo>
                    <a:lnTo>
                      <a:pt x="112" y="78"/>
                    </a:lnTo>
                    <a:lnTo>
                      <a:pt x="111" y="78"/>
                    </a:lnTo>
                    <a:lnTo>
                      <a:pt x="110" y="78"/>
                    </a:lnTo>
                    <a:lnTo>
                      <a:pt x="109" y="78"/>
                    </a:lnTo>
                    <a:lnTo>
                      <a:pt x="109" y="78"/>
                    </a:lnTo>
                    <a:lnTo>
                      <a:pt x="108" y="77"/>
                    </a:lnTo>
                    <a:lnTo>
                      <a:pt x="107" y="77"/>
                    </a:lnTo>
                    <a:lnTo>
                      <a:pt x="107" y="76"/>
                    </a:lnTo>
                    <a:lnTo>
                      <a:pt x="106" y="76"/>
                    </a:lnTo>
                    <a:lnTo>
                      <a:pt x="106" y="76"/>
                    </a:lnTo>
                    <a:lnTo>
                      <a:pt x="105" y="76"/>
                    </a:lnTo>
                    <a:lnTo>
                      <a:pt x="104" y="76"/>
                    </a:lnTo>
                    <a:lnTo>
                      <a:pt x="103" y="76"/>
                    </a:lnTo>
                    <a:lnTo>
                      <a:pt x="103" y="76"/>
                    </a:lnTo>
                    <a:lnTo>
                      <a:pt x="102" y="76"/>
                    </a:lnTo>
                    <a:lnTo>
                      <a:pt x="101" y="76"/>
                    </a:lnTo>
                    <a:lnTo>
                      <a:pt x="100" y="77"/>
                    </a:lnTo>
                    <a:lnTo>
                      <a:pt x="100" y="78"/>
                    </a:lnTo>
                    <a:lnTo>
                      <a:pt x="100" y="78"/>
                    </a:lnTo>
                    <a:lnTo>
                      <a:pt x="100" y="76"/>
                    </a:lnTo>
                    <a:lnTo>
                      <a:pt x="100" y="75"/>
                    </a:lnTo>
                    <a:lnTo>
                      <a:pt x="99" y="75"/>
                    </a:lnTo>
                    <a:lnTo>
                      <a:pt x="98" y="74"/>
                    </a:lnTo>
                    <a:lnTo>
                      <a:pt x="98" y="73"/>
                    </a:lnTo>
                    <a:lnTo>
                      <a:pt x="98" y="72"/>
                    </a:lnTo>
                    <a:lnTo>
                      <a:pt x="97" y="72"/>
                    </a:lnTo>
                    <a:lnTo>
                      <a:pt x="97" y="71"/>
                    </a:lnTo>
                    <a:lnTo>
                      <a:pt x="97" y="69"/>
                    </a:lnTo>
                    <a:lnTo>
                      <a:pt x="97" y="68"/>
                    </a:lnTo>
                    <a:lnTo>
                      <a:pt x="97" y="68"/>
                    </a:lnTo>
                    <a:lnTo>
                      <a:pt x="97" y="67"/>
                    </a:lnTo>
                    <a:lnTo>
                      <a:pt x="98" y="66"/>
                    </a:lnTo>
                    <a:lnTo>
                      <a:pt x="99" y="66"/>
                    </a:lnTo>
                    <a:lnTo>
                      <a:pt x="100" y="66"/>
                    </a:lnTo>
                    <a:lnTo>
                      <a:pt x="99" y="66"/>
                    </a:lnTo>
                    <a:lnTo>
                      <a:pt x="98" y="65"/>
                    </a:lnTo>
                    <a:lnTo>
                      <a:pt x="97" y="65"/>
                    </a:lnTo>
                    <a:lnTo>
                      <a:pt x="97" y="64"/>
                    </a:lnTo>
                    <a:lnTo>
                      <a:pt x="96" y="64"/>
                    </a:lnTo>
                    <a:lnTo>
                      <a:pt x="95" y="64"/>
                    </a:lnTo>
                    <a:lnTo>
                      <a:pt x="95" y="63"/>
                    </a:lnTo>
                    <a:lnTo>
                      <a:pt x="94" y="63"/>
                    </a:lnTo>
                    <a:lnTo>
                      <a:pt x="94" y="63"/>
                    </a:lnTo>
                    <a:lnTo>
                      <a:pt x="93" y="63"/>
                    </a:lnTo>
                    <a:lnTo>
                      <a:pt x="92" y="63"/>
                    </a:lnTo>
                    <a:lnTo>
                      <a:pt x="92" y="62"/>
                    </a:lnTo>
                    <a:lnTo>
                      <a:pt x="91" y="62"/>
                    </a:lnTo>
                    <a:lnTo>
                      <a:pt x="91" y="61"/>
                    </a:lnTo>
                    <a:lnTo>
                      <a:pt x="90" y="61"/>
                    </a:lnTo>
                    <a:lnTo>
                      <a:pt x="89" y="60"/>
                    </a:lnTo>
                    <a:lnTo>
                      <a:pt x="89" y="60"/>
                    </a:lnTo>
                    <a:lnTo>
                      <a:pt x="89" y="59"/>
                    </a:lnTo>
                    <a:lnTo>
                      <a:pt x="89" y="59"/>
                    </a:lnTo>
                    <a:lnTo>
                      <a:pt x="88" y="59"/>
                    </a:lnTo>
                    <a:lnTo>
                      <a:pt x="88" y="59"/>
                    </a:lnTo>
                    <a:lnTo>
                      <a:pt x="87" y="58"/>
                    </a:lnTo>
                    <a:lnTo>
                      <a:pt x="86" y="58"/>
                    </a:lnTo>
                    <a:lnTo>
                      <a:pt x="85" y="58"/>
                    </a:lnTo>
                    <a:lnTo>
                      <a:pt x="84" y="57"/>
                    </a:lnTo>
                    <a:lnTo>
                      <a:pt x="84" y="57"/>
                    </a:lnTo>
                    <a:lnTo>
                      <a:pt x="84" y="57"/>
                    </a:lnTo>
                    <a:lnTo>
                      <a:pt x="83" y="57"/>
                    </a:lnTo>
                    <a:lnTo>
                      <a:pt x="82" y="57"/>
                    </a:lnTo>
                    <a:lnTo>
                      <a:pt x="82" y="56"/>
                    </a:lnTo>
                    <a:lnTo>
                      <a:pt x="83" y="56"/>
                    </a:lnTo>
                    <a:lnTo>
                      <a:pt x="82" y="56"/>
                    </a:lnTo>
                    <a:lnTo>
                      <a:pt x="81" y="56"/>
                    </a:lnTo>
                    <a:lnTo>
                      <a:pt x="80" y="55"/>
                    </a:lnTo>
                    <a:lnTo>
                      <a:pt x="79" y="55"/>
                    </a:lnTo>
                    <a:lnTo>
                      <a:pt x="78" y="53"/>
                    </a:lnTo>
                    <a:lnTo>
                      <a:pt x="77" y="53"/>
                    </a:lnTo>
                    <a:lnTo>
                      <a:pt x="76" y="52"/>
                    </a:lnTo>
                    <a:lnTo>
                      <a:pt x="74" y="52"/>
                    </a:lnTo>
                    <a:lnTo>
                      <a:pt x="74" y="51"/>
                    </a:lnTo>
                    <a:lnTo>
                      <a:pt x="73" y="51"/>
                    </a:lnTo>
                    <a:lnTo>
                      <a:pt x="73" y="50"/>
                    </a:lnTo>
                    <a:lnTo>
                      <a:pt x="72" y="50"/>
                    </a:lnTo>
                    <a:lnTo>
                      <a:pt x="71" y="50"/>
                    </a:lnTo>
                    <a:lnTo>
                      <a:pt x="70" y="50"/>
                    </a:lnTo>
                    <a:lnTo>
                      <a:pt x="70" y="50"/>
                    </a:lnTo>
                    <a:lnTo>
                      <a:pt x="68" y="50"/>
                    </a:lnTo>
                    <a:lnTo>
                      <a:pt x="67" y="50"/>
                    </a:lnTo>
                    <a:lnTo>
                      <a:pt x="67" y="50"/>
                    </a:lnTo>
                    <a:lnTo>
                      <a:pt x="67" y="49"/>
                    </a:lnTo>
                    <a:lnTo>
                      <a:pt x="66" y="49"/>
                    </a:lnTo>
                    <a:lnTo>
                      <a:pt x="65" y="49"/>
                    </a:lnTo>
                    <a:lnTo>
                      <a:pt x="64" y="48"/>
                    </a:lnTo>
                    <a:lnTo>
                      <a:pt x="63" y="48"/>
                    </a:lnTo>
                    <a:lnTo>
                      <a:pt x="62" y="48"/>
                    </a:lnTo>
                    <a:lnTo>
                      <a:pt x="61" y="48"/>
                    </a:lnTo>
                    <a:lnTo>
                      <a:pt x="61" y="48"/>
                    </a:lnTo>
                    <a:lnTo>
                      <a:pt x="61" y="47"/>
                    </a:lnTo>
                    <a:lnTo>
                      <a:pt x="61" y="47"/>
                    </a:lnTo>
                    <a:lnTo>
                      <a:pt x="60" y="47"/>
                    </a:lnTo>
                    <a:lnTo>
                      <a:pt x="59" y="47"/>
                    </a:lnTo>
                    <a:lnTo>
                      <a:pt x="58" y="47"/>
                    </a:lnTo>
                    <a:lnTo>
                      <a:pt x="58" y="47"/>
                    </a:lnTo>
                    <a:lnTo>
                      <a:pt x="56" y="47"/>
                    </a:lnTo>
                    <a:lnTo>
                      <a:pt x="55" y="47"/>
                    </a:lnTo>
                    <a:lnTo>
                      <a:pt x="55" y="47"/>
                    </a:lnTo>
                    <a:lnTo>
                      <a:pt x="54" y="47"/>
                    </a:lnTo>
                    <a:lnTo>
                      <a:pt x="52" y="47"/>
                    </a:lnTo>
                    <a:lnTo>
                      <a:pt x="52" y="47"/>
                    </a:lnTo>
                    <a:lnTo>
                      <a:pt x="51" y="47"/>
                    </a:lnTo>
                    <a:lnTo>
                      <a:pt x="49" y="47"/>
                    </a:lnTo>
                    <a:lnTo>
                      <a:pt x="49" y="47"/>
                    </a:lnTo>
                    <a:lnTo>
                      <a:pt x="49" y="47"/>
                    </a:lnTo>
                    <a:lnTo>
                      <a:pt x="49" y="47"/>
                    </a:lnTo>
                    <a:lnTo>
                      <a:pt x="48" y="47"/>
                    </a:lnTo>
                    <a:lnTo>
                      <a:pt x="47" y="47"/>
                    </a:lnTo>
                    <a:lnTo>
                      <a:pt x="46" y="47"/>
                    </a:lnTo>
                    <a:lnTo>
                      <a:pt x="46" y="47"/>
                    </a:lnTo>
                    <a:lnTo>
                      <a:pt x="44" y="47"/>
                    </a:lnTo>
                    <a:lnTo>
                      <a:pt x="43" y="47"/>
                    </a:lnTo>
                    <a:lnTo>
                      <a:pt x="43" y="47"/>
                    </a:lnTo>
                    <a:lnTo>
                      <a:pt x="42" y="47"/>
                    </a:lnTo>
                    <a:lnTo>
                      <a:pt x="41" y="47"/>
                    </a:lnTo>
                    <a:lnTo>
                      <a:pt x="40" y="47"/>
                    </a:lnTo>
                    <a:lnTo>
                      <a:pt x="40" y="47"/>
                    </a:lnTo>
                    <a:lnTo>
                      <a:pt x="40" y="47"/>
                    </a:lnTo>
                    <a:lnTo>
                      <a:pt x="39" y="47"/>
                    </a:lnTo>
                    <a:lnTo>
                      <a:pt x="38" y="47"/>
                    </a:lnTo>
                    <a:lnTo>
                      <a:pt x="38" y="48"/>
                    </a:lnTo>
                    <a:lnTo>
                      <a:pt x="37" y="48"/>
                    </a:lnTo>
                    <a:lnTo>
                      <a:pt x="37" y="48"/>
                    </a:lnTo>
                    <a:lnTo>
                      <a:pt x="34" y="49"/>
                    </a:lnTo>
                    <a:lnTo>
                      <a:pt x="32" y="50"/>
                    </a:lnTo>
                    <a:lnTo>
                      <a:pt x="27" y="50"/>
                    </a:lnTo>
                    <a:lnTo>
                      <a:pt x="26" y="50"/>
                    </a:lnTo>
                    <a:lnTo>
                      <a:pt x="24" y="52"/>
                    </a:lnTo>
                    <a:lnTo>
                      <a:pt x="22" y="53"/>
                    </a:lnTo>
                    <a:lnTo>
                      <a:pt x="22" y="53"/>
                    </a:lnTo>
                    <a:lnTo>
                      <a:pt x="20" y="53"/>
                    </a:lnTo>
                    <a:lnTo>
                      <a:pt x="19" y="53"/>
                    </a:lnTo>
                    <a:lnTo>
                      <a:pt x="18" y="53"/>
                    </a:lnTo>
                    <a:lnTo>
                      <a:pt x="17" y="53"/>
                    </a:lnTo>
                    <a:lnTo>
                      <a:pt x="17" y="53"/>
                    </a:lnTo>
                    <a:lnTo>
                      <a:pt x="16" y="53"/>
                    </a:lnTo>
                    <a:lnTo>
                      <a:pt x="16" y="53"/>
                    </a:lnTo>
                    <a:lnTo>
                      <a:pt x="15" y="53"/>
                    </a:lnTo>
                    <a:lnTo>
                      <a:pt x="14" y="54"/>
                    </a:lnTo>
                    <a:lnTo>
                      <a:pt x="12" y="54"/>
                    </a:lnTo>
                    <a:lnTo>
                      <a:pt x="12" y="55"/>
                    </a:lnTo>
                    <a:lnTo>
                      <a:pt x="12" y="55"/>
                    </a:lnTo>
                    <a:lnTo>
                      <a:pt x="11" y="55"/>
                    </a:lnTo>
                    <a:lnTo>
                      <a:pt x="10" y="56"/>
                    </a:lnTo>
                    <a:lnTo>
                      <a:pt x="9" y="56"/>
                    </a:lnTo>
                    <a:lnTo>
                      <a:pt x="9" y="56"/>
                    </a:lnTo>
                    <a:lnTo>
                      <a:pt x="8" y="56"/>
                    </a:lnTo>
                    <a:lnTo>
                      <a:pt x="8" y="56"/>
                    </a:lnTo>
                    <a:lnTo>
                      <a:pt x="7" y="56"/>
                    </a:lnTo>
                    <a:lnTo>
                      <a:pt x="10" y="55"/>
                    </a:lnTo>
                    <a:lnTo>
                      <a:pt x="10" y="54"/>
                    </a:lnTo>
                    <a:lnTo>
                      <a:pt x="9" y="55"/>
                    </a:lnTo>
                    <a:lnTo>
                      <a:pt x="9" y="55"/>
                    </a:lnTo>
                    <a:lnTo>
                      <a:pt x="8" y="55"/>
                    </a:lnTo>
                    <a:lnTo>
                      <a:pt x="8" y="54"/>
                    </a:lnTo>
                    <a:lnTo>
                      <a:pt x="8" y="53"/>
                    </a:lnTo>
                    <a:lnTo>
                      <a:pt x="9" y="53"/>
                    </a:lnTo>
                    <a:lnTo>
                      <a:pt x="10" y="53"/>
                    </a:lnTo>
                    <a:lnTo>
                      <a:pt x="10" y="51"/>
                    </a:lnTo>
                    <a:lnTo>
                      <a:pt x="10" y="50"/>
                    </a:lnTo>
                    <a:lnTo>
                      <a:pt x="10" y="50"/>
                    </a:lnTo>
                    <a:lnTo>
                      <a:pt x="11" y="50"/>
                    </a:lnTo>
                    <a:lnTo>
                      <a:pt x="12" y="50"/>
                    </a:lnTo>
                    <a:lnTo>
                      <a:pt x="12" y="49"/>
                    </a:lnTo>
                    <a:lnTo>
                      <a:pt x="12" y="48"/>
                    </a:lnTo>
                    <a:lnTo>
                      <a:pt x="12" y="47"/>
                    </a:lnTo>
                    <a:lnTo>
                      <a:pt x="12" y="47"/>
                    </a:lnTo>
                    <a:lnTo>
                      <a:pt x="12" y="47"/>
                    </a:lnTo>
                    <a:lnTo>
                      <a:pt x="12" y="47"/>
                    </a:lnTo>
                    <a:lnTo>
                      <a:pt x="11" y="47"/>
                    </a:lnTo>
                    <a:lnTo>
                      <a:pt x="10" y="47"/>
                    </a:lnTo>
                    <a:lnTo>
                      <a:pt x="10" y="46"/>
                    </a:lnTo>
                    <a:lnTo>
                      <a:pt x="10" y="45"/>
                    </a:lnTo>
                    <a:lnTo>
                      <a:pt x="10" y="44"/>
                    </a:lnTo>
                    <a:lnTo>
                      <a:pt x="9" y="44"/>
                    </a:lnTo>
                    <a:lnTo>
                      <a:pt x="9" y="44"/>
                    </a:lnTo>
                    <a:lnTo>
                      <a:pt x="9" y="44"/>
                    </a:lnTo>
                    <a:lnTo>
                      <a:pt x="9" y="44"/>
                    </a:lnTo>
                    <a:lnTo>
                      <a:pt x="9" y="43"/>
                    </a:lnTo>
                    <a:lnTo>
                      <a:pt x="9" y="42"/>
                    </a:lnTo>
                    <a:lnTo>
                      <a:pt x="10" y="42"/>
                    </a:lnTo>
                    <a:lnTo>
                      <a:pt x="10" y="42"/>
                    </a:lnTo>
                    <a:lnTo>
                      <a:pt x="10" y="41"/>
                    </a:lnTo>
                    <a:lnTo>
                      <a:pt x="11" y="41"/>
                    </a:lnTo>
                    <a:lnTo>
                      <a:pt x="11" y="41"/>
                    </a:lnTo>
                    <a:lnTo>
                      <a:pt x="11" y="40"/>
                    </a:lnTo>
                    <a:lnTo>
                      <a:pt x="11" y="39"/>
                    </a:lnTo>
                    <a:lnTo>
                      <a:pt x="11" y="38"/>
                    </a:lnTo>
                    <a:lnTo>
                      <a:pt x="11" y="38"/>
                    </a:lnTo>
                    <a:lnTo>
                      <a:pt x="11" y="37"/>
                    </a:lnTo>
                    <a:lnTo>
                      <a:pt x="11" y="36"/>
                    </a:lnTo>
                    <a:lnTo>
                      <a:pt x="10" y="36"/>
                    </a:lnTo>
                    <a:lnTo>
                      <a:pt x="10" y="35"/>
                    </a:lnTo>
                    <a:lnTo>
                      <a:pt x="9" y="35"/>
                    </a:lnTo>
                    <a:lnTo>
                      <a:pt x="9" y="35"/>
                    </a:lnTo>
                    <a:lnTo>
                      <a:pt x="9" y="35"/>
                    </a:lnTo>
                    <a:lnTo>
                      <a:pt x="8" y="35"/>
                    </a:lnTo>
                    <a:lnTo>
                      <a:pt x="7" y="35"/>
                    </a:lnTo>
                    <a:lnTo>
                      <a:pt x="7" y="35"/>
                    </a:lnTo>
                    <a:lnTo>
                      <a:pt x="7" y="35"/>
                    </a:lnTo>
                    <a:lnTo>
                      <a:pt x="7" y="35"/>
                    </a:lnTo>
                    <a:lnTo>
                      <a:pt x="6" y="35"/>
                    </a:lnTo>
                    <a:lnTo>
                      <a:pt x="6" y="35"/>
                    </a:lnTo>
                    <a:lnTo>
                      <a:pt x="6" y="34"/>
                    </a:lnTo>
                    <a:lnTo>
                      <a:pt x="6" y="34"/>
                    </a:lnTo>
                    <a:lnTo>
                      <a:pt x="5" y="34"/>
                    </a:lnTo>
                    <a:lnTo>
                      <a:pt x="5" y="33"/>
                    </a:lnTo>
                    <a:lnTo>
                      <a:pt x="5" y="32"/>
                    </a:lnTo>
                    <a:lnTo>
                      <a:pt x="4" y="32"/>
                    </a:lnTo>
                    <a:lnTo>
                      <a:pt x="4" y="32"/>
                    </a:lnTo>
                    <a:lnTo>
                      <a:pt x="4" y="31"/>
                    </a:lnTo>
                    <a:lnTo>
                      <a:pt x="3" y="31"/>
                    </a:lnTo>
                    <a:lnTo>
                      <a:pt x="3" y="31"/>
                    </a:lnTo>
                    <a:lnTo>
                      <a:pt x="3" y="30"/>
                    </a:lnTo>
                    <a:lnTo>
                      <a:pt x="2" y="30"/>
                    </a:lnTo>
                    <a:lnTo>
                      <a:pt x="2" y="29"/>
                    </a:lnTo>
                    <a:lnTo>
                      <a:pt x="1" y="29"/>
                    </a:lnTo>
                    <a:lnTo>
                      <a:pt x="1" y="29"/>
                    </a:lnTo>
                    <a:lnTo>
                      <a:pt x="0" y="29"/>
                    </a:lnTo>
                    <a:lnTo>
                      <a:pt x="0" y="28"/>
                    </a:lnTo>
                    <a:lnTo>
                      <a:pt x="0" y="28"/>
                    </a:lnTo>
                    <a:lnTo>
                      <a:pt x="0" y="28"/>
                    </a:lnTo>
                    <a:lnTo>
                      <a:pt x="0" y="27"/>
                    </a:lnTo>
                    <a:lnTo>
                      <a:pt x="0" y="27"/>
                    </a:lnTo>
                    <a:lnTo>
                      <a:pt x="0" y="27"/>
                    </a:lnTo>
                    <a:lnTo>
                      <a:pt x="0" y="26"/>
                    </a:lnTo>
                    <a:lnTo>
                      <a:pt x="0" y="26"/>
                    </a:lnTo>
                    <a:lnTo>
                      <a:pt x="0" y="26"/>
                    </a:lnTo>
                    <a:lnTo>
                      <a:pt x="0" y="26"/>
                    </a:lnTo>
                    <a:lnTo>
                      <a:pt x="0" y="26"/>
                    </a:lnTo>
                    <a:lnTo>
                      <a:pt x="0" y="25"/>
                    </a:lnTo>
                    <a:lnTo>
                      <a:pt x="0" y="24"/>
                    </a:lnTo>
                    <a:lnTo>
                      <a:pt x="1" y="24"/>
                    </a:lnTo>
                    <a:lnTo>
                      <a:pt x="1" y="23"/>
                    </a:lnTo>
                    <a:lnTo>
                      <a:pt x="1" y="23"/>
                    </a:lnTo>
                    <a:lnTo>
                      <a:pt x="1" y="22"/>
                    </a:lnTo>
                    <a:lnTo>
                      <a:pt x="1" y="21"/>
                    </a:lnTo>
                    <a:lnTo>
                      <a:pt x="0" y="21"/>
                    </a:lnTo>
                    <a:lnTo>
                      <a:pt x="0" y="20"/>
                    </a:lnTo>
                    <a:lnTo>
                      <a:pt x="2" y="20"/>
                    </a:lnTo>
                    <a:lnTo>
                      <a:pt x="3" y="20"/>
                    </a:lnTo>
                    <a:lnTo>
                      <a:pt x="4" y="20"/>
                    </a:lnTo>
                    <a:lnTo>
                      <a:pt x="5" y="20"/>
                    </a:lnTo>
                    <a:lnTo>
                      <a:pt x="6" y="20"/>
                    </a:lnTo>
                    <a:lnTo>
                      <a:pt x="6" y="20"/>
                    </a:lnTo>
                    <a:lnTo>
                      <a:pt x="6" y="20"/>
                    </a:lnTo>
                    <a:lnTo>
                      <a:pt x="7" y="20"/>
                    </a:lnTo>
                    <a:lnTo>
                      <a:pt x="8" y="20"/>
                    </a:lnTo>
                    <a:lnTo>
                      <a:pt x="9" y="20"/>
                    </a:lnTo>
                    <a:lnTo>
                      <a:pt x="10" y="20"/>
                    </a:lnTo>
                    <a:lnTo>
                      <a:pt x="11" y="20"/>
                    </a:lnTo>
                    <a:lnTo>
                      <a:pt x="12" y="20"/>
                    </a:lnTo>
                    <a:lnTo>
                      <a:pt x="12" y="20"/>
                    </a:lnTo>
                    <a:lnTo>
                      <a:pt x="12" y="20"/>
                    </a:lnTo>
                    <a:lnTo>
                      <a:pt x="13" y="20"/>
                    </a:lnTo>
                    <a:lnTo>
                      <a:pt x="13" y="20"/>
                    </a:lnTo>
                    <a:lnTo>
                      <a:pt x="15" y="20"/>
                    </a:lnTo>
                    <a:lnTo>
                      <a:pt x="16" y="20"/>
                    </a:lnTo>
                    <a:lnTo>
                      <a:pt x="16" y="20"/>
                    </a:lnTo>
                    <a:lnTo>
                      <a:pt x="17" y="20"/>
                    </a:lnTo>
                    <a:lnTo>
                      <a:pt x="17" y="20"/>
                    </a:lnTo>
                    <a:lnTo>
                      <a:pt x="19" y="20"/>
                    </a:lnTo>
                    <a:lnTo>
                      <a:pt x="19" y="20"/>
                    </a:lnTo>
                    <a:lnTo>
                      <a:pt x="20" y="20"/>
                    </a:lnTo>
                    <a:lnTo>
                      <a:pt x="21" y="20"/>
                    </a:lnTo>
                    <a:lnTo>
                      <a:pt x="21" y="19"/>
                    </a:lnTo>
                    <a:lnTo>
                      <a:pt x="22" y="19"/>
                    </a:lnTo>
                    <a:lnTo>
                      <a:pt x="23" y="19"/>
                    </a:lnTo>
                    <a:lnTo>
                      <a:pt x="23" y="19"/>
                    </a:lnTo>
                    <a:lnTo>
                      <a:pt x="24" y="19"/>
                    </a:lnTo>
                    <a:lnTo>
                      <a:pt x="25" y="19"/>
                    </a:lnTo>
                    <a:lnTo>
                      <a:pt x="25" y="19"/>
                    </a:lnTo>
                    <a:lnTo>
                      <a:pt x="26" y="19"/>
                    </a:lnTo>
                    <a:lnTo>
                      <a:pt x="28" y="18"/>
                    </a:lnTo>
                    <a:lnTo>
                      <a:pt x="29" y="18"/>
                    </a:lnTo>
                    <a:lnTo>
                      <a:pt x="30" y="18"/>
                    </a:lnTo>
                    <a:lnTo>
                      <a:pt x="31" y="18"/>
                    </a:lnTo>
                    <a:lnTo>
                      <a:pt x="33" y="18"/>
                    </a:lnTo>
                    <a:lnTo>
                      <a:pt x="34" y="18"/>
                    </a:lnTo>
                    <a:lnTo>
                      <a:pt x="34" y="18"/>
                    </a:lnTo>
                    <a:lnTo>
                      <a:pt x="36" y="17"/>
                    </a:lnTo>
                    <a:lnTo>
                      <a:pt x="37" y="17"/>
                    </a:lnTo>
                    <a:lnTo>
                      <a:pt x="37" y="17"/>
                    </a:lnTo>
                    <a:lnTo>
                      <a:pt x="38" y="17"/>
                    </a:lnTo>
                    <a:lnTo>
                      <a:pt x="39" y="17"/>
                    </a:lnTo>
                    <a:lnTo>
                      <a:pt x="40" y="17"/>
                    </a:lnTo>
                    <a:lnTo>
                      <a:pt x="40" y="17"/>
                    </a:lnTo>
                    <a:lnTo>
                      <a:pt x="44" y="17"/>
                    </a:lnTo>
                    <a:lnTo>
                      <a:pt x="45" y="17"/>
                    </a:lnTo>
                    <a:lnTo>
                      <a:pt x="46" y="17"/>
                    </a:lnTo>
                    <a:lnTo>
                      <a:pt x="46" y="17"/>
                    </a:lnTo>
                    <a:lnTo>
                      <a:pt x="48" y="17"/>
                    </a:lnTo>
                    <a:lnTo>
                      <a:pt x="51" y="16"/>
                    </a:lnTo>
                    <a:lnTo>
                      <a:pt x="55" y="16"/>
                    </a:lnTo>
                    <a:lnTo>
                      <a:pt x="56" y="16"/>
                    </a:lnTo>
                    <a:lnTo>
                      <a:pt x="57" y="15"/>
                    </a:lnTo>
                    <a:lnTo>
                      <a:pt x="59" y="15"/>
                    </a:lnTo>
                    <a:lnTo>
                      <a:pt x="61" y="15"/>
                    </a:lnTo>
                    <a:lnTo>
                      <a:pt x="64" y="14"/>
                    </a:lnTo>
                    <a:lnTo>
                      <a:pt x="65" y="14"/>
                    </a:lnTo>
                    <a:lnTo>
                      <a:pt x="67" y="14"/>
                    </a:lnTo>
                    <a:lnTo>
                      <a:pt x="72" y="13"/>
                    </a:lnTo>
                    <a:lnTo>
                      <a:pt x="77" y="13"/>
                    </a:lnTo>
                    <a:lnTo>
                      <a:pt x="88" y="12"/>
                    </a:lnTo>
                    <a:lnTo>
                      <a:pt x="92" y="11"/>
                    </a:lnTo>
                    <a:lnTo>
                      <a:pt x="96" y="11"/>
                    </a:lnTo>
                    <a:lnTo>
                      <a:pt x="98" y="10"/>
                    </a:lnTo>
                    <a:lnTo>
                      <a:pt x="100" y="10"/>
                    </a:lnTo>
                    <a:lnTo>
                      <a:pt x="102" y="10"/>
                    </a:lnTo>
                    <a:lnTo>
                      <a:pt x="106" y="10"/>
                    </a:lnTo>
                    <a:lnTo>
                      <a:pt x="107"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4" name="Freeform 433"/>
              <p:cNvSpPr>
                <a:spLocks/>
              </p:cNvSpPr>
              <p:nvPr/>
            </p:nvSpPr>
            <p:spPr bwMode="auto">
              <a:xfrm>
                <a:off x="4643" y="1862"/>
                <a:ext cx="349" cy="283"/>
              </a:xfrm>
              <a:custGeom>
                <a:avLst/>
                <a:gdLst>
                  <a:gd name="T0" fmla="*/ 114 w 349"/>
                  <a:gd name="T1" fmla="*/ 22 h 283"/>
                  <a:gd name="T2" fmla="*/ 148 w 349"/>
                  <a:gd name="T3" fmla="*/ 20 h 283"/>
                  <a:gd name="T4" fmla="*/ 176 w 349"/>
                  <a:gd name="T5" fmla="*/ 19 h 283"/>
                  <a:gd name="T6" fmla="*/ 206 w 349"/>
                  <a:gd name="T7" fmla="*/ 17 h 283"/>
                  <a:gd name="T8" fmla="*/ 226 w 349"/>
                  <a:gd name="T9" fmla="*/ 20 h 283"/>
                  <a:gd name="T10" fmla="*/ 233 w 349"/>
                  <a:gd name="T11" fmla="*/ 20 h 283"/>
                  <a:gd name="T12" fmla="*/ 231 w 349"/>
                  <a:gd name="T13" fmla="*/ 9 h 283"/>
                  <a:gd name="T14" fmla="*/ 235 w 349"/>
                  <a:gd name="T15" fmla="*/ 1 h 283"/>
                  <a:gd name="T16" fmla="*/ 245 w 349"/>
                  <a:gd name="T17" fmla="*/ 4 h 283"/>
                  <a:gd name="T18" fmla="*/ 256 w 349"/>
                  <a:gd name="T19" fmla="*/ 7 h 283"/>
                  <a:gd name="T20" fmla="*/ 266 w 349"/>
                  <a:gd name="T21" fmla="*/ 36 h 283"/>
                  <a:gd name="T22" fmla="*/ 275 w 349"/>
                  <a:gd name="T23" fmla="*/ 57 h 283"/>
                  <a:gd name="T24" fmla="*/ 292 w 349"/>
                  <a:gd name="T25" fmla="*/ 84 h 283"/>
                  <a:gd name="T26" fmla="*/ 309 w 349"/>
                  <a:gd name="T27" fmla="*/ 105 h 283"/>
                  <a:gd name="T28" fmla="*/ 313 w 349"/>
                  <a:gd name="T29" fmla="*/ 129 h 283"/>
                  <a:gd name="T30" fmla="*/ 327 w 349"/>
                  <a:gd name="T31" fmla="*/ 153 h 283"/>
                  <a:gd name="T32" fmla="*/ 337 w 349"/>
                  <a:gd name="T33" fmla="*/ 170 h 283"/>
                  <a:gd name="T34" fmla="*/ 346 w 349"/>
                  <a:gd name="T35" fmla="*/ 206 h 283"/>
                  <a:gd name="T36" fmla="*/ 344 w 349"/>
                  <a:gd name="T37" fmla="*/ 239 h 283"/>
                  <a:gd name="T38" fmla="*/ 343 w 349"/>
                  <a:gd name="T39" fmla="*/ 254 h 283"/>
                  <a:gd name="T40" fmla="*/ 345 w 349"/>
                  <a:gd name="T41" fmla="*/ 260 h 283"/>
                  <a:gd name="T42" fmla="*/ 338 w 349"/>
                  <a:gd name="T43" fmla="*/ 277 h 283"/>
                  <a:gd name="T44" fmla="*/ 311 w 349"/>
                  <a:gd name="T45" fmla="*/ 274 h 283"/>
                  <a:gd name="T46" fmla="*/ 302 w 349"/>
                  <a:gd name="T47" fmla="*/ 253 h 283"/>
                  <a:gd name="T48" fmla="*/ 288 w 349"/>
                  <a:gd name="T49" fmla="*/ 243 h 283"/>
                  <a:gd name="T50" fmla="*/ 277 w 349"/>
                  <a:gd name="T51" fmla="*/ 237 h 283"/>
                  <a:gd name="T52" fmla="*/ 263 w 349"/>
                  <a:gd name="T53" fmla="*/ 215 h 283"/>
                  <a:gd name="T54" fmla="*/ 250 w 349"/>
                  <a:gd name="T55" fmla="*/ 207 h 283"/>
                  <a:gd name="T56" fmla="*/ 255 w 349"/>
                  <a:gd name="T57" fmla="*/ 194 h 283"/>
                  <a:gd name="T58" fmla="*/ 250 w 349"/>
                  <a:gd name="T59" fmla="*/ 193 h 283"/>
                  <a:gd name="T60" fmla="*/ 245 w 349"/>
                  <a:gd name="T61" fmla="*/ 197 h 283"/>
                  <a:gd name="T62" fmla="*/ 224 w 349"/>
                  <a:gd name="T63" fmla="*/ 169 h 283"/>
                  <a:gd name="T64" fmla="*/ 232 w 349"/>
                  <a:gd name="T65" fmla="*/ 158 h 283"/>
                  <a:gd name="T66" fmla="*/ 230 w 349"/>
                  <a:gd name="T67" fmla="*/ 150 h 283"/>
                  <a:gd name="T68" fmla="*/ 223 w 349"/>
                  <a:gd name="T69" fmla="*/ 145 h 283"/>
                  <a:gd name="T70" fmla="*/ 227 w 349"/>
                  <a:gd name="T71" fmla="*/ 157 h 283"/>
                  <a:gd name="T72" fmla="*/ 217 w 349"/>
                  <a:gd name="T73" fmla="*/ 144 h 283"/>
                  <a:gd name="T74" fmla="*/ 217 w 349"/>
                  <a:gd name="T75" fmla="*/ 136 h 283"/>
                  <a:gd name="T76" fmla="*/ 219 w 349"/>
                  <a:gd name="T77" fmla="*/ 126 h 283"/>
                  <a:gd name="T78" fmla="*/ 220 w 349"/>
                  <a:gd name="T79" fmla="*/ 118 h 283"/>
                  <a:gd name="T80" fmla="*/ 217 w 349"/>
                  <a:gd name="T81" fmla="*/ 109 h 283"/>
                  <a:gd name="T82" fmla="*/ 216 w 349"/>
                  <a:gd name="T83" fmla="*/ 99 h 283"/>
                  <a:gd name="T84" fmla="*/ 210 w 349"/>
                  <a:gd name="T85" fmla="*/ 91 h 283"/>
                  <a:gd name="T86" fmla="*/ 200 w 349"/>
                  <a:gd name="T87" fmla="*/ 89 h 283"/>
                  <a:gd name="T88" fmla="*/ 193 w 349"/>
                  <a:gd name="T89" fmla="*/ 80 h 283"/>
                  <a:gd name="T90" fmla="*/ 183 w 349"/>
                  <a:gd name="T91" fmla="*/ 73 h 283"/>
                  <a:gd name="T92" fmla="*/ 173 w 349"/>
                  <a:gd name="T93" fmla="*/ 63 h 283"/>
                  <a:gd name="T94" fmla="*/ 164 w 349"/>
                  <a:gd name="T95" fmla="*/ 53 h 283"/>
                  <a:gd name="T96" fmla="*/ 151 w 349"/>
                  <a:gd name="T97" fmla="*/ 49 h 283"/>
                  <a:gd name="T98" fmla="*/ 142 w 349"/>
                  <a:gd name="T99" fmla="*/ 52 h 283"/>
                  <a:gd name="T100" fmla="*/ 139 w 349"/>
                  <a:gd name="T101" fmla="*/ 61 h 283"/>
                  <a:gd name="T102" fmla="*/ 127 w 349"/>
                  <a:gd name="T103" fmla="*/ 71 h 283"/>
                  <a:gd name="T104" fmla="*/ 103 w 349"/>
                  <a:gd name="T105" fmla="*/ 76 h 283"/>
                  <a:gd name="T106" fmla="*/ 93 w 349"/>
                  <a:gd name="T107" fmla="*/ 63 h 283"/>
                  <a:gd name="T108" fmla="*/ 73 w 349"/>
                  <a:gd name="T109" fmla="*/ 51 h 283"/>
                  <a:gd name="T110" fmla="*/ 49 w 349"/>
                  <a:gd name="T111" fmla="*/ 47 h 283"/>
                  <a:gd name="T112" fmla="*/ 17 w 349"/>
                  <a:gd name="T113" fmla="*/ 53 h 283"/>
                  <a:gd name="T114" fmla="*/ 12 w 349"/>
                  <a:gd name="T115" fmla="*/ 47 h 283"/>
                  <a:gd name="T116" fmla="*/ 8 w 349"/>
                  <a:gd name="T117" fmla="*/ 35 h 283"/>
                  <a:gd name="T118" fmla="*/ 0 w 349"/>
                  <a:gd name="T119" fmla="*/ 26 h 283"/>
                  <a:gd name="T120" fmla="*/ 16 w 349"/>
                  <a:gd name="T121" fmla="*/ 20 h 283"/>
                  <a:gd name="T122" fmla="*/ 46 w 349"/>
                  <a:gd name="T123" fmla="*/ 1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83">
                    <a:moveTo>
                      <a:pt x="107" y="10"/>
                    </a:moveTo>
                    <a:lnTo>
                      <a:pt x="108" y="10"/>
                    </a:lnTo>
                    <a:lnTo>
                      <a:pt x="108" y="10"/>
                    </a:lnTo>
                    <a:lnTo>
                      <a:pt x="107" y="10"/>
                    </a:lnTo>
                    <a:lnTo>
                      <a:pt x="108" y="11"/>
                    </a:lnTo>
                    <a:lnTo>
                      <a:pt x="109" y="11"/>
                    </a:lnTo>
                    <a:lnTo>
                      <a:pt x="109" y="12"/>
                    </a:lnTo>
                    <a:lnTo>
                      <a:pt x="109" y="12"/>
                    </a:lnTo>
                    <a:lnTo>
                      <a:pt x="109" y="12"/>
                    </a:lnTo>
                    <a:lnTo>
                      <a:pt x="109" y="13"/>
                    </a:lnTo>
                    <a:lnTo>
                      <a:pt x="110" y="13"/>
                    </a:lnTo>
                    <a:lnTo>
                      <a:pt x="111" y="14"/>
                    </a:lnTo>
                    <a:lnTo>
                      <a:pt x="112" y="14"/>
                    </a:lnTo>
                    <a:lnTo>
                      <a:pt x="112" y="15"/>
                    </a:lnTo>
                    <a:lnTo>
                      <a:pt x="111" y="15"/>
                    </a:lnTo>
                    <a:lnTo>
                      <a:pt x="112" y="15"/>
                    </a:lnTo>
                    <a:lnTo>
                      <a:pt x="112" y="16"/>
                    </a:lnTo>
                    <a:lnTo>
                      <a:pt x="112" y="17"/>
                    </a:lnTo>
                    <a:lnTo>
                      <a:pt x="112" y="17"/>
                    </a:lnTo>
                    <a:lnTo>
                      <a:pt x="112" y="17"/>
                    </a:lnTo>
                    <a:lnTo>
                      <a:pt x="112" y="17"/>
                    </a:lnTo>
                    <a:lnTo>
                      <a:pt x="112" y="18"/>
                    </a:lnTo>
                    <a:lnTo>
                      <a:pt x="112" y="19"/>
                    </a:lnTo>
                    <a:lnTo>
                      <a:pt x="112" y="19"/>
                    </a:lnTo>
                    <a:lnTo>
                      <a:pt x="112" y="20"/>
                    </a:lnTo>
                    <a:lnTo>
                      <a:pt x="112" y="20"/>
                    </a:lnTo>
                    <a:lnTo>
                      <a:pt x="112" y="20"/>
                    </a:lnTo>
                    <a:lnTo>
                      <a:pt x="112" y="21"/>
                    </a:lnTo>
                    <a:lnTo>
                      <a:pt x="113" y="21"/>
                    </a:lnTo>
                    <a:lnTo>
                      <a:pt x="114" y="21"/>
                    </a:lnTo>
                    <a:lnTo>
                      <a:pt x="114" y="22"/>
                    </a:lnTo>
                    <a:lnTo>
                      <a:pt x="115" y="22"/>
                    </a:lnTo>
                    <a:lnTo>
                      <a:pt x="115" y="23"/>
                    </a:lnTo>
                    <a:lnTo>
                      <a:pt x="115" y="23"/>
                    </a:lnTo>
                    <a:lnTo>
                      <a:pt x="116" y="23"/>
                    </a:lnTo>
                    <a:lnTo>
                      <a:pt x="117" y="23"/>
                    </a:lnTo>
                    <a:lnTo>
                      <a:pt x="117" y="23"/>
                    </a:lnTo>
                    <a:lnTo>
                      <a:pt x="118" y="23"/>
                    </a:lnTo>
                    <a:lnTo>
                      <a:pt x="118" y="23"/>
                    </a:lnTo>
                    <a:lnTo>
                      <a:pt x="120" y="23"/>
                    </a:lnTo>
                    <a:lnTo>
                      <a:pt x="122" y="23"/>
                    </a:lnTo>
                    <a:lnTo>
                      <a:pt x="124" y="23"/>
                    </a:lnTo>
                    <a:lnTo>
                      <a:pt x="124" y="22"/>
                    </a:lnTo>
                    <a:lnTo>
                      <a:pt x="125" y="22"/>
                    </a:lnTo>
                    <a:lnTo>
                      <a:pt x="126" y="22"/>
                    </a:lnTo>
                    <a:lnTo>
                      <a:pt x="127" y="22"/>
                    </a:lnTo>
                    <a:lnTo>
                      <a:pt x="128" y="22"/>
                    </a:lnTo>
                    <a:lnTo>
                      <a:pt x="130" y="22"/>
                    </a:lnTo>
                    <a:lnTo>
                      <a:pt x="131" y="22"/>
                    </a:lnTo>
                    <a:lnTo>
                      <a:pt x="133" y="22"/>
                    </a:lnTo>
                    <a:lnTo>
                      <a:pt x="133" y="22"/>
                    </a:lnTo>
                    <a:lnTo>
                      <a:pt x="135" y="21"/>
                    </a:lnTo>
                    <a:lnTo>
                      <a:pt x="138" y="21"/>
                    </a:lnTo>
                    <a:lnTo>
                      <a:pt x="139" y="21"/>
                    </a:lnTo>
                    <a:lnTo>
                      <a:pt x="139" y="21"/>
                    </a:lnTo>
                    <a:lnTo>
                      <a:pt x="139" y="21"/>
                    </a:lnTo>
                    <a:lnTo>
                      <a:pt x="140" y="21"/>
                    </a:lnTo>
                    <a:lnTo>
                      <a:pt x="142" y="21"/>
                    </a:lnTo>
                    <a:lnTo>
                      <a:pt x="145" y="20"/>
                    </a:lnTo>
                    <a:lnTo>
                      <a:pt x="146" y="20"/>
                    </a:lnTo>
                    <a:lnTo>
                      <a:pt x="147" y="20"/>
                    </a:lnTo>
                    <a:lnTo>
                      <a:pt x="148" y="20"/>
                    </a:lnTo>
                    <a:lnTo>
                      <a:pt x="148" y="20"/>
                    </a:lnTo>
                    <a:lnTo>
                      <a:pt x="149" y="20"/>
                    </a:lnTo>
                    <a:lnTo>
                      <a:pt x="150" y="20"/>
                    </a:lnTo>
                    <a:lnTo>
                      <a:pt x="151" y="20"/>
                    </a:lnTo>
                    <a:lnTo>
                      <a:pt x="151" y="20"/>
                    </a:lnTo>
                    <a:lnTo>
                      <a:pt x="152" y="20"/>
                    </a:lnTo>
                    <a:lnTo>
                      <a:pt x="153" y="20"/>
                    </a:lnTo>
                    <a:lnTo>
                      <a:pt x="154" y="20"/>
                    </a:lnTo>
                    <a:lnTo>
                      <a:pt x="154" y="20"/>
                    </a:lnTo>
                    <a:lnTo>
                      <a:pt x="155" y="20"/>
                    </a:lnTo>
                    <a:lnTo>
                      <a:pt x="156" y="20"/>
                    </a:lnTo>
                    <a:lnTo>
                      <a:pt x="157" y="20"/>
                    </a:lnTo>
                    <a:lnTo>
                      <a:pt x="157" y="20"/>
                    </a:lnTo>
                    <a:lnTo>
                      <a:pt x="158" y="20"/>
                    </a:lnTo>
                    <a:lnTo>
                      <a:pt x="159" y="20"/>
                    </a:lnTo>
                    <a:lnTo>
                      <a:pt x="160" y="20"/>
                    </a:lnTo>
                    <a:lnTo>
                      <a:pt x="161" y="20"/>
                    </a:lnTo>
                    <a:lnTo>
                      <a:pt x="162" y="20"/>
                    </a:lnTo>
                    <a:lnTo>
                      <a:pt x="163" y="20"/>
                    </a:lnTo>
                    <a:lnTo>
                      <a:pt x="163" y="20"/>
                    </a:lnTo>
                    <a:lnTo>
                      <a:pt x="163" y="20"/>
                    </a:lnTo>
                    <a:lnTo>
                      <a:pt x="164" y="20"/>
                    </a:lnTo>
                    <a:lnTo>
                      <a:pt x="166" y="20"/>
                    </a:lnTo>
                    <a:lnTo>
                      <a:pt x="166" y="20"/>
                    </a:lnTo>
                    <a:lnTo>
                      <a:pt x="166" y="20"/>
                    </a:lnTo>
                    <a:lnTo>
                      <a:pt x="172" y="20"/>
                    </a:lnTo>
                    <a:lnTo>
                      <a:pt x="172" y="20"/>
                    </a:lnTo>
                    <a:lnTo>
                      <a:pt x="173" y="19"/>
                    </a:lnTo>
                    <a:lnTo>
                      <a:pt x="174" y="19"/>
                    </a:lnTo>
                    <a:lnTo>
                      <a:pt x="175" y="19"/>
                    </a:lnTo>
                    <a:lnTo>
                      <a:pt x="176" y="19"/>
                    </a:lnTo>
                    <a:lnTo>
                      <a:pt x="177" y="19"/>
                    </a:lnTo>
                    <a:lnTo>
                      <a:pt x="178" y="19"/>
                    </a:lnTo>
                    <a:lnTo>
                      <a:pt x="178" y="19"/>
                    </a:lnTo>
                    <a:lnTo>
                      <a:pt x="178" y="19"/>
                    </a:lnTo>
                    <a:lnTo>
                      <a:pt x="179" y="19"/>
                    </a:lnTo>
                    <a:lnTo>
                      <a:pt x="180" y="19"/>
                    </a:lnTo>
                    <a:lnTo>
                      <a:pt x="181" y="19"/>
                    </a:lnTo>
                    <a:lnTo>
                      <a:pt x="182" y="19"/>
                    </a:lnTo>
                    <a:lnTo>
                      <a:pt x="184" y="18"/>
                    </a:lnTo>
                    <a:lnTo>
                      <a:pt x="184" y="18"/>
                    </a:lnTo>
                    <a:lnTo>
                      <a:pt x="186" y="18"/>
                    </a:lnTo>
                    <a:lnTo>
                      <a:pt x="187" y="18"/>
                    </a:lnTo>
                    <a:lnTo>
                      <a:pt x="187" y="18"/>
                    </a:lnTo>
                    <a:lnTo>
                      <a:pt x="188" y="18"/>
                    </a:lnTo>
                    <a:lnTo>
                      <a:pt x="189" y="18"/>
                    </a:lnTo>
                    <a:lnTo>
                      <a:pt x="189" y="18"/>
                    </a:lnTo>
                    <a:lnTo>
                      <a:pt x="190" y="18"/>
                    </a:lnTo>
                    <a:lnTo>
                      <a:pt x="191" y="18"/>
                    </a:lnTo>
                    <a:lnTo>
                      <a:pt x="191" y="18"/>
                    </a:lnTo>
                    <a:lnTo>
                      <a:pt x="192" y="18"/>
                    </a:lnTo>
                    <a:lnTo>
                      <a:pt x="194" y="17"/>
                    </a:lnTo>
                    <a:lnTo>
                      <a:pt x="194" y="17"/>
                    </a:lnTo>
                    <a:lnTo>
                      <a:pt x="195" y="17"/>
                    </a:lnTo>
                    <a:lnTo>
                      <a:pt x="197" y="17"/>
                    </a:lnTo>
                    <a:lnTo>
                      <a:pt x="198" y="17"/>
                    </a:lnTo>
                    <a:lnTo>
                      <a:pt x="200" y="17"/>
                    </a:lnTo>
                    <a:lnTo>
                      <a:pt x="203" y="17"/>
                    </a:lnTo>
                    <a:lnTo>
                      <a:pt x="203" y="17"/>
                    </a:lnTo>
                    <a:lnTo>
                      <a:pt x="205" y="17"/>
                    </a:lnTo>
                    <a:lnTo>
                      <a:pt x="206" y="17"/>
                    </a:lnTo>
                    <a:lnTo>
                      <a:pt x="206" y="17"/>
                    </a:lnTo>
                    <a:lnTo>
                      <a:pt x="208" y="17"/>
                    </a:lnTo>
                    <a:lnTo>
                      <a:pt x="209" y="17"/>
                    </a:lnTo>
                    <a:lnTo>
                      <a:pt x="209" y="17"/>
                    </a:lnTo>
                    <a:lnTo>
                      <a:pt x="210" y="17"/>
                    </a:lnTo>
                    <a:lnTo>
                      <a:pt x="211" y="17"/>
                    </a:lnTo>
                    <a:lnTo>
                      <a:pt x="211" y="17"/>
                    </a:lnTo>
                    <a:lnTo>
                      <a:pt x="211" y="16"/>
                    </a:lnTo>
                    <a:lnTo>
                      <a:pt x="211" y="17"/>
                    </a:lnTo>
                    <a:lnTo>
                      <a:pt x="211" y="16"/>
                    </a:lnTo>
                    <a:lnTo>
                      <a:pt x="212" y="16"/>
                    </a:lnTo>
                    <a:lnTo>
                      <a:pt x="213" y="16"/>
                    </a:lnTo>
                    <a:lnTo>
                      <a:pt x="214" y="16"/>
                    </a:lnTo>
                    <a:lnTo>
                      <a:pt x="215" y="16"/>
                    </a:lnTo>
                    <a:lnTo>
                      <a:pt x="215" y="16"/>
                    </a:lnTo>
                    <a:lnTo>
                      <a:pt x="217" y="16"/>
                    </a:lnTo>
                    <a:lnTo>
                      <a:pt x="222" y="15"/>
                    </a:lnTo>
                    <a:lnTo>
                      <a:pt x="223" y="15"/>
                    </a:lnTo>
                    <a:lnTo>
                      <a:pt x="225" y="15"/>
                    </a:lnTo>
                    <a:lnTo>
                      <a:pt x="224" y="15"/>
                    </a:lnTo>
                    <a:lnTo>
                      <a:pt x="224" y="16"/>
                    </a:lnTo>
                    <a:lnTo>
                      <a:pt x="224" y="16"/>
                    </a:lnTo>
                    <a:lnTo>
                      <a:pt x="224" y="16"/>
                    </a:lnTo>
                    <a:lnTo>
                      <a:pt x="224" y="17"/>
                    </a:lnTo>
                    <a:lnTo>
                      <a:pt x="224" y="17"/>
                    </a:lnTo>
                    <a:lnTo>
                      <a:pt x="224" y="17"/>
                    </a:lnTo>
                    <a:lnTo>
                      <a:pt x="224" y="17"/>
                    </a:lnTo>
                    <a:lnTo>
                      <a:pt x="224" y="18"/>
                    </a:lnTo>
                    <a:lnTo>
                      <a:pt x="225" y="19"/>
                    </a:lnTo>
                    <a:lnTo>
                      <a:pt x="226" y="19"/>
                    </a:lnTo>
                    <a:lnTo>
                      <a:pt x="226" y="20"/>
                    </a:lnTo>
                    <a:lnTo>
                      <a:pt x="226" y="20"/>
                    </a:lnTo>
                    <a:lnTo>
                      <a:pt x="226" y="20"/>
                    </a:lnTo>
                    <a:lnTo>
                      <a:pt x="226" y="21"/>
                    </a:lnTo>
                    <a:lnTo>
                      <a:pt x="226" y="22"/>
                    </a:lnTo>
                    <a:lnTo>
                      <a:pt x="226" y="23"/>
                    </a:lnTo>
                    <a:lnTo>
                      <a:pt x="227" y="23"/>
                    </a:lnTo>
                    <a:lnTo>
                      <a:pt x="227" y="23"/>
                    </a:lnTo>
                    <a:lnTo>
                      <a:pt x="227" y="24"/>
                    </a:lnTo>
                    <a:lnTo>
                      <a:pt x="227" y="24"/>
                    </a:lnTo>
                    <a:lnTo>
                      <a:pt x="227" y="25"/>
                    </a:lnTo>
                    <a:lnTo>
                      <a:pt x="227" y="24"/>
                    </a:lnTo>
                    <a:lnTo>
                      <a:pt x="227" y="25"/>
                    </a:lnTo>
                    <a:lnTo>
                      <a:pt x="227" y="26"/>
                    </a:lnTo>
                    <a:lnTo>
                      <a:pt x="228" y="26"/>
                    </a:lnTo>
                    <a:lnTo>
                      <a:pt x="229" y="25"/>
                    </a:lnTo>
                    <a:lnTo>
                      <a:pt x="230" y="25"/>
                    </a:lnTo>
                    <a:lnTo>
                      <a:pt x="230" y="25"/>
                    </a:lnTo>
                    <a:lnTo>
                      <a:pt x="230" y="24"/>
                    </a:lnTo>
                    <a:lnTo>
                      <a:pt x="231" y="25"/>
                    </a:lnTo>
                    <a:lnTo>
                      <a:pt x="232" y="25"/>
                    </a:lnTo>
                    <a:lnTo>
                      <a:pt x="233" y="25"/>
                    </a:lnTo>
                    <a:lnTo>
                      <a:pt x="233" y="25"/>
                    </a:lnTo>
                    <a:lnTo>
                      <a:pt x="233" y="24"/>
                    </a:lnTo>
                    <a:lnTo>
                      <a:pt x="233" y="24"/>
                    </a:lnTo>
                    <a:lnTo>
                      <a:pt x="233" y="23"/>
                    </a:lnTo>
                    <a:lnTo>
                      <a:pt x="233" y="23"/>
                    </a:lnTo>
                    <a:lnTo>
                      <a:pt x="233" y="23"/>
                    </a:lnTo>
                    <a:lnTo>
                      <a:pt x="233" y="23"/>
                    </a:lnTo>
                    <a:lnTo>
                      <a:pt x="233" y="22"/>
                    </a:lnTo>
                    <a:lnTo>
                      <a:pt x="233" y="21"/>
                    </a:lnTo>
                    <a:lnTo>
                      <a:pt x="233" y="20"/>
                    </a:lnTo>
                    <a:lnTo>
                      <a:pt x="233" y="20"/>
                    </a:lnTo>
                    <a:lnTo>
                      <a:pt x="233" y="20"/>
                    </a:lnTo>
                    <a:lnTo>
                      <a:pt x="233" y="20"/>
                    </a:lnTo>
                    <a:lnTo>
                      <a:pt x="233" y="20"/>
                    </a:lnTo>
                    <a:lnTo>
                      <a:pt x="233" y="19"/>
                    </a:lnTo>
                    <a:lnTo>
                      <a:pt x="233" y="18"/>
                    </a:lnTo>
                    <a:lnTo>
                      <a:pt x="233" y="17"/>
                    </a:lnTo>
                    <a:lnTo>
                      <a:pt x="233" y="17"/>
                    </a:lnTo>
                    <a:lnTo>
                      <a:pt x="233" y="17"/>
                    </a:lnTo>
                    <a:lnTo>
                      <a:pt x="233" y="17"/>
                    </a:lnTo>
                    <a:lnTo>
                      <a:pt x="233" y="16"/>
                    </a:lnTo>
                    <a:lnTo>
                      <a:pt x="233" y="17"/>
                    </a:lnTo>
                    <a:lnTo>
                      <a:pt x="233" y="16"/>
                    </a:lnTo>
                    <a:lnTo>
                      <a:pt x="233" y="15"/>
                    </a:lnTo>
                    <a:lnTo>
                      <a:pt x="233" y="14"/>
                    </a:lnTo>
                    <a:lnTo>
                      <a:pt x="233" y="13"/>
                    </a:lnTo>
                    <a:lnTo>
                      <a:pt x="233" y="14"/>
                    </a:lnTo>
                    <a:lnTo>
                      <a:pt x="233" y="13"/>
                    </a:lnTo>
                    <a:lnTo>
                      <a:pt x="233" y="13"/>
                    </a:lnTo>
                    <a:lnTo>
                      <a:pt x="233" y="13"/>
                    </a:lnTo>
                    <a:lnTo>
                      <a:pt x="233" y="12"/>
                    </a:lnTo>
                    <a:lnTo>
                      <a:pt x="233" y="12"/>
                    </a:lnTo>
                    <a:lnTo>
                      <a:pt x="233" y="12"/>
                    </a:lnTo>
                    <a:lnTo>
                      <a:pt x="233" y="11"/>
                    </a:lnTo>
                    <a:lnTo>
                      <a:pt x="232" y="12"/>
                    </a:lnTo>
                    <a:lnTo>
                      <a:pt x="233" y="12"/>
                    </a:lnTo>
                    <a:lnTo>
                      <a:pt x="232" y="12"/>
                    </a:lnTo>
                    <a:lnTo>
                      <a:pt x="232" y="11"/>
                    </a:lnTo>
                    <a:lnTo>
                      <a:pt x="232" y="10"/>
                    </a:lnTo>
                    <a:lnTo>
                      <a:pt x="231" y="10"/>
                    </a:lnTo>
                    <a:lnTo>
                      <a:pt x="231" y="10"/>
                    </a:lnTo>
                    <a:lnTo>
                      <a:pt x="231" y="9"/>
                    </a:lnTo>
                    <a:lnTo>
                      <a:pt x="231" y="8"/>
                    </a:lnTo>
                    <a:lnTo>
                      <a:pt x="231" y="7"/>
                    </a:lnTo>
                    <a:lnTo>
                      <a:pt x="231" y="7"/>
                    </a:lnTo>
                    <a:lnTo>
                      <a:pt x="231" y="6"/>
                    </a:lnTo>
                    <a:lnTo>
                      <a:pt x="230" y="6"/>
                    </a:lnTo>
                    <a:lnTo>
                      <a:pt x="231" y="6"/>
                    </a:lnTo>
                    <a:lnTo>
                      <a:pt x="230" y="6"/>
                    </a:lnTo>
                    <a:lnTo>
                      <a:pt x="231" y="5"/>
                    </a:lnTo>
                    <a:lnTo>
                      <a:pt x="230" y="5"/>
                    </a:lnTo>
                    <a:lnTo>
                      <a:pt x="231" y="4"/>
                    </a:lnTo>
                    <a:lnTo>
                      <a:pt x="232" y="4"/>
                    </a:lnTo>
                    <a:lnTo>
                      <a:pt x="232" y="4"/>
                    </a:lnTo>
                    <a:lnTo>
                      <a:pt x="231" y="4"/>
                    </a:lnTo>
                    <a:lnTo>
                      <a:pt x="232" y="4"/>
                    </a:lnTo>
                    <a:lnTo>
                      <a:pt x="231" y="4"/>
                    </a:lnTo>
                    <a:lnTo>
                      <a:pt x="231" y="3"/>
                    </a:lnTo>
                    <a:lnTo>
                      <a:pt x="232" y="3"/>
                    </a:lnTo>
                    <a:lnTo>
                      <a:pt x="233" y="3"/>
                    </a:lnTo>
                    <a:lnTo>
                      <a:pt x="233" y="4"/>
                    </a:lnTo>
                    <a:lnTo>
                      <a:pt x="233" y="4"/>
                    </a:lnTo>
                    <a:lnTo>
                      <a:pt x="233" y="3"/>
                    </a:lnTo>
                    <a:lnTo>
                      <a:pt x="233" y="3"/>
                    </a:lnTo>
                    <a:lnTo>
                      <a:pt x="233" y="2"/>
                    </a:lnTo>
                    <a:lnTo>
                      <a:pt x="233" y="2"/>
                    </a:lnTo>
                    <a:lnTo>
                      <a:pt x="233" y="1"/>
                    </a:lnTo>
                    <a:lnTo>
                      <a:pt x="233" y="1"/>
                    </a:lnTo>
                    <a:lnTo>
                      <a:pt x="233" y="1"/>
                    </a:lnTo>
                    <a:lnTo>
                      <a:pt x="233" y="1"/>
                    </a:lnTo>
                    <a:lnTo>
                      <a:pt x="233" y="1"/>
                    </a:lnTo>
                    <a:lnTo>
                      <a:pt x="234" y="1"/>
                    </a:lnTo>
                    <a:lnTo>
                      <a:pt x="235" y="1"/>
                    </a:lnTo>
                    <a:lnTo>
                      <a:pt x="235" y="1"/>
                    </a:lnTo>
                    <a:lnTo>
                      <a:pt x="235" y="1"/>
                    </a:lnTo>
                    <a:lnTo>
                      <a:pt x="236" y="1"/>
                    </a:lnTo>
                    <a:lnTo>
                      <a:pt x="236" y="1"/>
                    </a:lnTo>
                    <a:lnTo>
                      <a:pt x="236" y="0"/>
                    </a:lnTo>
                    <a:lnTo>
                      <a:pt x="236" y="1"/>
                    </a:lnTo>
                    <a:lnTo>
                      <a:pt x="236" y="1"/>
                    </a:lnTo>
                    <a:lnTo>
                      <a:pt x="237" y="1"/>
                    </a:lnTo>
                    <a:lnTo>
                      <a:pt x="238" y="2"/>
                    </a:lnTo>
                    <a:lnTo>
                      <a:pt x="239" y="1"/>
                    </a:lnTo>
                    <a:lnTo>
                      <a:pt x="239" y="2"/>
                    </a:lnTo>
                    <a:lnTo>
                      <a:pt x="239" y="2"/>
                    </a:lnTo>
                    <a:lnTo>
                      <a:pt x="239" y="2"/>
                    </a:lnTo>
                    <a:lnTo>
                      <a:pt x="239" y="1"/>
                    </a:lnTo>
                    <a:lnTo>
                      <a:pt x="240" y="2"/>
                    </a:lnTo>
                    <a:lnTo>
                      <a:pt x="240" y="1"/>
                    </a:lnTo>
                    <a:lnTo>
                      <a:pt x="240" y="2"/>
                    </a:lnTo>
                    <a:lnTo>
                      <a:pt x="241" y="2"/>
                    </a:lnTo>
                    <a:lnTo>
                      <a:pt x="241" y="3"/>
                    </a:lnTo>
                    <a:lnTo>
                      <a:pt x="242" y="3"/>
                    </a:lnTo>
                    <a:lnTo>
                      <a:pt x="242" y="2"/>
                    </a:lnTo>
                    <a:lnTo>
                      <a:pt x="242" y="2"/>
                    </a:lnTo>
                    <a:lnTo>
                      <a:pt x="243" y="3"/>
                    </a:lnTo>
                    <a:lnTo>
                      <a:pt x="244" y="3"/>
                    </a:lnTo>
                    <a:lnTo>
                      <a:pt x="243" y="3"/>
                    </a:lnTo>
                    <a:lnTo>
                      <a:pt x="243" y="4"/>
                    </a:lnTo>
                    <a:lnTo>
                      <a:pt x="244" y="4"/>
                    </a:lnTo>
                    <a:lnTo>
                      <a:pt x="245" y="4"/>
                    </a:lnTo>
                    <a:lnTo>
                      <a:pt x="245" y="3"/>
                    </a:lnTo>
                    <a:lnTo>
                      <a:pt x="245" y="4"/>
                    </a:lnTo>
                    <a:lnTo>
                      <a:pt x="245" y="4"/>
                    </a:lnTo>
                    <a:lnTo>
                      <a:pt x="246" y="4"/>
                    </a:lnTo>
                    <a:lnTo>
                      <a:pt x="245" y="3"/>
                    </a:lnTo>
                    <a:lnTo>
                      <a:pt x="246" y="3"/>
                    </a:lnTo>
                    <a:lnTo>
                      <a:pt x="247" y="4"/>
                    </a:lnTo>
                    <a:lnTo>
                      <a:pt x="248" y="4"/>
                    </a:lnTo>
                    <a:lnTo>
                      <a:pt x="248" y="4"/>
                    </a:lnTo>
                    <a:lnTo>
                      <a:pt x="248" y="4"/>
                    </a:lnTo>
                    <a:lnTo>
                      <a:pt x="248" y="4"/>
                    </a:lnTo>
                    <a:lnTo>
                      <a:pt x="248" y="4"/>
                    </a:lnTo>
                    <a:lnTo>
                      <a:pt x="249" y="4"/>
                    </a:lnTo>
                    <a:lnTo>
                      <a:pt x="249" y="4"/>
                    </a:lnTo>
                    <a:lnTo>
                      <a:pt x="249" y="4"/>
                    </a:lnTo>
                    <a:lnTo>
                      <a:pt x="250" y="4"/>
                    </a:lnTo>
                    <a:lnTo>
                      <a:pt x="250" y="4"/>
                    </a:lnTo>
                    <a:lnTo>
                      <a:pt x="250" y="4"/>
                    </a:lnTo>
                    <a:lnTo>
                      <a:pt x="251" y="4"/>
                    </a:lnTo>
                    <a:lnTo>
                      <a:pt x="251" y="4"/>
                    </a:lnTo>
                    <a:lnTo>
                      <a:pt x="251" y="4"/>
                    </a:lnTo>
                    <a:lnTo>
                      <a:pt x="251" y="4"/>
                    </a:lnTo>
                    <a:lnTo>
                      <a:pt x="252" y="4"/>
                    </a:lnTo>
                    <a:lnTo>
                      <a:pt x="254" y="3"/>
                    </a:lnTo>
                    <a:lnTo>
                      <a:pt x="254" y="4"/>
                    </a:lnTo>
                    <a:lnTo>
                      <a:pt x="255" y="4"/>
                    </a:lnTo>
                    <a:lnTo>
                      <a:pt x="255" y="4"/>
                    </a:lnTo>
                    <a:lnTo>
                      <a:pt x="256" y="4"/>
                    </a:lnTo>
                    <a:lnTo>
                      <a:pt x="256" y="4"/>
                    </a:lnTo>
                    <a:lnTo>
                      <a:pt x="256" y="4"/>
                    </a:lnTo>
                    <a:lnTo>
                      <a:pt x="256" y="5"/>
                    </a:lnTo>
                    <a:lnTo>
                      <a:pt x="256" y="6"/>
                    </a:lnTo>
                    <a:lnTo>
                      <a:pt x="256" y="7"/>
                    </a:lnTo>
                    <a:lnTo>
                      <a:pt x="256" y="7"/>
                    </a:lnTo>
                    <a:lnTo>
                      <a:pt x="256" y="9"/>
                    </a:lnTo>
                    <a:lnTo>
                      <a:pt x="256" y="10"/>
                    </a:lnTo>
                    <a:lnTo>
                      <a:pt x="257" y="11"/>
                    </a:lnTo>
                    <a:lnTo>
                      <a:pt x="257" y="12"/>
                    </a:lnTo>
                    <a:lnTo>
                      <a:pt x="257" y="12"/>
                    </a:lnTo>
                    <a:lnTo>
                      <a:pt x="257" y="12"/>
                    </a:lnTo>
                    <a:lnTo>
                      <a:pt x="257" y="12"/>
                    </a:lnTo>
                    <a:lnTo>
                      <a:pt x="257" y="13"/>
                    </a:lnTo>
                    <a:lnTo>
                      <a:pt x="257" y="14"/>
                    </a:lnTo>
                    <a:lnTo>
                      <a:pt x="258" y="14"/>
                    </a:lnTo>
                    <a:lnTo>
                      <a:pt x="259" y="18"/>
                    </a:lnTo>
                    <a:lnTo>
                      <a:pt x="260" y="18"/>
                    </a:lnTo>
                    <a:lnTo>
                      <a:pt x="259" y="18"/>
                    </a:lnTo>
                    <a:lnTo>
                      <a:pt x="260" y="20"/>
                    </a:lnTo>
                    <a:lnTo>
                      <a:pt x="260" y="19"/>
                    </a:lnTo>
                    <a:lnTo>
                      <a:pt x="261" y="26"/>
                    </a:lnTo>
                    <a:lnTo>
                      <a:pt x="262" y="27"/>
                    </a:lnTo>
                    <a:lnTo>
                      <a:pt x="263" y="29"/>
                    </a:lnTo>
                    <a:lnTo>
                      <a:pt x="263" y="30"/>
                    </a:lnTo>
                    <a:lnTo>
                      <a:pt x="263" y="30"/>
                    </a:lnTo>
                    <a:lnTo>
                      <a:pt x="263" y="31"/>
                    </a:lnTo>
                    <a:lnTo>
                      <a:pt x="263" y="32"/>
                    </a:lnTo>
                    <a:lnTo>
                      <a:pt x="264" y="32"/>
                    </a:lnTo>
                    <a:lnTo>
                      <a:pt x="264" y="33"/>
                    </a:lnTo>
                    <a:lnTo>
                      <a:pt x="264" y="34"/>
                    </a:lnTo>
                    <a:lnTo>
                      <a:pt x="265" y="34"/>
                    </a:lnTo>
                    <a:lnTo>
                      <a:pt x="265" y="35"/>
                    </a:lnTo>
                    <a:lnTo>
                      <a:pt x="265" y="35"/>
                    </a:lnTo>
                    <a:lnTo>
                      <a:pt x="265" y="35"/>
                    </a:lnTo>
                    <a:lnTo>
                      <a:pt x="266" y="35"/>
                    </a:lnTo>
                    <a:lnTo>
                      <a:pt x="266" y="36"/>
                    </a:lnTo>
                    <a:lnTo>
                      <a:pt x="266" y="37"/>
                    </a:lnTo>
                    <a:lnTo>
                      <a:pt x="266" y="38"/>
                    </a:lnTo>
                    <a:lnTo>
                      <a:pt x="266" y="38"/>
                    </a:lnTo>
                    <a:lnTo>
                      <a:pt x="266" y="40"/>
                    </a:lnTo>
                    <a:lnTo>
                      <a:pt x="267" y="41"/>
                    </a:lnTo>
                    <a:lnTo>
                      <a:pt x="267" y="41"/>
                    </a:lnTo>
                    <a:lnTo>
                      <a:pt x="267" y="42"/>
                    </a:lnTo>
                    <a:lnTo>
                      <a:pt x="268" y="42"/>
                    </a:lnTo>
                    <a:lnTo>
                      <a:pt x="268" y="42"/>
                    </a:lnTo>
                    <a:lnTo>
                      <a:pt x="269" y="42"/>
                    </a:lnTo>
                    <a:lnTo>
                      <a:pt x="269" y="43"/>
                    </a:lnTo>
                    <a:lnTo>
                      <a:pt x="269" y="44"/>
                    </a:lnTo>
                    <a:lnTo>
                      <a:pt x="269" y="46"/>
                    </a:lnTo>
                    <a:lnTo>
                      <a:pt x="270" y="47"/>
                    </a:lnTo>
                    <a:lnTo>
                      <a:pt x="270" y="48"/>
                    </a:lnTo>
                    <a:lnTo>
                      <a:pt x="270" y="49"/>
                    </a:lnTo>
                    <a:lnTo>
                      <a:pt x="271" y="49"/>
                    </a:lnTo>
                    <a:lnTo>
                      <a:pt x="271" y="50"/>
                    </a:lnTo>
                    <a:lnTo>
                      <a:pt x="272" y="50"/>
                    </a:lnTo>
                    <a:lnTo>
                      <a:pt x="272" y="51"/>
                    </a:lnTo>
                    <a:lnTo>
                      <a:pt x="272" y="51"/>
                    </a:lnTo>
                    <a:lnTo>
                      <a:pt x="272" y="52"/>
                    </a:lnTo>
                    <a:lnTo>
                      <a:pt x="272" y="53"/>
                    </a:lnTo>
                    <a:lnTo>
                      <a:pt x="272" y="53"/>
                    </a:lnTo>
                    <a:lnTo>
                      <a:pt x="273" y="54"/>
                    </a:lnTo>
                    <a:lnTo>
                      <a:pt x="273" y="55"/>
                    </a:lnTo>
                    <a:lnTo>
                      <a:pt x="274" y="56"/>
                    </a:lnTo>
                    <a:lnTo>
                      <a:pt x="274" y="56"/>
                    </a:lnTo>
                    <a:lnTo>
                      <a:pt x="275" y="57"/>
                    </a:lnTo>
                    <a:lnTo>
                      <a:pt x="275" y="57"/>
                    </a:lnTo>
                    <a:lnTo>
                      <a:pt x="275" y="57"/>
                    </a:lnTo>
                    <a:lnTo>
                      <a:pt x="275" y="58"/>
                    </a:lnTo>
                    <a:lnTo>
                      <a:pt x="276" y="59"/>
                    </a:lnTo>
                    <a:lnTo>
                      <a:pt x="276" y="59"/>
                    </a:lnTo>
                    <a:lnTo>
                      <a:pt x="277" y="59"/>
                    </a:lnTo>
                    <a:lnTo>
                      <a:pt x="278" y="61"/>
                    </a:lnTo>
                    <a:lnTo>
                      <a:pt x="278" y="62"/>
                    </a:lnTo>
                    <a:lnTo>
                      <a:pt x="278" y="62"/>
                    </a:lnTo>
                    <a:lnTo>
                      <a:pt x="278" y="64"/>
                    </a:lnTo>
                    <a:lnTo>
                      <a:pt x="279" y="65"/>
                    </a:lnTo>
                    <a:lnTo>
                      <a:pt x="280" y="66"/>
                    </a:lnTo>
                    <a:lnTo>
                      <a:pt x="281" y="66"/>
                    </a:lnTo>
                    <a:lnTo>
                      <a:pt x="282" y="70"/>
                    </a:lnTo>
                    <a:lnTo>
                      <a:pt x="283" y="72"/>
                    </a:lnTo>
                    <a:lnTo>
                      <a:pt x="283" y="72"/>
                    </a:lnTo>
                    <a:lnTo>
                      <a:pt x="284" y="72"/>
                    </a:lnTo>
                    <a:lnTo>
                      <a:pt x="284" y="73"/>
                    </a:lnTo>
                    <a:lnTo>
                      <a:pt x="284" y="74"/>
                    </a:lnTo>
                    <a:lnTo>
                      <a:pt x="285" y="75"/>
                    </a:lnTo>
                    <a:lnTo>
                      <a:pt x="286" y="76"/>
                    </a:lnTo>
                    <a:lnTo>
                      <a:pt x="287" y="77"/>
                    </a:lnTo>
                    <a:lnTo>
                      <a:pt x="287" y="78"/>
                    </a:lnTo>
                    <a:lnTo>
                      <a:pt x="288" y="79"/>
                    </a:lnTo>
                    <a:lnTo>
                      <a:pt x="289" y="80"/>
                    </a:lnTo>
                    <a:lnTo>
                      <a:pt x="289" y="80"/>
                    </a:lnTo>
                    <a:lnTo>
                      <a:pt x="289" y="80"/>
                    </a:lnTo>
                    <a:lnTo>
                      <a:pt x="290" y="80"/>
                    </a:lnTo>
                    <a:lnTo>
                      <a:pt x="290" y="81"/>
                    </a:lnTo>
                    <a:lnTo>
                      <a:pt x="290" y="82"/>
                    </a:lnTo>
                    <a:lnTo>
                      <a:pt x="291" y="83"/>
                    </a:lnTo>
                    <a:lnTo>
                      <a:pt x="292" y="84"/>
                    </a:lnTo>
                    <a:lnTo>
                      <a:pt x="292" y="84"/>
                    </a:lnTo>
                    <a:lnTo>
                      <a:pt x="293" y="84"/>
                    </a:lnTo>
                    <a:lnTo>
                      <a:pt x="293" y="85"/>
                    </a:lnTo>
                    <a:lnTo>
                      <a:pt x="293" y="86"/>
                    </a:lnTo>
                    <a:lnTo>
                      <a:pt x="294" y="87"/>
                    </a:lnTo>
                    <a:lnTo>
                      <a:pt x="294" y="87"/>
                    </a:lnTo>
                    <a:lnTo>
                      <a:pt x="295" y="87"/>
                    </a:lnTo>
                    <a:lnTo>
                      <a:pt x="296" y="88"/>
                    </a:lnTo>
                    <a:lnTo>
                      <a:pt x="298" y="91"/>
                    </a:lnTo>
                    <a:lnTo>
                      <a:pt x="299" y="92"/>
                    </a:lnTo>
                    <a:lnTo>
                      <a:pt x="299" y="93"/>
                    </a:lnTo>
                    <a:lnTo>
                      <a:pt x="299" y="93"/>
                    </a:lnTo>
                    <a:lnTo>
                      <a:pt x="299" y="94"/>
                    </a:lnTo>
                    <a:lnTo>
                      <a:pt x="300" y="95"/>
                    </a:lnTo>
                    <a:lnTo>
                      <a:pt x="301" y="95"/>
                    </a:lnTo>
                    <a:lnTo>
                      <a:pt x="302" y="95"/>
                    </a:lnTo>
                    <a:lnTo>
                      <a:pt x="302" y="96"/>
                    </a:lnTo>
                    <a:lnTo>
                      <a:pt x="302" y="96"/>
                    </a:lnTo>
                    <a:lnTo>
                      <a:pt x="303" y="97"/>
                    </a:lnTo>
                    <a:lnTo>
                      <a:pt x="304" y="97"/>
                    </a:lnTo>
                    <a:lnTo>
                      <a:pt x="304" y="98"/>
                    </a:lnTo>
                    <a:lnTo>
                      <a:pt x="305" y="99"/>
                    </a:lnTo>
                    <a:lnTo>
                      <a:pt x="305" y="99"/>
                    </a:lnTo>
                    <a:lnTo>
                      <a:pt x="305" y="100"/>
                    </a:lnTo>
                    <a:lnTo>
                      <a:pt x="306" y="101"/>
                    </a:lnTo>
                    <a:lnTo>
                      <a:pt x="307" y="102"/>
                    </a:lnTo>
                    <a:lnTo>
                      <a:pt x="308" y="102"/>
                    </a:lnTo>
                    <a:lnTo>
                      <a:pt x="308" y="102"/>
                    </a:lnTo>
                    <a:lnTo>
                      <a:pt x="308" y="103"/>
                    </a:lnTo>
                    <a:lnTo>
                      <a:pt x="308" y="104"/>
                    </a:lnTo>
                    <a:lnTo>
                      <a:pt x="308" y="105"/>
                    </a:lnTo>
                    <a:lnTo>
                      <a:pt x="309" y="105"/>
                    </a:lnTo>
                    <a:lnTo>
                      <a:pt x="310" y="106"/>
                    </a:lnTo>
                    <a:lnTo>
                      <a:pt x="310" y="107"/>
                    </a:lnTo>
                    <a:lnTo>
                      <a:pt x="311" y="108"/>
                    </a:lnTo>
                    <a:lnTo>
                      <a:pt x="311" y="108"/>
                    </a:lnTo>
                    <a:lnTo>
                      <a:pt x="310" y="108"/>
                    </a:lnTo>
                    <a:lnTo>
                      <a:pt x="310" y="109"/>
                    </a:lnTo>
                    <a:lnTo>
                      <a:pt x="309" y="109"/>
                    </a:lnTo>
                    <a:lnTo>
                      <a:pt x="308" y="110"/>
                    </a:lnTo>
                    <a:lnTo>
                      <a:pt x="308" y="110"/>
                    </a:lnTo>
                    <a:lnTo>
                      <a:pt x="308" y="111"/>
                    </a:lnTo>
                    <a:lnTo>
                      <a:pt x="308" y="111"/>
                    </a:lnTo>
                    <a:lnTo>
                      <a:pt x="308" y="112"/>
                    </a:lnTo>
                    <a:lnTo>
                      <a:pt x="308" y="113"/>
                    </a:lnTo>
                    <a:lnTo>
                      <a:pt x="308" y="115"/>
                    </a:lnTo>
                    <a:lnTo>
                      <a:pt x="308" y="115"/>
                    </a:lnTo>
                    <a:lnTo>
                      <a:pt x="308" y="116"/>
                    </a:lnTo>
                    <a:lnTo>
                      <a:pt x="308" y="117"/>
                    </a:lnTo>
                    <a:lnTo>
                      <a:pt x="308" y="118"/>
                    </a:lnTo>
                    <a:lnTo>
                      <a:pt x="309" y="118"/>
                    </a:lnTo>
                    <a:lnTo>
                      <a:pt x="310" y="120"/>
                    </a:lnTo>
                    <a:lnTo>
                      <a:pt x="310" y="121"/>
                    </a:lnTo>
                    <a:lnTo>
                      <a:pt x="310" y="122"/>
                    </a:lnTo>
                    <a:lnTo>
                      <a:pt x="311" y="124"/>
                    </a:lnTo>
                    <a:lnTo>
                      <a:pt x="311" y="124"/>
                    </a:lnTo>
                    <a:lnTo>
                      <a:pt x="311" y="124"/>
                    </a:lnTo>
                    <a:lnTo>
                      <a:pt x="311" y="125"/>
                    </a:lnTo>
                    <a:lnTo>
                      <a:pt x="311" y="125"/>
                    </a:lnTo>
                    <a:lnTo>
                      <a:pt x="311" y="127"/>
                    </a:lnTo>
                    <a:lnTo>
                      <a:pt x="312" y="127"/>
                    </a:lnTo>
                    <a:lnTo>
                      <a:pt x="313" y="128"/>
                    </a:lnTo>
                    <a:lnTo>
                      <a:pt x="313" y="129"/>
                    </a:lnTo>
                    <a:lnTo>
                      <a:pt x="314" y="130"/>
                    </a:lnTo>
                    <a:lnTo>
                      <a:pt x="315" y="132"/>
                    </a:lnTo>
                    <a:lnTo>
                      <a:pt x="316" y="133"/>
                    </a:lnTo>
                    <a:lnTo>
                      <a:pt x="317" y="134"/>
                    </a:lnTo>
                    <a:lnTo>
                      <a:pt x="317" y="135"/>
                    </a:lnTo>
                    <a:lnTo>
                      <a:pt x="318" y="136"/>
                    </a:lnTo>
                    <a:lnTo>
                      <a:pt x="318" y="136"/>
                    </a:lnTo>
                    <a:lnTo>
                      <a:pt x="319" y="137"/>
                    </a:lnTo>
                    <a:lnTo>
                      <a:pt x="320" y="138"/>
                    </a:lnTo>
                    <a:lnTo>
                      <a:pt x="320" y="139"/>
                    </a:lnTo>
                    <a:lnTo>
                      <a:pt x="322" y="141"/>
                    </a:lnTo>
                    <a:lnTo>
                      <a:pt x="322" y="141"/>
                    </a:lnTo>
                    <a:lnTo>
                      <a:pt x="322" y="142"/>
                    </a:lnTo>
                    <a:lnTo>
                      <a:pt x="322" y="142"/>
                    </a:lnTo>
                    <a:lnTo>
                      <a:pt x="322" y="143"/>
                    </a:lnTo>
                    <a:lnTo>
                      <a:pt x="323" y="143"/>
                    </a:lnTo>
                    <a:lnTo>
                      <a:pt x="323" y="144"/>
                    </a:lnTo>
                    <a:lnTo>
                      <a:pt x="323" y="145"/>
                    </a:lnTo>
                    <a:lnTo>
                      <a:pt x="323" y="145"/>
                    </a:lnTo>
                    <a:lnTo>
                      <a:pt x="324" y="147"/>
                    </a:lnTo>
                    <a:lnTo>
                      <a:pt x="324" y="148"/>
                    </a:lnTo>
                    <a:lnTo>
                      <a:pt x="325" y="148"/>
                    </a:lnTo>
                    <a:lnTo>
                      <a:pt x="325" y="148"/>
                    </a:lnTo>
                    <a:lnTo>
                      <a:pt x="326" y="148"/>
                    </a:lnTo>
                    <a:lnTo>
                      <a:pt x="326" y="150"/>
                    </a:lnTo>
                    <a:lnTo>
                      <a:pt x="326" y="150"/>
                    </a:lnTo>
                    <a:lnTo>
                      <a:pt x="326" y="151"/>
                    </a:lnTo>
                    <a:lnTo>
                      <a:pt x="326" y="151"/>
                    </a:lnTo>
                    <a:lnTo>
                      <a:pt x="327" y="151"/>
                    </a:lnTo>
                    <a:lnTo>
                      <a:pt x="327" y="152"/>
                    </a:lnTo>
                    <a:lnTo>
                      <a:pt x="327" y="153"/>
                    </a:lnTo>
                    <a:lnTo>
                      <a:pt x="327" y="154"/>
                    </a:lnTo>
                    <a:lnTo>
                      <a:pt x="328" y="154"/>
                    </a:lnTo>
                    <a:lnTo>
                      <a:pt x="329" y="156"/>
                    </a:lnTo>
                    <a:lnTo>
                      <a:pt x="329" y="156"/>
                    </a:lnTo>
                    <a:lnTo>
                      <a:pt x="329" y="157"/>
                    </a:lnTo>
                    <a:lnTo>
                      <a:pt x="329" y="157"/>
                    </a:lnTo>
                    <a:lnTo>
                      <a:pt x="330" y="158"/>
                    </a:lnTo>
                    <a:lnTo>
                      <a:pt x="330" y="159"/>
                    </a:lnTo>
                    <a:lnTo>
                      <a:pt x="331" y="159"/>
                    </a:lnTo>
                    <a:lnTo>
                      <a:pt x="331" y="160"/>
                    </a:lnTo>
                    <a:lnTo>
                      <a:pt x="332" y="160"/>
                    </a:lnTo>
                    <a:lnTo>
                      <a:pt x="332" y="161"/>
                    </a:lnTo>
                    <a:lnTo>
                      <a:pt x="332" y="161"/>
                    </a:lnTo>
                    <a:lnTo>
                      <a:pt x="332" y="161"/>
                    </a:lnTo>
                    <a:lnTo>
                      <a:pt x="332" y="162"/>
                    </a:lnTo>
                    <a:lnTo>
                      <a:pt x="332" y="163"/>
                    </a:lnTo>
                    <a:lnTo>
                      <a:pt x="332" y="164"/>
                    </a:lnTo>
                    <a:lnTo>
                      <a:pt x="333" y="164"/>
                    </a:lnTo>
                    <a:lnTo>
                      <a:pt x="333" y="164"/>
                    </a:lnTo>
                    <a:lnTo>
                      <a:pt x="334" y="164"/>
                    </a:lnTo>
                    <a:lnTo>
                      <a:pt x="334" y="165"/>
                    </a:lnTo>
                    <a:lnTo>
                      <a:pt x="335" y="165"/>
                    </a:lnTo>
                    <a:lnTo>
                      <a:pt x="335" y="166"/>
                    </a:lnTo>
                    <a:lnTo>
                      <a:pt x="335" y="166"/>
                    </a:lnTo>
                    <a:lnTo>
                      <a:pt x="335" y="167"/>
                    </a:lnTo>
                    <a:lnTo>
                      <a:pt x="335" y="167"/>
                    </a:lnTo>
                    <a:lnTo>
                      <a:pt x="336" y="167"/>
                    </a:lnTo>
                    <a:lnTo>
                      <a:pt x="336" y="168"/>
                    </a:lnTo>
                    <a:lnTo>
                      <a:pt x="336" y="169"/>
                    </a:lnTo>
                    <a:lnTo>
                      <a:pt x="337" y="170"/>
                    </a:lnTo>
                    <a:lnTo>
                      <a:pt x="337" y="170"/>
                    </a:lnTo>
                    <a:lnTo>
                      <a:pt x="338" y="170"/>
                    </a:lnTo>
                    <a:lnTo>
                      <a:pt x="338" y="171"/>
                    </a:lnTo>
                    <a:lnTo>
                      <a:pt x="338" y="171"/>
                    </a:lnTo>
                    <a:lnTo>
                      <a:pt x="338" y="171"/>
                    </a:lnTo>
                    <a:lnTo>
                      <a:pt x="338" y="172"/>
                    </a:lnTo>
                    <a:lnTo>
                      <a:pt x="338" y="173"/>
                    </a:lnTo>
                    <a:lnTo>
                      <a:pt x="339" y="173"/>
                    </a:lnTo>
                    <a:lnTo>
                      <a:pt x="339" y="174"/>
                    </a:lnTo>
                    <a:lnTo>
                      <a:pt x="340" y="175"/>
                    </a:lnTo>
                    <a:lnTo>
                      <a:pt x="340" y="176"/>
                    </a:lnTo>
                    <a:lnTo>
                      <a:pt x="341" y="176"/>
                    </a:lnTo>
                    <a:lnTo>
                      <a:pt x="341" y="177"/>
                    </a:lnTo>
                    <a:lnTo>
                      <a:pt x="341" y="178"/>
                    </a:lnTo>
                    <a:lnTo>
                      <a:pt x="341" y="178"/>
                    </a:lnTo>
                    <a:lnTo>
                      <a:pt x="341" y="179"/>
                    </a:lnTo>
                    <a:lnTo>
                      <a:pt x="342" y="179"/>
                    </a:lnTo>
                    <a:lnTo>
                      <a:pt x="344" y="182"/>
                    </a:lnTo>
                    <a:lnTo>
                      <a:pt x="344" y="184"/>
                    </a:lnTo>
                    <a:lnTo>
                      <a:pt x="344" y="185"/>
                    </a:lnTo>
                    <a:lnTo>
                      <a:pt x="344" y="185"/>
                    </a:lnTo>
                    <a:lnTo>
                      <a:pt x="344" y="186"/>
                    </a:lnTo>
                    <a:lnTo>
                      <a:pt x="344" y="186"/>
                    </a:lnTo>
                    <a:lnTo>
                      <a:pt x="346" y="194"/>
                    </a:lnTo>
                    <a:lnTo>
                      <a:pt x="346" y="197"/>
                    </a:lnTo>
                    <a:lnTo>
                      <a:pt x="346" y="197"/>
                    </a:lnTo>
                    <a:lnTo>
                      <a:pt x="346" y="198"/>
                    </a:lnTo>
                    <a:lnTo>
                      <a:pt x="346" y="199"/>
                    </a:lnTo>
                    <a:lnTo>
                      <a:pt x="346" y="200"/>
                    </a:lnTo>
                    <a:lnTo>
                      <a:pt x="346" y="201"/>
                    </a:lnTo>
                    <a:lnTo>
                      <a:pt x="346" y="204"/>
                    </a:lnTo>
                    <a:lnTo>
                      <a:pt x="346" y="206"/>
                    </a:lnTo>
                    <a:lnTo>
                      <a:pt x="346" y="207"/>
                    </a:lnTo>
                    <a:lnTo>
                      <a:pt x="347" y="209"/>
                    </a:lnTo>
                    <a:lnTo>
                      <a:pt x="347" y="209"/>
                    </a:lnTo>
                    <a:lnTo>
                      <a:pt x="347" y="213"/>
                    </a:lnTo>
                    <a:lnTo>
                      <a:pt x="347" y="216"/>
                    </a:lnTo>
                    <a:lnTo>
                      <a:pt x="347" y="219"/>
                    </a:lnTo>
                    <a:lnTo>
                      <a:pt x="347" y="219"/>
                    </a:lnTo>
                    <a:lnTo>
                      <a:pt x="347" y="220"/>
                    </a:lnTo>
                    <a:lnTo>
                      <a:pt x="347" y="221"/>
                    </a:lnTo>
                    <a:lnTo>
                      <a:pt x="347" y="222"/>
                    </a:lnTo>
                    <a:lnTo>
                      <a:pt x="347" y="222"/>
                    </a:lnTo>
                    <a:lnTo>
                      <a:pt x="347" y="224"/>
                    </a:lnTo>
                    <a:lnTo>
                      <a:pt x="347" y="224"/>
                    </a:lnTo>
                    <a:lnTo>
                      <a:pt x="347" y="226"/>
                    </a:lnTo>
                    <a:lnTo>
                      <a:pt x="347" y="230"/>
                    </a:lnTo>
                    <a:lnTo>
                      <a:pt x="348" y="231"/>
                    </a:lnTo>
                    <a:lnTo>
                      <a:pt x="348" y="233"/>
                    </a:lnTo>
                    <a:lnTo>
                      <a:pt x="349" y="234"/>
                    </a:lnTo>
                    <a:lnTo>
                      <a:pt x="348" y="235"/>
                    </a:lnTo>
                    <a:lnTo>
                      <a:pt x="348" y="237"/>
                    </a:lnTo>
                    <a:lnTo>
                      <a:pt x="349" y="237"/>
                    </a:lnTo>
                    <a:lnTo>
                      <a:pt x="348" y="237"/>
                    </a:lnTo>
                    <a:lnTo>
                      <a:pt x="349" y="237"/>
                    </a:lnTo>
                    <a:lnTo>
                      <a:pt x="348" y="237"/>
                    </a:lnTo>
                    <a:lnTo>
                      <a:pt x="348" y="237"/>
                    </a:lnTo>
                    <a:lnTo>
                      <a:pt x="348" y="238"/>
                    </a:lnTo>
                    <a:lnTo>
                      <a:pt x="347" y="239"/>
                    </a:lnTo>
                    <a:lnTo>
                      <a:pt x="347" y="238"/>
                    </a:lnTo>
                    <a:lnTo>
                      <a:pt x="347" y="238"/>
                    </a:lnTo>
                    <a:lnTo>
                      <a:pt x="345" y="238"/>
                    </a:lnTo>
                    <a:lnTo>
                      <a:pt x="344" y="239"/>
                    </a:lnTo>
                    <a:lnTo>
                      <a:pt x="344" y="239"/>
                    </a:lnTo>
                    <a:lnTo>
                      <a:pt x="344" y="239"/>
                    </a:lnTo>
                    <a:lnTo>
                      <a:pt x="344" y="240"/>
                    </a:lnTo>
                    <a:lnTo>
                      <a:pt x="344" y="240"/>
                    </a:lnTo>
                    <a:lnTo>
                      <a:pt x="344" y="240"/>
                    </a:lnTo>
                    <a:lnTo>
                      <a:pt x="344" y="241"/>
                    </a:lnTo>
                    <a:lnTo>
                      <a:pt x="344" y="240"/>
                    </a:lnTo>
                    <a:lnTo>
                      <a:pt x="344" y="241"/>
                    </a:lnTo>
                    <a:lnTo>
                      <a:pt x="344" y="242"/>
                    </a:lnTo>
                    <a:lnTo>
                      <a:pt x="344" y="243"/>
                    </a:lnTo>
                    <a:lnTo>
                      <a:pt x="344" y="243"/>
                    </a:lnTo>
                    <a:lnTo>
                      <a:pt x="343" y="243"/>
                    </a:lnTo>
                    <a:lnTo>
                      <a:pt x="344" y="243"/>
                    </a:lnTo>
                    <a:lnTo>
                      <a:pt x="343" y="244"/>
                    </a:lnTo>
                    <a:lnTo>
                      <a:pt x="342" y="244"/>
                    </a:lnTo>
                    <a:lnTo>
                      <a:pt x="342" y="245"/>
                    </a:lnTo>
                    <a:lnTo>
                      <a:pt x="342" y="246"/>
                    </a:lnTo>
                    <a:lnTo>
                      <a:pt x="342" y="246"/>
                    </a:lnTo>
                    <a:lnTo>
                      <a:pt x="343" y="246"/>
                    </a:lnTo>
                    <a:lnTo>
                      <a:pt x="343" y="247"/>
                    </a:lnTo>
                    <a:lnTo>
                      <a:pt x="342" y="247"/>
                    </a:lnTo>
                    <a:lnTo>
                      <a:pt x="342" y="248"/>
                    </a:lnTo>
                    <a:lnTo>
                      <a:pt x="342" y="249"/>
                    </a:lnTo>
                    <a:lnTo>
                      <a:pt x="341" y="250"/>
                    </a:lnTo>
                    <a:lnTo>
                      <a:pt x="341" y="250"/>
                    </a:lnTo>
                    <a:lnTo>
                      <a:pt x="341" y="251"/>
                    </a:lnTo>
                    <a:lnTo>
                      <a:pt x="341" y="253"/>
                    </a:lnTo>
                    <a:lnTo>
                      <a:pt x="342" y="253"/>
                    </a:lnTo>
                    <a:lnTo>
                      <a:pt x="342" y="253"/>
                    </a:lnTo>
                    <a:lnTo>
                      <a:pt x="342" y="254"/>
                    </a:lnTo>
                    <a:lnTo>
                      <a:pt x="343" y="254"/>
                    </a:lnTo>
                    <a:lnTo>
                      <a:pt x="343" y="254"/>
                    </a:lnTo>
                    <a:lnTo>
                      <a:pt x="342" y="254"/>
                    </a:lnTo>
                    <a:lnTo>
                      <a:pt x="343" y="254"/>
                    </a:lnTo>
                    <a:lnTo>
                      <a:pt x="343" y="255"/>
                    </a:lnTo>
                    <a:lnTo>
                      <a:pt x="343" y="256"/>
                    </a:lnTo>
                    <a:lnTo>
                      <a:pt x="344" y="256"/>
                    </a:lnTo>
                    <a:lnTo>
                      <a:pt x="344" y="256"/>
                    </a:lnTo>
                    <a:lnTo>
                      <a:pt x="344" y="256"/>
                    </a:lnTo>
                    <a:lnTo>
                      <a:pt x="344" y="256"/>
                    </a:lnTo>
                    <a:lnTo>
                      <a:pt x="344" y="256"/>
                    </a:lnTo>
                    <a:lnTo>
                      <a:pt x="344" y="256"/>
                    </a:lnTo>
                    <a:lnTo>
                      <a:pt x="344" y="257"/>
                    </a:lnTo>
                    <a:lnTo>
                      <a:pt x="343" y="259"/>
                    </a:lnTo>
                    <a:lnTo>
                      <a:pt x="343" y="259"/>
                    </a:lnTo>
                    <a:lnTo>
                      <a:pt x="342" y="259"/>
                    </a:lnTo>
                    <a:lnTo>
                      <a:pt x="341" y="259"/>
                    </a:lnTo>
                    <a:lnTo>
                      <a:pt x="341" y="260"/>
                    </a:lnTo>
                    <a:lnTo>
                      <a:pt x="341" y="261"/>
                    </a:lnTo>
                    <a:lnTo>
                      <a:pt x="344" y="262"/>
                    </a:lnTo>
                    <a:lnTo>
                      <a:pt x="344" y="261"/>
                    </a:lnTo>
                    <a:lnTo>
                      <a:pt x="344" y="260"/>
                    </a:lnTo>
                    <a:lnTo>
                      <a:pt x="344" y="259"/>
                    </a:lnTo>
                    <a:lnTo>
                      <a:pt x="345" y="259"/>
                    </a:lnTo>
                    <a:lnTo>
                      <a:pt x="345" y="258"/>
                    </a:lnTo>
                    <a:lnTo>
                      <a:pt x="345" y="257"/>
                    </a:lnTo>
                    <a:lnTo>
                      <a:pt x="346" y="257"/>
                    </a:lnTo>
                    <a:lnTo>
                      <a:pt x="346" y="258"/>
                    </a:lnTo>
                    <a:lnTo>
                      <a:pt x="347" y="258"/>
                    </a:lnTo>
                    <a:lnTo>
                      <a:pt x="346" y="259"/>
                    </a:lnTo>
                    <a:lnTo>
                      <a:pt x="346" y="259"/>
                    </a:lnTo>
                    <a:lnTo>
                      <a:pt x="345" y="260"/>
                    </a:lnTo>
                    <a:lnTo>
                      <a:pt x="345" y="261"/>
                    </a:lnTo>
                    <a:lnTo>
                      <a:pt x="345" y="262"/>
                    </a:lnTo>
                    <a:lnTo>
                      <a:pt x="344" y="262"/>
                    </a:lnTo>
                    <a:lnTo>
                      <a:pt x="344" y="262"/>
                    </a:lnTo>
                    <a:lnTo>
                      <a:pt x="344" y="263"/>
                    </a:lnTo>
                    <a:lnTo>
                      <a:pt x="344" y="264"/>
                    </a:lnTo>
                    <a:lnTo>
                      <a:pt x="344" y="265"/>
                    </a:lnTo>
                    <a:lnTo>
                      <a:pt x="344" y="265"/>
                    </a:lnTo>
                    <a:lnTo>
                      <a:pt x="344" y="266"/>
                    </a:lnTo>
                    <a:lnTo>
                      <a:pt x="344" y="267"/>
                    </a:lnTo>
                    <a:lnTo>
                      <a:pt x="344" y="268"/>
                    </a:lnTo>
                    <a:lnTo>
                      <a:pt x="344" y="268"/>
                    </a:lnTo>
                    <a:lnTo>
                      <a:pt x="343" y="268"/>
                    </a:lnTo>
                    <a:lnTo>
                      <a:pt x="343" y="269"/>
                    </a:lnTo>
                    <a:lnTo>
                      <a:pt x="343" y="269"/>
                    </a:lnTo>
                    <a:lnTo>
                      <a:pt x="342" y="269"/>
                    </a:lnTo>
                    <a:lnTo>
                      <a:pt x="342" y="270"/>
                    </a:lnTo>
                    <a:lnTo>
                      <a:pt x="341" y="270"/>
                    </a:lnTo>
                    <a:lnTo>
                      <a:pt x="341" y="271"/>
                    </a:lnTo>
                    <a:lnTo>
                      <a:pt x="341" y="271"/>
                    </a:lnTo>
                    <a:lnTo>
                      <a:pt x="341" y="271"/>
                    </a:lnTo>
                    <a:lnTo>
                      <a:pt x="340" y="272"/>
                    </a:lnTo>
                    <a:lnTo>
                      <a:pt x="339" y="272"/>
                    </a:lnTo>
                    <a:lnTo>
                      <a:pt x="339" y="273"/>
                    </a:lnTo>
                    <a:lnTo>
                      <a:pt x="338" y="274"/>
                    </a:lnTo>
                    <a:lnTo>
                      <a:pt x="338" y="274"/>
                    </a:lnTo>
                    <a:lnTo>
                      <a:pt x="338" y="274"/>
                    </a:lnTo>
                    <a:lnTo>
                      <a:pt x="338" y="275"/>
                    </a:lnTo>
                    <a:lnTo>
                      <a:pt x="338" y="275"/>
                    </a:lnTo>
                    <a:lnTo>
                      <a:pt x="338" y="276"/>
                    </a:lnTo>
                    <a:lnTo>
                      <a:pt x="338" y="277"/>
                    </a:lnTo>
                    <a:lnTo>
                      <a:pt x="337" y="277"/>
                    </a:lnTo>
                    <a:lnTo>
                      <a:pt x="337" y="277"/>
                    </a:lnTo>
                    <a:lnTo>
                      <a:pt x="336" y="277"/>
                    </a:lnTo>
                    <a:lnTo>
                      <a:pt x="336" y="278"/>
                    </a:lnTo>
                    <a:lnTo>
                      <a:pt x="335" y="279"/>
                    </a:lnTo>
                    <a:lnTo>
                      <a:pt x="335" y="280"/>
                    </a:lnTo>
                    <a:lnTo>
                      <a:pt x="334" y="280"/>
                    </a:lnTo>
                    <a:lnTo>
                      <a:pt x="333" y="280"/>
                    </a:lnTo>
                    <a:lnTo>
                      <a:pt x="333" y="281"/>
                    </a:lnTo>
                    <a:lnTo>
                      <a:pt x="332" y="282"/>
                    </a:lnTo>
                    <a:lnTo>
                      <a:pt x="332" y="283"/>
                    </a:lnTo>
                    <a:lnTo>
                      <a:pt x="332" y="283"/>
                    </a:lnTo>
                    <a:lnTo>
                      <a:pt x="330" y="283"/>
                    </a:lnTo>
                    <a:lnTo>
                      <a:pt x="325" y="283"/>
                    </a:lnTo>
                    <a:lnTo>
                      <a:pt x="324" y="283"/>
                    </a:lnTo>
                    <a:lnTo>
                      <a:pt x="320" y="277"/>
                    </a:lnTo>
                    <a:lnTo>
                      <a:pt x="320" y="277"/>
                    </a:lnTo>
                    <a:lnTo>
                      <a:pt x="319" y="276"/>
                    </a:lnTo>
                    <a:lnTo>
                      <a:pt x="318" y="274"/>
                    </a:lnTo>
                    <a:lnTo>
                      <a:pt x="317" y="274"/>
                    </a:lnTo>
                    <a:lnTo>
                      <a:pt x="317" y="273"/>
                    </a:lnTo>
                    <a:lnTo>
                      <a:pt x="317" y="273"/>
                    </a:lnTo>
                    <a:lnTo>
                      <a:pt x="317" y="274"/>
                    </a:lnTo>
                    <a:lnTo>
                      <a:pt x="316" y="274"/>
                    </a:lnTo>
                    <a:lnTo>
                      <a:pt x="316" y="274"/>
                    </a:lnTo>
                    <a:lnTo>
                      <a:pt x="316" y="274"/>
                    </a:lnTo>
                    <a:lnTo>
                      <a:pt x="314" y="274"/>
                    </a:lnTo>
                    <a:lnTo>
                      <a:pt x="313" y="274"/>
                    </a:lnTo>
                    <a:lnTo>
                      <a:pt x="312" y="274"/>
                    </a:lnTo>
                    <a:lnTo>
                      <a:pt x="311" y="275"/>
                    </a:lnTo>
                    <a:lnTo>
                      <a:pt x="311" y="274"/>
                    </a:lnTo>
                    <a:lnTo>
                      <a:pt x="311" y="274"/>
                    </a:lnTo>
                    <a:lnTo>
                      <a:pt x="310" y="274"/>
                    </a:lnTo>
                    <a:lnTo>
                      <a:pt x="309" y="274"/>
                    </a:lnTo>
                    <a:lnTo>
                      <a:pt x="309" y="273"/>
                    </a:lnTo>
                    <a:lnTo>
                      <a:pt x="309" y="272"/>
                    </a:lnTo>
                    <a:lnTo>
                      <a:pt x="308" y="271"/>
                    </a:lnTo>
                    <a:lnTo>
                      <a:pt x="308" y="271"/>
                    </a:lnTo>
                    <a:lnTo>
                      <a:pt x="308" y="271"/>
                    </a:lnTo>
                    <a:lnTo>
                      <a:pt x="307" y="270"/>
                    </a:lnTo>
                    <a:lnTo>
                      <a:pt x="307" y="269"/>
                    </a:lnTo>
                    <a:lnTo>
                      <a:pt x="307" y="269"/>
                    </a:lnTo>
                    <a:lnTo>
                      <a:pt x="307" y="268"/>
                    </a:lnTo>
                    <a:lnTo>
                      <a:pt x="307" y="268"/>
                    </a:lnTo>
                    <a:lnTo>
                      <a:pt x="307" y="267"/>
                    </a:lnTo>
                    <a:lnTo>
                      <a:pt x="308" y="266"/>
                    </a:lnTo>
                    <a:lnTo>
                      <a:pt x="308" y="265"/>
                    </a:lnTo>
                    <a:lnTo>
                      <a:pt x="307" y="262"/>
                    </a:lnTo>
                    <a:lnTo>
                      <a:pt x="307" y="262"/>
                    </a:lnTo>
                    <a:lnTo>
                      <a:pt x="307" y="261"/>
                    </a:lnTo>
                    <a:lnTo>
                      <a:pt x="306" y="260"/>
                    </a:lnTo>
                    <a:lnTo>
                      <a:pt x="305" y="259"/>
                    </a:lnTo>
                    <a:lnTo>
                      <a:pt x="305" y="259"/>
                    </a:lnTo>
                    <a:lnTo>
                      <a:pt x="305" y="259"/>
                    </a:lnTo>
                    <a:lnTo>
                      <a:pt x="305" y="258"/>
                    </a:lnTo>
                    <a:lnTo>
                      <a:pt x="304" y="257"/>
                    </a:lnTo>
                    <a:lnTo>
                      <a:pt x="304" y="256"/>
                    </a:lnTo>
                    <a:lnTo>
                      <a:pt x="304" y="256"/>
                    </a:lnTo>
                    <a:lnTo>
                      <a:pt x="303" y="254"/>
                    </a:lnTo>
                    <a:lnTo>
                      <a:pt x="302" y="254"/>
                    </a:lnTo>
                    <a:lnTo>
                      <a:pt x="302" y="254"/>
                    </a:lnTo>
                    <a:lnTo>
                      <a:pt x="302" y="253"/>
                    </a:lnTo>
                    <a:lnTo>
                      <a:pt x="301" y="252"/>
                    </a:lnTo>
                    <a:lnTo>
                      <a:pt x="300" y="252"/>
                    </a:lnTo>
                    <a:lnTo>
                      <a:pt x="299" y="253"/>
                    </a:lnTo>
                    <a:lnTo>
                      <a:pt x="299" y="252"/>
                    </a:lnTo>
                    <a:lnTo>
                      <a:pt x="299" y="251"/>
                    </a:lnTo>
                    <a:lnTo>
                      <a:pt x="299" y="250"/>
                    </a:lnTo>
                    <a:lnTo>
                      <a:pt x="299" y="250"/>
                    </a:lnTo>
                    <a:lnTo>
                      <a:pt x="299" y="249"/>
                    </a:lnTo>
                    <a:lnTo>
                      <a:pt x="298" y="248"/>
                    </a:lnTo>
                    <a:lnTo>
                      <a:pt x="297" y="248"/>
                    </a:lnTo>
                    <a:lnTo>
                      <a:pt x="296" y="248"/>
                    </a:lnTo>
                    <a:lnTo>
                      <a:pt x="296" y="249"/>
                    </a:lnTo>
                    <a:lnTo>
                      <a:pt x="296" y="249"/>
                    </a:lnTo>
                    <a:lnTo>
                      <a:pt x="296" y="246"/>
                    </a:lnTo>
                    <a:lnTo>
                      <a:pt x="295" y="246"/>
                    </a:lnTo>
                    <a:lnTo>
                      <a:pt x="294" y="246"/>
                    </a:lnTo>
                    <a:lnTo>
                      <a:pt x="294" y="246"/>
                    </a:lnTo>
                    <a:lnTo>
                      <a:pt x="294" y="244"/>
                    </a:lnTo>
                    <a:lnTo>
                      <a:pt x="293" y="244"/>
                    </a:lnTo>
                    <a:lnTo>
                      <a:pt x="293" y="245"/>
                    </a:lnTo>
                    <a:lnTo>
                      <a:pt x="292" y="244"/>
                    </a:lnTo>
                    <a:lnTo>
                      <a:pt x="293" y="244"/>
                    </a:lnTo>
                    <a:lnTo>
                      <a:pt x="292" y="243"/>
                    </a:lnTo>
                    <a:lnTo>
                      <a:pt x="291" y="243"/>
                    </a:lnTo>
                    <a:lnTo>
                      <a:pt x="291" y="243"/>
                    </a:lnTo>
                    <a:lnTo>
                      <a:pt x="290" y="243"/>
                    </a:lnTo>
                    <a:lnTo>
                      <a:pt x="290" y="243"/>
                    </a:lnTo>
                    <a:lnTo>
                      <a:pt x="290" y="243"/>
                    </a:lnTo>
                    <a:lnTo>
                      <a:pt x="289" y="243"/>
                    </a:lnTo>
                    <a:lnTo>
                      <a:pt x="289" y="243"/>
                    </a:lnTo>
                    <a:lnTo>
                      <a:pt x="288" y="243"/>
                    </a:lnTo>
                    <a:lnTo>
                      <a:pt x="288" y="243"/>
                    </a:lnTo>
                    <a:lnTo>
                      <a:pt x="287" y="243"/>
                    </a:lnTo>
                    <a:lnTo>
                      <a:pt x="287" y="242"/>
                    </a:lnTo>
                    <a:lnTo>
                      <a:pt x="287" y="242"/>
                    </a:lnTo>
                    <a:lnTo>
                      <a:pt x="287" y="243"/>
                    </a:lnTo>
                    <a:lnTo>
                      <a:pt x="286" y="242"/>
                    </a:lnTo>
                    <a:lnTo>
                      <a:pt x="285" y="242"/>
                    </a:lnTo>
                    <a:lnTo>
                      <a:pt x="284" y="242"/>
                    </a:lnTo>
                    <a:lnTo>
                      <a:pt x="284" y="241"/>
                    </a:lnTo>
                    <a:lnTo>
                      <a:pt x="284" y="241"/>
                    </a:lnTo>
                    <a:lnTo>
                      <a:pt x="284" y="240"/>
                    </a:lnTo>
                    <a:lnTo>
                      <a:pt x="283" y="240"/>
                    </a:lnTo>
                    <a:lnTo>
                      <a:pt x="283" y="240"/>
                    </a:lnTo>
                    <a:lnTo>
                      <a:pt x="282" y="240"/>
                    </a:lnTo>
                    <a:lnTo>
                      <a:pt x="281" y="241"/>
                    </a:lnTo>
                    <a:lnTo>
                      <a:pt x="281" y="242"/>
                    </a:lnTo>
                    <a:lnTo>
                      <a:pt x="281" y="243"/>
                    </a:lnTo>
                    <a:lnTo>
                      <a:pt x="281" y="243"/>
                    </a:lnTo>
                    <a:lnTo>
                      <a:pt x="281" y="243"/>
                    </a:lnTo>
                    <a:lnTo>
                      <a:pt x="280" y="243"/>
                    </a:lnTo>
                    <a:lnTo>
                      <a:pt x="279" y="242"/>
                    </a:lnTo>
                    <a:lnTo>
                      <a:pt x="278" y="241"/>
                    </a:lnTo>
                    <a:lnTo>
                      <a:pt x="278" y="240"/>
                    </a:lnTo>
                    <a:lnTo>
                      <a:pt x="278" y="240"/>
                    </a:lnTo>
                    <a:lnTo>
                      <a:pt x="278" y="240"/>
                    </a:lnTo>
                    <a:lnTo>
                      <a:pt x="278" y="239"/>
                    </a:lnTo>
                    <a:lnTo>
                      <a:pt x="278" y="239"/>
                    </a:lnTo>
                    <a:lnTo>
                      <a:pt x="277" y="239"/>
                    </a:lnTo>
                    <a:lnTo>
                      <a:pt x="277" y="238"/>
                    </a:lnTo>
                    <a:lnTo>
                      <a:pt x="277" y="237"/>
                    </a:lnTo>
                    <a:lnTo>
                      <a:pt x="277" y="237"/>
                    </a:lnTo>
                    <a:lnTo>
                      <a:pt x="276" y="237"/>
                    </a:lnTo>
                    <a:lnTo>
                      <a:pt x="276" y="236"/>
                    </a:lnTo>
                    <a:lnTo>
                      <a:pt x="275" y="235"/>
                    </a:lnTo>
                    <a:lnTo>
                      <a:pt x="275" y="234"/>
                    </a:lnTo>
                    <a:lnTo>
                      <a:pt x="274" y="233"/>
                    </a:lnTo>
                    <a:lnTo>
                      <a:pt x="273" y="232"/>
                    </a:lnTo>
                    <a:lnTo>
                      <a:pt x="272" y="229"/>
                    </a:lnTo>
                    <a:lnTo>
                      <a:pt x="272" y="228"/>
                    </a:lnTo>
                    <a:lnTo>
                      <a:pt x="272" y="227"/>
                    </a:lnTo>
                    <a:lnTo>
                      <a:pt x="272" y="225"/>
                    </a:lnTo>
                    <a:lnTo>
                      <a:pt x="271" y="222"/>
                    </a:lnTo>
                    <a:lnTo>
                      <a:pt x="270" y="221"/>
                    </a:lnTo>
                    <a:lnTo>
                      <a:pt x="269" y="220"/>
                    </a:lnTo>
                    <a:lnTo>
                      <a:pt x="269" y="219"/>
                    </a:lnTo>
                    <a:lnTo>
                      <a:pt x="269" y="219"/>
                    </a:lnTo>
                    <a:lnTo>
                      <a:pt x="269" y="219"/>
                    </a:lnTo>
                    <a:lnTo>
                      <a:pt x="268" y="219"/>
                    </a:lnTo>
                    <a:lnTo>
                      <a:pt x="268" y="218"/>
                    </a:lnTo>
                    <a:lnTo>
                      <a:pt x="267" y="218"/>
                    </a:lnTo>
                    <a:lnTo>
                      <a:pt x="267" y="217"/>
                    </a:lnTo>
                    <a:lnTo>
                      <a:pt x="266" y="217"/>
                    </a:lnTo>
                    <a:lnTo>
                      <a:pt x="266" y="216"/>
                    </a:lnTo>
                    <a:lnTo>
                      <a:pt x="266" y="216"/>
                    </a:lnTo>
                    <a:lnTo>
                      <a:pt x="266" y="216"/>
                    </a:lnTo>
                    <a:lnTo>
                      <a:pt x="264" y="216"/>
                    </a:lnTo>
                    <a:lnTo>
                      <a:pt x="264" y="216"/>
                    </a:lnTo>
                    <a:lnTo>
                      <a:pt x="265" y="216"/>
                    </a:lnTo>
                    <a:lnTo>
                      <a:pt x="264" y="216"/>
                    </a:lnTo>
                    <a:lnTo>
                      <a:pt x="264" y="215"/>
                    </a:lnTo>
                    <a:lnTo>
                      <a:pt x="263" y="215"/>
                    </a:lnTo>
                    <a:lnTo>
                      <a:pt x="263" y="215"/>
                    </a:lnTo>
                    <a:lnTo>
                      <a:pt x="262" y="215"/>
                    </a:lnTo>
                    <a:lnTo>
                      <a:pt x="261" y="215"/>
                    </a:lnTo>
                    <a:lnTo>
                      <a:pt x="261" y="216"/>
                    </a:lnTo>
                    <a:lnTo>
                      <a:pt x="261" y="216"/>
                    </a:lnTo>
                    <a:lnTo>
                      <a:pt x="262" y="216"/>
                    </a:lnTo>
                    <a:lnTo>
                      <a:pt x="261" y="217"/>
                    </a:lnTo>
                    <a:lnTo>
                      <a:pt x="260" y="217"/>
                    </a:lnTo>
                    <a:lnTo>
                      <a:pt x="260" y="218"/>
                    </a:lnTo>
                    <a:lnTo>
                      <a:pt x="260" y="218"/>
                    </a:lnTo>
                    <a:lnTo>
                      <a:pt x="259" y="218"/>
                    </a:lnTo>
                    <a:lnTo>
                      <a:pt x="257" y="218"/>
                    </a:lnTo>
                    <a:lnTo>
                      <a:pt x="257" y="217"/>
                    </a:lnTo>
                    <a:lnTo>
                      <a:pt x="256" y="217"/>
                    </a:lnTo>
                    <a:lnTo>
                      <a:pt x="256" y="216"/>
                    </a:lnTo>
                    <a:lnTo>
                      <a:pt x="255" y="216"/>
                    </a:lnTo>
                    <a:lnTo>
                      <a:pt x="255" y="216"/>
                    </a:lnTo>
                    <a:lnTo>
                      <a:pt x="254" y="216"/>
                    </a:lnTo>
                    <a:lnTo>
                      <a:pt x="254" y="215"/>
                    </a:lnTo>
                    <a:lnTo>
                      <a:pt x="254" y="214"/>
                    </a:lnTo>
                    <a:lnTo>
                      <a:pt x="254" y="213"/>
                    </a:lnTo>
                    <a:lnTo>
                      <a:pt x="253" y="213"/>
                    </a:lnTo>
                    <a:lnTo>
                      <a:pt x="253" y="212"/>
                    </a:lnTo>
                    <a:lnTo>
                      <a:pt x="252" y="211"/>
                    </a:lnTo>
                    <a:lnTo>
                      <a:pt x="252" y="210"/>
                    </a:lnTo>
                    <a:lnTo>
                      <a:pt x="251" y="210"/>
                    </a:lnTo>
                    <a:lnTo>
                      <a:pt x="251" y="210"/>
                    </a:lnTo>
                    <a:lnTo>
                      <a:pt x="251" y="209"/>
                    </a:lnTo>
                    <a:lnTo>
                      <a:pt x="251" y="209"/>
                    </a:lnTo>
                    <a:lnTo>
                      <a:pt x="250" y="208"/>
                    </a:lnTo>
                    <a:lnTo>
                      <a:pt x="250" y="207"/>
                    </a:lnTo>
                    <a:lnTo>
                      <a:pt x="250" y="207"/>
                    </a:lnTo>
                    <a:lnTo>
                      <a:pt x="250" y="207"/>
                    </a:lnTo>
                    <a:lnTo>
                      <a:pt x="250" y="206"/>
                    </a:lnTo>
                    <a:lnTo>
                      <a:pt x="250" y="205"/>
                    </a:lnTo>
                    <a:lnTo>
                      <a:pt x="250" y="206"/>
                    </a:lnTo>
                    <a:lnTo>
                      <a:pt x="251" y="207"/>
                    </a:lnTo>
                    <a:lnTo>
                      <a:pt x="251" y="207"/>
                    </a:lnTo>
                    <a:lnTo>
                      <a:pt x="252" y="206"/>
                    </a:lnTo>
                    <a:lnTo>
                      <a:pt x="253" y="206"/>
                    </a:lnTo>
                    <a:lnTo>
                      <a:pt x="253" y="205"/>
                    </a:lnTo>
                    <a:lnTo>
                      <a:pt x="254" y="205"/>
                    </a:lnTo>
                    <a:lnTo>
                      <a:pt x="254" y="205"/>
                    </a:lnTo>
                    <a:lnTo>
                      <a:pt x="255" y="205"/>
                    </a:lnTo>
                    <a:lnTo>
                      <a:pt x="255" y="205"/>
                    </a:lnTo>
                    <a:lnTo>
                      <a:pt x="257" y="204"/>
                    </a:lnTo>
                    <a:lnTo>
                      <a:pt x="257" y="204"/>
                    </a:lnTo>
                    <a:lnTo>
                      <a:pt x="257" y="203"/>
                    </a:lnTo>
                    <a:lnTo>
                      <a:pt x="257" y="202"/>
                    </a:lnTo>
                    <a:lnTo>
                      <a:pt x="257" y="201"/>
                    </a:lnTo>
                    <a:lnTo>
                      <a:pt x="257" y="200"/>
                    </a:lnTo>
                    <a:lnTo>
                      <a:pt x="257" y="199"/>
                    </a:lnTo>
                    <a:lnTo>
                      <a:pt x="257" y="198"/>
                    </a:lnTo>
                    <a:lnTo>
                      <a:pt x="257" y="197"/>
                    </a:lnTo>
                    <a:lnTo>
                      <a:pt x="257" y="197"/>
                    </a:lnTo>
                    <a:lnTo>
                      <a:pt x="257" y="196"/>
                    </a:lnTo>
                    <a:lnTo>
                      <a:pt x="257" y="196"/>
                    </a:lnTo>
                    <a:lnTo>
                      <a:pt x="257" y="195"/>
                    </a:lnTo>
                    <a:lnTo>
                      <a:pt x="256" y="195"/>
                    </a:lnTo>
                    <a:lnTo>
                      <a:pt x="255" y="195"/>
                    </a:lnTo>
                    <a:lnTo>
                      <a:pt x="255" y="194"/>
                    </a:lnTo>
                    <a:lnTo>
                      <a:pt x="255" y="194"/>
                    </a:lnTo>
                    <a:lnTo>
                      <a:pt x="255" y="194"/>
                    </a:lnTo>
                    <a:lnTo>
                      <a:pt x="256" y="194"/>
                    </a:lnTo>
                    <a:lnTo>
                      <a:pt x="257" y="194"/>
                    </a:lnTo>
                    <a:lnTo>
                      <a:pt x="257" y="193"/>
                    </a:lnTo>
                    <a:lnTo>
                      <a:pt x="256" y="192"/>
                    </a:lnTo>
                    <a:lnTo>
                      <a:pt x="255" y="192"/>
                    </a:lnTo>
                    <a:lnTo>
                      <a:pt x="255" y="192"/>
                    </a:lnTo>
                    <a:lnTo>
                      <a:pt x="254" y="193"/>
                    </a:lnTo>
                    <a:lnTo>
                      <a:pt x="254" y="193"/>
                    </a:lnTo>
                    <a:lnTo>
                      <a:pt x="254" y="194"/>
                    </a:lnTo>
                    <a:lnTo>
                      <a:pt x="254" y="194"/>
                    </a:lnTo>
                    <a:lnTo>
                      <a:pt x="253" y="194"/>
                    </a:lnTo>
                    <a:lnTo>
                      <a:pt x="252" y="194"/>
                    </a:lnTo>
                    <a:lnTo>
                      <a:pt x="252" y="194"/>
                    </a:lnTo>
                    <a:lnTo>
                      <a:pt x="252" y="194"/>
                    </a:lnTo>
                    <a:lnTo>
                      <a:pt x="251" y="194"/>
                    </a:lnTo>
                    <a:lnTo>
                      <a:pt x="251" y="193"/>
                    </a:lnTo>
                    <a:lnTo>
                      <a:pt x="251" y="192"/>
                    </a:lnTo>
                    <a:lnTo>
                      <a:pt x="250" y="193"/>
                    </a:lnTo>
                    <a:lnTo>
                      <a:pt x="250" y="193"/>
                    </a:lnTo>
                    <a:lnTo>
                      <a:pt x="250" y="192"/>
                    </a:lnTo>
                    <a:lnTo>
                      <a:pt x="249" y="192"/>
                    </a:lnTo>
                    <a:lnTo>
                      <a:pt x="249" y="191"/>
                    </a:lnTo>
                    <a:lnTo>
                      <a:pt x="249" y="191"/>
                    </a:lnTo>
                    <a:lnTo>
                      <a:pt x="248" y="191"/>
                    </a:lnTo>
                    <a:lnTo>
                      <a:pt x="248" y="191"/>
                    </a:lnTo>
                    <a:lnTo>
                      <a:pt x="248" y="191"/>
                    </a:lnTo>
                    <a:lnTo>
                      <a:pt x="248" y="191"/>
                    </a:lnTo>
                    <a:lnTo>
                      <a:pt x="248" y="192"/>
                    </a:lnTo>
                    <a:lnTo>
                      <a:pt x="249" y="193"/>
                    </a:lnTo>
                    <a:lnTo>
                      <a:pt x="250" y="193"/>
                    </a:lnTo>
                    <a:lnTo>
                      <a:pt x="250" y="193"/>
                    </a:lnTo>
                    <a:lnTo>
                      <a:pt x="250" y="194"/>
                    </a:lnTo>
                    <a:lnTo>
                      <a:pt x="251" y="194"/>
                    </a:lnTo>
                    <a:lnTo>
                      <a:pt x="251" y="194"/>
                    </a:lnTo>
                    <a:lnTo>
                      <a:pt x="251" y="194"/>
                    </a:lnTo>
                    <a:lnTo>
                      <a:pt x="252" y="195"/>
                    </a:lnTo>
                    <a:lnTo>
                      <a:pt x="253" y="197"/>
                    </a:lnTo>
                    <a:lnTo>
                      <a:pt x="254" y="201"/>
                    </a:lnTo>
                    <a:lnTo>
                      <a:pt x="254" y="201"/>
                    </a:lnTo>
                    <a:lnTo>
                      <a:pt x="253" y="201"/>
                    </a:lnTo>
                    <a:lnTo>
                      <a:pt x="252" y="201"/>
                    </a:lnTo>
                    <a:lnTo>
                      <a:pt x="251" y="201"/>
                    </a:lnTo>
                    <a:lnTo>
                      <a:pt x="251" y="201"/>
                    </a:lnTo>
                    <a:lnTo>
                      <a:pt x="251" y="202"/>
                    </a:lnTo>
                    <a:lnTo>
                      <a:pt x="250" y="202"/>
                    </a:lnTo>
                    <a:lnTo>
                      <a:pt x="250" y="202"/>
                    </a:lnTo>
                    <a:lnTo>
                      <a:pt x="250" y="203"/>
                    </a:lnTo>
                    <a:lnTo>
                      <a:pt x="250" y="204"/>
                    </a:lnTo>
                    <a:lnTo>
                      <a:pt x="250" y="204"/>
                    </a:lnTo>
                    <a:lnTo>
                      <a:pt x="250" y="205"/>
                    </a:lnTo>
                    <a:lnTo>
                      <a:pt x="249" y="201"/>
                    </a:lnTo>
                    <a:lnTo>
                      <a:pt x="248" y="201"/>
                    </a:lnTo>
                    <a:lnTo>
                      <a:pt x="248" y="201"/>
                    </a:lnTo>
                    <a:lnTo>
                      <a:pt x="248" y="201"/>
                    </a:lnTo>
                    <a:lnTo>
                      <a:pt x="248" y="200"/>
                    </a:lnTo>
                    <a:lnTo>
                      <a:pt x="247" y="200"/>
                    </a:lnTo>
                    <a:lnTo>
                      <a:pt x="247" y="199"/>
                    </a:lnTo>
                    <a:lnTo>
                      <a:pt x="246" y="199"/>
                    </a:lnTo>
                    <a:lnTo>
                      <a:pt x="245" y="198"/>
                    </a:lnTo>
                    <a:lnTo>
                      <a:pt x="245" y="197"/>
                    </a:lnTo>
                    <a:lnTo>
                      <a:pt x="245" y="197"/>
                    </a:lnTo>
                    <a:lnTo>
                      <a:pt x="245" y="197"/>
                    </a:lnTo>
                    <a:lnTo>
                      <a:pt x="245" y="196"/>
                    </a:lnTo>
                    <a:lnTo>
                      <a:pt x="244" y="194"/>
                    </a:lnTo>
                    <a:lnTo>
                      <a:pt x="243" y="194"/>
                    </a:lnTo>
                    <a:lnTo>
                      <a:pt x="242" y="193"/>
                    </a:lnTo>
                    <a:lnTo>
                      <a:pt x="241" y="191"/>
                    </a:lnTo>
                    <a:lnTo>
                      <a:pt x="239" y="189"/>
                    </a:lnTo>
                    <a:lnTo>
                      <a:pt x="239" y="187"/>
                    </a:lnTo>
                    <a:lnTo>
                      <a:pt x="238" y="187"/>
                    </a:lnTo>
                    <a:lnTo>
                      <a:pt x="238" y="186"/>
                    </a:lnTo>
                    <a:lnTo>
                      <a:pt x="236" y="185"/>
                    </a:lnTo>
                    <a:lnTo>
                      <a:pt x="236" y="182"/>
                    </a:lnTo>
                    <a:lnTo>
                      <a:pt x="234" y="181"/>
                    </a:lnTo>
                    <a:lnTo>
                      <a:pt x="234" y="180"/>
                    </a:lnTo>
                    <a:lnTo>
                      <a:pt x="233" y="180"/>
                    </a:lnTo>
                    <a:lnTo>
                      <a:pt x="233" y="179"/>
                    </a:lnTo>
                    <a:lnTo>
                      <a:pt x="233" y="179"/>
                    </a:lnTo>
                    <a:lnTo>
                      <a:pt x="233" y="179"/>
                    </a:lnTo>
                    <a:lnTo>
                      <a:pt x="233" y="179"/>
                    </a:lnTo>
                    <a:lnTo>
                      <a:pt x="233" y="179"/>
                    </a:lnTo>
                    <a:lnTo>
                      <a:pt x="233" y="179"/>
                    </a:lnTo>
                    <a:lnTo>
                      <a:pt x="232" y="178"/>
                    </a:lnTo>
                    <a:lnTo>
                      <a:pt x="231" y="178"/>
                    </a:lnTo>
                    <a:lnTo>
                      <a:pt x="231" y="177"/>
                    </a:lnTo>
                    <a:lnTo>
                      <a:pt x="230" y="176"/>
                    </a:lnTo>
                    <a:lnTo>
                      <a:pt x="228" y="174"/>
                    </a:lnTo>
                    <a:lnTo>
                      <a:pt x="227" y="173"/>
                    </a:lnTo>
                    <a:lnTo>
                      <a:pt x="227" y="173"/>
                    </a:lnTo>
                    <a:lnTo>
                      <a:pt x="227" y="172"/>
                    </a:lnTo>
                    <a:lnTo>
                      <a:pt x="225" y="170"/>
                    </a:lnTo>
                    <a:lnTo>
                      <a:pt x="225" y="170"/>
                    </a:lnTo>
                    <a:lnTo>
                      <a:pt x="224" y="169"/>
                    </a:lnTo>
                    <a:lnTo>
                      <a:pt x="224" y="168"/>
                    </a:lnTo>
                    <a:lnTo>
                      <a:pt x="223" y="168"/>
                    </a:lnTo>
                    <a:lnTo>
                      <a:pt x="223" y="167"/>
                    </a:lnTo>
                    <a:lnTo>
                      <a:pt x="224" y="168"/>
                    </a:lnTo>
                    <a:lnTo>
                      <a:pt x="224" y="168"/>
                    </a:lnTo>
                    <a:lnTo>
                      <a:pt x="225" y="168"/>
                    </a:lnTo>
                    <a:lnTo>
                      <a:pt x="225" y="169"/>
                    </a:lnTo>
                    <a:lnTo>
                      <a:pt x="225" y="170"/>
                    </a:lnTo>
                    <a:lnTo>
                      <a:pt x="227" y="168"/>
                    </a:lnTo>
                    <a:lnTo>
                      <a:pt x="227" y="168"/>
                    </a:lnTo>
                    <a:lnTo>
                      <a:pt x="227" y="168"/>
                    </a:lnTo>
                    <a:lnTo>
                      <a:pt x="227" y="167"/>
                    </a:lnTo>
                    <a:lnTo>
                      <a:pt x="227" y="167"/>
                    </a:lnTo>
                    <a:lnTo>
                      <a:pt x="228" y="166"/>
                    </a:lnTo>
                    <a:lnTo>
                      <a:pt x="228" y="165"/>
                    </a:lnTo>
                    <a:lnTo>
                      <a:pt x="229" y="165"/>
                    </a:lnTo>
                    <a:lnTo>
                      <a:pt x="229" y="164"/>
                    </a:lnTo>
                    <a:lnTo>
                      <a:pt x="228" y="164"/>
                    </a:lnTo>
                    <a:lnTo>
                      <a:pt x="229" y="164"/>
                    </a:lnTo>
                    <a:lnTo>
                      <a:pt x="230" y="164"/>
                    </a:lnTo>
                    <a:lnTo>
                      <a:pt x="230" y="164"/>
                    </a:lnTo>
                    <a:lnTo>
                      <a:pt x="230" y="164"/>
                    </a:lnTo>
                    <a:lnTo>
                      <a:pt x="230" y="164"/>
                    </a:lnTo>
                    <a:lnTo>
                      <a:pt x="230" y="163"/>
                    </a:lnTo>
                    <a:lnTo>
                      <a:pt x="230" y="162"/>
                    </a:lnTo>
                    <a:lnTo>
                      <a:pt x="230" y="161"/>
                    </a:lnTo>
                    <a:lnTo>
                      <a:pt x="231" y="161"/>
                    </a:lnTo>
                    <a:lnTo>
                      <a:pt x="231" y="160"/>
                    </a:lnTo>
                    <a:lnTo>
                      <a:pt x="232" y="160"/>
                    </a:lnTo>
                    <a:lnTo>
                      <a:pt x="232" y="159"/>
                    </a:lnTo>
                    <a:lnTo>
                      <a:pt x="232" y="158"/>
                    </a:lnTo>
                    <a:lnTo>
                      <a:pt x="232" y="157"/>
                    </a:lnTo>
                    <a:lnTo>
                      <a:pt x="233" y="157"/>
                    </a:lnTo>
                    <a:lnTo>
                      <a:pt x="233" y="157"/>
                    </a:lnTo>
                    <a:lnTo>
                      <a:pt x="233" y="157"/>
                    </a:lnTo>
                    <a:lnTo>
                      <a:pt x="233" y="157"/>
                    </a:lnTo>
                    <a:lnTo>
                      <a:pt x="233" y="156"/>
                    </a:lnTo>
                    <a:lnTo>
                      <a:pt x="233" y="156"/>
                    </a:lnTo>
                    <a:lnTo>
                      <a:pt x="233" y="156"/>
                    </a:lnTo>
                    <a:lnTo>
                      <a:pt x="233" y="156"/>
                    </a:lnTo>
                    <a:lnTo>
                      <a:pt x="234" y="155"/>
                    </a:lnTo>
                    <a:lnTo>
                      <a:pt x="235" y="155"/>
                    </a:lnTo>
                    <a:lnTo>
                      <a:pt x="235" y="154"/>
                    </a:lnTo>
                    <a:lnTo>
                      <a:pt x="235" y="153"/>
                    </a:lnTo>
                    <a:lnTo>
                      <a:pt x="236" y="153"/>
                    </a:lnTo>
                    <a:lnTo>
                      <a:pt x="236" y="152"/>
                    </a:lnTo>
                    <a:lnTo>
                      <a:pt x="235" y="152"/>
                    </a:lnTo>
                    <a:lnTo>
                      <a:pt x="234" y="151"/>
                    </a:lnTo>
                    <a:lnTo>
                      <a:pt x="233" y="152"/>
                    </a:lnTo>
                    <a:lnTo>
                      <a:pt x="233" y="152"/>
                    </a:lnTo>
                    <a:lnTo>
                      <a:pt x="233" y="152"/>
                    </a:lnTo>
                    <a:lnTo>
                      <a:pt x="232" y="152"/>
                    </a:lnTo>
                    <a:lnTo>
                      <a:pt x="231" y="152"/>
                    </a:lnTo>
                    <a:lnTo>
                      <a:pt x="230" y="151"/>
                    </a:lnTo>
                    <a:lnTo>
                      <a:pt x="230" y="152"/>
                    </a:lnTo>
                    <a:lnTo>
                      <a:pt x="230" y="151"/>
                    </a:lnTo>
                    <a:lnTo>
                      <a:pt x="230" y="151"/>
                    </a:lnTo>
                    <a:lnTo>
                      <a:pt x="230" y="151"/>
                    </a:lnTo>
                    <a:lnTo>
                      <a:pt x="229" y="151"/>
                    </a:lnTo>
                    <a:lnTo>
                      <a:pt x="229" y="151"/>
                    </a:lnTo>
                    <a:lnTo>
                      <a:pt x="229" y="151"/>
                    </a:lnTo>
                    <a:lnTo>
                      <a:pt x="230" y="150"/>
                    </a:lnTo>
                    <a:lnTo>
                      <a:pt x="230" y="150"/>
                    </a:lnTo>
                    <a:lnTo>
                      <a:pt x="230" y="149"/>
                    </a:lnTo>
                    <a:lnTo>
                      <a:pt x="230" y="149"/>
                    </a:lnTo>
                    <a:lnTo>
                      <a:pt x="230" y="148"/>
                    </a:lnTo>
                    <a:lnTo>
                      <a:pt x="230" y="148"/>
                    </a:lnTo>
                    <a:lnTo>
                      <a:pt x="230" y="148"/>
                    </a:lnTo>
                    <a:lnTo>
                      <a:pt x="230" y="147"/>
                    </a:lnTo>
                    <a:lnTo>
                      <a:pt x="229" y="147"/>
                    </a:lnTo>
                    <a:lnTo>
                      <a:pt x="228" y="147"/>
                    </a:lnTo>
                    <a:lnTo>
                      <a:pt x="229" y="147"/>
                    </a:lnTo>
                    <a:lnTo>
                      <a:pt x="229" y="146"/>
                    </a:lnTo>
                    <a:lnTo>
                      <a:pt x="229" y="145"/>
                    </a:lnTo>
                    <a:lnTo>
                      <a:pt x="229" y="146"/>
                    </a:lnTo>
                    <a:lnTo>
                      <a:pt x="228" y="145"/>
                    </a:lnTo>
                    <a:lnTo>
                      <a:pt x="227" y="145"/>
                    </a:lnTo>
                    <a:lnTo>
                      <a:pt x="227" y="146"/>
                    </a:lnTo>
                    <a:lnTo>
                      <a:pt x="227" y="145"/>
                    </a:lnTo>
                    <a:lnTo>
                      <a:pt x="227" y="145"/>
                    </a:lnTo>
                    <a:lnTo>
                      <a:pt x="226" y="146"/>
                    </a:lnTo>
                    <a:lnTo>
                      <a:pt x="227" y="145"/>
                    </a:lnTo>
                    <a:lnTo>
                      <a:pt x="226" y="145"/>
                    </a:lnTo>
                    <a:lnTo>
                      <a:pt x="225" y="145"/>
                    </a:lnTo>
                    <a:lnTo>
                      <a:pt x="225" y="144"/>
                    </a:lnTo>
                    <a:lnTo>
                      <a:pt x="224" y="144"/>
                    </a:lnTo>
                    <a:lnTo>
                      <a:pt x="224" y="143"/>
                    </a:lnTo>
                    <a:lnTo>
                      <a:pt x="224" y="143"/>
                    </a:lnTo>
                    <a:lnTo>
                      <a:pt x="224" y="144"/>
                    </a:lnTo>
                    <a:lnTo>
                      <a:pt x="224" y="145"/>
                    </a:lnTo>
                    <a:lnTo>
                      <a:pt x="224" y="144"/>
                    </a:lnTo>
                    <a:lnTo>
                      <a:pt x="223" y="144"/>
                    </a:lnTo>
                    <a:lnTo>
                      <a:pt x="223" y="145"/>
                    </a:lnTo>
                    <a:lnTo>
                      <a:pt x="222" y="146"/>
                    </a:lnTo>
                    <a:lnTo>
                      <a:pt x="223" y="146"/>
                    </a:lnTo>
                    <a:lnTo>
                      <a:pt x="222" y="147"/>
                    </a:lnTo>
                    <a:lnTo>
                      <a:pt x="223" y="147"/>
                    </a:lnTo>
                    <a:lnTo>
                      <a:pt x="222" y="147"/>
                    </a:lnTo>
                    <a:lnTo>
                      <a:pt x="221" y="148"/>
                    </a:lnTo>
                    <a:lnTo>
                      <a:pt x="222" y="148"/>
                    </a:lnTo>
                    <a:lnTo>
                      <a:pt x="222" y="148"/>
                    </a:lnTo>
                    <a:lnTo>
                      <a:pt x="222" y="148"/>
                    </a:lnTo>
                    <a:lnTo>
                      <a:pt x="223" y="148"/>
                    </a:lnTo>
                    <a:lnTo>
                      <a:pt x="223" y="148"/>
                    </a:lnTo>
                    <a:lnTo>
                      <a:pt x="223" y="148"/>
                    </a:lnTo>
                    <a:lnTo>
                      <a:pt x="224" y="148"/>
                    </a:lnTo>
                    <a:lnTo>
                      <a:pt x="224" y="148"/>
                    </a:lnTo>
                    <a:lnTo>
                      <a:pt x="225" y="148"/>
                    </a:lnTo>
                    <a:lnTo>
                      <a:pt x="226" y="148"/>
                    </a:lnTo>
                    <a:lnTo>
                      <a:pt x="225" y="149"/>
                    </a:lnTo>
                    <a:lnTo>
                      <a:pt x="226" y="149"/>
                    </a:lnTo>
                    <a:lnTo>
                      <a:pt x="227" y="150"/>
                    </a:lnTo>
                    <a:lnTo>
                      <a:pt x="227" y="150"/>
                    </a:lnTo>
                    <a:lnTo>
                      <a:pt x="227" y="150"/>
                    </a:lnTo>
                    <a:lnTo>
                      <a:pt x="227" y="151"/>
                    </a:lnTo>
                    <a:lnTo>
                      <a:pt x="227" y="151"/>
                    </a:lnTo>
                    <a:lnTo>
                      <a:pt x="227" y="152"/>
                    </a:lnTo>
                    <a:lnTo>
                      <a:pt x="227" y="153"/>
                    </a:lnTo>
                    <a:lnTo>
                      <a:pt x="227" y="154"/>
                    </a:lnTo>
                    <a:lnTo>
                      <a:pt x="227" y="154"/>
                    </a:lnTo>
                    <a:lnTo>
                      <a:pt x="227" y="154"/>
                    </a:lnTo>
                    <a:lnTo>
                      <a:pt x="227" y="155"/>
                    </a:lnTo>
                    <a:lnTo>
                      <a:pt x="227" y="156"/>
                    </a:lnTo>
                    <a:lnTo>
                      <a:pt x="227" y="157"/>
                    </a:lnTo>
                    <a:lnTo>
                      <a:pt x="227" y="157"/>
                    </a:lnTo>
                    <a:lnTo>
                      <a:pt x="227" y="158"/>
                    </a:lnTo>
                    <a:lnTo>
                      <a:pt x="227" y="158"/>
                    </a:lnTo>
                    <a:lnTo>
                      <a:pt x="227" y="159"/>
                    </a:lnTo>
                    <a:lnTo>
                      <a:pt x="225" y="159"/>
                    </a:lnTo>
                    <a:lnTo>
                      <a:pt x="225" y="161"/>
                    </a:lnTo>
                    <a:lnTo>
                      <a:pt x="224" y="161"/>
                    </a:lnTo>
                    <a:lnTo>
                      <a:pt x="224" y="163"/>
                    </a:lnTo>
                    <a:lnTo>
                      <a:pt x="224" y="163"/>
                    </a:lnTo>
                    <a:lnTo>
                      <a:pt x="224" y="164"/>
                    </a:lnTo>
                    <a:lnTo>
                      <a:pt x="223" y="164"/>
                    </a:lnTo>
                    <a:lnTo>
                      <a:pt x="223" y="164"/>
                    </a:lnTo>
                    <a:lnTo>
                      <a:pt x="222" y="163"/>
                    </a:lnTo>
                    <a:lnTo>
                      <a:pt x="222" y="162"/>
                    </a:lnTo>
                    <a:lnTo>
                      <a:pt x="222" y="159"/>
                    </a:lnTo>
                    <a:lnTo>
                      <a:pt x="222" y="158"/>
                    </a:lnTo>
                    <a:lnTo>
                      <a:pt x="221" y="157"/>
                    </a:lnTo>
                    <a:lnTo>
                      <a:pt x="221" y="156"/>
                    </a:lnTo>
                    <a:lnTo>
                      <a:pt x="220" y="156"/>
                    </a:lnTo>
                    <a:lnTo>
                      <a:pt x="220" y="156"/>
                    </a:lnTo>
                    <a:lnTo>
                      <a:pt x="218" y="155"/>
                    </a:lnTo>
                    <a:lnTo>
                      <a:pt x="217" y="154"/>
                    </a:lnTo>
                    <a:lnTo>
                      <a:pt x="217" y="152"/>
                    </a:lnTo>
                    <a:lnTo>
                      <a:pt x="217" y="151"/>
                    </a:lnTo>
                    <a:lnTo>
                      <a:pt x="217" y="148"/>
                    </a:lnTo>
                    <a:lnTo>
                      <a:pt x="217" y="148"/>
                    </a:lnTo>
                    <a:lnTo>
                      <a:pt x="217" y="148"/>
                    </a:lnTo>
                    <a:lnTo>
                      <a:pt x="217" y="145"/>
                    </a:lnTo>
                    <a:lnTo>
                      <a:pt x="217" y="145"/>
                    </a:lnTo>
                    <a:lnTo>
                      <a:pt x="217" y="145"/>
                    </a:lnTo>
                    <a:lnTo>
                      <a:pt x="217" y="144"/>
                    </a:lnTo>
                    <a:lnTo>
                      <a:pt x="217" y="143"/>
                    </a:lnTo>
                    <a:lnTo>
                      <a:pt x="217" y="142"/>
                    </a:lnTo>
                    <a:lnTo>
                      <a:pt x="216" y="142"/>
                    </a:lnTo>
                    <a:lnTo>
                      <a:pt x="216" y="142"/>
                    </a:lnTo>
                    <a:lnTo>
                      <a:pt x="216" y="141"/>
                    </a:lnTo>
                    <a:lnTo>
                      <a:pt x="217" y="141"/>
                    </a:lnTo>
                    <a:lnTo>
                      <a:pt x="216" y="142"/>
                    </a:lnTo>
                    <a:lnTo>
                      <a:pt x="217" y="142"/>
                    </a:lnTo>
                    <a:lnTo>
                      <a:pt x="217" y="142"/>
                    </a:lnTo>
                    <a:lnTo>
                      <a:pt x="218" y="142"/>
                    </a:lnTo>
                    <a:lnTo>
                      <a:pt x="218" y="142"/>
                    </a:lnTo>
                    <a:lnTo>
                      <a:pt x="218" y="142"/>
                    </a:lnTo>
                    <a:lnTo>
                      <a:pt x="218" y="141"/>
                    </a:lnTo>
                    <a:lnTo>
                      <a:pt x="218" y="141"/>
                    </a:lnTo>
                    <a:lnTo>
                      <a:pt x="218" y="141"/>
                    </a:lnTo>
                    <a:lnTo>
                      <a:pt x="218" y="140"/>
                    </a:lnTo>
                    <a:lnTo>
                      <a:pt x="218" y="139"/>
                    </a:lnTo>
                    <a:lnTo>
                      <a:pt x="218" y="139"/>
                    </a:lnTo>
                    <a:lnTo>
                      <a:pt x="217" y="139"/>
                    </a:lnTo>
                    <a:lnTo>
                      <a:pt x="217" y="138"/>
                    </a:lnTo>
                    <a:lnTo>
                      <a:pt x="217" y="138"/>
                    </a:lnTo>
                    <a:lnTo>
                      <a:pt x="217" y="138"/>
                    </a:lnTo>
                    <a:lnTo>
                      <a:pt x="217" y="137"/>
                    </a:lnTo>
                    <a:lnTo>
                      <a:pt x="217" y="137"/>
                    </a:lnTo>
                    <a:lnTo>
                      <a:pt x="217" y="137"/>
                    </a:lnTo>
                    <a:lnTo>
                      <a:pt x="217" y="137"/>
                    </a:lnTo>
                    <a:lnTo>
                      <a:pt x="217" y="137"/>
                    </a:lnTo>
                    <a:lnTo>
                      <a:pt x="217" y="137"/>
                    </a:lnTo>
                    <a:lnTo>
                      <a:pt x="217" y="136"/>
                    </a:lnTo>
                    <a:lnTo>
                      <a:pt x="217" y="136"/>
                    </a:lnTo>
                    <a:lnTo>
                      <a:pt x="217" y="136"/>
                    </a:lnTo>
                    <a:lnTo>
                      <a:pt x="217" y="135"/>
                    </a:lnTo>
                    <a:lnTo>
                      <a:pt x="218" y="135"/>
                    </a:lnTo>
                    <a:lnTo>
                      <a:pt x="218" y="134"/>
                    </a:lnTo>
                    <a:lnTo>
                      <a:pt x="218" y="133"/>
                    </a:lnTo>
                    <a:lnTo>
                      <a:pt x="218" y="133"/>
                    </a:lnTo>
                    <a:lnTo>
                      <a:pt x="218" y="133"/>
                    </a:lnTo>
                    <a:lnTo>
                      <a:pt x="218" y="133"/>
                    </a:lnTo>
                    <a:lnTo>
                      <a:pt x="218" y="133"/>
                    </a:lnTo>
                    <a:lnTo>
                      <a:pt x="218" y="133"/>
                    </a:lnTo>
                    <a:lnTo>
                      <a:pt x="218" y="133"/>
                    </a:lnTo>
                    <a:lnTo>
                      <a:pt x="218" y="133"/>
                    </a:lnTo>
                    <a:lnTo>
                      <a:pt x="218" y="133"/>
                    </a:lnTo>
                    <a:lnTo>
                      <a:pt x="218" y="132"/>
                    </a:lnTo>
                    <a:lnTo>
                      <a:pt x="218" y="131"/>
                    </a:lnTo>
                    <a:lnTo>
                      <a:pt x="219" y="131"/>
                    </a:lnTo>
                    <a:lnTo>
                      <a:pt x="218" y="131"/>
                    </a:lnTo>
                    <a:lnTo>
                      <a:pt x="219" y="131"/>
                    </a:lnTo>
                    <a:lnTo>
                      <a:pt x="219" y="130"/>
                    </a:lnTo>
                    <a:lnTo>
                      <a:pt x="218" y="130"/>
                    </a:lnTo>
                    <a:lnTo>
                      <a:pt x="218" y="130"/>
                    </a:lnTo>
                    <a:lnTo>
                      <a:pt x="218" y="129"/>
                    </a:lnTo>
                    <a:lnTo>
                      <a:pt x="219" y="128"/>
                    </a:lnTo>
                    <a:lnTo>
                      <a:pt x="219" y="127"/>
                    </a:lnTo>
                    <a:lnTo>
                      <a:pt x="218" y="127"/>
                    </a:lnTo>
                    <a:lnTo>
                      <a:pt x="219" y="127"/>
                    </a:lnTo>
                    <a:lnTo>
                      <a:pt x="219" y="127"/>
                    </a:lnTo>
                    <a:lnTo>
                      <a:pt x="219" y="127"/>
                    </a:lnTo>
                    <a:lnTo>
                      <a:pt x="219" y="127"/>
                    </a:lnTo>
                    <a:lnTo>
                      <a:pt x="219" y="126"/>
                    </a:lnTo>
                    <a:lnTo>
                      <a:pt x="220" y="126"/>
                    </a:lnTo>
                    <a:lnTo>
                      <a:pt x="219" y="126"/>
                    </a:lnTo>
                    <a:lnTo>
                      <a:pt x="219" y="125"/>
                    </a:lnTo>
                    <a:lnTo>
                      <a:pt x="219" y="125"/>
                    </a:lnTo>
                    <a:lnTo>
                      <a:pt x="220" y="125"/>
                    </a:lnTo>
                    <a:lnTo>
                      <a:pt x="219" y="125"/>
                    </a:lnTo>
                    <a:lnTo>
                      <a:pt x="220" y="124"/>
                    </a:lnTo>
                    <a:lnTo>
                      <a:pt x="219" y="124"/>
                    </a:lnTo>
                    <a:lnTo>
                      <a:pt x="220" y="124"/>
                    </a:lnTo>
                    <a:lnTo>
                      <a:pt x="220" y="124"/>
                    </a:lnTo>
                    <a:lnTo>
                      <a:pt x="221" y="124"/>
                    </a:lnTo>
                    <a:lnTo>
                      <a:pt x="220" y="124"/>
                    </a:lnTo>
                    <a:lnTo>
                      <a:pt x="221" y="124"/>
                    </a:lnTo>
                    <a:lnTo>
                      <a:pt x="220" y="124"/>
                    </a:lnTo>
                    <a:lnTo>
                      <a:pt x="221" y="124"/>
                    </a:lnTo>
                    <a:lnTo>
                      <a:pt x="221" y="123"/>
                    </a:lnTo>
                    <a:lnTo>
                      <a:pt x="221" y="122"/>
                    </a:lnTo>
                    <a:lnTo>
                      <a:pt x="220" y="122"/>
                    </a:lnTo>
                    <a:lnTo>
                      <a:pt x="220" y="121"/>
                    </a:lnTo>
                    <a:lnTo>
                      <a:pt x="221" y="121"/>
                    </a:lnTo>
                    <a:lnTo>
                      <a:pt x="221" y="121"/>
                    </a:lnTo>
                    <a:lnTo>
                      <a:pt x="220" y="120"/>
                    </a:lnTo>
                    <a:lnTo>
                      <a:pt x="221" y="120"/>
                    </a:lnTo>
                    <a:lnTo>
                      <a:pt x="220" y="120"/>
                    </a:lnTo>
                    <a:lnTo>
                      <a:pt x="220" y="119"/>
                    </a:lnTo>
                    <a:lnTo>
                      <a:pt x="221" y="119"/>
                    </a:lnTo>
                    <a:lnTo>
                      <a:pt x="220" y="118"/>
                    </a:lnTo>
                    <a:lnTo>
                      <a:pt x="220" y="119"/>
                    </a:lnTo>
                    <a:lnTo>
                      <a:pt x="220" y="118"/>
                    </a:lnTo>
                    <a:lnTo>
                      <a:pt x="221" y="118"/>
                    </a:lnTo>
                    <a:lnTo>
                      <a:pt x="221" y="118"/>
                    </a:lnTo>
                    <a:lnTo>
                      <a:pt x="221" y="118"/>
                    </a:lnTo>
                    <a:lnTo>
                      <a:pt x="220" y="118"/>
                    </a:lnTo>
                    <a:lnTo>
                      <a:pt x="221" y="118"/>
                    </a:lnTo>
                    <a:lnTo>
                      <a:pt x="221" y="117"/>
                    </a:lnTo>
                    <a:lnTo>
                      <a:pt x="220" y="117"/>
                    </a:lnTo>
                    <a:lnTo>
                      <a:pt x="220" y="116"/>
                    </a:lnTo>
                    <a:lnTo>
                      <a:pt x="221" y="116"/>
                    </a:lnTo>
                    <a:lnTo>
                      <a:pt x="221" y="115"/>
                    </a:lnTo>
                    <a:lnTo>
                      <a:pt x="220" y="115"/>
                    </a:lnTo>
                    <a:lnTo>
                      <a:pt x="220" y="115"/>
                    </a:lnTo>
                    <a:lnTo>
                      <a:pt x="220" y="114"/>
                    </a:lnTo>
                    <a:lnTo>
                      <a:pt x="219" y="114"/>
                    </a:lnTo>
                    <a:lnTo>
                      <a:pt x="220" y="114"/>
                    </a:lnTo>
                    <a:lnTo>
                      <a:pt x="219" y="113"/>
                    </a:lnTo>
                    <a:lnTo>
                      <a:pt x="219" y="114"/>
                    </a:lnTo>
                    <a:lnTo>
                      <a:pt x="219" y="113"/>
                    </a:lnTo>
                    <a:lnTo>
                      <a:pt x="219" y="112"/>
                    </a:lnTo>
                    <a:lnTo>
                      <a:pt x="219" y="111"/>
                    </a:lnTo>
                    <a:lnTo>
                      <a:pt x="220" y="111"/>
                    </a:lnTo>
                    <a:lnTo>
                      <a:pt x="220" y="111"/>
                    </a:lnTo>
                    <a:lnTo>
                      <a:pt x="219" y="111"/>
                    </a:lnTo>
                    <a:lnTo>
                      <a:pt x="220" y="111"/>
                    </a:lnTo>
                    <a:lnTo>
                      <a:pt x="220" y="110"/>
                    </a:lnTo>
                    <a:lnTo>
                      <a:pt x="221" y="110"/>
                    </a:lnTo>
                    <a:lnTo>
                      <a:pt x="220" y="110"/>
                    </a:lnTo>
                    <a:lnTo>
                      <a:pt x="220" y="110"/>
                    </a:lnTo>
                    <a:lnTo>
                      <a:pt x="219" y="110"/>
                    </a:lnTo>
                    <a:lnTo>
                      <a:pt x="218" y="110"/>
                    </a:lnTo>
                    <a:lnTo>
                      <a:pt x="218" y="110"/>
                    </a:lnTo>
                    <a:lnTo>
                      <a:pt x="218" y="110"/>
                    </a:lnTo>
                    <a:lnTo>
                      <a:pt x="218" y="110"/>
                    </a:lnTo>
                    <a:lnTo>
                      <a:pt x="218" y="110"/>
                    </a:lnTo>
                    <a:lnTo>
                      <a:pt x="217" y="109"/>
                    </a:lnTo>
                    <a:lnTo>
                      <a:pt x="217" y="110"/>
                    </a:lnTo>
                    <a:lnTo>
                      <a:pt x="217" y="110"/>
                    </a:lnTo>
                    <a:lnTo>
                      <a:pt x="217" y="109"/>
                    </a:lnTo>
                    <a:lnTo>
                      <a:pt x="217" y="109"/>
                    </a:lnTo>
                    <a:lnTo>
                      <a:pt x="218" y="109"/>
                    </a:lnTo>
                    <a:lnTo>
                      <a:pt x="218" y="108"/>
                    </a:lnTo>
                    <a:lnTo>
                      <a:pt x="218" y="108"/>
                    </a:lnTo>
                    <a:lnTo>
                      <a:pt x="217" y="108"/>
                    </a:lnTo>
                    <a:lnTo>
                      <a:pt x="218" y="108"/>
                    </a:lnTo>
                    <a:lnTo>
                      <a:pt x="217" y="107"/>
                    </a:lnTo>
                    <a:lnTo>
                      <a:pt x="217" y="106"/>
                    </a:lnTo>
                    <a:lnTo>
                      <a:pt x="217" y="105"/>
                    </a:lnTo>
                    <a:lnTo>
                      <a:pt x="217" y="105"/>
                    </a:lnTo>
                    <a:lnTo>
                      <a:pt x="217" y="105"/>
                    </a:lnTo>
                    <a:lnTo>
                      <a:pt x="216" y="105"/>
                    </a:lnTo>
                    <a:lnTo>
                      <a:pt x="215" y="105"/>
                    </a:lnTo>
                    <a:lnTo>
                      <a:pt x="215" y="104"/>
                    </a:lnTo>
                    <a:lnTo>
                      <a:pt x="215" y="103"/>
                    </a:lnTo>
                    <a:lnTo>
                      <a:pt x="215" y="102"/>
                    </a:lnTo>
                    <a:lnTo>
                      <a:pt x="215" y="102"/>
                    </a:lnTo>
                    <a:lnTo>
                      <a:pt x="216" y="102"/>
                    </a:lnTo>
                    <a:lnTo>
                      <a:pt x="216" y="102"/>
                    </a:lnTo>
                    <a:lnTo>
                      <a:pt x="217" y="102"/>
                    </a:lnTo>
                    <a:lnTo>
                      <a:pt x="217" y="101"/>
                    </a:lnTo>
                    <a:lnTo>
                      <a:pt x="217" y="101"/>
                    </a:lnTo>
                    <a:lnTo>
                      <a:pt x="217" y="100"/>
                    </a:lnTo>
                    <a:lnTo>
                      <a:pt x="217" y="100"/>
                    </a:lnTo>
                    <a:lnTo>
                      <a:pt x="216" y="100"/>
                    </a:lnTo>
                    <a:lnTo>
                      <a:pt x="217" y="100"/>
                    </a:lnTo>
                    <a:lnTo>
                      <a:pt x="217" y="99"/>
                    </a:lnTo>
                    <a:lnTo>
                      <a:pt x="216" y="99"/>
                    </a:lnTo>
                    <a:lnTo>
                      <a:pt x="216" y="99"/>
                    </a:lnTo>
                    <a:lnTo>
                      <a:pt x="215" y="99"/>
                    </a:lnTo>
                    <a:lnTo>
                      <a:pt x="215" y="98"/>
                    </a:lnTo>
                    <a:lnTo>
                      <a:pt x="214" y="99"/>
                    </a:lnTo>
                    <a:lnTo>
                      <a:pt x="213" y="99"/>
                    </a:lnTo>
                    <a:lnTo>
                      <a:pt x="212" y="99"/>
                    </a:lnTo>
                    <a:lnTo>
                      <a:pt x="215" y="98"/>
                    </a:lnTo>
                    <a:lnTo>
                      <a:pt x="214" y="98"/>
                    </a:lnTo>
                    <a:lnTo>
                      <a:pt x="215" y="97"/>
                    </a:lnTo>
                    <a:lnTo>
                      <a:pt x="214" y="97"/>
                    </a:lnTo>
                    <a:lnTo>
                      <a:pt x="214" y="96"/>
                    </a:lnTo>
                    <a:lnTo>
                      <a:pt x="214" y="96"/>
                    </a:lnTo>
                    <a:lnTo>
                      <a:pt x="213" y="96"/>
                    </a:lnTo>
                    <a:lnTo>
                      <a:pt x="212" y="96"/>
                    </a:lnTo>
                    <a:lnTo>
                      <a:pt x="212" y="95"/>
                    </a:lnTo>
                    <a:lnTo>
                      <a:pt x="213" y="95"/>
                    </a:lnTo>
                    <a:lnTo>
                      <a:pt x="212" y="95"/>
                    </a:lnTo>
                    <a:lnTo>
                      <a:pt x="212" y="95"/>
                    </a:lnTo>
                    <a:lnTo>
                      <a:pt x="213" y="95"/>
                    </a:lnTo>
                    <a:lnTo>
                      <a:pt x="212" y="94"/>
                    </a:lnTo>
                    <a:lnTo>
                      <a:pt x="212" y="93"/>
                    </a:lnTo>
                    <a:lnTo>
                      <a:pt x="212" y="93"/>
                    </a:lnTo>
                    <a:lnTo>
                      <a:pt x="212" y="93"/>
                    </a:lnTo>
                    <a:lnTo>
                      <a:pt x="211" y="93"/>
                    </a:lnTo>
                    <a:lnTo>
                      <a:pt x="212" y="93"/>
                    </a:lnTo>
                    <a:lnTo>
                      <a:pt x="211" y="93"/>
                    </a:lnTo>
                    <a:lnTo>
                      <a:pt x="211" y="93"/>
                    </a:lnTo>
                    <a:lnTo>
                      <a:pt x="210" y="93"/>
                    </a:lnTo>
                    <a:lnTo>
                      <a:pt x="210" y="92"/>
                    </a:lnTo>
                    <a:lnTo>
                      <a:pt x="209" y="91"/>
                    </a:lnTo>
                    <a:lnTo>
                      <a:pt x="210" y="91"/>
                    </a:lnTo>
                    <a:lnTo>
                      <a:pt x="211" y="91"/>
                    </a:lnTo>
                    <a:lnTo>
                      <a:pt x="211" y="90"/>
                    </a:lnTo>
                    <a:lnTo>
                      <a:pt x="211" y="90"/>
                    </a:lnTo>
                    <a:lnTo>
                      <a:pt x="210" y="90"/>
                    </a:lnTo>
                    <a:lnTo>
                      <a:pt x="210" y="89"/>
                    </a:lnTo>
                    <a:lnTo>
                      <a:pt x="210" y="88"/>
                    </a:lnTo>
                    <a:lnTo>
                      <a:pt x="209" y="88"/>
                    </a:lnTo>
                    <a:lnTo>
                      <a:pt x="209" y="88"/>
                    </a:lnTo>
                    <a:lnTo>
                      <a:pt x="208" y="88"/>
                    </a:lnTo>
                    <a:lnTo>
                      <a:pt x="207" y="88"/>
                    </a:lnTo>
                    <a:lnTo>
                      <a:pt x="206" y="88"/>
                    </a:lnTo>
                    <a:lnTo>
                      <a:pt x="206" y="88"/>
                    </a:lnTo>
                    <a:lnTo>
                      <a:pt x="206" y="88"/>
                    </a:lnTo>
                    <a:lnTo>
                      <a:pt x="205" y="88"/>
                    </a:lnTo>
                    <a:lnTo>
                      <a:pt x="204" y="88"/>
                    </a:lnTo>
                    <a:lnTo>
                      <a:pt x="203" y="88"/>
                    </a:lnTo>
                    <a:lnTo>
                      <a:pt x="203" y="88"/>
                    </a:lnTo>
                    <a:lnTo>
                      <a:pt x="202" y="88"/>
                    </a:lnTo>
                    <a:lnTo>
                      <a:pt x="202" y="89"/>
                    </a:lnTo>
                    <a:lnTo>
                      <a:pt x="201" y="89"/>
                    </a:lnTo>
                    <a:lnTo>
                      <a:pt x="201" y="90"/>
                    </a:lnTo>
                    <a:lnTo>
                      <a:pt x="201" y="90"/>
                    </a:lnTo>
                    <a:lnTo>
                      <a:pt x="200" y="90"/>
                    </a:lnTo>
                    <a:lnTo>
                      <a:pt x="200" y="91"/>
                    </a:lnTo>
                    <a:lnTo>
                      <a:pt x="200" y="90"/>
                    </a:lnTo>
                    <a:lnTo>
                      <a:pt x="200" y="91"/>
                    </a:lnTo>
                    <a:lnTo>
                      <a:pt x="200" y="91"/>
                    </a:lnTo>
                    <a:lnTo>
                      <a:pt x="200" y="91"/>
                    </a:lnTo>
                    <a:lnTo>
                      <a:pt x="200" y="90"/>
                    </a:lnTo>
                    <a:lnTo>
                      <a:pt x="199" y="90"/>
                    </a:lnTo>
                    <a:lnTo>
                      <a:pt x="200" y="89"/>
                    </a:lnTo>
                    <a:lnTo>
                      <a:pt x="200" y="88"/>
                    </a:lnTo>
                    <a:lnTo>
                      <a:pt x="199" y="88"/>
                    </a:lnTo>
                    <a:lnTo>
                      <a:pt x="199" y="87"/>
                    </a:lnTo>
                    <a:lnTo>
                      <a:pt x="198" y="87"/>
                    </a:lnTo>
                    <a:lnTo>
                      <a:pt x="198" y="87"/>
                    </a:lnTo>
                    <a:lnTo>
                      <a:pt x="198" y="87"/>
                    </a:lnTo>
                    <a:lnTo>
                      <a:pt x="198" y="86"/>
                    </a:lnTo>
                    <a:lnTo>
                      <a:pt x="198" y="85"/>
                    </a:lnTo>
                    <a:lnTo>
                      <a:pt x="198" y="84"/>
                    </a:lnTo>
                    <a:lnTo>
                      <a:pt x="197" y="85"/>
                    </a:lnTo>
                    <a:lnTo>
                      <a:pt x="197" y="85"/>
                    </a:lnTo>
                    <a:lnTo>
                      <a:pt x="196" y="84"/>
                    </a:lnTo>
                    <a:lnTo>
                      <a:pt x="195" y="84"/>
                    </a:lnTo>
                    <a:lnTo>
                      <a:pt x="194" y="84"/>
                    </a:lnTo>
                    <a:lnTo>
                      <a:pt x="194" y="84"/>
                    </a:lnTo>
                    <a:lnTo>
                      <a:pt x="194" y="84"/>
                    </a:lnTo>
                    <a:lnTo>
                      <a:pt x="194" y="84"/>
                    </a:lnTo>
                    <a:lnTo>
                      <a:pt x="194" y="84"/>
                    </a:lnTo>
                    <a:lnTo>
                      <a:pt x="194" y="84"/>
                    </a:lnTo>
                    <a:lnTo>
                      <a:pt x="194" y="84"/>
                    </a:lnTo>
                    <a:lnTo>
                      <a:pt x="194" y="83"/>
                    </a:lnTo>
                    <a:lnTo>
                      <a:pt x="194" y="82"/>
                    </a:lnTo>
                    <a:lnTo>
                      <a:pt x="194" y="82"/>
                    </a:lnTo>
                    <a:lnTo>
                      <a:pt x="194" y="82"/>
                    </a:lnTo>
                    <a:lnTo>
                      <a:pt x="194" y="81"/>
                    </a:lnTo>
                    <a:lnTo>
                      <a:pt x="194" y="81"/>
                    </a:lnTo>
                    <a:lnTo>
                      <a:pt x="194" y="81"/>
                    </a:lnTo>
                    <a:lnTo>
                      <a:pt x="194" y="81"/>
                    </a:lnTo>
                    <a:lnTo>
                      <a:pt x="193" y="81"/>
                    </a:lnTo>
                    <a:lnTo>
                      <a:pt x="193" y="81"/>
                    </a:lnTo>
                    <a:lnTo>
                      <a:pt x="193" y="80"/>
                    </a:lnTo>
                    <a:lnTo>
                      <a:pt x="192" y="80"/>
                    </a:lnTo>
                    <a:lnTo>
                      <a:pt x="192" y="80"/>
                    </a:lnTo>
                    <a:lnTo>
                      <a:pt x="192" y="79"/>
                    </a:lnTo>
                    <a:lnTo>
                      <a:pt x="191" y="79"/>
                    </a:lnTo>
                    <a:lnTo>
                      <a:pt x="191" y="78"/>
                    </a:lnTo>
                    <a:lnTo>
                      <a:pt x="191" y="78"/>
                    </a:lnTo>
                    <a:lnTo>
                      <a:pt x="191" y="78"/>
                    </a:lnTo>
                    <a:lnTo>
                      <a:pt x="190" y="78"/>
                    </a:lnTo>
                    <a:lnTo>
                      <a:pt x="189" y="78"/>
                    </a:lnTo>
                    <a:lnTo>
                      <a:pt x="189" y="78"/>
                    </a:lnTo>
                    <a:lnTo>
                      <a:pt x="188" y="78"/>
                    </a:lnTo>
                    <a:lnTo>
                      <a:pt x="189" y="78"/>
                    </a:lnTo>
                    <a:lnTo>
                      <a:pt x="188" y="78"/>
                    </a:lnTo>
                    <a:lnTo>
                      <a:pt x="187" y="78"/>
                    </a:lnTo>
                    <a:lnTo>
                      <a:pt x="187" y="77"/>
                    </a:lnTo>
                    <a:lnTo>
                      <a:pt x="187" y="76"/>
                    </a:lnTo>
                    <a:lnTo>
                      <a:pt x="187" y="77"/>
                    </a:lnTo>
                    <a:lnTo>
                      <a:pt x="187" y="76"/>
                    </a:lnTo>
                    <a:lnTo>
                      <a:pt x="187" y="75"/>
                    </a:lnTo>
                    <a:lnTo>
                      <a:pt x="187" y="76"/>
                    </a:lnTo>
                    <a:lnTo>
                      <a:pt x="186" y="75"/>
                    </a:lnTo>
                    <a:lnTo>
                      <a:pt x="186" y="76"/>
                    </a:lnTo>
                    <a:lnTo>
                      <a:pt x="186" y="75"/>
                    </a:lnTo>
                    <a:lnTo>
                      <a:pt x="185" y="75"/>
                    </a:lnTo>
                    <a:lnTo>
                      <a:pt x="184" y="75"/>
                    </a:lnTo>
                    <a:lnTo>
                      <a:pt x="184" y="75"/>
                    </a:lnTo>
                    <a:lnTo>
                      <a:pt x="184" y="75"/>
                    </a:lnTo>
                    <a:lnTo>
                      <a:pt x="183" y="75"/>
                    </a:lnTo>
                    <a:lnTo>
                      <a:pt x="183" y="74"/>
                    </a:lnTo>
                    <a:lnTo>
                      <a:pt x="183" y="74"/>
                    </a:lnTo>
                    <a:lnTo>
                      <a:pt x="183" y="73"/>
                    </a:lnTo>
                    <a:lnTo>
                      <a:pt x="183" y="72"/>
                    </a:lnTo>
                    <a:lnTo>
                      <a:pt x="182" y="72"/>
                    </a:lnTo>
                    <a:lnTo>
                      <a:pt x="183" y="72"/>
                    </a:lnTo>
                    <a:lnTo>
                      <a:pt x="182" y="72"/>
                    </a:lnTo>
                    <a:lnTo>
                      <a:pt x="182" y="72"/>
                    </a:lnTo>
                    <a:lnTo>
                      <a:pt x="182" y="72"/>
                    </a:lnTo>
                    <a:lnTo>
                      <a:pt x="182" y="72"/>
                    </a:lnTo>
                    <a:lnTo>
                      <a:pt x="182" y="71"/>
                    </a:lnTo>
                    <a:lnTo>
                      <a:pt x="182" y="70"/>
                    </a:lnTo>
                    <a:lnTo>
                      <a:pt x="182" y="69"/>
                    </a:lnTo>
                    <a:lnTo>
                      <a:pt x="182" y="68"/>
                    </a:lnTo>
                    <a:lnTo>
                      <a:pt x="181" y="68"/>
                    </a:lnTo>
                    <a:lnTo>
                      <a:pt x="181" y="67"/>
                    </a:lnTo>
                    <a:lnTo>
                      <a:pt x="181" y="66"/>
                    </a:lnTo>
                    <a:lnTo>
                      <a:pt x="180" y="66"/>
                    </a:lnTo>
                    <a:lnTo>
                      <a:pt x="179" y="66"/>
                    </a:lnTo>
                    <a:lnTo>
                      <a:pt x="178" y="66"/>
                    </a:lnTo>
                    <a:lnTo>
                      <a:pt x="178" y="66"/>
                    </a:lnTo>
                    <a:lnTo>
                      <a:pt x="178" y="66"/>
                    </a:lnTo>
                    <a:lnTo>
                      <a:pt x="178" y="66"/>
                    </a:lnTo>
                    <a:lnTo>
                      <a:pt x="178" y="66"/>
                    </a:lnTo>
                    <a:lnTo>
                      <a:pt x="178" y="66"/>
                    </a:lnTo>
                    <a:lnTo>
                      <a:pt x="178" y="65"/>
                    </a:lnTo>
                    <a:lnTo>
                      <a:pt x="177" y="65"/>
                    </a:lnTo>
                    <a:lnTo>
                      <a:pt x="176" y="65"/>
                    </a:lnTo>
                    <a:lnTo>
                      <a:pt x="175" y="65"/>
                    </a:lnTo>
                    <a:lnTo>
                      <a:pt x="175" y="65"/>
                    </a:lnTo>
                    <a:lnTo>
                      <a:pt x="175" y="65"/>
                    </a:lnTo>
                    <a:lnTo>
                      <a:pt x="175" y="64"/>
                    </a:lnTo>
                    <a:lnTo>
                      <a:pt x="174" y="63"/>
                    </a:lnTo>
                    <a:lnTo>
                      <a:pt x="173" y="63"/>
                    </a:lnTo>
                    <a:lnTo>
                      <a:pt x="174" y="63"/>
                    </a:lnTo>
                    <a:lnTo>
                      <a:pt x="173" y="62"/>
                    </a:lnTo>
                    <a:lnTo>
                      <a:pt x="173" y="62"/>
                    </a:lnTo>
                    <a:lnTo>
                      <a:pt x="173" y="62"/>
                    </a:lnTo>
                    <a:lnTo>
                      <a:pt x="173" y="62"/>
                    </a:lnTo>
                    <a:lnTo>
                      <a:pt x="173" y="61"/>
                    </a:lnTo>
                    <a:lnTo>
                      <a:pt x="172" y="60"/>
                    </a:lnTo>
                    <a:lnTo>
                      <a:pt x="172" y="59"/>
                    </a:lnTo>
                    <a:lnTo>
                      <a:pt x="172" y="59"/>
                    </a:lnTo>
                    <a:lnTo>
                      <a:pt x="172" y="59"/>
                    </a:lnTo>
                    <a:lnTo>
                      <a:pt x="172" y="59"/>
                    </a:lnTo>
                    <a:lnTo>
                      <a:pt x="171" y="58"/>
                    </a:lnTo>
                    <a:lnTo>
                      <a:pt x="171" y="57"/>
                    </a:lnTo>
                    <a:lnTo>
                      <a:pt x="170" y="57"/>
                    </a:lnTo>
                    <a:lnTo>
                      <a:pt x="170" y="57"/>
                    </a:lnTo>
                    <a:lnTo>
                      <a:pt x="170" y="57"/>
                    </a:lnTo>
                    <a:lnTo>
                      <a:pt x="169" y="57"/>
                    </a:lnTo>
                    <a:lnTo>
                      <a:pt x="169" y="56"/>
                    </a:lnTo>
                    <a:lnTo>
                      <a:pt x="169" y="56"/>
                    </a:lnTo>
                    <a:lnTo>
                      <a:pt x="169" y="56"/>
                    </a:lnTo>
                    <a:lnTo>
                      <a:pt x="168" y="56"/>
                    </a:lnTo>
                    <a:lnTo>
                      <a:pt x="167" y="56"/>
                    </a:lnTo>
                    <a:lnTo>
                      <a:pt x="166" y="56"/>
                    </a:lnTo>
                    <a:lnTo>
                      <a:pt x="166" y="55"/>
                    </a:lnTo>
                    <a:lnTo>
                      <a:pt x="166" y="56"/>
                    </a:lnTo>
                    <a:lnTo>
                      <a:pt x="166" y="55"/>
                    </a:lnTo>
                    <a:lnTo>
                      <a:pt x="166" y="55"/>
                    </a:lnTo>
                    <a:lnTo>
                      <a:pt x="166" y="54"/>
                    </a:lnTo>
                    <a:lnTo>
                      <a:pt x="165" y="54"/>
                    </a:lnTo>
                    <a:lnTo>
                      <a:pt x="164" y="54"/>
                    </a:lnTo>
                    <a:lnTo>
                      <a:pt x="164" y="53"/>
                    </a:lnTo>
                    <a:lnTo>
                      <a:pt x="164" y="54"/>
                    </a:lnTo>
                    <a:lnTo>
                      <a:pt x="164" y="53"/>
                    </a:lnTo>
                    <a:lnTo>
                      <a:pt x="163" y="53"/>
                    </a:lnTo>
                    <a:lnTo>
                      <a:pt x="163" y="53"/>
                    </a:lnTo>
                    <a:lnTo>
                      <a:pt x="162" y="53"/>
                    </a:lnTo>
                    <a:lnTo>
                      <a:pt x="161" y="53"/>
                    </a:lnTo>
                    <a:lnTo>
                      <a:pt x="161" y="53"/>
                    </a:lnTo>
                    <a:lnTo>
                      <a:pt x="161" y="53"/>
                    </a:lnTo>
                    <a:lnTo>
                      <a:pt x="160" y="53"/>
                    </a:lnTo>
                    <a:lnTo>
                      <a:pt x="160" y="52"/>
                    </a:lnTo>
                    <a:lnTo>
                      <a:pt x="160" y="53"/>
                    </a:lnTo>
                    <a:lnTo>
                      <a:pt x="160" y="52"/>
                    </a:lnTo>
                    <a:lnTo>
                      <a:pt x="160" y="52"/>
                    </a:lnTo>
                    <a:lnTo>
                      <a:pt x="159" y="52"/>
                    </a:lnTo>
                    <a:lnTo>
                      <a:pt x="158" y="52"/>
                    </a:lnTo>
                    <a:lnTo>
                      <a:pt x="158" y="51"/>
                    </a:lnTo>
                    <a:lnTo>
                      <a:pt x="158" y="52"/>
                    </a:lnTo>
                    <a:lnTo>
                      <a:pt x="158" y="51"/>
                    </a:lnTo>
                    <a:lnTo>
                      <a:pt x="157" y="51"/>
                    </a:lnTo>
                    <a:lnTo>
                      <a:pt x="157" y="50"/>
                    </a:lnTo>
                    <a:lnTo>
                      <a:pt x="156" y="50"/>
                    </a:lnTo>
                    <a:lnTo>
                      <a:pt x="156" y="50"/>
                    </a:lnTo>
                    <a:lnTo>
                      <a:pt x="156" y="50"/>
                    </a:lnTo>
                    <a:lnTo>
                      <a:pt x="155" y="50"/>
                    </a:lnTo>
                    <a:lnTo>
                      <a:pt x="155" y="50"/>
                    </a:lnTo>
                    <a:lnTo>
                      <a:pt x="154" y="50"/>
                    </a:lnTo>
                    <a:lnTo>
                      <a:pt x="154" y="49"/>
                    </a:lnTo>
                    <a:lnTo>
                      <a:pt x="154" y="49"/>
                    </a:lnTo>
                    <a:lnTo>
                      <a:pt x="153" y="49"/>
                    </a:lnTo>
                    <a:lnTo>
                      <a:pt x="152" y="49"/>
                    </a:lnTo>
                    <a:lnTo>
                      <a:pt x="151" y="49"/>
                    </a:lnTo>
                    <a:lnTo>
                      <a:pt x="151" y="50"/>
                    </a:lnTo>
                    <a:lnTo>
                      <a:pt x="151" y="49"/>
                    </a:lnTo>
                    <a:lnTo>
                      <a:pt x="151" y="50"/>
                    </a:lnTo>
                    <a:lnTo>
                      <a:pt x="151" y="50"/>
                    </a:lnTo>
                    <a:lnTo>
                      <a:pt x="150" y="50"/>
                    </a:lnTo>
                    <a:lnTo>
                      <a:pt x="150" y="50"/>
                    </a:lnTo>
                    <a:lnTo>
                      <a:pt x="149" y="50"/>
                    </a:lnTo>
                    <a:lnTo>
                      <a:pt x="148" y="50"/>
                    </a:lnTo>
                    <a:lnTo>
                      <a:pt x="149" y="50"/>
                    </a:lnTo>
                    <a:lnTo>
                      <a:pt x="148" y="50"/>
                    </a:lnTo>
                    <a:lnTo>
                      <a:pt x="148" y="50"/>
                    </a:lnTo>
                    <a:lnTo>
                      <a:pt x="148" y="50"/>
                    </a:lnTo>
                    <a:lnTo>
                      <a:pt x="147" y="50"/>
                    </a:lnTo>
                    <a:lnTo>
                      <a:pt x="147" y="50"/>
                    </a:lnTo>
                    <a:lnTo>
                      <a:pt x="146" y="50"/>
                    </a:lnTo>
                    <a:lnTo>
                      <a:pt x="146" y="50"/>
                    </a:lnTo>
                    <a:lnTo>
                      <a:pt x="145" y="50"/>
                    </a:lnTo>
                    <a:lnTo>
                      <a:pt x="145" y="50"/>
                    </a:lnTo>
                    <a:lnTo>
                      <a:pt x="146" y="50"/>
                    </a:lnTo>
                    <a:lnTo>
                      <a:pt x="145" y="50"/>
                    </a:lnTo>
                    <a:lnTo>
                      <a:pt x="145" y="50"/>
                    </a:lnTo>
                    <a:lnTo>
                      <a:pt x="145" y="50"/>
                    </a:lnTo>
                    <a:lnTo>
                      <a:pt x="145" y="50"/>
                    </a:lnTo>
                    <a:lnTo>
                      <a:pt x="145" y="50"/>
                    </a:lnTo>
                    <a:lnTo>
                      <a:pt x="145" y="50"/>
                    </a:lnTo>
                    <a:lnTo>
                      <a:pt x="144" y="50"/>
                    </a:lnTo>
                    <a:lnTo>
                      <a:pt x="143" y="50"/>
                    </a:lnTo>
                    <a:lnTo>
                      <a:pt x="143" y="50"/>
                    </a:lnTo>
                    <a:lnTo>
                      <a:pt x="143" y="51"/>
                    </a:lnTo>
                    <a:lnTo>
                      <a:pt x="143" y="52"/>
                    </a:lnTo>
                    <a:lnTo>
                      <a:pt x="142" y="52"/>
                    </a:lnTo>
                    <a:lnTo>
                      <a:pt x="142" y="52"/>
                    </a:lnTo>
                    <a:lnTo>
                      <a:pt x="142" y="51"/>
                    </a:lnTo>
                    <a:lnTo>
                      <a:pt x="141" y="52"/>
                    </a:lnTo>
                    <a:lnTo>
                      <a:pt x="140" y="52"/>
                    </a:lnTo>
                    <a:lnTo>
                      <a:pt x="139" y="52"/>
                    </a:lnTo>
                    <a:lnTo>
                      <a:pt x="139" y="53"/>
                    </a:lnTo>
                    <a:lnTo>
                      <a:pt x="139" y="52"/>
                    </a:lnTo>
                    <a:lnTo>
                      <a:pt x="139" y="53"/>
                    </a:lnTo>
                    <a:lnTo>
                      <a:pt x="140" y="53"/>
                    </a:lnTo>
                    <a:lnTo>
                      <a:pt x="140" y="53"/>
                    </a:lnTo>
                    <a:lnTo>
                      <a:pt x="141" y="53"/>
                    </a:lnTo>
                    <a:lnTo>
                      <a:pt x="140" y="53"/>
                    </a:lnTo>
                    <a:lnTo>
                      <a:pt x="140" y="54"/>
                    </a:lnTo>
                    <a:lnTo>
                      <a:pt x="140" y="53"/>
                    </a:lnTo>
                    <a:lnTo>
                      <a:pt x="140" y="54"/>
                    </a:lnTo>
                    <a:lnTo>
                      <a:pt x="140" y="55"/>
                    </a:lnTo>
                    <a:lnTo>
                      <a:pt x="139" y="55"/>
                    </a:lnTo>
                    <a:lnTo>
                      <a:pt x="139" y="55"/>
                    </a:lnTo>
                    <a:lnTo>
                      <a:pt x="139" y="55"/>
                    </a:lnTo>
                    <a:lnTo>
                      <a:pt x="139" y="56"/>
                    </a:lnTo>
                    <a:lnTo>
                      <a:pt x="139" y="56"/>
                    </a:lnTo>
                    <a:lnTo>
                      <a:pt x="140" y="57"/>
                    </a:lnTo>
                    <a:lnTo>
                      <a:pt x="140" y="56"/>
                    </a:lnTo>
                    <a:lnTo>
                      <a:pt x="141" y="57"/>
                    </a:lnTo>
                    <a:lnTo>
                      <a:pt x="141" y="57"/>
                    </a:lnTo>
                    <a:lnTo>
                      <a:pt x="141" y="58"/>
                    </a:lnTo>
                    <a:lnTo>
                      <a:pt x="141" y="59"/>
                    </a:lnTo>
                    <a:lnTo>
                      <a:pt x="141" y="60"/>
                    </a:lnTo>
                    <a:lnTo>
                      <a:pt x="140" y="61"/>
                    </a:lnTo>
                    <a:lnTo>
                      <a:pt x="139" y="61"/>
                    </a:lnTo>
                    <a:lnTo>
                      <a:pt x="139" y="61"/>
                    </a:lnTo>
                    <a:lnTo>
                      <a:pt x="139" y="61"/>
                    </a:lnTo>
                    <a:lnTo>
                      <a:pt x="138" y="61"/>
                    </a:lnTo>
                    <a:lnTo>
                      <a:pt x="138" y="60"/>
                    </a:lnTo>
                    <a:lnTo>
                      <a:pt x="138" y="61"/>
                    </a:lnTo>
                    <a:lnTo>
                      <a:pt x="137" y="60"/>
                    </a:lnTo>
                    <a:lnTo>
                      <a:pt x="136" y="59"/>
                    </a:lnTo>
                    <a:lnTo>
                      <a:pt x="136" y="59"/>
                    </a:lnTo>
                    <a:lnTo>
                      <a:pt x="136" y="60"/>
                    </a:lnTo>
                    <a:lnTo>
                      <a:pt x="135" y="60"/>
                    </a:lnTo>
                    <a:lnTo>
                      <a:pt x="135" y="61"/>
                    </a:lnTo>
                    <a:lnTo>
                      <a:pt x="135" y="60"/>
                    </a:lnTo>
                    <a:lnTo>
                      <a:pt x="134" y="60"/>
                    </a:lnTo>
                    <a:lnTo>
                      <a:pt x="133" y="60"/>
                    </a:lnTo>
                    <a:lnTo>
                      <a:pt x="133" y="61"/>
                    </a:lnTo>
                    <a:lnTo>
                      <a:pt x="133" y="60"/>
                    </a:lnTo>
                    <a:lnTo>
                      <a:pt x="133" y="61"/>
                    </a:lnTo>
                    <a:lnTo>
                      <a:pt x="133" y="61"/>
                    </a:lnTo>
                    <a:lnTo>
                      <a:pt x="133" y="62"/>
                    </a:lnTo>
                    <a:lnTo>
                      <a:pt x="132" y="62"/>
                    </a:lnTo>
                    <a:lnTo>
                      <a:pt x="132" y="62"/>
                    </a:lnTo>
                    <a:lnTo>
                      <a:pt x="132" y="66"/>
                    </a:lnTo>
                    <a:lnTo>
                      <a:pt x="132" y="66"/>
                    </a:lnTo>
                    <a:lnTo>
                      <a:pt x="131" y="66"/>
                    </a:lnTo>
                    <a:lnTo>
                      <a:pt x="130" y="67"/>
                    </a:lnTo>
                    <a:lnTo>
                      <a:pt x="130" y="67"/>
                    </a:lnTo>
                    <a:lnTo>
                      <a:pt x="128" y="68"/>
                    </a:lnTo>
                    <a:lnTo>
                      <a:pt x="128" y="68"/>
                    </a:lnTo>
                    <a:lnTo>
                      <a:pt x="127" y="69"/>
                    </a:lnTo>
                    <a:lnTo>
                      <a:pt x="127" y="69"/>
                    </a:lnTo>
                    <a:lnTo>
                      <a:pt x="127" y="70"/>
                    </a:lnTo>
                    <a:lnTo>
                      <a:pt x="127" y="71"/>
                    </a:lnTo>
                    <a:lnTo>
                      <a:pt x="124" y="72"/>
                    </a:lnTo>
                    <a:lnTo>
                      <a:pt x="123" y="73"/>
                    </a:lnTo>
                    <a:lnTo>
                      <a:pt x="122" y="74"/>
                    </a:lnTo>
                    <a:lnTo>
                      <a:pt x="122" y="75"/>
                    </a:lnTo>
                    <a:lnTo>
                      <a:pt x="121" y="75"/>
                    </a:lnTo>
                    <a:lnTo>
                      <a:pt x="120" y="75"/>
                    </a:lnTo>
                    <a:lnTo>
                      <a:pt x="119" y="76"/>
                    </a:lnTo>
                    <a:lnTo>
                      <a:pt x="118" y="77"/>
                    </a:lnTo>
                    <a:lnTo>
                      <a:pt x="118" y="78"/>
                    </a:lnTo>
                    <a:lnTo>
                      <a:pt x="117" y="78"/>
                    </a:lnTo>
                    <a:lnTo>
                      <a:pt x="117" y="78"/>
                    </a:lnTo>
                    <a:lnTo>
                      <a:pt x="115" y="79"/>
                    </a:lnTo>
                    <a:lnTo>
                      <a:pt x="115" y="79"/>
                    </a:lnTo>
                    <a:lnTo>
                      <a:pt x="114" y="80"/>
                    </a:lnTo>
                    <a:lnTo>
                      <a:pt x="113" y="80"/>
                    </a:lnTo>
                    <a:lnTo>
                      <a:pt x="112" y="79"/>
                    </a:lnTo>
                    <a:lnTo>
                      <a:pt x="112" y="78"/>
                    </a:lnTo>
                    <a:lnTo>
                      <a:pt x="112" y="78"/>
                    </a:lnTo>
                    <a:lnTo>
                      <a:pt x="112" y="78"/>
                    </a:lnTo>
                    <a:lnTo>
                      <a:pt x="111" y="78"/>
                    </a:lnTo>
                    <a:lnTo>
                      <a:pt x="110" y="78"/>
                    </a:lnTo>
                    <a:lnTo>
                      <a:pt x="109" y="78"/>
                    </a:lnTo>
                    <a:lnTo>
                      <a:pt x="109" y="78"/>
                    </a:lnTo>
                    <a:lnTo>
                      <a:pt x="108" y="77"/>
                    </a:lnTo>
                    <a:lnTo>
                      <a:pt x="107" y="77"/>
                    </a:lnTo>
                    <a:lnTo>
                      <a:pt x="107" y="76"/>
                    </a:lnTo>
                    <a:lnTo>
                      <a:pt x="106" y="76"/>
                    </a:lnTo>
                    <a:lnTo>
                      <a:pt x="106" y="76"/>
                    </a:lnTo>
                    <a:lnTo>
                      <a:pt x="105" y="76"/>
                    </a:lnTo>
                    <a:lnTo>
                      <a:pt x="104" y="76"/>
                    </a:lnTo>
                    <a:lnTo>
                      <a:pt x="103" y="76"/>
                    </a:lnTo>
                    <a:lnTo>
                      <a:pt x="103" y="76"/>
                    </a:lnTo>
                    <a:lnTo>
                      <a:pt x="102" y="76"/>
                    </a:lnTo>
                    <a:lnTo>
                      <a:pt x="101" y="76"/>
                    </a:lnTo>
                    <a:lnTo>
                      <a:pt x="100" y="77"/>
                    </a:lnTo>
                    <a:lnTo>
                      <a:pt x="100" y="78"/>
                    </a:lnTo>
                    <a:lnTo>
                      <a:pt x="100" y="78"/>
                    </a:lnTo>
                    <a:lnTo>
                      <a:pt x="100" y="76"/>
                    </a:lnTo>
                    <a:lnTo>
                      <a:pt x="100" y="75"/>
                    </a:lnTo>
                    <a:lnTo>
                      <a:pt x="99" y="75"/>
                    </a:lnTo>
                    <a:lnTo>
                      <a:pt x="98" y="74"/>
                    </a:lnTo>
                    <a:lnTo>
                      <a:pt x="98" y="73"/>
                    </a:lnTo>
                    <a:lnTo>
                      <a:pt x="98" y="72"/>
                    </a:lnTo>
                    <a:lnTo>
                      <a:pt x="97" y="72"/>
                    </a:lnTo>
                    <a:lnTo>
                      <a:pt x="97" y="71"/>
                    </a:lnTo>
                    <a:lnTo>
                      <a:pt x="97" y="69"/>
                    </a:lnTo>
                    <a:lnTo>
                      <a:pt x="97" y="68"/>
                    </a:lnTo>
                    <a:lnTo>
                      <a:pt x="97" y="68"/>
                    </a:lnTo>
                    <a:lnTo>
                      <a:pt x="97" y="67"/>
                    </a:lnTo>
                    <a:lnTo>
                      <a:pt x="98" y="66"/>
                    </a:lnTo>
                    <a:lnTo>
                      <a:pt x="99" y="66"/>
                    </a:lnTo>
                    <a:lnTo>
                      <a:pt x="100" y="66"/>
                    </a:lnTo>
                    <a:lnTo>
                      <a:pt x="99" y="66"/>
                    </a:lnTo>
                    <a:lnTo>
                      <a:pt x="98" y="65"/>
                    </a:lnTo>
                    <a:lnTo>
                      <a:pt x="97" y="65"/>
                    </a:lnTo>
                    <a:lnTo>
                      <a:pt x="97" y="64"/>
                    </a:lnTo>
                    <a:lnTo>
                      <a:pt x="96" y="64"/>
                    </a:lnTo>
                    <a:lnTo>
                      <a:pt x="95" y="64"/>
                    </a:lnTo>
                    <a:lnTo>
                      <a:pt x="95" y="63"/>
                    </a:lnTo>
                    <a:lnTo>
                      <a:pt x="94" y="63"/>
                    </a:lnTo>
                    <a:lnTo>
                      <a:pt x="94" y="63"/>
                    </a:lnTo>
                    <a:lnTo>
                      <a:pt x="93" y="63"/>
                    </a:lnTo>
                    <a:lnTo>
                      <a:pt x="92" y="63"/>
                    </a:lnTo>
                    <a:lnTo>
                      <a:pt x="92" y="62"/>
                    </a:lnTo>
                    <a:lnTo>
                      <a:pt x="91" y="62"/>
                    </a:lnTo>
                    <a:lnTo>
                      <a:pt x="91" y="61"/>
                    </a:lnTo>
                    <a:lnTo>
                      <a:pt x="90" y="61"/>
                    </a:lnTo>
                    <a:lnTo>
                      <a:pt x="89" y="60"/>
                    </a:lnTo>
                    <a:lnTo>
                      <a:pt x="89" y="60"/>
                    </a:lnTo>
                    <a:lnTo>
                      <a:pt x="89" y="59"/>
                    </a:lnTo>
                    <a:lnTo>
                      <a:pt x="89" y="59"/>
                    </a:lnTo>
                    <a:lnTo>
                      <a:pt x="88" y="59"/>
                    </a:lnTo>
                    <a:lnTo>
                      <a:pt x="88" y="59"/>
                    </a:lnTo>
                    <a:lnTo>
                      <a:pt x="87" y="58"/>
                    </a:lnTo>
                    <a:lnTo>
                      <a:pt x="86" y="58"/>
                    </a:lnTo>
                    <a:lnTo>
                      <a:pt x="85" y="58"/>
                    </a:lnTo>
                    <a:lnTo>
                      <a:pt x="84" y="57"/>
                    </a:lnTo>
                    <a:lnTo>
                      <a:pt x="84" y="57"/>
                    </a:lnTo>
                    <a:lnTo>
                      <a:pt x="84" y="57"/>
                    </a:lnTo>
                    <a:lnTo>
                      <a:pt x="83" y="57"/>
                    </a:lnTo>
                    <a:lnTo>
                      <a:pt x="82" y="57"/>
                    </a:lnTo>
                    <a:lnTo>
                      <a:pt x="82" y="56"/>
                    </a:lnTo>
                    <a:lnTo>
                      <a:pt x="83" y="56"/>
                    </a:lnTo>
                    <a:lnTo>
                      <a:pt x="82" y="56"/>
                    </a:lnTo>
                    <a:lnTo>
                      <a:pt x="81" y="56"/>
                    </a:lnTo>
                    <a:lnTo>
                      <a:pt x="80" y="55"/>
                    </a:lnTo>
                    <a:lnTo>
                      <a:pt x="79" y="55"/>
                    </a:lnTo>
                    <a:lnTo>
                      <a:pt x="78" y="53"/>
                    </a:lnTo>
                    <a:lnTo>
                      <a:pt x="77" y="53"/>
                    </a:lnTo>
                    <a:lnTo>
                      <a:pt x="76" y="52"/>
                    </a:lnTo>
                    <a:lnTo>
                      <a:pt x="74" y="52"/>
                    </a:lnTo>
                    <a:lnTo>
                      <a:pt x="74" y="51"/>
                    </a:lnTo>
                    <a:lnTo>
                      <a:pt x="73" y="51"/>
                    </a:lnTo>
                    <a:lnTo>
                      <a:pt x="73" y="50"/>
                    </a:lnTo>
                    <a:lnTo>
                      <a:pt x="72" y="50"/>
                    </a:lnTo>
                    <a:lnTo>
                      <a:pt x="71" y="50"/>
                    </a:lnTo>
                    <a:lnTo>
                      <a:pt x="70" y="50"/>
                    </a:lnTo>
                    <a:lnTo>
                      <a:pt x="70" y="50"/>
                    </a:lnTo>
                    <a:lnTo>
                      <a:pt x="68" y="50"/>
                    </a:lnTo>
                    <a:lnTo>
                      <a:pt x="67" y="50"/>
                    </a:lnTo>
                    <a:lnTo>
                      <a:pt x="67" y="50"/>
                    </a:lnTo>
                    <a:lnTo>
                      <a:pt x="67" y="49"/>
                    </a:lnTo>
                    <a:lnTo>
                      <a:pt x="66" y="49"/>
                    </a:lnTo>
                    <a:lnTo>
                      <a:pt x="65" y="49"/>
                    </a:lnTo>
                    <a:lnTo>
                      <a:pt x="64" y="48"/>
                    </a:lnTo>
                    <a:lnTo>
                      <a:pt x="63" y="48"/>
                    </a:lnTo>
                    <a:lnTo>
                      <a:pt x="62" y="48"/>
                    </a:lnTo>
                    <a:lnTo>
                      <a:pt x="61" y="48"/>
                    </a:lnTo>
                    <a:lnTo>
                      <a:pt x="61" y="48"/>
                    </a:lnTo>
                    <a:lnTo>
                      <a:pt x="61" y="47"/>
                    </a:lnTo>
                    <a:lnTo>
                      <a:pt x="61" y="47"/>
                    </a:lnTo>
                    <a:lnTo>
                      <a:pt x="60" y="47"/>
                    </a:lnTo>
                    <a:lnTo>
                      <a:pt x="59" y="47"/>
                    </a:lnTo>
                    <a:lnTo>
                      <a:pt x="58" y="47"/>
                    </a:lnTo>
                    <a:lnTo>
                      <a:pt x="58" y="47"/>
                    </a:lnTo>
                    <a:lnTo>
                      <a:pt x="56" y="47"/>
                    </a:lnTo>
                    <a:lnTo>
                      <a:pt x="55" y="47"/>
                    </a:lnTo>
                    <a:lnTo>
                      <a:pt x="55" y="47"/>
                    </a:lnTo>
                    <a:lnTo>
                      <a:pt x="54" y="47"/>
                    </a:lnTo>
                    <a:lnTo>
                      <a:pt x="52" y="47"/>
                    </a:lnTo>
                    <a:lnTo>
                      <a:pt x="52" y="47"/>
                    </a:lnTo>
                    <a:lnTo>
                      <a:pt x="51" y="47"/>
                    </a:lnTo>
                    <a:lnTo>
                      <a:pt x="49" y="47"/>
                    </a:lnTo>
                    <a:lnTo>
                      <a:pt x="49" y="47"/>
                    </a:lnTo>
                    <a:lnTo>
                      <a:pt x="49" y="47"/>
                    </a:lnTo>
                    <a:lnTo>
                      <a:pt x="49" y="47"/>
                    </a:lnTo>
                    <a:lnTo>
                      <a:pt x="48" y="47"/>
                    </a:lnTo>
                    <a:lnTo>
                      <a:pt x="47" y="47"/>
                    </a:lnTo>
                    <a:lnTo>
                      <a:pt x="46" y="47"/>
                    </a:lnTo>
                    <a:lnTo>
                      <a:pt x="46" y="47"/>
                    </a:lnTo>
                    <a:lnTo>
                      <a:pt x="44" y="47"/>
                    </a:lnTo>
                    <a:lnTo>
                      <a:pt x="43" y="47"/>
                    </a:lnTo>
                    <a:lnTo>
                      <a:pt x="43" y="47"/>
                    </a:lnTo>
                    <a:lnTo>
                      <a:pt x="42" y="47"/>
                    </a:lnTo>
                    <a:lnTo>
                      <a:pt x="41" y="47"/>
                    </a:lnTo>
                    <a:lnTo>
                      <a:pt x="40" y="47"/>
                    </a:lnTo>
                    <a:lnTo>
                      <a:pt x="40" y="47"/>
                    </a:lnTo>
                    <a:lnTo>
                      <a:pt x="40" y="47"/>
                    </a:lnTo>
                    <a:lnTo>
                      <a:pt x="39" y="47"/>
                    </a:lnTo>
                    <a:lnTo>
                      <a:pt x="38" y="47"/>
                    </a:lnTo>
                    <a:lnTo>
                      <a:pt x="38" y="48"/>
                    </a:lnTo>
                    <a:lnTo>
                      <a:pt x="37" y="48"/>
                    </a:lnTo>
                    <a:lnTo>
                      <a:pt x="37" y="48"/>
                    </a:lnTo>
                    <a:lnTo>
                      <a:pt x="34" y="49"/>
                    </a:lnTo>
                    <a:lnTo>
                      <a:pt x="32" y="50"/>
                    </a:lnTo>
                    <a:lnTo>
                      <a:pt x="27" y="50"/>
                    </a:lnTo>
                    <a:lnTo>
                      <a:pt x="26" y="50"/>
                    </a:lnTo>
                    <a:lnTo>
                      <a:pt x="24" y="52"/>
                    </a:lnTo>
                    <a:lnTo>
                      <a:pt x="22" y="53"/>
                    </a:lnTo>
                    <a:lnTo>
                      <a:pt x="22" y="53"/>
                    </a:lnTo>
                    <a:lnTo>
                      <a:pt x="20" y="53"/>
                    </a:lnTo>
                    <a:lnTo>
                      <a:pt x="19" y="53"/>
                    </a:lnTo>
                    <a:lnTo>
                      <a:pt x="18" y="53"/>
                    </a:lnTo>
                    <a:lnTo>
                      <a:pt x="17" y="53"/>
                    </a:lnTo>
                    <a:lnTo>
                      <a:pt x="17" y="53"/>
                    </a:lnTo>
                    <a:lnTo>
                      <a:pt x="16" y="53"/>
                    </a:lnTo>
                    <a:lnTo>
                      <a:pt x="16" y="53"/>
                    </a:lnTo>
                    <a:lnTo>
                      <a:pt x="15" y="53"/>
                    </a:lnTo>
                    <a:lnTo>
                      <a:pt x="14" y="54"/>
                    </a:lnTo>
                    <a:lnTo>
                      <a:pt x="12" y="54"/>
                    </a:lnTo>
                    <a:lnTo>
                      <a:pt x="12" y="55"/>
                    </a:lnTo>
                    <a:lnTo>
                      <a:pt x="12" y="55"/>
                    </a:lnTo>
                    <a:lnTo>
                      <a:pt x="11" y="55"/>
                    </a:lnTo>
                    <a:lnTo>
                      <a:pt x="10" y="56"/>
                    </a:lnTo>
                    <a:lnTo>
                      <a:pt x="9" y="56"/>
                    </a:lnTo>
                    <a:lnTo>
                      <a:pt x="9" y="56"/>
                    </a:lnTo>
                    <a:lnTo>
                      <a:pt x="8" y="56"/>
                    </a:lnTo>
                    <a:lnTo>
                      <a:pt x="8" y="56"/>
                    </a:lnTo>
                    <a:lnTo>
                      <a:pt x="7" y="56"/>
                    </a:lnTo>
                    <a:lnTo>
                      <a:pt x="10" y="55"/>
                    </a:lnTo>
                    <a:lnTo>
                      <a:pt x="10" y="54"/>
                    </a:lnTo>
                    <a:lnTo>
                      <a:pt x="9" y="55"/>
                    </a:lnTo>
                    <a:lnTo>
                      <a:pt x="9" y="55"/>
                    </a:lnTo>
                    <a:lnTo>
                      <a:pt x="8" y="55"/>
                    </a:lnTo>
                    <a:lnTo>
                      <a:pt x="8" y="54"/>
                    </a:lnTo>
                    <a:lnTo>
                      <a:pt x="8" y="53"/>
                    </a:lnTo>
                    <a:lnTo>
                      <a:pt x="9" y="53"/>
                    </a:lnTo>
                    <a:lnTo>
                      <a:pt x="10" y="53"/>
                    </a:lnTo>
                    <a:lnTo>
                      <a:pt x="10" y="51"/>
                    </a:lnTo>
                    <a:lnTo>
                      <a:pt x="10" y="50"/>
                    </a:lnTo>
                    <a:lnTo>
                      <a:pt x="10" y="50"/>
                    </a:lnTo>
                    <a:lnTo>
                      <a:pt x="11" y="50"/>
                    </a:lnTo>
                    <a:lnTo>
                      <a:pt x="12" y="50"/>
                    </a:lnTo>
                    <a:lnTo>
                      <a:pt x="12" y="49"/>
                    </a:lnTo>
                    <a:lnTo>
                      <a:pt x="12" y="48"/>
                    </a:lnTo>
                    <a:lnTo>
                      <a:pt x="12" y="47"/>
                    </a:lnTo>
                    <a:lnTo>
                      <a:pt x="12" y="47"/>
                    </a:lnTo>
                    <a:lnTo>
                      <a:pt x="12" y="47"/>
                    </a:lnTo>
                    <a:lnTo>
                      <a:pt x="12" y="47"/>
                    </a:lnTo>
                    <a:lnTo>
                      <a:pt x="11" y="47"/>
                    </a:lnTo>
                    <a:lnTo>
                      <a:pt x="10" y="47"/>
                    </a:lnTo>
                    <a:lnTo>
                      <a:pt x="10" y="46"/>
                    </a:lnTo>
                    <a:lnTo>
                      <a:pt x="10" y="45"/>
                    </a:lnTo>
                    <a:lnTo>
                      <a:pt x="10" y="44"/>
                    </a:lnTo>
                    <a:lnTo>
                      <a:pt x="9" y="44"/>
                    </a:lnTo>
                    <a:lnTo>
                      <a:pt x="9" y="44"/>
                    </a:lnTo>
                    <a:lnTo>
                      <a:pt x="9" y="44"/>
                    </a:lnTo>
                    <a:lnTo>
                      <a:pt x="9" y="44"/>
                    </a:lnTo>
                    <a:lnTo>
                      <a:pt x="9" y="43"/>
                    </a:lnTo>
                    <a:lnTo>
                      <a:pt x="9" y="42"/>
                    </a:lnTo>
                    <a:lnTo>
                      <a:pt x="10" y="42"/>
                    </a:lnTo>
                    <a:lnTo>
                      <a:pt x="10" y="42"/>
                    </a:lnTo>
                    <a:lnTo>
                      <a:pt x="10" y="41"/>
                    </a:lnTo>
                    <a:lnTo>
                      <a:pt x="11" y="41"/>
                    </a:lnTo>
                    <a:lnTo>
                      <a:pt x="11" y="41"/>
                    </a:lnTo>
                    <a:lnTo>
                      <a:pt x="11" y="40"/>
                    </a:lnTo>
                    <a:lnTo>
                      <a:pt x="11" y="39"/>
                    </a:lnTo>
                    <a:lnTo>
                      <a:pt x="11" y="38"/>
                    </a:lnTo>
                    <a:lnTo>
                      <a:pt x="11" y="38"/>
                    </a:lnTo>
                    <a:lnTo>
                      <a:pt x="11" y="37"/>
                    </a:lnTo>
                    <a:lnTo>
                      <a:pt x="11" y="36"/>
                    </a:lnTo>
                    <a:lnTo>
                      <a:pt x="10" y="36"/>
                    </a:lnTo>
                    <a:lnTo>
                      <a:pt x="10" y="35"/>
                    </a:lnTo>
                    <a:lnTo>
                      <a:pt x="9" y="35"/>
                    </a:lnTo>
                    <a:lnTo>
                      <a:pt x="9" y="35"/>
                    </a:lnTo>
                    <a:lnTo>
                      <a:pt x="9" y="35"/>
                    </a:lnTo>
                    <a:lnTo>
                      <a:pt x="8" y="35"/>
                    </a:lnTo>
                    <a:lnTo>
                      <a:pt x="7" y="35"/>
                    </a:lnTo>
                    <a:lnTo>
                      <a:pt x="7" y="35"/>
                    </a:lnTo>
                    <a:lnTo>
                      <a:pt x="7" y="35"/>
                    </a:lnTo>
                    <a:lnTo>
                      <a:pt x="7" y="35"/>
                    </a:lnTo>
                    <a:lnTo>
                      <a:pt x="6" y="35"/>
                    </a:lnTo>
                    <a:lnTo>
                      <a:pt x="6" y="35"/>
                    </a:lnTo>
                    <a:lnTo>
                      <a:pt x="6" y="34"/>
                    </a:lnTo>
                    <a:lnTo>
                      <a:pt x="6" y="34"/>
                    </a:lnTo>
                    <a:lnTo>
                      <a:pt x="5" y="34"/>
                    </a:lnTo>
                    <a:lnTo>
                      <a:pt x="5" y="33"/>
                    </a:lnTo>
                    <a:lnTo>
                      <a:pt x="5" y="32"/>
                    </a:lnTo>
                    <a:lnTo>
                      <a:pt x="4" y="32"/>
                    </a:lnTo>
                    <a:lnTo>
                      <a:pt x="4" y="32"/>
                    </a:lnTo>
                    <a:lnTo>
                      <a:pt x="4" y="31"/>
                    </a:lnTo>
                    <a:lnTo>
                      <a:pt x="3" y="31"/>
                    </a:lnTo>
                    <a:lnTo>
                      <a:pt x="3" y="31"/>
                    </a:lnTo>
                    <a:lnTo>
                      <a:pt x="3" y="30"/>
                    </a:lnTo>
                    <a:lnTo>
                      <a:pt x="2" y="30"/>
                    </a:lnTo>
                    <a:lnTo>
                      <a:pt x="2" y="29"/>
                    </a:lnTo>
                    <a:lnTo>
                      <a:pt x="1" y="29"/>
                    </a:lnTo>
                    <a:lnTo>
                      <a:pt x="1" y="29"/>
                    </a:lnTo>
                    <a:lnTo>
                      <a:pt x="0" y="29"/>
                    </a:lnTo>
                    <a:lnTo>
                      <a:pt x="0" y="28"/>
                    </a:lnTo>
                    <a:lnTo>
                      <a:pt x="0" y="28"/>
                    </a:lnTo>
                    <a:lnTo>
                      <a:pt x="0" y="28"/>
                    </a:lnTo>
                    <a:lnTo>
                      <a:pt x="0" y="27"/>
                    </a:lnTo>
                    <a:lnTo>
                      <a:pt x="0" y="27"/>
                    </a:lnTo>
                    <a:lnTo>
                      <a:pt x="0" y="27"/>
                    </a:lnTo>
                    <a:lnTo>
                      <a:pt x="0" y="26"/>
                    </a:lnTo>
                    <a:lnTo>
                      <a:pt x="0" y="26"/>
                    </a:lnTo>
                    <a:lnTo>
                      <a:pt x="0" y="26"/>
                    </a:lnTo>
                    <a:lnTo>
                      <a:pt x="0" y="26"/>
                    </a:lnTo>
                    <a:lnTo>
                      <a:pt x="0" y="26"/>
                    </a:lnTo>
                    <a:lnTo>
                      <a:pt x="0" y="25"/>
                    </a:lnTo>
                    <a:lnTo>
                      <a:pt x="0" y="24"/>
                    </a:lnTo>
                    <a:lnTo>
                      <a:pt x="1" y="24"/>
                    </a:lnTo>
                    <a:lnTo>
                      <a:pt x="1" y="23"/>
                    </a:lnTo>
                    <a:lnTo>
                      <a:pt x="1" y="23"/>
                    </a:lnTo>
                    <a:lnTo>
                      <a:pt x="1" y="22"/>
                    </a:lnTo>
                    <a:lnTo>
                      <a:pt x="1" y="21"/>
                    </a:lnTo>
                    <a:lnTo>
                      <a:pt x="0" y="21"/>
                    </a:lnTo>
                    <a:lnTo>
                      <a:pt x="0" y="20"/>
                    </a:lnTo>
                    <a:lnTo>
                      <a:pt x="2" y="20"/>
                    </a:lnTo>
                    <a:lnTo>
                      <a:pt x="3" y="20"/>
                    </a:lnTo>
                    <a:lnTo>
                      <a:pt x="4" y="20"/>
                    </a:lnTo>
                    <a:lnTo>
                      <a:pt x="5" y="20"/>
                    </a:lnTo>
                    <a:lnTo>
                      <a:pt x="6" y="20"/>
                    </a:lnTo>
                    <a:lnTo>
                      <a:pt x="6" y="20"/>
                    </a:lnTo>
                    <a:lnTo>
                      <a:pt x="6" y="20"/>
                    </a:lnTo>
                    <a:lnTo>
                      <a:pt x="7" y="20"/>
                    </a:lnTo>
                    <a:lnTo>
                      <a:pt x="8" y="20"/>
                    </a:lnTo>
                    <a:lnTo>
                      <a:pt x="9" y="20"/>
                    </a:lnTo>
                    <a:lnTo>
                      <a:pt x="10" y="20"/>
                    </a:lnTo>
                    <a:lnTo>
                      <a:pt x="11" y="20"/>
                    </a:lnTo>
                    <a:lnTo>
                      <a:pt x="12" y="20"/>
                    </a:lnTo>
                    <a:lnTo>
                      <a:pt x="12" y="20"/>
                    </a:lnTo>
                    <a:lnTo>
                      <a:pt x="12" y="20"/>
                    </a:lnTo>
                    <a:lnTo>
                      <a:pt x="13" y="20"/>
                    </a:lnTo>
                    <a:lnTo>
                      <a:pt x="13" y="20"/>
                    </a:lnTo>
                    <a:lnTo>
                      <a:pt x="15" y="20"/>
                    </a:lnTo>
                    <a:lnTo>
                      <a:pt x="16" y="20"/>
                    </a:lnTo>
                    <a:lnTo>
                      <a:pt x="16" y="20"/>
                    </a:lnTo>
                    <a:lnTo>
                      <a:pt x="17" y="20"/>
                    </a:lnTo>
                    <a:lnTo>
                      <a:pt x="17" y="20"/>
                    </a:lnTo>
                    <a:lnTo>
                      <a:pt x="19" y="20"/>
                    </a:lnTo>
                    <a:lnTo>
                      <a:pt x="19" y="20"/>
                    </a:lnTo>
                    <a:lnTo>
                      <a:pt x="20" y="20"/>
                    </a:lnTo>
                    <a:lnTo>
                      <a:pt x="21" y="20"/>
                    </a:lnTo>
                    <a:lnTo>
                      <a:pt x="21" y="19"/>
                    </a:lnTo>
                    <a:lnTo>
                      <a:pt x="22" y="19"/>
                    </a:lnTo>
                    <a:lnTo>
                      <a:pt x="23" y="19"/>
                    </a:lnTo>
                    <a:lnTo>
                      <a:pt x="23" y="19"/>
                    </a:lnTo>
                    <a:lnTo>
                      <a:pt x="24" y="19"/>
                    </a:lnTo>
                    <a:lnTo>
                      <a:pt x="25" y="19"/>
                    </a:lnTo>
                    <a:lnTo>
                      <a:pt x="25" y="19"/>
                    </a:lnTo>
                    <a:lnTo>
                      <a:pt x="26" y="19"/>
                    </a:lnTo>
                    <a:lnTo>
                      <a:pt x="28" y="18"/>
                    </a:lnTo>
                    <a:lnTo>
                      <a:pt x="29" y="18"/>
                    </a:lnTo>
                    <a:lnTo>
                      <a:pt x="30" y="18"/>
                    </a:lnTo>
                    <a:lnTo>
                      <a:pt x="31" y="18"/>
                    </a:lnTo>
                    <a:lnTo>
                      <a:pt x="33" y="18"/>
                    </a:lnTo>
                    <a:lnTo>
                      <a:pt x="34" y="18"/>
                    </a:lnTo>
                    <a:lnTo>
                      <a:pt x="34" y="18"/>
                    </a:lnTo>
                    <a:lnTo>
                      <a:pt x="36" y="17"/>
                    </a:lnTo>
                    <a:lnTo>
                      <a:pt x="37" y="17"/>
                    </a:lnTo>
                    <a:lnTo>
                      <a:pt x="37" y="17"/>
                    </a:lnTo>
                    <a:lnTo>
                      <a:pt x="38" y="17"/>
                    </a:lnTo>
                    <a:lnTo>
                      <a:pt x="39" y="17"/>
                    </a:lnTo>
                    <a:lnTo>
                      <a:pt x="40" y="17"/>
                    </a:lnTo>
                    <a:lnTo>
                      <a:pt x="40" y="17"/>
                    </a:lnTo>
                    <a:lnTo>
                      <a:pt x="44" y="17"/>
                    </a:lnTo>
                    <a:lnTo>
                      <a:pt x="45" y="17"/>
                    </a:lnTo>
                    <a:lnTo>
                      <a:pt x="46" y="17"/>
                    </a:lnTo>
                    <a:lnTo>
                      <a:pt x="46" y="17"/>
                    </a:lnTo>
                    <a:lnTo>
                      <a:pt x="48" y="17"/>
                    </a:lnTo>
                    <a:lnTo>
                      <a:pt x="51" y="16"/>
                    </a:lnTo>
                    <a:lnTo>
                      <a:pt x="55" y="16"/>
                    </a:lnTo>
                    <a:lnTo>
                      <a:pt x="56" y="16"/>
                    </a:lnTo>
                    <a:lnTo>
                      <a:pt x="57" y="15"/>
                    </a:lnTo>
                    <a:lnTo>
                      <a:pt x="59" y="15"/>
                    </a:lnTo>
                    <a:lnTo>
                      <a:pt x="61" y="15"/>
                    </a:lnTo>
                    <a:lnTo>
                      <a:pt x="64" y="14"/>
                    </a:lnTo>
                    <a:lnTo>
                      <a:pt x="65" y="14"/>
                    </a:lnTo>
                    <a:lnTo>
                      <a:pt x="67" y="14"/>
                    </a:lnTo>
                    <a:lnTo>
                      <a:pt x="72" y="13"/>
                    </a:lnTo>
                    <a:lnTo>
                      <a:pt x="77" y="13"/>
                    </a:lnTo>
                    <a:lnTo>
                      <a:pt x="88" y="12"/>
                    </a:lnTo>
                    <a:lnTo>
                      <a:pt x="92" y="11"/>
                    </a:lnTo>
                    <a:lnTo>
                      <a:pt x="96" y="11"/>
                    </a:lnTo>
                    <a:lnTo>
                      <a:pt x="98" y="10"/>
                    </a:lnTo>
                    <a:lnTo>
                      <a:pt x="100" y="10"/>
                    </a:lnTo>
                    <a:lnTo>
                      <a:pt x="102" y="10"/>
                    </a:lnTo>
                    <a:lnTo>
                      <a:pt x="106" y="10"/>
                    </a:lnTo>
                    <a:lnTo>
                      <a:pt x="107" y="10"/>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5" name="Freeform 434"/>
              <p:cNvSpPr>
                <a:spLocks/>
              </p:cNvSpPr>
              <p:nvPr/>
            </p:nvSpPr>
            <p:spPr bwMode="auto">
              <a:xfrm>
                <a:off x="4927" y="2154"/>
                <a:ext cx="22" cy="15"/>
              </a:xfrm>
              <a:custGeom>
                <a:avLst/>
                <a:gdLst>
                  <a:gd name="T0" fmla="*/ 0 w 22"/>
                  <a:gd name="T1" fmla="*/ 15 h 15"/>
                  <a:gd name="T2" fmla="*/ 0 w 22"/>
                  <a:gd name="T3" fmla="*/ 14 h 15"/>
                  <a:gd name="T4" fmla="*/ 0 w 22"/>
                  <a:gd name="T5" fmla="*/ 13 h 15"/>
                  <a:gd name="T6" fmla="*/ 0 w 22"/>
                  <a:gd name="T7" fmla="*/ 14 h 15"/>
                  <a:gd name="T8" fmla="*/ 2 w 22"/>
                  <a:gd name="T9" fmla="*/ 14 h 15"/>
                  <a:gd name="T10" fmla="*/ 3 w 22"/>
                  <a:gd name="T11" fmla="*/ 13 h 15"/>
                  <a:gd name="T12" fmla="*/ 4 w 22"/>
                  <a:gd name="T13" fmla="*/ 13 h 15"/>
                  <a:gd name="T14" fmla="*/ 5 w 22"/>
                  <a:gd name="T15" fmla="*/ 12 h 15"/>
                  <a:gd name="T16" fmla="*/ 5 w 22"/>
                  <a:gd name="T17" fmla="*/ 11 h 15"/>
                  <a:gd name="T18" fmla="*/ 6 w 22"/>
                  <a:gd name="T19" fmla="*/ 11 h 15"/>
                  <a:gd name="T20" fmla="*/ 7 w 22"/>
                  <a:gd name="T21" fmla="*/ 11 h 15"/>
                  <a:gd name="T22" fmla="*/ 8 w 22"/>
                  <a:gd name="T23" fmla="*/ 10 h 15"/>
                  <a:gd name="T24" fmla="*/ 9 w 22"/>
                  <a:gd name="T25" fmla="*/ 9 h 15"/>
                  <a:gd name="T26" fmla="*/ 10 w 22"/>
                  <a:gd name="T27" fmla="*/ 9 h 15"/>
                  <a:gd name="T28" fmla="*/ 10 w 22"/>
                  <a:gd name="T29" fmla="*/ 8 h 15"/>
                  <a:gd name="T30" fmla="*/ 10 w 22"/>
                  <a:gd name="T31" fmla="*/ 7 h 15"/>
                  <a:gd name="T32" fmla="*/ 10 w 22"/>
                  <a:gd name="T33" fmla="*/ 7 h 15"/>
                  <a:gd name="T34" fmla="*/ 12 w 22"/>
                  <a:gd name="T35" fmla="*/ 6 h 15"/>
                  <a:gd name="T36" fmla="*/ 13 w 22"/>
                  <a:gd name="T37" fmla="*/ 5 h 15"/>
                  <a:gd name="T38" fmla="*/ 13 w 22"/>
                  <a:gd name="T39" fmla="*/ 4 h 15"/>
                  <a:gd name="T40" fmla="*/ 14 w 22"/>
                  <a:gd name="T41" fmla="*/ 2 h 15"/>
                  <a:gd name="T42" fmla="*/ 12 w 22"/>
                  <a:gd name="T43" fmla="*/ 2 h 15"/>
                  <a:gd name="T44" fmla="*/ 13 w 22"/>
                  <a:gd name="T45" fmla="*/ 1 h 15"/>
                  <a:gd name="T46" fmla="*/ 14 w 22"/>
                  <a:gd name="T47" fmla="*/ 0 h 15"/>
                  <a:gd name="T48" fmla="*/ 16 w 22"/>
                  <a:gd name="T49" fmla="*/ 1 h 15"/>
                  <a:gd name="T50" fmla="*/ 17 w 22"/>
                  <a:gd name="T51" fmla="*/ 2 h 15"/>
                  <a:gd name="T52" fmla="*/ 19 w 22"/>
                  <a:gd name="T53" fmla="*/ 2 h 15"/>
                  <a:gd name="T54" fmla="*/ 20 w 22"/>
                  <a:gd name="T55" fmla="*/ 1 h 15"/>
                  <a:gd name="T56" fmla="*/ 22 w 22"/>
                  <a:gd name="T57" fmla="*/ 2 h 15"/>
                  <a:gd name="T58" fmla="*/ 22 w 22"/>
                  <a:gd name="T59" fmla="*/ 2 h 15"/>
                  <a:gd name="T60" fmla="*/ 22 w 22"/>
                  <a:gd name="T61" fmla="*/ 4 h 15"/>
                  <a:gd name="T62" fmla="*/ 22 w 22"/>
                  <a:gd name="T63" fmla="*/ 5 h 15"/>
                  <a:gd name="T64" fmla="*/ 22 w 22"/>
                  <a:gd name="T65" fmla="*/ 7 h 15"/>
                  <a:gd name="T66" fmla="*/ 21 w 22"/>
                  <a:gd name="T67" fmla="*/ 7 h 15"/>
                  <a:gd name="T68" fmla="*/ 20 w 22"/>
                  <a:gd name="T69" fmla="*/ 8 h 15"/>
                  <a:gd name="T70" fmla="*/ 17 w 22"/>
                  <a:gd name="T71" fmla="*/ 8 h 15"/>
                  <a:gd name="T72" fmla="*/ 15 w 22"/>
                  <a:gd name="T73" fmla="*/ 9 h 15"/>
                  <a:gd name="T74" fmla="*/ 13 w 22"/>
                  <a:gd name="T75" fmla="*/ 9 h 15"/>
                  <a:gd name="T76" fmla="*/ 13 w 22"/>
                  <a:gd name="T77" fmla="*/ 10 h 15"/>
                  <a:gd name="T78" fmla="*/ 11 w 22"/>
                  <a:gd name="T79" fmla="*/ 10 h 15"/>
                  <a:gd name="T80" fmla="*/ 10 w 22"/>
                  <a:gd name="T81" fmla="*/ 11 h 15"/>
                  <a:gd name="T82" fmla="*/ 10 w 22"/>
                  <a:gd name="T83" fmla="*/ 12 h 15"/>
                  <a:gd name="T84" fmla="*/ 9 w 22"/>
                  <a:gd name="T85" fmla="*/ 12 h 15"/>
                  <a:gd name="T86" fmla="*/ 7 w 22"/>
                  <a:gd name="T87" fmla="*/ 13 h 15"/>
                  <a:gd name="T88" fmla="*/ 6 w 22"/>
                  <a:gd name="T89" fmla="*/ 14 h 15"/>
                  <a:gd name="T90" fmla="*/ 5 w 22"/>
                  <a:gd name="T91" fmla="*/ 15 h 15"/>
                  <a:gd name="T92" fmla="*/ 4 w 22"/>
                  <a:gd name="T93" fmla="*/ 15 h 15"/>
                  <a:gd name="T94" fmla="*/ 2 w 22"/>
                  <a:gd name="T95" fmla="*/ 15 h 15"/>
                  <a:gd name="T96" fmla="*/ 1 w 22"/>
                  <a:gd name="T97" fmla="*/ 15 h 15"/>
                  <a:gd name="T98" fmla="*/ 0 w 22"/>
                  <a:gd name="T99" fmla="*/ 15 h 15"/>
                  <a:gd name="T100" fmla="*/ 0 w 22"/>
                  <a:gd name="T10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 h="15">
                    <a:moveTo>
                      <a:pt x="0" y="15"/>
                    </a:moveTo>
                    <a:lnTo>
                      <a:pt x="0" y="15"/>
                    </a:lnTo>
                    <a:lnTo>
                      <a:pt x="0" y="15"/>
                    </a:lnTo>
                    <a:lnTo>
                      <a:pt x="0" y="14"/>
                    </a:lnTo>
                    <a:lnTo>
                      <a:pt x="0" y="13"/>
                    </a:lnTo>
                    <a:lnTo>
                      <a:pt x="0" y="13"/>
                    </a:lnTo>
                    <a:lnTo>
                      <a:pt x="0" y="13"/>
                    </a:lnTo>
                    <a:lnTo>
                      <a:pt x="0" y="14"/>
                    </a:lnTo>
                    <a:lnTo>
                      <a:pt x="1" y="14"/>
                    </a:lnTo>
                    <a:lnTo>
                      <a:pt x="2" y="14"/>
                    </a:lnTo>
                    <a:lnTo>
                      <a:pt x="3" y="14"/>
                    </a:lnTo>
                    <a:lnTo>
                      <a:pt x="3" y="13"/>
                    </a:lnTo>
                    <a:lnTo>
                      <a:pt x="4" y="13"/>
                    </a:lnTo>
                    <a:lnTo>
                      <a:pt x="4" y="13"/>
                    </a:lnTo>
                    <a:lnTo>
                      <a:pt x="5" y="13"/>
                    </a:lnTo>
                    <a:lnTo>
                      <a:pt x="5" y="12"/>
                    </a:lnTo>
                    <a:lnTo>
                      <a:pt x="5" y="12"/>
                    </a:lnTo>
                    <a:lnTo>
                      <a:pt x="5" y="11"/>
                    </a:lnTo>
                    <a:lnTo>
                      <a:pt x="6" y="12"/>
                    </a:lnTo>
                    <a:lnTo>
                      <a:pt x="6" y="11"/>
                    </a:lnTo>
                    <a:lnTo>
                      <a:pt x="7" y="11"/>
                    </a:lnTo>
                    <a:lnTo>
                      <a:pt x="7" y="11"/>
                    </a:lnTo>
                    <a:lnTo>
                      <a:pt x="8" y="11"/>
                    </a:lnTo>
                    <a:lnTo>
                      <a:pt x="8" y="10"/>
                    </a:lnTo>
                    <a:lnTo>
                      <a:pt x="8" y="9"/>
                    </a:lnTo>
                    <a:lnTo>
                      <a:pt x="9" y="9"/>
                    </a:lnTo>
                    <a:lnTo>
                      <a:pt x="10" y="9"/>
                    </a:lnTo>
                    <a:lnTo>
                      <a:pt x="10" y="9"/>
                    </a:lnTo>
                    <a:lnTo>
                      <a:pt x="10" y="8"/>
                    </a:lnTo>
                    <a:lnTo>
                      <a:pt x="10" y="8"/>
                    </a:lnTo>
                    <a:lnTo>
                      <a:pt x="10" y="7"/>
                    </a:lnTo>
                    <a:lnTo>
                      <a:pt x="10" y="7"/>
                    </a:lnTo>
                    <a:lnTo>
                      <a:pt x="10" y="7"/>
                    </a:lnTo>
                    <a:lnTo>
                      <a:pt x="10" y="7"/>
                    </a:lnTo>
                    <a:lnTo>
                      <a:pt x="11" y="6"/>
                    </a:lnTo>
                    <a:lnTo>
                      <a:pt x="12" y="6"/>
                    </a:lnTo>
                    <a:lnTo>
                      <a:pt x="12" y="5"/>
                    </a:lnTo>
                    <a:lnTo>
                      <a:pt x="13" y="5"/>
                    </a:lnTo>
                    <a:lnTo>
                      <a:pt x="13" y="5"/>
                    </a:lnTo>
                    <a:lnTo>
                      <a:pt x="13" y="4"/>
                    </a:lnTo>
                    <a:lnTo>
                      <a:pt x="13" y="3"/>
                    </a:lnTo>
                    <a:lnTo>
                      <a:pt x="14" y="2"/>
                    </a:lnTo>
                    <a:lnTo>
                      <a:pt x="13" y="2"/>
                    </a:lnTo>
                    <a:lnTo>
                      <a:pt x="12" y="2"/>
                    </a:lnTo>
                    <a:lnTo>
                      <a:pt x="12" y="1"/>
                    </a:lnTo>
                    <a:lnTo>
                      <a:pt x="13" y="1"/>
                    </a:lnTo>
                    <a:lnTo>
                      <a:pt x="13" y="0"/>
                    </a:lnTo>
                    <a:lnTo>
                      <a:pt x="14" y="0"/>
                    </a:lnTo>
                    <a:lnTo>
                      <a:pt x="15" y="1"/>
                    </a:lnTo>
                    <a:lnTo>
                      <a:pt x="16" y="1"/>
                    </a:lnTo>
                    <a:lnTo>
                      <a:pt x="17" y="2"/>
                    </a:lnTo>
                    <a:lnTo>
                      <a:pt x="17" y="2"/>
                    </a:lnTo>
                    <a:lnTo>
                      <a:pt x="18" y="2"/>
                    </a:lnTo>
                    <a:lnTo>
                      <a:pt x="19" y="2"/>
                    </a:lnTo>
                    <a:lnTo>
                      <a:pt x="20" y="2"/>
                    </a:lnTo>
                    <a:lnTo>
                      <a:pt x="20" y="1"/>
                    </a:lnTo>
                    <a:lnTo>
                      <a:pt x="21" y="2"/>
                    </a:lnTo>
                    <a:lnTo>
                      <a:pt x="22" y="2"/>
                    </a:lnTo>
                    <a:lnTo>
                      <a:pt x="22" y="2"/>
                    </a:lnTo>
                    <a:lnTo>
                      <a:pt x="22" y="2"/>
                    </a:lnTo>
                    <a:lnTo>
                      <a:pt x="22" y="3"/>
                    </a:lnTo>
                    <a:lnTo>
                      <a:pt x="22" y="4"/>
                    </a:lnTo>
                    <a:lnTo>
                      <a:pt x="21" y="5"/>
                    </a:lnTo>
                    <a:lnTo>
                      <a:pt x="22" y="5"/>
                    </a:lnTo>
                    <a:lnTo>
                      <a:pt x="22" y="6"/>
                    </a:lnTo>
                    <a:lnTo>
                      <a:pt x="22" y="7"/>
                    </a:lnTo>
                    <a:lnTo>
                      <a:pt x="22" y="7"/>
                    </a:lnTo>
                    <a:lnTo>
                      <a:pt x="21" y="7"/>
                    </a:lnTo>
                    <a:lnTo>
                      <a:pt x="20" y="8"/>
                    </a:lnTo>
                    <a:lnTo>
                      <a:pt x="20" y="8"/>
                    </a:lnTo>
                    <a:lnTo>
                      <a:pt x="18" y="9"/>
                    </a:lnTo>
                    <a:lnTo>
                      <a:pt x="17" y="8"/>
                    </a:lnTo>
                    <a:lnTo>
                      <a:pt x="16" y="8"/>
                    </a:lnTo>
                    <a:lnTo>
                      <a:pt x="15" y="9"/>
                    </a:lnTo>
                    <a:lnTo>
                      <a:pt x="14" y="9"/>
                    </a:lnTo>
                    <a:lnTo>
                      <a:pt x="13" y="9"/>
                    </a:lnTo>
                    <a:lnTo>
                      <a:pt x="13" y="9"/>
                    </a:lnTo>
                    <a:lnTo>
                      <a:pt x="13" y="10"/>
                    </a:lnTo>
                    <a:lnTo>
                      <a:pt x="12" y="10"/>
                    </a:lnTo>
                    <a:lnTo>
                      <a:pt x="11" y="10"/>
                    </a:lnTo>
                    <a:lnTo>
                      <a:pt x="11" y="11"/>
                    </a:lnTo>
                    <a:lnTo>
                      <a:pt x="10" y="11"/>
                    </a:lnTo>
                    <a:lnTo>
                      <a:pt x="10" y="12"/>
                    </a:lnTo>
                    <a:lnTo>
                      <a:pt x="10" y="12"/>
                    </a:lnTo>
                    <a:lnTo>
                      <a:pt x="10" y="12"/>
                    </a:lnTo>
                    <a:lnTo>
                      <a:pt x="9" y="12"/>
                    </a:lnTo>
                    <a:lnTo>
                      <a:pt x="8" y="13"/>
                    </a:lnTo>
                    <a:lnTo>
                      <a:pt x="7" y="13"/>
                    </a:lnTo>
                    <a:lnTo>
                      <a:pt x="7" y="13"/>
                    </a:lnTo>
                    <a:lnTo>
                      <a:pt x="6" y="14"/>
                    </a:lnTo>
                    <a:lnTo>
                      <a:pt x="6" y="15"/>
                    </a:lnTo>
                    <a:lnTo>
                      <a:pt x="5" y="15"/>
                    </a:lnTo>
                    <a:lnTo>
                      <a:pt x="5" y="15"/>
                    </a:lnTo>
                    <a:lnTo>
                      <a:pt x="4" y="15"/>
                    </a:lnTo>
                    <a:lnTo>
                      <a:pt x="3" y="15"/>
                    </a:lnTo>
                    <a:lnTo>
                      <a:pt x="2" y="15"/>
                    </a:lnTo>
                    <a:lnTo>
                      <a:pt x="1" y="15"/>
                    </a:lnTo>
                    <a:lnTo>
                      <a:pt x="1" y="15"/>
                    </a:lnTo>
                    <a:lnTo>
                      <a:pt x="1" y="15"/>
                    </a:lnTo>
                    <a:lnTo>
                      <a:pt x="0" y="15"/>
                    </a:lnTo>
                    <a:lnTo>
                      <a:pt x="0" y="15"/>
                    </a:lnTo>
                    <a:lnTo>
                      <a:pt x="0" y="1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 name="Freeform 435"/>
              <p:cNvSpPr>
                <a:spLocks/>
              </p:cNvSpPr>
              <p:nvPr/>
            </p:nvSpPr>
            <p:spPr bwMode="auto">
              <a:xfrm>
                <a:off x="4927" y="2154"/>
                <a:ext cx="22" cy="15"/>
              </a:xfrm>
              <a:custGeom>
                <a:avLst/>
                <a:gdLst>
                  <a:gd name="T0" fmla="*/ 0 w 22"/>
                  <a:gd name="T1" fmla="*/ 15 h 15"/>
                  <a:gd name="T2" fmla="*/ 0 w 22"/>
                  <a:gd name="T3" fmla="*/ 14 h 15"/>
                  <a:gd name="T4" fmla="*/ 0 w 22"/>
                  <a:gd name="T5" fmla="*/ 13 h 15"/>
                  <a:gd name="T6" fmla="*/ 0 w 22"/>
                  <a:gd name="T7" fmla="*/ 14 h 15"/>
                  <a:gd name="T8" fmla="*/ 2 w 22"/>
                  <a:gd name="T9" fmla="*/ 14 h 15"/>
                  <a:gd name="T10" fmla="*/ 3 w 22"/>
                  <a:gd name="T11" fmla="*/ 13 h 15"/>
                  <a:gd name="T12" fmla="*/ 4 w 22"/>
                  <a:gd name="T13" fmla="*/ 13 h 15"/>
                  <a:gd name="T14" fmla="*/ 5 w 22"/>
                  <a:gd name="T15" fmla="*/ 12 h 15"/>
                  <a:gd name="T16" fmla="*/ 5 w 22"/>
                  <a:gd name="T17" fmla="*/ 11 h 15"/>
                  <a:gd name="T18" fmla="*/ 6 w 22"/>
                  <a:gd name="T19" fmla="*/ 11 h 15"/>
                  <a:gd name="T20" fmla="*/ 7 w 22"/>
                  <a:gd name="T21" fmla="*/ 11 h 15"/>
                  <a:gd name="T22" fmla="*/ 8 w 22"/>
                  <a:gd name="T23" fmla="*/ 10 h 15"/>
                  <a:gd name="T24" fmla="*/ 9 w 22"/>
                  <a:gd name="T25" fmla="*/ 9 h 15"/>
                  <a:gd name="T26" fmla="*/ 10 w 22"/>
                  <a:gd name="T27" fmla="*/ 9 h 15"/>
                  <a:gd name="T28" fmla="*/ 10 w 22"/>
                  <a:gd name="T29" fmla="*/ 8 h 15"/>
                  <a:gd name="T30" fmla="*/ 10 w 22"/>
                  <a:gd name="T31" fmla="*/ 7 h 15"/>
                  <a:gd name="T32" fmla="*/ 10 w 22"/>
                  <a:gd name="T33" fmla="*/ 7 h 15"/>
                  <a:gd name="T34" fmla="*/ 12 w 22"/>
                  <a:gd name="T35" fmla="*/ 6 h 15"/>
                  <a:gd name="T36" fmla="*/ 13 w 22"/>
                  <a:gd name="T37" fmla="*/ 5 h 15"/>
                  <a:gd name="T38" fmla="*/ 13 w 22"/>
                  <a:gd name="T39" fmla="*/ 4 h 15"/>
                  <a:gd name="T40" fmla="*/ 14 w 22"/>
                  <a:gd name="T41" fmla="*/ 2 h 15"/>
                  <a:gd name="T42" fmla="*/ 12 w 22"/>
                  <a:gd name="T43" fmla="*/ 2 h 15"/>
                  <a:gd name="T44" fmla="*/ 13 w 22"/>
                  <a:gd name="T45" fmla="*/ 1 h 15"/>
                  <a:gd name="T46" fmla="*/ 14 w 22"/>
                  <a:gd name="T47" fmla="*/ 0 h 15"/>
                  <a:gd name="T48" fmla="*/ 16 w 22"/>
                  <a:gd name="T49" fmla="*/ 1 h 15"/>
                  <a:gd name="T50" fmla="*/ 17 w 22"/>
                  <a:gd name="T51" fmla="*/ 2 h 15"/>
                  <a:gd name="T52" fmla="*/ 19 w 22"/>
                  <a:gd name="T53" fmla="*/ 2 h 15"/>
                  <a:gd name="T54" fmla="*/ 20 w 22"/>
                  <a:gd name="T55" fmla="*/ 1 h 15"/>
                  <a:gd name="T56" fmla="*/ 22 w 22"/>
                  <a:gd name="T57" fmla="*/ 2 h 15"/>
                  <a:gd name="T58" fmla="*/ 22 w 22"/>
                  <a:gd name="T59" fmla="*/ 2 h 15"/>
                  <a:gd name="T60" fmla="*/ 22 w 22"/>
                  <a:gd name="T61" fmla="*/ 4 h 15"/>
                  <a:gd name="T62" fmla="*/ 22 w 22"/>
                  <a:gd name="T63" fmla="*/ 5 h 15"/>
                  <a:gd name="T64" fmla="*/ 22 w 22"/>
                  <a:gd name="T65" fmla="*/ 7 h 15"/>
                  <a:gd name="T66" fmla="*/ 21 w 22"/>
                  <a:gd name="T67" fmla="*/ 7 h 15"/>
                  <a:gd name="T68" fmla="*/ 20 w 22"/>
                  <a:gd name="T69" fmla="*/ 8 h 15"/>
                  <a:gd name="T70" fmla="*/ 17 w 22"/>
                  <a:gd name="T71" fmla="*/ 8 h 15"/>
                  <a:gd name="T72" fmla="*/ 15 w 22"/>
                  <a:gd name="T73" fmla="*/ 9 h 15"/>
                  <a:gd name="T74" fmla="*/ 13 w 22"/>
                  <a:gd name="T75" fmla="*/ 9 h 15"/>
                  <a:gd name="T76" fmla="*/ 13 w 22"/>
                  <a:gd name="T77" fmla="*/ 10 h 15"/>
                  <a:gd name="T78" fmla="*/ 11 w 22"/>
                  <a:gd name="T79" fmla="*/ 10 h 15"/>
                  <a:gd name="T80" fmla="*/ 10 w 22"/>
                  <a:gd name="T81" fmla="*/ 11 h 15"/>
                  <a:gd name="T82" fmla="*/ 10 w 22"/>
                  <a:gd name="T83" fmla="*/ 12 h 15"/>
                  <a:gd name="T84" fmla="*/ 9 w 22"/>
                  <a:gd name="T85" fmla="*/ 12 h 15"/>
                  <a:gd name="T86" fmla="*/ 7 w 22"/>
                  <a:gd name="T87" fmla="*/ 13 h 15"/>
                  <a:gd name="T88" fmla="*/ 6 w 22"/>
                  <a:gd name="T89" fmla="*/ 14 h 15"/>
                  <a:gd name="T90" fmla="*/ 5 w 22"/>
                  <a:gd name="T91" fmla="*/ 15 h 15"/>
                  <a:gd name="T92" fmla="*/ 4 w 22"/>
                  <a:gd name="T93" fmla="*/ 15 h 15"/>
                  <a:gd name="T94" fmla="*/ 2 w 22"/>
                  <a:gd name="T95" fmla="*/ 15 h 15"/>
                  <a:gd name="T96" fmla="*/ 1 w 22"/>
                  <a:gd name="T97" fmla="*/ 15 h 15"/>
                  <a:gd name="T98" fmla="*/ 0 w 22"/>
                  <a:gd name="T99" fmla="*/ 15 h 15"/>
                  <a:gd name="T100" fmla="*/ 0 w 22"/>
                  <a:gd name="T10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 h="15">
                    <a:moveTo>
                      <a:pt x="0" y="15"/>
                    </a:moveTo>
                    <a:lnTo>
                      <a:pt x="0" y="15"/>
                    </a:lnTo>
                    <a:lnTo>
                      <a:pt x="0" y="15"/>
                    </a:lnTo>
                    <a:lnTo>
                      <a:pt x="0" y="14"/>
                    </a:lnTo>
                    <a:lnTo>
                      <a:pt x="0" y="13"/>
                    </a:lnTo>
                    <a:lnTo>
                      <a:pt x="0" y="13"/>
                    </a:lnTo>
                    <a:lnTo>
                      <a:pt x="0" y="13"/>
                    </a:lnTo>
                    <a:lnTo>
                      <a:pt x="0" y="14"/>
                    </a:lnTo>
                    <a:lnTo>
                      <a:pt x="1" y="14"/>
                    </a:lnTo>
                    <a:lnTo>
                      <a:pt x="2" y="14"/>
                    </a:lnTo>
                    <a:lnTo>
                      <a:pt x="3" y="14"/>
                    </a:lnTo>
                    <a:lnTo>
                      <a:pt x="3" y="13"/>
                    </a:lnTo>
                    <a:lnTo>
                      <a:pt x="4" y="13"/>
                    </a:lnTo>
                    <a:lnTo>
                      <a:pt x="4" y="13"/>
                    </a:lnTo>
                    <a:lnTo>
                      <a:pt x="5" y="13"/>
                    </a:lnTo>
                    <a:lnTo>
                      <a:pt x="5" y="12"/>
                    </a:lnTo>
                    <a:lnTo>
                      <a:pt x="5" y="12"/>
                    </a:lnTo>
                    <a:lnTo>
                      <a:pt x="5" y="11"/>
                    </a:lnTo>
                    <a:lnTo>
                      <a:pt x="6" y="12"/>
                    </a:lnTo>
                    <a:lnTo>
                      <a:pt x="6" y="11"/>
                    </a:lnTo>
                    <a:lnTo>
                      <a:pt x="7" y="11"/>
                    </a:lnTo>
                    <a:lnTo>
                      <a:pt x="7" y="11"/>
                    </a:lnTo>
                    <a:lnTo>
                      <a:pt x="8" y="11"/>
                    </a:lnTo>
                    <a:lnTo>
                      <a:pt x="8" y="10"/>
                    </a:lnTo>
                    <a:lnTo>
                      <a:pt x="8" y="9"/>
                    </a:lnTo>
                    <a:lnTo>
                      <a:pt x="9" y="9"/>
                    </a:lnTo>
                    <a:lnTo>
                      <a:pt x="10" y="9"/>
                    </a:lnTo>
                    <a:lnTo>
                      <a:pt x="10" y="9"/>
                    </a:lnTo>
                    <a:lnTo>
                      <a:pt x="10" y="8"/>
                    </a:lnTo>
                    <a:lnTo>
                      <a:pt x="10" y="8"/>
                    </a:lnTo>
                    <a:lnTo>
                      <a:pt x="10" y="7"/>
                    </a:lnTo>
                    <a:lnTo>
                      <a:pt x="10" y="7"/>
                    </a:lnTo>
                    <a:lnTo>
                      <a:pt x="10" y="7"/>
                    </a:lnTo>
                    <a:lnTo>
                      <a:pt x="10" y="7"/>
                    </a:lnTo>
                    <a:lnTo>
                      <a:pt x="11" y="6"/>
                    </a:lnTo>
                    <a:lnTo>
                      <a:pt x="12" y="6"/>
                    </a:lnTo>
                    <a:lnTo>
                      <a:pt x="12" y="5"/>
                    </a:lnTo>
                    <a:lnTo>
                      <a:pt x="13" y="5"/>
                    </a:lnTo>
                    <a:lnTo>
                      <a:pt x="13" y="5"/>
                    </a:lnTo>
                    <a:lnTo>
                      <a:pt x="13" y="4"/>
                    </a:lnTo>
                    <a:lnTo>
                      <a:pt x="13" y="3"/>
                    </a:lnTo>
                    <a:lnTo>
                      <a:pt x="14" y="2"/>
                    </a:lnTo>
                    <a:lnTo>
                      <a:pt x="13" y="2"/>
                    </a:lnTo>
                    <a:lnTo>
                      <a:pt x="12" y="2"/>
                    </a:lnTo>
                    <a:lnTo>
                      <a:pt x="12" y="1"/>
                    </a:lnTo>
                    <a:lnTo>
                      <a:pt x="13" y="1"/>
                    </a:lnTo>
                    <a:lnTo>
                      <a:pt x="13" y="0"/>
                    </a:lnTo>
                    <a:lnTo>
                      <a:pt x="14" y="0"/>
                    </a:lnTo>
                    <a:lnTo>
                      <a:pt x="15" y="1"/>
                    </a:lnTo>
                    <a:lnTo>
                      <a:pt x="16" y="1"/>
                    </a:lnTo>
                    <a:lnTo>
                      <a:pt x="17" y="2"/>
                    </a:lnTo>
                    <a:lnTo>
                      <a:pt x="17" y="2"/>
                    </a:lnTo>
                    <a:lnTo>
                      <a:pt x="18" y="2"/>
                    </a:lnTo>
                    <a:lnTo>
                      <a:pt x="19" y="2"/>
                    </a:lnTo>
                    <a:lnTo>
                      <a:pt x="20" y="2"/>
                    </a:lnTo>
                    <a:lnTo>
                      <a:pt x="20" y="1"/>
                    </a:lnTo>
                    <a:lnTo>
                      <a:pt x="21" y="2"/>
                    </a:lnTo>
                    <a:lnTo>
                      <a:pt x="22" y="2"/>
                    </a:lnTo>
                    <a:lnTo>
                      <a:pt x="22" y="2"/>
                    </a:lnTo>
                    <a:lnTo>
                      <a:pt x="22" y="2"/>
                    </a:lnTo>
                    <a:lnTo>
                      <a:pt x="22" y="3"/>
                    </a:lnTo>
                    <a:lnTo>
                      <a:pt x="22" y="4"/>
                    </a:lnTo>
                    <a:lnTo>
                      <a:pt x="21" y="5"/>
                    </a:lnTo>
                    <a:lnTo>
                      <a:pt x="22" y="5"/>
                    </a:lnTo>
                    <a:lnTo>
                      <a:pt x="22" y="6"/>
                    </a:lnTo>
                    <a:lnTo>
                      <a:pt x="22" y="7"/>
                    </a:lnTo>
                    <a:lnTo>
                      <a:pt x="22" y="7"/>
                    </a:lnTo>
                    <a:lnTo>
                      <a:pt x="21" y="7"/>
                    </a:lnTo>
                    <a:lnTo>
                      <a:pt x="20" y="8"/>
                    </a:lnTo>
                    <a:lnTo>
                      <a:pt x="20" y="8"/>
                    </a:lnTo>
                    <a:lnTo>
                      <a:pt x="18" y="9"/>
                    </a:lnTo>
                    <a:lnTo>
                      <a:pt x="17" y="8"/>
                    </a:lnTo>
                    <a:lnTo>
                      <a:pt x="16" y="8"/>
                    </a:lnTo>
                    <a:lnTo>
                      <a:pt x="15" y="9"/>
                    </a:lnTo>
                    <a:lnTo>
                      <a:pt x="14" y="9"/>
                    </a:lnTo>
                    <a:lnTo>
                      <a:pt x="13" y="9"/>
                    </a:lnTo>
                    <a:lnTo>
                      <a:pt x="13" y="9"/>
                    </a:lnTo>
                    <a:lnTo>
                      <a:pt x="13" y="10"/>
                    </a:lnTo>
                    <a:lnTo>
                      <a:pt x="12" y="10"/>
                    </a:lnTo>
                    <a:lnTo>
                      <a:pt x="11" y="10"/>
                    </a:lnTo>
                    <a:lnTo>
                      <a:pt x="11" y="11"/>
                    </a:lnTo>
                    <a:lnTo>
                      <a:pt x="10" y="11"/>
                    </a:lnTo>
                    <a:lnTo>
                      <a:pt x="10" y="12"/>
                    </a:lnTo>
                    <a:lnTo>
                      <a:pt x="10" y="12"/>
                    </a:lnTo>
                    <a:lnTo>
                      <a:pt x="10" y="12"/>
                    </a:lnTo>
                    <a:lnTo>
                      <a:pt x="9" y="12"/>
                    </a:lnTo>
                    <a:lnTo>
                      <a:pt x="8" y="13"/>
                    </a:lnTo>
                    <a:lnTo>
                      <a:pt x="7" y="13"/>
                    </a:lnTo>
                    <a:lnTo>
                      <a:pt x="7" y="13"/>
                    </a:lnTo>
                    <a:lnTo>
                      <a:pt x="6" y="14"/>
                    </a:lnTo>
                    <a:lnTo>
                      <a:pt x="6" y="15"/>
                    </a:lnTo>
                    <a:lnTo>
                      <a:pt x="5" y="15"/>
                    </a:lnTo>
                    <a:lnTo>
                      <a:pt x="5" y="15"/>
                    </a:lnTo>
                    <a:lnTo>
                      <a:pt x="4" y="15"/>
                    </a:lnTo>
                    <a:lnTo>
                      <a:pt x="3" y="15"/>
                    </a:lnTo>
                    <a:lnTo>
                      <a:pt x="2" y="15"/>
                    </a:lnTo>
                    <a:lnTo>
                      <a:pt x="1" y="15"/>
                    </a:lnTo>
                    <a:lnTo>
                      <a:pt x="1" y="15"/>
                    </a:lnTo>
                    <a:lnTo>
                      <a:pt x="1" y="15"/>
                    </a:lnTo>
                    <a:lnTo>
                      <a:pt x="0" y="15"/>
                    </a:lnTo>
                    <a:lnTo>
                      <a:pt x="0" y="15"/>
                    </a:lnTo>
                    <a:lnTo>
                      <a:pt x="0" y="1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7" name="Freeform 436"/>
              <p:cNvSpPr>
                <a:spLocks/>
              </p:cNvSpPr>
              <p:nvPr/>
            </p:nvSpPr>
            <p:spPr bwMode="auto">
              <a:xfrm>
                <a:off x="4956" y="2151"/>
                <a:ext cx="10" cy="7"/>
              </a:xfrm>
              <a:custGeom>
                <a:avLst/>
                <a:gdLst>
                  <a:gd name="T0" fmla="*/ 0 w 10"/>
                  <a:gd name="T1" fmla="*/ 5 h 7"/>
                  <a:gd name="T2" fmla="*/ 1 w 10"/>
                  <a:gd name="T3" fmla="*/ 5 h 7"/>
                  <a:gd name="T4" fmla="*/ 2 w 10"/>
                  <a:gd name="T5" fmla="*/ 5 h 7"/>
                  <a:gd name="T6" fmla="*/ 2 w 10"/>
                  <a:gd name="T7" fmla="*/ 5 h 7"/>
                  <a:gd name="T8" fmla="*/ 3 w 10"/>
                  <a:gd name="T9" fmla="*/ 5 h 7"/>
                  <a:gd name="T10" fmla="*/ 3 w 10"/>
                  <a:gd name="T11" fmla="*/ 4 h 7"/>
                  <a:gd name="T12" fmla="*/ 3 w 10"/>
                  <a:gd name="T13" fmla="*/ 5 h 7"/>
                  <a:gd name="T14" fmla="*/ 3 w 10"/>
                  <a:gd name="T15" fmla="*/ 4 h 7"/>
                  <a:gd name="T16" fmla="*/ 3 w 10"/>
                  <a:gd name="T17" fmla="*/ 4 h 7"/>
                  <a:gd name="T18" fmla="*/ 3 w 10"/>
                  <a:gd name="T19" fmla="*/ 3 h 7"/>
                  <a:gd name="T20" fmla="*/ 4 w 10"/>
                  <a:gd name="T21" fmla="*/ 3 h 7"/>
                  <a:gd name="T22" fmla="*/ 5 w 10"/>
                  <a:gd name="T23" fmla="*/ 3 h 7"/>
                  <a:gd name="T24" fmla="*/ 6 w 10"/>
                  <a:gd name="T25" fmla="*/ 3 h 7"/>
                  <a:gd name="T26" fmla="*/ 6 w 10"/>
                  <a:gd name="T27" fmla="*/ 2 h 7"/>
                  <a:gd name="T28" fmla="*/ 6 w 10"/>
                  <a:gd name="T29" fmla="*/ 2 h 7"/>
                  <a:gd name="T30" fmla="*/ 6 w 10"/>
                  <a:gd name="T31" fmla="*/ 2 h 7"/>
                  <a:gd name="T32" fmla="*/ 7 w 10"/>
                  <a:gd name="T33" fmla="*/ 2 h 7"/>
                  <a:gd name="T34" fmla="*/ 8 w 10"/>
                  <a:gd name="T35" fmla="*/ 2 h 7"/>
                  <a:gd name="T36" fmla="*/ 8 w 10"/>
                  <a:gd name="T37" fmla="*/ 2 h 7"/>
                  <a:gd name="T38" fmla="*/ 9 w 10"/>
                  <a:gd name="T39" fmla="*/ 2 h 7"/>
                  <a:gd name="T40" fmla="*/ 9 w 10"/>
                  <a:gd name="T41" fmla="*/ 1 h 7"/>
                  <a:gd name="T42" fmla="*/ 9 w 10"/>
                  <a:gd name="T43" fmla="*/ 0 h 7"/>
                  <a:gd name="T44" fmla="*/ 9 w 10"/>
                  <a:gd name="T45" fmla="*/ 1 h 7"/>
                  <a:gd name="T46" fmla="*/ 10 w 10"/>
                  <a:gd name="T47" fmla="*/ 0 h 7"/>
                  <a:gd name="T48" fmla="*/ 10 w 10"/>
                  <a:gd name="T49" fmla="*/ 1 h 7"/>
                  <a:gd name="T50" fmla="*/ 9 w 10"/>
                  <a:gd name="T51" fmla="*/ 2 h 7"/>
                  <a:gd name="T52" fmla="*/ 9 w 10"/>
                  <a:gd name="T53" fmla="*/ 2 h 7"/>
                  <a:gd name="T54" fmla="*/ 9 w 10"/>
                  <a:gd name="T55" fmla="*/ 2 h 7"/>
                  <a:gd name="T56" fmla="*/ 7 w 10"/>
                  <a:gd name="T57" fmla="*/ 2 h 7"/>
                  <a:gd name="T58" fmla="*/ 6 w 10"/>
                  <a:gd name="T59" fmla="*/ 2 h 7"/>
                  <a:gd name="T60" fmla="*/ 6 w 10"/>
                  <a:gd name="T61" fmla="*/ 3 h 7"/>
                  <a:gd name="T62" fmla="*/ 6 w 10"/>
                  <a:gd name="T63" fmla="*/ 4 h 7"/>
                  <a:gd name="T64" fmla="*/ 5 w 10"/>
                  <a:gd name="T65" fmla="*/ 4 h 7"/>
                  <a:gd name="T66" fmla="*/ 3 w 10"/>
                  <a:gd name="T67" fmla="*/ 6 h 7"/>
                  <a:gd name="T68" fmla="*/ 2 w 10"/>
                  <a:gd name="T69" fmla="*/ 7 h 7"/>
                  <a:gd name="T70" fmla="*/ 1 w 10"/>
                  <a:gd name="T71" fmla="*/ 6 h 7"/>
                  <a:gd name="T72" fmla="*/ 0 w 10"/>
                  <a:gd name="T7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7">
                    <a:moveTo>
                      <a:pt x="0" y="5"/>
                    </a:moveTo>
                    <a:lnTo>
                      <a:pt x="1" y="5"/>
                    </a:lnTo>
                    <a:lnTo>
                      <a:pt x="2" y="5"/>
                    </a:lnTo>
                    <a:lnTo>
                      <a:pt x="2" y="5"/>
                    </a:lnTo>
                    <a:lnTo>
                      <a:pt x="3" y="5"/>
                    </a:lnTo>
                    <a:lnTo>
                      <a:pt x="3" y="4"/>
                    </a:lnTo>
                    <a:lnTo>
                      <a:pt x="3" y="5"/>
                    </a:lnTo>
                    <a:lnTo>
                      <a:pt x="3" y="4"/>
                    </a:lnTo>
                    <a:lnTo>
                      <a:pt x="3" y="4"/>
                    </a:lnTo>
                    <a:lnTo>
                      <a:pt x="3" y="3"/>
                    </a:lnTo>
                    <a:lnTo>
                      <a:pt x="4" y="3"/>
                    </a:lnTo>
                    <a:lnTo>
                      <a:pt x="5" y="3"/>
                    </a:lnTo>
                    <a:lnTo>
                      <a:pt x="6" y="3"/>
                    </a:lnTo>
                    <a:lnTo>
                      <a:pt x="6" y="2"/>
                    </a:lnTo>
                    <a:lnTo>
                      <a:pt x="6" y="2"/>
                    </a:lnTo>
                    <a:lnTo>
                      <a:pt x="6" y="2"/>
                    </a:lnTo>
                    <a:lnTo>
                      <a:pt x="7" y="2"/>
                    </a:lnTo>
                    <a:lnTo>
                      <a:pt x="8" y="2"/>
                    </a:lnTo>
                    <a:lnTo>
                      <a:pt x="8" y="2"/>
                    </a:lnTo>
                    <a:lnTo>
                      <a:pt x="9" y="2"/>
                    </a:lnTo>
                    <a:lnTo>
                      <a:pt x="9" y="1"/>
                    </a:lnTo>
                    <a:lnTo>
                      <a:pt x="9" y="0"/>
                    </a:lnTo>
                    <a:lnTo>
                      <a:pt x="9" y="1"/>
                    </a:lnTo>
                    <a:lnTo>
                      <a:pt x="10" y="0"/>
                    </a:lnTo>
                    <a:lnTo>
                      <a:pt x="10" y="1"/>
                    </a:lnTo>
                    <a:lnTo>
                      <a:pt x="9" y="2"/>
                    </a:lnTo>
                    <a:lnTo>
                      <a:pt x="9" y="2"/>
                    </a:lnTo>
                    <a:lnTo>
                      <a:pt x="9" y="2"/>
                    </a:lnTo>
                    <a:lnTo>
                      <a:pt x="7" y="2"/>
                    </a:lnTo>
                    <a:lnTo>
                      <a:pt x="6" y="2"/>
                    </a:lnTo>
                    <a:lnTo>
                      <a:pt x="6" y="3"/>
                    </a:lnTo>
                    <a:lnTo>
                      <a:pt x="6" y="4"/>
                    </a:lnTo>
                    <a:lnTo>
                      <a:pt x="5" y="4"/>
                    </a:lnTo>
                    <a:lnTo>
                      <a:pt x="3" y="6"/>
                    </a:lnTo>
                    <a:lnTo>
                      <a:pt x="2" y="7"/>
                    </a:lnTo>
                    <a:lnTo>
                      <a:pt x="1" y="6"/>
                    </a:lnTo>
                    <a:lnTo>
                      <a:pt x="0"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 name="Freeform 437"/>
              <p:cNvSpPr>
                <a:spLocks/>
              </p:cNvSpPr>
              <p:nvPr/>
            </p:nvSpPr>
            <p:spPr bwMode="auto">
              <a:xfrm>
                <a:off x="4956" y="2151"/>
                <a:ext cx="10" cy="7"/>
              </a:xfrm>
              <a:custGeom>
                <a:avLst/>
                <a:gdLst>
                  <a:gd name="T0" fmla="*/ 0 w 10"/>
                  <a:gd name="T1" fmla="*/ 5 h 7"/>
                  <a:gd name="T2" fmla="*/ 1 w 10"/>
                  <a:gd name="T3" fmla="*/ 5 h 7"/>
                  <a:gd name="T4" fmla="*/ 2 w 10"/>
                  <a:gd name="T5" fmla="*/ 5 h 7"/>
                  <a:gd name="T6" fmla="*/ 2 w 10"/>
                  <a:gd name="T7" fmla="*/ 5 h 7"/>
                  <a:gd name="T8" fmla="*/ 3 w 10"/>
                  <a:gd name="T9" fmla="*/ 5 h 7"/>
                  <a:gd name="T10" fmla="*/ 3 w 10"/>
                  <a:gd name="T11" fmla="*/ 4 h 7"/>
                  <a:gd name="T12" fmla="*/ 3 w 10"/>
                  <a:gd name="T13" fmla="*/ 5 h 7"/>
                  <a:gd name="T14" fmla="*/ 3 w 10"/>
                  <a:gd name="T15" fmla="*/ 4 h 7"/>
                  <a:gd name="T16" fmla="*/ 3 w 10"/>
                  <a:gd name="T17" fmla="*/ 4 h 7"/>
                  <a:gd name="T18" fmla="*/ 3 w 10"/>
                  <a:gd name="T19" fmla="*/ 3 h 7"/>
                  <a:gd name="T20" fmla="*/ 4 w 10"/>
                  <a:gd name="T21" fmla="*/ 3 h 7"/>
                  <a:gd name="T22" fmla="*/ 5 w 10"/>
                  <a:gd name="T23" fmla="*/ 3 h 7"/>
                  <a:gd name="T24" fmla="*/ 6 w 10"/>
                  <a:gd name="T25" fmla="*/ 3 h 7"/>
                  <a:gd name="T26" fmla="*/ 6 w 10"/>
                  <a:gd name="T27" fmla="*/ 2 h 7"/>
                  <a:gd name="T28" fmla="*/ 6 w 10"/>
                  <a:gd name="T29" fmla="*/ 2 h 7"/>
                  <a:gd name="T30" fmla="*/ 6 w 10"/>
                  <a:gd name="T31" fmla="*/ 2 h 7"/>
                  <a:gd name="T32" fmla="*/ 7 w 10"/>
                  <a:gd name="T33" fmla="*/ 2 h 7"/>
                  <a:gd name="T34" fmla="*/ 8 w 10"/>
                  <a:gd name="T35" fmla="*/ 2 h 7"/>
                  <a:gd name="T36" fmla="*/ 8 w 10"/>
                  <a:gd name="T37" fmla="*/ 2 h 7"/>
                  <a:gd name="T38" fmla="*/ 9 w 10"/>
                  <a:gd name="T39" fmla="*/ 2 h 7"/>
                  <a:gd name="T40" fmla="*/ 9 w 10"/>
                  <a:gd name="T41" fmla="*/ 1 h 7"/>
                  <a:gd name="T42" fmla="*/ 9 w 10"/>
                  <a:gd name="T43" fmla="*/ 0 h 7"/>
                  <a:gd name="T44" fmla="*/ 9 w 10"/>
                  <a:gd name="T45" fmla="*/ 1 h 7"/>
                  <a:gd name="T46" fmla="*/ 10 w 10"/>
                  <a:gd name="T47" fmla="*/ 0 h 7"/>
                  <a:gd name="T48" fmla="*/ 10 w 10"/>
                  <a:gd name="T49" fmla="*/ 1 h 7"/>
                  <a:gd name="T50" fmla="*/ 9 w 10"/>
                  <a:gd name="T51" fmla="*/ 2 h 7"/>
                  <a:gd name="T52" fmla="*/ 9 w 10"/>
                  <a:gd name="T53" fmla="*/ 2 h 7"/>
                  <a:gd name="T54" fmla="*/ 9 w 10"/>
                  <a:gd name="T55" fmla="*/ 2 h 7"/>
                  <a:gd name="T56" fmla="*/ 7 w 10"/>
                  <a:gd name="T57" fmla="*/ 2 h 7"/>
                  <a:gd name="T58" fmla="*/ 6 w 10"/>
                  <a:gd name="T59" fmla="*/ 2 h 7"/>
                  <a:gd name="T60" fmla="*/ 6 w 10"/>
                  <a:gd name="T61" fmla="*/ 3 h 7"/>
                  <a:gd name="T62" fmla="*/ 6 w 10"/>
                  <a:gd name="T63" fmla="*/ 4 h 7"/>
                  <a:gd name="T64" fmla="*/ 5 w 10"/>
                  <a:gd name="T65" fmla="*/ 4 h 7"/>
                  <a:gd name="T66" fmla="*/ 3 w 10"/>
                  <a:gd name="T67" fmla="*/ 6 h 7"/>
                  <a:gd name="T68" fmla="*/ 2 w 10"/>
                  <a:gd name="T69" fmla="*/ 7 h 7"/>
                  <a:gd name="T70" fmla="*/ 1 w 10"/>
                  <a:gd name="T71" fmla="*/ 6 h 7"/>
                  <a:gd name="T72" fmla="*/ 0 w 10"/>
                  <a:gd name="T7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7">
                    <a:moveTo>
                      <a:pt x="0" y="5"/>
                    </a:moveTo>
                    <a:lnTo>
                      <a:pt x="1" y="5"/>
                    </a:lnTo>
                    <a:lnTo>
                      <a:pt x="2" y="5"/>
                    </a:lnTo>
                    <a:lnTo>
                      <a:pt x="2" y="5"/>
                    </a:lnTo>
                    <a:lnTo>
                      <a:pt x="3" y="5"/>
                    </a:lnTo>
                    <a:lnTo>
                      <a:pt x="3" y="4"/>
                    </a:lnTo>
                    <a:lnTo>
                      <a:pt x="3" y="5"/>
                    </a:lnTo>
                    <a:lnTo>
                      <a:pt x="3" y="4"/>
                    </a:lnTo>
                    <a:lnTo>
                      <a:pt x="3" y="4"/>
                    </a:lnTo>
                    <a:lnTo>
                      <a:pt x="3" y="3"/>
                    </a:lnTo>
                    <a:lnTo>
                      <a:pt x="4" y="3"/>
                    </a:lnTo>
                    <a:lnTo>
                      <a:pt x="5" y="3"/>
                    </a:lnTo>
                    <a:lnTo>
                      <a:pt x="6" y="3"/>
                    </a:lnTo>
                    <a:lnTo>
                      <a:pt x="6" y="2"/>
                    </a:lnTo>
                    <a:lnTo>
                      <a:pt x="6" y="2"/>
                    </a:lnTo>
                    <a:lnTo>
                      <a:pt x="6" y="2"/>
                    </a:lnTo>
                    <a:lnTo>
                      <a:pt x="7" y="2"/>
                    </a:lnTo>
                    <a:lnTo>
                      <a:pt x="8" y="2"/>
                    </a:lnTo>
                    <a:lnTo>
                      <a:pt x="8" y="2"/>
                    </a:lnTo>
                    <a:lnTo>
                      <a:pt x="9" y="2"/>
                    </a:lnTo>
                    <a:lnTo>
                      <a:pt x="9" y="1"/>
                    </a:lnTo>
                    <a:lnTo>
                      <a:pt x="9" y="0"/>
                    </a:lnTo>
                    <a:lnTo>
                      <a:pt x="9" y="1"/>
                    </a:lnTo>
                    <a:lnTo>
                      <a:pt x="10" y="0"/>
                    </a:lnTo>
                    <a:lnTo>
                      <a:pt x="10" y="1"/>
                    </a:lnTo>
                    <a:lnTo>
                      <a:pt x="9" y="2"/>
                    </a:lnTo>
                    <a:lnTo>
                      <a:pt x="9" y="2"/>
                    </a:lnTo>
                    <a:lnTo>
                      <a:pt x="9" y="2"/>
                    </a:lnTo>
                    <a:lnTo>
                      <a:pt x="7" y="2"/>
                    </a:lnTo>
                    <a:lnTo>
                      <a:pt x="6" y="2"/>
                    </a:lnTo>
                    <a:lnTo>
                      <a:pt x="6" y="3"/>
                    </a:lnTo>
                    <a:lnTo>
                      <a:pt x="6" y="4"/>
                    </a:lnTo>
                    <a:lnTo>
                      <a:pt x="5" y="4"/>
                    </a:lnTo>
                    <a:lnTo>
                      <a:pt x="3" y="6"/>
                    </a:lnTo>
                    <a:lnTo>
                      <a:pt x="2" y="7"/>
                    </a:lnTo>
                    <a:lnTo>
                      <a:pt x="1" y="6"/>
                    </a:lnTo>
                    <a:lnTo>
                      <a:pt x="0"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9" name="Freeform 438"/>
              <p:cNvSpPr>
                <a:spLocks/>
              </p:cNvSpPr>
              <p:nvPr/>
            </p:nvSpPr>
            <p:spPr bwMode="auto">
              <a:xfrm>
                <a:off x="4912" y="2169"/>
                <a:ext cx="3" cy="2"/>
              </a:xfrm>
              <a:custGeom>
                <a:avLst/>
                <a:gdLst>
                  <a:gd name="T0" fmla="*/ 0 w 3"/>
                  <a:gd name="T1" fmla="*/ 2 h 2"/>
                  <a:gd name="T2" fmla="*/ 0 w 3"/>
                  <a:gd name="T3" fmla="*/ 2 h 2"/>
                  <a:gd name="T4" fmla="*/ 0 w 3"/>
                  <a:gd name="T5" fmla="*/ 1 h 2"/>
                  <a:gd name="T6" fmla="*/ 1 w 3"/>
                  <a:gd name="T7" fmla="*/ 0 h 2"/>
                  <a:gd name="T8" fmla="*/ 1 w 3"/>
                  <a:gd name="T9" fmla="*/ 0 h 2"/>
                  <a:gd name="T10" fmla="*/ 2 w 3"/>
                  <a:gd name="T11" fmla="*/ 0 h 2"/>
                  <a:gd name="T12" fmla="*/ 2 w 3"/>
                  <a:gd name="T13" fmla="*/ 0 h 2"/>
                  <a:gd name="T14" fmla="*/ 3 w 3"/>
                  <a:gd name="T15" fmla="*/ 0 h 2"/>
                  <a:gd name="T16" fmla="*/ 3 w 3"/>
                  <a:gd name="T17" fmla="*/ 1 h 2"/>
                  <a:gd name="T18" fmla="*/ 3 w 3"/>
                  <a:gd name="T19" fmla="*/ 2 h 2"/>
                  <a:gd name="T20" fmla="*/ 2 w 3"/>
                  <a:gd name="T21" fmla="*/ 2 h 2"/>
                  <a:gd name="T22" fmla="*/ 2 w 3"/>
                  <a:gd name="T23" fmla="*/ 2 h 2"/>
                  <a:gd name="T24" fmla="*/ 2 w 3"/>
                  <a:gd name="T25" fmla="*/ 2 h 2"/>
                  <a:gd name="T26" fmla="*/ 1 w 3"/>
                  <a:gd name="T27" fmla="*/ 2 h 2"/>
                  <a:gd name="T28" fmla="*/ 0 w 3"/>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2"/>
                    </a:moveTo>
                    <a:lnTo>
                      <a:pt x="0" y="2"/>
                    </a:lnTo>
                    <a:lnTo>
                      <a:pt x="0" y="1"/>
                    </a:lnTo>
                    <a:lnTo>
                      <a:pt x="1" y="0"/>
                    </a:lnTo>
                    <a:lnTo>
                      <a:pt x="1" y="0"/>
                    </a:lnTo>
                    <a:lnTo>
                      <a:pt x="2" y="0"/>
                    </a:lnTo>
                    <a:lnTo>
                      <a:pt x="2" y="0"/>
                    </a:lnTo>
                    <a:lnTo>
                      <a:pt x="3" y="0"/>
                    </a:lnTo>
                    <a:lnTo>
                      <a:pt x="3" y="1"/>
                    </a:lnTo>
                    <a:lnTo>
                      <a:pt x="3" y="2"/>
                    </a:lnTo>
                    <a:lnTo>
                      <a:pt x="2" y="2"/>
                    </a:lnTo>
                    <a:lnTo>
                      <a:pt x="2" y="2"/>
                    </a:lnTo>
                    <a:lnTo>
                      <a:pt x="2" y="2"/>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0" name="Freeform 439"/>
              <p:cNvSpPr>
                <a:spLocks/>
              </p:cNvSpPr>
              <p:nvPr/>
            </p:nvSpPr>
            <p:spPr bwMode="auto">
              <a:xfrm>
                <a:off x="4912" y="2169"/>
                <a:ext cx="3" cy="2"/>
              </a:xfrm>
              <a:custGeom>
                <a:avLst/>
                <a:gdLst>
                  <a:gd name="T0" fmla="*/ 0 w 3"/>
                  <a:gd name="T1" fmla="*/ 2 h 2"/>
                  <a:gd name="T2" fmla="*/ 0 w 3"/>
                  <a:gd name="T3" fmla="*/ 2 h 2"/>
                  <a:gd name="T4" fmla="*/ 0 w 3"/>
                  <a:gd name="T5" fmla="*/ 1 h 2"/>
                  <a:gd name="T6" fmla="*/ 1 w 3"/>
                  <a:gd name="T7" fmla="*/ 0 h 2"/>
                  <a:gd name="T8" fmla="*/ 1 w 3"/>
                  <a:gd name="T9" fmla="*/ 0 h 2"/>
                  <a:gd name="T10" fmla="*/ 2 w 3"/>
                  <a:gd name="T11" fmla="*/ 0 h 2"/>
                  <a:gd name="T12" fmla="*/ 2 w 3"/>
                  <a:gd name="T13" fmla="*/ 0 h 2"/>
                  <a:gd name="T14" fmla="*/ 3 w 3"/>
                  <a:gd name="T15" fmla="*/ 0 h 2"/>
                  <a:gd name="T16" fmla="*/ 3 w 3"/>
                  <a:gd name="T17" fmla="*/ 1 h 2"/>
                  <a:gd name="T18" fmla="*/ 3 w 3"/>
                  <a:gd name="T19" fmla="*/ 2 h 2"/>
                  <a:gd name="T20" fmla="*/ 2 w 3"/>
                  <a:gd name="T21" fmla="*/ 2 h 2"/>
                  <a:gd name="T22" fmla="*/ 2 w 3"/>
                  <a:gd name="T23" fmla="*/ 2 h 2"/>
                  <a:gd name="T24" fmla="*/ 2 w 3"/>
                  <a:gd name="T25" fmla="*/ 2 h 2"/>
                  <a:gd name="T26" fmla="*/ 1 w 3"/>
                  <a:gd name="T27" fmla="*/ 2 h 2"/>
                  <a:gd name="T28" fmla="*/ 0 w 3"/>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0" y="2"/>
                    </a:moveTo>
                    <a:lnTo>
                      <a:pt x="0" y="2"/>
                    </a:lnTo>
                    <a:lnTo>
                      <a:pt x="0" y="1"/>
                    </a:lnTo>
                    <a:lnTo>
                      <a:pt x="1" y="0"/>
                    </a:lnTo>
                    <a:lnTo>
                      <a:pt x="1" y="0"/>
                    </a:lnTo>
                    <a:lnTo>
                      <a:pt x="2" y="0"/>
                    </a:lnTo>
                    <a:lnTo>
                      <a:pt x="2" y="0"/>
                    </a:lnTo>
                    <a:lnTo>
                      <a:pt x="3" y="0"/>
                    </a:lnTo>
                    <a:lnTo>
                      <a:pt x="3" y="1"/>
                    </a:lnTo>
                    <a:lnTo>
                      <a:pt x="3" y="2"/>
                    </a:lnTo>
                    <a:lnTo>
                      <a:pt x="2" y="2"/>
                    </a:lnTo>
                    <a:lnTo>
                      <a:pt x="2" y="2"/>
                    </a:lnTo>
                    <a:lnTo>
                      <a:pt x="2" y="2"/>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1" name="Freeform 440"/>
              <p:cNvSpPr>
                <a:spLocks/>
              </p:cNvSpPr>
              <p:nvPr/>
            </p:nvSpPr>
            <p:spPr bwMode="auto">
              <a:xfrm>
                <a:off x="4932" y="2160"/>
                <a:ext cx="4" cy="3"/>
              </a:xfrm>
              <a:custGeom>
                <a:avLst/>
                <a:gdLst>
                  <a:gd name="T0" fmla="*/ 0 w 4"/>
                  <a:gd name="T1" fmla="*/ 1 h 3"/>
                  <a:gd name="T2" fmla="*/ 0 w 4"/>
                  <a:gd name="T3" fmla="*/ 1 h 3"/>
                  <a:gd name="T4" fmla="*/ 0 w 4"/>
                  <a:gd name="T5" fmla="*/ 1 h 3"/>
                  <a:gd name="T6" fmla="*/ 0 w 4"/>
                  <a:gd name="T7" fmla="*/ 1 h 3"/>
                  <a:gd name="T8" fmla="*/ 1 w 4"/>
                  <a:gd name="T9" fmla="*/ 1 h 3"/>
                  <a:gd name="T10" fmla="*/ 2 w 4"/>
                  <a:gd name="T11" fmla="*/ 0 h 3"/>
                  <a:gd name="T12" fmla="*/ 2 w 4"/>
                  <a:gd name="T13" fmla="*/ 1 h 3"/>
                  <a:gd name="T14" fmla="*/ 3 w 4"/>
                  <a:gd name="T15" fmla="*/ 1 h 3"/>
                  <a:gd name="T16" fmla="*/ 3 w 4"/>
                  <a:gd name="T17" fmla="*/ 1 h 3"/>
                  <a:gd name="T18" fmla="*/ 4 w 4"/>
                  <a:gd name="T19" fmla="*/ 1 h 3"/>
                  <a:gd name="T20" fmla="*/ 4 w 4"/>
                  <a:gd name="T21" fmla="*/ 2 h 3"/>
                  <a:gd name="T22" fmla="*/ 4 w 4"/>
                  <a:gd name="T23" fmla="*/ 2 h 3"/>
                  <a:gd name="T24" fmla="*/ 4 w 4"/>
                  <a:gd name="T25" fmla="*/ 1 h 3"/>
                  <a:gd name="T26" fmla="*/ 3 w 4"/>
                  <a:gd name="T27" fmla="*/ 2 h 3"/>
                  <a:gd name="T28" fmla="*/ 2 w 4"/>
                  <a:gd name="T29" fmla="*/ 1 h 3"/>
                  <a:gd name="T30" fmla="*/ 1 w 4"/>
                  <a:gd name="T31" fmla="*/ 2 h 3"/>
                  <a:gd name="T32" fmla="*/ 1 w 4"/>
                  <a:gd name="T33" fmla="*/ 1 h 3"/>
                  <a:gd name="T34" fmla="*/ 0 w 4"/>
                  <a:gd name="T35" fmla="*/ 1 h 3"/>
                  <a:gd name="T36" fmla="*/ 0 w 4"/>
                  <a:gd name="T37" fmla="*/ 1 h 3"/>
                  <a:gd name="T38" fmla="*/ 0 w 4"/>
                  <a:gd name="T39" fmla="*/ 2 h 3"/>
                  <a:gd name="T40" fmla="*/ 0 w 4"/>
                  <a:gd name="T41" fmla="*/ 3 h 3"/>
                  <a:gd name="T42" fmla="*/ 0 w 4"/>
                  <a:gd name="T43" fmla="*/ 3 h 3"/>
                  <a:gd name="T44" fmla="*/ 0 w 4"/>
                  <a:gd name="T45" fmla="*/ 2 h 3"/>
                  <a:gd name="T46" fmla="*/ 0 w 4"/>
                  <a:gd name="T4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
                    <a:moveTo>
                      <a:pt x="0" y="1"/>
                    </a:moveTo>
                    <a:lnTo>
                      <a:pt x="0" y="1"/>
                    </a:lnTo>
                    <a:lnTo>
                      <a:pt x="0" y="1"/>
                    </a:lnTo>
                    <a:lnTo>
                      <a:pt x="0" y="1"/>
                    </a:lnTo>
                    <a:lnTo>
                      <a:pt x="1" y="1"/>
                    </a:lnTo>
                    <a:lnTo>
                      <a:pt x="2" y="0"/>
                    </a:lnTo>
                    <a:lnTo>
                      <a:pt x="2" y="1"/>
                    </a:lnTo>
                    <a:lnTo>
                      <a:pt x="3" y="1"/>
                    </a:lnTo>
                    <a:lnTo>
                      <a:pt x="3" y="1"/>
                    </a:lnTo>
                    <a:lnTo>
                      <a:pt x="4" y="1"/>
                    </a:lnTo>
                    <a:lnTo>
                      <a:pt x="4" y="2"/>
                    </a:lnTo>
                    <a:lnTo>
                      <a:pt x="4" y="2"/>
                    </a:lnTo>
                    <a:lnTo>
                      <a:pt x="4" y="1"/>
                    </a:lnTo>
                    <a:lnTo>
                      <a:pt x="3" y="2"/>
                    </a:lnTo>
                    <a:lnTo>
                      <a:pt x="2" y="1"/>
                    </a:lnTo>
                    <a:lnTo>
                      <a:pt x="1" y="2"/>
                    </a:lnTo>
                    <a:lnTo>
                      <a:pt x="1" y="1"/>
                    </a:lnTo>
                    <a:lnTo>
                      <a:pt x="0" y="1"/>
                    </a:lnTo>
                    <a:lnTo>
                      <a:pt x="0" y="1"/>
                    </a:lnTo>
                    <a:lnTo>
                      <a:pt x="0" y="2"/>
                    </a:lnTo>
                    <a:lnTo>
                      <a:pt x="0" y="3"/>
                    </a:lnTo>
                    <a:lnTo>
                      <a:pt x="0" y="3"/>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2" name="Freeform 441"/>
              <p:cNvSpPr>
                <a:spLocks/>
              </p:cNvSpPr>
              <p:nvPr/>
            </p:nvSpPr>
            <p:spPr bwMode="auto">
              <a:xfrm>
                <a:off x="4932" y="2160"/>
                <a:ext cx="4" cy="3"/>
              </a:xfrm>
              <a:custGeom>
                <a:avLst/>
                <a:gdLst>
                  <a:gd name="T0" fmla="*/ 0 w 4"/>
                  <a:gd name="T1" fmla="*/ 1 h 3"/>
                  <a:gd name="T2" fmla="*/ 0 w 4"/>
                  <a:gd name="T3" fmla="*/ 1 h 3"/>
                  <a:gd name="T4" fmla="*/ 0 w 4"/>
                  <a:gd name="T5" fmla="*/ 1 h 3"/>
                  <a:gd name="T6" fmla="*/ 0 w 4"/>
                  <a:gd name="T7" fmla="*/ 1 h 3"/>
                  <a:gd name="T8" fmla="*/ 1 w 4"/>
                  <a:gd name="T9" fmla="*/ 1 h 3"/>
                  <a:gd name="T10" fmla="*/ 2 w 4"/>
                  <a:gd name="T11" fmla="*/ 0 h 3"/>
                  <a:gd name="T12" fmla="*/ 2 w 4"/>
                  <a:gd name="T13" fmla="*/ 1 h 3"/>
                  <a:gd name="T14" fmla="*/ 3 w 4"/>
                  <a:gd name="T15" fmla="*/ 1 h 3"/>
                  <a:gd name="T16" fmla="*/ 3 w 4"/>
                  <a:gd name="T17" fmla="*/ 1 h 3"/>
                  <a:gd name="T18" fmla="*/ 4 w 4"/>
                  <a:gd name="T19" fmla="*/ 1 h 3"/>
                  <a:gd name="T20" fmla="*/ 4 w 4"/>
                  <a:gd name="T21" fmla="*/ 2 h 3"/>
                  <a:gd name="T22" fmla="*/ 4 w 4"/>
                  <a:gd name="T23" fmla="*/ 2 h 3"/>
                  <a:gd name="T24" fmla="*/ 4 w 4"/>
                  <a:gd name="T25" fmla="*/ 1 h 3"/>
                  <a:gd name="T26" fmla="*/ 3 w 4"/>
                  <a:gd name="T27" fmla="*/ 2 h 3"/>
                  <a:gd name="T28" fmla="*/ 2 w 4"/>
                  <a:gd name="T29" fmla="*/ 1 h 3"/>
                  <a:gd name="T30" fmla="*/ 1 w 4"/>
                  <a:gd name="T31" fmla="*/ 2 h 3"/>
                  <a:gd name="T32" fmla="*/ 1 w 4"/>
                  <a:gd name="T33" fmla="*/ 1 h 3"/>
                  <a:gd name="T34" fmla="*/ 0 w 4"/>
                  <a:gd name="T35" fmla="*/ 1 h 3"/>
                  <a:gd name="T36" fmla="*/ 0 w 4"/>
                  <a:gd name="T37" fmla="*/ 1 h 3"/>
                  <a:gd name="T38" fmla="*/ 0 w 4"/>
                  <a:gd name="T39" fmla="*/ 2 h 3"/>
                  <a:gd name="T40" fmla="*/ 0 w 4"/>
                  <a:gd name="T41" fmla="*/ 3 h 3"/>
                  <a:gd name="T42" fmla="*/ 0 w 4"/>
                  <a:gd name="T43" fmla="*/ 3 h 3"/>
                  <a:gd name="T44" fmla="*/ 0 w 4"/>
                  <a:gd name="T45" fmla="*/ 2 h 3"/>
                  <a:gd name="T46" fmla="*/ 0 w 4"/>
                  <a:gd name="T4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
                    <a:moveTo>
                      <a:pt x="0" y="1"/>
                    </a:moveTo>
                    <a:lnTo>
                      <a:pt x="0" y="1"/>
                    </a:lnTo>
                    <a:lnTo>
                      <a:pt x="0" y="1"/>
                    </a:lnTo>
                    <a:lnTo>
                      <a:pt x="0" y="1"/>
                    </a:lnTo>
                    <a:lnTo>
                      <a:pt x="1" y="1"/>
                    </a:lnTo>
                    <a:lnTo>
                      <a:pt x="2" y="0"/>
                    </a:lnTo>
                    <a:lnTo>
                      <a:pt x="2" y="1"/>
                    </a:lnTo>
                    <a:lnTo>
                      <a:pt x="3" y="1"/>
                    </a:lnTo>
                    <a:lnTo>
                      <a:pt x="3" y="1"/>
                    </a:lnTo>
                    <a:lnTo>
                      <a:pt x="4" y="1"/>
                    </a:lnTo>
                    <a:lnTo>
                      <a:pt x="4" y="2"/>
                    </a:lnTo>
                    <a:lnTo>
                      <a:pt x="4" y="2"/>
                    </a:lnTo>
                    <a:lnTo>
                      <a:pt x="4" y="1"/>
                    </a:lnTo>
                    <a:lnTo>
                      <a:pt x="3" y="2"/>
                    </a:lnTo>
                    <a:lnTo>
                      <a:pt x="2" y="1"/>
                    </a:lnTo>
                    <a:lnTo>
                      <a:pt x="1" y="2"/>
                    </a:lnTo>
                    <a:lnTo>
                      <a:pt x="1" y="1"/>
                    </a:lnTo>
                    <a:lnTo>
                      <a:pt x="0" y="1"/>
                    </a:lnTo>
                    <a:lnTo>
                      <a:pt x="0" y="1"/>
                    </a:lnTo>
                    <a:lnTo>
                      <a:pt x="0" y="2"/>
                    </a:lnTo>
                    <a:lnTo>
                      <a:pt x="0" y="3"/>
                    </a:lnTo>
                    <a:lnTo>
                      <a:pt x="0" y="3"/>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3" name="Freeform 442"/>
              <p:cNvSpPr>
                <a:spLocks/>
              </p:cNvSpPr>
              <p:nvPr/>
            </p:nvSpPr>
            <p:spPr bwMode="auto">
              <a:xfrm>
                <a:off x="4989" y="2112"/>
                <a:ext cx="3" cy="7"/>
              </a:xfrm>
              <a:custGeom>
                <a:avLst/>
                <a:gdLst>
                  <a:gd name="T0" fmla="*/ 0 w 3"/>
                  <a:gd name="T1" fmla="*/ 7 h 7"/>
                  <a:gd name="T2" fmla="*/ 0 w 3"/>
                  <a:gd name="T3" fmla="*/ 6 h 7"/>
                  <a:gd name="T4" fmla="*/ 0 w 3"/>
                  <a:gd name="T5" fmla="*/ 5 h 7"/>
                  <a:gd name="T6" fmla="*/ 0 w 3"/>
                  <a:gd name="T7" fmla="*/ 4 h 7"/>
                  <a:gd name="T8" fmla="*/ 1 w 3"/>
                  <a:gd name="T9" fmla="*/ 4 h 7"/>
                  <a:gd name="T10" fmla="*/ 2 w 3"/>
                  <a:gd name="T11" fmla="*/ 4 h 7"/>
                  <a:gd name="T12" fmla="*/ 2 w 3"/>
                  <a:gd name="T13" fmla="*/ 4 h 7"/>
                  <a:gd name="T14" fmla="*/ 2 w 3"/>
                  <a:gd name="T15" fmla="*/ 4 h 7"/>
                  <a:gd name="T16" fmla="*/ 2 w 3"/>
                  <a:gd name="T17" fmla="*/ 3 h 7"/>
                  <a:gd name="T18" fmla="*/ 2 w 3"/>
                  <a:gd name="T19" fmla="*/ 2 h 7"/>
                  <a:gd name="T20" fmla="*/ 2 w 3"/>
                  <a:gd name="T21" fmla="*/ 1 h 7"/>
                  <a:gd name="T22" fmla="*/ 2 w 3"/>
                  <a:gd name="T23" fmla="*/ 1 h 7"/>
                  <a:gd name="T24" fmla="*/ 2 w 3"/>
                  <a:gd name="T25" fmla="*/ 0 h 7"/>
                  <a:gd name="T26" fmla="*/ 3 w 3"/>
                  <a:gd name="T27" fmla="*/ 0 h 7"/>
                  <a:gd name="T28" fmla="*/ 2 w 3"/>
                  <a:gd name="T29" fmla="*/ 0 h 7"/>
                  <a:gd name="T30" fmla="*/ 3 w 3"/>
                  <a:gd name="T31" fmla="*/ 0 h 7"/>
                  <a:gd name="T32" fmla="*/ 2 w 3"/>
                  <a:gd name="T33" fmla="*/ 1 h 7"/>
                  <a:gd name="T34" fmla="*/ 2 w 3"/>
                  <a:gd name="T35" fmla="*/ 1 h 7"/>
                  <a:gd name="T36" fmla="*/ 2 w 3"/>
                  <a:gd name="T37" fmla="*/ 2 h 7"/>
                  <a:gd name="T38" fmla="*/ 2 w 3"/>
                  <a:gd name="T39" fmla="*/ 4 h 7"/>
                  <a:gd name="T40" fmla="*/ 2 w 3"/>
                  <a:gd name="T41" fmla="*/ 4 h 7"/>
                  <a:gd name="T42" fmla="*/ 2 w 3"/>
                  <a:gd name="T43" fmla="*/ 4 h 7"/>
                  <a:gd name="T44" fmla="*/ 2 w 3"/>
                  <a:gd name="T45" fmla="*/ 4 h 7"/>
                  <a:gd name="T46" fmla="*/ 2 w 3"/>
                  <a:gd name="T47" fmla="*/ 5 h 7"/>
                  <a:gd name="T48" fmla="*/ 1 w 3"/>
                  <a:gd name="T49" fmla="*/ 7 h 7"/>
                  <a:gd name="T50" fmla="*/ 1 w 3"/>
                  <a:gd name="T51" fmla="*/ 7 h 7"/>
                  <a:gd name="T52" fmla="*/ 0 w 3"/>
                  <a:gd name="T5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7">
                    <a:moveTo>
                      <a:pt x="0" y="7"/>
                    </a:moveTo>
                    <a:lnTo>
                      <a:pt x="0" y="6"/>
                    </a:lnTo>
                    <a:lnTo>
                      <a:pt x="0" y="5"/>
                    </a:lnTo>
                    <a:lnTo>
                      <a:pt x="0" y="4"/>
                    </a:lnTo>
                    <a:lnTo>
                      <a:pt x="1" y="4"/>
                    </a:lnTo>
                    <a:lnTo>
                      <a:pt x="2" y="4"/>
                    </a:lnTo>
                    <a:lnTo>
                      <a:pt x="2" y="4"/>
                    </a:lnTo>
                    <a:lnTo>
                      <a:pt x="2" y="4"/>
                    </a:lnTo>
                    <a:lnTo>
                      <a:pt x="2" y="3"/>
                    </a:lnTo>
                    <a:lnTo>
                      <a:pt x="2" y="2"/>
                    </a:lnTo>
                    <a:lnTo>
                      <a:pt x="2" y="1"/>
                    </a:lnTo>
                    <a:lnTo>
                      <a:pt x="2" y="1"/>
                    </a:lnTo>
                    <a:lnTo>
                      <a:pt x="2" y="0"/>
                    </a:lnTo>
                    <a:lnTo>
                      <a:pt x="3" y="0"/>
                    </a:lnTo>
                    <a:lnTo>
                      <a:pt x="2" y="0"/>
                    </a:lnTo>
                    <a:lnTo>
                      <a:pt x="3" y="0"/>
                    </a:lnTo>
                    <a:lnTo>
                      <a:pt x="2" y="1"/>
                    </a:lnTo>
                    <a:lnTo>
                      <a:pt x="2" y="1"/>
                    </a:lnTo>
                    <a:lnTo>
                      <a:pt x="2" y="2"/>
                    </a:lnTo>
                    <a:lnTo>
                      <a:pt x="2" y="4"/>
                    </a:lnTo>
                    <a:lnTo>
                      <a:pt x="2" y="4"/>
                    </a:lnTo>
                    <a:lnTo>
                      <a:pt x="2" y="4"/>
                    </a:lnTo>
                    <a:lnTo>
                      <a:pt x="2" y="4"/>
                    </a:lnTo>
                    <a:lnTo>
                      <a:pt x="2" y="5"/>
                    </a:lnTo>
                    <a:lnTo>
                      <a:pt x="1" y="7"/>
                    </a:lnTo>
                    <a:lnTo>
                      <a:pt x="1" y="7"/>
                    </a:lnTo>
                    <a:lnTo>
                      <a:pt x="0"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4" name="Freeform 443"/>
              <p:cNvSpPr>
                <a:spLocks/>
              </p:cNvSpPr>
              <p:nvPr/>
            </p:nvSpPr>
            <p:spPr bwMode="auto">
              <a:xfrm>
                <a:off x="4989" y="2112"/>
                <a:ext cx="3" cy="7"/>
              </a:xfrm>
              <a:custGeom>
                <a:avLst/>
                <a:gdLst>
                  <a:gd name="T0" fmla="*/ 0 w 3"/>
                  <a:gd name="T1" fmla="*/ 7 h 7"/>
                  <a:gd name="T2" fmla="*/ 0 w 3"/>
                  <a:gd name="T3" fmla="*/ 6 h 7"/>
                  <a:gd name="T4" fmla="*/ 0 w 3"/>
                  <a:gd name="T5" fmla="*/ 5 h 7"/>
                  <a:gd name="T6" fmla="*/ 0 w 3"/>
                  <a:gd name="T7" fmla="*/ 4 h 7"/>
                  <a:gd name="T8" fmla="*/ 1 w 3"/>
                  <a:gd name="T9" fmla="*/ 4 h 7"/>
                  <a:gd name="T10" fmla="*/ 2 w 3"/>
                  <a:gd name="T11" fmla="*/ 4 h 7"/>
                  <a:gd name="T12" fmla="*/ 2 w 3"/>
                  <a:gd name="T13" fmla="*/ 4 h 7"/>
                  <a:gd name="T14" fmla="*/ 2 w 3"/>
                  <a:gd name="T15" fmla="*/ 4 h 7"/>
                  <a:gd name="T16" fmla="*/ 2 w 3"/>
                  <a:gd name="T17" fmla="*/ 3 h 7"/>
                  <a:gd name="T18" fmla="*/ 2 w 3"/>
                  <a:gd name="T19" fmla="*/ 2 h 7"/>
                  <a:gd name="T20" fmla="*/ 2 w 3"/>
                  <a:gd name="T21" fmla="*/ 1 h 7"/>
                  <a:gd name="T22" fmla="*/ 2 w 3"/>
                  <a:gd name="T23" fmla="*/ 1 h 7"/>
                  <a:gd name="T24" fmla="*/ 2 w 3"/>
                  <a:gd name="T25" fmla="*/ 0 h 7"/>
                  <a:gd name="T26" fmla="*/ 3 w 3"/>
                  <a:gd name="T27" fmla="*/ 0 h 7"/>
                  <a:gd name="T28" fmla="*/ 2 w 3"/>
                  <a:gd name="T29" fmla="*/ 0 h 7"/>
                  <a:gd name="T30" fmla="*/ 3 w 3"/>
                  <a:gd name="T31" fmla="*/ 0 h 7"/>
                  <a:gd name="T32" fmla="*/ 2 w 3"/>
                  <a:gd name="T33" fmla="*/ 1 h 7"/>
                  <a:gd name="T34" fmla="*/ 2 w 3"/>
                  <a:gd name="T35" fmla="*/ 1 h 7"/>
                  <a:gd name="T36" fmla="*/ 2 w 3"/>
                  <a:gd name="T37" fmla="*/ 2 h 7"/>
                  <a:gd name="T38" fmla="*/ 2 w 3"/>
                  <a:gd name="T39" fmla="*/ 4 h 7"/>
                  <a:gd name="T40" fmla="*/ 2 w 3"/>
                  <a:gd name="T41" fmla="*/ 4 h 7"/>
                  <a:gd name="T42" fmla="*/ 2 w 3"/>
                  <a:gd name="T43" fmla="*/ 4 h 7"/>
                  <a:gd name="T44" fmla="*/ 2 w 3"/>
                  <a:gd name="T45" fmla="*/ 4 h 7"/>
                  <a:gd name="T46" fmla="*/ 2 w 3"/>
                  <a:gd name="T47" fmla="*/ 5 h 7"/>
                  <a:gd name="T48" fmla="*/ 1 w 3"/>
                  <a:gd name="T49" fmla="*/ 7 h 7"/>
                  <a:gd name="T50" fmla="*/ 1 w 3"/>
                  <a:gd name="T51" fmla="*/ 7 h 7"/>
                  <a:gd name="T52" fmla="*/ 0 w 3"/>
                  <a:gd name="T5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7">
                    <a:moveTo>
                      <a:pt x="0" y="7"/>
                    </a:moveTo>
                    <a:lnTo>
                      <a:pt x="0" y="6"/>
                    </a:lnTo>
                    <a:lnTo>
                      <a:pt x="0" y="5"/>
                    </a:lnTo>
                    <a:lnTo>
                      <a:pt x="0" y="4"/>
                    </a:lnTo>
                    <a:lnTo>
                      <a:pt x="1" y="4"/>
                    </a:lnTo>
                    <a:lnTo>
                      <a:pt x="2" y="4"/>
                    </a:lnTo>
                    <a:lnTo>
                      <a:pt x="2" y="4"/>
                    </a:lnTo>
                    <a:lnTo>
                      <a:pt x="2" y="4"/>
                    </a:lnTo>
                    <a:lnTo>
                      <a:pt x="2" y="3"/>
                    </a:lnTo>
                    <a:lnTo>
                      <a:pt x="2" y="2"/>
                    </a:lnTo>
                    <a:lnTo>
                      <a:pt x="2" y="1"/>
                    </a:lnTo>
                    <a:lnTo>
                      <a:pt x="2" y="1"/>
                    </a:lnTo>
                    <a:lnTo>
                      <a:pt x="2" y="0"/>
                    </a:lnTo>
                    <a:lnTo>
                      <a:pt x="3" y="0"/>
                    </a:lnTo>
                    <a:lnTo>
                      <a:pt x="2" y="0"/>
                    </a:lnTo>
                    <a:lnTo>
                      <a:pt x="3" y="0"/>
                    </a:lnTo>
                    <a:lnTo>
                      <a:pt x="2" y="1"/>
                    </a:lnTo>
                    <a:lnTo>
                      <a:pt x="2" y="1"/>
                    </a:lnTo>
                    <a:lnTo>
                      <a:pt x="2" y="2"/>
                    </a:lnTo>
                    <a:lnTo>
                      <a:pt x="2" y="4"/>
                    </a:lnTo>
                    <a:lnTo>
                      <a:pt x="2" y="4"/>
                    </a:lnTo>
                    <a:lnTo>
                      <a:pt x="2" y="4"/>
                    </a:lnTo>
                    <a:lnTo>
                      <a:pt x="2" y="4"/>
                    </a:lnTo>
                    <a:lnTo>
                      <a:pt x="2" y="5"/>
                    </a:lnTo>
                    <a:lnTo>
                      <a:pt x="1" y="7"/>
                    </a:lnTo>
                    <a:lnTo>
                      <a:pt x="1" y="7"/>
                    </a:lnTo>
                    <a:lnTo>
                      <a:pt x="0" y="7"/>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5" name="Freeform 444"/>
              <p:cNvSpPr>
                <a:spLocks/>
              </p:cNvSpPr>
              <p:nvPr/>
            </p:nvSpPr>
            <p:spPr bwMode="auto">
              <a:xfrm>
                <a:off x="4928" y="2163"/>
                <a:ext cx="3" cy="2"/>
              </a:xfrm>
              <a:custGeom>
                <a:avLst/>
                <a:gdLst>
                  <a:gd name="T0" fmla="*/ 0 w 3"/>
                  <a:gd name="T1" fmla="*/ 2 h 2"/>
                  <a:gd name="T2" fmla="*/ 0 w 3"/>
                  <a:gd name="T3" fmla="*/ 2 h 2"/>
                  <a:gd name="T4" fmla="*/ 1 w 3"/>
                  <a:gd name="T5" fmla="*/ 1 h 2"/>
                  <a:gd name="T6" fmla="*/ 1 w 3"/>
                  <a:gd name="T7" fmla="*/ 0 h 2"/>
                  <a:gd name="T8" fmla="*/ 2 w 3"/>
                  <a:gd name="T9" fmla="*/ 0 h 2"/>
                  <a:gd name="T10" fmla="*/ 3 w 3"/>
                  <a:gd name="T11" fmla="*/ 0 h 2"/>
                  <a:gd name="T12" fmla="*/ 3 w 3"/>
                  <a:gd name="T13" fmla="*/ 1 h 2"/>
                  <a:gd name="T14" fmla="*/ 3 w 3"/>
                  <a:gd name="T15" fmla="*/ 2 h 2"/>
                  <a:gd name="T16" fmla="*/ 1 w 3"/>
                  <a:gd name="T17" fmla="*/ 2 h 2"/>
                  <a:gd name="T18" fmla="*/ 0 w 3"/>
                  <a:gd name="T19" fmla="*/ 2 h 2"/>
                  <a:gd name="T20" fmla="*/ 0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2"/>
                    </a:moveTo>
                    <a:lnTo>
                      <a:pt x="0" y="2"/>
                    </a:lnTo>
                    <a:lnTo>
                      <a:pt x="1" y="1"/>
                    </a:lnTo>
                    <a:lnTo>
                      <a:pt x="1" y="0"/>
                    </a:lnTo>
                    <a:lnTo>
                      <a:pt x="2" y="0"/>
                    </a:lnTo>
                    <a:lnTo>
                      <a:pt x="3" y="0"/>
                    </a:lnTo>
                    <a:lnTo>
                      <a:pt x="3" y="1"/>
                    </a:lnTo>
                    <a:lnTo>
                      <a:pt x="3" y="2"/>
                    </a:lnTo>
                    <a:lnTo>
                      <a:pt x="1" y="2"/>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6" name="Freeform 445"/>
              <p:cNvSpPr>
                <a:spLocks/>
              </p:cNvSpPr>
              <p:nvPr/>
            </p:nvSpPr>
            <p:spPr bwMode="auto">
              <a:xfrm>
                <a:off x="4928" y="2163"/>
                <a:ext cx="3" cy="2"/>
              </a:xfrm>
              <a:custGeom>
                <a:avLst/>
                <a:gdLst>
                  <a:gd name="T0" fmla="*/ 0 w 3"/>
                  <a:gd name="T1" fmla="*/ 2 h 2"/>
                  <a:gd name="T2" fmla="*/ 0 w 3"/>
                  <a:gd name="T3" fmla="*/ 2 h 2"/>
                  <a:gd name="T4" fmla="*/ 1 w 3"/>
                  <a:gd name="T5" fmla="*/ 1 h 2"/>
                  <a:gd name="T6" fmla="*/ 1 w 3"/>
                  <a:gd name="T7" fmla="*/ 0 h 2"/>
                  <a:gd name="T8" fmla="*/ 2 w 3"/>
                  <a:gd name="T9" fmla="*/ 0 h 2"/>
                  <a:gd name="T10" fmla="*/ 3 w 3"/>
                  <a:gd name="T11" fmla="*/ 0 h 2"/>
                  <a:gd name="T12" fmla="*/ 3 w 3"/>
                  <a:gd name="T13" fmla="*/ 1 h 2"/>
                  <a:gd name="T14" fmla="*/ 3 w 3"/>
                  <a:gd name="T15" fmla="*/ 2 h 2"/>
                  <a:gd name="T16" fmla="*/ 1 w 3"/>
                  <a:gd name="T17" fmla="*/ 2 h 2"/>
                  <a:gd name="T18" fmla="*/ 0 w 3"/>
                  <a:gd name="T19" fmla="*/ 2 h 2"/>
                  <a:gd name="T20" fmla="*/ 0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2"/>
                    </a:moveTo>
                    <a:lnTo>
                      <a:pt x="0" y="2"/>
                    </a:lnTo>
                    <a:lnTo>
                      <a:pt x="1" y="1"/>
                    </a:lnTo>
                    <a:lnTo>
                      <a:pt x="1" y="0"/>
                    </a:lnTo>
                    <a:lnTo>
                      <a:pt x="2" y="0"/>
                    </a:lnTo>
                    <a:lnTo>
                      <a:pt x="3" y="0"/>
                    </a:lnTo>
                    <a:lnTo>
                      <a:pt x="3" y="1"/>
                    </a:lnTo>
                    <a:lnTo>
                      <a:pt x="3" y="2"/>
                    </a:lnTo>
                    <a:lnTo>
                      <a:pt x="1" y="2"/>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7" name="Freeform 446"/>
              <p:cNvSpPr>
                <a:spLocks/>
              </p:cNvSpPr>
              <p:nvPr/>
            </p:nvSpPr>
            <p:spPr bwMode="auto">
              <a:xfrm>
                <a:off x="4933" y="2159"/>
                <a:ext cx="4" cy="2"/>
              </a:xfrm>
              <a:custGeom>
                <a:avLst/>
                <a:gdLst>
                  <a:gd name="T0" fmla="*/ 0 w 4"/>
                  <a:gd name="T1" fmla="*/ 1 h 2"/>
                  <a:gd name="T2" fmla="*/ 2 w 4"/>
                  <a:gd name="T3" fmla="*/ 1 h 2"/>
                  <a:gd name="T4" fmla="*/ 3 w 4"/>
                  <a:gd name="T5" fmla="*/ 1 h 2"/>
                  <a:gd name="T6" fmla="*/ 3 w 4"/>
                  <a:gd name="T7" fmla="*/ 0 h 2"/>
                  <a:gd name="T8" fmla="*/ 4 w 4"/>
                  <a:gd name="T9" fmla="*/ 0 h 2"/>
                  <a:gd name="T10" fmla="*/ 4 w 4"/>
                  <a:gd name="T11" fmla="*/ 0 h 2"/>
                  <a:gd name="T12" fmla="*/ 4 w 4"/>
                  <a:gd name="T13" fmla="*/ 1 h 2"/>
                  <a:gd name="T14" fmla="*/ 4 w 4"/>
                  <a:gd name="T15" fmla="*/ 1 h 2"/>
                  <a:gd name="T16" fmla="*/ 4 w 4"/>
                  <a:gd name="T17" fmla="*/ 1 h 2"/>
                  <a:gd name="T18" fmla="*/ 3 w 4"/>
                  <a:gd name="T19" fmla="*/ 1 h 2"/>
                  <a:gd name="T20" fmla="*/ 3 w 4"/>
                  <a:gd name="T21" fmla="*/ 2 h 2"/>
                  <a:gd name="T22" fmla="*/ 2 w 4"/>
                  <a:gd name="T23" fmla="*/ 2 h 2"/>
                  <a:gd name="T24" fmla="*/ 2 w 4"/>
                  <a:gd name="T25" fmla="*/ 1 h 2"/>
                  <a:gd name="T26" fmla="*/ 0 w 4"/>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0" y="1"/>
                    </a:moveTo>
                    <a:lnTo>
                      <a:pt x="2" y="1"/>
                    </a:lnTo>
                    <a:lnTo>
                      <a:pt x="3" y="1"/>
                    </a:lnTo>
                    <a:lnTo>
                      <a:pt x="3" y="0"/>
                    </a:lnTo>
                    <a:lnTo>
                      <a:pt x="4" y="0"/>
                    </a:lnTo>
                    <a:lnTo>
                      <a:pt x="4" y="0"/>
                    </a:lnTo>
                    <a:lnTo>
                      <a:pt x="4" y="1"/>
                    </a:lnTo>
                    <a:lnTo>
                      <a:pt x="4" y="1"/>
                    </a:lnTo>
                    <a:lnTo>
                      <a:pt x="4" y="1"/>
                    </a:lnTo>
                    <a:lnTo>
                      <a:pt x="3" y="1"/>
                    </a:lnTo>
                    <a:lnTo>
                      <a:pt x="3" y="2"/>
                    </a:lnTo>
                    <a:lnTo>
                      <a:pt x="2" y="2"/>
                    </a:lnTo>
                    <a:lnTo>
                      <a:pt x="2"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8" name="Freeform 447"/>
              <p:cNvSpPr>
                <a:spLocks/>
              </p:cNvSpPr>
              <p:nvPr/>
            </p:nvSpPr>
            <p:spPr bwMode="auto">
              <a:xfrm>
                <a:off x="4933" y="2159"/>
                <a:ext cx="4" cy="2"/>
              </a:xfrm>
              <a:custGeom>
                <a:avLst/>
                <a:gdLst>
                  <a:gd name="T0" fmla="*/ 0 w 4"/>
                  <a:gd name="T1" fmla="*/ 1 h 2"/>
                  <a:gd name="T2" fmla="*/ 2 w 4"/>
                  <a:gd name="T3" fmla="*/ 1 h 2"/>
                  <a:gd name="T4" fmla="*/ 3 w 4"/>
                  <a:gd name="T5" fmla="*/ 1 h 2"/>
                  <a:gd name="T6" fmla="*/ 3 w 4"/>
                  <a:gd name="T7" fmla="*/ 0 h 2"/>
                  <a:gd name="T8" fmla="*/ 4 w 4"/>
                  <a:gd name="T9" fmla="*/ 0 h 2"/>
                  <a:gd name="T10" fmla="*/ 4 w 4"/>
                  <a:gd name="T11" fmla="*/ 0 h 2"/>
                  <a:gd name="T12" fmla="*/ 4 w 4"/>
                  <a:gd name="T13" fmla="*/ 1 h 2"/>
                  <a:gd name="T14" fmla="*/ 4 w 4"/>
                  <a:gd name="T15" fmla="*/ 1 h 2"/>
                  <a:gd name="T16" fmla="*/ 4 w 4"/>
                  <a:gd name="T17" fmla="*/ 1 h 2"/>
                  <a:gd name="T18" fmla="*/ 3 w 4"/>
                  <a:gd name="T19" fmla="*/ 1 h 2"/>
                  <a:gd name="T20" fmla="*/ 3 w 4"/>
                  <a:gd name="T21" fmla="*/ 2 h 2"/>
                  <a:gd name="T22" fmla="*/ 2 w 4"/>
                  <a:gd name="T23" fmla="*/ 2 h 2"/>
                  <a:gd name="T24" fmla="*/ 2 w 4"/>
                  <a:gd name="T25" fmla="*/ 1 h 2"/>
                  <a:gd name="T26" fmla="*/ 0 w 4"/>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0" y="1"/>
                    </a:moveTo>
                    <a:lnTo>
                      <a:pt x="2" y="1"/>
                    </a:lnTo>
                    <a:lnTo>
                      <a:pt x="3" y="1"/>
                    </a:lnTo>
                    <a:lnTo>
                      <a:pt x="3" y="0"/>
                    </a:lnTo>
                    <a:lnTo>
                      <a:pt x="4" y="0"/>
                    </a:lnTo>
                    <a:lnTo>
                      <a:pt x="4" y="0"/>
                    </a:lnTo>
                    <a:lnTo>
                      <a:pt x="4" y="1"/>
                    </a:lnTo>
                    <a:lnTo>
                      <a:pt x="4" y="1"/>
                    </a:lnTo>
                    <a:lnTo>
                      <a:pt x="4" y="1"/>
                    </a:lnTo>
                    <a:lnTo>
                      <a:pt x="3" y="1"/>
                    </a:lnTo>
                    <a:lnTo>
                      <a:pt x="3" y="2"/>
                    </a:lnTo>
                    <a:lnTo>
                      <a:pt x="2" y="2"/>
                    </a:lnTo>
                    <a:lnTo>
                      <a:pt x="2"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9" name="Freeform 448"/>
              <p:cNvSpPr>
                <a:spLocks/>
              </p:cNvSpPr>
              <p:nvPr/>
            </p:nvSpPr>
            <p:spPr bwMode="auto">
              <a:xfrm>
                <a:off x="4967" y="2147"/>
                <a:ext cx="4" cy="3"/>
              </a:xfrm>
              <a:custGeom>
                <a:avLst/>
                <a:gdLst>
                  <a:gd name="T0" fmla="*/ 0 w 4"/>
                  <a:gd name="T1" fmla="*/ 3 h 3"/>
                  <a:gd name="T2" fmla="*/ 1 w 4"/>
                  <a:gd name="T3" fmla="*/ 2 h 3"/>
                  <a:gd name="T4" fmla="*/ 2 w 4"/>
                  <a:gd name="T5" fmla="*/ 2 h 3"/>
                  <a:gd name="T6" fmla="*/ 3 w 4"/>
                  <a:gd name="T7" fmla="*/ 1 h 3"/>
                  <a:gd name="T8" fmla="*/ 4 w 4"/>
                  <a:gd name="T9" fmla="*/ 0 h 3"/>
                  <a:gd name="T10" fmla="*/ 4 w 4"/>
                  <a:gd name="T11" fmla="*/ 0 h 3"/>
                  <a:gd name="T12" fmla="*/ 4 w 4"/>
                  <a:gd name="T13" fmla="*/ 2 h 3"/>
                  <a:gd name="T14" fmla="*/ 4 w 4"/>
                  <a:gd name="T15" fmla="*/ 2 h 3"/>
                  <a:gd name="T16" fmla="*/ 2 w 4"/>
                  <a:gd name="T17" fmla="*/ 2 h 3"/>
                  <a:gd name="T18" fmla="*/ 1 w 4"/>
                  <a:gd name="T19" fmla="*/ 2 h 3"/>
                  <a:gd name="T20" fmla="*/ 0 w 4"/>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3"/>
                    </a:moveTo>
                    <a:lnTo>
                      <a:pt x="1" y="2"/>
                    </a:lnTo>
                    <a:lnTo>
                      <a:pt x="2" y="2"/>
                    </a:lnTo>
                    <a:lnTo>
                      <a:pt x="3" y="1"/>
                    </a:lnTo>
                    <a:lnTo>
                      <a:pt x="4" y="0"/>
                    </a:lnTo>
                    <a:lnTo>
                      <a:pt x="4" y="0"/>
                    </a:lnTo>
                    <a:lnTo>
                      <a:pt x="4" y="2"/>
                    </a:lnTo>
                    <a:lnTo>
                      <a:pt x="4" y="2"/>
                    </a:lnTo>
                    <a:lnTo>
                      <a:pt x="2" y="2"/>
                    </a:lnTo>
                    <a:lnTo>
                      <a:pt x="1" y="2"/>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0" name="Freeform 449"/>
              <p:cNvSpPr>
                <a:spLocks/>
              </p:cNvSpPr>
              <p:nvPr/>
            </p:nvSpPr>
            <p:spPr bwMode="auto">
              <a:xfrm>
                <a:off x="4967" y="2147"/>
                <a:ext cx="4" cy="3"/>
              </a:xfrm>
              <a:custGeom>
                <a:avLst/>
                <a:gdLst>
                  <a:gd name="T0" fmla="*/ 0 w 4"/>
                  <a:gd name="T1" fmla="*/ 3 h 3"/>
                  <a:gd name="T2" fmla="*/ 1 w 4"/>
                  <a:gd name="T3" fmla="*/ 2 h 3"/>
                  <a:gd name="T4" fmla="*/ 2 w 4"/>
                  <a:gd name="T5" fmla="*/ 2 h 3"/>
                  <a:gd name="T6" fmla="*/ 3 w 4"/>
                  <a:gd name="T7" fmla="*/ 1 h 3"/>
                  <a:gd name="T8" fmla="*/ 4 w 4"/>
                  <a:gd name="T9" fmla="*/ 0 h 3"/>
                  <a:gd name="T10" fmla="*/ 4 w 4"/>
                  <a:gd name="T11" fmla="*/ 0 h 3"/>
                  <a:gd name="T12" fmla="*/ 4 w 4"/>
                  <a:gd name="T13" fmla="*/ 2 h 3"/>
                  <a:gd name="T14" fmla="*/ 4 w 4"/>
                  <a:gd name="T15" fmla="*/ 2 h 3"/>
                  <a:gd name="T16" fmla="*/ 2 w 4"/>
                  <a:gd name="T17" fmla="*/ 2 h 3"/>
                  <a:gd name="T18" fmla="*/ 1 w 4"/>
                  <a:gd name="T19" fmla="*/ 2 h 3"/>
                  <a:gd name="T20" fmla="*/ 0 w 4"/>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3"/>
                    </a:moveTo>
                    <a:lnTo>
                      <a:pt x="1" y="2"/>
                    </a:lnTo>
                    <a:lnTo>
                      <a:pt x="2" y="2"/>
                    </a:lnTo>
                    <a:lnTo>
                      <a:pt x="3" y="1"/>
                    </a:lnTo>
                    <a:lnTo>
                      <a:pt x="4" y="0"/>
                    </a:lnTo>
                    <a:lnTo>
                      <a:pt x="4" y="0"/>
                    </a:lnTo>
                    <a:lnTo>
                      <a:pt x="4" y="2"/>
                    </a:lnTo>
                    <a:lnTo>
                      <a:pt x="4" y="2"/>
                    </a:lnTo>
                    <a:lnTo>
                      <a:pt x="2" y="2"/>
                    </a:lnTo>
                    <a:lnTo>
                      <a:pt x="1" y="2"/>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1" name="Freeform 450"/>
              <p:cNvSpPr>
                <a:spLocks/>
              </p:cNvSpPr>
              <p:nvPr/>
            </p:nvSpPr>
            <p:spPr bwMode="auto">
              <a:xfrm>
                <a:off x="4990" y="2100"/>
                <a:ext cx="1" cy="3"/>
              </a:xfrm>
              <a:custGeom>
                <a:avLst/>
                <a:gdLst>
                  <a:gd name="T0" fmla="*/ 0 w 1"/>
                  <a:gd name="T1" fmla="*/ 2 h 3"/>
                  <a:gd name="T2" fmla="*/ 1 w 1"/>
                  <a:gd name="T3" fmla="*/ 2 h 3"/>
                  <a:gd name="T4" fmla="*/ 1 w 1"/>
                  <a:gd name="T5" fmla="*/ 1 h 3"/>
                  <a:gd name="T6" fmla="*/ 1 w 1"/>
                  <a:gd name="T7" fmla="*/ 0 h 3"/>
                  <a:gd name="T8" fmla="*/ 0 w 1"/>
                  <a:gd name="T9" fmla="*/ 0 h 3"/>
                  <a:gd name="T10" fmla="*/ 1 w 1"/>
                  <a:gd name="T11" fmla="*/ 0 h 3"/>
                  <a:gd name="T12" fmla="*/ 1 w 1"/>
                  <a:gd name="T13" fmla="*/ 0 h 3"/>
                  <a:gd name="T14" fmla="*/ 1 w 1"/>
                  <a:gd name="T15" fmla="*/ 0 h 3"/>
                  <a:gd name="T16" fmla="*/ 1 w 1"/>
                  <a:gd name="T17" fmla="*/ 1 h 3"/>
                  <a:gd name="T18" fmla="*/ 1 w 1"/>
                  <a:gd name="T19" fmla="*/ 2 h 3"/>
                  <a:gd name="T20" fmla="*/ 1 w 1"/>
                  <a:gd name="T21" fmla="*/ 3 h 3"/>
                  <a:gd name="T22" fmla="*/ 1 w 1"/>
                  <a:gd name="T23" fmla="*/ 2 h 3"/>
                  <a:gd name="T24" fmla="*/ 1 w 1"/>
                  <a:gd name="T25" fmla="*/ 2 h 3"/>
                  <a:gd name="T26" fmla="*/ 0 w 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3">
                    <a:moveTo>
                      <a:pt x="0" y="2"/>
                    </a:moveTo>
                    <a:lnTo>
                      <a:pt x="1" y="2"/>
                    </a:lnTo>
                    <a:lnTo>
                      <a:pt x="1" y="1"/>
                    </a:lnTo>
                    <a:lnTo>
                      <a:pt x="1" y="0"/>
                    </a:lnTo>
                    <a:lnTo>
                      <a:pt x="0" y="0"/>
                    </a:lnTo>
                    <a:lnTo>
                      <a:pt x="1" y="0"/>
                    </a:lnTo>
                    <a:lnTo>
                      <a:pt x="1" y="0"/>
                    </a:lnTo>
                    <a:lnTo>
                      <a:pt x="1" y="0"/>
                    </a:lnTo>
                    <a:lnTo>
                      <a:pt x="1" y="1"/>
                    </a:lnTo>
                    <a:lnTo>
                      <a:pt x="1" y="2"/>
                    </a:lnTo>
                    <a:lnTo>
                      <a:pt x="1" y="3"/>
                    </a:lnTo>
                    <a:lnTo>
                      <a:pt x="1" y="2"/>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2" name="Freeform 451"/>
              <p:cNvSpPr>
                <a:spLocks/>
              </p:cNvSpPr>
              <p:nvPr/>
            </p:nvSpPr>
            <p:spPr bwMode="auto">
              <a:xfrm>
                <a:off x="4990" y="2100"/>
                <a:ext cx="1" cy="3"/>
              </a:xfrm>
              <a:custGeom>
                <a:avLst/>
                <a:gdLst>
                  <a:gd name="T0" fmla="*/ 0 w 1"/>
                  <a:gd name="T1" fmla="*/ 2 h 3"/>
                  <a:gd name="T2" fmla="*/ 1 w 1"/>
                  <a:gd name="T3" fmla="*/ 2 h 3"/>
                  <a:gd name="T4" fmla="*/ 1 w 1"/>
                  <a:gd name="T5" fmla="*/ 1 h 3"/>
                  <a:gd name="T6" fmla="*/ 1 w 1"/>
                  <a:gd name="T7" fmla="*/ 0 h 3"/>
                  <a:gd name="T8" fmla="*/ 0 w 1"/>
                  <a:gd name="T9" fmla="*/ 0 h 3"/>
                  <a:gd name="T10" fmla="*/ 1 w 1"/>
                  <a:gd name="T11" fmla="*/ 0 h 3"/>
                  <a:gd name="T12" fmla="*/ 1 w 1"/>
                  <a:gd name="T13" fmla="*/ 0 h 3"/>
                  <a:gd name="T14" fmla="*/ 1 w 1"/>
                  <a:gd name="T15" fmla="*/ 0 h 3"/>
                  <a:gd name="T16" fmla="*/ 1 w 1"/>
                  <a:gd name="T17" fmla="*/ 1 h 3"/>
                  <a:gd name="T18" fmla="*/ 1 w 1"/>
                  <a:gd name="T19" fmla="*/ 2 h 3"/>
                  <a:gd name="T20" fmla="*/ 1 w 1"/>
                  <a:gd name="T21" fmla="*/ 3 h 3"/>
                  <a:gd name="T22" fmla="*/ 1 w 1"/>
                  <a:gd name="T23" fmla="*/ 2 h 3"/>
                  <a:gd name="T24" fmla="*/ 1 w 1"/>
                  <a:gd name="T25" fmla="*/ 2 h 3"/>
                  <a:gd name="T26" fmla="*/ 0 w 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3">
                    <a:moveTo>
                      <a:pt x="0" y="2"/>
                    </a:moveTo>
                    <a:lnTo>
                      <a:pt x="1" y="2"/>
                    </a:lnTo>
                    <a:lnTo>
                      <a:pt x="1" y="1"/>
                    </a:lnTo>
                    <a:lnTo>
                      <a:pt x="1" y="0"/>
                    </a:lnTo>
                    <a:lnTo>
                      <a:pt x="0" y="0"/>
                    </a:lnTo>
                    <a:lnTo>
                      <a:pt x="1" y="0"/>
                    </a:lnTo>
                    <a:lnTo>
                      <a:pt x="1" y="0"/>
                    </a:lnTo>
                    <a:lnTo>
                      <a:pt x="1" y="0"/>
                    </a:lnTo>
                    <a:lnTo>
                      <a:pt x="1" y="1"/>
                    </a:lnTo>
                    <a:lnTo>
                      <a:pt x="1" y="2"/>
                    </a:lnTo>
                    <a:lnTo>
                      <a:pt x="1" y="3"/>
                    </a:lnTo>
                    <a:lnTo>
                      <a:pt x="1" y="2"/>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3" name="Freeform 452"/>
              <p:cNvSpPr>
                <a:spLocks/>
              </p:cNvSpPr>
              <p:nvPr/>
            </p:nvSpPr>
            <p:spPr bwMode="auto">
              <a:xfrm>
                <a:off x="4971" y="2145"/>
                <a:ext cx="3" cy="2"/>
              </a:xfrm>
              <a:custGeom>
                <a:avLst/>
                <a:gdLst>
                  <a:gd name="T0" fmla="*/ 0 w 3"/>
                  <a:gd name="T1" fmla="*/ 2 h 2"/>
                  <a:gd name="T2" fmla="*/ 0 w 3"/>
                  <a:gd name="T3" fmla="*/ 2 h 2"/>
                  <a:gd name="T4" fmla="*/ 1 w 3"/>
                  <a:gd name="T5" fmla="*/ 2 h 2"/>
                  <a:gd name="T6" fmla="*/ 1 w 3"/>
                  <a:gd name="T7" fmla="*/ 1 h 2"/>
                  <a:gd name="T8" fmla="*/ 2 w 3"/>
                  <a:gd name="T9" fmla="*/ 1 h 2"/>
                  <a:gd name="T10" fmla="*/ 3 w 3"/>
                  <a:gd name="T11" fmla="*/ 0 h 2"/>
                  <a:gd name="T12" fmla="*/ 3 w 3"/>
                  <a:gd name="T13" fmla="*/ 1 h 2"/>
                  <a:gd name="T14" fmla="*/ 2 w 3"/>
                  <a:gd name="T15" fmla="*/ 1 h 2"/>
                  <a:gd name="T16" fmla="*/ 2 w 3"/>
                  <a:gd name="T17" fmla="*/ 1 h 2"/>
                  <a:gd name="T18" fmla="*/ 2 w 3"/>
                  <a:gd name="T19" fmla="*/ 2 h 2"/>
                  <a:gd name="T20" fmla="*/ 1 w 3"/>
                  <a:gd name="T21" fmla="*/ 2 h 2"/>
                  <a:gd name="T22" fmla="*/ 1 w 3"/>
                  <a:gd name="T23" fmla="*/ 2 h 2"/>
                  <a:gd name="T24" fmla="*/ 0 w 3"/>
                  <a:gd name="T25" fmla="*/ 2 h 2"/>
                  <a:gd name="T26" fmla="*/ 0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0" y="2"/>
                    </a:moveTo>
                    <a:lnTo>
                      <a:pt x="0" y="2"/>
                    </a:lnTo>
                    <a:lnTo>
                      <a:pt x="1" y="2"/>
                    </a:lnTo>
                    <a:lnTo>
                      <a:pt x="1" y="1"/>
                    </a:lnTo>
                    <a:lnTo>
                      <a:pt x="2" y="1"/>
                    </a:lnTo>
                    <a:lnTo>
                      <a:pt x="3" y="0"/>
                    </a:lnTo>
                    <a:lnTo>
                      <a:pt x="3" y="1"/>
                    </a:lnTo>
                    <a:lnTo>
                      <a:pt x="2" y="1"/>
                    </a:lnTo>
                    <a:lnTo>
                      <a:pt x="2" y="1"/>
                    </a:lnTo>
                    <a:lnTo>
                      <a:pt x="2" y="2"/>
                    </a:lnTo>
                    <a:lnTo>
                      <a:pt x="1" y="2"/>
                    </a:lnTo>
                    <a:lnTo>
                      <a:pt x="1" y="2"/>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4" name="Freeform 453"/>
              <p:cNvSpPr>
                <a:spLocks/>
              </p:cNvSpPr>
              <p:nvPr/>
            </p:nvSpPr>
            <p:spPr bwMode="auto">
              <a:xfrm>
                <a:off x="4971" y="2145"/>
                <a:ext cx="3" cy="2"/>
              </a:xfrm>
              <a:custGeom>
                <a:avLst/>
                <a:gdLst>
                  <a:gd name="T0" fmla="*/ 0 w 3"/>
                  <a:gd name="T1" fmla="*/ 2 h 2"/>
                  <a:gd name="T2" fmla="*/ 0 w 3"/>
                  <a:gd name="T3" fmla="*/ 2 h 2"/>
                  <a:gd name="T4" fmla="*/ 1 w 3"/>
                  <a:gd name="T5" fmla="*/ 2 h 2"/>
                  <a:gd name="T6" fmla="*/ 1 w 3"/>
                  <a:gd name="T7" fmla="*/ 1 h 2"/>
                  <a:gd name="T8" fmla="*/ 2 w 3"/>
                  <a:gd name="T9" fmla="*/ 1 h 2"/>
                  <a:gd name="T10" fmla="*/ 3 w 3"/>
                  <a:gd name="T11" fmla="*/ 0 h 2"/>
                  <a:gd name="T12" fmla="*/ 3 w 3"/>
                  <a:gd name="T13" fmla="*/ 1 h 2"/>
                  <a:gd name="T14" fmla="*/ 2 w 3"/>
                  <a:gd name="T15" fmla="*/ 1 h 2"/>
                  <a:gd name="T16" fmla="*/ 2 w 3"/>
                  <a:gd name="T17" fmla="*/ 1 h 2"/>
                  <a:gd name="T18" fmla="*/ 2 w 3"/>
                  <a:gd name="T19" fmla="*/ 2 h 2"/>
                  <a:gd name="T20" fmla="*/ 1 w 3"/>
                  <a:gd name="T21" fmla="*/ 2 h 2"/>
                  <a:gd name="T22" fmla="*/ 1 w 3"/>
                  <a:gd name="T23" fmla="*/ 2 h 2"/>
                  <a:gd name="T24" fmla="*/ 0 w 3"/>
                  <a:gd name="T25" fmla="*/ 2 h 2"/>
                  <a:gd name="T26" fmla="*/ 0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0" y="2"/>
                    </a:moveTo>
                    <a:lnTo>
                      <a:pt x="0" y="2"/>
                    </a:lnTo>
                    <a:lnTo>
                      <a:pt x="1" y="2"/>
                    </a:lnTo>
                    <a:lnTo>
                      <a:pt x="1" y="1"/>
                    </a:lnTo>
                    <a:lnTo>
                      <a:pt x="2" y="1"/>
                    </a:lnTo>
                    <a:lnTo>
                      <a:pt x="3" y="0"/>
                    </a:lnTo>
                    <a:lnTo>
                      <a:pt x="3" y="1"/>
                    </a:lnTo>
                    <a:lnTo>
                      <a:pt x="2" y="1"/>
                    </a:lnTo>
                    <a:lnTo>
                      <a:pt x="2" y="1"/>
                    </a:lnTo>
                    <a:lnTo>
                      <a:pt x="2" y="2"/>
                    </a:lnTo>
                    <a:lnTo>
                      <a:pt x="1" y="2"/>
                    </a:lnTo>
                    <a:lnTo>
                      <a:pt x="1" y="2"/>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5" name="Freeform 454"/>
              <p:cNvSpPr>
                <a:spLocks/>
              </p:cNvSpPr>
              <p:nvPr/>
            </p:nvSpPr>
            <p:spPr bwMode="auto">
              <a:xfrm>
                <a:off x="4950" y="2159"/>
                <a:ext cx="3" cy="2"/>
              </a:xfrm>
              <a:custGeom>
                <a:avLst/>
                <a:gdLst>
                  <a:gd name="T0" fmla="*/ 0 w 3"/>
                  <a:gd name="T1" fmla="*/ 2 h 2"/>
                  <a:gd name="T2" fmla="*/ 0 w 3"/>
                  <a:gd name="T3" fmla="*/ 1 h 2"/>
                  <a:gd name="T4" fmla="*/ 1 w 3"/>
                  <a:gd name="T5" fmla="*/ 1 h 2"/>
                  <a:gd name="T6" fmla="*/ 2 w 3"/>
                  <a:gd name="T7" fmla="*/ 1 h 2"/>
                  <a:gd name="T8" fmla="*/ 3 w 3"/>
                  <a:gd name="T9" fmla="*/ 0 h 2"/>
                  <a:gd name="T10" fmla="*/ 2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lnTo>
                      <a:pt x="0" y="1"/>
                    </a:lnTo>
                    <a:lnTo>
                      <a:pt x="1" y="1"/>
                    </a:lnTo>
                    <a:lnTo>
                      <a:pt x="2" y="1"/>
                    </a:lnTo>
                    <a:lnTo>
                      <a:pt x="3" y="0"/>
                    </a:lnTo>
                    <a:lnTo>
                      <a:pt x="2" y="1"/>
                    </a:lnTo>
                    <a:lnTo>
                      <a:pt x="0" y="1"/>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6" name="Freeform 455"/>
              <p:cNvSpPr>
                <a:spLocks/>
              </p:cNvSpPr>
              <p:nvPr/>
            </p:nvSpPr>
            <p:spPr bwMode="auto">
              <a:xfrm>
                <a:off x="4950" y="2159"/>
                <a:ext cx="3" cy="2"/>
              </a:xfrm>
              <a:custGeom>
                <a:avLst/>
                <a:gdLst>
                  <a:gd name="T0" fmla="*/ 0 w 3"/>
                  <a:gd name="T1" fmla="*/ 2 h 2"/>
                  <a:gd name="T2" fmla="*/ 0 w 3"/>
                  <a:gd name="T3" fmla="*/ 1 h 2"/>
                  <a:gd name="T4" fmla="*/ 1 w 3"/>
                  <a:gd name="T5" fmla="*/ 1 h 2"/>
                  <a:gd name="T6" fmla="*/ 2 w 3"/>
                  <a:gd name="T7" fmla="*/ 1 h 2"/>
                  <a:gd name="T8" fmla="*/ 3 w 3"/>
                  <a:gd name="T9" fmla="*/ 0 h 2"/>
                  <a:gd name="T10" fmla="*/ 2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lnTo>
                      <a:pt x="0" y="1"/>
                    </a:lnTo>
                    <a:lnTo>
                      <a:pt x="1" y="1"/>
                    </a:lnTo>
                    <a:lnTo>
                      <a:pt x="2" y="1"/>
                    </a:lnTo>
                    <a:lnTo>
                      <a:pt x="3" y="0"/>
                    </a:lnTo>
                    <a:lnTo>
                      <a:pt x="2" y="1"/>
                    </a:lnTo>
                    <a:lnTo>
                      <a:pt x="0" y="1"/>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7" name="Freeform 456"/>
              <p:cNvSpPr>
                <a:spLocks/>
              </p:cNvSpPr>
              <p:nvPr/>
            </p:nvSpPr>
            <p:spPr bwMode="auto">
              <a:xfrm>
                <a:off x="4922" y="2169"/>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8" name="Freeform 457"/>
              <p:cNvSpPr>
                <a:spLocks/>
              </p:cNvSpPr>
              <p:nvPr/>
            </p:nvSpPr>
            <p:spPr bwMode="auto">
              <a:xfrm>
                <a:off x="4922" y="2169"/>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9" name="Freeform 458"/>
              <p:cNvSpPr>
                <a:spLocks/>
              </p:cNvSpPr>
              <p:nvPr/>
            </p:nvSpPr>
            <p:spPr bwMode="auto">
              <a:xfrm>
                <a:off x="4931" y="2166"/>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0" name="Freeform 459"/>
              <p:cNvSpPr>
                <a:spLocks/>
              </p:cNvSpPr>
              <p:nvPr/>
            </p:nvSpPr>
            <p:spPr bwMode="auto">
              <a:xfrm>
                <a:off x="4931" y="2166"/>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1" name="Freeform 460"/>
              <p:cNvSpPr>
                <a:spLocks/>
              </p:cNvSpPr>
              <p:nvPr/>
            </p:nvSpPr>
            <p:spPr bwMode="auto">
              <a:xfrm>
                <a:off x="4777" y="1923"/>
                <a:ext cx="2" cy="1"/>
              </a:xfrm>
              <a:custGeom>
                <a:avLst/>
                <a:gdLst>
                  <a:gd name="T0" fmla="*/ 0 w 2"/>
                  <a:gd name="T1" fmla="*/ 1 h 1"/>
                  <a:gd name="T2" fmla="*/ 0 w 2"/>
                  <a:gd name="T3" fmla="*/ 1 h 1"/>
                  <a:gd name="T4" fmla="*/ 1 w 2"/>
                  <a:gd name="T5" fmla="*/ 1 h 1"/>
                  <a:gd name="T6" fmla="*/ 1 w 2"/>
                  <a:gd name="T7" fmla="*/ 0 h 1"/>
                  <a:gd name="T8" fmla="*/ 2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lnTo>
                      <a:pt x="0" y="1"/>
                    </a:lnTo>
                    <a:lnTo>
                      <a:pt x="1" y="1"/>
                    </a:lnTo>
                    <a:lnTo>
                      <a:pt x="1" y="0"/>
                    </a:lnTo>
                    <a:lnTo>
                      <a:pt x="2"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2" name="Freeform 461"/>
              <p:cNvSpPr>
                <a:spLocks/>
              </p:cNvSpPr>
              <p:nvPr/>
            </p:nvSpPr>
            <p:spPr bwMode="auto">
              <a:xfrm>
                <a:off x="4777" y="1923"/>
                <a:ext cx="2" cy="1"/>
              </a:xfrm>
              <a:custGeom>
                <a:avLst/>
                <a:gdLst>
                  <a:gd name="T0" fmla="*/ 0 w 2"/>
                  <a:gd name="T1" fmla="*/ 1 h 1"/>
                  <a:gd name="T2" fmla="*/ 0 w 2"/>
                  <a:gd name="T3" fmla="*/ 1 h 1"/>
                  <a:gd name="T4" fmla="*/ 1 w 2"/>
                  <a:gd name="T5" fmla="*/ 1 h 1"/>
                  <a:gd name="T6" fmla="*/ 1 w 2"/>
                  <a:gd name="T7" fmla="*/ 0 h 1"/>
                  <a:gd name="T8" fmla="*/ 2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lnTo>
                      <a:pt x="0" y="1"/>
                    </a:lnTo>
                    <a:lnTo>
                      <a:pt x="1" y="1"/>
                    </a:lnTo>
                    <a:lnTo>
                      <a:pt x="1" y="0"/>
                    </a:lnTo>
                    <a:lnTo>
                      <a:pt x="2"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3" name="Freeform 462"/>
              <p:cNvSpPr>
                <a:spLocks/>
              </p:cNvSpPr>
              <p:nvPr/>
            </p:nvSpPr>
            <p:spPr bwMode="auto">
              <a:xfrm>
                <a:off x="4991" y="2111"/>
                <a:ext cx="1" cy="1"/>
              </a:xfrm>
              <a:custGeom>
                <a:avLst/>
                <a:gdLst>
                  <a:gd name="T0" fmla="*/ 0 w 1"/>
                  <a:gd name="T1" fmla="*/ 0 h 1"/>
                  <a:gd name="T2" fmla="*/ 0 w 1"/>
                  <a:gd name="T3" fmla="*/ 0 h 1"/>
                  <a:gd name="T4" fmla="*/ 1 w 1"/>
                  <a:gd name="T5" fmla="*/ 0 h 1"/>
                  <a:gd name="T6" fmla="*/ 1 w 1"/>
                  <a:gd name="T7" fmla="*/ 0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1"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4" name="Freeform 463"/>
              <p:cNvSpPr>
                <a:spLocks/>
              </p:cNvSpPr>
              <p:nvPr/>
            </p:nvSpPr>
            <p:spPr bwMode="auto">
              <a:xfrm>
                <a:off x="4991" y="2111"/>
                <a:ext cx="1" cy="1"/>
              </a:xfrm>
              <a:custGeom>
                <a:avLst/>
                <a:gdLst>
                  <a:gd name="T0" fmla="*/ 0 w 1"/>
                  <a:gd name="T1" fmla="*/ 0 h 1"/>
                  <a:gd name="T2" fmla="*/ 0 w 1"/>
                  <a:gd name="T3" fmla="*/ 0 h 1"/>
                  <a:gd name="T4" fmla="*/ 1 w 1"/>
                  <a:gd name="T5" fmla="*/ 0 h 1"/>
                  <a:gd name="T6" fmla="*/ 1 w 1"/>
                  <a:gd name="T7" fmla="*/ 0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1"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5" name="Freeform 464"/>
              <p:cNvSpPr>
                <a:spLocks/>
              </p:cNvSpPr>
              <p:nvPr/>
            </p:nvSpPr>
            <p:spPr bwMode="auto">
              <a:xfrm>
                <a:off x="4880" y="2172"/>
                <a:ext cx="1" cy="1"/>
              </a:xfrm>
              <a:custGeom>
                <a:avLst/>
                <a:gdLst>
                  <a:gd name="T0" fmla="*/ 0 w 1"/>
                  <a:gd name="T1" fmla="*/ 1 h 1"/>
                  <a:gd name="T2" fmla="*/ 0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1" y="0"/>
                    </a:lnTo>
                    <a:lnTo>
                      <a:pt x="0"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6" name="Freeform 465"/>
              <p:cNvSpPr>
                <a:spLocks/>
              </p:cNvSpPr>
              <p:nvPr/>
            </p:nvSpPr>
            <p:spPr bwMode="auto">
              <a:xfrm>
                <a:off x="4880" y="2172"/>
                <a:ext cx="1" cy="1"/>
              </a:xfrm>
              <a:custGeom>
                <a:avLst/>
                <a:gdLst>
                  <a:gd name="T0" fmla="*/ 0 w 1"/>
                  <a:gd name="T1" fmla="*/ 1 h 1"/>
                  <a:gd name="T2" fmla="*/ 0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1" y="0"/>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7" name="Freeform 466"/>
              <p:cNvSpPr>
                <a:spLocks/>
              </p:cNvSpPr>
              <p:nvPr/>
            </p:nvSpPr>
            <p:spPr bwMode="auto">
              <a:xfrm>
                <a:off x="4865" y="2026"/>
                <a:ext cx="0" cy="2"/>
              </a:xfrm>
              <a:custGeom>
                <a:avLst/>
                <a:gdLst>
                  <a:gd name="T0" fmla="*/ 1 h 2"/>
                  <a:gd name="T1" fmla="*/ 0 h 2"/>
                  <a:gd name="T2" fmla="*/ 0 h 2"/>
                  <a:gd name="T3" fmla="*/ 2 h 2"/>
                  <a:gd name="T4" fmla="*/ 2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lnTo>
                      <a:pt x="0" y="0"/>
                    </a:lnTo>
                    <a:lnTo>
                      <a:pt x="0" y="0"/>
                    </a:lnTo>
                    <a:lnTo>
                      <a:pt x="0" y="2"/>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8" name="Freeform 467"/>
              <p:cNvSpPr>
                <a:spLocks/>
              </p:cNvSpPr>
              <p:nvPr/>
            </p:nvSpPr>
            <p:spPr bwMode="auto">
              <a:xfrm>
                <a:off x="4934" y="2105"/>
                <a:ext cx="1" cy="1"/>
              </a:xfrm>
              <a:custGeom>
                <a:avLst/>
                <a:gdLst>
                  <a:gd name="T0" fmla="*/ 0 w 1"/>
                  <a:gd name="T1" fmla="*/ 1 h 1"/>
                  <a:gd name="T2" fmla="*/ 1 w 1"/>
                  <a:gd name="T3" fmla="*/ 1 h 1"/>
                  <a:gd name="T4" fmla="*/ 1 w 1"/>
                  <a:gd name="T5" fmla="*/ 0 h 1"/>
                  <a:gd name="T6" fmla="*/ 0 w 1"/>
                  <a:gd name="T7" fmla="*/ 0 h 1"/>
                  <a:gd name="T8" fmla="*/ 1 w 1"/>
                  <a:gd name="T9" fmla="*/ 0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1" y="1"/>
                    </a:lnTo>
                    <a:lnTo>
                      <a:pt x="1" y="0"/>
                    </a:lnTo>
                    <a:lnTo>
                      <a:pt x="0" y="0"/>
                    </a:ln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9" name="Freeform 468"/>
              <p:cNvSpPr>
                <a:spLocks/>
              </p:cNvSpPr>
              <p:nvPr/>
            </p:nvSpPr>
            <p:spPr bwMode="auto">
              <a:xfrm>
                <a:off x="4934" y="2105"/>
                <a:ext cx="1" cy="1"/>
              </a:xfrm>
              <a:custGeom>
                <a:avLst/>
                <a:gdLst>
                  <a:gd name="T0" fmla="*/ 0 w 1"/>
                  <a:gd name="T1" fmla="*/ 1 h 1"/>
                  <a:gd name="T2" fmla="*/ 1 w 1"/>
                  <a:gd name="T3" fmla="*/ 1 h 1"/>
                  <a:gd name="T4" fmla="*/ 1 w 1"/>
                  <a:gd name="T5" fmla="*/ 0 h 1"/>
                  <a:gd name="T6" fmla="*/ 0 w 1"/>
                  <a:gd name="T7" fmla="*/ 0 h 1"/>
                  <a:gd name="T8" fmla="*/ 1 w 1"/>
                  <a:gd name="T9" fmla="*/ 0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1" y="1"/>
                    </a:lnTo>
                    <a:lnTo>
                      <a:pt x="1" y="0"/>
                    </a:lnTo>
                    <a:lnTo>
                      <a:pt x="0" y="0"/>
                    </a:ln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0" name="Freeform 469"/>
              <p:cNvSpPr>
                <a:spLocks/>
              </p:cNvSpPr>
              <p:nvPr/>
            </p:nvSpPr>
            <p:spPr bwMode="auto">
              <a:xfrm>
                <a:off x="4936" y="2157"/>
                <a:ext cx="1" cy="1"/>
              </a:xfrm>
              <a:custGeom>
                <a:avLst/>
                <a:gdLst>
                  <a:gd name="T0" fmla="*/ 0 w 1"/>
                  <a:gd name="T1" fmla="*/ 1 h 1"/>
                  <a:gd name="T2" fmla="*/ 1 w 1"/>
                  <a:gd name="T3" fmla="*/ 0 h 1"/>
                  <a:gd name="T4" fmla="*/ 1 w 1"/>
                  <a:gd name="T5" fmla="*/ 0 h 1"/>
                  <a:gd name="T6" fmla="*/ 1 w 1"/>
                  <a:gd name="T7" fmla="*/ 1 h 1"/>
                  <a:gd name="T8" fmla="*/ 1 w 1"/>
                  <a:gd name="T9" fmla="*/ 1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1" y="0"/>
                    </a:lnTo>
                    <a:lnTo>
                      <a:pt x="1" y="0"/>
                    </a:lnTo>
                    <a:lnTo>
                      <a:pt x="1" y="1"/>
                    </a:lnTo>
                    <a:lnTo>
                      <a:pt x="1" y="1"/>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1" name="Freeform 470"/>
              <p:cNvSpPr>
                <a:spLocks/>
              </p:cNvSpPr>
              <p:nvPr/>
            </p:nvSpPr>
            <p:spPr bwMode="auto">
              <a:xfrm>
                <a:off x="4936" y="2157"/>
                <a:ext cx="1" cy="1"/>
              </a:xfrm>
              <a:custGeom>
                <a:avLst/>
                <a:gdLst>
                  <a:gd name="T0" fmla="*/ 0 w 1"/>
                  <a:gd name="T1" fmla="*/ 1 h 1"/>
                  <a:gd name="T2" fmla="*/ 1 w 1"/>
                  <a:gd name="T3" fmla="*/ 0 h 1"/>
                  <a:gd name="T4" fmla="*/ 1 w 1"/>
                  <a:gd name="T5" fmla="*/ 0 h 1"/>
                  <a:gd name="T6" fmla="*/ 1 w 1"/>
                  <a:gd name="T7" fmla="*/ 1 h 1"/>
                  <a:gd name="T8" fmla="*/ 1 w 1"/>
                  <a:gd name="T9" fmla="*/ 1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1" y="0"/>
                    </a:lnTo>
                    <a:lnTo>
                      <a:pt x="1" y="0"/>
                    </a:lnTo>
                    <a:lnTo>
                      <a:pt x="1" y="1"/>
                    </a:lnTo>
                    <a:lnTo>
                      <a:pt x="1" y="1"/>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2" name="Freeform 471"/>
              <p:cNvSpPr>
                <a:spLocks/>
              </p:cNvSpPr>
              <p:nvPr/>
            </p:nvSpPr>
            <p:spPr bwMode="auto">
              <a:xfrm>
                <a:off x="4948" y="2154"/>
                <a:ext cx="1" cy="1"/>
              </a:xfrm>
              <a:custGeom>
                <a:avLst/>
                <a:gdLst>
                  <a:gd name="T0" fmla="*/ 0 w 1"/>
                  <a:gd name="T1" fmla="*/ 0 h 1"/>
                  <a:gd name="T2" fmla="*/ 1 w 1"/>
                  <a:gd name="T3" fmla="*/ 0 h 1"/>
                  <a:gd name="T4" fmla="*/ 1 w 1"/>
                  <a:gd name="T5" fmla="*/ 0 h 1"/>
                  <a:gd name="T6" fmla="*/ 1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1" y="0"/>
                    </a:lnTo>
                    <a:lnTo>
                      <a:pt x="1" y="0"/>
                    </a:lnTo>
                    <a:lnTo>
                      <a:pt x="1" y="1"/>
                    </a:ln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3" name="Freeform 472"/>
              <p:cNvSpPr>
                <a:spLocks/>
              </p:cNvSpPr>
              <p:nvPr/>
            </p:nvSpPr>
            <p:spPr bwMode="auto">
              <a:xfrm>
                <a:off x="4948" y="2154"/>
                <a:ext cx="1" cy="1"/>
              </a:xfrm>
              <a:custGeom>
                <a:avLst/>
                <a:gdLst>
                  <a:gd name="T0" fmla="*/ 0 w 1"/>
                  <a:gd name="T1" fmla="*/ 0 h 1"/>
                  <a:gd name="T2" fmla="*/ 1 w 1"/>
                  <a:gd name="T3" fmla="*/ 0 h 1"/>
                  <a:gd name="T4" fmla="*/ 1 w 1"/>
                  <a:gd name="T5" fmla="*/ 0 h 1"/>
                  <a:gd name="T6" fmla="*/ 1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1" y="0"/>
                    </a:lnTo>
                    <a:lnTo>
                      <a:pt x="1" y="0"/>
                    </a:lnTo>
                    <a:lnTo>
                      <a:pt x="1" y="1"/>
                    </a:ln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4" name="Freeform 473"/>
              <p:cNvSpPr>
                <a:spLocks/>
              </p:cNvSpPr>
              <p:nvPr/>
            </p:nvSpPr>
            <p:spPr bwMode="auto">
              <a:xfrm>
                <a:off x="4858" y="1996"/>
                <a:ext cx="1" cy="4"/>
              </a:xfrm>
              <a:custGeom>
                <a:avLst/>
                <a:gdLst>
                  <a:gd name="T0" fmla="*/ 0 w 1"/>
                  <a:gd name="T1" fmla="*/ 1 h 4"/>
                  <a:gd name="T2" fmla="*/ 0 w 1"/>
                  <a:gd name="T3" fmla="*/ 0 h 4"/>
                  <a:gd name="T4" fmla="*/ 0 w 1"/>
                  <a:gd name="T5" fmla="*/ 1 h 4"/>
                  <a:gd name="T6" fmla="*/ 0 w 1"/>
                  <a:gd name="T7" fmla="*/ 2 h 4"/>
                  <a:gd name="T8" fmla="*/ 0 w 1"/>
                  <a:gd name="T9" fmla="*/ 3 h 4"/>
                  <a:gd name="T10" fmla="*/ 1 w 1"/>
                  <a:gd name="T11" fmla="*/ 4 h 4"/>
                  <a:gd name="T12" fmla="*/ 0 w 1"/>
                  <a:gd name="T13" fmla="*/ 3 h 4"/>
                  <a:gd name="T14" fmla="*/ 0 w 1"/>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1"/>
                    </a:moveTo>
                    <a:lnTo>
                      <a:pt x="0" y="0"/>
                    </a:lnTo>
                    <a:lnTo>
                      <a:pt x="0" y="1"/>
                    </a:lnTo>
                    <a:lnTo>
                      <a:pt x="0" y="2"/>
                    </a:lnTo>
                    <a:lnTo>
                      <a:pt x="0" y="3"/>
                    </a:lnTo>
                    <a:lnTo>
                      <a:pt x="1" y="4"/>
                    </a:lnTo>
                    <a:lnTo>
                      <a:pt x="0" y="3"/>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5" name="Freeform 474"/>
              <p:cNvSpPr>
                <a:spLocks/>
              </p:cNvSpPr>
              <p:nvPr/>
            </p:nvSpPr>
            <p:spPr bwMode="auto">
              <a:xfrm>
                <a:off x="4858" y="1996"/>
                <a:ext cx="1" cy="4"/>
              </a:xfrm>
              <a:custGeom>
                <a:avLst/>
                <a:gdLst>
                  <a:gd name="T0" fmla="*/ 0 w 1"/>
                  <a:gd name="T1" fmla="*/ 1 h 4"/>
                  <a:gd name="T2" fmla="*/ 0 w 1"/>
                  <a:gd name="T3" fmla="*/ 0 h 4"/>
                  <a:gd name="T4" fmla="*/ 0 w 1"/>
                  <a:gd name="T5" fmla="*/ 1 h 4"/>
                  <a:gd name="T6" fmla="*/ 0 w 1"/>
                  <a:gd name="T7" fmla="*/ 2 h 4"/>
                  <a:gd name="T8" fmla="*/ 0 w 1"/>
                  <a:gd name="T9" fmla="*/ 3 h 4"/>
                  <a:gd name="T10" fmla="*/ 1 w 1"/>
                  <a:gd name="T11" fmla="*/ 4 h 4"/>
                  <a:gd name="T12" fmla="*/ 0 w 1"/>
                  <a:gd name="T13" fmla="*/ 3 h 4"/>
                  <a:gd name="T14" fmla="*/ 0 w 1"/>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1"/>
                    </a:moveTo>
                    <a:lnTo>
                      <a:pt x="0" y="0"/>
                    </a:lnTo>
                    <a:lnTo>
                      <a:pt x="0" y="1"/>
                    </a:lnTo>
                    <a:lnTo>
                      <a:pt x="0" y="2"/>
                    </a:lnTo>
                    <a:lnTo>
                      <a:pt x="0" y="3"/>
                    </a:lnTo>
                    <a:lnTo>
                      <a:pt x="1" y="4"/>
                    </a:lnTo>
                    <a:lnTo>
                      <a:pt x="0" y="3"/>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6" name="Freeform 475"/>
              <p:cNvSpPr>
                <a:spLocks/>
              </p:cNvSpPr>
              <p:nvPr/>
            </p:nvSpPr>
            <p:spPr bwMode="auto">
              <a:xfrm>
                <a:off x="4981" y="213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7" name="Freeform 476"/>
              <p:cNvSpPr>
                <a:spLocks/>
              </p:cNvSpPr>
              <p:nvPr/>
            </p:nvSpPr>
            <p:spPr bwMode="auto">
              <a:xfrm>
                <a:off x="4919" y="2170"/>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8" name="Freeform 477"/>
              <p:cNvSpPr>
                <a:spLocks/>
              </p:cNvSpPr>
              <p:nvPr/>
            </p:nvSpPr>
            <p:spPr bwMode="auto">
              <a:xfrm>
                <a:off x="4843" y="1953"/>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9" name="Freeform 478"/>
              <p:cNvSpPr>
                <a:spLocks/>
              </p:cNvSpPr>
              <p:nvPr/>
            </p:nvSpPr>
            <p:spPr bwMode="auto">
              <a:xfrm>
                <a:off x="4843" y="1953"/>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0" name="Freeform 479"/>
              <p:cNvSpPr>
                <a:spLocks/>
              </p:cNvSpPr>
              <p:nvPr/>
            </p:nvSpPr>
            <p:spPr bwMode="auto">
              <a:xfrm>
                <a:off x="4866" y="2008"/>
                <a:ext cx="2" cy="1"/>
              </a:xfrm>
              <a:custGeom>
                <a:avLst/>
                <a:gdLst>
                  <a:gd name="T0" fmla="*/ 0 w 2"/>
                  <a:gd name="T1" fmla="*/ 0 h 1"/>
                  <a:gd name="T2" fmla="*/ 2 w 2"/>
                  <a:gd name="T3" fmla="*/ 0 h 1"/>
                  <a:gd name="T4" fmla="*/ 2 w 2"/>
                  <a:gd name="T5" fmla="*/ 0 h 1"/>
                  <a:gd name="T6" fmla="*/ 2 w 2"/>
                  <a:gd name="T7" fmla="*/ 0 h 1"/>
                  <a:gd name="T8" fmla="*/ 0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2" y="0"/>
                    </a:lnTo>
                    <a:lnTo>
                      <a:pt x="2" y="0"/>
                    </a:lnTo>
                    <a:lnTo>
                      <a:pt x="2"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1" name="Freeform 480"/>
              <p:cNvSpPr>
                <a:spLocks/>
              </p:cNvSpPr>
              <p:nvPr/>
            </p:nvSpPr>
            <p:spPr bwMode="auto">
              <a:xfrm>
                <a:off x="4866" y="2008"/>
                <a:ext cx="2" cy="1"/>
              </a:xfrm>
              <a:custGeom>
                <a:avLst/>
                <a:gdLst>
                  <a:gd name="T0" fmla="*/ 0 w 2"/>
                  <a:gd name="T1" fmla="*/ 0 h 1"/>
                  <a:gd name="T2" fmla="*/ 2 w 2"/>
                  <a:gd name="T3" fmla="*/ 0 h 1"/>
                  <a:gd name="T4" fmla="*/ 2 w 2"/>
                  <a:gd name="T5" fmla="*/ 0 h 1"/>
                  <a:gd name="T6" fmla="*/ 2 w 2"/>
                  <a:gd name="T7" fmla="*/ 0 h 1"/>
                  <a:gd name="T8" fmla="*/ 0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2" y="0"/>
                    </a:lnTo>
                    <a:lnTo>
                      <a:pt x="2" y="0"/>
                    </a:lnTo>
                    <a:lnTo>
                      <a:pt x="2"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2" name="Freeform 481"/>
              <p:cNvSpPr>
                <a:spLocks/>
              </p:cNvSpPr>
              <p:nvPr/>
            </p:nvSpPr>
            <p:spPr bwMode="auto">
              <a:xfrm>
                <a:off x="4920" y="217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3" name="Freeform 482"/>
              <p:cNvSpPr>
                <a:spLocks/>
              </p:cNvSpPr>
              <p:nvPr/>
            </p:nvSpPr>
            <p:spPr bwMode="auto">
              <a:xfrm>
                <a:off x="4862" y="1972"/>
                <a:ext cx="1" cy="0"/>
              </a:xfrm>
              <a:custGeom>
                <a:avLst/>
                <a:gdLst>
                  <a:gd name="T0" fmla="*/ 0 w 1"/>
                  <a:gd name="T1" fmla="*/ 0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4" name="Rectangle 483"/>
              <p:cNvSpPr>
                <a:spLocks noChangeArrowheads="1"/>
              </p:cNvSpPr>
              <p:nvPr/>
            </p:nvSpPr>
            <p:spPr bwMode="auto">
              <a:xfrm>
                <a:off x="4943" y="2154"/>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5" name="Freeform 484"/>
              <p:cNvSpPr>
                <a:spLocks/>
              </p:cNvSpPr>
              <p:nvPr/>
            </p:nvSpPr>
            <p:spPr bwMode="auto">
              <a:xfrm>
                <a:off x="4934" y="210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6" name="Freeform 485"/>
              <p:cNvSpPr>
                <a:spLocks/>
              </p:cNvSpPr>
              <p:nvPr/>
            </p:nvSpPr>
            <p:spPr bwMode="auto">
              <a:xfrm>
                <a:off x="4933" y="216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7" name="Freeform 486"/>
              <p:cNvSpPr>
                <a:spLocks/>
              </p:cNvSpPr>
              <p:nvPr/>
            </p:nvSpPr>
            <p:spPr bwMode="auto">
              <a:xfrm>
                <a:off x="4841" y="1953"/>
                <a:ext cx="1" cy="1"/>
              </a:xfrm>
              <a:custGeom>
                <a:avLst/>
                <a:gdLst>
                  <a:gd name="T0" fmla="*/ 0 w 1"/>
                  <a:gd name="T1" fmla="*/ 1 h 1"/>
                  <a:gd name="T2" fmla="*/ 1 w 1"/>
                  <a:gd name="T3" fmla="*/ 1 h 1"/>
                  <a:gd name="T4" fmla="*/ 0 w 1"/>
                  <a:gd name="T5" fmla="*/ 0 h 1"/>
                  <a:gd name="T6" fmla="*/ 1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1" y="1"/>
                    </a:lnTo>
                    <a:lnTo>
                      <a:pt x="0" y="0"/>
                    </a:ln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8" name="Freeform 487"/>
              <p:cNvSpPr>
                <a:spLocks/>
              </p:cNvSpPr>
              <p:nvPr/>
            </p:nvSpPr>
            <p:spPr bwMode="auto">
              <a:xfrm>
                <a:off x="4841" y="1953"/>
                <a:ext cx="1" cy="1"/>
              </a:xfrm>
              <a:custGeom>
                <a:avLst/>
                <a:gdLst>
                  <a:gd name="T0" fmla="*/ 0 w 1"/>
                  <a:gd name="T1" fmla="*/ 1 h 1"/>
                  <a:gd name="T2" fmla="*/ 1 w 1"/>
                  <a:gd name="T3" fmla="*/ 1 h 1"/>
                  <a:gd name="T4" fmla="*/ 0 w 1"/>
                  <a:gd name="T5" fmla="*/ 0 h 1"/>
                  <a:gd name="T6" fmla="*/ 1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1" y="1"/>
                    </a:lnTo>
                    <a:lnTo>
                      <a:pt x="0" y="0"/>
                    </a:ln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9" name="Rectangle 488"/>
              <p:cNvSpPr>
                <a:spLocks noChangeArrowheads="1"/>
              </p:cNvSpPr>
              <p:nvPr/>
            </p:nvSpPr>
            <p:spPr bwMode="auto">
              <a:xfrm>
                <a:off x="4842" y="1955"/>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0" name="Freeform 489"/>
              <p:cNvSpPr>
                <a:spLocks/>
              </p:cNvSpPr>
              <p:nvPr/>
            </p:nvSpPr>
            <p:spPr bwMode="auto">
              <a:xfrm>
                <a:off x="4868" y="2023"/>
                <a:ext cx="1" cy="1"/>
              </a:xfrm>
              <a:custGeom>
                <a:avLst/>
                <a:gdLst>
                  <a:gd name="T0" fmla="*/ 0 w 1"/>
                  <a:gd name="T1" fmla="*/ 1 h 1"/>
                  <a:gd name="T2" fmla="*/ 0 w 1"/>
                  <a:gd name="T3" fmla="*/ 0 h 1"/>
                  <a:gd name="T4" fmla="*/ 1 w 1"/>
                  <a:gd name="T5" fmla="*/ 1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0"/>
                    </a:lnTo>
                    <a:lnTo>
                      <a:pt x="1" y="1"/>
                    </a:lnTo>
                    <a:lnTo>
                      <a:pt x="1"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1" name="Freeform 490"/>
              <p:cNvSpPr>
                <a:spLocks/>
              </p:cNvSpPr>
              <p:nvPr/>
            </p:nvSpPr>
            <p:spPr bwMode="auto">
              <a:xfrm>
                <a:off x="4868" y="2023"/>
                <a:ext cx="1" cy="1"/>
              </a:xfrm>
              <a:custGeom>
                <a:avLst/>
                <a:gdLst>
                  <a:gd name="T0" fmla="*/ 0 w 1"/>
                  <a:gd name="T1" fmla="*/ 1 h 1"/>
                  <a:gd name="T2" fmla="*/ 0 w 1"/>
                  <a:gd name="T3" fmla="*/ 0 h 1"/>
                  <a:gd name="T4" fmla="*/ 1 w 1"/>
                  <a:gd name="T5" fmla="*/ 1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0"/>
                    </a:lnTo>
                    <a:lnTo>
                      <a:pt x="1" y="1"/>
                    </a:lnTo>
                    <a:lnTo>
                      <a:pt x="1"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2" name="Freeform 491"/>
              <p:cNvSpPr>
                <a:spLocks/>
              </p:cNvSpPr>
              <p:nvPr/>
            </p:nvSpPr>
            <p:spPr bwMode="auto">
              <a:xfrm>
                <a:off x="4933" y="210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3" name="Freeform 492"/>
              <p:cNvSpPr>
                <a:spLocks/>
              </p:cNvSpPr>
              <p:nvPr/>
            </p:nvSpPr>
            <p:spPr bwMode="auto">
              <a:xfrm>
                <a:off x="4941" y="2163"/>
                <a:ext cx="1" cy="1"/>
              </a:xfrm>
              <a:custGeom>
                <a:avLst/>
                <a:gdLst>
                  <a:gd name="T0" fmla="*/ 0 w 1"/>
                  <a:gd name="T1" fmla="*/ 0 h 1"/>
                  <a:gd name="T2" fmla="*/ 1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4" name="Freeform 493"/>
              <p:cNvSpPr>
                <a:spLocks/>
              </p:cNvSpPr>
              <p:nvPr/>
            </p:nvSpPr>
            <p:spPr bwMode="auto">
              <a:xfrm>
                <a:off x="4941" y="2163"/>
                <a:ext cx="1" cy="1"/>
              </a:xfrm>
              <a:custGeom>
                <a:avLst/>
                <a:gdLst>
                  <a:gd name="T0" fmla="*/ 0 w 1"/>
                  <a:gd name="T1" fmla="*/ 0 h 1"/>
                  <a:gd name="T2" fmla="*/ 1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5" name="Freeform 494"/>
              <p:cNvSpPr>
                <a:spLocks/>
              </p:cNvSpPr>
              <p:nvPr/>
            </p:nvSpPr>
            <p:spPr bwMode="auto">
              <a:xfrm>
                <a:off x="4826" y="1937"/>
                <a:ext cx="1" cy="1"/>
              </a:xfrm>
              <a:custGeom>
                <a:avLst/>
                <a:gdLst>
                  <a:gd name="T0" fmla="*/ 0 w 1"/>
                  <a:gd name="T1" fmla="*/ 0 h 1"/>
                  <a:gd name="T2" fmla="*/ 1 w 1"/>
                  <a:gd name="T3" fmla="*/ 0 h 1"/>
                  <a:gd name="T4" fmla="*/ 1 w 1"/>
                  <a:gd name="T5" fmla="*/ 1 h 1"/>
                  <a:gd name="T6" fmla="*/ 1 w 1"/>
                  <a:gd name="T7" fmla="*/ 0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0"/>
                    </a:lnTo>
                    <a:lnTo>
                      <a:pt x="1" y="1"/>
                    </a:lnTo>
                    <a:lnTo>
                      <a:pt x="1"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6" name="Freeform 495"/>
              <p:cNvSpPr>
                <a:spLocks/>
              </p:cNvSpPr>
              <p:nvPr/>
            </p:nvSpPr>
            <p:spPr bwMode="auto">
              <a:xfrm>
                <a:off x="4826" y="1937"/>
                <a:ext cx="1" cy="1"/>
              </a:xfrm>
              <a:custGeom>
                <a:avLst/>
                <a:gdLst>
                  <a:gd name="T0" fmla="*/ 0 w 1"/>
                  <a:gd name="T1" fmla="*/ 0 h 1"/>
                  <a:gd name="T2" fmla="*/ 1 w 1"/>
                  <a:gd name="T3" fmla="*/ 0 h 1"/>
                  <a:gd name="T4" fmla="*/ 1 w 1"/>
                  <a:gd name="T5" fmla="*/ 1 h 1"/>
                  <a:gd name="T6" fmla="*/ 1 w 1"/>
                  <a:gd name="T7" fmla="*/ 0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0"/>
                    </a:lnTo>
                    <a:lnTo>
                      <a:pt x="1" y="1"/>
                    </a:lnTo>
                    <a:lnTo>
                      <a:pt x="1"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7" name="Freeform 496"/>
              <p:cNvSpPr>
                <a:spLocks/>
              </p:cNvSpPr>
              <p:nvPr/>
            </p:nvSpPr>
            <p:spPr bwMode="auto">
              <a:xfrm>
                <a:off x="4858" y="19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8" name="Freeform 497"/>
              <p:cNvSpPr>
                <a:spLocks/>
              </p:cNvSpPr>
              <p:nvPr/>
            </p:nvSpPr>
            <p:spPr bwMode="auto">
              <a:xfrm>
                <a:off x="4932" y="216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9" name="Freeform 498"/>
              <p:cNvSpPr>
                <a:spLocks/>
              </p:cNvSpPr>
              <p:nvPr/>
            </p:nvSpPr>
            <p:spPr bwMode="auto">
              <a:xfrm>
                <a:off x="4932" y="216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0" name="Freeform 499"/>
              <p:cNvSpPr>
                <a:spLocks/>
              </p:cNvSpPr>
              <p:nvPr/>
            </p:nvSpPr>
            <p:spPr bwMode="auto">
              <a:xfrm>
                <a:off x="4901" y="187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1" name="Freeform 500"/>
              <p:cNvSpPr>
                <a:spLocks/>
              </p:cNvSpPr>
              <p:nvPr/>
            </p:nvSpPr>
            <p:spPr bwMode="auto">
              <a:xfrm>
                <a:off x="4951" y="215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2" name="Freeform 501"/>
              <p:cNvSpPr>
                <a:spLocks/>
              </p:cNvSpPr>
              <p:nvPr/>
            </p:nvSpPr>
            <p:spPr bwMode="auto">
              <a:xfrm>
                <a:off x="4951" y="215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3" name="Freeform 502"/>
              <p:cNvSpPr>
                <a:spLocks/>
              </p:cNvSpPr>
              <p:nvPr/>
            </p:nvSpPr>
            <p:spPr bwMode="auto">
              <a:xfrm>
                <a:off x="4985" y="212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4" name="Freeform 503"/>
              <p:cNvSpPr>
                <a:spLocks/>
              </p:cNvSpPr>
              <p:nvPr/>
            </p:nvSpPr>
            <p:spPr bwMode="auto">
              <a:xfrm>
                <a:off x="4958" y="2139"/>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5" name="Freeform 504"/>
              <p:cNvSpPr>
                <a:spLocks/>
              </p:cNvSpPr>
              <p:nvPr/>
            </p:nvSpPr>
            <p:spPr bwMode="auto">
              <a:xfrm>
                <a:off x="4958" y="2139"/>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6" name="Rectangle 505"/>
              <p:cNvSpPr>
                <a:spLocks noChangeArrowheads="1"/>
              </p:cNvSpPr>
              <p:nvPr/>
            </p:nvSpPr>
            <p:spPr bwMode="auto">
              <a:xfrm>
                <a:off x="4861" y="1973"/>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7" name="Rectangle 506"/>
              <p:cNvSpPr>
                <a:spLocks noChangeArrowheads="1"/>
              </p:cNvSpPr>
              <p:nvPr/>
            </p:nvSpPr>
            <p:spPr bwMode="auto">
              <a:xfrm>
                <a:off x="4861" y="1973"/>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8" name="Freeform 507"/>
              <p:cNvSpPr>
                <a:spLocks/>
              </p:cNvSpPr>
              <p:nvPr/>
            </p:nvSpPr>
            <p:spPr bwMode="auto">
              <a:xfrm>
                <a:off x="4859" y="19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9" name="Freeform 508"/>
              <p:cNvSpPr>
                <a:spLocks/>
              </p:cNvSpPr>
              <p:nvPr/>
            </p:nvSpPr>
            <p:spPr bwMode="auto">
              <a:xfrm>
                <a:off x="4991" y="211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0" name="Freeform 509"/>
              <p:cNvSpPr>
                <a:spLocks/>
              </p:cNvSpPr>
              <p:nvPr/>
            </p:nvSpPr>
            <p:spPr bwMode="auto">
              <a:xfrm>
                <a:off x="4817" y="19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1" name="Freeform 510"/>
              <p:cNvSpPr>
                <a:spLocks/>
              </p:cNvSpPr>
              <p:nvPr/>
            </p:nvSpPr>
            <p:spPr bwMode="auto">
              <a:xfrm>
                <a:off x="4878" y="217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2" name="Freeform 511"/>
              <p:cNvSpPr>
                <a:spLocks/>
              </p:cNvSpPr>
              <p:nvPr/>
            </p:nvSpPr>
            <p:spPr bwMode="auto">
              <a:xfrm>
                <a:off x="4843" y="195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3" name="Freeform 512"/>
              <p:cNvSpPr>
                <a:spLocks/>
              </p:cNvSpPr>
              <p:nvPr/>
            </p:nvSpPr>
            <p:spPr bwMode="auto">
              <a:xfrm>
                <a:off x="4859" y="196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4" name="Freeform 513"/>
              <p:cNvSpPr>
                <a:spLocks/>
              </p:cNvSpPr>
              <p:nvPr/>
            </p:nvSpPr>
            <p:spPr bwMode="auto">
              <a:xfrm>
                <a:off x="4932" y="210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5" name="Freeform 514"/>
              <p:cNvSpPr>
                <a:spLocks/>
              </p:cNvSpPr>
              <p:nvPr/>
            </p:nvSpPr>
            <p:spPr bwMode="auto">
              <a:xfrm>
                <a:off x="4784" y="191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6" name="Freeform 515"/>
              <p:cNvSpPr>
                <a:spLocks/>
              </p:cNvSpPr>
              <p:nvPr/>
            </p:nvSpPr>
            <p:spPr bwMode="auto">
              <a:xfrm>
                <a:off x="4949" y="2153"/>
                <a:ext cx="1" cy="1"/>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7" name="Freeform 516"/>
              <p:cNvSpPr>
                <a:spLocks/>
              </p:cNvSpPr>
              <p:nvPr/>
            </p:nvSpPr>
            <p:spPr bwMode="auto">
              <a:xfrm>
                <a:off x="4949" y="2153"/>
                <a:ext cx="1" cy="1"/>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8" name="Freeform 517"/>
              <p:cNvSpPr>
                <a:spLocks/>
              </p:cNvSpPr>
              <p:nvPr/>
            </p:nvSpPr>
            <p:spPr bwMode="auto">
              <a:xfrm>
                <a:off x="4937" y="215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9" name="Freeform 518"/>
              <p:cNvSpPr>
                <a:spLocks/>
              </p:cNvSpPr>
              <p:nvPr/>
            </p:nvSpPr>
            <p:spPr bwMode="auto">
              <a:xfrm>
                <a:off x="4840" y="19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0" name="Freeform 519"/>
              <p:cNvSpPr>
                <a:spLocks/>
              </p:cNvSpPr>
              <p:nvPr/>
            </p:nvSpPr>
            <p:spPr bwMode="auto">
              <a:xfrm>
                <a:off x="4858" y="196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1" name="Freeform 520"/>
              <p:cNvSpPr>
                <a:spLocks/>
              </p:cNvSpPr>
              <p:nvPr/>
            </p:nvSpPr>
            <p:spPr bwMode="auto">
              <a:xfrm>
                <a:off x="4878" y="2014"/>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2" name="Freeform 521"/>
              <p:cNvSpPr>
                <a:spLocks/>
              </p:cNvSpPr>
              <p:nvPr/>
            </p:nvSpPr>
            <p:spPr bwMode="auto">
              <a:xfrm>
                <a:off x="4878" y="2014"/>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3" name="Freeform 522"/>
              <p:cNvSpPr>
                <a:spLocks/>
              </p:cNvSpPr>
              <p:nvPr/>
            </p:nvSpPr>
            <p:spPr bwMode="auto">
              <a:xfrm>
                <a:off x="4858" y="19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4" name="Freeform 523"/>
              <p:cNvSpPr>
                <a:spLocks/>
              </p:cNvSpPr>
              <p:nvPr/>
            </p:nvSpPr>
            <p:spPr bwMode="auto">
              <a:xfrm>
                <a:off x="4860" y="197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5" name="Freeform 524"/>
              <p:cNvSpPr>
                <a:spLocks/>
              </p:cNvSpPr>
              <p:nvPr/>
            </p:nvSpPr>
            <p:spPr bwMode="auto">
              <a:xfrm>
                <a:off x="4862" y="197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6" name="Freeform 525"/>
              <p:cNvSpPr>
                <a:spLocks/>
              </p:cNvSpPr>
              <p:nvPr/>
            </p:nvSpPr>
            <p:spPr bwMode="auto">
              <a:xfrm>
                <a:off x="4860" y="196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7" name="Freeform 526"/>
              <p:cNvSpPr>
                <a:spLocks/>
              </p:cNvSpPr>
              <p:nvPr/>
            </p:nvSpPr>
            <p:spPr bwMode="auto">
              <a:xfrm>
                <a:off x="4826" y="193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8" name="Freeform 527"/>
              <p:cNvSpPr>
                <a:spLocks/>
              </p:cNvSpPr>
              <p:nvPr/>
            </p:nvSpPr>
            <p:spPr bwMode="auto">
              <a:xfrm>
                <a:off x="4926" y="2102"/>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9" name="Freeform 528"/>
              <p:cNvSpPr>
                <a:spLocks/>
              </p:cNvSpPr>
              <p:nvPr/>
            </p:nvSpPr>
            <p:spPr bwMode="auto">
              <a:xfrm>
                <a:off x="4832" y="1940"/>
                <a:ext cx="1" cy="1"/>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0" name="Freeform 529"/>
              <p:cNvSpPr>
                <a:spLocks/>
              </p:cNvSpPr>
              <p:nvPr/>
            </p:nvSpPr>
            <p:spPr bwMode="auto">
              <a:xfrm>
                <a:off x="4832" y="1940"/>
                <a:ext cx="1" cy="1"/>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1" name="Freeform 530"/>
              <p:cNvSpPr>
                <a:spLocks/>
              </p:cNvSpPr>
              <p:nvPr/>
            </p:nvSpPr>
            <p:spPr bwMode="auto">
              <a:xfrm>
                <a:off x="4894" y="2063"/>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2" name="Freeform 531"/>
              <p:cNvSpPr>
                <a:spLocks/>
              </p:cNvSpPr>
              <p:nvPr/>
            </p:nvSpPr>
            <p:spPr bwMode="auto">
              <a:xfrm>
                <a:off x="4894" y="2063"/>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3" name="Freeform 532"/>
              <p:cNvSpPr>
                <a:spLocks/>
              </p:cNvSpPr>
              <p:nvPr/>
            </p:nvSpPr>
            <p:spPr bwMode="auto">
              <a:xfrm>
                <a:off x="4785" y="191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4" name="Freeform 533"/>
              <p:cNvSpPr>
                <a:spLocks/>
              </p:cNvSpPr>
              <p:nvPr/>
            </p:nvSpPr>
            <p:spPr bwMode="auto">
              <a:xfrm>
                <a:off x="4863" y="197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5" name="Freeform 534"/>
              <p:cNvSpPr>
                <a:spLocks/>
              </p:cNvSpPr>
              <p:nvPr/>
            </p:nvSpPr>
            <p:spPr bwMode="auto">
              <a:xfrm>
                <a:off x="4878" y="20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6" name="Freeform 535"/>
              <p:cNvSpPr>
                <a:spLocks/>
              </p:cNvSpPr>
              <p:nvPr/>
            </p:nvSpPr>
            <p:spPr bwMode="auto">
              <a:xfrm>
                <a:off x="4862" y="197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7" name="Freeform 536"/>
              <p:cNvSpPr>
                <a:spLocks/>
              </p:cNvSpPr>
              <p:nvPr/>
            </p:nvSpPr>
            <p:spPr bwMode="auto">
              <a:xfrm>
                <a:off x="4859" y="196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8" name="Freeform 537"/>
              <p:cNvSpPr>
                <a:spLocks/>
              </p:cNvSpPr>
              <p:nvPr/>
            </p:nvSpPr>
            <p:spPr bwMode="auto">
              <a:xfrm>
                <a:off x="4854" y="195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9" name="Freeform 538"/>
              <p:cNvSpPr>
                <a:spLocks/>
              </p:cNvSpPr>
              <p:nvPr/>
            </p:nvSpPr>
            <p:spPr bwMode="auto">
              <a:xfrm>
                <a:off x="4841" y="195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0" name="Freeform 539"/>
              <p:cNvSpPr>
                <a:spLocks/>
              </p:cNvSpPr>
              <p:nvPr/>
            </p:nvSpPr>
            <p:spPr bwMode="auto">
              <a:xfrm>
                <a:off x="4861" y="197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1" name="Freeform 540"/>
              <p:cNvSpPr>
                <a:spLocks/>
              </p:cNvSpPr>
              <p:nvPr/>
            </p:nvSpPr>
            <p:spPr bwMode="auto">
              <a:xfrm>
                <a:off x="4860" y="197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2" name="Freeform 541"/>
              <p:cNvSpPr>
                <a:spLocks/>
              </p:cNvSpPr>
              <p:nvPr/>
            </p:nvSpPr>
            <p:spPr bwMode="auto">
              <a:xfrm>
                <a:off x="4823" y="192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3" name="Freeform 542"/>
              <p:cNvSpPr>
                <a:spLocks/>
              </p:cNvSpPr>
              <p:nvPr/>
            </p:nvSpPr>
            <p:spPr bwMode="auto">
              <a:xfrm>
                <a:off x="4987" y="21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4" name="Freeform 543"/>
              <p:cNvSpPr>
                <a:spLocks/>
              </p:cNvSpPr>
              <p:nvPr/>
            </p:nvSpPr>
            <p:spPr bwMode="auto">
              <a:xfrm>
                <a:off x="4842" y="195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5" name="Freeform 544"/>
              <p:cNvSpPr>
                <a:spLocks/>
              </p:cNvSpPr>
              <p:nvPr/>
            </p:nvSpPr>
            <p:spPr bwMode="auto">
              <a:xfrm>
                <a:off x="4951" y="215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6" name="Freeform 545"/>
              <p:cNvSpPr>
                <a:spLocks/>
              </p:cNvSpPr>
              <p:nvPr/>
            </p:nvSpPr>
            <p:spPr bwMode="auto">
              <a:xfrm>
                <a:off x="4950" y="21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7" name="Freeform 546"/>
              <p:cNvSpPr>
                <a:spLocks/>
              </p:cNvSpPr>
              <p:nvPr/>
            </p:nvSpPr>
            <p:spPr bwMode="auto">
              <a:xfrm>
                <a:off x="4988" y="211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8" name="Freeform 547"/>
              <p:cNvSpPr>
                <a:spLocks/>
              </p:cNvSpPr>
              <p:nvPr/>
            </p:nvSpPr>
            <p:spPr bwMode="auto">
              <a:xfrm>
                <a:off x="4824" y="192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9" name="Freeform 548"/>
              <p:cNvSpPr>
                <a:spLocks/>
              </p:cNvSpPr>
              <p:nvPr/>
            </p:nvSpPr>
            <p:spPr bwMode="auto">
              <a:xfrm>
                <a:off x="4842" y="195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0" name="Freeform 549"/>
              <p:cNvSpPr>
                <a:spLocks/>
              </p:cNvSpPr>
              <p:nvPr/>
            </p:nvSpPr>
            <p:spPr bwMode="auto">
              <a:xfrm>
                <a:off x="4992" y="210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1" name="Freeform 550"/>
              <p:cNvSpPr>
                <a:spLocks/>
              </p:cNvSpPr>
              <p:nvPr/>
            </p:nvSpPr>
            <p:spPr bwMode="auto">
              <a:xfrm>
                <a:off x="4835" y="194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2" name="Freeform 551"/>
              <p:cNvSpPr>
                <a:spLocks/>
              </p:cNvSpPr>
              <p:nvPr/>
            </p:nvSpPr>
            <p:spPr bwMode="auto">
              <a:xfrm>
                <a:off x="4856" y="195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3" name="Freeform 552"/>
              <p:cNvSpPr>
                <a:spLocks/>
              </p:cNvSpPr>
              <p:nvPr/>
            </p:nvSpPr>
            <p:spPr bwMode="auto">
              <a:xfrm>
                <a:off x="4826" y="19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4" name="Freeform 553"/>
              <p:cNvSpPr>
                <a:spLocks/>
              </p:cNvSpPr>
              <p:nvPr/>
            </p:nvSpPr>
            <p:spPr bwMode="auto">
              <a:xfrm>
                <a:off x="4853" y="195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5" name="Freeform 554"/>
              <p:cNvSpPr>
                <a:spLocks/>
              </p:cNvSpPr>
              <p:nvPr/>
            </p:nvSpPr>
            <p:spPr bwMode="auto">
              <a:xfrm>
                <a:off x="4855" y="195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6" name="Freeform 555"/>
              <p:cNvSpPr>
                <a:spLocks/>
              </p:cNvSpPr>
              <p:nvPr/>
            </p:nvSpPr>
            <p:spPr bwMode="auto">
              <a:xfrm>
                <a:off x="4807" y="19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7" name="Freeform 556"/>
              <p:cNvSpPr>
                <a:spLocks/>
              </p:cNvSpPr>
              <p:nvPr/>
            </p:nvSpPr>
            <p:spPr bwMode="auto">
              <a:xfrm>
                <a:off x="4855" y="195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8" name="Freeform 557"/>
              <p:cNvSpPr>
                <a:spLocks/>
              </p:cNvSpPr>
              <p:nvPr/>
            </p:nvSpPr>
            <p:spPr bwMode="auto">
              <a:xfrm>
                <a:off x="4842" y="195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9" name="Freeform 558"/>
              <p:cNvSpPr>
                <a:spLocks/>
              </p:cNvSpPr>
              <p:nvPr/>
            </p:nvSpPr>
            <p:spPr bwMode="auto">
              <a:xfrm>
                <a:off x="4836" y="194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0" name="Freeform 559"/>
              <p:cNvSpPr>
                <a:spLocks/>
              </p:cNvSpPr>
              <p:nvPr/>
            </p:nvSpPr>
            <p:spPr bwMode="auto">
              <a:xfrm>
                <a:off x="4705" y="1663"/>
                <a:ext cx="208" cy="225"/>
              </a:xfrm>
              <a:custGeom>
                <a:avLst/>
                <a:gdLst>
                  <a:gd name="T0" fmla="*/ 18 w 208"/>
                  <a:gd name="T1" fmla="*/ 11 h 225"/>
                  <a:gd name="T2" fmla="*/ 40 w 208"/>
                  <a:gd name="T3" fmla="*/ 8 h 225"/>
                  <a:gd name="T4" fmla="*/ 65 w 208"/>
                  <a:gd name="T5" fmla="*/ 5 h 225"/>
                  <a:gd name="T6" fmla="*/ 97 w 208"/>
                  <a:gd name="T7" fmla="*/ 1 h 225"/>
                  <a:gd name="T8" fmla="*/ 94 w 208"/>
                  <a:gd name="T9" fmla="*/ 7 h 225"/>
                  <a:gd name="T10" fmla="*/ 93 w 208"/>
                  <a:gd name="T11" fmla="*/ 10 h 225"/>
                  <a:gd name="T12" fmla="*/ 91 w 208"/>
                  <a:gd name="T13" fmla="*/ 17 h 225"/>
                  <a:gd name="T14" fmla="*/ 99 w 208"/>
                  <a:gd name="T15" fmla="*/ 22 h 225"/>
                  <a:gd name="T16" fmla="*/ 107 w 208"/>
                  <a:gd name="T17" fmla="*/ 25 h 225"/>
                  <a:gd name="T18" fmla="*/ 116 w 208"/>
                  <a:gd name="T19" fmla="*/ 34 h 225"/>
                  <a:gd name="T20" fmla="*/ 124 w 208"/>
                  <a:gd name="T21" fmla="*/ 45 h 225"/>
                  <a:gd name="T22" fmla="*/ 132 w 208"/>
                  <a:gd name="T23" fmla="*/ 53 h 225"/>
                  <a:gd name="T24" fmla="*/ 140 w 208"/>
                  <a:gd name="T25" fmla="*/ 60 h 225"/>
                  <a:gd name="T26" fmla="*/ 149 w 208"/>
                  <a:gd name="T27" fmla="*/ 66 h 225"/>
                  <a:gd name="T28" fmla="*/ 155 w 208"/>
                  <a:gd name="T29" fmla="*/ 74 h 225"/>
                  <a:gd name="T30" fmla="*/ 157 w 208"/>
                  <a:gd name="T31" fmla="*/ 77 h 225"/>
                  <a:gd name="T32" fmla="*/ 161 w 208"/>
                  <a:gd name="T33" fmla="*/ 81 h 225"/>
                  <a:gd name="T34" fmla="*/ 168 w 208"/>
                  <a:gd name="T35" fmla="*/ 86 h 225"/>
                  <a:gd name="T36" fmla="*/ 175 w 208"/>
                  <a:gd name="T37" fmla="*/ 90 h 225"/>
                  <a:gd name="T38" fmla="*/ 178 w 208"/>
                  <a:gd name="T39" fmla="*/ 98 h 225"/>
                  <a:gd name="T40" fmla="*/ 181 w 208"/>
                  <a:gd name="T41" fmla="*/ 105 h 225"/>
                  <a:gd name="T42" fmla="*/ 187 w 208"/>
                  <a:gd name="T43" fmla="*/ 111 h 225"/>
                  <a:gd name="T44" fmla="*/ 192 w 208"/>
                  <a:gd name="T45" fmla="*/ 117 h 225"/>
                  <a:gd name="T46" fmla="*/ 193 w 208"/>
                  <a:gd name="T47" fmla="*/ 125 h 225"/>
                  <a:gd name="T48" fmla="*/ 199 w 208"/>
                  <a:gd name="T49" fmla="*/ 132 h 225"/>
                  <a:gd name="T50" fmla="*/ 205 w 208"/>
                  <a:gd name="T51" fmla="*/ 138 h 225"/>
                  <a:gd name="T52" fmla="*/ 203 w 208"/>
                  <a:gd name="T53" fmla="*/ 143 h 225"/>
                  <a:gd name="T54" fmla="*/ 199 w 208"/>
                  <a:gd name="T55" fmla="*/ 150 h 225"/>
                  <a:gd name="T56" fmla="*/ 197 w 208"/>
                  <a:gd name="T57" fmla="*/ 159 h 225"/>
                  <a:gd name="T58" fmla="*/ 195 w 208"/>
                  <a:gd name="T59" fmla="*/ 169 h 225"/>
                  <a:gd name="T60" fmla="*/ 196 w 208"/>
                  <a:gd name="T61" fmla="*/ 175 h 225"/>
                  <a:gd name="T62" fmla="*/ 193 w 208"/>
                  <a:gd name="T63" fmla="*/ 187 h 225"/>
                  <a:gd name="T64" fmla="*/ 193 w 208"/>
                  <a:gd name="T65" fmla="*/ 197 h 225"/>
                  <a:gd name="T66" fmla="*/ 187 w 208"/>
                  <a:gd name="T67" fmla="*/ 203 h 225"/>
                  <a:gd name="T68" fmla="*/ 179 w 208"/>
                  <a:gd name="T69" fmla="*/ 202 h 225"/>
                  <a:gd name="T70" fmla="*/ 172 w 208"/>
                  <a:gd name="T71" fmla="*/ 201 h 225"/>
                  <a:gd name="T72" fmla="*/ 169 w 208"/>
                  <a:gd name="T73" fmla="*/ 205 h 225"/>
                  <a:gd name="T74" fmla="*/ 172 w 208"/>
                  <a:gd name="T75" fmla="*/ 213 h 225"/>
                  <a:gd name="T76" fmla="*/ 172 w 208"/>
                  <a:gd name="T77" fmla="*/ 222 h 225"/>
                  <a:gd name="T78" fmla="*/ 165 w 208"/>
                  <a:gd name="T79" fmla="*/ 223 h 225"/>
                  <a:gd name="T80" fmla="*/ 160 w 208"/>
                  <a:gd name="T81" fmla="*/ 214 h 225"/>
                  <a:gd name="T82" fmla="*/ 139 w 208"/>
                  <a:gd name="T83" fmla="*/ 217 h 225"/>
                  <a:gd name="T84" fmla="*/ 118 w 208"/>
                  <a:gd name="T85" fmla="*/ 218 h 225"/>
                  <a:gd name="T86" fmla="*/ 97 w 208"/>
                  <a:gd name="T87" fmla="*/ 219 h 225"/>
                  <a:gd name="T88" fmla="*/ 78 w 208"/>
                  <a:gd name="T89" fmla="*/ 220 h 225"/>
                  <a:gd name="T90" fmla="*/ 55 w 208"/>
                  <a:gd name="T91" fmla="*/ 222 h 225"/>
                  <a:gd name="T92" fmla="*/ 50 w 208"/>
                  <a:gd name="T93" fmla="*/ 214 h 225"/>
                  <a:gd name="T94" fmla="*/ 45 w 208"/>
                  <a:gd name="T95" fmla="*/ 205 h 225"/>
                  <a:gd name="T96" fmla="*/ 40 w 208"/>
                  <a:gd name="T97" fmla="*/ 196 h 225"/>
                  <a:gd name="T98" fmla="*/ 40 w 208"/>
                  <a:gd name="T99" fmla="*/ 185 h 225"/>
                  <a:gd name="T100" fmla="*/ 38 w 208"/>
                  <a:gd name="T101" fmla="*/ 175 h 225"/>
                  <a:gd name="T102" fmla="*/ 37 w 208"/>
                  <a:gd name="T103" fmla="*/ 164 h 225"/>
                  <a:gd name="T104" fmla="*/ 38 w 208"/>
                  <a:gd name="T105" fmla="*/ 155 h 225"/>
                  <a:gd name="T106" fmla="*/ 43 w 208"/>
                  <a:gd name="T107" fmla="*/ 148 h 225"/>
                  <a:gd name="T108" fmla="*/ 39 w 208"/>
                  <a:gd name="T109" fmla="*/ 140 h 225"/>
                  <a:gd name="T110" fmla="*/ 35 w 208"/>
                  <a:gd name="T111" fmla="*/ 131 h 225"/>
                  <a:gd name="T112" fmla="*/ 32 w 208"/>
                  <a:gd name="T113" fmla="*/ 123 h 225"/>
                  <a:gd name="T114" fmla="*/ 28 w 208"/>
                  <a:gd name="T115" fmla="*/ 114 h 225"/>
                  <a:gd name="T116" fmla="*/ 22 w 208"/>
                  <a:gd name="T117" fmla="*/ 96 h 225"/>
                  <a:gd name="T118" fmla="*/ 16 w 208"/>
                  <a:gd name="T119" fmla="*/ 71 h 225"/>
                  <a:gd name="T120" fmla="*/ 11 w 208"/>
                  <a:gd name="T121" fmla="*/ 52 h 225"/>
                  <a:gd name="T122" fmla="*/ 2 w 208"/>
                  <a:gd name="T123" fmla="*/ 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25">
                    <a:moveTo>
                      <a:pt x="0" y="14"/>
                    </a:moveTo>
                    <a:lnTo>
                      <a:pt x="4" y="14"/>
                    </a:lnTo>
                    <a:lnTo>
                      <a:pt x="5" y="14"/>
                    </a:lnTo>
                    <a:lnTo>
                      <a:pt x="6" y="13"/>
                    </a:lnTo>
                    <a:lnTo>
                      <a:pt x="6" y="13"/>
                    </a:lnTo>
                    <a:lnTo>
                      <a:pt x="8" y="13"/>
                    </a:lnTo>
                    <a:lnTo>
                      <a:pt x="10" y="13"/>
                    </a:lnTo>
                    <a:lnTo>
                      <a:pt x="10" y="13"/>
                    </a:lnTo>
                    <a:lnTo>
                      <a:pt x="10" y="12"/>
                    </a:lnTo>
                    <a:lnTo>
                      <a:pt x="11" y="12"/>
                    </a:lnTo>
                    <a:lnTo>
                      <a:pt x="11" y="12"/>
                    </a:lnTo>
                    <a:lnTo>
                      <a:pt x="12" y="12"/>
                    </a:lnTo>
                    <a:lnTo>
                      <a:pt x="13" y="12"/>
                    </a:lnTo>
                    <a:lnTo>
                      <a:pt x="13" y="12"/>
                    </a:lnTo>
                    <a:lnTo>
                      <a:pt x="15" y="12"/>
                    </a:lnTo>
                    <a:lnTo>
                      <a:pt x="16" y="12"/>
                    </a:lnTo>
                    <a:lnTo>
                      <a:pt x="16" y="11"/>
                    </a:lnTo>
                    <a:lnTo>
                      <a:pt x="16" y="11"/>
                    </a:lnTo>
                    <a:lnTo>
                      <a:pt x="16" y="11"/>
                    </a:lnTo>
                    <a:lnTo>
                      <a:pt x="17" y="11"/>
                    </a:lnTo>
                    <a:lnTo>
                      <a:pt x="18" y="11"/>
                    </a:lnTo>
                    <a:lnTo>
                      <a:pt x="19" y="11"/>
                    </a:lnTo>
                    <a:lnTo>
                      <a:pt x="21" y="11"/>
                    </a:lnTo>
                    <a:lnTo>
                      <a:pt x="22" y="11"/>
                    </a:lnTo>
                    <a:lnTo>
                      <a:pt x="22" y="11"/>
                    </a:lnTo>
                    <a:lnTo>
                      <a:pt x="24" y="11"/>
                    </a:lnTo>
                    <a:lnTo>
                      <a:pt x="25" y="11"/>
                    </a:lnTo>
                    <a:lnTo>
                      <a:pt x="26" y="11"/>
                    </a:lnTo>
                    <a:lnTo>
                      <a:pt x="26" y="10"/>
                    </a:lnTo>
                    <a:lnTo>
                      <a:pt x="27" y="10"/>
                    </a:lnTo>
                    <a:lnTo>
                      <a:pt x="30" y="10"/>
                    </a:lnTo>
                    <a:lnTo>
                      <a:pt x="31" y="10"/>
                    </a:lnTo>
                    <a:lnTo>
                      <a:pt x="31" y="10"/>
                    </a:lnTo>
                    <a:lnTo>
                      <a:pt x="33" y="9"/>
                    </a:lnTo>
                    <a:lnTo>
                      <a:pt x="34" y="9"/>
                    </a:lnTo>
                    <a:lnTo>
                      <a:pt x="34" y="9"/>
                    </a:lnTo>
                    <a:lnTo>
                      <a:pt x="35" y="9"/>
                    </a:lnTo>
                    <a:lnTo>
                      <a:pt x="37" y="9"/>
                    </a:lnTo>
                    <a:lnTo>
                      <a:pt x="37" y="8"/>
                    </a:lnTo>
                    <a:lnTo>
                      <a:pt x="39" y="8"/>
                    </a:lnTo>
                    <a:lnTo>
                      <a:pt x="39" y="8"/>
                    </a:lnTo>
                    <a:lnTo>
                      <a:pt x="40" y="8"/>
                    </a:lnTo>
                    <a:lnTo>
                      <a:pt x="40" y="8"/>
                    </a:lnTo>
                    <a:lnTo>
                      <a:pt x="41" y="8"/>
                    </a:lnTo>
                    <a:lnTo>
                      <a:pt x="43" y="8"/>
                    </a:lnTo>
                    <a:lnTo>
                      <a:pt x="43" y="8"/>
                    </a:lnTo>
                    <a:lnTo>
                      <a:pt x="44" y="8"/>
                    </a:lnTo>
                    <a:lnTo>
                      <a:pt x="45" y="8"/>
                    </a:lnTo>
                    <a:lnTo>
                      <a:pt x="48" y="8"/>
                    </a:lnTo>
                    <a:lnTo>
                      <a:pt x="49" y="7"/>
                    </a:lnTo>
                    <a:lnTo>
                      <a:pt x="49" y="7"/>
                    </a:lnTo>
                    <a:lnTo>
                      <a:pt x="50" y="7"/>
                    </a:lnTo>
                    <a:lnTo>
                      <a:pt x="50" y="7"/>
                    </a:lnTo>
                    <a:lnTo>
                      <a:pt x="53" y="7"/>
                    </a:lnTo>
                    <a:lnTo>
                      <a:pt x="55" y="7"/>
                    </a:lnTo>
                    <a:lnTo>
                      <a:pt x="58" y="7"/>
                    </a:lnTo>
                    <a:lnTo>
                      <a:pt x="58" y="7"/>
                    </a:lnTo>
                    <a:lnTo>
                      <a:pt x="59" y="6"/>
                    </a:lnTo>
                    <a:lnTo>
                      <a:pt x="60" y="6"/>
                    </a:lnTo>
                    <a:lnTo>
                      <a:pt x="61" y="6"/>
                    </a:lnTo>
                    <a:lnTo>
                      <a:pt x="63" y="6"/>
                    </a:lnTo>
                    <a:lnTo>
                      <a:pt x="64" y="6"/>
                    </a:lnTo>
                    <a:lnTo>
                      <a:pt x="65" y="5"/>
                    </a:lnTo>
                    <a:lnTo>
                      <a:pt x="66" y="5"/>
                    </a:lnTo>
                    <a:lnTo>
                      <a:pt x="67" y="5"/>
                    </a:lnTo>
                    <a:lnTo>
                      <a:pt x="67" y="5"/>
                    </a:lnTo>
                    <a:lnTo>
                      <a:pt x="70" y="5"/>
                    </a:lnTo>
                    <a:lnTo>
                      <a:pt x="71" y="5"/>
                    </a:lnTo>
                    <a:lnTo>
                      <a:pt x="73" y="5"/>
                    </a:lnTo>
                    <a:lnTo>
                      <a:pt x="77" y="4"/>
                    </a:lnTo>
                    <a:lnTo>
                      <a:pt x="77" y="3"/>
                    </a:lnTo>
                    <a:lnTo>
                      <a:pt x="78" y="3"/>
                    </a:lnTo>
                    <a:lnTo>
                      <a:pt x="79" y="3"/>
                    </a:lnTo>
                    <a:lnTo>
                      <a:pt x="80" y="3"/>
                    </a:lnTo>
                    <a:lnTo>
                      <a:pt x="82" y="2"/>
                    </a:lnTo>
                    <a:lnTo>
                      <a:pt x="83" y="2"/>
                    </a:lnTo>
                    <a:lnTo>
                      <a:pt x="89" y="2"/>
                    </a:lnTo>
                    <a:lnTo>
                      <a:pt x="94" y="1"/>
                    </a:lnTo>
                    <a:lnTo>
                      <a:pt x="97" y="0"/>
                    </a:lnTo>
                    <a:lnTo>
                      <a:pt x="98" y="0"/>
                    </a:lnTo>
                    <a:lnTo>
                      <a:pt x="98" y="1"/>
                    </a:lnTo>
                    <a:lnTo>
                      <a:pt x="97" y="1"/>
                    </a:lnTo>
                    <a:lnTo>
                      <a:pt x="98" y="1"/>
                    </a:lnTo>
                    <a:lnTo>
                      <a:pt x="97" y="1"/>
                    </a:lnTo>
                    <a:lnTo>
                      <a:pt x="97" y="2"/>
                    </a:lnTo>
                    <a:lnTo>
                      <a:pt x="97" y="2"/>
                    </a:lnTo>
                    <a:lnTo>
                      <a:pt x="97" y="3"/>
                    </a:lnTo>
                    <a:lnTo>
                      <a:pt x="97" y="2"/>
                    </a:lnTo>
                    <a:lnTo>
                      <a:pt x="97" y="3"/>
                    </a:lnTo>
                    <a:lnTo>
                      <a:pt x="98" y="4"/>
                    </a:lnTo>
                    <a:lnTo>
                      <a:pt x="97" y="4"/>
                    </a:lnTo>
                    <a:lnTo>
                      <a:pt x="97" y="3"/>
                    </a:lnTo>
                    <a:lnTo>
                      <a:pt x="97" y="4"/>
                    </a:lnTo>
                    <a:lnTo>
                      <a:pt x="97" y="4"/>
                    </a:lnTo>
                    <a:lnTo>
                      <a:pt x="97" y="4"/>
                    </a:lnTo>
                    <a:lnTo>
                      <a:pt x="97" y="4"/>
                    </a:lnTo>
                    <a:lnTo>
                      <a:pt x="97" y="5"/>
                    </a:lnTo>
                    <a:lnTo>
                      <a:pt x="97" y="4"/>
                    </a:lnTo>
                    <a:lnTo>
                      <a:pt x="96" y="4"/>
                    </a:lnTo>
                    <a:lnTo>
                      <a:pt x="96" y="5"/>
                    </a:lnTo>
                    <a:lnTo>
                      <a:pt x="95" y="5"/>
                    </a:lnTo>
                    <a:lnTo>
                      <a:pt x="95" y="5"/>
                    </a:lnTo>
                    <a:lnTo>
                      <a:pt x="95" y="6"/>
                    </a:lnTo>
                    <a:lnTo>
                      <a:pt x="94" y="6"/>
                    </a:lnTo>
                    <a:lnTo>
                      <a:pt x="94" y="7"/>
                    </a:lnTo>
                    <a:lnTo>
                      <a:pt x="94" y="6"/>
                    </a:lnTo>
                    <a:lnTo>
                      <a:pt x="94" y="7"/>
                    </a:lnTo>
                    <a:lnTo>
                      <a:pt x="94" y="7"/>
                    </a:lnTo>
                    <a:lnTo>
                      <a:pt x="94" y="7"/>
                    </a:lnTo>
                    <a:lnTo>
                      <a:pt x="94" y="7"/>
                    </a:lnTo>
                    <a:lnTo>
                      <a:pt x="93" y="7"/>
                    </a:lnTo>
                    <a:lnTo>
                      <a:pt x="94" y="7"/>
                    </a:lnTo>
                    <a:lnTo>
                      <a:pt x="94" y="8"/>
                    </a:lnTo>
                    <a:lnTo>
                      <a:pt x="93" y="8"/>
                    </a:lnTo>
                    <a:lnTo>
                      <a:pt x="94" y="8"/>
                    </a:lnTo>
                    <a:lnTo>
                      <a:pt x="93" y="8"/>
                    </a:lnTo>
                    <a:lnTo>
                      <a:pt x="93" y="8"/>
                    </a:lnTo>
                    <a:lnTo>
                      <a:pt x="93" y="8"/>
                    </a:lnTo>
                    <a:lnTo>
                      <a:pt x="94" y="8"/>
                    </a:lnTo>
                    <a:lnTo>
                      <a:pt x="93" y="8"/>
                    </a:lnTo>
                    <a:lnTo>
                      <a:pt x="92" y="8"/>
                    </a:lnTo>
                    <a:lnTo>
                      <a:pt x="92" y="9"/>
                    </a:lnTo>
                    <a:lnTo>
                      <a:pt x="93" y="9"/>
                    </a:lnTo>
                    <a:lnTo>
                      <a:pt x="93" y="10"/>
                    </a:lnTo>
                    <a:lnTo>
                      <a:pt x="92" y="10"/>
                    </a:lnTo>
                    <a:lnTo>
                      <a:pt x="93" y="10"/>
                    </a:lnTo>
                    <a:lnTo>
                      <a:pt x="92" y="10"/>
                    </a:lnTo>
                    <a:lnTo>
                      <a:pt x="92" y="11"/>
                    </a:lnTo>
                    <a:lnTo>
                      <a:pt x="92" y="10"/>
                    </a:lnTo>
                    <a:lnTo>
                      <a:pt x="91" y="10"/>
                    </a:lnTo>
                    <a:lnTo>
                      <a:pt x="91" y="11"/>
                    </a:lnTo>
                    <a:lnTo>
                      <a:pt x="91" y="11"/>
                    </a:lnTo>
                    <a:lnTo>
                      <a:pt x="91" y="11"/>
                    </a:lnTo>
                    <a:lnTo>
                      <a:pt x="91" y="11"/>
                    </a:lnTo>
                    <a:lnTo>
                      <a:pt x="91" y="11"/>
                    </a:lnTo>
                    <a:lnTo>
                      <a:pt x="91" y="12"/>
                    </a:lnTo>
                    <a:lnTo>
                      <a:pt x="91" y="13"/>
                    </a:lnTo>
                    <a:lnTo>
                      <a:pt x="91" y="14"/>
                    </a:lnTo>
                    <a:lnTo>
                      <a:pt x="91" y="14"/>
                    </a:lnTo>
                    <a:lnTo>
                      <a:pt x="90" y="14"/>
                    </a:lnTo>
                    <a:lnTo>
                      <a:pt x="90" y="14"/>
                    </a:lnTo>
                    <a:lnTo>
                      <a:pt x="89" y="15"/>
                    </a:lnTo>
                    <a:lnTo>
                      <a:pt x="90" y="15"/>
                    </a:lnTo>
                    <a:lnTo>
                      <a:pt x="90" y="16"/>
                    </a:lnTo>
                    <a:lnTo>
                      <a:pt x="90" y="17"/>
                    </a:lnTo>
                    <a:lnTo>
                      <a:pt x="91" y="17"/>
                    </a:lnTo>
                    <a:lnTo>
                      <a:pt x="91" y="17"/>
                    </a:lnTo>
                    <a:lnTo>
                      <a:pt x="91" y="17"/>
                    </a:lnTo>
                    <a:lnTo>
                      <a:pt x="91" y="18"/>
                    </a:lnTo>
                    <a:lnTo>
                      <a:pt x="92" y="17"/>
                    </a:lnTo>
                    <a:lnTo>
                      <a:pt x="92" y="18"/>
                    </a:lnTo>
                    <a:lnTo>
                      <a:pt x="93" y="18"/>
                    </a:lnTo>
                    <a:lnTo>
                      <a:pt x="93" y="19"/>
                    </a:lnTo>
                    <a:lnTo>
                      <a:pt x="94" y="19"/>
                    </a:lnTo>
                    <a:lnTo>
                      <a:pt x="94" y="19"/>
                    </a:lnTo>
                    <a:lnTo>
                      <a:pt x="94" y="20"/>
                    </a:lnTo>
                    <a:lnTo>
                      <a:pt x="94" y="20"/>
                    </a:lnTo>
                    <a:lnTo>
                      <a:pt x="94" y="20"/>
                    </a:lnTo>
                    <a:lnTo>
                      <a:pt x="95" y="20"/>
                    </a:lnTo>
                    <a:lnTo>
                      <a:pt x="96" y="20"/>
                    </a:lnTo>
                    <a:lnTo>
                      <a:pt x="97" y="20"/>
                    </a:lnTo>
                    <a:lnTo>
                      <a:pt x="97" y="20"/>
                    </a:lnTo>
                    <a:lnTo>
                      <a:pt x="98" y="20"/>
                    </a:lnTo>
                    <a:lnTo>
                      <a:pt x="97" y="21"/>
                    </a:lnTo>
                    <a:lnTo>
                      <a:pt x="98" y="21"/>
                    </a:lnTo>
                    <a:lnTo>
                      <a:pt x="99" y="21"/>
                    </a:lnTo>
                    <a:lnTo>
                      <a:pt x="98" y="22"/>
                    </a:lnTo>
                    <a:lnTo>
                      <a:pt x="99" y="22"/>
                    </a:lnTo>
                    <a:lnTo>
                      <a:pt x="100" y="23"/>
                    </a:lnTo>
                    <a:lnTo>
                      <a:pt x="100" y="23"/>
                    </a:lnTo>
                    <a:lnTo>
                      <a:pt x="100" y="23"/>
                    </a:lnTo>
                    <a:lnTo>
                      <a:pt x="100" y="23"/>
                    </a:lnTo>
                    <a:lnTo>
                      <a:pt x="101" y="23"/>
                    </a:lnTo>
                    <a:lnTo>
                      <a:pt x="102" y="23"/>
                    </a:lnTo>
                    <a:lnTo>
                      <a:pt x="101" y="23"/>
                    </a:lnTo>
                    <a:lnTo>
                      <a:pt x="101" y="24"/>
                    </a:lnTo>
                    <a:lnTo>
                      <a:pt x="102" y="24"/>
                    </a:lnTo>
                    <a:lnTo>
                      <a:pt x="102" y="25"/>
                    </a:lnTo>
                    <a:lnTo>
                      <a:pt x="103" y="25"/>
                    </a:lnTo>
                    <a:lnTo>
                      <a:pt x="103" y="25"/>
                    </a:lnTo>
                    <a:lnTo>
                      <a:pt x="103" y="26"/>
                    </a:lnTo>
                    <a:lnTo>
                      <a:pt x="104" y="26"/>
                    </a:lnTo>
                    <a:lnTo>
                      <a:pt x="105" y="26"/>
                    </a:lnTo>
                    <a:lnTo>
                      <a:pt x="105" y="26"/>
                    </a:lnTo>
                    <a:lnTo>
                      <a:pt x="106" y="25"/>
                    </a:lnTo>
                    <a:lnTo>
                      <a:pt x="106" y="26"/>
                    </a:lnTo>
                    <a:lnTo>
                      <a:pt x="106" y="25"/>
                    </a:lnTo>
                    <a:lnTo>
                      <a:pt x="106" y="26"/>
                    </a:lnTo>
                    <a:lnTo>
                      <a:pt x="107" y="25"/>
                    </a:lnTo>
                    <a:lnTo>
                      <a:pt x="108" y="25"/>
                    </a:lnTo>
                    <a:lnTo>
                      <a:pt x="109" y="25"/>
                    </a:lnTo>
                    <a:lnTo>
                      <a:pt x="109" y="25"/>
                    </a:lnTo>
                    <a:lnTo>
                      <a:pt x="110" y="25"/>
                    </a:lnTo>
                    <a:lnTo>
                      <a:pt x="110" y="26"/>
                    </a:lnTo>
                    <a:lnTo>
                      <a:pt x="111" y="26"/>
                    </a:lnTo>
                    <a:lnTo>
                      <a:pt x="111" y="26"/>
                    </a:lnTo>
                    <a:lnTo>
                      <a:pt x="111" y="26"/>
                    </a:lnTo>
                    <a:lnTo>
                      <a:pt x="111" y="27"/>
                    </a:lnTo>
                    <a:lnTo>
                      <a:pt x="111" y="28"/>
                    </a:lnTo>
                    <a:lnTo>
                      <a:pt x="112" y="29"/>
                    </a:lnTo>
                    <a:lnTo>
                      <a:pt x="112" y="29"/>
                    </a:lnTo>
                    <a:lnTo>
                      <a:pt x="112" y="30"/>
                    </a:lnTo>
                    <a:lnTo>
                      <a:pt x="113" y="30"/>
                    </a:lnTo>
                    <a:lnTo>
                      <a:pt x="114" y="31"/>
                    </a:lnTo>
                    <a:lnTo>
                      <a:pt x="114" y="32"/>
                    </a:lnTo>
                    <a:lnTo>
                      <a:pt x="115" y="32"/>
                    </a:lnTo>
                    <a:lnTo>
                      <a:pt x="115" y="32"/>
                    </a:lnTo>
                    <a:lnTo>
                      <a:pt x="115" y="33"/>
                    </a:lnTo>
                    <a:lnTo>
                      <a:pt x="115" y="34"/>
                    </a:lnTo>
                    <a:lnTo>
                      <a:pt x="116" y="34"/>
                    </a:lnTo>
                    <a:lnTo>
                      <a:pt x="116" y="35"/>
                    </a:lnTo>
                    <a:lnTo>
                      <a:pt x="116" y="35"/>
                    </a:lnTo>
                    <a:lnTo>
                      <a:pt x="116" y="35"/>
                    </a:lnTo>
                    <a:lnTo>
                      <a:pt x="116" y="36"/>
                    </a:lnTo>
                    <a:lnTo>
                      <a:pt x="117" y="37"/>
                    </a:lnTo>
                    <a:lnTo>
                      <a:pt x="117" y="38"/>
                    </a:lnTo>
                    <a:lnTo>
                      <a:pt x="118" y="38"/>
                    </a:lnTo>
                    <a:lnTo>
                      <a:pt x="118" y="38"/>
                    </a:lnTo>
                    <a:lnTo>
                      <a:pt x="118" y="39"/>
                    </a:lnTo>
                    <a:lnTo>
                      <a:pt x="118" y="40"/>
                    </a:lnTo>
                    <a:lnTo>
                      <a:pt x="119" y="41"/>
                    </a:lnTo>
                    <a:lnTo>
                      <a:pt x="120" y="41"/>
                    </a:lnTo>
                    <a:lnTo>
                      <a:pt x="121" y="41"/>
                    </a:lnTo>
                    <a:lnTo>
                      <a:pt x="121" y="42"/>
                    </a:lnTo>
                    <a:lnTo>
                      <a:pt x="121" y="42"/>
                    </a:lnTo>
                    <a:lnTo>
                      <a:pt x="121" y="43"/>
                    </a:lnTo>
                    <a:lnTo>
                      <a:pt x="121" y="44"/>
                    </a:lnTo>
                    <a:lnTo>
                      <a:pt x="121" y="44"/>
                    </a:lnTo>
                    <a:lnTo>
                      <a:pt x="122" y="44"/>
                    </a:lnTo>
                    <a:lnTo>
                      <a:pt x="123" y="45"/>
                    </a:lnTo>
                    <a:lnTo>
                      <a:pt x="124" y="45"/>
                    </a:lnTo>
                    <a:lnTo>
                      <a:pt x="124" y="46"/>
                    </a:lnTo>
                    <a:lnTo>
                      <a:pt x="124" y="47"/>
                    </a:lnTo>
                    <a:lnTo>
                      <a:pt x="125" y="47"/>
                    </a:lnTo>
                    <a:lnTo>
                      <a:pt x="125" y="48"/>
                    </a:lnTo>
                    <a:lnTo>
                      <a:pt x="126" y="48"/>
                    </a:lnTo>
                    <a:lnTo>
                      <a:pt x="126" y="49"/>
                    </a:lnTo>
                    <a:lnTo>
                      <a:pt x="126" y="50"/>
                    </a:lnTo>
                    <a:lnTo>
                      <a:pt x="127" y="50"/>
                    </a:lnTo>
                    <a:lnTo>
                      <a:pt x="127" y="50"/>
                    </a:lnTo>
                    <a:lnTo>
                      <a:pt x="127" y="50"/>
                    </a:lnTo>
                    <a:lnTo>
                      <a:pt x="128" y="50"/>
                    </a:lnTo>
                    <a:lnTo>
                      <a:pt x="128" y="50"/>
                    </a:lnTo>
                    <a:lnTo>
                      <a:pt x="128" y="51"/>
                    </a:lnTo>
                    <a:lnTo>
                      <a:pt x="129" y="51"/>
                    </a:lnTo>
                    <a:lnTo>
                      <a:pt x="130" y="51"/>
                    </a:lnTo>
                    <a:lnTo>
                      <a:pt x="130" y="52"/>
                    </a:lnTo>
                    <a:lnTo>
                      <a:pt x="130" y="52"/>
                    </a:lnTo>
                    <a:lnTo>
                      <a:pt x="130" y="53"/>
                    </a:lnTo>
                    <a:lnTo>
                      <a:pt x="131" y="53"/>
                    </a:lnTo>
                    <a:lnTo>
                      <a:pt x="132" y="53"/>
                    </a:lnTo>
                    <a:lnTo>
                      <a:pt x="132" y="53"/>
                    </a:lnTo>
                    <a:lnTo>
                      <a:pt x="133" y="53"/>
                    </a:lnTo>
                    <a:lnTo>
                      <a:pt x="133" y="53"/>
                    </a:lnTo>
                    <a:lnTo>
                      <a:pt x="133" y="53"/>
                    </a:lnTo>
                    <a:lnTo>
                      <a:pt x="133" y="53"/>
                    </a:lnTo>
                    <a:lnTo>
                      <a:pt x="133" y="53"/>
                    </a:lnTo>
                    <a:lnTo>
                      <a:pt x="134" y="53"/>
                    </a:lnTo>
                    <a:lnTo>
                      <a:pt x="135" y="53"/>
                    </a:lnTo>
                    <a:lnTo>
                      <a:pt x="136" y="54"/>
                    </a:lnTo>
                    <a:lnTo>
                      <a:pt x="136" y="54"/>
                    </a:lnTo>
                    <a:lnTo>
                      <a:pt x="136" y="55"/>
                    </a:lnTo>
                    <a:lnTo>
                      <a:pt x="137" y="55"/>
                    </a:lnTo>
                    <a:lnTo>
                      <a:pt x="138" y="56"/>
                    </a:lnTo>
                    <a:lnTo>
                      <a:pt x="138" y="56"/>
                    </a:lnTo>
                    <a:lnTo>
                      <a:pt x="139" y="56"/>
                    </a:lnTo>
                    <a:lnTo>
                      <a:pt x="139" y="56"/>
                    </a:lnTo>
                    <a:lnTo>
                      <a:pt x="139" y="57"/>
                    </a:lnTo>
                    <a:lnTo>
                      <a:pt x="139" y="57"/>
                    </a:lnTo>
                    <a:lnTo>
                      <a:pt x="139" y="58"/>
                    </a:lnTo>
                    <a:lnTo>
                      <a:pt x="140" y="59"/>
                    </a:lnTo>
                    <a:lnTo>
                      <a:pt x="140" y="59"/>
                    </a:lnTo>
                    <a:lnTo>
                      <a:pt x="140" y="60"/>
                    </a:lnTo>
                    <a:lnTo>
                      <a:pt x="141" y="60"/>
                    </a:lnTo>
                    <a:lnTo>
                      <a:pt x="141" y="60"/>
                    </a:lnTo>
                    <a:lnTo>
                      <a:pt x="142" y="60"/>
                    </a:lnTo>
                    <a:lnTo>
                      <a:pt x="142" y="61"/>
                    </a:lnTo>
                    <a:lnTo>
                      <a:pt x="142" y="61"/>
                    </a:lnTo>
                    <a:lnTo>
                      <a:pt x="142" y="62"/>
                    </a:lnTo>
                    <a:lnTo>
                      <a:pt x="142" y="62"/>
                    </a:lnTo>
                    <a:lnTo>
                      <a:pt x="142" y="63"/>
                    </a:lnTo>
                    <a:lnTo>
                      <a:pt x="143" y="63"/>
                    </a:lnTo>
                    <a:lnTo>
                      <a:pt x="143" y="64"/>
                    </a:lnTo>
                    <a:lnTo>
                      <a:pt x="144" y="64"/>
                    </a:lnTo>
                    <a:lnTo>
                      <a:pt x="144" y="64"/>
                    </a:lnTo>
                    <a:lnTo>
                      <a:pt x="145" y="65"/>
                    </a:lnTo>
                    <a:lnTo>
                      <a:pt x="145" y="65"/>
                    </a:lnTo>
                    <a:lnTo>
                      <a:pt x="145" y="64"/>
                    </a:lnTo>
                    <a:lnTo>
                      <a:pt x="146" y="64"/>
                    </a:lnTo>
                    <a:lnTo>
                      <a:pt x="147" y="65"/>
                    </a:lnTo>
                    <a:lnTo>
                      <a:pt x="148" y="65"/>
                    </a:lnTo>
                    <a:lnTo>
                      <a:pt x="148" y="65"/>
                    </a:lnTo>
                    <a:lnTo>
                      <a:pt x="149" y="65"/>
                    </a:lnTo>
                    <a:lnTo>
                      <a:pt x="149" y="66"/>
                    </a:lnTo>
                    <a:lnTo>
                      <a:pt x="150" y="67"/>
                    </a:lnTo>
                    <a:lnTo>
                      <a:pt x="151" y="67"/>
                    </a:lnTo>
                    <a:lnTo>
                      <a:pt x="151" y="68"/>
                    </a:lnTo>
                    <a:lnTo>
                      <a:pt x="151" y="68"/>
                    </a:lnTo>
                    <a:lnTo>
                      <a:pt x="151" y="68"/>
                    </a:lnTo>
                    <a:lnTo>
                      <a:pt x="151" y="68"/>
                    </a:lnTo>
                    <a:lnTo>
                      <a:pt x="152" y="68"/>
                    </a:lnTo>
                    <a:lnTo>
                      <a:pt x="153" y="68"/>
                    </a:lnTo>
                    <a:lnTo>
                      <a:pt x="154" y="69"/>
                    </a:lnTo>
                    <a:lnTo>
                      <a:pt x="154" y="69"/>
                    </a:lnTo>
                    <a:lnTo>
                      <a:pt x="155" y="70"/>
                    </a:lnTo>
                    <a:lnTo>
                      <a:pt x="155" y="71"/>
                    </a:lnTo>
                    <a:lnTo>
                      <a:pt x="155" y="71"/>
                    </a:lnTo>
                    <a:lnTo>
                      <a:pt x="154" y="71"/>
                    </a:lnTo>
                    <a:lnTo>
                      <a:pt x="155" y="72"/>
                    </a:lnTo>
                    <a:lnTo>
                      <a:pt x="155" y="72"/>
                    </a:lnTo>
                    <a:lnTo>
                      <a:pt x="155" y="72"/>
                    </a:lnTo>
                    <a:lnTo>
                      <a:pt x="154" y="73"/>
                    </a:lnTo>
                    <a:lnTo>
                      <a:pt x="154" y="72"/>
                    </a:lnTo>
                    <a:lnTo>
                      <a:pt x="154" y="73"/>
                    </a:lnTo>
                    <a:lnTo>
                      <a:pt x="155" y="74"/>
                    </a:lnTo>
                    <a:lnTo>
                      <a:pt x="155" y="74"/>
                    </a:lnTo>
                    <a:lnTo>
                      <a:pt x="154" y="74"/>
                    </a:lnTo>
                    <a:lnTo>
                      <a:pt x="154" y="75"/>
                    </a:lnTo>
                    <a:lnTo>
                      <a:pt x="155" y="75"/>
                    </a:lnTo>
                    <a:lnTo>
                      <a:pt x="155" y="75"/>
                    </a:lnTo>
                    <a:lnTo>
                      <a:pt x="155" y="75"/>
                    </a:lnTo>
                    <a:lnTo>
                      <a:pt x="156" y="75"/>
                    </a:lnTo>
                    <a:lnTo>
                      <a:pt x="155" y="75"/>
                    </a:lnTo>
                    <a:lnTo>
                      <a:pt x="155" y="76"/>
                    </a:lnTo>
                    <a:lnTo>
                      <a:pt x="156" y="76"/>
                    </a:lnTo>
                    <a:lnTo>
                      <a:pt x="156" y="77"/>
                    </a:lnTo>
                    <a:lnTo>
                      <a:pt x="156" y="76"/>
                    </a:lnTo>
                    <a:lnTo>
                      <a:pt x="156" y="75"/>
                    </a:lnTo>
                    <a:lnTo>
                      <a:pt x="156" y="76"/>
                    </a:lnTo>
                    <a:lnTo>
                      <a:pt x="157" y="76"/>
                    </a:lnTo>
                    <a:lnTo>
                      <a:pt x="157" y="77"/>
                    </a:lnTo>
                    <a:lnTo>
                      <a:pt x="157" y="76"/>
                    </a:lnTo>
                    <a:lnTo>
                      <a:pt x="157" y="77"/>
                    </a:lnTo>
                    <a:lnTo>
                      <a:pt x="157" y="77"/>
                    </a:lnTo>
                    <a:lnTo>
                      <a:pt x="157" y="77"/>
                    </a:lnTo>
                    <a:lnTo>
                      <a:pt x="157" y="77"/>
                    </a:lnTo>
                    <a:lnTo>
                      <a:pt x="157" y="77"/>
                    </a:lnTo>
                    <a:lnTo>
                      <a:pt x="157" y="77"/>
                    </a:lnTo>
                    <a:lnTo>
                      <a:pt x="158" y="77"/>
                    </a:lnTo>
                    <a:lnTo>
                      <a:pt x="159" y="77"/>
                    </a:lnTo>
                    <a:lnTo>
                      <a:pt x="159" y="77"/>
                    </a:lnTo>
                    <a:lnTo>
                      <a:pt x="158" y="77"/>
                    </a:lnTo>
                    <a:lnTo>
                      <a:pt x="158" y="78"/>
                    </a:lnTo>
                    <a:lnTo>
                      <a:pt x="159" y="78"/>
                    </a:lnTo>
                    <a:lnTo>
                      <a:pt x="160" y="78"/>
                    </a:lnTo>
                    <a:lnTo>
                      <a:pt x="160" y="79"/>
                    </a:lnTo>
                    <a:lnTo>
                      <a:pt x="159" y="79"/>
                    </a:lnTo>
                    <a:lnTo>
                      <a:pt x="159" y="80"/>
                    </a:lnTo>
                    <a:lnTo>
                      <a:pt x="160" y="79"/>
                    </a:lnTo>
                    <a:lnTo>
                      <a:pt x="160" y="80"/>
                    </a:lnTo>
                    <a:lnTo>
                      <a:pt x="159" y="80"/>
                    </a:lnTo>
                    <a:lnTo>
                      <a:pt x="159" y="80"/>
                    </a:lnTo>
                    <a:lnTo>
                      <a:pt x="160" y="80"/>
                    </a:lnTo>
                    <a:lnTo>
                      <a:pt x="160" y="80"/>
                    </a:lnTo>
                    <a:lnTo>
                      <a:pt x="160" y="81"/>
                    </a:lnTo>
                    <a:lnTo>
                      <a:pt x="160" y="81"/>
                    </a:lnTo>
                    <a:lnTo>
                      <a:pt x="161" y="81"/>
                    </a:lnTo>
                    <a:lnTo>
                      <a:pt x="161" y="82"/>
                    </a:lnTo>
                    <a:lnTo>
                      <a:pt x="162" y="82"/>
                    </a:lnTo>
                    <a:lnTo>
                      <a:pt x="162" y="81"/>
                    </a:lnTo>
                    <a:lnTo>
                      <a:pt x="162" y="80"/>
                    </a:lnTo>
                    <a:lnTo>
                      <a:pt x="162" y="81"/>
                    </a:lnTo>
                    <a:lnTo>
                      <a:pt x="163" y="82"/>
                    </a:lnTo>
                    <a:lnTo>
                      <a:pt x="163" y="83"/>
                    </a:lnTo>
                    <a:lnTo>
                      <a:pt x="163" y="83"/>
                    </a:lnTo>
                    <a:lnTo>
                      <a:pt x="163" y="83"/>
                    </a:lnTo>
                    <a:lnTo>
                      <a:pt x="163" y="83"/>
                    </a:lnTo>
                    <a:lnTo>
                      <a:pt x="163" y="83"/>
                    </a:lnTo>
                    <a:lnTo>
                      <a:pt x="163" y="83"/>
                    </a:lnTo>
                    <a:lnTo>
                      <a:pt x="163" y="84"/>
                    </a:lnTo>
                    <a:lnTo>
                      <a:pt x="164" y="84"/>
                    </a:lnTo>
                    <a:lnTo>
                      <a:pt x="165" y="84"/>
                    </a:lnTo>
                    <a:lnTo>
                      <a:pt x="165" y="85"/>
                    </a:lnTo>
                    <a:lnTo>
                      <a:pt x="166" y="85"/>
                    </a:lnTo>
                    <a:lnTo>
                      <a:pt x="166" y="85"/>
                    </a:lnTo>
                    <a:lnTo>
                      <a:pt x="166" y="86"/>
                    </a:lnTo>
                    <a:lnTo>
                      <a:pt x="167" y="86"/>
                    </a:lnTo>
                    <a:lnTo>
                      <a:pt x="168" y="86"/>
                    </a:lnTo>
                    <a:lnTo>
                      <a:pt x="168" y="86"/>
                    </a:lnTo>
                    <a:lnTo>
                      <a:pt x="169" y="86"/>
                    </a:lnTo>
                    <a:lnTo>
                      <a:pt x="169" y="86"/>
                    </a:lnTo>
                    <a:lnTo>
                      <a:pt x="169" y="86"/>
                    </a:lnTo>
                    <a:lnTo>
                      <a:pt x="169" y="86"/>
                    </a:lnTo>
                    <a:lnTo>
                      <a:pt x="170" y="86"/>
                    </a:lnTo>
                    <a:lnTo>
                      <a:pt x="170" y="87"/>
                    </a:lnTo>
                    <a:lnTo>
                      <a:pt x="171" y="87"/>
                    </a:lnTo>
                    <a:lnTo>
                      <a:pt x="172" y="87"/>
                    </a:lnTo>
                    <a:lnTo>
                      <a:pt x="172" y="88"/>
                    </a:lnTo>
                    <a:lnTo>
                      <a:pt x="172" y="87"/>
                    </a:lnTo>
                    <a:lnTo>
                      <a:pt x="172" y="88"/>
                    </a:lnTo>
                    <a:lnTo>
                      <a:pt x="172" y="88"/>
                    </a:lnTo>
                    <a:lnTo>
                      <a:pt x="172" y="88"/>
                    </a:lnTo>
                    <a:lnTo>
                      <a:pt x="172" y="89"/>
                    </a:lnTo>
                    <a:lnTo>
                      <a:pt x="173" y="88"/>
                    </a:lnTo>
                    <a:lnTo>
                      <a:pt x="173" y="89"/>
                    </a:lnTo>
                    <a:lnTo>
                      <a:pt x="174" y="89"/>
                    </a:lnTo>
                    <a:lnTo>
                      <a:pt x="174" y="90"/>
                    </a:lnTo>
                    <a:lnTo>
                      <a:pt x="175" y="90"/>
                    </a:lnTo>
                    <a:lnTo>
                      <a:pt x="175" y="90"/>
                    </a:lnTo>
                    <a:lnTo>
                      <a:pt x="175" y="92"/>
                    </a:lnTo>
                    <a:lnTo>
                      <a:pt x="175" y="91"/>
                    </a:lnTo>
                    <a:lnTo>
                      <a:pt x="175" y="92"/>
                    </a:lnTo>
                    <a:lnTo>
                      <a:pt x="175" y="93"/>
                    </a:lnTo>
                    <a:lnTo>
                      <a:pt x="175" y="93"/>
                    </a:lnTo>
                    <a:lnTo>
                      <a:pt x="176" y="93"/>
                    </a:lnTo>
                    <a:lnTo>
                      <a:pt x="176" y="94"/>
                    </a:lnTo>
                    <a:lnTo>
                      <a:pt x="176" y="95"/>
                    </a:lnTo>
                    <a:lnTo>
                      <a:pt x="177" y="95"/>
                    </a:lnTo>
                    <a:lnTo>
                      <a:pt x="177" y="96"/>
                    </a:lnTo>
                    <a:lnTo>
                      <a:pt x="177" y="96"/>
                    </a:lnTo>
                    <a:lnTo>
                      <a:pt x="177" y="96"/>
                    </a:lnTo>
                    <a:lnTo>
                      <a:pt x="177" y="96"/>
                    </a:lnTo>
                    <a:lnTo>
                      <a:pt x="177" y="98"/>
                    </a:lnTo>
                    <a:lnTo>
                      <a:pt x="178" y="98"/>
                    </a:lnTo>
                    <a:lnTo>
                      <a:pt x="178" y="97"/>
                    </a:lnTo>
                    <a:lnTo>
                      <a:pt x="178" y="98"/>
                    </a:lnTo>
                    <a:lnTo>
                      <a:pt x="178" y="98"/>
                    </a:lnTo>
                    <a:lnTo>
                      <a:pt x="178" y="98"/>
                    </a:lnTo>
                    <a:lnTo>
                      <a:pt x="179" y="98"/>
                    </a:lnTo>
                    <a:lnTo>
                      <a:pt x="178" y="98"/>
                    </a:lnTo>
                    <a:lnTo>
                      <a:pt x="178" y="99"/>
                    </a:lnTo>
                    <a:lnTo>
                      <a:pt x="179" y="99"/>
                    </a:lnTo>
                    <a:lnTo>
                      <a:pt x="179" y="98"/>
                    </a:lnTo>
                    <a:lnTo>
                      <a:pt x="179" y="99"/>
                    </a:lnTo>
                    <a:lnTo>
                      <a:pt x="179" y="99"/>
                    </a:lnTo>
                    <a:lnTo>
                      <a:pt x="179" y="100"/>
                    </a:lnTo>
                    <a:lnTo>
                      <a:pt x="179" y="101"/>
                    </a:lnTo>
                    <a:lnTo>
                      <a:pt x="180" y="101"/>
                    </a:lnTo>
                    <a:lnTo>
                      <a:pt x="180" y="102"/>
                    </a:lnTo>
                    <a:lnTo>
                      <a:pt x="180" y="101"/>
                    </a:lnTo>
                    <a:lnTo>
                      <a:pt x="180" y="102"/>
                    </a:lnTo>
                    <a:lnTo>
                      <a:pt x="180" y="102"/>
                    </a:lnTo>
                    <a:lnTo>
                      <a:pt x="180" y="103"/>
                    </a:lnTo>
                    <a:lnTo>
                      <a:pt x="180" y="104"/>
                    </a:lnTo>
                    <a:lnTo>
                      <a:pt x="180" y="105"/>
                    </a:lnTo>
                    <a:lnTo>
                      <a:pt x="181" y="105"/>
                    </a:lnTo>
                    <a:lnTo>
                      <a:pt x="181" y="105"/>
                    </a:lnTo>
                    <a:lnTo>
                      <a:pt x="181" y="105"/>
                    </a:lnTo>
                    <a:lnTo>
                      <a:pt x="181" y="105"/>
                    </a:lnTo>
                    <a:lnTo>
                      <a:pt x="181" y="106"/>
                    </a:lnTo>
                    <a:lnTo>
                      <a:pt x="181" y="105"/>
                    </a:lnTo>
                    <a:lnTo>
                      <a:pt x="181" y="106"/>
                    </a:lnTo>
                    <a:lnTo>
                      <a:pt x="181" y="106"/>
                    </a:lnTo>
                    <a:lnTo>
                      <a:pt x="181" y="107"/>
                    </a:lnTo>
                    <a:lnTo>
                      <a:pt x="181" y="107"/>
                    </a:lnTo>
                    <a:lnTo>
                      <a:pt x="181" y="107"/>
                    </a:lnTo>
                    <a:lnTo>
                      <a:pt x="181" y="108"/>
                    </a:lnTo>
                    <a:lnTo>
                      <a:pt x="181" y="107"/>
                    </a:lnTo>
                    <a:lnTo>
                      <a:pt x="181" y="108"/>
                    </a:lnTo>
                    <a:lnTo>
                      <a:pt x="181" y="108"/>
                    </a:lnTo>
                    <a:lnTo>
                      <a:pt x="182" y="109"/>
                    </a:lnTo>
                    <a:lnTo>
                      <a:pt x="183" y="110"/>
                    </a:lnTo>
                    <a:lnTo>
                      <a:pt x="183" y="109"/>
                    </a:lnTo>
                    <a:lnTo>
                      <a:pt x="183" y="110"/>
                    </a:lnTo>
                    <a:lnTo>
                      <a:pt x="183" y="110"/>
                    </a:lnTo>
                    <a:lnTo>
                      <a:pt x="183" y="111"/>
                    </a:lnTo>
                    <a:lnTo>
                      <a:pt x="184" y="111"/>
                    </a:lnTo>
                    <a:lnTo>
                      <a:pt x="184" y="111"/>
                    </a:lnTo>
                    <a:lnTo>
                      <a:pt x="185" y="111"/>
                    </a:lnTo>
                    <a:lnTo>
                      <a:pt x="186" y="111"/>
                    </a:lnTo>
                    <a:lnTo>
                      <a:pt x="187" y="111"/>
                    </a:lnTo>
                    <a:lnTo>
                      <a:pt x="187" y="111"/>
                    </a:lnTo>
                    <a:lnTo>
                      <a:pt x="187" y="111"/>
                    </a:lnTo>
                    <a:lnTo>
                      <a:pt x="187" y="111"/>
                    </a:lnTo>
                    <a:lnTo>
                      <a:pt x="187" y="112"/>
                    </a:lnTo>
                    <a:lnTo>
                      <a:pt x="188" y="112"/>
                    </a:lnTo>
                    <a:lnTo>
                      <a:pt x="188" y="113"/>
                    </a:lnTo>
                    <a:lnTo>
                      <a:pt x="188" y="112"/>
                    </a:lnTo>
                    <a:lnTo>
                      <a:pt x="188" y="113"/>
                    </a:lnTo>
                    <a:lnTo>
                      <a:pt x="188" y="112"/>
                    </a:lnTo>
                    <a:lnTo>
                      <a:pt x="189" y="113"/>
                    </a:lnTo>
                    <a:lnTo>
                      <a:pt x="188" y="113"/>
                    </a:lnTo>
                    <a:lnTo>
                      <a:pt x="189" y="113"/>
                    </a:lnTo>
                    <a:lnTo>
                      <a:pt x="189" y="113"/>
                    </a:lnTo>
                    <a:lnTo>
                      <a:pt x="190" y="114"/>
                    </a:lnTo>
                    <a:lnTo>
                      <a:pt x="190" y="114"/>
                    </a:lnTo>
                    <a:lnTo>
                      <a:pt x="191" y="114"/>
                    </a:lnTo>
                    <a:lnTo>
                      <a:pt x="191" y="115"/>
                    </a:lnTo>
                    <a:lnTo>
                      <a:pt x="190" y="115"/>
                    </a:lnTo>
                    <a:lnTo>
                      <a:pt x="190" y="116"/>
                    </a:lnTo>
                    <a:lnTo>
                      <a:pt x="190" y="117"/>
                    </a:lnTo>
                    <a:lnTo>
                      <a:pt x="191" y="117"/>
                    </a:lnTo>
                    <a:lnTo>
                      <a:pt x="192" y="117"/>
                    </a:lnTo>
                    <a:lnTo>
                      <a:pt x="192" y="118"/>
                    </a:lnTo>
                    <a:lnTo>
                      <a:pt x="192" y="119"/>
                    </a:lnTo>
                    <a:lnTo>
                      <a:pt x="193" y="119"/>
                    </a:lnTo>
                    <a:lnTo>
                      <a:pt x="193" y="120"/>
                    </a:lnTo>
                    <a:lnTo>
                      <a:pt x="193" y="120"/>
                    </a:lnTo>
                    <a:lnTo>
                      <a:pt x="193" y="120"/>
                    </a:lnTo>
                    <a:lnTo>
                      <a:pt x="193" y="120"/>
                    </a:lnTo>
                    <a:lnTo>
                      <a:pt x="194" y="120"/>
                    </a:lnTo>
                    <a:lnTo>
                      <a:pt x="194" y="120"/>
                    </a:lnTo>
                    <a:lnTo>
                      <a:pt x="193" y="120"/>
                    </a:lnTo>
                    <a:lnTo>
                      <a:pt x="194" y="120"/>
                    </a:lnTo>
                    <a:lnTo>
                      <a:pt x="194" y="121"/>
                    </a:lnTo>
                    <a:lnTo>
                      <a:pt x="194" y="122"/>
                    </a:lnTo>
                    <a:lnTo>
                      <a:pt x="194" y="121"/>
                    </a:lnTo>
                    <a:lnTo>
                      <a:pt x="195" y="122"/>
                    </a:lnTo>
                    <a:lnTo>
                      <a:pt x="195" y="123"/>
                    </a:lnTo>
                    <a:lnTo>
                      <a:pt x="195" y="123"/>
                    </a:lnTo>
                    <a:lnTo>
                      <a:pt x="194" y="123"/>
                    </a:lnTo>
                    <a:lnTo>
                      <a:pt x="194" y="124"/>
                    </a:lnTo>
                    <a:lnTo>
                      <a:pt x="194" y="125"/>
                    </a:lnTo>
                    <a:lnTo>
                      <a:pt x="193" y="125"/>
                    </a:lnTo>
                    <a:lnTo>
                      <a:pt x="194" y="126"/>
                    </a:lnTo>
                    <a:lnTo>
                      <a:pt x="194" y="126"/>
                    </a:lnTo>
                    <a:lnTo>
                      <a:pt x="195" y="126"/>
                    </a:lnTo>
                    <a:lnTo>
                      <a:pt x="195" y="127"/>
                    </a:lnTo>
                    <a:lnTo>
                      <a:pt x="196" y="127"/>
                    </a:lnTo>
                    <a:lnTo>
                      <a:pt x="196" y="128"/>
                    </a:lnTo>
                    <a:lnTo>
                      <a:pt x="196" y="127"/>
                    </a:lnTo>
                    <a:lnTo>
                      <a:pt x="196" y="128"/>
                    </a:lnTo>
                    <a:lnTo>
                      <a:pt x="196" y="128"/>
                    </a:lnTo>
                    <a:lnTo>
                      <a:pt x="196" y="128"/>
                    </a:lnTo>
                    <a:lnTo>
                      <a:pt x="196" y="128"/>
                    </a:lnTo>
                    <a:lnTo>
                      <a:pt x="196" y="129"/>
                    </a:lnTo>
                    <a:lnTo>
                      <a:pt x="196" y="129"/>
                    </a:lnTo>
                    <a:lnTo>
                      <a:pt x="196" y="129"/>
                    </a:lnTo>
                    <a:lnTo>
                      <a:pt x="196" y="130"/>
                    </a:lnTo>
                    <a:lnTo>
                      <a:pt x="196" y="131"/>
                    </a:lnTo>
                    <a:lnTo>
                      <a:pt x="198" y="131"/>
                    </a:lnTo>
                    <a:lnTo>
                      <a:pt x="198" y="132"/>
                    </a:lnTo>
                    <a:lnTo>
                      <a:pt x="199" y="132"/>
                    </a:lnTo>
                    <a:lnTo>
                      <a:pt x="199" y="132"/>
                    </a:lnTo>
                    <a:lnTo>
                      <a:pt x="199" y="132"/>
                    </a:lnTo>
                    <a:lnTo>
                      <a:pt x="200" y="132"/>
                    </a:lnTo>
                    <a:lnTo>
                      <a:pt x="201" y="131"/>
                    </a:lnTo>
                    <a:lnTo>
                      <a:pt x="202" y="132"/>
                    </a:lnTo>
                    <a:lnTo>
                      <a:pt x="202" y="132"/>
                    </a:lnTo>
                    <a:lnTo>
                      <a:pt x="203" y="132"/>
                    </a:lnTo>
                    <a:lnTo>
                      <a:pt x="204" y="133"/>
                    </a:lnTo>
                    <a:lnTo>
                      <a:pt x="205" y="133"/>
                    </a:lnTo>
                    <a:lnTo>
                      <a:pt x="205" y="133"/>
                    </a:lnTo>
                    <a:lnTo>
                      <a:pt x="206" y="134"/>
                    </a:lnTo>
                    <a:lnTo>
                      <a:pt x="206" y="135"/>
                    </a:lnTo>
                    <a:lnTo>
                      <a:pt x="207" y="135"/>
                    </a:lnTo>
                    <a:lnTo>
                      <a:pt x="208" y="134"/>
                    </a:lnTo>
                    <a:lnTo>
                      <a:pt x="208" y="134"/>
                    </a:lnTo>
                    <a:lnTo>
                      <a:pt x="208" y="135"/>
                    </a:lnTo>
                    <a:lnTo>
                      <a:pt x="208" y="135"/>
                    </a:lnTo>
                    <a:lnTo>
                      <a:pt x="208" y="135"/>
                    </a:lnTo>
                    <a:lnTo>
                      <a:pt x="208" y="136"/>
                    </a:lnTo>
                    <a:lnTo>
                      <a:pt x="208" y="137"/>
                    </a:lnTo>
                    <a:lnTo>
                      <a:pt x="207" y="137"/>
                    </a:lnTo>
                    <a:lnTo>
                      <a:pt x="206" y="138"/>
                    </a:lnTo>
                    <a:lnTo>
                      <a:pt x="205" y="138"/>
                    </a:lnTo>
                    <a:lnTo>
                      <a:pt x="205" y="138"/>
                    </a:lnTo>
                    <a:lnTo>
                      <a:pt x="205" y="138"/>
                    </a:lnTo>
                    <a:lnTo>
                      <a:pt x="205" y="138"/>
                    </a:lnTo>
                    <a:lnTo>
                      <a:pt x="205" y="137"/>
                    </a:lnTo>
                    <a:lnTo>
                      <a:pt x="205" y="137"/>
                    </a:lnTo>
                    <a:lnTo>
                      <a:pt x="205" y="138"/>
                    </a:lnTo>
                    <a:lnTo>
                      <a:pt x="205" y="138"/>
                    </a:lnTo>
                    <a:lnTo>
                      <a:pt x="204" y="138"/>
                    </a:lnTo>
                    <a:lnTo>
                      <a:pt x="205" y="138"/>
                    </a:lnTo>
                    <a:lnTo>
                      <a:pt x="204" y="138"/>
                    </a:lnTo>
                    <a:lnTo>
                      <a:pt x="203" y="139"/>
                    </a:lnTo>
                    <a:lnTo>
                      <a:pt x="203" y="140"/>
                    </a:lnTo>
                    <a:lnTo>
                      <a:pt x="204" y="140"/>
                    </a:lnTo>
                    <a:lnTo>
                      <a:pt x="205" y="140"/>
                    </a:lnTo>
                    <a:lnTo>
                      <a:pt x="205" y="140"/>
                    </a:lnTo>
                    <a:lnTo>
                      <a:pt x="205" y="140"/>
                    </a:lnTo>
                    <a:lnTo>
                      <a:pt x="205" y="141"/>
                    </a:lnTo>
                    <a:lnTo>
                      <a:pt x="205" y="142"/>
                    </a:lnTo>
                    <a:lnTo>
                      <a:pt x="204" y="143"/>
                    </a:lnTo>
                    <a:lnTo>
                      <a:pt x="203" y="143"/>
                    </a:lnTo>
                    <a:lnTo>
                      <a:pt x="203" y="143"/>
                    </a:lnTo>
                    <a:lnTo>
                      <a:pt x="202" y="143"/>
                    </a:lnTo>
                    <a:lnTo>
                      <a:pt x="202" y="143"/>
                    </a:lnTo>
                    <a:lnTo>
                      <a:pt x="201" y="143"/>
                    </a:lnTo>
                    <a:lnTo>
                      <a:pt x="200" y="143"/>
                    </a:lnTo>
                    <a:lnTo>
                      <a:pt x="199" y="143"/>
                    </a:lnTo>
                    <a:lnTo>
                      <a:pt x="200" y="143"/>
                    </a:lnTo>
                    <a:lnTo>
                      <a:pt x="201" y="143"/>
                    </a:lnTo>
                    <a:lnTo>
                      <a:pt x="201" y="144"/>
                    </a:lnTo>
                    <a:lnTo>
                      <a:pt x="200" y="144"/>
                    </a:lnTo>
                    <a:lnTo>
                      <a:pt x="200" y="144"/>
                    </a:lnTo>
                    <a:lnTo>
                      <a:pt x="200" y="145"/>
                    </a:lnTo>
                    <a:lnTo>
                      <a:pt x="201" y="145"/>
                    </a:lnTo>
                    <a:lnTo>
                      <a:pt x="202" y="145"/>
                    </a:lnTo>
                    <a:lnTo>
                      <a:pt x="202" y="146"/>
                    </a:lnTo>
                    <a:lnTo>
                      <a:pt x="202" y="147"/>
                    </a:lnTo>
                    <a:lnTo>
                      <a:pt x="201" y="147"/>
                    </a:lnTo>
                    <a:lnTo>
                      <a:pt x="201" y="148"/>
                    </a:lnTo>
                    <a:lnTo>
                      <a:pt x="200" y="149"/>
                    </a:lnTo>
                    <a:lnTo>
                      <a:pt x="199" y="149"/>
                    </a:lnTo>
                    <a:lnTo>
                      <a:pt x="199" y="150"/>
                    </a:lnTo>
                    <a:lnTo>
                      <a:pt x="199" y="150"/>
                    </a:lnTo>
                    <a:lnTo>
                      <a:pt x="199" y="150"/>
                    </a:lnTo>
                    <a:lnTo>
                      <a:pt x="199" y="150"/>
                    </a:lnTo>
                    <a:lnTo>
                      <a:pt x="199" y="150"/>
                    </a:lnTo>
                    <a:lnTo>
                      <a:pt x="198" y="150"/>
                    </a:lnTo>
                    <a:lnTo>
                      <a:pt x="198" y="150"/>
                    </a:lnTo>
                    <a:lnTo>
                      <a:pt x="198" y="150"/>
                    </a:lnTo>
                    <a:lnTo>
                      <a:pt x="198" y="151"/>
                    </a:lnTo>
                    <a:lnTo>
                      <a:pt x="199" y="151"/>
                    </a:lnTo>
                    <a:lnTo>
                      <a:pt x="199" y="152"/>
                    </a:lnTo>
                    <a:lnTo>
                      <a:pt x="199" y="153"/>
                    </a:lnTo>
                    <a:lnTo>
                      <a:pt x="199" y="154"/>
                    </a:lnTo>
                    <a:lnTo>
                      <a:pt x="199" y="155"/>
                    </a:lnTo>
                    <a:lnTo>
                      <a:pt x="199" y="155"/>
                    </a:lnTo>
                    <a:lnTo>
                      <a:pt x="199" y="156"/>
                    </a:lnTo>
                    <a:lnTo>
                      <a:pt x="199" y="156"/>
                    </a:lnTo>
                    <a:lnTo>
                      <a:pt x="199" y="158"/>
                    </a:lnTo>
                    <a:lnTo>
                      <a:pt x="199" y="159"/>
                    </a:lnTo>
                    <a:lnTo>
                      <a:pt x="198" y="159"/>
                    </a:lnTo>
                    <a:lnTo>
                      <a:pt x="198" y="158"/>
                    </a:lnTo>
                    <a:lnTo>
                      <a:pt x="197" y="158"/>
                    </a:lnTo>
                    <a:lnTo>
                      <a:pt x="197" y="159"/>
                    </a:lnTo>
                    <a:lnTo>
                      <a:pt x="196" y="159"/>
                    </a:lnTo>
                    <a:lnTo>
                      <a:pt x="196" y="159"/>
                    </a:lnTo>
                    <a:lnTo>
                      <a:pt x="196" y="161"/>
                    </a:lnTo>
                    <a:lnTo>
                      <a:pt x="197" y="161"/>
                    </a:lnTo>
                    <a:lnTo>
                      <a:pt x="197" y="160"/>
                    </a:lnTo>
                    <a:lnTo>
                      <a:pt x="198" y="160"/>
                    </a:lnTo>
                    <a:lnTo>
                      <a:pt x="199" y="160"/>
                    </a:lnTo>
                    <a:lnTo>
                      <a:pt x="199" y="161"/>
                    </a:lnTo>
                    <a:lnTo>
                      <a:pt x="199" y="162"/>
                    </a:lnTo>
                    <a:lnTo>
                      <a:pt x="198" y="162"/>
                    </a:lnTo>
                    <a:lnTo>
                      <a:pt x="198" y="163"/>
                    </a:lnTo>
                    <a:lnTo>
                      <a:pt x="197" y="165"/>
                    </a:lnTo>
                    <a:lnTo>
                      <a:pt x="197" y="165"/>
                    </a:lnTo>
                    <a:lnTo>
                      <a:pt x="197" y="165"/>
                    </a:lnTo>
                    <a:lnTo>
                      <a:pt x="196" y="165"/>
                    </a:lnTo>
                    <a:lnTo>
                      <a:pt x="196" y="166"/>
                    </a:lnTo>
                    <a:lnTo>
                      <a:pt x="196" y="167"/>
                    </a:lnTo>
                    <a:lnTo>
                      <a:pt x="196" y="168"/>
                    </a:lnTo>
                    <a:lnTo>
                      <a:pt x="196" y="168"/>
                    </a:lnTo>
                    <a:lnTo>
                      <a:pt x="195" y="168"/>
                    </a:lnTo>
                    <a:lnTo>
                      <a:pt x="195" y="169"/>
                    </a:lnTo>
                    <a:lnTo>
                      <a:pt x="196" y="169"/>
                    </a:lnTo>
                    <a:lnTo>
                      <a:pt x="195" y="169"/>
                    </a:lnTo>
                    <a:lnTo>
                      <a:pt x="196" y="169"/>
                    </a:lnTo>
                    <a:lnTo>
                      <a:pt x="195" y="169"/>
                    </a:lnTo>
                    <a:lnTo>
                      <a:pt x="195" y="170"/>
                    </a:lnTo>
                    <a:lnTo>
                      <a:pt x="196" y="170"/>
                    </a:lnTo>
                    <a:lnTo>
                      <a:pt x="196" y="171"/>
                    </a:lnTo>
                    <a:lnTo>
                      <a:pt x="196" y="171"/>
                    </a:lnTo>
                    <a:lnTo>
                      <a:pt x="196" y="171"/>
                    </a:lnTo>
                    <a:lnTo>
                      <a:pt x="197" y="171"/>
                    </a:lnTo>
                    <a:lnTo>
                      <a:pt x="196" y="172"/>
                    </a:lnTo>
                    <a:lnTo>
                      <a:pt x="197" y="172"/>
                    </a:lnTo>
                    <a:lnTo>
                      <a:pt x="196" y="173"/>
                    </a:lnTo>
                    <a:lnTo>
                      <a:pt x="196" y="173"/>
                    </a:lnTo>
                    <a:lnTo>
                      <a:pt x="196" y="173"/>
                    </a:lnTo>
                    <a:lnTo>
                      <a:pt x="196" y="173"/>
                    </a:lnTo>
                    <a:lnTo>
                      <a:pt x="196" y="174"/>
                    </a:lnTo>
                    <a:lnTo>
                      <a:pt x="197" y="174"/>
                    </a:lnTo>
                    <a:lnTo>
                      <a:pt x="197" y="175"/>
                    </a:lnTo>
                    <a:lnTo>
                      <a:pt x="196" y="175"/>
                    </a:lnTo>
                    <a:lnTo>
                      <a:pt x="196" y="175"/>
                    </a:lnTo>
                    <a:lnTo>
                      <a:pt x="196" y="176"/>
                    </a:lnTo>
                    <a:lnTo>
                      <a:pt x="196" y="177"/>
                    </a:lnTo>
                    <a:lnTo>
                      <a:pt x="196" y="178"/>
                    </a:lnTo>
                    <a:lnTo>
                      <a:pt x="196" y="177"/>
                    </a:lnTo>
                    <a:lnTo>
                      <a:pt x="196" y="178"/>
                    </a:lnTo>
                    <a:lnTo>
                      <a:pt x="195" y="178"/>
                    </a:lnTo>
                    <a:lnTo>
                      <a:pt x="194" y="179"/>
                    </a:lnTo>
                    <a:lnTo>
                      <a:pt x="193" y="180"/>
                    </a:lnTo>
                    <a:lnTo>
                      <a:pt x="193" y="181"/>
                    </a:lnTo>
                    <a:lnTo>
                      <a:pt x="193" y="181"/>
                    </a:lnTo>
                    <a:lnTo>
                      <a:pt x="193" y="181"/>
                    </a:lnTo>
                    <a:lnTo>
                      <a:pt x="193" y="181"/>
                    </a:lnTo>
                    <a:lnTo>
                      <a:pt x="193" y="181"/>
                    </a:lnTo>
                    <a:lnTo>
                      <a:pt x="192" y="181"/>
                    </a:lnTo>
                    <a:lnTo>
                      <a:pt x="192" y="182"/>
                    </a:lnTo>
                    <a:lnTo>
                      <a:pt x="193" y="182"/>
                    </a:lnTo>
                    <a:lnTo>
                      <a:pt x="193" y="183"/>
                    </a:lnTo>
                    <a:lnTo>
                      <a:pt x="193" y="184"/>
                    </a:lnTo>
                    <a:lnTo>
                      <a:pt x="193" y="184"/>
                    </a:lnTo>
                    <a:lnTo>
                      <a:pt x="193" y="185"/>
                    </a:lnTo>
                    <a:lnTo>
                      <a:pt x="193" y="187"/>
                    </a:lnTo>
                    <a:lnTo>
                      <a:pt x="193" y="188"/>
                    </a:lnTo>
                    <a:lnTo>
                      <a:pt x="192" y="188"/>
                    </a:lnTo>
                    <a:lnTo>
                      <a:pt x="191" y="188"/>
                    </a:lnTo>
                    <a:lnTo>
                      <a:pt x="191" y="189"/>
                    </a:lnTo>
                    <a:lnTo>
                      <a:pt x="190" y="189"/>
                    </a:lnTo>
                    <a:lnTo>
                      <a:pt x="190" y="189"/>
                    </a:lnTo>
                    <a:lnTo>
                      <a:pt x="190" y="189"/>
                    </a:lnTo>
                    <a:lnTo>
                      <a:pt x="191" y="190"/>
                    </a:lnTo>
                    <a:lnTo>
                      <a:pt x="192" y="190"/>
                    </a:lnTo>
                    <a:lnTo>
                      <a:pt x="193" y="189"/>
                    </a:lnTo>
                    <a:lnTo>
                      <a:pt x="193" y="189"/>
                    </a:lnTo>
                    <a:lnTo>
                      <a:pt x="193" y="190"/>
                    </a:lnTo>
                    <a:lnTo>
                      <a:pt x="193" y="190"/>
                    </a:lnTo>
                    <a:lnTo>
                      <a:pt x="193" y="192"/>
                    </a:lnTo>
                    <a:lnTo>
                      <a:pt x="193" y="193"/>
                    </a:lnTo>
                    <a:lnTo>
                      <a:pt x="193" y="193"/>
                    </a:lnTo>
                    <a:lnTo>
                      <a:pt x="193" y="194"/>
                    </a:lnTo>
                    <a:lnTo>
                      <a:pt x="193" y="196"/>
                    </a:lnTo>
                    <a:lnTo>
                      <a:pt x="193" y="196"/>
                    </a:lnTo>
                    <a:lnTo>
                      <a:pt x="193" y="196"/>
                    </a:lnTo>
                    <a:lnTo>
                      <a:pt x="193" y="197"/>
                    </a:lnTo>
                    <a:lnTo>
                      <a:pt x="193" y="199"/>
                    </a:lnTo>
                    <a:lnTo>
                      <a:pt x="193" y="199"/>
                    </a:lnTo>
                    <a:lnTo>
                      <a:pt x="193" y="200"/>
                    </a:lnTo>
                    <a:lnTo>
                      <a:pt x="193" y="201"/>
                    </a:lnTo>
                    <a:lnTo>
                      <a:pt x="193" y="202"/>
                    </a:lnTo>
                    <a:lnTo>
                      <a:pt x="193" y="203"/>
                    </a:lnTo>
                    <a:lnTo>
                      <a:pt x="193" y="203"/>
                    </a:lnTo>
                    <a:lnTo>
                      <a:pt x="192" y="202"/>
                    </a:lnTo>
                    <a:lnTo>
                      <a:pt x="190" y="203"/>
                    </a:lnTo>
                    <a:lnTo>
                      <a:pt x="190" y="203"/>
                    </a:lnTo>
                    <a:lnTo>
                      <a:pt x="190" y="204"/>
                    </a:lnTo>
                    <a:lnTo>
                      <a:pt x="189" y="203"/>
                    </a:lnTo>
                    <a:lnTo>
                      <a:pt x="189" y="204"/>
                    </a:lnTo>
                    <a:lnTo>
                      <a:pt x="188" y="204"/>
                    </a:lnTo>
                    <a:lnTo>
                      <a:pt x="188" y="203"/>
                    </a:lnTo>
                    <a:lnTo>
                      <a:pt x="188" y="203"/>
                    </a:lnTo>
                    <a:lnTo>
                      <a:pt x="187" y="204"/>
                    </a:lnTo>
                    <a:lnTo>
                      <a:pt x="187" y="203"/>
                    </a:lnTo>
                    <a:lnTo>
                      <a:pt x="187" y="204"/>
                    </a:lnTo>
                    <a:lnTo>
                      <a:pt x="187" y="204"/>
                    </a:lnTo>
                    <a:lnTo>
                      <a:pt x="187" y="203"/>
                    </a:lnTo>
                    <a:lnTo>
                      <a:pt x="187" y="204"/>
                    </a:lnTo>
                    <a:lnTo>
                      <a:pt x="187" y="203"/>
                    </a:lnTo>
                    <a:lnTo>
                      <a:pt x="186" y="203"/>
                    </a:lnTo>
                    <a:lnTo>
                      <a:pt x="185" y="203"/>
                    </a:lnTo>
                    <a:lnTo>
                      <a:pt x="184" y="202"/>
                    </a:lnTo>
                    <a:lnTo>
                      <a:pt x="184" y="202"/>
                    </a:lnTo>
                    <a:lnTo>
                      <a:pt x="184" y="203"/>
                    </a:lnTo>
                    <a:lnTo>
                      <a:pt x="184" y="203"/>
                    </a:lnTo>
                    <a:lnTo>
                      <a:pt x="183" y="203"/>
                    </a:lnTo>
                    <a:lnTo>
                      <a:pt x="183" y="202"/>
                    </a:lnTo>
                    <a:lnTo>
                      <a:pt x="183" y="203"/>
                    </a:lnTo>
                    <a:lnTo>
                      <a:pt x="182" y="203"/>
                    </a:lnTo>
                    <a:lnTo>
                      <a:pt x="181" y="203"/>
                    </a:lnTo>
                    <a:lnTo>
                      <a:pt x="181" y="202"/>
                    </a:lnTo>
                    <a:lnTo>
                      <a:pt x="182" y="202"/>
                    </a:lnTo>
                    <a:lnTo>
                      <a:pt x="181" y="202"/>
                    </a:lnTo>
                    <a:lnTo>
                      <a:pt x="181" y="202"/>
                    </a:lnTo>
                    <a:lnTo>
                      <a:pt x="180" y="202"/>
                    </a:lnTo>
                    <a:lnTo>
                      <a:pt x="180" y="202"/>
                    </a:lnTo>
                    <a:lnTo>
                      <a:pt x="179" y="202"/>
                    </a:lnTo>
                    <a:lnTo>
                      <a:pt x="179" y="202"/>
                    </a:lnTo>
                    <a:lnTo>
                      <a:pt x="178" y="202"/>
                    </a:lnTo>
                    <a:lnTo>
                      <a:pt x="178" y="201"/>
                    </a:lnTo>
                    <a:lnTo>
                      <a:pt x="178" y="202"/>
                    </a:lnTo>
                    <a:lnTo>
                      <a:pt x="178" y="201"/>
                    </a:lnTo>
                    <a:lnTo>
                      <a:pt x="178" y="202"/>
                    </a:lnTo>
                    <a:lnTo>
                      <a:pt x="177" y="202"/>
                    </a:lnTo>
                    <a:lnTo>
                      <a:pt x="177" y="202"/>
                    </a:lnTo>
                    <a:lnTo>
                      <a:pt x="177" y="201"/>
                    </a:lnTo>
                    <a:lnTo>
                      <a:pt x="176" y="202"/>
                    </a:lnTo>
                    <a:lnTo>
                      <a:pt x="175" y="201"/>
                    </a:lnTo>
                    <a:lnTo>
                      <a:pt x="175" y="201"/>
                    </a:lnTo>
                    <a:lnTo>
                      <a:pt x="175" y="200"/>
                    </a:lnTo>
                    <a:lnTo>
                      <a:pt x="174" y="199"/>
                    </a:lnTo>
                    <a:lnTo>
                      <a:pt x="174" y="200"/>
                    </a:lnTo>
                    <a:lnTo>
                      <a:pt x="174" y="201"/>
                    </a:lnTo>
                    <a:lnTo>
                      <a:pt x="173" y="200"/>
                    </a:lnTo>
                    <a:lnTo>
                      <a:pt x="173" y="201"/>
                    </a:lnTo>
                    <a:lnTo>
                      <a:pt x="173" y="200"/>
                    </a:lnTo>
                    <a:lnTo>
                      <a:pt x="172" y="200"/>
                    </a:lnTo>
                    <a:lnTo>
                      <a:pt x="172" y="200"/>
                    </a:lnTo>
                    <a:lnTo>
                      <a:pt x="172" y="201"/>
                    </a:lnTo>
                    <a:lnTo>
                      <a:pt x="172" y="201"/>
                    </a:lnTo>
                    <a:lnTo>
                      <a:pt x="172" y="201"/>
                    </a:lnTo>
                    <a:lnTo>
                      <a:pt x="172" y="201"/>
                    </a:lnTo>
                    <a:lnTo>
                      <a:pt x="172" y="202"/>
                    </a:lnTo>
                    <a:lnTo>
                      <a:pt x="172" y="202"/>
                    </a:lnTo>
                    <a:lnTo>
                      <a:pt x="172" y="202"/>
                    </a:lnTo>
                    <a:lnTo>
                      <a:pt x="172" y="202"/>
                    </a:lnTo>
                    <a:lnTo>
                      <a:pt x="172" y="203"/>
                    </a:lnTo>
                    <a:lnTo>
                      <a:pt x="171" y="203"/>
                    </a:lnTo>
                    <a:lnTo>
                      <a:pt x="171" y="202"/>
                    </a:lnTo>
                    <a:lnTo>
                      <a:pt x="170" y="202"/>
                    </a:lnTo>
                    <a:lnTo>
                      <a:pt x="169" y="202"/>
                    </a:lnTo>
                    <a:lnTo>
                      <a:pt x="169" y="203"/>
                    </a:lnTo>
                    <a:lnTo>
                      <a:pt x="170" y="203"/>
                    </a:lnTo>
                    <a:lnTo>
                      <a:pt x="169" y="203"/>
                    </a:lnTo>
                    <a:lnTo>
                      <a:pt x="170" y="204"/>
                    </a:lnTo>
                    <a:lnTo>
                      <a:pt x="170" y="204"/>
                    </a:lnTo>
                    <a:lnTo>
                      <a:pt x="169" y="204"/>
                    </a:lnTo>
                    <a:lnTo>
                      <a:pt x="169" y="205"/>
                    </a:lnTo>
                    <a:lnTo>
                      <a:pt x="169" y="205"/>
                    </a:lnTo>
                    <a:lnTo>
                      <a:pt x="169" y="205"/>
                    </a:lnTo>
                    <a:lnTo>
                      <a:pt x="169" y="205"/>
                    </a:lnTo>
                    <a:lnTo>
                      <a:pt x="169" y="205"/>
                    </a:lnTo>
                    <a:lnTo>
                      <a:pt x="169" y="205"/>
                    </a:lnTo>
                    <a:lnTo>
                      <a:pt x="169" y="206"/>
                    </a:lnTo>
                    <a:lnTo>
                      <a:pt x="169" y="207"/>
                    </a:lnTo>
                    <a:lnTo>
                      <a:pt x="169" y="208"/>
                    </a:lnTo>
                    <a:lnTo>
                      <a:pt x="169" y="208"/>
                    </a:lnTo>
                    <a:lnTo>
                      <a:pt x="169" y="209"/>
                    </a:lnTo>
                    <a:lnTo>
                      <a:pt x="169" y="210"/>
                    </a:lnTo>
                    <a:lnTo>
                      <a:pt x="170" y="210"/>
                    </a:lnTo>
                    <a:lnTo>
                      <a:pt x="170" y="211"/>
                    </a:lnTo>
                    <a:lnTo>
                      <a:pt x="170" y="211"/>
                    </a:lnTo>
                    <a:lnTo>
                      <a:pt x="171" y="211"/>
                    </a:lnTo>
                    <a:lnTo>
                      <a:pt x="170" y="211"/>
                    </a:lnTo>
                    <a:lnTo>
                      <a:pt x="171" y="211"/>
                    </a:lnTo>
                    <a:lnTo>
                      <a:pt x="171" y="211"/>
                    </a:lnTo>
                    <a:lnTo>
                      <a:pt x="171" y="211"/>
                    </a:lnTo>
                    <a:lnTo>
                      <a:pt x="172" y="211"/>
                    </a:lnTo>
                    <a:lnTo>
                      <a:pt x="172" y="212"/>
                    </a:lnTo>
                    <a:lnTo>
                      <a:pt x="172" y="213"/>
                    </a:lnTo>
                    <a:lnTo>
                      <a:pt x="172" y="213"/>
                    </a:lnTo>
                    <a:lnTo>
                      <a:pt x="172" y="214"/>
                    </a:lnTo>
                    <a:lnTo>
                      <a:pt x="172" y="213"/>
                    </a:lnTo>
                    <a:lnTo>
                      <a:pt x="172" y="214"/>
                    </a:lnTo>
                    <a:lnTo>
                      <a:pt x="172" y="214"/>
                    </a:lnTo>
                    <a:lnTo>
                      <a:pt x="172" y="215"/>
                    </a:lnTo>
                    <a:lnTo>
                      <a:pt x="172" y="216"/>
                    </a:lnTo>
                    <a:lnTo>
                      <a:pt x="172" y="215"/>
                    </a:lnTo>
                    <a:lnTo>
                      <a:pt x="172" y="216"/>
                    </a:lnTo>
                    <a:lnTo>
                      <a:pt x="172" y="217"/>
                    </a:lnTo>
                    <a:lnTo>
                      <a:pt x="172" y="217"/>
                    </a:lnTo>
                    <a:lnTo>
                      <a:pt x="172" y="217"/>
                    </a:lnTo>
                    <a:lnTo>
                      <a:pt x="172" y="217"/>
                    </a:lnTo>
                    <a:lnTo>
                      <a:pt x="172" y="218"/>
                    </a:lnTo>
                    <a:lnTo>
                      <a:pt x="172" y="219"/>
                    </a:lnTo>
                    <a:lnTo>
                      <a:pt x="172" y="219"/>
                    </a:lnTo>
                    <a:lnTo>
                      <a:pt x="172" y="219"/>
                    </a:lnTo>
                    <a:lnTo>
                      <a:pt x="172" y="219"/>
                    </a:lnTo>
                    <a:lnTo>
                      <a:pt x="172" y="220"/>
                    </a:lnTo>
                    <a:lnTo>
                      <a:pt x="172" y="220"/>
                    </a:lnTo>
                    <a:lnTo>
                      <a:pt x="172" y="221"/>
                    </a:lnTo>
                    <a:lnTo>
                      <a:pt x="172" y="222"/>
                    </a:lnTo>
                    <a:lnTo>
                      <a:pt x="172" y="223"/>
                    </a:lnTo>
                    <a:lnTo>
                      <a:pt x="172" y="223"/>
                    </a:lnTo>
                    <a:lnTo>
                      <a:pt x="172" y="223"/>
                    </a:lnTo>
                    <a:lnTo>
                      <a:pt x="172" y="223"/>
                    </a:lnTo>
                    <a:lnTo>
                      <a:pt x="172" y="223"/>
                    </a:lnTo>
                    <a:lnTo>
                      <a:pt x="172" y="224"/>
                    </a:lnTo>
                    <a:lnTo>
                      <a:pt x="171" y="224"/>
                    </a:lnTo>
                    <a:lnTo>
                      <a:pt x="170" y="224"/>
                    </a:lnTo>
                    <a:lnTo>
                      <a:pt x="169" y="224"/>
                    </a:lnTo>
                    <a:lnTo>
                      <a:pt x="169" y="223"/>
                    </a:lnTo>
                    <a:lnTo>
                      <a:pt x="169" y="224"/>
                    </a:lnTo>
                    <a:lnTo>
                      <a:pt x="168" y="224"/>
                    </a:lnTo>
                    <a:lnTo>
                      <a:pt x="167" y="224"/>
                    </a:lnTo>
                    <a:lnTo>
                      <a:pt x="166" y="225"/>
                    </a:lnTo>
                    <a:lnTo>
                      <a:pt x="166" y="225"/>
                    </a:lnTo>
                    <a:lnTo>
                      <a:pt x="166" y="224"/>
                    </a:lnTo>
                    <a:lnTo>
                      <a:pt x="166" y="223"/>
                    </a:lnTo>
                    <a:lnTo>
                      <a:pt x="166" y="224"/>
                    </a:lnTo>
                    <a:lnTo>
                      <a:pt x="166" y="223"/>
                    </a:lnTo>
                    <a:lnTo>
                      <a:pt x="165" y="223"/>
                    </a:lnTo>
                    <a:lnTo>
                      <a:pt x="165" y="223"/>
                    </a:lnTo>
                    <a:lnTo>
                      <a:pt x="165" y="222"/>
                    </a:lnTo>
                    <a:lnTo>
                      <a:pt x="164" y="222"/>
                    </a:lnTo>
                    <a:lnTo>
                      <a:pt x="164" y="221"/>
                    </a:lnTo>
                    <a:lnTo>
                      <a:pt x="164" y="220"/>
                    </a:lnTo>
                    <a:lnTo>
                      <a:pt x="164" y="220"/>
                    </a:lnTo>
                    <a:lnTo>
                      <a:pt x="164" y="219"/>
                    </a:lnTo>
                    <a:lnTo>
                      <a:pt x="164" y="219"/>
                    </a:lnTo>
                    <a:lnTo>
                      <a:pt x="164" y="218"/>
                    </a:lnTo>
                    <a:lnTo>
                      <a:pt x="163" y="218"/>
                    </a:lnTo>
                    <a:lnTo>
                      <a:pt x="163" y="217"/>
                    </a:lnTo>
                    <a:lnTo>
                      <a:pt x="163" y="217"/>
                    </a:lnTo>
                    <a:lnTo>
                      <a:pt x="162" y="217"/>
                    </a:lnTo>
                    <a:lnTo>
                      <a:pt x="162" y="216"/>
                    </a:lnTo>
                    <a:lnTo>
                      <a:pt x="163" y="216"/>
                    </a:lnTo>
                    <a:lnTo>
                      <a:pt x="163" y="215"/>
                    </a:lnTo>
                    <a:lnTo>
                      <a:pt x="162" y="215"/>
                    </a:lnTo>
                    <a:lnTo>
                      <a:pt x="163" y="215"/>
                    </a:lnTo>
                    <a:lnTo>
                      <a:pt x="163" y="214"/>
                    </a:lnTo>
                    <a:lnTo>
                      <a:pt x="163" y="214"/>
                    </a:lnTo>
                    <a:lnTo>
                      <a:pt x="161" y="214"/>
                    </a:lnTo>
                    <a:lnTo>
                      <a:pt x="160" y="214"/>
                    </a:lnTo>
                    <a:lnTo>
                      <a:pt x="155" y="215"/>
                    </a:lnTo>
                    <a:lnTo>
                      <a:pt x="154" y="215"/>
                    </a:lnTo>
                    <a:lnTo>
                      <a:pt x="153" y="215"/>
                    </a:lnTo>
                    <a:lnTo>
                      <a:pt x="152" y="215"/>
                    </a:lnTo>
                    <a:lnTo>
                      <a:pt x="151" y="215"/>
                    </a:lnTo>
                    <a:lnTo>
                      <a:pt x="150" y="215"/>
                    </a:lnTo>
                    <a:lnTo>
                      <a:pt x="149" y="215"/>
                    </a:lnTo>
                    <a:lnTo>
                      <a:pt x="149" y="216"/>
                    </a:lnTo>
                    <a:lnTo>
                      <a:pt x="149" y="215"/>
                    </a:lnTo>
                    <a:lnTo>
                      <a:pt x="149" y="216"/>
                    </a:lnTo>
                    <a:lnTo>
                      <a:pt x="149" y="216"/>
                    </a:lnTo>
                    <a:lnTo>
                      <a:pt x="148" y="216"/>
                    </a:lnTo>
                    <a:lnTo>
                      <a:pt x="148" y="216"/>
                    </a:lnTo>
                    <a:lnTo>
                      <a:pt x="147" y="216"/>
                    </a:lnTo>
                    <a:lnTo>
                      <a:pt x="146" y="216"/>
                    </a:lnTo>
                    <a:lnTo>
                      <a:pt x="144" y="216"/>
                    </a:lnTo>
                    <a:lnTo>
                      <a:pt x="144" y="216"/>
                    </a:lnTo>
                    <a:lnTo>
                      <a:pt x="143" y="216"/>
                    </a:lnTo>
                    <a:lnTo>
                      <a:pt x="142" y="216"/>
                    </a:lnTo>
                    <a:lnTo>
                      <a:pt x="141" y="216"/>
                    </a:lnTo>
                    <a:lnTo>
                      <a:pt x="139" y="217"/>
                    </a:lnTo>
                    <a:lnTo>
                      <a:pt x="136" y="217"/>
                    </a:lnTo>
                    <a:lnTo>
                      <a:pt x="136" y="217"/>
                    </a:lnTo>
                    <a:lnTo>
                      <a:pt x="133" y="217"/>
                    </a:lnTo>
                    <a:lnTo>
                      <a:pt x="133" y="217"/>
                    </a:lnTo>
                    <a:lnTo>
                      <a:pt x="133" y="217"/>
                    </a:lnTo>
                    <a:lnTo>
                      <a:pt x="130" y="217"/>
                    </a:lnTo>
                    <a:lnTo>
                      <a:pt x="130" y="217"/>
                    </a:lnTo>
                    <a:lnTo>
                      <a:pt x="129" y="217"/>
                    </a:lnTo>
                    <a:lnTo>
                      <a:pt x="128" y="217"/>
                    </a:lnTo>
                    <a:lnTo>
                      <a:pt x="127" y="217"/>
                    </a:lnTo>
                    <a:lnTo>
                      <a:pt x="127" y="217"/>
                    </a:lnTo>
                    <a:lnTo>
                      <a:pt x="127" y="217"/>
                    </a:lnTo>
                    <a:lnTo>
                      <a:pt x="126" y="217"/>
                    </a:lnTo>
                    <a:lnTo>
                      <a:pt x="125" y="217"/>
                    </a:lnTo>
                    <a:lnTo>
                      <a:pt x="124" y="217"/>
                    </a:lnTo>
                    <a:lnTo>
                      <a:pt x="123" y="217"/>
                    </a:lnTo>
                    <a:lnTo>
                      <a:pt x="122" y="217"/>
                    </a:lnTo>
                    <a:lnTo>
                      <a:pt x="121" y="218"/>
                    </a:lnTo>
                    <a:lnTo>
                      <a:pt x="119" y="218"/>
                    </a:lnTo>
                    <a:lnTo>
                      <a:pt x="118" y="218"/>
                    </a:lnTo>
                    <a:lnTo>
                      <a:pt x="118" y="218"/>
                    </a:lnTo>
                    <a:lnTo>
                      <a:pt x="117" y="218"/>
                    </a:lnTo>
                    <a:lnTo>
                      <a:pt x="116" y="218"/>
                    </a:lnTo>
                    <a:lnTo>
                      <a:pt x="116" y="218"/>
                    </a:lnTo>
                    <a:lnTo>
                      <a:pt x="115" y="218"/>
                    </a:lnTo>
                    <a:lnTo>
                      <a:pt x="115" y="218"/>
                    </a:lnTo>
                    <a:lnTo>
                      <a:pt x="114" y="218"/>
                    </a:lnTo>
                    <a:lnTo>
                      <a:pt x="112" y="218"/>
                    </a:lnTo>
                    <a:lnTo>
                      <a:pt x="112" y="218"/>
                    </a:lnTo>
                    <a:lnTo>
                      <a:pt x="111" y="219"/>
                    </a:lnTo>
                    <a:lnTo>
                      <a:pt x="110" y="219"/>
                    </a:lnTo>
                    <a:lnTo>
                      <a:pt x="105" y="219"/>
                    </a:lnTo>
                    <a:lnTo>
                      <a:pt x="105" y="219"/>
                    </a:lnTo>
                    <a:lnTo>
                      <a:pt x="104" y="219"/>
                    </a:lnTo>
                    <a:lnTo>
                      <a:pt x="103" y="219"/>
                    </a:lnTo>
                    <a:lnTo>
                      <a:pt x="102" y="219"/>
                    </a:lnTo>
                    <a:lnTo>
                      <a:pt x="102" y="219"/>
                    </a:lnTo>
                    <a:lnTo>
                      <a:pt x="101" y="219"/>
                    </a:lnTo>
                    <a:lnTo>
                      <a:pt x="100" y="219"/>
                    </a:lnTo>
                    <a:lnTo>
                      <a:pt x="100" y="219"/>
                    </a:lnTo>
                    <a:lnTo>
                      <a:pt x="99" y="219"/>
                    </a:lnTo>
                    <a:lnTo>
                      <a:pt x="97" y="219"/>
                    </a:lnTo>
                    <a:lnTo>
                      <a:pt x="97" y="219"/>
                    </a:lnTo>
                    <a:lnTo>
                      <a:pt x="96" y="219"/>
                    </a:lnTo>
                    <a:lnTo>
                      <a:pt x="95" y="219"/>
                    </a:lnTo>
                    <a:lnTo>
                      <a:pt x="94" y="219"/>
                    </a:lnTo>
                    <a:lnTo>
                      <a:pt x="94" y="219"/>
                    </a:lnTo>
                    <a:lnTo>
                      <a:pt x="93" y="219"/>
                    </a:lnTo>
                    <a:lnTo>
                      <a:pt x="92" y="219"/>
                    </a:lnTo>
                    <a:lnTo>
                      <a:pt x="91" y="220"/>
                    </a:lnTo>
                    <a:lnTo>
                      <a:pt x="91" y="220"/>
                    </a:lnTo>
                    <a:lnTo>
                      <a:pt x="90" y="220"/>
                    </a:lnTo>
                    <a:lnTo>
                      <a:pt x="89" y="220"/>
                    </a:lnTo>
                    <a:lnTo>
                      <a:pt x="88" y="220"/>
                    </a:lnTo>
                    <a:lnTo>
                      <a:pt x="88" y="220"/>
                    </a:lnTo>
                    <a:lnTo>
                      <a:pt x="87" y="220"/>
                    </a:lnTo>
                    <a:lnTo>
                      <a:pt x="86" y="220"/>
                    </a:lnTo>
                    <a:lnTo>
                      <a:pt x="85" y="220"/>
                    </a:lnTo>
                    <a:lnTo>
                      <a:pt x="85" y="220"/>
                    </a:lnTo>
                    <a:lnTo>
                      <a:pt x="84" y="220"/>
                    </a:lnTo>
                    <a:lnTo>
                      <a:pt x="81" y="220"/>
                    </a:lnTo>
                    <a:lnTo>
                      <a:pt x="79" y="220"/>
                    </a:lnTo>
                    <a:lnTo>
                      <a:pt x="78" y="220"/>
                    </a:lnTo>
                    <a:lnTo>
                      <a:pt x="77" y="220"/>
                    </a:lnTo>
                    <a:lnTo>
                      <a:pt x="77" y="220"/>
                    </a:lnTo>
                    <a:lnTo>
                      <a:pt x="76" y="220"/>
                    </a:lnTo>
                    <a:lnTo>
                      <a:pt x="73" y="220"/>
                    </a:lnTo>
                    <a:lnTo>
                      <a:pt x="72" y="221"/>
                    </a:lnTo>
                    <a:lnTo>
                      <a:pt x="71" y="221"/>
                    </a:lnTo>
                    <a:lnTo>
                      <a:pt x="70" y="221"/>
                    </a:lnTo>
                    <a:lnTo>
                      <a:pt x="68" y="221"/>
                    </a:lnTo>
                    <a:lnTo>
                      <a:pt x="67" y="221"/>
                    </a:lnTo>
                    <a:lnTo>
                      <a:pt x="66" y="221"/>
                    </a:lnTo>
                    <a:lnTo>
                      <a:pt x="64" y="221"/>
                    </a:lnTo>
                    <a:lnTo>
                      <a:pt x="64" y="221"/>
                    </a:lnTo>
                    <a:lnTo>
                      <a:pt x="63" y="221"/>
                    </a:lnTo>
                    <a:lnTo>
                      <a:pt x="62" y="222"/>
                    </a:lnTo>
                    <a:lnTo>
                      <a:pt x="61" y="222"/>
                    </a:lnTo>
                    <a:lnTo>
                      <a:pt x="58" y="222"/>
                    </a:lnTo>
                    <a:lnTo>
                      <a:pt x="57" y="222"/>
                    </a:lnTo>
                    <a:lnTo>
                      <a:pt x="56" y="222"/>
                    </a:lnTo>
                    <a:lnTo>
                      <a:pt x="55" y="222"/>
                    </a:lnTo>
                    <a:lnTo>
                      <a:pt x="55" y="222"/>
                    </a:lnTo>
                    <a:lnTo>
                      <a:pt x="55" y="222"/>
                    </a:lnTo>
                    <a:lnTo>
                      <a:pt x="54" y="222"/>
                    </a:lnTo>
                    <a:lnTo>
                      <a:pt x="53" y="222"/>
                    </a:lnTo>
                    <a:lnTo>
                      <a:pt x="53" y="221"/>
                    </a:lnTo>
                    <a:lnTo>
                      <a:pt x="52" y="221"/>
                    </a:lnTo>
                    <a:lnTo>
                      <a:pt x="52" y="220"/>
                    </a:lnTo>
                    <a:lnTo>
                      <a:pt x="52" y="220"/>
                    </a:lnTo>
                    <a:lnTo>
                      <a:pt x="51" y="220"/>
                    </a:lnTo>
                    <a:lnTo>
                      <a:pt x="51" y="220"/>
                    </a:lnTo>
                    <a:lnTo>
                      <a:pt x="51" y="219"/>
                    </a:lnTo>
                    <a:lnTo>
                      <a:pt x="50" y="219"/>
                    </a:lnTo>
                    <a:lnTo>
                      <a:pt x="50" y="218"/>
                    </a:lnTo>
                    <a:lnTo>
                      <a:pt x="50" y="218"/>
                    </a:lnTo>
                    <a:lnTo>
                      <a:pt x="50" y="217"/>
                    </a:lnTo>
                    <a:lnTo>
                      <a:pt x="50" y="217"/>
                    </a:lnTo>
                    <a:lnTo>
                      <a:pt x="50" y="217"/>
                    </a:lnTo>
                    <a:lnTo>
                      <a:pt x="50" y="216"/>
                    </a:lnTo>
                    <a:lnTo>
                      <a:pt x="50" y="216"/>
                    </a:lnTo>
                    <a:lnTo>
                      <a:pt x="50" y="215"/>
                    </a:lnTo>
                    <a:lnTo>
                      <a:pt x="50" y="214"/>
                    </a:lnTo>
                    <a:lnTo>
                      <a:pt x="49" y="214"/>
                    </a:lnTo>
                    <a:lnTo>
                      <a:pt x="50" y="214"/>
                    </a:lnTo>
                    <a:lnTo>
                      <a:pt x="50" y="214"/>
                    </a:lnTo>
                    <a:lnTo>
                      <a:pt x="49" y="214"/>
                    </a:lnTo>
                    <a:lnTo>
                      <a:pt x="49" y="213"/>
                    </a:lnTo>
                    <a:lnTo>
                      <a:pt x="48" y="212"/>
                    </a:lnTo>
                    <a:lnTo>
                      <a:pt x="48" y="211"/>
                    </a:lnTo>
                    <a:lnTo>
                      <a:pt x="47" y="211"/>
                    </a:lnTo>
                    <a:lnTo>
                      <a:pt x="47" y="211"/>
                    </a:lnTo>
                    <a:lnTo>
                      <a:pt x="47" y="211"/>
                    </a:lnTo>
                    <a:lnTo>
                      <a:pt x="46" y="211"/>
                    </a:lnTo>
                    <a:lnTo>
                      <a:pt x="46" y="210"/>
                    </a:lnTo>
                    <a:lnTo>
                      <a:pt x="46" y="210"/>
                    </a:lnTo>
                    <a:lnTo>
                      <a:pt x="46" y="209"/>
                    </a:lnTo>
                    <a:lnTo>
                      <a:pt x="46" y="209"/>
                    </a:lnTo>
                    <a:lnTo>
                      <a:pt x="46" y="208"/>
                    </a:lnTo>
                    <a:lnTo>
                      <a:pt x="46" y="208"/>
                    </a:lnTo>
                    <a:lnTo>
                      <a:pt x="46" y="208"/>
                    </a:lnTo>
                    <a:lnTo>
                      <a:pt x="46" y="208"/>
                    </a:lnTo>
                    <a:lnTo>
                      <a:pt x="46" y="207"/>
                    </a:lnTo>
                    <a:lnTo>
                      <a:pt x="46" y="206"/>
                    </a:lnTo>
                    <a:lnTo>
                      <a:pt x="45" y="206"/>
                    </a:lnTo>
                    <a:lnTo>
                      <a:pt x="45" y="205"/>
                    </a:lnTo>
                    <a:lnTo>
                      <a:pt x="44" y="205"/>
                    </a:lnTo>
                    <a:lnTo>
                      <a:pt x="44" y="205"/>
                    </a:lnTo>
                    <a:lnTo>
                      <a:pt x="44" y="204"/>
                    </a:lnTo>
                    <a:lnTo>
                      <a:pt x="44" y="204"/>
                    </a:lnTo>
                    <a:lnTo>
                      <a:pt x="44" y="204"/>
                    </a:lnTo>
                    <a:lnTo>
                      <a:pt x="44" y="203"/>
                    </a:lnTo>
                    <a:lnTo>
                      <a:pt x="43" y="203"/>
                    </a:lnTo>
                    <a:lnTo>
                      <a:pt x="43" y="202"/>
                    </a:lnTo>
                    <a:lnTo>
                      <a:pt x="43" y="202"/>
                    </a:lnTo>
                    <a:lnTo>
                      <a:pt x="43" y="202"/>
                    </a:lnTo>
                    <a:lnTo>
                      <a:pt x="42" y="202"/>
                    </a:lnTo>
                    <a:lnTo>
                      <a:pt x="41" y="201"/>
                    </a:lnTo>
                    <a:lnTo>
                      <a:pt x="41" y="200"/>
                    </a:lnTo>
                    <a:lnTo>
                      <a:pt x="40" y="200"/>
                    </a:lnTo>
                    <a:lnTo>
                      <a:pt x="40" y="199"/>
                    </a:lnTo>
                    <a:lnTo>
                      <a:pt x="41" y="199"/>
                    </a:lnTo>
                    <a:lnTo>
                      <a:pt x="41" y="198"/>
                    </a:lnTo>
                    <a:lnTo>
                      <a:pt x="41" y="197"/>
                    </a:lnTo>
                    <a:lnTo>
                      <a:pt x="40" y="197"/>
                    </a:lnTo>
                    <a:lnTo>
                      <a:pt x="40" y="196"/>
                    </a:lnTo>
                    <a:lnTo>
                      <a:pt x="40" y="196"/>
                    </a:lnTo>
                    <a:lnTo>
                      <a:pt x="40" y="196"/>
                    </a:lnTo>
                    <a:lnTo>
                      <a:pt x="40" y="196"/>
                    </a:lnTo>
                    <a:lnTo>
                      <a:pt x="40" y="195"/>
                    </a:lnTo>
                    <a:lnTo>
                      <a:pt x="41" y="195"/>
                    </a:lnTo>
                    <a:lnTo>
                      <a:pt x="41" y="194"/>
                    </a:lnTo>
                    <a:lnTo>
                      <a:pt x="41" y="193"/>
                    </a:lnTo>
                    <a:lnTo>
                      <a:pt x="41" y="193"/>
                    </a:lnTo>
                    <a:lnTo>
                      <a:pt x="40" y="193"/>
                    </a:lnTo>
                    <a:lnTo>
                      <a:pt x="40" y="192"/>
                    </a:lnTo>
                    <a:lnTo>
                      <a:pt x="40" y="191"/>
                    </a:lnTo>
                    <a:lnTo>
                      <a:pt x="40" y="190"/>
                    </a:lnTo>
                    <a:lnTo>
                      <a:pt x="40" y="190"/>
                    </a:lnTo>
                    <a:lnTo>
                      <a:pt x="40" y="189"/>
                    </a:lnTo>
                    <a:lnTo>
                      <a:pt x="40" y="189"/>
                    </a:lnTo>
                    <a:lnTo>
                      <a:pt x="40" y="188"/>
                    </a:lnTo>
                    <a:lnTo>
                      <a:pt x="41" y="188"/>
                    </a:lnTo>
                    <a:lnTo>
                      <a:pt x="41" y="187"/>
                    </a:lnTo>
                    <a:lnTo>
                      <a:pt x="41" y="187"/>
                    </a:lnTo>
                    <a:lnTo>
                      <a:pt x="40" y="187"/>
                    </a:lnTo>
                    <a:lnTo>
                      <a:pt x="40" y="186"/>
                    </a:lnTo>
                    <a:lnTo>
                      <a:pt x="40" y="185"/>
                    </a:lnTo>
                    <a:lnTo>
                      <a:pt x="41" y="185"/>
                    </a:lnTo>
                    <a:lnTo>
                      <a:pt x="41" y="184"/>
                    </a:lnTo>
                    <a:lnTo>
                      <a:pt x="41" y="184"/>
                    </a:lnTo>
                    <a:lnTo>
                      <a:pt x="41" y="183"/>
                    </a:lnTo>
                    <a:lnTo>
                      <a:pt x="42" y="183"/>
                    </a:lnTo>
                    <a:lnTo>
                      <a:pt x="41" y="183"/>
                    </a:lnTo>
                    <a:lnTo>
                      <a:pt x="41" y="182"/>
                    </a:lnTo>
                    <a:lnTo>
                      <a:pt x="42" y="182"/>
                    </a:lnTo>
                    <a:lnTo>
                      <a:pt x="41" y="181"/>
                    </a:lnTo>
                    <a:lnTo>
                      <a:pt x="41" y="181"/>
                    </a:lnTo>
                    <a:lnTo>
                      <a:pt x="40" y="181"/>
                    </a:lnTo>
                    <a:lnTo>
                      <a:pt x="40" y="181"/>
                    </a:lnTo>
                    <a:lnTo>
                      <a:pt x="40" y="180"/>
                    </a:lnTo>
                    <a:lnTo>
                      <a:pt x="40" y="179"/>
                    </a:lnTo>
                    <a:lnTo>
                      <a:pt x="40" y="178"/>
                    </a:lnTo>
                    <a:lnTo>
                      <a:pt x="40" y="178"/>
                    </a:lnTo>
                    <a:lnTo>
                      <a:pt x="40" y="178"/>
                    </a:lnTo>
                    <a:lnTo>
                      <a:pt x="39" y="178"/>
                    </a:lnTo>
                    <a:lnTo>
                      <a:pt x="39" y="177"/>
                    </a:lnTo>
                    <a:lnTo>
                      <a:pt x="39" y="176"/>
                    </a:lnTo>
                    <a:lnTo>
                      <a:pt x="38" y="175"/>
                    </a:lnTo>
                    <a:lnTo>
                      <a:pt x="37" y="175"/>
                    </a:lnTo>
                    <a:lnTo>
                      <a:pt x="37" y="174"/>
                    </a:lnTo>
                    <a:lnTo>
                      <a:pt x="37" y="173"/>
                    </a:lnTo>
                    <a:lnTo>
                      <a:pt x="37" y="173"/>
                    </a:lnTo>
                    <a:lnTo>
                      <a:pt x="37" y="172"/>
                    </a:lnTo>
                    <a:lnTo>
                      <a:pt x="37" y="172"/>
                    </a:lnTo>
                    <a:lnTo>
                      <a:pt x="37" y="171"/>
                    </a:lnTo>
                    <a:lnTo>
                      <a:pt x="36" y="171"/>
                    </a:lnTo>
                    <a:lnTo>
                      <a:pt x="37" y="170"/>
                    </a:lnTo>
                    <a:lnTo>
                      <a:pt x="37" y="169"/>
                    </a:lnTo>
                    <a:lnTo>
                      <a:pt x="37" y="168"/>
                    </a:lnTo>
                    <a:lnTo>
                      <a:pt x="36" y="168"/>
                    </a:lnTo>
                    <a:lnTo>
                      <a:pt x="37" y="168"/>
                    </a:lnTo>
                    <a:lnTo>
                      <a:pt x="36" y="168"/>
                    </a:lnTo>
                    <a:lnTo>
                      <a:pt x="36" y="167"/>
                    </a:lnTo>
                    <a:lnTo>
                      <a:pt x="36" y="166"/>
                    </a:lnTo>
                    <a:lnTo>
                      <a:pt x="36" y="165"/>
                    </a:lnTo>
                    <a:lnTo>
                      <a:pt x="36" y="165"/>
                    </a:lnTo>
                    <a:lnTo>
                      <a:pt x="37" y="165"/>
                    </a:lnTo>
                    <a:lnTo>
                      <a:pt x="37" y="165"/>
                    </a:lnTo>
                    <a:lnTo>
                      <a:pt x="37" y="164"/>
                    </a:lnTo>
                    <a:lnTo>
                      <a:pt x="37" y="164"/>
                    </a:lnTo>
                    <a:lnTo>
                      <a:pt x="37" y="163"/>
                    </a:lnTo>
                    <a:lnTo>
                      <a:pt x="37" y="162"/>
                    </a:lnTo>
                    <a:lnTo>
                      <a:pt x="38" y="162"/>
                    </a:lnTo>
                    <a:lnTo>
                      <a:pt x="38" y="162"/>
                    </a:lnTo>
                    <a:lnTo>
                      <a:pt x="37" y="162"/>
                    </a:lnTo>
                    <a:lnTo>
                      <a:pt x="37" y="161"/>
                    </a:lnTo>
                    <a:lnTo>
                      <a:pt x="38" y="161"/>
                    </a:lnTo>
                    <a:lnTo>
                      <a:pt x="38" y="160"/>
                    </a:lnTo>
                    <a:lnTo>
                      <a:pt x="38" y="159"/>
                    </a:lnTo>
                    <a:lnTo>
                      <a:pt x="38" y="159"/>
                    </a:lnTo>
                    <a:lnTo>
                      <a:pt x="39" y="159"/>
                    </a:lnTo>
                    <a:lnTo>
                      <a:pt x="39" y="158"/>
                    </a:lnTo>
                    <a:lnTo>
                      <a:pt x="39" y="158"/>
                    </a:lnTo>
                    <a:lnTo>
                      <a:pt x="38" y="158"/>
                    </a:lnTo>
                    <a:lnTo>
                      <a:pt x="39" y="158"/>
                    </a:lnTo>
                    <a:lnTo>
                      <a:pt x="38" y="158"/>
                    </a:lnTo>
                    <a:lnTo>
                      <a:pt x="38" y="157"/>
                    </a:lnTo>
                    <a:lnTo>
                      <a:pt x="38" y="156"/>
                    </a:lnTo>
                    <a:lnTo>
                      <a:pt x="38" y="156"/>
                    </a:lnTo>
                    <a:lnTo>
                      <a:pt x="38" y="155"/>
                    </a:lnTo>
                    <a:lnTo>
                      <a:pt x="39" y="155"/>
                    </a:lnTo>
                    <a:lnTo>
                      <a:pt x="38" y="155"/>
                    </a:lnTo>
                    <a:lnTo>
                      <a:pt x="38" y="154"/>
                    </a:lnTo>
                    <a:lnTo>
                      <a:pt x="38" y="153"/>
                    </a:lnTo>
                    <a:lnTo>
                      <a:pt x="37" y="153"/>
                    </a:lnTo>
                    <a:lnTo>
                      <a:pt x="38" y="153"/>
                    </a:lnTo>
                    <a:lnTo>
                      <a:pt x="38" y="152"/>
                    </a:lnTo>
                    <a:lnTo>
                      <a:pt x="39" y="151"/>
                    </a:lnTo>
                    <a:lnTo>
                      <a:pt x="39" y="150"/>
                    </a:lnTo>
                    <a:lnTo>
                      <a:pt x="39" y="150"/>
                    </a:lnTo>
                    <a:lnTo>
                      <a:pt x="39" y="150"/>
                    </a:lnTo>
                    <a:lnTo>
                      <a:pt x="40" y="150"/>
                    </a:lnTo>
                    <a:lnTo>
                      <a:pt x="40" y="150"/>
                    </a:lnTo>
                    <a:lnTo>
                      <a:pt x="40" y="150"/>
                    </a:lnTo>
                    <a:lnTo>
                      <a:pt x="41" y="150"/>
                    </a:lnTo>
                    <a:lnTo>
                      <a:pt x="41" y="149"/>
                    </a:lnTo>
                    <a:lnTo>
                      <a:pt x="40" y="149"/>
                    </a:lnTo>
                    <a:lnTo>
                      <a:pt x="40" y="148"/>
                    </a:lnTo>
                    <a:lnTo>
                      <a:pt x="41" y="148"/>
                    </a:lnTo>
                    <a:lnTo>
                      <a:pt x="42" y="148"/>
                    </a:lnTo>
                    <a:lnTo>
                      <a:pt x="43" y="148"/>
                    </a:lnTo>
                    <a:lnTo>
                      <a:pt x="43" y="147"/>
                    </a:lnTo>
                    <a:lnTo>
                      <a:pt x="43" y="147"/>
                    </a:lnTo>
                    <a:lnTo>
                      <a:pt x="43" y="146"/>
                    </a:lnTo>
                    <a:lnTo>
                      <a:pt x="43" y="146"/>
                    </a:lnTo>
                    <a:lnTo>
                      <a:pt x="44" y="146"/>
                    </a:lnTo>
                    <a:lnTo>
                      <a:pt x="44" y="145"/>
                    </a:lnTo>
                    <a:lnTo>
                      <a:pt x="43" y="145"/>
                    </a:lnTo>
                    <a:lnTo>
                      <a:pt x="43" y="144"/>
                    </a:lnTo>
                    <a:lnTo>
                      <a:pt x="42" y="144"/>
                    </a:lnTo>
                    <a:lnTo>
                      <a:pt x="41" y="144"/>
                    </a:lnTo>
                    <a:lnTo>
                      <a:pt x="40" y="143"/>
                    </a:lnTo>
                    <a:lnTo>
                      <a:pt x="40" y="143"/>
                    </a:lnTo>
                    <a:lnTo>
                      <a:pt x="39" y="143"/>
                    </a:lnTo>
                    <a:lnTo>
                      <a:pt x="39" y="143"/>
                    </a:lnTo>
                    <a:lnTo>
                      <a:pt x="39" y="143"/>
                    </a:lnTo>
                    <a:lnTo>
                      <a:pt x="39" y="142"/>
                    </a:lnTo>
                    <a:lnTo>
                      <a:pt x="39" y="141"/>
                    </a:lnTo>
                    <a:lnTo>
                      <a:pt x="39" y="141"/>
                    </a:lnTo>
                    <a:lnTo>
                      <a:pt x="40" y="141"/>
                    </a:lnTo>
                    <a:lnTo>
                      <a:pt x="40" y="140"/>
                    </a:lnTo>
                    <a:lnTo>
                      <a:pt x="39" y="140"/>
                    </a:lnTo>
                    <a:lnTo>
                      <a:pt x="40" y="140"/>
                    </a:lnTo>
                    <a:lnTo>
                      <a:pt x="40" y="139"/>
                    </a:lnTo>
                    <a:lnTo>
                      <a:pt x="39" y="139"/>
                    </a:lnTo>
                    <a:lnTo>
                      <a:pt x="39" y="138"/>
                    </a:lnTo>
                    <a:lnTo>
                      <a:pt x="40" y="138"/>
                    </a:lnTo>
                    <a:lnTo>
                      <a:pt x="40" y="137"/>
                    </a:lnTo>
                    <a:lnTo>
                      <a:pt x="39" y="137"/>
                    </a:lnTo>
                    <a:lnTo>
                      <a:pt x="39" y="136"/>
                    </a:lnTo>
                    <a:lnTo>
                      <a:pt x="38" y="136"/>
                    </a:lnTo>
                    <a:lnTo>
                      <a:pt x="38" y="135"/>
                    </a:lnTo>
                    <a:lnTo>
                      <a:pt x="38" y="135"/>
                    </a:lnTo>
                    <a:lnTo>
                      <a:pt x="38" y="135"/>
                    </a:lnTo>
                    <a:lnTo>
                      <a:pt x="38" y="134"/>
                    </a:lnTo>
                    <a:lnTo>
                      <a:pt x="37" y="134"/>
                    </a:lnTo>
                    <a:lnTo>
                      <a:pt x="37" y="133"/>
                    </a:lnTo>
                    <a:lnTo>
                      <a:pt x="37" y="132"/>
                    </a:lnTo>
                    <a:lnTo>
                      <a:pt x="37" y="132"/>
                    </a:lnTo>
                    <a:lnTo>
                      <a:pt x="37" y="132"/>
                    </a:lnTo>
                    <a:lnTo>
                      <a:pt x="36" y="132"/>
                    </a:lnTo>
                    <a:lnTo>
                      <a:pt x="36" y="131"/>
                    </a:lnTo>
                    <a:lnTo>
                      <a:pt x="35" y="131"/>
                    </a:lnTo>
                    <a:lnTo>
                      <a:pt x="34" y="131"/>
                    </a:lnTo>
                    <a:lnTo>
                      <a:pt x="34" y="130"/>
                    </a:lnTo>
                    <a:lnTo>
                      <a:pt x="34" y="129"/>
                    </a:lnTo>
                    <a:lnTo>
                      <a:pt x="34" y="129"/>
                    </a:lnTo>
                    <a:lnTo>
                      <a:pt x="34" y="129"/>
                    </a:lnTo>
                    <a:lnTo>
                      <a:pt x="34" y="128"/>
                    </a:lnTo>
                    <a:lnTo>
                      <a:pt x="34" y="128"/>
                    </a:lnTo>
                    <a:lnTo>
                      <a:pt x="34" y="128"/>
                    </a:lnTo>
                    <a:lnTo>
                      <a:pt x="34" y="128"/>
                    </a:lnTo>
                    <a:lnTo>
                      <a:pt x="34" y="128"/>
                    </a:lnTo>
                    <a:lnTo>
                      <a:pt x="33" y="128"/>
                    </a:lnTo>
                    <a:lnTo>
                      <a:pt x="34" y="128"/>
                    </a:lnTo>
                    <a:lnTo>
                      <a:pt x="34" y="127"/>
                    </a:lnTo>
                    <a:lnTo>
                      <a:pt x="34" y="126"/>
                    </a:lnTo>
                    <a:lnTo>
                      <a:pt x="33" y="126"/>
                    </a:lnTo>
                    <a:lnTo>
                      <a:pt x="33" y="126"/>
                    </a:lnTo>
                    <a:lnTo>
                      <a:pt x="32" y="126"/>
                    </a:lnTo>
                    <a:lnTo>
                      <a:pt x="32" y="125"/>
                    </a:lnTo>
                    <a:lnTo>
                      <a:pt x="32" y="124"/>
                    </a:lnTo>
                    <a:lnTo>
                      <a:pt x="32" y="123"/>
                    </a:lnTo>
                    <a:lnTo>
                      <a:pt x="32" y="123"/>
                    </a:lnTo>
                    <a:lnTo>
                      <a:pt x="31" y="123"/>
                    </a:lnTo>
                    <a:lnTo>
                      <a:pt x="31" y="122"/>
                    </a:lnTo>
                    <a:lnTo>
                      <a:pt x="31" y="121"/>
                    </a:lnTo>
                    <a:lnTo>
                      <a:pt x="31" y="121"/>
                    </a:lnTo>
                    <a:lnTo>
                      <a:pt x="31" y="120"/>
                    </a:lnTo>
                    <a:lnTo>
                      <a:pt x="31" y="120"/>
                    </a:lnTo>
                    <a:lnTo>
                      <a:pt x="30" y="120"/>
                    </a:lnTo>
                    <a:lnTo>
                      <a:pt x="30" y="120"/>
                    </a:lnTo>
                    <a:lnTo>
                      <a:pt x="29" y="120"/>
                    </a:lnTo>
                    <a:lnTo>
                      <a:pt x="29" y="120"/>
                    </a:lnTo>
                    <a:lnTo>
                      <a:pt x="29" y="119"/>
                    </a:lnTo>
                    <a:lnTo>
                      <a:pt x="29" y="118"/>
                    </a:lnTo>
                    <a:lnTo>
                      <a:pt x="30" y="118"/>
                    </a:lnTo>
                    <a:lnTo>
                      <a:pt x="29" y="117"/>
                    </a:lnTo>
                    <a:lnTo>
                      <a:pt x="28" y="117"/>
                    </a:lnTo>
                    <a:lnTo>
                      <a:pt x="28" y="117"/>
                    </a:lnTo>
                    <a:lnTo>
                      <a:pt x="28" y="117"/>
                    </a:lnTo>
                    <a:lnTo>
                      <a:pt x="28" y="116"/>
                    </a:lnTo>
                    <a:lnTo>
                      <a:pt x="28" y="115"/>
                    </a:lnTo>
                    <a:lnTo>
                      <a:pt x="28" y="114"/>
                    </a:lnTo>
                    <a:lnTo>
                      <a:pt x="28" y="114"/>
                    </a:lnTo>
                    <a:lnTo>
                      <a:pt x="28" y="113"/>
                    </a:lnTo>
                    <a:lnTo>
                      <a:pt x="28" y="113"/>
                    </a:lnTo>
                    <a:lnTo>
                      <a:pt x="28" y="112"/>
                    </a:lnTo>
                    <a:lnTo>
                      <a:pt x="27" y="112"/>
                    </a:lnTo>
                    <a:lnTo>
                      <a:pt x="27" y="111"/>
                    </a:lnTo>
                    <a:lnTo>
                      <a:pt x="27" y="111"/>
                    </a:lnTo>
                    <a:lnTo>
                      <a:pt x="26" y="108"/>
                    </a:lnTo>
                    <a:lnTo>
                      <a:pt x="26" y="108"/>
                    </a:lnTo>
                    <a:lnTo>
                      <a:pt x="26" y="107"/>
                    </a:lnTo>
                    <a:lnTo>
                      <a:pt x="25" y="106"/>
                    </a:lnTo>
                    <a:lnTo>
                      <a:pt x="25" y="105"/>
                    </a:lnTo>
                    <a:lnTo>
                      <a:pt x="25" y="105"/>
                    </a:lnTo>
                    <a:lnTo>
                      <a:pt x="25" y="105"/>
                    </a:lnTo>
                    <a:lnTo>
                      <a:pt x="25" y="103"/>
                    </a:lnTo>
                    <a:lnTo>
                      <a:pt x="24" y="102"/>
                    </a:lnTo>
                    <a:lnTo>
                      <a:pt x="24" y="101"/>
                    </a:lnTo>
                    <a:lnTo>
                      <a:pt x="24" y="100"/>
                    </a:lnTo>
                    <a:lnTo>
                      <a:pt x="24" y="99"/>
                    </a:lnTo>
                    <a:lnTo>
                      <a:pt x="23" y="99"/>
                    </a:lnTo>
                    <a:lnTo>
                      <a:pt x="23" y="98"/>
                    </a:lnTo>
                    <a:lnTo>
                      <a:pt x="22" y="96"/>
                    </a:lnTo>
                    <a:lnTo>
                      <a:pt x="22" y="96"/>
                    </a:lnTo>
                    <a:lnTo>
                      <a:pt x="22" y="93"/>
                    </a:lnTo>
                    <a:lnTo>
                      <a:pt x="22" y="93"/>
                    </a:lnTo>
                    <a:lnTo>
                      <a:pt x="22" y="92"/>
                    </a:lnTo>
                    <a:lnTo>
                      <a:pt x="22" y="91"/>
                    </a:lnTo>
                    <a:lnTo>
                      <a:pt x="22" y="90"/>
                    </a:lnTo>
                    <a:lnTo>
                      <a:pt x="21" y="90"/>
                    </a:lnTo>
                    <a:lnTo>
                      <a:pt x="21" y="89"/>
                    </a:lnTo>
                    <a:lnTo>
                      <a:pt x="20" y="86"/>
                    </a:lnTo>
                    <a:lnTo>
                      <a:pt x="20" y="86"/>
                    </a:lnTo>
                    <a:lnTo>
                      <a:pt x="19" y="84"/>
                    </a:lnTo>
                    <a:lnTo>
                      <a:pt x="19" y="80"/>
                    </a:lnTo>
                    <a:lnTo>
                      <a:pt x="18" y="78"/>
                    </a:lnTo>
                    <a:lnTo>
                      <a:pt x="17" y="76"/>
                    </a:lnTo>
                    <a:lnTo>
                      <a:pt x="17" y="75"/>
                    </a:lnTo>
                    <a:lnTo>
                      <a:pt x="17" y="75"/>
                    </a:lnTo>
                    <a:lnTo>
                      <a:pt x="16" y="75"/>
                    </a:lnTo>
                    <a:lnTo>
                      <a:pt x="16" y="74"/>
                    </a:lnTo>
                    <a:lnTo>
                      <a:pt x="16" y="74"/>
                    </a:lnTo>
                    <a:lnTo>
                      <a:pt x="16" y="73"/>
                    </a:lnTo>
                    <a:lnTo>
                      <a:pt x="16" y="71"/>
                    </a:lnTo>
                    <a:lnTo>
                      <a:pt x="16" y="70"/>
                    </a:lnTo>
                    <a:lnTo>
                      <a:pt x="16" y="70"/>
                    </a:lnTo>
                    <a:lnTo>
                      <a:pt x="16" y="69"/>
                    </a:lnTo>
                    <a:lnTo>
                      <a:pt x="16" y="68"/>
                    </a:lnTo>
                    <a:lnTo>
                      <a:pt x="16" y="68"/>
                    </a:lnTo>
                    <a:lnTo>
                      <a:pt x="16" y="68"/>
                    </a:lnTo>
                    <a:lnTo>
                      <a:pt x="15" y="67"/>
                    </a:lnTo>
                    <a:lnTo>
                      <a:pt x="15" y="66"/>
                    </a:lnTo>
                    <a:lnTo>
                      <a:pt x="15" y="65"/>
                    </a:lnTo>
                    <a:lnTo>
                      <a:pt x="14" y="63"/>
                    </a:lnTo>
                    <a:lnTo>
                      <a:pt x="13" y="62"/>
                    </a:lnTo>
                    <a:lnTo>
                      <a:pt x="13" y="61"/>
                    </a:lnTo>
                    <a:lnTo>
                      <a:pt x="13" y="60"/>
                    </a:lnTo>
                    <a:lnTo>
                      <a:pt x="13" y="59"/>
                    </a:lnTo>
                    <a:lnTo>
                      <a:pt x="13" y="58"/>
                    </a:lnTo>
                    <a:lnTo>
                      <a:pt x="12" y="58"/>
                    </a:lnTo>
                    <a:lnTo>
                      <a:pt x="12" y="56"/>
                    </a:lnTo>
                    <a:lnTo>
                      <a:pt x="11" y="54"/>
                    </a:lnTo>
                    <a:lnTo>
                      <a:pt x="11" y="53"/>
                    </a:lnTo>
                    <a:lnTo>
                      <a:pt x="11" y="53"/>
                    </a:lnTo>
                    <a:lnTo>
                      <a:pt x="11" y="52"/>
                    </a:lnTo>
                    <a:lnTo>
                      <a:pt x="10" y="50"/>
                    </a:lnTo>
                    <a:lnTo>
                      <a:pt x="10" y="50"/>
                    </a:lnTo>
                    <a:lnTo>
                      <a:pt x="10" y="49"/>
                    </a:lnTo>
                    <a:lnTo>
                      <a:pt x="10" y="48"/>
                    </a:lnTo>
                    <a:lnTo>
                      <a:pt x="10" y="47"/>
                    </a:lnTo>
                    <a:lnTo>
                      <a:pt x="10" y="45"/>
                    </a:lnTo>
                    <a:lnTo>
                      <a:pt x="8" y="41"/>
                    </a:lnTo>
                    <a:lnTo>
                      <a:pt x="7" y="38"/>
                    </a:lnTo>
                    <a:lnTo>
                      <a:pt x="7" y="37"/>
                    </a:lnTo>
                    <a:lnTo>
                      <a:pt x="6" y="36"/>
                    </a:lnTo>
                    <a:lnTo>
                      <a:pt x="6" y="35"/>
                    </a:lnTo>
                    <a:lnTo>
                      <a:pt x="6" y="35"/>
                    </a:lnTo>
                    <a:lnTo>
                      <a:pt x="6" y="32"/>
                    </a:lnTo>
                    <a:lnTo>
                      <a:pt x="6" y="31"/>
                    </a:lnTo>
                    <a:lnTo>
                      <a:pt x="5" y="31"/>
                    </a:lnTo>
                    <a:lnTo>
                      <a:pt x="5" y="30"/>
                    </a:lnTo>
                    <a:lnTo>
                      <a:pt x="4" y="28"/>
                    </a:lnTo>
                    <a:lnTo>
                      <a:pt x="4" y="27"/>
                    </a:lnTo>
                    <a:lnTo>
                      <a:pt x="4" y="25"/>
                    </a:lnTo>
                    <a:lnTo>
                      <a:pt x="2" y="22"/>
                    </a:lnTo>
                    <a:lnTo>
                      <a:pt x="2" y="20"/>
                    </a:lnTo>
                    <a:lnTo>
                      <a:pt x="1" y="20"/>
                    </a:lnTo>
                    <a:lnTo>
                      <a:pt x="1" y="19"/>
                    </a:lnTo>
                    <a:lnTo>
                      <a:pt x="1" y="18"/>
                    </a:lnTo>
                    <a:lnTo>
                      <a:pt x="1" y="17"/>
                    </a:lnTo>
                    <a:lnTo>
                      <a:pt x="1" y="17"/>
                    </a:lnTo>
                    <a:lnTo>
                      <a:pt x="1" y="17"/>
                    </a:lnTo>
                    <a:lnTo>
                      <a:pt x="1" y="16"/>
                    </a:lnTo>
                    <a:lnTo>
                      <a:pt x="1" y="15"/>
                    </a:lnTo>
                    <a:lnTo>
                      <a:pt x="1" y="14"/>
                    </a:lnTo>
                    <a:lnTo>
                      <a:pt x="0"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1" name="Freeform 560"/>
              <p:cNvSpPr>
                <a:spLocks/>
              </p:cNvSpPr>
              <p:nvPr/>
            </p:nvSpPr>
            <p:spPr bwMode="auto">
              <a:xfrm>
                <a:off x="4705" y="1663"/>
                <a:ext cx="208" cy="225"/>
              </a:xfrm>
              <a:custGeom>
                <a:avLst/>
                <a:gdLst>
                  <a:gd name="T0" fmla="*/ 18 w 208"/>
                  <a:gd name="T1" fmla="*/ 11 h 225"/>
                  <a:gd name="T2" fmla="*/ 40 w 208"/>
                  <a:gd name="T3" fmla="*/ 8 h 225"/>
                  <a:gd name="T4" fmla="*/ 65 w 208"/>
                  <a:gd name="T5" fmla="*/ 5 h 225"/>
                  <a:gd name="T6" fmla="*/ 97 w 208"/>
                  <a:gd name="T7" fmla="*/ 1 h 225"/>
                  <a:gd name="T8" fmla="*/ 94 w 208"/>
                  <a:gd name="T9" fmla="*/ 7 h 225"/>
                  <a:gd name="T10" fmla="*/ 93 w 208"/>
                  <a:gd name="T11" fmla="*/ 10 h 225"/>
                  <a:gd name="T12" fmla="*/ 91 w 208"/>
                  <a:gd name="T13" fmla="*/ 17 h 225"/>
                  <a:gd name="T14" fmla="*/ 99 w 208"/>
                  <a:gd name="T15" fmla="*/ 22 h 225"/>
                  <a:gd name="T16" fmla="*/ 107 w 208"/>
                  <a:gd name="T17" fmla="*/ 25 h 225"/>
                  <a:gd name="T18" fmla="*/ 116 w 208"/>
                  <a:gd name="T19" fmla="*/ 34 h 225"/>
                  <a:gd name="T20" fmla="*/ 124 w 208"/>
                  <a:gd name="T21" fmla="*/ 45 h 225"/>
                  <a:gd name="T22" fmla="*/ 132 w 208"/>
                  <a:gd name="T23" fmla="*/ 53 h 225"/>
                  <a:gd name="T24" fmla="*/ 140 w 208"/>
                  <a:gd name="T25" fmla="*/ 60 h 225"/>
                  <a:gd name="T26" fmla="*/ 149 w 208"/>
                  <a:gd name="T27" fmla="*/ 66 h 225"/>
                  <a:gd name="T28" fmla="*/ 155 w 208"/>
                  <a:gd name="T29" fmla="*/ 74 h 225"/>
                  <a:gd name="T30" fmla="*/ 157 w 208"/>
                  <a:gd name="T31" fmla="*/ 77 h 225"/>
                  <a:gd name="T32" fmla="*/ 161 w 208"/>
                  <a:gd name="T33" fmla="*/ 81 h 225"/>
                  <a:gd name="T34" fmla="*/ 168 w 208"/>
                  <a:gd name="T35" fmla="*/ 86 h 225"/>
                  <a:gd name="T36" fmla="*/ 175 w 208"/>
                  <a:gd name="T37" fmla="*/ 90 h 225"/>
                  <a:gd name="T38" fmla="*/ 178 w 208"/>
                  <a:gd name="T39" fmla="*/ 98 h 225"/>
                  <a:gd name="T40" fmla="*/ 181 w 208"/>
                  <a:gd name="T41" fmla="*/ 105 h 225"/>
                  <a:gd name="T42" fmla="*/ 187 w 208"/>
                  <a:gd name="T43" fmla="*/ 111 h 225"/>
                  <a:gd name="T44" fmla="*/ 192 w 208"/>
                  <a:gd name="T45" fmla="*/ 117 h 225"/>
                  <a:gd name="T46" fmla="*/ 193 w 208"/>
                  <a:gd name="T47" fmla="*/ 125 h 225"/>
                  <a:gd name="T48" fmla="*/ 199 w 208"/>
                  <a:gd name="T49" fmla="*/ 132 h 225"/>
                  <a:gd name="T50" fmla="*/ 205 w 208"/>
                  <a:gd name="T51" fmla="*/ 138 h 225"/>
                  <a:gd name="T52" fmla="*/ 203 w 208"/>
                  <a:gd name="T53" fmla="*/ 143 h 225"/>
                  <a:gd name="T54" fmla="*/ 199 w 208"/>
                  <a:gd name="T55" fmla="*/ 150 h 225"/>
                  <a:gd name="T56" fmla="*/ 197 w 208"/>
                  <a:gd name="T57" fmla="*/ 159 h 225"/>
                  <a:gd name="T58" fmla="*/ 195 w 208"/>
                  <a:gd name="T59" fmla="*/ 169 h 225"/>
                  <a:gd name="T60" fmla="*/ 196 w 208"/>
                  <a:gd name="T61" fmla="*/ 175 h 225"/>
                  <a:gd name="T62" fmla="*/ 193 w 208"/>
                  <a:gd name="T63" fmla="*/ 187 h 225"/>
                  <a:gd name="T64" fmla="*/ 193 w 208"/>
                  <a:gd name="T65" fmla="*/ 197 h 225"/>
                  <a:gd name="T66" fmla="*/ 187 w 208"/>
                  <a:gd name="T67" fmla="*/ 203 h 225"/>
                  <a:gd name="T68" fmla="*/ 179 w 208"/>
                  <a:gd name="T69" fmla="*/ 202 h 225"/>
                  <a:gd name="T70" fmla="*/ 172 w 208"/>
                  <a:gd name="T71" fmla="*/ 201 h 225"/>
                  <a:gd name="T72" fmla="*/ 169 w 208"/>
                  <a:gd name="T73" fmla="*/ 205 h 225"/>
                  <a:gd name="T74" fmla="*/ 172 w 208"/>
                  <a:gd name="T75" fmla="*/ 213 h 225"/>
                  <a:gd name="T76" fmla="*/ 172 w 208"/>
                  <a:gd name="T77" fmla="*/ 222 h 225"/>
                  <a:gd name="T78" fmla="*/ 165 w 208"/>
                  <a:gd name="T79" fmla="*/ 223 h 225"/>
                  <a:gd name="T80" fmla="*/ 160 w 208"/>
                  <a:gd name="T81" fmla="*/ 214 h 225"/>
                  <a:gd name="T82" fmla="*/ 139 w 208"/>
                  <a:gd name="T83" fmla="*/ 217 h 225"/>
                  <a:gd name="T84" fmla="*/ 118 w 208"/>
                  <a:gd name="T85" fmla="*/ 218 h 225"/>
                  <a:gd name="T86" fmla="*/ 97 w 208"/>
                  <a:gd name="T87" fmla="*/ 219 h 225"/>
                  <a:gd name="T88" fmla="*/ 78 w 208"/>
                  <a:gd name="T89" fmla="*/ 220 h 225"/>
                  <a:gd name="T90" fmla="*/ 55 w 208"/>
                  <a:gd name="T91" fmla="*/ 222 h 225"/>
                  <a:gd name="T92" fmla="*/ 50 w 208"/>
                  <a:gd name="T93" fmla="*/ 214 h 225"/>
                  <a:gd name="T94" fmla="*/ 45 w 208"/>
                  <a:gd name="T95" fmla="*/ 205 h 225"/>
                  <a:gd name="T96" fmla="*/ 40 w 208"/>
                  <a:gd name="T97" fmla="*/ 196 h 225"/>
                  <a:gd name="T98" fmla="*/ 40 w 208"/>
                  <a:gd name="T99" fmla="*/ 185 h 225"/>
                  <a:gd name="T100" fmla="*/ 38 w 208"/>
                  <a:gd name="T101" fmla="*/ 175 h 225"/>
                  <a:gd name="T102" fmla="*/ 37 w 208"/>
                  <a:gd name="T103" fmla="*/ 164 h 225"/>
                  <a:gd name="T104" fmla="*/ 38 w 208"/>
                  <a:gd name="T105" fmla="*/ 155 h 225"/>
                  <a:gd name="T106" fmla="*/ 43 w 208"/>
                  <a:gd name="T107" fmla="*/ 148 h 225"/>
                  <a:gd name="T108" fmla="*/ 39 w 208"/>
                  <a:gd name="T109" fmla="*/ 140 h 225"/>
                  <a:gd name="T110" fmla="*/ 35 w 208"/>
                  <a:gd name="T111" fmla="*/ 131 h 225"/>
                  <a:gd name="T112" fmla="*/ 32 w 208"/>
                  <a:gd name="T113" fmla="*/ 123 h 225"/>
                  <a:gd name="T114" fmla="*/ 28 w 208"/>
                  <a:gd name="T115" fmla="*/ 114 h 225"/>
                  <a:gd name="T116" fmla="*/ 22 w 208"/>
                  <a:gd name="T117" fmla="*/ 96 h 225"/>
                  <a:gd name="T118" fmla="*/ 16 w 208"/>
                  <a:gd name="T119" fmla="*/ 71 h 225"/>
                  <a:gd name="T120" fmla="*/ 11 w 208"/>
                  <a:gd name="T121" fmla="*/ 52 h 225"/>
                  <a:gd name="T122" fmla="*/ 2 w 208"/>
                  <a:gd name="T123" fmla="*/ 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25">
                    <a:moveTo>
                      <a:pt x="0" y="14"/>
                    </a:moveTo>
                    <a:lnTo>
                      <a:pt x="4" y="14"/>
                    </a:lnTo>
                    <a:lnTo>
                      <a:pt x="5" y="14"/>
                    </a:lnTo>
                    <a:lnTo>
                      <a:pt x="6" y="13"/>
                    </a:lnTo>
                    <a:lnTo>
                      <a:pt x="6" y="13"/>
                    </a:lnTo>
                    <a:lnTo>
                      <a:pt x="8" y="13"/>
                    </a:lnTo>
                    <a:lnTo>
                      <a:pt x="10" y="13"/>
                    </a:lnTo>
                    <a:lnTo>
                      <a:pt x="10" y="13"/>
                    </a:lnTo>
                    <a:lnTo>
                      <a:pt x="10" y="12"/>
                    </a:lnTo>
                    <a:lnTo>
                      <a:pt x="11" y="12"/>
                    </a:lnTo>
                    <a:lnTo>
                      <a:pt x="11" y="12"/>
                    </a:lnTo>
                    <a:lnTo>
                      <a:pt x="12" y="12"/>
                    </a:lnTo>
                    <a:lnTo>
                      <a:pt x="13" y="12"/>
                    </a:lnTo>
                    <a:lnTo>
                      <a:pt x="13" y="12"/>
                    </a:lnTo>
                    <a:lnTo>
                      <a:pt x="15" y="12"/>
                    </a:lnTo>
                    <a:lnTo>
                      <a:pt x="16" y="12"/>
                    </a:lnTo>
                    <a:lnTo>
                      <a:pt x="16" y="11"/>
                    </a:lnTo>
                    <a:lnTo>
                      <a:pt x="16" y="11"/>
                    </a:lnTo>
                    <a:lnTo>
                      <a:pt x="16" y="11"/>
                    </a:lnTo>
                    <a:lnTo>
                      <a:pt x="17" y="11"/>
                    </a:lnTo>
                    <a:lnTo>
                      <a:pt x="18" y="11"/>
                    </a:lnTo>
                    <a:lnTo>
                      <a:pt x="19" y="11"/>
                    </a:lnTo>
                    <a:lnTo>
                      <a:pt x="21" y="11"/>
                    </a:lnTo>
                    <a:lnTo>
                      <a:pt x="22" y="11"/>
                    </a:lnTo>
                    <a:lnTo>
                      <a:pt x="22" y="11"/>
                    </a:lnTo>
                    <a:lnTo>
                      <a:pt x="24" y="11"/>
                    </a:lnTo>
                    <a:lnTo>
                      <a:pt x="25" y="11"/>
                    </a:lnTo>
                    <a:lnTo>
                      <a:pt x="26" y="11"/>
                    </a:lnTo>
                    <a:lnTo>
                      <a:pt x="26" y="10"/>
                    </a:lnTo>
                    <a:lnTo>
                      <a:pt x="27" y="10"/>
                    </a:lnTo>
                    <a:lnTo>
                      <a:pt x="30" y="10"/>
                    </a:lnTo>
                    <a:lnTo>
                      <a:pt x="31" y="10"/>
                    </a:lnTo>
                    <a:lnTo>
                      <a:pt x="31" y="10"/>
                    </a:lnTo>
                    <a:lnTo>
                      <a:pt x="33" y="9"/>
                    </a:lnTo>
                    <a:lnTo>
                      <a:pt x="34" y="9"/>
                    </a:lnTo>
                    <a:lnTo>
                      <a:pt x="34" y="9"/>
                    </a:lnTo>
                    <a:lnTo>
                      <a:pt x="35" y="9"/>
                    </a:lnTo>
                    <a:lnTo>
                      <a:pt x="37" y="9"/>
                    </a:lnTo>
                    <a:lnTo>
                      <a:pt x="37" y="8"/>
                    </a:lnTo>
                    <a:lnTo>
                      <a:pt x="39" y="8"/>
                    </a:lnTo>
                    <a:lnTo>
                      <a:pt x="39" y="8"/>
                    </a:lnTo>
                    <a:lnTo>
                      <a:pt x="40" y="8"/>
                    </a:lnTo>
                    <a:lnTo>
                      <a:pt x="40" y="8"/>
                    </a:lnTo>
                    <a:lnTo>
                      <a:pt x="41" y="8"/>
                    </a:lnTo>
                    <a:lnTo>
                      <a:pt x="43" y="8"/>
                    </a:lnTo>
                    <a:lnTo>
                      <a:pt x="43" y="8"/>
                    </a:lnTo>
                    <a:lnTo>
                      <a:pt x="44" y="8"/>
                    </a:lnTo>
                    <a:lnTo>
                      <a:pt x="45" y="8"/>
                    </a:lnTo>
                    <a:lnTo>
                      <a:pt x="48" y="8"/>
                    </a:lnTo>
                    <a:lnTo>
                      <a:pt x="49" y="7"/>
                    </a:lnTo>
                    <a:lnTo>
                      <a:pt x="49" y="7"/>
                    </a:lnTo>
                    <a:lnTo>
                      <a:pt x="50" y="7"/>
                    </a:lnTo>
                    <a:lnTo>
                      <a:pt x="50" y="7"/>
                    </a:lnTo>
                    <a:lnTo>
                      <a:pt x="53" y="7"/>
                    </a:lnTo>
                    <a:lnTo>
                      <a:pt x="55" y="7"/>
                    </a:lnTo>
                    <a:lnTo>
                      <a:pt x="58" y="7"/>
                    </a:lnTo>
                    <a:lnTo>
                      <a:pt x="58" y="7"/>
                    </a:lnTo>
                    <a:lnTo>
                      <a:pt x="59" y="6"/>
                    </a:lnTo>
                    <a:lnTo>
                      <a:pt x="60" y="6"/>
                    </a:lnTo>
                    <a:lnTo>
                      <a:pt x="61" y="6"/>
                    </a:lnTo>
                    <a:lnTo>
                      <a:pt x="63" y="6"/>
                    </a:lnTo>
                    <a:lnTo>
                      <a:pt x="64" y="6"/>
                    </a:lnTo>
                    <a:lnTo>
                      <a:pt x="65" y="5"/>
                    </a:lnTo>
                    <a:lnTo>
                      <a:pt x="66" y="5"/>
                    </a:lnTo>
                    <a:lnTo>
                      <a:pt x="67" y="5"/>
                    </a:lnTo>
                    <a:lnTo>
                      <a:pt x="67" y="5"/>
                    </a:lnTo>
                    <a:lnTo>
                      <a:pt x="70" y="5"/>
                    </a:lnTo>
                    <a:lnTo>
                      <a:pt x="71" y="5"/>
                    </a:lnTo>
                    <a:lnTo>
                      <a:pt x="73" y="5"/>
                    </a:lnTo>
                    <a:lnTo>
                      <a:pt x="77" y="4"/>
                    </a:lnTo>
                    <a:lnTo>
                      <a:pt x="77" y="3"/>
                    </a:lnTo>
                    <a:lnTo>
                      <a:pt x="78" y="3"/>
                    </a:lnTo>
                    <a:lnTo>
                      <a:pt x="79" y="3"/>
                    </a:lnTo>
                    <a:lnTo>
                      <a:pt x="80" y="3"/>
                    </a:lnTo>
                    <a:lnTo>
                      <a:pt x="82" y="2"/>
                    </a:lnTo>
                    <a:lnTo>
                      <a:pt x="83" y="2"/>
                    </a:lnTo>
                    <a:lnTo>
                      <a:pt x="89" y="2"/>
                    </a:lnTo>
                    <a:lnTo>
                      <a:pt x="94" y="1"/>
                    </a:lnTo>
                    <a:lnTo>
                      <a:pt x="97" y="0"/>
                    </a:lnTo>
                    <a:lnTo>
                      <a:pt x="98" y="0"/>
                    </a:lnTo>
                    <a:lnTo>
                      <a:pt x="98" y="1"/>
                    </a:lnTo>
                    <a:lnTo>
                      <a:pt x="97" y="1"/>
                    </a:lnTo>
                    <a:lnTo>
                      <a:pt x="98" y="1"/>
                    </a:lnTo>
                    <a:lnTo>
                      <a:pt x="97" y="1"/>
                    </a:lnTo>
                    <a:lnTo>
                      <a:pt x="97" y="2"/>
                    </a:lnTo>
                    <a:lnTo>
                      <a:pt x="97" y="2"/>
                    </a:lnTo>
                    <a:lnTo>
                      <a:pt x="97" y="3"/>
                    </a:lnTo>
                    <a:lnTo>
                      <a:pt x="97" y="2"/>
                    </a:lnTo>
                    <a:lnTo>
                      <a:pt x="97" y="3"/>
                    </a:lnTo>
                    <a:lnTo>
                      <a:pt x="98" y="4"/>
                    </a:lnTo>
                    <a:lnTo>
                      <a:pt x="97" y="4"/>
                    </a:lnTo>
                    <a:lnTo>
                      <a:pt x="97" y="3"/>
                    </a:lnTo>
                    <a:lnTo>
                      <a:pt x="97" y="4"/>
                    </a:lnTo>
                    <a:lnTo>
                      <a:pt x="97" y="4"/>
                    </a:lnTo>
                    <a:lnTo>
                      <a:pt x="97" y="4"/>
                    </a:lnTo>
                    <a:lnTo>
                      <a:pt x="97" y="4"/>
                    </a:lnTo>
                    <a:lnTo>
                      <a:pt x="97" y="5"/>
                    </a:lnTo>
                    <a:lnTo>
                      <a:pt x="97" y="4"/>
                    </a:lnTo>
                    <a:lnTo>
                      <a:pt x="96" y="4"/>
                    </a:lnTo>
                    <a:lnTo>
                      <a:pt x="96" y="5"/>
                    </a:lnTo>
                    <a:lnTo>
                      <a:pt x="95" y="5"/>
                    </a:lnTo>
                    <a:lnTo>
                      <a:pt x="95" y="5"/>
                    </a:lnTo>
                    <a:lnTo>
                      <a:pt x="95" y="6"/>
                    </a:lnTo>
                    <a:lnTo>
                      <a:pt x="94" y="6"/>
                    </a:lnTo>
                    <a:lnTo>
                      <a:pt x="94" y="7"/>
                    </a:lnTo>
                    <a:lnTo>
                      <a:pt x="94" y="6"/>
                    </a:lnTo>
                    <a:lnTo>
                      <a:pt x="94" y="7"/>
                    </a:lnTo>
                    <a:lnTo>
                      <a:pt x="94" y="7"/>
                    </a:lnTo>
                    <a:lnTo>
                      <a:pt x="94" y="7"/>
                    </a:lnTo>
                    <a:lnTo>
                      <a:pt x="94" y="7"/>
                    </a:lnTo>
                    <a:lnTo>
                      <a:pt x="93" y="7"/>
                    </a:lnTo>
                    <a:lnTo>
                      <a:pt x="94" y="7"/>
                    </a:lnTo>
                    <a:lnTo>
                      <a:pt x="94" y="8"/>
                    </a:lnTo>
                    <a:lnTo>
                      <a:pt x="93" y="8"/>
                    </a:lnTo>
                    <a:lnTo>
                      <a:pt x="94" y="8"/>
                    </a:lnTo>
                    <a:lnTo>
                      <a:pt x="93" y="8"/>
                    </a:lnTo>
                    <a:lnTo>
                      <a:pt x="93" y="8"/>
                    </a:lnTo>
                    <a:lnTo>
                      <a:pt x="93" y="8"/>
                    </a:lnTo>
                    <a:lnTo>
                      <a:pt x="94" y="8"/>
                    </a:lnTo>
                    <a:lnTo>
                      <a:pt x="93" y="8"/>
                    </a:lnTo>
                    <a:lnTo>
                      <a:pt x="92" y="8"/>
                    </a:lnTo>
                    <a:lnTo>
                      <a:pt x="92" y="9"/>
                    </a:lnTo>
                    <a:lnTo>
                      <a:pt x="93" y="9"/>
                    </a:lnTo>
                    <a:lnTo>
                      <a:pt x="93" y="10"/>
                    </a:lnTo>
                    <a:lnTo>
                      <a:pt x="92" y="10"/>
                    </a:lnTo>
                    <a:lnTo>
                      <a:pt x="93" y="10"/>
                    </a:lnTo>
                    <a:lnTo>
                      <a:pt x="92" y="10"/>
                    </a:lnTo>
                    <a:lnTo>
                      <a:pt x="92" y="11"/>
                    </a:lnTo>
                    <a:lnTo>
                      <a:pt x="92" y="10"/>
                    </a:lnTo>
                    <a:lnTo>
                      <a:pt x="91" y="10"/>
                    </a:lnTo>
                    <a:lnTo>
                      <a:pt x="91" y="11"/>
                    </a:lnTo>
                    <a:lnTo>
                      <a:pt x="91" y="11"/>
                    </a:lnTo>
                    <a:lnTo>
                      <a:pt x="91" y="11"/>
                    </a:lnTo>
                    <a:lnTo>
                      <a:pt x="91" y="11"/>
                    </a:lnTo>
                    <a:lnTo>
                      <a:pt x="91" y="11"/>
                    </a:lnTo>
                    <a:lnTo>
                      <a:pt x="91" y="12"/>
                    </a:lnTo>
                    <a:lnTo>
                      <a:pt x="91" y="13"/>
                    </a:lnTo>
                    <a:lnTo>
                      <a:pt x="91" y="14"/>
                    </a:lnTo>
                    <a:lnTo>
                      <a:pt x="91" y="14"/>
                    </a:lnTo>
                    <a:lnTo>
                      <a:pt x="90" y="14"/>
                    </a:lnTo>
                    <a:lnTo>
                      <a:pt x="90" y="14"/>
                    </a:lnTo>
                    <a:lnTo>
                      <a:pt x="89" y="15"/>
                    </a:lnTo>
                    <a:lnTo>
                      <a:pt x="90" y="15"/>
                    </a:lnTo>
                    <a:lnTo>
                      <a:pt x="90" y="16"/>
                    </a:lnTo>
                    <a:lnTo>
                      <a:pt x="90" y="17"/>
                    </a:lnTo>
                    <a:lnTo>
                      <a:pt x="91" y="17"/>
                    </a:lnTo>
                    <a:lnTo>
                      <a:pt x="91" y="17"/>
                    </a:lnTo>
                    <a:lnTo>
                      <a:pt x="91" y="17"/>
                    </a:lnTo>
                    <a:lnTo>
                      <a:pt x="91" y="18"/>
                    </a:lnTo>
                    <a:lnTo>
                      <a:pt x="92" y="17"/>
                    </a:lnTo>
                    <a:lnTo>
                      <a:pt x="92" y="18"/>
                    </a:lnTo>
                    <a:lnTo>
                      <a:pt x="93" y="18"/>
                    </a:lnTo>
                    <a:lnTo>
                      <a:pt x="93" y="19"/>
                    </a:lnTo>
                    <a:lnTo>
                      <a:pt x="94" y="19"/>
                    </a:lnTo>
                    <a:lnTo>
                      <a:pt x="94" y="19"/>
                    </a:lnTo>
                    <a:lnTo>
                      <a:pt x="94" y="20"/>
                    </a:lnTo>
                    <a:lnTo>
                      <a:pt x="94" y="20"/>
                    </a:lnTo>
                    <a:lnTo>
                      <a:pt x="94" y="20"/>
                    </a:lnTo>
                    <a:lnTo>
                      <a:pt x="95" y="20"/>
                    </a:lnTo>
                    <a:lnTo>
                      <a:pt x="96" y="20"/>
                    </a:lnTo>
                    <a:lnTo>
                      <a:pt x="97" y="20"/>
                    </a:lnTo>
                    <a:lnTo>
                      <a:pt x="97" y="20"/>
                    </a:lnTo>
                    <a:lnTo>
                      <a:pt x="98" y="20"/>
                    </a:lnTo>
                    <a:lnTo>
                      <a:pt x="97" y="21"/>
                    </a:lnTo>
                    <a:lnTo>
                      <a:pt x="98" y="21"/>
                    </a:lnTo>
                    <a:lnTo>
                      <a:pt x="99" y="21"/>
                    </a:lnTo>
                    <a:lnTo>
                      <a:pt x="98" y="22"/>
                    </a:lnTo>
                    <a:lnTo>
                      <a:pt x="99" y="22"/>
                    </a:lnTo>
                    <a:lnTo>
                      <a:pt x="100" y="23"/>
                    </a:lnTo>
                    <a:lnTo>
                      <a:pt x="100" y="23"/>
                    </a:lnTo>
                    <a:lnTo>
                      <a:pt x="100" y="23"/>
                    </a:lnTo>
                    <a:lnTo>
                      <a:pt x="100" y="23"/>
                    </a:lnTo>
                    <a:lnTo>
                      <a:pt x="101" y="23"/>
                    </a:lnTo>
                    <a:lnTo>
                      <a:pt x="102" y="23"/>
                    </a:lnTo>
                    <a:lnTo>
                      <a:pt x="101" y="23"/>
                    </a:lnTo>
                    <a:lnTo>
                      <a:pt x="101" y="24"/>
                    </a:lnTo>
                    <a:lnTo>
                      <a:pt x="102" y="24"/>
                    </a:lnTo>
                    <a:lnTo>
                      <a:pt x="102" y="25"/>
                    </a:lnTo>
                    <a:lnTo>
                      <a:pt x="103" y="25"/>
                    </a:lnTo>
                    <a:lnTo>
                      <a:pt x="103" y="25"/>
                    </a:lnTo>
                    <a:lnTo>
                      <a:pt x="103" y="26"/>
                    </a:lnTo>
                    <a:lnTo>
                      <a:pt x="104" y="26"/>
                    </a:lnTo>
                    <a:lnTo>
                      <a:pt x="105" y="26"/>
                    </a:lnTo>
                    <a:lnTo>
                      <a:pt x="105" y="26"/>
                    </a:lnTo>
                    <a:lnTo>
                      <a:pt x="106" y="25"/>
                    </a:lnTo>
                    <a:lnTo>
                      <a:pt x="106" y="26"/>
                    </a:lnTo>
                    <a:lnTo>
                      <a:pt x="106" y="25"/>
                    </a:lnTo>
                    <a:lnTo>
                      <a:pt x="106" y="26"/>
                    </a:lnTo>
                    <a:lnTo>
                      <a:pt x="107" y="25"/>
                    </a:lnTo>
                    <a:lnTo>
                      <a:pt x="108" y="25"/>
                    </a:lnTo>
                    <a:lnTo>
                      <a:pt x="109" y="25"/>
                    </a:lnTo>
                    <a:lnTo>
                      <a:pt x="109" y="25"/>
                    </a:lnTo>
                    <a:lnTo>
                      <a:pt x="110" y="25"/>
                    </a:lnTo>
                    <a:lnTo>
                      <a:pt x="110" y="26"/>
                    </a:lnTo>
                    <a:lnTo>
                      <a:pt x="111" y="26"/>
                    </a:lnTo>
                    <a:lnTo>
                      <a:pt x="111" y="26"/>
                    </a:lnTo>
                    <a:lnTo>
                      <a:pt x="111" y="26"/>
                    </a:lnTo>
                    <a:lnTo>
                      <a:pt x="111" y="27"/>
                    </a:lnTo>
                    <a:lnTo>
                      <a:pt x="111" y="28"/>
                    </a:lnTo>
                    <a:lnTo>
                      <a:pt x="112" y="29"/>
                    </a:lnTo>
                    <a:lnTo>
                      <a:pt x="112" y="29"/>
                    </a:lnTo>
                    <a:lnTo>
                      <a:pt x="112" y="30"/>
                    </a:lnTo>
                    <a:lnTo>
                      <a:pt x="113" y="30"/>
                    </a:lnTo>
                    <a:lnTo>
                      <a:pt x="114" y="31"/>
                    </a:lnTo>
                    <a:lnTo>
                      <a:pt x="114" y="32"/>
                    </a:lnTo>
                    <a:lnTo>
                      <a:pt x="115" y="32"/>
                    </a:lnTo>
                    <a:lnTo>
                      <a:pt x="115" y="32"/>
                    </a:lnTo>
                    <a:lnTo>
                      <a:pt x="115" y="33"/>
                    </a:lnTo>
                    <a:lnTo>
                      <a:pt x="115" y="34"/>
                    </a:lnTo>
                    <a:lnTo>
                      <a:pt x="116" y="34"/>
                    </a:lnTo>
                    <a:lnTo>
                      <a:pt x="116" y="35"/>
                    </a:lnTo>
                    <a:lnTo>
                      <a:pt x="116" y="35"/>
                    </a:lnTo>
                    <a:lnTo>
                      <a:pt x="116" y="35"/>
                    </a:lnTo>
                    <a:lnTo>
                      <a:pt x="116" y="36"/>
                    </a:lnTo>
                    <a:lnTo>
                      <a:pt x="117" y="37"/>
                    </a:lnTo>
                    <a:lnTo>
                      <a:pt x="117" y="38"/>
                    </a:lnTo>
                    <a:lnTo>
                      <a:pt x="118" y="38"/>
                    </a:lnTo>
                    <a:lnTo>
                      <a:pt x="118" y="38"/>
                    </a:lnTo>
                    <a:lnTo>
                      <a:pt x="118" y="39"/>
                    </a:lnTo>
                    <a:lnTo>
                      <a:pt x="118" y="40"/>
                    </a:lnTo>
                    <a:lnTo>
                      <a:pt x="119" y="41"/>
                    </a:lnTo>
                    <a:lnTo>
                      <a:pt x="120" y="41"/>
                    </a:lnTo>
                    <a:lnTo>
                      <a:pt x="121" y="41"/>
                    </a:lnTo>
                    <a:lnTo>
                      <a:pt x="121" y="42"/>
                    </a:lnTo>
                    <a:lnTo>
                      <a:pt x="121" y="42"/>
                    </a:lnTo>
                    <a:lnTo>
                      <a:pt x="121" y="43"/>
                    </a:lnTo>
                    <a:lnTo>
                      <a:pt x="121" y="44"/>
                    </a:lnTo>
                    <a:lnTo>
                      <a:pt x="121" y="44"/>
                    </a:lnTo>
                    <a:lnTo>
                      <a:pt x="122" y="44"/>
                    </a:lnTo>
                    <a:lnTo>
                      <a:pt x="123" y="45"/>
                    </a:lnTo>
                    <a:lnTo>
                      <a:pt x="124" y="45"/>
                    </a:lnTo>
                    <a:lnTo>
                      <a:pt x="124" y="46"/>
                    </a:lnTo>
                    <a:lnTo>
                      <a:pt x="124" y="47"/>
                    </a:lnTo>
                    <a:lnTo>
                      <a:pt x="125" y="47"/>
                    </a:lnTo>
                    <a:lnTo>
                      <a:pt x="125" y="48"/>
                    </a:lnTo>
                    <a:lnTo>
                      <a:pt x="126" y="48"/>
                    </a:lnTo>
                    <a:lnTo>
                      <a:pt x="126" y="49"/>
                    </a:lnTo>
                    <a:lnTo>
                      <a:pt x="126" y="50"/>
                    </a:lnTo>
                    <a:lnTo>
                      <a:pt x="127" y="50"/>
                    </a:lnTo>
                    <a:lnTo>
                      <a:pt x="127" y="50"/>
                    </a:lnTo>
                    <a:lnTo>
                      <a:pt x="127" y="50"/>
                    </a:lnTo>
                    <a:lnTo>
                      <a:pt x="128" y="50"/>
                    </a:lnTo>
                    <a:lnTo>
                      <a:pt x="128" y="50"/>
                    </a:lnTo>
                    <a:lnTo>
                      <a:pt x="128" y="51"/>
                    </a:lnTo>
                    <a:lnTo>
                      <a:pt x="129" y="51"/>
                    </a:lnTo>
                    <a:lnTo>
                      <a:pt x="130" y="51"/>
                    </a:lnTo>
                    <a:lnTo>
                      <a:pt x="130" y="52"/>
                    </a:lnTo>
                    <a:lnTo>
                      <a:pt x="130" y="52"/>
                    </a:lnTo>
                    <a:lnTo>
                      <a:pt x="130" y="53"/>
                    </a:lnTo>
                    <a:lnTo>
                      <a:pt x="131" y="53"/>
                    </a:lnTo>
                    <a:lnTo>
                      <a:pt x="132" y="53"/>
                    </a:lnTo>
                    <a:lnTo>
                      <a:pt x="132" y="53"/>
                    </a:lnTo>
                    <a:lnTo>
                      <a:pt x="133" y="53"/>
                    </a:lnTo>
                    <a:lnTo>
                      <a:pt x="133" y="53"/>
                    </a:lnTo>
                    <a:lnTo>
                      <a:pt x="133" y="53"/>
                    </a:lnTo>
                    <a:lnTo>
                      <a:pt x="133" y="53"/>
                    </a:lnTo>
                    <a:lnTo>
                      <a:pt x="133" y="53"/>
                    </a:lnTo>
                    <a:lnTo>
                      <a:pt x="134" y="53"/>
                    </a:lnTo>
                    <a:lnTo>
                      <a:pt x="135" y="53"/>
                    </a:lnTo>
                    <a:lnTo>
                      <a:pt x="136" y="54"/>
                    </a:lnTo>
                    <a:lnTo>
                      <a:pt x="136" y="54"/>
                    </a:lnTo>
                    <a:lnTo>
                      <a:pt x="136" y="55"/>
                    </a:lnTo>
                    <a:lnTo>
                      <a:pt x="137" y="55"/>
                    </a:lnTo>
                    <a:lnTo>
                      <a:pt x="138" y="56"/>
                    </a:lnTo>
                    <a:lnTo>
                      <a:pt x="138" y="56"/>
                    </a:lnTo>
                    <a:lnTo>
                      <a:pt x="139" y="56"/>
                    </a:lnTo>
                    <a:lnTo>
                      <a:pt x="139" y="56"/>
                    </a:lnTo>
                    <a:lnTo>
                      <a:pt x="139" y="57"/>
                    </a:lnTo>
                    <a:lnTo>
                      <a:pt x="139" y="57"/>
                    </a:lnTo>
                    <a:lnTo>
                      <a:pt x="139" y="58"/>
                    </a:lnTo>
                    <a:lnTo>
                      <a:pt x="140" y="59"/>
                    </a:lnTo>
                    <a:lnTo>
                      <a:pt x="140" y="59"/>
                    </a:lnTo>
                    <a:lnTo>
                      <a:pt x="140" y="60"/>
                    </a:lnTo>
                    <a:lnTo>
                      <a:pt x="141" y="60"/>
                    </a:lnTo>
                    <a:lnTo>
                      <a:pt x="141" y="60"/>
                    </a:lnTo>
                    <a:lnTo>
                      <a:pt x="142" y="60"/>
                    </a:lnTo>
                    <a:lnTo>
                      <a:pt x="142" y="61"/>
                    </a:lnTo>
                    <a:lnTo>
                      <a:pt x="142" y="61"/>
                    </a:lnTo>
                    <a:lnTo>
                      <a:pt x="142" y="62"/>
                    </a:lnTo>
                    <a:lnTo>
                      <a:pt x="142" y="62"/>
                    </a:lnTo>
                    <a:lnTo>
                      <a:pt x="142" y="63"/>
                    </a:lnTo>
                    <a:lnTo>
                      <a:pt x="143" y="63"/>
                    </a:lnTo>
                    <a:lnTo>
                      <a:pt x="143" y="64"/>
                    </a:lnTo>
                    <a:lnTo>
                      <a:pt x="144" y="64"/>
                    </a:lnTo>
                    <a:lnTo>
                      <a:pt x="144" y="64"/>
                    </a:lnTo>
                    <a:lnTo>
                      <a:pt x="145" y="65"/>
                    </a:lnTo>
                    <a:lnTo>
                      <a:pt x="145" y="65"/>
                    </a:lnTo>
                    <a:lnTo>
                      <a:pt x="145" y="64"/>
                    </a:lnTo>
                    <a:lnTo>
                      <a:pt x="146" y="64"/>
                    </a:lnTo>
                    <a:lnTo>
                      <a:pt x="147" y="65"/>
                    </a:lnTo>
                    <a:lnTo>
                      <a:pt x="148" y="65"/>
                    </a:lnTo>
                    <a:lnTo>
                      <a:pt x="148" y="65"/>
                    </a:lnTo>
                    <a:lnTo>
                      <a:pt x="149" y="65"/>
                    </a:lnTo>
                    <a:lnTo>
                      <a:pt x="149" y="66"/>
                    </a:lnTo>
                    <a:lnTo>
                      <a:pt x="150" y="67"/>
                    </a:lnTo>
                    <a:lnTo>
                      <a:pt x="151" y="67"/>
                    </a:lnTo>
                    <a:lnTo>
                      <a:pt x="151" y="68"/>
                    </a:lnTo>
                    <a:lnTo>
                      <a:pt x="151" y="68"/>
                    </a:lnTo>
                    <a:lnTo>
                      <a:pt x="151" y="68"/>
                    </a:lnTo>
                    <a:lnTo>
                      <a:pt x="151" y="68"/>
                    </a:lnTo>
                    <a:lnTo>
                      <a:pt x="152" y="68"/>
                    </a:lnTo>
                    <a:lnTo>
                      <a:pt x="153" y="68"/>
                    </a:lnTo>
                    <a:lnTo>
                      <a:pt x="154" y="69"/>
                    </a:lnTo>
                    <a:lnTo>
                      <a:pt x="154" y="69"/>
                    </a:lnTo>
                    <a:lnTo>
                      <a:pt x="155" y="70"/>
                    </a:lnTo>
                    <a:lnTo>
                      <a:pt x="155" y="71"/>
                    </a:lnTo>
                    <a:lnTo>
                      <a:pt x="155" y="71"/>
                    </a:lnTo>
                    <a:lnTo>
                      <a:pt x="154" y="71"/>
                    </a:lnTo>
                    <a:lnTo>
                      <a:pt x="155" y="72"/>
                    </a:lnTo>
                    <a:lnTo>
                      <a:pt x="155" y="72"/>
                    </a:lnTo>
                    <a:lnTo>
                      <a:pt x="155" y="72"/>
                    </a:lnTo>
                    <a:lnTo>
                      <a:pt x="154" y="73"/>
                    </a:lnTo>
                    <a:lnTo>
                      <a:pt x="154" y="72"/>
                    </a:lnTo>
                    <a:lnTo>
                      <a:pt x="154" y="73"/>
                    </a:lnTo>
                    <a:lnTo>
                      <a:pt x="155" y="74"/>
                    </a:lnTo>
                    <a:lnTo>
                      <a:pt x="155" y="74"/>
                    </a:lnTo>
                    <a:lnTo>
                      <a:pt x="154" y="74"/>
                    </a:lnTo>
                    <a:lnTo>
                      <a:pt x="154" y="75"/>
                    </a:lnTo>
                    <a:lnTo>
                      <a:pt x="155" y="75"/>
                    </a:lnTo>
                    <a:lnTo>
                      <a:pt x="155" y="75"/>
                    </a:lnTo>
                    <a:lnTo>
                      <a:pt x="155" y="75"/>
                    </a:lnTo>
                    <a:lnTo>
                      <a:pt x="156" y="75"/>
                    </a:lnTo>
                    <a:lnTo>
                      <a:pt x="155" y="75"/>
                    </a:lnTo>
                    <a:lnTo>
                      <a:pt x="155" y="76"/>
                    </a:lnTo>
                    <a:lnTo>
                      <a:pt x="156" y="76"/>
                    </a:lnTo>
                    <a:lnTo>
                      <a:pt x="156" y="77"/>
                    </a:lnTo>
                    <a:lnTo>
                      <a:pt x="156" y="76"/>
                    </a:lnTo>
                    <a:lnTo>
                      <a:pt x="156" y="75"/>
                    </a:lnTo>
                    <a:lnTo>
                      <a:pt x="156" y="76"/>
                    </a:lnTo>
                    <a:lnTo>
                      <a:pt x="157" y="76"/>
                    </a:lnTo>
                    <a:lnTo>
                      <a:pt x="157" y="77"/>
                    </a:lnTo>
                    <a:lnTo>
                      <a:pt x="157" y="76"/>
                    </a:lnTo>
                    <a:lnTo>
                      <a:pt x="157" y="77"/>
                    </a:lnTo>
                    <a:lnTo>
                      <a:pt x="157" y="77"/>
                    </a:lnTo>
                    <a:lnTo>
                      <a:pt x="157" y="77"/>
                    </a:lnTo>
                    <a:lnTo>
                      <a:pt x="157" y="77"/>
                    </a:lnTo>
                    <a:lnTo>
                      <a:pt x="157" y="77"/>
                    </a:lnTo>
                    <a:lnTo>
                      <a:pt x="157" y="77"/>
                    </a:lnTo>
                    <a:lnTo>
                      <a:pt x="158" y="77"/>
                    </a:lnTo>
                    <a:lnTo>
                      <a:pt x="159" y="77"/>
                    </a:lnTo>
                    <a:lnTo>
                      <a:pt x="159" y="77"/>
                    </a:lnTo>
                    <a:lnTo>
                      <a:pt x="158" y="77"/>
                    </a:lnTo>
                    <a:lnTo>
                      <a:pt x="158" y="78"/>
                    </a:lnTo>
                    <a:lnTo>
                      <a:pt x="159" y="78"/>
                    </a:lnTo>
                    <a:lnTo>
                      <a:pt x="160" y="78"/>
                    </a:lnTo>
                    <a:lnTo>
                      <a:pt x="160" y="79"/>
                    </a:lnTo>
                    <a:lnTo>
                      <a:pt x="159" y="79"/>
                    </a:lnTo>
                    <a:lnTo>
                      <a:pt x="159" y="80"/>
                    </a:lnTo>
                    <a:lnTo>
                      <a:pt x="160" y="79"/>
                    </a:lnTo>
                    <a:lnTo>
                      <a:pt x="160" y="80"/>
                    </a:lnTo>
                    <a:lnTo>
                      <a:pt x="159" y="80"/>
                    </a:lnTo>
                    <a:lnTo>
                      <a:pt x="159" y="80"/>
                    </a:lnTo>
                    <a:lnTo>
                      <a:pt x="160" y="80"/>
                    </a:lnTo>
                    <a:lnTo>
                      <a:pt x="160" y="80"/>
                    </a:lnTo>
                    <a:lnTo>
                      <a:pt x="160" y="81"/>
                    </a:lnTo>
                    <a:lnTo>
                      <a:pt x="160" y="81"/>
                    </a:lnTo>
                    <a:lnTo>
                      <a:pt x="161" y="81"/>
                    </a:lnTo>
                    <a:lnTo>
                      <a:pt x="161" y="82"/>
                    </a:lnTo>
                    <a:lnTo>
                      <a:pt x="162" y="82"/>
                    </a:lnTo>
                    <a:lnTo>
                      <a:pt x="162" y="81"/>
                    </a:lnTo>
                    <a:lnTo>
                      <a:pt x="162" y="80"/>
                    </a:lnTo>
                    <a:lnTo>
                      <a:pt x="162" y="81"/>
                    </a:lnTo>
                    <a:lnTo>
                      <a:pt x="163" y="82"/>
                    </a:lnTo>
                    <a:lnTo>
                      <a:pt x="163" y="83"/>
                    </a:lnTo>
                    <a:lnTo>
                      <a:pt x="163" y="83"/>
                    </a:lnTo>
                    <a:lnTo>
                      <a:pt x="163" y="83"/>
                    </a:lnTo>
                    <a:lnTo>
                      <a:pt x="163" y="83"/>
                    </a:lnTo>
                    <a:lnTo>
                      <a:pt x="163" y="83"/>
                    </a:lnTo>
                    <a:lnTo>
                      <a:pt x="163" y="83"/>
                    </a:lnTo>
                    <a:lnTo>
                      <a:pt x="163" y="84"/>
                    </a:lnTo>
                    <a:lnTo>
                      <a:pt x="164" y="84"/>
                    </a:lnTo>
                    <a:lnTo>
                      <a:pt x="165" y="84"/>
                    </a:lnTo>
                    <a:lnTo>
                      <a:pt x="165" y="85"/>
                    </a:lnTo>
                    <a:lnTo>
                      <a:pt x="166" y="85"/>
                    </a:lnTo>
                    <a:lnTo>
                      <a:pt x="166" y="85"/>
                    </a:lnTo>
                    <a:lnTo>
                      <a:pt x="166" y="86"/>
                    </a:lnTo>
                    <a:lnTo>
                      <a:pt x="167" y="86"/>
                    </a:lnTo>
                    <a:lnTo>
                      <a:pt x="168" y="86"/>
                    </a:lnTo>
                    <a:lnTo>
                      <a:pt x="168" y="86"/>
                    </a:lnTo>
                    <a:lnTo>
                      <a:pt x="169" y="86"/>
                    </a:lnTo>
                    <a:lnTo>
                      <a:pt x="169" y="86"/>
                    </a:lnTo>
                    <a:lnTo>
                      <a:pt x="169" y="86"/>
                    </a:lnTo>
                    <a:lnTo>
                      <a:pt x="169" y="86"/>
                    </a:lnTo>
                    <a:lnTo>
                      <a:pt x="170" y="86"/>
                    </a:lnTo>
                    <a:lnTo>
                      <a:pt x="170" y="87"/>
                    </a:lnTo>
                    <a:lnTo>
                      <a:pt x="171" y="87"/>
                    </a:lnTo>
                    <a:lnTo>
                      <a:pt x="172" y="87"/>
                    </a:lnTo>
                    <a:lnTo>
                      <a:pt x="172" y="88"/>
                    </a:lnTo>
                    <a:lnTo>
                      <a:pt x="172" y="87"/>
                    </a:lnTo>
                    <a:lnTo>
                      <a:pt x="172" y="88"/>
                    </a:lnTo>
                    <a:lnTo>
                      <a:pt x="172" y="88"/>
                    </a:lnTo>
                    <a:lnTo>
                      <a:pt x="172" y="88"/>
                    </a:lnTo>
                    <a:lnTo>
                      <a:pt x="172" y="89"/>
                    </a:lnTo>
                    <a:lnTo>
                      <a:pt x="173" y="88"/>
                    </a:lnTo>
                    <a:lnTo>
                      <a:pt x="173" y="89"/>
                    </a:lnTo>
                    <a:lnTo>
                      <a:pt x="174" y="89"/>
                    </a:lnTo>
                    <a:lnTo>
                      <a:pt x="174" y="90"/>
                    </a:lnTo>
                    <a:lnTo>
                      <a:pt x="175" y="90"/>
                    </a:lnTo>
                    <a:lnTo>
                      <a:pt x="175" y="90"/>
                    </a:lnTo>
                    <a:lnTo>
                      <a:pt x="175" y="92"/>
                    </a:lnTo>
                    <a:lnTo>
                      <a:pt x="175" y="91"/>
                    </a:lnTo>
                    <a:lnTo>
                      <a:pt x="175" y="92"/>
                    </a:lnTo>
                    <a:lnTo>
                      <a:pt x="175" y="93"/>
                    </a:lnTo>
                    <a:lnTo>
                      <a:pt x="175" y="93"/>
                    </a:lnTo>
                    <a:lnTo>
                      <a:pt x="176" y="93"/>
                    </a:lnTo>
                    <a:lnTo>
                      <a:pt x="176" y="94"/>
                    </a:lnTo>
                    <a:lnTo>
                      <a:pt x="176" y="95"/>
                    </a:lnTo>
                    <a:lnTo>
                      <a:pt x="177" y="95"/>
                    </a:lnTo>
                    <a:lnTo>
                      <a:pt x="177" y="96"/>
                    </a:lnTo>
                    <a:lnTo>
                      <a:pt x="177" y="96"/>
                    </a:lnTo>
                    <a:lnTo>
                      <a:pt x="177" y="96"/>
                    </a:lnTo>
                    <a:lnTo>
                      <a:pt x="177" y="96"/>
                    </a:lnTo>
                    <a:lnTo>
                      <a:pt x="177" y="98"/>
                    </a:lnTo>
                    <a:lnTo>
                      <a:pt x="178" y="98"/>
                    </a:lnTo>
                    <a:lnTo>
                      <a:pt x="178" y="97"/>
                    </a:lnTo>
                    <a:lnTo>
                      <a:pt x="178" y="98"/>
                    </a:lnTo>
                    <a:lnTo>
                      <a:pt x="178" y="98"/>
                    </a:lnTo>
                    <a:lnTo>
                      <a:pt x="178" y="98"/>
                    </a:lnTo>
                    <a:lnTo>
                      <a:pt x="179" y="98"/>
                    </a:lnTo>
                    <a:lnTo>
                      <a:pt x="178" y="98"/>
                    </a:lnTo>
                    <a:lnTo>
                      <a:pt x="178" y="99"/>
                    </a:lnTo>
                    <a:lnTo>
                      <a:pt x="179" y="99"/>
                    </a:lnTo>
                    <a:lnTo>
                      <a:pt x="179" y="98"/>
                    </a:lnTo>
                    <a:lnTo>
                      <a:pt x="179" y="99"/>
                    </a:lnTo>
                    <a:lnTo>
                      <a:pt x="179" y="99"/>
                    </a:lnTo>
                    <a:lnTo>
                      <a:pt x="179" y="100"/>
                    </a:lnTo>
                    <a:lnTo>
                      <a:pt x="179" y="101"/>
                    </a:lnTo>
                    <a:lnTo>
                      <a:pt x="180" y="101"/>
                    </a:lnTo>
                    <a:lnTo>
                      <a:pt x="180" y="102"/>
                    </a:lnTo>
                    <a:lnTo>
                      <a:pt x="180" y="101"/>
                    </a:lnTo>
                    <a:lnTo>
                      <a:pt x="180" y="102"/>
                    </a:lnTo>
                    <a:lnTo>
                      <a:pt x="180" y="102"/>
                    </a:lnTo>
                    <a:lnTo>
                      <a:pt x="180" y="103"/>
                    </a:lnTo>
                    <a:lnTo>
                      <a:pt x="180" y="104"/>
                    </a:lnTo>
                    <a:lnTo>
                      <a:pt x="180" y="105"/>
                    </a:lnTo>
                    <a:lnTo>
                      <a:pt x="181" y="105"/>
                    </a:lnTo>
                    <a:lnTo>
                      <a:pt x="181" y="105"/>
                    </a:lnTo>
                    <a:lnTo>
                      <a:pt x="181" y="105"/>
                    </a:lnTo>
                    <a:lnTo>
                      <a:pt x="181" y="105"/>
                    </a:lnTo>
                    <a:lnTo>
                      <a:pt x="181" y="106"/>
                    </a:lnTo>
                    <a:lnTo>
                      <a:pt x="181" y="105"/>
                    </a:lnTo>
                    <a:lnTo>
                      <a:pt x="181" y="106"/>
                    </a:lnTo>
                    <a:lnTo>
                      <a:pt x="181" y="106"/>
                    </a:lnTo>
                    <a:lnTo>
                      <a:pt x="181" y="107"/>
                    </a:lnTo>
                    <a:lnTo>
                      <a:pt x="181" y="107"/>
                    </a:lnTo>
                    <a:lnTo>
                      <a:pt x="181" y="107"/>
                    </a:lnTo>
                    <a:lnTo>
                      <a:pt x="181" y="108"/>
                    </a:lnTo>
                    <a:lnTo>
                      <a:pt x="181" y="107"/>
                    </a:lnTo>
                    <a:lnTo>
                      <a:pt x="181" y="108"/>
                    </a:lnTo>
                    <a:lnTo>
                      <a:pt x="181" y="108"/>
                    </a:lnTo>
                    <a:lnTo>
                      <a:pt x="182" y="109"/>
                    </a:lnTo>
                    <a:lnTo>
                      <a:pt x="183" y="110"/>
                    </a:lnTo>
                    <a:lnTo>
                      <a:pt x="183" y="109"/>
                    </a:lnTo>
                    <a:lnTo>
                      <a:pt x="183" y="110"/>
                    </a:lnTo>
                    <a:lnTo>
                      <a:pt x="183" y="110"/>
                    </a:lnTo>
                    <a:lnTo>
                      <a:pt x="183" y="111"/>
                    </a:lnTo>
                    <a:lnTo>
                      <a:pt x="184" y="111"/>
                    </a:lnTo>
                    <a:lnTo>
                      <a:pt x="184" y="111"/>
                    </a:lnTo>
                    <a:lnTo>
                      <a:pt x="185" y="111"/>
                    </a:lnTo>
                    <a:lnTo>
                      <a:pt x="186" y="111"/>
                    </a:lnTo>
                    <a:lnTo>
                      <a:pt x="187" y="111"/>
                    </a:lnTo>
                    <a:lnTo>
                      <a:pt x="187" y="111"/>
                    </a:lnTo>
                    <a:lnTo>
                      <a:pt x="187" y="111"/>
                    </a:lnTo>
                    <a:lnTo>
                      <a:pt x="187" y="111"/>
                    </a:lnTo>
                    <a:lnTo>
                      <a:pt x="187" y="112"/>
                    </a:lnTo>
                    <a:lnTo>
                      <a:pt x="188" y="112"/>
                    </a:lnTo>
                    <a:lnTo>
                      <a:pt x="188" y="113"/>
                    </a:lnTo>
                    <a:lnTo>
                      <a:pt x="188" y="112"/>
                    </a:lnTo>
                    <a:lnTo>
                      <a:pt x="188" y="113"/>
                    </a:lnTo>
                    <a:lnTo>
                      <a:pt x="188" y="112"/>
                    </a:lnTo>
                    <a:lnTo>
                      <a:pt x="189" y="113"/>
                    </a:lnTo>
                    <a:lnTo>
                      <a:pt x="188" y="113"/>
                    </a:lnTo>
                    <a:lnTo>
                      <a:pt x="189" y="113"/>
                    </a:lnTo>
                    <a:lnTo>
                      <a:pt x="189" y="113"/>
                    </a:lnTo>
                    <a:lnTo>
                      <a:pt x="190" y="114"/>
                    </a:lnTo>
                    <a:lnTo>
                      <a:pt x="190" y="114"/>
                    </a:lnTo>
                    <a:lnTo>
                      <a:pt x="191" y="114"/>
                    </a:lnTo>
                    <a:lnTo>
                      <a:pt x="191" y="115"/>
                    </a:lnTo>
                    <a:lnTo>
                      <a:pt x="190" y="115"/>
                    </a:lnTo>
                    <a:lnTo>
                      <a:pt x="190" y="116"/>
                    </a:lnTo>
                    <a:lnTo>
                      <a:pt x="190" y="117"/>
                    </a:lnTo>
                    <a:lnTo>
                      <a:pt x="191" y="117"/>
                    </a:lnTo>
                    <a:lnTo>
                      <a:pt x="192" y="117"/>
                    </a:lnTo>
                    <a:lnTo>
                      <a:pt x="192" y="118"/>
                    </a:lnTo>
                    <a:lnTo>
                      <a:pt x="192" y="119"/>
                    </a:lnTo>
                    <a:lnTo>
                      <a:pt x="193" y="119"/>
                    </a:lnTo>
                    <a:lnTo>
                      <a:pt x="193" y="120"/>
                    </a:lnTo>
                    <a:lnTo>
                      <a:pt x="193" y="120"/>
                    </a:lnTo>
                    <a:lnTo>
                      <a:pt x="193" y="120"/>
                    </a:lnTo>
                    <a:lnTo>
                      <a:pt x="193" y="120"/>
                    </a:lnTo>
                    <a:lnTo>
                      <a:pt x="194" y="120"/>
                    </a:lnTo>
                    <a:lnTo>
                      <a:pt x="194" y="120"/>
                    </a:lnTo>
                    <a:lnTo>
                      <a:pt x="193" y="120"/>
                    </a:lnTo>
                    <a:lnTo>
                      <a:pt x="194" y="120"/>
                    </a:lnTo>
                    <a:lnTo>
                      <a:pt x="194" y="121"/>
                    </a:lnTo>
                    <a:lnTo>
                      <a:pt x="194" y="122"/>
                    </a:lnTo>
                    <a:lnTo>
                      <a:pt x="194" y="121"/>
                    </a:lnTo>
                    <a:lnTo>
                      <a:pt x="195" y="122"/>
                    </a:lnTo>
                    <a:lnTo>
                      <a:pt x="195" y="123"/>
                    </a:lnTo>
                    <a:lnTo>
                      <a:pt x="195" y="123"/>
                    </a:lnTo>
                    <a:lnTo>
                      <a:pt x="194" y="123"/>
                    </a:lnTo>
                    <a:lnTo>
                      <a:pt x="194" y="124"/>
                    </a:lnTo>
                    <a:lnTo>
                      <a:pt x="194" y="125"/>
                    </a:lnTo>
                    <a:lnTo>
                      <a:pt x="193" y="125"/>
                    </a:lnTo>
                    <a:lnTo>
                      <a:pt x="194" y="126"/>
                    </a:lnTo>
                    <a:lnTo>
                      <a:pt x="194" y="126"/>
                    </a:lnTo>
                    <a:lnTo>
                      <a:pt x="195" y="126"/>
                    </a:lnTo>
                    <a:lnTo>
                      <a:pt x="195" y="127"/>
                    </a:lnTo>
                    <a:lnTo>
                      <a:pt x="196" y="127"/>
                    </a:lnTo>
                    <a:lnTo>
                      <a:pt x="196" y="128"/>
                    </a:lnTo>
                    <a:lnTo>
                      <a:pt x="196" y="127"/>
                    </a:lnTo>
                    <a:lnTo>
                      <a:pt x="196" y="128"/>
                    </a:lnTo>
                    <a:lnTo>
                      <a:pt x="196" y="128"/>
                    </a:lnTo>
                    <a:lnTo>
                      <a:pt x="196" y="128"/>
                    </a:lnTo>
                    <a:lnTo>
                      <a:pt x="196" y="128"/>
                    </a:lnTo>
                    <a:lnTo>
                      <a:pt x="196" y="129"/>
                    </a:lnTo>
                    <a:lnTo>
                      <a:pt x="196" y="129"/>
                    </a:lnTo>
                    <a:lnTo>
                      <a:pt x="196" y="129"/>
                    </a:lnTo>
                    <a:lnTo>
                      <a:pt x="196" y="130"/>
                    </a:lnTo>
                    <a:lnTo>
                      <a:pt x="196" y="131"/>
                    </a:lnTo>
                    <a:lnTo>
                      <a:pt x="198" y="131"/>
                    </a:lnTo>
                    <a:lnTo>
                      <a:pt x="198" y="132"/>
                    </a:lnTo>
                    <a:lnTo>
                      <a:pt x="199" y="132"/>
                    </a:lnTo>
                    <a:lnTo>
                      <a:pt x="199" y="132"/>
                    </a:lnTo>
                    <a:lnTo>
                      <a:pt x="199" y="132"/>
                    </a:lnTo>
                    <a:lnTo>
                      <a:pt x="200" y="132"/>
                    </a:lnTo>
                    <a:lnTo>
                      <a:pt x="201" y="131"/>
                    </a:lnTo>
                    <a:lnTo>
                      <a:pt x="202" y="132"/>
                    </a:lnTo>
                    <a:lnTo>
                      <a:pt x="202" y="132"/>
                    </a:lnTo>
                    <a:lnTo>
                      <a:pt x="203" y="132"/>
                    </a:lnTo>
                    <a:lnTo>
                      <a:pt x="204" y="133"/>
                    </a:lnTo>
                    <a:lnTo>
                      <a:pt x="205" y="133"/>
                    </a:lnTo>
                    <a:lnTo>
                      <a:pt x="205" y="133"/>
                    </a:lnTo>
                    <a:lnTo>
                      <a:pt x="206" y="134"/>
                    </a:lnTo>
                    <a:lnTo>
                      <a:pt x="206" y="135"/>
                    </a:lnTo>
                    <a:lnTo>
                      <a:pt x="207" y="135"/>
                    </a:lnTo>
                    <a:lnTo>
                      <a:pt x="208" y="134"/>
                    </a:lnTo>
                    <a:lnTo>
                      <a:pt x="208" y="134"/>
                    </a:lnTo>
                    <a:lnTo>
                      <a:pt x="208" y="135"/>
                    </a:lnTo>
                    <a:lnTo>
                      <a:pt x="208" y="135"/>
                    </a:lnTo>
                    <a:lnTo>
                      <a:pt x="208" y="135"/>
                    </a:lnTo>
                    <a:lnTo>
                      <a:pt x="208" y="136"/>
                    </a:lnTo>
                    <a:lnTo>
                      <a:pt x="208" y="137"/>
                    </a:lnTo>
                    <a:lnTo>
                      <a:pt x="207" y="137"/>
                    </a:lnTo>
                    <a:lnTo>
                      <a:pt x="206" y="138"/>
                    </a:lnTo>
                    <a:lnTo>
                      <a:pt x="205" y="138"/>
                    </a:lnTo>
                    <a:lnTo>
                      <a:pt x="205" y="138"/>
                    </a:lnTo>
                    <a:lnTo>
                      <a:pt x="205" y="138"/>
                    </a:lnTo>
                    <a:lnTo>
                      <a:pt x="205" y="138"/>
                    </a:lnTo>
                    <a:lnTo>
                      <a:pt x="205" y="137"/>
                    </a:lnTo>
                    <a:lnTo>
                      <a:pt x="205" y="137"/>
                    </a:lnTo>
                    <a:lnTo>
                      <a:pt x="205" y="138"/>
                    </a:lnTo>
                    <a:lnTo>
                      <a:pt x="205" y="138"/>
                    </a:lnTo>
                    <a:lnTo>
                      <a:pt x="204" y="138"/>
                    </a:lnTo>
                    <a:lnTo>
                      <a:pt x="205" y="138"/>
                    </a:lnTo>
                    <a:lnTo>
                      <a:pt x="204" y="138"/>
                    </a:lnTo>
                    <a:lnTo>
                      <a:pt x="203" y="139"/>
                    </a:lnTo>
                    <a:lnTo>
                      <a:pt x="203" y="140"/>
                    </a:lnTo>
                    <a:lnTo>
                      <a:pt x="204" y="140"/>
                    </a:lnTo>
                    <a:lnTo>
                      <a:pt x="205" y="140"/>
                    </a:lnTo>
                    <a:lnTo>
                      <a:pt x="205" y="140"/>
                    </a:lnTo>
                    <a:lnTo>
                      <a:pt x="205" y="140"/>
                    </a:lnTo>
                    <a:lnTo>
                      <a:pt x="205" y="141"/>
                    </a:lnTo>
                    <a:lnTo>
                      <a:pt x="205" y="142"/>
                    </a:lnTo>
                    <a:lnTo>
                      <a:pt x="204" y="143"/>
                    </a:lnTo>
                    <a:lnTo>
                      <a:pt x="203" y="143"/>
                    </a:lnTo>
                    <a:lnTo>
                      <a:pt x="203" y="143"/>
                    </a:lnTo>
                    <a:lnTo>
                      <a:pt x="202" y="143"/>
                    </a:lnTo>
                    <a:lnTo>
                      <a:pt x="202" y="143"/>
                    </a:lnTo>
                    <a:lnTo>
                      <a:pt x="201" y="143"/>
                    </a:lnTo>
                    <a:lnTo>
                      <a:pt x="200" y="143"/>
                    </a:lnTo>
                    <a:lnTo>
                      <a:pt x="199" y="143"/>
                    </a:lnTo>
                    <a:lnTo>
                      <a:pt x="200" y="143"/>
                    </a:lnTo>
                    <a:lnTo>
                      <a:pt x="201" y="143"/>
                    </a:lnTo>
                    <a:lnTo>
                      <a:pt x="201" y="144"/>
                    </a:lnTo>
                    <a:lnTo>
                      <a:pt x="200" y="144"/>
                    </a:lnTo>
                    <a:lnTo>
                      <a:pt x="200" y="144"/>
                    </a:lnTo>
                    <a:lnTo>
                      <a:pt x="200" y="145"/>
                    </a:lnTo>
                    <a:lnTo>
                      <a:pt x="201" y="145"/>
                    </a:lnTo>
                    <a:lnTo>
                      <a:pt x="202" y="145"/>
                    </a:lnTo>
                    <a:lnTo>
                      <a:pt x="202" y="146"/>
                    </a:lnTo>
                    <a:lnTo>
                      <a:pt x="202" y="147"/>
                    </a:lnTo>
                    <a:lnTo>
                      <a:pt x="201" y="147"/>
                    </a:lnTo>
                    <a:lnTo>
                      <a:pt x="201" y="148"/>
                    </a:lnTo>
                    <a:lnTo>
                      <a:pt x="200" y="149"/>
                    </a:lnTo>
                    <a:lnTo>
                      <a:pt x="199" y="149"/>
                    </a:lnTo>
                    <a:lnTo>
                      <a:pt x="199" y="150"/>
                    </a:lnTo>
                    <a:lnTo>
                      <a:pt x="199" y="150"/>
                    </a:lnTo>
                    <a:lnTo>
                      <a:pt x="199" y="150"/>
                    </a:lnTo>
                    <a:lnTo>
                      <a:pt x="199" y="150"/>
                    </a:lnTo>
                    <a:lnTo>
                      <a:pt x="199" y="150"/>
                    </a:lnTo>
                    <a:lnTo>
                      <a:pt x="198" y="150"/>
                    </a:lnTo>
                    <a:lnTo>
                      <a:pt x="198" y="150"/>
                    </a:lnTo>
                    <a:lnTo>
                      <a:pt x="198" y="150"/>
                    </a:lnTo>
                    <a:lnTo>
                      <a:pt x="198" y="151"/>
                    </a:lnTo>
                    <a:lnTo>
                      <a:pt x="199" y="151"/>
                    </a:lnTo>
                    <a:lnTo>
                      <a:pt x="199" y="152"/>
                    </a:lnTo>
                    <a:lnTo>
                      <a:pt x="199" y="153"/>
                    </a:lnTo>
                    <a:lnTo>
                      <a:pt x="199" y="154"/>
                    </a:lnTo>
                    <a:lnTo>
                      <a:pt x="199" y="155"/>
                    </a:lnTo>
                    <a:lnTo>
                      <a:pt x="199" y="155"/>
                    </a:lnTo>
                    <a:lnTo>
                      <a:pt x="199" y="156"/>
                    </a:lnTo>
                    <a:lnTo>
                      <a:pt x="199" y="156"/>
                    </a:lnTo>
                    <a:lnTo>
                      <a:pt x="199" y="158"/>
                    </a:lnTo>
                    <a:lnTo>
                      <a:pt x="199" y="159"/>
                    </a:lnTo>
                    <a:lnTo>
                      <a:pt x="198" y="159"/>
                    </a:lnTo>
                    <a:lnTo>
                      <a:pt x="198" y="158"/>
                    </a:lnTo>
                    <a:lnTo>
                      <a:pt x="197" y="158"/>
                    </a:lnTo>
                    <a:lnTo>
                      <a:pt x="197" y="159"/>
                    </a:lnTo>
                    <a:lnTo>
                      <a:pt x="196" y="159"/>
                    </a:lnTo>
                    <a:lnTo>
                      <a:pt x="196" y="159"/>
                    </a:lnTo>
                    <a:lnTo>
                      <a:pt x="196" y="161"/>
                    </a:lnTo>
                    <a:lnTo>
                      <a:pt x="197" y="161"/>
                    </a:lnTo>
                    <a:lnTo>
                      <a:pt x="197" y="160"/>
                    </a:lnTo>
                    <a:lnTo>
                      <a:pt x="198" y="160"/>
                    </a:lnTo>
                    <a:lnTo>
                      <a:pt x="199" y="160"/>
                    </a:lnTo>
                    <a:lnTo>
                      <a:pt x="199" y="161"/>
                    </a:lnTo>
                    <a:lnTo>
                      <a:pt x="199" y="162"/>
                    </a:lnTo>
                    <a:lnTo>
                      <a:pt x="198" y="162"/>
                    </a:lnTo>
                    <a:lnTo>
                      <a:pt x="198" y="163"/>
                    </a:lnTo>
                    <a:lnTo>
                      <a:pt x="197" y="165"/>
                    </a:lnTo>
                    <a:lnTo>
                      <a:pt x="197" y="165"/>
                    </a:lnTo>
                    <a:lnTo>
                      <a:pt x="197" y="165"/>
                    </a:lnTo>
                    <a:lnTo>
                      <a:pt x="196" y="165"/>
                    </a:lnTo>
                    <a:lnTo>
                      <a:pt x="196" y="166"/>
                    </a:lnTo>
                    <a:lnTo>
                      <a:pt x="196" y="167"/>
                    </a:lnTo>
                    <a:lnTo>
                      <a:pt x="196" y="168"/>
                    </a:lnTo>
                    <a:lnTo>
                      <a:pt x="196" y="168"/>
                    </a:lnTo>
                    <a:lnTo>
                      <a:pt x="195" y="168"/>
                    </a:lnTo>
                    <a:lnTo>
                      <a:pt x="195" y="169"/>
                    </a:lnTo>
                    <a:lnTo>
                      <a:pt x="196" y="169"/>
                    </a:lnTo>
                    <a:lnTo>
                      <a:pt x="195" y="169"/>
                    </a:lnTo>
                    <a:lnTo>
                      <a:pt x="196" y="169"/>
                    </a:lnTo>
                    <a:lnTo>
                      <a:pt x="195" y="169"/>
                    </a:lnTo>
                    <a:lnTo>
                      <a:pt x="195" y="170"/>
                    </a:lnTo>
                    <a:lnTo>
                      <a:pt x="196" y="170"/>
                    </a:lnTo>
                    <a:lnTo>
                      <a:pt x="196" y="171"/>
                    </a:lnTo>
                    <a:lnTo>
                      <a:pt x="196" y="171"/>
                    </a:lnTo>
                    <a:lnTo>
                      <a:pt x="196" y="171"/>
                    </a:lnTo>
                    <a:lnTo>
                      <a:pt x="197" y="171"/>
                    </a:lnTo>
                    <a:lnTo>
                      <a:pt x="196" y="172"/>
                    </a:lnTo>
                    <a:lnTo>
                      <a:pt x="197" y="172"/>
                    </a:lnTo>
                    <a:lnTo>
                      <a:pt x="196" y="173"/>
                    </a:lnTo>
                    <a:lnTo>
                      <a:pt x="196" y="173"/>
                    </a:lnTo>
                    <a:lnTo>
                      <a:pt x="196" y="173"/>
                    </a:lnTo>
                    <a:lnTo>
                      <a:pt x="196" y="173"/>
                    </a:lnTo>
                    <a:lnTo>
                      <a:pt x="196" y="174"/>
                    </a:lnTo>
                    <a:lnTo>
                      <a:pt x="197" y="174"/>
                    </a:lnTo>
                    <a:lnTo>
                      <a:pt x="197" y="175"/>
                    </a:lnTo>
                    <a:lnTo>
                      <a:pt x="196" y="175"/>
                    </a:lnTo>
                    <a:lnTo>
                      <a:pt x="196" y="175"/>
                    </a:lnTo>
                    <a:lnTo>
                      <a:pt x="196" y="176"/>
                    </a:lnTo>
                    <a:lnTo>
                      <a:pt x="196" y="177"/>
                    </a:lnTo>
                    <a:lnTo>
                      <a:pt x="196" y="178"/>
                    </a:lnTo>
                    <a:lnTo>
                      <a:pt x="196" y="177"/>
                    </a:lnTo>
                    <a:lnTo>
                      <a:pt x="196" y="178"/>
                    </a:lnTo>
                    <a:lnTo>
                      <a:pt x="195" y="178"/>
                    </a:lnTo>
                    <a:lnTo>
                      <a:pt x="194" y="179"/>
                    </a:lnTo>
                    <a:lnTo>
                      <a:pt x="193" y="180"/>
                    </a:lnTo>
                    <a:lnTo>
                      <a:pt x="193" y="181"/>
                    </a:lnTo>
                    <a:lnTo>
                      <a:pt x="193" y="181"/>
                    </a:lnTo>
                    <a:lnTo>
                      <a:pt x="193" y="181"/>
                    </a:lnTo>
                    <a:lnTo>
                      <a:pt x="193" y="181"/>
                    </a:lnTo>
                    <a:lnTo>
                      <a:pt x="193" y="181"/>
                    </a:lnTo>
                    <a:lnTo>
                      <a:pt x="192" y="181"/>
                    </a:lnTo>
                    <a:lnTo>
                      <a:pt x="192" y="182"/>
                    </a:lnTo>
                    <a:lnTo>
                      <a:pt x="193" y="182"/>
                    </a:lnTo>
                    <a:lnTo>
                      <a:pt x="193" y="183"/>
                    </a:lnTo>
                    <a:lnTo>
                      <a:pt x="193" y="184"/>
                    </a:lnTo>
                    <a:lnTo>
                      <a:pt x="193" y="184"/>
                    </a:lnTo>
                    <a:lnTo>
                      <a:pt x="193" y="185"/>
                    </a:lnTo>
                    <a:lnTo>
                      <a:pt x="193" y="187"/>
                    </a:lnTo>
                    <a:lnTo>
                      <a:pt x="193" y="188"/>
                    </a:lnTo>
                    <a:lnTo>
                      <a:pt x="192" y="188"/>
                    </a:lnTo>
                    <a:lnTo>
                      <a:pt x="191" y="188"/>
                    </a:lnTo>
                    <a:lnTo>
                      <a:pt x="191" y="189"/>
                    </a:lnTo>
                    <a:lnTo>
                      <a:pt x="190" y="189"/>
                    </a:lnTo>
                    <a:lnTo>
                      <a:pt x="190" y="189"/>
                    </a:lnTo>
                    <a:lnTo>
                      <a:pt x="190" y="189"/>
                    </a:lnTo>
                    <a:lnTo>
                      <a:pt x="191" y="190"/>
                    </a:lnTo>
                    <a:lnTo>
                      <a:pt x="192" y="190"/>
                    </a:lnTo>
                    <a:lnTo>
                      <a:pt x="193" y="189"/>
                    </a:lnTo>
                    <a:lnTo>
                      <a:pt x="193" y="189"/>
                    </a:lnTo>
                    <a:lnTo>
                      <a:pt x="193" y="190"/>
                    </a:lnTo>
                    <a:lnTo>
                      <a:pt x="193" y="190"/>
                    </a:lnTo>
                    <a:lnTo>
                      <a:pt x="193" y="192"/>
                    </a:lnTo>
                    <a:lnTo>
                      <a:pt x="193" y="193"/>
                    </a:lnTo>
                    <a:lnTo>
                      <a:pt x="193" y="193"/>
                    </a:lnTo>
                    <a:lnTo>
                      <a:pt x="193" y="194"/>
                    </a:lnTo>
                    <a:lnTo>
                      <a:pt x="193" y="196"/>
                    </a:lnTo>
                    <a:lnTo>
                      <a:pt x="193" y="196"/>
                    </a:lnTo>
                    <a:lnTo>
                      <a:pt x="193" y="196"/>
                    </a:lnTo>
                    <a:lnTo>
                      <a:pt x="193" y="197"/>
                    </a:lnTo>
                    <a:lnTo>
                      <a:pt x="193" y="199"/>
                    </a:lnTo>
                    <a:lnTo>
                      <a:pt x="193" y="199"/>
                    </a:lnTo>
                    <a:lnTo>
                      <a:pt x="193" y="200"/>
                    </a:lnTo>
                    <a:lnTo>
                      <a:pt x="193" y="201"/>
                    </a:lnTo>
                    <a:lnTo>
                      <a:pt x="193" y="202"/>
                    </a:lnTo>
                    <a:lnTo>
                      <a:pt x="193" y="203"/>
                    </a:lnTo>
                    <a:lnTo>
                      <a:pt x="193" y="203"/>
                    </a:lnTo>
                    <a:lnTo>
                      <a:pt x="192" y="202"/>
                    </a:lnTo>
                    <a:lnTo>
                      <a:pt x="190" y="203"/>
                    </a:lnTo>
                    <a:lnTo>
                      <a:pt x="190" y="203"/>
                    </a:lnTo>
                    <a:lnTo>
                      <a:pt x="190" y="204"/>
                    </a:lnTo>
                    <a:lnTo>
                      <a:pt x="189" y="203"/>
                    </a:lnTo>
                    <a:lnTo>
                      <a:pt x="189" y="204"/>
                    </a:lnTo>
                    <a:lnTo>
                      <a:pt x="188" y="204"/>
                    </a:lnTo>
                    <a:lnTo>
                      <a:pt x="188" y="203"/>
                    </a:lnTo>
                    <a:lnTo>
                      <a:pt x="188" y="203"/>
                    </a:lnTo>
                    <a:lnTo>
                      <a:pt x="187" y="204"/>
                    </a:lnTo>
                    <a:lnTo>
                      <a:pt x="187" y="203"/>
                    </a:lnTo>
                    <a:lnTo>
                      <a:pt x="187" y="204"/>
                    </a:lnTo>
                    <a:lnTo>
                      <a:pt x="187" y="204"/>
                    </a:lnTo>
                    <a:lnTo>
                      <a:pt x="187" y="203"/>
                    </a:lnTo>
                    <a:lnTo>
                      <a:pt x="187" y="204"/>
                    </a:lnTo>
                    <a:lnTo>
                      <a:pt x="187" y="203"/>
                    </a:lnTo>
                    <a:lnTo>
                      <a:pt x="186" y="203"/>
                    </a:lnTo>
                    <a:lnTo>
                      <a:pt x="185" y="203"/>
                    </a:lnTo>
                    <a:lnTo>
                      <a:pt x="184" y="202"/>
                    </a:lnTo>
                    <a:lnTo>
                      <a:pt x="184" y="202"/>
                    </a:lnTo>
                    <a:lnTo>
                      <a:pt x="184" y="203"/>
                    </a:lnTo>
                    <a:lnTo>
                      <a:pt x="184" y="203"/>
                    </a:lnTo>
                    <a:lnTo>
                      <a:pt x="183" y="203"/>
                    </a:lnTo>
                    <a:lnTo>
                      <a:pt x="183" y="202"/>
                    </a:lnTo>
                    <a:lnTo>
                      <a:pt x="183" y="203"/>
                    </a:lnTo>
                    <a:lnTo>
                      <a:pt x="182" y="203"/>
                    </a:lnTo>
                    <a:lnTo>
                      <a:pt x="181" y="203"/>
                    </a:lnTo>
                    <a:lnTo>
                      <a:pt x="181" y="202"/>
                    </a:lnTo>
                    <a:lnTo>
                      <a:pt x="182" y="202"/>
                    </a:lnTo>
                    <a:lnTo>
                      <a:pt x="181" y="202"/>
                    </a:lnTo>
                    <a:lnTo>
                      <a:pt x="181" y="202"/>
                    </a:lnTo>
                    <a:lnTo>
                      <a:pt x="180" y="202"/>
                    </a:lnTo>
                    <a:lnTo>
                      <a:pt x="180" y="202"/>
                    </a:lnTo>
                    <a:lnTo>
                      <a:pt x="179" y="202"/>
                    </a:lnTo>
                    <a:lnTo>
                      <a:pt x="179" y="202"/>
                    </a:lnTo>
                    <a:lnTo>
                      <a:pt x="178" y="202"/>
                    </a:lnTo>
                    <a:lnTo>
                      <a:pt x="178" y="201"/>
                    </a:lnTo>
                    <a:lnTo>
                      <a:pt x="178" y="202"/>
                    </a:lnTo>
                    <a:lnTo>
                      <a:pt x="178" y="201"/>
                    </a:lnTo>
                    <a:lnTo>
                      <a:pt x="178" y="202"/>
                    </a:lnTo>
                    <a:lnTo>
                      <a:pt x="177" y="202"/>
                    </a:lnTo>
                    <a:lnTo>
                      <a:pt x="177" y="202"/>
                    </a:lnTo>
                    <a:lnTo>
                      <a:pt x="177" y="201"/>
                    </a:lnTo>
                    <a:lnTo>
                      <a:pt x="176" y="202"/>
                    </a:lnTo>
                    <a:lnTo>
                      <a:pt x="175" y="201"/>
                    </a:lnTo>
                    <a:lnTo>
                      <a:pt x="175" y="201"/>
                    </a:lnTo>
                    <a:lnTo>
                      <a:pt x="175" y="200"/>
                    </a:lnTo>
                    <a:lnTo>
                      <a:pt x="174" y="199"/>
                    </a:lnTo>
                    <a:lnTo>
                      <a:pt x="174" y="200"/>
                    </a:lnTo>
                    <a:lnTo>
                      <a:pt x="174" y="201"/>
                    </a:lnTo>
                    <a:lnTo>
                      <a:pt x="173" y="200"/>
                    </a:lnTo>
                    <a:lnTo>
                      <a:pt x="173" y="201"/>
                    </a:lnTo>
                    <a:lnTo>
                      <a:pt x="173" y="200"/>
                    </a:lnTo>
                    <a:lnTo>
                      <a:pt x="172" y="200"/>
                    </a:lnTo>
                    <a:lnTo>
                      <a:pt x="172" y="200"/>
                    </a:lnTo>
                    <a:lnTo>
                      <a:pt x="172" y="201"/>
                    </a:lnTo>
                    <a:lnTo>
                      <a:pt x="172" y="201"/>
                    </a:lnTo>
                    <a:lnTo>
                      <a:pt x="172" y="201"/>
                    </a:lnTo>
                    <a:lnTo>
                      <a:pt x="172" y="201"/>
                    </a:lnTo>
                    <a:lnTo>
                      <a:pt x="172" y="202"/>
                    </a:lnTo>
                    <a:lnTo>
                      <a:pt x="172" y="202"/>
                    </a:lnTo>
                    <a:lnTo>
                      <a:pt x="172" y="202"/>
                    </a:lnTo>
                    <a:lnTo>
                      <a:pt x="172" y="202"/>
                    </a:lnTo>
                    <a:lnTo>
                      <a:pt x="172" y="203"/>
                    </a:lnTo>
                    <a:lnTo>
                      <a:pt x="171" y="203"/>
                    </a:lnTo>
                    <a:lnTo>
                      <a:pt x="171" y="202"/>
                    </a:lnTo>
                    <a:lnTo>
                      <a:pt x="170" y="202"/>
                    </a:lnTo>
                    <a:lnTo>
                      <a:pt x="169" y="202"/>
                    </a:lnTo>
                    <a:lnTo>
                      <a:pt x="169" y="203"/>
                    </a:lnTo>
                    <a:lnTo>
                      <a:pt x="170" y="203"/>
                    </a:lnTo>
                    <a:lnTo>
                      <a:pt x="169" y="203"/>
                    </a:lnTo>
                    <a:lnTo>
                      <a:pt x="170" y="204"/>
                    </a:lnTo>
                    <a:lnTo>
                      <a:pt x="170" y="204"/>
                    </a:lnTo>
                    <a:lnTo>
                      <a:pt x="169" y="204"/>
                    </a:lnTo>
                    <a:lnTo>
                      <a:pt x="169" y="205"/>
                    </a:lnTo>
                    <a:lnTo>
                      <a:pt x="169" y="205"/>
                    </a:lnTo>
                    <a:lnTo>
                      <a:pt x="169" y="205"/>
                    </a:lnTo>
                    <a:lnTo>
                      <a:pt x="169" y="205"/>
                    </a:lnTo>
                    <a:lnTo>
                      <a:pt x="169" y="205"/>
                    </a:lnTo>
                    <a:lnTo>
                      <a:pt x="169" y="205"/>
                    </a:lnTo>
                    <a:lnTo>
                      <a:pt x="169" y="206"/>
                    </a:lnTo>
                    <a:lnTo>
                      <a:pt x="169" y="207"/>
                    </a:lnTo>
                    <a:lnTo>
                      <a:pt x="169" y="208"/>
                    </a:lnTo>
                    <a:lnTo>
                      <a:pt x="169" y="208"/>
                    </a:lnTo>
                    <a:lnTo>
                      <a:pt x="169" y="209"/>
                    </a:lnTo>
                    <a:lnTo>
                      <a:pt x="169" y="210"/>
                    </a:lnTo>
                    <a:lnTo>
                      <a:pt x="170" y="210"/>
                    </a:lnTo>
                    <a:lnTo>
                      <a:pt x="170" y="211"/>
                    </a:lnTo>
                    <a:lnTo>
                      <a:pt x="170" y="211"/>
                    </a:lnTo>
                    <a:lnTo>
                      <a:pt x="171" y="211"/>
                    </a:lnTo>
                    <a:lnTo>
                      <a:pt x="170" y="211"/>
                    </a:lnTo>
                    <a:lnTo>
                      <a:pt x="171" y="211"/>
                    </a:lnTo>
                    <a:lnTo>
                      <a:pt x="171" y="211"/>
                    </a:lnTo>
                    <a:lnTo>
                      <a:pt x="171" y="211"/>
                    </a:lnTo>
                    <a:lnTo>
                      <a:pt x="172" y="211"/>
                    </a:lnTo>
                    <a:lnTo>
                      <a:pt x="172" y="212"/>
                    </a:lnTo>
                    <a:lnTo>
                      <a:pt x="172" y="213"/>
                    </a:lnTo>
                    <a:lnTo>
                      <a:pt x="172" y="213"/>
                    </a:lnTo>
                    <a:lnTo>
                      <a:pt x="172" y="214"/>
                    </a:lnTo>
                    <a:lnTo>
                      <a:pt x="172" y="213"/>
                    </a:lnTo>
                    <a:lnTo>
                      <a:pt x="172" y="214"/>
                    </a:lnTo>
                    <a:lnTo>
                      <a:pt x="172" y="214"/>
                    </a:lnTo>
                    <a:lnTo>
                      <a:pt x="172" y="215"/>
                    </a:lnTo>
                    <a:lnTo>
                      <a:pt x="172" y="216"/>
                    </a:lnTo>
                    <a:lnTo>
                      <a:pt x="172" y="215"/>
                    </a:lnTo>
                    <a:lnTo>
                      <a:pt x="172" y="216"/>
                    </a:lnTo>
                    <a:lnTo>
                      <a:pt x="172" y="217"/>
                    </a:lnTo>
                    <a:lnTo>
                      <a:pt x="172" y="217"/>
                    </a:lnTo>
                    <a:lnTo>
                      <a:pt x="172" y="217"/>
                    </a:lnTo>
                    <a:lnTo>
                      <a:pt x="172" y="217"/>
                    </a:lnTo>
                    <a:lnTo>
                      <a:pt x="172" y="218"/>
                    </a:lnTo>
                    <a:lnTo>
                      <a:pt x="172" y="219"/>
                    </a:lnTo>
                    <a:lnTo>
                      <a:pt x="172" y="219"/>
                    </a:lnTo>
                    <a:lnTo>
                      <a:pt x="172" y="219"/>
                    </a:lnTo>
                    <a:lnTo>
                      <a:pt x="172" y="219"/>
                    </a:lnTo>
                    <a:lnTo>
                      <a:pt x="172" y="220"/>
                    </a:lnTo>
                    <a:lnTo>
                      <a:pt x="172" y="220"/>
                    </a:lnTo>
                    <a:lnTo>
                      <a:pt x="172" y="221"/>
                    </a:lnTo>
                    <a:lnTo>
                      <a:pt x="172" y="222"/>
                    </a:lnTo>
                    <a:lnTo>
                      <a:pt x="172" y="223"/>
                    </a:lnTo>
                    <a:lnTo>
                      <a:pt x="172" y="223"/>
                    </a:lnTo>
                    <a:lnTo>
                      <a:pt x="172" y="223"/>
                    </a:lnTo>
                    <a:lnTo>
                      <a:pt x="172" y="223"/>
                    </a:lnTo>
                    <a:lnTo>
                      <a:pt x="172" y="223"/>
                    </a:lnTo>
                    <a:lnTo>
                      <a:pt x="172" y="224"/>
                    </a:lnTo>
                    <a:lnTo>
                      <a:pt x="171" y="224"/>
                    </a:lnTo>
                    <a:lnTo>
                      <a:pt x="170" y="224"/>
                    </a:lnTo>
                    <a:lnTo>
                      <a:pt x="169" y="224"/>
                    </a:lnTo>
                    <a:lnTo>
                      <a:pt x="169" y="223"/>
                    </a:lnTo>
                    <a:lnTo>
                      <a:pt x="169" y="224"/>
                    </a:lnTo>
                    <a:lnTo>
                      <a:pt x="168" y="224"/>
                    </a:lnTo>
                    <a:lnTo>
                      <a:pt x="167" y="224"/>
                    </a:lnTo>
                    <a:lnTo>
                      <a:pt x="166" y="225"/>
                    </a:lnTo>
                    <a:lnTo>
                      <a:pt x="166" y="225"/>
                    </a:lnTo>
                    <a:lnTo>
                      <a:pt x="166" y="224"/>
                    </a:lnTo>
                    <a:lnTo>
                      <a:pt x="166" y="223"/>
                    </a:lnTo>
                    <a:lnTo>
                      <a:pt x="166" y="224"/>
                    </a:lnTo>
                    <a:lnTo>
                      <a:pt x="166" y="223"/>
                    </a:lnTo>
                    <a:lnTo>
                      <a:pt x="165" y="223"/>
                    </a:lnTo>
                    <a:lnTo>
                      <a:pt x="165" y="223"/>
                    </a:lnTo>
                    <a:lnTo>
                      <a:pt x="165" y="222"/>
                    </a:lnTo>
                    <a:lnTo>
                      <a:pt x="164" y="222"/>
                    </a:lnTo>
                    <a:lnTo>
                      <a:pt x="164" y="221"/>
                    </a:lnTo>
                    <a:lnTo>
                      <a:pt x="164" y="220"/>
                    </a:lnTo>
                    <a:lnTo>
                      <a:pt x="164" y="220"/>
                    </a:lnTo>
                    <a:lnTo>
                      <a:pt x="164" y="219"/>
                    </a:lnTo>
                    <a:lnTo>
                      <a:pt x="164" y="219"/>
                    </a:lnTo>
                    <a:lnTo>
                      <a:pt x="164" y="218"/>
                    </a:lnTo>
                    <a:lnTo>
                      <a:pt x="163" y="218"/>
                    </a:lnTo>
                    <a:lnTo>
                      <a:pt x="163" y="217"/>
                    </a:lnTo>
                    <a:lnTo>
                      <a:pt x="163" y="217"/>
                    </a:lnTo>
                    <a:lnTo>
                      <a:pt x="162" y="217"/>
                    </a:lnTo>
                    <a:lnTo>
                      <a:pt x="162" y="216"/>
                    </a:lnTo>
                    <a:lnTo>
                      <a:pt x="163" y="216"/>
                    </a:lnTo>
                    <a:lnTo>
                      <a:pt x="163" y="215"/>
                    </a:lnTo>
                    <a:lnTo>
                      <a:pt x="162" y="215"/>
                    </a:lnTo>
                    <a:lnTo>
                      <a:pt x="163" y="215"/>
                    </a:lnTo>
                    <a:lnTo>
                      <a:pt x="163" y="214"/>
                    </a:lnTo>
                    <a:lnTo>
                      <a:pt x="163" y="214"/>
                    </a:lnTo>
                    <a:lnTo>
                      <a:pt x="161" y="214"/>
                    </a:lnTo>
                    <a:lnTo>
                      <a:pt x="160" y="214"/>
                    </a:lnTo>
                    <a:lnTo>
                      <a:pt x="155" y="215"/>
                    </a:lnTo>
                    <a:lnTo>
                      <a:pt x="154" y="215"/>
                    </a:lnTo>
                    <a:lnTo>
                      <a:pt x="153" y="215"/>
                    </a:lnTo>
                    <a:lnTo>
                      <a:pt x="152" y="215"/>
                    </a:lnTo>
                    <a:lnTo>
                      <a:pt x="151" y="215"/>
                    </a:lnTo>
                    <a:lnTo>
                      <a:pt x="150" y="215"/>
                    </a:lnTo>
                    <a:lnTo>
                      <a:pt x="149" y="215"/>
                    </a:lnTo>
                    <a:lnTo>
                      <a:pt x="149" y="216"/>
                    </a:lnTo>
                    <a:lnTo>
                      <a:pt x="149" y="215"/>
                    </a:lnTo>
                    <a:lnTo>
                      <a:pt x="149" y="216"/>
                    </a:lnTo>
                    <a:lnTo>
                      <a:pt x="149" y="216"/>
                    </a:lnTo>
                    <a:lnTo>
                      <a:pt x="148" y="216"/>
                    </a:lnTo>
                    <a:lnTo>
                      <a:pt x="148" y="216"/>
                    </a:lnTo>
                    <a:lnTo>
                      <a:pt x="147" y="216"/>
                    </a:lnTo>
                    <a:lnTo>
                      <a:pt x="146" y="216"/>
                    </a:lnTo>
                    <a:lnTo>
                      <a:pt x="144" y="216"/>
                    </a:lnTo>
                    <a:lnTo>
                      <a:pt x="144" y="216"/>
                    </a:lnTo>
                    <a:lnTo>
                      <a:pt x="143" y="216"/>
                    </a:lnTo>
                    <a:lnTo>
                      <a:pt x="142" y="216"/>
                    </a:lnTo>
                    <a:lnTo>
                      <a:pt x="141" y="216"/>
                    </a:lnTo>
                    <a:lnTo>
                      <a:pt x="139" y="217"/>
                    </a:lnTo>
                    <a:lnTo>
                      <a:pt x="136" y="217"/>
                    </a:lnTo>
                    <a:lnTo>
                      <a:pt x="136" y="217"/>
                    </a:lnTo>
                    <a:lnTo>
                      <a:pt x="133" y="217"/>
                    </a:lnTo>
                    <a:lnTo>
                      <a:pt x="133" y="217"/>
                    </a:lnTo>
                    <a:lnTo>
                      <a:pt x="133" y="217"/>
                    </a:lnTo>
                    <a:lnTo>
                      <a:pt x="130" y="217"/>
                    </a:lnTo>
                    <a:lnTo>
                      <a:pt x="130" y="217"/>
                    </a:lnTo>
                    <a:lnTo>
                      <a:pt x="129" y="217"/>
                    </a:lnTo>
                    <a:lnTo>
                      <a:pt x="128" y="217"/>
                    </a:lnTo>
                    <a:lnTo>
                      <a:pt x="127" y="217"/>
                    </a:lnTo>
                    <a:lnTo>
                      <a:pt x="127" y="217"/>
                    </a:lnTo>
                    <a:lnTo>
                      <a:pt x="127" y="217"/>
                    </a:lnTo>
                    <a:lnTo>
                      <a:pt x="126" y="217"/>
                    </a:lnTo>
                    <a:lnTo>
                      <a:pt x="125" y="217"/>
                    </a:lnTo>
                    <a:lnTo>
                      <a:pt x="124" y="217"/>
                    </a:lnTo>
                    <a:lnTo>
                      <a:pt x="123" y="217"/>
                    </a:lnTo>
                    <a:lnTo>
                      <a:pt x="122" y="217"/>
                    </a:lnTo>
                    <a:lnTo>
                      <a:pt x="121" y="218"/>
                    </a:lnTo>
                    <a:lnTo>
                      <a:pt x="119" y="218"/>
                    </a:lnTo>
                    <a:lnTo>
                      <a:pt x="118" y="218"/>
                    </a:lnTo>
                    <a:lnTo>
                      <a:pt x="118" y="218"/>
                    </a:lnTo>
                    <a:lnTo>
                      <a:pt x="117" y="218"/>
                    </a:lnTo>
                    <a:lnTo>
                      <a:pt x="116" y="218"/>
                    </a:lnTo>
                    <a:lnTo>
                      <a:pt x="116" y="218"/>
                    </a:lnTo>
                    <a:lnTo>
                      <a:pt x="115" y="218"/>
                    </a:lnTo>
                    <a:lnTo>
                      <a:pt x="115" y="218"/>
                    </a:lnTo>
                    <a:lnTo>
                      <a:pt x="114" y="218"/>
                    </a:lnTo>
                    <a:lnTo>
                      <a:pt x="112" y="218"/>
                    </a:lnTo>
                    <a:lnTo>
                      <a:pt x="112" y="218"/>
                    </a:lnTo>
                    <a:lnTo>
                      <a:pt x="111" y="219"/>
                    </a:lnTo>
                    <a:lnTo>
                      <a:pt x="110" y="219"/>
                    </a:lnTo>
                    <a:lnTo>
                      <a:pt x="105" y="219"/>
                    </a:lnTo>
                    <a:lnTo>
                      <a:pt x="105" y="219"/>
                    </a:lnTo>
                    <a:lnTo>
                      <a:pt x="104" y="219"/>
                    </a:lnTo>
                    <a:lnTo>
                      <a:pt x="103" y="219"/>
                    </a:lnTo>
                    <a:lnTo>
                      <a:pt x="102" y="219"/>
                    </a:lnTo>
                    <a:lnTo>
                      <a:pt x="102" y="219"/>
                    </a:lnTo>
                    <a:lnTo>
                      <a:pt x="101" y="219"/>
                    </a:lnTo>
                    <a:lnTo>
                      <a:pt x="100" y="219"/>
                    </a:lnTo>
                    <a:lnTo>
                      <a:pt x="100" y="219"/>
                    </a:lnTo>
                    <a:lnTo>
                      <a:pt x="99" y="219"/>
                    </a:lnTo>
                    <a:lnTo>
                      <a:pt x="97" y="219"/>
                    </a:lnTo>
                    <a:lnTo>
                      <a:pt x="97" y="219"/>
                    </a:lnTo>
                    <a:lnTo>
                      <a:pt x="96" y="219"/>
                    </a:lnTo>
                    <a:lnTo>
                      <a:pt x="95" y="219"/>
                    </a:lnTo>
                    <a:lnTo>
                      <a:pt x="94" y="219"/>
                    </a:lnTo>
                    <a:lnTo>
                      <a:pt x="94" y="219"/>
                    </a:lnTo>
                    <a:lnTo>
                      <a:pt x="93" y="219"/>
                    </a:lnTo>
                    <a:lnTo>
                      <a:pt x="92" y="219"/>
                    </a:lnTo>
                    <a:lnTo>
                      <a:pt x="91" y="220"/>
                    </a:lnTo>
                    <a:lnTo>
                      <a:pt x="91" y="220"/>
                    </a:lnTo>
                    <a:lnTo>
                      <a:pt x="90" y="220"/>
                    </a:lnTo>
                    <a:lnTo>
                      <a:pt x="89" y="220"/>
                    </a:lnTo>
                    <a:lnTo>
                      <a:pt x="88" y="220"/>
                    </a:lnTo>
                    <a:lnTo>
                      <a:pt x="88" y="220"/>
                    </a:lnTo>
                    <a:lnTo>
                      <a:pt x="87" y="220"/>
                    </a:lnTo>
                    <a:lnTo>
                      <a:pt x="86" y="220"/>
                    </a:lnTo>
                    <a:lnTo>
                      <a:pt x="85" y="220"/>
                    </a:lnTo>
                    <a:lnTo>
                      <a:pt x="85" y="220"/>
                    </a:lnTo>
                    <a:lnTo>
                      <a:pt x="84" y="220"/>
                    </a:lnTo>
                    <a:lnTo>
                      <a:pt x="81" y="220"/>
                    </a:lnTo>
                    <a:lnTo>
                      <a:pt x="79" y="220"/>
                    </a:lnTo>
                    <a:lnTo>
                      <a:pt x="78" y="220"/>
                    </a:lnTo>
                    <a:lnTo>
                      <a:pt x="77" y="220"/>
                    </a:lnTo>
                    <a:lnTo>
                      <a:pt x="77" y="220"/>
                    </a:lnTo>
                    <a:lnTo>
                      <a:pt x="76" y="220"/>
                    </a:lnTo>
                    <a:lnTo>
                      <a:pt x="73" y="220"/>
                    </a:lnTo>
                    <a:lnTo>
                      <a:pt x="72" y="221"/>
                    </a:lnTo>
                    <a:lnTo>
                      <a:pt x="71" y="221"/>
                    </a:lnTo>
                    <a:lnTo>
                      <a:pt x="70" y="221"/>
                    </a:lnTo>
                    <a:lnTo>
                      <a:pt x="68" y="221"/>
                    </a:lnTo>
                    <a:lnTo>
                      <a:pt x="67" y="221"/>
                    </a:lnTo>
                    <a:lnTo>
                      <a:pt x="66" y="221"/>
                    </a:lnTo>
                    <a:lnTo>
                      <a:pt x="64" y="221"/>
                    </a:lnTo>
                    <a:lnTo>
                      <a:pt x="64" y="221"/>
                    </a:lnTo>
                    <a:lnTo>
                      <a:pt x="63" y="221"/>
                    </a:lnTo>
                    <a:lnTo>
                      <a:pt x="62" y="222"/>
                    </a:lnTo>
                    <a:lnTo>
                      <a:pt x="61" y="222"/>
                    </a:lnTo>
                    <a:lnTo>
                      <a:pt x="58" y="222"/>
                    </a:lnTo>
                    <a:lnTo>
                      <a:pt x="57" y="222"/>
                    </a:lnTo>
                    <a:lnTo>
                      <a:pt x="56" y="222"/>
                    </a:lnTo>
                    <a:lnTo>
                      <a:pt x="55" y="222"/>
                    </a:lnTo>
                    <a:lnTo>
                      <a:pt x="55" y="222"/>
                    </a:lnTo>
                    <a:lnTo>
                      <a:pt x="55" y="222"/>
                    </a:lnTo>
                    <a:lnTo>
                      <a:pt x="54" y="222"/>
                    </a:lnTo>
                    <a:lnTo>
                      <a:pt x="53" y="222"/>
                    </a:lnTo>
                    <a:lnTo>
                      <a:pt x="53" y="221"/>
                    </a:lnTo>
                    <a:lnTo>
                      <a:pt x="52" y="221"/>
                    </a:lnTo>
                    <a:lnTo>
                      <a:pt x="52" y="220"/>
                    </a:lnTo>
                    <a:lnTo>
                      <a:pt x="52" y="220"/>
                    </a:lnTo>
                    <a:lnTo>
                      <a:pt x="51" y="220"/>
                    </a:lnTo>
                    <a:lnTo>
                      <a:pt x="51" y="220"/>
                    </a:lnTo>
                    <a:lnTo>
                      <a:pt x="51" y="219"/>
                    </a:lnTo>
                    <a:lnTo>
                      <a:pt x="50" y="219"/>
                    </a:lnTo>
                    <a:lnTo>
                      <a:pt x="50" y="218"/>
                    </a:lnTo>
                    <a:lnTo>
                      <a:pt x="50" y="218"/>
                    </a:lnTo>
                    <a:lnTo>
                      <a:pt x="50" y="217"/>
                    </a:lnTo>
                    <a:lnTo>
                      <a:pt x="50" y="217"/>
                    </a:lnTo>
                    <a:lnTo>
                      <a:pt x="50" y="217"/>
                    </a:lnTo>
                    <a:lnTo>
                      <a:pt x="50" y="216"/>
                    </a:lnTo>
                    <a:lnTo>
                      <a:pt x="50" y="216"/>
                    </a:lnTo>
                    <a:lnTo>
                      <a:pt x="50" y="215"/>
                    </a:lnTo>
                    <a:lnTo>
                      <a:pt x="50" y="214"/>
                    </a:lnTo>
                    <a:lnTo>
                      <a:pt x="49" y="214"/>
                    </a:lnTo>
                    <a:lnTo>
                      <a:pt x="50" y="214"/>
                    </a:lnTo>
                    <a:lnTo>
                      <a:pt x="50" y="214"/>
                    </a:lnTo>
                    <a:lnTo>
                      <a:pt x="49" y="214"/>
                    </a:lnTo>
                    <a:lnTo>
                      <a:pt x="49" y="213"/>
                    </a:lnTo>
                    <a:lnTo>
                      <a:pt x="48" y="212"/>
                    </a:lnTo>
                    <a:lnTo>
                      <a:pt x="48" y="211"/>
                    </a:lnTo>
                    <a:lnTo>
                      <a:pt x="47" y="211"/>
                    </a:lnTo>
                    <a:lnTo>
                      <a:pt x="47" y="211"/>
                    </a:lnTo>
                    <a:lnTo>
                      <a:pt x="47" y="211"/>
                    </a:lnTo>
                    <a:lnTo>
                      <a:pt x="46" y="211"/>
                    </a:lnTo>
                    <a:lnTo>
                      <a:pt x="46" y="210"/>
                    </a:lnTo>
                    <a:lnTo>
                      <a:pt x="46" y="210"/>
                    </a:lnTo>
                    <a:lnTo>
                      <a:pt x="46" y="209"/>
                    </a:lnTo>
                    <a:lnTo>
                      <a:pt x="46" y="209"/>
                    </a:lnTo>
                    <a:lnTo>
                      <a:pt x="46" y="208"/>
                    </a:lnTo>
                    <a:lnTo>
                      <a:pt x="46" y="208"/>
                    </a:lnTo>
                    <a:lnTo>
                      <a:pt x="46" y="208"/>
                    </a:lnTo>
                    <a:lnTo>
                      <a:pt x="46" y="208"/>
                    </a:lnTo>
                    <a:lnTo>
                      <a:pt x="46" y="207"/>
                    </a:lnTo>
                    <a:lnTo>
                      <a:pt x="46" y="206"/>
                    </a:lnTo>
                    <a:lnTo>
                      <a:pt x="45" y="206"/>
                    </a:lnTo>
                    <a:lnTo>
                      <a:pt x="45" y="205"/>
                    </a:lnTo>
                    <a:lnTo>
                      <a:pt x="44" y="205"/>
                    </a:lnTo>
                    <a:lnTo>
                      <a:pt x="44" y="205"/>
                    </a:lnTo>
                    <a:lnTo>
                      <a:pt x="44" y="204"/>
                    </a:lnTo>
                    <a:lnTo>
                      <a:pt x="44" y="204"/>
                    </a:lnTo>
                    <a:lnTo>
                      <a:pt x="44" y="204"/>
                    </a:lnTo>
                    <a:lnTo>
                      <a:pt x="44" y="203"/>
                    </a:lnTo>
                    <a:lnTo>
                      <a:pt x="43" y="203"/>
                    </a:lnTo>
                    <a:lnTo>
                      <a:pt x="43" y="202"/>
                    </a:lnTo>
                    <a:lnTo>
                      <a:pt x="43" y="202"/>
                    </a:lnTo>
                    <a:lnTo>
                      <a:pt x="43" y="202"/>
                    </a:lnTo>
                    <a:lnTo>
                      <a:pt x="42" y="202"/>
                    </a:lnTo>
                    <a:lnTo>
                      <a:pt x="41" y="201"/>
                    </a:lnTo>
                    <a:lnTo>
                      <a:pt x="41" y="200"/>
                    </a:lnTo>
                    <a:lnTo>
                      <a:pt x="40" y="200"/>
                    </a:lnTo>
                    <a:lnTo>
                      <a:pt x="40" y="199"/>
                    </a:lnTo>
                    <a:lnTo>
                      <a:pt x="41" y="199"/>
                    </a:lnTo>
                    <a:lnTo>
                      <a:pt x="41" y="198"/>
                    </a:lnTo>
                    <a:lnTo>
                      <a:pt x="41" y="197"/>
                    </a:lnTo>
                    <a:lnTo>
                      <a:pt x="40" y="197"/>
                    </a:lnTo>
                    <a:lnTo>
                      <a:pt x="40" y="196"/>
                    </a:lnTo>
                    <a:lnTo>
                      <a:pt x="40" y="196"/>
                    </a:lnTo>
                    <a:lnTo>
                      <a:pt x="40" y="196"/>
                    </a:lnTo>
                    <a:lnTo>
                      <a:pt x="40" y="196"/>
                    </a:lnTo>
                    <a:lnTo>
                      <a:pt x="40" y="195"/>
                    </a:lnTo>
                    <a:lnTo>
                      <a:pt x="41" y="195"/>
                    </a:lnTo>
                    <a:lnTo>
                      <a:pt x="41" y="194"/>
                    </a:lnTo>
                    <a:lnTo>
                      <a:pt x="41" y="193"/>
                    </a:lnTo>
                    <a:lnTo>
                      <a:pt x="41" y="193"/>
                    </a:lnTo>
                    <a:lnTo>
                      <a:pt x="40" y="193"/>
                    </a:lnTo>
                    <a:lnTo>
                      <a:pt x="40" y="192"/>
                    </a:lnTo>
                    <a:lnTo>
                      <a:pt x="40" y="191"/>
                    </a:lnTo>
                    <a:lnTo>
                      <a:pt x="40" y="190"/>
                    </a:lnTo>
                    <a:lnTo>
                      <a:pt x="40" y="190"/>
                    </a:lnTo>
                    <a:lnTo>
                      <a:pt x="40" y="189"/>
                    </a:lnTo>
                    <a:lnTo>
                      <a:pt x="40" y="189"/>
                    </a:lnTo>
                    <a:lnTo>
                      <a:pt x="40" y="188"/>
                    </a:lnTo>
                    <a:lnTo>
                      <a:pt x="41" y="188"/>
                    </a:lnTo>
                    <a:lnTo>
                      <a:pt x="41" y="187"/>
                    </a:lnTo>
                    <a:lnTo>
                      <a:pt x="41" y="187"/>
                    </a:lnTo>
                    <a:lnTo>
                      <a:pt x="40" y="187"/>
                    </a:lnTo>
                    <a:lnTo>
                      <a:pt x="40" y="186"/>
                    </a:lnTo>
                    <a:lnTo>
                      <a:pt x="40" y="185"/>
                    </a:lnTo>
                    <a:lnTo>
                      <a:pt x="41" y="185"/>
                    </a:lnTo>
                    <a:lnTo>
                      <a:pt x="41" y="184"/>
                    </a:lnTo>
                    <a:lnTo>
                      <a:pt x="41" y="184"/>
                    </a:lnTo>
                    <a:lnTo>
                      <a:pt x="41" y="183"/>
                    </a:lnTo>
                    <a:lnTo>
                      <a:pt x="42" y="183"/>
                    </a:lnTo>
                    <a:lnTo>
                      <a:pt x="41" y="183"/>
                    </a:lnTo>
                    <a:lnTo>
                      <a:pt x="41" y="182"/>
                    </a:lnTo>
                    <a:lnTo>
                      <a:pt x="42" y="182"/>
                    </a:lnTo>
                    <a:lnTo>
                      <a:pt x="41" y="181"/>
                    </a:lnTo>
                    <a:lnTo>
                      <a:pt x="41" y="181"/>
                    </a:lnTo>
                    <a:lnTo>
                      <a:pt x="40" y="181"/>
                    </a:lnTo>
                    <a:lnTo>
                      <a:pt x="40" y="181"/>
                    </a:lnTo>
                    <a:lnTo>
                      <a:pt x="40" y="180"/>
                    </a:lnTo>
                    <a:lnTo>
                      <a:pt x="40" y="179"/>
                    </a:lnTo>
                    <a:lnTo>
                      <a:pt x="40" y="178"/>
                    </a:lnTo>
                    <a:lnTo>
                      <a:pt x="40" y="178"/>
                    </a:lnTo>
                    <a:lnTo>
                      <a:pt x="40" y="178"/>
                    </a:lnTo>
                    <a:lnTo>
                      <a:pt x="39" y="178"/>
                    </a:lnTo>
                    <a:lnTo>
                      <a:pt x="39" y="177"/>
                    </a:lnTo>
                    <a:lnTo>
                      <a:pt x="39" y="176"/>
                    </a:lnTo>
                    <a:lnTo>
                      <a:pt x="38" y="175"/>
                    </a:lnTo>
                    <a:lnTo>
                      <a:pt x="37" y="175"/>
                    </a:lnTo>
                    <a:lnTo>
                      <a:pt x="37" y="174"/>
                    </a:lnTo>
                    <a:lnTo>
                      <a:pt x="37" y="173"/>
                    </a:lnTo>
                    <a:lnTo>
                      <a:pt x="37" y="173"/>
                    </a:lnTo>
                    <a:lnTo>
                      <a:pt x="37" y="172"/>
                    </a:lnTo>
                    <a:lnTo>
                      <a:pt x="37" y="172"/>
                    </a:lnTo>
                    <a:lnTo>
                      <a:pt x="37" y="171"/>
                    </a:lnTo>
                    <a:lnTo>
                      <a:pt x="36" y="171"/>
                    </a:lnTo>
                    <a:lnTo>
                      <a:pt x="37" y="170"/>
                    </a:lnTo>
                    <a:lnTo>
                      <a:pt x="37" y="169"/>
                    </a:lnTo>
                    <a:lnTo>
                      <a:pt x="37" y="168"/>
                    </a:lnTo>
                    <a:lnTo>
                      <a:pt x="36" y="168"/>
                    </a:lnTo>
                    <a:lnTo>
                      <a:pt x="37" y="168"/>
                    </a:lnTo>
                    <a:lnTo>
                      <a:pt x="36" y="168"/>
                    </a:lnTo>
                    <a:lnTo>
                      <a:pt x="36" y="167"/>
                    </a:lnTo>
                    <a:lnTo>
                      <a:pt x="36" y="166"/>
                    </a:lnTo>
                    <a:lnTo>
                      <a:pt x="36" y="165"/>
                    </a:lnTo>
                    <a:lnTo>
                      <a:pt x="36" y="165"/>
                    </a:lnTo>
                    <a:lnTo>
                      <a:pt x="37" y="165"/>
                    </a:lnTo>
                    <a:lnTo>
                      <a:pt x="37" y="165"/>
                    </a:lnTo>
                    <a:lnTo>
                      <a:pt x="37" y="164"/>
                    </a:lnTo>
                    <a:lnTo>
                      <a:pt x="37" y="164"/>
                    </a:lnTo>
                    <a:lnTo>
                      <a:pt x="37" y="163"/>
                    </a:lnTo>
                    <a:lnTo>
                      <a:pt x="37" y="162"/>
                    </a:lnTo>
                    <a:lnTo>
                      <a:pt x="38" y="162"/>
                    </a:lnTo>
                    <a:lnTo>
                      <a:pt x="38" y="162"/>
                    </a:lnTo>
                    <a:lnTo>
                      <a:pt x="37" y="162"/>
                    </a:lnTo>
                    <a:lnTo>
                      <a:pt x="37" y="161"/>
                    </a:lnTo>
                    <a:lnTo>
                      <a:pt x="38" y="161"/>
                    </a:lnTo>
                    <a:lnTo>
                      <a:pt x="38" y="160"/>
                    </a:lnTo>
                    <a:lnTo>
                      <a:pt x="38" y="159"/>
                    </a:lnTo>
                    <a:lnTo>
                      <a:pt x="38" y="159"/>
                    </a:lnTo>
                    <a:lnTo>
                      <a:pt x="39" y="159"/>
                    </a:lnTo>
                    <a:lnTo>
                      <a:pt x="39" y="158"/>
                    </a:lnTo>
                    <a:lnTo>
                      <a:pt x="39" y="158"/>
                    </a:lnTo>
                    <a:lnTo>
                      <a:pt x="38" y="158"/>
                    </a:lnTo>
                    <a:lnTo>
                      <a:pt x="39" y="158"/>
                    </a:lnTo>
                    <a:lnTo>
                      <a:pt x="38" y="158"/>
                    </a:lnTo>
                    <a:lnTo>
                      <a:pt x="38" y="157"/>
                    </a:lnTo>
                    <a:lnTo>
                      <a:pt x="38" y="156"/>
                    </a:lnTo>
                    <a:lnTo>
                      <a:pt x="38" y="156"/>
                    </a:lnTo>
                    <a:lnTo>
                      <a:pt x="38" y="155"/>
                    </a:lnTo>
                    <a:lnTo>
                      <a:pt x="39" y="155"/>
                    </a:lnTo>
                    <a:lnTo>
                      <a:pt x="38" y="155"/>
                    </a:lnTo>
                    <a:lnTo>
                      <a:pt x="38" y="154"/>
                    </a:lnTo>
                    <a:lnTo>
                      <a:pt x="38" y="153"/>
                    </a:lnTo>
                    <a:lnTo>
                      <a:pt x="37" y="153"/>
                    </a:lnTo>
                    <a:lnTo>
                      <a:pt x="38" y="153"/>
                    </a:lnTo>
                    <a:lnTo>
                      <a:pt x="38" y="152"/>
                    </a:lnTo>
                    <a:lnTo>
                      <a:pt x="39" y="151"/>
                    </a:lnTo>
                    <a:lnTo>
                      <a:pt x="39" y="150"/>
                    </a:lnTo>
                    <a:lnTo>
                      <a:pt x="39" y="150"/>
                    </a:lnTo>
                    <a:lnTo>
                      <a:pt x="39" y="150"/>
                    </a:lnTo>
                    <a:lnTo>
                      <a:pt x="40" y="150"/>
                    </a:lnTo>
                    <a:lnTo>
                      <a:pt x="40" y="150"/>
                    </a:lnTo>
                    <a:lnTo>
                      <a:pt x="40" y="150"/>
                    </a:lnTo>
                    <a:lnTo>
                      <a:pt x="41" y="150"/>
                    </a:lnTo>
                    <a:lnTo>
                      <a:pt x="41" y="149"/>
                    </a:lnTo>
                    <a:lnTo>
                      <a:pt x="40" y="149"/>
                    </a:lnTo>
                    <a:lnTo>
                      <a:pt x="40" y="148"/>
                    </a:lnTo>
                    <a:lnTo>
                      <a:pt x="41" y="148"/>
                    </a:lnTo>
                    <a:lnTo>
                      <a:pt x="42" y="148"/>
                    </a:lnTo>
                    <a:lnTo>
                      <a:pt x="43" y="148"/>
                    </a:lnTo>
                    <a:lnTo>
                      <a:pt x="43" y="147"/>
                    </a:lnTo>
                    <a:lnTo>
                      <a:pt x="43" y="147"/>
                    </a:lnTo>
                    <a:lnTo>
                      <a:pt x="43" y="146"/>
                    </a:lnTo>
                    <a:lnTo>
                      <a:pt x="43" y="146"/>
                    </a:lnTo>
                    <a:lnTo>
                      <a:pt x="44" y="146"/>
                    </a:lnTo>
                    <a:lnTo>
                      <a:pt x="44" y="145"/>
                    </a:lnTo>
                    <a:lnTo>
                      <a:pt x="43" y="145"/>
                    </a:lnTo>
                    <a:lnTo>
                      <a:pt x="43" y="144"/>
                    </a:lnTo>
                    <a:lnTo>
                      <a:pt x="42" y="144"/>
                    </a:lnTo>
                    <a:lnTo>
                      <a:pt x="41" y="144"/>
                    </a:lnTo>
                    <a:lnTo>
                      <a:pt x="40" y="143"/>
                    </a:lnTo>
                    <a:lnTo>
                      <a:pt x="40" y="143"/>
                    </a:lnTo>
                    <a:lnTo>
                      <a:pt x="39" y="143"/>
                    </a:lnTo>
                    <a:lnTo>
                      <a:pt x="39" y="143"/>
                    </a:lnTo>
                    <a:lnTo>
                      <a:pt x="39" y="143"/>
                    </a:lnTo>
                    <a:lnTo>
                      <a:pt x="39" y="142"/>
                    </a:lnTo>
                    <a:lnTo>
                      <a:pt x="39" y="141"/>
                    </a:lnTo>
                    <a:lnTo>
                      <a:pt x="39" y="141"/>
                    </a:lnTo>
                    <a:lnTo>
                      <a:pt x="40" y="141"/>
                    </a:lnTo>
                    <a:lnTo>
                      <a:pt x="40" y="140"/>
                    </a:lnTo>
                    <a:lnTo>
                      <a:pt x="39" y="140"/>
                    </a:lnTo>
                    <a:lnTo>
                      <a:pt x="40" y="140"/>
                    </a:lnTo>
                    <a:lnTo>
                      <a:pt x="40" y="139"/>
                    </a:lnTo>
                    <a:lnTo>
                      <a:pt x="39" y="139"/>
                    </a:lnTo>
                    <a:lnTo>
                      <a:pt x="39" y="138"/>
                    </a:lnTo>
                    <a:lnTo>
                      <a:pt x="40" y="138"/>
                    </a:lnTo>
                    <a:lnTo>
                      <a:pt x="40" y="137"/>
                    </a:lnTo>
                    <a:lnTo>
                      <a:pt x="39" y="137"/>
                    </a:lnTo>
                    <a:lnTo>
                      <a:pt x="39" y="136"/>
                    </a:lnTo>
                    <a:lnTo>
                      <a:pt x="38" y="136"/>
                    </a:lnTo>
                    <a:lnTo>
                      <a:pt x="38" y="135"/>
                    </a:lnTo>
                    <a:lnTo>
                      <a:pt x="38" y="135"/>
                    </a:lnTo>
                    <a:lnTo>
                      <a:pt x="38" y="135"/>
                    </a:lnTo>
                    <a:lnTo>
                      <a:pt x="38" y="134"/>
                    </a:lnTo>
                    <a:lnTo>
                      <a:pt x="37" y="134"/>
                    </a:lnTo>
                    <a:lnTo>
                      <a:pt x="37" y="133"/>
                    </a:lnTo>
                    <a:lnTo>
                      <a:pt x="37" y="132"/>
                    </a:lnTo>
                    <a:lnTo>
                      <a:pt x="37" y="132"/>
                    </a:lnTo>
                    <a:lnTo>
                      <a:pt x="37" y="132"/>
                    </a:lnTo>
                    <a:lnTo>
                      <a:pt x="36" y="132"/>
                    </a:lnTo>
                    <a:lnTo>
                      <a:pt x="36" y="131"/>
                    </a:lnTo>
                    <a:lnTo>
                      <a:pt x="35" y="131"/>
                    </a:lnTo>
                    <a:lnTo>
                      <a:pt x="34" y="131"/>
                    </a:lnTo>
                    <a:lnTo>
                      <a:pt x="34" y="130"/>
                    </a:lnTo>
                    <a:lnTo>
                      <a:pt x="34" y="129"/>
                    </a:lnTo>
                    <a:lnTo>
                      <a:pt x="34" y="129"/>
                    </a:lnTo>
                    <a:lnTo>
                      <a:pt x="34" y="129"/>
                    </a:lnTo>
                    <a:lnTo>
                      <a:pt x="34" y="128"/>
                    </a:lnTo>
                    <a:lnTo>
                      <a:pt x="34" y="128"/>
                    </a:lnTo>
                    <a:lnTo>
                      <a:pt x="34" y="128"/>
                    </a:lnTo>
                    <a:lnTo>
                      <a:pt x="34" y="128"/>
                    </a:lnTo>
                    <a:lnTo>
                      <a:pt x="34" y="128"/>
                    </a:lnTo>
                    <a:lnTo>
                      <a:pt x="33" y="128"/>
                    </a:lnTo>
                    <a:lnTo>
                      <a:pt x="34" y="128"/>
                    </a:lnTo>
                    <a:lnTo>
                      <a:pt x="34" y="127"/>
                    </a:lnTo>
                    <a:lnTo>
                      <a:pt x="34" y="126"/>
                    </a:lnTo>
                    <a:lnTo>
                      <a:pt x="33" y="126"/>
                    </a:lnTo>
                    <a:lnTo>
                      <a:pt x="33" y="126"/>
                    </a:lnTo>
                    <a:lnTo>
                      <a:pt x="32" y="126"/>
                    </a:lnTo>
                    <a:lnTo>
                      <a:pt x="32" y="125"/>
                    </a:lnTo>
                    <a:lnTo>
                      <a:pt x="32" y="124"/>
                    </a:lnTo>
                    <a:lnTo>
                      <a:pt x="32" y="123"/>
                    </a:lnTo>
                    <a:lnTo>
                      <a:pt x="32" y="123"/>
                    </a:lnTo>
                    <a:lnTo>
                      <a:pt x="31" y="123"/>
                    </a:lnTo>
                    <a:lnTo>
                      <a:pt x="31" y="122"/>
                    </a:lnTo>
                    <a:lnTo>
                      <a:pt x="31" y="121"/>
                    </a:lnTo>
                    <a:lnTo>
                      <a:pt x="31" y="121"/>
                    </a:lnTo>
                    <a:lnTo>
                      <a:pt x="31" y="120"/>
                    </a:lnTo>
                    <a:lnTo>
                      <a:pt x="31" y="120"/>
                    </a:lnTo>
                    <a:lnTo>
                      <a:pt x="30" y="120"/>
                    </a:lnTo>
                    <a:lnTo>
                      <a:pt x="30" y="120"/>
                    </a:lnTo>
                    <a:lnTo>
                      <a:pt x="29" y="120"/>
                    </a:lnTo>
                    <a:lnTo>
                      <a:pt x="29" y="120"/>
                    </a:lnTo>
                    <a:lnTo>
                      <a:pt x="29" y="119"/>
                    </a:lnTo>
                    <a:lnTo>
                      <a:pt x="29" y="118"/>
                    </a:lnTo>
                    <a:lnTo>
                      <a:pt x="30" y="118"/>
                    </a:lnTo>
                    <a:lnTo>
                      <a:pt x="29" y="117"/>
                    </a:lnTo>
                    <a:lnTo>
                      <a:pt x="28" y="117"/>
                    </a:lnTo>
                    <a:lnTo>
                      <a:pt x="28" y="117"/>
                    </a:lnTo>
                    <a:lnTo>
                      <a:pt x="28" y="117"/>
                    </a:lnTo>
                    <a:lnTo>
                      <a:pt x="28" y="116"/>
                    </a:lnTo>
                    <a:lnTo>
                      <a:pt x="28" y="115"/>
                    </a:lnTo>
                    <a:lnTo>
                      <a:pt x="28" y="114"/>
                    </a:lnTo>
                    <a:lnTo>
                      <a:pt x="28" y="114"/>
                    </a:lnTo>
                    <a:lnTo>
                      <a:pt x="28" y="113"/>
                    </a:lnTo>
                    <a:lnTo>
                      <a:pt x="28" y="113"/>
                    </a:lnTo>
                    <a:lnTo>
                      <a:pt x="28" y="112"/>
                    </a:lnTo>
                    <a:lnTo>
                      <a:pt x="27" y="112"/>
                    </a:lnTo>
                    <a:lnTo>
                      <a:pt x="27" y="111"/>
                    </a:lnTo>
                    <a:lnTo>
                      <a:pt x="27" y="111"/>
                    </a:lnTo>
                    <a:lnTo>
                      <a:pt x="26" y="108"/>
                    </a:lnTo>
                    <a:lnTo>
                      <a:pt x="26" y="108"/>
                    </a:lnTo>
                    <a:lnTo>
                      <a:pt x="26" y="107"/>
                    </a:lnTo>
                    <a:lnTo>
                      <a:pt x="25" y="106"/>
                    </a:lnTo>
                    <a:lnTo>
                      <a:pt x="25" y="105"/>
                    </a:lnTo>
                    <a:lnTo>
                      <a:pt x="25" y="105"/>
                    </a:lnTo>
                    <a:lnTo>
                      <a:pt x="25" y="105"/>
                    </a:lnTo>
                    <a:lnTo>
                      <a:pt x="25" y="103"/>
                    </a:lnTo>
                    <a:lnTo>
                      <a:pt x="24" y="102"/>
                    </a:lnTo>
                    <a:lnTo>
                      <a:pt x="24" y="101"/>
                    </a:lnTo>
                    <a:lnTo>
                      <a:pt x="24" y="100"/>
                    </a:lnTo>
                    <a:lnTo>
                      <a:pt x="24" y="99"/>
                    </a:lnTo>
                    <a:lnTo>
                      <a:pt x="23" y="99"/>
                    </a:lnTo>
                    <a:lnTo>
                      <a:pt x="23" y="98"/>
                    </a:lnTo>
                    <a:lnTo>
                      <a:pt x="22" y="96"/>
                    </a:lnTo>
                    <a:lnTo>
                      <a:pt x="22" y="96"/>
                    </a:lnTo>
                    <a:lnTo>
                      <a:pt x="22" y="93"/>
                    </a:lnTo>
                    <a:lnTo>
                      <a:pt x="22" y="93"/>
                    </a:lnTo>
                    <a:lnTo>
                      <a:pt x="22" y="92"/>
                    </a:lnTo>
                    <a:lnTo>
                      <a:pt x="22" y="91"/>
                    </a:lnTo>
                    <a:lnTo>
                      <a:pt x="22" y="90"/>
                    </a:lnTo>
                    <a:lnTo>
                      <a:pt x="21" y="90"/>
                    </a:lnTo>
                    <a:lnTo>
                      <a:pt x="21" y="89"/>
                    </a:lnTo>
                    <a:lnTo>
                      <a:pt x="20" y="86"/>
                    </a:lnTo>
                    <a:lnTo>
                      <a:pt x="20" y="86"/>
                    </a:lnTo>
                    <a:lnTo>
                      <a:pt x="19" y="84"/>
                    </a:lnTo>
                    <a:lnTo>
                      <a:pt x="19" y="80"/>
                    </a:lnTo>
                    <a:lnTo>
                      <a:pt x="18" y="78"/>
                    </a:lnTo>
                    <a:lnTo>
                      <a:pt x="17" y="76"/>
                    </a:lnTo>
                    <a:lnTo>
                      <a:pt x="17" y="75"/>
                    </a:lnTo>
                    <a:lnTo>
                      <a:pt x="17" y="75"/>
                    </a:lnTo>
                    <a:lnTo>
                      <a:pt x="16" y="75"/>
                    </a:lnTo>
                    <a:lnTo>
                      <a:pt x="16" y="74"/>
                    </a:lnTo>
                    <a:lnTo>
                      <a:pt x="16" y="74"/>
                    </a:lnTo>
                    <a:lnTo>
                      <a:pt x="16" y="73"/>
                    </a:lnTo>
                    <a:lnTo>
                      <a:pt x="16" y="71"/>
                    </a:lnTo>
                    <a:lnTo>
                      <a:pt x="16" y="70"/>
                    </a:lnTo>
                    <a:lnTo>
                      <a:pt x="16" y="70"/>
                    </a:lnTo>
                    <a:lnTo>
                      <a:pt x="16" y="69"/>
                    </a:lnTo>
                    <a:lnTo>
                      <a:pt x="16" y="68"/>
                    </a:lnTo>
                    <a:lnTo>
                      <a:pt x="16" y="68"/>
                    </a:lnTo>
                    <a:lnTo>
                      <a:pt x="16" y="68"/>
                    </a:lnTo>
                    <a:lnTo>
                      <a:pt x="15" y="67"/>
                    </a:lnTo>
                    <a:lnTo>
                      <a:pt x="15" y="66"/>
                    </a:lnTo>
                    <a:lnTo>
                      <a:pt x="15" y="65"/>
                    </a:lnTo>
                    <a:lnTo>
                      <a:pt x="14" y="63"/>
                    </a:lnTo>
                    <a:lnTo>
                      <a:pt x="13" y="62"/>
                    </a:lnTo>
                    <a:lnTo>
                      <a:pt x="13" y="61"/>
                    </a:lnTo>
                    <a:lnTo>
                      <a:pt x="13" y="60"/>
                    </a:lnTo>
                    <a:lnTo>
                      <a:pt x="13" y="59"/>
                    </a:lnTo>
                    <a:lnTo>
                      <a:pt x="13" y="58"/>
                    </a:lnTo>
                    <a:lnTo>
                      <a:pt x="12" y="58"/>
                    </a:lnTo>
                    <a:lnTo>
                      <a:pt x="12" y="56"/>
                    </a:lnTo>
                    <a:lnTo>
                      <a:pt x="11" y="54"/>
                    </a:lnTo>
                    <a:lnTo>
                      <a:pt x="11" y="53"/>
                    </a:lnTo>
                    <a:lnTo>
                      <a:pt x="11" y="53"/>
                    </a:lnTo>
                    <a:lnTo>
                      <a:pt x="11" y="52"/>
                    </a:lnTo>
                    <a:lnTo>
                      <a:pt x="10" y="50"/>
                    </a:lnTo>
                    <a:lnTo>
                      <a:pt x="10" y="50"/>
                    </a:lnTo>
                    <a:lnTo>
                      <a:pt x="10" y="49"/>
                    </a:lnTo>
                    <a:lnTo>
                      <a:pt x="10" y="48"/>
                    </a:lnTo>
                    <a:lnTo>
                      <a:pt x="10" y="47"/>
                    </a:lnTo>
                    <a:lnTo>
                      <a:pt x="10" y="45"/>
                    </a:lnTo>
                    <a:lnTo>
                      <a:pt x="8" y="41"/>
                    </a:lnTo>
                    <a:lnTo>
                      <a:pt x="7" y="38"/>
                    </a:lnTo>
                    <a:lnTo>
                      <a:pt x="7" y="37"/>
                    </a:lnTo>
                    <a:lnTo>
                      <a:pt x="6" y="36"/>
                    </a:lnTo>
                    <a:lnTo>
                      <a:pt x="6" y="35"/>
                    </a:lnTo>
                    <a:lnTo>
                      <a:pt x="6" y="35"/>
                    </a:lnTo>
                    <a:lnTo>
                      <a:pt x="6" y="32"/>
                    </a:lnTo>
                    <a:lnTo>
                      <a:pt x="6" y="31"/>
                    </a:lnTo>
                    <a:lnTo>
                      <a:pt x="5" y="31"/>
                    </a:lnTo>
                    <a:lnTo>
                      <a:pt x="5" y="30"/>
                    </a:lnTo>
                    <a:lnTo>
                      <a:pt x="4" y="28"/>
                    </a:lnTo>
                    <a:lnTo>
                      <a:pt x="4" y="27"/>
                    </a:lnTo>
                    <a:lnTo>
                      <a:pt x="4" y="25"/>
                    </a:lnTo>
                    <a:lnTo>
                      <a:pt x="2" y="22"/>
                    </a:lnTo>
                    <a:lnTo>
                      <a:pt x="2" y="20"/>
                    </a:lnTo>
                    <a:lnTo>
                      <a:pt x="1" y="20"/>
                    </a:lnTo>
                    <a:lnTo>
                      <a:pt x="1" y="19"/>
                    </a:lnTo>
                    <a:lnTo>
                      <a:pt x="1" y="18"/>
                    </a:lnTo>
                    <a:lnTo>
                      <a:pt x="1" y="17"/>
                    </a:lnTo>
                    <a:lnTo>
                      <a:pt x="1" y="17"/>
                    </a:lnTo>
                    <a:lnTo>
                      <a:pt x="1" y="17"/>
                    </a:lnTo>
                    <a:lnTo>
                      <a:pt x="1" y="16"/>
                    </a:lnTo>
                    <a:lnTo>
                      <a:pt x="1" y="15"/>
                    </a:lnTo>
                    <a:lnTo>
                      <a:pt x="1" y="14"/>
                    </a:lnTo>
                    <a:lnTo>
                      <a:pt x="0" y="14"/>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2" name="Freeform 561"/>
              <p:cNvSpPr>
                <a:spLocks/>
              </p:cNvSpPr>
              <p:nvPr/>
            </p:nvSpPr>
            <p:spPr bwMode="auto">
              <a:xfrm>
                <a:off x="4910" y="1799"/>
                <a:ext cx="2" cy="2"/>
              </a:xfrm>
              <a:custGeom>
                <a:avLst/>
                <a:gdLst>
                  <a:gd name="T0" fmla="*/ 0 w 2"/>
                  <a:gd name="T1" fmla="*/ 2 h 2"/>
                  <a:gd name="T2" fmla="*/ 1 w 2"/>
                  <a:gd name="T3" fmla="*/ 1 h 2"/>
                  <a:gd name="T4" fmla="*/ 2 w 2"/>
                  <a:gd name="T5" fmla="*/ 1 h 2"/>
                  <a:gd name="T6" fmla="*/ 2 w 2"/>
                  <a:gd name="T7" fmla="*/ 0 h 2"/>
                  <a:gd name="T8" fmla="*/ 2 w 2"/>
                  <a:gd name="T9" fmla="*/ 1 h 2"/>
                  <a:gd name="T10" fmla="*/ 1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1" y="1"/>
                    </a:lnTo>
                    <a:lnTo>
                      <a:pt x="2" y="1"/>
                    </a:lnTo>
                    <a:lnTo>
                      <a:pt x="2" y="0"/>
                    </a:lnTo>
                    <a:lnTo>
                      <a:pt x="2" y="1"/>
                    </a:lnTo>
                    <a:lnTo>
                      <a:pt x="1" y="1"/>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3" name="Freeform 562"/>
              <p:cNvSpPr>
                <a:spLocks/>
              </p:cNvSpPr>
              <p:nvPr/>
            </p:nvSpPr>
            <p:spPr bwMode="auto">
              <a:xfrm>
                <a:off x="4910" y="1799"/>
                <a:ext cx="2" cy="2"/>
              </a:xfrm>
              <a:custGeom>
                <a:avLst/>
                <a:gdLst>
                  <a:gd name="T0" fmla="*/ 0 w 2"/>
                  <a:gd name="T1" fmla="*/ 2 h 2"/>
                  <a:gd name="T2" fmla="*/ 1 w 2"/>
                  <a:gd name="T3" fmla="*/ 1 h 2"/>
                  <a:gd name="T4" fmla="*/ 2 w 2"/>
                  <a:gd name="T5" fmla="*/ 1 h 2"/>
                  <a:gd name="T6" fmla="*/ 2 w 2"/>
                  <a:gd name="T7" fmla="*/ 0 h 2"/>
                  <a:gd name="T8" fmla="*/ 2 w 2"/>
                  <a:gd name="T9" fmla="*/ 1 h 2"/>
                  <a:gd name="T10" fmla="*/ 1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1" y="1"/>
                    </a:lnTo>
                    <a:lnTo>
                      <a:pt x="2" y="1"/>
                    </a:lnTo>
                    <a:lnTo>
                      <a:pt x="2" y="0"/>
                    </a:lnTo>
                    <a:lnTo>
                      <a:pt x="2" y="1"/>
                    </a:lnTo>
                    <a:lnTo>
                      <a:pt x="1" y="1"/>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4" name="Freeform 563"/>
              <p:cNvSpPr>
                <a:spLocks/>
              </p:cNvSpPr>
              <p:nvPr/>
            </p:nvSpPr>
            <p:spPr bwMode="auto">
              <a:xfrm>
                <a:off x="4902" y="183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5" name="Freeform 564"/>
              <p:cNvSpPr>
                <a:spLocks/>
              </p:cNvSpPr>
              <p:nvPr/>
            </p:nvSpPr>
            <p:spPr bwMode="auto">
              <a:xfrm>
                <a:off x="4898" y="184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6" name="Freeform 565"/>
              <p:cNvSpPr>
                <a:spLocks/>
              </p:cNvSpPr>
              <p:nvPr/>
            </p:nvSpPr>
            <p:spPr bwMode="auto">
              <a:xfrm>
                <a:off x="4794" y="1644"/>
                <a:ext cx="195" cy="152"/>
              </a:xfrm>
              <a:custGeom>
                <a:avLst/>
                <a:gdLst>
                  <a:gd name="T0" fmla="*/ 2 w 195"/>
                  <a:gd name="T1" fmla="*/ 30 h 152"/>
                  <a:gd name="T2" fmla="*/ 4 w 195"/>
                  <a:gd name="T3" fmla="*/ 27 h 152"/>
                  <a:gd name="T4" fmla="*/ 6 w 195"/>
                  <a:gd name="T5" fmla="*/ 24 h 152"/>
                  <a:gd name="T6" fmla="*/ 8 w 195"/>
                  <a:gd name="T7" fmla="*/ 21 h 152"/>
                  <a:gd name="T8" fmla="*/ 20 w 195"/>
                  <a:gd name="T9" fmla="*/ 14 h 152"/>
                  <a:gd name="T10" fmla="*/ 24 w 195"/>
                  <a:gd name="T11" fmla="*/ 11 h 152"/>
                  <a:gd name="T12" fmla="*/ 29 w 195"/>
                  <a:gd name="T13" fmla="*/ 9 h 152"/>
                  <a:gd name="T14" fmla="*/ 34 w 195"/>
                  <a:gd name="T15" fmla="*/ 7 h 152"/>
                  <a:gd name="T16" fmla="*/ 38 w 195"/>
                  <a:gd name="T17" fmla="*/ 5 h 152"/>
                  <a:gd name="T18" fmla="*/ 50 w 195"/>
                  <a:gd name="T19" fmla="*/ 4 h 152"/>
                  <a:gd name="T20" fmla="*/ 62 w 195"/>
                  <a:gd name="T21" fmla="*/ 3 h 152"/>
                  <a:gd name="T22" fmla="*/ 74 w 195"/>
                  <a:gd name="T23" fmla="*/ 1 h 152"/>
                  <a:gd name="T24" fmla="*/ 86 w 195"/>
                  <a:gd name="T25" fmla="*/ 0 h 152"/>
                  <a:gd name="T26" fmla="*/ 88 w 195"/>
                  <a:gd name="T27" fmla="*/ 4 h 152"/>
                  <a:gd name="T28" fmla="*/ 99 w 195"/>
                  <a:gd name="T29" fmla="*/ 9 h 152"/>
                  <a:gd name="T30" fmla="*/ 110 w 195"/>
                  <a:gd name="T31" fmla="*/ 12 h 152"/>
                  <a:gd name="T32" fmla="*/ 127 w 195"/>
                  <a:gd name="T33" fmla="*/ 11 h 152"/>
                  <a:gd name="T34" fmla="*/ 143 w 195"/>
                  <a:gd name="T35" fmla="*/ 8 h 152"/>
                  <a:gd name="T36" fmla="*/ 160 w 195"/>
                  <a:gd name="T37" fmla="*/ 20 h 152"/>
                  <a:gd name="T38" fmla="*/ 173 w 195"/>
                  <a:gd name="T39" fmla="*/ 30 h 152"/>
                  <a:gd name="T40" fmla="*/ 190 w 195"/>
                  <a:gd name="T41" fmla="*/ 49 h 152"/>
                  <a:gd name="T42" fmla="*/ 182 w 195"/>
                  <a:gd name="T43" fmla="*/ 60 h 152"/>
                  <a:gd name="T44" fmla="*/ 176 w 195"/>
                  <a:gd name="T45" fmla="*/ 71 h 152"/>
                  <a:gd name="T46" fmla="*/ 176 w 195"/>
                  <a:gd name="T47" fmla="*/ 82 h 152"/>
                  <a:gd name="T48" fmla="*/ 171 w 195"/>
                  <a:gd name="T49" fmla="*/ 89 h 152"/>
                  <a:gd name="T50" fmla="*/ 167 w 195"/>
                  <a:gd name="T51" fmla="*/ 94 h 152"/>
                  <a:gd name="T52" fmla="*/ 161 w 195"/>
                  <a:gd name="T53" fmla="*/ 96 h 152"/>
                  <a:gd name="T54" fmla="*/ 160 w 195"/>
                  <a:gd name="T55" fmla="*/ 101 h 152"/>
                  <a:gd name="T56" fmla="*/ 155 w 195"/>
                  <a:gd name="T57" fmla="*/ 109 h 152"/>
                  <a:gd name="T58" fmla="*/ 149 w 195"/>
                  <a:gd name="T59" fmla="*/ 116 h 152"/>
                  <a:gd name="T60" fmla="*/ 142 w 195"/>
                  <a:gd name="T61" fmla="*/ 122 h 152"/>
                  <a:gd name="T62" fmla="*/ 134 w 195"/>
                  <a:gd name="T63" fmla="*/ 126 h 152"/>
                  <a:gd name="T64" fmla="*/ 131 w 195"/>
                  <a:gd name="T65" fmla="*/ 128 h 152"/>
                  <a:gd name="T66" fmla="*/ 132 w 195"/>
                  <a:gd name="T67" fmla="*/ 134 h 152"/>
                  <a:gd name="T68" fmla="*/ 122 w 195"/>
                  <a:gd name="T69" fmla="*/ 140 h 152"/>
                  <a:gd name="T70" fmla="*/ 116 w 195"/>
                  <a:gd name="T71" fmla="*/ 150 h 152"/>
                  <a:gd name="T72" fmla="*/ 107 w 195"/>
                  <a:gd name="T73" fmla="*/ 149 h 152"/>
                  <a:gd name="T74" fmla="*/ 105 w 195"/>
                  <a:gd name="T75" fmla="*/ 144 h 152"/>
                  <a:gd name="T76" fmla="*/ 104 w 195"/>
                  <a:gd name="T77" fmla="*/ 139 h 152"/>
                  <a:gd name="T78" fmla="*/ 101 w 195"/>
                  <a:gd name="T79" fmla="*/ 132 h 152"/>
                  <a:gd name="T80" fmla="*/ 97 w 195"/>
                  <a:gd name="T81" fmla="*/ 129 h 152"/>
                  <a:gd name="T82" fmla="*/ 92 w 195"/>
                  <a:gd name="T83" fmla="*/ 125 h 152"/>
                  <a:gd name="T84" fmla="*/ 91 w 195"/>
                  <a:gd name="T85" fmla="*/ 119 h 152"/>
                  <a:gd name="T86" fmla="*/ 89 w 195"/>
                  <a:gd name="T87" fmla="*/ 116 h 152"/>
                  <a:gd name="T88" fmla="*/ 86 w 195"/>
                  <a:gd name="T89" fmla="*/ 111 h 152"/>
                  <a:gd name="T90" fmla="*/ 81 w 195"/>
                  <a:gd name="T91" fmla="*/ 106 h 152"/>
                  <a:gd name="T92" fmla="*/ 74 w 195"/>
                  <a:gd name="T93" fmla="*/ 103 h 152"/>
                  <a:gd name="T94" fmla="*/ 71 w 195"/>
                  <a:gd name="T95" fmla="*/ 100 h 152"/>
                  <a:gd name="T96" fmla="*/ 70 w 195"/>
                  <a:gd name="T97" fmla="*/ 95 h 152"/>
                  <a:gd name="T98" fmla="*/ 67 w 195"/>
                  <a:gd name="T99" fmla="*/ 95 h 152"/>
                  <a:gd name="T100" fmla="*/ 66 w 195"/>
                  <a:gd name="T101" fmla="*/ 91 h 152"/>
                  <a:gd name="T102" fmla="*/ 61 w 195"/>
                  <a:gd name="T103" fmla="*/ 86 h 152"/>
                  <a:gd name="T104" fmla="*/ 53 w 195"/>
                  <a:gd name="T105" fmla="*/ 81 h 152"/>
                  <a:gd name="T106" fmla="*/ 49 w 195"/>
                  <a:gd name="T107" fmla="*/ 75 h 152"/>
                  <a:gd name="T108" fmla="*/ 42 w 195"/>
                  <a:gd name="T109" fmla="*/ 72 h 152"/>
                  <a:gd name="T110" fmla="*/ 36 w 195"/>
                  <a:gd name="T111" fmla="*/ 67 h 152"/>
                  <a:gd name="T112" fmla="*/ 29 w 195"/>
                  <a:gd name="T113" fmla="*/ 59 h 152"/>
                  <a:gd name="T114" fmla="*/ 25 w 195"/>
                  <a:gd name="T115" fmla="*/ 51 h 152"/>
                  <a:gd name="T116" fmla="*/ 19 w 195"/>
                  <a:gd name="T117" fmla="*/ 44 h 152"/>
                  <a:gd name="T118" fmla="*/ 12 w 195"/>
                  <a:gd name="T119" fmla="*/ 42 h 152"/>
                  <a:gd name="T120" fmla="*/ 7 w 195"/>
                  <a:gd name="T121" fmla="*/ 39 h 152"/>
                  <a:gd name="T122" fmla="*/ 1 w 195"/>
                  <a:gd name="T123" fmla="*/ 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52">
                    <a:moveTo>
                      <a:pt x="1" y="36"/>
                    </a:moveTo>
                    <a:lnTo>
                      <a:pt x="1" y="35"/>
                    </a:lnTo>
                    <a:lnTo>
                      <a:pt x="1" y="34"/>
                    </a:lnTo>
                    <a:lnTo>
                      <a:pt x="0" y="34"/>
                    </a:lnTo>
                    <a:lnTo>
                      <a:pt x="1" y="33"/>
                    </a:lnTo>
                    <a:lnTo>
                      <a:pt x="1" y="33"/>
                    </a:lnTo>
                    <a:lnTo>
                      <a:pt x="2" y="33"/>
                    </a:lnTo>
                    <a:lnTo>
                      <a:pt x="2" y="33"/>
                    </a:lnTo>
                    <a:lnTo>
                      <a:pt x="2" y="32"/>
                    </a:lnTo>
                    <a:lnTo>
                      <a:pt x="2" y="31"/>
                    </a:lnTo>
                    <a:lnTo>
                      <a:pt x="2" y="30"/>
                    </a:lnTo>
                    <a:lnTo>
                      <a:pt x="2" y="30"/>
                    </a:lnTo>
                    <a:lnTo>
                      <a:pt x="2" y="30"/>
                    </a:lnTo>
                    <a:lnTo>
                      <a:pt x="2" y="30"/>
                    </a:lnTo>
                    <a:lnTo>
                      <a:pt x="2" y="30"/>
                    </a:lnTo>
                    <a:lnTo>
                      <a:pt x="2" y="29"/>
                    </a:lnTo>
                    <a:lnTo>
                      <a:pt x="3" y="29"/>
                    </a:lnTo>
                    <a:lnTo>
                      <a:pt x="3" y="30"/>
                    </a:lnTo>
                    <a:lnTo>
                      <a:pt x="3" y="29"/>
                    </a:lnTo>
                    <a:lnTo>
                      <a:pt x="4" y="29"/>
                    </a:lnTo>
                    <a:lnTo>
                      <a:pt x="3" y="29"/>
                    </a:lnTo>
                    <a:lnTo>
                      <a:pt x="4" y="29"/>
                    </a:lnTo>
                    <a:lnTo>
                      <a:pt x="4" y="28"/>
                    </a:lnTo>
                    <a:lnTo>
                      <a:pt x="3" y="28"/>
                    </a:lnTo>
                    <a:lnTo>
                      <a:pt x="3" y="27"/>
                    </a:lnTo>
                    <a:lnTo>
                      <a:pt x="4" y="27"/>
                    </a:lnTo>
                    <a:lnTo>
                      <a:pt x="5" y="27"/>
                    </a:lnTo>
                    <a:lnTo>
                      <a:pt x="4" y="27"/>
                    </a:lnTo>
                    <a:lnTo>
                      <a:pt x="4" y="27"/>
                    </a:lnTo>
                    <a:lnTo>
                      <a:pt x="4" y="27"/>
                    </a:lnTo>
                    <a:lnTo>
                      <a:pt x="5" y="27"/>
                    </a:lnTo>
                    <a:lnTo>
                      <a:pt x="4" y="27"/>
                    </a:lnTo>
                    <a:lnTo>
                      <a:pt x="5" y="27"/>
                    </a:lnTo>
                    <a:lnTo>
                      <a:pt x="5" y="26"/>
                    </a:lnTo>
                    <a:lnTo>
                      <a:pt x="4" y="26"/>
                    </a:lnTo>
                    <a:lnTo>
                      <a:pt x="5" y="26"/>
                    </a:lnTo>
                    <a:lnTo>
                      <a:pt x="5" y="26"/>
                    </a:lnTo>
                    <a:lnTo>
                      <a:pt x="5" y="26"/>
                    </a:lnTo>
                    <a:lnTo>
                      <a:pt x="5" y="26"/>
                    </a:lnTo>
                    <a:lnTo>
                      <a:pt x="5" y="25"/>
                    </a:lnTo>
                    <a:lnTo>
                      <a:pt x="5" y="26"/>
                    </a:lnTo>
                    <a:lnTo>
                      <a:pt x="5" y="25"/>
                    </a:lnTo>
                    <a:lnTo>
                      <a:pt x="6" y="25"/>
                    </a:lnTo>
                    <a:lnTo>
                      <a:pt x="6" y="24"/>
                    </a:lnTo>
                    <a:lnTo>
                      <a:pt x="6" y="24"/>
                    </a:lnTo>
                    <a:lnTo>
                      <a:pt x="7" y="24"/>
                    </a:lnTo>
                    <a:lnTo>
                      <a:pt x="7" y="23"/>
                    </a:lnTo>
                    <a:lnTo>
                      <a:pt x="8" y="23"/>
                    </a:lnTo>
                    <a:lnTo>
                      <a:pt x="8" y="24"/>
                    </a:lnTo>
                    <a:lnTo>
                      <a:pt x="8" y="23"/>
                    </a:lnTo>
                    <a:lnTo>
                      <a:pt x="8" y="23"/>
                    </a:lnTo>
                    <a:lnTo>
                      <a:pt x="8" y="23"/>
                    </a:lnTo>
                    <a:lnTo>
                      <a:pt x="8" y="23"/>
                    </a:lnTo>
                    <a:lnTo>
                      <a:pt x="8" y="22"/>
                    </a:lnTo>
                    <a:lnTo>
                      <a:pt x="8" y="23"/>
                    </a:lnTo>
                    <a:lnTo>
                      <a:pt x="9" y="23"/>
                    </a:lnTo>
                    <a:lnTo>
                      <a:pt x="8" y="22"/>
                    </a:lnTo>
                    <a:lnTo>
                      <a:pt x="8" y="21"/>
                    </a:lnTo>
                    <a:lnTo>
                      <a:pt x="8" y="22"/>
                    </a:lnTo>
                    <a:lnTo>
                      <a:pt x="8" y="21"/>
                    </a:lnTo>
                    <a:lnTo>
                      <a:pt x="8" y="21"/>
                    </a:lnTo>
                    <a:lnTo>
                      <a:pt x="8" y="20"/>
                    </a:lnTo>
                    <a:lnTo>
                      <a:pt x="9" y="20"/>
                    </a:lnTo>
                    <a:lnTo>
                      <a:pt x="8" y="20"/>
                    </a:lnTo>
                    <a:lnTo>
                      <a:pt x="9" y="20"/>
                    </a:lnTo>
                    <a:lnTo>
                      <a:pt x="9" y="19"/>
                    </a:lnTo>
                    <a:lnTo>
                      <a:pt x="8" y="19"/>
                    </a:lnTo>
                    <a:lnTo>
                      <a:pt x="9" y="18"/>
                    </a:lnTo>
                    <a:lnTo>
                      <a:pt x="10" y="18"/>
                    </a:lnTo>
                    <a:lnTo>
                      <a:pt x="11" y="18"/>
                    </a:lnTo>
                    <a:lnTo>
                      <a:pt x="11" y="18"/>
                    </a:lnTo>
                    <a:lnTo>
                      <a:pt x="11" y="18"/>
                    </a:lnTo>
                    <a:lnTo>
                      <a:pt x="12" y="18"/>
                    </a:lnTo>
                    <a:lnTo>
                      <a:pt x="16" y="15"/>
                    </a:lnTo>
                    <a:lnTo>
                      <a:pt x="20" y="14"/>
                    </a:lnTo>
                    <a:lnTo>
                      <a:pt x="20" y="13"/>
                    </a:lnTo>
                    <a:lnTo>
                      <a:pt x="21" y="13"/>
                    </a:lnTo>
                    <a:lnTo>
                      <a:pt x="21" y="14"/>
                    </a:lnTo>
                    <a:lnTo>
                      <a:pt x="22" y="14"/>
                    </a:lnTo>
                    <a:lnTo>
                      <a:pt x="22" y="13"/>
                    </a:lnTo>
                    <a:lnTo>
                      <a:pt x="22" y="13"/>
                    </a:lnTo>
                    <a:lnTo>
                      <a:pt x="23" y="12"/>
                    </a:lnTo>
                    <a:lnTo>
                      <a:pt x="23" y="12"/>
                    </a:lnTo>
                    <a:lnTo>
                      <a:pt x="23" y="12"/>
                    </a:lnTo>
                    <a:lnTo>
                      <a:pt x="23" y="12"/>
                    </a:lnTo>
                    <a:lnTo>
                      <a:pt x="24" y="12"/>
                    </a:lnTo>
                    <a:lnTo>
                      <a:pt x="24" y="11"/>
                    </a:lnTo>
                    <a:lnTo>
                      <a:pt x="23" y="11"/>
                    </a:lnTo>
                    <a:lnTo>
                      <a:pt x="24" y="11"/>
                    </a:lnTo>
                    <a:lnTo>
                      <a:pt x="24" y="11"/>
                    </a:lnTo>
                    <a:lnTo>
                      <a:pt x="25" y="11"/>
                    </a:lnTo>
                    <a:lnTo>
                      <a:pt x="24" y="11"/>
                    </a:lnTo>
                    <a:lnTo>
                      <a:pt x="25" y="11"/>
                    </a:lnTo>
                    <a:lnTo>
                      <a:pt x="26" y="11"/>
                    </a:lnTo>
                    <a:lnTo>
                      <a:pt x="26" y="11"/>
                    </a:lnTo>
                    <a:lnTo>
                      <a:pt x="26" y="10"/>
                    </a:lnTo>
                    <a:lnTo>
                      <a:pt x="26" y="11"/>
                    </a:lnTo>
                    <a:lnTo>
                      <a:pt x="26" y="11"/>
                    </a:lnTo>
                    <a:lnTo>
                      <a:pt x="26" y="10"/>
                    </a:lnTo>
                    <a:lnTo>
                      <a:pt x="27" y="10"/>
                    </a:lnTo>
                    <a:lnTo>
                      <a:pt x="27" y="10"/>
                    </a:lnTo>
                    <a:lnTo>
                      <a:pt x="27" y="9"/>
                    </a:lnTo>
                    <a:lnTo>
                      <a:pt x="28" y="9"/>
                    </a:lnTo>
                    <a:lnTo>
                      <a:pt x="29" y="9"/>
                    </a:lnTo>
                    <a:lnTo>
                      <a:pt x="29" y="9"/>
                    </a:lnTo>
                    <a:lnTo>
                      <a:pt x="29" y="8"/>
                    </a:lnTo>
                    <a:lnTo>
                      <a:pt x="29" y="8"/>
                    </a:lnTo>
                    <a:lnTo>
                      <a:pt x="29" y="9"/>
                    </a:lnTo>
                    <a:lnTo>
                      <a:pt x="30" y="9"/>
                    </a:lnTo>
                    <a:lnTo>
                      <a:pt x="30" y="8"/>
                    </a:lnTo>
                    <a:lnTo>
                      <a:pt x="31" y="8"/>
                    </a:lnTo>
                    <a:lnTo>
                      <a:pt x="32" y="8"/>
                    </a:lnTo>
                    <a:lnTo>
                      <a:pt x="32" y="7"/>
                    </a:lnTo>
                    <a:lnTo>
                      <a:pt x="32" y="7"/>
                    </a:lnTo>
                    <a:lnTo>
                      <a:pt x="32" y="7"/>
                    </a:lnTo>
                    <a:lnTo>
                      <a:pt x="32" y="8"/>
                    </a:lnTo>
                    <a:lnTo>
                      <a:pt x="32" y="7"/>
                    </a:lnTo>
                    <a:lnTo>
                      <a:pt x="33" y="7"/>
                    </a:lnTo>
                    <a:lnTo>
                      <a:pt x="33" y="7"/>
                    </a:lnTo>
                    <a:lnTo>
                      <a:pt x="34" y="7"/>
                    </a:lnTo>
                    <a:lnTo>
                      <a:pt x="33" y="7"/>
                    </a:lnTo>
                    <a:lnTo>
                      <a:pt x="33" y="6"/>
                    </a:lnTo>
                    <a:lnTo>
                      <a:pt x="34" y="6"/>
                    </a:lnTo>
                    <a:lnTo>
                      <a:pt x="34" y="5"/>
                    </a:lnTo>
                    <a:lnTo>
                      <a:pt x="35" y="5"/>
                    </a:lnTo>
                    <a:lnTo>
                      <a:pt x="35" y="4"/>
                    </a:lnTo>
                    <a:lnTo>
                      <a:pt x="35" y="5"/>
                    </a:lnTo>
                    <a:lnTo>
                      <a:pt x="35" y="5"/>
                    </a:lnTo>
                    <a:lnTo>
                      <a:pt x="35" y="6"/>
                    </a:lnTo>
                    <a:lnTo>
                      <a:pt x="36" y="7"/>
                    </a:lnTo>
                    <a:lnTo>
                      <a:pt x="36" y="6"/>
                    </a:lnTo>
                    <a:lnTo>
                      <a:pt x="37" y="6"/>
                    </a:lnTo>
                    <a:lnTo>
                      <a:pt x="38" y="6"/>
                    </a:lnTo>
                    <a:lnTo>
                      <a:pt x="38" y="5"/>
                    </a:lnTo>
                    <a:lnTo>
                      <a:pt x="38" y="5"/>
                    </a:lnTo>
                    <a:lnTo>
                      <a:pt x="39" y="5"/>
                    </a:lnTo>
                    <a:lnTo>
                      <a:pt x="42" y="4"/>
                    </a:lnTo>
                    <a:lnTo>
                      <a:pt x="43" y="4"/>
                    </a:lnTo>
                    <a:lnTo>
                      <a:pt x="44" y="4"/>
                    </a:lnTo>
                    <a:lnTo>
                      <a:pt x="44" y="4"/>
                    </a:lnTo>
                    <a:lnTo>
                      <a:pt x="44" y="4"/>
                    </a:lnTo>
                    <a:lnTo>
                      <a:pt x="45" y="4"/>
                    </a:lnTo>
                    <a:lnTo>
                      <a:pt x="46" y="4"/>
                    </a:lnTo>
                    <a:lnTo>
                      <a:pt x="47" y="4"/>
                    </a:lnTo>
                    <a:lnTo>
                      <a:pt x="47" y="4"/>
                    </a:lnTo>
                    <a:lnTo>
                      <a:pt x="48" y="4"/>
                    </a:lnTo>
                    <a:lnTo>
                      <a:pt x="49" y="4"/>
                    </a:lnTo>
                    <a:lnTo>
                      <a:pt x="50" y="4"/>
                    </a:lnTo>
                    <a:lnTo>
                      <a:pt x="50" y="4"/>
                    </a:lnTo>
                    <a:lnTo>
                      <a:pt x="50" y="4"/>
                    </a:lnTo>
                    <a:lnTo>
                      <a:pt x="51" y="4"/>
                    </a:lnTo>
                    <a:lnTo>
                      <a:pt x="53" y="4"/>
                    </a:lnTo>
                    <a:lnTo>
                      <a:pt x="53" y="4"/>
                    </a:lnTo>
                    <a:lnTo>
                      <a:pt x="54" y="4"/>
                    </a:lnTo>
                    <a:lnTo>
                      <a:pt x="55" y="4"/>
                    </a:lnTo>
                    <a:lnTo>
                      <a:pt x="55" y="4"/>
                    </a:lnTo>
                    <a:lnTo>
                      <a:pt x="56" y="4"/>
                    </a:lnTo>
                    <a:lnTo>
                      <a:pt x="56" y="4"/>
                    </a:lnTo>
                    <a:lnTo>
                      <a:pt x="58" y="4"/>
                    </a:lnTo>
                    <a:lnTo>
                      <a:pt x="59" y="4"/>
                    </a:lnTo>
                    <a:lnTo>
                      <a:pt x="59" y="3"/>
                    </a:lnTo>
                    <a:lnTo>
                      <a:pt x="60" y="3"/>
                    </a:lnTo>
                    <a:lnTo>
                      <a:pt x="60" y="3"/>
                    </a:lnTo>
                    <a:lnTo>
                      <a:pt x="61" y="3"/>
                    </a:lnTo>
                    <a:lnTo>
                      <a:pt x="62" y="3"/>
                    </a:lnTo>
                    <a:lnTo>
                      <a:pt x="63" y="3"/>
                    </a:lnTo>
                    <a:lnTo>
                      <a:pt x="65" y="3"/>
                    </a:lnTo>
                    <a:lnTo>
                      <a:pt x="66" y="2"/>
                    </a:lnTo>
                    <a:lnTo>
                      <a:pt x="66" y="2"/>
                    </a:lnTo>
                    <a:lnTo>
                      <a:pt x="67" y="2"/>
                    </a:lnTo>
                    <a:lnTo>
                      <a:pt x="68" y="2"/>
                    </a:lnTo>
                    <a:lnTo>
                      <a:pt x="68" y="2"/>
                    </a:lnTo>
                    <a:lnTo>
                      <a:pt x="69" y="2"/>
                    </a:lnTo>
                    <a:lnTo>
                      <a:pt x="70" y="2"/>
                    </a:lnTo>
                    <a:lnTo>
                      <a:pt x="71" y="2"/>
                    </a:lnTo>
                    <a:lnTo>
                      <a:pt x="71" y="2"/>
                    </a:lnTo>
                    <a:lnTo>
                      <a:pt x="71" y="2"/>
                    </a:lnTo>
                    <a:lnTo>
                      <a:pt x="71" y="1"/>
                    </a:lnTo>
                    <a:lnTo>
                      <a:pt x="72" y="1"/>
                    </a:lnTo>
                    <a:lnTo>
                      <a:pt x="74" y="1"/>
                    </a:lnTo>
                    <a:lnTo>
                      <a:pt x="74" y="1"/>
                    </a:lnTo>
                    <a:lnTo>
                      <a:pt x="75" y="1"/>
                    </a:lnTo>
                    <a:lnTo>
                      <a:pt x="76" y="1"/>
                    </a:lnTo>
                    <a:lnTo>
                      <a:pt x="77" y="1"/>
                    </a:lnTo>
                    <a:lnTo>
                      <a:pt x="77" y="1"/>
                    </a:lnTo>
                    <a:lnTo>
                      <a:pt x="77" y="1"/>
                    </a:lnTo>
                    <a:lnTo>
                      <a:pt x="78" y="1"/>
                    </a:lnTo>
                    <a:lnTo>
                      <a:pt x="79" y="1"/>
                    </a:lnTo>
                    <a:lnTo>
                      <a:pt x="80" y="1"/>
                    </a:lnTo>
                    <a:lnTo>
                      <a:pt x="81" y="1"/>
                    </a:lnTo>
                    <a:lnTo>
                      <a:pt x="83" y="1"/>
                    </a:lnTo>
                    <a:lnTo>
                      <a:pt x="84" y="1"/>
                    </a:lnTo>
                    <a:lnTo>
                      <a:pt x="84" y="0"/>
                    </a:lnTo>
                    <a:lnTo>
                      <a:pt x="85" y="0"/>
                    </a:lnTo>
                    <a:lnTo>
                      <a:pt x="86" y="0"/>
                    </a:lnTo>
                    <a:lnTo>
                      <a:pt x="86" y="0"/>
                    </a:lnTo>
                    <a:lnTo>
                      <a:pt x="87" y="0"/>
                    </a:lnTo>
                    <a:lnTo>
                      <a:pt x="88" y="0"/>
                    </a:lnTo>
                    <a:lnTo>
                      <a:pt x="88" y="1"/>
                    </a:lnTo>
                    <a:lnTo>
                      <a:pt x="87" y="1"/>
                    </a:lnTo>
                    <a:lnTo>
                      <a:pt x="87" y="1"/>
                    </a:lnTo>
                    <a:lnTo>
                      <a:pt x="88" y="1"/>
                    </a:lnTo>
                    <a:lnTo>
                      <a:pt x="88" y="1"/>
                    </a:lnTo>
                    <a:lnTo>
                      <a:pt x="88" y="2"/>
                    </a:lnTo>
                    <a:lnTo>
                      <a:pt x="88" y="3"/>
                    </a:lnTo>
                    <a:lnTo>
                      <a:pt x="88" y="3"/>
                    </a:lnTo>
                    <a:lnTo>
                      <a:pt x="88" y="4"/>
                    </a:lnTo>
                    <a:lnTo>
                      <a:pt x="88" y="4"/>
                    </a:lnTo>
                    <a:lnTo>
                      <a:pt x="88" y="4"/>
                    </a:lnTo>
                    <a:lnTo>
                      <a:pt x="88" y="4"/>
                    </a:lnTo>
                    <a:lnTo>
                      <a:pt x="88" y="5"/>
                    </a:lnTo>
                    <a:lnTo>
                      <a:pt x="89" y="4"/>
                    </a:lnTo>
                    <a:lnTo>
                      <a:pt x="91" y="2"/>
                    </a:lnTo>
                    <a:lnTo>
                      <a:pt x="92" y="2"/>
                    </a:lnTo>
                    <a:lnTo>
                      <a:pt x="92" y="1"/>
                    </a:lnTo>
                    <a:lnTo>
                      <a:pt x="94" y="3"/>
                    </a:lnTo>
                    <a:lnTo>
                      <a:pt x="94" y="4"/>
                    </a:lnTo>
                    <a:lnTo>
                      <a:pt x="94" y="4"/>
                    </a:lnTo>
                    <a:lnTo>
                      <a:pt x="96" y="6"/>
                    </a:lnTo>
                    <a:lnTo>
                      <a:pt x="97" y="7"/>
                    </a:lnTo>
                    <a:lnTo>
                      <a:pt x="98" y="7"/>
                    </a:lnTo>
                    <a:lnTo>
                      <a:pt x="98" y="7"/>
                    </a:lnTo>
                    <a:lnTo>
                      <a:pt x="98" y="7"/>
                    </a:lnTo>
                    <a:lnTo>
                      <a:pt x="99" y="8"/>
                    </a:lnTo>
                    <a:lnTo>
                      <a:pt x="99" y="9"/>
                    </a:lnTo>
                    <a:lnTo>
                      <a:pt x="99" y="9"/>
                    </a:lnTo>
                    <a:lnTo>
                      <a:pt x="99" y="11"/>
                    </a:lnTo>
                    <a:lnTo>
                      <a:pt x="99" y="11"/>
                    </a:lnTo>
                    <a:lnTo>
                      <a:pt x="99" y="12"/>
                    </a:lnTo>
                    <a:lnTo>
                      <a:pt x="99" y="15"/>
                    </a:lnTo>
                    <a:lnTo>
                      <a:pt x="100" y="15"/>
                    </a:lnTo>
                    <a:lnTo>
                      <a:pt x="100" y="14"/>
                    </a:lnTo>
                    <a:lnTo>
                      <a:pt x="101" y="14"/>
                    </a:lnTo>
                    <a:lnTo>
                      <a:pt x="101" y="14"/>
                    </a:lnTo>
                    <a:lnTo>
                      <a:pt x="104" y="14"/>
                    </a:lnTo>
                    <a:lnTo>
                      <a:pt x="104" y="14"/>
                    </a:lnTo>
                    <a:lnTo>
                      <a:pt x="105" y="13"/>
                    </a:lnTo>
                    <a:lnTo>
                      <a:pt x="106" y="13"/>
                    </a:lnTo>
                    <a:lnTo>
                      <a:pt x="109" y="13"/>
                    </a:lnTo>
                    <a:lnTo>
                      <a:pt x="110" y="12"/>
                    </a:lnTo>
                    <a:lnTo>
                      <a:pt x="111" y="12"/>
                    </a:lnTo>
                    <a:lnTo>
                      <a:pt x="113" y="12"/>
                    </a:lnTo>
                    <a:lnTo>
                      <a:pt x="113" y="12"/>
                    </a:lnTo>
                    <a:lnTo>
                      <a:pt x="116" y="12"/>
                    </a:lnTo>
                    <a:lnTo>
                      <a:pt x="118" y="12"/>
                    </a:lnTo>
                    <a:lnTo>
                      <a:pt x="119" y="11"/>
                    </a:lnTo>
                    <a:lnTo>
                      <a:pt x="121" y="11"/>
                    </a:lnTo>
                    <a:lnTo>
                      <a:pt x="121" y="11"/>
                    </a:lnTo>
                    <a:lnTo>
                      <a:pt x="122" y="11"/>
                    </a:lnTo>
                    <a:lnTo>
                      <a:pt x="122" y="11"/>
                    </a:lnTo>
                    <a:lnTo>
                      <a:pt x="122" y="11"/>
                    </a:lnTo>
                    <a:lnTo>
                      <a:pt x="124" y="11"/>
                    </a:lnTo>
                    <a:lnTo>
                      <a:pt x="125" y="11"/>
                    </a:lnTo>
                    <a:lnTo>
                      <a:pt x="126" y="11"/>
                    </a:lnTo>
                    <a:lnTo>
                      <a:pt x="127" y="11"/>
                    </a:lnTo>
                    <a:lnTo>
                      <a:pt x="127" y="11"/>
                    </a:lnTo>
                    <a:lnTo>
                      <a:pt x="128" y="10"/>
                    </a:lnTo>
                    <a:lnTo>
                      <a:pt x="128" y="10"/>
                    </a:lnTo>
                    <a:lnTo>
                      <a:pt x="131" y="10"/>
                    </a:lnTo>
                    <a:lnTo>
                      <a:pt x="131" y="10"/>
                    </a:lnTo>
                    <a:lnTo>
                      <a:pt x="133" y="9"/>
                    </a:lnTo>
                    <a:lnTo>
                      <a:pt x="134" y="9"/>
                    </a:lnTo>
                    <a:lnTo>
                      <a:pt x="135" y="9"/>
                    </a:lnTo>
                    <a:lnTo>
                      <a:pt x="139" y="9"/>
                    </a:lnTo>
                    <a:lnTo>
                      <a:pt x="140" y="9"/>
                    </a:lnTo>
                    <a:lnTo>
                      <a:pt x="140" y="8"/>
                    </a:lnTo>
                    <a:lnTo>
                      <a:pt x="141" y="8"/>
                    </a:lnTo>
                    <a:lnTo>
                      <a:pt x="142" y="8"/>
                    </a:lnTo>
                    <a:lnTo>
                      <a:pt x="143" y="8"/>
                    </a:lnTo>
                    <a:lnTo>
                      <a:pt x="143" y="8"/>
                    </a:lnTo>
                    <a:lnTo>
                      <a:pt x="146" y="10"/>
                    </a:lnTo>
                    <a:lnTo>
                      <a:pt x="149" y="12"/>
                    </a:lnTo>
                    <a:lnTo>
                      <a:pt x="151" y="13"/>
                    </a:lnTo>
                    <a:lnTo>
                      <a:pt x="152" y="14"/>
                    </a:lnTo>
                    <a:lnTo>
                      <a:pt x="152" y="15"/>
                    </a:lnTo>
                    <a:lnTo>
                      <a:pt x="153" y="15"/>
                    </a:lnTo>
                    <a:lnTo>
                      <a:pt x="153" y="15"/>
                    </a:lnTo>
                    <a:lnTo>
                      <a:pt x="156" y="18"/>
                    </a:lnTo>
                    <a:lnTo>
                      <a:pt x="157" y="18"/>
                    </a:lnTo>
                    <a:lnTo>
                      <a:pt x="157" y="18"/>
                    </a:lnTo>
                    <a:lnTo>
                      <a:pt x="158" y="18"/>
                    </a:lnTo>
                    <a:lnTo>
                      <a:pt x="158" y="18"/>
                    </a:lnTo>
                    <a:lnTo>
                      <a:pt x="158" y="18"/>
                    </a:lnTo>
                    <a:lnTo>
                      <a:pt x="159" y="19"/>
                    </a:lnTo>
                    <a:lnTo>
                      <a:pt x="160" y="20"/>
                    </a:lnTo>
                    <a:lnTo>
                      <a:pt x="161" y="21"/>
                    </a:lnTo>
                    <a:lnTo>
                      <a:pt x="161" y="21"/>
                    </a:lnTo>
                    <a:lnTo>
                      <a:pt x="162" y="22"/>
                    </a:lnTo>
                    <a:lnTo>
                      <a:pt x="163" y="23"/>
                    </a:lnTo>
                    <a:lnTo>
                      <a:pt x="165" y="24"/>
                    </a:lnTo>
                    <a:lnTo>
                      <a:pt x="165" y="24"/>
                    </a:lnTo>
                    <a:lnTo>
                      <a:pt x="165" y="24"/>
                    </a:lnTo>
                    <a:lnTo>
                      <a:pt x="167" y="25"/>
                    </a:lnTo>
                    <a:lnTo>
                      <a:pt x="167" y="26"/>
                    </a:lnTo>
                    <a:lnTo>
                      <a:pt x="167" y="26"/>
                    </a:lnTo>
                    <a:lnTo>
                      <a:pt x="168" y="26"/>
                    </a:lnTo>
                    <a:lnTo>
                      <a:pt x="169" y="27"/>
                    </a:lnTo>
                    <a:lnTo>
                      <a:pt x="171" y="28"/>
                    </a:lnTo>
                    <a:lnTo>
                      <a:pt x="173" y="30"/>
                    </a:lnTo>
                    <a:lnTo>
                      <a:pt x="173" y="30"/>
                    </a:lnTo>
                    <a:lnTo>
                      <a:pt x="174" y="31"/>
                    </a:lnTo>
                    <a:lnTo>
                      <a:pt x="180" y="35"/>
                    </a:lnTo>
                    <a:lnTo>
                      <a:pt x="188" y="41"/>
                    </a:lnTo>
                    <a:lnTo>
                      <a:pt x="188" y="41"/>
                    </a:lnTo>
                    <a:lnTo>
                      <a:pt x="190" y="42"/>
                    </a:lnTo>
                    <a:lnTo>
                      <a:pt x="191" y="43"/>
                    </a:lnTo>
                    <a:lnTo>
                      <a:pt x="192" y="44"/>
                    </a:lnTo>
                    <a:lnTo>
                      <a:pt x="195" y="47"/>
                    </a:lnTo>
                    <a:lnTo>
                      <a:pt x="194" y="47"/>
                    </a:lnTo>
                    <a:lnTo>
                      <a:pt x="194" y="47"/>
                    </a:lnTo>
                    <a:lnTo>
                      <a:pt x="194" y="48"/>
                    </a:lnTo>
                    <a:lnTo>
                      <a:pt x="193" y="48"/>
                    </a:lnTo>
                    <a:lnTo>
                      <a:pt x="192" y="48"/>
                    </a:lnTo>
                    <a:lnTo>
                      <a:pt x="191" y="49"/>
                    </a:lnTo>
                    <a:lnTo>
                      <a:pt x="190" y="49"/>
                    </a:lnTo>
                    <a:lnTo>
                      <a:pt x="189" y="50"/>
                    </a:lnTo>
                    <a:lnTo>
                      <a:pt x="188" y="51"/>
                    </a:lnTo>
                    <a:lnTo>
                      <a:pt x="188" y="51"/>
                    </a:lnTo>
                    <a:lnTo>
                      <a:pt x="187" y="52"/>
                    </a:lnTo>
                    <a:lnTo>
                      <a:pt x="186" y="53"/>
                    </a:lnTo>
                    <a:lnTo>
                      <a:pt x="185" y="54"/>
                    </a:lnTo>
                    <a:lnTo>
                      <a:pt x="185" y="55"/>
                    </a:lnTo>
                    <a:lnTo>
                      <a:pt x="184" y="57"/>
                    </a:lnTo>
                    <a:lnTo>
                      <a:pt x="183" y="57"/>
                    </a:lnTo>
                    <a:lnTo>
                      <a:pt x="183" y="57"/>
                    </a:lnTo>
                    <a:lnTo>
                      <a:pt x="183" y="57"/>
                    </a:lnTo>
                    <a:lnTo>
                      <a:pt x="182" y="58"/>
                    </a:lnTo>
                    <a:lnTo>
                      <a:pt x="182" y="59"/>
                    </a:lnTo>
                    <a:lnTo>
                      <a:pt x="182" y="60"/>
                    </a:lnTo>
                    <a:lnTo>
                      <a:pt x="182" y="60"/>
                    </a:lnTo>
                    <a:lnTo>
                      <a:pt x="181" y="61"/>
                    </a:lnTo>
                    <a:lnTo>
                      <a:pt x="181" y="62"/>
                    </a:lnTo>
                    <a:lnTo>
                      <a:pt x="180" y="63"/>
                    </a:lnTo>
                    <a:lnTo>
                      <a:pt x="179" y="64"/>
                    </a:lnTo>
                    <a:lnTo>
                      <a:pt x="179" y="64"/>
                    </a:lnTo>
                    <a:lnTo>
                      <a:pt x="179" y="65"/>
                    </a:lnTo>
                    <a:lnTo>
                      <a:pt x="179" y="66"/>
                    </a:lnTo>
                    <a:lnTo>
                      <a:pt x="179" y="66"/>
                    </a:lnTo>
                    <a:lnTo>
                      <a:pt x="178" y="67"/>
                    </a:lnTo>
                    <a:lnTo>
                      <a:pt x="178" y="68"/>
                    </a:lnTo>
                    <a:lnTo>
                      <a:pt x="177" y="68"/>
                    </a:lnTo>
                    <a:lnTo>
                      <a:pt x="177" y="69"/>
                    </a:lnTo>
                    <a:lnTo>
                      <a:pt x="176" y="69"/>
                    </a:lnTo>
                    <a:lnTo>
                      <a:pt x="176" y="70"/>
                    </a:lnTo>
                    <a:lnTo>
                      <a:pt x="176" y="71"/>
                    </a:lnTo>
                    <a:lnTo>
                      <a:pt x="176" y="72"/>
                    </a:lnTo>
                    <a:lnTo>
                      <a:pt x="176" y="72"/>
                    </a:lnTo>
                    <a:lnTo>
                      <a:pt x="176" y="73"/>
                    </a:lnTo>
                    <a:lnTo>
                      <a:pt x="176" y="74"/>
                    </a:lnTo>
                    <a:lnTo>
                      <a:pt x="176" y="75"/>
                    </a:lnTo>
                    <a:lnTo>
                      <a:pt x="176" y="75"/>
                    </a:lnTo>
                    <a:lnTo>
                      <a:pt x="176" y="76"/>
                    </a:lnTo>
                    <a:lnTo>
                      <a:pt x="176" y="77"/>
                    </a:lnTo>
                    <a:lnTo>
                      <a:pt x="176" y="78"/>
                    </a:lnTo>
                    <a:lnTo>
                      <a:pt x="176" y="78"/>
                    </a:lnTo>
                    <a:lnTo>
                      <a:pt x="176" y="79"/>
                    </a:lnTo>
                    <a:lnTo>
                      <a:pt x="176" y="79"/>
                    </a:lnTo>
                    <a:lnTo>
                      <a:pt x="176" y="81"/>
                    </a:lnTo>
                    <a:lnTo>
                      <a:pt x="176" y="81"/>
                    </a:lnTo>
                    <a:lnTo>
                      <a:pt x="176" y="82"/>
                    </a:lnTo>
                    <a:lnTo>
                      <a:pt x="176" y="83"/>
                    </a:lnTo>
                    <a:lnTo>
                      <a:pt x="176" y="84"/>
                    </a:lnTo>
                    <a:lnTo>
                      <a:pt x="176" y="84"/>
                    </a:lnTo>
                    <a:lnTo>
                      <a:pt x="176" y="84"/>
                    </a:lnTo>
                    <a:lnTo>
                      <a:pt x="176" y="85"/>
                    </a:lnTo>
                    <a:lnTo>
                      <a:pt x="176" y="86"/>
                    </a:lnTo>
                    <a:lnTo>
                      <a:pt x="175" y="86"/>
                    </a:lnTo>
                    <a:lnTo>
                      <a:pt x="175" y="87"/>
                    </a:lnTo>
                    <a:lnTo>
                      <a:pt x="174" y="87"/>
                    </a:lnTo>
                    <a:lnTo>
                      <a:pt x="174" y="87"/>
                    </a:lnTo>
                    <a:lnTo>
                      <a:pt x="174" y="87"/>
                    </a:lnTo>
                    <a:lnTo>
                      <a:pt x="173" y="87"/>
                    </a:lnTo>
                    <a:lnTo>
                      <a:pt x="173" y="87"/>
                    </a:lnTo>
                    <a:lnTo>
                      <a:pt x="172" y="88"/>
                    </a:lnTo>
                    <a:lnTo>
                      <a:pt x="171" y="89"/>
                    </a:lnTo>
                    <a:lnTo>
                      <a:pt x="171" y="90"/>
                    </a:lnTo>
                    <a:lnTo>
                      <a:pt x="171" y="90"/>
                    </a:lnTo>
                    <a:lnTo>
                      <a:pt x="170" y="90"/>
                    </a:lnTo>
                    <a:lnTo>
                      <a:pt x="171" y="90"/>
                    </a:lnTo>
                    <a:lnTo>
                      <a:pt x="171" y="91"/>
                    </a:lnTo>
                    <a:lnTo>
                      <a:pt x="171" y="92"/>
                    </a:lnTo>
                    <a:lnTo>
                      <a:pt x="171" y="93"/>
                    </a:lnTo>
                    <a:lnTo>
                      <a:pt x="170" y="94"/>
                    </a:lnTo>
                    <a:lnTo>
                      <a:pt x="170" y="94"/>
                    </a:lnTo>
                    <a:lnTo>
                      <a:pt x="170" y="94"/>
                    </a:lnTo>
                    <a:lnTo>
                      <a:pt x="169" y="94"/>
                    </a:lnTo>
                    <a:lnTo>
                      <a:pt x="168" y="94"/>
                    </a:lnTo>
                    <a:lnTo>
                      <a:pt x="167" y="94"/>
                    </a:lnTo>
                    <a:lnTo>
                      <a:pt x="167" y="94"/>
                    </a:lnTo>
                    <a:lnTo>
                      <a:pt x="167" y="94"/>
                    </a:lnTo>
                    <a:lnTo>
                      <a:pt x="166" y="94"/>
                    </a:lnTo>
                    <a:lnTo>
                      <a:pt x="166" y="95"/>
                    </a:lnTo>
                    <a:lnTo>
                      <a:pt x="165" y="95"/>
                    </a:lnTo>
                    <a:lnTo>
                      <a:pt x="165" y="94"/>
                    </a:lnTo>
                    <a:lnTo>
                      <a:pt x="165" y="94"/>
                    </a:lnTo>
                    <a:lnTo>
                      <a:pt x="165" y="94"/>
                    </a:lnTo>
                    <a:lnTo>
                      <a:pt x="164" y="94"/>
                    </a:lnTo>
                    <a:lnTo>
                      <a:pt x="164" y="94"/>
                    </a:lnTo>
                    <a:lnTo>
                      <a:pt x="164" y="94"/>
                    </a:lnTo>
                    <a:lnTo>
                      <a:pt x="163" y="94"/>
                    </a:lnTo>
                    <a:lnTo>
                      <a:pt x="162" y="94"/>
                    </a:lnTo>
                    <a:lnTo>
                      <a:pt x="162" y="95"/>
                    </a:lnTo>
                    <a:lnTo>
                      <a:pt x="161" y="95"/>
                    </a:lnTo>
                    <a:lnTo>
                      <a:pt x="161" y="95"/>
                    </a:lnTo>
                    <a:lnTo>
                      <a:pt x="161" y="96"/>
                    </a:lnTo>
                    <a:lnTo>
                      <a:pt x="161" y="97"/>
                    </a:lnTo>
                    <a:lnTo>
                      <a:pt x="161" y="98"/>
                    </a:lnTo>
                    <a:lnTo>
                      <a:pt x="161" y="98"/>
                    </a:lnTo>
                    <a:lnTo>
                      <a:pt x="161" y="99"/>
                    </a:lnTo>
                    <a:lnTo>
                      <a:pt x="161" y="100"/>
                    </a:lnTo>
                    <a:lnTo>
                      <a:pt x="161" y="100"/>
                    </a:lnTo>
                    <a:lnTo>
                      <a:pt x="162" y="99"/>
                    </a:lnTo>
                    <a:lnTo>
                      <a:pt x="163" y="99"/>
                    </a:lnTo>
                    <a:lnTo>
                      <a:pt x="163" y="100"/>
                    </a:lnTo>
                    <a:lnTo>
                      <a:pt x="163" y="101"/>
                    </a:lnTo>
                    <a:lnTo>
                      <a:pt x="162" y="101"/>
                    </a:lnTo>
                    <a:lnTo>
                      <a:pt x="161" y="101"/>
                    </a:lnTo>
                    <a:lnTo>
                      <a:pt x="161" y="101"/>
                    </a:lnTo>
                    <a:lnTo>
                      <a:pt x="161" y="101"/>
                    </a:lnTo>
                    <a:lnTo>
                      <a:pt x="160" y="101"/>
                    </a:lnTo>
                    <a:lnTo>
                      <a:pt x="160" y="102"/>
                    </a:lnTo>
                    <a:lnTo>
                      <a:pt x="160" y="102"/>
                    </a:lnTo>
                    <a:lnTo>
                      <a:pt x="160" y="103"/>
                    </a:lnTo>
                    <a:lnTo>
                      <a:pt x="159" y="103"/>
                    </a:lnTo>
                    <a:lnTo>
                      <a:pt x="158" y="104"/>
                    </a:lnTo>
                    <a:lnTo>
                      <a:pt x="158" y="105"/>
                    </a:lnTo>
                    <a:lnTo>
                      <a:pt x="158" y="105"/>
                    </a:lnTo>
                    <a:lnTo>
                      <a:pt x="158" y="106"/>
                    </a:lnTo>
                    <a:lnTo>
                      <a:pt x="158" y="107"/>
                    </a:lnTo>
                    <a:lnTo>
                      <a:pt x="157" y="107"/>
                    </a:lnTo>
                    <a:lnTo>
                      <a:pt x="156" y="108"/>
                    </a:lnTo>
                    <a:lnTo>
                      <a:pt x="155" y="108"/>
                    </a:lnTo>
                    <a:lnTo>
                      <a:pt x="155" y="108"/>
                    </a:lnTo>
                    <a:lnTo>
                      <a:pt x="155" y="109"/>
                    </a:lnTo>
                    <a:lnTo>
                      <a:pt x="155" y="109"/>
                    </a:lnTo>
                    <a:lnTo>
                      <a:pt x="154" y="109"/>
                    </a:lnTo>
                    <a:lnTo>
                      <a:pt x="153" y="109"/>
                    </a:lnTo>
                    <a:lnTo>
                      <a:pt x="152" y="111"/>
                    </a:lnTo>
                    <a:lnTo>
                      <a:pt x="152" y="111"/>
                    </a:lnTo>
                    <a:lnTo>
                      <a:pt x="152" y="112"/>
                    </a:lnTo>
                    <a:lnTo>
                      <a:pt x="152" y="113"/>
                    </a:lnTo>
                    <a:lnTo>
                      <a:pt x="152" y="113"/>
                    </a:lnTo>
                    <a:lnTo>
                      <a:pt x="152" y="113"/>
                    </a:lnTo>
                    <a:lnTo>
                      <a:pt x="152" y="113"/>
                    </a:lnTo>
                    <a:lnTo>
                      <a:pt x="152" y="113"/>
                    </a:lnTo>
                    <a:lnTo>
                      <a:pt x="152" y="114"/>
                    </a:lnTo>
                    <a:lnTo>
                      <a:pt x="151" y="115"/>
                    </a:lnTo>
                    <a:lnTo>
                      <a:pt x="150" y="115"/>
                    </a:lnTo>
                    <a:lnTo>
                      <a:pt x="150" y="116"/>
                    </a:lnTo>
                    <a:lnTo>
                      <a:pt x="149" y="116"/>
                    </a:lnTo>
                    <a:lnTo>
                      <a:pt x="149" y="116"/>
                    </a:lnTo>
                    <a:lnTo>
                      <a:pt x="149" y="116"/>
                    </a:lnTo>
                    <a:lnTo>
                      <a:pt x="149" y="116"/>
                    </a:lnTo>
                    <a:lnTo>
                      <a:pt x="149" y="117"/>
                    </a:lnTo>
                    <a:lnTo>
                      <a:pt x="148" y="118"/>
                    </a:lnTo>
                    <a:lnTo>
                      <a:pt x="147" y="118"/>
                    </a:lnTo>
                    <a:lnTo>
                      <a:pt x="146" y="118"/>
                    </a:lnTo>
                    <a:lnTo>
                      <a:pt x="145" y="119"/>
                    </a:lnTo>
                    <a:lnTo>
                      <a:pt x="144" y="119"/>
                    </a:lnTo>
                    <a:lnTo>
                      <a:pt x="144" y="119"/>
                    </a:lnTo>
                    <a:lnTo>
                      <a:pt x="143" y="119"/>
                    </a:lnTo>
                    <a:lnTo>
                      <a:pt x="143" y="120"/>
                    </a:lnTo>
                    <a:lnTo>
                      <a:pt x="143" y="120"/>
                    </a:lnTo>
                    <a:lnTo>
                      <a:pt x="143" y="121"/>
                    </a:lnTo>
                    <a:lnTo>
                      <a:pt x="142" y="122"/>
                    </a:lnTo>
                    <a:lnTo>
                      <a:pt x="141" y="122"/>
                    </a:lnTo>
                    <a:lnTo>
                      <a:pt x="141" y="121"/>
                    </a:lnTo>
                    <a:lnTo>
                      <a:pt x="141" y="122"/>
                    </a:lnTo>
                    <a:lnTo>
                      <a:pt x="140" y="122"/>
                    </a:lnTo>
                    <a:lnTo>
                      <a:pt x="140" y="122"/>
                    </a:lnTo>
                    <a:lnTo>
                      <a:pt x="140" y="122"/>
                    </a:lnTo>
                    <a:lnTo>
                      <a:pt x="140" y="123"/>
                    </a:lnTo>
                    <a:lnTo>
                      <a:pt x="139" y="123"/>
                    </a:lnTo>
                    <a:lnTo>
                      <a:pt x="139" y="124"/>
                    </a:lnTo>
                    <a:lnTo>
                      <a:pt x="138" y="124"/>
                    </a:lnTo>
                    <a:lnTo>
                      <a:pt x="136" y="126"/>
                    </a:lnTo>
                    <a:lnTo>
                      <a:pt x="135" y="125"/>
                    </a:lnTo>
                    <a:lnTo>
                      <a:pt x="134" y="125"/>
                    </a:lnTo>
                    <a:lnTo>
                      <a:pt x="134" y="126"/>
                    </a:lnTo>
                    <a:lnTo>
                      <a:pt x="134" y="126"/>
                    </a:lnTo>
                    <a:lnTo>
                      <a:pt x="134" y="127"/>
                    </a:lnTo>
                    <a:lnTo>
                      <a:pt x="133" y="128"/>
                    </a:lnTo>
                    <a:lnTo>
                      <a:pt x="132" y="128"/>
                    </a:lnTo>
                    <a:lnTo>
                      <a:pt x="132" y="127"/>
                    </a:lnTo>
                    <a:lnTo>
                      <a:pt x="131" y="126"/>
                    </a:lnTo>
                    <a:lnTo>
                      <a:pt x="131" y="126"/>
                    </a:lnTo>
                    <a:lnTo>
                      <a:pt x="131" y="127"/>
                    </a:lnTo>
                    <a:lnTo>
                      <a:pt x="131" y="126"/>
                    </a:lnTo>
                    <a:lnTo>
                      <a:pt x="131" y="127"/>
                    </a:lnTo>
                    <a:lnTo>
                      <a:pt x="130" y="126"/>
                    </a:lnTo>
                    <a:lnTo>
                      <a:pt x="130" y="127"/>
                    </a:lnTo>
                    <a:lnTo>
                      <a:pt x="129" y="127"/>
                    </a:lnTo>
                    <a:lnTo>
                      <a:pt x="130" y="127"/>
                    </a:lnTo>
                    <a:lnTo>
                      <a:pt x="130" y="128"/>
                    </a:lnTo>
                    <a:lnTo>
                      <a:pt x="131" y="128"/>
                    </a:lnTo>
                    <a:lnTo>
                      <a:pt x="131" y="128"/>
                    </a:lnTo>
                    <a:lnTo>
                      <a:pt x="130" y="128"/>
                    </a:lnTo>
                    <a:lnTo>
                      <a:pt x="131" y="129"/>
                    </a:lnTo>
                    <a:lnTo>
                      <a:pt x="131" y="130"/>
                    </a:lnTo>
                    <a:lnTo>
                      <a:pt x="131" y="131"/>
                    </a:lnTo>
                    <a:lnTo>
                      <a:pt x="132" y="131"/>
                    </a:lnTo>
                    <a:lnTo>
                      <a:pt x="132" y="131"/>
                    </a:lnTo>
                    <a:lnTo>
                      <a:pt x="133" y="131"/>
                    </a:lnTo>
                    <a:lnTo>
                      <a:pt x="132" y="131"/>
                    </a:lnTo>
                    <a:lnTo>
                      <a:pt x="132" y="131"/>
                    </a:lnTo>
                    <a:lnTo>
                      <a:pt x="133" y="131"/>
                    </a:lnTo>
                    <a:lnTo>
                      <a:pt x="132" y="132"/>
                    </a:lnTo>
                    <a:lnTo>
                      <a:pt x="132" y="134"/>
                    </a:lnTo>
                    <a:lnTo>
                      <a:pt x="132" y="134"/>
                    </a:lnTo>
                    <a:lnTo>
                      <a:pt x="132" y="134"/>
                    </a:lnTo>
                    <a:lnTo>
                      <a:pt x="132" y="135"/>
                    </a:lnTo>
                    <a:lnTo>
                      <a:pt x="131" y="136"/>
                    </a:lnTo>
                    <a:lnTo>
                      <a:pt x="131" y="136"/>
                    </a:lnTo>
                    <a:lnTo>
                      <a:pt x="131" y="137"/>
                    </a:lnTo>
                    <a:lnTo>
                      <a:pt x="129" y="137"/>
                    </a:lnTo>
                    <a:lnTo>
                      <a:pt x="129" y="138"/>
                    </a:lnTo>
                    <a:lnTo>
                      <a:pt x="128" y="138"/>
                    </a:lnTo>
                    <a:lnTo>
                      <a:pt x="128" y="139"/>
                    </a:lnTo>
                    <a:lnTo>
                      <a:pt x="127" y="139"/>
                    </a:lnTo>
                    <a:lnTo>
                      <a:pt x="127" y="139"/>
                    </a:lnTo>
                    <a:lnTo>
                      <a:pt x="126" y="139"/>
                    </a:lnTo>
                    <a:lnTo>
                      <a:pt x="125" y="139"/>
                    </a:lnTo>
                    <a:lnTo>
                      <a:pt x="125" y="139"/>
                    </a:lnTo>
                    <a:lnTo>
                      <a:pt x="124" y="138"/>
                    </a:lnTo>
                    <a:lnTo>
                      <a:pt x="122" y="140"/>
                    </a:lnTo>
                    <a:lnTo>
                      <a:pt x="123" y="140"/>
                    </a:lnTo>
                    <a:lnTo>
                      <a:pt x="123" y="140"/>
                    </a:lnTo>
                    <a:lnTo>
                      <a:pt x="124" y="140"/>
                    </a:lnTo>
                    <a:lnTo>
                      <a:pt x="125" y="141"/>
                    </a:lnTo>
                    <a:lnTo>
                      <a:pt x="125" y="142"/>
                    </a:lnTo>
                    <a:lnTo>
                      <a:pt x="124" y="143"/>
                    </a:lnTo>
                    <a:lnTo>
                      <a:pt x="123" y="145"/>
                    </a:lnTo>
                    <a:lnTo>
                      <a:pt x="122" y="146"/>
                    </a:lnTo>
                    <a:lnTo>
                      <a:pt x="121" y="147"/>
                    </a:lnTo>
                    <a:lnTo>
                      <a:pt x="120" y="148"/>
                    </a:lnTo>
                    <a:lnTo>
                      <a:pt x="118" y="148"/>
                    </a:lnTo>
                    <a:lnTo>
                      <a:pt x="118" y="149"/>
                    </a:lnTo>
                    <a:lnTo>
                      <a:pt x="117" y="149"/>
                    </a:lnTo>
                    <a:lnTo>
                      <a:pt x="117" y="150"/>
                    </a:lnTo>
                    <a:lnTo>
                      <a:pt x="116" y="150"/>
                    </a:lnTo>
                    <a:lnTo>
                      <a:pt x="116" y="151"/>
                    </a:lnTo>
                    <a:lnTo>
                      <a:pt x="116" y="152"/>
                    </a:lnTo>
                    <a:lnTo>
                      <a:pt x="116" y="152"/>
                    </a:lnTo>
                    <a:lnTo>
                      <a:pt x="115" y="152"/>
                    </a:lnTo>
                    <a:lnTo>
                      <a:pt x="114" y="151"/>
                    </a:lnTo>
                    <a:lnTo>
                      <a:pt x="113" y="151"/>
                    </a:lnTo>
                    <a:lnTo>
                      <a:pt x="113" y="150"/>
                    </a:lnTo>
                    <a:lnTo>
                      <a:pt x="112" y="149"/>
                    </a:lnTo>
                    <a:lnTo>
                      <a:pt x="111" y="150"/>
                    </a:lnTo>
                    <a:lnTo>
                      <a:pt x="110" y="150"/>
                    </a:lnTo>
                    <a:lnTo>
                      <a:pt x="110" y="151"/>
                    </a:lnTo>
                    <a:lnTo>
                      <a:pt x="110" y="151"/>
                    </a:lnTo>
                    <a:lnTo>
                      <a:pt x="109" y="150"/>
                    </a:lnTo>
                    <a:lnTo>
                      <a:pt x="109" y="149"/>
                    </a:lnTo>
                    <a:lnTo>
                      <a:pt x="107" y="149"/>
                    </a:lnTo>
                    <a:lnTo>
                      <a:pt x="107" y="149"/>
                    </a:lnTo>
                    <a:lnTo>
                      <a:pt x="107" y="148"/>
                    </a:lnTo>
                    <a:lnTo>
                      <a:pt x="107" y="148"/>
                    </a:lnTo>
                    <a:lnTo>
                      <a:pt x="107" y="147"/>
                    </a:lnTo>
                    <a:lnTo>
                      <a:pt x="107" y="146"/>
                    </a:lnTo>
                    <a:lnTo>
                      <a:pt x="107" y="146"/>
                    </a:lnTo>
                    <a:lnTo>
                      <a:pt x="107" y="146"/>
                    </a:lnTo>
                    <a:lnTo>
                      <a:pt x="107" y="146"/>
                    </a:lnTo>
                    <a:lnTo>
                      <a:pt x="107" y="146"/>
                    </a:lnTo>
                    <a:lnTo>
                      <a:pt x="107" y="146"/>
                    </a:lnTo>
                    <a:lnTo>
                      <a:pt x="107" y="146"/>
                    </a:lnTo>
                    <a:lnTo>
                      <a:pt x="106" y="146"/>
                    </a:lnTo>
                    <a:lnTo>
                      <a:pt x="106" y="145"/>
                    </a:lnTo>
                    <a:lnTo>
                      <a:pt x="105" y="145"/>
                    </a:lnTo>
                    <a:lnTo>
                      <a:pt x="105" y="144"/>
                    </a:lnTo>
                    <a:lnTo>
                      <a:pt x="104" y="143"/>
                    </a:lnTo>
                    <a:lnTo>
                      <a:pt x="105" y="143"/>
                    </a:lnTo>
                    <a:lnTo>
                      <a:pt x="105" y="143"/>
                    </a:lnTo>
                    <a:lnTo>
                      <a:pt x="105" y="142"/>
                    </a:lnTo>
                    <a:lnTo>
                      <a:pt x="106" y="142"/>
                    </a:lnTo>
                    <a:lnTo>
                      <a:pt x="106" y="141"/>
                    </a:lnTo>
                    <a:lnTo>
                      <a:pt x="106" y="140"/>
                    </a:lnTo>
                    <a:lnTo>
                      <a:pt x="105" y="140"/>
                    </a:lnTo>
                    <a:lnTo>
                      <a:pt x="105" y="140"/>
                    </a:lnTo>
                    <a:lnTo>
                      <a:pt x="105" y="140"/>
                    </a:lnTo>
                    <a:lnTo>
                      <a:pt x="105" y="139"/>
                    </a:lnTo>
                    <a:lnTo>
                      <a:pt x="104" y="139"/>
                    </a:lnTo>
                    <a:lnTo>
                      <a:pt x="105" y="139"/>
                    </a:lnTo>
                    <a:lnTo>
                      <a:pt x="105" y="139"/>
                    </a:lnTo>
                    <a:lnTo>
                      <a:pt x="104" y="139"/>
                    </a:lnTo>
                    <a:lnTo>
                      <a:pt x="104" y="139"/>
                    </a:lnTo>
                    <a:lnTo>
                      <a:pt x="104" y="138"/>
                    </a:lnTo>
                    <a:lnTo>
                      <a:pt x="104" y="138"/>
                    </a:lnTo>
                    <a:lnTo>
                      <a:pt x="104" y="137"/>
                    </a:lnTo>
                    <a:lnTo>
                      <a:pt x="103" y="137"/>
                    </a:lnTo>
                    <a:lnTo>
                      <a:pt x="103" y="137"/>
                    </a:lnTo>
                    <a:lnTo>
                      <a:pt x="103" y="136"/>
                    </a:lnTo>
                    <a:lnTo>
                      <a:pt x="102" y="136"/>
                    </a:lnTo>
                    <a:lnTo>
                      <a:pt x="101" y="135"/>
                    </a:lnTo>
                    <a:lnTo>
                      <a:pt x="101" y="134"/>
                    </a:lnTo>
                    <a:lnTo>
                      <a:pt x="101" y="134"/>
                    </a:lnTo>
                    <a:lnTo>
                      <a:pt x="102" y="134"/>
                    </a:lnTo>
                    <a:lnTo>
                      <a:pt x="102" y="133"/>
                    </a:lnTo>
                    <a:lnTo>
                      <a:pt x="101" y="133"/>
                    </a:lnTo>
                    <a:lnTo>
                      <a:pt x="101" y="132"/>
                    </a:lnTo>
                    <a:lnTo>
                      <a:pt x="100" y="131"/>
                    </a:lnTo>
                    <a:lnTo>
                      <a:pt x="100" y="131"/>
                    </a:lnTo>
                    <a:lnTo>
                      <a:pt x="99" y="131"/>
                    </a:lnTo>
                    <a:lnTo>
                      <a:pt x="100" y="131"/>
                    </a:lnTo>
                    <a:lnTo>
                      <a:pt x="99" y="131"/>
                    </a:lnTo>
                    <a:lnTo>
                      <a:pt x="99" y="131"/>
                    </a:lnTo>
                    <a:lnTo>
                      <a:pt x="99" y="131"/>
                    </a:lnTo>
                    <a:lnTo>
                      <a:pt x="99" y="131"/>
                    </a:lnTo>
                    <a:lnTo>
                      <a:pt x="99" y="131"/>
                    </a:lnTo>
                    <a:lnTo>
                      <a:pt x="98" y="131"/>
                    </a:lnTo>
                    <a:lnTo>
                      <a:pt x="98" y="130"/>
                    </a:lnTo>
                    <a:lnTo>
                      <a:pt x="98" y="130"/>
                    </a:lnTo>
                    <a:lnTo>
                      <a:pt x="98" y="130"/>
                    </a:lnTo>
                    <a:lnTo>
                      <a:pt x="98" y="129"/>
                    </a:lnTo>
                    <a:lnTo>
                      <a:pt x="97" y="129"/>
                    </a:lnTo>
                    <a:lnTo>
                      <a:pt x="96" y="129"/>
                    </a:lnTo>
                    <a:lnTo>
                      <a:pt x="95" y="129"/>
                    </a:lnTo>
                    <a:lnTo>
                      <a:pt x="95" y="129"/>
                    </a:lnTo>
                    <a:lnTo>
                      <a:pt x="94" y="129"/>
                    </a:lnTo>
                    <a:lnTo>
                      <a:pt x="94" y="128"/>
                    </a:lnTo>
                    <a:lnTo>
                      <a:pt x="94" y="128"/>
                    </a:lnTo>
                    <a:lnTo>
                      <a:pt x="94" y="128"/>
                    </a:lnTo>
                    <a:lnTo>
                      <a:pt x="94" y="128"/>
                    </a:lnTo>
                    <a:lnTo>
                      <a:pt x="93" y="128"/>
                    </a:lnTo>
                    <a:lnTo>
                      <a:pt x="92" y="127"/>
                    </a:lnTo>
                    <a:lnTo>
                      <a:pt x="92" y="126"/>
                    </a:lnTo>
                    <a:lnTo>
                      <a:pt x="92" y="125"/>
                    </a:lnTo>
                    <a:lnTo>
                      <a:pt x="92" y="126"/>
                    </a:lnTo>
                    <a:lnTo>
                      <a:pt x="92" y="125"/>
                    </a:lnTo>
                    <a:lnTo>
                      <a:pt x="92" y="125"/>
                    </a:lnTo>
                    <a:lnTo>
                      <a:pt x="92" y="125"/>
                    </a:lnTo>
                    <a:lnTo>
                      <a:pt x="92" y="125"/>
                    </a:lnTo>
                    <a:lnTo>
                      <a:pt x="92" y="125"/>
                    </a:lnTo>
                    <a:lnTo>
                      <a:pt x="92" y="124"/>
                    </a:lnTo>
                    <a:lnTo>
                      <a:pt x="92" y="125"/>
                    </a:lnTo>
                    <a:lnTo>
                      <a:pt x="92" y="124"/>
                    </a:lnTo>
                    <a:lnTo>
                      <a:pt x="92" y="124"/>
                    </a:lnTo>
                    <a:lnTo>
                      <a:pt x="92" y="124"/>
                    </a:lnTo>
                    <a:lnTo>
                      <a:pt x="92" y="123"/>
                    </a:lnTo>
                    <a:lnTo>
                      <a:pt x="91" y="123"/>
                    </a:lnTo>
                    <a:lnTo>
                      <a:pt x="91" y="122"/>
                    </a:lnTo>
                    <a:lnTo>
                      <a:pt x="91" y="122"/>
                    </a:lnTo>
                    <a:lnTo>
                      <a:pt x="91" y="121"/>
                    </a:lnTo>
                    <a:lnTo>
                      <a:pt x="91" y="120"/>
                    </a:lnTo>
                    <a:lnTo>
                      <a:pt x="91" y="119"/>
                    </a:lnTo>
                    <a:lnTo>
                      <a:pt x="91" y="120"/>
                    </a:lnTo>
                    <a:lnTo>
                      <a:pt x="91" y="119"/>
                    </a:lnTo>
                    <a:lnTo>
                      <a:pt x="90" y="119"/>
                    </a:lnTo>
                    <a:lnTo>
                      <a:pt x="90" y="119"/>
                    </a:lnTo>
                    <a:lnTo>
                      <a:pt x="90" y="118"/>
                    </a:lnTo>
                    <a:lnTo>
                      <a:pt x="90" y="117"/>
                    </a:lnTo>
                    <a:lnTo>
                      <a:pt x="90" y="116"/>
                    </a:lnTo>
                    <a:lnTo>
                      <a:pt x="90" y="117"/>
                    </a:lnTo>
                    <a:lnTo>
                      <a:pt x="89" y="117"/>
                    </a:lnTo>
                    <a:lnTo>
                      <a:pt x="89" y="116"/>
                    </a:lnTo>
                    <a:lnTo>
                      <a:pt x="90" y="116"/>
                    </a:lnTo>
                    <a:lnTo>
                      <a:pt x="89" y="116"/>
                    </a:lnTo>
                    <a:lnTo>
                      <a:pt x="89" y="116"/>
                    </a:lnTo>
                    <a:lnTo>
                      <a:pt x="89" y="116"/>
                    </a:lnTo>
                    <a:lnTo>
                      <a:pt x="89" y="116"/>
                    </a:lnTo>
                    <a:lnTo>
                      <a:pt x="89" y="116"/>
                    </a:lnTo>
                    <a:lnTo>
                      <a:pt x="88" y="116"/>
                    </a:lnTo>
                    <a:lnTo>
                      <a:pt x="88" y="115"/>
                    </a:lnTo>
                    <a:lnTo>
                      <a:pt x="88" y="114"/>
                    </a:lnTo>
                    <a:lnTo>
                      <a:pt x="88" y="115"/>
                    </a:lnTo>
                    <a:lnTo>
                      <a:pt x="88" y="114"/>
                    </a:lnTo>
                    <a:lnTo>
                      <a:pt x="88" y="113"/>
                    </a:lnTo>
                    <a:lnTo>
                      <a:pt x="87" y="113"/>
                    </a:lnTo>
                    <a:lnTo>
                      <a:pt x="87" y="113"/>
                    </a:lnTo>
                    <a:lnTo>
                      <a:pt x="87" y="112"/>
                    </a:lnTo>
                    <a:lnTo>
                      <a:pt x="86" y="112"/>
                    </a:lnTo>
                    <a:lnTo>
                      <a:pt x="86" y="111"/>
                    </a:lnTo>
                    <a:lnTo>
                      <a:pt x="86" y="111"/>
                    </a:lnTo>
                    <a:lnTo>
                      <a:pt x="86" y="110"/>
                    </a:lnTo>
                    <a:lnTo>
                      <a:pt x="86" y="111"/>
                    </a:lnTo>
                    <a:lnTo>
                      <a:pt x="86" y="109"/>
                    </a:lnTo>
                    <a:lnTo>
                      <a:pt x="86" y="108"/>
                    </a:lnTo>
                    <a:lnTo>
                      <a:pt x="85" y="108"/>
                    </a:lnTo>
                    <a:lnTo>
                      <a:pt x="85" y="108"/>
                    </a:lnTo>
                    <a:lnTo>
                      <a:pt x="84" y="108"/>
                    </a:lnTo>
                    <a:lnTo>
                      <a:pt x="84" y="107"/>
                    </a:lnTo>
                    <a:lnTo>
                      <a:pt x="83" y="108"/>
                    </a:lnTo>
                    <a:lnTo>
                      <a:pt x="83" y="107"/>
                    </a:lnTo>
                    <a:lnTo>
                      <a:pt x="83" y="107"/>
                    </a:lnTo>
                    <a:lnTo>
                      <a:pt x="83" y="107"/>
                    </a:lnTo>
                    <a:lnTo>
                      <a:pt x="83" y="106"/>
                    </a:lnTo>
                    <a:lnTo>
                      <a:pt x="83" y="107"/>
                    </a:lnTo>
                    <a:lnTo>
                      <a:pt x="83" y="106"/>
                    </a:lnTo>
                    <a:lnTo>
                      <a:pt x="82" y="106"/>
                    </a:lnTo>
                    <a:lnTo>
                      <a:pt x="81" y="106"/>
                    </a:lnTo>
                    <a:lnTo>
                      <a:pt x="81" y="105"/>
                    </a:lnTo>
                    <a:lnTo>
                      <a:pt x="80" y="105"/>
                    </a:lnTo>
                    <a:lnTo>
                      <a:pt x="80" y="105"/>
                    </a:lnTo>
                    <a:lnTo>
                      <a:pt x="80" y="105"/>
                    </a:lnTo>
                    <a:lnTo>
                      <a:pt x="80" y="105"/>
                    </a:lnTo>
                    <a:lnTo>
                      <a:pt x="79" y="105"/>
                    </a:lnTo>
                    <a:lnTo>
                      <a:pt x="79" y="105"/>
                    </a:lnTo>
                    <a:lnTo>
                      <a:pt x="78" y="105"/>
                    </a:lnTo>
                    <a:lnTo>
                      <a:pt x="77" y="105"/>
                    </a:lnTo>
                    <a:lnTo>
                      <a:pt x="77" y="104"/>
                    </a:lnTo>
                    <a:lnTo>
                      <a:pt x="77" y="104"/>
                    </a:lnTo>
                    <a:lnTo>
                      <a:pt x="76" y="104"/>
                    </a:lnTo>
                    <a:lnTo>
                      <a:pt x="76" y="103"/>
                    </a:lnTo>
                    <a:lnTo>
                      <a:pt x="75" y="103"/>
                    </a:lnTo>
                    <a:lnTo>
                      <a:pt x="74" y="103"/>
                    </a:lnTo>
                    <a:lnTo>
                      <a:pt x="74" y="102"/>
                    </a:lnTo>
                    <a:lnTo>
                      <a:pt x="74" y="102"/>
                    </a:lnTo>
                    <a:lnTo>
                      <a:pt x="74" y="101"/>
                    </a:lnTo>
                    <a:lnTo>
                      <a:pt x="74" y="101"/>
                    </a:lnTo>
                    <a:lnTo>
                      <a:pt x="74" y="101"/>
                    </a:lnTo>
                    <a:lnTo>
                      <a:pt x="74" y="101"/>
                    </a:lnTo>
                    <a:lnTo>
                      <a:pt x="74" y="101"/>
                    </a:lnTo>
                    <a:lnTo>
                      <a:pt x="73" y="100"/>
                    </a:lnTo>
                    <a:lnTo>
                      <a:pt x="73" y="99"/>
                    </a:lnTo>
                    <a:lnTo>
                      <a:pt x="73" y="100"/>
                    </a:lnTo>
                    <a:lnTo>
                      <a:pt x="73" y="101"/>
                    </a:lnTo>
                    <a:lnTo>
                      <a:pt x="72" y="101"/>
                    </a:lnTo>
                    <a:lnTo>
                      <a:pt x="72" y="100"/>
                    </a:lnTo>
                    <a:lnTo>
                      <a:pt x="71" y="100"/>
                    </a:lnTo>
                    <a:lnTo>
                      <a:pt x="71" y="100"/>
                    </a:lnTo>
                    <a:lnTo>
                      <a:pt x="71" y="99"/>
                    </a:lnTo>
                    <a:lnTo>
                      <a:pt x="71" y="99"/>
                    </a:lnTo>
                    <a:lnTo>
                      <a:pt x="70" y="99"/>
                    </a:lnTo>
                    <a:lnTo>
                      <a:pt x="70" y="98"/>
                    </a:lnTo>
                    <a:lnTo>
                      <a:pt x="71" y="98"/>
                    </a:lnTo>
                    <a:lnTo>
                      <a:pt x="71" y="98"/>
                    </a:lnTo>
                    <a:lnTo>
                      <a:pt x="70" y="98"/>
                    </a:lnTo>
                    <a:lnTo>
                      <a:pt x="70" y="98"/>
                    </a:lnTo>
                    <a:lnTo>
                      <a:pt x="71" y="98"/>
                    </a:lnTo>
                    <a:lnTo>
                      <a:pt x="71" y="97"/>
                    </a:lnTo>
                    <a:lnTo>
                      <a:pt x="70" y="97"/>
                    </a:lnTo>
                    <a:lnTo>
                      <a:pt x="69" y="97"/>
                    </a:lnTo>
                    <a:lnTo>
                      <a:pt x="69" y="96"/>
                    </a:lnTo>
                    <a:lnTo>
                      <a:pt x="70" y="96"/>
                    </a:lnTo>
                    <a:lnTo>
                      <a:pt x="70" y="95"/>
                    </a:lnTo>
                    <a:lnTo>
                      <a:pt x="69" y="95"/>
                    </a:lnTo>
                    <a:lnTo>
                      <a:pt x="68" y="95"/>
                    </a:lnTo>
                    <a:lnTo>
                      <a:pt x="68" y="96"/>
                    </a:lnTo>
                    <a:lnTo>
                      <a:pt x="68" y="95"/>
                    </a:lnTo>
                    <a:lnTo>
                      <a:pt x="68" y="95"/>
                    </a:lnTo>
                    <a:lnTo>
                      <a:pt x="68" y="95"/>
                    </a:lnTo>
                    <a:lnTo>
                      <a:pt x="68" y="95"/>
                    </a:lnTo>
                    <a:lnTo>
                      <a:pt x="68" y="95"/>
                    </a:lnTo>
                    <a:lnTo>
                      <a:pt x="68" y="95"/>
                    </a:lnTo>
                    <a:lnTo>
                      <a:pt x="68" y="95"/>
                    </a:lnTo>
                    <a:lnTo>
                      <a:pt x="67" y="95"/>
                    </a:lnTo>
                    <a:lnTo>
                      <a:pt x="67" y="94"/>
                    </a:lnTo>
                    <a:lnTo>
                      <a:pt x="67" y="95"/>
                    </a:lnTo>
                    <a:lnTo>
                      <a:pt x="67" y="95"/>
                    </a:lnTo>
                    <a:lnTo>
                      <a:pt x="67" y="95"/>
                    </a:lnTo>
                    <a:lnTo>
                      <a:pt x="66" y="95"/>
                    </a:lnTo>
                    <a:lnTo>
                      <a:pt x="66" y="94"/>
                    </a:lnTo>
                    <a:lnTo>
                      <a:pt x="67" y="94"/>
                    </a:lnTo>
                    <a:lnTo>
                      <a:pt x="66" y="94"/>
                    </a:lnTo>
                    <a:lnTo>
                      <a:pt x="66" y="94"/>
                    </a:lnTo>
                    <a:lnTo>
                      <a:pt x="66" y="94"/>
                    </a:lnTo>
                    <a:lnTo>
                      <a:pt x="65" y="94"/>
                    </a:lnTo>
                    <a:lnTo>
                      <a:pt x="65" y="93"/>
                    </a:lnTo>
                    <a:lnTo>
                      <a:pt x="66" y="93"/>
                    </a:lnTo>
                    <a:lnTo>
                      <a:pt x="66" y="93"/>
                    </a:lnTo>
                    <a:lnTo>
                      <a:pt x="65" y="92"/>
                    </a:lnTo>
                    <a:lnTo>
                      <a:pt x="65" y="91"/>
                    </a:lnTo>
                    <a:lnTo>
                      <a:pt x="65" y="92"/>
                    </a:lnTo>
                    <a:lnTo>
                      <a:pt x="66" y="91"/>
                    </a:lnTo>
                    <a:lnTo>
                      <a:pt x="66" y="91"/>
                    </a:lnTo>
                    <a:lnTo>
                      <a:pt x="66" y="91"/>
                    </a:lnTo>
                    <a:lnTo>
                      <a:pt x="65" y="90"/>
                    </a:lnTo>
                    <a:lnTo>
                      <a:pt x="66" y="90"/>
                    </a:lnTo>
                    <a:lnTo>
                      <a:pt x="66" y="90"/>
                    </a:lnTo>
                    <a:lnTo>
                      <a:pt x="66" y="89"/>
                    </a:lnTo>
                    <a:lnTo>
                      <a:pt x="65" y="88"/>
                    </a:lnTo>
                    <a:lnTo>
                      <a:pt x="65" y="88"/>
                    </a:lnTo>
                    <a:lnTo>
                      <a:pt x="64" y="87"/>
                    </a:lnTo>
                    <a:lnTo>
                      <a:pt x="63" y="87"/>
                    </a:lnTo>
                    <a:lnTo>
                      <a:pt x="62" y="87"/>
                    </a:lnTo>
                    <a:lnTo>
                      <a:pt x="62" y="87"/>
                    </a:lnTo>
                    <a:lnTo>
                      <a:pt x="62" y="87"/>
                    </a:lnTo>
                    <a:lnTo>
                      <a:pt x="62" y="87"/>
                    </a:lnTo>
                    <a:lnTo>
                      <a:pt x="62" y="86"/>
                    </a:lnTo>
                    <a:lnTo>
                      <a:pt x="61" y="86"/>
                    </a:lnTo>
                    <a:lnTo>
                      <a:pt x="60" y="85"/>
                    </a:lnTo>
                    <a:lnTo>
                      <a:pt x="60" y="84"/>
                    </a:lnTo>
                    <a:lnTo>
                      <a:pt x="59" y="84"/>
                    </a:lnTo>
                    <a:lnTo>
                      <a:pt x="59" y="84"/>
                    </a:lnTo>
                    <a:lnTo>
                      <a:pt x="58" y="84"/>
                    </a:lnTo>
                    <a:lnTo>
                      <a:pt x="57" y="83"/>
                    </a:lnTo>
                    <a:lnTo>
                      <a:pt x="56" y="83"/>
                    </a:lnTo>
                    <a:lnTo>
                      <a:pt x="56" y="84"/>
                    </a:lnTo>
                    <a:lnTo>
                      <a:pt x="56" y="84"/>
                    </a:lnTo>
                    <a:lnTo>
                      <a:pt x="55" y="83"/>
                    </a:lnTo>
                    <a:lnTo>
                      <a:pt x="55" y="83"/>
                    </a:lnTo>
                    <a:lnTo>
                      <a:pt x="54" y="83"/>
                    </a:lnTo>
                    <a:lnTo>
                      <a:pt x="54" y="82"/>
                    </a:lnTo>
                    <a:lnTo>
                      <a:pt x="53" y="82"/>
                    </a:lnTo>
                    <a:lnTo>
                      <a:pt x="53" y="81"/>
                    </a:lnTo>
                    <a:lnTo>
                      <a:pt x="53" y="81"/>
                    </a:lnTo>
                    <a:lnTo>
                      <a:pt x="53" y="80"/>
                    </a:lnTo>
                    <a:lnTo>
                      <a:pt x="53" y="80"/>
                    </a:lnTo>
                    <a:lnTo>
                      <a:pt x="53" y="79"/>
                    </a:lnTo>
                    <a:lnTo>
                      <a:pt x="52" y="79"/>
                    </a:lnTo>
                    <a:lnTo>
                      <a:pt x="52" y="79"/>
                    </a:lnTo>
                    <a:lnTo>
                      <a:pt x="51" y="79"/>
                    </a:lnTo>
                    <a:lnTo>
                      <a:pt x="51" y="78"/>
                    </a:lnTo>
                    <a:lnTo>
                      <a:pt x="51" y="78"/>
                    </a:lnTo>
                    <a:lnTo>
                      <a:pt x="50" y="77"/>
                    </a:lnTo>
                    <a:lnTo>
                      <a:pt x="50" y="76"/>
                    </a:lnTo>
                    <a:lnTo>
                      <a:pt x="50" y="76"/>
                    </a:lnTo>
                    <a:lnTo>
                      <a:pt x="50" y="75"/>
                    </a:lnTo>
                    <a:lnTo>
                      <a:pt x="50" y="75"/>
                    </a:lnTo>
                    <a:lnTo>
                      <a:pt x="49" y="75"/>
                    </a:lnTo>
                    <a:lnTo>
                      <a:pt x="49" y="75"/>
                    </a:lnTo>
                    <a:lnTo>
                      <a:pt x="48" y="74"/>
                    </a:lnTo>
                    <a:lnTo>
                      <a:pt x="47" y="74"/>
                    </a:lnTo>
                    <a:lnTo>
                      <a:pt x="47" y="73"/>
                    </a:lnTo>
                    <a:lnTo>
                      <a:pt x="47" y="73"/>
                    </a:lnTo>
                    <a:lnTo>
                      <a:pt x="46" y="72"/>
                    </a:lnTo>
                    <a:lnTo>
                      <a:pt x="45" y="72"/>
                    </a:lnTo>
                    <a:lnTo>
                      <a:pt x="44" y="72"/>
                    </a:lnTo>
                    <a:lnTo>
                      <a:pt x="44" y="72"/>
                    </a:lnTo>
                    <a:lnTo>
                      <a:pt x="44" y="72"/>
                    </a:lnTo>
                    <a:lnTo>
                      <a:pt x="44" y="72"/>
                    </a:lnTo>
                    <a:lnTo>
                      <a:pt x="44" y="72"/>
                    </a:lnTo>
                    <a:lnTo>
                      <a:pt x="43" y="72"/>
                    </a:lnTo>
                    <a:lnTo>
                      <a:pt x="43" y="72"/>
                    </a:lnTo>
                    <a:lnTo>
                      <a:pt x="42" y="72"/>
                    </a:lnTo>
                    <a:lnTo>
                      <a:pt x="41" y="72"/>
                    </a:lnTo>
                    <a:lnTo>
                      <a:pt x="41" y="71"/>
                    </a:lnTo>
                    <a:lnTo>
                      <a:pt x="41" y="71"/>
                    </a:lnTo>
                    <a:lnTo>
                      <a:pt x="41" y="70"/>
                    </a:lnTo>
                    <a:lnTo>
                      <a:pt x="40" y="70"/>
                    </a:lnTo>
                    <a:lnTo>
                      <a:pt x="39" y="70"/>
                    </a:lnTo>
                    <a:lnTo>
                      <a:pt x="39" y="69"/>
                    </a:lnTo>
                    <a:lnTo>
                      <a:pt x="39" y="69"/>
                    </a:lnTo>
                    <a:lnTo>
                      <a:pt x="38" y="69"/>
                    </a:lnTo>
                    <a:lnTo>
                      <a:pt x="38" y="69"/>
                    </a:lnTo>
                    <a:lnTo>
                      <a:pt x="38" y="69"/>
                    </a:lnTo>
                    <a:lnTo>
                      <a:pt x="37" y="69"/>
                    </a:lnTo>
                    <a:lnTo>
                      <a:pt x="37" y="68"/>
                    </a:lnTo>
                    <a:lnTo>
                      <a:pt x="37" y="67"/>
                    </a:lnTo>
                    <a:lnTo>
                      <a:pt x="36" y="67"/>
                    </a:lnTo>
                    <a:lnTo>
                      <a:pt x="36" y="66"/>
                    </a:lnTo>
                    <a:lnTo>
                      <a:pt x="35" y="66"/>
                    </a:lnTo>
                    <a:lnTo>
                      <a:pt x="35" y="65"/>
                    </a:lnTo>
                    <a:lnTo>
                      <a:pt x="35" y="64"/>
                    </a:lnTo>
                    <a:lnTo>
                      <a:pt x="34" y="64"/>
                    </a:lnTo>
                    <a:lnTo>
                      <a:pt x="33" y="63"/>
                    </a:lnTo>
                    <a:lnTo>
                      <a:pt x="32" y="63"/>
                    </a:lnTo>
                    <a:lnTo>
                      <a:pt x="32" y="63"/>
                    </a:lnTo>
                    <a:lnTo>
                      <a:pt x="32" y="62"/>
                    </a:lnTo>
                    <a:lnTo>
                      <a:pt x="32" y="61"/>
                    </a:lnTo>
                    <a:lnTo>
                      <a:pt x="32" y="61"/>
                    </a:lnTo>
                    <a:lnTo>
                      <a:pt x="32" y="60"/>
                    </a:lnTo>
                    <a:lnTo>
                      <a:pt x="31" y="60"/>
                    </a:lnTo>
                    <a:lnTo>
                      <a:pt x="30" y="60"/>
                    </a:lnTo>
                    <a:lnTo>
                      <a:pt x="29" y="59"/>
                    </a:lnTo>
                    <a:lnTo>
                      <a:pt x="29" y="58"/>
                    </a:lnTo>
                    <a:lnTo>
                      <a:pt x="29" y="57"/>
                    </a:lnTo>
                    <a:lnTo>
                      <a:pt x="29" y="57"/>
                    </a:lnTo>
                    <a:lnTo>
                      <a:pt x="28" y="57"/>
                    </a:lnTo>
                    <a:lnTo>
                      <a:pt x="28" y="56"/>
                    </a:lnTo>
                    <a:lnTo>
                      <a:pt x="27" y="55"/>
                    </a:lnTo>
                    <a:lnTo>
                      <a:pt x="27" y="54"/>
                    </a:lnTo>
                    <a:lnTo>
                      <a:pt x="27" y="54"/>
                    </a:lnTo>
                    <a:lnTo>
                      <a:pt x="27" y="54"/>
                    </a:lnTo>
                    <a:lnTo>
                      <a:pt x="27" y="53"/>
                    </a:lnTo>
                    <a:lnTo>
                      <a:pt x="26" y="53"/>
                    </a:lnTo>
                    <a:lnTo>
                      <a:pt x="26" y="52"/>
                    </a:lnTo>
                    <a:lnTo>
                      <a:pt x="26" y="51"/>
                    </a:lnTo>
                    <a:lnTo>
                      <a:pt x="26" y="51"/>
                    </a:lnTo>
                    <a:lnTo>
                      <a:pt x="25" y="51"/>
                    </a:lnTo>
                    <a:lnTo>
                      <a:pt x="25" y="50"/>
                    </a:lnTo>
                    <a:lnTo>
                      <a:pt x="24" y="49"/>
                    </a:lnTo>
                    <a:lnTo>
                      <a:pt x="23" y="49"/>
                    </a:lnTo>
                    <a:lnTo>
                      <a:pt x="23" y="48"/>
                    </a:lnTo>
                    <a:lnTo>
                      <a:pt x="23" y="48"/>
                    </a:lnTo>
                    <a:lnTo>
                      <a:pt x="22" y="47"/>
                    </a:lnTo>
                    <a:lnTo>
                      <a:pt x="22" y="46"/>
                    </a:lnTo>
                    <a:lnTo>
                      <a:pt x="22" y="45"/>
                    </a:lnTo>
                    <a:lnTo>
                      <a:pt x="22" y="45"/>
                    </a:lnTo>
                    <a:lnTo>
                      <a:pt x="22" y="45"/>
                    </a:lnTo>
                    <a:lnTo>
                      <a:pt x="21" y="45"/>
                    </a:lnTo>
                    <a:lnTo>
                      <a:pt x="21" y="44"/>
                    </a:lnTo>
                    <a:lnTo>
                      <a:pt x="20" y="44"/>
                    </a:lnTo>
                    <a:lnTo>
                      <a:pt x="20" y="44"/>
                    </a:lnTo>
                    <a:lnTo>
                      <a:pt x="19" y="44"/>
                    </a:lnTo>
                    <a:lnTo>
                      <a:pt x="18" y="44"/>
                    </a:lnTo>
                    <a:lnTo>
                      <a:pt x="17" y="45"/>
                    </a:lnTo>
                    <a:lnTo>
                      <a:pt x="17" y="44"/>
                    </a:lnTo>
                    <a:lnTo>
                      <a:pt x="17" y="45"/>
                    </a:lnTo>
                    <a:lnTo>
                      <a:pt x="17" y="44"/>
                    </a:lnTo>
                    <a:lnTo>
                      <a:pt x="16" y="45"/>
                    </a:lnTo>
                    <a:lnTo>
                      <a:pt x="16" y="45"/>
                    </a:lnTo>
                    <a:lnTo>
                      <a:pt x="15" y="45"/>
                    </a:lnTo>
                    <a:lnTo>
                      <a:pt x="14" y="45"/>
                    </a:lnTo>
                    <a:lnTo>
                      <a:pt x="14" y="44"/>
                    </a:lnTo>
                    <a:lnTo>
                      <a:pt x="14" y="44"/>
                    </a:lnTo>
                    <a:lnTo>
                      <a:pt x="13" y="44"/>
                    </a:lnTo>
                    <a:lnTo>
                      <a:pt x="13" y="43"/>
                    </a:lnTo>
                    <a:lnTo>
                      <a:pt x="12" y="43"/>
                    </a:lnTo>
                    <a:lnTo>
                      <a:pt x="12" y="42"/>
                    </a:lnTo>
                    <a:lnTo>
                      <a:pt x="13" y="42"/>
                    </a:lnTo>
                    <a:lnTo>
                      <a:pt x="12" y="42"/>
                    </a:lnTo>
                    <a:lnTo>
                      <a:pt x="11" y="42"/>
                    </a:lnTo>
                    <a:lnTo>
                      <a:pt x="11" y="42"/>
                    </a:lnTo>
                    <a:lnTo>
                      <a:pt x="11" y="42"/>
                    </a:lnTo>
                    <a:lnTo>
                      <a:pt x="11" y="42"/>
                    </a:lnTo>
                    <a:lnTo>
                      <a:pt x="10" y="41"/>
                    </a:lnTo>
                    <a:lnTo>
                      <a:pt x="9" y="41"/>
                    </a:lnTo>
                    <a:lnTo>
                      <a:pt x="10" y="40"/>
                    </a:lnTo>
                    <a:lnTo>
                      <a:pt x="9" y="40"/>
                    </a:lnTo>
                    <a:lnTo>
                      <a:pt x="8" y="40"/>
                    </a:lnTo>
                    <a:lnTo>
                      <a:pt x="9" y="39"/>
                    </a:lnTo>
                    <a:lnTo>
                      <a:pt x="8" y="39"/>
                    </a:lnTo>
                    <a:lnTo>
                      <a:pt x="8" y="39"/>
                    </a:lnTo>
                    <a:lnTo>
                      <a:pt x="7" y="39"/>
                    </a:lnTo>
                    <a:lnTo>
                      <a:pt x="6" y="39"/>
                    </a:lnTo>
                    <a:lnTo>
                      <a:pt x="5" y="39"/>
                    </a:lnTo>
                    <a:lnTo>
                      <a:pt x="5" y="39"/>
                    </a:lnTo>
                    <a:lnTo>
                      <a:pt x="5" y="39"/>
                    </a:lnTo>
                    <a:lnTo>
                      <a:pt x="5" y="38"/>
                    </a:lnTo>
                    <a:lnTo>
                      <a:pt x="5" y="38"/>
                    </a:lnTo>
                    <a:lnTo>
                      <a:pt x="4" y="38"/>
                    </a:lnTo>
                    <a:lnTo>
                      <a:pt x="4" y="37"/>
                    </a:lnTo>
                    <a:lnTo>
                      <a:pt x="3" y="37"/>
                    </a:lnTo>
                    <a:lnTo>
                      <a:pt x="3" y="36"/>
                    </a:lnTo>
                    <a:lnTo>
                      <a:pt x="2" y="37"/>
                    </a:lnTo>
                    <a:lnTo>
                      <a:pt x="2" y="36"/>
                    </a:lnTo>
                    <a:lnTo>
                      <a:pt x="2" y="36"/>
                    </a:lnTo>
                    <a:lnTo>
                      <a:pt x="2" y="36"/>
                    </a:lnTo>
                    <a:lnTo>
                      <a:pt x="1" y="3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7" name="Freeform 566"/>
              <p:cNvSpPr>
                <a:spLocks/>
              </p:cNvSpPr>
              <p:nvPr/>
            </p:nvSpPr>
            <p:spPr bwMode="auto">
              <a:xfrm>
                <a:off x="4794" y="1644"/>
                <a:ext cx="195" cy="152"/>
              </a:xfrm>
              <a:custGeom>
                <a:avLst/>
                <a:gdLst>
                  <a:gd name="T0" fmla="*/ 2 w 195"/>
                  <a:gd name="T1" fmla="*/ 30 h 152"/>
                  <a:gd name="T2" fmla="*/ 4 w 195"/>
                  <a:gd name="T3" fmla="*/ 27 h 152"/>
                  <a:gd name="T4" fmla="*/ 6 w 195"/>
                  <a:gd name="T5" fmla="*/ 24 h 152"/>
                  <a:gd name="T6" fmla="*/ 8 w 195"/>
                  <a:gd name="T7" fmla="*/ 21 h 152"/>
                  <a:gd name="T8" fmla="*/ 20 w 195"/>
                  <a:gd name="T9" fmla="*/ 14 h 152"/>
                  <a:gd name="T10" fmla="*/ 24 w 195"/>
                  <a:gd name="T11" fmla="*/ 11 h 152"/>
                  <a:gd name="T12" fmla="*/ 29 w 195"/>
                  <a:gd name="T13" fmla="*/ 9 h 152"/>
                  <a:gd name="T14" fmla="*/ 34 w 195"/>
                  <a:gd name="T15" fmla="*/ 7 h 152"/>
                  <a:gd name="T16" fmla="*/ 38 w 195"/>
                  <a:gd name="T17" fmla="*/ 5 h 152"/>
                  <a:gd name="T18" fmla="*/ 50 w 195"/>
                  <a:gd name="T19" fmla="*/ 4 h 152"/>
                  <a:gd name="T20" fmla="*/ 62 w 195"/>
                  <a:gd name="T21" fmla="*/ 3 h 152"/>
                  <a:gd name="T22" fmla="*/ 74 w 195"/>
                  <a:gd name="T23" fmla="*/ 1 h 152"/>
                  <a:gd name="T24" fmla="*/ 86 w 195"/>
                  <a:gd name="T25" fmla="*/ 0 h 152"/>
                  <a:gd name="T26" fmla="*/ 88 w 195"/>
                  <a:gd name="T27" fmla="*/ 4 h 152"/>
                  <a:gd name="T28" fmla="*/ 99 w 195"/>
                  <a:gd name="T29" fmla="*/ 9 h 152"/>
                  <a:gd name="T30" fmla="*/ 110 w 195"/>
                  <a:gd name="T31" fmla="*/ 12 h 152"/>
                  <a:gd name="T32" fmla="*/ 127 w 195"/>
                  <a:gd name="T33" fmla="*/ 11 h 152"/>
                  <a:gd name="T34" fmla="*/ 143 w 195"/>
                  <a:gd name="T35" fmla="*/ 8 h 152"/>
                  <a:gd name="T36" fmla="*/ 160 w 195"/>
                  <a:gd name="T37" fmla="*/ 20 h 152"/>
                  <a:gd name="T38" fmla="*/ 173 w 195"/>
                  <a:gd name="T39" fmla="*/ 30 h 152"/>
                  <a:gd name="T40" fmla="*/ 190 w 195"/>
                  <a:gd name="T41" fmla="*/ 49 h 152"/>
                  <a:gd name="T42" fmla="*/ 182 w 195"/>
                  <a:gd name="T43" fmla="*/ 60 h 152"/>
                  <a:gd name="T44" fmla="*/ 176 w 195"/>
                  <a:gd name="T45" fmla="*/ 71 h 152"/>
                  <a:gd name="T46" fmla="*/ 176 w 195"/>
                  <a:gd name="T47" fmla="*/ 82 h 152"/>
                  <a:gd name="T48" fmla="*/ 171 w 195"/>
                  <a:gd name="T49" fmla="*/ 89 h 152"/>
                  <a:gd name="T50" fmla="*/ 167 w 195"/>
                  <a:gd name="T51" fmla="*/ 94 h 152"/>
                  <a:gd name="T52" fmla="*/ 161 w 195"/>
                  <a:gd name="T53" fmla="*/ 96 h 152"/>
                  <a:gd name="T54" fmla="*/ 160 w 195"/>
                  <a:gd name="T55" fmla="*/ 101 h 152"/>
                  <a:gd name="T56" fmla="*/ 155 w 195"/>
                  <a:gd name="T57" fmla="*/ 109 h 152"/>
                  <a:gd name="T58" fmla="*/ 149 w 195"/>
                  <a:gd name="T59" fmla="*/ 116 h 152"/>
                  <a:gd name="T60" fmla="*/ 142 w 195"/>
                  <a:gd name="T61" fmla="*/ 122 h 152"/>
                  <a:gd name="T62" fmla="*/ 134 w 195"/>
                  <a:gd name="T63" fmla="*/ 126 h 152"/>
                  <a:gd name="T64" fmla="*/ 131 w 195"/>
                  <a:gd name="T65" fmla="*/ 128 h 152"/>
                  <a:gd name="T66" fmla="*/ 132 w 195"/>
                  <a:gd name="T67" fmla="*/ 134 h 152"/>
                  <a:gd name="T68" fmla="*/ 122 w 195"/>
                  <a:gd name="T69" fmla="*/ 140 h 152"/>
                  <a:gd name="T70" fmla="*/ 116 w 195"/>
                  <a:gd name="T71" fmla="*/ 150 h 152"/>
                  <a:gd name="T72" fmla="*/ 107 w 195"/>
                  <a:gd name="T73" fmla="*/ 149 h 152"/>
                  <a:gd name="T74" fmla="*/ 105 w 195"/>
                  <a:gd name="T75" fmla="*/ 144 h 152"/>
                  <a:gd name="T76" fmla="*/ 104 w 195"/>
                  <a:gd name="T77" fmla="*/ 139 h 152"/>
                  <a:gd name="T78" fmla="*/ 101 w 195"/>
                  <a:gd name="T79" fmla="*/ 132 h 152"/>
                  <a:gd name="T80" fmla="*/ 97 w 195"/>
                  <a:gd name="T81" fmla="*/ 129 h 152"/>
                  <a:gd name="T82" fmla="*/ 92 w 195"/>
                  <a:gd name="T83" fmla="*/ 125 h 152"/>
                  <a:gd name="T84" fmla="*/ 91 w 195"/>
                  <a:gd name="T85" fmla="*/ 119 h 152"/>
                  <a:gd name="T86" fmla="*/ 89 w 195"/>
                  <a:gd name="T87" fmla="*/ 116 h 152"/>
                  <a:gd name="T88" fmla="*/ 86 w 195"/>
                  <a:gd name="T89" fmla="*/ 111 h 152"/>
                  <a:gd name="T90" fmla="*/ 81 w 195"/>
                  <a:gd name="T91" fmla="*/ 106 h 152"/>
                  <a:gd name="T92" fmla="*/ 74 w 195"/>
                  <a:gd name="T93" fmla="*/ 103 h 152"/>
                  <a:gd name="T94" fmla="*/ 71 w 195"/>
                  <a:gd name="T95" fmla="*/ 100 h 152"/>
                  <a:gd name="T96" fmla="*/ 70 w 195"/>
                  <a:gd name="T97" fmla="*/ 95 h 152"/>
                  <a:gd name="T98" fmla="*/ 67 w 195"/>
                  <a:gd name="T99" fmla="*/ 95 h 152"/>
                  <a:gd name="T100" fmla="*/ 66 w 195"/>
                  <a:gd name="T101" fmla="*/ 91 h 152"/>
                  <a:gd name="T102" fmla="*/ 61 w 195"/>
                  <a:gd name="T103" fmla="*/ 86 h 152"/>
                  <a:gd name="T104" fmla="*/ 53 w 195"/>
                  <a:gd name="T105" fmla="*/ 81 h 152"/>
                  <a:gd name="T106" fmla="*/ 49 w 195"/>
                  <a:gd name="T107" fmla="*/ 75 h 152"/>
                  <a:gd name="T108" fmla="*/ 42 w 195"/>
                  <a:gd name="T109" fmla="*/ 72 h 152"/>
                  <a:gd name="T110" fmla="*/ 36 w 195"/>
                  <a:gd name="T111" fmla="*/ 67 h 152"/>
                  <a:gd name="T112" fmla="*/ 29 w 195"/>
                  <a:gd name="T113" fmla="*/ 59 h 152"/>
                  <a:gd name="T114" fmla="*/ 25 w 195"/>
                  <a:gd name="T115" fmla="*/ 51 h 152"/>
                  <a:gd name="T116" fmla="*/ 19 w 195"/>
                  <a:gd name="T117" fmla="*/ 44 h 152"/>
                  <a:gd name="T118" fmla="*/ 12 w 195"/>
                  <a:gd name="T119" fmla="*/ 42 h 152"/>
                  <a:gd name="T120" fmla="*/ 7 w 195"/>
                  <a:gd name="T121" fmla="*/ 39 h 152"/>
                  <a:gd name="T122" fmla="*/ 1 w 195"/>
                  <a:gd name="T123" fmla="*/ 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52">
                    <a:moveTo>
                      <a:pt x="1" y="36"/>
                    </a:moveTo>
                    <a:lnTo>
                      <a:pt x="1" y="35"/>
                    </a:lnTo>
                    <a:lnTo>
                      <a:pt x="1" y="34"/>
                    </a:lnTo>
                    <a:lnTo>
                      <a:pt x="0" y="34"/>
                    </a:lnTo>
                    <a:lnTo>
                      <a:pt x="1" y="33"/>
                    </a:lnTo>
                    <a:lnTo>
                      <a:pt x="1" y="33"/>
                    </a:lnTo>
                    <a:lnTo>
                      <a:pt x="2" y="33"/>
                    </a:lnTo>
                    <a:lnTo>
                      <a:pt x="2" y="33"/>
                    </a:lnTo>
                    <a:lnTo>
                      <a:pt x="2" y="32"/>
                    </a:lnTo>
                    <a:lnTo>
                      <a:pt x="2" y="31"/>
                    </a:lnTo>
                    <a:lnTo>
                      <a:pt x="2" y="30"/>
                    </a:lnTo>
                    <a:lnTo>
                      <a:pt x="2" y="30"/>
                    </a:lnTo>
                    <a:lnTo>
                      <a:pt x="2" y="30"/>
                    </a:lnTo>
                    <a:lnTo>
                      <a:pt x="2" y="30"/>
                    </a:lnTo>
                    <a:lnTo>
                      <a:pt x="2" y="30"/>
                    </a:lnTo>
                    <a:lnTo>
                      <a:pt x="2" y="29"/>
                    </a:lnTo>
                    <a:lnTo>
                      <a:pt x="3" y="29"/>
                    </a:lnTo>
                    <a:lnTo>
                      <a:pt x="3" y="30"/>
                    </a:lnTo>
                    <a:lnTo>
                      <a:pt x="3" y="29"/>
                    </a:lnTo>
                    <a:lnTo>
                      <a:pt x="4" y="29"/>
                    </a:lnTo>
                    <a:lnTo>
                      <a:pt x="3" y="29"/>
                    </a:lnTo>
                    <a:lnTo>
                      <a:pt x="4" y="29"/>
                    </a:lnTo>
                    <a:lnTo>
                      <a:pt x="4" y="28"/>
                    </a:lnTo>
                    <a:lnTo>
                      <a:pt x="3" y="28"/>
                    </a:lnTo>
                    <a:lnTo>
                      <a:pt x="3" y="27"/>
                    </a:lnTo>
                    <a:lnTo>
                      <a:pt x="4" y="27"/>
                    </a:lnTo>
                    <a:lnTo>
                      <a:pt x="5" y="27"/>
                    </a:lnTo>
                    <a:lnTo>
                      <a:pt x="4" y="27"/>
                    </a:lnTo>
                    <a:lnTo>
                      <a:pt x="4" y="27"/>
                    </a:lnTo>
                    <a:lnTo>
                      <a:pt x="4" y="27"/>
                    </a:lnTo>
                    <a:lnTo>
                      <a:pt x="5" y="27"/>
                    </a:lnTo>
                    <a:lnTo>
                      <a:pt x="4" y="27"/>
                    </a:lnTo>
                    <a:lnTo>
                      <a:pt x="5" y="27"/>
                    </a:lnTo>
                    <a:lnTo>
                      <a:pt x="5" y="26"/>
                    </a:lnTo>
                    <a:lnTo>
                      <a:pt x="4" y="26"/>
                    </a:lnTo>
                    <a:lnTo>
                      <a:pt x="5" y="26"/>
                    </a:lnTo>
                    <a:lnTo>
                      <a:pt x="5" y="26"/>
                    </a:lnTo>
                    <a:lnTo>
                      <a:pt x="5" y="26"/>
                    </a:lnTo>
                    <a:lnTo>
                      <a:pt x="5" y="26"/>
                    </a:lnTo>
                    <a:lnTo>
                      <a:pt x="5" y="25"/>
                    </a:lnTo>
                    <a:lnTo>
                      <a:pt x="5" y="26"/>
                    </a:lnTo>
                    <a:lnTo>
                      <a:pt x="5" y="25"/>
                    </a:lnTo>
                    <a:lnTo>
                      <a:pt x="6" y="25"/>
                    </a:lnTo>
                    <a:lnTo>
                      <a:pt x="6" y="24"/>
                    </a:lnTo>
                    <a:lnTo>
                      <a:pt x="6" y="24"/>
                    </a:lnTo>
                    <a:lnTo>
                      <a:pt x="7" y="24"/>
                    </a:lnTo>
                    <a:lnTo>
                      <a:pt x="7" y="23"/>
                    </a:lnTo>
                    <a:lnTo>
                      <a:pt x="8" y="23"/>
                    </a:lnTo>
                    <a:lnTo>
                      <a:pt x="8" y="24"/>
                    </a:lnTo>
                    <a:lnTo>
                      <a:pt x="8" y="23"/>
                    </a:lnTo>
                    <a:lnTo>
                      <a:pt x="8" y="23"/>
                    </a:lnTo>
                    <a:lnTo>
                      <a:pt x="8" y="23"/>
                    </a:lnTo>
                    <a:lnTo>
                      <a:pt x="8" y="23"/>
                    </a:lnTo>
                    <a:lnTo>
                      <a:pt x="8" y="22"/>
                    </a:lnTo>
                    <a:lnTo>
                      <a:pt x="8" y="23"/>
                    </a:lnTo>
                    <a:lnTo>
                      <a:pt x="9" y="23"/>
                    </a:lnTo>
                    <a:lnTo>
                      <a:pt x="8" y="22"/>
                    </a:lnTo>
                    <a:lnTo>
                      <a:pt x="8" y="21"/>
                    </a:lnTo>
                    <a:lnTo>
                      <a:pt x="8" y="22"/>
                    </a:lnTo>
                    <a:lnTo>
                      <a:pt x="8" y="21"/>
                    </a:lnTo>
                    <a:lnTo>
                      <a:pt x="8" y="21"/>
                    </a:lnTo>
                    <a:lnTo>
                      <a:pt x="8" y="20"/>
                    </a:lnTo>
                    <a:lnTo>
                      <a:pt x="9" y="20"/>
                    </a:lnTo>
                    <a:lnTo>
                      <a:pt x="8" y="20"/>
                    </a:lnTo>
                    <a:lnTo>
                      <a:pt x="9" y="20"/>
                    </a:lnTo>
                    <a:lnTo>
                      <a:pt x="9" y="19"/>
                    </a:lnTo>
                    <a:lnTo>
                      <a:pt x="8" y="19"/>
                    </a:lnTo>
                    <a:lnTo>
                      <a:pt x="9" y="18"/>
                    </a:lnTo>
                    <a:lnTo>
                      <a:pt x="10" y="18"/>
                    </a:lnTo>
                    <a:lnTo>
                      <a:pt x="11" y="18"/>
                    </a:lnTo>
                    <a:lnTo>
                      <a:pt x="11" y="18"/>
                    </a:lnTo>
                    <a:lnTo>
                      <a:pt x="11" y="18"/>
                    </a:lnTo>
                    <a:lnTo>
                      <a:pt x="12" y="18"/>
                    </a:lnTo>
                    <a:lnTo>
                      <a:pt x="16" y="15"/>
                    </a:lnTo>
                    <a:lnTo>
                      <a:pt x="20" y="14"/>
                    </a:lnTo>
                    <a:lnTo>
                      <a:pt x="20" y="13"/>
                    </a:lnTo>
                    <a:lnTo>
                      <a:pt x="21" y="13"/>
                    </a:lnTo>
                    <a:lnTo>
                      <a:pt x="21" y="14"/>
                    </a:lnTo>
                    <a:lnTo>
                      <a:pt x="22" y="14"/>
                    </a:lnTo>
                    <a:lnTo>
                      <a:pt x="22" y="13"/>
                    </a:lnTo>
                    <a:lnTo>
                      <a:pt x="22" y="13"/>
                    </a:lnTo>
                    <a:lnTo>
                      <a:pt x="23" y="12"/>
                    </a:lnTo>
                    <a:lnTo>
                      <a:pt x="23" y="12"/>
                    </a:lnTo>
                    <a:lnTo>
                      <a:pt x="23" y="12"/>
                    </a:lnTo>
                    <a:lnTo>
                      <a:pt x="23" y="12"/>
                    </a:lnTo>
                    <a:lnTo>
                      <a:pt x="24" y="12"/>
                    </a:lnTo>
                    <a:lnTo>
                      <a:pt x="24" y="11"/>
                    </a:lnTo>
                    <a:lnTo>
                      <a:pt x="23" y="11"/>
                    </a:lnTo>
                    <a:lnTo>
                      <a:pt x="24" y="11"/>
                    </a:lnTo>
                    <a:lnTo>
                      <a:pt x="24" y="11"/>
                    </a:lnTo>
                    <a:lnTo>
                      <a:pt x="25" y="11"/>
                    </a:lnTo>
                    <a:lnTo>
                      <a:pt x="24" y="11"/>
                    </a:lnTo>
                    <a:lnTo>
                      <a:pt x="25" y="11"/>
                    </a:lnTo>
                    <a:lnTo>
                      <a:pt x="26" y="11"/>
                    </a:lnTo>
                    <a:lnTo>
                      <a:pt x="26" y="11"/>
                    </a:lnTo>
                    <a:lnTo>
                      <a:pt x="26" y="10"/>
                    </a:lnTo>
                    <a:lnTo>
                      <a:pt x="26" y="11"/>
                    </a:lnTo>
                    <a:lnTo>
                      <a:pt x="26" y="11"/>
                    </a:lnTo>
                    <a:lnTo>
                      <a:pt x="26" y="10"/>
                    </a:lnTo>
                    <a:lnTo>
                      <a:pt x="27" y="10"/>
                    </a:lnTo>
                    <a:lnTo>
                      <a:pt x="27" y="10"/>
                    </a:lnTo>
                    <a:lnTo>
                      <a:pt x="27" y="9"/>
                    </a:lnTo>
                    <a:lnTo>
                      <a:pt x="28" y="9"/>
                    </a:lnTo>
                    <a:lnTo>
                      <a:pt x="29" y="9"/>
                    </a:lnTo>
                    <a:lnTo>
                      <a:pt x="29" y="9"/>
                    </a:lnTo>
                    <a:lnTo>
                      <a:pt x="29" y="8"/>
                    </a:lnTo>
                    <a:lnTo>
                      <a:pt x="29" y="8"/>
                    </a:lnTo>
                    <a:lnTo>
                      <a:pt x="29" y="9"/>
                    </a:lnTo>
                    <a:lnTo>
                      <a:pt x="30" y="9"/>
                    </a:lnTo>
                    <a:lnTo>
                      <a:pt x="30" y="8"/>
                    </a:lnTo>
                    <a:lnTo>
                      <a:pt x="31" y="8"/>
                    </a:lnTo>
                    <a:lnTo>
                      <a:pt x="32" y="8"/>
                    </a:lnTo>
                    <a:lnTo>
                      <a:pt x="32" y="7"/>
                    </a:lnTo>
                    <a:lnTo>
                      <a:pt x="32" y="7"/>
                    </a:lnTo>
                    <a:lnTo>
                      <a:pt x="32" y="7"/>
                    </a:lnTo>
                    <a:lnTo>
                      <a:pt x="32" y="8"/>
                    </a:lnTo>
                    <a:lnTo>
                      <a:pt x="32" y="7"/>
                    </a:lnTo>
                    <a:lnTo>
                      <a:pt x="33" y="7"/>
                    </a:lnTo>
                    <a:lnTo>
                      <a:pt x="33" y="7"/>
                    </a:lnTo>
                    <a:lnTo>
                      <a:pt x="34" y="7"/>
                    </a:lnTo>
                    <a:lnTo>
                      <a:pt x="33" y="7"/>
                    </a:lnTo>
                    <a:lnTo>
                      <a:pt x="33" y="6"/>
                    </a:lnTo>
                    <a:lnTo>
                      <a:pt x="34" y="6"/>
                    </a:lnTo>
                    <a:lnTo>
                      <a:pt x="34" y="5"/>
                    </a:lnTo>
                    <a:lnTo>
                      <a:pt x="35" y="5"/>
                    </a:lnTo>
                    <a:lnTo>
                      <a:pt x="35" y="4"/>
                    </a:lnTo>
                    <a:lnTo>
                      <a:pt x="35" y="5"/>
                    </a:lnTo>
                    <a:lnTo>
                      <a:pt x="35" y="5"/>
                    </a:lnTo>
                    <a:lnTo>
                      <a:pt x="35" y="6"/>
                    </a:lnTo>
                    <a:lnTo>
                      <a:pt x="36" y="7"/>
                    </a:lnTo>
                    <a:lnTo>
                      <a:pt x="36" y="6"/>
                    </a:lnTo>
                    <a:lnTo>
                      <a:pt x="37" y="6"/>
                    </a:lnTo>
                    <a:lnTo>
                      <a:pt x="38" y="6"/>
                    </a:lnTo>
                    <a:lnTo>
                      <a:pt x="38" y="5"/>
                    </a:lnTo>
                    <a:lnTo>
                      <a:pt x="38" y="5"/>
                    </a:lnTo>
                    <a:lnTo>
                      <a:pt x="39" y="5"/>
                    </a:lnTo>
                    <a:lnTo>
                      <a:pt x="42" y="4"/>
                    </a:lnTo>
                    <a:lnTo>
                      <a:pt x="43" y="4"/>
                    </a:lnTo>
                    <a:lnTo>
                      <a:pt x="44" y="4"/>
                    </a:lnTo>
                    <a:lnTo>
                      <a:pt x="44" y="4"/>
                    </a:lnTo>
                    <a:lnTo>
                      <a:pt x="44" y="4"/>
                    </a:lnTo>
                    <a:lnTo>
                      <a:pt x="45" y="4"/>
                    </a:lnTo>
                    <a:lnTo>
                      <a:pt x="46" y="4"/>
                    </a:lnTo>
                    <a:lnTo>
                      <a:pt x="47" y="4"/>
                    </a:lnTo>
                    <a:lnTo>
                      <a:pt x="47" y="4"/>
                    </a:lnTo>
                    <a:lnTo>
                      <a:pt x="48" y="4"/>
                    </a:lnTo>
                    <a:lnTo>
                      <a:pt x="49" y="4"/>
                    </a:lnTo>
                    <a:lnTo>
                      <a:pt x="50" y="4"/>
                    </a:lnTo>
                    <a:lnTo>
                      <a:pt x="50" y="4"/>
                    </a:lnTo>
                    <a:lnTo>
                      <a:pt x="50" y="4"/>
                    </a:lnTo>
                    <a:lnTo>
                      <a:pt x="51" y="4"/>
                    </a:lnTo>
                    <a:lnTo>
                      <a:pt x="53" y="4"/>
                    </a:lnTo>
                    <a:lnTo>
                      <a:pt x="53" y="4"/>
                    </a:lnTo>
                    <a:lnTo>
                      <a:pt x="54" y="4"/>
                    </a:lnTo>
                    <a:lnTo>
                      <a:pt x="55" y="4"/>
                    </a:lnTo>
                    <a:lnTo>
                      <a:pt x="55" y="4"/>
                    </a:lnTo>
                    <a:lnTo>
                      <a:pt x="56" y="4"/>
                    </a:lnTo>
                    <a:lnTo>
                      <a:pt x="56" y="4"/>
                    </a:lnTo>
                    <a:lnTo>
                      <a:pt x="58" y="4"/>
                    </a:lnTo>
                    <a:lnTo>
                      <a:pt x="59" y="4"/>
                    </a:lnTo>
                    <a:lnTo>
                      <a:pt x="59" y="3"/>
                    </a:lnTo>
                    <a:lnTo>
                      <a:pt x="60" y="3"/>
                    </a:lnTo>
                    <a:lnTo>
                      <a:pt x="60" y="3"/>
                    </a:lnTo>
                    <a:lnTo>
                      <a:pt x="61" y="3"/>
                    </a:lnTo>
                    <a:lnTo>
                      <a:pt x="62" y="3"/>
                    </a:lnTo>
                    <a:lnTo>
                      <a:pt x="63" y="3"/>
                    </a:lnTo>
                    <a:lnTo>
                      <a:pt x="65" y="3"/>
                    </a:lnTo>
                    <a:lnTo>
                      <a:pt x="66" y="2"/>
                    </a:lnTo>
                    <a:lnTo>
                      <a:pt x="66" y="2"/>
                    </a:lnTo>
                    <a:lnTo>
                      <a:pt x="67" y="2"/>
                    </a:lnTo>
                    <a:lnTo>
                      <a:pt x="68" y="2"/>
                    </a:lnTo>
                    <a:lnTo>
                      <a:pt x="68" y="2"/>
                    </a:lnTo>
                    <a:lnTo>
                      <a:pt x="69" y="2"/>
                    </a:lnTo>
                    <a:lnTo>
                      <a:pt x="70" y="2"/>
                    </a:lnTo>
                    <a:lnTo>
                      <a:pt x="71" y="2"/>
                    </a:lnTo>
                    <a:lnTo>
                      <a:pt x="71" y="2"/>
                    </a:lnTo>
                    <a:lnTo>
                      <a:pt x="71" y="2"/>
                    </a:lnTo>
                    <a:lnTo>
                      <a:pt x="71" y="1"/>
                    </a:lnTo>
                    <a:lnTo>
                      <a:pt x="72" y="1"/>
                    </a:lnTo>
                    <a:lnTo>
                      <a:pt x="74" y="1"/>
                    </a:lnTo>
                    <a:lnTo>
                      <a:pt x="74" y="1"/>
                    </a:lnTo>
                    <a:lnTo>
                      <a:pt x="75" y="1"/>
                    </a:lnTo>
                    <a:lnTo>
                      <a:pt x="76" y="1"/>
                    </a:lnTo>
                    <a:lnTo>
                      <a:pt x="77" y="1"/>
                    </a:lnTo>
                    <a:lnTo>
                      <a:pt x="77" y="1"/>
                    </a:lnTo>
                    <a:lnTo>
                      <a:pt x="77" y="1"/>
                    </a:lnTo>
                    <a:lnTo>
                      <a:pt x="78" y="1"/>
                    </a:lnTo>
                    <a:lnTo>
                      <a:pt x="79" y="1"/>
                    </a:lnTo>
                    <a:lnTo>
                      <a:pt x="80" y="1"/>
                    </a:lnTo>
                    <a:lnTo>
                      <a:pt x="81" y="1"/>
                    </a:lnTo>
                    <a:lnTo>
                      <a:pt x="83" y="1"/>
                    </a:lnTo>
                    <a:lnTo>
                      <a:pt x="84" y="1"/>
                    </a:lnTo>
                    <a:lnTo>
                      <a:pt x="84" y="0"/>
                    </a:lnTo>
                    <a:lnTo>
                      <a:pt x="85" y="0"/>
                    </a:lnTo>
                    <a:lnTo>
                      <a:pt x="86" y="0"/>
                    </a:lnTo>
                    <a:lnTo>
                      <a:pt x="86" y="0"/>
                    </a:lnTo>
                    <a:lnTo>
                      <a:pt x="87" y="0"/>
                    </a:lnTo>
                    <a:lnTo>
                      <a:pt x="88" y="0"/>
                    </a:lnTo>
                    <a:lnTo>
                      <a:pt x="88" y="1"/>
                    </a:lnTo>
                    <a:lnTo>
                      <a:pt x="87" y="1"/>
                    </a:lnTo>
                    <a:lnTo>
                      <a:pt x="87" y="1"/>
                    </a:lnTo>
                    <a:lnTo>
                      <a:pt x="88" y="1"/>
                    </a:lnTo>
                    <a:lnTo>
                      <a:pt x="88" y="1"/>
                    </a:lnTo>
                    <a:lnTo>
                      <a:pt x="88" y="2"/>
                    </a:lnTo>
                    <a:lnTo>
                      <a:pt x="88" y="3"/>
                    </a:lnTo>
                    <a:lnTo>
                      <a:pt x="88" y="3"/>
                    </a:lnTo>
                    <a:lnTo>
                      <a:pt x="88" y="4"/>
                    </a:lnTo>
                    <a:lnTo>
                      <a:pt x="88" y="4"/>
                    </a:lnTo>
                    <a:lnTo>
                      <a:pt x="88" y="4"/>
                    </a:lnTo>
                    <a:lnTo>
                      <a:pt x="88" y="4"/>
                    </a:lnTo>
                    <a:lnTo>
                      <a:pt x="88" y="5"/>
                    </a:lnTo>
                    <a:lnTo>
                      <a:pt x="89" y="4"/>
                    </a:lnTo>
                    <a:lnTo>
                      <a:pt x="91" y="2"/>
                    </a:lnTo>
                    <a:lnTo>
                      <a:pt x="92" y="2"/>
                    </a:lnTo>
                    <a:lnTo>
                      <a:pt x="92" y="1"/>
                    </a:lnTo>
                    <a:lnTo>
                      <a:pt x="94" y="3"/>
                    </a:lnTo>
                    <a:lnTo>
                      <a:pt x="94" y="4"/>
                    </a:lnTo>
                    <a:lnTo>
                      <a:pt x="94" y="4"/>
                    </a:lnTo>
                    <a:lnTo>
                      <a:pt x="96" y="6"/>
                    </a:lnTo>
                    <a:lnTo>
                      <a:pt x="97" y="7"/>
                    </a:lnTo>
                    <a:lnTo>
                      <a:pt x="98" y="7"/>
                    </a:lnTo>
                    <a:lnTo>
                      <a:pt x="98" y="7"/>
                    </a:lnTo>
                    <a:lnTo>
                      <a:pt x="98" y="7"/>
                    </a:lnTo>
                    <a:lnTo>
                      <a:pt x="99" y="8"/>
                    </a:lnTo>
                    <a:lnTo>
                      <a:pt x="99" y="9"/>
                    </a:lnTo>
                    <a:lnTo>
                      <a:pt x="99" y="9"/>
                    </a:lnTo>
                    <a:lnTo>
                      <a:pt x="99" y="11"/>
                    </a:lnTo>
                    <a:lnTo>
                      <a:pt x="99" y="11"/>
                    </a:lnTo>
                    <a:lnTo>
                      <a:pt x="99" y="12"/>
                    </a:lnTo>
                    <a:lnTo>
                      <a:pt x="99" y="15"/>
                    </a:lnTo>
                    <a:lnTo>
                      <a:pt x="100" y="15"/>
                    </a:lnTo>
                    <a:lnTo>
                      <a:pt x="100" y="14"/>
                    </a:lnTo>
                    <a:lnTo>
                      <a:pt x="101" y="14"/>
                    </a:lnTo>
                    <a:lnTo>
                      <a:pt x="101" y="14"/>
                    </a:lnTo>
                    <a:lnTo>
                      <a:pt x="104" y="14"/>
                    </a:lnTo>
                    <a:lnTo>
                      <a:pt x="104" y="14"/>
                    </a:lnTo>
                    <a:lnTo>
                      <a:pt x="105" y="13"/>
                    </a:lnTo>
                    <a:lnTo>
                      <a:pt x="106" y="13"/>
                    </a:lnTo>
                    <a:lnTo>
                      <a:pt x="109" y="13"/>
                    </a:lnTo>
                    <a:lnTo>
                      <a:pt x="110" y="12"/>
                    </a:lnTo>
                    <a:lnTo>
                      <a:pt x="111" y="12"/>
                    </a:lnTo>
                    <a:lnTo>
                      <a:pt x="113" y="12"/>
                    </a:lnTo>
                    <a:lnTo>
                      <a:pt x="113" y="12"/>
                    </a:lnTo>
                    <a:lnTo>
                      <a:pt x="116" y="12"/>
                    </a:lnTo>
                    <a:lnTo>
                      <a:pt x="118" y="12"/>
                    </a:lnTo>
                    <a:lnTo>
                      <a:pt x="119" y="11"/>
                    </a:lnTo>
                    <a:lnTo>
                      <a:pt x="121" y="11"/>
                    </a:lnTo>
                    <a:lnTo>
                      <a:pt x="121" y="11"/>
                    </a:lnTo>
                    <a:lnTo>
                      <a:pt x="122" y="11"/>
                    </a:lnTo>
                    <a:lnTo>
                      <a:pt x="122" y="11"/>
                    </a:lnTo>
                    <a:lnTo>
                      <a:pt x="122" y="11"/>
                    </a:lnTo>
                    <a:lnTo>
                      <a:pt x="124" y="11"/>
                    </a:lnTo>
                    <a:lnTo>
                      <a:pt x="125" y="11"/>
                    </a:lnTo>
                    <a:lnTo>
                      <a:pt x="126" y="11"/>
                    </a:lnTo>
                    <a:lnTo>
                      <a:pt x="127" y="11"/>
                    </a:lnTo>
                    <a:lnTo>
                      <a:pt x="127" y="11"/>
                    </a:lnTo>
                    <a:lnTo>
                      <a:pt x="128" y="10"/>
                    </a:lnTo>
                    <a:lnTo>
                      <a:pt x="128" y="10"/>
                    </a:lnTo>
                    <a:lnTo>
                      <a:pt x="131" y="10"/>
                    </a:lnTo>
                    <a:lnTo>
                      <a:pt x="131" y="10"/>
                    </a:lnTo>
                    <a:lnTo>
                      <a:pt x="133" y="9"/>
                    </a:lnTo>
                    <a:lnTo>
                      <a:pt x="134" y="9"/>
                    </a:lnTo>
                    <a:lnTo>
                      <a:pt x="135" y="9"/>
                    </a:lnTo>
                    <a:lnTo>
                      <a:pt x="139" y="9"/>
                    </a:lnTo>
                    <a:lnTo>
                      <a:pt x="140" y="9"/>
                    </a:lnTo>
                    <a:lnTo>
                      <a:pt x="140" y="8"/>
                    </a:lnTo>
                    <a:lnTo>
                      <a:pt x="141" y="8"/>
                    </a:lnTo>
                    <a:lnTo>
                      <a:pt x="142" y="8"/>
                    </a:lnTo>
                    <a:lnTo>
                      <a:pt x="143" y="8"/>
                    </a:lnTo>
                    <a:lnTo>
                      <a:pt x="143" y="8"/>
                    </a:lnTo>
                    <a:lnTo>
                      <a:pt x="146" y="10"/>
                    </a:lnTo>
                    <a:lnTo>
                      <a:pt x="149" y="12"/>
                    </a:lnTo>
                    <a:lnTo>
                      <a:pt x="151" y="13"/>
                    </a:lnTo>
                    <a:lnTo>
                      <a:pt x="152" y="14"/>
                    </a:lnTo>
                    <a:lnTo>
                      <a:pt x="152" y="15"/>
                    </a:lnTo>
                    <a:lnTo>
                      <a:pt x="153" y="15"/>
                    </a:lnTo>
                    <a:lnTo>
                      <a:pt x="153" y="15"/>
                    </a:lnTo>
                    <a:lnTo>
                      <a:pt x="156" y="18"/>
                    </a:lnTo>
                    <a:lnTo>
                      <a:pt x="157" y="18"/>
                    </a:lnTo>
                    <a:lnTo>
                      <a:pt x="157" y="18"/>
                    </a:lnTo>
                    <a:lnTo>
                      <a:pt x="158" y="18"/>
                    </a:lnTo>
                    <a:lnTo>
                      <a:pt x="158" y="18"/>
                    </a:lnTo>
                    <a:lnTo>
                      <a:pt x="158" y="18"/>
                    </a:lnTo>
                    <a:lnTo>
                      <a:pt x="159" y="19"/>
                    </a:lnTo>
                    <a:lnTo>
                      <a:pt x="160" y="20"/>
                    </a:lnTo>
                    <a:lnTo>
                      <a:pt x="161" y="21"/>
                    </a:lnTo>
                    <a:lnTo>
                      <a:pt x="161" y="21"/>
                    </a:lnTo>
                    <a:lnTo>
                      <a:pt x="162" y="22"/>
                    </a:lnTo>
                    <a:lnTo>
                      <a:pt x="163" y="23"/>
                    </a:lnTo>
                    <a:lnTo>
                      <a:pt x="165" y="24"/>
                    </a:lnTo>
                    <a:lnTo>
                      <a:pt x="165" y="24"/>
                    </a:lnTo>
                    <a:lnTo>
                      <a:pt x="165" y="24"/>
                    </a:lnTo>
                    <a:lnTo>
                      <a:pt x="167" y="25"/>
                    </a:lnTo>
                    <a:lnTo>
                      <a:pt x="167" y="26"/>
                    </a:lnTo>
                    <a:lnTo>
                      <a:pt x="167" y="26"/>
                    </a:lnTo>
                    <a:lnTo>
                      <a:pt x="168" y="26"/>
                    </a:lnTo>
                    <a:lnTo>
                      <a:pt x="169" y="27"/>
                    </a:lnTo>
                    <a:lnTo>
                      <a:pt x="171" y="28"/>
                    </a:lnTo>
                    <a:lnTo>
                      <a:pt x="173" y="30"/>
                    </a:lnTo>
                    <a:lnTo>
                      <a:pt x="173" y="30"/>
                    </a:lnTo>
                    <a:lnTo>
                      <a:pt x="174" y="31"/>
                    </a:lnTo>
                    <a:lnTo>
                      <a:pt x="180" y="35"/>
                    </a:lnTo>
                    <a:lnTo>
                      <a:pt x="188" y="41"/>
                    </a:lnTo>
                    <a:lnTo>
                      <a:pt x="188" y="41"/>
                    </a:lnTo>
                    <a:lnTo>
                      <a:pt x="190" y="42"/>
                    </a:lnTo>
                    <a:lnTo>
                      <a:pt x="191" y="43"/>
                    </a:lnTo>
                    <a:lnTo>
                      <a:pt x="192" y="44"/>
                    </a:lnTo>
                    <a:lnTo>
                      <a:pt x="195" y="47"/>
                    </a:lnTo>
                    <a:lnTo>
                      <a:pt x="194" y="47"/>
                    </a:lnTo>
                    <a:lnTo>
                      <a:pt x="194" y="47"/>
                    </a:lnTo>
                    <a:lnTo>
                      <a:pt x="194" y="48"/>
                    </a:lnTo>
                    <a:lnTo>
                      <a:pt x="193" y="48"/>
                    </a:lnTo>
                    <a:lnTo>
                      <a:pt x="192" y="48"/>
                    </a:lnTo>
                    <a:lnTo>
                      <a:pt x="191" y="49"/>
                    </a:lnTo>
                    <a:lnTo>
                      <a:pt x="190" y="49"/>
                    </a:lnTo>
                    <a:lnTo>
                      <a:pt x="189" y="50"/>
                    </a:lnTo>
                    <a:lnTo>
                      <a:pt x="188" y="51"/>
                    </a:lnTo>
                    <a:lnTo>
                      <a:pt x="188" y="51"/>
                    </a:lnTo>
                    <a:lnTo>
                      <a:pt x="187" y="52"/>
                    </a:lnTo>
                    <a:lnTo>
                      <a:pt x="186" y="53"/>
                    </a:lnTo>
                    <a:lnTo>
                      <a:pt x="185" y="54"/>
                    </a:lnTo>
                    <a:lnTo>
                      <a:pt x="185" y="55"/>
                    </a:lnTo>
                    <a:lnTo>
                      <a:pt x="184" y="57"/>
                    </a:lnTo>
                    <a:lnTo>
                      <a:pt x="183" y="57"/>
                    </a:lnTo>
                    <a:lnTo>
                      <a:pt x="183" y="57"/>
                    </a:lnTo>
                    <a:lnTo>
                      <a:pt x="183" y="57"/>
                    </a:lnTo>
                    <a:lnTo>
                      <a:pt x="182" y="58"/>
                    </a:lnTo>
                    <a:lnTo>
                      <a:pt x="182" y="59"/>
                    </a:lnTo>
                    <a:lnTo>
                      <a:pt x="182" y="60"/>
                    </a:lnTo>
                    <a:lnTo>
                      <a:pt x="182" y="60"/>
                    </a:lnTo>
                    <a:lnTo>
                      <a:pt x="181" y="61"/>
                    </a:lnTo>
                    <a:lnTo>
                      <a:pt x="181" y="62"/>
                    </a:lnTo>
                    <a:lnTo>
                      <a:pt x="180" y="63"/>
                    </a:lnTo>
                    <a:lnTo>
                      <a:pt x="179" y="64"/>
                    </a:lnTo>
                    <a:lnTo>
                      <a:pt x="179" y="64"/>
                    </a:lnTo>
                    <a:lnTo>
                      <a:pt x="179" y="65"/>
                    </a:lnTo>
                    <a:lnTo>
                      <a:pt x="179" y="66"/>
                    </a:lnTo>
                    <a:lnTo>
                      <a:pt x="179" y="66"/>
                    </a:lnTo>
                    <a:lnTo>
                      <a:pt x="178" y="67"/>
                    </a:lnTo>
                    <a:lnTo>
                      <a:pt x="178" y="68"/>
                    </a:lnTo>
                    <a:lnTo>
                      <a:pt x="177" y="68"/>
                    </a:lnTo>
                    <a:lnTo>
                      <a:pt x="177" y="69"/>
                    </a:lnTo>
                    <a:lnTo>
                      <a:pt x="176" y="69"/>
                    </a:lnTo>
                    <a:lnTo>
                      <a:pt x="176" y="70"/>
                    </a:lnTo>
                    <a:lnTo>
                      <a:pt x="176" y="71"/>
                    </a:lnTo>
                    <a:lnTo>
                      <a:pt x="176" y="72"/>
                    </a:lnTo>
                    <a:lnTo>
                      <a:pt x="176" y="72"/>
                    </a:lnTo>
                    <a:lnTo>
                      <a:pt x="176" y="73"/>
                    </a:lnTo>
                    <a:lnTo>
                      <a:pt x="176" y="74"/>
                    </a:lnTo>
                    <a:lnTo>
                      <a:pt x="176" y="75"/>
                    </a:lnTo>
                    <a:lnTo>
                      <a:pt x="176" y="75"/>
                    </a:lnTo>
                    <a:lnTo>
                      <a:pt x="176" y="76"/>
                    </a:lnTo>
                    <a:lnTo>
                      <a:pt x="176" y="77"/>
                    </a:lnTo>
                    <a:lnTo>
                      <a:pt x="176" y="78"/>
                    </a:lnTo>
                    <a:lnTo>
                      <a:pt x="176" y="78"/>
                    </a:lnTo>
                    <a:lnTo>
                      <a:pt x="176" y="79"/>
                    </a:lnTo>
                    <a:lnTo>
                      <a:pt x="176" y="79"/>
                    </a:lnTo>
                    <a:lnTo>
                      <a:pt x="176" y="81"/>
                    </a:lnTo>
                    <a:lnTo>
                      <a:pt x="176" y="81"/>
                    </a:lnTo>
                    <a:lnTo>
                      <a:pt x="176" y="82"/>
                    </a:lnTo>
                    <a:lnTo>
                      <a:pt x="176" y="83"/>
                    </a:lnTo>
                    <a:lnTo>
                      <a:pt x="176" y="84"/>
                    </a:lnTo>
                    <a:lnTo>
                      <a:pt x="176" y="84"/>
                    </a:lnTo>
                    <a:lnTo>
                      <a:pt x="176" y="84"/>
                    </a:lnTo>
                    <a:lnTo>
                      <a:pt x="176" y="85"/>
                    </a:lnTo>
                    <a:lnTo>
                      <a:pt x="176" y="86"/>
                    </a:lnTo>
                    <a:lnTo>
                      <a:pt x="175" y="86"/>
                    </a:lnTo>
                    <a:lnTo>
                      <a:pt x="175" y="87"/>
                    </a:lnTo>
                    <a:lnTo>
                      <a:pt x="174" y="87"/>
                    </a:lnTo>
                    <a:lnTo>
                      <a:pt x="174" y="87"/>
                    </a:lnTo>
                    <a:lnTo>
                      <a:pt x="174" y="87"/>
                    </a:lnTo>
                    <a:lnTo>
                      <a:pt x="173" y="87"/>
                    </a:lnTo>
                    <a:lnTo>
                      <a:pt x="173" y="87"/>
                    </a:lnTo>
                    <a:lnTo>
                      <a:pt x="172" y="88"/>
                    </a:lnTo>
                    <a:lnTo>
                      <a:pt x="171" y="89"/>
                    </a:lnTo>
                    <a:lnTo>
                      <a:pt x="171" y="90"/>
                    </a:lnTo>
                    <a:lnTo>
                      <a:pt x="171" y="90"/>
                    </a:lnTo>
                    <a:lnTo>
                      <a:pt x="170" y="90"/>
                    </a:lnTo>
                    <a:lnTo>
                      <a:pt x="171" y="90"/>
                    </a:lnTo>
                    <a:lnTo>
                      <a:pt x="171" y="91"/>
                    </a:lnTo>
                    <a:lnTo>
                      <a:pt x="171" y="92"/>
                    </a:lnTo>
                    <a:lnTo>
                      <a:pt x="171" y="93"/>
                    </a:lnTo>
                    <a:lnTo>
                      <a:pt x="170" y="94"/>
                    </a:lnTo>
                    <a:lnTo>
                      <a:pt x="170" y="94"/>
                    </a:lnTo>
                    <a:lnTo>
                      <a:pt x="170" y="94"/>
                    </a:lnTo>
                    <a:lnTo>
                      <a:pt x="169" y="94"/>
                    </a:lnTo>
                    <a:lnTo>
                      <a:pt x="168" y="94"/>
                    </a:lnTo>
                    <a:lnTo>
                      <a:pt x="167" y="94"/>
                    </a:lnTo>
                    <a:lnTo>
                      <a:pt x="167" y="94"/>
                    </a:lnTo>
                    <a:lnTo>
                      <a:pt x="167" y="94"/>
                    </a:lnTo>
                    <a:lnTo>
                      <a:pt x="166" y="94"/>
                    </a:lnTo>
                    <a:lnTo>
                      <a:pt x="166" y="95"/>
                    </a:lnTo>
                    <a:lnTo>
                      <a:pt x="165" y="95"/>
                    </a:lnTo>
                    <a:lnTo>
                      <a:pt x="165" y="94"/>
                    </a:lnTo>
                    <a:lnTo>
                      <a:pt x="165" y="94"/>
                    </a:lnTo>
                    <a:lnTo>
                      <a:pt x="165" y="94"/>
                    </a:lnTo>
                    <a:lnTo>
                      <a:pt x="164" y="94"/>
                    </a:lnTo>
                    <a:lnTo>
                      <a:pt x="164" y="94"/>
                    </a:lnTo>
                    <a:lnTo>
                      <a:pt x="164" y="94"/>
                    </a:lnTo>
                    <a:lnTo>
                      <a:pt x="163" y="94"/>
                    </a:lnTo>
                    <a:lnTo>
                      <a:pt x="162" y="94"/>
                    </a:lnTo>
                    <a:lnTo>
                      <a:pt x="162" y="95"/>
                    </a:lnTo>
                    <a:lnTo>
                      <a:pt x="161" y="95"/>
                    </a:lnTo>
                    <a:lnTo>
                      <a:pt x="161" y="95"/>
                    </a:lnTo>
                    <a:lnTo>
                      <a:pt x="161" y="96"/>
                    </a:lnTo>
                    <a:lnTo>
                      <a:pt x="161" y="97"/>
                    </a:lnTo>
                    <a:lnTo>
                      <a:pt x="161" y="98"/>
                    </a:lnTo>
                    <a:lnTo>
                      <a:pt x="161" y="98"/>
                    </a:lnTo>
                    <a:lnTo>
                      <a:pt x="161" y="99"/>
                    </a:lnTo>
                    <a:lnTo>
                      <a:pt x="161" y="100"/>
                    </a:lnTo>
                    <a:lnTo>
                      <a:pt x="161" y="100"/>
                    </a:lnTo>
                    <a:lnTo>
                      <a:pt x="162" y="99"/>
                    </a:lnTo>
                    <a:lnTo>
                      <a:pt x="163" y="99"/>
                    </a:lnTo>
                    <a:lnTo>
                      <a:pt x="163" y="100"/>
                    </a:lnTo>
                    <a:lnTo>
                      <a:pt x="163" y="101"/>
                    </a:lnTo>
                    <a:lnTo>
                      <a:pt x="162" y="101"/>
                    </a:lnTo>
                    <a:lnTo>
                      <a:pt x="161" y="101"/>
                    </a:lnTo>
                    <a:lnTo>
                      <a:pt x="161" y="101"/>
                    </a:lnTo>
                    <a:lnTo>
                      <a:pt x="161" y="101"/>
                    </a:lnTo>
                    <a:lnTo>
                      <a:pt x="160" y="101"/>
                    </a:lnTo>
                    <a:lnTo>
                      <a:pt x="160" y="102"/>
                    </a:lnTo>
                    <a:lnTo>
                      <a:pt x="160" y="102"/>
                    </a:lnTo>
                    <a:lnTo>
                      <a:pt x="160" y="103"/>
                    </a:lnTo>
                    <a:lnTo>
                      <a:pt x="159" y="103"/>
                    </a:lnTo>
                    <a:lnTo>
                      <a:pt x="158" y="104"/>
                    </a:lnTo>
                    <a:lnTo>
                      <a:pt x="158" y="105"/>
                    </a:lnTo>
                    <a:lnTo>
                      <a:pt x="158" y="105"/>
                    </a:lnTo>
                    <a:lnTo>
                      <a:pt x="158" y="106"/>
                    </a:lnTo>
                    <a:lnTo>
                      <a:pt x="158" y="107"/>
                    </a:lnTo>
                    <a:lnTo>
                      <a:pt x="157" y="107"/>
                    </a:lnTo>
                    <a:lnTo>
                      <a:pt x="156" y="108"/>
                    </a:lnTo>
                    <a:lnTo>
                      <a:pt x="155" y="108"/>
                    </a:lnTo>
                    <a:lnTo>
                      <a:pt x="155" y="108"/>
                    </a:lnTo>
                    <a:lnTo>
                      <a:pt x="155" y="109"/>
                    </a:lnTo>
                    <a:lnTo>
                      <a:pt x="155" y="109"/>
                    </a:lnTo>
                    <a:lnTo>
                      <a:pt x="154" y="109"/>
                    </a:lnTo>
                    <a:lnTo>
                      <a:pt x="153" y="109"/>
                    </a:lnTo>
                    <a:lnTo>
                      <a:pt x="152" y="111"/>
                    </a:lnTo>
                    <a:lnTo>
                      <a:pt x="152" y="111"/>
                    </a:lnTo>
                    <a:lnTo>
                      <a:pt x="152" y="112"/>
                    </a:lnTo>
                    <a:lnTo>
                      <a:pt x="152" y="113"/>
                    </a:lnTo>
                    <a:lnTo>
                      <a:pt x="152" y="113"/>
                    </a:lnTo>
                    <a:lnTo>
                      <a:pt x="152" y="113"/>
                    </a:lnTo>
                    <a:lnTo>
                      <a:pt x="152" y="113"/>
                    </a:lnTo>
                    <a:lnTo>
                      <a:pt x="152" y="113"/>
                    </a:lnTo>
                    <a:lnTo>
                      <a:pt x="152" y="114"/>
                    </a:lnTo>
                    <a:lnTo>
                      <a:pt x="151" y="115"/>
                    </a:lnTo>
                    <a:lnTo>
                      <a:pt x="150" y="115"/>
                    </a:lnTo>
                    <a:lnTo>
                      <a:pt x="150" y="116"/>
                    </a:lnTo>
                    <a:lnTo>
                      <a:pt x="149" y="116"/>
                    </a:lnTo>
                    <a:lnTo>
                      <a:pt x="149" y="116"/>
                    </a:lnTo>
                    <a:lnTo>
                      <a:pt x="149" y="116"/>
                    </a:lnTo>
                    <a:lnTo>
                      <a:pt x="149" y="116"/>
                    </a:lnTo>
                    <a:lnTo>
                      <a:pt x="149" y="117"/>
                    </a:lnTo>
                    <a:lnTo>
                      <a:pt x="148" y="118"/>
                    </a:lnTo>
                    <a:lnTo>
                      <a:pt x="147" y="118"/>
                    </a:lnTo>
                    <a:lnTo>
                      <a:pt x="146" y="118"/>
                    </a:lnTo>
                    <a:lnTo>
                      <a:pt x="145" y="119"/>
                    </a:lnTo>
                    <a:lnTo>
                      <a:pt x="144" y="119"/>
                    </a:lnTo>
                    <a:lnTo>
                      <a:pt x="144" y="119"/>
                    </a:lnTo>
                    <a:lnTo>
                      <a:pt x="143" y="119"/>
                    </a:lnTo>
                    <a:lnTo>
                      <a:pt x="143" y="120"/>
                    </a:lnTo>
                    <a:lnTo>
                      <a:pt x="143" y="120"/>
                    </a:lnTo>
                    <a:lnTo>
                      <a:pt x="143" y="121"/>
                    </a:lnTo>
                    <a:lnTo>
                      <a:pt x="142" y="122"/>
                    </a:lnTo>
                    <a:lnTo>
                      <a:pt x="141" y="122"/>
                    </a:lnTo>
                    <a:lnTo>
                      <a:pt x="141" y="121"/>
                    </a:lnTo>
                    <a:lnTo>
                      <a:pt x="141" y="122"/>
                    </a:lnTo>
                    <a:lnTo>
                      <a:pt x="140" y="122"/>
                    </a:lnTo>
                    <a:lnTo>
                      <a:pt x="140" y="122"/>
                    </a:lnTo>
                    <a:lnTo>
                      <a:pt x="140" y="122"/>
                    </a:lnTo>
                    <a:lnTo>
                      <a:pt x="140" y="123"/>
                    </a:lnTo>
                    <a:lnTo>
                      <a:pt x="139" y="123"/>
                    </a:lnTo>
                    <a:lnTo>
                      <a:pt x="139" y="124"/>
                    </a:lnTo>
                    <a:lnTo>
                      <a:pt x="138" y="124"/>
                    </a:lnTo>
                    <a:lnTo>
                      <a:pt x="136" y="126"/>
                    </a:lnTo>
                    <a:lnTo>
                      <a:pt x="135" y="125"/>
                    </a:lnTo>
                    <a:lnTo>
                      <a:pt x="134" y="125"/>
                    </a:lnTo>
                    <a:lnTo>
                      <a:pt x="134" y="126"/>
                    </a:lnTo>
                    <a:lnTo>
                      <a:pt x="134" y="126"/>
                    </a:lnTo>
                    <a:lnTo>
                      <a:pt x="134" y="127"/>
                    </a:lnTo>
                    <a:lnTo>
                      <a:pt x="133" y="128"/>
                    </a:lnTo>
                    <a:lnTo>
                      <a:pt x="132" y="128"/>
                    </a:lnTo>
                    <a:lnTo>
                      <a:pt x="132" y="127"/>
                    </a:lnTo>
                    <a:lnTo>
                      <a:pt x="131" y="126"/>
                    </a:lnTo>
                    <a:lnTo>
                      <a:pt x="131" y="126"/>
                    </a:lnTo>
                    <a:lnTo>
                      <a:pt x="131" y="127"/>
                    </a:lnTo>
                    <a:lnTo>
                      <a:pt x="131" y="126"/>
                    </a:lnTo>
                    <a:lnTo>
                      <a:pt x="131" y="127"/>
                    </a:lnTo>
                    <a:lnTo>
                      <a:pt x="130" y="126"/>
                    </a:lnTo>
                    <a:lnTo>
                      <a:pt x="130" y="127"/>
                    </a:lnTo>
                    <a:lnTo>
                      <a:pt x="129" y="127"/>
                    </a:lnTo>
                    <a:lnTo>
                      <a:pt x="130" y="127"/>
                    </a:lnTo>
                    <a:lnTo>
                      <a:pt x="130" y="128"/>
                    </a:lnTo>
                    <a:lnTo>
                      <a:pt x="131" y="128"/>
                    </a:lnTo>
                    <a:lnTo>
                      <a:pt x="131" y="128"/>
                    </a:lnTo>
                    <a:lnTo>
                      <a:pt x="130" y="128"/>
                    </a:lnTo>
                    <a:lnTo>
                      <a:pt x="131" y="129"/>
                    </a:lnTo>
                    <a:lnTo>
                      <a:pt x="131" y="130"/>
                    </a:lnTo>
                    <a:lnTo>
                      <a:pt x="131" y="131"/>
                    </a:lnTo>
                    <a:lnTo>
                      <a:pt x="132" y="131"/>
                    </a:lnTo>
                    <a:lnTo>
                      <a:pt x="132" y="131"/>
                    </a:lnTo>
                    <a:lnTo>
                      <a:pt x="133" y="131"/>
                    </a:lnTo>
                    <a:lnTo>
                      <a:pt x="132" y="131"/>
                    </a:lnTo>
                    <a:lnTo>
                      <a:pt x="132" y="131"/>
                    </a:lnTo>
                    <a:lnTo>
                      <a:pt x="133" y="131"/>
                    </a:lnTo>
                    <a:lnTo>
                      <a:pt x="132" y="132"/>
                    </a:lnTo>
                    <a:lnTo>
                      <a:pt x="132" y="134"/>
                    </a:lnTo>
                    <a:lnTo>
                      <a:pt x="132" y="134"/>
                    </a:lnTo>
                    <a:lnTo>
                      <a:pt x="132" y="134"/>
                    </a:lnTo>
                    <a:lnTo>
                      <a:pt x="132" y="135"/>
                    </a:lnTo>
                    <a:lnTo>
                      <a:pt x="131" y="136"/>
                    </a:lnTo>
                    <a:lnTo>
                      <a:pt x="131" y="136"/>
                    </a:lnTo>
                    <a:lnTo>
                      <a:pt x="131" y="137"/>
                    </a:lnTo>
                    <a:lnTo>
                      <a:pt x="129" y="137"/>
                    </a:lnTo>
                    <a:lnTo>
                      <a:pt x="129" y="138"/>
                    </a:lnTo>
                    <a:lnTo>
                      <a:pt x="128" y="138"/>
                    </a:lnTo>
                    <a:lnTo>
                      <a:pt x="128" y="139"/>
                    </a:lnTo>
                    <a:lnTo>
                      <a:pt x="127" y="139"/>
                    </a:lnTo>
                    <a:lnTo>
                      <a:pt x="127" y="139"/>
                    </a:lnTo>
                    <a:lnTo>
                      <a:pt x="126" y="139"/>
                    </a:lnTo>
                    <a:lnTo>
                      <a:pt x="125" y="139"/>
                    </a:lnTo>
                    <a:lnTo>
                      <a:pt x="125" y="139"/>
                    </a:lnTo>
                    <a:lnTo>
                      <a:pt x="124" y="138"/>
                    </a:lnTo>
                    <a:lnTo>
                      <a:pt x="122" y="140"/>
                    </a:lnTo>
                    <a:lnTo>
                      <a:pt x="123" y="140"/>
                    </a:lnTo>
                    <a:lnTo>
                      <a:pt x="123" y="140"/>
                    </a:lnTo>
                    <a:lnTo>
                      <a:pt x="124" y="140"/>
                    </a:lnTo>
                    <a:lnTo>
                      <a:pt x="125" y="141"/>
                    </a:lnTo>
                    <a:lnTo>
                      <a:pt x="125" y="142"/>
                    </a:lnTo>
                    <a:lnTo>
                      <a:pt x="124" y="143"/>
                    </a:lnTo>
                    <a:lnTo>
                      <a:pt x="123" y="145"/>
                    </a:lnTo>
                    <a:lnTo>
                      <a:pt x="122" y="146"/>
                    </a:lnTo>
                    <a:lnTo>
                      <a:pt x="121" y="147"/>
                    </a:lnTo>
                    <a:lnTo>
                      <a:pt x="120" y="148"/>
                    </a:lnTo>
                    <a:lnTo>
                      <a:pt x="118" y="148"/>
                    </a:lnTo>
                    <a:lnTo>
                      <a:pt x="118" y="149"/>
                    </a:lnTo>
                    <a:lnTo>
                      <a:pt x="117" y="149"/>
                    </a:lnTo>
                    <a:lnTo>
                      <a:pt x="117" y="150"/>
                    </a:lnTo>
                    <a:lnTo>
                      <a:pt x="116" y="150"/>
                    </a:lnTo>
                    <a:lnTo>
                      <a:pt x="116" y="151"/>
                    </a:lnTo>
                    <a:lnTo>
                      <a:pt x="116" y="152"/>
                    </a:lnTo>
                    <a:lnTo>
                      <a:pt x="116" y="152"/>
                    </a:lnTo>
                    <a:lnTo>
                      <a:pt x="115" y="152"/>
                    </a:lnTo>
                    <a:lnTo>
                      <a:pt x="114" y="151"/>
                    </a:lnTo>
                    <a:lnTo>
                      <a:pt x="113" y="151"/>
                    </a:lnTo>
                    <a:lnTo>
                      <a:pt x="113" y="150"/>
                    </a:lnTo>
                    <a:lnTo>
                      <a:pt x="112" y="149"/>
                    </a:lnTo>
                    <a:lnTo>
                      <a:pt x="111" y="150"/>
                    </a:lnTo>
                    <a:lnTo>
                      <a:pt x="110" y="150"/>
                    </a:lnTo>
                    <a:lnTo>
                      <a:pt x="110" y="151"/>
                    </a:lnTo>
                    <a:lnTo>
                      <a:pt x="110" y="151"/>
                    </a:lnTo>
                    <a:lnTo>
                      <a:pt x="109" y="150"/>
                    </a:lnTo>
                    <a:lnTo>
                      <a:pt x="109" y="149"/>
                    </a:lnTo>
                    <a:lnTo>
                      <a:pt x="107" y="149"/>
                    </a:lnTo>
                    <a:lnTo>
                      <a:pt x="107" y="149"/>
                    </a:lnTo>
                    <a:lnTo>
                      <a:pt x="107" y="148"/>
                    </a:lnTo>
                    <a:lnTo>
                      <a:pt x="107" y="148"/>
                    </a:lnTo>
                    <a:lnTo>
                      <a:pt x="107" y="147"/>
                    </a:lnTo>
                    <a:lnTo>
                      <a:pt x="107" y="146"/>
                    </a:lnTo>
                    <a:lnTo>
                      <a:pt x="107" y="146"/>
                    </a:lnTo>
                    <a:lnTo>
                      <a:pt x="107" y="146"/>
                    </a:lnTo>
                    <a:lnTo>
                      <a:pt x="107" y="146"/>
                    </a:lnTo>
                    <a:lnTo>
                      <a:pt x="107" y="146"/>
                    </a:lnTo>
                    <a:lnTo>
                      <a:pt x="107" y="146"/>
                    </a:lnTo>
                    <a:lnTo>
                      <a:pt x="107" y="146"/>
                    </a:lnTo>
                    <a:lnTo>
                      <a:pt x="106" y="146"/>
                    </a:lnTo>
                    <a:lnTo>
                      <a:pt x="106" y="145"/>
                    </a:lnTo>
                    <a:lnTo>
                      <a:pt x="105" y="145"/>
                    </a:lnTo>
                    <a:lnTo>
                      <a:pt x="105" y="144"/>
                    </a:lnTo>
                    <a:lnTo>
                      <a:pt x="104" y="143"/>
                    </a:lnTo>
                    <a:lnTo>
                      <a:pt x="105" y="143"/>
                    </a:lnTo>
                    <a:lnTo>
                      <a:pt x="105" y="143"/>
                    </a:lnTo>
                    <a:lnTo>
                      <a:pt x="105" y="142"/>
                    </a:lnTo>
                    <a:lnTo>
                      <a:pt x="106" y="142"/>
                    </a:lnTo>
                    <a:lnTo>
                      <a:pt x="106" y="141"/>
                    </a:lnTo>
                    <a:lnTo>
                      <a:pt x="106" y="140"/>
                    </a:lnTo>
                    <a:lnTo>
                      <a:pt x="105" y="140"/>
                    </a:lnTo>
                    <a:lnTo>
                      <a:pt x="105" y="140"/>
                    </a:lnTo>
                    <a:lnTo>
                      <a:pt x="105" y="140"/>
                    </a:lnTo>
                    <a:lnTo>
                      <a:pt x="105" y="139"/>
                    </a:lnTo>
                    <a:lnTo>
                      <a:pt x="104" y="139"/>
                    </a:lnTo>
                    <a:lnTo>
                      <a:pt x="105" y="139"/>
                    </a:lnTo>
                    <a:lnTo>
                      <a:pt x="105" y="139"/>
                    </a:lnTo>
                    <a:lnTo>
                      <a:pt x="104" y="139"/>
                    </a:lnTo>
                    <a:lnTo>
                      <a:pt x="104" y="139"/>
                    </a:lnTo>
                    <a:lnTo>
                      <a:pt x="104" y="138"/>
                    </a:lnTo>
                    <a:lnTo>
                      <a:pt x="104" y="138"/>
                    </a:lnTo>
                    <a:lnTo>
                      <a:pt x="104" y="137"/>
                    </a:lnTo>
                    <a:lnTo>
                      <a:pt x="103" y="137"/>
                    </a:lnTo>
                    <a:lnTo>
                      <a:pt x="103" y="137"/>
                    </a:lnTo>
                    <a:lnTo>
                      <a:pt x="103" y="136"/>
                    </a:lnTo>
                    <a:lnTo>
                      <a:pt x="102" y="136"/>
                    </a:lnTo>
                    <a:lnTo>
                      <a:pt x="101" y="135"/>
                    </a:lnTo>
                    <a:lnTo>
                      <a:pt x="101" y="134"/>
                    </a:lnTo>
                    <a:lnTo>
                      <a:pt x="101" y="134"/>
                    </a:lnTo>
                    <a:lnTo>
                      <a:pt x="102" y="134"/>
                    </a:lnTo>
                    <a:lnTo>
                      <a:pt x="102" y="133"/>
                    </a:lnTo>
                    <a:lnTo>
                      <a:pt x="101" y="133"/>
                    </a:lnTo>
                    <a:lnTo>
                      <a:pt x="101" y="132"/>
                    </a:lnTo>
                    <a:lnTo>
                      <a:pt x="100" y="131"/>
                    </a:lnTo>
                    <a:lnTo>
                      <a:pt x="100" y="131"/>
                    </a:lnTo>
                    <a:lnTo>
                      <a:pt x="99" y="131"/>
                    </a:lnTo>
                    <a:lnTo>
                      <a:pt x="100" y="131"/>
                    </a:lnTo>
                    <a:lnTo>
                      <a:pt x="99" y="131"/>
                    </a:lnTo>
                    <a:lnTo>
                      <a:pt x="99" y="131"/>
                    </a:lnTo>
                    <a:lnTo>
                      <a:pt x="99" y="131"/>
                    </a:lnTo>
                    <a:lnTo>
                      <a:pt x="99" y="131"/>
                    </a:lnTo>
                    <a:lnTo>
                      <a:pt x="99" y="131"/>
                    </a:lnTo>
                    <a:lnTo>
                      <a:pt x="98" y="131"/>
                    </a:lnTo>
                    <a:lnTo>
                      <a:pt x="98" y="130"/>
                    </a:lnTo>
                    <a:lnTo>
                      <a:pt x="98" y="130"/>
                    </a:lnTo>
                    <a:lnTo>
                      <a:pt x="98" y="130"/>
                    </a:lnTo>
                    <a:lnTo>
                      <a:pt x="98" y="129"/>
                    </a:lnTo>
                    <a:lnTo>
                      <a:pt x="97" y="129"/>
                    </a:lnTo>
                    <a:lnTo>
                      <a:pt x="96" y="129"/>
                    </a:lnTo>
                    <a:lnTo>
                      <a:pt x="95" y="129"/>
                    </a:lnTo>
                    <a:lnTo>
                      <a:pt x="95" y="129"/>
                    </a:lnTo>
                    <a:lnTo>
                      <a:pt x="94" y="129"/>
                    </a:lnTo>
                    <a:lnTo>
                      <a:pt x="94" y="128"/>
                    </a:lnTo>
                    <a:lnTo>
                      <a:pt x="94" y="128"/>
                    </a:lnTo>
                    <a:lnTo>
                      <a:pt x="94" y="128"/>
                    </a:lnTo>
                    <a:lnTo>
                      <a:pt x="94" y="128"/>
                    </a:lnTo>
                    <a:lnTo>
                      <a:pt x="93" y="128"/>
                    </a:lnTo>
                    <a:lnTo>
                      <a:pt x="92" y="127"/>
                    </a:lnTo>
                    <a:lnTo>
                      <a:pt x="92" y="126"/>
                    </a:lnTo>
                    <a:lnTo>
                      <a:pt x="92" y="125"/>
                    </a:lnTo>
                    <a:lnTo>
                      <a:pt x="92" y="126"/>
                    </a:lnTo>
                    <a:lnTo>
                      <a:pt x="92" y="125"/>
                    </a:lnTo>
                    <a:lnTo>
                      <a:pt x="92" y="125"/>
                    </a:lnTo>
                    <a:lnTo>
                      <a:pt x="92" y="125"/>
                    </a:lnTo>
                    <a:lnTo>
                      <a:pt x="92" y="125"/>
                    </a:lnTo>
                    <a:lnTo>
                      <a:pt x="92" y="125"/>
                    </a:lnTo>
                    <a:lnTo>
                      <a:pt x="92" y="124"/>
                    </a:lnTo>
                    <a:lnTo>
                      <a:pt x="92" y="125"/>
                    </a:lnTo>
                    <a:lnTo>
                      <a:pt x="92" y="124"/>
                    </a:lnTo>
                    <a:lnTo>
                      <a:pt x="92" y="124"/>
                    </a:lnTo>
                    <a:lnTo>
                      <a:pt x="92" y="124"/>
                    </a:lnTo>
                    <a:lnTo>
                      <a:pt x="92" y="123"/>
                    </a:lnTo>
                    <a:lnTo>
                      <a:pt x="91" y="123"/>
                    </a:lnTo>
                    <a:lnTo>
                      <a:pt x="91" y="122"/>
                    </a:lnTo>
                    <a:lnTo>
                      <a:pt x="91" y="122"/>
                    </a:lnTo>
                    <a:lnTo>
                      <a:pt x="91" y="121"/>
                    </a:lnTo>
                    <a:lnTo>
                      <a:pt x="91" y="120"/>
                    </a:lnTo>
                    <a:lnTo>
                      <a:pt x="91" y="119"/>
                    </a:lnTo>
                    <a:lnTo>
                      <a:pt x="91" y="120"/>
                    </a:lnTo>
                    <a:lnTo>
                      <a:pt x="91" y="119"/>
                    </a:lnTo>
                    <a:lnTo>
                      <a:pt x="90" y="119"/>
                    </a:lnTo>
                    <a:lnTo>
                      <a:pt x="90" y="119"/>
                    </a:lnTo>
                    <a:lnTo>
                      <a:pt x="90" y="118"/>
                    </a:lnTo>
                    <a:lnTo>
                      <a:pt x="90" y="117"/>
                    </a:lnTo>
                    <a:lnTo>
                      <a:pt x="90" y="116"/>
                    </a:lnTo>
                    <a:lnTo>
                      <a:pt x="90" y="117"/>
                    </a:lnTo>
                    <a:lnTo>
                      <a:pt x="89" y="117"/>
                    </a:lnTo>
                    <a:lnTo>
                      <a:pt x="89" y="116"/>
                    </a:lnTo>
                    <a:lnTo>
                      <a:pt x="90" y="116"/>
                    </a:lnTo>
                    <a:lnTo>
                      <a:pt x="89" y="116"/>
                    </a:lnTo>
                    <a:lnTo>
                      <a:pt x="89" y="116"/>
                    </a:lnTo>
                    <a:lnTo>
                      <a:pt x="89" y="116"/>
                    </a:lnTo>
                    <a:lnTo>
                      <a:pt x="89" y="116"/>
                    </a:lnTo>
                    <a:lnTo>
                      <a:pt x="89" y="116"/>
                    </a:lnTo>
                    <a:lnTo>
                      <a:pt x="88" y="116"/>
                    </a:lnTo>
                    <a:lnTo>
                      <a:pt x="88" y="115"/>
                    </a:lnTo>
                    <a:lnTo>
                      <a:pt x="88" y="114"/>
                    </a:lnTo>
                    <a:lnTo>
                      <a:pt x="88" y="115"/>
                    </a:lnTo>
                    <a:lnTo>
                      <a:pt x="88" y="114"/>
                    </a:lnTo>
                    <a:lnTo>
                      <a:pt x="88" y="113"/>
                    </a:lnTo>
                    <a:lnTo>
                      <a:pt x="87" y="113"/>
                    </a:lnTo>
                    <a:lnTo>
                      <a:pt x="87" y="113"/>
                    </a:lnTo>
                    <a:lnTo>
                      <a:pt x="87" y="112"/>
                    </a:lnTo>
                    <a:lnTo>
                      <a:pt x="86" y="112"/>
                    </a:lnTo>
                    <a:lnTo>
                      <a:pt x="86" y="111"/>
                    </a:lnTo>
                    <a:lnTo>
                      <a:pt x="86" y="111"/>
                    </a:lnTo>
                    <a:lnTo>
                      <a:pt x="86" y="110"/>
                    </a:lnTo>
                    <a:lnTo>
                      <a:pt x="86" y="111"/>
                    </a:lnTo>
                    <a:lnTo>
                      <a:pt x="86" y="109"/>
                    </a:lnTo>
                    <a:lnTo>
                      <a:pt x="86" y="108"/>
                    </a:lnTo>
                    <a:lnTo>
                      <a:pt x="85" y="108"/>
                    </a:lnTo>
                    <a:lnTo>
                      <a:pt x="85" y="108"/>
                    </a:lnTo>
                    <a:lnTo>
                      <a:pt x="84" y="108"/>
                    </a:lnTo>
                    <a:lnTo>
                      <a:pt x="84" y="107"/>
                    </a:lnTo>
                    <a:lnTo>
                      <a:pt x="83" y="108"/>
                    </a:lnTo>
                    <a:lnTo>
                      <a:pt x="83" y="107"/>
                    </a:lnTo>
                    <a:lnTo>
                      <a:pt x="83" y="107"/>
                    </a:lnTo>
                    <a:lnTo>
                      <a:pt x="83" y="107"/>
                    </a:lnTo>
                    <a:lnTo>
                      <a:pt x="83" y="106"/>
                    </a:lnTo>
                    <a:lnTo>
                      <a:pt x="83" y="107"/>
                    </a:lnTo>
                    <a:lnTo>
                      <a:pt x="83" y="106"/>
                    </a:lnTo>
                    <a:lnTo>
                      <a:pt x="82" y="106"/>
                    </a:lnTo>
                    <a:lnTo>
                      <a:pt x="81" y="106"/>
                    </a:lnTo>
                    <a:lnTo>
                      <a:pt x="81" y="105"/>
                    </a:lnTo>
                    <a:lnTo>
                      <a:pt x="80" y="105"/>
                    </a:lnTo>
                    <a:lnTo>
                      <a:pt x="80" y="105"/>
                    </a:lnTo>
                    <a:lnTo>
                      <a:pt x="80" y="105"/>
                    </a:lnTo>
                    <a:lnTo>
                      <a:pt x="80" y="105"/>
                    </a:lnTo>
                    <a:lnTo>
                      <a:pt x="79" y="105"/>
                    </a:lnTo>
                    <a:lnTo>
                      <a:pt x="79" y="105"/>
                    </a:lnTo>
                    <a:lnTo>
                      <a:pt x="78" y="105"/>
                    </a:lnTo>
                    <a:lnTo>
                      <a:pt x="77" y="105"/>
                    </a:lnTo>
                    <a:lnTo>
                      <a:pt x="77" y="104"/>
                    </a:lnTo>
                    <a:lnTo>
                      <a:pt x="77" y="104"/>
                    </a:lnTo>
                    <a:lnTo>
                      <a:pt x="76" y="104"/>
                    </a:lnTo>
                    <a:lnTo>
                      <a:pt x="76" y="103"/>
                    </a:lnTo>
                    <a:lnTo>
                      <a:pt x="75" y="103"/>
                    </a:lnTo>
                    <a:lnTo>
                      <a:pt x="74" y="103"/>
                    </a:lnTo>
                    <a:lnTo>
                      <a:pt x="74" y="102"/>
                    </a:lnTo>
                    <a:lnTo>
                      <a:pt x="74" y="102"/>
                    </a:lnTo>
                    <a:lnTo>
                      <a:pt x="74" y="101"/>
                    </a:lnTo>
                    <a:lnTo>
                      <a:pt x="74" y="101"/>
                    </a:lnTo>
                    <a:lnTo>
                      <a:pt x="74" y="101"/>
                    </a:lnTo>
                    <a:lnTo>
                      <a:pt x="74" y="101"/>
                    </a:lnTo>
                    <a:lnTo>
                      <a:pt x="74" y="101"/>
                    </a:lnTo>
                    <a:lnTo>
                      <a:pt x="73" y="100"/>
                    </a:lnTo>
                    <a:lnTo>
                      <a:pt x="73" y="99"/>
                    </a:lnTo>
                    <a:lnTo>
                      <a:pt x="73" y="100"/>
                    </a:lnTo>
                    <a:lnTo>
                      <a:pt x="73" y="101"/>
                    </a:lnTo>
                    <a:lnTo>
                      <a:pt x="72" y="101"/>
                    </a:lnTo>
                    <a:lnTo>
                      <a:pt x="72" y="100"/>
                    </a:lnTo>
                    <a:lnTo>
                      <a:pt x="71" y="100"/>
                    </a:lnTo>
                    <a:lnTo>
                      <a:pt x="71" y="100"/>
                    </a:lnTo>
                    <a:lnTo>
                      <a:pt x="71" y="99"/>
                    </a:lnTo>
                    <a:lnTo>
                      <a:pt x="71" y="99"/>
                    </a:lnTo>
                    <a:lnTo>
                      <a:pt x="70" y="99"/>
                    </a:lnTo>
                    <a:lnTo>
                      <a:pt x="70" y="98"/>
                    </a:lnTo>
                    <a:lnTo>
                      <a:pt x="71" y="98"/>
                    </a:lnTo>
                    <a:lnTo>
                      <a:pt x="71" y="98"/>
                    </a:lnTo>
                    <a:lnTo>
                      <a:pt x="70" y="98"/>
                    </a:lnTo>
                    <a:lnTo>
                      <a:pt x="70" y="98"/>
                    </a:lnTo>
                    <a:lnTo>
                      <a:pt x="71" y="98"/>
                    </a:lnTo>
                    <a:lnTo>
                      <a:pt x="71" y="97"/>
                    </a:lnTo>
                    <a:lnTo>
                      <a:pt x="70" y="97"/>
                    </a:lnTo>
                    <a:lnTo>
                      <a:pt x="69" y="97"/>
                    </a:lnTo>
                    <a:lnTo>
                      <a:pt x="69" y="96"/>
                    </a:lnTo>
                    <a:lnTo>
                      <a:pt x="70" y="96"/>
                    </a:lnTo>
                    <a:lnTo>
                      <a:pt x="70" y="95"/>
                    </a:lnTo>
                    <a:lnTo>
                      <a:pt x="69" y="95"/>
                    </a:lnTo>
                    <a:lnTo>
                      <a:pt x="68" y="95"/>
                    </a:lnTo>
                    <a:lnTo>
                      <a:pt x="68" y="96"/>
                    </a:lnTo>
                    <a:lnTo>
                      <a:pt x="68" y="95"/>
                    </a:lnTo>
                    <a:lnTo>
                      <a:pt x="68" y="95"/>
                    </a:lnTo>
                    <a:lnTo>
                      <a:pt x="68" y="95"/>
                    </a:lnTo>
                    <a:lnTo>
                      <a:pt x="68" y="95"/>
                    </a:lnTo>
                    <a:lnTo>
                      <a:pt x="68" y="95"/>
                    </a:lnTo>
                    <a:lnTo>
                      <a:pt x="68" y="95"/>
                    </a:lnTo>
                    <a:lnTo>
                      <a:pt x="68" y="95"/>
                    </a:lnTo>
                    <a:lnTo>
                      <a:pt x="67" y="95"/>
                    </a:lnTo>
                    <a:lnTo>
                      <a:pt x="67" y="94"/>
                    </a:lnTo>
                    <a:lnTo>
                      <a:pt x="67" y="95"/>
                    </a:lnTo>
                    <a:lnTo>
                      <a:pt x="67" y="95"/>
                    </a:lnTo>
                    <a:lnTo>
                      <a:pt x="67" y="95"/>
                    </a:lnTo>
                    <a:lnTo>
                      <a:pt x="66" y="95"/>
                    </a:lnTo>
                    <a:lnTo>
                      <a:pt x="66" y="94"/>
                    </a:lnTo>
                    <a:lnTo>
                      <a:pt x="67" y="94"/>
                    </a:lnTo>
                    <a:lnTo>
                      <a:pt x="66" y="94"/>
                    </a:lnTo>
                    <a:lnTo>
                      <a:pt x="66" y="94"/>
                    </a:lnTo>
                    <a:lnTo>
                      <a:pt x="66" y="94"/>
                    </a:lnTo>
                    <a:lnTo>
                      <a:pt x="65" y="94"/>
                    </a:lnTo>
                    <a:lnTo>
                      <a:pt x="65" y="93"/>
                    </a:lnTo>
                    <a:lnTo>
                      <a:pt x="66" y="93"/>
                    </a:lnTo>
                    <a:lnTo>
                      <a:pt x="66" y="93"/>
                    </a:lnTo>
                    <a:lnTo>
                      <a:pt x="65" y="92"/>
                    </a:lnTo>
                    <a:lnTo>
                      <a:pt x="65" y="91"/>
                    </a:lnTo>
                    <a:lnTo>
                      <a:pt x="65" y="92"/>
                    </a:lnTo>
                    <a:lnTo>
                      <a:pt x="66" y="91"/>
                    </a:lnTo>
                    <a:lnTo>
                      <a:pt x="66" y="91"/>
                    </a:lnTo>
                    <a:lnTo>
                      <a:pt x="66" y="91"/>
                    </a:lnTo>
                    <a:lnTo>
                      <a:pt x="65" y="90"/>
                    </a:lnTo>
                    <a:lnTo>
                      <a:pt x="66" y="90"/>
                    </a:lnTo>
                    <a:lnTo>
                      <a:pt x="66" y="90"/>
                    </a:lnTo>
                    <a:lnTo>
                      <a:pt x="66" y="89"/>
                    </a:lnTo>
                    <a:lnTo>
                      <a:pt x="65" y="88"/>
                    </a:lnTo>
                    <a:lnTo>
                      <a:pt x="65" y="88"/>
                    </a:lnTo>
                    <a:lnTo>
                      <a:pt x="64" y="87"/>
                    </a:lnTo>
                    <a:lnTo>
                      <a:pt x="63" y="87"/>
                    </a:lnTo>
                    <a:lnTo>
                      <a:pt x="62" y="87"/>
                    </a:lnTo>
                    <a:lnTo>
                      <a:pt x="62" y="87"/>
                    </a:lnTo>
                    <a:lnTo>
                      <a:pt x="62" y="87"/>
                    </a:lnTo>
                    <a:lnTo>
                      <a:pt x="62" y="87"/>
                    </a:lnTo>
                    <a:lnTo>
                      <a:pt x="62" y="86"/>
                    </a:lnTo>
                    <a:lnTo>
                      <a:pt x="61" y="86"/>
                    </a:lnTo>
                    <a:lnTo>
                      <a:pt x="60" y="85"/>
                    </a:lnTo>
                    <a:lnTo>
                      <a:pt x="60" y="84"/>
                    </a:lnTo>
                    <a:lnTo>
                      <a:pt x="59" y="84"/>
                    </a:lnTo>
                    <a:lnTo>
                      <a:pt x="59" y="84"/>
                    </a:lnTo>
                    <a:lnTo>
                      <a:pt x="58" y="84"/>
                    </a:lnTo>
                    <a:lnTo>
                      <a:pt x="57" y="83"/>
                    </a:lnTo>
                    <a:lnTo>
                      <a:pt x="56" y="83"/>
                    </a:lnTo>
                    <a:lnTo>
                      <a:pt x="56" y="84"/>
                    </a:lnTo>
                    <a:lnTo>
                      <a:pt x="56" y="84"/>
                    </a:lnTo>
                    <a:lnTo>
                      <a:pt x="55" y="83"/>
                    </a:lnTo>
                    <a:lnTo>
                      <a:pt x="55" y="83"/>
                    </a:lnTo>
                    <a:lnTo>
                      <a:pt x="54" y="83"/>
                    </a:lnTo>
                    <a:lnTo>
                      <a:pt x="54" y="82"/>
                    </a:lnTo>
                    <a:lnTo>
                      <a:pt x="53" y="82"/>
                    </a:lnTo>
                    <a:lnTo>
                      <a:pt x="53" y="81"/>
                    </a:lnTo>
                    <a:lnTo>
                      <a:pt x="53" y="81"/>
                    </a:lnTo>
                    <a:lnTo>
                      <a:pt x="53" y="80"/>
                    </a:lnTo>
                    <a:lnTo>
                      <a:pt x="53" y="80"/>
                    </a:lnTo>
                    <a:lnTo>
                      <a:pt x="53" y="79"/>
                    </a:lnTo>
                    <a:lnTo>
                      <a:pt x="52" y="79"/>
                    </a:lnTo>
                    <a:lnTo>
                      <a:pt x="52" y="79"/>
                    </a:lnTo>
                    <a:lnTo>
                      <a:pt x="51" y="79"/>
                    </a:lnTo>
                    <a:lnTo>
                      <a:pt x="51" y="78"/>
                    </a:lnTo>
                    <a:lnTo>
                      <a:pt x="51" y="78"/>
                    </a:lnTo>
                    <a:lnTo>
                      <a:pt x="50" y="77"/>
                    </a:lnTo>
                    <a:lnTo>
                      <a:pt x="50" y="76"/>
                    </a:lnTo>
                    <a:lnTo>
                      <a:pt x="50" y="76"/>
                    </a:lnTo>
                    <a:lnTo>
                      <a:pt x="50" y="75"/>
                    </a:lnTo>
                    <a:lnTo>
                      <a:pt x="50" y="75"/>
                    </a:lnTo>
                    <a:lnTo>
                      <a:pt x="49" y="75"/>
                    </a:lnTo>
                    <a:lnTo>
                      <a:pt x="49" y="75"/>
                    </a:lnTo>
                    <a:lnTo>
                      <a:pt x="48" y="74"/>
                    </a:lnTo>
                    <a:lnTo>
                      <a:pt x="47" y="74"/>
                    </a:lnTo>
                    <a:lnTo>
                      <a:pt x="47" y="73"/>
                    </a:lnTo>
                    <a:lnTo>
                      <a:pt x="47" y="73"/>
                    </a:lnTo>
                    <a:lnTo>
                      <a:pt x="46" y="72"/>
                    </a:lnTo>
                    <a:lnTo>
                      <a:pt x="45" y="72"/>
                    </a:lnTo>
                    <a:lnTo>
                      <a:pt x="44" y="72"/>
                    </a:lnTo>
                    <a:lnTo>
                      <a:pt x="44" y="72"/>
                    </a:lnTo>
                    <a:lnTo>
                      <a:pt x="44" y="72"/>
                    </a:lnTo>
                    <a:lnTo>
                      <a:pt x="44" y="72"/>
                    </a:lnTo>
                    <a:lnTo>
                      <a:pt x="44" y="72"/>
                    </a:lnTo>
                    <a:lnTo>
                      <a:pt x="43" y="72"/>
                    </a:lnTo>
                    <a:lnTo>
                      <a:pt x="43" y="72"/>
                    </a:lnTo>
                    <a:lnTo>
                      <a:pt x="42" y="72"/>
                    </a:lnTo>
                    <a:lnTo>
                      <a:pt x="41" y="72"/>
                    </a:lnTo>
                    <a:lnTo>
                      <a:pt x="41" y="71"/>
                    </a:lnTo>
                    <a:lnTo>
                      <a:pt x="41" y="71"/>
                    </a:lnTo>
                    <a:lnTo>
                      <a:pt x="41" y="70"/>
                    </a:lnTo>
                    <a:lnTo>
                      <a:pt x="40" y="70"/>
                    </a:lnTo>
                    <a:lnTo>
                      <a:pt x="39" y="70"/>
                    </a:lnTo>
                    <a:lnTo>
                      <a:pt x="39" y="69"/>
                    </a:lnTo>
                    <a:lnTo>
                      <a:pt x="39" y="69"/>
                    </a:lnTo>
                    <a:lnTo>
                      <a:pt x="38" y="69"/>
                    </a:lnTo>
                    <a:lnTo>
                      <a:pt x="38" y="69"/>
                    </a:lnTo>
                    <a:lnTo>
                      <a:pt x="38" y="69"/>
                    </a:lnTo>
                    <a:lnTo>
                      <a:pt x="37" y="69"/>
                    </a:lnTo>
                    <a:lnTo>
                      <a:pt x="37" y="68"/>
                    </a:lnTo>
                    <a:lnTo>
                      <a:pt x="37" y="67"/>
                    </a:lnTo>
                    <a:lnTo>
                      <a:pt x="36" y="67"/>
                    </a:lnTo>
                    <a:lnTo>
                      <a:pt x="36" y="66"/>
                    </a:lnTo>
                    <a:lnTo>
                      <a:pt x="35" y="66"/>
                    </a:lnTo>
                    <a:lnTo>
                      <a:pt x="35" y="65"/>
                    </a:lnTo>
                    <a:lnTo>
                      <a:pt x="35" y="64"/>
                    </a:lnTo>
                    <a:lnTo>
                      <a:pt x="34" y="64"/>
                    </a:lnTo>
                    <a:lnTo>
                      <a:pt x="33" y="63"/>
                    </a:lnTo>
                    <a:lnTo>
                      <a:pt x="32" y="63"/>
                    </a:lnTo>
                    <a:lnTo>
                      <a:pt x="32" y="63"/>
                    </a:lnTo>
                    <a:lnTo>
                      <a:pt x="32" y="62"/>
                    </a:lnTo>
                    <a:lnTo>
                      <a:pt x="32" y="61"/>
                    </a:lnTo>
                    <a:lnTo>
                      <a:pt x="32" y="61"/>
                    </a:lnTo>
                    <a:lnTo>
                      <a:pt x="32" y="60"/>
                    </a:lnTo>
                    <a:lnTo>
                      <a:pt x="31" y="60"/>
                    </a:lnTo>
                    <a:lnTo>
                      <a:pt x="30" y="60"/>
                    </a:lnTo>
                    <a:lnTo>
                      <a:pt x="29" y="59"/>
                    </a:lnTo>
                    <a:lnTo>
                      <a:pt x="29" y="58"/>
                    </a:lnTo>
                    <a:lnTo>
                      <a:pt x="29" y="57"/>
                    </a:lnTo>
                    <a:lnTo>
                      <a:pt x="29" y="57"/>
                    </a:lnTo>
                    <a:lnTo>
                      <a:pt x="28" y="57"/>
                    </a:lnTo>
                    <a:lnTo>
                      <a:pt x="28" y="56"/>
                    </a:lnTo>
                    <a:lnTo>
                      <a:pt x="27" y="55"/>
                    </a:lnTo>
                    <a:lnTo>
                      <a:pt x="27" y="54"/>
                    </a:lnTo>
                    <a:lnTo>
                      <a:pt x="27" y="54"/>
                    </a:lnTo>
                    <a:lnTo>
                      <a:pt x="27" y="54"/>
                    </a:lnTo>
                    <a:lnTo>
                      <a:pt x="27" y="53"/>
                    </a:lnTo>
                    <a:lnTo>
                      <a:pt x="26" y="53"/>
                    </a:lnTo>
                    <a:lnTo>
                      <a:pt x="26" y="52"/>
                    </a:lnTo>
                    <a:lnTo>
                      <a:pt x="26" y="51"/>
                    </a:lnTo>
                    <a:lnTo>
                      <a:pt x="26" y="51"/>
                    </a:lnTo>
                    <a:lnTo>
                      <a:pt x="25" y="51"/>
                    </a:lnTo>
                    <a:lnTo>
                      <a:pt x="25" y="50"/>
                    </a:lnTo>
                    <a:lnTo>
                      <a:pt x="24" y="49"/>
                    </a:lnTo>
                    <a:lnTo>
                      <a:pt x="23" y="49"/>
                    </a:lnTo>
                    <a:lnTo>
                      <a:pt x="23" y="48"/>
                    </a:lnTo>
                    <a:lnTo>
                      <a:pt x="23" y="48"/>
                    </a:lnTo>
                    <a:lnTo>
                      <a:pt x="22" y="47"/>
                    </a:lnTo>
                    <a:lnTo>
                      <a:pt x="22" y="46"/>
                    </a:lnTo>
                    <a:lnTo>
                      <a:pt x="22" y="45"/>
                    </a:lnTo>
                    <a:lnTo>
                      <a:pt x="22" y="45"/>
                    </a:lnTo>
                    <a:lnTo>
                      <a:pt x="22" y="45"/>
                    </a:lnTo>
                    <a:lnTo>
                      <a:pt x="21" y="45"/>
                    </a:lnTo>
                    <a:lnTo>
                      <a:pt x="21" y="44"/>
                    </a:lnTo>
                    <a:lnTo>
                      <a:pt x="20" y="44"/>
                    </a:lnTo>
                    <a:lnTo>
                      <a:pt x="20" y="44"/>
                    </a:lnTo>
                    <a:lnTo>
                      <a:pt x="19" y="44"/>
                    </a:lnTo>
                    <a:lnTo>
                      <a:pt x="18" y="44"/>
                    </a:lnTo>
                    <a:lnTo>
                      <a:pt x="17" y="45"/>
                    </a:lnTo>
                    <a:lnTo>
                      <a:pt x="17" y="44"/>
                    </a:lnTo>
                    <a:lnTo>
                      <a:pt x="17" y="45"/>
                    </a:lnTo>
                    <a:lnTo>
                      <a:pt x="17" y="44"/>
                    </a:lnTo>
                    <a:lnTo>
                      <a:pt x="16" y="45"/>
                    </a:lnTo>
                    <a:lnTo>
                      <a:pt x="16" y="45"/>
                    </a:lnTo>
                    <a:lnTo>
                      <a:pt x="15" y="45"/>
                    </a:lnTo>
                    <a:lnTo>
                      <a:pt x="14" y="45"/>
                    </a:lnTo>
                    <a:lnTo>
                      <a:pt x="14" y="44"/>
                    </a:lnTo>
                    <a:lnTo>
                      <a:pt x="14" y="44"/>
                    </a:lnTo>
                    <a:lnTo>
                      <a:pt x="13" y="44"/>
                    </a:lnTo>
                    <a:lnTo>
                      <a:pt x="13" y="43"/>
                    </a:lnTo>
                    <a:lnTo>
                      <a:pt x="12" y="43"/>
                    </a:lnTo>
                    <a:lnTo>
                      <a:pt x="12" y="42"/>
                    </a:lnTo>
                    <a:lnTo>
                      <a:pt x="13" y="42"/>
                    </a:lnTo>
                    <a:lnTo>
                      <a:pt x="12" y="42"/>
                    </a:lnTo>
                    <a:lnTo>
                      <a:pt x="11" y="42"/>
                    </a:lnTo>
                    <a:lnTo>
                      <a:pt x="11" y="42"/>
                    </a:lnTo>
                    <a:lnTo>
                      <a:pt x="11" y="42"/>
                    </a:lnTo>
                    <a:lnTo>
                      <a:pt x="11" y="42"/>
                    </a:lnTo>
                    <a:lnTo>
                      <a:pt x="10" y="41"/>
                    </a:lnTo>
                    <a:lnTo>
                      <a:pt x="9" y="41"/>
                    </a:lnTo>
                    <a:lnTo>
                      <a:pt x="10" y="40"/>
                    </a:lnTo>
                    <a:lnTo>
                      <a:pt x="9" y="40"/>
                    </a:lnTo>
                    <a:lnTo>
                      <a:pt x="8" y="40"/>
                    </a:lnTo>
                    <a:lnTo>
                      <a:pt x="9" y="39"/>
                    </a:lnTo>
                    <a:lnTo>
                      <a:pt x="8" y="39"/>
                    </a:lnTo>
                    <a:lnTo>
                      <a:pt x="8" y="39"/>
                    </a:lnTo>
                    <a:lnTo>
                      <a:pt x="7" y="39"/>
                    </a:lnTo>
                    <a:lnTo>
                      <a:pt x="6" y="39"/>
                    </a:lnTo>
                    <a:lnTo>
                      <a:pt x="5" y="39"/>
                    </a:lnTo>
                    <a:lnTo>
                      <a:pt x="5" y="39"/>
                    </a:lnTo>
                    <a:lnTo>
                      <a:pt x="5" y="39"/>
                    </a:lnTo>
                    <a:lnTo>
                      <a:pt x="5" y="38"/>
                    </a:lnTo>
                    <a:lnTo>
                      <a:pt x="5" y="38"/>
                    </a:lnTo>
                    <a:lnTo>
                      <a:pt x="4" y="38"/>
                    </a:lnTo>
                    <a:lnTo>
                      <a:pt x="4" y="37"/>
                    </a:lnTo>
                    <a:lnTo>
                      <a:pt x="3" y="37"/>
                    </a:lnTo>
                    <a:lnTo>
                      <a:pt x="3" y="36"/>
                    </a:lnTo>
                    <a:lnTo>
                      <a:pt x="2" y="37"/>
                    </a:lnTo>
                    <a:lnTo>
                      <a:pt x="2" y="36"/>
                    </a:lnTo>
                    <a:lnTo>
                      <a:pt x="2" y="36"/>
                    </a:lnTo>
                    <a:lnTo>
                      <a:pt x="2" y="36"/>
                    </a:lnTo>
                    <a:lnTo>
                      <a:pt x="1" y="36"/>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8" name="Freeform 567"/>
              <p:cNvSpPr>
                <a:spLocks/>
              </p:cNvSpPr>
              <p:nvPr/>
            </p:nvSpPr>
            <p:spPr bwMode="auto">
              <a:xfrm>
                <a:off x="4956" y="1740"/>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9" name="Freeform 568"/>
              <p:cNvSpPr>
                <a:spLocks/>
              </p:cNvSpPr>
              <p:nvPr/>
            </p:nvSpPr>
            <p:spPr bwMode="auto">
              <a:xfrm>
                <a:off x="4956" y="1740"/>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0" name="Freeform 569"/>
              <p:cNvSpPr>
                <a:spLocks/>
              </p:cNvSpPr>
              <p:nvPr/>
            </p:nvSpPr>
            <p:spPr bwMode="auto">
              <a:xfrm>
                <a:off x="4956" y="1741"/>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1" name="Freeform 570"/>
              <p:cNvSpPr>
                <a:spLocks/>
              </p:cNvSpPr>
              <p:nvPr/>
            </p:nvSpPr>
            <p:spPr bwMode="auto">
              <a:xfrm>
                <a:off x="4955" y="174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2" name="Freeform 571"/>
              <p:cNvSpPr>
                <a:spLocks/>
              </p:cNvSpPr>
              <p:nvPr/>
            </p:nvSpPr>
            <p:spPr bwMode="auto">
              <a:xfrm>
                <a:off x="4935" y="1766"/>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3" name="Freeform 572"/>
              <p:cNvSpPr>
                <a:spLocks/>
              </p:cNvSpPr>
              <p:nvPr/>
            </p:nvSpPr>
            <p:spPr bwMode="auto">
              <a:xfrm>
                <a:off x="4935" y="1766"/>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4" name="Freeform 573"/>
              <p:cNvSpPr>
                <a:spLocks/>
              </p:cNvSpPr>
              <p:nvPr/>
            </p:nvSpPr>
            <p:spPr bwMode="auto">
              <a:xfrm>
                <a:off x="4927" y="177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5" name="Freeform 574"/>
              <p:cNvSpPr>
                <a:spLocks/>
              </p:cNvSpPr>
              <p:nvPr/>
            </p:nvSpPr>
            <p:spPr bwMode="auto">
              <a:xfrm>
                <a:off x="4927" y="17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6" name="Freeform 575"/>
              <p:cNvSpPr>
                <a:spLocks/>
              </p:cNvSpPr>
              <p:nvPr/>
            </p:nvSpPr>
            <p:spPr bwMode="auto">
              <a:xfrm>
                <a:off x="4926" y="177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7" name="Freeform 576"/>
              <p:cNvSpPr>
                <a:spLocks/>
              </p:cNvSpPr>
              <p:nvPr/>
            </p:nvSpPr>
            <p:spPr bwMode="auto">
              <a:xfrm>
                <a:off x="4926" y="177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8" name="Freeform 577"/>
              <p:cNvSpPr>
                <a:spLocks/>
              </p:cNvSpPr>
              <p:nvPr/>
            </p:nvSpPr>
            <p:spPr bwMode="auto">
              <a:xfrm>
                <a:off x="4958" y="1738"/>
                <a:ext cx="1" cy="1"/>
              </a:xfrm>
              <a:custGeom>
                <a:avLst/>
                <a:gdLst>
                  <a:gd name="T0" fmla="*/ 0 w 1"/>
                  <a:gd name="T1" fmla="*/ 1 h 1"/>
                  <a:gd name="T2" fmla="*/ 0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1" y="0"/>
                    </a:lnTo>
                    <a:lnTo>
                      <a:pt x="0"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9" name="Freeform 578"/>
              <p:cNvSpPr>
                <a:spLocks/>
              </p:cNvSpPr>
              <p:nvPr/>
            </p:nvSpPr>
            <p:spPr bwMode="auto">
              <a:xfrm>
                <a:off x="4958" y="1738"/>
                <a:ext cx="1" cy="1"/>
              </a:xfrm>
              <a:custGeom>
                <a:avLst/>
                <a:gdLst>
                  <a:gd name="T0" fmla="*/ 0 w 1"/>
                  <a:gd name="T1" fmla="*/ 1 h 1"/>
                  <a:gd name="T2" fmla="*/ 0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1" y="0"/>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0" name="Freeform 579"/>
              <p:cNvSpPr>
                <a:spLocks/>
              </p:cNvSpPr>
              <p:nvPr/>
            </p:nvSpPr>
            <p:spPr bwMode="auto">
              <a:xfrm>
                <a:off x="4755" y="1536"/>
                <a:ext cx="326" cy="155"/>
              </a:xfrm>
              <a:custGeom>
                <a:avLst/>
                <a:gdLst>
                  <a:gd name="T0" fmla="*/ 5 w 326"/>
                  <a:gd name="T1" fmla="*/ 120 h 155"/>
                  <a:gd name="T2" fmla="*/ 10 w 326"/>
                  <a:gd name="T3" fmla="*/ 112 h 155"/>
                  <a:gd name="T4" fmla="*/ 21 w 326"/>
                  <a:gd name="T5" fmla="*/ 102 h 155"/>
                  <a:gd name="T6" fmla="*/ 35 w 326"/>
                  <a:gd name="T7" fmla="*/ 96 h 155"/>
                  <a:gd name="T8" fmla="*/ 47 w 326"/>
                  <a:gd name="T9" fmla="*/ 88 h 155"/>
                  <a:gd name="T10" fmla="*/ 50 w 326"/>
                  <a:gd name="T11" fmla="*/ 79 h 155"/>
                  <a:gd name="T12" fmla="*/ 58 w 326"/>
                  <a:gd name="T13" fmla="*/ 72 h 155"/>
                  <a:gd name="T14" fmla="*/ 65 w 326"/>
                  <a:gd name="T15" fmla="*/ 74 h 155"/>
                  <a:gd name="T16" fmla="*/ 75 w 326"/>
                  <a:gd name="T17" fmla="*/ 65 h 155"/>
                  <a:gd name="T18" fmla="*/ 84 w 326"/>
                  <a:gd name="T19" fmla="*/ 57 h 155"/>
                  <a:gd name="T20" fmla="*/ 90 w 326"/>
                  <a:gd name="T21" fmla="*/ 50 h 155"/>
                  <a:gd name="T22" fmla="*/ 99 w 326"/>
                  <a:gd name="T23" fmla="*/ 40 h 155"/>
                  <a:gd name="T24" fmla="*/ 121 w 326"/>
                  <a:gd name="T25" fmla="*/ 36 h 155"/>
                  <a:gd name="T26" fmla="*/ 142 w 326"/>
                  <a:gd name="T27" fmla="*/ 35 h 155"/>
                  <a:gd name="T28" fmla="*/ 175 w 326"/>
                  <a:gd name="T29" fmla="*/ 29 h 155"/>
                  <a:gd name="T30" fmla="*/ 199 w 326"/>
                  <a:gd name="T31" fmla="*/ 24 h 155"/>
                  <a:gd name="T32" fmla="*/ 221 w 326"/>
                  <a:gd name="T33" fmla="*/ 20 h 155"/>
                  <a:gd name="T34" fmla="*/ 269 w 326"/>
                  <a:gd name="T35" fmla="*/ 10 h 155"/>
                  <a:gd name="T36" fmla="*/ 311 w 326"/>
                  <a:gd name="T37" fmla="*/ 2 h 155"/>
                  <a:gd name="T38" fmla="*/ 317 w 326"/>
                  <a:gd name="T39" fmla="*/ 19 h 155"/>
                  <a:gd name="T40" fmla="*/ 313 w 326"/>
                  <a:gd name="T41" fmla="*/ 17 h 155"/>
                  <a:gd name="T42" fmla="*/ 309 w 326"/>
                  <a:gd name="T43" fmla="*/ 20 h 155"/>
                  <a:gd name="T44" fmla="*/ 303 w 326"/>
                  <a:gd name="T45" fmla="*/ 17 h 155"/>
                  <a:gd name="T46" fmla="*/ 300 w 326"/>
                  <a:gd name="T47" fmla="*/ 22 h 155"/>
                  <a:gd name="T48" fmla="*/ 299 w 326"/>
                  <a:gd name="T49" fmla="*/ 26 h 155"/>
                  <a:gd name="T50" fmla="*/ 287 w 326"/>
                  <a:gd name="T51" fmla="*/ 31 h 155"/>
                  <a:gd name="T52" fmla="*/ 283 w 326"/>
                  <a:gd name="T53" fmla="*/ 20 h 155"/>
                  <a:gd name="T54" fmla="*/ 284 w 326"/>
                  <a:gd name="T55" fmla="*/ 32 h 155"/>
                  <a:gd name="T56" fmla="*/ 291 w 326"/>
                  <a:gd name="T57" fmla="*/ 36 h 155"/>
                  <a:gd name="T58" fmla="*/ 304 w 326"/>
                  <a:gd name="T59" fmla="*/ 32 h 155"/>
                  <a:gd name="T60" fmla="*/ 311 w 326"/>
                  <a:gd name="T61" fmla="*/ 38 h 155"/>
                  <a:gd name="T62" fmla="*/ 314 w 326"/>
                  <a:gd name="T63" fmla="*/ 39 h 155"/>
                  <a:gd name="T64" fmla="*/ 320 w 326"/>
                  <a:gd name="T65" fmla="*/ 29 h 155"/>
                  <a:gd name="T66" fmla="*/ 326 w 326"/>
                  <a:gd name="T67" fmla="*/ 42 h 155"/>
                  <a:gd name="T68" fmla="*/ 320 w 326"/>
                  <a:gd name="T69" fmla="*/ 47 h 155"/>
                  <a:gd name="T70" fmla="*/ 317 w 326"/>
                  <a:gd name="T71" fmla="*/ 56 h 155"/>
                  <a:gd name="T72" fmla="*/ 308 w 326"/>
                  <a:gd name="T73" fmla="*/ 62 h 155"/>
                  <a:gd name="T74" fmla="*/ 303 w 326"/>
                  <a:gd name="T75" fmla="*/ 61 h 155"/>
                  <a:gd name="T76" fmla="*/ 296 w 326"/>
                  <a:gd name="T77" fmla="*/ 57 h 155"/>
                  <a:gd name="T78" fmla="*/ 293 w 326"/>
                  <a:gd name="T79" fmla="*/ 59 h 155"/>
                  <a:gd name="T80" fmla="*/ 288 w 326"/>
                  <a:gd name="T81" fmla="*/ 65 h 155"/>
                  <a:gd name="T82" fmla="*/ 299 w 326"/>
                  <a:gd name="T83" fmla="*/ 66 h 155"/>
                  <a:gd name="T84" fmla="*/ 298 w 326"/>
                  <a:gd name="T85" fmla="*/ 73 h 155"/>
                  <a:gd name="T86" fmla="*/ 293 w 326"/>
                  <a:gd name="T87" fmla="*/ 84 h 155"/>
                  <a:gd name="T88" fmla="*/ 284 w 326"/>
                  <a:gd name="T89" fmla="*/ 83 h 155"/>
                  <a:gd name="T90" fmla="*/ 293 w 326"/>
                  <a:gd name="T91" fmla="*/ 88 h 155"/>
                  <a:gd name="T92" fmla="*/ 303 w 326"/>
                  <a:gd name="T93" fmla="*/ 79 h 155"/>
                  <a:gd name="T94" fmla="*/ 316 w 326"/>
                  <a:gd name="T95" fmla="*/ 79 h 155"/>
                  <a:gd name="T96" fmla="*/ 311 w 326"/>
                  <a:gd name="T97" fmla="*/ 89 h 155"/>
                  <a:gd name="T98" fmla="*/ 300 w 326"/>
                  <a:gd name="T99" fmla="*/ 99 h 155"/>
                  <a:gd name="T100" fmla="*/ 275 w 326"/>
                  <a:gd name="T101" fmla="*/ 111 h 155"/>
                  <a:gd name="T102" fmla="*/ 260 w 326"/>
                  <a:gd name="T103" fmla="*/ 133 h 155"/>
                  <a:gd name="T104" fmla="*/ 251 w 326"/>
                  <a:gd name="T105" fmla="*/ 149 h 155"/>
                  <a:gd name="T106" fmla="*/ 208 w 326"/>
                  <a:gd name="T107" fmla="*/ 135 h 155"/>
                  <a:gd name="T108" fmla="*/ 182 w 326"/>
                  <a:gd name="T109" fmla="*/ 116 h 155"/>
                  <a:gd name="T110" fmla="*/ 152 w 326"/>
                  <a:gd name="T111" fmla="*/ 120 h 155"/>
                  <a:gd name="T112" fmla="*/ 133 w 326"/>
                  <a:gd name="T113" fmla="*/ 111 h 155"/>
                  <a:gd name="T114" fmla="*/ 118 w 326"/>
                  <a:gd name="T115" fmla="*/ 108 h 155"/>
                  <a:gd name="T116" fmla="*/ 99 w 326"/>
                  <a:gd name="T117" fmla="*/ 111 h 155"/>
                  <a:gd name="T118" fmla="*/ 77 w 326"/>
                  <a:gd name="T119" fmla="*/ 113 h 155"/>
                  <a:gd name="T120" fmla="*/ 68 w 326"/>
                  <a:gd name="T121" fmla="*/ 117 h 155"/>
                  <a:gd name="T122" fmla="*/ 61 w 326"/>
                  <a:gd name="T123" fmla="*/ 121 h 155"/>
                  <a:gd name="T124" fmla="*/ 17 w 326"/>
                  <a:gd name="T125"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55">
                    <a:moveTo>
                      <a:pt x="0" y="134"/>
                    </a:moveTo>
                    <a:lnTo>
                      <a:pt x="0" y="134"/>
                    </a:lnTo>
                    <a:lnTo>
                      <a:pt x="0" y="132"/>
                    </a:lnTo>
                    <a:lnTo>
                      <a:pt x="0" y="132"/>
                    </a:lnTo>
                    <a:lnTo>
                      <a:pt x="0" y="129"/>
                    </a:lnTo>
                    <a:lnTo>
                      <a:pt x="0" y="129"/>
                    </a:lnTo>
                    <a:lnTo>
                      <a:pt x="0" y="128"/>
                    </a:lnTo>
                    <a:lnTo>
                      <a:pt x="0" y="127"/>
                    </a:lnTo>
                    <a:lnTo>
                      <a:pt x="0" y="126"/>
                    </a:lnTo>
                    <a:lnTo>
                      <a:pt x="0" y="125"/>
                    </a:lnTo>
                    <a:lnTo>
                      <a:pt x="0" y="124"/>
                    </a:lnTo>
                    <a:lnTo>
                      <a:pt x="0" y="123"/>
                    </a:lnTo>
                    <a:lnTo>
                      <a:pt x="0" y="123"/>
                    </a:lnTo>
                    <a:lnTo>
                      <a:pt x="0" y="122"/>
                    </a:lnTo>
                    <a:lnTo>
                      <a:pt x="1" y="122"/>
                    </a:lnTo>
                    <a:lnTo>
                      <a:pt x="1" y="121"/>
                    </a:lnTo>
                    <a:lnTo>
                      <a:pt x="1" y="120"/>
                    </a:lnTo>
                    <a:lnTo>
                      <a:pt x="2" y="120"/>
                    </a:lnTo>
                    <a:lnTo>
                      <a:pt x="3" y="120"/>
                    </a:lnTo>
                    <a:lnTo>
                      <a:pt x="3" y="120"/>
                    </a:lnTo>
                    <a:lnTo>
                      <a:pt x="4" y="120"/>
                    </a:lnTo>
                    <a:lnTo>
                      <a:pt x="4" y="121"/>
                    </a:lnTo>
                    <a:lnTo>
                      <a:pt x="4" y="120"/>
                    </a:lnTo>
                    <a:lnTo>
                      <a:pt x="4" y="121"/>
                    </a:lnTo>
                    <a:lnTo>
                      <a:pt x="4" y="121"/>
                    </a:lnTo>
                    <a:lnTo>
                      <a:pt x="4" y="120"/>
                    </a:lnTo>
                    <a:lnTo>
                      <a:pt x="5" y="120"/>
                    </a:lnTo>
                    <a:lnTo>
                      <a:pt x="5" y="120"/>
                    </a:lnTo>
                    <a:lnTo>
                      <a:pt x="6" y="120"/>
                    </a:lnTo>
                    <a:lnTo>
                      <a:pt x="6" y="120"/>
                    </a:lnTo>
                    <a:lnTo>
                      <a:pt x="7" y="120"/>
                    </a:lnTo>
                    <a:lnTo>
                      <a:pt x="7" y="120"/>
                    </a:lnTo>
                    <a:lnTo>
                      <a:pt x="7" y="120"/>
                    </a:lnTo>
                    <a:lnTo>
                      <a:pt x="7" y="120"/>
                    </a:lnTo>
                    <a:lnTo>
                      <a:pt x="7" y="120"/>
                    </a:lnTo>
                    <a:lnTo>
                      <a:pt x="7" y="120"/>
                    </a:lnTo>
                    <a:lnTo>
                      <a:pt x="8" y="120"/>
                    </a:lnTo>
                    <a:lnTo>
                      <a:pt x="7" y="120"/>
                    </a:lnTo>
                    <a:lnTo>
                      <a:pt x="8" y="119"/>
                    </a:lnTo>
                    <a:lnTo>
                      <a:pt x="9" y="119"/>
                    </a:lnTo>
                    <a:lnTo>
                      <a:pt x="9" y="119"/>
                    </a:lnTo>
                    <a:lnTo>
                      <a:pt x="10" y="119"/>
                    </a:lnTo>
                    <a:lnTo>
                      <a:pt x="10" y="118"/>
                    </a:lnTo>
                    <a:lnTo>
                      <a:pt x="10" y="117"/>
                    </a:lnTo>
                    <a:lnTo>
                      <a:pt x="10" y="117"/>
                    </a:lnTo>
                    <a:lnTo>
                      <a:pt x="10" y="117"/>
                    </a:lnTo>
                    <a:lnTo>
                      <a:pt x="10" y="116"/>
                    </a:lnTo>
                    <a:lnTo>
                      <a:pt x="10" y="115"/>
                    </a:lnTo>
                    <a:lnTo>
                      <a:pt x="9" y="115"/>
                    </a:lnTo>
                    <a:lnTo>
                      <a:pt x="10" y="114"/>
                    </a:lnTo>
                    <a:lnTo>
                      <a:pt x="10" y="114"/>
                    </a:lnTo>
                    <a:lnTo>
                      <a:pt x="10" y="114"/>
                    </a:lnTo>
                    <a:lnTo>
                      <a:pt x="10" y="113"/>
                    </a:lnTo>
                    <a:lnTo>
                      <a:pt x="10" y="112"/>
                    </a:lnTo>
                    <a:lnTo>
                      <a:pt x="10" y="112"/>
                    </a:lnTo>
                    <a:lnTo>
                      <a:pt x="10" y="111"/>
                    </a:lnTo>
                    <a:lnTo>
                      <a:pt x="10" y="111"/>
                    </a:lnTo>
                    <a:lnTo>
                      <a:pt x="10" y="111"/>
                    </a:lnTo>
                    <a:lnTo>
                      <a:pt x="10" y="111"/>
                    </a:lnTo>
                    <a:lnTo>
                      <a:pt x="10" y="110"/>
                    </a:lnTo>
                    <a:lnTo>
                      <a:pt x="10" y="109"/>
                    </a:lnTo>
                    <a:lnTo>
                      <a:pt x="11" y="109"/>
                    </a:lnTo>
                    <a:lnTo>
                      <a:pt x="12" y="109"/>
                    </a:lnTo>
                    <a:lnTo>
                      <a:pt x="12" y="108"/>
                    </a:lnTo>
                    <a:lnTo>
                      <a:pt x="13" y="108"/>
                    </a:lnTo>
                    <a:lnTo>
                      <a:pt x="13" y="108"/>
                    </a:lnTo>
                    <a:lnTo>
                      <a:pt x="13" y="107"/>
                    </a:lnTo>
                    <a:lnTo>
                      <a:pt x="13" y="106"/>
                    </a:lnTo>
                    <a:lnTo>
                      <a:pt x="14" y="105"/>
                    </a:lnTo>
                    <a:lnTo>
                      <a:pt x="15" y="105"/>
                    </a:lnTo>
                    <a:lnTo>
                      <a:pt x="16" y="105"/>
                    </a:lnTo>
                    <a:lnTo>
                      <a:pt x="16" y="105"/>
                    </a:lnTo>
                    <a:lnTo>
                      <a:pt x="16" y="104"/>
                    </a:lnTo>
                    <a:lnTo>
                      <a:pt x="17" y="104"/>
                    </a:lnTo>
                    <a:lnTo>
                      <a:pt x="17" y="104"/>
                    </a:lnTo>
                    <a:lnTo>
                      <a:pt x="18" y="104"/>
                    </a:lnTo>
                    <a:lnTo>
                      <a:pt x="18" y="103"/>
                    </a:lnTo>
                    <a:lnTo>
                      <a:pt x="19" y="103"/>
                    </a:lnTo>
                    <a:lnTo>
                      <a:pt x="19" y="103"/>
                    </a:lnTo>
                    <a:lnTo>
                      <a:pt x="20" y="103"/>
                    </a:lnTo>
                    <a:lnTo>
                      <a:pt x="21" y="102"/>
                    </a:lnTo>
                    <a:lnTo>
                      <a:pt x="22" y="102"/>
                    </a:lnTo>
                    <a:lnTo>
                      <a:pt x="22" y="102"/>
                    </a:lnTo>
                    <a:lnTo>
                      <a:pt x="22" y="102"/>
                    </a:lnTo>
                    <a:lnTo>
                      <a:pt x="23" y="102"/>
                    </a:lnTo>
                    <a:lnTo>
                      <a:pt x="24" y="102"/>
                    </a:lnTo>
                    <a:lnTo>
                      <a:pt x="25" y="102"/>
                    </a:lnTo>
                    <a:lnTo>
                      <a:pt x="25" y="102"/>
                    </a:lnTo>
                    <a:lnTo>
                      <a:pt x="26" y="102"/>
                    </a:lnTo>
                    <a:lnTo>
                      <a:pt x="27" y="102"/>
                    </a:lnTo>
                    <a:lnTo>
                      <a:pt x="28" y="102"/>
                    </a:lnTo>
                    <a:lnTo>
                      <a:pt x="28" y="102"/>
                    </a:lnTo>
                    <a:lnTo>
                      <a:pt x="29" y="102"/>
                    </a:lnTo>
                    <a:lnTo>
                      <a:pt x="29" y="101"/>
                    </a:lnTo>
                    <a:lnTo>
                      <a:pt x="29" y="100"/>
                    </a:lnTo>
                    <a:lnTo>
                      <a:pt x="30" y="100"/>
                    </a:lnTo>
                    <a:lnTo>
                      <a:pt x="30" y="99"/>
                    </a:lnTo>
                    <a:lnTo>
                      <a:pt x="30" y="99"/>
                    </a:lnTo>
                    <a:lnTo>
                      <a:pt x="31" y="99"/>
                    </a:lnTo>
                    <a:lnTo>
                      <a:pt x="31" y="99"/>
                    </a:lnTo>
                    <a:lnTo>
                      <a:pt x="32" y="98"/>
                    </a:lnTo>
                    <a:lnTo>
                      <a:pt x="33" y="97"/>
                    </a:lnTo>
                    <a:lnTo>
                      <a:pt x="33" y="96"/>
                    </a:lnTo>
                    <a:lnTo>
                      <a:pt x="33" y="96"/>
                    </a:lnTo>
                    <a:lnTo>
                      <a:pt x="33" y="96"/>
                    </a:lnTo>
                    <a:lnTo>
                      <a:pt x="34" y="96"/>
                    </a:lnTo>
                    <a:lnTo>
                      <a:pt x="34" y="96"/>
                    </a:lnTo>
                    <a:lnTo>
                      <a:pt x="35" y="96"/>
                    </a:lnTo>
                    <a:lnTo>
                      <a:pt x="36" y="96"/>
                    </a:lnTo>
                    <a:lnTo>
                      <a:pt x="36" y="95"/>
                    </a:lnTo>
                    <a:lnTo>
                      <a:pt x="37" y="95"/>
                    </a:lnTo>
                    <a:lnTo>
                      <a:pt x="37" y="94"/>
                    </a:lnTo>
                    <a:lnTo>
                      <a:pt x="37" y="93"/>
                    </a:lnTo>
                    <a:lnTo>
                      <a:pt x="37" y="93"/>
                    </a:lnTo>
                    <a:lnTo>
                      <a:pt x="37" y="92"/>
                    </a:lnTo>
                    <a:lnTo>
                      <a:pt x="38" y="92"/>
                    </a:lnTo>
                    <a:lnTo>
                      <a:pt x="38" y="92"/>
                    </a:lnTo>
                    <a:lnTo>
                      <a:pt x="39" y="92"/>
                    </a:lnTo>
                    <a:lnTo>
                      <a:pt x="39" y="91"/>
                    </a:lnTo>
                    <a:lnTo>
                      <a:pt x="40" y="91"/>
                    </a:lnTo>
                    <a:lnTo>
                      <a:pt x="40" y="90"/>
                    </a:lnTo>
                    <a:lnTo>
                      <a:pt x="40" y="90"/>
                    </a:lnTo>
                    <a:lnTo>
                      <a:pt x="40" y="90"/>
                    </a:lnTo>
                    <a:lnTo>
                      <a:pt x="41" y="89"/>
                    </a:lnTo>
                    <a:lnTo>
                      <a:pt x="42" y="89"/>
                    </a:lnTo>
                    <a:lnTo>
                      <a:pt x="43" y="89"/>
                    </a:lnTo>
                    <a:lnTo>
                      <a:pt x="43" y="89"/>
                    </a:lnTo>
                    <a:lnTo>
                      <a:pt x="43" y="89"/>
                    </a:lnTo>
                    <a:lnTo>
                      <a:pt x="43" y="88"/>
                    </a:lnTo>
                    <a:lnTo>
                      <a:pt x="44" y="88"/>
                    </a:lnTo>
                    <a:lnTo>
                      <a:pt x="44" y="88"/>
                    </a:lnTo>
                    <a:lnTo>
                      <a:pt x="45" y="88"/>
                    </a:lnTo>
                    <a:lnTo>
                      <a:pt x="46" y="88"/>
                    </a:lnTo>
                    <a:lnTo>
                      <a:pt x="46" y="89"/>
                    </a:lnTo>
                    <a:lnTo>
                      <a:pt x="47" y="88"/>
                    </a:lnTo>
                    <a:lnTo>
                      <a:pt x="47" y="87"/>
                    </a:lnTo>
                    <a:lnTo>
                      <a:pt x="48" y="87"/>
                    </a:lnTo>
                    <a:lnTo>
                      <a:pt x="48" y="87"/>
                    </a:lnTo>
                    <a:lnTo>
                      <a:pt x="48" y="86"/>
                    </a:lnTo>
                    <a:lnTo>
                      <a:pt x="49" y="86"/>
                    </a:lnTo>
                    <a:lnTo>
                      <a:pt x="49" y="85"/>
                    </a:lnTo>
                    <a:lnTo>
                      <a:pt x="49" y="86"/>
                    </a:lnTo>
                    <a:lnTo>
                      <a:pt x="49" y="85"/>
                    </a:lnTo>
                    <a:lnTo>
                      <a:pt x="49" y="84"/>
                    </a:lnTo>
                    <a:lnTo>
                      <a:pt x="49" y="84"/>
                    </a:lnTo>
                    <a:lnTo>
                      <a:pt x="49" y="84"/>
                    </a:lnTo>
                    <a:lnTo>
                      <a:pt x="49" y="83"/>
                    </a:lnTo>
                    <a:lnTo>
                      <a:pt x="49" y="83"/>
                    </a:lnTo>
                    <a:lnTo>
                      <a:pt x="49" y="82"/>
                    </a:lnTo>
                    <a:lnTo>
                      <a:pt x="49" y="82"/>
                    </a:lnTo>
                    <a:lnTo>
                      <a:pt x="49" y="81"/>
                    </a:lnTo>
                    <a:lnTo>
                      <a:pt x="49" y="81"/>
                    </a:lnTo>
                    <a:lnTo>
                      <a:pt x="49" y="81"/>
                    </a:lnTo>
                    <a:lnTo>
                      <a:pt x="49" y="81"/>
                    </a:lnTo>
                    <a:lnTo>
                      <a:pt x="49" y="80"/>
                    </a:lnTo>
                    <a:lnTo>
                      <a:pt x="49" y="80"/>
                    </a:lnTo>
                    <a:lnTo>
                      <a:pt x="49" y="80"/>
                    </a:lnTo>
                    <a:lnTo>
                      <a:pt x="49" y="79"/>
                    </a:lnTo>
                    <a:lnTo>
                      <a:pt x="49" y="80"/>
                    </a:lnTo>
                    <a:lnTo>
                      <a:pt x="49" y="79"/>
                    </a:lnTo>
                    <a:lnTo>
                      <a:pt x="49" y="79"/>
                    </a:lnTo>
                    <a:lnTo>
                      <a:pt x="50" y="79"/>
                    </a:lnTo>
                    <a:lnTo>
                      <a:pt x="51" y="79"/>
                    </a:lnTo>
                    <a:lnTo>
                      <a:pt x="52" y="79"/>
                    </a:lnTo>
                    <a:lnTo>
                      <a:pt x="52" y="80"/>
                    </a:lnTo>
                    <a:lnTo>
                      <a:pt x="52" y="80"/>
                    </a:lnTo>
                    <a:lnTo>
                      <a:pt x="52" y="80"/>
                    </a:lnTo>
                    <a:lnTo>
                      <a:pt x="52" y="80"/>
                    </a:lnTo>
                    <a:lnTo>
                      <a:pt x="53" y="80"/>
                    </a:lnTo>
                    <a:lnTo>
                      <a:pt x="52" y="79"/>
                    </a:lnTo>
                    <a:lnTo>
                      <a:pt x="53" y="79"/>
                    </a:lnTo>
                    <a:lnTo>
                      <a:pt x="53" y="78"/>
                    </a:lnTo>
                    <a:lnTo>
                      <a:pt x="53" y="77"/>
                    </a:lnTo>
                    <a:lnTo>
                      <a:pt x="54" y="77"/>
                    </a:lnTo>
                    <a:lnTo>
                      <a:pt x="54" y="77"/>
                    </a:lnTo>
                    <a:lnTo>
                      <a:pt x="53" y="77"/>
                    </a:lnTo>
                    <a:lnTo>
                      <a:pt x="53" y="76"/>
                    </a:lnTo>
                    <a:lnTo>
                      <a:pt x="54" y="76"/>
                    </a:lnTo>
                    <a:lnTo>
                      <a:pt x="54" y="75"/>
                    </a:lnTo>
                    <a:lnTo>
                      <a:pt x="55" y="75"/>
                    </a:lnTo>
                    <a:lnTo>
                      <a:pt x="55" y="74"/>
                    </a:lnTo>
                    <a:lnTo>
                      <a:pt x="55" y="74"/>
                    </a:lnTo>
                    <a:lnTo>
                      <a:pt x="55" y="74"/>
                    </a:lnTo>
                    <a:lnTo>
                      <a:pt x="56" y="74"/>
                    </a:lnTo>
                    <a:lnTo>
                      <a:pt x="56" y="74"/>
                    </a:lnTo>
                    <a:lnTo>
                      <a:pt x="56" y="73"/>
                    </a:lnTo>
                    <a:lnTo>
                      <a:pt x="57" y="73"/>
                    </a:lnTo>
                    <a:lnTo>
                      <a:pt x="58" y="73"/>
                    </a:lnTo>
                    <a:lnTo>
                      <a:pt x="58" y="72"/>
                    </a:lnTo>
                    <a:lnTo>
                      <a:pt x="58" y="72"/>
                    </a:lnTo>
                    <a:lnTo>
                      <a:pt x="59" y="72"/>
                    </a:lnTo>
                    <a:lnTo>
                      <a:pt x="59" y="73"/>
                    </a:lnTo>
                    <a:lnTo>
                      <a:pt x="60" y="73"/>
                    </a:lnTo>
                    <a:lnTo>
                      <a:pt x="61" y="73"/>
                    </a:lnTo>
                    <a:lnTo>
                      <a:pt x="61" y="74"/>
                    </a:lnTo>
                    <a:lnTo>
                      <a:pt x="60" y="74"/>
                    </a:lnTo>
                    <a:lnTo>
                      <a:pt x="60" y="74"/>
                    </a:lnTo>
                    <a:lnTo>
                      <a:pt x="60" y="74"/>
                    </a:lnTo>
                    <a:lnTo>
                      <a:pt x="60" y="75"/>
                    </a:lnTo>
                    <a:lnTo>
                      <a:pt x="61" y="75"/>
                    </a:lnTo>
                    <a:lnTo>
                      <a:pt x="61" y="76"/>
                    </a:lnTo>
                    <a:lnTo>
                      <a:pt x="60" y="76"/>
                    </a:lnTo>
                    <a:lnTo>
                      <a:pt x="60" y="77"/>
                    </a:lnTo>
                    <a:lnTo>
                      <a:pt x="61" y="77"/>
                    </a:lnTo>
                    <a:lnTo>
                      <a:pt x="61" y="76"/>
                    </a:lnTo>
                    <a:lnTo>
                      <a:pt x="61" y="77"/>
                    </a:lnTo>
                    <a:lnTo>
                      <a:pt x="62" y="77"/>
                    </a:lnTo>
                    <a:lnTo>
                      <a:pt x="62" y="76"/>
                    </a:lnTo>
                    <a:lnTo>
                      <a:pt x="63" y="76"/>
                    </a:lnTo>
                    <a:lnTo>
                      <a:pt x="63" y="75"/>
                    </a:lnTo>
                    <a:lnTo>
                      <a:pt x="63" y="76"/>
                    </a:lnTo>
                    <a:lnTo>
                      <a:pt x="63" y="75"/>
                    </a:lnTo>
                    <a:lnTo>
                      <a:pt x="64" y="75"/>
                    </a:lnTo>
                    <a:lnTo>
                      <a:pt x="64" y="75"/>
                    </a:lnTo>
                    <a:lnTo>
                      <a:pt x="64" y="74"/>
                    </a:lnTo>
                    <a:lnTo>
                      <a:pt x="65" y="74"/>
                    </a:lnTo>
                    <a:lnTo>
                      <a:pt x="65" y="74"/>
                    </a:lnTo>
                    <a:lnTo>
                      <a:pt x="66" y="74"/>
                    </a:lnTo>
                    <a:lnTo>
                      <a:pt x="67" y="70"/>
                    </a:lnTo>
                    <a:lnTo>
                      <a:pt x="67" y="69"/>
                    </a:lnTo>
                    <a:lnTo>
                      <a:pt x="67" y="69"/>
                    </a:lnTo>
                    <a:lnTo>
                      <a:pt x="67" y="68"/>
                    </a:lnTo>
                    <a:lnTo>
                      <a:pt x="68" y="68"/>
                    </a:lnTo>
                    <a:lnTo>
                      <a:pt x="68" y="68"/>
                    </a:lnTo>
                    <a:lnTo>
                      <a:pt x="69" y="68"/>
                    </a:lnTo>
                    <a:lnTo>
                      <a:pt x="69" y="67"/>
                    </a:lnTo>
                    <a:lnTo>
                      <a:pt x="69" y="68"/>
                    </a:lnTo>
                    <a:lnTo>
                      <a:pt x="70" y="68"/>
                    </a:lnTo>
                    <a:lnTo>
                      <a:pt x="70" y="67"/>
                    </a:lnTo>
                    <a:lnTo>
                      <a:pt x="70" y="67"/>
                    </a:lnTo>
                    <a:lnTo>
                      <a:pt x="70" y="66"/>
                    </a:lnTo>
                    <a:lnTo>
                      <a:pt x="71" y="66"/>
                    </a:lnTo>
                    <a:lnTo>
                      <a:pt x="71" y="66"/>
                    </a:lnTo>
                    <a:lnTo>
                      <a:pt x="72" y="66"/>
                    </a:lnTo>
                    <a:lnTo>
                      <a:pt x="72" y="66"/>
                    </a:lnTo>
                    <a:lnTo>
                      <a:pt x="73" y="66"/>
                    </a:lnTo>
                    <a:lnTo>
                      <a:pt x="73" y="66"/>
                    </a:lnTo>
                    <a:lnTo>
                      <a:pt x="73" y="66"/>
                    </a:lnTo>
                    <a:lnTo>
                      <a:pt x="73" y="65"/>
                    </a:lnTo>
                    <a:lnTo>
                      <a:pt x="73" y="65"/>
                    </a:lnTo>
                    <a:lnTo>
                      <a:pt x="74" y="65"/>
                    </a:lnTo>
                    <a:lnTo>
                      <a:pt x="74" y="65"/>
                    </a:lnTo>
                    <a:lnTo>
                      <a:pt x="75" y="65"/>
                    </a:lnTo>
                    <a:lnTo>
                      <a:pt x="76" y="65"/>
                    </a:lnTo>
                    <a:lnTo>
                      <a:pt x="76" y="65"/>
                    </a:lnTo>
                    <a:lnTo>
                      <a:pt x="76" y="65"/>
                    </a:lnTo>
                    <a:lnTo>
                      <a:pt x="77" y="65"/>
                    </a:lnTo>
                    <a:lnTo>
                      <a:pt x="77" y="66"/>
                    </a:lnTo>
                    <a:lnTo>
                      <a:pt x="77" y="66"/>
                    </a:lnTo>
                    <a:lnTo>
                      <a:pt x="77" y="66"/>
                    </a:lnTo>
                    <a:lnTo>
                      <a:pt x="77" y="67"/>
                    </a:lnTo>
                    <a:lnTo>
                      <a:pt x="77" y="66"/>
                    </a:lnTo>
                    <a:lnTo>
                      <a:pt x="77" y="67"/>
                    </a:lnTo>
                    <a:lnTo>
                      <a:pt x="78" y="66"/>
                    </a:lnTo>
                    <a:lnTo>
                      <a:pt x="79" y="66"/>
                    </a:lnTo>
                    <a:lnTo>
                      <a:pt x="79" y="66"/>
                    </a:lnTo>
                    <a:lnTo>
                      <a:pt x="79" y="66"/>
                    </a:lnTo>
                    <a:lnTo>
                      <a:pt x="80" y="66"/>
                    </a:lnTo>
                    <a:lnTo>
                      <a:pt x="80" y="65"/>
                    </a:lnTo>
                    <a:lnTo>
                      <a:pt x="81" y="65"/>
                    </a:lnTo>
                    <a:lnTo>
                      <a:pt x="81" y="66"/>
                    </a:lnTo>
                    <a:lnTo>
                      <a:pt x="81" y="65"/>
                    </a:lnTo>
                    <a:lnTo>
                      <a:pt x="82" y="65"/>
                    </a:lnTo>
                    <a:lnTo>
                      <a:pt x="82" y="63"/>
                    </a:lnTo>
                    <a:lnTo>
                      <a:pt x="82" y="62"/>
                    </a:lnTo>
                    <a:lnTo>
                      <a:pt x="82" y="59"/>
                    </a:lnTo>
                    <a:lnTo>
                      <a:pt x="83" y="59"/>
                    </a:lnTo>
                    <a:lnTo>
                      <a:pt x="83" y="59"/>
                    </a:lnTo>
                    <a:lnTo>
                      <a:pt x="84" y="58"/>
                    </a:lnTo>
                    <a:lnTo>
                      <a:pt x="84" y="57"/>
                    </a:lnTo>
                    <a:lnTo>
                      <a:pt x="84" y="56"/>
                    </a:lnTo>
                    <a:lnTo>
                      <a:pt x="85" y="56"/>
                    </a:lnTo>
                    <a:lnTo>
                      <a:pt x="85" y="56"/>
                    </a:lnTo>
                    <a:lnTo>
                      <a:pt x="85" y="55"/>
                    </a:lnTo>
                    <a:lnTo>
                      <a:pt x="86" y="54"/>
                    </a:lnTo>
                    <a:lnTo>
                      <a:pt x="86" y="53"/>
                    </a:lnTo>
                    <a:lnTo>
                      <a:pt x="87" y="53"/>
                    </a:lnTo>
                    <a:lnTo>
                      <a:pt x="87" y="53"/>
                    </a:lnTo>
                    <a:lnTo>
                      <a:pt x="88" y="53"/>
                    </a:lnTo>
                    <a:lnTo>
                      <a:pt x="88" y="53"/>
                    </a:lnTo>
                    <a:lnTo>
                      <a:pt x="88" y="52"/>
                    </a:lnTo>
                    <a:lnTo>
                      <a:pt x="88" y="53"/>
                    </a:lnTo>
                    <a:lnTo>
                      <a:pt x="88" y="52"/>
                    </a:lnTo>
                    <a:lnTo>
                      <a:pt x="88" y="52"/>
                    </a:lnTo>
                    <a:lnTo>
                      <a:pt x="88" y="53"/>
                    </a:lnTo>
                    <a:lnTo>
                      <a:pt x="89" y="53"/>
                    </a:lnTo>
                    <a:lnTo>
                      <a:pt x="90" y="53"/>
                    </a:lnTo>
                    <a:lnTo>
                      <a:pt x="91" y="53"/>
                    </a:lnTo>
                    <a:lnTo>
                      <a:pt x="91" y="53"/>
                    </a:lnTo>
                    <a:lnTo>
                      <a:pt x="92" y="53"/>
                    </a:lnTo>
                    <a:lnTo>
                      <a:pt x="92" y="52"/>
                    </a:lnTo>
                    <a:lnTo>
                      <a:pt x="91" y="52"/>
                    </a:lnTo>
                    <a:lnTo>
                      <a:pt x="91" y="51"/>
                    </a:lnTo>
                    <a:lnTo>
                      <a:pt x="91" y="51"/>
                    </a:lnTo>
                    <a:lnTo>
                      <a:pt x="91" y="51"/>
                    </a:lnTo>
                    <a:lnTo>
                      <a:pt x="91" y="50"/>
                    </a:lnTo>
                    <a:lnTo>
                      <a:pt x="90" y="50"/>
                    </a:lnTo>
                    <a:lnTo>
                      <a:pt x="90" y="50"/>
                    </a:lnTo>
                    <a:lnTo>
                      <a:pt x="91" y="50"/>
                    </a:lnTo>
                    <a:lnTo>
                      <a:pt x="91" y="49"/>
                    </a:lnTo>
                    <a:lnTo>
                      <a:pt x="91" y="48"/>
                    </a:lnTo>
                    <a:lnTo>
                      <a:pt x="91" y="47"/>
                    </a:lnTo>
                    <a:lnTo>
                      <a:pt x="91" y="47"/>
                    </a:lnTo>
                    <a:lnTo>
                      <a:pt x="91" y="47"/>
                    </a:lnTo>
                    <a:lnTo>
                      <a:pt x="91" y="46"/>
                    </a:lnTo>
                    <a:lnTo>
                      <a:pt x="91" y="45"/>
                    </a:lnTo>
                    <a:lnTo>
                      <a:pt x="91" y="44"/>
                    </a:lnTo>
                    <a:lnTo>
                      <a:pt x="91" y="44"/>
                    </a:lnTo>
                    <a:lnTo>
                      <a:pt x="91" y="44"/>
                    </a:lnTo>
                    <a:lnTo>
                      <a:pt x="91" y="44"/>
                    </a:lnTo>
                    <a:lnTo>
                      <a:pt x="91" y="44"/>
                    </a:lnTo>
                    <a:lnTo>
                      <a:pt x="91" y="44"/>
                    </a:lnTo>
                    <a:lnTo>
                      <a:pt x="91" y="43"/>
                    </a:lnTo>
                    <a:lnTo>
                      <a:pt x="91" y="42"/>
                    </a:lnTo>
                    <a:lnTo>
                      <a:pt x="91" y="41"/>
                    </a:lnTo>
                    <a:lnTo>
                      <a:pt x="91" y="41"/>
                    </a:lnTo>
                    <a:lnTo>
                      <a:pt x="91" y="41"/>
                    </a:lnTo>
                    <a:lnTo>
                      <a:pt x="94" y="40"/>
                    </a:lnTo>
                    <a:lnTo>
                      <a:pt x="94" y="40"/>
                    </a:lnTo>
                    <a:lnTo>
                      <a:pt x="96" y="40"/>
                    </a:lnTo>
                    <a:lnTo>
                      <a:pt x="97" y="40"/>
                    </a:lnTo>
                    <a:lnTo>
                      <a:pt x="97" y="40"/>
                    </a:lnTo>
                    <a:lnTo>
                      <a:pt x="98" y="40"/>
                    </a:lnTo>
                    <a:lnTo>
                      <a:pt x="99" y="40"/>
                    </a:lnTo>
                    <a:lnTo>
                      <a:pt x="99" y="39"/>
                    </a:lnTo>
                    <a:lnTo>
                      <a:pt x="99" y="39"/>
                    </a:lnTo>
                    <a:lnTo>
                      <a:pt x="100" y="39"/>
                    </a:lnTo>
                    <a:lnTo>
                      <a:pt x="100" y="39"/>
                    </a:lnTo>
                    <a:lnTo>
                      <a:pt x="101" y="39"/>
                    </a:lnTo>
                    <a:lnTo>
                      <a:pt x="102" y="39"/>
                    </a:lnTo>
                    <a:lnTo>
                      <a:pt x="103" y="39"/>
                    </a:lnTo>
                    <a:lnTo>
                      <a:pt x="104" y="39"/>
                    </a:lnTo>
                    <a:lnTo>
                      <a:pt x="105" y="38"/>
                    </a:lnTo>
                    <a:lnTo>
                      <a:pt x="106" y="38"/>
                    </a:lnTo>
                    <a:lnTo>
                      <a:pt x="107" y="38"/>
                    </a:lnTo>
                    <a:lnTo>
                      <a:pt x="109" y="38"/>
                    </a:lnTo>
                    <a:lnTo>
                      <a:pt x="110" y="38"/>
                    </a:lnTo>
                    <a:lnTo>
                      <a:pt x="111" y="38"/>
                    </a:lnTo>
                    <a:lnTo>
                      <a:pt x="112" y="38"/>
                    </a:lnTo>
                    <a:lnTo>
                      <a:pt x="112" y="38"/>
                    </a:lnTo>
                    <a:lnTo>
                      <a:pt x="114" y="38"/>
                    </a:lnTo>
                    <a:lnTo>
                      <a:pt x="115" y="38"/>
                    </a:lnTo>
                    <a:lnTo>
                      <a:pt x="116" y="37"/>
                    </a:lnTo>
                    <a:lnTo>
                      <a:pt x="117" y="37"/>
                    </a:lnTo>
                    <a:lnTo>
                      <a:pt x="118" y="37"/>
                    </a:lnTo>
                    <a:lnTo>
                      <a:pt x="118" y="37"/>
                    </a:lnTo>
                    <a:lnTo>
                      <a:pt x="119" y="37"/>
                    </a:lnTo>
                    <a:lnTo>
                      <a:pt x="120" y="37"/>
                    </a:lnTo>
                    <a:lnTo>
                      <a:pt x="121" y="37"/>
                    </a:lnTo>
                    <a:lnTo>
                      <a:pt x="121" y="36"/>
                    </a:lnTo>
                    <a:lnTo>
                      <a:pt x="121" y="36"/>
                    </a:lnTo>
                    <a:lnTo>
                      <a:pt x="122" y="36"/>
                    </a:lnTo>
                    <a:lnTo>
                      <a:pt x="123" y="36"/>
                    </a:lnTo>
                    <a:lnTo>
                      <a:pt x="124" y="36"/>
                    </a:lnTo>
                    <a:lnTo>
                      <a:pt x="124" y="36"/>
                    </a:lnTo>
                    <a:lnTo>
                      <a:pt x="125" y="36"/>
                    </a:lnTo>
                    <a:lnTo>
                      <a:pt x="126" y="36"/>
                    </a:lnTo>
                    <a:lnTo>
                      <a:pt x="127" y="36"/>
                    </a:lnTo>
                    <a:lnTo>
                      <a:pt x="127" y="36"/>
                    </a:lnTo>
                    <a:lnTo>
                      <a:pt x="127" y="36"/>
                    </a:lnTo>
                    <a:lnTo>
                      <a:pt x="128" y="36"/>
                    </a:lnTo>
                    <a:lnTo>
                      <a:pt x="129" y="36"/>
                    </a:lnTo>
                    <a:lnTo>
                      <a:pt x="129" y="35"/>
                    </a:lnTo>
                    <a:lnTo>
                      <a:pt x="130" y="35"/>
                    </a:lnTo>
                    <a:lnTo>
                      <a:pt x="131" y="35"/>
                    </a:lnTo>
                    <a:lnTo>
                      <a:pt x="132" y="35"/>
                    </a:lnTo>
                    <a:lnTo>
                      <a:pt x="133" y="35"/>
                    </a:lnTo>
                    <a:lnTo>
                      <a:pt x="133" y="35"/>
                    </a:lnTo>
                    <a:lnTo>
                      <a:pt x="134" y="35"/>
                    </a:lnTo>
                    <a:lnTo>
                      <a:pt x="136" y="35"/>
                    </a:lnTo>
                    <a:lnTo>
                      <a:pt x="136" y="35"/>
                    </a:lnTo>
                    <a:lnTo>
                      <a:pt x="137" y="35"/>
                    </a:lnTo>
                    <a:lnTo>
                      <a:pt x="138" y="35"/>
                    </a:lnTo>
                    <a:lnTo>
                      <a:pt x="139" y="35"/>
                    </a:lnTo>
                    <a:lnTo>
                      <a:pt x="139" y="35"/>
                    </a:lnTo>
                    <a:lnTo>
                      <a:pt x="140" y="35"/>
                    </a:lnTo>
                    <a:lnTo>
                      <a:pt x="141" y="35"/>
                    </a:lnTo>
                    <a:lnTo>
                      <a:pt x="142" y="35"/>
                    </a:lnTo>
                    <a:lnTo>
                      <a:pt x="142" y="34"/>
                    </a:lnTo>
                    <a:lnTo>
                      <a:pt x="144" y="34"/>
                    </a:lnTo>
                    <a:lnTo>
                      <a:pt x="145" y="34"/>
                    </a:lnTo>
                    <a:lnTo>
                      <a:pt x="145" y="34"/>
                    </a:lnTo>
                    <a:lnTo>
                      <a:pt x="146" y="34"/>
                    </a:lnTo>
                    <a:lnTo>
                      <a:pt x="146" y="33"/>
                    </a:lnTo>
                    <a:lnTo>
                      <a:pt x="147" y="33"/>
                    </a:lnTo>
                    <a:lnTo>
                      <a:pt x="148" y="33"/>
                    </a:lnTo>
                    <a:lnTo>
                      <a:pt x="148" y="33"/>
                    </a:lnTo>
                    <a:lnTo>
                      <a:pt x="149" y="33"/>
                    </a:lnTo>
                    <a:lnTo>
                      <a:pt x="149" y="33"/>
                    </a:lnTo>
                    <a:lnTo>
                      <a:pt x="150" y="33"/>
                    </a:lnTo>
                    <a:lnTo>
                      <a:pt x="151" y="33"/>
                    </a:lnTo>
                    <a:lnTo>
                      <a:pt x="151" y="32"/>
                    </a:lnTo>
                    <a:lnTo>
                      <a:pt x="153" y="32"/>
                    </a:lnTo>
                    <a:lnTo>
                      <a:pt x="154" y="32"/>
                    </a:lnTo>
                    <a:lnTo>
                      <a:pt x="154" y="32"/>
                    </a:lnTo>
                    <a:lnTo>
                      <a:pt x="159" y="31"/>
                    </a:lnTo>
                    <a:lnTo>
                      <a:pt x="160" y="31"/>
                    </a:lnTo>
                    <a:lnTo>
                      <a:pt x="166" y="30"/>
                    </a:lnTo>
                    <a:lnTo>
                      <a:pt x="168" y="29"/>
                    </a:lnTo>
                    <a:lnTo>
                      <a:pt x="169" y="29"/>
                    </a:lnTo>
                    <a:lnTo>
                      <a:pt x="172" y="29"/>
                    </a:lnTo>
                    <a:lnTo>
                      <a:pt x="174" y="29"/>
                    </a:lnTo>
                    <a:lnTo>
                      <a:pt x="174" y="29"/>
                    </a:lnTo>
                    <a:lnTo>
                      <a:pt x="175" y="29"/>
                    </a:lnTo>
                    <a:lnTo>
                      <a:pt x="175" y="29"/>
                    </a:lnTo>
                    <a:lnTo>
                      <a:pt x="176" y="29"/>
                    </a:lnTo>
                    <a:lnTo>
                      <a:pt x="177" y="29"/>
                    </a:lnTo>
                    <a:lnTo>
                      <a:pt x="177" y="29"/>
                    </a:lnTo>
                    <a:lnTo>
                      <a:pt x="178" y="28"/>
                    </a:lnTo>
                    <a:lnTo>
                      <a:pt x="178" y="28"/>
                    </a:lnTo>
                    <a:lnTo>
                      <a:pt x="179" y="28"/>
                    </a:lnTo>
                    <a:lnTo>
                      <a:pt x="180" y="28"/>
                    </a:lnTo>
                    <a:lnTo>
                      <a:pt x="181" y="28"/>
                    </a:lnTo>
                    <a:lnTo>
                      <a:pt x="181" y="28"/>
                    </a:lnTo>
                    <a:lnTo>
                      <a:pt x="184" y="27"/>
                    </a:lnTo>
                    <a:lnTo>
                      <a:pt x="184" y="27"/>
                    </a:lnTo>
                    <a:lnTo>
                      <a:pt x="185" y="27"/>
                    </a:lnTo>
                    <a:lnTo>
                      <a:pt x="185" y="26"/>
                    </a:lnTo>
                    <a:lnTo>
                      <a:pt x="186" y="26"/>
                    </a:lnTo>
                    <a:lnTo>
                      <a:pt x="187" y="26"/>
                    </a:lnTo>
                    <a:lnTo>
                      <a:pt x="188" y="26"/>
                    </a:lnTo>
                    <a:lnTo>
                      <a:pt x="189" y="26"/>
                    </a:lnTo>
                    <a:lnTo>
                      <a:pt x="190" y="26"/>
                    </a:lnTo>
                    <a:lnTo>
                      <a:pt x="193" y="26"/>
                    </a:lnTo>
                    <a:lnTo>
                      <a:pt x="193" y="25"/>
                    </a:lnTo>
                    <a:lnTo>
                      <a:pt x="193" y="25"/>
                    </a:lnTo>
                    <a:lnTo>
                      <a:pt x="194" y="25"/>
                    </a:lnTo>
                    <a:lnTo>
                      <a:pt x="195" y="25"/>
                    </a:lnTo>
                    <a:lnTo>
                      <a:pt x="196" y="24"/>
                    </a:lnTo>
                    <a:lnTo>
                      <a:pt x="198" y="24"/>
                    </a:lnTo>
                    <a:lnTo>
                      <a:pt x="199" y="24"/>
                    </a:lnTo>
                    <a:lnTo>
                      <a:pt x="199" y="24"/>
                    </a:lnTo>
                    <a:lnTo>
                      <a:pt x="199" y="23"/>
                    </a:lnTo>
                    <a:lnTo>
                      <a:pt x="200" y="23"/>
                    </a:lnTo>
                    <a:lnTo>
                      <a:pt x="202" y="23"/>
                    </a:lnTo>
                    <a:lnTo>
                      <a:pt x="203" y="23"/>
                    </a:lnTo>
                    <a:lnTo>
                      <a:pt x="204" y="23"/>
                    </a:lnTo>
                    <a:lnTo>
                      <a:pt x="204" y="23"/>
                    </a:lnTo>
                    <a:lnTo>
                      <a:pt x="205" y="23"/>
                    </a:lnTo>
                    <a:lnTo>
                      <a:pt x="205" y="23"/>
                    </a:lnTo>
                    <a:lnTo>
                      <a:pt x="207" y="23"/>
                    </a:lnTo>
                    <a:lnTo>
                      <a:pt x="208" y="22"/>
                    </a:lnTo>
                    <a:lnTo>
                      <a:pt x="208" y="22"/>
                    </a:lnTo>
                    <a:lnTo>
                      <a:pt x="209" y="22"/>
                    </a:lnTo>
                    <a:lnTo>
                      <a:pt x="210" y="22"/>
                    </a:lnTo>
                    <a:lnTo>
                      <a:pt x="210" y="22"/>
                    </a:lnTo>
                    <a:lnTo>
                      <a:pt x="211" y="22"/>
                    </a:lnTo>
                    <a:lnTo>
                      <a:pt x="211" y="21"/>
                    </a:lnTo>
                    <a:lnTo>
                      <a:pt x="211" y="21"/>
                    </a:lnTo>
                    <a:lnTo>
                      <a:pt x="212" y="21"/>
                    </a:lnTo>
                    <a:lnTo>
                      <a:pt x="213" y="21"/>
                    </a:lnTo>
                    <a:lnTo>
                      <a:pt x="214" y="21"/>
                    </a:lnTo>
                    <a:lnTo>
                      <a:pt x="214" y="21"/>
                    </a:lnTo>
                    <a:lnTo>
                      <a:pt x="215" y="21"/>
                    </a:lnTo>
                    <a:lnTo>
                      <a:pt x="215" y="21"/>
                    </a:lnTo>
                    <a:lnTo>
                      <a:pt x="216" y="21"/>
                    </a:lnTo>
                    <a:lnTo>
                      <a:pt x="217" y="21"/>
                    </a:lnTo>
                    <a:lnTo>
                      <a:pt x="218" y="20"/>
                    </a:lnTo>
                    <a:lnTo>
                      <a:pt x="221" y="20"/>
                    </a:lnTo>
                    <a:lnTo>
                      <a:pt x="224" y="19"/>
                    </a:lnTo>
                    <a:lnTo>
                      <a:pt x="226" y="19"/>
                    </a:lnTo>
                    <a:lnTo>
                      <a:pt x="226" y="19"/>
                    </a:lnTo>
                    <a:lnTo>
                      <a:pt x="229" y="18"/>
                    </a:lnTo>
                    <a:lnTo>
                      <a:pt x="231" y="18"/>
                    </a:lnTo>
                    <a:lnTo>
                      <a:pt x="235" y="17"/>
                    </a:lnTo>
                    <a:lnTo>
                      <a:pt x="235" y="17"/>
                    </a:lnTo>
                    <a:lnTo>
                      <a:pt x="239" y="16"/>
                    </a:lnTo>
                    <a:lnTo>
                      <a:pt x="240" y="16"/>
                    </a:lnTo>
                    <a:lnTo>
                      <a:pt x="245" y="14"/>
                    </a:lnTo>
                    <a:lnTo>
                      <a:pt x="246" y="14"/>
                    </a:lnTo>
                    <a:lnTo>
                      <a:pt x="250" y="14"/>
                    </a:lnTo>
                    <a:lnTo>
                      <a:pt x="254" y="14"/>
                    </a:lnTo>
                    <a:lnTo>
                      <a:pt x="256" y="13"/>
                    </a:lnTo>
                    <a:lnTo>
                      <a:pt x="257" y="13"/>
                    </a:lnTo>
                    <a:lnTo>
                      <a:pt x="260" y="12"/>
                    </a:lnTo>
                    <a:lnTo>
                      <a:pt x="260" y="12"/>
                    </a:lnTo>
                    <a:lnTo>
                      <a:pt x="260" y="12"/>
                    </a:lnTo>
                    <a:lnTo>
                      <a:pt x="261" y="11"/>
                    </a:lnTo>
                    <a:lnTo>
                      <a:pt x="262" y="11"/>
                    </a:lnTo>
                    <a:lnTo>
                      <a:pt x="263" y="11"/>
                    </a:lnTo>
                    <a:lnTo>
                      <a:pt x="264" y="11"/>
                    </a:lnTo>
                    <a:lnTo>
                      <a:pt x="265" y="11"/>
                    </a:lnTo>
                    <a:lnTo>
                      <a:pt x="265" y="11"/>
                    </a:lnTo>
                    <a:lnTo>
                      <a:pt x="266" y="11"/>
                    </a:lnTo>
                    <a:lnTo>
                      <a:pt x="266" y="11"/>
                    </a:lnTo>
                    <a:lnTo>
                      <a:pt x="269" y="10"/>
                    </a:lnTo>
                    <a:lnTo>
                      <a:pt x="270" y="10"/>
                    </a:lnTo>
                    <a:lnTo>
                      <a:pt x="272" y="9"/>
                    </a:lnTo>
                    <a:lnTo>
                      <a:pt x="276" y="8"/>
                    </a:lnTo>
                    <a:lnTo>
                      <a:pt x="278" y="8"/>
                    </a:lnTo>
                    <a:lnTo>
                      <a:pt x="278" y="8"/>
                    </a:lnTo>
                    <a:lnTo>
                      <a:pt x="286" y="6"/>
                    </a:lnTo>
                    <a:lnTo>
                      <a:pt x="287" y="6"/>
                    </a:lnTo>
                    <a:lnTo>
                      <a:pt x="287" y="6"/>
                    </a:lnTo>
                    <a:lnTo>
                      <a:pt x="288" y="6"/>
                    </a:lnTo>
                    <a:lnTo>
                      <a:pt x="292" y="5"/>
                    </a:lnTo>
                    <a:lnTo>
                      <a:pt x="292" y="5"/>
                    </a:lnTo>
                    <a:lnTo>
                      <a:pt x="294" y="5"/>
                    </a:lnTo>
                    <a:lnTo>
                      <a:pt x="299" y="3"/>
                    </a:lnTo>
                    <a:lnTo>
                      <a:pt x="300" y="3"/>
                    </a:lnTo>
                    <a:lnTo>
                      <a:pt x="301" y="3"/>
                    </a:lnTo>
                    <a:lnTo>
                      <a:pt x="302" y="2"/>
                    </a:lnTo>
                    <a:lnTo>
                      <a:pt x="304" y="2"/>
                    </a:lnTo>
                    <a:lnTo>
                      <a:pt x="305" y="2"/>
                    </a:lnTo>
                    <a:lnTo>
                      <a:pt x="306" y="2"/>
                    </a:lnTo>
                    <a:lnTo>
                      <a:pt x="307" y="2"/>
                    </a:lnTo>
                    <a:lnTo>
                      <a:pt x="308" y="2"/>
                    </a:lnTo>
                    <a:lnTo>
                      <a:pt x="308" y="1"/>
                    </a:lnTo>
                    <a:lnTo>
                      <a:pt x="309" y="1"/>
                    </a:lnTo>
                    <a:lnTo>
                      <a:pt x="309" y="1"/>
                    </a:lnTo>
                    <a:lnTo>
                      <a:pt x="310" y="1"/>
                    </a:lnTo>
                    <a:lnTo>
                      <a:pt x="311" y="0"/>
                    </a:lnTo>
                    <a:lnTo>
                      <a:pt x="311" y="2"/>
                    </a:lnTo>
                    <a:lnTo>
                      <a:pt x="312" y="3"/>
                    </a:lnTo>
                    <a:lnTo>
                      <a:pt x="314" y="6"/>
                    </a:lnTo>
                    <a:lnTo>
                      <a:pt x="315" y="10"/>
                    </a:lnTo>
                    <a:lnTo>
                      <a:pt x="315" y="11"/>
                    </a:lnTo>
                    <a:lnTo>
                      <a:pt x="317" y="14"/>
                    </a:lnTo>
                    <a:lnTo>
                      <a:pt x="318" y="15"/>
                    </a:lnTo>
                    <a:lnTo>
                      <a:pt x="317" y="16"/>
                    </a:lnTo>
                    <a:lnTo>
                      <a:pt x="317" y="15"/>
                    </a:lnTo>
                    <a:lnTo>
                      <a:pt x="317" y="15"/>
                    </a:lnTo>
                    <a:lnTo>
                      <a:pt x="316" y="15"/>
                    </a:lnTo>
                    <a:lnTo>
                      <a:pt x="316" y="14"/>
                    </a:lnTo>
                    <a:lnTo>
                      <a:pt x="315" y="14"/>
                    </a:lnTo>
                    <a:lnTo>
                      <a:pt x="315" y="15"/>
                    </a:lnTo>
                    <a:lnTo>
                      <a:pt x="314" y="15"/>
                    </a:lnTo>
                    <a:lnTo>
                      <a:pt x="314" y="16"/>
                    </a:lnTo>
                    <a:lnTo>
                      <a:pt x="315" y="16"/>
                    </a:lnTo>
                    <a:lnTo>
                      <a:pt x="315" y="17"/>
                    </a:lnTo>
                    <a:lnTo>
                      <a:pt x="315" y="17"/>
                    </a:lnTo>
                    <a:lnTo>
                      <a:pt x="315" y="17"/>
                    </a:lnTo>
                    <a:lnTo>
                      <a:pt x="316" y="17"/>
                    </a:lnTo>
                    <a:lnTo>
                      <a:pt x="316" y="18"/>
                    </a:lnTo>
                    <a:lnTo>
                      <a:pt x="316" y="17"/>
                    </a:lnTo>
                    <a:lnTo>
                      <a:pt x="315" y="17"/>
                    </a:lnTo>
                    <a:lnTo>
                      <a:pt x="315" y="18"/>
                    </a:lnTo>
                    <a:lnTo>
                      <a:pt x="316" y="19"/>
                    </a:lnTo>
                    <a:lnTo>
                      <a:pt x="317" y="20"/>
                    </a:lnTo>
                    <a:lnTo>
                      <a:pt x="317" y="19"/>
                    </a:lnTo>
                    <a:lnTo>
                      <a:pt x="317" y="20"/>
                    </a:lnTo>
                    <a:lnTo>
                      <a:pt x="317" y="20"/>
                    </a:lnTo>
                    <a:lnTo>
                      <a:pt x="317" y="20"/>
                    </a:lnTo>
                    <a:lnTo>
                      <a:pt x="317" y="21"/>
                    </a:lnTo>
                    <a:lnTo>
                      <a:pt x="318" y="21"/>
                    </a:lnTo>
                    <a:lnTo>
                      <a:pt x="318" y="21"/>
                    </a:lnTo>
                    <a:lnTo>
                      <a:pt x="318" y="22"/>
                    </a:lnTo>
                    <a:lnTo>
                      <a:pt x="319" y="22"/>
                    </a:lnTo>
                    <a:lnTo>
                      <a:pt x="319" y="23"/>
                    </a:lnTo>
                    <a:lnTo>
                      <a:pt x="319" y="23"/>
                    </a:lnTo>
                    <a:lnTo>
                      <a:pt x="318" y="23"/>
                    </a:lnTo>
                    <a:lnTo>
                      <a:pt x="318" y="23"/>
                    </a:lnTo>
                    <a:lnTo>
                      <a:pt x="317" y="23"/>
                    </a:lnTo>
                    <a:lnTo>
                      <a:pt x="317" y="23"/>
                    </a:lnTo>
                    <a:lnTo>
                      <a:pt x="317" y="22"/>
                    </a:lnTo>
                    <a:lnTo>
                      <a:pt x="316" y="22"/>
                    </a:lnTo>
                    <a:lnTo>
                      <a:pt x="316" y="21"/>
                    </a:lnTo>
                    <a:lnTo>
                      <a:pt x="315" y="21"/>
                    </a:lnTo>
                    <a:lnTo>
                      <a:pt x="315" y="20"/>
                    </a:lnTo>
                    <a:lnTo>
                      <a:pt x="315" y="20"/>
                    </a:lnTo>
                    <a:lnTo>
                      <a:pt x="315" y="20"/>
                    </a:lnTo>
                    <a:lnTo>
                      <a:pt x="315" y="19"/>
                    </a:lnTo>
                    <a:lnTo>
                      <a:pt x="314" y="19"/>
                    </a:lnTo>
                    <a:lnTo>
                      <a:pt x="314" y="18"/>
                    </a:lnTo>
                    <a:lnTo>
                      <a:pt x="314" y="18"/>
                    </a:lnTo>
                    <a:lnTo>
                      <a:pt x="313" y="18"/>
                    </a:lnTo>
                    <a:lnTo>
                      <a:pt x="313" y="17"/>
                    </a:lnTo>
                    <a:lnTo>
                      <a:pt x="313" y="17"/>
                    </a:lnTo>
                    <a:lnTo>
                      <a:pt x="312" y="17"/>
                    </a:lnTo>
                    <a:lnTo>
                      <a:pt x="312" y="16"/>
                    </a:lnTo>
                    <a:lnTo>
                      <a:pt x="311" y="16"/>
                    </a:lnTo>
                    <a:lnTo>
                      <a:pt x="311" y="15"/>
                    </a:lnTo>
                    <a:lnTo>
                      <a:pt x="311" y="16"/>
                    </a:lnTo>
                    <a:lnTo>
                      <a:pt x="311" y="15"/>
                    </a:lnTo>
                    <a:lnTo>
                      <a:pt x="311" y="16"/>
                    </a:lnTo>
                    <a:lnTo>
                      <a:pt x="311" y="15"/>
                    </a:lnTo>
                    <a:lnTo>
                      <a:pt x="311" y="16"/>
                    </a:lnTo>
                    <a:lnTo>
                      <a:pt x="310" y="16"/>
                    </a:lnTo>
                    <a:lnTo>
                      <a:pt x="311" y="16"/>
                    </a:lnTo>
                    <a:lnTo>
                      <a:pt x="311" y="17"/>
                    </a:lnTo>
                    <a:lnTo>
                      <a:pt x="311" y="18"/>
                    </a:lnTo>
                    <a:lnTo>
                      <a:pt x="311" y="19"/>
                    </a:lnTo>
                    <a:lnTo>
                      <a:pt x="312" y="19"/>
                    </a:lnTo>
                    <a:lnTo>
                      <a:pt x="312" y="20"/>
                    </a:lnTo>
                    <a:lnTo>
                      <a:pt x="313" y="20"/>
                    </a:lnTo>
                    <a:lnTo>
                      <a:pt x="314" y="20"/>
                    </a:lnTo>
                    <a:lnTo>
                      <a:pt x="314" y="20"/>
                    </a:lnTo>
                    <a:lnTo>
                      <a:pt x="313" y="20"/>
                    </a:lnTo>
                    <a:lnTo>
                      <a:pt x="312" y="20"/>
                    </a:lnTo>
                    <a:lnTo>
                      <a:pt x="311" y="20"/>
                    </a:lnTo>
                    <a:lnTo>
                      <a:pt x="311" y="20"/>
                    </a:lnTo>
                    <a:lnTo>
                      <a:pt x="310" y="20"/>
                    </a:lnTo>
                    <a:lnTo>
                      <a:pt x="309" y="20"/>
                    </a:lnTo>
                    <a:lnTo>
                      <a:pt x="309" y="20"/>
                    </a:lnTo>
                    <a:lnTo>
                      <a:pt x="309" y="19"/>
                    </a:lnTo>
                    <a:lnTo>
                      <a:pt x="308" y="19"/>
                    </a:lnTo>
                    <a:lnTo>
                      <a:pt x="308" y="19"/>
                    </a:lnTo>
                    <a:lnTo>
                      <a:pt x="308" y="18"/>
                    </a:lnTo>
                    <a:lnTo>
                      <a:pt x="308" y="17"/>
                    </a:lnTo>
                    <a:lnTo>
                      <a:pt x="308" y="18"/>
                    </a:lnTo>
                    <a:lnTo>
                      <a:pt x="308" y="17"/>
                    </a:lnTo>
                    <a:lnTo>
                      <a:pt x="307" y="17"/>
                    </a:lnTo>
                    <a:lnTo>
                      <a:pt x="306" y="17"/>
                    </a:lnTo>
                    <a:lnTo>
                      <a:pt x="305" y="17"/>
                    </a:lnTo>
                    <a:lnTo>
                      <a:pt x="305" y="17"/>
                    </a:lnTo>
                    <a:lnTo>
                      <a:pt x="305" y="17"/>
                    </a:lnTo>
                    <a:lnTo>
                      <a:pt x="305" y="17"/>
                    </a:lnTo>
                    <a:lnTo>
                      <a:pt x="305" y="16"/>
                    </a:lnTo>
                    <a:lnTo>
                      <a:pt x="304" y="16"/>
                    </a:lnTo>
                    <a:lnTo>
                      <a:pt x="304" y="15"/>
                    </a:lnTo>
                    <a:lnTo>
                      <a:pt x="304" y="15"/>
                    </a:lnTo>
                    <a:lnTo>
                      <a:pt x="304" y="16"/>
                    </a:lnTo>
                    <a:lnTo>
                      <a:pt x="303" y="16"/>
                    </a:lnTo>
                    <a:lnTo>
                      <a:pt x="302" y="16"/>
                    </a:lnTo>
                    <a:lnTo>
                      <a:pt x="302" y="15"/>
                    </a:lnTo>
                    <a:lnTo>
                      <a:pt x="302" y="15"/>
                    </a:lnTo>
                    <a:lnTo>
                      <a:pt x="302" y="16"/>
                    </a:lnTo>
                    <a:lnTo>
                      <a:pt x="302" y="17"/>
                    </a:lnTo>
                    <a:lnTo>
                      <a:pt x="302" y="17"/>
                    </a:lnTo>
                    <a:lnTo>
                      <a:pt x="302" y="17"/>
                    </a:lnTo>
                    <a:lnTo>
                      <a:pt x="303" y="17"/>
                    </a:lnTo>
                    <a:lnTo>
                      <a:pt x="303" y="17"/>
                    </a:lnTo>
                    <a:lnTo>
                      <a:pt x="304" y="17"/>
                    </a:lnTo>
                    <a:lnTo>
                      <a:pt x="304" y="17"/>
                    </a:lnTo>
                    <a:lnTo>
                      <a:pt x="304" y="17"/>
                    </a:lnTo>
                    <a:lnTo>
                      <a:pt x="304" y="18"/>
                    </a:lnTo>
                    <a:lnTo>
                      <a:pt x="305" y="18"/>
                    </a:lnTo>
                    <a:lnTo>
                      <a:pt x="305" y="20"/>
                    </a:lnTo>
                    <a:lnTo>
                      <a:pt x="305" y="20"/>
                    </a:lnTo>
                    <a:lnTo>
                      <a:pt x="306" y="20"/>
                    </a:lnTo>
                    <a:lnTo>
                      <a:pt x="307" y="20"/>
                    </a:lnTo>
                    <a:lnTo>
                      <a:pt x="307" y="20"/>
                    </a:lnTo>
                    <a:lnTo>
                      <a:pt x="308" y="21"/>
                    </a:lnTo>
                    <a:lnTo>
                      <a:pt x="308" y="21"/>
                    </a:lnTo>
                    <a:lnTo>
                      <a:pt x="308" y="22"/>
                    </a:lnTo>
                    <a:lnTo>
                      <a:pt x="308" y="22"/>
                    </a:lnTo>
                    <a:lnTo>
                      <a:pt x="307" y="23"/>
                    </a:lnTo>
                    <a:lnTo>
                      <a:pt x="306" y="23"/>
                    </a:lnTo>
                    <a:lnTo>
                      <a:pt x="305" y="23"/>
                    </a:lnTo>
                    <a:lnTo>
                      <a:pt x="305" y="23"/>
                    </a:lnTo>
                    <a:lnTo>
                      <a:pt x="304" y="24"/>
                    </a:lnTo>
                    <a:lnTo>
                      <a:pt x="304" y="24"/>
                    </a:lnTo>
                    <a:lnTo>
                      <a:pt x="303" y="23"/>
                    </a:lnTo>
                    <a:lnTo>
                      <a:pt x="302" y="23"/>
                    </a:lnTo>
                    <a:lnTo>
                      <a:pt x="302" y="23"/>
                    </a:lnTo>
                    <a:lnTo>
                      <a:pt x="302" y="23"/>
                    </a:lnTo>
                    <a:lnTo>
                      <a:pt x="301" y="22"/>
                    </a:lnTo>
                    <a:lnTo>
                      <a:pt x="300" y="22"/>
                    </a:lnTo>
                    <a:lnTo>
                      <a:pt x="300" y="21"/>
                    </a:lnTo>
                    <a:lnTo>
                      <a:pt x="299" y="21"/>
                    </a:lnTo>
                    <a:lnTo>
                      <a:pt x="299" y="22"/>
                    </a:lnTo>
                    <a:lnTo>
                      <a:pt x="299" y="23"/>
                    </a:lnTo>
                    <a:lnTo>
                      <a:pt x="300" y="23"/>
                    </a:lnTo>
                    <a:lnTo>
                      <a:pt x="301" y="23"/>
                    </a:lnTo>
                    <a:lnTo>
                      <a:pt x="301" y="23"/>
                    </a:lnTo>
                    <a:lnTo>
                      <a:pt x="302" y="24"/>
                    </a:lnTo>
                    <a:lnTo>
                      <a:pt x="302" y="24"/>
                    </a:lnTo>
                    <a:lnTo>
                      <a:pt x="302" y="25"/>
                    </a:lnTo>
                    <a:lnTo>
                      <a:pt x="303" y="25"/>
                    </a:lnTo>
                    <a:lnTo>
                      <a:pt x="304" y="25"/>
                    </a:lnTo>
                    <a:lnTo>
                      <a:pt x="303" y="25"/>
                    </a:lnTo>
                    <a:lnTo>
                      <a:pt x="303" y="26"/>
                    </a:lnTo>
                    <a:lnTo>
                      <a:pt x="302" y="26"/>
                    </a:lnTo>
                    <a:lnTo>
                      <a:pt x="302" y="26"/>
                    </a:lnTo>
                    <a:lnTo>
                      <a:pt x="301" y="26"/>
                    </a:lnTo>
                    <a:lnTo>
                      <a:pt x="300" y="26"/>
                    </a:lnTo>
                    <a:lnTo>
                      <a:pt x="299" y="26"/>
                    </a:lnTo>
                    <a:lnTo>
                      <a:pt x="299" y="25"/>
                    </a:lnTo>
                    <a:lnTo>
                      <a:pt x="299" y="25"/>
                    </a:lnTo>
                    <a:lnTo>
                      <a:pt x="299" y="25"/>
                    </a:lnTo>
                    <a:lnTo>
                      <a:pt x="298" y="25"/>
                    </a:lnTo>
                    <a:lnTo>
                      <a:pt x="298" y="26"/>
                    </a:lnTo>
                    <a:lnTo>
                      <a:pt x="298" y="26"/>
                    </a:lnTo>
                    <a:lnTo>
                      <a:pt x="299" y="26"/>
                    </a:lnTo>
                    <a:lnTo>
                      <a:pt x="299" y="26"/>
                    </a:lnTo>
                    <a:lnTo>
                      <a:pt x="299" y="27"/>
                    </a:lnTo>
                    <a:lnTo>
                      <a:pt x="299" y="27"/>
                    </a:lnTo>
                    <a:lnTo>
                      <a:pt x="298" y="27"/>
                    </a:lnTo>
                    <a:lnTo>
                      <a:pt x="298" y="28"/>
                    </a:lnTo>
                    <a:lnTo>
                      <a:pt x="297" y="28"/>
                    </a:lnTo>
                    <a:lnTo>
                      <a:pt x="296" y="28"/>
                    </a:lnTo>
                    <a:lnTo>
                      <a:pt x="296" y="28"/>
                    </a:lnTo>
                    <a:lnTo>
                      <a:pt x="296" y="29"/>
                    </a:lnTo>
                    <a:lnTo>
                      <a:pt x="295" y="29"/>
                    </a:lnTo>
                    <a:lnTo>
                      <a:pt x="296" y="29"/>
                    </a:lnTo>
                    <a:lnTo>
                      <a:pt x="295" y="29"/>
                    </a:lnTo>
                    <a:lnTo>
                      <a:pt x="295" y="29"/>
                    </a:lnTo>
                    <a:lnTo>
                      <a:pt x="294" y="29"/>
                    </a:lnTo>
                    <a:lnTo>
                      <a:pt x="294" y="30"/>
                    </a:lnTo>
                    <a:lnTo>
                      <a:pt x="294" y="31"/>
                    </a:lnTo>
                    <a:lnTo>
                      <a:pt x="293" y="31"/>
                    </a:lnTo>
                    <a:lnTo>
                      <a:pt x="293" y="32"/>
                    </a:lnTo>
                    <a:lnTo>
                      <a:pt x="293" y="32"/>
                    </a:lnTo>
                    <a:lnTo>
                      <a:pt x="293" y="32"/>
                    </a:lnTo>
                    <a:lnTo>
                      <a:pt x="292" y="32"/>
                    </a:lnTo>
                    <a:lnTo>
                      <a:pt x="291" y="32"/>
                    </a:lnTo>
                    <a:lnTo>
                      <a:pt x="290" y="33"/>
                    </a:lnTo>
                    <a:lnTo>
                      <a:pt x="290" y="33"/>
                    </a:lnTo>
                    <a:lnTo>
                      <a:pt x="289" y="32"/>
                    </a:lnTo>
                    <a:lnTo>
                      <a:pt x="288" y="32"/>
                    </a:lnTo>
                    <a:lnTo>
                      <a:pt x="288" y="31"/>
                    </a:lnTo>
                    <a:lnTo>
                      <a:pt x="287" y="31"/>
                    </a:lnTo>
                    <a:lnTo>
                      <a:pt x="287" y="32"/>
                    </a:lnTo>
                    <a:lnTo>
                      <a:pt x="287" y="32"/>
                    </a:lnTo>
                    <a:lnTo>
                      <a:pt x="287" y="32"/>
                    </a:lnTo>
                    <a:lnTo>
                      <a:pt x="287" y="32"/>
                    </a:lnTo>
                    <a:lnTo>
                      <a:pt x="286" y="32"/>
                    </a:lnTo>
                    <a:lnTo>
                      <a:pt x="285" y="32"/>
                    </a:lnTo>
                    <a:lnTo>
                      <a:pt x="285" y="31"/>
                    </a:lnTo>
                    <a:lnTo>
                      <a:pt x="285" y="30"/>
                    </a:lnTo>
                    <a:lnTo>
                      <a:pt x="284" y="30"/>
                    </a:lnTo>
                    <a:lnTo>
                      <a:pt x="284" y="29"/>
                    </a:lnTo>
                    <a:lnTo>
                      <a:pt x="284" y="29"/>
                    </a:lnTo>
                    <a:lnTo>
                      <a:pt x="284" y="29"/>
                    </a:lnTo>
                    <a:lnTo>
                      <a:pt x="284" y="29"/>
                    </a:lnTo>
                    <a:lnTo>
                      <a:pt x="284" y="28"/>
                    </a:lnTo>
                    <a:lnTo>
                      <a:pt x="283" y="28"/>
                    </a:lnTo>
                    <a:lnTo>
                      <a:pt x="282" y="24"/>
                    </a:lnTo>
                    <a:lnTo>
                      <a:pt x="282" y="23"/>
                    </a:lnTo>
                    <a:lnTo>
                      <a:pt x="282" y="23"/>
                    </a:lnTo>
                    <a:lnTo>
                      <a:pt x="283" y="23"/>
                    </a:lnTo>
                    <a:lnTo>
                      <a:pt x="283" y="22"/>
                    </a:lnTo>
                    <a:lnTo>
                      <a:pt x="283" y="21"/>
                    </a:lnTo>
                    <a:lnTo>
                      <a:pt x="284" y="21"/>
                    </a:lnTo>
                    <a:lnTo>
                      <a:pt x="284" y="21"/>
                    </a:lnTo>
                    <a:lnTo>
                      <a:pt x="283" y="21"/>
                    </a:lnTo>
                    <a:lnTo>
                      <a:pt x="283" y="20"/>
                    </a:lnTo>
                    <a:lnTo>
                      <a:pt x="282" y="20"/>
                    </a:lnTo>
                    <a:lnTo>
                      <a:pt x="283" y="20"/>
                    </a:lnTo>
                    <a:lnTo>
                      <a:pt x="282" y="20"/>
                    </a:lnTo>
                    <a:lnTo>
                      <a:pt x="282" y="20"/>
                    </a:lnTo>
                    <a:lnTo>
                      <a:pt x="282" y="20"/>
                    </a:lnTo>
                    <a:lnTo>
                      <a:pt x="282" y="20"/>
                    </a:lnTo>
                    <a:lnTo>
                      <a:pt x="282" y="21"/>
                    </a:lnTo>
                    <a:lnTo>
                      <a:pt x="282" y="21"/>
                    </a:lnTo>
                    <a:lnTo>
                      <a:pt x="282" y="22"/>
                    </a:lnTo>
                    <a:lnTo>
                      <a:pt x="282" y="22"/>
                    </a:lnTo>
                    <a:lnTo>
                      <a:pt x="282" y="23"/>
                    </a:lnTo>
                    <a:lnTo>
                      <a:pt x="282" y="23"/>
                    </a:lnTo>
                    <a:lnTo>
                      <a:pt x="282" y="23"/>
                    </a:lnTo>
                    <a:lnTo>
                      <a:pt x="282" y="23"/>
                    </a:lnTo>
                    <a:lnTo>
                      <a:pt x="281" y="23"/>
                    </a:lnTo>
                    <a:lnTo>
                      <a:pt x="281" y="24"/>
                    </a:lnTo>
                    <a:lnTo>
                      <a:pt x="281" y="25"/>
                    </a:lnTo>
                    <a:lnTo>
                      <a:pt x="282" y="25"/>
                    </a:lnTo>
                    <a:lnTo>
                      <a:pt x="281" y="25"/>
                    </a:lnTo>
                    <a:lnTo>
                      <a:pt x="281" y="26"/>
                    </a:lnTo>
                    <a:lnTo>
                      <a:pt x="282" y="29"/>
                    </a:lnTo>
                    <a:lnTo>
                      <a:pt x="282" y="29"/>
                    </a:lnTo>
                    <a:lnTo>
                      <a:pt x="282" y="29"/>
                    </a:lnTo>
                    <a:lnTo>
                      <a:pt x="283" y="29"/>
                    </a:lnTo>
                    <a:lnTo>
                      <a:pt x="283" y="30"/>
                    </a:lnTo>
                    <a:lnTo>
                      <a:pt x="283" y="31"/>
                    </a:lnTo>
                    <a:lnTo>
                      <a:pt x="284" y="32"/>
                    </a:lnTo>
                    <a:lnTo>
                      <a:pt x="284" y="32"/>
                    </a:lnTo>
                    <a:lnTo>
                      <a:pt x="284" y="32"/>
                    </a:lnTo>
                    <a:lnTo>
                      <a:pt x="284" y="33"/>
                    </a:lnTo>
                    <a:lnTo>
                      <a:pt x="285" y="34"/>
                    </a:lnTo>
                    <a:lnTo>
                      <a:pt x="286" y="34"/>
                    </a:lnTo>
                    <a:lnTo>
                      <a:pt x="286" y="35"/>
                    </a:lnTo>
                    <a:lnTo>
                      <a:pt x="286" y="35"/>
                    </a:lnTo>
                    <a:lnTo>
                      <a:pt x="286" y="36"/>
                    </a:lnTo>
                    <a:lnTo>
                      <a:pt x="285" y="36"/>
                    </a:lnTo>
                    <a:lnTo>
                      <a:pt x="285" y="36"/>
                    </a:lnTo>
                    <a:lnTo>
                      <a:pt x="284" y="36"/>
                    </a:lnTo>
                    <a:lnTo>
                      <a:pt x="284" y="37"/>
                    </a:lnTo>
                    <a:lnTo>
                      <a:pt x="285" y="37"/>
                    </a:lnTo>
                    <a:lnTo>
                      <a:pt x="286" y="37"/>
                    </a:lnTo>
                    <a:lnTo>
                      <a:pt x="287" y="37"/>
                    </a:lnTo>
                    <a:lnTo>
                      <a:pt x="287" y="37"/>
                    </a:lnTo>
                    <a:lnTo>
                      <a:pt x="287" y="37"/>
                    </a:lnTo>
                    <a:lnTo>
                      <a:pt x="288" y="37"/>
                    </a:lnTo>
                    <a:lnTo>
                      <a:pt x="289" y="37"/>
                    </a:lnTo>
                    <a:lnTo>
                      <a:pt x="289" y="36"/>
                    </a:lnTo>
                    <a:lnTo>
                      <a:pt x="289" y="37"/>
                    </a:lnTo>
                    <a:lnTo>
                      <a:pt x="289" y="36"/>
                    </a:lnTo>
                    <a:lnTo>
                      <a:pt x="289" y="37"/>
                    </a:lnTo>
                    <a:lnTo>
                      <a:pt x="289" y="36"/>
                    </a:lnTo>
                    <a:lnTo>
                      <a:pt x="290" y="36"/>
                    </a:lnTo>
                    <a:lnTo>
                      <a:pt x="290" y="36"/>
                    </a:lnTo>
                    <a:lnTo>
                      <a:pt x="291" y="36"/>
                    </a:lnTo>
                    <a:lnTo>
                      <a:pt x="291" y="36"/>
                    </a:lnTo>
                    <a:lnTo>
                      <a:pt x="291" y="36"/>
                    </a:lnTo>
                    <a:lnTo>
                      <a:pt x="291" y="36"/>
                    </a:lnTo>
                    <a:lnTo>
                      <a:pt x="293" y="36"/>
                    </a:lnTo>
                    <a:lnTo>
                      <a:pt x="293" y="35"/>
                    </a:lnTo>
                    <a:lnTo>
                      <a:pt x="293" y="35"/>
                    </a:lnTo>
                    <a:lnTo>
                      <a:pt x="293" y="35"/>
                    </a:lnTo>
                    <a:lnTo>
                      <a:pt x="294" y="35"/>
                    </a:lnTo>
                    <a:lnTo>
                      <a:pt x="294" y="34"/>
                    </a:lnTo>
                    <a:lnTo>
                      <a:pt x="295" y="34"/>
                    </a:lnTo>
                    <a:lnTo>
                      <a:pt x="296" y="34"/>
                    </a:lnTo>
                    <a:lnTo>
                      <a:pt x="296" y="33"/>
                    </a:lnTo>
                    <a:lnTo>
                      <a:pt x="296" y="33"/>
                    </a:lnTo>
                    <a:lnTo>
                      <a:pt x="297" y="33"/>
                    </a:lnTo>
                    <a:lnTo>
                      <a:pt x="298" y="33"/>
                    </a:lnTo>
                    <a:lnTo>
                      <a:pt x="298" y="34"/>
                    </a:lnTo>
                    <a:lnTo>
                      <a:pt x="299" y="34"/>
                    </a:lnTo>
                    <a:lnTo>
                      <a:pt x="298" y="35"/>
                    </a:lnTo>
                    <a:lnTo>
                      <a:pt x="299" y="35"/>
                    </a:lnTo>
                    <a:lnTo>
                      <a:pt x="299" y="35"/>
                    </a:lnTo>
                    <a:lnTo>
                      <a:pt x="299" y="35"/>
                    </a:lnTo>
                    <a:lnTo>
                      <a:pt x="299" y="35"/>
                    </a:lnTo>
                    <a:lnTo>
                      <a:pt x="300" y="34"/>
                    </a:lnTo>
                    <a:lnTo>
                      <a:pt x="301" y="33"/>
                    </a:lnTo>
                    <a:lnTo>
                      <a:pt x="302" y="32"/>
                    </a:lnTo>
                    <a:lnTo>
                      <a:pt x="302" y="32"/>
                    </a:lnTo>
                    <a:lnTo>
                      <a:pt x="302" y="32"/>
                    </a:lnTo>
                    <a:lnTo>
                      <a:pt x="303" y="32"/>
                    </a:lnTo>
                    <a:lnTo>
                      <a:pt x="304" y="32"/>
                    </a:lnTo>
                    <a:lnTo>
                      <a:pt x="304" y="31"/>
                    </a:lnTo>
                    <a:lnTo>
                      <a:pt x="304" y="31"/>
                    </a:lnTo>
                    <a:lnTo>
                      <a:pt x="305" y="31"/>
                    </a:lnTo>
                    <a:lnTo>
                      <a:pt x="305" y="30"/>
                    </a:lnTo>
                    <a:lnTo>
                      <a:pt x="305" y="30"/>
                    </a:lnTo>
                    <a:lnTo>
                      <a:pt x="306" y="30"/>
                    </a:lnTo>
                    <a:lnTo>
                      <a:pt x="307" y="30"/>
                    </a:lnTo>
                    <a:lnTo>
                      <a:pt x="308" y="29"/>
                    </a:lnTo>
                    <a:lnTo>
                      <a:pt x="308" y="29"/>
                    </a:lnTo>
                    <a:lnTo>
                      <a:pt x="309" y="29"/>
                    </a:lnTo>
                    <a:lnTo>
                      <a:pt x="309" y="29"/>
                    </a:lnTo>
                    <a:lnTo>
                      <a:pt x="310" y="29"/>
                    </a:lnTo>
                    <a:lnTo>
                      <a:pt x="311" y="30"/>
                    </a:lnTo>
                    <a:lnTo>
                      <a:pt x="311" y="30"/>
                    </a:lnTo>
                    <a:lnTo>
                      <a:pt x="311" y="31"/>
                    </a:lnTo>
                    <a:lnTo>
                      <a:pt x="311" y="32"/>
                    </a:lnTo>
                    <a:lnTo>
                      <a:pt x="312" y="32"/>
                    </a:lnTo>
                    <a:lnTo>
                      <a:pt x="311" y="33"/>
                    </a:lnTo>
                    <a:lnTo>
                      <a:pt x="311" y="34"/>
                    </a:lnTo>
                    <a:lnTo>
                      <a:pt x="311" y="35"/>
                    </a:lnTo>
                    <a:lnTo>
                      <a:pt x="311" y="35"/>
                    </a:lnTo>
                    <a:lnTo>
                      <a:pt x="311" y="36"/>
                    </a:lnTo>
                    <a:lnTo>
                      <a:pt x="311" y="36"/>
                    </a:lnTo>
                    <a:lnTo>
                      <a:pt x="311" y="36"/>
                    </a:lnTo>
                    <a:lnTo>
                      <a:pt x="311" y="37"/>
                    </a:lnTo>
                    <a:lnTo>
                      <a:pt x="311" y="38"/>
                    </a:lnTo>
                    <a:lnTo>
                      <a:pt x="311" y="38"/>
                    </a:lnTo>
                    <a:lnTo>
                      <a:pt x="311" y="38"/>
                    </a:lnTo>
                    <a:lnTo>
                      <a:pt x="311" y="39"/>
                    </a:lnTo>
                    <a:lnTo>
                      <a:pt x="312" y="40"/>
                    </a:lnTo>
                    <a:lnTo>
                      <a:pt x="312" y="41"/>
                    </a:lnTo>
                    <a:lnTo>
                      <a:pt x="312" y="41"/>
                    </a:lnTo>
                    <a:lnTo>
                      <a:pt x="312" y="42"/>
                    </a:lnTo>
                    <a:lnTo>
                      <a:pt x="313" y="42"/>
                    </a:lnTo>
                    <a:lnTo>
                      <a:pt x="312" y="42"/>
                    </a:lnTo>
                    <a:lnTo>
                      <a:pt x="312" y="43"/>
                    </a:lnTo>
                    <a:lnTo>
                      <a:pt x="312" y="44"/>
                    </a:lnTo>
                    <a:lnTo>
                      <a:pt x="312" y="44"/>
                    </a:lnTo>
                    <a:lnTo>
                      <a:pt x="313" y="44"/>
                    </a:lnTo>
                    <a:lnTo>
                      <a:pt x="313" y="44"/>
                    </a:lnTo>
                    <a:lnTo>
                      <a:pt x="313" y="44"/>
                    </a:lnTo>
                    <a:lnTo>
                      <a:pt x="313" y="44"/>
                    </a:lnTo>
                    <a:lnTo>
                      <a:pt x="314" y="44"/>
                    </a:lnTo>
                    <a:lnTo>
                      <a:pt x="314" y="44"/>
                    </a:lnTo>
                    <a:lnTo>
                      <a:pt x="315" y="44"/>
                    </a:lnTo>
                    <a:lnTo>
                      <a:pt x="315" y="44"/>
                    </a:lnTo>
                    <a:lnTo>
                      <a:pt x="315" y="43"/>
                    </a:lnTo>
                    <a:lnTo>
                      <a:pt x="314" y="43"/>
                    </a:lnTo>
                    <a:lnTo>
                      <a:pt x="314" y="42"/>
                    </a:lnTo>
                    <a:lnTo>
                      <a:pt x="315" y="42"/>
                    </a:lnTo>
                    <a:lnTo>
                      <a:pt x="315" y="41"/>
                    </a:lnTo>
                    <a:lnTo>
                      <a:pt x="315" y="41"/>
                    </a:lnTo>
                    <a:lnTo>
                      <a:pt x="315" y="40"/>
                    </a:lnTo>
                    <a:lnTo>
                      <a:pt x="314" y="39"/>
                    </a:lnTo>
                    <a:lnTo>
                      <a:pt x="315" y="39"/>
                    </a:lnTo>
                    <a:lnTo>
                      <a:pt x="314" y="38"/>
                    </a:lnTo>
                    <a:lnTo>
                      <a:pt x="314" y="38"/>
                    </a:lnTo>
                    <a:lnTo>
                      <a:pt x="314" y="37"/>
                    </a:lnTo>
                    <a:lnTo>
                      <a:pt x="314" y="36"/>
                    </a:lnTo>
                    <a:lnTo>
                      <a:pt x="314" y="36"/>
                    </a:lnTo>
                    <a:lnTo>
                      <a:pt x="314" y="35"/>
                    </a:lnTo>
                    <a:lnTo>
                      <a:pt x="314" y="35"/>
                    </a:lnTo>
                    <a:lnTo>
                      <a:pt x="314" y="34"/>
                    </a:lnTo>
                    <a:lnTo>
                      <a:pt x="314" y="33"/>
                    </a:lnTo>
                    <a:lnTo>
                      <a:pt x="314" y="33"/>
                    </a:lnTo>
                    <a:lnTo>
                      <a:pt x="314" y="32"/>
                    </a:lnTo>
                    <a:lnTo>
                      <a:pt x="315" y="32"/>
                    </a:lnTo>
                    <a:lnTo>
                      <a:pt x="315" y="31"/>
                    </a:lnTo>
                    <a:lnTo>
                      <a:pt x="315" y="31"/>
                    </a:lnTo>
                    <a:lnTo>
                      <a:pt x="315" y="30"/>
                    </a:lnTo>
                    <a:lnTo>
                      <a:pt x="314" y="30"/>
                    </a:lnTo>
                    <a:lnTo>
                      <a:pt x="314" y="29"/>
                    </a:lnTo>
                    <a:lnTo>
                      <a:pt x="315" y="29"/>
                    </a:lnTo>
                    <a:lnTo>
                      <a:pt x="315" y="29"/>
                    </a:lnTo>
                    <a:lnTo>
                      <a:pt x="316" y="29"/>
                    </a:lnTo>
                    <a:lnTo>
                      <a:pt x="317" y="29"/>
                    </a:lnTo>
                    <a:lnTo>
                      <a:pt x="317" y="29"/>
                    </a:lnTo>
                    <a:lnTo>
                      <a:pt x="317" y="29"/>
                    </a:lnTo>
                    <a:lnTo>
                      <a:pt x="318" y="29"/>
                    </a:lnTo>
                    <a:lnTo>
                      <a:pt x="319" y="29"/>
                    </a:lnTo>
                    <a:lnTo>
                      <a:pt x="320" y="29"/>
                    </a:lnTo>
                    <a:lnTo>
                      <a:pt x="320" y="29"/>
                    </a:lnTo>
                    <a:lnTo>
                      <a:pt x="320" y="29"/>
                    </a:lnTo>
                    <a:lnTo>
                      <a:pt x="320" y="30"/>
                    </a:lnTo>
                    <a:lnTo>
                      <a:pt x="320" y="30"/>
                    </a:lnTo>
                    <a:lnTo>
                      <a:pt x="320" y="31"/>
                    </a:lnTo>
                    <a:lnTo>
                      <a:pt x="321" y="31"/>
                    </a:lnTo>
                    <a:lnTo>
                      <a:pt x="321" y="32"/>
                    </a:lnTo>
                    <a:lnTo>
                      <a:pt x="322" y="32"/>
                    </a:lnTo>
                    <a:lnTo>
                      <a:pt x="322" y="33"/>
                    </a:lnTo>
                    <a:lnTo>
                      <a:pt x="323" y="33"/>
                    </a:lnTo>
                    <a:lnTo>
                      <a:pt x="323" y="34"/>
                    </a:lnTo>
                    <a:lnTo>
                      <a:pt x="323" y="35"/>
                    </a:lnTo>
                    <a:lnTo>
                      <a:pt x="323" y="35"/>
                    </a:lnTo>
                    <a:lnTo>
                      <a:pt x="323" y="35"/>
                    </a:lnTo>
                    <a:lnTo>
                      <a:pt x="324" y="35"/>
                    </a:lnTo>
                    <a:lnTo>
                      <a:pt x="323" y="35"/>
                    </a:lnTo>
                    <a:lnTo>
                      <a:pt x="324" y="36"/>
                    </a:lnTo>
                    <a:lnTo>
                      <a:pt x="324" y="36"/>
                    </a:lnTo>
                    <a:lnTo>
                      <a:pt x="324" y="37"/>
                    </a:lnTo>
                    <a:lnTo>
                      <a:pt x="324" y="38"/>
                    </a:lnTo>
                    <a:lnTo>
                      <a:pt x="324" y="38"/>
                    </a:lnTo>
                    <a:lnTo>
                      <a:pt x="325" y="39"/>
                    </a:lnTo>
                    <a:lnTo>
                      <a:pt x="325" y="40"/>
                    </a:lnTo>
                    <a:lnTo>
                      <a:pt x="326" y="40"/>
                    </a:lnTo>
                    <a:lnTo>
                      <a:pt x="326" y="41"/>
                    </a:lnTo>
                    <a:lnTo>
                      <a:pt x="326" y="41"/>
                    </a:lnTo>
                    <a:lnTo>
                      <a:pt x="326" y="42"/>
                    </a:lnTo>
                    <a:lnTo>
                      <a:pt x="325" y="42"/>
                    </a:lnTo>
                    <a:lnTo>
                      <a:pt x="324" y="43"/>
                    </a:lnTo>
                    <a:lnTo>
                      <a:pt x="324" y="44"/>
                    </a:lnTo>
                    <a:lnTo>
                      <a:pt x="325" y="44"/>
                    </a:lnTo>
                    <a:lnTo>
                      <a:pt x="325" y="44"/>
                    </a:lnTo>
                    <a:lnTo>
                      <a:pt x="326" y="44"/>
                    </a:lnTo>
                    <a:lnTo>
                      <a:pt x="326" y="44"/>
                    </a:lnTo>
                    <a:lnTo>
                      <a:pt x="326" y="44"/>
                    </a:lnTo>
                    <a:lnTo>
                      <a:pt x="326" y="44"/>
                    </a:lnTo>
                    <a:lnTo>
                      <a:pt x="326" y="45"/>
                    </a:lnTo>
                    <a:lnTo>
                      <a:pt x="326" y="46"/>
                    </a:lnTo>
                    <a:lnTo>
                      <a:pt x="325" y="46"/>
                    </a:lnTo>
                    <a:lnTo>
                      <a:pt x="324" y="46"/>
                    </a:lnTo>
                    <a:lnTo>
                      <a:pt x="324" y="47"/>
                    </a:lnTo>
                    <a:lnTo>
                      <a:pt x="324" y="47"/>
                    </a:lnTo>
                    <a:lnTo>
                      <a:pt x="325" y="47"/>
                    </a:lnTo>
                    <a:lnTo>
                      <a:pt x="324" y="47"/>
                    </a:lnTo>
                    <a:lnTo>
                      <a:pt x="323" y="48"/>
                    </a:lnTo>
                    <a:lnTo>
                      <a:pt x="323" y="48"/>
                    </a:lnTo>
                    <a:lnTo>
                      <a:pt x="322" y="48"/>
                    </a:lnTo>
                    <a:lnTo>
                      <a:pt x="323" y="48"/>
                    </a:lnTo>
                    <a:lnTo>
                      <a:pt x="323" y="47"/>
                    </a:lnTo>
                    <a:lnTo>
                      <a:pt x="322" y="47"/>
                    </a:lnTo>
                    <a:lnTo>
                      <a:pt x="321" y="47"/>
                    </a:lnTo>
                    <a:lnTo>
                      <a:pt x="321" y="48"/>
                    </a:lnTo>
                    <a:lnTo>
                      <a:pt x="321" y="47"/>
                    </a:lnTo>
                    <a:lnTo>
                      <a:pt x="320" y="47"/>
                    </a:lnTo>
                    <a:lnTo>
                      <a:pt x="320" y="46"/>
                    </a:lnTo>
                    <a:lnTo>
                      <a:pt x="320" y="46"/>
                    </a:lnTo>
                    <a:lnTo>
                      <a:pt x="320" y="45"/>
                    </a:lnTo>
                    <a:lnTo>
                      <a:pt x="320" y="45"/>
                    </a:lnTo>
                    <a:lnTo>
                      <a:pt x="320" y="46"/>
                    </a:lnTo>
                    <a:lnTo>
                      <a:pt x="320" y="47"/>
                    </a:lnTo>
                    <a:lnTo>
                      <a:pt x="320" y="47"/>
                    </a:lnTo>
                    <a:lnTo>
                      <a:pt x="320" y="47"/>
                    </a:lnTo>
                    <a:lnTo>
                      <a:pt x="320" y="47"/>
                    </a:lnTo>
                    <a:lnTo>
                      <a:pt x="320" y="48"/>
                    </a:lnTo>
                    <a:lnTo>
                      <a:pt x="320" y="49"/>
                    </a:lnTo>
                    <a:lnTo>
                      <a:pt x="320" y="49"/>
                    </a:lnTo>
                    <a:lnTo>
                      <a:pt x="320" y="49"/>
                    </a:lnTo>
                    <a:lnTo>
                      <a:pt x="320" y="50"/>
                    </a:lnTo>
                    <a:lnTo>
                      <a:pt x="320" y="51"/>
                    </a:lnTo>
                    <a:lnTo>
                      <a:pt x="319" y="51"/>
                    </a:lnTo>
                    <a:lnTo>
                      <a:pt x="318" y="51"/>
                    </a:lnTo>
                    <a:lnTo>
                      <a:pt x="318" y="51"/>
                    </a:lnTo>
                    <a:lnTo>
                      <a:pt x="318" y="52"/>
                    </a:lnTo>
                    <a:lnTo>
                      <a:pt x="318" y="53"/>
                    </a:lnTo>
                    <a:lnTo>
                      <a:pt x="318" y="53"/>
                    </a:lnTo>
                    <a:lnTo>
                      <a:pt x="317" y="53"/>
                    </a:lnTo>
                    <a:lnTo>
                      <a:pt x="317" y="54"/>
                    </a:lnTo>
                    <a:lnTo>
                      <a:pt x="317" y="54"/>
                    </a:lnTo>
                    <a:lnTo>
                      <a:pt x="317" y="55"/>
                    </a:lnTo>
                    <a:lnTo>
                      <a:pt x="317" y="56"/>
                    </a:lnTo>
                    <a:lnTo>
                      <a:pt x="317" y="56"/>
                    </a:lnTo>
                    <a:lnTo>
                      <a:pt x="317" y="56"/>
                    </a:lnTo>
                    <a:lnTo>
                      <a:pt x="317" y="57"/>
                    </a:lnTo>
                    <a:lnTo>
                      <a:pt x="317" y="58"/>
                    </a:lnTo>
                    <a:lnTo>
                      <a:pt x="316" y="58"/>
                    </a:lnTo>
                    <a:lnTo>
                      <a:pt x="315" y="58"/>
                    </a:lnTo>
                    <a:lnTo>
                      <a:pt x="315" y="59"/>
                    </a:lnTo>
                    <a:lnTo>
                      <a:pt x="315" y="59"/>
                    </a:lnTo>
                    <a:lnTo>
                      <a:pt x="315" y="59"/>
                    </a:lnTo>
                    <a:lnTo>
                      <a:pt x="315" y="60"/>
                    </a:lnTo>
                    <a:lnTo>
                      <a:pt x="315" y="59"/>
                    </a:lnTo>
                    <a:lnTo>
                      <a:pt x="315" y="60"/>
                    </a:lnTo>
                    <a:lnTo>
                      <a:pt x="315" y="61"/>
                    </a:lnTo>
                    <a:lnTo>
                      <a:pt x="314" y="61"/>
                    </a:lnTo>
                    <a:lnTo>
                      <a:pt x="314" y="61"/>
                    </a:lnTo>
                    <a:lnTo>
                      <a:pt x="314" y="62"/>
                    </a:lnTo>
                    <a:lnTo>
                      <a:pt x="313" y="62"/>
                    </a:lnTo>
                    <a:lnTo>
                      <a:pt x="313" y="63"/>
                    </a:lnTo>
                    <a:lnTo>
                      <a:pt x="312" y="63"/>
                    </a:lnTo>
                    <a:lnTo>
                      <a:pt x="312" y="62"/>
                    </a:lnTo>
                    <a:lnTo>
                      <a:pt x="311" y="62"/>
                    </a:lnTo>
                    <a:lnTo>
                      <a:pt x="311" y="62"/>
                    </a:lnTo>
                    <a:lnTo>
                      <a:pt x="311" y="63"/>
                    </a:lnTo>
                    <a:lnTo>
                      <a:pt x="310" y="63"/>
                    </a:lnTo>
                    <a:lnTo>
                      <a:pt x="309" y="62"/>
                    </a:lnTo>
                    <a:lnTo>
                      <a:pt x="309" y="62"/>
                    </a:lnTo>
                    <a:lnTo>
                      <a:pt x="309" y="62"/>
                    </a:lnTo>
                    <a:lnTo>
                      <a:pt x="308" y="62"/>
                    </a:lnTo>
                    <a:lnTo>
                      <a:pt x="309" y="62"/>
                    </a:lnTo>
                    <a:lnTo>
                      <a:pt x="308" y="63"/>
                    </a:lnTo>
                    <a:lnTo>
                      <a:pt x="308" y="63"/>
                    </a:lnTo>
                    <a:lnTo>
                      <a:pt x="307" y="63"/>
                    </a:lnTo>
                    <a:lnTo>
                      <a:pt x="306" y="62"/>
                    </a:lnTo>
                    <a:lnTo>
                      <a:pt x="305" y="62"/>
                    </a:lnTo>
                    <a:lnTo>
                      <a:pt x="305" y="62"/>
                    </a:lnTo>
                    <a:lnTo>
                      <a:pt x="305" y="61"/>
                    </a:lnTo>
                    <a:lnTo>
                      <a:pt x="305" y="62"/>
                    </a:lnTo>
                    <a:lnTo>
                      <a:pt x="305" y="61"/>
                    </a:lnTo>
                    <a:lnTo>
                      <a:pt x="304" y="62"/>
                    </a:lnTo>
                    <a:lnTo>
                      <a:pt x="305" y="62"/>
                    </a:lnTo>
                    <a:lnTo>
                      <a:pt x="305" y="63"/>
                    </a:lnTo>
                    <a:lnTo>
                      <a:pt x="305" y="64"/>
                    </a:lnTo>
                    <a:lnTo>
                      <a:pt x="305" y="64"/>
                    </a:lnTo>
                    <a:lnTo>
                      <a:pt x="304" y="64"/>
                    </a:lnTo>
                    <a:lnTo>
                      <a:pt x="304" y="65"/>
                    </a:lnTo>
                    <a:lnTo>
                      <a:pt x="304" y="65"/>
                    </a:lnTo>
                    <a:lnTo>
                      <a:pt x="303" y="65"/>
                    </a:lnTo>
                    <a:lnTo>
                      <a:pt x="302" y="64"/>
                    </a:lnTo>
                    <a:lnTo>
                      <a:pt x="302" y="63"/>
                    </a:lnTo>
                    <a:lnTo>
                      <a:pt x="302" y="63"/>
                    </a:lnTo>
                    <a:lnTo>
                      <a:pt x="302" y="63"/>
                    </a:lnTo>
                    <a:lnTo>
                      <a:pt x="302" y="62"/>
                    </a:lnTo>
                    <a:lnTo>
                      <a:pt x="303" y="63"/>
                    </a:lnTo>
                    <a:lnTo>
                      <a:pt x="303" y="62"/>
                    </a:lnTo>
                    <a:lnTo>
                      <a:pt x="303" y="61"/>
                    </a:lnTo>
                    <a:lnTo>
                      <a:pt x="302" y="61"/>
                    </a:lnTo>
                    <a:lnTo>
                      <a:pt x="301" y="61"/>
                    </a:lnTo>
                    <a:lnTo>
                      <a:pt x="301" y="62"/>
                    </a:lnTo>
                    <a:lnTo>
                      <a:pt x="301" y="62"/>
                    </a:lnTo>
                    <a:lnTo>
                      <a:pt x="300" y="62"/>
                    </a:lnTo>
                    <a:lnTo>
                      <a:pt x="300" y="62"/>
                    </a:lnTo>
                    <a:lnTo>
                      <a:pt x="299" y="62"/>
                    </a:lnTo>
                    <a:lnTo>
                      <a:pt x="300" y="63"/>
                    </a:lnTo>
                    <a:lnTo>
                      <a:pt x="299" y="63"/>
                    </a:lnTo>
                    <a:lnTo>
                      <a:pt x="299" y="63"/>
                    </a:lnTo>
                    <a:lnTo>
                      <a:pt x="299" y="62"/>
                    </a:lnTo>
                    <a:lnTo>
                      <a:pt x="298" y="62"/>
                    </a:lnTo>
                    <a:lnTo>
                      <a:pt x="297" y="62"/>
                    </a:lnTo>
                    <a:lnTo>
                      <a:pt x="297" y="61"/>
                    </a:lnTo>
                    <a:lnTo>
                      <a:pt x="296" y="61"/>
                    </a:lnTo>
                    <a:lnTo>
                      <a:pt x="296" y="60"/>
                    </a:lnTo>
                    <a:lnTo>
                      <a:pt x="296" y="60"/>
                    </a:lnTo>
                    <a:lnTo>
                      <a:pt x="296" y="59"/>
                    </a:lnTo>
                    <a:lnTo>
                      <a:pt x="296" y="59"/>
                    </a:lnTo>
                    <a:lnTo>
                      <a:pt x="296" y="59"/>
                    </a:lnTo>
                    <a:lnTo>
                      <a:pt x="295" y="59"/>
                    </a:lnTo>
                    <a:lnTo>
                      <a:pt x="295" y="58"/>
                    </a:lnTo>
                    <a:lnTo>
                      <a:pt x="294" y="58"/>
                    </a:lnTo>
                    <a:lnTo>
                      <a:pt x="295" y="58"/>
                    </a:lnTo>
                    <a:lnTo>
                      <a:pt x="296" y="58"/>
                    </a:lnTo>
                    <a:lnTo>
                      <a:pt x="296" y="57"/>
                    </a:lnTo>
                    <a:lnTo>
                      <a:pt x="296" y="57"/>
                    </a:lnTo>
                    <a:lnTo>
                      <a:pt x="297" y="57"/>
                    </a:lnTo>
                    <a:lnTo>
                      <a:pt x="298" y="57"/>
                    </a:lnTo>
                    <a:lnTo>
                      <a:pt x="299" y="57"/>
                    </a:lnTo>
                    <a:lnTo>
                      <a:pt x="299" y="56"/>
                    </a:lnTo>
                    <a:lnTo>
                      <a:pt x="299" y="56"/>
                    </a:lnTo>
                    <a:lnTo>
                      <a:pt x="299" y="56"/>
                    </a:lnTo>
                    <a:lnTo>
                      <a:pt x="299" y="56"/>
                    </a:lnTo>
                    <a:lnTo>
                      <a:pt x="299" y="56"/>
                    </a:lnTo>
                    <a:lnTo>
                      <a:pt x="299" y="55"/>
                    </a:lnTo>
                    <a:lnTo>
                      <a:pt x="299" y="55"/>
                    </a:lnTo>
                    <a:lnTo>
                      <a:pt x="299" y="54"/>
                    </a:lnTo>
                    <a:lnTo>
                      <a:pt x="299" y="54"/>
                    </a:lnTo>
                    <a:lnTo>
                      <a:pt x="298" y="55"/>
                    </a:lnTo>
                    <a:lnTo>
                      <a:pt x="298" y="56"/>
                    </a:lnTo>
                    <a:lnTo>
                      <a:pt x="297" y="56"/>
                    </a:lnTo>
                    <a:lnTo>
                      <a:pt x="297" y="56"/>
                    </a:lnTo>
                    <a:lnTo>
                      <a:pt x="296" y="56"/>
                    </a:lnTo>
                    <a:lnTo>
                      <a:pt x="296" y="56"/>
                    </a:lnTo>
                    <a:lnTo>
                      <a:pt x="296" y="56"/>
                    </a:lnTo>
                    <a:lnTo>
                      <a:pt x="295" y="56"/>
                    </a:lnTo>
                    <a:lnTo>
                      <a:pt x="294" y="56"/>
                    </a:lnTo>
                    <a:lnTo>
                      <a:pt x="293" y="56"/>
                    </a:lnTo>
                    <a:lnTo>
                      <a:pt x="293" y="56"/>
                    </a:lnTo>
                    <a:lnTo>
                      <a:pt x="293" y="57"/>
                    </a:lnTo>
                    <a:lnTo>
                      <a:pt x="293" y="58"/>
                    </a:lnTo>
                    <a:lnTo>
                      <a:pt x="293" y="59"/>
                    </a:lnTo>
                    <a:lnTo>
                      <a:pt x="293" y="59"/>
                    </a:lnTo>
                    <a:lnTo>
                      <a:pt x="293" y="59"/>
                    </a:lnTo>
                    <a:lnTo>
                      <a:pt x="293" y="59"/>
                    </a:lnTo>
                    <a:lnTo>
                      <a:pt x="294" y="59"/>
                    </a:lnTo>
                    <a:lnTo>
                      <a:pt x="294" y="59"/>
                    </a:lnTo>
                    <a:lnTo>
                      <a:pt x="294" y="60"/>
                    </a:lnTo>
                    <a:lnTo>
                      <a:pt x="294" y="61"/>
                    </a:lnTo>
                    <a:lnTo>
                      <a:pt x="295" y="61"/>
                    </a:lnTo>
                    <a:lnTo>
                      <a:pt x="295" y="62"/>
                    </a:lnTo>
                    <a:lnTo>
                      <a:pt x="295" y="62"/>
                    </a:lnTo>
                    <a:lnTo>
                      <a:pt x="296" y="62"/>
                    </a:lnTo>
                    <a:lnTo>
                      <a:pt x="296" y="63"/>
                    </a:lnTo>
                    <a:lnTo>
                      <a:pt x="295" y="64"/>
                    </a:lnTo>
                    <a:lnTo>
                      <a:pt x="294" y="63"/>
                    </a:lnTo>
                    <a:lnTo>
                      <a:pt x="293" y="63"/>
                    </a:lnTo>
                    <a:lnTo>
                      <a:pt x="293" y="63"/>
                    </a:lnTo>
                    <a:lnTo>
                      <a:pt x="293" y="63"/>
                    </a:lnTo>
                    <a:lnTo>
                      <a:pt x="293" y="62"/>
                    </a:lnTo>
                    <a:lnTo>
                      <a:pt x="292" y="62"/>
                    </a:lnTo>
                    <a:lnTo>
                      <a:pt x="292" y="63"/>
                    </a:lnTo>
                    <a:lnTo>
                      <a:pt x="291" y="63"/>
                    </a:lnTo>
                    <a:lnTo>
                      <a:pt x="291" y="62"/>
                    </a:lnTo>
                    <a:lnTo>
                      <a:pt x="290" y="62"/>
                    </a:lnTo>
                    <a:lnTo>
                      <a:pt x="290" y="62"/>
                    </a:lnTo>
                    <a:lnTo>
                      <a:pt x="290" y="63"/>
                    </a:lnTo>
                    <a:lnTo>
                      <a:pt x="289" y="63"/>
                    </a:lnTo>
                    <a:lnTo>
                      <a:pt x="288" y="63"/>
                    </a:lnTo>
                    <a:lnTo>
                      <a:pt x="288" y="65"/>
                    </a:lnTo>
                    <a:lnTo>
                      <a:pt x="289" y="65"/>
                    </a:lnTo>
                    <a:lnTo>
                      <a:pt x="290" y="65"/>
                    </a:lnTo>
                    <a:lnTo>
                      <a:pt x="290" y="65"/>
                    </a:lnTo>
                    <a:lnTo>
                      <a:pt x="291" y="65"/>
                    </a:lnTo>
                    <a:lnTo>
                      <a:pt x="291" y="66"/>
                    </a:lnTo>
                    <a:lnTo>
                      <a:pt x="292" y="66"/>
                    </a:lnTo>
                    <a:lnTo>
                      <a:pt x="292" y="66"/>
                    </a:lnTo>
                    <a:lnTo>
                      <a:pt x="293" y="66"/>
                    </a:lnTo>
                    <a:lnTo>
                      <a:pt x="293" y="66"/>
                    </a:lnTo>
                    <a:lnTo>
                      <a:pt x="293" y="66"/>
                    </a:lnTo>
                    <a:lnTo>
                      <a:pt x="293" y="66"/>
                    </a:lnTo>
                    <a:lnTo>
                      <a:pt x="293" y="66"/>
                    </a:lnTo>
                    <a:lnTo>
                      <a:pt x="293" y="66"/>
                    </a:lnTo>
                    <a:lnTo>
                      <a:pt x="294" y="66"/>
                    </a:lnTo>
                    <a:lnTo>
                      <a:pt x="295" y="66"/>
                    </a:lnTo>
                    <a:lnTo>
                      <a:pt x="294" y="66"/>
                    </a:lnTo>
                    <a:lnTo>
                      <a:pt x="294" y="66"/>
                    </a:lnTo>
                    <a:lnTo>
                      <a:pt x="295" y="67"/>
                    </a:lnTo>
                    <a:lnTo>
                      <a:pt x="295" y="68"/>
                    </a:lnTo>
                    <a:lnTo>
                      <a:pt x="295" y="67"/>
                    </a:lnTo>
                    <a:lnTo>
                      <a:pt x="295" y="66"/>
                    </a:lnTo>
                    <a:lnTo>
                      <a:pt x="296" y="66"/>
                    </a:lnTo>
                    <a:lnTo>
                      <a:pt x="296" y="66"/>
                    </a:lnTo>
                    <a:lnTo>
                      <a:pt x="297" y="66"/>
                    </a:lnTo>
                    <a:lnTo>
                      <a:pt x="298" y="66"/>
                    </a:lnTo>
                    <a:lnTo>
                      <a:pt x="299" y="66"/>
                    </a:lnTo>
                    <a:lnTo>
                      <a:pt x="299" y="66"/>
                    </a:lnTo>
                    <a:lnTo>
                      <a:pt x="299" y="66"/>
                    </a:lnTo>
                    <a:lnTo>
                      <a:pt x="300" y="66"/>
                    </a:lnTo>
                    <a:lnTo>
                      <a:pt x="301" y="68"/>
                    </a:lnTo>
                    <a:lnTo>
                      <a:pt x="301" y="68"/>
                    </a:lnTo>
                    <a:lnTo>
                      <a:pt x="302" y="68"/>
                    </a:lnTo>
                    <a:lnTo>
                      <a:pt x="301" y="68"/>
                    </a:lnTo>
                    <a:lnTo>
                      <a:pt x="301" y="69"/>
                    </a:lnTo>
                    <a:lnTo>
                      <a:pt x="301" y="70"/>
                    </a:lnTo>
                    <a:lnTo>
                      <a:pt x="300" y="70"/>
                    </a:lnTo>
                    <a:lnTo>
                      <a:pt x="300" y="71"/>
                    </a:lnTo>
                    <a:lnTo>
                      <a:pt x="301" y="71"/>
                    </a:lnTo>
                    <a:lnTo>
                      <a:pt x="301" y="71"/>
                    </a:lnTo>
                    <a:lnTo>
                      <a:pt x="300" y="71"/>
                    </a:lnTo>
                    <a:lnTo>
                      <a:pt x="300" y="71"/>
                    </a:lnTo>
                    <a:lnTo>
                      <a:pt x="300" y="71"/>
                    </a:lnTo>
                    <a:lnTo>
                      <a:pt x="300" y="71"/>
                    </a:lnTo>
                    <a:lnTo>
                      <a:pt x="299" y="71"/>
                    </a:lnTo>
                    <a:lnTo>
                      <a:pt x="299" y="71"/>
                    </a:lnTo>
                    <a:lnTo>
                      <a:pt x="299" y="71"/>
                    </a:lnTo>
                    <a:lnTo>
                      <a:pt x="299" y="71"/>
                    </a:lnTo>
                    <a:lnTo>
                      <a:pt x="299" y="71"/>
                    </a:lnTo>
                    <a:lnTo>
                      <a:pt x="299" y="72"/>
                    </a:lnTo>
                    <a:lnTo>
                      <a:pt x="299" y="73"/>
                    </a:lnTo>
                    <a:lnTo>
                      <a:pt x="299" y="74"/>
                    </a:lnTo>
                    <a:lnTo>
                      <a:pt x="299" y="73"/>
                    </a:lnTo>
                    <a:lnTo>
                      <a:pt x="299" y="73"/>
                    </a:lnTo>
                    <a:lnTo>
                      <a:pt x="298" y="73"/>
                    </a:lnTo>
                    <a:lnTo>
                      <a:pt x="297" y="73"/>
                    </a:lnTo>
                    <a:lnTo>
                      <a:pt x="297" y="74"/>
                    </a:lnTo>
                    <a:lnTo>
                      <a:pt x="298" y="74"/>
                    </a:lnTo>
                    <a:lnTo>
                      <a:pt x="299" y="74"/>
                    </a:lnTo>
                    <a:lnTo>
                      <a:pt x="299" y="74"/>
                    </a:lnTo>
                    <a:lnTo>
                      <a:pt x="299" y="74"/>
                    </a:lnTo>
                    <a:lnTo>
                      <a:pt x="299" y="74"/>
                    </a:lnTo>
                    <a:lnTo>
                      <a:pt x="299" y="75"/>
                    </a:lnTo>
                    <a:lnTo>
                      <a:pt x="299" y="76"/>
                    </a:lnTo>
                    <a:lnTo>
                      <a:pt x="299" y="77"/>
                    </a:lnTo>
                    <a:lnTo>
                      <a:pt x="299" y="77"/>
                    </a:lnTo>
                    <a:lnTo>
                      <a:pt x="299" y="77"/>
                    </a:lnTo>
                    <a:lnTo>
                      <a:pt x="299" y="78"/>
                    </a:lnTo>
                    <a:lnTo>
                      <a:pt x="299" y="79"/>
                    </a:lnTo>
                    <a:lnTo>
                      <a:pt x="298" y="80"/>
                    </a:lnTo>
                    <a:lnTo>
                      <a:pt x="297" y="80"/>
                    </a:lnTo>
                    <a:lnTo>
                      <a:pt x="297" y="80"/>
                    </a:lnTo>
                    <a:lnTo>
                      <a:pt x="296" y="81"/>
                    </a:lnTo>
                    <a:lnTo>
                      <a:pt x="296" y="81"/>
                    </a:lnTo>
                    <a:lnTo>
                      <a:pt x="296" y="82"/>
                    </a:lnTo>
                    <a:lnTo>
                      <a:pt x="295" y="82"/>
                    </a:lnTo>
                    <a:lnTo>
                      <a:pt x="295" y="83"/>
                    </a:lnTo>
                    <a:lnTo>
                      <a:pt x="294" y="83"/>
                    </a:lnTo>
                    <a:lnTo>
                      <a:pt x="294" y="84"/>
                    </a:lnTo>
                    <a:lnTo>
                      <a:pt x="293" y="84"/>
                    </a:lnTo>
                    <a:lnTo>
                      <a:pt x="293" y="84"/>
                    </a:lnTo>
                    <a:lnTo>
                      <a:pt x="293" y="84"/>
                    </a:lnTo>
                    <a:lnTo>
                      <a:pt x="293" y="85"/>
                    </a:lnTo>
                    <a:lnTo>
                      <a:pt x="293" y="86"/>
                    </a:lnTo>
                    <a:lnTo>
                      <a:pt x="292" y="86"/>
                    </a:lnTo>
                    <a:lnTo>
                      <a:pt x="291" y="86"/>
                    </a:lnTo>
                    <a:lnTo>
                      <a:pt x="291" y="87"/>
                    </a:lnTo>
                    <a:lnTo>
                      <a:pt x="291" y="86"/>
                    </a:lnTo>
                    <a:lnTo>
                      <a:pt x="290" y="86"/>
                    </a:lnTo>
                    <a:lnTo>
                      <a:pt x="290" y="86"/>
                    </a:lnTo>
                    <a:lnTo>
                      <a:pt x="290" y="85"/>
                    </a:lnTo>
                    <a:lnTo>
                      <a:pt x="288" y="85"/>
                    </a:lnTo>
                    <a:lnTo>
                      <a:pt x="287" y="84"/>
                    </a:lnTo>
                    <a:lnTo>
                      <a:pt x="287" y="84"/>
                    </a:lnTo>
                    <a:lnTo>
                      <a:pt x="287" y="84"/>
                    </a:lnTo>
                    <a:lnTo>
                      <a:pt x="287" y="84"/>
                    </a:lnTo>
                    <a:lnTo>
                      <a:pt x="287" y="84"/>
                    </a:lnTo>
                    <a:lnTo>
                      <a:pt x="287" y="84"/>
                    </a:lnTo>
                    <a:lnTo>
                      <a:pt x="286" y="84"/>
                    </a:lnTo>
                    <a:lnTo>
                      <a:pt x="285" y="84"/>
                    </a:lnTo>
                    <a:lnTo>
                      <a:pt x="285" y="83"/>
                    </a:lnTo>
                    <a:lnTo>
                      <a:pt x="285" y="82"/>
                    </a:lnTo>
                    <a:lnTo>
                      <a:pt x="285" y="81"/>
                    </a:lnTo>
                    <a:lnTo>
                      <a:pt x="285" y="82"/>
                    </a:lnTo>
                    <a:lnTo>
                      <a:pt x="284" y="82"/>
                    </a:lnTo>
                    <a:lnTo>
                      <a:pt x="285" y="82"/>
                    </a:lnTo>
                    <a:lnTo>
                      <a:pt x="284" y="82"/>
                    </a:lnTo>
                    <a:lnTo>
                      <a:pt x="284" y="83"/>
                    </a:lnTo>
                    <a:lnTo>
                      <a:pt x="284" y="83"/>
                    </a:lnTo>
                    <a:lnTo>
                      <a:pt x="283" y="82"/>
                    </a:lnTo>
                    <a:lnTo>
                      <a:pt x="283" y="83"/>
                    </a:lnTo>
                    <a:lnTo>
                      <a:pt x="283" y="84"/>
                    </a:lnTo>
                    <a:lnTo>
                      <a:pt x="284" y="84"/>
                    </a:lnTo>
                    <a:lnTo>
                      <a:pt x="284" y="84"/>
                    </a:lnTo>
                    <a:lnTo>
                      <a:pt x="284" y="85"/>
                    </a:lnTo>
                    <a:lnTo>
                      <a:pt x="284" y="86"/>
                    </a:lnTo>
                    <a:lnTo>
                      <a:pt x="285" y="87"/>
                    </a:lnTo>
                    <a:lnTo>
                      <a:pt x="286" y="87"/>
                    </a:lnTo>
                    <a:lnTo>
                      <a:pt x="287" y="87"/>
                    </a:lnTo>
                    <a:lnTo>
                      <a:pt x="287" y="87"/>
                    </a:lnTo>
                    <a:lnTo>
                      <a:pt x="287" y="87"/>
                    </a:lnTo>
                    <a:lnTo>
                      <a:pt x="287" y="88"/>
                    </a:lnTo>
                    <a:lnTo>
                      <a:pt x="288" y="88"/>
                    </a:lnTo>
                    <a:lnTo>
                      <a:pt x="289" y="88"/>
                    </a:lnTo>
                    <a:lnTo>
                      <a:pt x="290" y="88"/>
                    </a:lnTo>
                    <a:lnTo>
                      <a:pt x="290" y="88"/>
                    </a:lnTo>
                    <a:lnTo>
                      <a:pt x="291" y="88"/>
                    </a:lnTo>
                    <a:lnTo>
                      <a:pt x="291" y="87"/>
                    </a:lnTo>
                    <a:lnTo>
                      <a:pt x="291" y="88"/>
                    </a:lnTo>
                    <a:lnTo>
                      <a:pt x="292" y="88"/>
                    </a:lnTo>
                    <a:lnTo>
                      <a:pt x="291" y="88"/>
                    </a:lnTo>
                    <a:lnTo>
                      <a:pt x="292" y="88"/>
                    </a:lnTo>
                    <a:lnTo>
                      <a:pt x="293" y="88"/>
                    </a:lnTo>
                    <a:lnTo>
                      <a:pt x="293" y="88"/>
                    </a:lnTo>
                    <a:lnTo>
                      <a:pt x="293" y="89"/>
                    </a:lnTo>
                    <a:lnTo>
                      <a:pt x="293" y="88"/>
                    </a:lnTo>
                    <a:lnTo>
                      <a:pt x="294" y="88"/>
                    </a:lnTo>
                    <a:lnTo>
                      <a:pt x="293" y="87"/>
                    </a:lnTo>
                    <a:lnTo>
                      <a:pt x="294" y="87"/>
                    </a:lnTo>
                    <a:lnTo>
                      <a:pt x="295" y="87"/>
                    </a:lnTo>
                    <a:lnTo>
                      <a:pt x="295" y="87"/>
                    </a:lnTo>
                    <a:lnTo>
                      <a:pt x="295" y="86"/>
                    </a:lnTo>
                    <a:lnTo>
                      <a:pt x="296" y="86"/>
                    </a:lnTo>
                    <a:lnTo>
                      <a:pt x="296" y="86"/>
                    </a:lnTo>
                    <a:lnTo>
                      <a:pt x="296" y="85"/>
                    </a:lnTo>
                    <a:lnTo>
                      <a:pt x="296" y="84"/>
                    </a:lnTo>
                    <a:lnTo>
                      <a:pt x="297" y="84"/>
                    </a:lnTo>
                    <a:lnTo>
                      <a:pt x="297" y="84"/>
                    </a:lnTo>
                    <a:lnTo>
                      <a:pt x="298" y="84"/>
                    </a:lnTo>
                    <a:lnTo>
                      <a:pt x="299" y="84"/>
                    </a:lnTo>
                    <a:lnTo>
                      <a:pt x="299" y="84"/>
                    </a:lnTo>
                    <a:lnTo>
                      <a:pt x="299" y="84"/>
                    </a:lnTo>
                    <a:lnTo>
                      <a:pt x="299" y="83"/>
                    </a:lnTo>
                    <a:lnTo>
                      <a:pt x="300" y="82"/>
                    </a:lnTo>
                    <a:lnTo>
                      <a:pt x="301" y="82"/>
                    </a:lnTo>
                    <a:lnTo>
                      <a:pt x="302" y="82"/>
                    </a:lnTo>
                    <a:lnTo>
                      <a:pt x="302" y="81"/>
                    </a:lnTo>
                    <a:lnTo>
                      <a:pt x="302" y="81"/>
                    </a:lnTo>
                    <a:lnTo>
                      <a:pt x="303" y="81"/>
                    </a:lnTo>
                    <a:lnTo>
                      <a:pt x="303" y="81"/>
                    </a:lnTo>
                    <a:lnTo>
                      <a:pt x="303" y="80"/>
                    </a:lnTo>
                    <a:lnTo>
                      <a:pt x="303" y="80"/>
                    </a:lnTo>
                    <a:lnTo>
                      <a:pt x="303" y="79"/>
                    </a:lnTo>
                    <a:lnTo>
                      <a:pt x="303" y="78"/>
                    </a:lnTo>
                    <a:lnTo>
                      <a:pt x="303" y="77"/>
                    </a:lnTo>
                    <a:lnTo>
                      <a:pt x="304" y="78"/>
                    </a:lnTo>
                    <a:lnTo>
                      <a:pt x="304" y="78"/>
                    </a:lnTo>
                    <a:lnTo>
                      <a:pt x="304" y="79"/>
                    </a:lnTo>
                    <a:lnTo>
                      <a:pt x="304" y="78"/>
                    </a:lnTo>
                    <a:lnTo>
                      <a:pt x="305" y="79"/>
                    </a:lnTo>
                    <a:lnTo>
                      <a:pt x="305" y="80"/>
                    </a:lnTo>
                    <a:lnTo>
                      <a:pt x="305" y="80"/>
                    </a:lnTo>
                    <a:lnTo>
                      <a:pt x="305" y="80"/>
                    </a:lnTo>
                    <a:lnTo>
                      <a:pt x="308" y="79"/>
                    </a:lnTo>
                    <a:lnTo>
                      <a:pt x="308" y="79"/>
                    </a:lnTo>
                    <a:lnTo>
                      <a:pt x="309" y="79"/>
                    </a:lnTo>
                    <a:lnTo>
                      <a:pt x="309" y="80"/>
                    </a:lnTo>
                    <a:lnTo>
                      <a:pt x="309" y="80"/>
                    </a:lnTo>
                    <a:lnTo>
                      <a:pt x="310" y="80"/>
                    </a:lnTo>
                    <a:lnTo>
                      <a:pt x="311" y="80"/>
                    </a:lnTo>
                    <a:lnTo>
                      <a:pt x="311" y="80"/>
                    </a:lnTo>
                    <a:lnTo>
                      <a:pt x="312" y="80"/>
                    </a:lnTo>
                    <a:lnTo>
                      <a:pt x="313" y="80"/>
                    </a:lnTo>
                    <a:lnTo>
                      <a:pt x="314" y="80"/>
                    </a:lnTo>
                    <a:lnTo>
                      <a:pt x="314" y="80"/>
                    </a:lnTo>
                    <a:lnTo>
                      <a:pt x="314" y="80"/>
                    </a:lnTo>
                    <a:lnTo>
                      <a:pt x="315" y="80"/>
                    </a:lnTo>
                    <a:lnTo>
                      <a:pt x="315" y="80"/>
                    </a:lnTo>
                    <a:lnTo>
                      <a:pt x="316" y="80"/>
                    </a:lnTo>
                    <a:lnTo>
                      <a:pt x="316" y="79"/>
                    </a:lnTo>
                    <a:lnTo>
                      <a:pt x="317" y="78"/>
                    </a:lnTo>
                    <a:lnTo>
                      <a:pt x="317" y="77"/>
                    </a:lnTo>
                    <a:lnTo>
                      <a:pt x="317" y="77"/>
                    </a:lnTo>
                    <a:lnTo>
                      <a:pt x="317" y="77"/>
                    </a:lnTo>
                    <a:lnTo>
                      <a:pt x="317" y="77"/>
                    </a:lnTo>
                    <a:lnTo>
                      <a:pt x="317" y="77"/>
                    </a:lnTo>
                    <a:lnTo>
                      <a:pt x="318" y="76"/>
                    </a:lnTo>
                    <a:lnTo>
                      <a:pt x="318" y="75"/>
                    </a:lnTo>
                    <a:lnTo>
                      <a:pt x="318" y="74"/>
                    </a:lnTo>
                    <a:lnTo>
                      <a:pt x="319" y="74"/>
                    </a:lnTo>
                    <a:lnTo>
                      <a:pt x="320" y="74"/>
                    </a:lnTo>
                    <a:lnTo>
                      <a:pt x="320" y="75"/>
                    </a:lnTo>
                    <a:lnTo>
                      <a:pt x="319" y="76"/>
                    </a:lnTo>
                    <a:lnTo>
                      <a:pt x="319" y="77"/>
                    </a:lnTo>
                    <a:lnTo>
                      <a:pt x="317" y="79"/>
                    </a:lnTo>
                    <a:lnTo>
                      <a:pt x="317" y="80"/>
                    </a:lnTo>
                    <a:lnTo>
                      <a:pt x="316" y="80"/>
                    </a:lnTo>
                    <a:lnTo>
                      <a:pt x="316" y="80"/>
                    </a:lnTo>
                    <a:lnTo>
                      <a:pt x="315" y="81"/>
                    </a:lnTo>
                    <a:lnTo>
                      <a:pt x="315" y="82"/>
                    </a:lnTo>
                    <a:lnTo>
                      <a:pt x="314" y="83"/>
                    </a:lnTo>
                    <a:lnTo>
                      <a:pt x="314" y="84"/>
                    </a:lnTo>
                    <a:lnTo>
                      <a:pt x="312" y="86"/>
                    </a:lnTo>
                    <a:lnTo>
                      <a:pt x="312" y="87"/>
                    </a:lnTo>
                    <a:lnTo>
                      <a:pt x="311" y="87"/>
                    </a:lnTo>
                    <a:lnTo>
                      <a:pt x="311" y="88"/>
                    </a:lnTo>
                    <a:lnTo>
                      <a:pt x="311" y="89"/>
                    </a:lnTo>
                    <a:lnTo>
                      <a:pt x="311" y="89"/>
                    </a:lnTo>
                    <a:lnTo>
                      <a:pt x="310" y="89"/>
                    </a:lnTo>
                    <a:lnTo>
                      <a:pt x="309" y="90"/>
                    </a:lnTo>
                    <a:lnTo>
                      <a:pt x="309" y="91"/>
                    </a:lnTo>
                    <a:lnTo>
                      <a:pt x="309" y="93"/>
                    </a:lnTo>
                    <a:lnTo>
                      <a:pt x="308" y="96"/>
                    </a:lnTo>
                    <a:lnTo>
                      <a:pt x="307" y="97"/>
                    </a:lnTo>
                    <a:lnTo>
                      <a:pt x="306" y="98"/>
                    </a:lnTo>
                    <a:lnTo>
                      <a:pt x="306" y="99"/>
                    </a:lnTo>
                    <a:lnTo>
                      <a:pt x="306" y="99"/>
                    </a:lnTo>
                    <a:lnTo>
                      <a:pt x="305" y="100"/>
                    </a:lnTo>
                    <a:lnTo>
                      <a:pt x="305" y="101"/>
                    </a:lnTo>
                    <a:lnTo>
                      <a:pt x="305" y="102"/>
                    </a:lnTo>
                    <a:lnTo>
                      <a:pt x="305" y="102"/>
                    </a:lnTo>
                    <a:lnTo>
                      <a:pt x="305" y="103"/>
                    </a:lnTo>
                    <a:lnTo>
                      <a:pt x="305" y="102"/>
                    </a:lnTo>
                    <a:lnTo>
                      <a:pt x="305" y="102"/>
                    </a:lnTo>
                    <a:lnTo>
                      <a:pt x="305" y="102"/>
                    </a:lnTo>
                    <a:lnTo>
                      <a:pt x="304" y="102"/>
                    </a:lnTo>
                    <a:lnTo>
                      <a:pt x="304" y="101"/>
                    </a:lnTo>
                    <a:lnTo>
                      <a:pt x="305" y="100"/>
                    </a:lnTo>
                    <a:lnTo>
                      <a:pt x="304" y="100"/>
                    </a:lnTo>
                    <a:lnTo>
                      <a:pt x="304" y="99"/>
                    </a:lnTo>
                    <a:lnTo>
                      <a:pt x="302" y="99"/>
                    </a:lnTo>
                    <a:lnTo>
                      <a:pt x="302" y="99"/>
                    </a:lnTo>
                    <a:lnTo>
                      <a:pt x="301" y="99"/>
                    </a:lnTo>
                    <a:lnTo>
                      <a:pt x="300" y="99"/>
                    </a:lnTo>
                    <a:lnTo>
                      <a:pt x="299" y="99"/>
                    </a:lnTo>
                    <a:lnTo>
                      <a:pt x="299" y="99"/>
                    </a:lnTo>
                    <a:lnTo>
                      <a:pt x="299" y="99"/>
                    </a:lnTo>
                    <a:lnTo>
                      <a:pt x="298" y="99"/>
                    </a:lnTo>
                    <a:lnTo>
                      <a:pt x="297" y="99"/>
                    </a:lnTo>
                    <a:lnTo>
                      <a:pt x="296" y="99"/>
                    </a:lnTo>
                    <a:lnTo>
                      <a:pt x="295" y="99"/>
                    </a:lnTo>
                    <a:lnTo>
                      <a:pt x="293" y="99"/>
                    </a:lnTo>
                    <a:lnTo>
                      <a:pt x="292" y="100"/>
                    </a:lnTo>
                    <a:lnTo>
                      <a:pt x="290" y="101"/>
                    </a:lnTo>
                    <a:lnTo>
                      <a:pt x="287" y="102"/>
                    </a:lnTo>
                    <a:lnTo>
                      <a:pt x="286" y="103"/>
                    </a:lnTo>
                    <a:lnTo>
                      <a:pt x="284" y="104"/>
                    </a:lnTo>
                    <a:lnTo>
                      <a:pt x="283" y="104"/>
                    </a:lnTo>
                    <a:lnTo>
                      <a:pt x="282" y="104"/>
                    </a:lnTo>
                    <a:lnTo>
                      <a:pt x="282" y="105"/>
                    </a:lnTo>
                    <a:lnTo>
                      <a:pt x="282" y="105"/>
                    </a:lnTo>
                    <a:lnTo>
                      <a:pt x="281" y="105"/>
                    </a:lnTo>
                    <a:lnTo>
                      <a:pt x="281" y="106"/>
                    </a:lnTo>
                    <a:lnTo>
                      <a:pt x="279" y="107"/>
                    </a:lnTo>
                    <a:lnTo>
                      <a:pt x="279" y="108"/>
                    </a:lnTo>
                    <a:lnTo>
                      <a:pt x="278" y="108"/>
                    </a:lnTo>
                    <a:lnTo>
                      <a:pt x="278" y="109"/>
                    </a:lnTo>
                    <a:lnTo>
                      <a:pt x="276" y="110"/>
                    </a:lnTo>
                    <a:lnTo>
                      <a:pt x="276" y="111"/>
                    </a:lnTo>
                    <a:lnTo>
                      <a:pt x="275" y="111"/>
                    </a:lnTo>
                    <a:lnTo>
                      <a:pt x="275" y="111"/>
                    </a:lnTo>
                    <a:lnTo>
                      <a:pt x="275" y="112"/>
                    </a:lnTo>
                    <a:lnTo>
                      <a:pt x="272" y="114"/>
                    </a:lnTo>
                    <a:lnTo>
                      <a:pt x="272" y="114"/>
                    </a:lnTo>
                    <a:lnTo>
                      <a:pt x="271" y="116"/>
                    </a:lnTo>
                    <a:lnTo>
                      <a:pt x="270" y="117"/>
                    </a:lnTo>
                    <a:lnTo>
                      <a:pt x="269" y="118"/>
                    </a:lnTo>
                    <a:lnTo>
                      <a:pt x="267" y="119"/>
                    </a:lnTo>
                    <a:lnTo>
                      <a:pt x="266" y="120"/>
                    </a:lnTo>
                    <a:lnTo>
                      <a:pt x="265" y="122"/>
                    </a:lnTo>
                    <a:lnTo>
                      <a:pt x="265" y="123"/>
                    </a:lnTo>
                    <a:lnTo>
                      <a:pt x="264" y="123"/>
                    </a:lnTo>
                    <a:lnTo>
                      <a:pt x="264" y="124"/>
                    </a:lnTo>
                    <a:lnTo>
                      <a:pt x="263" y="125"/>
                    </a:lnTo>
                    <a:lnTo>
                      <a:pt x="263" y="126"/>
                    </a:lnTo>
                    <a:lnTo>
                      <a:pt x="263" y="126"/>
                    </a:lnTo>
                    <a:lnTo>
                      <a:pt x="263" y="126"/>
                    </a:lnTo>
                    <a:lnTo>
                      <a:pt x="262" y="126"/>
                    </a:lnTo>
                    <a:lnTo>
                      <a:pt x="262" y="127"/>
                    </a:lnTo>
                    <a:lnTo>
                      <a:pt x="261" y="128"/>
                    </a:lnTo>
                    <a:lnTo>
                      <a:pt x="261" y="129"/>
                    </a:lnTo>
                    <a:lnTo>
                      <a:pt x="261" y="129"/>
                    </a:lnTo>
                    <a:lnTo>
                      <a:pt x="260" y="129"/>
                    </a:lnTo>
                    <a:lnTo>
                      <a:pt x="260" y="130"/>
                    </a:lnTo>
                    <a:lnTo>
                      <a:pt x="260" y="131"/>
                    </a:lnTo>
                    <a:lnTo>
                      <a:pt x="260" y="131"/>
                    </a:lnTo>
                    <a:lnTo>
                      <a:pt x="260" y="132"/>
                    </a:lnTo>
                    <a:lnTo>
                      <a:pt x="260" y="133"/>
                    </a:lnTo>
                    <a:lnTo>
                      <a:pt x="260" y="134"/>
                    </a:lnTo>
                    <a:lnTo>
                      <a:pt x="259" y="135"/>
                    </a:lnTo>
                    <a:lnTo>
                      <a:pt x="260" y="135"/>
                    </a:lnTo>
                    <a:lnTo>
                      <a:pt x="259" y="138"/>
                    </a:lnTo>
                    <a:lnTo>
                      <a:pt x="259" y="138"/>
                    </a:lnTo>
                    <a:lnTo>
                      <a:pt x="258" y="138"/>
                    </a:lnTo>
                    <a:lnTo>
                      <a:pt x="258" y="139"/>
                    </a:lnTo>
                    <a:lnTo>
                      <a:pt x="258" y="141"/>
                    </a:lnTo>
                    <a:lnTo>
                      <a:pt x="258" y="142"/>
                    </a:lnTo>
                    <a:lnTo>
                      <a:pt x="258" y="144"/>
                    </a:lnTo>
                    <a:lnTo>
                      <a:pt x="257" y="144"/>
                    </a:lnTo>
                    <a:lnTo>
                      <a:pt x="257" y="144"/>
                    </a:lnTo>
                    <a:lnTo>
                      <a:pt x="257" y="145"/>
                    </a:lnTo>
                    <a:lnTo>
                      <a:pt x="257" y="146"/>
                    </a:lnTo>
                    <a:lnTo>
                      <a:pt x="257" y="147"/>
                    </a:lnTo>
                    <a:lnTo>
                      <a:pt x="257" y="147"/>
                    </a:lnTo>
                    <a:lnTo>
                      <a:pt x="257" y="149"/>
                    </a:lnTo>
                    <a:lnTo>
                      <a:pt x="257" y="150"/>
                    </a:lnTo>
                    <a:lnTo>
                      <a:pt x="257" y="150"/>
                    </a:lnTo>
                    <a:lnTo>
                      <a:pt x="257" y="150"/>
                    </a:lnTo>
                    <a:lnTo>
                      <a:pt x="255" y="150"/>
                    </a:lnTo>
                    <a:lnTo>
                      <a:pt x="254" y="150"/>
                    </a:lnTo>
                    <a:lnTo>
                      <a:pt x="254" y="150"/>
                    </a:lnTo>
                    <a:lnTo>
                      <a:pt x="255" y="150"/>
                    </a:lnTo>
                    <a:lnTo>
                      <a:pt x="254" y="149"/>
                    </a:lnTo>
                    <a:lnTo>
                      <a:pt x="254" y="149"/>
                    </a:lnTo>
                    <a:lnTo>
                      <a:pt x="251" y="149"/>
                    </a:lnTo>
                    <a:lnTo>
                      <a:pt x="249" y="149"/>
                    </a:lnTo>
                    <a:lnTo>
                      <a:pt x="248" y="149"/>
                    </a:lnTo>
                    <a:lnTo>
                      <a:pt x="247" y="149"/>
                    </a:lnTo>
                    <a:lnTo>
                      <a:pt x="246" y="150"/>
                    </a:lnTo>
                    <a:lnTo>
                      <a:pt x="245" y="150"/>
                    </a:lnTo>
                    <a:lnTo>
                      <a:pt x="244" y="150"/>
                    </a:lnTo>
                    <a:lnTo>
                      <a:pt x="241" y="150"/>
                    </a:lnTo>
                    <a:lnTo>
                      <a:pt x="241" y="150"/>
                    </a:lnTo>
                    <a:lnTo>
                      <a:pt x="240" y="150"/>
                    </a:lnTo>
                    <a:lnTo>
                      <a:pt x="240" y="151"/>
                    </a:lnTo>
                    <a:lnTo>
                      <a:pt x="239" y="151"/>
                    </a:lnTo>
                    <a:lnTo>
                      <a:pt x="238" y="151"/>
                    </a:lnTo>
                    <a:lnTo>
                      <a:pt x="237" y="153"/>
                    </a:lnTo>
                    <a:lnTo>
                      <a:pt x="235" y="153"/>
                    </a:lnTo>
                    <a:lnTo>
                      <a:pt x="235" y="154"/>
                    </a:lnTo>
                    <a:lnTo>
                      <a:pt x="234" y="155"/>
                    </a:lnTo>
                    <a:lnTo>
                      <a:pt x="231" y="152"/>
                    </a:lnTo>
                    <a:lnTo>
                      <a:pt x="230" y="151"/>
                    </a:lnTo>
                    <a:lnTo>
                      <a:pt x="229" y="150"/>
                    </a:lnTo>
                    <a:lnTo>
                      <a:pt x="226" y="149"/>
                    </a:lnTo>
                    <a:lnTo>
                      <a:pt x="226" y="149"/>
                    </a:lnTo>
                    <a:lnTo>
                      <a:pt x="219" y="143"/>
                    </a:lnTo>
                    <a:lnTo>
                      <a:pt x="213" y="139"/>
                    </a:lnTo>
                    <a:lnTo>
                      <a:pt x="212" y="138"/>
                    </a:lnTo>
                    <a:lnTo>
                      <a:pt x="211" y="138"/>
                    </a:lnTo>
                    <a:lnTo>
                      <a:pt x="210" y="136"/>
                    </a:lnTo>
                    <a:lnTo>
                      <a:pt x="208" y="135"/>
                    </a:lnTo>
                    <a:lnTo>
                      <a:pt x="207" y="134"/>
                    </a:lnTo>
                    <a:lnTo>
                      <a:pt x="206" y="134"/>
                    </a:lnTo>
                    <a:lnTo>
                      <a:pt x="205" y="134"/>
                    </a:lnTo>
                    <a:lnTo>
                      <a:pt x="205" y="133"/>
                    </a:lnTo>
                    <a:lnTo>
                      <a:pt x="204" y="132"/>
                    </a:lnTo>
                    <a:lnTo>
                      <a:pt x="204" y="132"/>
                    </a:lnTo>
                    <a:lnTo>
                      <a:pt x="204" y="132"/>
                    </a:lnTo>
                    <a:lnTo>
                      <a:pt x="202" y="131"/>
                    </a:lnTo>
                    <a:lnTo>
                      <a:pt x="201" y="130"/>
                    </a:lnTo>
                    <a:lnTo>
                      <a:pt x="200" y="129"/>
                    </a:lnTo>
                    <a:lnTo>
                      <a:pt x="199" y="129"/>
                    </a:lnTo>
                    <a:lnTo>
                      <a:pt x="199" y="128"/>
                    </a:lnTo>
                    <a:lnTo>
                      <a:pt x="198" y="127"/>
                    </a:lnTo>
                    <a:lnTo>
                      <a:pt x="197" y="126"/>
                    </a:lnTo>
                    <a:lnTo>
                      <a:pt x="196" y="126"/>
                    </a:lnTo>
                    <a:lnTo>
                      <a:pt x="196" y="126"/>
                    </a:lnTo>
                    <a:lnTo>
                      <a:pt x="196" y="126"/>
                    </a:lnTo>
                    <a:lnTo>
                      <a:pt x="196" y="126"/>
                    </a:lnTo>
                    <a:lnTo>
                      <a:pt x="195" y="126"/>
                    </a:lnTo>
                    <a:lnTo>
                      <a:pt x="192" y="123"/>
                    </a:lnTo>
                    <a:lnTo>
                      <a:pt x="192" y="123"/>
                    </a:lnTo>
                    <a:lnTo>
                      <a:pt x="191" y="123"/>
                    </a:lnTo>
                    <a:lnTo>
                      <a:pt x="190" y="122"/>
                    </a:lnTo>
                    <a:lnTo>
                      <a:pt x="190" y="121"/>
                    </a:lnTo>
                    <a:lnTo>
                      <a:pt x="187" y="120"/>
                    </a:lnTo>
                    <a:lnTo>
                      <a:pt x="185" y="118"/>
                    </a:lnTo>
                    <a:lnTo>
                      <a:pt x="182" y="116"/>
                    </a:lnTo>
                    <a:lnTo>
                      <a:pt x="181" y="116"/>
                    </a:lnTo>
                    <a:lnTo>
                      <a:pt x="181" y="116"/>
                    </a:lnTo>
                    <a:lnTo>
                      <a:pt x="180" y="116"/>
                    </a:lnTo>
                    <a:lnTo>
                      <a:pt x="179" y="116"/>
                    </a:lnTo>
                    <a:lnTo>
                      <a:pt x="178" y="117"/>
                    </a:lnTo>
                    <a:lnTo>
                      <a:pt x="178" y="117"/>
                    </a:lnTo>
                    <a:lnTo>
                      <a:pt x="174" y="117"/>
                    </a:lnTo>
                    <a:lnTo>
                      <a:pt x="172" y="117"/>
                    </a:lnTo>
                    <a:lnTo>
                      <a:pt x="172" y="117"/>
                    </a:lnTo>
                    <a:lnTo>
                      <a:pt x="170" y="118"/>
                    </a:lnTo>
                    <a:lnTo>
                      <a:pt x="169" y="118"/>
                    </a:lnTo>
                    <a:lnTo>
                      <a:pt x="167" y="118"/>
                    </a:lnTo>
                    <a:lnTo>
                      <a:pt x="166" y="118"/>
                    </a:lnTo>
                    <a:lnTo>
                      <a:pt x="166" y="119"/>
                    </a:lnTo>
                    <a:lnTo>
                      <a:pt x="166" y="119"/>
                    </a:lnTo>
                    <a:lnTo>
                      <a:pt x="165" y="119"/>
                    </a:lnTo>
                    <a:lnTo>
                      <a:pt x="164" y="119"/>
                    </a:lnTo>
                    <a:lnTo>
                      <a:pt x="163" y="119"/>
                    </a:lnTo>
                    <a:lnTo>
                      <a:pt x="161" y="119"/>
                    </a:lnTo>
                    <a:lnTo>
                      <a:pt x="161" y="119"/>
                    </a:lnTo>
                    <a:lnTo>
                      <a:pt x="160" y="119"/>
                    </a:lnTo>
                    <a:lnTo>
                      <a:pt x="160" y="119"/>
                    </a:lnTo>
                    <a:lnTo>
                      <a:pt x="160" y="119"/>
                    </a:lnTo>
                    <a:lnTo>
                      <a:pt x="157" y="119"/>
                    </a:lnTo>
                    <a:lnTo>
                      <a:pt x="157" y="120"/>
                    </a:lnTo>
                    <a:lnTo>
                      <a:pt x="155" y="120"/>
                    </a:lnTo>
                    <a:lnTo>
                      <a:pt x="152" y="120"/>
                    </a:lnTo>
                    <a:lnTo>
                      <a:pt x="151" y="120"/>
                    </a:lnTo>
                    <a:lnTo>
                      <a:pt x="150" y="120"/>
                    </a:lnTo>
                    <a:lnTo>
                      <a:pt x="149" y="120"/>
                    </a:lnTo>
                    <a:lnTo>
                      <a:pt x="148" y="121"/>
                    </a:lnTo>
                    <a:lnTo>
                      <a:pt x="145" y="121"/>
                    </a:lnTo>
                    <a:lnTo>
                      <a:pt x="144" y="121"/>
                    </a:lnTo>
                    <a:lnTo>
                      <a:pt x="143" y="122"/>
                    </a:lnTo>
                    <a:lnTo>
                      <a:pt x="142" y="122"/>
                    </a:lnTo>
                    <a:lnTo>
                      <a:pt x="140" y="122"/>
                    </a:lnTo>
                    <a:lnTo>
                      <a:pt x="139" y="122"/>
                    </a:lnTo>
                    <a:lnTo>
                      <a:pt x="139" y="122"/>
                    </a:lnTo>
                    <a:lnTo>
                      <a:pt x="139" y="123"/>
                    </a:lnTo>
                    <a:lnTo>
                      <a:pt x="138" y="123"/>
                    </a:lnTo>
                    <a:lnTo>
                      <a:pt x="138" y="120"/>
                    </a:lnTo>
                    <a:lnTo>
                      <a:pt x="138" y="119"/>
                    </a:lnTo>
                    <a:lnTo>
                      <a:pt x="138" y="119"/>
                    </a:lnTo>
                    <a:lnTo>
                      <a:pt x="138" y="117"/>
                    </a:lnTo>
                    <a:lnTo>
                      <a:pt x="138" y="117"/>
                    </a:lnTo>
                    <a:lnTo>
                      <a:pt x="138" y="116"/>
                    </a:lnTo>
                    <a:lnTo>
                      <a:pt x="137" y="115"/>
                    </a:lnTo>
                    <a:lnTo>
                      <a:pt x="136" y="115"/>
                    </a:lnTo>
                    <a:lnTo>
                      <a:pt x="136" y="114"/>
                    </a:lnTo>
                    <a:lnTo>
                      <a:pt x="136" y="114"/>
                    </a:lnTo>
                    <a:lnTo>
                      <a:pt x="135" y="114"/>
                    </a:lnTo>
                    <a:lnTo>
                      <a:pt x="133" y="111"/>
                    </a:lnTo>
                    <a:lnTo>
                      <a:pt x="133" y="111"/>
                    </a:lnTo>
                    <a:lnTo>
                      <a:pt x="133" y="111"/>
                    </a:lnTo>
                    <a:lnTo>
                      <a:pt x="131" y="109"/>
                    </a:lnTo>
                    <a:lnTo>
                      <a:pt x="130" y="110"/>
                    </a:lnTo>
                    <a:lnTo>
                      <a:pt x="130" y="110"/>
                    </a:lnTo>
                    <a:lnTo>
                      <a:pt x="128" y="111"/>
                    </a:lnTo>
                    <a:lnTo>
                      <a:pt x="127" y="113"/>
                    </a:lnTo>
                    <a:lnTo>
                      <a:pt x="127" y="112"/>
                    </a:lnTo>
                    <a:lnTo>
                      <a:pt x="127" y="112"/>
                    </a:lnTo>
                    <a:lnTo>
                      <a:pt x="127" y="111"/>
                    </a:lnTo>
                    <a:lnTo>
                      <a:pt x="127" y="111"/>
                    </a:lnTo>
                    <a:lnTo>
                      <a:pt x="127" y="111"/>
                    </a:lnTo>
                    <a:lnTo>
                      <a:pt x="127" y="111"/>
                    </a:lnTo>
                    <a:lnTo>
                      <a:pt x="127" y="110"/>
                    </a:lnTo>
                    <a:lnTo>
                      <a:pt x="127" y="109"/>
                    </a:lnTo>
                    <a:lnTo>
                      <a:pt x="127" y="109"/>
                    </a:lnTo>
                    <a:lnTo>
                      <a:pt x="126" y="109"/>
                    </a:lnTo>
                    <a:lnTo>
                      <a:pt x="126" y="108"/>
                    </a:lnTo>
                    <a:lnTo>
                      <a:pt x="127" y="108"/>
                    </a:lnTo>
                    <a:lnTo>
                      <a:pt x="127" y="108"/>
                    </a:lnTo>
                    <a:lnTo>
                      <a:pt x="126" y="108"/>
                    </a:lnTo>
                    <a:lnTo>
                      <a:pt x="125" y="108"/>
                    </a:lnTo>
                    <a:lnTo>
                      <a:pt x="124" y="108"/>
                    </a:lnTo>
                    <a:lnTo>
                      <a:pt x="124" y="108"/>
                    </a:lnTo>
                    <a:lnTo>
                      <a:pt x="123" y="108"/>
                    </a:lnTo>
                    <a:lnTo>
                      <a:pt x="123" y="108"/>
                    </a:lnTo>
                    <a:lnTo>
                      <a:pt x="121" y="108"/>
                    </a:lnTo>
                    <a:lnTo>
                      <a:pt x="120" y="108"/>
                    </a:lnTo>
                    <a:lnTo>
                      <a:pt x="118" y="108"/>
                    </a:lnTo>
                    <a:lnTo>
                      <a:pt x="118" y="108"/>
                    </a:lnTo>
                    <a:lnTo>
                      <a:pt x="117" y="108"/>
                    </a:lnTo>
                    <a:lnTo>
                      <a:pt x="116" y="109"/>
                    </a:lnTo>
                    <a:lnTo>
                      <a:pt x="115" y="109"/>
                    </a:lnTo>
                    <a:lnTo>
                      <a:pt x="115" y="109"/>
                    </a:lnTo>
                    <a:lnTo>
                      <a:pt x="115" y="109"/>
                    </a:lnTo>
                    <a:lnTo>
                      <a:pt x="114" y="109"/>
                    </a:lnTo>
                    <a:lnTo>
                      <a:pt x="113" y="109"/>
                    </a:lnTo>
                    <a:lnTo>
                      <a:pt x="112" y="109"/>
                    </a:lnTo>
                    <a:lnTo>
                      <a:pt x="111" y="109"/>
                    </a:lnTo>
                    <a:lnTo>
                      <a:pt x="110" y="109"/>
                    </a:lnTo>
                    <a:lnTo>
                      <a:pt x="110" y="110"/>
                    </a:lnTo>
                    <a:lnTo>
                      <a:pt x="110" y="110"/>
                    </a:lnTo>
                    <a:lnTo>
                      <a:pt x="109" y="110"/>
                    </a:lnTo>
                    <a:lnTo>
                      <a:pt x="109" y="110"/>
                    </a:lnTo>
                    <a:lnTo>
                      <a:pt x="108" y="110"/>
                    </a:lnTo>
                    <a:lnTo>
                      <a:pt x="107" y="110"/>
                    </a:lnTo>
                    <a:lnTo>
                      <a:pt x="106" y="110"/>
                    </a:lnTo>
                    <a:lnTo>
                      <a:pt x="106" y="110"/>
                    </a:lnTo>
                    <a:lnTo>
                      <a:pt x="105" y="110"/>
                    </a:lnTo>
                    <a:lnTo>
                      <a:pt x="105" y="110"/>
                    </a:lnTo>
                    <a:lnTo>
                      <a:pt x="103" y="111"/>
                    </a:lnTo>
                    <a:lnTo>
                      <a:pt x="102" y="111"/>
                    </a:lnTo>
                    <a:lnTo>
                      <a:pt x="100" y="111"/>
                    </a:lnTo>
                    <a:lnTo>
                      <a:pt x="100" y="111"/>
                    </a:lnTo>
                    <a:lnTo>
                      <a:pt x="99" y="111"/>
                    </a:lnTo>
                    <a:lnTo>
                      <a:pt x="99" y="111"/>
                    </a:lnTo>
                    <a:lnTo>
                      <a:pt x="98" y="111"/>
                    </a:lnTo>
                    <a:lnTo>
                      <a:pt x="98" y="111"/>
                    </a:lnTo>
                    <a:lnTo>
                      <a:pt x="97" y="111"/>
                    </a:lnTo>
                    <a:lnTo>
                      <a:pt x="95" y="111"/>
                    </a:lnTo>
                    <a:lnTo>
                      <a:pt x="94" y="111"/>
                    </a:lnTo>
                    <a:lnTo>
                      <a:pt x="94" y="111"/>
                    </a:lnTo>
                    <a:lnTo>
                      <a:pt x="94" y="111"/>
                    </a:lnTo>
                    <a:lnTo>
                      <a:pt x="93" y="111"/>
                    </a:lnTo>
                    <a:lnTo>
                      <a:pt x="92" y="111"/>
                    </a:lnTo>
                    <a:lnTo>
                      <a:pt x="91" y="111"/>
                    </a:lnTo>
                    <a:lnTo>
                      <a:pt x="90" y="111"/>
                    </a:lnTo>
                    <a:lnTo>
                      <a:pt x="89" y="111"/>
                    </a:lnTo>
                    <a:lnTo>
                      <a:pt x="88" y="111"/>
                    </a:lnTo>
                    <a:lnTo>
                      <a:pt x="88" y="111"/>
                    </a:lnTo>
                    <a:lnTo>
                      <a:pt x="88" y="111"/>
                    </a:lnTo>
                    <a:lnTo>
                      <a:pt x="87" y="111"/>
                    </a:lnTo>
                    <a:lnTo>
                      <a:pt x="86" y="111"/>
                    </a:lnTo>
                    <a:lnTo>
                      <a:pt x="85" y="112"/>
                    </a:lnTo>
                    <a:lnTo>
                      <a:pt x="85" y="112"/>
                    </a:lnTo>
                    <a:lnTo>
                      <a:pt x="84" y="112"/>
                    </a:lnTo>
                    <a:lnTo>
                      <a:pt x="83" y="112"/>
                    </a:lnTo>
                    <a:lnTo>
                      <a:pt x="82" y="112"/>
                    </a:lnTo>
                    <a:lnTo>
                      <a:pt x="82" y="112"/>
                    </a:lnTo>
                    <a:lnTo>
                      <a:pt x="82" y="112"/>
                    </a:lnTo>
                    <a:lnTo>
                      <a:pt x="81" y="112"/>
                    </a:lnTo>
                    <a:lnTo>
                      <a:pt x="78" y="113"/>
                    </a:lnTo>
                    <a:lnTo>
                      <a:pt x="77" y="113"/>
                    </a:lnTo>
                    <a:lnTo>
                      <a:pt x="77" y="113"/>
                    </a:lnTo>
                    <a:lnTo>
                      <a:pt x="76" y="114"/>
                    </a:lnTo>
                    <a:lnTo>
                      <a:pt x="76" y="114"/>
                    </a:lnTo>
                    <a:lnTo>
                      <a:pt x="75" y="114"/>
                    </a:lnTo>
                    <a:lnTo>
                      <a:pt x="75" y="114"/>
                    </a:lnTo>
                    <a:lnTo>
                      <a:pt x="74" y="114"/>
                    </a:lnTo>
                    <a:lnTo>
                      <a:pt x="74" y="113"/>
                    </a:lnTo>
                    <a:lnTo>
                      <a:pt x="73" y="113"/>
                    </a:lnTo>
                    <a:lnTo>
                      <a:pt x="73" y="112"/>
                    </a:lnTo>
                    <a:lnTo>
                      <a:pt x="73" y="113"/>
                    </a:lnTo>
                    <a:lnTo>
                      <a:pt x="73" y="113"/>
                    </a:lnTo>
                    <a:lnTo>
                      <a:pt x="73" y="114"/>
                    </a:lnTo>
                    <a:lnTo>
                      <a:pt x="72" y="114"/>
                    </a:lnTo>
                    <a:lnTo>
                      <a:pt x="72" y="114"/>
                    </a:lnTo>
                    <a:lnTo>
                      <a:pt x="73" y="114"/>
                    </a:lnTo>
                    <a:lnTo>
                      <a:pt x="72" y="114"/>
                    </a:lnTo>
                    <a:lnTo>
                      <a:pt x="72" y="115"/>
                    </a:lnTo>
                    <a:lnTo>
                      <a:pt x="71" y="115"/>
                    </a:lnTo>
                    <a:lnTo>
                      <a:pt x="71" y="116"/>
                    </a:lnTo>
                    <a:lnTo>
                      <a:pt x="71" y="115"/>
                    </a:lnTo>
                    <a:lnTo>
                      <a:pt x="71" y="115"/>
                    </a:lnTo>
                    <a:lnTo>
                      <a:pt x="70" y="115"/>
                    </a:lnTo>
                    <a:lnTo>
                      <a:pt x="70" y="116"/>
                    </a:lnTo>
                    <a:lnTo>
                      <a:pt x="70" y="116"/>
                    </a:lnTo>
                    <a:lnTo>
                      <a:pt x="69" y="116"/>
                    </a:lnTo>
                    <a:lnTo>
                      <a:pt x="69" y="117"/>
                    </a:lnTo>
                    <a:lnTo>
                      <a:pt x="68" y="117"/>
                    </a:lnTo>
                    <a:lnTo>
                      <a:pt x="68" y="116"/>
                    </a:lnTo>
                    <a:lnTo>
                      <a:pt x="67" y="116"/>
                    </a:lnTo>
                    <a:lnTo>
                      <a:pt x="67" y="117"/>
                    </a:lnTo>
                    <a:lnTo>
                      <a:pt x="67" y="117"/>
                    </a:lnTo>
                    <a:lnTo>
                      <a:pt x="67" y="117"/>
                    </a:lnTo>
                    <a:lnTo>
                      <a:pt x="66" y="117"/>
                    </a:lnTo>
                    <a:lnTo>
                      <a:pt x="66" y="118"/>
                    </a:lnTo>
                    <a:lnTo>
                      <a:pt x="66" y="118"/>
                    </a:lnTo>
                    <a:lnTo>
                      <a:pt x="65" y="118"/>
                    </a:lnTo>
                    <a:lnTo>
                      <a:pt x="65" y="119"/>
                    </a:lnTo>
                    <a:lnTo>
                      <a:pt x="64" y="119"/>
                    </a:lnTo>
                    <a:lnTo>
                      <a:pt x="64" y="118"/>
                    </a:lnTo>
                    <a:lnTo>
                      <a:pt x="64" y="119"/>
                    </a:lnTo>
                    <a:lnTo>
                      <a:pt x="64" y="119"/>
                    </a:lnTo>
                    <a:lnTo>
                      <a:pt x="64" y="119"/>
                    </a:lnTo>
                    <a:lnTo>
                      <a:pt x="63" y="119"/>
                    </a:lnTo>
                    <a:lnTo>
                      <a:pt x="64" y="119"/>
                    </a:lnTo>
                    <a:lnTo>
                      <a:pt x="63" y="119"/>
                    </a:lnTo>
                    <a:lnTo>
                      <a:pt x="63" y="119"/>
                    </a:lnTo>
                    <a:lnTo>
                      <a:pt x="62" y="119"/>
                    </a:lnTo>
                    <a:lnTo>
                      <a:pt x="63" y="119"/>
                    </a:lnTo>
                    <a:lnTo>
                      <a:pt x="63" y="120"/>
                    </a:lnTo>
                    <a:lnTo>
                      <a:pt x="62" y="120"/>
                    </a:lnTo>
                    <a:lnTo>
                      <a:pt x="62" y="120"/>
                    </a:lnTo>
                    <a:lnTo>
                      <a:pt x="62" y="120"/>
                    </a:lnTo>
                    <a:lnTo>
                      <a:pt x="61" y="120"/>
                    </a:lnTo>
                    <a:lnTo>
                      <a:pt x="61" y="121"/>
                    </a:lnTo>
                    <a:lnTo>
                      <a:pt x="61" y="121"/>
                    </a:lnTo>
                    <a:lnTo>
                      <a:pt x="61" y="122"/>
                    </a:lnTo>
                    <a:lnTo>
                      <a:pt x="60" y="122"/>
                    </a:lnTo>
                    <a:lnTo>
                      <a:pt x="60" y="121"/>
                    </a:lnTo>
                    <a:lnTo>
                      <a:pt x="59" y="121"/>
                    </a:lnTo>
                    <a:lnTo>
                      <a:pt x="58" y="122"/>
                    </a:lnTo>
                    <a:lnTo>
                      <a:pt x="55" y="123"/>
                    </a:lnTo>
                    <a:lnTo>
                      <a:pt x="51" y="126"/>
                    </a:lnTo>
                    <a:lnTo>
                      <a:pt x="50" y="126"/>
                    </a:lnTo>
                    <a:lnTo>
                      <a:pt x="49" y="126"/>
                    </a:lnTo>
                    <a:lnTo>
                      <a:pt x="49" y="126"/>
                    </a:lnTo>
                    <a:lnTo>
                      <a:pt x="49" y="126"/>
                    </a:lnTo>
                    <a:lnTo>
                      <a:pt x="48" y="126"/>
                    </a:lnTo>
                    <a:lnTo>
                      <a:pt x="47" y="127"/>
                    </a:lnTo>
                    <a:lnTo>
                      <a:pt x="44" y="128"/>
                    </a:lnTo>
                    <a:lnTo>
                      <a:pt x="39" y="129"/>
                    </a:lnTo>
                    <a:lnTo>
                      <a:pt x="33" y="129"/>
                    </a:lnTo>
                    <a:lnTo>
                      <a:pt x="32" y="129"/>
                    </a:lnTo>
                    <a:lnTo>
                      <a:pt x="30" y="130"/>
                    </a:lnTo>
                    <a:lnTo>
                      <a:pt x="28" y="130"/>
                    </a:lnTo>
                    <a:lnTo>
                      <a:pt x="28" y="130"/>
                    </a:lnTo>
                    <a:lnTo>
                      <a:pt x="27" y="130"/>
                    </a:lnTo>
                    <a:lnTo>
                      <a:pt x="27" y="131"/>
                    </a:lnTo>
                    <a:lnTo>
                      <a:pt x="22" y="132"/>
                    </a:lnTo>
                    <a:lnTo>
                      <a:pt x="21" y="132"/>
                    </a:lnTo>
                    <a:lnTo>
                      <a:pt x="19" y="132"/>
                    </a:lnTo>
                    <a:lnTo>
                      <a:pt x="17" y="132"/>
                    </a:lnTo>
                    <a:lnTo>
                      <a:pt x="16" y="132"/>
                    </a:lnTo>
                    <a:lnTo>
                      <a:pt x="16" y="132"/>
                    </a:lnTo>
                    <a:lnTo>
                      <a:pt x="15" y="132"/>
                    </a:lnTo>
                    <a:lnTo>
                      <a:pt x="13" y="133"/>
                    </a:lnTo>
                    <a:lnTo>
                      <a:pt x="13" y="133"/>
                    </a:lnTo>
                    <a:lnTo>
                      <a:pt x="11" y="133"/>
                    </a:lnTo>
                    <a:lnTo>
                      <a:pt x="10" y="133"/>
                    </a:lnTo>
                    <a:lnTo>
                      <a:pt x="9" y="133"/>
                    </a:lnTo>
                    <a:lnTo>
                      <a:pt x="8" y="134"/>
                    </a:lnTo>
                    <a:lnTo>
                      <a:pt x="7" y="134"/>
                    </a:lnTo>
                    <a:lnTo>
                      <a:pt x="5" y="134"/>
                    </a:lnTo>
                    <a:lnTo>
                      <a:pt x="3" y="134"/>
                    </a:lnTo>
                    <a:lnTo>
                      <a:pt x="0" y="13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1" name="Freeform 580"/>
              <p:cNvSpPr>
                <a:spLocks/>
              </p:cNvSpPr>
              <p:nvPr/>
            </p:nvSpPr>
            <p:spPr bwMode="auto">
              <a:xfrm>
                <a:off x="4755" y="1536"/>
                <a:ext cx="326" cy="155"/>
              </a:xfrm>
              <a:custGeom>
                <a:avLst/>
                <a:gdLst>
                  <a:gd name="T0" fmla="*/ 5 w 326"/>
                  <a:gd name="T1" fmla="*/ 120 h 155"/>
                  <a:gd name="T2" fmla="*/ 10 w 326"/>
                  <a:gd name="T3" fmla="*/ 112 h 155"/>
                  <a:gd name="T4" fmla="*/ 21 w 326"/>
                  <a:gd name="T5" fmla="*/ 102 h 155"/>
                  <a:gd name="T6" fmla="*/ 35 w 326"/>
                  <a:gd name="T7" fmla="*/ 96 h 155"/>
                  <a:gd name="T8" fmla="*/ 47 w 326"/>
                  <a:gd name="T9" fmla="*/ 88 h 155"/>
                  <a:gd name="T10" fmla="*/ 50 w 326"/>
                  <a:gd name="T11" fmla="*/ 79 h 155"/>
                  <a:gd name="T12" fmla="*/ 58 w 326"/>
                  <a:gd name="T13" fmla="*/ 72 h 155"/>
                  <a:gd name="T14" fmla="*/ 65 w 326"/>
                  <a:gd name="T15" fmla="*/ 74 h 155"/>
                  <a:gd name="T16" fmla="*/ 75 w 326"/>
                  <a:gd name="T17" fmla="*/ 65 h 155"/>
                  <a:gd name="T18" fmla="*/ 84 w 326"/>
                  <a:gd name="T19" fmla="*/ 57 h 155"/>
                  <a:gd name="T20" fmla="*/ 90 w 326"/>
                  <a:gd name="T21" fmla="*/ 50 h 155"/>
                  <a:gd name="T22" fmla="*/ 99 w 326"/>
                  <a:gd name="T23" fmla="*/ 40 h 155"/>
                  <a:gd name="T24" fmla="*/ 121 w 326"/>
                  <a:gd name="T25" fmla="*/ 36 h 155"/>
                  <a:gd name="T26" fmla="*/ 142 w 326"/>
                  <a:gd name="T27" fmla="*/ 35 h 155"/>
                  <a:gd name="T28" fmla="*/ 175 w 326"/>
                  <a:gd name="T29" fmla="*/ 29 h 155"/>
                  <a:gd name="T30" fmla="*/ 199 w 326"/>
                  <a:gd name="T31" fmla="*/ 24 h 155"/>
                  <a:gd name="T32" fmla="*/ 221 w 326"/>
                  <a:gd name="T33" fmla="*/ 20 h 155"/>
                  <a:gd name="T34" fmla="*/ 269 w 326"/>
                  <a:gd name="T35" fmla="*/ 10 h 155"/>
                  <a:gd name="T36" fmla="*/ 311 w 326"/>
                  <a:gd name="T37" fmla="*/ 2 h 155"/>
                  <a:gd name="T38" fmla="*/ 317 w 326"/>
                  <a:gd name="T39" fmla="*/ 19 h 155"/>
                  <a:gd name="T40" fmla="*/ 313 w 326"/>
                  <a:gd name="T41" fmla="*/ 17 h 155"/>
                  <a:gd name="T42" fmla="*/ 309 w 326"/>
                  <a:gd name="T43" fmla="*/ 20 h 155"/>
                  <a:gd name="T44" fmla="*/ 303 w 326"/>
                  <a:gd name="T45" fmla="*/ 17 h 155"/>
                  <a:gd name="T46" fmla="*/ 300 w 326"/>
                  <a:gd name="T47" fmla="*/ 22 h 155"/>
                  <a:gd name="T48" fmla="*/ 299 w 326"/>
                  <a:gd name="T49" fmla="*/ 26 h 155"/>
                  <a:gd name="T50" fmla="*/ 287 w 326"/>
                  <a:gd name="T51" fmla="*/ 31 h 155"/>
                  <a:gd name="T52" fmla="*/ 283 w 326"/>
                  <a:gd name="T53" fmla="*/ 20 h 155"/>
                  <a:gd name="T54" fmla="*/ 284 w 326"/>
                  <a:gd name="T55" fmla="*/ 32 h 155"/>
                  <a:gd name="T56" fmla="*/ 291 w 326"/>
                  <a:gd name="T57" fmla="*/ 36 h 155"/>
                  <a:gd name="T58" fmla="*/ 304 w 326"/>
                  <a:gd name="T59" fmla="*/ 32 h 155"/>
                  <a:gd name="T60" fmla="*/ 311 w 326"/>
                  <a:gd name="T61" fmla="*/ 38 h 155"/>
                  <a:gd name="T62" fmla="*/ 314 w 326"/>
                  <a:gd name="T63" fmla="*/ 39 h 155"/>
                  <a:gd name="T64" fmla="*/ 320 w 326"/>
                  <a:gd name="T65" fmla="*/ 29 h 155"/>
                  <a:gd name="T66" fmla="*/ 326 w 326"/>
                  <a:gd name="T67" fmla="*/ 42 h 155"/>
                  <a:gd name="T68" fmla="*/ 320 w 326"/>
                  <a:gd name="T69" fmla="*/ 47 h 155"/>
                  <a:gd name="T70" fmla="*/ 317 w 326"/>
                  <a:gd name="T71" fmla="*/ 56 h 155"/>
                  <a:gd name="T72" fmla="*/ 308 w 326"/>
                  <a:gd name="T73" fmla="*/ 62 h 155"/>
                  <a:gd name="T74" fmla="*/ 303 w 326"/>
                  <a:gd name="T75" fmla="*/ 61 h 155"/>
                  <a:gd name="T76" fmla="*/ 296 w 326"/>
                  <a:gd name="T77" fmla="*/ 57 h 155"/>
                  <a:gd name="T78" fmla="*/ 293 w 326"/>
                  <a:gd name="T79" fmla="*/ 59 h 155"/>
                  <a:gd name="T80" fmla="*/ 288 w 326"/>
                  <a:gd name="T81" fmla="*/ 65 h 155"/>
                  <a:gd name="T82" fmla="*/ 299 w 326"/>
                  <a:gd name="T83" fmla="*/ 66 h 155"/>
                  <a:gd name="T84" fmla="*/ 298 w 326"/>
                  <a:gd name="T85" fmla="*/ 73 h 155"/>
                  <a:gd name="T86" fmla="*/ 293 w 326"/>
                  <a:gd name="T87" fmla="*/ 84 h 155"/>
                  <a:gd name="T88" fmla="*/ 284 w 326"/>
                  <a:gd name="T89" fmla="*/ 83 h 155"/>
                  <a:gd name="T90" fmla="*/ 293 w 326"/>
                  <a:gd name="T91" fmla="*/ 88 h 155"/>
                  <a:gd name="T92" fmla="*/ 303 w 326"/>
                  <a:gd name="T93" fmla="*/ 79 h 155"/>
                  <a:gd name="T94" fmla="*/ 316 w 326"/>
                  <a:gd name="T95" fmla="*/ 79 h 155"/>
                  <a:gd name="T96" fmla="*/ 311 w 326"/>
                  <a:gd name="T97" fmla="*/ 89 h 155"/>
                  <a:gd name="T98" fmla="*/ 300 w 326"/>
                  <a:gd name="T99" fmla="*/ 99 h 155"/>
                  <a:gd name="T100" fmla="*/ 275 w 326"/>
                  <a:gd name="T101" fmla="*/ 111 h 155"/>
                  <a:gd name="T102" fmla="*/ 260 w 326"/>
                  <a:gd name="T103" fmla="*/ 133 h 155"/>
                  <a:gd name="T104" fmla="*/ 251 w 326"/>
                  <a:gd name="T105" fmla="*/ 149 h 155"/>
                  <a:gd name="T106" fmla="*/ 208 w 326"/>
                  <a:gd name="T107" fmla="*/ 135 h 155"/>
                  <a:gd name="T108" fmla="*/ 182 w 326"/>
                  <a:gd name="T109" fmla="*/ 116 h 155"/>
                  <a:gd name="T110" fmla="*/ 152 w 326"/>
                  <a:gd name="T111" fmla="*/ 120 h 155"/>
                  <a:gd name="T112" fmla="*/ 133 w 326"/>
                  <a:gd name="T113" fmla="*/ 111 h 155"/>
                  <a:gd name="T114" fmla="*/ 118 w 326"/>
                  <a:gd name="T115" fmla="*/ 108 h 155"/>
                  <a:gd name="T116" fmla="*/ 99 w 326"/>
                  <a:gd name="T117" fmla="*/ 111 h 155"/>
                  <a:gd name="T118" fmla="*/ 77 w 326"/>
                  <a:gd name="T119" fmla="*/ 113 h 155"/>
                  <a:gd name="T120" fmla="*/ 68 w 326"/>
                  <a:gd name="T121" fmla="*/ 117 h 155"/>
                  <a:gd name="T122" fmla="*/ 61 w 326"/>
                  <a:gd name="T123" fmla="*/ 121 h 155"/>
                  <a:gd name="T124" fmla="*/ 17 w 326"/>
                  <a:gd name="T125"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155">
                    <a:moveTo>
                      <a:pt x="0" y="134"/>
                    </a:moveTo>
                    <a:lnTo>
                      <a:pt x="0" y="134"/>
                    </a:lnTo>
                    <a:lnTo>
                      <a:pt x="0" y="132"/>
                    </a:lnTo>
                    <a:lnTo>
                      <a:pt x="0" y="132"/>
                    </a:lnTo>
                    <a:lnTo>
                      <a:pt x="0" y="129"/>
                    </a:lnTo>
                    <a:lnTo>
                      <a:pt x="0" y="129"/>
                    </a:lnTo>
                    <a:lnTo>
                      <a:pt x="0" y="128"/>
                    </a:lnTo>
                    <a:lnTo>
                      <a:pt x="0" y="127"/>
                    </a:lnTo>
                    <a:lnTo>
                      <a:pt x="0" y="126"/>
                    </a:lnTo>
                    <a:lnTo>
                      <a:pt x="0" y="125"/>
                    </a:lnTo>
                    <a:lnTo>
                      <a:pt x="0" y="124"/>
                    </a:lnTo>
                    <a:lnTo>
                      <a:pt x="0" y="123"/>
                    </a:lnTo>
                    <a:lnTo>
                      <a:pt x="0" y="123"/>
                    </a:lnTo>
                    <a:lnTo>
                      <a:pt x="0" y="122"/>
                    </a:lnTo>
                    <a:lnTo>
                      <a:pt x="1" y="122"/>
                    </a:lnTo>
                    <a:lnTo>
                      <a:pt x="1" y="121"/>
                    </a:lnTo>
                    <a:lnTo>
                      <a:pt x="1" y="120"/>
                    </a:lnTo>
                    <a:lnTo>
                      <a:pt x="2" y="120"/>
                    </a:lnTo>
                    <a:lnTo>
                      <a:pt x="3" y="120"/>
                    </a:lnTo>
                    <a:lnTo>
                      <a:pt x="3" y="120"/>
                    </a:lnTo>
                    <a:lnTo>
                      <a:pt x="4" y="120"/>
                    </a:lnTo>
                    <a:lnTo>
                      <a:pt x="4" y="121"/>
                    </a:lnTo>
                    <a:lnTo>
                      <a:pt x="4" y="120"/>
                    </a:lnTo>
                    <a:lnTo>
                      <a:pt x="4" y="121"/>
                    </a:lnTo>
                    <a:lnTo>
                      <a:pt x="4" y="121"/>
                    </a:lnTo>
                    <a:lnTo>
                      <a:pt x="4" y="120"/>
                    </a:lnTo>
                    <a:lnTo>
                      <a:pt x="5" y="120"/>
                    </a:lnTo>
                    <a:lnTo>
                      <a:pt x="5" y="120"/>
                    </a:lnTo>
                    <a:lnTo>
                      <a:pt x="6" y="120"/>
                    </a:lnTo>
                    <a:lnTo>
                      <a:pt x="6" y="120"/>
                    </a:lnTo>
                    <a:lnTo>
                      <a:pt x="7" y="120"/>
                    </a:lnTo>
                    <a:lnTo>
                      <a:pt x="7" y="120"/>
                    </a:lnTo>
                    <a:lnTo>
                      <a:pt x="7" y="120"/>
                    </a:lnTo>
                    <a:lnTo>
                      <a:pt x="7" y="120"/>
                    </a:lnTo>
                    <a:lnTo>
                      <a:pt x="7" y="120"/>
                    </a:lnTo>
                    <a:lnTo>
                      <a:pt x="7" y="120"/>
                    </a:lnTo>
                    <a:lnTo>
                      <a:pt x="8" y="120"/>
                    </a:lnTo>
                    <a:lnTo>
                      <a:pt x="7" y="120"/>
                    </a:lnTo>
                    <a:lnTo>
                      <a:pt x="8" y="119"/>
                    </a:lnTo>
                    <a:lnTo>
                      <a:pt x="9" y="119"/>
                    </a:lnTo>
                    <a:lnTo>
                      <a:pt x="9" y="119"/>
                    </a:lnTo>
                    <a:lnTo>
                      <a:pt x="10" y="119"/>
                    </a:lnTo>
                    <a:lnTo>
                      <a:pt x="10" y="118"/>
                    </a:lnTo>
                    <a:lnTo>
                      <a:pt x="10" y="117"/>
                    </a:lnTo>
                    <a:lnTo>
                      <a:pt x="10" y="117"/>
                    </a:lnTo>
                    <a:lnTo>
                      <a:pt x="10" y="117"/>
                    </a:lnTo>
                    <a:lnTo>
                      <a:pt x="10" y="116"/>
                    </a:lnTo>
                    <a:lnTo>
                      <a:pt x="10" y="115"/>
                    </a:lnTo>
                    <a:lnTo>
                      <a:pt x="9" y="115"/>
                    </a:lnTo>
                    <a:lnTo>
                      <a:pt x="10" y="114"/>
                    </a:lnTo>
                    <a:lnTo>
                      <a:pt x="10" y="114"/>
                    </a:lnTo>
                    <a:lnTo>
                      <a:pt x="10" y="114"/>
                    </a:lnTo>
                    <a:lnTo>
                      <a:pt x="10" y="113"/>
                    </a:lnTo>
                    <a:lnTo>
                      <a:pt x="10" y="112"/>
                    </a:lnTo>
                    <a:lnTo>
                      <a:pt x="10" y="112"/>
                    </a:lnTo>
                    <a:lnTo>
                      <a:pt x="10" y="111"/>
                    </a:lnTo>
                    <a:lnTo>
                      <a:pt x="10" y="111"/>
                    </a:lnTo>
                    <a:lnTo>
                      <a:pt x="10" y="111"/>
                    </a:lnTo>
                    <a:lnTo>
                      <a:pt x="10" y="111"/>
                    </a:lnTo>
                    <a:lnTo>
                      <a:pt x="10" y="110"/>
                    </a:lnTo>
                    <a:lnTo>
                      <a:pt x="10" y="109"/>
                    </a:lnTo>
                    <a:lnTo>
                      <a:pt x="11" y="109"/>
                    </a:lnTo>
                    <a:lnTo>
                      <a:pt x="12" y="109"/>
                    </a:lnTo>
                    <a:lnTo>
                      <a:pt x="12" y="108"/>
                    </a:lnTo>
                    <a:lnTo>
                      <a:pt x="13" y="108"/>
                    </a:lnTo>
                    <a:lnTo>
                      <a:pt x="13" y="108"/>
                    </a:lnTo>
                    <a:lnTo>
                      <a:pt x="13" y="107"/>
                    </a:lnTo>
                    <a:lnTo>
                      <a:pt x="13" y="106"/>
                    </a:lnTo>
                    <a:lnTo>
                      <a:pt x="14" y="105"/>
                    </a:lnTo>
                    <a:lnTo>
                      <a:pt x="15" y="105"/>
                    </a:lnTo>
                    <a:lnTo>
                      <a:pt x="16" y="105"/>
                    </a:lnTo>
                    <a:lnTo>
                      <a:pt x="16" y="105"/>
                    </a:lnTo>
                    <a:lnTo>
                      <a:pt x="16" y="104"/>
                    </a:lnTo>
                    <a:lnTo>
                      <a:pt x="17" y="104"/>
                    </a:lnTo>
                    <a:lnTo>
                      <a:pt x="17" y="104"/>
                    </a:lnTo>
                    <a:lnTo>
                      <a:pt x="18" y="104"/>
                    </a:lnTo>
                    <a:lnTo>
                      <a:pt x="18" y="103"/>
                    </a:lnTo>
                    <a:lnTo>
                      <a:pt x="19" y="103"/>
                    </a:lnTo>
                    <a:lnTo>
                      <a:pt x="19" y="103"/>
                    </a:lnTo>
                    <a:lnTo>
                      <a:pt x="20" y="103"/>
                    </a:lnTo>
                    <a:lnTo>
                      <a:pt x="21" y="102"/>
                    </a:lnTo>
                    <a:lnTo>
                      <a:pt x="22" y="102"/>
                    </a:lnTo>
                    <a:lnTo>
                      <a:pt x="22" y="102"/>
                    </a:lnTo>
                    <a:lnTo>
                      <a:pt x="22" y="102"/>
                    </a:lnTo>
                    <a:lnTo>
                      <a:pt x="23" y="102"/>
                    </a:lnTo>
                    <a:lnTo>
                      <a:pt x="24" y="102"/>
                    </a:lnTo>
                    <a:lnTo>
                      <a:pt x="25" y="102"/>
                    </a:lnTo>
                    <a:lnTo>
                      <a:pt x="25" y="102"/>
                    </a:lnTo>
                    <a:lnTo>
                      <a:pt x="26" y="102"/>
                    </a:lnTo>
                    <a:lnTo>
                      <a:pt x="27" y="102"/>
                    </a:lnTo>
                    <a:lnTo>
                      <a:pt x="28" y="102"/>
                    </a:lnTo>
                    <a:lnTo>
                      <a:pt x="28" y="102"/>
                    </a:lnTo>
                    <a:lnTo>
                      <a:pt x="29" y="102"/>
                    </a:lnTo>
                    <a:lnTo>
                      <a:pt x="29" y="101"/>
                    </a:lnTo>
                    <a:lnTo>
                      <a:pt x="29" y="100"/>
                    </a:lnTo>
                    <a:lnTo>
                      <a:pt x="30" y="100"/>
                    </a:lnTo>
                    <a:lnTo>
                      <a:pt x="30" y="99"/>
                    </a:lnTo>
                    <a:lnTo>
                      <a:pt x="30" y="99"/>
                    </a:lnTo>
                    <a:lnTo>
                      <a:pt x="31" y="99"/>
                    </a:lnTo>
                    <a:lnTo>
                      <a:pt x="31" y="99"/>
                    </a:lnTo>
                    <a:lnTo>
                      <a:pt x="32" y="98"/>
                    </a:lnTo>
                    <a:lnTo>
                      <a:pt x="33" y="97"/>
                    </a:lnTo>
                    <a:lnTo>
                      <a:pt x="33" y="96"/>
                    </a:lnTo>
                    <a:lnTo>
                      <a:pt x="33" y="96"/>
                    </a:lnTo>
                    <a:lnTo>
                      <a:pt x="33" y="96"/>
                    </a:lnTo>
                    <a:lnTo>
                      <a:pt x="34" y="96"/>
                    </a:lnTo>
                    <a:lnTo>
                      <a:pt x="34" y="96"/>
                    </a:lnTo>
                    <a:lnTo>
                      <a:pt x="35" y="96"/>
                    </a:lnTo>
                    <a:lnTo>
                      <a:pt x="36" y="96"/>
                    </a:lnTo>
                    <a:lnTo>
                      <a:pt x="36" y="95"/>
                    </a:lnTo>
                    <a:lnTo>
                      <a:pt x="37" y="95"/>
                    </a:lnTo>
                    <a:lnTo>
                      <a:pt x="37" y="94"/>
                    </a:lnTo>
                    <a:lnTo>
                      <a:pt x="37" y="93"/>
                    </a:lnTo>
                    <a:lnTo>
                      <a:pt x="37" y="93"/>
                    </a:lnTo>
                    <a:lnTo>
                      <a:pt x="37" y="92"/>
                    </a:lnTo>
                    <a:lnTo>
                      <a:pt x="38" y="92"/>
                    </a:lnTo>
                    <a:lnTo>
                      <a:pt x="38" y="92"/>
                    </a:lnTo>
                    <a:lnTo>
                      <a:pt x="39" y="92"/>
                    </a:lnTo>
                    <a:lnTo>
                      <a:pt x="39" y="91"/>
                    </a:lnTo>
                    <a:lnTo>
                      <a:pt x="40" y="91"/>
                    </a:lnTo>
                    <a:lnTo>
                      <a:pt x="40" y="90"/>
                    </a:lnTo>
                    <a:lnTo>
                      <a:pt x="40" y="90"/>
                    </a:lnTo>
                    <a:lnTo>
                      <a:pt x="40" y="90"/>
                    </a:lnTo>
                    <a:lnTo>
                      <a:pt x="41" y="89"/>
                    </a:lnTo>
                    <a:lnTo>
                      <a:pt x="42" y="89"/>
                    </a:lnTo>
                    <a:lnTo>
                      <a:pt x="43" y="89"/>
                    </a:lnTo>
                    <a:lnTo>
                      <a:pt x="43" y="89"/>
                    </a:lnTo>
                    <a:lnTo>
                      <a:pt x="43" y="89"/>
                    </a:lnTo>
                    <a:lnTo>
                      <a:pt x="43" y="88"/>
                    </a:lnTo>
                    <a:lnTo>
                      <a:pt x="44" y="88"/>
                    </a:lnTo>
                    <a:lnTo>
                      <a:pt x="44" y="88"/>
                    </a:lnTo>
                    <a:lnTo>
                      <a:pt x="45" y="88"/>
                    </a:lnTo>
                    <a:lnTo>
                      <a:pt x="46" y="88"/>
                    </a:lnTo>
                    <a:lnTo>
                      <a:pt x="46" y="89"/>
                    </a:lnTo>
                    <a:lnTo>
                      <a:pt x="47" y="88"/>
                    </a:lnTo>
                    <a:lnTo>
                      <a:pt x="47" y="87"/>
                    </a:lnTo>
                    <a:lnTo>
                      <a:pt x="48" y="87"/>
                    </a:lnTo>
                    <a:lnTo>
                      <a:pt x="48" y="87"/>
                    </a:lnTo>
                    <a:lnTo>
                      <a:pt x="48" y="86"/>
                    </a:lnTo>
                    <a:lnTo>
                      <a:pt x="49" y="86"/>
                    </a:lnTo>
                    <a:lnTo>
                      <a:pt x="49" y="85"/>
                    </a:lnTo>
                    <a:lnTo>
                      <a:pt x="49" y="86"/>
                    </a:lnTo>
                    <a:lnTo>
                      <a:pt x="49" y="85"/>
                    </a:lnTo>
                    <a:lnTo>
                      <a:pt x="49" y="84"/>
                    </a:lnTo>
                    <a:lnTo>
                      <a:pt x="49" y="84"/>
                    </a:lnTo>
                    <a:lnTo>
                      <a:pt x="49" y="84"/>
                    </a:lnTo>
                    <a:lnTo>
                      <a:pt x="49" y="83"/>
                    </a:lnTo>
                    <a:lnTo>
                      <a:pt x="49" y="83"/>
                    </a:lnTo>
                    <a:lnTo>
                      <a:pt x="49" y="82"/>
                    </a:lnTo>
                    <a:lnTo>
                      <a:pt x="49" y="82"/>
                    </a:lnTo>
                    <a:lnTo>
                      <a:pt x="49" y="81"/>
                    </a:lnTo>
                    <a:lnTo>
                      <a:pt x="49" y="81"/>
                    </a:lnTo>
                    <a:lnTo>
                      <a:pt x="49" y="81"/>
                    </a:lnTo>
                    <a:lnTo>
                      <a:pt x="49" y="81"/>
                    </a:lnTo>
                    <a:lnTo>
                      <a:pt x="49" y="80"/>
                    </a:lnTo>
                    <a:lnTo>
                      <a:pt x="49" y="80"/>
                    </a:lnTo>
                    <a:lnTo>
                      <a:pt x="49" y="80"/>
                    </a:lnTo>
                    <a:lnTo>
                      <a:pt x="49" y="79"/>
                    </a:lnTo>
                    <a:lnTo>
                      <a:pt x="49" y="80"/>
                    </a:lnTo>
                    <a:lnTo>
                      <a:pt x="49" y="79"/>
                    </a:lnTo>
                    <a:lnTo>
                      <a:pt x="49" y="79"/>
                    </a:lnTo>
                    <a:lnTo>
                      <a:pt x="50" y="79"/>
                    </a:lnTo>
                    <a:lnTo>
                      <a:pt x="51" y="79"/>
                    </a:lnTo>
                    <a:lnTo>
                      <a:pt x="52" y="79"/>
                    </a:lnTo>
                    <a:lnTo>
                      <a:pt x="52" y="80"/>
                    </a:lnTo>
                    <a:lnTo>
                      <a:pt x="52" y="80"/>
                    </a:lnTo>
                    <a:lnTo>
                      <a:pt x="52" y="80"/>
                    </a:lnTo>
                    <a:lnTo>
                      <a:pt x="52" y="80"/>
                    </a:lnTo>
                    <a:lnTo>
                      <a:pt x="53" y="80"/>
                    </a:lnTo>
                    <a:lnTo>
                      <a:pt x="52" y="79"/>
                    </a:lnTo>
                    <a:lnTo>
                      <a:pt x="53" y="79"/>
                    </a:lnTo>
                    <a:lnTo>
                      <a:pt x="53" y="78"/>
                    </a:lnTo>
                    <a:lnTo>
                      <a:pt x="53" y="77"/>
                    </a:lnTo>
                    <a:lnTo>
                      <a:pt x="54" y="77"/>
                    </a:lnTo>
                    <a:lnTo>
                      <a:pt x="54" y="77"/>
                    </a:lnTo>
                    <a:lnTo>
                      <a:pt x="53" y="77"/>
                    </a:lnTo>
                    <a:lnTo>
                      <a:pt x="53" y="76"/>
                    </a:lnTo>
                    <a:lnTo>
                      <a:pt x="54" y="76"/>
                    </a:lnTo>
                    <a:lnTo>
                      <a:pt x="54" y="75"/>
                    </a:lnTo>
                    <a:lnTo>
                      <a:pt x="55" y="75"/>
                    </a:lnTo>
                    <a:lnTo>
                      <a:pt x="55" y="74"/>
                    </a:lnTo>
                    <a:lnTo>
                      <a:pt x="55" y="74"/>
                    </a:lnTo>
                    <a:lnTo>
                      <a:pt x="55" y="74"/>
                    </a:lnTo>
                    <a:lnTo>
                      <a:pt x="56" y="74"/>
                    </a:lnTo>
                    <a:lnTo>
                      <a:pt x="56" y="74"/>
                    </a:lnTo>
                    <a:lnTo>
                      <a:pt x="56" y="73"/>
                    </a:lnTo>
                    <a:lnTo>
                      <a:pt x="57" y="73"/>
                    </a:lnTo>
                    <a:lnTo>
                      <a:pt x="58" y="73"/>
                    </a:lnTo>
                    <a:lnTo>
                      <a:pt x="58" y="72"/>
                    </a:lnTo>
                    <a:lnTo>
                      <a:pt x="58" y="72"/>
                    </a:lnTo>
                    <a:lnTo>
                      <a:pt x="59" y="72"/>
                    </a:lnTo>
                    <a:lnTo>
                      <a:pt x="59" y="73"/>
                    </a:lnTo>
                    <a:lnTo>
                      <a:pt x="60" y="73"/>
                    </a:lnTo>
                    <a:lnTo>
                      <a:pt x="61" y="73"/>
                    </a:lnTo>
                    <a:lnTo>
                      <a:pt x="61" y="74"/>
                    </a:lnTo>
                    <a:lnTo>
                      <a:pt x="60" y="74"/>
                    </a:lnTo>
                    <a:lnTo>
                      <a:pt x="60" y="74"/>
                    </a:lnTo>
                    <a:lnTo>
                      <a:pt x="60" y="74"/>
                    </a:lnTo>
                    <a:lnTo>
                      <a:pt x="60" y="75"/>
                    </a:lnTo>
                    <a:lnTo>
                      <a:pt x="61" y="75"/>
                    </a:lnTo>
                    <a:lnTo>
                      <a:pt x="61" y="76"/>
                    </a:lnTo>
                    <a:lnTo>
                      <a:pt x="60" y="76"/>
                    </a:lnTo>
                    <a:lnTo>
                      <a:pt x="60" y="77"/>
                    </a:lnTo>
                    <a:lnTo>
                      <a:pt x="61" y="77"/>
                    </a:lnTo>
                    <a:lnTo>
                      <a:pt x="61" y="76"/>
                    </a:lnTo>
                    <a:lnTo>
                      <a:pt x="61" y="77"/>
                    </a:lnTo>
                    <a:lnTo>
                      <a:pt x="62" y="77"/>
                    </a:lnTo>
                    <a:lnTo>
                      <a:pt x="62" y="76"/>
                    </a:lnTo>
                    <a:lnTo>
                      <a:pt x="63" y="76"/>
                    </a:lnTo>
                    <a:lnTo>
                      <a:pt x="63" y="75"/>
                    </a:lnTo>
                    <a:lnTo>
                      <a:pt x="63" y="76"/>
                    </a:lnTo>
                    <a:lnTo>
                      <a:pt x="63" y="75"/>
                    </a:lnTo>
                    <a:lnTo>
                      <a:pt x="64" y="75"/>
                    </a:lnTo>
                    <a:lnTo>
                      <a:pt x="64" y="75"/>
                    </a:lnTo>
                    <a:lnTo>
                      <a:pt x="64" y="74"/>
                    </a:lnTo>
                    <a:lnTo>
                      <a:pt x="65" y="74"/>
                    </a:lnTo>
                    <a:lnTo>
                      <a:pt x="65" y="74"/>
                    </a:lnTo>
                    <a:lnTo>
                      <a:pt x="66" y="74"/>
                    </a:lnTo>
                    <a:lnTo>
                      <a:pt x="67" y="70"/>
                    </a:lnTo>
                    <a:lnTo>
                      <a:pt x="67" y="69"/>
                    </a:lnTo>
                    <a:lnTo>
                      <a:pt x="67" y="69"/>
                    </a:lnTo>
                    <a:lnTo>
                      <a:pt x="67" y="68"/>
                    </a:lnTo>
                    <a:lnTo>
                      <a:pt x="68" y="68"/>
                    </a:lnTo>
                    <a:lnTo>
                      <a:pt x="68" y="68"/>
                    </a:lnTo>
                    <a:lnTo>
                      <a:pt x="69" y="68"/>
                    </a:lnTo>
                    <a:lnTo>
                      <a:pt x="69" y="67"/>
                    </a:lnTo>
                    <a:lnTo>
                      <a:pt x="69" y="68"/>
                    </a:lnTo>
                    <a:lnTo>
                      <a:pt x="70" y="68"/>
                    </a:lnTo>
                    <a:lnTo>
                      <a:pt x="70" y="67"/>
                    </a:lnTo>
                    <a:lnTo>
                      <a:pt x="70" y="67"/>
                    </a:lnTo>
                    <a:lnTo>
                      <a:pt x="70" y="66"/>
                    </a:lnTo>
                    <a:lnTo>
                      <a:pt x="71" y="66"/>
                    </a:lnTo>
                    <a:lnTo>
                      <a:pt x="71" y="66"/>
                    </a:lnTo>
                    <a:lnTo>
                      <a:pt x="72" y="66"/>
                    </a:lnTo>
                    <a:lnTo>
                      <a:pt x="72" y="66"/>
                    </a:lnTo>
                    <a:lnTo>
                      <a:pt x="73" y="66"/>
                    </a:lnTo>
                    <a:lnTo>
                      <a:pt x="73" y="66"/>
                    </a:lnTo>
                    <a:lnTo>
                      <a:pt x="73" y="66"/>
                    </a:lnTo>
                    <a:lnTo>
                      <a:pt x="73" y="65"/>
                    </a:lnTo>
                    <a:lnTo>
                      <a:pt x="73" y="65"/>
                    </a:lnTo>
                    <a:lnTo>
                      <a:pt x="74" y="65"/>
                    </a:lnTo>
                    <a:lnTo>
                      <a:pt x="74" y="65"/>
                    </a:lnTo>
                    <a:lnTo>
                      <a:pt x="75" y="65"/>
                    </a:lnTo>
                    <a:lnTo>
                      <a:pt x="76" y="65"/>
                    </a:lnTo>
                    <a:lnTo>
                      <a:pt x="76" y="65"/>
                    </a:lnTo>
                    <a:lnTo>
                      <a:pt x="76" y="65"/>
                    </a:lnTo>
                    <a:lnTo>
                      <a:pt x="77" y="65"/>
                    </a:lnTo>
                    <a:lnTo>
                      <a:pt x="77" y="66"/>
                    </a:lnTo>
                    <a:lnTo>
                      <a:pt x="77" y="66"/>
                    </a:lnTo>
                    <a:lnTo>
                      <a:pt x="77" y="66"/>
                    </a:lnTo>
                    <a:lnTo>
                      <a:pt x="77" y="67"/>
                    </a:lnTo>
                    <a:lnTo>
                      <a:pt x="77" y="66"/>
                    </a:lnTo>
                    <a:lnTo>
                      <a:pt x="77" y="67"/>
                    </a:lnTo>
                    <a:lnTo>
                      <a:pt x="78" y="66"/>
                    </a:lnTo>
                    <a:lnTo>
                      <a:pt x="79" y="66"/>
                    </a:lnTo>
                    <a:lnTo>
                      <a:pt x="79" y="66"/>
                    </a:lnTo>
                    <a:lnTo>
                      <a:pt x="79" y="66"/>
                    </a:lnTo>
                    <a:lnTo>
                      <a:pt x="80" y="66"/>
                    </a:lnTo>
                    <a:lnTo>
                      <a:pt x="80" y="65"/>
                    </a:lnTo>
                    <a:lnTo>
                      <a:pt x="81" y="65"/>
                    </a:lnTo>
                    <a:lnTo>
                      <a:pt x="81" y="66"/>
                    </a:lnTo>
                    <a:lnTo>
                      <a:pt x="81" y="65"/>
                    </a:lnTo>
                    <a:lnTo>
                      <a:pt x="82" y="65"/>
                    </a:lnTo>
                    <a:lnTo>
                      <a:pt x="82" y="63"/>
                    </a:lnTo>
                    <a:lnTo>
                      <a:pt x="82" y="62"/>
                    </a:lnTo>
                    <a:lnTo>
                      <a:pt x="82" y="59"/>
                    </a:lnTo>
                    <a:lnTo>
                      <a:pt x="83" y="59"/>
                    </a:lnTo>
                    <a:lnTo>
                      <a:pt x="83" y="59"/>
                    </a:lnTo>
                    <a:lnTo>
                      <a:pt x="84" y="58"/>
                    </a:lnTo>
                    <a:lnTo>
                      <a:pt x="84" y="57"/>
                    </a:lnTo>
                    <a:lnTo>
                      <a:pt x="84" y="56"/>
                    </a:lnTo>
                    <a:lnTo>
                      <a:pt x="85" y="56"/>
                    </a:lnTo>
                    <a:lnTo>
                      <a:pt x="85" y="56"/>
                    </a:lnTo>
                    <a:lnTo>
                      <a:pt x="85" y="55"/>
                    </a:lnTo>
                    <a:lnTo>
                      <a:pt x="86" y="54"/>
                    </a:lnTo>
                    <a:lnTo>
                      <a:pt x="86" y="53"/>
                    </a:lnTo>
                    <a:lnTo>
                      <a:pt x="87" y="53"/>
                    </a:lnTo>
                    <a:lnTo>
                      <a:pt x="87" y="53"/>
                    </a:lnTo>
                    <a:lnTo>
                      <a:pt x="88" y="53"/>
                    </a:lnTo>
                    <a:lnTo>
                      <a:pt x="88" y="53"/>
                    </a:lnTo>
                    <a:lnTo>
                      <a:pt x="88" y="52"/>
                    </a:lnTo>
                    <a:lnTo>
                      <a:pt x="88" y="53"/>
                    </a:lnTo>
                    <a:lnTo>
                      <a:pt x="88" y="52"/>
                    </a:lnTo>
                    <a:lnTo>
                      <a:pt x="88" y="52"/>
                    </a:lnTo>
                    <a:lnTo>
                      <a:pt x="88" y="53"/>
                    </a:lnTo>
                    <a:lnTo>
                      <a:pt x="89" y="53"/>
                    </a:lnTo>
                    <a:lnTo>
                      <a:pt x="90" y="53"/>
                    </a:lnTo>
                    <a:lnTo>
                      <a:pt x="91" y="53"/>
                    </a:lnTo>
                    <a:lnTo>
                      <a:pt x="91" y="53"/>
                    </a:lnTo>
                    <a:lnTo>
                      <a:pt x="92" y="53"/>
                    </a:lnTo>
                    <a:lnTo>
                      <a:pt x="92" y="52"/>
                    </a:lnTo>
                    <a:lnTo>
                      <a:pt x="91" y="52"/>
                    </a:lnTo>
                    <a:lnTo>
                      <a:pt x="91" y="51"/>
                    </a:lnTo>
                    <a:lnTo>
                      <a:pt x="91" y="51"/>
                    </a:lnTo>
                    <a:lnTo>
                      <a:pt x="91" y="51"/>
                    </a:lnTo>
                    <a:lnTo>
                      <a:pt x="91" y="50"/>
                    </a:lnTo>
                    <a:lnTo>
                      <a:pt x="90" y="50"/>
                    </a:lnTo>
                    <a:lnTo>
                      <a:pt x="90" y="50"/>
                    </a:lnTo>
                    <a:lnTo>
                      <a:pt x="91" y="50"/>
                    </a:lnTo>
                    <a:lnTo>
                      <a:pt x="91" y="49"/>
                    </a:lnTo>
                    <a:lnTo>
                      <a:pt x="91" y="48"/>
                    </a:lnTo>
                    <a:lnTo>
                      <a:pt x="91" y="47"/>
                    </a:lnTo>
                    <a:lnTo>
                      <a:pt x="91" y="47"/>
                    </a:lnTo>
                    <a:lnTo>
                      <a:pt x="91" y="47"/>
                    </a:lnTo>
                    <a:lnTo>
                      <a:pt x="91" y="46"/>
                    </a:lnTo>
                    <a:lnTo>
                      <a:pt x="91" y="45"/>
                    </a:lnTo>
                    <a:lnTo>
                      <a:pt x="91" y="44"/>
                    </a:lnTo>
                    <a:lnTo>
                      <a:pt x="91" y="44"/>
                    </a:lnTo>
                    <a:lnTo>
                      <a:pt x="91" y="44"/>
                    </a:lnTo>
                    <a:lnTo>
                      <a:pt x="91" y="44"/>
                    </a:lnTo>
                    <a:lnTo>
                      <a:pt x="91" y="44"/>
                    </a:lnTo>
                    <a:lnTo>
                      <a:pt x="91" y="44"/>
                    </a:lnTo>
                    <a:lnTo>
                      <a:pt x="91" y="43"/>
                    </a:lnTo>
                    <a:lnTo>
                      <a:pt x="91" y="42"/>
                    </a:lnTo>
                    <a:lnTo>
                      <a:pt x="91" y="41"/>
                    </a:lnTo>
                    <a:lnTo>
                      <a:pt x="91" y="41"/>
                    </a:lnTo>
                    <a:lnTo>
                      <a:pt x="91" y="41"/>
                    </a:lnTo>
                    <a:lnTo>
                      <a:pt x="94" y="40"/>
                    </a:lnTo>
                    <a:lnTo>
                      <a:pt x="94" y="40"/>
                    </a:lnTo>
                    <a:lnTo>
                      <a:pt x="96" y="40"/>
                    </a:lnTo>
                    <a:lnTo>
                      <a:pt x="97" y="40"/>
                    </a:lnTo>
                    <a:lnTo>
                      <a:pt x="97" y="40"/>
                    </a:lnTo>
                    <a:lnTo>
                      <a:pt x="98" y="40"/>
                    </a:lnTo>
                    <a:lnTo>
                      <a:pt x="99" y="40"/>
                    </a:lnTo>
                    <a:lnTo>
                      <a:pt x="99" y="39"/>
                    </a:lnTo>
                    <a:lnTo>
                      <a:pt x="99" y="39"/>
                    </a:lnTo>
                    <a:lnTo>
                      <a:pt x="100" y="39"/>
                    </a:lnTo>
                    <a:lnTo>
                      <a:pt x="100" y="39"/>
                    </a:lnTo>
                    <a:lnTo>
                      <a:pt x="101" y="39"/>
                    </a:lnTo>
                    <a:lnTo>
                      <a:pt x="102" y="39"/>
                    </a:lnTo>
                    <a:lnTo>
                      <a:pt x="103" y="39"/>
                    </a:lnTo>
                    <a:lnTo>
                      <a:pt x="104" y="39"/>
                    </a:lnTo>
                    <a:lnTo>
                      <a:pt x="105" y="38"/>
                    </a:lnTo>
                    <a:lnTo>
                      <a:pt x="106" y="38"/>
                    </a:lnTo>
                    <a:lnTo>
                      <a:pt x="107" y="38"/>
                    </a:lnTo>
                    <a:lnTo>
                      <a:pt x="109" y="38"/>
                    </a:lnTo>
                    <a:lnTo>
                      <a:pt x="110" y="38"/>
                    </a:lnTo>
                    <a:lnTo>
                      <a:pt x="111" y="38"/>
                    </a:lnTo>
                    <a:lnTo>
                      <a:pt x="112" y="38"/>
                    </a:lnTo>
                    <a:lnTo>
                      <a:pt x="112" y="38"/>
                    </a:lnTo>
                    <a:lnTo>
                      <a:pt x="114" y="38"/>
                    </a:lnTo>
                    <a:lnTo>
                      <a:pt x="115" y="38"/>
                    </a:lnTo>
                    <a:lnTo>
                      <a:pt x="116" y="37"/>
                    </a:lnTo>
                    <a:lnTo>
                      <a:pt x="117" y="37"/>
                    </a:lnTo>
                    <a:lnTo>
                      <a:pt x="118" y="37"/>
                    </a:lnTo>
                    <a:lnTo>
                      <a:pt x="118" y="37"/>
                    </a:lnTo>
                    <a:lnTo>
                      <a:pt x="119" y="37"/>
                    </a:lnTo>
                    <a:lnTo>
                      <a:pt x="120" y="37"/>
                    </a:lnTo>
                    <a:lnTo>
                      <a:pt x="121" y="37"/>
                    </a:lnTo>
                    <a:lnTo>
                      <a:pt x="121" y="36"/>
                    </a:lnTo>
                    <a:lnTo>
                      <a:pt x="121" y="36"/>
                    </a:lnTo>
                    <a:lnTo>
                      <a:pt x="122" y="36"/>
                    </a:lnTo>
                    <a:lnTo>
                      <a:pt x="123" y="36"/>
                    </a:lnTo>
                    <a:lnTo>
                      <a:pt x="124" y="36"/>
                    </a:lnTo>
                    <a:lnTo>
                      <a:pt x="124" y="36"/>
                    </a:lnTo>
                    <a:lnTo>
                      <a:pt x="125" y="36"/>
                    </a:lnTo>
                    <a:lnTo>
                      <a:pt x="126" y="36"/>
                    </a:lnTo>
                    <a:lnTo>
                      <a:pt x="127" y="36"/>
                    </a:lnTo>
                    <a:lnTo>
                      <a:pt x="127" y="36"/>
                    </a:lnTo>
                    <a:lnTo>
                      <a:pt x="127" y="36"/>
                    </a:lnTo>
                    <a:lnTo>
                      <a:pt x="128" y="36"/>
                    </a:lnTo>
                    <a:lnTo>
                      <a:pt x="129" y="36"/>
                    </a:lnTo>
                    <a:lnTo>
                      <a:pt x="129" y="35"/>
                    </a:lnTo>
                    <a:lnTo>
                      <a:pt x="130" y="35"/>
                    </a:lnTo>
                    <a:lnTo>
                      <a:pt x="131" y="35"/>
                    </a:lnTo>
                    <a:lnTo>
                      <a:pt x="132" y="35"/>
                    </a:lnTo>
                    <a:lnTo>
                      <a:pt x="133" y="35"/>
                    </a:lnTo>
                    <a:lnTo>
                      <a:pt x="133" y="35"/>
                    </a:lnTo>
                    <a:lnTo>
                      <a:pt x="134" y="35"/>
                    </a:lnTo>
                    <a:lnTo>
                      <a:pt x="136" y="35"/>
                    </a:lnTo>
                    <a:lnTo>
                      <a:pt x="136" y="35"/>
                    </a:lnTo>
                    <a:lnTo>
                      <a:pt x="137" y="35"/>
                    </a:lnTo>
                    <a:lnTo>
                      <a:pt x="138" y="35"/>
                    </a:lnTo>
                    <a:lnTo>
                      <a:pt x="139" y="35"/>
                    </a:lnTo>
                    <a:lnTo>
                      <a:pt x="139" y="35"/>
                    </a:lnTo>
                    <a:lnTo>
                      <a:pt x="140" y="35"/>
                    </a:lnTo>
                    <a:lnTo>
                      <a:pt x="141" y="35"/>
                    </a:lnTo>
                    <a:lnTo>
                      <a:pt x="142" y="35"/>
                    </a:lnTo>
                    <a:lnTo>
                      <a:pt x="142" y="34"/>
                    </a:lnTo>
                    <a:lnTo>
                      <a:pt x="144" y="34"/>
                    </a:lnTo>
                    <a:lnTo>
                      <a:pt x="145" y="34"/>
                    </a:lnTo>
                    <a:lnTo>
                      <a:pt x="145" y="34"/>
                    </a:lnTo>
                    <a:lnTo>
                      <a:pt x="146" y="34"/>
                    </a:lnTo>
                    <a:lnTo>
                      <a:pt x="146" y="33"/>
                    </a:lnTo>
                    <a:lnTo>
                      <a:pt x="147" y="33"/>
                    </a:lnTo>
                    <a:lnTo>
                      <a:pt x="148" y="33"/>
                    </a:lnTo>
                    <a:lnTo>
                      <a:pt x="148" y="33"/>
                    </a:lnTo>
                    <a:lnTo>
                      <a:pt x="149" y="33"/>
                    </a:lnTo>
                    <a:lnTo>
                      <a:pt x="149" y="33"/>
                    </a:lnTo>
                    <a:lnTo>
                      <a:pt x="150" y="33"/>
                    </a:lnTo>
                    <a:lnTo>
                      <a:pt x="151" y="33"/>
                    </a:lnTo>
                    <a:lnTo>
                      <a:pt x="151" y="32"/>
                    </a:lnTo>
                    <a:lnTo>
                      <a:pt x="153" y="32"/>
                    </a:lnTo>
                    <a:lnTo>
                      <a:pt x="154" y="32"/>
                    </a:lnTo>
                    <a:lnTo>
                      <a:pt x="154" y="32"/>
                    </a:lnTo>
                    <a:lnTo>
                      <a:pt x="159" y="31"/>
                    </a:lnTo>
                    <a:lnTo>
                      <a:pt x="160" y="31"/>
                    </a:lnTo>
                    <a:lnTo>
                      <a:pt x="166" y="30"/>
                    </a:lnTo>
                    <a:lnTo>
                      <a:pt x="168" y="29"/>
                    </a:lnTo>
                    <a:lnTo>
                      <a:pt x="169" y="29"/>
                    </a:lnTo>
                    <a:lnTo>
                      <a:pt x="172" y="29"/>
                    </a:lnTo>
                    <a:lnTo>
                      <a:pt x="174" y="29"/>
                    </a:lnTo>
                    <a:lnTo>
                      <a:pt x="174" y="29"/>
                    </a:lnTo>
                    <a:lnTo>
                      <a:pt x="175" y="29"/>
                    </a:lnTo>
                    <a:lnTo>
                      <a:pt x="175" y="29"/>
                    </a:lnTo>
                    <a:lnTo>
                      <a:pt x="176" y="29"/>
                    </a:lnTo>
                    <a:lnTo>
                      <a:pt x="177" y="29"/>
                    </a:lnTo>
                    <a:lnTo>
                      <a:pt x="177" y="29"/>
                    </a:lnTo>
                    <a:lnTo>
                      <a:pt x="178" y="28"/>
                    </a:lnTo>
                    <a:lnTo>
                      <a:pt x="178" y="28"/>
                    </a:lnTo>
                    <a:lnTo>
                      <a:pt x="179" y="28"/>
                    </a:lnTo>
                    <a:lnTo>
                      <a:pt x="180" y="28"/>
                    </a:lnTo>
                    <a:lnTo>
                      <a:pt x="181" y="28"/>
                    </a:lnTo>
                    <a:lnTo>
                      <a:pt x="181" y="28"/>
                    </a:lnTo>
                    <a:lnTo>
                      <a:pt x="184" y="27"/>
                    </a:lnTo>
                    <a:lnTo>
                      <a:pt x="184" y="27"/>
                    </a:lnTo>
                    <a:lnTo>
                      <a:pt x="185" y="27"/>
                    </a:lnTo>
                    <a:lnTo>
                      <a:pt x="185" y="26"/>
                    </a:lnTo>
                    <a:lnTo>
                      <a:pt x="186" y="26"/>
                    </a:lnTo>
                    <a:lnTo>
                      <a:pt x="187" y="26"/>
                    </a:lnTo>
                    <a:lnTo>
                      <a:pt x="188" y="26"/>
                    </a:lnTo>
                    <a:lnTo>
                      <a:pt x="189" y="26"/>
                    </a:lnTo>
                    <a:lnTo>
                      <a:pt x="190" y="26"/>
                    </a:lnTo>
                    <a:lnTo>
                      <a:pt x="193" y="26"/>
                    </a:lnTo>
                    <a:lnTo>
                      <a:pt x="193" y="25"/>
                    </a:lnTo>
                    <a:lnTo>
                      <a:pt x="193" y="25"/>
                    </a:lnTo>
                    <a:lnTo>
                      <a:pt x="194" y="25"/>
                    </a:lnTo>
                    <a:lnTo>
                      <a:pt x="195" y="25"/>
                    </a:lnTo>
                    <a:lnTo>
                      <a:pt x="196" y="24"/>
                    </a:lnTo>
                    <a:lnTo>
                      <a:pt x="198" y="24"/>
                    </a:lnTo>
                    <a:lnTo>
                      <a:pt x="199" y="24"/>
                    </a:lnTo>
                    <a:lnTo>
                      <a:pt x="199" y="24"/>
                    </a:lnTo>
                    <a:lnTo>
                      <a:pt x="199" y="23"/>
                    </a:lnTo>
                    <a:lnTo>
                      <a:pt x="200" y="23"/>
                    </a:lnTo>
                    <a:lnTo>
                      <a:pt x="202" y="23"/>
                    </a:lnTo>
                    <a:lnTo>
                      <a:pt x="203" y="23"/>
                    </a:lnTo>
                    <a:lnTo>
                      <a:pt x="204" y="23"/>
                    </a:lnTo>
                    <a:lnTo>
                      <a:pt x="204" y="23"/>
                    </a:lnTo>
                    <a:lnTo>
                      <a:pt x="205" y="23"/>
                    </a:lnTo>
                    <a:lnTo>
                      <a:pt x="205" y="23"/>
                    </a:lnTo>
                    <a:lnTo>
                      <a:pt x="207" y="23"/>
                    </a:lnTo>
                    <a:lnTo>
                      <a:pt x="208" y="22"/>
                    </a:lnTo>
                    <a:lnTo>
                      <a:pt x="208" y="22"/>
                    </a:lnTo>
                    <a:lnTo>
                      <a:pt x="209" y="22"/>
                    </a:lnTo>
                    <a:lnTo>
                      <a:pt x="210" y="22"/>
                    </a:lnTo>
                    <a:lnTo>
                      <a:pt x="210" y="22"/>
                    </a:lnTo>
                    <a:lnTo>
                      <a:pt x="211" y="22"/>
                    </a:lnTo>
                    <a:lnTo>
                      <a:pt x="211" y="21"/>
                    </a:lnTo>
                    <a:lnTo>
                      <a:pt x="211" y="21"/>
                    </a:lnTo>
                    <a:lnTo>
                      <a:pt x="212" y="21"/>
                    </a:lnTo>
                    <a:lnTo>
                      <a:pt x="213" y="21"/>
                    </a:lnTo>
                    <a:lnTo>
                      <a:pt x="214" y="21"/>
                    </a:lnTo>
                    <a:lnTo>
                      <a:pt x="214" y="21"/>
                    </a:lnTo>
                    <a:lnTo>
                      <a:pt x="215" y="21"/>
                    </a:lnTo>
                    <a:lnTo>
                      <a:pt x="215" y="21"/>
                    </a:lnTo>
                    <a:lnTo>
                      <a:pt x="216" y="21"/>
                    </a:lnTo>
                    <a:lnTo>
                      <a:pt x="217" y="21"/>
                    </a:lnTo>
                    <a:lnTo>
                      <a:pt x="218" y="20"/>
                    </a:lnTo>
                    <a:lnTo>
                      <a:pt x="221" y="20"/>
                    </a:lnTo>
                    <a:lnTo>
                      <a:pt x="224" y="19"/>
                    </a:lnTo>
                    <a:lnTo>
                      <a:pt x="226" y="19"/>
                    </a:lnTo>
                    <a:lnTo>
                      <a:pt x="226" y="19"/>
                    </a:lnTo>
                    <a:lnTo>
                      <a:pt x="229" y="18"/>
                    </a:lnTo>
                    <a:lnTo>
                      <a:pt x="231" y="18"/>
                    </a:lnTo>
                    <a:lnTo>
                      <a:pt x="235" y="17"/>
                    </a:lnTo>
                    <a:lnTo>
                      <a:pt x="235" y="17"/>
                    </a:lnTo>
                    <a:lnTo>
                      <a:pt x="239" y="16"/>
                    </a:lnTo>
                    <a:lnTo>
                      <a:pt x="240" y="16"/>
                    </a:lnTo>
                    <a:lnTo>
                      <a:pt x="245" y="14"/>
                    </a:lnTo>
                    <a:lnTo>
                      <a:pt x="246" y="14"/>
                    </a:lnTo>
                    <a:lnTo>
                      <a:pt x="250" y="14"/>
                    </a:lnTo>
                    <a:lnTo>
                      <a:pt x="254" y="14"/>
                    </a:lnTo>
                    <a:lnTo>
                      <a:pt x="256" y="13"/>
                    </a:lnTo>
                    <a:lnTo>
                      <a:pt x="257" y="13"/>
                    </a:lnTo>
                    <a:lnTo>
                      <a:pt x="260" y="12"/>
                    </a:lnTo>
                    <a:lnTo>
                      <a:pt x="260" y="12"/>
                    </a:lnTo>
                    <a:lnTo>
                      <a:pt x="260" y="12"/>
                    </a:lnTo>
                    <a:lnTo>
                      <a:pt x="261" y="11"/>
                    </a:lnTo>
                    <a:lnTo>
                      <a:pt x="262" y="11"/>
                    </a:lnTo>
                    <a:lnTo>
                      <a:pt x="263" y="11"/>
                    </a:lnTo>
                    <a:lnTo>
                      <a:pt x="264" y="11"/>
                    </a:lnTo>
                    <a:lnTo>
                      <a:pt x="265" y="11"/>
                    </a:lnTo>
                    <a:lnTo>
                      <a:pt x="265" y="11"/>
                    </a:lnTo>
                    <a:lnTo>
                      <a:pt x="266" y="11"/>
                    </a:lnTo>
                    <a:lnTo>
                      <a:pt x="266" y="11"/>
                    </a:lnTo>
                    <a:lnTo>
                      <a:pt x="269" y="10"/>
                    </a:lnTo>
                    <a:lnTo>
                      <a:pt x="270" y="10"/>
                    </a:lnTo>
                    <a:lnTo>
                      <a:pt x="272" y="9"/>
                    </a:lnTo>
                    <a:lnTo>
                      <a:pt x="276" y="8"/>
                    </a:lnTo>
                    <a:lnTo>
                      <a:pt x="278" y="8"/>
                    </a:lnTo>
                    <a:lnTo>
                      <a:pt x="278" y="8"/>
                    </a:lnTo>
                    <a:lnTo>
                      <a:pt x="286" y="6"/>
                    </a:lnTo>
                    <a:lnTo>
                      <a:pt x="287" y="6"/>
                    </a:lnTo>
                    <a:lnTo>
                      <a:pt x="287" y="6"/>
                    </a:lnTo>
                    <a:lnTo>
                      <a:pt x="288" y="6"/>
                    </a:lnTo>
                    <a:lnTo>
                      <a:pt x="292" y="5"/>
                    </a:lnTo>
                    <a:lnTo>
                      <a:pt x="292" y="5"/>
                    </a:lnTo>
                    <a:lnTo>
                      <a:pt x="294" y="5"/>
                    </a:lnTo>
                    <a:lnTo>
                      <a:pt x="299" y="3"/>
                    </a:lnTo>
                    <a:lnTo>
                      <a:pt x="300" y="3"/>
                    </a:lnTo>
                    <a:lnTo>
                      <a:pt x="301" y="3"/>
                    </a:lnTo>
                    <a:lnTo>
                      <a:pt x="302" y="2"/>
                    </a:lnTo>
                    <a:lnTo>
                      <a:pt x="304" y="2"/>
                    </a:lnTo>
                    <a:lnTo>
                      <a:pt x="305" y="2"/>
                    </a:lnTo>
                    <a:lnTo>
                      <a:pt x="306" y="2"/>
                    </a:lnTo>
                    <a:lnTo>
                      <a:pt x="307" y="2"/>
                    </a:lnTo>
                    <a:lnTo>
                      <a:pt x="308" y="2"/>
                    </a:lnTo>
                    <a:lnTo>
                      <a:pt x="308" y="1"/>
                    </a:lnTo>
                    <a:lnTo>
                      <a:pt x="309" y="1"/>
                    </a:lnTo>
                    <a:lnTo>
                      <a:pt x="309" y="1"/>
                    </a:lnTo>
                    <a:lnTo>
                      <a:pt x="310" y="1"/>
                    </a:lnTo>
                    <a:lnTo>
                      <a:pt x="311" y="0"/>
                    </a:lnTo>
                    <a:lnTo>
                      <a:pt x="311" y="2"/>
                    </a:lnTo>
                    <a:lnTo>
                      <a:pt x="312" y="3"/>
                    </a:lnTo>
                    <a:lnTo>
                      <a:pt x="314" y="6"/>
                    </a:lnTo>
                    <a:lnTo>
                      <a:pt x="315" y="10"/>
                    </a:lnTo>
                    <a:lnTo>
                      <a:pt x="315" y="11"/>
                    </a:lnTo>
                    <a:lnTo>
                      <a:pt x="317" y="14"/>
                    </a:lnTo>
                    <a:lnTo>
                      <a:pt x="318" y="15"/>
                    </a:lnTo>
                    <a:lnTo>
                      <a:pt x="317" y="16"/>
                    </a:lnTo>
                    <a:lnTo>
                      <a:pt x="317" y="15"/>
                    </a:lnTo>
                    <a:lnTo>
                      <a:pt x="317" y="15"/>
                    </a:lnTo>
                    <a:lnTo>
                      <a:pt x="316" y="15"/>
                    </a:lnTo>
                    <a:lnTo>
                      <a:pt x="316" y="14"/>
                    </a:lnTo>
                    <a:lnTo>
                      <a:pt x="315" y="14"/>
                    </a:lnTo>
                    <a:lnTo>
                      <a:pt x="315" y="15"/>
                    </a:lnTo>
                    <a:lnTo>
                      <a:pt x="314" y="15"/>
                    </a:lnTo>
                    <a:lnTo>
                      <a:pt x="314" y="16"/>
                    </a:lnTo>
                    <a:lnTo>
                      <a:pt x="315" y="16"/>
                    </a:lnTo>
                    <a:lnTo>
                      <a:pt x="315" y="17"/>
                    </a:lnTo>
                    <a:lnTo>
                      <a:pt x="315" y="17"/>
                    </a:lnTo>
                    <a:lnTo>
                      <a:pt x="315" y="17"/>
                    </a:lnTo>
                    <a:lnTo>
                      <a:pt x="316" y="17"/>
                    </a:lnTo>
                    <a:lnTo>
                      <a:pt x="316" y="18"/>
                    </a:lnTo>
                    <a:lnTo>
                      <a:pt x="316" y="17"/>
                    </a:lnTo>
                    <a:lnTo>
                      <a:pt x="315" y="17"/>
                    </a:lnTo>
                    <a:lnTo>
                      <a:pt x="315" y="18"/>
                    </a:lnTo>
                    <a:lnTo>
                      <a:pt x="316" y="19"/>
                    </a:lnTo>
                    <a:lnTo>
                      <a:pt x="317" y="20"/>
                    </a:lnTo>
                    <a:lnTo>
                      <a:pt x="317" y="19"/>
                    </a:lnTo>
                    <a:lnTo>
                      <a:pt x="317" y="20"/>
                    </a:lnTo>
                    <a:lnTo>
                      <a:pt x="317" y="20"/>
                    </a:lnTo>
                    <a:lnTo>
                      <a:pt x="317" y="20"/>
                    </a:lnTo>
                    <a:lnTo>
                      <a:pt x="317" y="21"/>
                    </a:lnTo>
                    <a:lnTo>
                      <a:pt x="318" y="21"/>
                    </a:lnTo>
                    <a:lnTo>
                      <a:pt x="318" y="21"/>
                    </a:lnTo>
                    <a:lnTo>
                      <a:pt x="318" y="22"/>
                    </a:lnTo>
                    <a:lnTo>
                      <a:pt x="319" y="22"/>
                    </a:lnTo>
                    <a:lnTo>
                      <a:pt x="319" y="23"/>
                    </a:lnTo>
                    <a:lnTo>
                      <a:pt x="319" y="23"/>
                    </a:lnTo>
                    <a:lnTo>
                      <a:pt x="318" y="23"/>
                    </a:lnTo>
                    <a:lnTo>
                      <a:pt x="318" y="23"/>
                    </a:lnTo>
                    <a:lnTo>
                      <a:pt x="317" y="23"/>
                    </a:lnTo>
                    <a:lnTo>
                      <a:pt x="317" y="23"/>
                    </a:lnTo>
                    <a:lnTo>
                      <a:pt x="317" y="22"/>
                    </a:lnTo>
                    <a:lnTo>
                      <a:pt x="316" y="22"/>
                    </a:lnTo>
                    <a:lnTo>
                      <a:pt x="316" y="21"/>
                    </a:lnTo>
                    <a:lnTo>
                      <a:pt x="315" y="21"/>
                    </a:lnTo>
                    <a:lnTo>
                      <a:pt x="315" y="20"/>
                    </a:lnTo>
                    <a:lnTo>
                      <a:pt x="315" y="20"/>
                    </a:lnTo>
                    <a:lnTo>
                      <a:pt x="315" y="20"/>
                    </a:lnTo>
                    <a:lnTo>
                      <a:pt x="315" y="19"/>
                    </a:lnTo>
                    <a:lnTo>
                      <a:pt x="314" y="19"/>
                    </a:lnTo>
                    <a:lnTo>
                      <a:pt x="314" y="18"/>
                    </a:lnTo>
                    <a:lnTo>
                      <a:pt x="314" y="18"/>
                    </a:lnTo>
                    <a:lnTo>
                      <a:pt x="313" y="18"/>
                    </a:lnTo>
                    <a:lnTo>
                      <a:pt x="313" y="17"/>
                    </a:lnTo>
                    <a:lnTo>
                      <a:pt x="313" y="17"/>
                    </a:lnTo>
                    <a:lnTo>
                      <a:pt x="312" y="17"/>
                    </a:lnTo>
                    <a:lnTo>
                      <a:pt x="312" y="16"/>
                    </a:lnTo>
                    <a:lnTo>
                      <a:pt x="311" y="16"/>
                    </a:lnTo>
                    <a:lnTo>
                      <a:pt x="311" y="15"/>
                    </a:lnTo>
                    <a:lnTo>
                      <a:pt x="311" y="16"/>
                    </a:lnTo>
                    <a:lnTo>
                      <a:pt x="311" y="15"/>
                    </a:lnTo>
                    <a:lnTo>
                      <a:pt x="311" y="16"/>
                    </a:lnTo>
                    <a:lnTo>
                      <a:pt x="311" y="15"/>
                    </a:lnTo>
                    <a:lnTo>
                      <a:pt x="311" y="16"/>
                    </a:lnTo>
                    <a:lnTo>
                      <a:pt x="310" y="16"/>
                    </a:lnTo>
                    <a:lnTo>
                      <a:pt x="311" y="16"/>
                    </a:lnTo>
                    <a:lnTo>
                      <a:pt x="311" y="17"/>
                    </a:lnTo>
                    <a:lnTo>
                      <a:pt x="311" y="18"/>
                    </a:lnTo>
                    <a:lnTo>
                      <a:pt x="311" y="19"/>
                    </a:lnTo>
                    <a:lnTo>
                      <a:pt x="312" y="19"/>
                    </a:lnTo>
                    <a:lnTo>
                      <a:pt x="312" y="20"/>
                    </a:lnTo>
                    <a:lnTo>
                      <a:pt x="313" y="20"/>
                    </a:lnTo>
                    <a:lnTo>
                      <a:pt x="314" y="20"/>
                    </a:lnTo>
                    <a:lnTo>
                      <a:pt x="314" y="20"/>
                    </a:lnTo>
                    <a:lnTo>
                      <a:pt x="313" y="20"/>
                    </a:lnTo>
                    <a:lnTo>
                      <a:pt x="312" y="20"/>
                    </a:lnTo>
                    <a:lnTo>
                      <a:pt x="311" y="20"/>
                    </a:lnTo>
                    <a:lnTo>
                      <a:pt x="311" y="20"/>
                    </a:lnTo>
                    <a:lnTo>
                      <a:pt x="310" y="20"/>
                    </a:lnTo>
                    <a:lnTo>
                      <a:pt x="309" y="20"/>
                    </a:lnTo>
                    <a:lnTo>
                      <a:pt x="309" y="20"/>
                    </a:lnTo>
                    <a:lnTo>
                      <a:pt x="309" y="19"/>
                    </a:lnTo>
                    <a:lnTo>
                      <a:pt x="308" y="19"/>
                    </a:lnTo>
                    <a:lnTo>
                      <a:pt x="308" y="19"/>
                    </a:lnTo>
                    <a:lnTo>
                      <a:pt x="308" y="18"/>
                    </a:lnTo>
                    <a:lnTo>
                      <a:pt x="308" y="17"/>
                    </a:lnTo>
                    <a:lnTo>
                      <a:pt x="308" y="18"/>
                    </a:lnTo>
                    <a:lnTo>
                      <a:pt x="308" y="17"/>
                    </a:lnTo>
                    <a:lnTo>
                      <a:pt x="307" y="17"/>
                    </a:lnTo>
                    <a:lnTo>
                      <a:pt x="306" y="17"/>
                    </a:lnTo>
                    <a:lnTo>
                      <a:pt x="305" y="17"/>
                    </a:lnTo>
                    <a:lnTo>
                      <a:pt x="305" y="17"/>
                    </a:lnTo>
                    <a:lnTo>
                      <a:pt x="305" y="17"/>
                    </a:lnTo>
                    <a:lnTo>
                      <a:pt x="305" y="17"/>
                    </a:lnTo>
                    <a:lnTo>
                      <a:pt x="305" y="16"/>
                    </a:lnTo>
                    <a:lnTo>
                      <a:pt x="304" y="16"/>
                    </a:lnTo>
                    <a:lnTo>
                      <a:pt x="304" y="15"/>
                    </a:lnTo>
                    <a:lnTo>
                      <a:pt x="304" y="15"/>
                    </a:lnTo>
                    <a:lnTo>
                      <a:pt x="304" y="16"/>
                    </a:lnTo>
                    <a:lnTo>
                      <a:pt x="303" y="16"/>
                    </a:lnTo>
                    <a:lnTo>
                      <a:pt x="302" y="16"/>
                    </a:lnTo>
                    <a:lnTo>
                      <a:pt x="302" y="15"/>
                    </a:lnTo>
                    <a:lnTo>
                      <a:pt x="302" y="15"/>
                    </a:lnTo>
                    <a:lnTo>
                      <a:pt x="302" y="16"/>
                    </a:lnTo>
                    <a:lnTo>
                      <a:pt x="302" y="17"/>
                    </a:lnTo>
                    <a:lnTo>
                      <a:pt x="302" y="17"/>
                    </a:lnTo>
                    <a:lnTo>
                      <a:pt x="302" y="17"/>
                    </a:lnTo>
                    <a:lnTo>
                      <a:pt x="303" y="17"/>
                    </a:lnTo>
                    <a:lnTo>
                      <a:pt x="303" y="17"/>
                    </a:lnTo>
                    <a:lnTo>
                      <a:pt x="304" y="17"/>
                    </a:lnTo>
                    <a:lnTo>
                      <a:pt x="304" y="17"/>
                    </a:lnTo>
                    <a:lnTo>
                      <a:pt x="304" y="17"/>
                    </a:lnTo>
                    <a:lnTo>
                      <a:pt x="304" y="18"/>
                    </a:lnTo>
                    <a:lnTo>
                      <a:pt x="305" y="18"/>
                    </a:lnTo>
                    <a:lnTo>
                      <a:pt x="305" y="20"/>
                    </a:lnTo>
                    <a:lnTo>
                      <a:pt x="305" y="20"/>
                    </a:lnTo>
                    <a:lnTo>
                      <a:pt x="306" y="20"/>
                    </a:lnTo>
                    <a:lnTo>
                      <a:pt x="307" y="20"/>
                    </a:lnTo>
                    <a:lnTo>
                      <a:pt x="307" y="20"/>
                    </a:lnTo>
                    <a:lnTo>
                      <a:pt x="308" y="21"/>
                    </a:lnTo>
                    <a:lnTo>
                      <a:pt x="308" y="21"/>
                    </a:lnTo>
                    <a:lnTo>
                      <a:pt x="308" y="22"/>
                    </a:lnTo>
                    <a:lnTo>
                      <a:pt x="308" y="22"/>
                    </a:lnTo>
                    <a:lnTo>
                      <a:pt x="307" y="23"/>
                    </a:lnTo>
                    <a:lnTo>
                      <a:pt x="306" y="23"/>
                    </a:lnTo>
                    <a:lnTo>
                      <a:pt x="305" y="23"/>
                    </a:lnTo>
                    <a:lnTo>
                      <a:pt x="305" y="23"/>
                    </a:lnTo>
                    <a:lnTo>
                      <a:pt x="304" y="24"/>
                    </a:lnTo>
                    <a:lnTo>
                      <a:pt x="304" y="24"/>
                    </a:lnTo>
                    <a:lnTo>
                      <a:pt x="303" y="23"/>
                    </a:lnTo>
                    <a:lnTo>
                      <a:pt x="302" y="23"/>
                    </a:lnTo>
                    <a:lnTo>
                      <a:pt x="302" y="23"/>
                    </a:lnTo>
                    <a:lnTo>
                      <a:pt x="302" y="23"/>
                    </a:lnTo>
                    <a:lnTo>
                      <a:pt x="301" y="22"/>
                    </a:lnTo>
                    <a:lnTo>
                      <a:pt x="300" y="22"/>
                    </a:lnTo>
                    <a:lnTo>
                      <a:pt x="300" y="21"/>
                    </a:lnTo>
                    <a:lnTo>
                      <a:pt x="299" y="21"/>
                    </a:lnTo>
                    <a:lnTo>
                      <a:pt x="299" y="22"/>
                    </a:lnTo>
                    <a:lnTo>
                      <a:pt x="299" y="23"/>
                    </a:lnTo>
                    <a:lnTo>
                      <a:pt x="300" y="23"/>
                    </a:lnTo>
                    <a:lnTo>
                      <a:pt x="301" y="23"/>
                    </a:lnTo>
                    <a:lnTo>
                      <a:pt x="301" y="23"/>
                    </a:lnTo>
                    <a:lnTo>
                      <a:pt x="302" y="24"/>
                    </a:lnTo>
                    <a:lnTo>
                      <a:pt x="302" y="24"/>
                    </a:lnTo>
                    <a:lnTo>
                      <a:pt x="302" y="25"/>
                    </a:lnTo>
                    <a:lnTo>
                      <a:pt x="303" y="25"/>
                    </a:lnTo>
                    <a:lnTo>
                      <a:pt x="304" y="25"/>
                    </a:lnTo>
                    <a:lnTo>
                      <a:pt x="303" y="25"/>
                    </a:lnTo>
                    <a:lnTo>
                      <a:pt x="303" y="26"/>
                    </a:lnTo>
                    <a:lnTo>
                      <a:pt x="302" y="26"/>
                    </a:lnTo>
                    <a:lnTo>
                      <a:pt x="302" y="26"/>
                    </a:lnTo>
                    <a:lnTo>
                      <a:pt x="301" y="26"/>
                    </a:lnTo>
                    <a:lnTo>
                      <a:pt x="300" y="26"/>
                    </a:lnTo>
                    <a:lnTo>
                      <a:pt x="299" y="26"/>
                    </a:lnTo>
                    <a:lnTo>
                      <a:pt x="299" y="25"/>
                    </a:lnTo>
                    <a:lnTo>
                      <a:pt x="299" y="25"/>
                    </a:lnTo>
                    <a:lnTo>
                      <a:pt x="299" y="25"/>
                    </a:lnTo>
                    <a:lnTo>
                      <a:pt x="298" y="25"/>
                    </a:lnTo>
                    <a:lnTo>
                      <a:pt x="298" y="26"/>
                    </a:lnTo>
                    <a:lnTo>
                      <a:pt x="298" y="26"/>
                    </a:lnTo>
                    <a:lnTo>
                      <a:pt x="299" y="26"/>
                    </a:lnTo>
                    <a:lnTo>
                      <a:pt x="299" y="26"/>
                    </a:lnTo>
                    <a:lnTo>
                      <a:pt x="299" y="27"/>
                    </a:lnTo>
                    <a:lnTo>
                      <a:pt x="299" y="27"/>
                    </a:lnTo>
                    <a:lnTo>
                      <a:pt x="298" y="27"/>
                    </a:lnTo>
                    <a:lnTo>
                      <a:pt x="298" y="28"/>
                    </a:lnTo>
                    <a:lnTo>
                      <a:pt x="297" y="28"/>
                    </a:lnTo>
                    <a:lnTo>
                      <a:pt x="296" y="28"/>
                    </a:lnTo>
                    <a:lnTo>
                      <a:pt x="296" y="28"/>
                    </a:lnTo>
                    <a:lnTo>
                      <a:pt x="296" y="29"/>
                    </a:lnTo>
                    <a:lnTo>
                      <a:pt x="295" y="29"/>
                    </a:lnTo>
                    <a:lnTo>
                      <a:pt x="296" y="29"/>
                    </a:lnTo>
                    <a:lnTo>
                      <a:pt x="295" y="29"/>
                    </a:lnTo>
                    <a:lnTo>
                      <a:pt x="295" y="29"/>
                    </a:lnTo>
                    <a:lnTo>
                      <a:pt x="294" y="29"/>
                    </a:lnTo>
                    <a:lnTo>
                      <a:pt x="294" y="30"/>
                    </a:lnTo>
                    <a:lnTo>
                      <a:pt x="294" y="31"/>
                    </a:lnTo>
                    <a:lnTo>
                      <a:pt x="293" y="31"/>
                    </a:lnTo>
                    <a:lnTo>
                      <a:pt x="293" y="32"/>
                    </a:lnTo>
                    <a:lnTo>
                      <a:pt x="293" y="32"/>
                    </a:lnTo>
                    <a:lnTo>
                      <a:pt x="293" y="32"/>
                    </a:lnTo>
                    <a:lnTo>
                      <a:pt x="292" y="32"/>
                    </a:lnTo>
                    <a:lnTo>
                      <a:pt x="291" y="32"/>
                    </a:lnTo>
                    <a:lnTo>
                      <a:pt x="290" y="33"/>
                    </a:lnTo>
                    <a:lnTo>
                      <a:pt x="290" y="33"/>
                    </a:lnTo>
                    <a:lnTo>
                      <a:pt x="289" y="32"/>
                    </a:lnTo>
                    <a:lnTo>
                      <a:pt x="288" y="32"/>
                    </a:lnTo>
                    <a:lnTo>
                      <a:pt x="288" y="31"/>
                    </a:lnTo>
                    <a:lnTo>
                      <a:pt x="287" y="31"/>
                    </a:lnTo>
                    <a:lnTo>
                      <a:pt x="287" y="32"/>
                    </a:lnTo>
                    <a:lnTo>
                      <a:pt x="287" y="32"/>
                    </a:lnTo>
                    <a:lnTo>
                      <a:pt x="287" y="32"/>
                    </a:lnTo>
                    <a:lnTo>
                      <a:pt x="287" y="32"/>
                    </a:lnTo>
                    <a:lnTo>
                      <a:pt x="286" y="32"/>
                    </a:lnTo>
                    <a:lnTo>
                      <a:pt x="285" y="32"/>
                    </a:lnTo>
                    <a:lnTo>
                      <a:pt x="285" y="31"/>
                    </a:lnTo>
                    <a:lnTo>
                      <a:pt x="285" y="30"/>
                    </a:lnTo>
                    <a:lnTo>
                      <a:pt x="284" y="30"/>
                    </a:lnTo>
                    <a:lnTo>
                      <a:pt x="284" y="29"/>
                    </a:lnTo>
                    <a:lnTo>
                      <a:pt x="284" y="29"/>
                    </a:lnTo>
                    <a:lnTo>
                      <a:pt x="284" y="29"/>
                    </a:lnTo>
                    <a:lnTo>
                      <a:pt x="284" y="29"/>
                    </a:lnTo>
                    <a:lnTo>
                      <a:pt x="284" y="28"/>
                    </a:lnTo>
                    <a:lnTo>
                      <a:pt x="283" y="28"/>
                    </a:lnTo>
                    <a:lnTo>
                      <a:pt x="282" y="24"/>
                    </a:lnTo>
                    <a:lnTo>
                      <a:pt x="282" y="23"/>
                    </a:lnTo>
                    <a:lnTo>
                      <a:pt x="282" y="23"/>
                    </a:lnTo>
                    <a:lnTo>
                      <a:pt x="283" y="23"/>
                    </a:lnTo>
                    <a:lnTo>
                      <a:pt x="283" y="22"/>
                    </a:lnTo>
                    <a:lnTo>
                      <a:pt x="283" y="21"/>
                    </a:lnTo>
                    <a:lnTo>
                      <a:pt x="284" y="21"/>
                    </a:lnTo>
                    <a:lnTo>
                      <a:pt x="284" y="21"/>
                    </a:lnTo>
                    <a:lnTo>
                      <a:pt x="283" y="21"/>
                    </a:lnTo>
                    <a:lnTo>
                      <a:pt x="283" y="20"/>
                    </a:lnTo>
                    <a:lnTo>
                      <a:pt x="282" y="20"/>
                    </a:lnTo>
                    <a:lnTo>
                      <a:pt x="283" y="20"/>
                    </a:lnTo>
                    <a:lnTo>
                      <a:pt x="282" y="20"/>
                    </a:lnTo>
                    <a:lnTo>
                      <a:pt x="282" y="20"/>
                    </a:lnTo>
                    <a:lnTo>
                      <a:pt x="282" y="20"/>
                    </a:lnTo>
                    <a:lnTo>
                      <a:pt x="282" y="20"/>
                    </a:lnTo>
                    <a:lnTo>
                      <a:pt x="282" y="21"/>
                    </a:lnTo>
                    <a:lnTo>
                      <a:pt x="282" y="21"/>
                    </a:lnTo>
                    <a:lnTo>
                      <a:pt x="282" y="22"/>
                    </a:lnTo>
                    <a:lnTo>
                      <a:pt x="282" y="22"/>
                    </a:lnTo>
                    <a:lnTo>
                      <a:pt x="282" y="23"/>
                    </a:lnTo>
                    <a:lnTo>
                      <a:pt x="282" y="23"/>
                    </a:lnTo>
                    <a:lnTo>
                      <a:pt x="282" y="23"/>
                    </a:lnTo>
                    <a:lnTo>
                      <a:pt x="282" y="23"/>
                    </a:lnTo>
                    <a:lnTo>
                      <a:pt x="281" y="23"/>
                    </a:lnTo>
                    <a:lnTo>
                      <a:pt x="281" y="24"/>
                    </a:lnTo>
                    <a:lnTo>
                      <a:pt x="281" y="25"/>
                    </a:lnTo>
                    <a:lnTo>
                      <a:pt x="282" y="25"/>
                    </a:lnTo>
                    <a:lnTo>
                      <a:pt x="281" y="25"/>
                    </a:lnTo>
                    <a:lnTo>
                      <a:pt x="281" y="26"/>
                    </a:lnTo>
                    <a:lnTo>
                      <a:pt x="282" y="29"/>
                    </a:lnTo>
                    <a:lnTo>
                      <a:pt x="282" y="29"/>
                    </a:lnTo>
                    <a:lnTo>
                      <a:pt x="282" y="29"/>
                    </a:lnTo>
                    <a:lnTo>
                      <a:pt x="283" y="29"/>
                    </a:lnTo>
                    <a:lnTo>
                      <a:pt x="283" y="30"/>
                    </a:lnTo>
                    <a:lnTo>
                      <a:pt x="283" y="31"/>
                    </a:lnTo>
                    <a:lnTo>
                      <a:pt x="284" y="32"/>
                    </a:lnTo>
                    <a:lnTo>
                      <a:pt x="284" y="32"/>
                    </a:lnTo>
                    <a:lnTo>
                      <a:pt x="284" y="32"/>
                    </a:lnTo>
                    <a:lnTo>
                      <a:pt x="284" y="33"/>
                    </a:lnTo>
                    <a:lnTo>
                      <a:pt x="285" y="34"/>
                    </a:lnTo>
                    <a:lnTo>
                      <a:pt x="286" y="34"/>
                    </a:lnTo>
                    <a:lnTo>
                      <a:pt x="286" y="35"/>
                    </a:lnTo>
                    <a:lnTo>
                      <a:pt x="286" y="35"/>
                    </a:lnTo>
                    <a:lnTo>
                      <a:pt x="286" y="36"/>
                    </a:lnTo>
                    <a:lnTo>
                      <a:pt x="285" y="36"/>
                    </a:lnTo>
                    <a:lnTo>
                      <a:pt x="285" y="36"/>
                    </a:lnTo>
                    <a:lnTo>
                      <a:pt x="284" y="36"/>
                    </a:lnTo>
                    <a:lnTo>
                      <a:pt x="284" y="37"/>
                    </a:lnTo>
                    <a:lnTo>
                      <a:pt x="285" y="37"/>
                    </a:lnTo>
                    <a:lnTo>
                      <a:pt x="286" y="37"/>
                    </a:lnTo>
                    <a:lnTo>
                      <a:pt x="287" y="37"/>
                    </a:lnTo>
                    <a:lnTo>
                      <a:pt x="287" y="37"/>
                    </a:lnTo>
                    <a:lnTo>
                      <a:pt x="287" y="37"/>
                    </a:lnTo>
                    <a:lnTo>
                      <a:pt x="288" y="37"/>
                    </a:lnTo>
                    <a:lnTo>
                      <a:pt x="289" y="37"/>
                    </a:lnTo>
                    <a:lnTo>
                      <a:pt x="289" y="36"/>
                    </a:lnTo>
                    <a:lnTo>
                      <a:pt x="289" y="37"/>
                    </a:lnTo>
                    <a:lnTo>
                      <a:pt x="289" y="36"/>
                    </a:lnTo>
                    <a:lnTo>
                      <a:pt x="289" y="37"/>
                    </a:lnTo>
                    <a:lnTo>
                      <a:pt x="289" y="36"/>
                    </a:lnTo>
                    <a:lnTo>
                      <a:pt x="290" y="36"/>
                    </a:lnTo>
                    <a:lnTo>
                      <a:pt x="290" y="36"/>
                    </a:lnTo>
                    <a:lnTo>
                      <a:pt x="291" y="36"/>
                    </a:lnTo>
                    <a:lnTo>
                      <a:pt x="291" y="36"/>
                    </a:lnTo>
                    <a:lnTo>
                      <a:pt x="291" y="36"/>
                    </a:lnTo>
                    <a:lnTo>
                      <a:pt x="291" y="36"/>
                    </a:lnTo>
                    <a:lnTo>
                      <a:pt x="293" y="36"/>
                    </a:lnTo>
                    <a:lnTo>
                      <a:pt x="293" y="35"/>
                    </a:lnTo>
                    <a:lnTo>
                      <a:pt x="293" y="35"/>
                    </a:lnTo>
                    <a:lnTo>
                      <a:pt x="293" y="35"/>
                    </a:lnTo>
                    <a:lnTo>
                      <a:pt x="294" y="35"/>
                    </a:lnTo>
                    <a:lnTo>
                      <a:pt x="294" y="34"/>
                    </a:lnTo>
                    <a:lnTo>
                      <a:pt x="295" y="34"/>
                    </a:lnTo>
                    <a:lnTo>
                      <a:pt x="296" y="34"/>
                    </a:lnTo>
                    <a:lnTo>
                      <a:pt x="296" y="33"/>
                    </a:lnTo>
                    <a:lnTo>
                      <a:pt x="296" y="33"/>
                    </a:lnTo>
                    <a:lnTo>
                      <a:pt x="297" y="33"/>
                    </a:lnTo>
                    <a:lnTo>
                      <a:pt x="298" y="33"/>
                    </a:lnTo>
                    <a:lnTo>
                      <a:pt x="298" y="34"/>
                    </a:lnTo>
                    <a:lnTo>
                      <a:pt x="299" y="34"/>
                    </a:lnTo>
                    <a:lnTo>
                      <a:pt x="298" y="35"/>
                    </a:lnTo>
                    <a:lnTo>
                      <a:pt x="299" y="35"/>
                    </a:lnTo>
                    <a:lnTo>
                      <a:pt x="299" y="35"/>
                    </a:lnTo>
                    <a:lnTo>
                      <a:pt x="299" y="35"/>
                    </a:lnTo>
                    <a:lnTo>
                      <a:pt x="299" y="35"/>
                    </a:lnTo>
                    <a:lnTo>
                      <a:pt x="300" y="34"/>
                    </a:lnTo>
                    <a:lnTo>
                      <a:pt x="301" y="33"/>
                    </a:lnTo>
                    <a:lnTo>
                      <a:pt x="302" y="32"/>
                    </a:lnTo>
                    <a:lnTo>
                      <a:pt x="302" y="32"/>
                    </a:lnTo>
                    <a:lnTo>
                      <a:pt x="302" y="32"/>
                    </a:lnTo>
                    <a:lnTo>
                      <a:pt x="303" y="32"/>
                    </a:lnTo>
                    <a:lnTo>
                      <a:pt x="304" y="32"/>
                    </a:lnTo>
                    <a:lnTo>
                      <a:pt x="304" y="31"/>
                    </a:lnTo>
                    <a:lnTo>
                      <a:pt x="304" y="31"/>
                    </a:lnTo>
                    <a:lnTo>
                      <a:pt x="305" y="31"/>
                    </a:lnTo>
                    <a:lnTo>
                      <a:pt x="305" y="30"/>
                    </a:lnTo>
                    <a:lnTo>
                      <a:pt x="305" y="30"/>
                    </a:lnTo>
                    <a:lnTo>
                      <a:pt x="306" y="30"/>
                    </a:lnTo>
                    <a:lnTo>
                      <a:pt x="307" y="30"/>
                    </a:lnTo>
                    <a:lnTo>
                      <a:pt x="308" y="29"/>
                    </a:lnTo>
                    <a:lnTo>
                      <a:pt x="308" y="29"/>
                    </a:lnTo>
                    <a:lnTo>
                      <a:pt x="309" y="29"/>
                    </a:lnTo>
                    <a:lnTo>
                      <a:pt x="309" y="29"/>
                    </a:lnTo>
                    <a:lnTo>
                      <a:pt x="310" y="29"/>
                    </a:lnTo>
                    <a:lnTo>
                      <a:pt x="311" y="30"/>
                    </a:lnTo>
                    <a:lnTo>
                      <a:pt x="311" y="30"/>
                    </a:lnTo>
                    <a:lnTo>
                      <a:pt x="311" y="31"/>
                    </a:lnTo>
                    <a:lnTo>
                      <a:pt x="311" y="32"/>
                    </a:lnTo>
                    <a:lnTo>
                      <a:pt x="312" y="32"/>
                    </a:lnTo>
                    <a:lnTo>
                      <a:pt x="311" y="33"/>
                    </a:lnTo>
                    <a:lnTo>
                      <a:pt x="311" y="34"/>
                    </a:lnTo>
                    <a:lnTo>
                      <a:pt x="311" y="35"/>
                    </a:lnTo>
                    <a:lnTo>
                      <a:pt x="311" y="35"/>
                    </a:lnTo>
                    <a:lnTo>
                      <a:pt x="311" y="36"/>
                    </a:lnTo>
                    <a:lnTo>
                      <a:pt x="311" y="36"/>
                    </a:lnTo>
                    <a:lnTo>
                      <a:pt x="311" y="36"/>
                    </a:lnTo>
                    <a:lnTo>
                      <a:pt x="311" y="37"/>
                    </a:lnTo>
                    <a:lnTo>
                      <a:pt x="311" y="38"/>
                    </a:lnTo>
                    <a:lnTo>
                      <a:pt x="311" y="38"/>
                    </a:lnTo>
                    <a:lnTo>
                      <a:pt x="311" y="38"/>
                    </a:lnTo>
                    <a:lnTo>
                      <a:pt x="311" y="39"/>
                    </a:lnTo>
                    <a:lnTo>
                      <a:pt x="312" y="40"/>
                    </a:lnTo>
                    <a:lnTo>
                      <a:pt x="312" y="41"/>
                    </a:lnTo>
                    <a:lnTo>
                      <a:pt x="312" y="41"/>
                    </a:lnTo>
                    <a:lnTo>
                      <a:pt x="312" y="42"/>
                    </a:lnTo>
                    <a:lnTo>
                      <a:pt x="313" y="42"/>
                    </a:lnTo>
                    <a:lnTo>
                      <a:pt x="312" y="42"/>
                    </a:lnTo>
                    <a:lnTo>
                      <a:pt x="312" y="43"/>
                    </a:lnTo>
                    <a:lnTo>
                      <a:pt x="312" y="44"/>
                    </a:lnTo>
                    <a:lnTo>
                      <a:pt x="312" y="44"/>
                    </a:lnTo>
                    <a:lnTo>
                      <a:pt x="313" y="44"/>
                    </a:lnTo>
                    <a:lnTo>
                      <a:pt x="313" y="44"/>
                    </a:lnTo>
                    <a:lnTo>
                      <a:pt x="313" y="44"/>
                    </a:lnTo>
                    <a:lnTo>
                      <a:pt x="313" y="44"/>
                    </a:lnTo>
                    <a:lnTo>
                      <a:pt x="314" y="44"/>
                    </a:lnTo>
                    <a:lnTo>
                      <a:pt x="314" y="44"/>
                    </a:lnTo>
                    <a:lnTo>
                      <a:pt x="315" y="44"/>
                    </a:lnTo>
                    <a:lnTo>
                      <a:pt x="315" y="44"/>
                    </a:lnTo>
                    <a:lnTo>
                      <a:pt x="315" y="43"/>
                    </a:lnTo>
                    <a:lnTo>
                      <a:pt x="314" y="43"/>
                    </a:lnTo>
                    <a:lnTo>
                      <a:pt x="314" y="42"/>
                    </a:lnTo>
                    <a:lnTo>
                      <a:pt x="315" y="42"/>
                    </a:lnTo>
                    <a:lnTo>
                      <a:pt x="315" y="41"/>
                    </a:lnTo>
                    <a:lnTo>
                      <a:pt x="315" y="41"/>
                    </a:lnTo>
                    <a:lnTo>
                      <a:pt x="315" y="40"/>
                    </a:lnTo>
                    <a:lnTo>
                      <a:pt x="314" y="39"/>
                    </a:lnTo>
                    <a:lnTo>
                      <a:pt x="315" y="39"/>
                    </a:lnTo>
                    <a:lnTo>
                      <a:pt x="314" y="38"/>
                    </a:lnTo>
                    <a:lnTo>
                      <a:pt x="314" y="38"/>
                    </a:lnTo>
                    <a:lnTo>
                      <a:pt x="314" y="37"/>
                    </a:lnTo>
                    <a:lnTo>
                      <a:pt x="314" y="36"/>
                    </a:lnTo>
                    <a:lnTo>
                      <a:pt x="314" y="36"/>
                    </a:lnTo>
                    <a:lnTo>
                      <a:pt x="314" y="35"/>
                    </a:lnTo>
                    <a:lnTo>
                      <a:pt x="314" y="35"/>
                    </a:lnTo>
                    <a:lnTo>
                      <a:pt x="314" y="34"/>
                    </a:lnTo>
                    <a:lnTo>
                      <a:pt x="314" y="33"/>
                    </a:lnTo>
                    <a:lnTo>
                      <a:pt x="314" y="33"/>
                    </a:lnTo>
                    <a:lnTo>
                      <a:pt x="314" y="32"/>
                    </a:lnTo>
                    <a:lnTo>
                      <a:pt x="315" y="32"/>
                    </a:lnTo>
                    <a:lnTo>
                      <a:pt x="315" y="31"/>
                    </a:lnTo>
                    <a:lnTo>
                      <a:pt x="315" y="31"/>
                    </a:lnTo>
                    <a:lnTo>
                      <a:pt x="315" y="30"/>
                    </a:lnTo>
                    <a:lnTo>
                      <a:pt x="314" y="30"/>
                    </a:lnTo>
                    <a:lnTo>
                      <a:pt x="314" y="29"/>
                    </a:lnTo>
                    <a:lnTo>
                      <a:pt x="315" y="29"/>
                    </a:lnTo>
                    <a:lnTo>
                      <a:pt x="315" y="29"/>
                    </a:lnTo>
                    <a:lnTo>
                      <a:pt x="316" y="29"/>
                    </a:lnTo>
                    <a:lnTo>
                      <a:pt x="317" y="29"/>
                    </a:lnTo>
                    <a:lnTo>
                      <a:pt x="317" y="29"/>
                    </a:lnTo>
                    <a:lnTo>
                      <a:pt x="317" y="29"/>
                    </a:lnTo>
                    <a:lnTo>
                      <a:pt x="318" y="29"/>
                    </a:lnTo>
                    <a:lnTo>
                      <a:pt x="319" y="29"/>
                    </a:lnTo>
                    <a:lnTo>
                      <a:pt x="320" y="29"/>
                    </a:lnTo>
                    <a:lnTo>
                      <a:pt x="320" y="29"/>
                    </a:lnTo>
                    <a:lnTo>
                      <a:pt x="320" y="29"/>
                    </a:lnTo>
                    <a:lnTo>
                      <a:pt x="320" y="30"/>
                    </a:lnTo>
                    <a:lnTo>
                      <a:pt x="320" y="30"/>
                    </a:lnTo>
                    <a:lnTo>
                      <a:pt x="320" y="31"/>
                    </a:lnTo>
                    <a:lnTo>
                      <a:pt x="321" y="31"/>
                    </a:lnTo>
                    <a:lnTo>
                      <a:pt x="321" y="32"/>
                    </a:lnTo>
                    <a:lnTo>
                      <a:pt x="322" y="32"/>
                    </a:lnTo>
                    <a:lnTo>
                      <a:pt x="322" y="33"/>
                    </a:lnTo>
                    <a:lnTo>
                      <a:pt x="323" y="33"/>
                    </a:lnTo>
                    <a:lnTo>
                      <a:pt x="323" y="34"/>
                    </a:lnTo>
                    <a:lnTo>
                      <a:pt x="323" y="35"/>
                    </a:lnTo>
                    <a:lnTo>
                      <a:pt x="323" y="35"/>
                    </a:lnTo>
                    <a:lnTo>
                      <a:pt x="323" y="35"/>
                    </a:lnTo>
                    <a:lnTo>
                      <a:pt x="324" y="35"/>
                    </a:lnTo>
                    <a:lnTo>
                      <a:pt x="323" y="35"/>
                    </a:lnTo>
                    <a:lnTo>
                      <a:pt x="324" y="36"/>
                    </a:lnTo>
                    <a:lnTo>
                      <a:pt x="324" y="36"/>
                    </a:lnTo>
                    <a:lnTo>
                      <a:pt x="324" y="37"/>
                    </a:lnTo>
                    <a:lnTo>
                      <a:pt x="324" y="38"/>
                    </a:lnTo>
                    <a:lnTo>
                      <a:pt x="324" y="38"/>
                    </a:lnTo>
                    <a:lnTo>
                      <a:pt x="325" y="39"/>
                    </a:lnTo>
                    <a:lnTo>
                      <a:pt x="325" y="40"/>
                    </a:lnTo>
                    <a:lnTo>
                      <a:pt x="326" y="40"/>
                    </a:lnTo>
                    <a:lnTo>
                      <a:pt x="326" y="41"/>
                    </a:lnTo>
                    <a:lnTo>
                      <a:pt x="326" y="41"/>
                    </a:lnTo>
                    <a:lnTo>
                      <a:pt x="326" y="42"/>
                    </a:lnTo>
                    <a:lnTo>
                      <a:pt x="325" y="42"/>
                    </a:lnTo>
                    <a:lnTo>
                      <a:pt x="324" y="43"/>
                    </a:lnTo>
                    <a:lnTo>
                      <a:pt x="324" y="44"/>
                    </a:lnTo>
                    <a:lnTo>
                      <a:pt x="325" y="44"/>
                    </a:lnTo>
                    <a:lnTo>
                      <a:pt x="325" y="44"/>
                    </a:lnTo>
                    <a:lnTo>
                      <a:pt x="326" y="44"/>
                    </a:lnTo>
                    <a:lnTo>
                      <a:pt x="326" y="44"/>
                    </a:lnTo>
                    <a:lnTo>
                      <a:pt x="326" y="44"/>
                    </a:lnTo>
                    <a:lnTo>
                      <a:pt x="326" y="44"/>
                    </a:lnTo>
                    <a:lnTo>
                      <a:pt x="326" y="45"/>
                    </a:lnTo>
                    <a:lnTo>
                      <a:pt x="326" y="46"/>
                    </a:lnTo>
                    <a:lnTo>
                      <a:pt x="325" y="46"/>
                    </a:lnTo>
                    <a:lnTo>
                      <a:pt x="324" y="46"/>
                    </a:lnTo>
                    <a:lnTo>
                      <a:pt x="324" y="47"/>
                    </a:lnTo>
                    <a:lnTo>
                      <a:pt x="324" y="47"/>
                    </a:lnTo>
                    <a:lnTo>
                      <a:pt x="325" y="47"/>
                    </a:lnTo>
                    <a:lnTo>
                      <a:pt x="324" y="47"/>
                    </a:lnTo>
                    <a:lnTo>
                      <a:pt x="323" y="48"/>
                    </a:lnTo>
                    <a:lnTo>
                      <a:pt x="323" y="48"/>
                    </a:lnTo>
                    <a:lnTo>
                      <a:pt x="322" y="48"/>
                    </a:lnTo>
                    <a:lnTo>
                      <a:pt x="323" y="48"/>
                    </a:lnTo>
                    <a:lnTo>
                      <a:pt x="323" y="47"/>
                    </a:lnTo>
                    <a:lnTo>
                      <a:pt x="322" y="47"/>
                    </a:lnTo>
                    <a:lnTo>
                      <a:pt x="321" y="47"/>
                    </a:lnTo>
                    <a:lnTo>
                      <a:pt x="321" y="48"/>
                    </a:lnTo>
                    <a:lnTo>
                      <a:pt x="321" y="47"/>
                    </a:lnTo>
                    <a:lnTo>
                      <a:pt x="320" y="47"/>
                    </a:lnTo>
                    <a:lnTo>
                      <a:pt x="320" y="46"/>
                    </a:lnTo>
                    <a:lnTo>
                      <a:pt x="320" y="46"/>
                    </a:lnTo>
                    <a:lnTo>
                      <a:pt x="320" y="45"/>
                    </a:lnTo>
                    <a:lnTo>
                      <a:pt x="320" y="45"/>
                    </a:lnTo>
                    <a:lnTo>
                      <a:pt x="320" y="46"/>
                    </a:lnTo>
                    <a:lnTo>
                      <a:pt x="320" y="47"/>
                    </a:lnTo>
                    <a:lnTo>
                      <a:pt x="320" y="47"/>
                    </a:lnTo>
                    <a:lnTo>
                      <a:pt x="320" y="47"/>
                    </a:lnTo>
                    <a:lnTo>
                      <a:pt x="320" y="47"/>
                    </a:lnTo>
                    <a:lnTo>
                      <a:pt x="320" y="48"/>
                    </a:lnTo>
                    <a:lnTo>
                      <a:pt x="320" y="49"/>
                    </a:lnTo>
                    <a:lnTo>
                      <a:pt x="320" y="49"/>
                    </a:lnTo>
                    <a:lnTo>
                      <a:pt x="320" y="49"/>
                    </a:lnTo>
                    <a:lnTo>
                      <a:pt x="320" y="50"/>
                    </a:lnTo>
                    <a:lnTo>
                      <a:pt x="320" y="51"/>
                    </a:lnTo>
                    <a:lnTo>
                      <a:pt x="319" y="51"/>
                    </a:lnTo>
                    <a:lnTo>
                      <a:pt x="318" y="51"/>
                    </a:lnTo>
                    <a:lnTo>
                      <a:pt x="318" y="51"/>
                    </a:lnTo>
                    <a:lnTo>
                      <a:pt x="318" y="52"/>
                    </a:lnTo>
                    <a:lnTo>
                      <a:pt x="318" y="53"/>
                    </a:lnTo>
                    <a:lnTo>
                      <a:pt x="318" y="53"/>
                    </a:lnTo>
                    <a:lnTo>
                      <a:pt x="317" y="53"/>
                    </a:lnTo>
                    <a:lnTo>
                      <a:pt x="317" y="54"/>
                    </a:lnTo>
                    <a:lnTo>
                      <a:pt x="317" y="54"/>
                    </a:lnTo>
                    <a:lnTo>
                      <a:pt x="317" y="55"/>
                    </a:lnTo>
                    <a:lnTo>
                      <a:pt x="317" y="56"/>
                    </a:lnTo>
                    <a:lnTo>
                      <a:pt x="317" y="56"/>
                    </a:lnTo>
                    <a:lnTo>
                      <a:pt x="317" y="56"/>
                    </a:lnTo>
                    <a:lnTo>
                      <a:pt x="317" y="57"/>
                    </a:lnTo>
                    <a:lnTo>
                      <a:pt x="317" y="58"/>
                    </a:lnTo>
                    <a:lnTo>
                      <a:pt x="316" y="58"/>
                    </a:lnTo>
                    <a:lnTo>
                      <a:pt x="315" y="58"/>
                    </a:lnTo>
                    <a:lnTo>
                      <a:pt x="315" y="59"/>
                    </a:lnTo>
                    <a:lnTo>
                      <a:pt x="315" y="59"/>
                    </a:lnTo>
                    <a:lnTo>
                      <a:pt x="315" y="59"/>
                    </a:lnTo>
                    <a:lnTo>
                      <a:pt x="315" y="60"/>
                    </a:lnTo>
                    <a:lnTo>
                      <a:pt x="315" y="59"/>
                    </a:lnTo>
                    <a:lnTo>
                      <a:pt x="315" y="60"/>
                    </a:lnTo>
                    <a:lnTo>
                      <a:pt x="315" y="61"/>
                    </a:lnTo>
                    <a:lnTo>
                      <a:pt x="314" y="61"/>
                    </a:lnTo>
                    <a:lnTo>
                      <a:pt x="314" y="61"/>
                    </a:lnTo>
                    <a:lnTo>
                      <a:pt x="314" y="62"/>
                    </a:lnTo>
                    <a:lnTo>
                      <a:pt x="313" y="62"/>
                    </a:lnTo>
                    <a:lnTo>
                      <a:pt x="313" y="63"/>
                    </a:lnTo>
                    <a:lnTo>
                      <a:pt x="312" y="63"/>
                    </a:lnTo>
                    <a:lnTo>
                      <a:pt x="312" y="62"/>
                    </a:lnTo>
                    <a:lnTo>
                      <a:pt x="311" y="62"/>
                    </a:lnTo>
                    <a:lnTo>
                      <a:pt x="311" y="62"/>
                    </a:lnTo>
                    <a:lnTo>
                      <a:pt x="311" y="63"/>
                    </a:lnTo>
                    <a:lnTo>
                      <a:pt x="310" y="63"/>
                    </a:lnTo>
                    <a:lnTo>
                      <a:pt x="309" y="62"/>
                    </a:lnTo>
                    <a:lnTo>
                      <a:pt x="309" y="62"/>
                    </a:lnTo>
                    <a:lnTo>
                      <a:pt x="309" y="62"/>
                    </a:lnTo>
                    <a:lnTo>
                      <a:pt x="308" y="62"/>
                    </a:lnTo>
                    <a:lnTo>
                      <a:pt x="309" y="62"/>
                    </a:lnTo>
                    <a:lnTo>
                      <a:pt x="308" y="63"/>
                    </a:lnTo>
                    <a:lnTo>
                      <a:pt x="308" y="63"/>
                    </a:lnTo>
                    <a:lnTo>
                      <a:pt x="307" y="63"/>
                    </a:lnTo>
                    <a:lnTo>
                      <a:pt x="306" y="62"/>
                    </a:lnTo>
                    <a:lnTo>
                      <a:pt x="305" y="62"/>
                    </a:lnTo>
                    <a:lnTo>
                      <a:pt x="305" y="62"/>
                    </a:lnTo>
                    <a:lnTo>
                      <a:pt x="305" y="61"/>
                    </a:lnTo>
                    <a:lnTo>
                      <a:pt x="305" y="62"/>
                    </a:lnTo>
                    <a:lnTo>
                      <a:pt x="305" y="61"/>
                    </a:lnTo>
                    <a:lnTo>
                      <a:pt x="304" y="62"/>
                    </a:lnTo>
                    <a:lnTo>
                      <a:pt x="305" y="62"/>
                    </a:lnTo>
                    <a:lnTo>
                      <a:pt x="305" y="63"/>
                    </a:lnTo>
                    <a:lnTo>
                      <a:pt x="305" y="64"/>
                    </a:lnTo>
                    <a:lnTo>
                      <a:pt x="305" y="64"/>
                    </a:lnTo>
                    <a:lnTo>
                      <a:pt x="304" y="64"/>
                    </a:lnTo>
                    <a:lnTo>
                      <a:pt x="304" y="65"/>
                    </a:lnTo>
                    <a:lnTo>
                      <a:pt x="304" y="65"/>
                    </a:lnTo>
                    <a:lnTo>
                      <a:pt x="303" y="65"/>
                    </a:lnTo>
                    <a:lnTo>
                      <a:pt x="302" y="64"/>
                    </a:lnTo>
                    <a:lnTo>
                      <a:pt x="302" y="63"/>
                    </a:lnTo>
                    <a:lnTo>
                      <a:pt x="302" y="63"/>
                    </a:lnTo>
                    <a:lnTo>
                      <a:pt x="302" y="63"/>
                    </a:lnTo>
                    <a:lnTo>
                      <a:pt x="302" y="62"/>
                    </a:lnTo>
                    <a:lnTo>
                      <a:pt x="303" y="63"/>
                    </a:lnTo>
                    <a:lnTo>
                      <a:pt x="303" y="62"/>
                    </a:lnTo>
                    <a:lnTo>
                      <a:pt x="303" y="61"/>
                    </a:lnTo>
                    <a:lnTo>
                      <a:pt x="302" y="61"/>
                    </a:lnTo>
                    <a:lnTo>
                      <a:pt x="301" y="61"/>
                    </a:lnTo>
                    <a:lnTo>
                      <a:pt x="301" y="62"/>
                    </a:lnTo>
                    <a:lnTo>
                      <a:pt x="301" y="62"/>
                    </a:lnTo>
                    <a:lnTo>
                      <a:pt x="300" y="62"/>
                    </a:lnTo>
                    <a:lnTo>
                      <a:pt x="300" y="62"/>
                    </a:lnTo>
                    <a:lnTo>
                      <a:pt x="299" y="62"/>
                    </a:lnTo>
                    <a:lnTo>
                      <a:pt x="300" y="63"/>
                    </a:lnTo>
                    <a:lnTo>
                      <a:pt x="299" y="63"/>
                    </a:lnTo>
                    <a:lnTo>
                      <a:pt x="299" y="63"/>
                    </a:lnTo>
                    <a:lnTo>
                      <a:pt x="299" y="62"/>
                    </a:lnTo>
                    <a:lnTo>
                      <a:pt x="298" y="62"/>
                    </a:lnTo>
                    <a:lnTo>
                      <a:pt x="297" y="62"/>
                    </a:lnTo>
                    <a:lnTo>
                      <a:pt x="297" y="61"/>
                    </a:lnTo>
                    <a:lnTo>
                      <a:pt x="296" y="61"/>
                    </a:lnTo>
                    <a:lnTo>
                      <a:pt x="296" y="60"/>
                    </a:lnTo>
                    <a:lnTo>
                      <a:pt x="296" y="60"/>
                    </a:lnTo>
                    <a:lnTo>
                      <a:pt x="296" y="59"/>
                    </a:lnTo>
                    <a:lnTo>
                      <a:pt x="296" y="59"/>
                    </a:lnTo>
                    <a:lnTo>
                      <a:pt x="296" y="59"/>
                    </a:lnTo>
                    <a:lnTo>
                      <a:pt x="295" y="59"/>
                    </a:lnTo>
                    <a:lnTo>
                      <a:pt x="295" y="58"/>
                    </a:lnTo>
                    <a:lnTo>
                      <a:pt x="294" y="58"/>
                    </a:lnTo>
                    <a:lnTo>
                      <a:pt x="295" y="58"/>
                    </a:lnTo>
                    <a:lnTo>
                      <a:pt x="296" y="58"/>
                    </a:lnTo>
                    <a:lnTo>
                      <a:pt x="296" y="57"/>
                    </a:lnTo>
                    <a:lnTo>
                      <a:pt x="296" y="57"/>
                    </a:lnTo>
                    <a:lnTo>
                      <a:pt x="297" y="57"/>
                    </a:lnTo>
                    <a:lnTo>
                      <a:pt x="298" y="57"/>
                    </a:lnTo>
                    <a:lnTo>
                      <a:pt x="299" y="57"/>
                    </a:lnTo>
                    <a:lnTo>
                      <a:pt x="299" y="56"/>
                    </a:lnTo>
                    <a:lnTo>
                      <a:pt x="299" y="56"/>
                    </a:lnTo>
                    <a:lnTo>
                      <a:pt x="299" y="56"/>
                    </a:lnTo>
                    <a:lnTo>
                      <a:pt x="299" y="56"/>
                    </a:lnTo>
                    <a:lnTo>
                      <a:pt x="299" y="56"/>
                    </a:lnTo>
                    <a:lnTo>
                      <a:pt x="299" y="55"/>
                    </a:lnTo>
                    <a:lnTo>
                      <a:pt x="299" y="55"/>
                    </a:lnTo>
                    <a:lnTo>
                      <a:pt x="299" y="54"/>
                    </a:lnTo>
                    <a:lnTo>
                      <a:pt x="299" y="54"/>
                    </a:lnTo>
                    <a:lnTo>
                      <a:pt x="298" y="55"/>
                    </a:lnTo>
                    <a:lnTo>
                      <a:pt x="298" y="56"/>
                    </a:lnTo>
                    <a:lnTo>
                      <a:pt x="297" y="56"/>
                    </a:lnTo>
                    <a:lnTo>
                      <a:pt x="297" y="56"/>
                    </a:lnTo>
                    <a:lnTo>
                      <a:pt x="296" y="56"/>
                    </a:lnTo>
                    <a:lnTo>
                      <a:pt x="296" y="56"/>
                    </a:lnTo>
                    <a:lnTo>
                      <a:pt x="296" y="56"/>
                    </a:lnTo>
                    <a:lnTo>
                      <a:pt x="295" y="56"/>
                    </a:lnTo>
                    <a:lnTo>
                      <a:pt x="294" y="56"/>
                    </a:lnTo>
                    <a:lnTo>
                      <a:pt x="293" y="56"/>
                    </a:lnTo>
                    <a:lnTo>
                      <a:pt x="293" y="56"/>
                    </a:lnTo>
                    <a:lnTo>
                      <a:pt x="293" y="57"/>
                    </a:lnTo>
                    <a:lnTo>
                      <a:pt x="293" y="58"/>
                    </a:lnTo>
                    <a:lnTo>
                      <a:pt x="293" y="59"/>
                    </a:lnTo>
                    <a:lnTo>
                      <a:pt x="293" y="59"/>
                    </a:lnTo>
                    <a:lnTo>
                      <a:pt x="293" y="59"/>
                    </a:lnTo>
                    <a:lnTo>
                      <a:pt x="293" y="59"/>
                    </a:lnTo>
                    <a:lnTo>
                      <a:pt x="294" y="59"/>
                    </a:lnTo>
                    <a:lnTo>
                      <a:pt x="294" y="59"/>
                    </a:lnTo>
                    <a:lnTo>
                      <a:pt x="294" y="60"/>
                    </a:lnTo>
                    <a:lnTo>
                      <a:pt x="294" y="61"/>
                    </a:lnTo>
                    <a:lnTo>
                      <a:pt x="295" y="61"/>
                    </a:lnTo>
                    <a:lnTo>
                      <a:pt x="295" y="62"/>
                    </a:lnTo>
                    <a:lnTo>
                      <a:pt x="295" y="62"/>
                    </a:lnTo>
                    <a:lnTo>
                      <a:pt x="296" y="62"/>
                    </a:lnTo>
                    <a:lnTo>
                      <a:pt x="296" y="63"/>
                    </a:lnTo>
                    <a:lnTo>
                      <a:pt x="295" y="64"/>
                    </a:lnTo>
                    <a:lnTo>
                      <a:pt x="294" y="63"/>
                    </a:lnTo>
                    <a:lnTo>
                      <a:pt x="293" y="63"/>
                    </a:lnTo>
                    <a:lnTo>
                      <a:pt x="293" y="63"/>
                    </a:lnTo>
                    <a:lnTo>
                      <a:pt x="293" y="63"/>
                    </a:lnTo>
                    <a:lnTo>
                      <a:pt x="293" y="62"/>
                    </a:lnTo>
                    <a:lnTo>
                      <a:pt x="292" y="62"/>
                    </a:lnTo>
                    <a:lnTo>
                      <a:pt x="292" y="63"/>
                    </a:lnTo>
                    <a:lnTo>
                      <a:pt x="291" y="63"/>
                    </a:lnTo>
                    <a:lnTo>
                      <a:pt x="291" y="62"/>
                    </a:lnTo>
                    <a:lnTo>
                      <a:pt x="290" y="62"/>
                    </a:lnTo>
                    <a:lnTo>
                      <a:pt x="290" y="62"/>
                    </a:lnTo>
                    <a:lnTo>
                      <a:pt x="290" y="63"/>
                    </a:lnTo>
                    <a:lnTo>
                      <a:pt x="289" y="63"/>
                    </a:lnTo>
                    <a:lnTo>
                      <a:pt x="288" y="63"/>
                    </a:lnTo>
                    <a:lnTo>
                      <a:pt x="288" y="65"/>
                    </a:lnTo>
                    <a:lnTo>
                      <a:pt x="289" y="65"/>
                    </a:lnTo>
                    <a:lnTo>
                      <a:pt x="290" y="65"/>
                    </a:lnTo>
                    <a:lnTo>
                      <a:pt x="290" y="65"/>
                    </a:lnTo>
                    <a:lnTo>
                      <a:pt x="291" y="65"/>
                    </a:lnTo>
                    <a:lnTo>
                      <a:pt x="291" y="66"/>
                    </a:lnTo>
                    <a:lnTo>
                      <a:pt x="292" y="66"/>
                    </a:lnTo>
                    <a:lnTo>
                      <a:pt x="292" y="66"/>
                    </a:lnTo>
                    <a:lnTo>
                      <a:pt x="293" y="66"/>
                    </a:lnTo>
                    <a:lnTo>
                      <a:pt x="293" y="66"/>
                    </a:lnTo>
                    <a:lnTo>
                      <a:pt x="293" y="66"/>
                    </a:lnTo>
                    <a:lnTo>
                      <a:pt x="293" y="66"/>
                    </a:lnTo>
                    <a:lnTo>
                      <a:pt x="293" y="66"/>
                    </a:lnTo>
                    <a:lnTo>
                      <a:pt x="293" y="66"/>
                    </a:lnTo>
                    <a:lnTo>
                      <a:pt x="294" y="66"/>
                    </a:lnTo>
                    <a:lnTo>
                      <a:pt x="295" y="66"/>
                    </a:lnTo>
                    <a:lnTo>
                      <a:pt x="294" y="66"/>
                    </a:lnTo>
                    <a:lnTo>
                      <a:pt x="294" y="66"/>
                    </a:lnTo>
                    <a:lnTo>
                      <a:pt x="295" y="67"/>
                    </a:lnTo>
                    <a:lnTo>
                      <a:pt x="295" y="68"/>
                    </a:lnTo>
                    <a:lnTo>
                      <a:pt x="295" y="67"/>
                    </a:lnTo>
                    <a:lnTo>
                      <a:pt x="295" y="66"/>
                    </a:lnTo>
                    <a:lnTo>
                      <a:pt x="296" y="66"/>
                    </a:lnTo>
                    <a:lnTo>
                      <a:pt x="296" y="66"/>
                    </a:lnTo>
                    <a:lnTo>
                      <a:pt x="297" y="66"/>
                    </a:lnTo>
                    <a:lnTo>
                      <a:pt x="298" y="66"/>
                    </a:lnTo>
                    <a:lnTo>
                      <a:pt x="299" y="66"/>
                    </a:lnTo>
                    <a:lnTo>
                      <a:pt x="299" y="66"/>
                    </a:lnTo>
                    <a:lnTo>
                      <a:pt x="299" y="66"/>
                    </a:lnTo>
                    <a:lnTo>
                      <a:pt x="300" y="66"/>
                    </a:lnTo>
                    <a:lnTo>
                      <a:pt x="301" y="68"/>
                    </a:lnTo>
                    <a:lnTo>
                      <a:pt x="301" y="68"/>
                    </a:lnTo>
                    <a:lnTo>
                      <a:pt x="302" y="68"/>
                    </a:lnTo>
                    <a:lnTo>
                      <a:pt x="301" y="68"/>
                    </a:lnTo>
                    <a:lnTo>
                      <a:pt x="301" y="69"/>
                    </a:lnTo>
                    <a:lnTo>
                      <a:pt x="301" y="70"/>
                    </a:lnTo>
                    <a:lnTo>
                      <a:pt x="300" y="70"/>
                    </a:lnTo>
                    <a:lnTo>
                      <a:pt x="300" y="71"/>
                    </a:lnTo>
                    <a:lnTo>
                      <a:pt x="301" y="71"/>
                    </a:lnTo>
                    <a:lnTo>
                      <a:pt x="301" y="71"/>
                    </a:lnTo>
                    <a:lnTo>
                      <a:pt x="300" y="71"/>
                    </a:lnTo>
                    <a:lnTo>
                      <a:pt x="300" y="71"/>
                    </a:lnTo>
                    <a:lnTo>
                      <a:pt x="300" y="71"/>
                    </a:lnTo>
                    <a:lnTo>
                      <a:pt x="300" y="71"/>
                    </a:lnTo>
                    <a:lnTo>
                      <a:pt x="299" y="71"/>
                    </a:lnTo>
                    <a:lnTo>
                      <a:pt x="299" y="71"/>
                    </a:lnTo>
                    <a:lnTo>
                      <a:pt x="299" y="71"/>
                    </a:lnTo>
                    <a:lnTo>
                      <a:pt x="299" y="71"/>
                    </a:lnTo>
                    <a:lnTo>
                      <a:pt x="299" y="71"/>
                    </a:lnTo>
                    <a:lnTo>
                      <a:pt x="299" y="72"/>
                    </a:lnTo>
                    <a:lnTo>
                      <a:pt x="299" y="73"/>
                    </a:lnTo>
                    <a:lnTo>
                      <a:pt x="299" y="74"/>
                    </a:lnTo>
                    <a:lnTo>
                      <a:pt x="299" y="73"/>
                    </a:lnTo>
                    <a:lnTo>
                      <a:pt x="299" y="73"/>
                    </a:lnTo>
                    <a:lnTo>
                      <a:pt x="298" y="73"/>
                    </a:lnTo>
                    <a:lnTo>
                      <a:pt x="297" y="73"/>
                    </a:lnTo>
                    <a:lnTo>
                      <a:pt x="297" y="74"/>
                    </a:lnTo>
                    <a:lnTo>
                      <a:pt x="298" y="74"/>
                    </a:lnTo>
                    <a:lnTo>
                      <a:pt x="299" y="74"/>
                    </a:lnTo>
                    <a:lnTo>
                      <a:pt x="299" y="74"/>
                    </a:lnTo>
                    <a:lnTo>
                      <a:pt x="299" y="74"/>
                    </a:lnTo>
                    <a:lnTo>
                      <a:pt x="299" y="74"/>
                    </a:lnTo>
                    <a:lnTo>
                      <a:pt x="299" y="75"/>
                    </a:lnTo>
                    <a:lnTo>
                      <a:pt x="299" y="76"/>
                    </a:lnTo>
                    <a:lnTo>
                      <a:pt x="299" y="77"/>
                    </a:lnTo>
                    <a:lnTo>
                      <a:pt x="299" y="77"/>
                    </a:lnTo>
                    <a:lnTo>
                      <a:pt x="299" y="77"/>
                    </a:lnTo>
                    <a:lnTo>
                      <a:pt x="299" y="78"/>
                    </a:lnTo>
                    <a:lnTo>
                      <a:pt x="299" y="79"/>
                    </a:lnTo>
                    <a:lnTo>
                      <a:pt x="298" y="80"/>
                    </a:lnTo>
                    <a:lnTo>
                      <a:pt x="297" y="80"/>
                    </a:lnTo>
                    <a:lnTo>
                      <a:pt x="297" y="80"/>
                    </a:lnTo>
                    <a:lnTo>
                      <a:pt x="296" y="81"/>
                    </a:lnTo>
                    <a:lnTo>
                      <a:pt x="296" y="81"/>
                    </a:lnTo>
                    <a:lnTo>
                      <a:pt x="296" y="82"/>
                    </a:lnTo>
                    <a:lnTo>
                      <a:pt x="295" y="82"/>
                    </a:lnTo>
                    <a:lnTo>
                      <a:pt x="295" y="83"/>
                    </a:lnTo>
                    <a:lnTo>
                      <a:pt x="294" y="83"/>
                    </a:lnTo>
                    <a:lnTo>
                      <a:pt x="294" y="84"/>
                    </a:lnTo>
                    <a:lnTo>
                      <a:pt x="293" y="84"/>
                    </a:lnTo>
                    <a:lnTo>
                      <a:pt x="293" y="84"/>
                    </a:lnTo>
                    <a:lnTo>
                      <a:pt x="293" y="84"/>
                    </a:lnTo>
                    <a:lnTo>
                      <a:pt x="293" y="85"/>
                    </a:lnTo>
                    <a:lnTo>
                      <a:pt x="293" y="86"/>
                    </a:lnTo>
                    <a:lnTo>
                      <a:pt x="292" y="86"/>
                    </a:lnTo>
                    <a:lnTo>
                      <a:pt x="291" y="86"/>
                    </a:lnTo>
                    <a:lnTo>
                      <a:pt x="291" y="87"/>
                    </a:lnTo>
                    <a:lnTo>
                      <a:pt x="291" y="86"/>
                    </a:lnTo>
                    <a:lnTo>
                      <a:pt x="290" y="86"/>
                    </a:lnTo>
                    <a:lnTo>
                      <a:pt x="290" y="86"/>
                    </a:lnTo>
                    <a:lnTo>
                      <a:pt x="290" y="85"/>
                    </a:lnTo>
                    <a:lnTo>
                      <a:pt x="288" y="85"/>
                    </a:lnTo>
                    <a:lnTo>
                      <a:pt x="287" y="84"/>
                    </a:lnTo>
                    <a:lnTo>
                      <a:pt x="287" y="84"/>
                    </a:lnTo>
                    <a:lnTo>
                      <a:pt x="287" y="84"/>
                    </a:lnTo>
                    <a:lnTo>
                      <a:pt x="287" y="84"/>
                    </a:lnTo>
                    <a:lnTo>
                      <a:pt x="287" y="84"/>
                    </a:lnTo>
                    <a:lnTo>
                      <a:pt x="287" y="84"/>
                    </a:lnTo>
                    <a:lnTo>
                      <a:pt x="286" y="84"/>
                    </a:lnTo>
                    <a:lnTo>
                      <a:pt x="285" y="84"/>
                    </a:lnTo>
                    <a:lnTo>
                      <a:pt x="285" y="83"/>
                    </a:lnTo>
                    <a:lnTo>
                      <a:pt x="285" y="82"/>
                    </a:lnTo>
                    <a:lnTo>
                      <a:pt x="285" y="81"/>
                    </a:lnTo>
                    <a:lnTo>
                      <a:pt x="285" y="82"/>
                    </a:lnTo>
                    <a:lnTo>
                      <a:pt x="284" y="82"/>
                    </a:lnTo>
                    <a:lnTo>
                      <a:pt x="285" y="82"/>
                    </a:lnTo>
                    <a:lnTo>
                      <a:pt x="284" y="82"/>
                    </a:lnTo>
                    <a:lnTo>
                      <a:pt x="284" y="83"/>
                    </a:lnTo>
                    <a:lnTo>
                      <a:pt x="284" y="83"/>
                    </a:lnTo>
                    <a:lnTo>
                      <a:pt x="283" y="82"/>
                    </a:lnTo>
                    <a:lnTo>
                      <a:pt x="283" y="83"/>
                    </a:lnTo>
                    <a:lnTo>
                      <a:pt x="283" y="84"/>
                    </a:lnTo>
                    <a:lnTo>
                      <a:pt x="284" y="84"/>
                    </a:lnTo>
                    <a:lnTo>
                      <a:pt x="284" y="84"/>
                    </a:lnTo>
                    <a:lnTo>
                      <a:pt x="284" y="85"/>
                    </a:lnTo>
                    <a:lnTo>
                      <a:pt x="284" y="86"/>
                    </a:lnTo>
                    <a:lnTo>
                      <a:pt x="285" y="87"/>
                    </a:lnTo>
                    <a:lnTo>
                      <a:pt x="286" y="87"/>
                    </a:lnTo>
                    <a:lnTo>
                      <a:pt x="287" y="87"/>
                    </a:lnTo>
                    <a:lnTo>
                      <a:pt x="287" y="87"/>
                    </a:lnTo>
                    <a:lnTo>
                      <a:pt x="287" y="87"/>
                    </a:lnTo>
                    <a:lnTo>
                      <a:pt x="287" y="88"/>
                    </a:lnTo>
                    <a:lnTo>
                      <a:pt x="288" y="88"/>
                    </a:lnTo>
                    <a:lnTo>
                      <a:pt x="289" y="88"/>
                    </a:lnTo>
                    <a:lnTo>
                      <a:pt x="290" y="88"/>
                    </a:lnTo>
                    <a:lnTo>
                      <a:pt x="290" y="88"/>
                    </a:lnTo>
                    <a:lnTo>
                      <a:pt x="291" y="88"/>
                    </a:lnTo>
                    <a:lnTo>
                      <a:pt x="291" y="87"/>
                    </a:lnTo>
                    <a:lnTo>
                      <a:pt x="291" y="88"/>
                    </a:lnTo>
                    <a:lnTo>
                      <a:pt x="292" y="88"/>
                    </a:lnTo>
                    <a:lnTo>
                      <a:pt x="291" y="88"/>
                    </a:lnTo>
                    <a:lnTo>
                      <a:pt x="292" y="88"/>
                    </a:lnTo>
                    <a:lnTo>
                      <a:pt x="293" y="88"/>
                    </a:lnTo>
                    <a:lnTo>
                      <a:pt x="293" y="88"/>
                    </a:lnTo>
                    <a:lnTo>
                      <a:pt x="293" y="89"/>
                    </a:lnTo>
                    <a:lnTo>
                      <a:pt x="293" y="88"/>
                    </a:lnTo>
                    <a:lnTo>
                      <a:pt x="294" y="88"/>
                    </a:lnTo>
                    <a:lnTo>
                      <a:pt x="293" y="87"/>
                    </a:lnTo>
                    <a:lnTo>
                      <a:pt x="294" y="87"/>
                    </a:lnTo>
                    <a:lnTo>
                      <a:pt x="295" y="87"/>
                    </a:lnTo>
                    <a:lnTo>
                      <a:pt x="295" y="87"/>
                    </a:lnTo>
                    <a:lnTo>
                      <a:pt x="295" y="86"/>
                    </a:lnTo>
                    <a:lnTo>
                      <a:pt x="296" y="86"/>
                    </a:lnTo>
                    <a:lnTo>
                      <a:pt x="296" y="86"/>
                    </a:lnTo>
                    <a:lnTo>
                      <a:pt x="296" y="85"/>
                    </a:lnTo>
                    <a:lnTo>
                      <a:pt x="296" y="84"/>
                    </a:lnTo>
                    <a:lnTo>
                      <a:pt x="297" y="84"/>
                    </a:lnTo>
                    <a:lnTo>
                      <a:pt x="297" y="84"/>
                    </a:lnTo>
                    <a:lnTo>
                      <a:pt x="298" y="84"/>
                    </a:lnTo>
                    <a:lnTo>
                      <a:pt x="299" y="84"/>
                    </a:lnTo>
                    <a:lnTo>
                      <a:pt x="299" y="84"/>
                    </a:lnTo>
                    <a:lnTo>
                      <a:pt x="299" y="84"/>
                    </a:lnTo>
                    <a:lnTo>
                      <a:pt x="299" y="83"/>
                    </a:lnTo>
                    <a:lnTo>
                      <a:pt x="300" y="82"/>
                    </a:lnTo>
                    <a:lnTo>
                      <a:pt x="301" y="82"/>
                    </a:lnTo>
                    <a:lnTo>
                      <a:pt x="302" y="82"/>
                    </a:lnTo>
                    <a:lnTo>
                      <a:pt x="302" y="81"/>
                    </a:lnTo>
                    <a:lnTo>
                      <a:pt x="302" y="81"/>
                    </a:lnTo>
                    <a:lnTo>
                      <a:pt x="303" y="81"/>
                    </a:lnTo>
                    <a:lnTo>
                      <a:pt x="303" y="81"/>
                    </a:lnTo>
                    <a:lnTo>
                      <a:pt x="303" y="80"/>
                    </a:lnTo>
                    <a:lnTo>
                      <a:pt x="303" y="80"/>
                    </a:lnTo>
                    <a:lnTo>
                      <a:pt x="303" y="79"/>
                    </a:lnTo>
                    <a:lnTo>
                      <a:pt x="303" y="78"/>
                    </a:lnTo>
                    <a:lnTo>
                      <a:pt x="303" y="77"/>
                    </a:lnTo>
                    <a:lnTo>
                      <a:pt x="304" y="78"/>
                    </a:lnTo>
                    <a:lnTo>
                      <a:pt x="304" y="78"/>
                    </a:lnTo>
                    <a:lnTo>
                      <a:pt x="304" y="79"/>
                    </a:lnTo>
                    <a:lnTo>
                      <a:pt x="304" y="78"/>
                    </a:lnTo>
                    <a:lnTo>
                      <a:pt x="305" y="79"/>
                    </a:lnTo>
                    <a:lnTo>
                      <a:pt x="305" y="80"/>
                    </a:lnTo>
                    <a:lnTo>
                      <a:pt x="305" y="80"/>
                    </a:lnTo>
                    <a:lnTo>
                      <a:pt x="305" y="80"/>
                    </a:lnTo>
                    <a:lnTo>
                      <a:pt x="308" y="79"/>
                    </a:lnTo>
                    <a:lnTo>
                      <a:pt x="308" y="79"/>
                    </a:lnTo>
                    <a:lnTo>
                      <a:pt x="309" y="79"/>
                    </a:lnTo>
                    <a:lnTo>
                      <a:pt x="309" y="80"/>
                    </a:lnTo>
                    <a:lnTo>
                      <a:pt x="309" y="80"/>
                    </a:lnTo>
                    <a:lnTo>
                      <a:pt x="310" y="80"/>
                    </a:lnTo>
                    <a:lnTo>
                      <a:pt x="311" y="80"/>
                    </a:lnTo>
                    <a:lnTo>
                      <a:pt x="311" y="80"/>
                    </a:lnTo>
                    <a:lnTo>
                      <a:pt x="312" y="80"/>
                    </a:lnTo>
                    <a:lnTo>
                      <a:pt x="313" y="80"/>
                    </a:lnTo>
                    <a:lnTo>
                      <a:pt x="314" y="80"/>
                    </a:lnTo>
                    <a:lnTo>
                      <a:pt x="314" y="80"/>
                    </a:lnTo>
                    <a:lnTo>
                      <a:pt x="314" y="80"/>
                    </a:lnTo>
                    <a:lnTo>
                      <a:pt x="315" y="80"/>
                    </a:lnTo>
                    <a:lnTo>
                      <a:pt x="315" y="80"/>
                    </a:lnTo>
                    <a:lnTo>
                      <a:pt x="316" y="80"/>
                    </a:lnTo>
                    <a:lnTo>
                      <a:pt x="316" y="79"/>
                    </a:lnTo>
                    <a:lnTo>
                      <a:pt x="317" y="78"/>
                    </a:lnTo>
                    <a:lnTo>
                      <a:pt x="317" y="77"/>
                    </a:lnTo>
                    <a:lnTo>
                      <a:pt x="317" y="77"/>
                    </a:lnTo>
                    <a:lnTo>
                      <a:pt x="317" y="77"/>
                    </a:lnTo>
                    <a:lnTo>
                      <a:pt x="317" y="77"/>
                    </a:lnTo>
                    <a:lnTo>
                      <a:pt x="317" y="77"/>
                    </a:lnTo>
                    <a:lnTo>
                      <a:pt x="318" y="76"/>
                    </a:lnTo>
                    <a:lnTo>
                      <a:pt x="318" y="75"/>
                    </a:lnTo>
                    <a:lnTo>
                      <a:pt x="318" y="74"/>
                    </a:lnTo>
                    <a:lnTo>
                      <a:pt x="319" y="74"/>
                    </a:lnTo>
                    <a:lnTo>
                      <a:pt x="320" y="74"/>
                    </a:lnTo>
                    <a:lnTo>
                      <a:pt x="320" y="75"/>
                    </a:lnTo>
                    <a:lnTo>
                      <a:pt x="319" y="76"/>
                    </a:lnTo>
                    <a:lnTo>
                      <a:pt x="319" y="77"/>
                    </a:lnTo>
                    <a:lnTo>
                      <a:pt x="317" y="79"/>
                    </a:lnTo>
                    <a:lnTo>
                      <a:pt x="317" y="80"/>
                    </a:lnTo>
                    <a:lnTo>
                      <a:pt x="316" y="80"/>
                    </a:lnTo>
                    <a:lnTo>
                      <a:pt x="316" y="80"/>
                    </a:lnTo>
                    <a:lnTo>
                      <a:pt x="315" y="81"/>
                    </a:lnTo>
                    <a:lnTo>
                      <a:pt x="315" y="82"/>
                    </a:lnTo>
                    <a:lnTo>
                      <a:pt x="314" y="83"/>
                    </a:lnTo>
                    <a:lnTo>
                      <a:pt x="314" y="84"/>
                    </a:lnTo>
                    <a:lnTo>
                      <a:pt x="312" y="86"/>
                    </a:lnTo>
                    <a:lnTo>
                      <a:pt x="312" y="87"/>
                    </a:lnTo>
                    <a:lnTo>
                      <a:pt x="311" y="87"/>
                    </a:lnTo>
                    <a:lnTo>
                      <a:pt x="311" y="88"/>
                    </a:lnTo>
                    <a:lnTo>
                      <a:pt x="311" y="89"/>
                    </a:lnTo>
                    <a:lnTo>
                      <a:pt x="311" y="89"/>
                    </a:lnTo>
                    <a:lnTo>
                      <a:pt x="310" y="89"/>
                    </a:lnTo>
                    <a:lnTo>
                      <a:pt x="309" y="90"/>
                    </a:lnTo>
                    <a:lnTo>
                      <a:pt x="309" y="91"/>
                    </a:lnTo>
                    <a:lnTo>
                      <a:pt x="309" y="93"/>
                    </a:lnTo>
                    <a:lnTo>
                      <a:pt x="308" y="96"/>
                    </a:lnTo>
                    <a:lnTo>
                      <a:pt x="307" y="97"/>
                    </a:lnTo>
                    <a:lnTo>
                      <a:pt x="306" y="98"/>
                    </a:lnTo>
                    <a:lnTo>
                      <a:pt x="306" y="99"/>
                    </a:lnTo>
                    <a:lnTo>
                      <a:pt x="306" y="99"/>
                    </a:lnTo>
                    <a:lnTo>
                      <a:pt x="305" y="100"/>
                    </a:lnTo>
                    <a:lnTo>
                      <a:pt x="305" y="101"/>
                    </a:lnTo>
                    <a:lnTo>
                      <a:pt x="305" y="102"/>
                    </a:lnTo>
                    <a:lnTo>
                      <a:pt x="305" y="102"/>
                    </a:lnTo>
                    <a:lnTo>
                      <a:pt x="305" y="103"/>
                    </a:lnTo>
                    <a:lnTo>
                      <a:pt x="305" y="102"/>
                    </a:lnTo>
                    <a:lnTo>
                      <a:pt x="305" y="102"/>
                    </a:lnTo>
                    <a:lnTo>
                      <a:pt x="305" y="102"/>
                    </a:lnTo>
                    <a:lnTo>
                      <a:pt x="304" y="102"/>
                    </a:lnTo>
                    <a:lnTo>
                      <a:pt x="304" y="101"/>
                    </a:lnTo>
                    <a:lnTo>
                      <a:pt x="305" y="100"/>
                    </a:lnTo>
                    <a:lnTo>
                      <a:pt x="304" y="100"/>
                    </a:lnTo>
                    <a:lnTo>
                      <a:pt x="304" y="99"/>
                    </a:lnTo>
                    <a:lnTo>
                      <a:pt x="302" y="99"/>
                    </a:lnTo>
                    <a:lnTo>
                      <a:pt x="302" y="99"/>
                    </a:lnTo>
                    <a:lnTo>
                      <a:pt x="301" y="99"/>
                    </a:lnTo>
                    <a:lnTo>
                      <a:pt x="300" y="99"/>
                    </a:lnTo>
                    <a:lnTo>
                      <a:pt x="299" y="99"/>
                    </a:lnTo>
                    <a:lnTo>
                      <a:pt x="299" y="99"/>
                    </a:lnTo>
                    <a:lnTo>
                      <a:pt x="299" y="99"/>
                    </a:lnTo>
                    <a:lnTo>
                      <a:pt x="298" y="99"/>
                    </a:lnTo>
                    <a:lnTo>
                      <a:pt x="297" y="99"/>
                    </a:lnTo>
                    <a:lnTo>
                      <a:pt x="296" y="99"/>
                    </a:lnTo>
                    <a:lnTo>
                      <a:pt x="295" y="99"/>
                    </a:lnTo>
                    <a:lnTo>
                      <a:pt x="293" y="99"/>
                    </a:lnTo>
                    <a:lnTo>
                      <a:pt x="292" y="100"/>
                    </a:lnTo>
                    <a:lnTo>
                      <a:pt x="290" y="101"/>
                    </a:lnTo>
                    <a:lnTo>
                      <a:pt x="287" y="102"/>
                    </a:lnTo>
                    <a:lnTo>
                      <a:pt x="286" y="103"/>
                    </a:lnTo>
                    <a:lnTo>
                      <a:pt x="284" y="104"/>
                    </a:lnTo>
                    <a:lnTo>
                      <a:pt x="283" y="104"/>
                    </a:lnTo>
                    <a:lnTo>
                      <a:pt x="282" y="104"/>
                    </a:lnTo>
                    <a:lnTo>
                      <a:pt x="282" y="105"/>
                    </a:lnTo>
                    <a:lnTo>
                      <a:pt x="282" y="105"/>
                    </a:lnTo>
                    <a:lnTo>
                      <a:pt x="281" y="105"/>
                    </a:lnTo>
                    <a:lnTo>
                      <a:pt x="281" y="106"/>
                    </a:lnTo>
                    <a:lnTo>
                      <a:pt x="279" y="107"/>
                    </a:lnTo>
                    <a:lnTo>
                      <a:pt x="279" y="108"/>
                    </a:lnTo>
                    <a:lnTo>
                      <a:pt x="278" y="108"/>
                    </a:lnTo>
                    <a:lnTo>
                      <a:pt x="278" y="109"/>
                    </a:lnTo>
                    <a:lnTo>
                      <a:pt x="276" y="110"/>
                    </a:lnTo>
                    <a:lnTo>
                      <a:pt x="276" y="111"/>
                    </a:lnTo>
                    <a:lnTo>
                      <a:pt x="275" y="111"/>
                    </a:lnTo>
                    <a:lnTo>
                      <a:pt x="275" y="111"/>
                    </a:lnTo>
                    <a:lnTo>
                      <a:pt x="275" y="112"/>
                    </a:lnTo>
                    <a:lnTo>
                      <a:pt x="272" y="114"/>
                    </a:lnTo>
                    <a:lnTo>
                      <a:pt x="272" y="114"/>
                    </a:lnTo>
                    <a:lnTo>
                      <a:pt x="271" y="116"/>
                    </a:lnTo>
                    <a:lnTo>
                      <a:pt x="270" y="117"/>
                    </a:lnTo>
                    <a:lnTo>
                      <a:pt x="269" y="118"/>
                    </a:lnTo>
                    <a:lnTo>
                      <a:pt x="267" y="119"/>
                    </a:lnTo>
                    <a:lnTo>
                      <a:pt x="266" y="120"/>
                    </a:lnTo>
                    <a:lnTo>
                      <a:pt x="265" y="122"/>
                    </a:lnTo>
                    <a:lnTo>
                      <a:pt x="265" y="123"/>
                    </a:lnTo>
                    <a:lnTo>
                      <a:pt x="264" y="123"/>
                    </a:lnTo>
                    <a:lnTo>
                      <a:pt x="264" y="124"/>
                    </a:lnTo>
                    <a:lnTo>
                      <a:pt x="263" y="125"/>
                    </a:lnTo>
                    <a:lnTo>
                      <a:pt x="263" y="126"/>
                    </a:lnTo>
                    <a:lnTo>
                      <a:pt x="263" y="126"/>
                    </a:lnTo>
                    <a:lnTo>
                      <a:pt x="263" y="126"/>
                    </a:lnTo>
                    <a:lnTo>
                      <a:pt x="262" y="126"/>
                    </a:lnTo>
                    <a:lnTo>
                      <a:pt x="262" y="127"/>
                    </a:lnTo>
                    <a:lnTo>
                      <a:pt x="261" y="128"/>
                    </a:lnTo>
                    <a:lnTo>
                      <a:pt x="261" y="129"/>
                    </a:lnTo>
                    <a:lnTo>
                      <a:pt x="261" y="129"/>
                    </a:lnTo>
                    <a:lnTo>
                      <a:pt x="260" y="129"/>
                    </a:lnTo>
                    <a:lnTo>
                      <a:pt x="260" y="130"/>
                    </a:lnTo>
                    <a:lnTo>
                      <a:pt x="260" y="131"/>
                    </a:lnTo>
                    <a:lnTo>
                      <a:pt x="260" y="131"/>
                    </a:lnTo>
                    <a:lnTo>
                      <a:pt x="260" y="132"/>
                    </a:lnTo>
                    <a:lnTo>
                      <a:pt x="260" y="133"/>
                    </a:lnTo>
                    <a:lnTo>
                      <a:pt x="260" y="134"/>
                    </a:lnTo>
                    <a:lnTo>
                      <a:pt x="259" y="135"/>
                    </a:lnTo>
                    <a:lnTo>
                      <a:pt x="260" y="135"/>
                    </a:lnTo>
                    <a:lnTo>
                      <a:pt x="259" y="138"/>
                    </a:lnTo>
                    <a:lnTo>
                      <a:pt x="259" y="138"/>
                    </a:lnTo>
                    <a:lnTo>
                      <a:pt x="258" y="138"/>
                    </a:lnTo>
                    <a:lnTo>
                      <a:pt x="258" y="139"/>
                    </a:lnTo>
                    <a:lnTo>
                      <a:pt x="258" y="141"/>
                    </a:lnTo>
                    <a:lnTo>
                      <a:pt x="258" y="142"/>
                    </a:lnTo>
                    <a:lnTo>
                      <a:pt x="258" y="144"/>
                    </a:lnTo>
                    <a:lnTo>
                      <a:pt x="257" y="144"/>
                    </a:lnTo>
                    <a:lnTo>
                      <a:pt x="257" y="144"/>
                    </a:lnTo>
                    <a:lnTo>
                      <a:pt x="257" y="145"/>
                    </a:lnTo>
                    <a:lnTo>
                      <a:pt x="257" y="146"/>
                    </a:lnTo>
                    <a:lnTo>
                      <a:pt x="257" y="147"/>
                    </a:lnTo>
                    <a:lnTo>
                      <a:pt x="257" y="147"/>
                    </a:lnTo>
                    <a:lnTo>
                      <a:pt x="257" y="149"/>
                    </a:lnTo>
                    <a:lnTo>
                      <a:pt x="257" y="150"/>
                    </a:lnTo>
                    <a:lnTo>
                      <a:pt x="257" y="150"/>
                    </a:lnTo>
                    <a:lnTo>
                      <a:pt x="257" y="150"/>
                    </a:lnTo>
                    <a:lnTo>
                      <a:pt x="255" y="150"/>
                    </a:lnTo>
                    <a:lnTo>
                      <a:pt x="254" y="150"/>
                    </a:lnTo>
                    <a:lnTo>
                      <a:pt x="254" y="150"/>
                    </a:lnTo>
                    <a:lnTo>
                      <a:pt x="255" y="150"/>
                    </a:lnTo>
                    <a:lnTo>
                      <a:pt x="254" y="149"/>
                    </a:lnTo>
                    <a:lnTo>
                      <a:pt x="254" y="149"/>
                    </a:lnTo>
                    <a:lnTo>
                      <a:pt x="251" y="149"/>
                    </a:lnTo>
                    <a:lnTo>
                      <a:pt x="249" y="149"/>
                    </a:lnTo>
                    <a:lnTo>
                      <a:pt x="248" y="149"/>
                    </a:lnTo>
                    <a:lnTo>
                      <a:pt x="247" y="149"/>
                    </a:lnTo>
                    <a:lnTo>
                      <a:pt x="246" y="150"/>
                    </a:lnTo>
                    <a:lnTo>
                      <a:pt x="245" y="150"/>
                    </a:lnTo>
                    <a:lnTo>
                      <a:pt x="244" y="150"/>
                    </a:lnTo>
                    <a:lnTo>
                      <a:pt x="241" y="150"/>
                    </a:lnTo>
                    <a:lnTo>
                      <a:pt x="241" y="150"/>
                    </a:lnTo>
                    <a:lnTo>
                      <a:pt x="240" y="150"/>
                    </a:lnTo>
                    <a:lnTo>
                      <a:pt x="240" y="151"/>
                    </a:lnTo>
                    <a:lnTo>
                      <a:pt x="239" y="151"/>
                    </a:lnTo>
                    <a:lnTo>
                      <a:pt x="238" y="151"/>
                    </a:lnTo>
                    <a:lnTo>
                      <a:pt x="237" y="153"/>
                    </a:lnTo>
                    <a:lnTo>
                      <a:pt x="235" y="153"/>
                    </a:lnTo>
                    <a:lnTo>
                      <a:pt x="235" y="154"/>
                    </a:lnTo>
                    <a:lnTo>
                      <a:pt x="234" y="155"/>
                    </a:lnTo>
                    <a:lnTo>
                      <a:pt x="231" y="152"/>
                    </a:lnTo>
                    <a:lnTo>
                      <a:pt x="230" y="151"/>
                    </a:lnTo>
                    <a:lnTo>
                      <a:pt x="229" y="150"/>
                    </a:lnTo>
                    <a:lnTo>
                      <a:pt x="226" y="149"/>
                    </a:lnTo>
                    <a:lnTo>
                      <a:pt x="226" y="149"/>
                    </a:lnTo>
                    <a:lnTo>
                      <a:pt x="219" y="143"/>
                    </a:lnTo>
                    <a:lnTo>
                      <a:pt x="213" y="139"/>
                    </a:lnTo>
                    <a:lnTo>
                      <a:pt x="212" y="138"/>
                    </a:lnTo>
                    <a:lnTo>
                      <a:pt x="211" y="138"/>
                    </a:lnTo>
                    <a:lnTo>
                      <a:pt x="210" y="136"/>
                    </a:lnTo>
                    <a:lnTo>
                      <a:pt x="208" y="135"/>
                    </a:lnTo>
                    <a:lnTo>
                      <a:pt x="207" y="134"/>
                    </a:lnTo>
                    <a:lnTo>
                      <a:pt x="206" y="134"/>
                    </a:lnTo>
                    <a:lnTo>
                      <a:pt x="205" y="134"/>
                    </a:lnTo>
                    <a:lnTo>
                      <a:pt x="205" y="133"/>
                    </a:lnTo>
                    <a:lnTo>
                      <a:pt x="204" y="132"/>
                    </a:lnTo>
                    <a:lnTo>
                      <a:pt x="204" y="132"/>
                    </a:lnTo>
                    <a:lnTo>
                      <a:pt x="204" y="132"/>
                    </a:lnTo>
                    <a:lnTo>
                      <a:pt x="202" y="131"/>
                    </a:lnTo>
                    <a:lnTo>
                      <a:pt x="201" y="130"/>
                    </a:lnTo>
                    <a:lnTo>
                      <a:pt x="200" y="129"/>
                    </a:lnTo>
                    <a:lnTo>
                      <a:pt x="199" y="129"/>
                    </a:lnTo>
                    <a:lnTo>
                      <a:pt x="199" y="128"/>
                    </a:lnTo>
                    <a:lnTo>
                      <a:pt x="198" y="127"/>
                    </a:lnTo>
                    <a:lnTo>
                      <a:pt x="197" y="126"/>
                    </a:lnTo>
                    <a:lnTo>
                      <a:pt x="196" y="126"/>
                    </a:lnTo>
                    <a:lnTo>
                      <a:pt x="196" y="126"/>
                    </a:lnTo>
                    <a:lnTo>
                      <a:pt x="196" y="126"/>
                    </a:lnTo>
                    <a:lnTo>
                      <a:pt x="196" y="126"/>
                    </a:lnTo>
                    <a:lnTo>
                      <a:pt x="195" y="126"/>
                    </a:lnTo>
                    <a:lnTo>
                      <a:pt x="192" y="123"/>
                    </a:lnTo>
                    <a:lnTo>
                      <a:pt x="192" y="123"/>
                    </a:lnTo>
                    <a:lnTo>
                      <a:pt x="191" y="123"/>
                    </a:lnTo>
                    <a:lnTo>
                      <a:pt x="190" y="122"/>
                    </a:lnTo>
                    <a:lnTo>
                      <a:pt x="190" y="121"/>
                    </a:lnTo>
                    <a:lnTo>
                      <a:pt x="187" y="120"/>
                    </a:lnTo>
                    <a:lnTo>
                      <a:pt x="185" y="118"/>
                    </a:lnTo>
                    <a:lnTo>
                      <a:pt x="182" y="116"/>
                    </a:lnTo>
                    <a:lnTo>
                      <a:pt x="181" y="116"/>
                    </a:lnTo>
                    <a:lnTo>
                      <a:pt x="181" y="116"/>
                    </a:lnTo>
                    <a:lnTo>
                      <a:pt x="180" y="116"/>
                    </a:lnTo>
                    <a:lnTo>
                      <a:pt x="179" y="116"/>
                    </a:lnTo>
                    <a:lnTo>
                      <a:pt x="178" y="117"/>
                    </a:lnTo>
                    <a:lnTo>
                      <a:pt x="178" y="117"/>
                    </a:lnTo>
                    <a:lnTo>
                      <a:pt x="174" y="117"/>
                    </a:lnTo>
                    <a:lnTo>
                      <a:pt x="172" y="117"/>
                    </a:lnTo>
                    <a:lnTo>
                      <a:pt x="172" y="117"/>
                    </a:lnTo>
                    <a:lnTo>
                      <a:pt x="170" y="118"/>
                    </a:lnTo>
                    <a:lnTo>
                      <a:pt x="169" y="118"/>
                    </a:lnTo>
                    <a:lnTo>
                      <a:pt x="167" y="118"/>
                    </a:lnTo>
                    <a:lnTo>
                      <a:pt x="166" y="118"/>
                    </a:lnTo>
                    <a:lnTo>
                      <a:pt x="166" y="119"/>
                    </a:lnTo>
                    <a:lnTo>
                      <a:pt x="166" y="119"/>
                    </a:lnTo>
                    <a:lnTo>
                      <a:pt x="165" y="119"/>
                    </a:lnTo>
                    <a:lnTo>
                      <a:pt x="164" y="119"/>
                    </a:lnTo>
                    <a:lnTo>
                      <a:pt x="163" y="119"/>
                    </a:lnTo>
                    <a:lnTo>
                      <a:pt x="161" y="119"/>
                    </a:lnTo>
                    <a:lnTo>
                      <a:pt x="161" y="119"/>
                    </a:lnTo>
                    <a:lnTo>
                      <a:pt x="160" y="119"/>
                    </a:lnTo>
                    <a:lnTo>
                      <a:pt x="160" y="119"/>
                    </a:lnTo>
                    <a:lnTo>
                      <a:pt x="160" y="119"/>
                    </a:lnTo>
                    <a:lnTo>
                      <a:pt x="157" y="119"/>
                    </a:lnTo>
                    <a:lnTo>
                      <a:pt x="157" y="120"/>
                    </a:lnTo>
                    <a:lnTo>
                      <a:pt x="155" y="120"/>
                    </a:lnTo>
                    <a:lnTo>
                      <a:pt x="152" y="120"/>
                    </a:lnTo>
                    <a:lnTo>
                      <a:pt x="151" y="120"/>
                    </a:lnTo>
                    <a:lnTo>
                      <a:pt x="150" y="120"/>
                    </a:lnTo>
                    <a:lnTo>
                      <a:pt x="149" y="120"/>
                    </a:lnTo>
                    <a:lnTo>
                      <a:pt x="148" y="121"/>
                    </a:lnTo>
                    <a:lnTo>
                      <a:pt x="145" y="121"/>
                    </a:lnTo>
                    <a:lnTo>
                      <a:pt x="144" y="121"/>
                    </a:lnTo>
                    <a:lnTo>
                      <a:pt x="143" y="122"/>
                    </a:lnTo>
                    <a:lnTo>
                      <a:pt x="142" y="122"/>
                    </a:lnTo>
                    <a:lnTo>
                      <a:pt x="140" y="122"/>
                    </a:lnTo>
                    <a:lnTo>
                      <a:pt x="139" y="122"/>
                    </a:lnTo>
                    <a:lnTo>
                      <a:pt x="139" y="122"/>
                    </a:lnTo>
                    <a:lnTo>
                      <a:pt x="139" y="123"/>
                    </a:lnTo>
                    <a:lnTo>
                      <a:pt x="138" y="123"/>
                    </a:lnTo>
                    <a:lnTo>
                      <a:pt x="138" y="120"/>
                    </a:lnTo>
                    <a:lnTo>
                      <a:pt x="138" y="119"/>
                    </a:lnTo>
                    <a:lnTo>
                      <a:pt x="138" y="119"/>
                    </a:lnTo>
                    <a:lnTo>
                      <a:pt x="138" y="117"/>
                    </a:lnTo>
                    <a:lnTo>
                      <a:pt x="138" y="117"/>
                    </a:lnTo>
                    <a:lnTo>
                      <a:pt x="138" y="116"/>
                    </a:lnTo>
                    <a:lnTo>
                      <a:pt x="137" y="115"/>
                    </a:lnTo>
                    <a:lnTo>
                      <a:pt x="136" y="115"/>
                    </a:lnTo>
                    <a:lnTo>
                      <a:pt x="136" y="114"/>
                    </a:lnTo>
                    <a:lnTo>
                      <a:pt x="136" y="114"/>
                    </a:lnTo>
                    <a:lnTo>
                      <a:pt x="135" y="114"/>
                    </a:lnTo>
                    <a:lnTo>
                      <a:pt x="133" y="111"/>
                    </a:lnTo>
                    <a:lnTo>
                      <a:pt x="133" y="111"/>
                    </a:lnTo>
                    <a:lnTo>
                      <a:pt x="133" y="111"/>
                    </a:lnTo>
                    <a:lnTo>
                      <a:pt x="131" y="109"/>
                    </a:lnTo>
                    <a:lnTo>
                      <a:pt x="130" y="110"/>
                    </a:lnTo>
                    <a:lnTo>
                      <a:pt x="130" y="110"/>
                    </a:lnTo>
                    <a:lnTo>
                      <a:pt x="128" y="111"/>
                    </a:lnTo>
                    <a:lnTo>
                      <a:pt x="127" y="113"/>
                    </a:lnTo>
                    <a:lnTo>
                      <a:pt x="127" y="112"/>
                    </a:lnTo>
                    <a:lnTo>
                      <a:pt x="127" y="112"/>
                    </a:lnTo>
                    <a:lnTo>
                      <a:pt x="127" y="111"/>
                    </a:lnTo>
                    <a:lnTo>
                      <a:pt x="127" y="111"/>
                    </a:lnTo>
                    <a:lnTo>
                      <a:pt x="127" y="111"/>
                    </a:lnTo>
                    <a:lnTo>
                      <a:pt x="127" y="111"/>
                    </a:lnTo>
                    <a:lnTo>
                      <a:pt x="127" y="110"/>
                    </a:lnTo>
                    <a:lnTo>
                      <a:pt x="127" y="109"/>
                    </a:lnTo>
                    <a:lnTo>
                      <a:pt x="127" y="109"/>
                    </a:lnTo>
                    <a:lnTo>
                      <a:pt x="126" y="109"/>
                    </a:lnTo>
                    <a:lnTo>
                      <a:pt x="126" y="108"/>
                    </a:lnTo>
                    <a:lnTo>
                      <a:pt x="127" y="108"/>
                    </a:lnTo>
                    <a:lnTo>
                      <a:pt x="127" y="108"/>
                    </a:lnTo>
                    <a:lnTo>
                      <a:pt x="126" y="108"/>
                    </a:lnTo>
                    <a:lnTo>
                      <a:pt x="125" y="108"/>
                    </a:lnTo>
                    <a:lnTo>
                      <a:pt x="124" y="108"/>
                    </a:lnTo>
                    <a:lnTo>
                      <a:pt x="124" y="108"/>
                    </a:lnTo>
                    <a:lnTo>
                      <a:pt x="123" y="108"/>
                    </a:lnTo>
                    <a:lnTo>
                      <a:pt x="123" y="108"/>
                    </a:lnTo>
                    <a:lnTo>
                      <a:pt x="121" y="108"/>
                    </a:lnTo>
                    <a:lnTo>
                      <a:pt x="120" y="108"/>
                    </a:lnTo>
                    <a:lnTo>
                      <a:pt x="118" y="108"/>
                    </a:lnTo>
                    <a:lnTo>
                      <a:pt x="118" y="108"/>
                    </a:lnTo>
                    <a:lnTo>
                      <a:pt x="117" y="108"/>
                    </a:lnTo>
                    <a:lnTo>
                      <a:pt x="116" y="109"/>
                    </a:lnTo>
                    <a:lnTo>
                      <a:pt x="115" y="109"/>
                    </a:lnTo>
                    <a:lnTo>
                      <a:pt x="115" y="109"/>
                    </a:lnTo>
                    <a:lnTo>
                      <a:pt x="115" y="109"/>
                    </a:lnTo>
                    <a:lnTo>
                      <a:pt x="114" y="109"/>
                    </a:lnTo>
                    <a:lnTo>
                      <a:pt x="113" y="109"/>
                    </a:lnTo>
                    <a:lnTo>
                      <a:pt x="112" y="109"/>
                    </a:lnTo>
                    <a:lnTo>
                      <a:pt x="111" y="109"/>
                    </a:lnTo>
                    <a:lnTo>
                      <a:pt x="110" y="109"/>
                    </a:lnTo>
                    <a:lnTo>
                      <a:pt x="110" y="110"/>
                    </a:lnTo>
                    <a:lnTo>
                      <a:pt x="110" y="110"/>
                    </a:lnTo>
                    <a:lnTo>
                      <a:pt x="109" y="110"/>
                    </a:lnTo>
                    <a:lnTo>
                      <a:pt x="109" y="110"/>
                    </a:lnTo>
                    <a:lnTo>
                      <a:pt x="108" y="110"/>
                    </a:lnTo>
                    <a:lnTo>
                      <a:pt x="107" y="110"/>
                    </a:lnTo>
                    <a:lnTo>
                      <a:pt x="106" y="110"/>
                    </a:lnTo>
                    <a:lnTo>
                      <a:pt x="106" y="110"/>
                    </a:lnTo>
                    <a:lnTo>
                      <a:pt x="105" y="110"/>
                    </a:lnTo>
                    <a:lnTo>
                      <a:pt x="105" y="110"/>
                    </a:lnTo>
                    <a:lnTo>
                      <a:pt x="103" y="111"/>
                    </a:lnTo>
                    <a:lnTo>
                      <a:pt x="102" y="111"/>
                    </a:lnTo>
                    <a:lnTo>
                      <a:pt x="100" y="111"/>
                    </a:lnTo>
                    <a:lnTo>
                      <a:pt x="100" y="111"/>
                    </a:lnTo>
                    <a:lnTo>
                      <a:pt x="99" y="111"/>
                    </a:lnTo>
                    <a:lnTo>
                      <a:pt x="99" y="111"/>
                    </a:lnTo>
                    <a:lnTo>
                      <a:pt x="98" y="111"/>
                    </a:lnTo>
                    <a:lnTo>
                      <a:pt x="98" y="111"/>
                    </a:lnTo>
                    <a:lnTo>
                      <a:pt x="97" y="111"/>
                    </a:lnTo>
                    <a:lnTo>
                      <a:pt x="95" y="111"/>
                    </a:lnTo>
                    <a:lnTo>
                      <a:pt x="94" y="111"/>
                    </a:lnTo>
                    <a:lnTo>
                      <a:pt x="94" y="111"/>
                    </a:lnTo>
                    <a:lnTo>
                      <a:pt x="94" y="111"/>
                    </a:lnTo>
                    <a:lnTo>
                      <a:pt x="93" y="111"/>
                    </a:lnTo>
                    <a:lnTo>
                      <a:pt x="92" y="111"/>
                    </a:lnTo>
                    <a:lnTo>
                      <a:pt x="91" y="111"/>
                    </a:lnTo>
                    <a:lnTo>
                      <a:pt x="90" y="111"/>
                    </a:lnTo>
                    <a:lnTo>
                      <a:pt x="89" y="111"/>
                    </a:lnTo>
                    <a:lnTo>
                      <a:pt x="88" y="111"/>
                    </a:lnTo>
                    <a:lnTo>
                      <a:pt x="88" y="111"/>
                    </a:lnTo>
                    <a:lnTo>
                      <a:pt x="88" y="111"/>
                    </a:lnTo>
                    <a:lnTo>
                      <a:pt x="87" y="111"/>
                    </a:lnTo>
                    <a:lnTo>
                      <a:pt x="86" y="111"/>
                    </a:lnTo>
                    <a:lnTo>
                      <a:pt x="85" y="112"/>
                    </a:lnTo>
                    <a:lnTo>
                      <a:pt x="85" y="112"/>
                    </a:lnTo>
                    <a:lnTo>
                      <a:pt x="84" y="112"/>
                    </a:lnTo>
                    <a:lnTo>
                      <a:pt x="83" y="112"/>
                    </a:lnTo>
                    <a:lnTo>
                      <a:pt x="82" y="112"/>
                    </a:lnTo>
                    <a:lnTo>
                      <a:pt x="82" y="112"/>
                    </a:lnTo>
                    <a:lnTo>
                      <a:pt x="82" y="112"/>
                    </a:lnTo>
                    <a:lnTo>
                      <a:pt x="81" y="112"/>
                    </a:lnTo>
                    <a:lnTo>
                      <a:pt x="78" y="113"/>
                    </a:lnTo>
                    <a:lnTo>
                      <a:pt x="77" y="113"/>
                    </a:lnTo>
                    <a:lnTo>
                      <a:pt x="77" y="113"/>
                    </a:lnTo>
                    <a:lnTo>
                      <a:pt x="76" y="114"/>
                    </a:lnTo>
                    <a:lnTo>
                      <a:pt x="76" y="114"/>
                    </a:lnTo>
                    <a:lnTo>
                      <a:pt x="75" y="114"/>
                    </a:lnTo>
                    <a:lnTo>
                      <a:pt x="75" y="114"/>
                    </a:lnTo>
                    <a:lnTo>
                      <a:pt x="74" y="114"/>
                    </a:lnTo>
                    <a:lnTo>
                      <a:pt x="74" y="113"/>
                    </a:lnTo>
                    <a:lnTo>
                      <a:pt x="73" y="113"/>
                    </a:lnTo>
                    <a:lnTo>
                      <a:pt x="73" y="112"/>
                    </a:lnTo>
                    <a:lnTo>
                      <a:pt x="73" y="113"/>
                    </a:lnTo>
                    <a:lnTo>
                      <a:pt x="73" y="113"/>
                    </a:lnTo>
                    <a:lnTo>
                      <a:pt x="73" y="114"/>
                    </a:lnTo>
                    <a:lnTo>
                      <a:pt x="72" y="114"/>
                    </a:lnTo>
                    <a:lnTo>
                      <a:pt x="72" y="114"/>
                    </a:lnTo>
                    <a:lnTo>
                      <a:pt x="73" y="114"/>
                    </a:lnTo>
                    <a:lnTo>
                      <a:pt x="72" y="114"/>
                    </a:lnTo>
                    <a:lnTo>
                      <a:pt x="72" y="115"/>
                    </a:lnTo>
                    <a:lnTo>
                      <a:pt x="71" y="115"/>
                    </a:lnTo>
                    <a:lnTo>
                      <a:pt x="71" y="116"/>
                    </a:lnTo>
                    <a:lnTo>
                      <a:pt x="71" y="115"/>
                    </a:lnTo>
                    <a:lnTo>
                      <a:pt x="71" y="115"/>
                    </a:lnTo>
                    <a:lnTo>
                      <a:pt x="70" y="115"/>
                    </a:lnTo>
                    <a:lnTo>
                      <a:pt x="70" y="116"/>
                    </a:lnTo>
                    <a:lnTo>
                      <a:pt x="70" y="116"/>
                    </a:lnTo>
                    <a:lnTo>
                      <a:pt x="69" y="116"/>
                    </a:lnTo>
                    <a:lnTo>
                      <a:pt x="69" y="117"/>
                    </a:lnTo>
                    <a:lnTo>
                      <a:pt x="68" y="117"/>
                    </a:lnTo>
                    <a:lnTo>
                      <a:pt x="68" y="116"/>
                    </a:lnTo>
                    <a:lnTo>
                      <a:pt x="67" y="116"/>
                    </a:lnTo>
                    <a:lnTo>
                      <a:pt x="67" y="117"/>
                    </a:lnTo>
                    <a:lnTo>
                      <a:pt x="67" y="117"/>
                    </a:lnTo>
                    <a:lnTo>
                      <a:pt x="67" y="117"/>
                    </a:lnTo>
                    <a:lnTo>
                      <a:pt x="66" y="117"/>
                    </a:lnTo>
                    <a:lnTo>
                      <a:pt x="66" y="118"/>
                    </a:lnTo>
                    <a:lnTo>
                      <a:pt x="66" y="118"/>
                    </a:lnTo>
                    <a:lnTo>
                      <a:pt x="65" y="118"/>
                    </a:lnTo>
                    <a:lnTo>
                      <a:pt x="65" y="119"/>
                    </a:lnTo>
                    <a:lnTo>
                      <a:pt x="64" y="119"/>
                    </a:lnTo>
                    <a:lnTo>
                      <a:pt x="64" y="118"/>
                    </a:lnTo>
                    <a:lnTo>
                      <a:pt x="64" y="119"/>
                    </a:lnTo>
                    <a:lnTo>
                      <a:pt x="64" y="119"/>
                    </a:lnTo>
                    <a:lnTo>
                      <a:pt x="64" y="119"/>
                    </a:lnTo>
                    <a:lnTo>
                      <a:pt x="63" y="119"/>
                    </a:lnTo>
                    <a:lnTo>
                      <a:pt x="64" y="119"/>
                    </a:lnTo>
                    <a:lnTo>
                      <a:pt x="63" y="119"/>
                    </a:lnTo>
                    <a:lnTo>
                      <a:pt x="63" y="119"/>
                    </a:lnTo>
                    <a:lnTo>
                      <a:pt x="62" y="119"/>
                    </a:lnTo>
                    <a:lnTo>
                      <a:pt x="63" y="119"/>
                    </a:lnTo>
                    <a:lnTo>
                      <a:pt x="63" y="120"/>
                    </a:lnTo>
                    <a:lnTo>
                      <a:pt x="62" y="120"/>
                    </a:lnTo>
                    <a:lnTo>
                      <a:pt x="62" y="120"/>
                    </a:lnTo>
                    <a:lnTo>
                      <a:pt x="62" y="120"/>
                    </a:lnTo>
                    <a:lnTo>
                      <a:pt x="61" y="120"/>
                    </a:lnTo>
                    <a:lnTo>
                      <a:pt x="61" y="121"/>
                    </a:lnTo>
                    <a:lnTo>
                      <a:pt x="61" y="121"/>
                    </a:lnTo>
                    <a:lnTo>
                      <a:pt x="61" y="122"/>
                    </a:lnTo>
                    <a:lnTo>
                      <a:pt x="60" y="122"/>
                    </a:lnTo>
                    <a:lnTo>
                      <a:pt x="60" y="121"/>
                    </a:lnTo>
                    <a:lnTo>
                      <a:pt x="59" y="121"/>
                    </a:lnTo>
                    <a:lnTo>
                      <a:pt x="58" y="122"/>
                    </a:lnTo>
                    <a:lnTo>
                      <a:pt x="55" y="123"/>
                    </a:lnTo>
                    <a:lnTo>
                      <a:pt x="51" y="126"/>
                    </a:lnTo>
                    <a:lnTo>
                      <a:pt x="50" y="126"/>
                    </a:lnTo>
                    <a:lnTo>
                      <a:pt x="49" y="126"/>
                    </a:lnTo>
                    <a:lnTo>
                      <a:pt x="49" y="126"/>
                    </a:lnTo>
                    <a:lnTo>
                      <a:pt x="49" y="126"/>
                    </a:lnTo>
                    <a:lnTo>
                      <a:pt x="48" y="126"/>
                    </a:lnTo>
                    <a:lnTo>
                      <a:pt x="47" y="127"/>
                    </a:lnTo>
                    <a:lnTo>
                      <a:pt x="44" y="128"/>
                    </a:lnTo>
                    <a:lnTo>
                      <a:pt x="39" y="129"/>
                    </a:lnTo>
                    <a:lnTo>
                      <a:pt x="33" y="129"/>
                    </a:lnTo>
                    <a:lnTo>
                      <a:pt x="32" y="129"/>
                    </a:lnTo>
                    <a:lnTo>
                      <a:pt x="30" y="130"/>
                    </a:lnTo>
                    <a:lnTo>
                      <a:pt x="28" y="130"/>
                    </a:lnTo>
                    <a:lnTo>
                      <a:pt x="28" y="130"/>
                    </a:lnTo>
                    <a:lnTo>
                      <a:pt x="27" y="130"/>
                    </a:lnTo>
                    <a:lnTo>
                      <a:pt x="27" y="131"/>
                    </a:lnTo>
                    <a:lnTo>
                      <a:pt x="22" y="132"/>
                    </a:lnTo>
                    <a:lnTo>
                      <a:pt x="21" y="132"/>
                    </a:lnTo>
                    <a:lnTo>
                      <a:pt x="19" y="132"/>
                    </a:lnTo>
                    <a:lnTo>
                      <a:pt x="17" y="132"/>
                    </a:lnTo>
                    <a:lnTo>
                      <a:pt x="16" y="132"/>
                    </a:lnTo>
                    <a:lnTo>
                      <a:pt x="16" y="132"/>
                    </a:lnTo>
                    <a:lnTo>
                      <a:pt x="15" y="132"/>
                    </a:lnTo>
                    <a:lnTo>
                      <a:pt x="13" y="133"/>
                    </a:lnTo>
                    <a:lnTo>
                      <a:pt x="13" y="133"/>
                    </a:lnTo>
                    <a:lnTo>
                      <a:pt x="11" y="133"/>
                    </a:lnTo>
                    <a:lnTo>
                      <a:pt x="10" y="133"/>
                    </a:lnTo>
                    <a:lnTo>
                      <a:pt x="9" y="133"/>
                    </a:lnTo>
                    <a:lnTo>
                      <a:pt x="8" y="134"/>
                    </a:lnTo>
                    <a:lnTo>
                      <a:pt x="7" y="134"/>
                    </a:lnTo>
                    <a:lnTo>
                      <a:pt x="5" y="134"/>
                    </a:lnTo>
                    <a:lnTo>
                      <a:pt x="3" y="134"/>
                    </a:lnTo>
                    <a:lnTo>
                      <a:pt x="0" y="134"/>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2" name="Freeform 581"/>
              <p:cNvSpPr>
                <a:spLocks/>
              </p:cNvSpPr>
              <p:nvPr/>
            </p:nvSpPr>
            <p:spPr bwMode="auto">
              <a:xfrm>
                <a:off x="5091" y="158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3" name="Freeform 582"/>
              <p:cNvSpPr>
                <a:spLocks/>
              </p:cNvSpPr>
              <p:nvPr/>
            </p:nvSpPr>
            <p:spPr bwMode="auto">
              <a:xfrm>
                <a:off x="5072" y="1552"/>
                <a:ext cx="15" cy="21"/>
              </a:xfrm>
              <a:custGeom>
                <a:avLst/>
                <a:gdLst>
                  <a:gd name="T0" fmla="*/ 1 w 15"/>
                  <a:gd name="T1" fmla="*/ 0 h 21"/>
                  <a:gd name="T2" fmla="*/ 3 w 15"/>
                  <a:gd name="T3" fmla="*/ 3 h 21"/>
                  <a:gd name="T4" fmla="*/ 6 w 15"/>
                  <a:gd name="T5" fmla="*/ 6 h 21"/>
                  <a:gd name="T6" fmla="*/ 9 w 15"/>
                  <a:gd name="T7" fmla="*/ 10 h 21"/>
                  <a:gd name="T8" fmla="*/ 10 w 15"/>
                  <a:gd name="T9" fmla="*/ 12 h 21"/>
                  <a:gd name="T10" fmla="*/ 13 w 15"/>
                  <a:gd name="T11" fmla="*/ 16 h 21"/>
                  <a:gd name="T12" fmla="*/ 15 w 15"/>
                  <a:gd name="T13" fmla="*/ 19 h 21"/>
                  <a:gd name="T14" fmla="*/ 15 w 15"/>
                  <a:gd name="T15" fmla="*/ 20 h 21"/>
                  <a:gd name="T16" fmla="*/ 14 w 15"/>
                  <a:gd name="T17" fmla="*/ 20 h 21"/>
                  <a:gd name="T18" fmla="*/ 14 w 15"/>
                  <a:gd name="T19" fmla="*/ 20 h 21"/>
                  <a:gd name="T20" fmla="*/ 13 w 15"/>
                  <a:gd name="T21" fmla="*/ 21 h 21"/>
                  <a:gd name="T22" fmla="*/ 14 w 15"/>
                  <a:gd name="T23" fmla="*/ 20 h 21"/>
                  <a:gd name="T24" fmla="*/ 12 w 15"/>
                  <a:gd name="T25" fmla="*/ 19 h 21"/>
                  <a:gd name="T26" fmla="*/ 10 w 15"/>
                  <a:gd name="T27" fmla="*/ 18 h 21"/>
                  <a:gd name="T28" fmla="*/ 10 w 15"/>
                  <a:gd name="T29" fmla="*/ 18 h 21"/>
                  <a:gd name="T30" fmla="*/ 10 w 15"/>
                  <a:gd name="T31" fmla="*/ 17 h 21"/>
                  <a:gd name="T32" fmla="*/ 9 w 15"/>
                  <a:gd name="T33" fmla="*/ 16 h 21"/>
                  <a:gd name="T34" fmla="*/ 8 w 15"/>
                  <a:gd name="T35" fmla="*/ 15 h 21"/>
                  <a:gd name="T36" fmla="*/ 7 w 15"/>
                  <a:gd name="T37" fmla="*/ 15 h 21"/>
                  <a:gd name="T38" fmla="*/ 7 w 15"/>
                  <a:gd name="T39" fmla="*/ 14 h 21"/>
                  <a:gd name="T40" fmla="*/ 6 w 15"/>
                  <a:gd name="T41" fmla="*/ 12 h 21"/>
                  <a:gd name="T42" fmla="*/ 7 w 15"/>
                  <a:gd name="T43" fmla="*/ 12 h 21"/>
                  <a:gd name="T44" fmla="*/ 8 w 15"/>
                  <a:gd name="T45" fmla="*/ 11 h 21"/>
                  <a:gd name="T46" fmla="*/ 7 w 15"/>
                  <a:gd name="T47" fmla="*/ 10 h 21"/>
                  <a:gd name="T48" fmla="*/ 7 w 15"/>
                  <a:gd name="T49" fmla="*/ 11 h 21"/>
                  <a:gd name="T50" fmla="*/ 6 w 15"/>
                  <a:gd name="T51" fmla="*/ 10 h 21"/>
                  <a:gd name="T52" fmla="*/ 5 w 15"/>
                  <a:gd name="T53" fmla="*/ 9 h 21"/>
                  <a:gd name="T54" fmla="*/ 4 w 15"/>
                  <a:gd name="T55" fmla="*/ 6 h 21"/>
                  <a:gd name="T56" fmla="*/ 4 w 15"/>
                  <a:gd name="T57" fmla="*/ 3 h 21"/>
                  <a:gd name="T58" fmla="*/ 3 w 15"/>
                  <a:gd name="T59" fmla="*/ 2 h 21"/>
                  <a:gd name="T60" fmla="*/ 0 w 15"/>
                  <a:gd name="T61" fmla="*/ 1 h 21"/>
                  <a:gd name="T62" fmla="*/ 0 w 15"/>
                  <a:gd name="T6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21">
                    <a:moveTo>
                      <a:pt x="0" y="0"/>
                    </a:moveTo>
                    <a:lnTo>
                      <a:pt x="1" y="0"/>
                    </a:lnTo>
                    <a:lnTo>
                      <a:pt x="2" y="1"/>
                    </a:lnTo>
                    <a:lnTo>
                      <a:pt x="3" y="3"/>
                    </a:lnTo>
                    <a:lnTo>
                      <a:pt x="5" y="5"/>
                    </a:lnTo>
                    <a:lnTo>
                      <a:pt x="6" y="6"/>
                    </a:lnTo>
                    <a:lnTo>
                      <a:pt x="7" y="9"/>
                    </a:lnTo>
                    <a:lnTo>
                      <a:pt x="9" y="10"/>
                    </a:lnTo>
                    <a:lnTo>
                      <a:pt x="10" y="11"/>
                    </a:lnTo>
                    <a:lnTo>
                      <a:pt x="10" y="12"/>
                    </a:lnTo>
                    <a:lnTo>
                      <a:pt x="11" y="13"/>
                    </a:lnTo>
                    <a:lnTo>
                      <a:pt x="13" y="16"/>
                    </a:lnTo>
                    <a:lnTo>
                      <a:pt x="14" y="18"/>
                    </a:lnTo>
                    <a:lnTo>
                      <a:pt x="15" y="19"/>
                    </a:lnTo>
                    <a:lnTo>
                      <a:pt x="15" y="20"/>
                    </a:lnTo>
                    <a:lnTo>
                      <a:pt x="15" y="20"/>
                    </a:lnTo>
                    <a:lnTo>
                      <a:pt x="15" y="20"/>
                    </a:lnTo>
                    <a:lnTo>
                      <a:pt x="14" y="20"/>
                    </a:lnTo>
                    <a:lnTo>
                      <a:pt x="14" y="20"/>
                    </a:lnTo>
                    <a:lnTo>
                      <a:pt x="14" y="20"/>
                    </a:lnTo>
                    <a:lnTo>
                      <a:pt x="13" y="20"/>
                    </a:lnTo>
                    <a:lnTo>
                      <a:pt x="13" y="21"/>
                    </a:lnTo>
                    <a:lnTo>
                      <a:pt x="13" y="20"/>
                    </a:lnTo>
                    <a:lnTo>
                      <a:pt x="14" y="20"/>
                    </a:lnTo>
                    <a:lnTo>
                      <a:pt x="13" y="19"/>
                    </a:lnTo>
                    <a:lnTo>
                      <a:pt x="12" y="19"/>
                    </a:lnTo>
                    <a:lnTo>
                      <a:pt x="11" y="19"/>
                    </a:lnTo>
                    <a:lnTo>
                      <a:pt x="10" y="18"/>
                    </a:lnTo>
                    <a:lnTo>
                      <a:pt x="10" y="18"/>
                    </a:lnTo>
                    <a:lnTo>
                      <a:pt x="10" y="18"/>
                    </a:lnTo>
                    <a:lnTo>
                      <a:pt x="10" y="18"/>
                    </a:lnTo>
                    <a:lnTo>
                      <a:pt x="10" y="17"/>
                    </a:lnTo>
                    <a:lnTo>
                      <a:pt x="10" y="16"/>
                    </a:lnTo>
                    <a:lnTo>
                      <a:pt x="9" y="16"/>
                    </a:lnTo>
                    <a:lnTo>
                      <a:pt x="9" y="15"/>
                    </a:lnTo>
                    <a:lnTo>
                      <a:pt x="8" y="15"/>
                    </a:lnTo>
                    <a:lnTo>
                      <a:pt x="8" y="15"/>
                    </a:lnTo>
                    <a:lnTo>
                      <a:pt x="7" y="15"/>
                    </a:lnTo>
                    <a:lnTo>
                      <a:pt x="7" y="14"/>
                    </a:lnTo>
                    <a:lnTo>
                      <a:pt x="7" y="14"/>
                    </a:lnTo>
                    <a:lnTo>
                      <a:pt x="6" y="13"/>
                    </a:lnTo>
                    <a:lnTo>
                      <a:pt x="6" y="12"/>
                    </a:lnTo>
                    <a:lnTo>
                      <a:pt x="7" y="12"/>
                    </a:lnTo>
                    <a:lnTo>
                      <a:pt x="7" y="12"/>
                    </a:lnTo>
                    <a:lnTo>
                      <a:pt x="8" y="12"/>
                    </a:lnTo>
                    <a:lnTo>
                      <a:pt x="8" y="11"/>
                    </a:lnTo>
                    <a:lnTo>
                      <a:pt x="7" y="11"/>
                    </a:lnTo>
                    <a:lnTo>
                      <a:pt x="7" y="10"/>
                    </a:lnTo>
                    <a:lnTo>
                      <a:pt x="7" y="10"/>
                    </a:lnTo>
                    <a:lnTo>
                      <a:pt x="7" y="11"/>
                    </a:lnTo>
                    <a:lnTo>
                      <a:pt x="6" y="11"/>
                    </a:lnTo>
                    <a:lnTo>
                      <a:pt x="6" y="10"/>
                    </a:lnTo>
                    <a:lnTo>
                      <a:pt x="5" y="10"/>
                    </a:lnTo>
                    <a:lnTo>
                      <a:pt x="5" y="9"/>
                    </a:lnTo>
                    <a:lnTo>
                      <a:pt x="4" y="9"/>
                    </a:lnTo>
                    <a:lnTo>
                      <a:pt x="4" y="6"/>
                    </a:lnTo>
                    <a:lnTo>
                      <a:pt x="4" y="5"/>
                    </a:lnTo>
                    <a:lnTo>
                      <a:pt x="4" y="3"/>
                    </a:lnTo>
                    <a:lnTo>
                      <a:pt x="3" y="3"/>
                    </a:lnTo>
                    <a:lnTo>
                      <a:pt x="3" y="2"/>
                    </a:lnTo>
                    <a:lnTo>
                      <a:pt x="2" y="1"/>
                    </a:lnTo>
                    <a:lnTo>
                      <a:pt x="0" y="1"/>
                    </a:lnTo>
                    <a:lnTo>
                      <a:pt x="0" y="0"/>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4" name="Freeform 583"/>
              <p:cNvSpPr>
                <a:spLocks/>
              </p:cNvSpPr>
              <p:nvPr/>
            </p:nvSpPr>
            <p:spPr bwMode="auto">
              <a:xfrm>
                <a:off x="5072" y="1552"/>
                <a:ext cx="15" cy="21"/>
              </a:xfrm>
              <a:custGeom>
                <a:avLst/>
                <a:gdLst>
                  <a:gd name="T0" fmla="*/ 1 w 15"/>
                  <a:gd name="T1" fmla="*/ 0 h 21"/>
                  <a:gd name="T2" fmla="*/ 3 w 15"/>
                  <a:gd name="T3" fmla="*/ 3 h 21"/>
                  <a:gd name="T4" fmla="*/ 6 w 15"/>
                  <a:gd name="T5" fmla="*/ 6 h 21"/>
                  <a:gd name="T6" fmla="*/ 9 w 15"/>
                  <a:gd name="T7" fmla="*/ 10 h 21"/>
                  <a:gd name="T8" fmla="*/ 10 w 15"/>
                  <a:gd name="T9" fmla="*/ 12 h 21"/>
                  <a:gd name="T10" fmla="*/ 13 w 15"/>
                  <a:gd name="T11" fmla="*/ 16 h 21"/>
                  <a:gd name="T12" fmla="*/ 15 w 15"/>
                  <a:gd name="T13" fmla="*/ 19 h 21"/>
                  <a:gd name="T14" fmla="*/ 15 w 15"/>
                  <a:gd name="T15" fmla="*/ 20 h 21"/>
                  <a:gd name="T16" fmla="*/ 14 w 15"/>
                  <a:gd name="T17" fmla="*/ 20 h 21"/>
                  <a:gd name="T18" fmla="*/ 14 w 15"/>
                  <a:gd name="T19" fmla="*/ 20 h 21"/>
                  <a:gd name="T20" fmla="*/ 13 w 15"/>
                  <a:gd name="T21" fmla="*/ 21 h 21"/>
                  <a:gd name="T22" fmla="*/ 14 w 15"/>
                  <a:gd name="T23" fmla="*/ 20 h 21"/>
                  <a:gd name="T24" fmla="*/ 12 w 15"/>
                  <a:gd name="T25" fmla="*/ 19 h 21"/>
                  <a:gd name="T26" fmla="*/ 10 w 15"/>
                  <a:gd name="T27" fmla="*/ 18 h 21"/>
                  <a:gd name="T28" fmla="*/ 10 w 15"/>
                  <a:gd name="T29" fmla="*/ 18 h 21"/>
                  <a:gd name="T30" fmla="*/ 10 w 15"/>
                  <a:gd name="T31" fmla="*/ 17 h 21"/>
                  <a:gd name="T32" fmla="*/ 9 w 15"/>
                  <a:gd name="T33" fmla="*/ 16 h 21"/>
                  <a:gd name="T34" fmla="*/ 8 w 15"/>
                  <a:gd name="T35" fmla="*/ 15 h 21"/>
                  <a:gd name="T36" fmla="*/ 7 w 15"/>
                  <a:gd name="T37" fmla="*/ 15 h 21"/>
                  <a:gd name="T38" fmla="*/ 7 w 15"/>
                  <a:gd name="T39" fmla="*/ 14 h 21"/>
                  <a:gd name="T40" fmla="*/ 6 w 15"/>
                  <a:gd name="T41" fmla="*/ 12 h 21"/>
                  <a:gd name="T42" fmla="*/ 7 w 15"/>
                  <a:gd name="T43" fmla="*/ 12 h 21"/>
                  <a:gd name="T44" fmla="*/ 8 w 15"/>
                  <a:gd name="T45" fmla="*/ 11 h 21"/>
                  <a:gd name="T46" fmla="*/ 7 w 15"/>
                  <a:gd name="T47" fmla="*/ 10 h 21"/>
                  <a:gd name="T48" fmla="*/ 7 w 15"/>
                  <a:gd name="T49" fmla="*/ 11 h 21"/>
                  <a:gd name="T50" fmla="*/ 6 w 15"/>
                  <a:gd name="T51" fmla="*/ 10 h 21"/>
                  <a:gd name="T52" fmla="*/ 5 w 15"/>
                  <a:gd name="T53" fmla="*/ 9 h 21"/>
                  <a:gd name="T54" fmla="*/ 4 w 15"/>
                  <a:gd name="T55" fmla="*/ 6 h 21"/>
                  <a:gd name="T56" fmla="*/ 4 w 15"/>
                  <a:gd name="T57" fmla="*/ 3 h 21"/>
                  <a:gd name="T58" fmla="*/ 3 w 15"/>
                  <a:gd name="T59" fmla="*/ 2 h 21"/>
                  <a:gd name="T60" fmla="*/ 0 w 15"/>
                  <a:gd name="T61" fmla="*/ 1 h 21"/>
                  <a:gd name="T62" fmla="*/ 0 w 15"/>
                  <a:gd name="T6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21">
                    <a:moveTo>
                      <a:pt x="0" y="0"/>
                    </a:moveTo>
                    <a:lnTo>
                      <a:pt x="1" y="0"/>
                    </a:lnTo>
                    <a:lnTo>
                      <a:pt x="2" y="1"/>
                    </a:lnTo>
                    <a:lnTo>
                      <a:pt x="3" y="3"/>
                    </a:lnTo>
                    <a:lnTo>
                      <a:pt x="5" y="5"/>
                    </a:lnTo>
                    <a:lnTo>
                      <a:pt x="6" y="6"/>
                    </a:lnTo>
                    <a:lnTo>
                      <a:pt x="7" y="9"/>
                    </a:lnTo>
                    <a:lnTo>
                      <a:pt x="9" y="10"/>
                    </a:lnTo>
                    <a:lnTo>
                      <a:pt x="10" y="11"/>
                    </a:lnTo>
                    <a:lnTo>
                      <a:pt x="10" y="12"/>
                    </a:lnTo>
                    <a:lnTo>
                      <a:pt x="11" y="13"/>
                    </a:lnTo>
                    <a:lnTo>
                      <a:pt x="13" y="16"/>
                    </a:lnTo>
                    <a:lnTo>
                      <a:pt x="14" y="18"/>
                    </a:lnTo>
                    <a:lnTo>
                      <a:pt x="15" y="19"/>
                    </a:lnTo>
                    <a:lnTo>
                      <a:pt x="15" y="20"/>
                    </a:lnTo>
                    <a:lnTo>
                      <a:pt x="15" y="20"/>
                    </a:lnTo>
                    <a:lnTo>
                      <a:pt x="15" y="20"/>
                    </a:lnTo>
                    <a:lnTo>
                      <a:pt x="14" y="20"/>
                    </a:lnTo>
                    <a:lnTo>
                      <a:pt x="14" y="20"/>
                    </a:lnTo>
                    <a:lnTo>
                      <a:pt x="14" y="20"/>
                    </a:lnTo>
                    <a:lnTo>
                      <a:pt x="13" y="20"/>
                    </a:lnTo>
                    <a:lnTo>
                      <a:pt x="13" y="21"/>
                    </a:lnTo>
                    <a:lnTo>
                      <a:pt x="13" y="20"/>
                    </a:lnTo>
                    <a:lnTo>
                      <a:pt x="14" y="20"/>
                    </a:lnTo>
                    <a:lnTo>
                      <a:pt x="13" y="19"/>
                    </a:lnTo>
                    <a:lnTo>
                      <a:pt x="12" y="19"/>
                    </a:lnTo>
                    <a:lnTo>
                      <a:pt x="11" y="19"/>
                    </a:lnTo>
                    <a:lnTo>
                      <a:pt x="10" y="18"/>
                    </a:lnTo>
                    <a:lnTo>
                      <a:pt x="10" y="18"/>
                    </a:lnTo>
                    <a:lnTo>
                      <a:pt x="10" y="18"/>
                    </a:lnTo>
                    <a:lnTo>
                      <a:pt x="10" y="18"/>
                    </a:lnTo>
                    <a:lnTo>
                      <a:pt x="10" y="17"/>
                    </a:lnTo>
                    <a:lnTo>
                      <a:pt x="10" y="16"/>
                    </a:lnTo>
                    <a:lnTo>
                      <a:pt x="9" y="16"/>
                    </a:lnTo>
                    <a:lnTo>
                      <a:pt x="9" y="15"/>
                    </a:lnTo>
                    <a:lnTo>
                      <a:pt x="8" y="15"/>
                    </a:lnTo>
                    <a:lnTo>
                      <a:pt x="8" y="15"/>
                    </a:lnTo>
                    <a:lnTo>
                      <a:pt x="7" y="15"/>
                    </a:lnTo>
                    <a:lnTo>
                      <a:pt x="7" y="14"/>
                    </a:lnTo>
                    <a:lnTo>
                      <a:pt x="7" y="14"/>
                    </a:lnTo>
                    <a:lnTo>
                      <a:pt x="6" y="13"/>
                    </a:lnTo>
                    <a:lnTo>
                      <a:pt x="6" y="12"/>
                    </a:lnTo>
                    <a:lnTo>
                      <a:pt x="7" y="12"/>
                    </a:lnTo>
                    <a:lnTo>
                      <a:pt x="7" y="12"/>
                    </a:lnTo>
                    <a:lnTo>
                      <a:pt x="8" y="12"/>
                    </a:lnTo>
                    <a:lnTo>
                      <a:pt x="8" y="11"/>
                    </a:lnTo>
                    <a:lnTo>
                      <a:pt x="7" y="11"/>
                    </a:lnTo>
                    <a:lnTo>
                      <a:pt x="7" y="10"/>
                    </a:lnTo>
                    <a:lnTo>
                      <a:pt x="7" y="10"/>
                    </a:lnTo>
                    <a:lnTo>
                      <a:pt x="7" y="11"/>
                    </a:lnTo>
                    <a:lnTo>
                      <a:pt x="6" y="11"/>
                    </a:lnTo>
                    <a:lnTo>
                      <a:pt x="6" y="10"/>
                    </a:lnTo>
                    <a:lnTo>
                      <a:pt x="5" y="10"/>
                    </a:lnTo>
                    <a:lnTo>
                      <a:pt x="5" y="9"/>
                    </a:lnTo>
                    <a:lnTo>
                      <a:pt x="4" y="9"/>
                    </a:lnTo>
                    <a:lnTo>
                      <a:pt x="4" y="6"/>
                    </a:lnTo>
                    <a:lnTo>
                      <a:pt x="4" y="5"/>
                    </a:lnTo>
                    <a:lnTo>
                      <a:pt x="4" y="3"/>
                    </a:lnTo>
                    <a:lnTo>
                      <a:pt x="3" y="3"/>
                    </a:lnTo>
                    <a:lnTo>
                      <a:pt x="3" y="2"/>
                    </a:lnTo>
                    <a:lnTo>
                      <a:pt x="2" y="1"/>
                    </a:lnTo>
                    <a:lnTo>
                      <a:pt x="0" y="1"/>
                    </a:lnTo>
                    <a:lnTo>
                      <a:pt x="0"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5" name="Freeform 584"/>
              <p:cNvSpPr>
                <a:spLocks/>
              </p:cNvSpPr>
              <p:nvPr/>
            </p:nvSpPr>
            <p:spPr bwMode="auto">
              <a:xfrm>
                <a:off x="5076" y="1572"/>
                <a:ext cx="16" cy="38"/>
              </a:xfrm>
              <a:custGeom>
                <a:avLst/>
                <a:gdLst>
                  <a:gd name="T0" fmla="*/ 0 w 16"/>
                  <a:gd name="T1" fmla="*/ 37 h 38"/>
                  <a:gd name="T2" fmla="*/ 0 w 16"/>
                  <a:gd name="T3" fmla="*/ 36 h 38"/>
                  <a:gd name="T4" fmla="*/ 0 w 16"/>
                  <a:gd name="T5" fmla="*/ 35 h 38"/>
                  <a:gd name="T6" fmla="*/ 2 w 16"/>
                  <a:gd name="T7" fmla="*/ 35 h 38"/>
                  <a:gd name="T8" fmla="*/ 3 w 16"/>
                  <a:gd name="T9" fmla="*/ 34 h 38"/>
                  <a:gd name="T10" fmla="*/ 5 w 16"/>
                  <a:gd name="T11" fmla="*/ 33 h 38"/>
                  <a:gd name="T12" fmla="*/ 5 w 16"/>
                  <a:gd name="T13" fmla="*/ 31 h 38"/>
                  <a:gd name="T14" fmla="*/ 7 w 16"/>
                  <a:gd name="T15" fmla="*/ 31 h 38"/>
                  <a:gd name="T16" fmla="*/ 8 w 16"/>
                  <a:gd name="T17" fmla="*/ 30 h 38"/>
                  <a:gd name="T18" fmla="*/ 9 w 16"/>
                  <a:gd name="T19" fmla="*/ 29 h 38"/>
                  <a:gd name="T20" fmla="*/ 11 w 16"/>
                  <a:gd name="T21" fmla="*/ 28 h 38"/>
                  <a:gd name="T22" fmla="*/ 11 w 16"/>
                  <a:gd name="T23" fmla="*/ 28 h 38"/>
                  <a:gd name="T24" fmla="*/ 12 w 16"/>
                  <a:gd name="T25" fmla="*/ 27 h 38"/>
                  <a:gd name="T26" fmla="*/ 13 w 16"/>
                  <a:gd name="T27" fmla="*/ 25 h 38"/>
                  <a:gd name="T28" fmla="*/ 14 w 16"/>
                  <a:gd name="T29" fmla="*/ 25 h 38"/>
                  <a:gd name="T30" fmla="*/ 16 w 16"/>
                  <a:gd name="T31" fmla="*/ 24 h 38"/>
                  <a:gd name="T32" fmla="*/ 16 w 16"/>
                  <a:gd name="T33" fmla="*/ 22 h 38"/>
                  <a:gd name="T34" fmla="*/ 16 w 16"/>
                  <a:gd name="T35" fmla="*/ 22 h 38"/>
                  <a:gd name="T36" fmla="*/ 16 w 16"/>
                  <a:gd name="T37" fmla="*/ 19 h 38"/>
                  <a:gd name="T38" fmla="*/ 16 w 16"/>
                  <a:gd name="T39" fmla="*/ 18 h 38"/>
                  <a:gd name="T40" fmla="*/ 16 w 16"/>
                  <a:gd name="T41" fmla="*/ 16 h 38"/>
                  <a:gd name="T42" fmla="*/ 16 w 16"/>
                  <a:gd name="T43" fmla="*/ 16 h 38"/>
                  <a:gd name="T44" fmla="*/ 16 w 16"/>
                  <a:gd name="T45" fmla="*/ 14 h 38"/>
                  <a:gd name="T46" fmla="*/ 15 w 16"/>
                  <a:gd name="T47" fmla="*/ 13 h 38"/>
                  <a:gd name="T48" fmla="*/ 16 w 16"/>
                  <a:gd name="T49" fmla="*/ 10 h 38"/>
                  <a:gd name="T50" fmla="*/ 15 w 16"/>
                  <a:gd name="T51" fmla="*/ 8 h 38"/>
                  <a:gd name="T52" fmla="*/ 15 w 16"/>
                  <a:gd name="T53" fmla="*/ 6 h 38"/>
                  <a:gd name="T54" fmla="*/ 14 w 16"/>
                  <a:gd name="T55" fmla="*/ 6 h 38"/>
                  <a:gd name="T56" fmla="*/ 13 w 16"/>
                  <a:gd name="T57" fmla="*/ 3 h 38"/>
                  <a:gd name="T58" fmla="*/ 13 w 16"/>
                  <a:gd name="T59" fmla="*/ 3 h 38"/>
                  <a:gd name="T60" fmla="*/ 11 w 16"/>
                  <a:gd name="T61" fmla="*/ 1 h 38"/>
                  <a:gd name="T62" fmla="*/ 11 w 16"/>
                  <a:gd name="T63" fmla="*/ 0 h 38"/>
                  <a:gd name="T64" fmla="*/ 12 w 16"/>
                  <a:gd name="T65" fmla="*/ 0 h 38"/>
                  <a:gd name="T66" fmla="*/ 14 w 16"/>
                  <a:gd name="T67" fmla="*/ 3 h 38"/>
                  <a:gd name="T68" fmla="*/ 14 w 16"/>
                  <a:gd name="T69" fmla="*/ 6 h 38"/>
                  <a:gd name="T70" fmla="*/ 15 w 16"/>
                  <a:gd name="T71" fmla="*/ 7 h 38"/>
                  <a:gd name="T72" fmla="*/ 16 w 16"/>
                  <a:gd name="T73" fmla="*/ 10 h 38"/>
                  <a:gd name="T74" fmla="*/ 16 w 16"/>
                  <a:gd name="T75" fmla="*/ 12 h 38"/>
                  <a:gd name="T76" fmla="*/ 16 w 16"/>
                  <a:gd name="T77" fmla="*/ 15 h 38"/>
                  <a:gd name="T78" fmla="*/ 16 w 16"/>
                  <a:gd name="T79" fmla="*/ 17 h 38"/>
                  <a:gd name="T80" fmla="*/ 16 w 16"/>
                  <a:gd name="T81" fmla="*/ 20 h 38"/>
                  <a:gd name="T82" fmla="*/ 16 w 16"/>
                  <a:gd name="T83" fmla="*/ 22 h 38"/>
                  <a:gd name="T84" fmla="*/ 16 w 16"/>
                  <a:gd name="T85" fmla="*/ 24 h 38"/>
                  <a:gd name="T86" fmla="*/ 16 w 16"/>
                  <a:gd name="T87" fmla="*/ 26 h 38"/>
                  <a:gd name="T88" fmla="*/ 16 w 16"/>
                  <a:gd name="T89" fmla="*/ 26 h 38"/>
                  <a:gd name="T90" fmla="*/ 14 w 16"/>
                  <a:gd name="T91" fmla="*/ 27 h 38"/>
                  <a:gd name="T92" fmla="*/ 11 w 16"/>
                  <a:gd name="T93" fmla="*/ 28 h 38"/>
                  <a:gd name="T94" fmla="*/ 9 w 16"/>
                  <a:gd name="T95" fmla="*/ 30 h 38"/>
                  <a:gd name="T96" fmla="*/ 6 w 16"/>
                  <a:gd name="T97" fmla="*/ 31 h 38"/>
                  <a:gd name="T98" fmla="*/ 3 w 16"/>
                  <a:gd name="T99" fmla="*/ 34 h 38"/>
                  <a:gd name="T100" fmla="*/ 0 w 16"/>
                  <a:gd name="T10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 h="38">
                    <a:moveTo>
                      <a:pt x="0" y="38"/>
                    </a:moveTo>
                    <a:lnTo>
                      <a:pt x="0" y="37"/>
                    </a:lnTo>
                    <a:lnTo>
                      <a:pt x="0" y="37"/>
                    </a:lnTo>
                    <a:lnTo>
                      <a:pt x="0" y="37"/>
                    </a:lnTo>
                    <a:lnTo>
                      <a:pt x="0" y="37"/>
                    </a:lnTo>
                    <a:lnTo>
                      <a:pt x="0" y="36"/>
                    </a:lnTo>
                    <a:lnTo>
                      <a:pt x="0" y="36"/>
                    </a:lnTo>
                    <a:lnTo>
                      <a:pt x="0" y="36"/>
                    </a:lnTo>
                    <a:lnTo>
                      <a:pt x="0" y="35"/>
                    </a:lnTo>
                    <a:lnTo>
                      <a:pt x="1" y="36"/>
                    </a:lnTo>
                    <a:lnTo>
                      <a:pt x="1" y="35"/>
                    </a:lnTo>
                    <a:lnTo>
                      <a:pt x="2" y="35"/>
                    </a:lnTo>
                    <a:lnTo>
                      <a:pt x="2" y="34"/>
                    </a:lnTo>
                    <a:lnTo>
                      <a:pt x="3" y="34"/>
                    </a:lnTo>
                    <a:lnTo>
                      <a:pt x="3" y="34"/>
                    </a:lnTo>
                    <a:lnTo>
                      <a:pt x="4" y="34"/>
                    </a:lnTo>
                    <a:lnTo>
                      <a:pt x="4" y="33"/>
                    </a:lnTo>
                    <a:lnTo>
                      <a:pt x="5" y="33"/>
                    </a:lnTo>
                    <a:lnTo>
                      <a:pt x="5" y="32"/>
                    </a:lnTo>
                    <a:lnTo>
                      <a:pt x="5" y="32"/>
                    </a:lnTo>
                    <a:lnTo>
                      <a:pt x="5" y="31"/>
                    </a:lnTo>
                    <a:lnTo>
                      <a:pt x="5" y="31"/>
                    </a:lnTo>
                    <a:lnTo>
                      <a:pt x="6" y="31"/>
                    </a:lnTo>
                    <a:lnTo>
                      <a:pt x="7" y="31"/>
                    </a:lnTo>
                    <a:lnTo>
                      <a:pt x="7" y="30"/>
                    </a:lnTo>
                    <a:lnTo>
                      <a:pt x="8" y="30"/>
                    </a:lnTo>
                    <a:lnTo>
                      <a:pt x="8" y="30"/>
                    </a:lnTo>
                    <a:lnTo>
                      <a:pt x="8" y="30"/>
                    </a:lnTo>
                    <a:lnTo>
                      <a:pt x="8" y="29"/>
                    </a:lnTo>
                    <a:lnTo>
                      <a:pt x="9" y="29"/>
                    </a:lnTo>
                    <a:lnTo>
                      <a:pt x="10" y="29"/>
                    </a:lnTo>
                    <a:lnTo>
                      <a:pt x="11" y="29"/>
                    </a:lnTo>
                    <a:lnTo>
                      <a:pt x="11" y="28"/>
                    </a:lnTo>
                    <a:lnTo>
                      <a:pt x="11" y="28"/>
                    </a:lnTo>
                    <a:lnTo>
                      <a:pt x="11" y="28"/>
                    </a:lnTo>
                    <a:lnTo>
                      <a:pt x="11" y="28"/>
                    </a:lnTo>
                    <a:lnTo>
                      <a:pt x="11" y="28"/>
                    </a:lnTo>
                    <a:lnTo>
                      <a:pt x="11" y="28"/>
                    </a:lnTo>
                    <a:lnTo>
                      <a:pt x="12" y="27"/>
                    </a:lnTo>
                    <a:lnTo>
                      <a:pt x="12" y="26"/>
                    </a:lnTo>
                    <a:lnTo>
                      <a:pt x="13" y="26"/>
                    </a:lnTo>
                    <a:lnTo>
                      <a:pt x="13" y="25"/>
                    </a:lnTo>
                    <a:lnTo>
                      <a:pt x="14" y="25"/>
                    </a:lnTo>
                    <a:lnTo>
                      <a:pt x="14" y="25"/>
                    </a:lnTo>
                    <a:lnTo>
                      <a:pt x="14" y="25"/>
                    </a:lnTo>
                    <a:lnTo>
                      <a:pt x="15" y="25"/>
                    </a:lnTo>
                    <a:lnTo>
                      <a:pt x="15" y="24"/>
                    </a:lnTo>
                    <a:lnTo>
                      <a:pt x="16" y="24"/>
                    </a:lnTo>
                    <a:lnTo>
                      <a:pt x="16" y="24"/>
                    </a:lnTo>
                    <a:lnTo>
                      <a:pt x="16" y="23"/>
                    </a:lnTo>
                    <a:lnTo>
                      <a:pt x="16" y="22"/>
                    </a:lnTo>
                    <a:lnTo>
                      <a:pt x="16" y="22"/>
                    </a:lnTo>
                    <a:lnTo>
                      <a:pt x="16" y="22"/>
                    </a:lnTo>
                    <a:lnTo>
                      <a:pt x="16" y="22"/>
                    </a:lnTo>
                    <a:lnTo>
                      <a:pt x="16" y="21"/>
                    </a:lnTo>
                    <a:lnTo>
                      <a:pt x="16" y="20"/>
                    </a:lnTo>
                    <a:lnTo>
                      <a:pt x="16" y="19"/>
                    </a:lnTo>
                    <a:lnTo>
                      <a:pt x="16" y="19"/>
                    </a:lnTo>
                    <a:lnTo>
                      <a:pt x="16" y="19"/>
                    </a:lnTo>
                    <a:lnTo>
                      <a:pt x="16" y="18"/>
                    </a:lnTo>
                    <a:lnTo>
                      <a:pt x="16" y="17"/>
                    </a:lnTo>
                    <a:lnTo>
                      <a:pt x="16" y="16"/>
                    </a:lnTo>
                    <a:lnTo>
                      <a:pt x="16" y="16"/>
                    </a:lnTo>
                    <a:lnTo>
                      <a:pt x="16" y="16"/>
                    </a:lnTo>
                    <a:lnTo>
                      <a:pt x="16" y="16"/>
                    </a:lnTo>
                    <a:lnTo>
                      <a:pt x="16" y="16"/>
                    </a:lnTo>
                    <a:lnTo>
                      <a:pt x="16" y="15"/>
                    </a:lnTo>
                    <a:lnTo>
                      <a:pt x="16" y="15"/>
                    </a:lnTo>
                    <a:lnTo>
                      <a:pt x="16" y="14"/>
                    </a:lnTo>
                    <a:lnTo>
                      <a:pt x="16" y="13"/>
                    </a:lnTo>
                    <a:lnTo>
                      <a:pt x="16" y="13"/>
                    </a:lnTo>
                    <a:lnTo>
                      <a:pt x="15" y="13"/>
                    </a:lnTo>
                    <a:lnTo>
                      <a:pt x="15" y="12"/>
                    </a:lnTo>
                    <a:lnTo>
                      <a:pt x="15" y="11"/>
                    </a:lnTo>
                    <a:lnTo>
                      <a:pt x="16" y="10"/>
                    </a:lnTo>
                    <a:lnTo>
                      <a:pt x="16" y="10"/>
                    </a:lnTo>
                    <a:lnTo>
                      <a:pt x="16" y="9"/>
                    </a:lnTo>
                    <a:lnTo>
                      <a:pt x="15" y="8"/>
                    </a:lnTo>
                    <a:lnTo>
                      <a:pt x="15" y="7"/>
                    </a:lnTo>
                    <a:lnTo>
                      <a:pt x="15" y="7"/>
                    </a:lnTo>
                    <a:lnTo>
                      <a:pt x="15" y="6"/>
                    </a:lnTo>
                    <a:lnTo>
                      <a:pt x="14" y="6"/>
                    </a:lnTo>
                    <a:lnTo>
                      <a:pt x="14" y="6"/>
                    </a:lnTo>
                    <a:lnTo>
                      <a:pt x="14" y="6"/>
                    </a:lnTo>
                    <a:lnTo>
                      <a:pt x="14" y="5"/>
                    </a:lnTo>
                    <a:lnTo>
                      <a:pt x="13" y="4"/>
                    </a:lnTo>
                    <a:lnTo>
                      <a:pt x="13" y="3"/>
                    </a:lnTo>
                    <a:lnTo>
                      <a:pt x="12" y="3"/>
                    </a:lnTo>
                    <a:lnTo>
                      <a:pt x="13" y="3"/>
                    </a:lnTo>
                    <a:lnTo>
                      <a:pt x="13" y="3"/>
                    </a:lnTo>
                    <a:lnTo>
                      <a:pt x="12" y="3"/>
                    </a:lnTo>
                    <a:lnTo>
                      <a:pt x="12" y="2"/>
                    </a:lnTo>
                    <a:lnTo>
                      <a:pt x="11" y="1"/>
                    </a:lnTo>
                    <a:lnTo>
                      <a:pt x="11" y="0"/>
                    </a:lnTo>
                    <a:lnTo>
                      <a:pt x="11" y="0"/>
                    </a:lnTo>
                    <a:lnTo>
                      <a:pt x="11" y="0"/>
                    </a:lnTo>
                    <a:lnTo>
                      <a:pt x="11" y="0"/>
                    </a:lnTo>
                    <a:lnTo>
                      <a:pt x="11" y="0"/>
                    </a:lnTo>
                    <a:lnTo>
                      <a:pt x="12" y="0"/>
                    </a:lnTo>
                    <a:lnTo>
                      <a:pt x="12" y="1"/>
                    </a:lnTo>
                    <a:lnTo>
                      <a:pt x="13" y="2"/>
                    </a:lnTo>
                    <a:lnTo>
                      <a:pt x="14" y="3"/>
                    </a:lnTo>
                    <a:lnTo>
                      <a:pt x="14" y="4"/>
                    </a:lnTo>
                    <a:lnTo>
                      <a:pt x="14" y="5"/>
                    </a:lnTo>
                    <a:lnTo>
                      <a:pt x="14" y="6"/>
                    </a:lnTo>
                    <a:lnTo>
                      <a:pt x="15" y="6"/>
                    </a:lnTo>
                    <a:lnTo>
                      <a:pt x="15" y="7"/>
                    </a:lnTo>
                    <a:lnTo>
                      <a:pt x="15" y="7"/>
                    </a:lnTo>
                    <a:lnTo>
                      <a:pt x="16" y="7"/>
                    </a:lnTo>
                    <a:lnTo>
                      <a:pt x="16" y="8"/>
                    </a:lnTo>
                    <a:lnTo>
                      <a:pt x="16" y="10"/>
                    </a:lnTo>
                    <a:lnTo>
                      <a:pt x="16" y="10"/>
                    </a:lnTo>
                    <a:lnTo>
                      <a:pt x="16" y="11"/>
                    </a:lnTo>
                    <a:lnTo>
                      <a:pt x="16" y="12"/>
                    </a:lnTo>
                    <a:lnTo>
                      <a:pt x="16" y="13"/>
                    </a:lnTo>
                    <a:lnTo>
                      <a:pt x="16" y="14"/>
                    </a:lnTo>
                    <a:lnTo>
                      <a:pt x="16" y="15"/>
                    </a:lnTo>
                    <a:lnTo>
                      <a:pt x="16" y="16"/>
                    </a:lnTo>
                    <a:lnTo>
                      <a:pt x="16" y="16"/>
                    </a:lnTo>
                    <a:lnTo>
                      <a:pt x="16" y="17"/>
                    </a:lnTo>
                    <a:lnTo>
                      <a:pt x="16" y="18"/>
                    </a:lnTo>
                    <a:lnTo>
                      <a:pt x="16" y="19"/>
                    </a:lnTo>
                    <a:lnTo>
                      <a:pt x="16" y="20"/>
                    </a:lnTo>
                    <a:lnTo>
                      <a:pt x="16" y="21"/>
                    </a:lnTo>
                    <a:lnTo>
                      <a:pt x="16" y="22"/>
                    </a:lnTo>
                    <a:lnTo>
                      <a:pt x="16" y="22"/>
                    </a:lnTo>
                    <a:lnTo>
                      <a:pt x="16" y="22"/>
                    </a:lnTo>
                    <a:lnTo>
                      <a:pt x="16" y="23"/>
                    </a:lnTo>
                    <a:lnTo>
                      <a:pt x="16" y="24"/>
                    </a:lnTo>
                    <a:lnTo>
                      <a:pt x="16" y="25"/>
                    </a:lnTo>
                    <a:lnTo>
                      <a:pt x="16" y="25"/>
                    </a:lnTo>
                    <a:lnTo>
                      <a:pt x="16" y="26"/>
                    </a:lnTo>
                    <a:lnTo>
                      <a:pt x="16" y="27"/>
                    </a:lnTo>
                    <a:lnTo>
                      <a:pt x="16" y="26"/>
                    </a:lnTo>
                    <a:lnTo>
                      <a:pt x="16" y="26"/>
                    </a:lnTo>
                    <a:lnTo>
                      <a:pt x="15" y="26"/>
                    </a:lnTo>
                    <a:lnTo>
                      <a:pt x="14" y="26"/>
                    </a:lnTo>
                    <a:lnTo>
                      <a:pt x="14" y="27"/>
                    </a:lnTo>
                    <a:lnTo>
                      <a:pt x="13" y="27"/>
                    </a:lnTo>
                    <a:lnTo>
                      <a:pt x="12" y="28"/>
                    </a:lnTo>
                    <a:lnTo>
                      <a:pt x="11" y="28"/>
                    </a:lnTo>
                    <a:lnTo>
                      <a:pt x="11" y="29"/>
                    </a:lnTo>
                    <a:lnTo>
                      <a:pt x="10" y="29"/>
                    </a:lnTo>
                    <a:lnTo>
                      <a:pt x="9" y="30"/>
                    </a:lnTo>
                    <a:lnTo>
                      <a:pt x="8" y="30"/>
                    </a:lnTo>
                    <a:lnTo>
                      <a:pt x="8" y="30"/>
                    </a:lnTo>
                    <a:lnTo>
                      <a:pt x="6" y="31"/>
                    </a:lnTo>
                    <a:lnTo>
                      <a:pt x="5" y="33"/>
                    </a:lnTo>
                    <a:lnTo>
                      <a:pt x="5" y="33"/>
                    </a:lnTo>
                    <a:lnTo>
                      <a:pt x="3" y="34"/>
                    </a:lnTo>
                    <a:lnTo>
                      <a:pt x="2" y="36"/>
                    </a:lnTo>
                    <a:lnTo>
                      <a:pt x="1" y="37"/>
                    </a:lnTo>
                    <a:lnTo>
                      <a:pt x="0" y="37"/>
                    </a:lnTo>
                    <a:lnTo>
                      <a:pt x="0" y="37"/>
                    </a:lnTo>
                    <a:lnTo>
                      <a:pt x="0" y="3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6" name="Freeform 585"/>
              <p:cNvSpPr>
                <a:spLocks/>
              </p:cNvSpPr>
              <p:nvPr/>
            </p:nvSpPr>
            <p:spPr bwMode="auto">
              <a:xfrm>
                <a:off x="5076" y="1572"/>
                <a:ext cx="16" cy="38"/>
              </a:xfrm>
              <a:custGeom>
                <a:avLst/>
                <a:gdLst>
                  <a:gd name="T0" fmla="*/ 0 w 16"/>
                  <a:gd name="T1" fmla="*/ 37 h 38"/>
                  <a:gd name="T2" fmla="*/ 0 w 16"/>
                  <a:gd name="T3" fmla="*/ 36 h 38"/>
                  <a:gd name="T4" fmla="*/ 0 w 16"/>
                  <a:gd name="T5" fmla="*/ 35 h 38"/>
                  <a:gd name="T6" fmla="*/ 2 w 16"/>
                  <a:gd name="T7" fmla="*/ 35 h 38"/>
                  <a:gd name="T8" fmla="*/ 3 w 16"/>
                  <a:gd name="T9" fmla="*/ 34 h 38"/>
                  <a:gd name="T10" fmla="*/ 5 w 16"/>
                  <a:gd name="T11" fmla="*/ 33 h 38"/>
                  <a:gd name="T12" fmla="*/ 5 w 16"/>
                  <a:gd name="T13" fmla="*/ 31 h 38"/>
                  <a:gd name="T14" fmla="*/ 7 w 16"/>
                  <a:gd name="T15" fmla="*/ 31 h 38"/>
                  <a:gd name="T16" fmla="*/ 8 w 16"/>
                  <a:gd name="T17" fmla="*/ 30 h 38"/>
                  <a:gd name="T18" fmla="*/ 9 w 16"/>
                  <a:gd name="T19" fmla="*/ 29 h 38"/>
                  <a:gd name="T20" fmla="*/ 11 w 16"/>
                  <a:gd name="T21" fmla="*/ 28 h 38"/>
                  <a:gd name="T22" fmla="*/ 11 w 16"/>
                  <a:gd name="T23" fmla="*/ 28 h 38"/>
                  <a:gd name="T24" fmla="*/ 12 w 16"/>
                  <a:gd name="T25" fmla="*/ 27 h 38"/>
                  <a:gd name="T26" fmla="*/ 13 w 16"/>
                  <a:gd name="T27" fmla="*/ 25 h 38"/>
                  <a:gd name="T28" fmla="*/ 14 w 16"/>
                  <a:gd name="T29" fmla="*/ 25 h 38"/>
                  <a:gd name="T30" fmla="*/ 16 w 16"/>
                  <a:gd name="T31" fmla="*/ 24 h 38"/>
                  <a:gd name="T32" fmla="*/ 16 w 16"/>
                  <a:gd name="T33" fmla="*/ 22 h 38"/>
                  <a:gd name="T34" fmla="*/ 16 w 16"/>
                  <a:gd name="T35" fmla="*/ 22 h 38"/>
                  <a:gd name="T36" fmla="*/ 16 w 16"/>
                  <a:gd name="T37" fmla="*/ 19 h 38"/>
                  <a:gd name="T38" fmla="*/ 16 w 16"/>
                  <a:gd name="T39" fmla="*/ 18 h 38"/>
                  <a:gd name="T40" fmla="*/ 16 w 16"/>
                  <a:gd name="T41" fmla="*/ 16 h 38"/>
                  <a:gd name="T42" fmla="*/ 16 w 16"/>
                  <a:gd name="T43" fmla="*/ 16 h 38"/>
                  <a:gd name="T44" fmla="*/ 16 w 16"/>
                  <a:gd name="T45" fmla="*/ 14 h 38"/>
                  <a:gd name="T46" fmla="*/ 15 w 16"/>
                  <a:gd name="T47" fmla="*/ 13 h 38"/>
                  <a:gd name="T48" fmla="*/ 16 w 16"/>
                  <a:gd name="T49" fmla="*/ 10 h 38"/>
                  <a:gd name="T50" fmla="*/ 15 w 16"/>
                  <a:gd name="T51" fmla="*/ 8 h 38"/>
                  <a:gd name="T52" fmla="*/ 15 w 16"/>
                  <a:gd name="T53" fmla="*/ 6 h 38"/>
                  <a:gd name="T54" fmla="*/ 14 w 16"/>
                  <a:gd name="T55" fmla="*/ 6 h 38"/>
                  <a:gd name="T56" fmla="*/ 13 w 16"/>
                  <a:gd name="T57" fmla="*/ 3 h 38"/>
                  <a:gd name="T58" fmla="*/ 13 w 16"/>
                  <a:gd name="T59" fmla="*/ 3 h 38"/>
                  <a:gd name="T60" fmla="*/ 11 w 16"/>
                  <a:gd name="T61" fmla="*/ 1 h 38"/>
                  <a:gd name="T62" fmla="*/ 11 w 16"/>
                  <a:gd name="T63" fmla="*/ 0 h 38"/>
                  <a:gd name="T64" fmla="*/ 12 w 16"/>
                  <a:gd name="T65" fmla="*/ 0 h 38"/>
                  <a:gd name="T66" fmla="*/ 14 w 16"/>
                  <a:gd name="T67" fmla="*/ 3 h 38"/>
                  <a:gd name="T68" fmla="*/ 14 w 16"/>
                  <a:gd name="T69" fmla="*/ 6 h 38"/>
                  <a:gd name="T70" fmla="*/ 15 w 16"/>
                  <a:gd name="T71" fmla="*/ 7 h 38"/>
                  <a:gd name="T72" fmla="*/ 16 w 16"/>
                  <a:gd name="T73" fmla="*/ 10 h 38"/>
                  <a:gd name="T74" fmla="*/ 16 w 16"/>
                  <a:gd name="T75" fmla="*/ 12 h 38"/>
                  <a:gd name="T76" fmla="*/ 16 w 16"/>
                  <a:gd name="T77" fmla="*/ 15 h 38"/>
                  <a:gd name="T78" fmla="*/ 16 w 16"/>
                  <a:gd name="T79" fmla="*/ 17 h 38"/>
                  <a:gd name="T80" fmla="*/ 16 w 16"/>
                  <a:gd name="T81" fmla="*/ 20 h 38"/>
                  <a:gd name="T82" fmla="*/ 16 w 16"/>
                  <a:gd name="T83" fmla="*/ 22 h 38"/>
                  <a:gd name="T84" fmla="*/ 16 w 16"/>
                  <a:gd name="T85" fmla="*/ 24 h 38"/>
                  <a:gd name="T86" fmla="*/ 16 w 16"/>
                  <a:gd name="T87" fmla="*/ 26 h 38"/>
                  <a:gd name="T88" fmla="*/ 16 w 16"/>
                  <a:gd name="T89" fmla="*/ 26 h 38"/>
                  <a:gd name="T90" fmla="*/ 14 w 16"/>
                  <a:gd name="T91" fmla="*/ 27 h 38"/>
                  <a:gd name="T92" fmla="*/ 11 w 16"/>
                  <a:gd name="T93" fmla="*/ 28 h 38"/>
                  <a:gd name="T94" fmla="*/ 9 w 16"/>
                  <a:gd name="T95" fmla="*/ 30 h 38"/>
                  <a:gd name="T96" fmla="*/ 6 w 16"/>
                  <a:gd name="T97" fmla="*/ 31 h 38"/>
                  <a:gd name="T98" fmla="*/ 3 w 16"/>
                  <a:gd name="T99" fmla="*/ 34 h 38"/>
                  <a:gd name="T100" fmla="*/ 0 w 16"/>
                  <a:gd name="T10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 h="38">
                    <a:moveTo>
                      <a:pt x="0" y="38"/>
                    </a:moveTo>
                    <a:lnTo>
                      <a:pt x="0" y="37"/>
                    </a:lnTo>
                    <a:lnTo>
                      <a:pt x="0" y="37"/>
                    </a:lnTo>
                    <a:lnTo>
                      <a:pt x="0" y="37"/>
                    </a:lnTo>
                    <a:lnTo>
                      <a:pt x="0" y="37"/>
                    </a:lnTo>
                    <a:lnTo>
                      <a:pt x="0" y="36"/>
                    </a:lnTo>
                    <a:lnTo>
                      <a:pt x="0" y="36"/>
                    </a:lnTo>
                    <a:lnTo>
                      <a:pt x="0" y="36"/>
                    </a:lnTo>
                    <a:lnTo>
                      <a:pt x="0" y="35"/>
                    </a:lnTo>
                    <a:lnTo>
                      <a:pt x="1" y="36"/>
                    </a:lnTo>
                    <a:lnTo>
                      <a:pt x="1" y="35"/>
                    </a:lnTo>
                    <a:lnTo>
                      <a:pt x="2" y="35"/>
                    </a:lnTo>
                    <a:lnTo>
                      <a:pt x="2" y="34"/>
                    </a:lnTo>
                    <a:lnTo>
                      <a:pt x="3" y="34"/>
                    </a:lnTo>
                    <a:lnTo>
                      <a:pt x="3" y="34"/>
                    </a:lnTo>
                    <a:lnTo>
                      <a:pt x="4" y="34"/>
                    </a:lnTo>
                    <a:lnTo>
                      <a:pt x="4" y="33"/>
                    </a:lnTo>
                    <a:lnTo>
                      <a:pt x="5" y="33"/>
                    </a:lnTo>
                    <a:lnTo>
                      <a:pt x="5" y="32"/>
                    </a:lnTo>
                    <a:lnTo>
                      <a:pt x="5" y="32"/>
                    </a:lnTo>
                    <a:lnTo>
                      <a:pt x="5" y="31"/>
                    </a:lnTo>
                    <a:lnTo>
                      <a:pt x="5" y="31"/>
                    </a:lnTo>
                    <a:lnTo>
                      <a:pt x="6" y="31"/>
                    </a:lnTo>
                    <a:lnTo>
                      <a:pt x="7" y="31"/>
                    </a:lnTo>
                    <a:lnTo>
                      <a:pt x="7" y="30"/>
                    </a:lnTo>
                    <a:lnTo>
                      <a:pt x="8" y="30"/>
                    </a:lnTo>
                    <a:lnTo>
                      <a:pt x="8" y="30"/>
                    </a:lnTo>
                    <a:lnTo>
                      <a:pt x="8" y="30"/>
                    </a:lnTo>
                    <a:lnTo>
                      <a:pt x="8" y="29"/>
                    </a:lnTo>
                    <a:lnTo>
                      <a:pt x="9" y="29"/>
                    </a:lnTo>
                    <a:lnTo>
                      <a:pt x="10" y="29"/>
                    </a:lnTo>
                    <a:lnTo>
                      <a:pt x="11" y="29"/>
                    </a:lnTo>
                    <a:lnTo>
                      <a:pt x="11" y="28"/>
                    </a:lnTo>
                    <a:lnTo>
                      <a:pt x="11" y="28"/>
                    </a:lnTo>
                    <a:lnTo>
                      <a:pt x="11" y="28"/>
                    </a:lnTo>
                    <a:lnTo>
                      <a:pt x="11" y="28"/>
                    </a:lnTo>
                    <a:lnTo>
                      <a:pt x="11" y="28"/>
                    </a:lnTo>
                    <a:lnTo>
                      <a:pt x="11" y="28"/>
                    </a:lnTo>
                    <a:lnTo>
                      <a:pt x="12" y="27"/>
                    </a:lnTo>
                    <a:lnTo>
                      <a:pt x="12" y="26"/>
                    </a:lnTo>
                    <a:lnTo>
                      <a:pt x="13" y="26"/>
                    </a:lnTo>
                    <a:lnTo>
                      <a:pt x="13" y="25"/>
                    </a:lnTo>
                    <a:lnTo>
                      <a:pt x="14" y="25"/>
                    </a:lnTo>
                    <a:lnTo>
                      <a:pt x="14" y="25"/>
                    </a:lnTo>
                    <a:lnTo>
                      <a:pt x="14" y="25"/>
                    </a:lnTo>
                    <a:lnTo>
                      <a:pt x="15" y="25"/>
                    </a:lnTo>
                    <a:lnTo>
                      <a:pt x="15" y="24"/>
                    </a:lnTo>
                    <a:lnTo>
                      <a:pt x="16" y="24"/>
                    </a:lnTo>
                    <a:lnTo>
                      <a:pt x="16" y="24"/>
                    </a:lnTo>
                    <a:lnTo>
                      <a:pt x="16" y="23"/>
                    </a:lnTo>
                    <a:lnTo>
                      <a:pt x="16" y="22"/>
                    </a:lnTo>
                    <a:lnTo>
                      <a:pt x="16" y="22"/>
                    </a:lnTo>
                    <a:lnTo>
                      <a:pt x="16" y="22"/>
                    </a:lnTo>
                    <a:lnTo>
                      <a:pt x="16" y="22"/>
                    </a:lnTo>
                    <a:lnTo>
                      <a:pt x="16" y="21"/>
                    </a:lnTo>
                    <a:lnTo>
                      <a:pt x="16" y="20"/>
                    </a:lnTo>
                    <a:lnTo>
                      <a:pt x="16" y="19"/>
                    </a:lnTo>
                    <a:lnTo>
                      <a:pt x="16" y="19"/>
                    </a:lnTo>
                    <a:lnTo>
                      <a:pt x="16" y="19"/>
                    </a:lnTo>
                    <a:lnTo>
                      <a:pt x="16" y="18"/>
                    </a:lnTo>
                    <a:lnTo>
                      <a:pt x="16" y="17"/>
                    </a:lnTo>
                    <a:lnTo>
                      <a:pt x="16" y="16"/>
                    </a:lnTo>
                    <a:lnTo>
                      <a:pt x="16" y="16"/>
                    </a:lnTo>
                    <a:lnTo>
                      <a:pt x="16" y="16"/>
                    </a:lnTo>
                    <a:lnTo>
                      <a:pt x="16" y="16"/>
                    </a:lnTo>
                    <a:lnTo>
                      <a:pt x="16" y="16"/>
                    </a:lnTo>
                    <a:lnTo>
                      <a:pt x="16" y="15"/>
                    </a:lnTo>
                    <a:lnTo>
                      <a:pt x="16" y="15"/>
                    </a:lnTo>
                    <a:lnTo>
                      <a:pt x="16" y="14"/>
                    </a:lnTo>
                    <a:lnTo>
                      <a:pt x="16" y="13"/>
                    </a:lnTo>
                    <a:lnTo>
                      <a:pt x="16" y="13"/>
                    </a:lnTo>
                    <a:lnTo>
                      <a:pt x="15" y="13"/>
                    </a:lnTo>
                    <a:lnTo>
                      <a:pt x="15" y="12"/>
                    </a:lnTo>
                    <a:lnTo>
                      <a:pt x="15" y="11"/>
                    </a:lnTo>
                    <a:lnTo>
                      <a:pt x="16" y="10"/>
                    </a:lnTo>
                    <a:lnTo>
                      <a:pt x="16" y="10"/>
                    </a:lnTo>
                    <a:lnTo>
                      <a:pt x="16" y="9"/>
                    </a:lnTo>
                    <a:lnTo>
                      <a:pt x="15" y="8"/>
                    </a:lnTo>
                    <a:lnTo>
                      <a:pt x="15" y="7"/>
                    </a:lnTo>
                    <a:lnTo>
                      <a:pt x="15" y="7"/>
                    </a:lnTo>
                    <a:lnTo>
                      <a:pt x="15" y="6"/>
                    </a:lnTo>
                    <a:lnTo>
                      <a:pt x="14" y="6"/>
                    </a:lnTo>
                    <a:lnTo>
                      <a:pt x="14" y="6"/>
                    </a:lnTo>
                    <a:lnTo>
                      <a:pt x="14" y="6"/>
                    </a:lnTo>
                    <a:lnTo>
                      <a:pt x="14" y="5"/>
                    </a:lnTo>
                    <a:lnTo>
                      <a:pt x="13" y="4"/>
                    </a:lnTo>
                    <a:lnTo>
                      <a:pt x="13" y="3"/>
                    </a:lnTo>
                    <a:lnTo>
                      <a:pt x="12" y="3"/>
                    </a:lnTo>
                    <a:lnTo>
                      <a:pt x="13" y="3"/>
                    </a:lnTo>
                    <a:lnTo>
                      <a:pt x="13" y="3"/>
                    </a:lnTo>
                    <a:lnTo>
                      <a:pt x="12" y="3"/>
                    </a:lnTo>
                    <a:lnTo>
                      <a:pt x="12" y="2"/>
                    </a:lnTo>
                    <a:lnTo>
                      <a:pt x="11" y="1"/>
                    </a:lnTo>
                    <a:lnTo>
                      <a:pt x="11" y="0"/>
                    </a:lnTo>
                    <a:lnTo>
                      <a:pt x="11" y="0"/>
                    </a:lnTo>
                    <a:lnTo>
                      <a:pt x="11" y="0"/>
                    </a:lnTo>
                    <a:lnTo>
                      <a:pt x="11" y="0"/>
                    </a:lnTo>
                    <a:lnTo>
                      <a:pt x="11" y="0"/>
                    </a:lnTo>
                    <a:lnTo>
                      <a:pt x="12" y="0"/>
                    </a:lnTo>
                    <a:lnTo>
                      <a:pt x="12" y="1"/>
                    </a:lnTo>
                    <a:lnTo>
                      <a:pt x="13" y="2"/>
                    </a:lnTo>
                    <a:lnTo>
                      <a:pt x="14" y="3"/>
                    </a:lnTo>
                    <a:lnTo>
                      <a:pt x="14" y="4"/>
                    </a:lnTo>
                    <a:lnTo>
                      <a:pt x="14" y="5"/>
                    </a:lnTo>
                    <a:lnTo>
                      <a:pt x="14" y="6"/>
                    </a:lnTo>
                    <a:lnTo>
                      <a:pt x="15" y="6"/>
                    </a:lnTo>
                    <a:lnTo>
                      <a:pt x="15" y="7"/>
                    </a:lnTo>
                    <a:lnTo>
                      <a:pt x="15" y="7"/>
                    </a:lnTo>
                    <a:lnTo>
                      <a:pt x="16" y="7"/>
                    </a:lnTo>
                    <a:lnTo>
                      <a:pt x="16" y="8"/>
                    </a:lnTo>
                    <a:lnTo>
                      <a:pt x="16" y="10"/>
                    </a:lnTo>
                    <a:lnTo>
                      <a:pt x="16" y="10"/>
                    </a:lnTo>
                    <a:lnTo>
                      <a:pt x="16" y="11"/>
                    </a:lnTo>
                    <a:lnTo>
                      <a:pt x="16" y="12"/>
                    </a:lnTo>
                    <a:lnTo>
                      <a:pt x="16" y="13"/>
                    </a:lnTo>
                    <a:lnTo>
                      <a:pt x="16" y="14"/>
                    </a:lnTo>
                    <a:lnTo>
                      <a:pt x="16" y="15"/>
                    </a:lnTo>
                    <a:lnTo>
                      <a:pt x="16" y="16"/>
                    </a:lnTo>
                    <a:lnTo>
                      <a:pt x="16" y="16"/>
                    </a:lnTo>
                    <a:lnTo>
                      <a:pt x="16" y="17"/>
                    </a:lnTo>
                    <a:lnTo>
                      <a:pt x="16" y="18"/>
                    </a:lnTo>
                    <a:lnTo>
                      <a:pt x="16" y="19"/>
                    </a:lnTo>
                    <a:lnTo>
                      <a:pt x="16" y="20"/>
                    </a:lnTo>
                    <a:lnTo>
                      <a:pt x="16" y="21"/>
                    </a:lnTo>
                    <a:lnTo>
                      <a:pt x="16" y="22"/>
                    </a:lnTo>
                    <a:lnTo>
                      <a:pt x="16" y="22"/>
                    </a:lnTo>
                    <a:lnTo>
                      <a:pt x="16" y="22"/>
                    </a:lnTo>
                    <a:lnTo>
                      <a:pt x="16" y="23"/>
                    </a:lnTo>
                    <a:lnTo>
                      <a:pt x="16" y="24"/>
                    </a:lnTo>
                    <a:lnTo>
                      <a:pt x="16" y="25"/>
                    </a:lnTo>
                    <a:lnTo>
                      <a:pt x="16" y="25"/>
                    </a:lnTo>
                    <a:lnTo>
                      <a:pt x="16" y="26"/>
                    </a:lnTo>
                    <a:lnTo>
                      <a:pt x="16" y="27"/>
                    </a:lnTo>
                    <a:lnTo>
                      <a:pt x="16" y="26"/>
                    </a:lnTo>
                    <a:lnTo>
                      <a:pt x="16" y="26"/>
                    </a:lnTo>
                    <a:lnTo>
                      <a:pt x="15" y="26"/>
                    </a:lnTo>
                    <a:lnTo>
                      <a:pt x="14" y="26"/>
                    </a:lnTo>
                    <a:lnTo>
                      <a:pt x="14" y="27"/>
                    </a:lnTo>
                    <a:lnTo>
                      <a:pt x="13" y="27"/>
                    </a:lnTo>
                    <a:lnTo>
                      <a:pt x="12" y="28"/>
                    </a:lnTo>
                    <a:lnTo>
                      <a:pt x="11" y="28"/>
                    </a:lnTo>
                    <a:lnTo>
                      <a:pt x="11" y="29"/>
                    </a:lnTo>
                    <a:lnTo>
                      <a:pt x="10" y="29"/>
                    </a:lnTo>
                    <a:lnTo>
                      <a:pt x="9" y="30"/>
                    </a:lnTo>
                    <a:lnTo>
                      <a:pt x="8" y="30"/>
                    </a:lnTo>
                    <a:lnTo>
                      <a:pt x="8" y="30"/>
                    </a:lnTo>
                    <a:lnTo>
                      <a:pt x="6" y="31"/>
                    </a:lnTo>
                    <a:lnTo>
                      <a:pt x="5" y="33"/>
                    </a:lnTo>
                    <a:lnTo>
                      <a:pt x="5" y="33"/>
                    </a:lnTo>
                    <a:lnTo>
                      <a:pt x="3" y="34"/>
                    </a:lnTo>
                    <a:lnTo>
                      <a:pt x="2" y="36"/>
                    </a:lnTo>
                    <a:lnTo>
                      <a:pt x="1" y="37"/>
                    </a:lnTo>
                    <a:lnTo>
                      <a:pt x="0" y="37"/>
                    </a:lnTo>
                    <a:lnTo>
                      <a:pt x="0" y="37"/>
                    </a:lnTo>
                    <a:lnTo>
                      <a:pt x="0" y="38"/>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7" name="Freeform 586"/>
              <p:cNvSpPr>
                <a:spLocks/>
              </p:cNvSpPr>
              <p:nvPr/>
            </p:nvSpPr>
            <p:spPr bwMode="auto">
              <a:xfrm>
                <a:off x="5076" y="161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8" name="Freeform 587"/>
              <p:cNvSpPr>
                <a:spLocks/>
              </p:cNvSpPr>
              <p:nvPr/>
            </p:nvSpPr>
            <p:spPr bwMode="auto">
              <a:xfrm>
                <a:off x="5074" y="161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9" name="Freeform 588"/>
              <p:cNvSpPr>
                <a:spLocks/>
              </p:cNvSpPr>
              <p:nvPr/>
            </p:nvSpPr>
            <p:spPr bwMode="auto">
              <a:xfrm>
                <a:off x="5063" y="1600"/>
                <a:ext cx="1" cy="1"/>
              </a:xfrm>
              <a:custGeom>
                <a:avLst/>
                <a:gdLst>
                  <a:gd name="T0" fmla="*/ 0 w 1"/>
                  <a:gd name="T1" fmla="*/ 1 h 1"/>
                  <a:gd name="T2" fmla="*/ 1 w 1"/>
                  <a:gd name="T3" fmla="*/ 0 h 1"/>
                  <a:gd name="T4" fmla="*/ 0 w 1"/>
                  <a:gd name="T5" fmla="*/ 0 h 1"/>
                  <a:gd name="T6" fmla="*/ 1 w 1"/>
                  <a:gd name="T7" fmla="*/ 0 h 1"/>
                  <a:gd name="T8" fmla="*/ 1 w 1"/>
                  <a:gd name="T9" fmla="*/ 1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1" y="0"/>
                    </a:lnTo>
                    <a:lnTo>
                      <a:pt x="0" y="0"/>
                    </a:lnTo>
                    <a:lnTo>
                      <a:pt x="1" y="0"/>
                    </a:lnTo>
                    <a:lnTo>
                      <a:pt x="1" y="1"/>
                    </a:lnTo>
                    <a:lnTo>
                      <a:pt x="1"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0" name="Freeform 589"/>
              <p:cNvSpPr>
                <a:spLocks/>
              </p:cNvSpPr>
              <p:nvPr/>
            </p:nvSpPr>
            <p:spPr bwMode="auto">
              <a:xfrm>
                <a:off x="5063" y="1600"/>
                <a:ext cx="1" cy="1"/>
              </a:xfrm>
              <a:custGeom>
                <a:avLst/>
                <a:gdLst>
                  <a:gd name="T0" fmla="*/ 0 w 1"/>
                  <a:gd name="T1" fmla="*/ 1 h 1"/>
                  <a:gd name="T2" fmla="*/ 1 w 1"/>
                  <a:gd name="T3" fmla="*/ 0 h 1"/>
                  <a:gd name="T4" fmla="*/ 0 w 1"/>
                  <a:gd name="T5" fmla="*/ 0 h 1"/>
                  <a:gd name="T6" fmla="*/ 1 w 1"/>
                  <a:gd name="T7" fmla="*/ 0 h 1"/>
                  <a:gd name="T8" fmla="*/ 1 w 1"/>
                  <a:gd name="T9" fmla="*/ 1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1" y="0"/>
                    </a:lnTo>
                    <a:lnTo>
                      <a:pt x="0" y="0"/>
                    </a:lnTo>
                    <a:lnTo>
                      <a:pt x="1" y="0"/>
                    </a:lnTo>
                    <a:lnTo>
                      <a:pt x="1" y="1"/>
                    </a:lnTo>
                    <a:lnTo>
                      <a:pt x="1"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1" name="Freeform 590"/>
              <p:cNvSpPr>
                <a:spLocks/>
              </p:cNvSpPr>
              <p:nvPr/>
            </p:nvSpPr>
            <p:spPr bwMode="auto">
              <a:xfrm>
                <a:off x="5059" y="1613"/>
                <a:ext cx="1" cy="1"/>
              </a:xfrm>
              <a:custGeom>
                <a:avLst/>
                <a:gdLst>
                  <a:gd name="T0" fmla="*/ 0 w 1"/>
                  <a:gd name="T1" fmla="*/ 1 h 1"/>
                  <a:gd name="T2" fmla="*/ 0 w 1"/>
                  <a:gd name="T3" fmla="*/ 0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0"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2" name="Freeform 591"/>
              <p:cNvSpPr>
                <a:spLocks/>
              </p:cNvSpPr>
              <p:nvPr/>
            </p:nvSpPr>
            <p:spPr bwMode="auto">
              <a:xfrm>
                <a:off x="5059" y="1613"/>
                <a:ext cx="1" cy="1"/>
              </a:xfrm>
              <a:custGeom>
                <a:avLst/>
                <a:gdLst>
                  <a:gd name="T0" fmla="*/ 0 w 1"/>
                  <a:gd name="T1" fmla="*/ 1 h 1"/>
                  <a:gd name="T2" fmla="*/ 0 w 1"/>
                  <a:gd name="T3" fmla="*/ 0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0"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3" name="Freeform 592"/>
              <p:cNvSpPr>
                <a:spLocks/>
              </p:cNvSpPr>
              <p:nvPr/>
            </p:nvSpPr>
            <p:spPr bwMode="auto">
              <a:xfrm>
                <a:off x="5048" y="160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4" name="Freeform 593"/>
              <p:cNvSpPr>
                <a:spLocks/>
              </p:cNvSpPr>
              <p:nvPr/>
            </p:nvSpPr>
            <p:spPr bwMode="auto">
              <a:xfrm>
                <a:off x="4595" y="1335"/>
                <a:ext cx="119" cy="212"/>
              </a:xfrm>
              <a:custGeom>
                <a:avLst/>
                <a:gdLst>
                  <a:gd name="T0" fmla="*/ 3 w 119"/>
                  <a:gd name="T1" fmla="*/ 202 h 212"/>
                  <a:gd name="T2" fmla="*/ 4 w 119"/>
                  <a:gd name="T3" fmla="*/ 195 h 212"/>
                  <a:gd name="T4" fmla="*/ 6 w 119"/>
                  <a:gd name="T5" fmla="*/ 192 h 212"/>
                  <a:gd name="T6" fmla="*/ 5 w 119"/>
                  <a:gd name="T7" fmla="*/ 185 h 212"/>
                  <a:gd name="T8" fmla="*/ 9 w 119"/>
                  <a:gd name="T9" fmla="*/ 184 h 212"/>
                  <a:gd name="T10" fmla="*/ 14 w 119"/>
                  <a:gd name="T11" fmla="*/ 175 h 212"/>
                  <a:gd name="T12" fmla="*/ 15 w 119"/>
                  <a:gd name="T13" fmla="*/ 168 h 212"/>
                  <a:gd name="T14" fmla="*/ 20 w 119"/>
                  <a:gd name="T15" fmla="*/ 161 h 212"/>
                  <a:gd name="T16" fmla="*/ 18 w 119"/>
                  <a:gd name="T17" fmla="*/ 155 h 212"/>
                  <a:gd name="T18" fmla="*/ 18 w 119"/>
                  <a:gd name="T19" fmla="*/ 151 h 212"/>
                  <a:gd name="T20" fmla="*/ 15 w 119"/>
                  <a:gd name="T21" fmla="*/ 146 h 212"/>
                  <a:gd name="T22" fmla="*/ 13 w 119"/>
                  <a:gd name="T23" fmla="*/ 141 h 212"/>
                  <a:gd name="T24" fmla="*/ 14 w 119"/>
                  <a:gd name="T25" fmla="*/ 135 h 212"/>
                  <a:gd name="T26" fmla="*/ 15 w 119"/>
                  <a:gd name="T27" fmla="*/ 124 h 212"/>
                  <a:gd name="T28" fmla="*/ 13 w 119"/>
                  <a:gd name="T29" fmla="*/ 104 h 212"/>
                  <a:gd name="T30" fmla="*/ 10 w 119"/>
                  <a:gd name="T31" fmla="*/ 67 h 212"/>
                  <a:gd name="T32" fmla="*/ 9 w 119"/>
                  <a:gd name="T33" fmla="*/ 50 h 212"/>
                  <a:gd name="T34" fmla="*/ 8 w 119"/>
                  <a:gd name="T35" fmla="*/ 39 h 212"/>
                  <a:gd name="T36" fmla="*/ 6 w 119"/>
                  <a:gd name="T37" fmla="*/ 13 h 212"/>
                  <a:gd name="T38" fmla="*/ 18 w 119"/>
                  <a:gd name="T39" fmla="*/ 16 h 212"/>
                  <a:gd name="T40" fmla="*/ 27 w 119"/>
                  <a:gd name="T41" fmla="*/ 11 h 212"/>
                  <a:gd name="T42" fmla="*/ 52 w 119"/>
                  <a:gd name="T43" fmla="*/ 6 h 212"/>
                  <a:gd name="T44" fmla="*/ 66 w 119"/>
                  <a:gd name="T45" fmla="*/ 4 h 212"/>
                  <a:gd name="T46" fmla="*/ 78 w 119"/>
                  <a:gd name="T47" fmla="*/ 3 h 212"/>
                  <a:gd name="T48" fmla="*/ 97 w 119"/>
                  <a:gd name="T49" fmla="*/ 1 h 212"/>
                  <a:gd name="T50" fmla="*/ 104 w 119"/>
                  <a:gd name="T51" fmla="*/ 10 h 212"/>
                  <a:gd name="T52" fmla="*/ 105 w 119"/>
                  <a:gd name="T53" fmla="*/ 22 h 212"/>
                  <a:gd name="T54" fmla="*/ 106 w 119"/>
                  <a:gd name="T55" fmla="*/ 35 h 212"/>
                  <a:gd name="T56" fmla="*/ 108 w 119"/>
                  <a:gd name="T57" fmla="*/ 45 h 212"/>
                  <a:gd name="T58" fmla="*/ 109 w 119"/>
                  <a:gd name="T59" fmla="*/ 64 h 212"/>
                  <a:gd name="T60" fmla="*/ 111 w 119"/>
                  <a:gd name="T61" fmla="*/ 79 h 212"/>
                  <a:gd name="T62" fmla="*/ 114 w 119"/>
                  <a:gd name="T63" fmla="*/ 106 h 212"/>
                  <a:gd name="T64" fmla="*/ 115 w 119"/>
                  <a:gd name="T65" fmla="*/ 118 h 212"/>
                  <a:gd name="T66" fmla="*/ 116 w 119"/>
                  <a:gd name="T67" fmla="*/ 133 h 212"/>
                  <a:gd name="T68" fmla="*/ 117 w 119"/>
                  <a:gd name="T69" fmla="*/ 139 h 212"/>
                  <a:gd name="T70" fmla="*/ 119 w 119"/>
                  <a:gd name="T71" fmla="*/ 143 h 212"/>
                  <a:gd name="T72" fmla="*/ 116 w 119"/>
                  <a:gd name="T73" fmla="*/ 149 h 212"/>
                  <a:gd name="T74" fmla="*/ 109 w 119"/>
                  <a:gd name="T75" fmla="*/ 153 h 212"/>
                  <a:gd name="T76" fmla="*/ 99 w 119"/>
                  <a:gd name="T77" fmla="*/ 154 h 212"/>
                  <a:gd name="T78" fmla="*/ 97 w 119"/>
                  <a:gd name="T79" fmla="*/ 160 h 212"/>
                  <a:gd name="T80" fmla="*/ 95 w 119"/>
                  <a:gd name="T81" fmla="*/ 167 h 212"/>
                  <a:gd name="T82" fmla="*/ 90 w 119"/>
                  <a:gd name="T83" fmla="*/ 174 h 212"/>
                  <a:gd name="T84" fmla="*/ 84 w 119"/>
                  <a:gd name="T85" fmla="*/ 180 h 212"/>
                  <a:gd name="T86" fmla="*/ 79 w 119"/>
                  <a:gd name="T87" fmla="*/ 192 h 212"/>
                  <a:gd name="T88" fmla="*/ 71 w 119"/>
                  <a:gd name="T89" fmla="*/ 192 h 212"/>
                  <a:gd name="T90" fmla="*/ 66 w 119"/>
                  <a:gd name="T91" fmla="*/ 185 h 212"/>
                  <a:gd name="T92" fmla="*/ 64 w 119"/>
                  <a:gd name="T93" fmla="*/ 189 h 212"/>
                  <a:gd name="T94" fmla="*/ 60 w 119"/>
                  <a:gd name="T95" fmla="*/ 192 h 212"/>
                  <a:gd name="T96" fmla="*/ 57 w 119"/>
                  <a:gd name="T97" fmla="*/ 200 h 212"/>
                  <a:gd name="T98" fmla="*/ 55 w 119"/>
                  <a:gd name="T99" fmla="*/ 200 h 212"/>
                  <a:gd name="T100" fmla="*/ 48 w 119"/>
                  <a:gd name="T101" fmla="*/ 197 h 212"/>
                  <a:gd name="T102" fmla="*/ 42 w 119"/>
                  <a:gd name="T103" fmla="*/ 200 h 212"/>
                  <a:gd name="T104" fmla="*/ 37 w 119"/>
                  <a:gd name="T105" fmla="*/ 206 h 212"/>
                  <a:gd name="T106" fmla="*/ 29 w 119"/>
                  <a:gd name="T107" fmla="*/ 203 h 212"/>
                  <a:gd name="T108" fmla="*/ 23 w 119"/>
                  <a:gd name="T109" fmla="*/ 203 h 212"/>
                  <a:gd name="T110" fmla="*/ 18 w 119"/>
                  <a:gd name="T111" fmla="*/ 203 h 212"/>
                  <a:gd name="T112" fmla="*/ 16 w 119"/>
                  <a:gd name="T113" fmla="*/ 206 h 212"/>
                  <a:gd name="T114" fmla="*/ 10 w 119"/>
                  <a:gd name="T115" fmla="*/ 206 h 212"/>
                  <a:gd name="T116" fmla="*/ 8 w 119"/>
                  <a:gd name="T117" fmla="*/ 208 h 212"/>
                  <a:gd name="T118" fmla="*/ 3 w 119"/>
                  <a:gd name="T119" fmla="*/ 21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212">
                    <a:moveTo>
                      <a:pt x="0" y="206"/>
                    </a:moveTo>
                    <a:lnTo>
                      <a:pt x="1" y="206"/>
                    </a:lnTo>
                    <a:lnTo>
                      <a:pt x="2" y="206"/>
                    </a:lnTo>
                    <a:lnTo>
                      <a:pt x="3" y="206"/>
                    </a:lnTo>
                    <a:lnTo>
                      <a:pt x="3" y="206"/>
                    </a:lnTo>
                    <a:lnTo>
                      <a:pt x="4" y="206"/>
                    </a:lnTo>
                    <a:lnTo>
                      <a:pt x="4" y="205"/>
                    </a:lnTo>
                    <a:lnTo>
                      <a:pt x="3" y="205"/>
                    </a:lnTo>
                    <a:lnTo>
                      <a:pt x="2" y="204"/>
                    </a:lnTo>
                    <a:lnTo>
                      <a:pt x="2" y="203"/>
                    </a:lnTo>
                    <a:lnTo>
                      <a:pt x="3" y="204"/>
                    </a:lnTo>
                    <a:lnTo>
                      <a:pt x="3" y="204"/>
                    </a:lnTo>
                    <a:lnTo>
                      <a:pt x="3" y="203"/>
                    </a:lnTo>
                    <a:lnTo>
                      <a:pt x="3" y="203"/>
                    </a:lnTo>
                    <a:lnTo>
                      <a:pt x="3" y="202"/>
                    </a:lnTo>
                    <a:lnTo>
                      <a:pt x="3" y="202"/>
                    </a:lnTo>
                    <a:lnTo>
                      <a:pt x="4" y="202"/>
                    </a:lnTo>
                    <a:lnTo>
                      <a:pt x="4" y="201"/>
                    </a:lnTo>
                    <a:lnTo>
                      <a:pt x="3" y="200"/>
                    </a:lnTo>
                    <a:lnTo>
                      <a:pt x="3" y="200"/>
                    </a:lnTo>
                    <a:lnTo>
                      <a:pt x="4" y="199"/>
                    </a:lnTo>
                    <a:lnTo>
                      <a:pt x="3" y="199"/>
                    </a:lnTo>
                    <a:lnTo>
                      <a:pt x="3" y="199"/>
                    </a:lnTo>
                    <a:lnTo>
                      <a:pt x="3" y="198"/>
                    </a:lnTo>
                    <a:lnTo>
                      <a:pt x="4" y="197"/>
                    </a:lnTo>
                    <a:lnTo>
                      <a:pt x="4" y="197"/>
                    </a:lnTo>
                    <a:lnTo>
                      <a:pt x="5" y="197"/>
                    </a:lnTo>
                    <a:lnTo>
                      <a:pt x="5" y="196"/>
                    </a:lnTo>
                    <a:lnTo>
                      <a:pt x="5" y="195"/>
                    </a:lnTo>
                    <a:lnTo>
                      <a:pt x="4" y="195"/>
                    </a:lnTo>
                    <a:lnTo>
                      <a:pt x="3" y="196"/>
                    </a:lnTo>
                    <a:lnTo>
                      <a:pt x="3" y="195"/>
                    </a:lnTo>
                    <a:lnTo>
                      <a:pt x="4" y="194"/>
                    </a:lnTo>
                    <a:lnTo>
                      <a:pt x="4" y="194"/>
                    </a:lnTo>
                    <a:lnTo>
                      <a:pt x="4" y="194"/>
                    </a:lnTo>
                    <a:lnTo>
                      <a:pt x="4" y="193"/>
                    </a:lnTo>
                    <a:lnTo>
                      <a:pt x="5" y="193"/>
                    </a:lnTo>
                    <a:lnTo>
                      <a:pt x="6" y="194"/>
                    </a:lnTo>
                    <a:lnTo>
                      <a:pt x="6" y="193"/>
                    </a:lnTo>
                    <a:lnTo>
                      <a:pt x="6" y="192"/>
                    </a:lnTo>
                    <a:lnTo>
                      <a:pt x="6" y="192"/>
                    </a:lnTo>
                    <a:lnTo>
                      <a:pt x="6" y="192"/>
                    </a:lnTo>
                    <a:lnTo>
                      <a:pt x="6" y="191"/>
                    </a:lnTo>
                    <a:lnTo>
                      <a:pt x="6" y="191"/>
                    </a:lnTo>
                    <a:lnTo>
                      <a:pt x="6" y="192"/>
                    </a:lnTo>
                    <a:lnTo>
                      <a:pt x="6" y="191"/>
                    </a:lnTo>
                    <a:lnTo>
                      <a:pt x="4" y="191"/>
                    </a:lnTo>
                    <a:lnTo>
                      <a:pt x="4" y="190"/>
                    </a:lnTo>
                    <a:lnTo>
                      <a:pt x="4" y="188"/>
                    </a:lnTo>
                    <a:lnTo>
                      <a:pt x="4" y="188"/>
                    </a:lnTo>
                    <a:lnTo>
                      <a:pt x="3" y="187"/>
                    </a:lnTo>
                    <a:lnTo>
                      <a:pt x="4" y="187"/>
                    </a:lnTo>
                    <a:lnTo>
                      <a:pt x="4" y="188"/>
                    </a:lnTo>
                    <a:lnTo>
                      <a:pt x="4" y="188"/>
                    </a:lnTo>
                    <a:lnTo>
                      <a:pt x="4" y="188"/>
                    </a:lnTo>
                    <a:lnTo>
                      <a:pt x="4" y="187"/>
                    </a:lnTo>
                    <a:lnTo>
                      <a:pt x="5" y="187"/>
                    </a:lnTo>
                    <a:lnTo>
                      <a:pt x="4" y="186"/>
                    </a:lnTo>
                    <a:lnTo>
                      <a:pt x="5" y="186"/>
                    </a:lnTo>
                    <a:lnTo>
                      <a:pt x="5" y="185"/>
                    </a:lnTo>
                    <a:lnTo>
                      <a:pt x="5" y="185"/>
                    </a:lnTo>
                    <a:lnTo>
                      <a:pt x="6" y="185"/>
                    </a:lnTo>
                    <a:lnTo>
                      <a:pt x="6" y="185"/>
                    </a:lnTo>
                    <a:lnTo>
                      <a:pt x="6" y="186"/>
                    </a:lnTo>
                    <a:lnTo>
                      <a:pt x="6" y="186"/>
                    </a:lnTo>
                    <a:lnTo>
                      <a:pt x="6" y="185"/>
                    </a:lnTo>
                    <a:lnTo>
                      <a:pt x="7" y="185"/>
                    </a:lnTo>
                    <a:lnTo>
                      <a:pt x="7" y="184"/>
                    </a:lnTo>
                    <a:lnTo>
                      <a:pt x="8" y="184"/>
                    </a:lnTo>
                    <a:lnTo>
                      <a:pt x="8" y="185"/>
                    </a:lnTo>
                    <a:lnTo>
                      <a:pt x="8" y="185"/>
                    </a:lnTo>
                    <a:lnTo>
                      <a:pt x="9" y="185"/>
                    </a:lnTo>
                    <a:lnTo>
                      <a:pt x="9" y="185"/>
                    </a:lnTo>
                    <a:lnTo>
                      <a:pt x="9" y="185"/>
                    </a:lnTo>
                    <a:lnTo>
                      <a:pt x="9" y="184"/>
                    </a:lnTo>
                    <a:lnTo>
                      <a:pt x="9" y="184"/>
                    </a:lnTo>
                    <a:lnTo>
                      <a:pt x="9" y="182"/>
                    </a:lnTo>
                    <a:lnTo>
                      <a:pt x="10" y="182"/>
                    </a:lnTo>
                    <a:lnTo>
                      <a:pt x="10" y="181"/>
                    </a:lnTo>
                    <a:lnTo>
                      <a:pt x="12" y="179"/>
                    </a:lnTo>
                    <a:lnTo>
                      <a:pt x="12" y="178"/>
                    </a:lnTo>
                    <a:lnTo>
                      <a:pt x="12" y="177"/>
                    </a:lnTo>
                    <a:lnTo>
                      <a:pt x="12" y="176"/>
                    </a:lnTo>
                    <a:lnTo>
                      <a:pt x="12" y="176"/>
                    </a:lnTo>
                    <a:lnTo>
                      <a:pt x="11" y="176"/>
                    </a:lnTo>
                    <a:lnTo>
                      <a:pt x="11" y="176"/>
                    </a:lnTo>
                    <a:lnTo>
                      <a:pt x="11" y="176"/>
                    </a:lnTo>
                    <a:lnTo>
                      <a:pt x="12" y="176"/>
                    </a:lnTo>
                    <a:lnTo>
                      <a:pt x="12" y="176"/>
                    </a:lnTo>
                    <a:lnTo>
                      <a:pt x="14" y="175"/>
                    </a:lnTo>
                    <a:lnTo>
                      <a:pt x="14" y="174"/>
                    </a:lnTo>
                    <a:lnTo>
                      <a:pt x="15" y="173"/>
                    </a:lnTo>
                    <a:lnTo>
                      <a:pt x="15" y="174"/>
                    </a:lnTo>
                    <a:lnTo>
                      <a:pt x="15" y="174"/>
                    </a:lnTo>
                    <a:lnTo>
                      <a:pt x="15" y="173"/>
                    </a:lnTo>
                    <a:lnTo>
                      <a:pt x="15" y="173"/>
                    </a:lnTo>
                    <a:lnTo>
                      <a:pt x="14" y="172"/>
                    </a:lnTo>
                    <a:lnTo>
                      <a:pt x="15" y="171"/>
                    </a:lnTo>
                    <a:lnTo>
                      <a:pt x="15" y="170"/>
                    </a:lnTo>
                    <a:lnTo>
                      <a:pt x="15" y="170"/>
                    </a:lnTo>
                    <a:lnTo>
                      <a:pt x="15" y="170"/>
                    </a:lnTo>
                    <a:lnTo>
                      <a:pt x="15" y="169"/>
                    </a:lnTo>
                    <a:lnTo>
                      <a:pt x="15" y="169"/>
                    </a:lnTo>
                    <a:lnTo>
                      <a:pt x="15" y="169"/>
                    </a:lnTo>
                    <a:lnTo>
                      <a:pt x="15" y="168"/>
                    </a:lnTo>
                    <a:lnTo>
                      <a:pt x="15" y="167"/>
                    </a:lnTo>
                    <a:lnTo>
                      <a:pt x="15" y="167"/>
                    </a:lnTo>
                    <a:lnTo>
                      <a:pt x="16" y="167"/>
                    </a:lnTo>
                    <a:lnTo>
                      <a:pt x="16" y="166"/>
                    </a:lnTo>
                    <a:lnTo>
                      <a:pt x="16" y="165"/>
                    </a:lnTo>
                    <a:lnTo>
                      <a:pt x="17" y="165"/>
                    </a:lnTo>
                    <a:lnTo>
                      <a:pt x="18" y="164"/>
                    </a:lnTo>
                    <a:lnTo>
                      <a:pt x="19" y="164"/>
                    </a:lnTo>
                    <a:lnTo>
                      <a:pt x="19" y="163"/>
                    </a:lnTo>
                    <a:lnTo>
                      <a:pt x="19" y="162"/>
                    </a:lnTo>
                    <a:lnTo>
                      <a:pt x="19" y="161"/>
                    </a:lnTo>
                    <a:lnTo>
                      <a:pt x="20" y="161"/>
                    </a:lnTo>
                    <a:lnTo>
                      <a:pt x="20" y="161"/>
                    </a:lnTo>
                    <a:lnTo>
                      <a:pt x="19" y="161"/>
                    </a:lnTo>
                    <a:lnTo>
                      <a:pt x="20" y="161"/>
                    </a:lnTo>
                    <a:lnTo>
                      <a:pt x="20" y="160"/>
                    </a:lnTo>
                    <a:lnTo>
                      <a:pt x="19" y="160"/>
                    </a:lnTo>
                    <a:lnTo>
                      <a:pt x="19" y="161"/>
                    </a:lnTo>
                    <a:lnTo>
                      <a:pt x="19" y="160"/>
                    </a:lnTo>
                    <a:lnTo>
                      <a:pt x="20" y="160"/>
                    </a:lnTo>
                    <a:lnTo>
                      <a:pt x="20" y="159"/>
                    </a:lnTo>
                    <a:lnTo>
                      <a:pt x="19" y="159"/>
                    </a:lnTo>
                    <a:lnTo>
                      <a:pt x="18" y="158"/>
                    </a:lnTo>
                    <a:lnTo>
                      <a:pt x="18" y="158"/>
                    </a:lnTo>
                    <a:lnTo>
                      <a:pt x="18" y="157"/>
                    </a:lnTo>
                    <a:lnTo>
                      <a:pt x="18" y="156"/>
                    </a:lnTo>
                    <a:lnTo>
                      <a:pt x="18" y="156"/>
                    </a:lnTo>
                    <a:lnTo>
                      <a:pt x="18" y="155"/>
                    </a:lnTo>
                    <a:lnTo>
                      <a:pt x="17" y="155"/>
                    </a:lnTo>
                    <a:lnTo>
                      <a:pt x="18" y="155"/>
                    </a:lnTo>
                    <a:lnTo>
                      <a:pt x="17" y="155"/>
                    </a:lnTo>
                    <a:lnTo>
                      <a:pt x="18" y="155"/>
                    </a:lnTo>
                    <a:lnTo>
                      <a:pt x="18" y="154"/>
                    </a:lnTo>
                    <a:lnTo>
                      <a:pt x="17" y="154"/>
                    </a:lnTo>
                    <a:lnTo>
                      <a:pt x="17" y="154"/>
                    </a:lnTo>
                    <a:lnTo>
                      <a:pt x="18" y="154"/>
                    </a:lnTo>
                    <a:lnTo>
                      <a:pt x="18" y="154"/>
                    </a:lnTo>
                    <a:lnTo>
                      <a:pt x="18" y="154"/>
                    </a:lnTo>
                    <a:lnTo>
                      <a:pt x="18" y="154"/>
                    </a:lnTo>
                    <a:lnTo>
                      <a:pt x="18" y="154"/>
                    </a:lnTo>
                    <a:lnTo>
                      <a:pt x="18" y="153"/>
                    </a:lnTo>
                    <a:lnTo>
                      <a:pt x="18" y="152"/>
                    </a:lnTo>
                    <a:lnTo>
                      <a:pt x="18" y="152"/>
                    </a:lnTo>
                    <a:lnTo>
                      <a:pt x="18" y="152"/>
                    </a:lnTo>
                    <a:lnTo>
                      <a:pt x="18" y="151"/>
                    </a:lnTo>
                    <a:lnTo>
                      <a:pt x="18" y="151"/>
                    </a:lnTo>
                    <a:lnTo>
                      <a:pt x="18" y="150"/>
                    </a:lnTo>
                    <a:lnTo>
                      <a:pt x="17" y="150"/>
                    </a:lnTo>
                    <a:lnTo>
                      <a:pt x="17" y="149"/>
                    </a:lnTo>
                    <a:lnTo>
                      <a:pt x="16" y="149"/>
                    </a:lnTo>
                    <a:lnTo>
                      <a:pt x="15" y="149"/>
                    </a:lnTo>
                    <a:lnTo>
                      <a:pt x="16" y="149"/>
                    </a:lnTo>
                    <a:lnTo>
                      <a:pt x="16" y="149"/>
                    </a:lnTo>
                    <a:lnTo>
                      <a:pt x="15" y="149"/>
                    </a:lnTo>
                    <a:lnTo>
                      <a:pt x="15" y="148"/>
                    </a:lnTo>
                    <a:lnTo>
                      <a:pt x="15" y="147"/>
                    </a:lnTo>
                    <a:lnTo>
                      <a:pt x="15" y="146"/>
                    </a:lnTo>
                    <a:lnTo>
                      <a:pt x="15" y="146"/>
                    </a:lnTo>
                    <a:lnTo>
                      <a:pt x="15" y="146"/>
                    </a:lnTo>
                    <a:lnTo>
                      <a:pt x="15" y="146"/>
                    </a:lnTo>
                    <a:lnTo>
                      <a:pt x="15" y="146"/>
                    </a:lnTo>
                    <a:lnTo>
                      <a:pt x="15" y="145"/>
                    </a:lnTo>
                    <a:lnTo>
                      <a:pt x="14" y="145"/>
                    </a:lnTo>
                    <a:lnTo>
                      <a:pt x="14" y="144"/>
                    </a:lnTo>
                    <a:lnTo>
                      <a:pt x="13" y="144"/>
                    </a:lnTo>
                    <a:lnTo>
                      <a:pt x="13" y="143"/>
                    </a:lnTo>
                    <a:lnTo>
                      <a:pt x="12" y="144"/>
                    </a:lnTo>
                    <a:lnTo>
                      <a:pt x="12" y="143"/>
                    </a:lnTo>
                    <a:lnTo>
                      <a:pt x="13" y="143"/>
                    </a:lnTo>
                    <a:lnTo>
                      <a:pt x="13" y="143"/>
                    </a:lnTo>
                    <a:lnTo>
                      <a:pt x="12" y="143"/>
                    </a:lnTo>
                    <a:lnTo>
                      <a:pt x="12" y="142"/>
                    </a:lnTo>
                    <a:lnTo>
                      <a:pt x="12" y="142"/>
                    </a:lnTo>
                    <a:lnTo>
                      <a:pt x="12" y="141"/>
                    </a:lnTo>
                    <a:lnTo>
                      <a:pt x="13" y="141"/>
                    </a:lnTo>
                    <a:lnTo>
                      <a:pt x="12" y="141"/>
                    </a:lnTo>
                    <a:lnTo>
                      <a:pt x="12" y="140"/>
                    </a:lnTo>
                    <a:lnTo>
                      <a:pt x="13" y="140"/>
                    </a:lnTo>
                    <a:lnTo>
                      <a:pt x="13" y="140"/>
                    </a:lnTo>
                    <a:lnTo>
                      <a:pt x="14" y="140"/>
                    </a:lnTo>
                    <a:lnTo>
                      <a:pt x="14" y="139"/>
                    </a:lnTo>
                    <a:lnTo>
                      <a:pt x="15" y="139"/>
                    </a:lnTo>
                    <a:lnTo>
                      <a:pt x="15" y="139"/>
                    </a:lnTo>
                    <a:lnTo>
                      <a:pt x="15" y="138"/>
                    </a:lnTo>
                    <a:lnTo>
                      <a:pt x="15" y="136"/>
                    </a:lnTo>
                    <a:lnTo>
                      <a:pt x="15" y="136"/>
                    </a:lnTo>
                    <a:lnTo>
                      <a:pt x="14" y="136"/>
                    </a:lnTo>
                    <a:lnTo>
                      <a:pt x="14" y="136"/>
                    </a:lnTo>
                    <a:lnTo>
                      <a:pt x="13" y="136"/>
                    </a:lnTo>
                    <a:lnTo>
                      <a:pt x="14" y="135"/>
                    </a:lnTo>
                    <a:lnTo>
                      <a:pt x="13" y="135"/>
                    </a:lnTo>
                    <a:lnTo>
                      <a:pt x="13" y="134"/>
                    </a:lnTo>
                    <a:lnTo>
                      <a:pt x="14" y="134"/>
                    </a:lnTo>
                    <a:lnTo>
                      <a:pt x="14" y="133"/>
                    </a:lnTo>
                    <a:lnTo>
                      <a:pt x="13" y="133"/>
                    </a:lnTo>
                    <a:lnTo>
                      <a:pt x="12" y="133"/>
                    </a:lnTo>
                    <a:lnTo>
                      <a:pt x="13" y="133"/>
                    </a:lnTo>
                    <a:lnTo>
                      <a:pt x="13" y="133"/>
                    </a:lnTo>
                    <a:lnTo>
                      <a:pt x="14" y="132"/>
                    </a:lnTo>
                    <a:lnTo>
                      <a:pt x="14" y="131"/>
                    </a:lnTo>
                    <a:lnTo>
                      <a:pt x="15" y="131"/>
                    </a:lnTo>
                    <a:lnTo>
                      <a:pt x="15" y="131"/>
                    </a:lnTo>
                    <a:lnTo>
                      <a:pt x="15" y="131"/>
                    </a:lnTo>
                    <a:lnTo>
                      <a:pt x="15" y="131"/>
                    </a:lnTo>
                    <a:lnTo>
                      <a:pt x="15" y="124"/>
                    </a:lnTo>
                    <a:lnTo>
                      <a:pt x="15" y="124"/>
                    </a:lnTo>
                    <a:lnTo>
                      <a:pt x="15" y="124"/>
                    </a:lnTo>
                    <a:lnTo>
                      <a:pt x="15" y="122"/>
                    </a:lnTo>
                    <a:lnTo>
                      <a:pt x="15" y="121"/>
                    </a:lnTo>
                    <a:lnTo>
                      <a:pt x="15" y="119"/>
                    </a:lnTo>
                    <a:lnTo>
                      <a:pt x="15" y="118"/>
                    </a:lnTo>
                    <a:lnTo>
                      <a:pt x="15" y="116"/>
                    </a:lnTo>
                    <a:lnTo>
                      <a:pt x="15" y="115"/>
                    </a:lnTo>
                    <a:lnTo>
                      <a:pt x="14" y="109"/>
                    </a:lnTo>
                    <a:lnTo>
                      <a:pt x="14" y="109"/>
                    </a:lnTo>
                    <a:lnTo>
                      <a:pt x="14" y="108"/>
                    </a:lnTo>
                    <a:lnTo>
                      <a:pt x="14" y="107"/>
                    </a:lnTo>
                    <a:lnTo>
                      <a:pt x="14" y="106"/>
                    </a:lnTo>
                    <a:lnTo>
                      <a:pt x="13" y="105"/>
                    </a:lnTo>
                    <a:lnTo>
                      <a:pt x="13" y="104"/>
                    </a:lnTo>
                    <a:lnTo>
                      <a:pt x="13" y="101"/>
                    </a:lnTo>
                    <a:lnTo>
                      <a:pt x="13" y="100"/>
                    </a:lnTo>
                    <a:lnTo>
                      <a:pt x="13" y="99"/>
                    </a:lnTo>
                    <a:lnTo>
                      <a:pt x="12" y="91"/>
                    </a:lnTo>
                    <a:lnTo>
                      <a:pt x="12" y="88"/>
                    </a:lnTo>
                    <a:lnTo>
                      <a:pt x="12" y="82"/>
                    </a:lnTo>
                    <a:lnTo>
                      <a:pt x="12" y="79"/>
                    </a:lnTo>
                    <a:lnTo>
                      <a:pt x="11" y="79"/>
                    </a:lnTo>
                    <a:lnTo>
                      <a:pt x="11" y="78"/>
                    </a:lnTo>
                    <a:lnTo>
                      <a:pt x="11" y="75"/>
                    </a:lnTo>
                    <a:lnTo>
                      <a:pt x="11" y="74"/>
                    </a:lnTo>
                    <a:lnTo>
                      <a:pt x="11" y="73"/>
                    </a:lnTo>
                    <a:lnTo>
                      <a:pt x="11" y="71"/>
                    </a:lnTo>
                    <a:lnTo>
                      <a:pt x="10" y="71"/>
                    </a:lnTo>
                    <a:lnTo>
                      <a:pt x="10" y="67"/>
                    </a:lnTo>
                    <a:lnTo>
                      <a:pt x="10" y="66"/>
                    </a:lnTo>
                    <a:lnTo>
                      <a:pt x="10" y="62"/>
                    </a:lnTo>
                    <a:lnTo>
                      <a:pt x="10" y="61"/>
                    </a:lnTo>
                    <a:lnTo>
                      <a:pt x="10" y="60"/>
                    </a:lnTo>
                    <a:lnTo>
                      <a:pt x="10" y="59"/>
                    </a:lnTo>
                    <a:lnTo>
                      <a:pt x="10" y="57"/>
                    </a:lnTo>
                    <a:lnTo>
                      <a:pt x="10" y="57"/>
                    </a:lnTo>
                    <a:lnTo>
                      <a:pt x="9" y="56"/>
                    </a:lnTo>
                    <a:lnTo>
                      <a:pt x="9" y="55"/>
                    </a:lnTo>
                    <a:lnTo>
                      <a:pt x="9" y="54"/>
                    </a:lnTo>
                    <a:lnTo>
                      <a:pt x="9" y="54"/>
                    </a:lnTo>
                    <a:lnTo>
                      <a:pt x="9" y="53"/>
                    </a:lnTo>
                    <a:lnTo>
                      <a:pt x="9" y="52"/>
                    </a:lnTo>
                    <a:lnTo>
                      <a:pt x="9" y="51"/>
                    </a:lnTo>
                    <a:lnTo>
                      <a:pt x="9" y="50"/>
                    </a:lnTo>
                    <a:lnTo>
                      <a:pt x="9" y="49"/>
                    </a:lnTo>
                    <a:lnTo>
                      <a:pt x="9" y="48"/>
                    </a:lnTo>
                    <a:lnTo>
                      <a:pt x="9" y="48"/>
                    </a:lnTo>
                    <a:lnTo>
                      <a:pt x="9" y="48"/>
                    </a:lnTo>
                    <a:lnTo>
                      <a:pt x="9" y="47"/>
                    </a:lnTo>
                    <a:lnTo>
                      <a:pt x="9" y="46"/>
                    </a:lnTo>
                    <a:lnTo>
                      <a:pt x="9" y="45"/>
                    </a:lnTo>
                    <a:lnTo>
                      <a:pt x="9" y="44"/>
                    </a:lnTo>
                    <a:lnTo>
                      <a:pt x="9" y="43"/>
                    </a:lnTo>
                    <a:lnTo>
                      <a:pt x="9" y="42"/>
                    </a:lnTo>
                    <a:lnTo>
                      <a:pt x="9" y="42"/>
                    </a:lnTo>
                    <a:lnTo>
                      <a:pt x="9" y="41"/>
                    </a:lnTo>
                    <a:lnTo>
                      <a:pt x="8" y="41"/>
                    </a:lnTo>
                    <a:lnTo>
                      <a:pt x="8" y="40"/>
                    </a:lnTo>
                    <a:lnTo>
                      <a:pt x="8" y="39"/>
                    </a:lnTo>
                    <a:lnTo>
                      <a:pt x="8" y="36"/>
                    </a:lnTo>
                    <a:lnTo>
                      <a:pt x="8" y="33"/>
                    </a:lnTo>
                    <a:lnTo>
                      <a:pt x="7" y="30"/>
                    </a:lnTo>
                    <a:lnTo>
                      <a:pt x="7" y="30"/>
                    </a:lnTo>
                    <a:lnTo>
                      <a:pt x="6" y="25"/>
                    </a:lnTo>
                    <a:lnTo>
                      <a:pt x="6" y="24"/>
                    </a:lnTo>
                    <a:lnTo>
                      <a:pt x="6" y="21"/>
                    </a:lnTo>
                    <a:lnTo>
                      <a:pt x="6" y="20"/>
                    </a:lnTo>
                    <a:lnTo>
                      <a:pt x="6" y="19"/>
                    </a:lnTo>
                    <a:lnTo>
                      <a:pt x="6" y="18"/>
                    </a:lnTo>
                    <a:lnTo>
                      <a:pt x="6" y="18"/>
                    </a:lnTo>
                    <a:lnTo>
                      <a:pt x="6" y="17"/>
                    </a:lnTo>
                    <a:lnTo>
                      <a:pt x="6" y="15"/>
                    </a:lnTo>
                    <a:lnTo>
                      <a:pt x="6" y="15"/>
                    </a:lnTo>
                    <a:lnTo>
                      <a:pt x="6" y="13"/>
                    </a:lnTo>
                    <a:lnTo>
                      <a:pt x="6" y="12"/>
                    </a:lnTo>
                    <a:lnTo>
                      <a:pt x="6" y="14"/>
                    </a:lnTo>
                    <a:lnTo>
                      <a:pt x="7" y="14"/>
                    </a:lnTo>
                    <a:lnTo>
                      <a:pt x="8" y="15"/>
                    </a:lnTo>
                    <a:lnTo>
                      <a:pt x="9" y="15"/>
                    </a:lnTo>
                    <a:lnTo>
                      <a:pt x="9" y="15"/>
                    </a:lnTo>
                    <a:lnTo>
                      <a:pt x="9" y="14"/>
                    </a:lnTo>
                    <a:lnTo>
                      <a:pt x="10" y="15"/>
                    </a:lnTo>
                    <a:lnTo>
                      <a:pt x="9" y="15"/>
                    </a:lnTo>
                    <a:lnTo>
                      <a:pt x="10" y="16"/>
                    </a:lnTo>
                    <a:lnTo>
                      <a:pt x="12" y="17"/>
                    </a:lnTo>
                    <a:lnTo>
                      <a:pt x="15" y="17"/>
                    </a:lnTo>
                    <a:lnTo>
                      <a:pt x="17" y="16"/>
                    </a:lnTo>
                    <a:lnTo>
                      <a:pt x="18" y="16"/>
                    </a:lnTo>
                    <a:lnTo>
                      <a:pt x="18" y="16"/>
                    </a:lnTo>
                    <a:lnTo>
                      <a:pt x="18" y="15"/>
                    </a:lnTo>
                    <a:lnTo>
                      <a:pt x="19" y="15"/>
                    </a:lnTo>
                    <a:lnTo>
                      <a:pt x="19" y="15"/>
                    </a:lnTo>
                    <a:lnTo>
                      <a:pt x="20" y="15"/>
                    </a:lnTo>
                    <a:lnTo>
                      <a:pt x="20" y="15"/>
                    </a:lnTo>
                    <a:lnTo>
                      <a:pt x="20" y="15"/>
                    </a:lnTo>
                    <a:lnTo>
                      <a:pt x="21" y="15"/>
                    </a:lnTo>
                    <a:lnTo>
                      <a:pt x="21" y="15"/>
                    </a:lnTo>
                    <a:lnTo>
                      <a:pt x="21" y="14"/>
                    </a:lnTo>
                    <a:lnTo>
                      <a:pt x="23" y="13"/>
                    </a:lnTo>
                    <a:lnTo>
                      <a:pt x="24" y="13"/>
                    </a:lnTo>
                    <a:lnTo>
                      <a:pt x="24" y="12"/>
                    </a:lnTo>
                    <a:lnTo>
                      <a:pt x="25" y="12"/>
                    </a:lnTo>
                    <a:lnTo>
                      <a:pt x="26" y="12"/>
                    </a:lnTo>
                    <a:lnTo>
                      <a:pt x="27" y="11"/>
                    </a:lnTo>
                    <a:lnTo>
                      <a:pt x="27" y="11"/>
                    </a:lnTo>
                    <a:lnTo>
                      <a:pt x="27" y="10"/>
                    </a:lnTo>
                    <a:lnTo>
                      <a:pt x="27" y="10"/>
                    </a:lnTo>
                    <a:lnTo>
                      <a:pt x="30" y="8"/>
                    </a:lnTo>
                    <a:lnTo>
                      <a:pt x="31" y="8"/>
                    </a:lnTo>
                    <a:lnTo>
                      <a:pt x="32" y="8"/>
                    </a:lnTo>
                    <a:lnTo>
                      <a:pt x="33" y="8"/>
                    </a:lnTo>
                    <a:lnTo>
                      <a:pt x="38" y="7"/>
                    </a:lnTo>
                    <a:lnTo>
                      <a:pt x="42" y="7"/>
                    </a:lnTo>
                    <a:lnTo>
                      <a:pt x="42" y="7"/>
                    </a:lnTo>
                    <a:lnTo>
                      <a:pt x="44" y="6"/>
                    </a:lnTo>
                    <a:lnTo>
                      <a:pt x="48" y="6"/>
                    </a:lnTo>
                    <a:lnTo>
                      <a:pt x="48" y="6"/>
                    </a:lnTo>
                    <a:lnTo>
                      <a:pt x="50" y="6"/>
                    </a:lnTo>
                    <a:lnTo>
                      <a:pt x="52" y="6"/>
                    </a:lnTo>
                    <a:lnTo>
                      <a:pt x="54" y="6"/>
                    </a:lnTo>
                    <a:lnTo>
                      <a:pt x="54" y="6"/>
                    </a:lnTo>
                    <a:lnTo>
                      <a:pt x="54" y="6"/>
                    </a:lnTo>
                    <a:lnTo>
                      <a:pt x="55" y="5"/>
                    </a:lnTo>
                    <a:lnTo>
                      <a:pt x="56" y="5"/>
                    </a:lnTo>
                    <a:lnTo>
                      <a:pt x="57" y="5"/>
                    </a:lnTo>
                    <a:lnTo>
                      <a:pt x="57" y="5"/>
                    </a:lnTo>
                    <a:lnTo>
                      <a:pt x="60" y="5"/>
                    </a:lnTo>
                    <a:lnTo>
                      <a:pt x="60" y="5"/>
                    </a:lnTo>
                    <a:lnTo>
                      <a:pt x="61" y="5"/>
                    </a:lnTo>
                    <a:lnTo>
                      <a:pt x="63" y="4"/>
                    </a:lnTo>
                    <a:lnTo>
                      <a:pt x="64" y="4"/>
                    </a:lnTo>
                    <a:lnTo>
                      <a:pt x="65" y="4"/>
                    </a:lnTo>
                    <a:lnTo>
                      <a:pt x="65" y="4"/>
                    </a:lnTo>
                    <a:lnTo>
                      <a:pt x="66" y="4"/>
                    </a:lnTo>
                    <a:lnTo>
                      <a:pt x="66" y="4"/>
                    </a:lnTo>
                    <a:lnTo>
                      <a:pt x="67" y="4"/>
                    </a:lnTo>
                    <a:lnTo>
                      <a:pt x="68" y="4"/>
                    </a:lnTo>
                    <a:lnTo>
                      <a:pt x="69" y="3"/>
                    </a:lnTo>
                    <a:lnTo>
                      <a:pt x="69" y="3"/>
                    </a:lnTo>
                    <a:lnTo>
                      <a:pt x="70" y="3"/>
                    </a:lnTo>
                    <a:lnTo>
                      <a:pt x="72" y="3"/>
                    </a:lnTo>
                    <a:lnTo>
                      <a:pt x="72" y="3"/>
                    </a:lnTo>
                    <a:lnTo>
                      <a:pt x="73" y="3"/>
                    </a:lnTo>
                    <a:lnTo>
                      <a:pt x="74" y="3"/>
                    </a:lnTo>
                    <a:lnTo>
                      <a:pt x="75" y="3"/>
                    </a:lnTo>
                    <a:lnTo>
                      <a:pt x="75" y="3"/>
                    </a:lnTo>
                    <a:lnTo>
                      <a:pt x="76" y="3"/>
                    </a:lnTo>
                    <a:lnTo>
                      <a:pt x="77" y="3"/>
                    </a:lnTo>
                    <a:lnTo>
                      <a:pt x="78" y="3"/>
                    </a:lnTo>
                    <a:lnTo>
                      <a:pt x="80" y="3"/>
                    </a:lnTo>
                    <a:lnTo>
                      <a:pt x="81" y="3"/>
                    </a:lnTo>
                    <a:lnTo>
                      <a:pt x="83" y="3"/>
                    </a:lnTo>
                    <a:lnTo>
                      <a:pt x="84" y="3"/>
                    </a:lnTo>
                    <a:lnTo>
                      <a:pt x="84" y="3"/>
                    </a:lnTo>
                    <a:lnTo>
                      <a:pt x="85" y="3"/>
                    </a:lnTo>
                    <a:lnTo>
                      <a:pt x="86" y="3"/>
                    </a:lnTo>
                    <a:lnTo>
                      <a:pt x="88" y="2"/>
                    </a:lnTo>
                    <a:lnTo>
                      <a:pt x="89" y="2"/>
                    </a:lnTo>
                    <a:lnTo>
                      <a:pt x="93" y="1"/>
                    </a:lnTo>
                    <a:lnTo>
                      <a:pt x="93" y="1"/>
                    </a:lnTo>
                    <a:lnTo>
                      <a:pt x="93" y="1"/>
                    </a:lnTo>
                    <a:lnTo>
                      <a:pt x="96" y="1"/>
                    </a:lnTo>
                    <a:lnTo>
                      <a:pt x="96" y="1"/>
                    </a:lnTo>
                    <a:lnTo>
                      <a:pt x="97" y="1"/>
                    </a:lnTo>
                    <a:lnTo>
                      <a:pt x="102" y="0"/>
                    </a:lnTo>
                    <a:lnTo>
                      <a:pt x="102" y="0"/>
                    </a:lnTo>
                    <a:lnTo>
                      <a:pt x="102" y="1"/>
                    </a:lnTo>
                    <a:lnTo>
                      <a:pt x="102" y="3"/>
                    </a:lnTo>
                    <a:lnTo>
                      <a:pt x="103" y="3"/>
                    </a:lnTo>
                    <a:lnTo>
                      <a:pt x="103" y="3"/>
                    </a:lnTo>
                    <a:lnTo>
                      <a:pt x="103" y="4"/>
                    </a:lnTo>
                    <a:lnTo>
                      <a:pt x="103" y="5"/>
                    </a:lnTo>
                    <a:lnTo>
                      <a:pt x="103" y="6"/>
                    </a:lnTo>
                    <a:lnTo>
                      <a:pt x="103" y="6"/>
                    </a:lnTo>
                    <a:lnTo>
                      <a:pt x="103" y="7"/>
                    </a:lnTo>
                    <a:lnTo>
                      <a:pt x="103" y="8"/>
                    </a:lnTo>
                    <a:lnTo>
                      <a:pt x="103" y="9"/>
                    </a:lnTo>
                    <a:lnTo>
                      <a:pt x="104" y="9"/>
                    </a:lnTo>
                    <a:lnTo>
                      <a:pt x="104" y="10"/>
                    </a:lnTo>
                    <a:lnTo>
                      <a:pt x="104" y="10"/>
                    </a:lnTo>
                    <a:lnTo>
                      <a:pt x="104" y="11"/>
                    </a:lnTo>
                    <a:lnTo>
                      <a:pt x="104" y="12"/>
                    </a:lnTo>
                    <a:lnTo>
                      <a:pt x="104" y="12"/>
                    </a:lnTo>
                    <a:lnTo>
                      <a:pt x="104" y="13"/>
                    </a:lnTo>
                    <a:lnTo>
                      <a:pt x="104" y="14"/>
                    </a:lnTo>
                    <a:lnTo>
                      <a:pt x="104" y="14"/>
                    </a:lnTo>
                    <a:lnTo>
                      <a:pt x="104" y="15"/>
                    </a:lnTo>
                    <a:lnTo>
                      <a:pt x="104" y="15"/>
                    </a:lnTo>
                    <a:lnTo>
                      <a:pt x="104" y="16"/>
                    </a:lnTo>
                    <a:lnTo>
                      <a:pt x="104" y="17"/>
                    </a:lnTo>
                    <a:lnTo>
                      <a:pt x="104" y="18"/>
                    </a:lnTo>
                    <a:lnTo>
                      <a:pt x="104" y="19"/>
                    </a:lnTo>
                    <a:lnTo>
                      <a:pt x="105" y="20"/>
                    </a:lnTo>
                    <a:lnTo>
                      <a:pt x="105" y="22"/>
                    </a:lnTo>
                    <a:lnTo>
                      <a:pt x="105" y="23"/>
                    </a:lnTo>
                    <a:lnTo>
                      <a:pt x="105" y="24"/>
                    </a:lnTo>
                    <a:lnTo>
                      <a:pt x="105" y="24"/>
                    </a:lnTo>
                    <a:lnTo>
                      <a:pt x="105" y="25"/>
                    </a:lnTo>
                    <a:lnTo>
                      <a:pt x="105" y="26"/>
                    </a:lnTo>
                    <a:lnTo>
                      <a:pt x="105" y="26"/>
                    </a:lnTo>
                    <a:lnTo>
                      <a:pt x="105" y="27"/>
                    </a:lnTo>
                    <a:lnTo>
                      <a:pt x="105" y="28"/>
                    </a:lnTo>
                    <a:lnTo>
                      <a:pt x="105" y="29"/>
                    </a:lnTo>
                    <a:lnTo>
                      <a:pt x="105" y="30"/>
                    </a:lnTo>
                    <a:lnTo>
                      <a:pt x="105" y="31"/>
                    </a:lnTo>
                    <a:lnTo>
                      <a:pt x="106" y="32"/>
                    </a:lnTo>
                    <a:lnTo>
                      <a:pt x="106" y="33"/>
                    </a:lnTo>
                    <a:lnTo>
                      <a:pt x="106" y="34"/>
                    </a:lnTo>
                    <a:lnTo>
                      <a:pt x="106" y="35"/>
                    </a:lnTo>
                    <a:lnTo>
                      <a:pt x="106" y="36"/>
                    </a:lnTo>
                    <a:lnTo>
                      <a:pt x="106" y="36"/>
                    </a:lnTo>
                    <a:lnTo>
                      <a:pt x="106" y="37"/>
                    </a:lnTo>
                    <a:lnTo>
                      <a:pt x="107" y="39"/>
                    </a:lnTo>
                    <a:lnTo>
                      <a:pt x="107" y="39"/>
                    </a:lnTo>
                    <a:lnTo>
                      <a:pt x="107" y="40"/>
                    </a:lnTo>
                    <a:lnTo>
                      <a:pt x="107" y="41"/>
                    </a:lnTo>
                    <a:lnTo>
                      <a:pt x="107" y="41"/>
                    </a:lnTo>
                    <a:lnTo>
                      <a:pt x="107" y="42"/>
                    </a:lnTo>
                    <a:lnTo>
                      <a:pt x="107" y="42"/>
                    </a:lnTo>
                    <a:lnTo>
                      <a:pt x="108" y="42"/>
                    </a:lnTo>
                    <a:lnTo>
                      <a:pt x="108" y="43"/>
                    </a:lnTo>
                    <a:lnTo>
                      <a:pt x="108" y="44"/>
                    </a:lnTo>
                    <a:lnTo>
                      <a:pt x="108" y="45"/>
                    </a:lnTo>
                    <a:lnTo>
                      <a:pt x="108" y="45"/>
                    </a:lnTo>
                    <a:lnTo>
                      <a:pt x="108" y="47"/>
                    </a:lnTo>
                    <a:lnTo>
                      <a:pt x="108" y="48"/>
                    </a:lnTo>
                    <a:lnTo>
                      <a:pt x="108" y="49"/>
                    </a:lnTo>
                    <a:lnTo>
                      <a:pt x="108" y="50"/>
                    </a:lnTo>
                    <a:lnTo>
                      <a:pt x="108" y="51"/>
                    </a:lnTo>
                    <a:lnTo>
                      <a:pt x="108" y="51"/>
                    </a:lnTo>
                    <a:lnTo>
                      <a:pt x="108" y="52"/>
                    </a:lnTo>
                    <a:lnTo>
                      <a:pt x="109" y="54"/>
                    </a:lnTo>
                    <a:lnTo>
                      <a:pt x="109" y="57"/>
                    </a:lnTo>
                    <a:lnTo>
                      <a:pt x="109" y="59"/>
                    </a:lnTo>
                    <a:lnTo>
                      <a:pt x="109" y="60"/>
                    </a:lnTo>
                    <a:lnTo>
                      <a:pt x="109" y="62"/>
                    </a:lnTo>
                    <a:lnTo>
                      <a:pt x="109" y="63"/>
                    </a:lnTo>
                    <a:lnTo>
                      <a:pt x="109" y="64"/>
                    </a:lnTo>
                    <a:lnTo>
                      <a:pt x="109" y="64"/>
                    </a:lnTo>
                    <a:lnTo>
                      <a:pt x="109" y="64"/>
                    </a:lnTo>
                    <a:lnTo>
                      <a:pt x="109" y="65"/>
                    </a:lnTo>
                    <a:lnTo>
                      <a:pt x="110" y="66"/>
                    </a:lnTo>
                    <a:lnTo>
                      <a:pt x="110" y="67"/>
                    </a:lnTo>
                    <a:lnTo>
                      <a:pt x="110" y="68"/>
                    </a:lnTo>
                    <a:lnTo>
                      <a:pt x="110" y="69"/>
                    </a:lnTo>
                    <a:lnTo>
                      <a:pt x="110" y="70"/>
                    </a:lnTo>
                    <a:lnTo>
                      <a:pt x="110" y="70"/>
                    </a:lnTo>
                    <a:lnTo>
                      <a:pt x="110" y="71"/>
                    </a:lnTo>
                    <a:lnTo>
                      <a:pt x="111" y="72"/>
                    </a:lnTo>
                    <a:lnTo>
                      <a:pt x="111" y="73"/>
                    </a:lnTo>
                    <a:lnTo>
                      <a:pt x="111" y="73"/>
                    </a:lnTo>
                    <a:lnTo>
                      <a:pt x="111" y="76"/>
                    </a:lnTo>
                    <a:lnTo>
                      <a:pt x="111" y="76"/>
                    </a:lnTo>
                    <a:lnTo>
                      <a:pt x="111" y="79"/>
                    </a:lnTo>
                    <a:lnTo>
                      <a:pt x="111" y="82"/>
                    </a:lnTo>
                    <a:lnTo>
                      <a:pt x="111" y="85"/>
                    </a:lnTo>
                    <a:lnTo>
                      <a:pt x="112" y="88"/>
                    </a:lnTo>
                    <a:lnTo>
                      <a:pt x="112" y="92"/>
                    </a:lnTo>
                    <a:lnTo>
                      <a:pt x="113" y="96"/>
                    </a:lnTo>
                    <a:lnTo>
                      <a:pt x="113" y="97"/>
                    </a:lnTo>
                    <a:lnTo>
                      <a:pt x="113" y="97"/>
                    </a:lnTo>
                    <a:lnTo>
                      <a:pt x="114" y="99"/>
                    </a:lnTo>
                    <a:lnTo>
                      <a:pt x="114" y="100"/>
                    </a:lnTo>
                    <a:lnTo>
                      <a:pt x="114" y="101"/>
                    </a:lnTo>
                    <a:lnTo>
                      <a:pt x="114" y="102"/>
                    </a:lnTo>
                    <a:lnTo>
                      <a:pt x="114" y="103"/>
                    </a:lnTo>
                    <a:lnTo>
                      <a:pt x="114" y="104"/>
                    </a:lnTo>
                    <a:lnTo>
                      <a:pt x="114" y="105"/>
                    </a:lnTo>
                    <a:lnTo>
                      <a:pt x="114" y="106"/>
                    </a:lnTo>
                    <a:lnTo>
                      <a:pt x="114" y="106"/>
                    </a:lnTo>
                    <a:lnTo>
                      <a:pt x="114" y="108"/>
                    </a:lnTo>
                    <a:lnTo>
                      <a:pt x="114" y="109"/>
                    </a:lnTo>
                    <a:lnTo>
                      <a:pt x="114" y="109"/>
                    </a:lnTo>
                    <a:lnTo>
                      <a:pt x="115" y="110"/>
                    </a:lnTo>
                    <a:lnTo>
                      <a:pt x="115" y="112"/>
                    </a:lnTo>
                    <a:lnTo>
                      <a:pt x="115" y="112"/>
                    </a:lnTo>
                    <a:lnTo>
                      <a:pt x="115" y="113"/>
                    </a:lnTo>
                    <a:lnTo>
                      <a:pt x="115" y="114"/>
                    </a:lnTo>
                    <a:lnTo>
                      <a:pt x="115" y="115"/>
                    </a:lnTo>
                    <a:lnTo>
                      <a:pt x="115" y="116"/>
                    </a:lnTo>
                    <a:lnTo>
                      <a:pt x="115" y="116"/>
                    </a:lnTo>
                    <a:lnTo>
                      <a:pt x="115" y="116"/>
                    </a:lnTo>
                    <a:lnTo>
                      <a:pt x="115" y="117"/>
                    </a:lnTo>
                    <a:lnTo>
                      <a:pt x="115" y="118"/>
                    </a:lnTo>
                    <a:lnTo>
                      <a:pt x="115" y="118"/>
                    </a:lnTo>
                    <a:lnTo>
                      <a:pt x="115" y="119"/>
                    </a:lnTo>
                    <a:lnTo>
                      <a:pt x="115" y="123"/>
                    </a:lnTo>
                    <a:lnTo>
                      <a:pt x="116" y="124"/>
                    </a:lnTo>
                    <a:lnTo>
                      <a:pt x="116" y="125"/>
                    </a:lnTo>
                    <a:lnTo>
                      <a:pt x="116" y="126"/>
                    </a:lnTo>
                    <a:lnTo>
                      <a:pt x="116" y="127"/>
                    </a:lnTo>
                    <a:lnTo>
                      <a:pt x="116" y="127"/>
                    </a:lnTo>
                    <a:lnTo>
                      <a:pt x="116" y="128"/>
                    </a:lnTo>
                    <a:lnTo>
                      <a:pt x="117" y="130"/>
                    </a:lnTo>
                    <a:lnTo>
                      <a:pt x="117" y="130"/>
                    </a:lnTo>
                    <a:lnTo>
                      <a:pt x="117" y="131"/>
                    </a:lnTo>
                    <a:lnTo>
                      <a:pt x="117" y="131"/>
                    </a:lnTo>
                    <a:lnTo>
                      <a:pt x="117" y="132"/>
                    </a:lnTo>
                    <a:lnTo>
                      <a:pt x="116" y="133"/>
                    </a:lnTo>
                    <a:lnTo>
                      <a:pt x="116" y="133"/>
                    </a:lnTo>
                    <a:lnTo>
                      <a:pt x="115" y="133"/>
                    </a:lnTo>
                    <a:lnTo>
                      <a:pt x="115" y="134"/>
                    </a:lnTo>
                    <a:lnTo>
                      <a:pt x="115" y="134"/>
                    </a:lnTo>
                    <a:lnTo>
                      <a:pt x="115" y="135"/>
                    </a:lnTo>
                    <a:lnTo>
                      <a:pt x="114" y="135"/>
                    </a:lnTo>
                    <a:lnTo>
                      <a:pt x="114" y="136"/>
                    </a:lnTo>
                    <a:lnTo>
                      <a:pt x="115" y="136"/>
                    </a:lnTo>
                    <a:lnTo>
                      <a:pt x="115" y="136"/>
                    </a:lnTo>
                    <a:lnTo>
                      <a:pt x="115" y="136"/>
                    </a:lnTo>
                    <a:lnTo>
                      <a:pt x="115" y="137"/>
                    </a:lnTo>
                    <a:lnTo>
                      <a:pt x="116" y="137"/>
                    </a:lnTo>
                    <a:lnTo>
                      <a:pt x="116" y="138"/>
                    </a:lnTo>
                    <a:lnTo>
                      <a:pt x="117" y="138"/>
                    </a:lnTo>
                    <a:lnTo>
                      <a:pt x="117" y="139"/>
                    </a:lnTo>
                    <a:lnTo>
                      <a:pt x="117" y="139"/>
                    </a:lnTo>
                    <a:lnTo>
                      <a:pt x="117" y="140"/>
                    </a:lnTo>
                    <a:lnTo>
                      <a:pt x="117" y="140"/>
                    </a:lnTo>
                    <a:lnTo>
                      <a:pt x="117" y="140"/>
                    </a:lnTo>
                    <a:lnTo>
                      <a:pt x="116" y="141"/>
                    </a:lnTo>
                    <a:lnTo>
                      <a:pt x="116" y="142"/>
                    </a:lnTo>
                    <a:lnTo>
                      <a:pt x="115" y="142"/>
                    </a:lnTo>
                    <a:lnTo>
                      <a:pt x="115" y="143"/>
                    </a:lnTo>
                    <a:lnTo>
                      <a:pt x="116" y="143"/>
                    </a:lnTo>
                    <a:lnTo>
                      <a:pt x="116" y="143"/>
                    </a:lnTo>
                    <a:lnTo>
                      <a:pt x="117" y="143"/>
                    </a:lnTo>
                    <a:lnTo>
                      <a:pt x="117" y="143"/>
                    </a:lnTo>
                    <a:lnTo>
                      <a:pt x="118" y="143"/>
                    </a:lnTo>
                    <a:lnTo>
                      <a:pt x="119" y="143"/>
                    </a:lnTo>
                    <a:lnTo>
                      <a:pt x="119" y="143"/>
                    </a:lnTo>
                    <a:lnTo>
                      <a:pt x="119" y="144"/>
                    </a:lnTo>
                    <a:lnTo>
                      <a:pt x="119" y="145"/>
                    </a:lnTo>
                    <a:lnTo>
                      <a:pt x="119" y="145"/>
                    </a:lnTo>
                    <a:lnTo>
                      <a:pt x="119" y="146"/>
                    </a:lnTo>
                    <a:lnTo>
                      <a:pt x="118" y="146"/>
                    </a:lnTo>
                    <a:lnTo>
                      <a:pt x="118" y="146"/>
                    </a:lnTo>
                    <a:lnTo>
                      <a:pt x="119" y="147"/>
                    </a:lnTo>
                    <a:lnTo>
                      <a:pt x="119" y="148"/>
                    </a:lnTo>
                    <a:lnTo>
                      <a:pt x="119" y="149"/>
                    </a:lnTo>
                    <a:lnTo>
                      <a:pt x="118" y="149"/>
                    </a:lnTo>
                    <a:lnTo>
                      <a:pt x="117" y="149"/>
                    </a:lnTo>
                    <a:lnTo>
                      <a:pt x="117" y="148"/>
                    </a:lnTo>
                    <a:lnTo>
                      <a:pt x="117" y="149"/>
                    </a:lnTo>
                    <a:lnTo>
                      <a:pt x="116" y="148"/>
                    </a:lnTo>
                    <a:lnTo>
                      <a:pt x="116" y="149"/>
                    </a:lnTo>
                    <a:lnTo>
                      <a:pt x="115" y="149"/>
                    </a:lnTo>
                    <a:lnTo>
                      <a:pt x="115" y="149"/>
                    </a:lnTo>
                    <a:lnTo>
                      <a:pt x="115" y="149"/>
                    </a:lnTo>
                    <a:lnTo>
                      <a:pt x="114" y="149"/>
                    </a:lnTo>
                    <a:lnTo>
                      <a:pt x="114" y="149"/>
                    </a:lnTo>
                    <a:lnTo>
                      <a:pt x="113" y="149"/>
                    </a:lnTo>
                    <a:lnTo>
                      <a:pt x="112" y="149"/>
                    </a:lnTo>
                    <a:lnTo>
                      <a:pt x="112" y="150"/>
                    </a:lnTo>
                    <a:lnTo>
                      <a:pt x="111" y="150"/>
                    </a:lnTo>
                    <a:lnTo>
                      <a:pt x="111" y="151"/>
                    </a:lnTo>
                    <a:lnTo>
                      <a:pt x="111" y="151"/>
                    </a:lnTo>
                    <a:lnTo>
                      <a:pt x="110" y="152"/>
                    </a:lnTo>
                    <a:lnTo>
                      <a:pt x="109" y="152"/>
                    </a:lnTo>
                    <a:lnTo>
                      <a:pt x="109" y="152"/>
                    </a:lnTo>
                    <a:lnTo>
                      <a:pt x="109" y="153"/>
                    </a:lnTo>
                    <a:lnTo>
                      <a:pt x="108" y="153"/>
                    </a:lnTo>
                    <a:lnTo>
                      <a:pt x="108" y="154"/>
                    </a:lnTo>
                    <a:lnTo>
                      <a:pt x="108" y="154"/>
                    </a:lnTo>
                    <a:lnTo>
                      <a:pt x="107" y="154"/>
                    </a:lnTo>
                    <a:lnTo>
                      <a:pt x="106" y="155"/>
                    </a:lnTo>
                    <a:lnTo>
                      <a:pt x="105" y="155"/>
                    </a:lnTo>
                    <a:lnTo>
                      <a:pt x="105" y="155"/>
                    </a:lnTo>
                    <a:lnTo>
                      <a:pt x="104" y="155"/>
                    </a:lnTo>
                    <a:lnTo>
                      <a:pt x="104" y="154"/>
                    </a:lnTo>
                    <a:lnTo>
                      <a:pt x="104" y="154"/>
                    </a:lnTo>
                    <a:lnTo>
                      <a:pt x="103" y="153"/>
                    </a:lnTo>
                    <a:lnTo>
                      <a:pt x="102" y="153"/>
                    </a:lnTo>
                    <a:lnTo>
                      <a:pt x="102" y="153"/>
                    </a:lnTo>
                    <a:lnTo>
                      <a:pt x="101" y="153"/>
                    </a:lnTo>
                    <a:lnTo>
                      <a:pt x="99" y="154"/>
                    </a:lnTo>
                    <a:lnTo>
                      <a:pt x="99" y="154"/>
                    </a:lnTo>
                    <a:lnTo>
                      <a:pt x="99" y="154"/>
                    </a:lnTo>
                    <a:lnTo>
                      <a:pt x="98" y="154"/>
                    </a:lnTo>
                    <a:lnTo>
                      <a:pt x="97" y="154"/>
                    </a:lnTo>
                    <a:lnTo>
                      <a:pt x="96" y="154"/>
                    </a:lnTo>
                    <a:lnTo>
                      <a:pt x="96" y="154"/>
                    </a:lnTo>
                    <a:lnTo>
                      <a:pt x="96" y="155"/>
                    </a:lnTo>
                    <a:lnTo>
                      <a:pt x="96" y="155"/>
                    </a:lnTo>
                    <a:lnTo>
                      <a:pt x="96" y="156"/>
                    </a:lnTo>
                    <a:lnTo>
                      <a:pt x="96" y="157"/>
                    </a:lnTo>
                    <a:lnTo>
                      <a:pt x="96" y="157"/>
                    </a:lnTo>
                    <a:lnTo>
                      <a:pt x="96" y="158"/>
                    </a:lnTo>
                    <a:lnTo>
                      <a:pt x="96" y="158"/>
                    </a:lnTo>
                    <a:lnTo>
                      <a:pt x="96" y="159"/>
                    </a:lnTo>
                    <a:lnTo>
                      <a:pt x="97" y="160"/>
                    </a:lnTo>
                    <a:lnTo>
                      <a:pt x="97" y="161"/>
                    </a:lnTo>
                    <a:lnTo>
                      <a:pt x="97" y="161"/>
                    </a:lnTo>
                    <a:lnTo>
                      <a:pt x="98" y="161"/>
                    </a:lnTo>
                    <a:lnTo>
                      <a:pt x="98" y="161"/>
                    </a:lnTo>
                    <a:lnTo>
                      <a:pt x="98" y="162"/>
                    </a:lnTo>
                    <a:lnTo>
                      <a:pt x="98" y="163"/>
                    </a:lnTo>
                    <a:lnTo>
                      <a:pt x="98" y="164"/>
                    </a:lnTo>
                    <a:lnTo>
                      <a:pt x="98" y="164"/>
                    </a:lnTo>
                    <a:lnTo>
                      <a:pt x="97" y="164"/>
                    </a:lnTo>
                    <a:lnTo>
                      <a:pt x="96" y="165"/>
                    </a:lnTo>
                    <a:lnTo>
                      <a:pt x="96" y="165"/>
                    </a:lnTo>
                    <a:lnTo>
                      <a:pt x="96" y="166"/>
                    </a:lnTo>
                    <a:lnTo>
                      <a:pt x="96" y="167"/>
                    </a:lnTo>
                    <a:lnTo>
                      <a:pt x="96" y="167"/>
                    </a:lnTo>
                    <a:lnTo>
                      <a:pt x="95" y="167"/>
                    </a:lnTo>
                    <a:lnTo>
                      <a:pt x="94" y="168"/>
                    </a:lnTo>
                    <a:lnTo>
                      <a:pt x="93" y="168"/>
                    </a:lnTo>
                    <a:lnTo>
                      <a:pt x="93" y="169"/>
                    </a:lnTo>
                    <a:lnTo>
                      <a:pt x="93" y="169"/>
                    </a:lnTo>
                    <a:lnTo>
                      <a:pt x="92" y="169"/>
                    </a:lnTo>
                    <a:lnTo>
                      <a:pt x="92" y="169"/>
                    </a:lnTo>
                    <a:lnTo>
                      <a:pt x="91" y="169"/>
                    </a:lnTo>
                    <a:lnTo>
                      <a:pt x="91" y="170"/>
                    </a:lnTo>
                    <a:lnTo>
                      <a:pt x="91" y="170"/>
                    </a:lnTo>
                    <a:lnTo>
                      <a:pt x="91" y="171"/>
                    </a:lnTo>
                    <a:lnTo>
                      <a:pt x="90" y="171"/>
                    </a:lnTo>
                    <a:lnTo>
                      <a:pt x="90" y="172"/>
                    </a:lnTo>
                    <a:lnTo>
                      <a:pt x="90" y="173"/>
                    </a:lnTo>
                    <a:lnTo>
                      <a:pt x="90" y="173"/>
                    </a:lnTo>
                    <a:lnTo>
                      <a:pt x="90" y="174"/>
                    </a:lnTo>
                    <a:lnTo>
                      <a:pt x="90" y="175"/>
                    </a:lnTo>
                    <a:lnTo>
                      <a:pt x="90" y="176"/>
                    </a:lnTo>
                    <a:lnTo>
                      <a:pt x="90" y="176"/>
                    </a:lnTo>
                    <a:lnTo>
                      <a:pt x="90" y="176"/>
                    </a:lnTo>
                    <a:lnTo>
                      <a:pt x="90" y="176"/>
                    </a:lnTo>
                    <a:lnTo>
                      <a:pt x="89" y="176"/>
                    </a:lnTo>
                    <a:lnTo>
                      <a:pt x="87" y="178"/>
                    </a:lnTo>
                    <a:lnTo>
                      <a:pt x="87" y="178"/>
                    </a:lnTo>
                    <a:lnTo>
                      <a:pt x="86" y="177"/>
                    </a:lnTo>
                    <a:lnTo>
                      <a:pt x="85" y="177"/>
                    </a:lnTo>
                    <a:lnTo>
                      <a:pt x="84" y="178"/>
                    </a:lnTo>
                    <a:lnTo>
                      <a:pt x="84" y="178"/>
                    </a:lnTo>
                    <a:lnTo>
                      <a:pt x="84" y="179"/>
                    </a:lnTo>
                    <a:lnTo>
                      <a:pt x="84" y="179"/>
                    </a:lnTo>
                    <a:lnTo>
                      <a:pt x="84" y="180"/>
                    </a:lnTo>
                    <a:lnTo>
                      <a:pt x="83" y="181"/>
                    </a:lnTo>
                    <a:lnTo>
                      <a:pt x="82" y="182"/>
                    </a:lnTo>
                    <a:lnTo>
                      <a:pt x="81" y="183"/>
                    </a:lnTo>
                    <a:lnTo>
                      <a:pt x="81" y="184"/>
                    </a:lnTo>
                    <a:lnTo>
                      <a:pt x="81" y="184"/>
                    </a:lnTo>
                    <a:lnTo>
                      <a:pt x="81" y="185"/>
                    </a:lnTo>
                    <a:lnTo>
                      <a:pt x="81" y="188"/>
                    </a:lnTo>
                    <a:lnTo>
                      <a:pt x="81" y="188"/>
                    </a:lnTo>
                    <a:lnTo>
                      <a:pt x="81" y="189"/>
                    </a:lnTo>
                    <a:lnTo>
                      <a:pt x="81" y="191"/>
                    </a:lnTo>
                    <a:lnTo>
                      <a:pt x="81" y="192"/>
                    </a:lnTo>
                    <a:lnTo>
                      <a:pt x="81" y="192"/>
                    </a:lnTo>
                    <a:lnTo>
                      <a:pt x="81" y="192"/>
                    </a:lnTo>
                    <a:lnTo>
                      <a:pt x="80" y="192"/>
                    </a:lnTo>
                    <a:lnTo>
                      <a:pt x="79" y="192"/>
                    </a:lnTo>
                    <a:lnTo>
                      <a:pt x="78" y="193"/>
                    </a:lnTo>
                    <a:lnTo>
                      <a:pt x="78" y="193"/>
                    </a:lnTo>
                    <a:lnTo>
                      <a:pt x="78" y="194"/>
                    </a:lnTo>
                    <a:lnTo>
                      <a:pt x="78" y="194"/>
                    </a:lnTo>
                    <a:lnTo>
                      <a:pt x="78" y="195"/>
                    </a:lnTo>
                    <a:lnTo>
                      <a:pt x="77" y="195"/>
                    </a:lnTo>
                    <a:lnTo>
                      <a:pt x="77" y="194"/>
                    </a:lnTo>
                    <a:lnTo>
                      <a:pt x="76" y="194"/>
                    </a:lnTo>
                    <a:lnTo>
                      <a:pt x="76" y="193"/>
                    </a:lnTo>
                    <a:lnTo>
                      <a:pt x="76" y="193"/>
                    </a:lnTo>
                    <a:lnTo>
                      <a:pt x="76" y="193"/>
                    </a:lnTo>
                    <a:lnTo>
                      <a:pt x="75" y="192"/>
                    </a:lnTo>
                    <a:lnTo>
                      <a:pt x="74" y="192"/>
                    </a:lnTo>
                    <a:lnTo>
                      <a:pt x="72" y="193"/>
                    </a:lnTo>
                    <a:lnTo>
                      <a:pt x="71" y="192"/>
                    </a:lnTo>
                    <a:lnTo>
                      <a:pt x="71" y="192"/>
                    </a:lnTo>
                    <a:lnTo>
                      <a:pt x="70" y="192"/>
                    </a:lnTo>
                    <a:lnTo>
                      <a:pt x="69" y="192"/>
                    </a:lnTo>
                    <a:lnTo>
                      <a:pt x="69" y="191"/>
                    </a:lnTo>
                    <a:lnTo>
                      <a:pt x="69" y="191"/>
                    </a:lnTo>
                    <a:lnTo>
                      <a:pt x="69" y="191"/>
                    </a:lnTo>
                    <a:lnTo>
                      <a:pt x="68" y="190"/>
                    </a:lnTo>
                    <a:lnTo>
                      <a:pt x="68" y="189"/>
                    </a:lnTo>
                    <a:lnTo>
                      <a:pt x="68" y="188"/>
                    </a:lnTo>
                    <a:lnTo>
                      <a:pt x="68" y="188"/>
                    </a:lnTo>
                    <a:lnTo>
                      <a:pt x="68" y="187"/>
                    </a:lnTo>
                    <a:lnTo>
                      <a:pt x="67" y="186"/>
                    </a:lnTo>
                    <a:lnTo>
                      <a:pt x="66" y="185"/>
                    </a:lnTo>
                    <a:lnTo>
                      <a:pt x="66" y="185"/>
                    </a:lnTo>
                    <a:lnTo>
                      <a:pt x="66" y="185"/>
                    </a:lnTo>
                    <a:lnTo>
                      <a:pt x="65" y="184"/>
                    </a:lnTo>
                    <a:lnTo>
                      <a:pt x="65" y="184"/>
                    </a:lnTo>
                    <a:lnTo>
                      <a:pt x="64" y="184"/>
                    </a:lnTo>
                    <a:lnTo>
                      <a:pt x="64" y="185"/>
                    </a:lnTo>
                    <a:lnTo>
                      <a:pt x="64" y="185"/>
                    </a:lnTo>
                    <a:lnTo>
                      <a:pt x="64" y="186"/>
                    </a:lnTo>
                    <a:lnTo>
                      <a:pt x="65" y="186"/>
                    </a:lnTo>
                    <a:lnTo>
                      <a:pt x="65" y="186"/>
                    </a:lnTo>
                    <a:lnTo>
                      <a:pt x="66" y="186"/>
                    </a:lnTo>
                    <a:lnTo>
                      <a:pt x="66" y="187"/>
                    </a:lnTo>
                    <a:lnTo>
                      <a:pt x="66" y="188"/>
                    </a:lnTo>
                    <a:lnTo>
                      <a:pt x="65" y="188"/>
                    </a:lnTo>
                    <a:lnTo>
                      <a:pt x="64" y="188"/>
                    </a:lnTo>
                    <a:lnTo>
                      <a:pt x="64" y="188"/>
                    </a:lnTo>
                    <a:lnTo>
                      <a:pt x="64" y="189"/>
                    </a:lnTo>
                    <a:lnTo>
                      <a:pt x="63" y="189"/>
                    </a:lnTo>
                    <a:lnTo>
                      <a:pt x="63" y="188"/>
                    </a:lnTo>
                    <a:lnTo>
                      <a:pt x="62" y="188"/>
                    </a:lnTo>
                    <a:lnTo>
                      <a:pt x="61" y="188"/>
                    </a:lnTo>
                    <a:lnTo>
                      <a:pt x="60" y="189"/>
                    </a:lnTo>
                    <a:lnTo>
                      <a:pt x="61" y="189"/>
                    </a:lnTo>
                    <a:lnTo>
                      <a:pt x="61" y="190"/>
                    </a:lnTo>
                    <a:lnTo>
                      <a:pt x="62" y="190"/>
                    </a:lnTo>
                    <a:lnTo>
                      <a:pt x="62" y="191"/>
                    </a:lnTo>
                    <a:lnTo>
                      <a:pt x="63" y="191"/>
                    </a:lnTo>
                    <a:lnTo>
                      <a:pt x="63" y="191"/>
                    </a:lnTo>
                    <a:lnTo>
                      <a:pt x="62" y="192"/>
                    </a:lnTo>
                    <a:lnTo>
                      <a:pt x="61" y="192"/>
                    </a:lnTo>
                    <a:lnTo>
                      <a:pt x="60" y="192"/>
                    </a:lnTo>
                    <a:lnTo>
                      <a:pt x="60" y="192"/>
                    </a:lnTo>
                    <a:lnTo>
                      <a:pt x="60" y="192"/>
                    </a:lnTo>
                    <a:lnTo>
                      <a:pt x="60" y="193"/>
                    </a:lnTo>
                    <a:lnTo>
                      <a:pt x="60" y="194"/>
                    </a:lnTo>
                    <a:lnTo>
                      <a:pt x="60" y="195"/>
                    </a:lnTo>
                    <a:lnTo>
                      <a:pt x="60" y="196"/>
                    </a:lnTo>
                    <a:lnTo>
                      <a:pt x="60" y="197"/>
                    </a:lnTo>
                    <a:lnTo>
                      <a:pt x="60" y="197"/>
                    </a:lnTo>
                    <a:lnTo>
                      <a:pt x="60" y="198"/>
                    </a:lnTo>
                    <a:lnTo>
                      <a:pt x="60" y="198"/>
                    </a:lnTo>
                    <a:lnTo>
                      <a:pt x="60" y="199"/>
                    </a:lnTo>
                    <a:lnTo>
                      <a:pt x="60" y="200"/>
                    </a:lnTo>
                    <a:lnTo>
                      <a:pt x="59" y="200"/>
                    </a:lnTo>
                    <a:lnTo>
                      <a:pt x="58" y="199"/>
                    </a:lnTo>
                    <a:lnTo>
                      <a:pt x="57" y="199"/>
                    </a:lnTo>
                    <a:lnTo>
                      <a:pt x="57" y="200"/>
                    </a:lnTo>
                    <a:lnTo>
                      <a:pt x="57" y="200"/>
                    </a:lnTo>
                    <a:lnTo>
                      <a:pt x="57" y="200"/>
                    </a:lnTo>
                    <a:lnTo>
                      <a:pt x="57" y="200"/>
                    </a:lnTo>
                    <a:lnTo>
                      <a:pt x="57" y="201"/>
                    </a:lnTo>
                    <a:lnTo>
                      <a:pt x="57" y="202"/>
                    </a:lnTo>
                    <a:lnTo>
                      <a:pt x="57" y="202"/>
                    </a:lnTo>
                    <a:lnTo>
                      <a:pt x="57" y="203"/>
                    </a:lnTo>
                    <a:lnTo>
                      <a:pt x="56" y="203"/>
                    </a:lnTo>
                    <a:lnTo>
                      <a:pt x="56" y="203"/>
                    </a:lnTo>
                    <a:lnTo>
                      <a:pt x="55" y="203"/>
                    </a:lnTo>
                    <a:lnTo>
                      <a:pt x="54" y="203"/>
                    </a:lnTo>
                    <a:lnTo>
                      <a:pt x="54" y="202"/>
                    </a:lnTo>
                    <a:lnTo>
                      <a:pt x="55" y="201"/>
                    </a:lnTo>
                    <a:lnTo>
                      <a:pt x="55" y="200"/>
                    </a:lnTo>
                    <a:lnTo>
                      <a:pt x="55" y="200"/>
                    </a:lnTo>
                    <a:lnTo>
                      <a:pt x="54" y="200"/>
                    </a:lnTo>
                    <a:lnTo>
                      <a:pt x="54" y="200"/>
                    </a:lnTo>
                    <a:lnTo>
                      <a:pt x="54" y="200"/>
                    </a:lnTo>
                    <a:lnTo>
                      <a:pt x="53" y="200"/>
                    </a:lnTo>
                    <a:lnTo>
                      <a:pt x="52" y="200"/>
                    </a:lnTo>
                    <a:lnTo>
                      <a:pt x="51" y="200"/>
                    </a:lnTo>
                    <a:lnTo>
                      <a:pt x="51" y="200"/>
                    </a:lnTo>
                    <a:lnTo>
                      <a:pt x="51" y="200"/>
                    </a:lnTo>
                    <a:lnTo>
                      <a:pt x="51" y="200"/>
                    </a:lnTo>
                    <a:lnTo>
                      <a:pt x="51" y="199"/>
                    </a:lnTo>
                    <a:lnTo>
                      <a:pt x="50" y="199"/>
                    </a:lnTo>
                    <a:lnTo>
                      <a:pt x="50" y="198"/>
                    </a:lnTo>
                    <a:lnTo>
                      <a:pt x="49" y="197"/>
                    </a:lnTo>
                    <a:lnTo>
                      <a:pt x="49" y="197"/>
                    </a:lnTo>
                    <a:lnTo>
                      <a:pt x="48" y="197"/>
                    </a:lnTo>
                    <a:lnTo>
                      <a:pt x="48" y="196"/>
                    </a:lnTo>
                    <a:lnTo>
                      <a:pt x="48" y="196"/>
                    </a:lnTo>
                    <a:lnTo>
                      <a:pt x="48" y="197"/>
                    </a:lnTo>
                    <a:lnTo>
                      <a:pt x="48" y="197"/>
                    </a:lnTo>
                    <a:lnTo>
                      <a:pt x="47" y="197"/>
                    </a:lnTo>
                    <a:lnTo>
                      <a:pt x="47" y="197"/>
                    </a:lnTo>
                    <a:lnTo>
                      <a:pt x="46" y="197"/>
                    </a:lnTo>
                    <a:lnTo>
                      <a:pt x="46" y="198"/>
                    </a:lnTo>
                    <a:lnTo>
                      <a:pt x="46" y="199"/>
                    </a:lnTo>
                    <a:lnTo>
                      <a:pt x="45" y="199"/>
                    </a:lnTo>
                    <a:lnTo>
                      <a:pt x="45" y="200"/>
                    </a:lnTo>
                    <a:lnTo>
                      <a:pt x="45" y="200"/>
                    </a:lnTo>
                    <a:lnTo>
                      <a:pt x="44" y="200"/>
                    </a:lnTo>
                    <a:lnTo>
                      <a:pt x="43" y="200"/>
                    </a:lnTo>
                    <a:lnTo>
                      <a:pt x="42" y="200"/>
                    </a:lnTo>
                    <a:lnTo>
                      <a:pt x="41" y="201"/>
                    </a:lnTo>
                    <a:lnTo>
                      <a:pt x="40" y="202"/>
                    </a:lnTo>
                    <a:lnTo>
                      <a:pt x="40" y="203"/>
                    </a:lnTo>
                    <a:lnTo>
                      <a:pt x="40" y="203"/>
                    </a:lnTo>
                    <a:lnTo>
                      <a:pt x="40" y="204"/>
                    </a:lnTo>
                    <a:lnTo>
                      <a:pt x="40" y="206"/>
                    </a:lnTo>
                    <a:lnTo>
                      <a:pt x="40" y="206"/>
                    </a:lnTo>
                    <a:lnTo>
                      <a:pt x="39" y="207"/>
                    </a:lnTo>
                    <a:lnTo>
                      <a:pt x="39" y="207"/>
                    </a:lnTo>
                    <a:lnTo>
                      <a:pt x="39" y="207"/>
                    </a:lnTo>
                    <a:lnTo>
                      <a:pt x="38" y="208"/>
                    </a:lnTo>
                    <a:lnTo>
                      <a:pt x="37" y="207"/>
                    </a:lnTo>
                    <a:lnTo>
                      <a:pt x="37" y="207"/>
                    </a:lnTo>
                    <a:lnTo>
                      <a:pt x="37" y="207"/>
                    </a:lnTo>
                    <a:lnTo>
                      <a:pt x="37" y="206"/>
                    </a:lnTo>
                    <a:lnTo>
                      <a:pt x="37" y="206"/>
                    </a:lnTo>
                    <a:lnTo>
                      <a:pt x="36" y="206"/>
                    </a:lnTo>
                    <a:lnTo>
                      <a:pt x="36" y="206"/>
                    </a:lnTo>
                    <a:lnTo>
                      <a:pt x="35" y="206"/>
                    </a:lnTo>
                    <a:lnTo>
                      <a:pt x="34" y="205"/>
                    </a:lnTo>
                    <a:lnTo>
                      <a:pt x="33" y="205"/>
                    </a:lnTo>
                    <a:lnTo>
                      <a:pt x="33" y="204"/>
                    </a:lnTo>
                    <a:lnTo>
                      <a:pt x="32" y="204"/>
                    </a:lnTo>
                    <a:lnTo>
                      <a:pt x="32" y="203"/>
                    </a:lnTo>
                    <a:lnTo>
                      <a:pt x="32" y="203"/>
                    </a:lnTo>
                    <a:lnTo>
                      <a:pt x="31" y="203"/>
                    </a:lnTo>
                    <a:lnTo>
                      <a:pt x="31" y="203"/>
                    </a:lnTo>
                    <a:lnTo>
                      <a:pt x="30" y="203"/>
                    </a:lnTo>
                    <a:lnTo>
                      <a:pt x="30" y="203"/>
                    </a:lnTo>
                    <a:lnTo>
                      <a:pt x="29" y="203"/>
                    </a:lnTo>
                    <a:lnTo>
                      <a:pt x="29" y="202"/>
                    </a:lnTo>
                    <a:lnTo>
                      <a:pt x="28" y="202"/>
                    </a:lnTo>
                    <a:lnTo>
                      <a:pt x="28" y="201"/>
                    </a:lnTo>
                    <a:lnTo>
                      <a:pt x="27" y="201"/>
                    </a:lnTo>
                    <a:lnTo>
                      <a:pt x="27" y="201"/>
                    </a:lnTo>
                    <a:lnTo>
                      <a:pt x="27" y="200"/>
                    </a:lnTo>
                    <a:lnTo>
                      <a:pt x="27" y="200"/>
                    </a:lnTo>
                    <a:lnTo>
                      <a:pt x="26" y="200"/>
                    </a:lnTo>
                    <a:lnTo>
                      <a:pt x="26" y="201"/>
                    </a:lnTo>
                    <a:lnTo>
                      <a:pt x="25" y="201"/>
                    </a:lnTo>
                    <a:lnTo>
                      <a:pt x="24" y="201"/>
                    </a:lnTo>
                    <a:lnTo>
                      <a:pt x="24" y="202"/>
                    </a:lnTo>
                    <a:lnTo>
                      <a:pt x="24" y="202"/>
                    </a:lnTo>
                    <a:lnTo>
                      <a:pt x="24" y="203"/>
                    </a:lnTo>
                    <a:lnTo>
                      <a:pt x="23" y="203"/>
                    </a:lnTo>
                    <a:lnTo>
                      <a:pt x="23" y="203"/>
                    </a:lnTo>
                    <a:lnTo>
                      <a:pt x="22" y="203"/>
                    </a:lnTo>
                    <a:lnTo>
                      <a:pt x="21" y="203"/>
                    </a:lnTo>
                    <a:lnTo>
                      <a:pt x="21" y="202"/>
                    </a:lnTo>
                    <a:lnTo>
                      <a:pt x="21" y="202"/>
                    </a:lnTo>
                    <a:lnTo>
                      <a:pt x="21" y="201"/>
                    </a:lnTo>
                    <a:lnTo>
                      <a:pt x="21" y="200"/>
                    </a:lnTo>
                    <a:lnTo>
                      <a:pt x="21" y="200"/>
                    </a:lnTo>
                    <a:lnTo>
                      <a:pt x="20" y="200"/>
                    </a:lnTo>
                    <a:lnTo>
                      <a:pt x="19" y="200"/>
                    </a:lnTo>
                    <a:lnTo>
                      <a:pt x="19" y="200"/>
                    </a:lnTo>
                    <a:lnTo>
                      <a:pt x="19" y="201"/>
                    </a:lnTo>
                    <a:lnTo>
                      <a:pt x="18" y="202"/>
                    </a:lnTo>
                    <a:lnTo>
                      <a:pt x="18" y="203"/>
                    </a:lnTo>
                    <a:lnTo>
                      <a:pt x="18" y="203"/>
                    </a:lnTo>
                    <a:lnTo>
                      <a:pt x="19" y="203"/>
                    </a:lnTo>
                    <a:lnTo>
                      <a:pt x="19" y="204"/>
                    </a:lnTo>
                    <a:lnTo>
                      <a:pt x="20" y="204"/>
                    </a:lnTo>
                    <a:lnTo>
                      <a:pt x="20" y="205"/>
                    </a:lnTo>
                    <a:lnTo>
                      <a:pt x="20" y="206"/>
                    </a:lnTo>
                    <a:lnTo>
                      <a:pt x="20" y="206"/>
                    </a:lnTo>
                    <a:lnTo>
                      <a:pt x="20" y="207"/>
                    </a:lnTo>
                    <a:lnTo>
                      <a:pt x="19" y="207"/>
                    </a:lnTo>
                    <a:lnTo>
                      <a:pt x="19" y="207"/>
                    </a:lnTo>
                    <a:lnTo>
                      <a:pt x="18" y="207"/>
                    </a:lnTo>
                    <a:lnTo>
                      <a:pt x="18" y="207"/>
                    </a:lnTo>
                    <a:lnTo>
                      <a:pt x="17" y="207"/>
                    </a:lnTo>
                    <a:lnTo>
                      <a:pt x="16" y="207"/>
                    </a:lnTo>
                    <a:lnTo>
                      <a:pt x="16" y="207"/>
                    </a:lnTo>
                    <a:lnTo>
                      <a:pt x="16" y="206"/>
                    </a:lnTo>
                    <a:lnTo>
                      <a:pt x="16" y="206"/>
                    </a:lnTo>
                    <a:lnTo>
                      <a:pt x="17" y="206"/>
                    </a:lnTo>
                    <a:lnTo>
                      <a:pt x="17" y="205"/>
                    </a:lnTo>
                    <a:lnTo>
                      <a:pt x="17" y="204"/>
                    </a:lnTo>
                    <a:lnTo>
                      <a:pt x="16" y="204"/>
                    </a:lnTo>
                    <a:lnTo>
                      <a:pt x="15" y="204"/>
                    </a:lnTo>
                    <a:lnTo>
                      <a:pt x="15" y="205"/>
                    </a:lnTo>
                    <a:lnTo>
                      <a:pt x="15" y="205"/>
                    </a:lnTo>
                    <a:lnTo>
                      <a:pt x="14" y="205"/>
                    </a:lnTo>
                    <a:lnTo>
                      <a:pt x="13" y="205"/>
                    </a:lnTo>
                    <a:lnTo>
                      <a:pt x="13" y="206"/>
                    </a:lnTo>
                    <a:lnTo>
                      <a:pt x="12" y="206"/>
                    </a:lnTo>
                    <a:lnTo>
                      <a:pt x="12" y="206"/>
                    </a:lnTo>
                    <a:lnTo>
                      <a:pt x="11" y="206"/>
                    </a:lnTo>
                    <a:lnTo>
                      <a:pt x="10" y="206"/>
                    </a:lnTo>
                    <a:lnTo>
                      <a:pt x="10" y="205"/>
                    </a:lnTo>
                    <a:lnTo>
                      <a:pt x="10" y="205"/>
                    </a:lnTo>
                    <a:lnTo>
                      <a:pt x="10" y="204"/>
                    </a:lnTo>
                    <a:lnTo>
                      <a:pt x="9" y="204"/>
                    </a:lnTo>
                    <a:lnTo>
                      <a:pt x="9" y="203"/>
                    </a:lnTo>
                    <a:lnTo>
                      <a:pt x="9" y="203"/>
                    </a:lnTo>
                    <a:lnTo>
                      <a:pt x="8" y="203"/>
                    </a:lnTo>
                    <a:lnTo>
                      <a:pt x="8" y="204"/>
                    </a:lnTo>
                    <a:lnTo>
                      <a:pt x="7" y="205"/>
                    </a:lnTo>
                    <a:lnTo>
                      <a:pt x="7" y="206"/>
                    </a:lnTo>
                    <a:lnTo>
                      <a:pt x="6" y="206"/>
                    </a:lnTo>
                    <a:lnTo>
                      <a:pt x="6" y="206"/>
                    </a:lnTo>
                    <a:lnTo>
                      <a:pt x="7" y="207"/>
                    </a:lnTo>
                    <a:lnTo>
                      <a:pt x="8" y="207"/>
                    </a:lnTo>
                    <a:lnTo>
                      <a:pt x="8" y="208"/>
                    </a:lnTo>
                    <a:lnTo>
                      <a:pt x="9" y="208"/>
                    </a:lnTo>
                    <a:lnTo>
                      <a:pt x="9" y="209"/>
                    </a:lnTo>
                    <a:lnTo>
                      <a:pt x="9" y="209"/>
                    </a:lnTo>
                    <a:lnTo>
                      <a:pt x="8" y="209"/>
                    </a:lnTo>
                    <a:lnTo>
                      <a:pt x="7" y="210"/>
                    </a:lnTo>
                    <a:lnTo>
                      <a:pt x="7" y="211"/>
                    </a:lnTo>
                    <a:lnTo>
                      <a:pt x="7" y="212"/>
                    </a:lnTo>
                    <a:lnTo>
                      <a:pt x="6" y="212"/>
                    </a:lnTo>
                    <a:lnTo>
                      <a:pt x="6" y="211"/>
                    </a:lnTo>
                    <a:lnTo>
                      <a:pt x="5" y="210"/>
                    </a:lnTo>
                    <a:lnTo>
                      <a:pt x="4" y="210"/>
                    </a:lnTo>
                    <a:lnTo>
                      <a:pt x="4" y="210"/>
                    </a:lnTo>
                    <a:lnTo>
                      <a:pt x="4" y="209"/>
                    </a:lnTo>
                    <a:lnTo>
                      <a:pt x="3" y="209"/>
                    </a:lnTo>
                    <a:lnTo>
                      <a:pt x="3" y="210"/>
                    </a:lnTo>
                    <a:lnTo>
                      <a:pt x="2" y="210"/>
                    </a:lnTo>
                    <a:lnTo>
                      <a:pt x="1" y="209"/>
                    </a:lnTo>
                    <a:lnTo>
                      <a:pt x="1" y="209"/>
                    </a:lnTo>
                    <a:lnTo>
                      <a:pt x="2" y="209"/>
                    </a:lnTo>
                    <a:lnTo>
                      <a:pt x="3" y="209"/>
                    </a:lnTo>
                    <a:lnTo>
                      <a:pt x="3" y="209"/>
                    </a:lnTo>
                    <a:lnTo>
                      <a:pt x="4" y="209"/>
                    </a:lnTo>
                    <a:lnTo>
                      <a:pt x="4" y="208"/>
                    </a:lnTo>
                    <a:lnTo>
                      <a:pt x="3" y="208"/>
                    </a:lnTo>
                    <a:lnTo>
                      <a:pt x="3" y="208"/>
                    </a:lnTo>
                    <a:lnTo>
                      <a:pt x="2" y="207"/>
                    </a:lnTo>
                    <a:lnTo>
                      <a:pt x="1" y="206"/>
                    </a:lnTo>
                    <a:lnTo>
                      <a:pt x="0" y="20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5" name="Freeform 594"/>
              <p:cNvSpPr>
                <a:spLocks/>
              </p:cNvSpPr>
              <p:nvPr/>
            </p:nvSpPr>
            <p:spPr bwMode="auto">
              <a:xfrm>
                <a:off x="4595" y="1335"/>
                <a:ext cx="119" cy="212"/>
              </a:xfrm>
              <a:custGeom>
                <a:avLst/>
                <a:gdLst>
                  <a:gd name="T0" fmla="*/ 3 w 119"/>
                  <a:gd name="T1" fmla="*/ 202 h 212"/>
                  <a:gd name="T2" fmla="*/ 4 w 119"/>
                  <a:gd name="T3" fmla="*/ 195 h 212"/>
                  <a:gd name="T4" fmla="*/ 6 w 119"/>
                  <a:gd name="T5" fmla="*/ 192 h 212"/>
                  <a:gd name="T6" fmla="*/ 5 w 119"/>
                  <a:gd name="T7" fmla="*/ 185 h 212"/>
                  <a:gd name="T8" fmla="*/ 9 w 119"/>
                  <a:gd name="T9" fmla="*/ 184 h 212"/>
                  <a:gd name="T10" fmla="*/ 14 w 119"/>
                  <a:gd name="T11" fmla="*/ 175 h 212"/>
                  <a:gd name="T12" fmla="*/ 15 w 119"/>
                  <a:gd name="T13" fmla="*/ 168 h 212"/>
                  <a:gd name="T14" fmla="*/ 20 w 119"/>
                  <a:gd name="T15" fmla="*/ 161 h 212"/>
                  <a:gd name="T16" fmla="*/ 18 w 119"/>
                  <a:gd name="T17" fmla="*/ 155 h 212"/>
                  <a:gd name="T18" fmla="*/ 18 w 119"/>
                  <a:gd name="T19" fmla="*/ 151 h 212"/>
                  <a:gd name="T20" fmla="*/ 15 w 119"/>
                  <a:gd name="T21" fmla="*/ 146 h 212"/>
                  <a:gd name="T22" fmla="*/ 13 w 119"/>
                  <a:gd name="T23" fmla="*/ 141 h 212"/>
                  <a:gd name="T24" fmla="*/ 14 w 119"/>
                  <a:gd name="T25" fmla="*/ 135 h 212"/>
                  <a:gd name="T26" fmla="*/ 15 w 119"/>
                  <a:gd name="T27" fmla="*/ 124 h 212"/>
                  <a:gd name="T28" fmla="*/ 13 w 119"/>
                  <a:gd name="T29" fmla="*/ 104 h 212"/>
                  <a:gd name="T30" fmla="*/ 10 w 119"/>
                  <a:gd name="T31" fmla="*/ 67 h 212"/>
                  <a:gd name="T32" fmla="*/ 9 w 119"/>
                  <a:gd name="T33" fmla="*/ 50 h 212"/>
                  <a:gd name="T34" fmla="*/ 8 w 119"/>
                  <a:gd name="T35" fmla="*/ 39 h 212"/>
                  <a:gd name="T36" fmla="*/ 6 w 119"/>
                  <a:gd name="T37" fmla="*/ 13 h 212"/>
                  <a:gd name="T38" fmla="*/ 18 w 119"/>
                  <a:gd name="T39" fmla="*/ 16 h 212"/>
                  <a:gd name="T40" fmla="*/ 27 w 119"/>
                  <a:gd name="T41" fmla="*/ 11 h 212"/>
                  <a:gd name="T42" fmla="*/ 52 w 119"/>
                  <a:gd name="T43" fmla="*/ 6 h 212"/>
                  <a:gd name="T44" fmla="*/ 66 w 119"/>
                  <a:gd name="T45" fmla="*/ 4 h 212"/>
                  <a:gd name="T46" fmla="*/ 78 w 119"/>
                  <a:gd name="T47" fmla="*/ 3 h 212"/>
                  <a:gd name="T48" fmla="*/ 97 w 119"/>
                  <a:gd name="T49" fmla="*/ 1 h 212"/>
                  <a:gd name="T50" fmla="*/ 104 w 119"/>
                  <a:gd name="T51" fmla="*/ 10 h 212"/>
                  <a:gd name="T52" fmla="*/ 105 w 119"/>
                  <a:gd name="T53" fmla="*/ 22 h 212"/>
                  <a:gd name="T54" fmla="*/ 106 w 119"/>
                  <a:gd name="T55" fmla="*/ 35 h 212"/>
                  <a:gd name="T56" fmla="*/ 108 w 119"/>
                  <a:gd name="T57" fmla="*/ 45 h 212"/>
                  <a:gd name="T58" fmla="*/ 109 w 119"/>
                  <a:gd name="T59" fmla="*/ 64 h 212"/>
                  <a:gd name="T60" fmla="*/ 111 w 119"/>
                  <a:gd name="T61" fmla="*/ 79 h 212"/>
                  <a:gd name="T62" fmla="*/ 114 w 119"/>
                  <a:gd name="T63" fmla="*/ 106 h 212"/>
                  <a:gd name="T64" fmla="*/ 115 w 119"/>
                  <a:gd name="T65" fmla="*/ 118 h 212"/>
                  <a:gd name="T66" fmla="*/ 116 w 119"/>
                  <a:gd name="T67" fmla="*/ 133 h 212"/>
                  <a:gd name="T68" fmla="*/ 117 w 119"/>
                  <a:gd name="T69" fmla="*/ 139 h 212"/>
                  <a:gd name="T70" fmla="*/ 119 w 119"/>
                  <a:gd name="T71" fmla="*/ 143 h 212"/>
                  <a:gd name="T72" fmla="*/ 116 w 119"/>
                  <a:gd name="T73" fmla="*/ 149 h 212"/>
                  <a:gd name="T74" fmla="*/ 109 w 119"/>
                  <a:gd name="T75" fmla="*/ 153 h 212"/>
                  <a:gd name="T76" fmla="*/ 99 w 119"/>
                  <a:gd name="T77" fmla="*/ 154 h 212"/>
                  <a:gd name="T78" fmla="*/ 97 w 119"/>
                  <a:gd name="T79" fmla="*/ 160 h 212"/>
                  <a:gd name="T80" fmla="*/ 95 w 119"/>
                  <a:gd name="T81" fmla="*/ 167 h 212"/>
                  <a:gd name="T82" fmla="*/ 90 w 119"/>
                  <a:gd name="T83" fmla="*/ 174 h 212"/>
                  <a:gd name="T84" fmla="*/ 84 w 119"/>
                  <a:gd name="T85" fmla="*/ 180 h 212"/>
                  <a:gd name="T86" fmla="*/ 79 w 119"/>
                  <a:gd name="T87" fmla="*/ 192 h 212"/>
                  <a:gd name="T88" fmla="*/ 71 w 119"/>
                  <a:gd name="T89" fmla="*/ 192 h 212"/>
                  <a:gd name="T90" fmla="*/ 66 w 119"/>
                  <a:gd name="T91" fmla="*/ 185 h 212"/>
                  <a:gd name="T92" fmla="*/ 64 w 119"/>
                  <a:gd name="T93" fmla="*/ 189 h 212"/>
                  <a:gd name="T94" fmla="*/ 60 w 119"/>
                  <a:gd name="T95" fmla="*/ 192 h 212"/>
                  <a:gd name="T96" fmla="*/ 57 w 119"/>
                  <a:gd name="T97" fmla="*/ 200 h 212"/>
                  <a:gd name="T98" fmla="*/ 55 w 119"/>
                  <a:gd name="T99" fmla="*/ 200 h 212"/>
                  <a:gd name="T100" fmla="*/ 48 w 119"/>
                  <a:gd name="T101" fmla="*/ 197 h 212"/>
                  <a:gd name="T102" fmla="*/ 42 w 119"/>
                  <a:gd name="T103" fmla="*/ 200 h 212"/>
                  <a:gd name="T104" fmla="*/ 37 w 119"/>
                  <a:gd name="T105" fmla="*/ 206 h 212"/>
                  <a:gd name="T106" fmla="*/ 29 w 119"/>
                  <a:gd name="T107" fmla="*/ 203 h 212"/>
                  <a:gd name="T108" fmla="*/ 23 w 119"/>
                  <a:gd name="T109" fmla="*/ 203 h 212"/>
                  <a:gd name="T110" fmla="*/ 18 w 119"/>
                  <a:gd name="T111" fmla="*/ 203 h 212"/>
                  <a:gd name="T112" fmla="*/ 16 w 119"/>
                  <a:gd name="T113" fmla="*/ 206 h 212"/>
                  <a:gd name="T114" fmla="*/ 10 w 119"/>
                  <a:gd name="T115" fmla="*/ 206 h 212"/>
                  <a:gd name="T116" fmla="*/ 8 w 119"/>
                  <a:gd name="T117" fmla="*/ 208 h 212"/>
                  <a:gd name="T118" fmla="*/ 3 w 119"/>
                  <a:gd name="T119" fmla="*/ 21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212">
                    <a:moveTo>
                      <a:pt x="0" y="206"/>
                    </a:moveTo>
                    <a:lnTo>
                      <a:pt x="1" y="206"/>
                    </a:lnTo>
                    <a:lnTo>
                      <a:pt x="2" y="206"/>
                    </a:lnTo>
                    <a:lnTo>
                      <a:pt x="3" y="206"/>
                    </a:lnTo>
                    <a:lnTo>
                      <a:pt x="3" y="206"/>
                    </a:lnTo>
                    <a:lnTo>
                      <a:pt x="4" y="206"/>
                    </a:lnTo>
                    <a:lnTo>
                      <a:pt x="4" y="205"/>
                    </a:lnTo>
                    <a:lnTo>
                      <a:pt x="3" y="205"/>
                    </a:lnTo>
                    <a:lnTo>
                      <a:pt x="2" y="204"/>
                    </a:lnTo>
                    <a:lnTo>
                      <a:pt x="2" y="203"/>
                    </a:lnTo>
                    <a:lnTo>
                      <a:pt x="3" y="204"/>
                    </a:lnTo>
                    <a:lnTo>
                      <a:pt x="3" y="204"/>
                    </a:lnTo>
                    <a:lnTo>
                      <a:pt x="3" y="203"/>
                    </a:lnTo>
                    <a:lnTo>
                      <a:pt x="3" y="203"/>
                    </a:lnTo>
                    <a:lnTo>
                      <a:pt x="3" y="202"/>
                    </a:lnTo>
                    <a:lnTo>
                      <a:pt x="3" y="202"/>
                    </a:lnTo>
                    <a:lnTo>
                      <a:pt x="4" y="202"/>
                    </a:lnTo>
                    <a:lnTo>
                      <a:pt x="4" y="201"/>
                    </a:lnTo>
                    <a:lnTo>
                      <a:pt x="3" y="200"/>
                    </a:lnTo>
                    <a:lnTo>
                      <a:pt x="3" y="200"/>
                    </a:lnTo>
                    <a:lnTo>
                      <a:pt x="4" y="199"/>
                    </a:lnTo>
                    <a:lnTo>
                      <a:pt x="3" y="199"/>
                    </a:lnTo>
                    <a:lnTo>
                      <a:pt x="3" y="199"/>
                    </a:lnTo>
                    <a:lnTo>
                      <a:pt x="3" y="198"/>
                    </a:lnTo>
                    <a:lnTo>
                      <a:pt x="4" y="197"/>
                    </a:lnTo>
                    <a:lnTo>
                      <a:pt x="4" y="197"/>
                    </a:lnTo>
                    <a:lnTo>
                      <a:pt x="5" y="197"/>
                    </a:lnTo>
                    <a:lnTo>
                      <a:pt x="5" y="196"/>
                    </a:lnTo>
                    <a:lnTo>
                      <a:pt x="5" y="195"/>
                    </a:lnTo>
                    <a:lnTo>
                      <a:pt x="4" y="195"/>
                    </a:lnTo>
                    <a:lnTo>
                      <a:pt x="3" y="196"/>
                    </a:lnTo>
                    <a:lnTo>
                      <a:pt x="3" y="195"/>
                    </a:lnTo>
                    <a:lnTo>
                      <a:pt x="4" y="194"/>
                    </a:lnTo>
                    <a:lnTo>
                      <a:pt x="4" y="194"/>
                    </a:lnTo>
                    <a:lnTo>
                      <a:pt x="4" y="194"/>
                    </a:lnTo>
                    <a:lnTo>
                      <a:pt x="4" y="193"/>
                    </a:lnTo>
                    <a:lnTo>
                      <a:pt x="5" y="193"/>
                    </a:lnTo>
                    <a:lnTo>
                      <a:pt x="6" y="194"/>
                    </a:lnTo>
                    <a:lnTo>
                      <a:pt x="6" y="193"/>
                    </a:lnTo>
                    <a:lnTo>
                      <a:pt x="6" y="192"/>
                    </a:lnTo>
                    <a:lnTo>
                      <a:pt x="6" y="192"/>
                    </a:lnTo>
                    <a:lnTo>
                      <a:pt x="6" y="192"/>
                    </a:lnTo>
                    <a:lnTo>
                      <a:pt x="6" y="191"/>
                    </a:lnTo>
                    <a:lnTo>
                      <a:pt x="6" y="191"/>
                    </a:lnTo>
                    <a:lnTo>
                      <a:pt x="6" y="192"/>
                    </a:lnTo>
                    <a:lnTo>
                      <a:pt x="6" y="191"/>
                    </a:lnTo>
                    <a:lnTo>
                      <a:pt x="4" y="191"/>
                    </a:lnTo>
                    <a:lnTo>
                      <a:pt x="4" y="190"/>
                    </a:lnTo>
                    <a:lnTo>
                      <a:pt x="4" y="188"/>
                    </a:lnTo>
                    <a:lnTo>
                      <a:pt x="4" y="188"/>
                    </a:lnTo>
                    <a:lnTo>
                      <a:pt x="3" y="187"/>
                    </a:lnTo>
                    <a:lnTo>
                      <a:pt x="4" y="187"/>
                    </a:lnTo>
                    <a:lnTo>
                      <a:pt x="4" y="188"/>
                    </a:lnTo>
                    <a:lnTo>
                      <a:pt x="4" y="188"/>
                    </a:lnTo>
                    <a:lnTo>
                      <a:pt x="4" y="188"/>
                    </a:lnTo>
                    <a:lnTo>
                      <a:pt x="4" y="187"/>
                    </a:lnTo>
                    <a:lnTo>
                      <a:pt x="5" y="187"/>
                    </a:lnTo>
                    <a:lnTo>
                      <a:pt x="4" y="186"/>
                    </a:lnTo>
                    <a:lnTo>
                      <a:pt x="5" y="186"/>
                    </a:lnTo>
                    <a:lnTo>
                      <a:pt x="5" y="185"/>
                    </a:lnTo>
                    <a:lnTo>
                      <a:pt x="5" y="185"/>
                    </a:lnTo>
                    <a:lnTo>
                      <a:pt x="6" y="185"/>
                    </a:lnTo>
                    <a:lnTo>
                      <a:pt x="6" y="185"/>
                    </a:lnTo>
                    <a:lnTo>
                      <a:pt x="6" y="186"/>
                    </a:lnTo>
                    <a:lnTo>
                      <a:pt x="6" y="186"/>
                    </a:lnTo>
                    <a:lnTo>
                      <a:pt x="6" y="185"/>
                    </a:lnTo>
                    <a:lnTo>
                      <a:pt x="7" y="185"/>
                    </a:lnTo>
                    <a:lnTo>
                      <a:pt x="7" y="184"/>
                    </a:lnTo>
                    <a:lnTo>
                      <a:pt x="8" y="184"/>
                    </a:lnTo>
                    <a:lnTo>
                      <a:pt x="8" y="185"/>
                    </a:lnTo>
                    <a:lnTo>
                      <a:pt x="8" y="185"/>
                    </a:lnTo>
                    <a:lnTo>
                      <a:pt x="9" y="185"/>
                    </a:lnTo>
                    <a:lnTo>
                      <a:pt x="9" y="185"/>
                    </a:lnTo>
                    <a:lnTo>
                      <a:pt x="9" y="185"/>
                    </a:lnTo>
                    <a:lnTo>
                      <a:pt x="9" y="184"/>
                    </a:lnTo>
                    <a:lnTo>
                      <a:pt x="9" y="184"/>
                    </a:lnTo>
                    <a:lnTo>
                      <a:pt x="9" y="182"/>
                    </a:lnTo>
                    <a:lnTo>
                      <a:pt x="10" y="182"/>
                    </a:lnTo>
                    <a:lnTo>
                      <a:pt x="10" y="181"/>
                    </a:lnTo>
                    <a:lnTo>
                      <a:pt x="12" y="179"/>
                    </a:lnTo>
                    <a:lnTo>
                      <a:pt x="12" y="178"/>
                    </a:lnTo>
                    <a:lnTo>
                      <a:pt x="12" y="177"/>
                    </a:lnTo>
                    <a:lnTo>
                      <a:pt x="12" y="176"/>
                    </a:lnTo>
                    <a:lnTo>
                      <a:pt x="12" y="176"/>
                    </a:lnTo>
                    <a:lnTo>
                      <a:pt x="11" y="176"/>
                    </a:lnTo>
                    <a:lnTo>
                      <a:pt x="11" y="176"/>
                    </a:lnTo>
                    <a:lnTo>
                      <a:pt x="11" y="176"/>
                    </a:lnTo>
                    <a:lnTo>
                      <a:pt x="12" y="176"/>
                    </a:lnTo>
                    <a:lnTo>
                      <a:pt x="12" y="176"/>
                    </a:lnTo>
                    <a:lnTo>
                      <a:pt x="14" y="175"/>
                    </a:lnTo>
                    <a:lnTo>
                      <a:pt x="14" y="174"/>
                    </a:lnTo>
                    <a:lnTo>
                      <a:pt x="15" y="173"/>
                    </a:lnTo>
                    <a:lnTo>
                      <a:pt x="15" y="174"/>
                    </a:lnTo>
                    <a:lnTo>
                      <a:pt x="15" y="174"/>
                    </a:lnTo>
                    <a:lnTo>
                      <a:pt x="15" y="173"/>
                    </a:lnTo>
                    <a:lnTo>
                      <a:pt x="15" y="173"/>
                    </a:lnTo>
                    <a:lnTo>
                      <a:pt x="14" y="172"/>
                    </a:lnTo>
                    <a:lnTo>
                      <a:pt x="15" y="171"/>
                    </a:lnTo>
                    <a:lnTo>
                      <a:pt x="15" y="170"/>
                    </a:lnTo>
                    <a:lnTo>
                      <a:pt x="15" y="170"/>
                    </a:lnTo>
                    <a:lnTo>
                      <a:pt x="15" y="170"/>
                    </a:lnTo>
                    <a:lnTo>
                      <a:pt x="15" y="169"/>
                    </a:lnTo>
                    <a:lnTo>
                      <a:pt x="15" y="169"/>
                    </a:lnTo>
                    <a:lnTo>
                      <a:pt x="15" y="169"/>
                    </a:lnTo>
                    <a:lnTo>
                      <a:pt x="15" y="168"/>
                    </a:lnTo>
                    <a:lnTo>
                      <a:pt x="15" y="167"/>
                    </a:lnTo>
                    <a:lnTo>
                      <a:pt x="15" y="167"/>
                    </a:lnTo>
                    <a:lnTo>
                      <a:pt x="16" y="167"/>
                    </a:lnTo>
                    <a:lnTo>
                      <a:pt x="16" y="166"/>
                    </a:lnTo>
                    <a:lnTo>
                      <a:pt x="16" y="165"/>
                    </a:lnTo>
                    <a:lnTo>
                      <a:pt x="17" y="165"/>
                    </a:lnTo>
                    <a:lnTo>
                      <a:pt x="18" y="164"/>
                    </a:lnTo>
                    <a:lnTo>
                      <a:pt x="19" y="164"/>
                    </a:lnTo>
                    <a:lnTo>
                      <a:pt x="19" y="163"/>
                    </a:lnTo>
                    <a:lnTo>
                      <a:pt x="19" y="162"/>
                    </a:lnTo>
                    <a:lnTo>
                      <a:pt x="19" y="161"/>
                    </a:lnTo>
                    <a:lnTo>
                      <a:pt x="20" y="161"/>
                    </a:lnTo>
                    <a:lnTo>
                      <a:pt x="20" y="161"/>
                    </a:lnTo>
                    <a:lnTo>
                      <a:pt x="19" y="161"/>
                    </a:lnTo>
                    <a:lnTo>
                      <a:pt x="20" y="161"/>
                    </a:lnTo>
                    <a:lnTo>
                      <a:pt x="20" y="160"/>
                    </a:lnTo>
                    <a:lnTo>
                      <a:pt x="19" y="160"/>
                    </a:lnTo>
                    <a:lnTo>
                      <a:pt x="19" y="161"/>
                    </a:lnTo>
                    <a:lnTo>
                      <a:pt x="19" y="160"/>
                    </a:lnTo>
                    <a:lnTo>
                      <a:pt x="20" y="160"/>
                    </a:lnTo>
                    <a:lnTo>
                      <a:pt x="20" y="159"/>
                    </a:lnTo>
                    <a:lnTo>
                      <a:pt x="19" y="159"/>
                    </a:lnTo>
                    <a:lnTo>
                      <a:pt x="18" y="158"/>
                    </a:lnTo>
                    <a:lnTo>
                      <a:pt x="18" y="158"/>
                    </a:lnTo>
                    <a:lnTo>
                      <a:pt x="18" y="157"/>
                    </a:lnTo>
                    <a:lnTo>
                      <a:pt x="18" y="156"/>
                    </a:lnTo>
                    <a:lnTo>
                      <a:pt x="18" y="156"/>
                    </a:lnTo>
                    <a:lnTo>
                      <a:pt x="18" y="155"/>
                    </a:lnTo>
                    <a:lnTo>
                      <a:pt x="17" y="155"/>
                    </a:lnTo>
                    <a:lnTo>
                      <a:pt x="18" y="155"/>
                    </a:lnTo>
                    <a:lnTo>
                      <a:pt x="17" y="155"/>
                    </a:lnTo>
                    <a:lnTo>
                      <a:pt x="18" y="155"/>
                    </a:lnTo>
                    <a:lnTo>
                      <a:pt x="18" y="154"/>
                    </a:lnTo>
                    <a:lnTo>
                      <a:pt x="17" y="154"/>
                    </a:lnTo>
                    <a:lnTo>
                      <a:pt x="17" y="154"/>
                    </a:lnTo>
                    <a:lnTo>
                      <a:pt x="18" y="154"/>
                    </a:lnTo>
                    <a:lnTo>
                      <a:pt x="18" y="154"/>
                    </a:lnTo>
                    <a:lnTo>
                      <a:pt x="18" y="154"/>
                    </a:lnTo>
                    <a:lnTo>
                      <a:pt x="18" y="154"/>
                    </a:lnTo>
                    <a:lnTo>
                      <a:pt x="18" y="154"/>
                    </a:lnTo>
                    <a:lnTo>
                      <a:pt x="18" y="153"/>
                    </a:lnTo>
                    <a:lnTo>
                      <a:pt x="18" y="152"/>
                    </a:lnTo>
                    <a:lnTo>
                      <a:pt x="18" y="152"/>
                    </a:lnTo>
                    <a:lnTo>
                      <a:pt x="18" y="152"/>
                    </a:lnTo>
                    <a:lnTo>
                      <a:pt x="18" y="151"/>
                    </a:lnTo>
                    <a:lnTo>
                      <a:pt x="18" y="151"/>
                    </a:lnTo>
                    <a:lnTo>
                      <a:pt x="18" y="150"/>
                    </a:lnTo>
                    <a:lnTo>
                      <a:pt x="17" y="150"/>
                    </a:lnTo>
                    <a:lnTo>
                      <a:pt x="17" y="149"/>
                    </a:lnTo>
                    <a:lnTo>
                      <a:pt x="16" y="149"/>
                    </a:lnTo>
                    <a:lnTo>
                      <a:pt x="15" y="149"/>
                    </a:lnTo>
                    <a:lnTo>
                      <a:pt x="16" y="149"/>
                    </a:lnTo>
                    <a:lnTo>
                      <a:pt x="16" y="149"/>
                    </a:lnTo>
                    <a:lnTo>
                      <a:pt x="15" y="149"/>
                    </a:lnTo>
                    <a:lnTo>
                      <a:pt x="15" y="148"/>
                    </a:lnTo>
                    <a:lnTo>
                      <a:pt x="15" y="147"/>
                    </a:lnTo>
                    <a:lnTo>
                      <a:pt x="15" y="146"/>
                    </a:lnTo>
                    <a:lnTo>
                      <a:pt x="15" y="146"/>
                    </a:lnTo>
                    <a:lnTo>
                      <a:pt x="15" y="146"/>
                    </a:lnTo>
                    <a:lnTo>
                      <a:pt x="15" y="146"/>
                    </a:lnTo>
                    <a:lnTo>
                      <a:pt x="15" y="146"/>
                    </a:lnTo>
                    <a:lnTo>
                      <a:pt x="15" y="145"/>
                    </a:lnTo>
                    <a:lnTo>
                      <a:pt x="14" y="145"/>
                    </a:lnTo>
                    <a:lnTo>
                      <a:pt x="14" y="144"/>
                    </a:lnTo>
                    <a:lnTo>
                      <a:pt x="13" y="144"/>
                    </a:lnTo>
                    <a:lnTo>
                      <a:pt x="13" y="143"/>
                    </a:lnTo>
                    <a:lnTo>
                      <a:pt x="12" y="144"/>
                    </a:lnTo>
                    <a:lnTo>
                      <a:pt x="12" y="143"/>
                    </a:lnTo>
                    <a:lnTo>
                      <a:pt x="13" y="143"/>
                    </a:lnTo>
                    <a:lnTo>
                      <a:pt x="13" y="143"/>
                    </a:lnTo>
                    <a:lnTo>
                      <a:pt x="12" y="143"/>
                    </a:lnTo>
                    <a:lnTo>
                      <a:pt x="12" y="142"/>
                    </a:lnTo>
                    <a:lnTo>
                      <a:pt x="12" y="142"/>
                    </a:lnTo>
                    <a:lnTo>
                      <a:pt x="12" y="141"/>
                    </a:lnTo>
                    <a:lnTo>
                      <a:pt x="13" y="141"/>
                    </a:lnTo>
                    <a:lnTo>
                      <a:pt x="12" y="141"/>
                    </a:lnTo>
                    <a:lnTo>
                      <a:pt x="12" y="140"/>
                    </a:lnTo>
                    <a:lnTo>
                      <a:pt x="13" y="140"/>
                    </a:lnTo>
                    <a:lnTo>
                      <a:pt x="13" y="140"/>
                    </a:lnTo>
                    <a:lnTo>
                      <a:pt x="14" y="140"/>
                    </a:lnTo>
                    <a:lnTo>
                      <a:pt x="14" y="139"/>
                    </a:lnTo>
                    <a:lnTo>
                      <a:pt x="15" y="139"/>
                    </a:lnTo>
                    <a:lnTo>
                      <a:pt x="15" y="139"/>
                    </a:lnTo>
                    <a:lnTo>
                      <a:pt x="15" y="138"/>
                    </a:lnTo>
                    <a:lnTo>
                      <a:pt x="15" y="136"/>
                    </a:lnTo>
                    <a:lnTo>
                      <a:pt x="15" y="136"/>
                    </a:lnTo>
                    <a:lnTo>
                      <a:pt x="14" y="136"/>
                    </a:lnTo>
                    <a:lnTo>
                      <a:pt x="14" y="136"/>
                    </a:lnTo>
                    <a:lnTo>
                      <a:pt x="13" y="136"/>
                    </a:lnTo>
                    <a:lnTo>
                      <a:pt x="14" y="135"/>
                    </a:lnTo>
                    <a:lnTo>
                      <a:pt x="13" y="135"/>
                    </a:lnTo>
                    <a:lnTo>
                      <a:pt x="13" y="134"/>
                    </a:lnTo>
                    <a:lnTo>
                      <a:pt x="14" y="134"/>
                    </a:lnTo>
                    <a:lnTo>
                      <a:pt x="14" y="133"/>
                    </a:lnTo>
                    <a:lnTo>
                      <a:pt x="13" y="133"/>
                    </a:lnTo>
                    <a:lnTo>
                      <a:pt x="12" y="133"/>
                    </a:lnTo>
                    <a:lnTo>
                      <a:pt x="13" y="133"/>
                    </a:lnTo>
                    <a:lnTo>
                      <a:pt x="13" y="133"/>
                    </a:lnTo>
                    <a:lnTo>
                      <a:pt x="14" y="132"/>
                    </a:lnTo>
                    <a:lnTo>
                      <a:pt x="14" y="131"/>
                    </a:lnTo>
                    <a:lnTo>
                      <a:pt x="15" y="131"/>
                    </a:lnTo>
                    <a:lnTo>
                      <a:pt x="15" y="131"/>
                    </a:lnTo>
                    <a:lnTo>
                      <a:pt x="15" y="131"/>
                    </a:lnTo>
                    <a:lnTo>
                      <a:pt x="15" y="131"/>
                    </a:lnTo>
                    <a:lnTo>
                      <a:pt x="15" y="124"/>
                    </a:lnTo>
                    <a:lnTo>
                      <a:pt x="15" y="124"/>
                    </a:lnTo>
                    <a:lnTo>
                      <a:pt x="15" y="124"/>
                    </a:lnTo>
                    <a:lnTo>
                      <a:pt x="15" y="122"/>
                    </a:lnTo>
                    <a:lnTo>
                      <a:pt x="15" y="121"/>
                    </a:lnTo>
                    <a:lnTo>
                      <a:pt x="15" y="119"/>
                    </a:lnTo>
                    <a:lnTo>
                      <a:pt x="15" y="118"/>
                    </a:lnTo>
                    <a:lnTo>
                      <a:pt x="15" y="116"/>
                    </a:lnTo>
                    <a:lnTo>
                      <a:pt x="15" y="115"/>
                    </a:lnTo>
                    <a:lnTo>
                      <a:pt x="14" y="109"/>
                    </a:lnTo>
                    <a:lnTo>
                      <a:pt x="14" y="109"/>
                    </a:lnTo>
                    <a:lnTo>
                      <a:pt x="14" y="108"/>
                    </a:lnTo>
                    <a:lnTo>
                      <a:pt x="14" y="107"/>
                    </a:lnTo>
                    <a:lnTo>
                      <a:pt x="14" y="106"/>
                    </a:lnTo>
                    <a:lnTo>
                      <a:pt x="13" y="105"/>
                    </a:lnTo>
                    <a:lnTo>
                      <a:pt x="13" y="104"/>
                    </a:lnTo>
                    <a:lnTo>
                      <a:pt x="13" y="101"/>
                    </a:lnTo>
                    <a:lnTo>
                      <a:pt x="13" y="100"/>
                    </a:lnTo>
                    <a:lnTo>
                      <a:pt x="13" y="99"/>
                    </a:lnTo>
                    <a:lnTo>
                      <a:pt x="12" y="91"/>
                    </a:lnTo>
                    <a:lnTo>
                      <a:pt x="12" y="88"/>
                    </a:lnTo>
                    <a:lnTo>
                      <a:pt x="12" y="82"/>
                    </a:lnTo>
                    <a:lnTo>
                      <a:pt x="12" y="79"/>
                    </a:lnTo>
                    <a:lnTo>
                      <a:pt x="11" y="79"/>
                    </a:lnTo>
                    <a:lnTo>
                      <a:pt x="11" y="78"/>
                    </a:lnTo>
                    <a:lnTo>
                      <a:pt x="11" y="75"/>
                    </a:lnTo>
                    <a:lnTo>
                      <a:pt x="11" y="74"/>
                    </a:lnTo>
                    <a:lnTo>
                      <a:pt x="11" y="73"/>
                    </a:lnTo>
                    <a:lnTo>
                      <a:pt x="11" y="71"/>
                    </a:lnTo>
                    <a:lnTo>
                      <a:pt x="10" y="71"/>
                    </a:lnTo>
                    <a:lnTo>
                      <a:pt x="10" y="67"/>
                    </a:lnTo>
                    <a:lnTo>
                      <a:pt x="10" y="66"/>
                    </a:lnTo>
                    <a:lnTo>
                      <a:pt x="10" y="62"/>
                    </a:lnTo>
                    <a:lnTo>
                      <a:pt x="10" y="61"/>
                    </a:lnTo>
                    <a:lnTo>
                      <a:pt x="10" y="60"/>
                    </a:lnTo>
                    <a:lnTo>
                      <a:pt x="10" y="59"/>
                    </a:lnTo>
                    <a:lnTo>
                      <a:pt x="10" y="57"/>
                    </a:lnTo>
                    <a:lnTo>
                      <a:pt x="10" y="57"/>
                    </a:lnTo>
                    <a:lnTo>
                      <a:pt x="9" y="56"/>
                    </a:lnTo>
                    <a:lnTo>
                      <a:pt x="9" y="55"/>
                    </a:lnTo>
                    <a:lnTo>
                      <a:pt x="9" y="54"/>
                    </a:lnTo>
                    <a:lnTo>
                      <a:pt x="9" y="54"/>
                    </a:lnTo>
                    <a:lnTo>
                      <a:pt x="9" y="53"/>
                    </a:lnTo>
                    <a:lnTo>
                      <a:pt x="9" y="52"/>
                    </a:lnTo>
                    <a:lnTo>
                      <a:pt x="9" y="51"/>
                    </a:lnTo>
                    <a:lnTo>
                      <a:pt x="9" y="50"/>
                    </a:lnTo>
                    <a:lnTo>
                      <a:pt x="9" y="49"/>
                    </a:lnTo>
                    <a:lnTo>
                      <a:pt x="9" y="48"/>
                    </a:lnTo>
                    <a:lnTo>
                      <a:pt x="9" y="48"/>
                    </a:lnTo>
                    <a:lnTo>
                      <a:pt x="9" y="48"/>
                    </a:lnTo>
                    <a:lnTo>
                      <a:pt x="9" y="47"/>
                    </a:lnTo>
                    <a:lnTo>
                      <a:pt x="9" y="46"/>
                    </a:lnTo>
                    <a:lnTo>
                      <a:pt x="9" y="45"/>
                    </a:lnTo>
                    <a:lnTo>
                      <a:pt x="9" y="44"/>
                    </a:lnTo>
                    <a:lnTo>
                      <a:pt x="9" y="43"/>
                    </a:lnTo>
                    <a:lnTo>
                      <a:pt x="9" y="42"/>
                    </a:lnTo>
                    <a:lnTo>
                      <a:pt x="9" y="42"/>
                    </a:lnTo>
                    <a:lnTo>
                      <a:pt x="9" y="41"/>
                    </a:lnTo>
                    <a:lnTo>
                      <a:pt x="8" y="41"/>
                    </a:lnTo>
                    <a:lnTo>
                      <a:pt x="8" y="40"/>
                    </a:lnTo>
                    <a:lnTo>
                      <a:pt x="8" y="39"/>
                    </a:lnTo>
                    <a:lnTo>
                      <a:pt x="8" y="36"/>
                    </a:lnTo>
                    <a:lnTo>
                      <a:pt x="8" y="33"/>
                    </a:lnTo>
                    <a:lnTo>
                      <a:pt x="7" y="30"/>
                    </a:lnTo>
                    <a:lnTo>
                      <a:pt x="7" y="30"/>
                    </a:lnTo>
                    <a:lnTo>
                      <a:pt x="6" y="25"/>
                    </a:lnTo>
                    <a:lnTo>
                      <a:pt x="6" y="24"/>
                    </a:lnTo>
                    <a:lnTo>
                      <a:pt x="6" y="21"/>
                    </a:lnTo>
                    <a:lnTo>
                      <a:pt x="6" y="20"/>
                    </a:lnTo>
                    <a:lnTo>
                      <a:pt x="6" y="19"/>
                    </a:lnTo>
                    <a:lnTo>
                      <a:pt x="6" y="18"/>
                    </a:lnTo>
                    <a:lnTo>
                      <a:pt x="6" y="18"/>
                    </a:lnTo>
                    <a:lnTo>
                      <a:pt x="6" y="17"/>
                    </a:lnTo>
                    <a:lnTo>
                      <a:pt x="6" y="15"/>
                    </a:lnTo>
                    <a:lnTo>
                      <a:pt x="6" y="15"/>
                    </a:lnTo>
                    <a:lnTo>
                      <a:pt x="6" y="13"/>
                    </a:lnTo>
                    <a:lnTo>
                      <a:pt x="6" y="12"/>
                    </a:lnTo>
                    <a:lnTo>
                      <a:pt x="6" y="14"/>
                    </a:lnTo>
                    <a:lnTo>
                      <a:pt x="7" y="14"/>
                    </a:lnTo>
                    <a:lnTo>
                      <a:pt x="8" y="15"/>
                    </a:lnTo>
                    <a:lnTo>
                      <a:pt x="9" y="15"/>
                    </a:lnTo>
                    <a:lnTo>
                      <a:pt x="9" y="15"/>
                    </a:lnTo>
                    <a:lnTo>
                      <a:pt x="9" y="14"/>
                    </a:lnTo>
                    <a:lnTo>
                      <a:pt x="10" y="15"/>
                    </a:lnTo>
                    <a:lnTo>
                      <a:pt x="9" y="15"/>
                    </a:lnTo>
                    <a:lnTo>
                      <a:pt x="10" y="16"/>
                    </a:lnTo>
                    <a:lnTo>
                      <a:pt x="12" y="17"/>
                    </a:lnTo>
                    <a:lnTo>
                      <a:pt x="15" y="17"/>
                    </a:lnTo>
                    <a:lnTo>
                      <a:pt x="17" y="16"/>
                    </a:lnTo>
                    <a:lnTo>
                      <a:pt x="18" y="16"/>
                    </a:lnTo>
                    <a:lnTo>
                      <a:pt x="18" y="16"/>
                    </a:lnTo>
                    <a:lnTo>
                      <a:pt x="18" y="15"/>
                    </a:lnTo>
                    <a:lnTo>
                      <a:pt x="19" y="15"/>
                    </a:lnTo>
                    <a:lnTo>
                      <a:pt x="19" y="15"/>
                    </a:lnTo>
                    <a:lnTo>
                      <a:pt x="20" y="15"/>
                    </a:lnTo>
                    <a:lnTo>
                      <a:pt x="20" y="15"/>
                    </a:lnTo>
                    <a:lnTo>
                      <a:pt x="20" y="15"/>
                    </a:lnTo>
                    <a:lnTo>
                      <a:pt x="21" y="15"/>
                    </a:lnTo>
                    <a:lnTo>
                      <a:pt x="21" y="15"/>
                    </a:lnTo>
                    <a:lnTo>
                      <a:pt x="21" y="14"/>
                    </a:lnTo>
                    <a:lnTo>
                      <a:pt x="23" y="13"/>
                    </a:lnTo>
                    <a:lnTo>
                      <a:pt x="24" y="13"/>
                    </a:lnTo>
                    <a:lnTo>
                      <a:pt x="24" y="12"/>
                    </a:lnTo>
                    <a:lnTo>
                      <a:pt x="25" y="12"/>
                    </a:lnTo>
                    <a:lnTo>
                      <a:pt x="26" y="12"/>
                    </a:lnTo>
                    <a:lnTo>
                      <a:pt x="27" y="11"/>
                    </a:lnTo>
                    <a:lnTo>
                      <a:pt x="27" y="11"/>
                    </a:lnTo>
                    <a:lnTo>
                      <a:pt x="27" y="10"/>
                    </a:lnTo>
                    <a:lnTo>
                      <a:pt x="27" y="10"/>
                    </a:lnTo>
                    <a:lnTo>
                      <a:pt x="30" y="8"/>
                    </a:lnTo>
                    <a:lnTo>
                      <a:pt x="31" y="8"/>
                    </a:lnTo>
                    <a:lnTo>
                      <a:pt x="32" y="8"/>
                    </a:lnTo>
                    <a:lnTo>
                      <a:pt x="33" y="8"/>
                    </a:lnTo>
                    <a:lnTo>
                      <a:pt x="38" y="7"/>
                    </a:lnTo>
                    <a:lnTo>
                      <a:pt x="42" y="7"/>
                    </a:lnTo>
                    <a:lnTo>
                      <a:pt x="42" y="7"/>
                    </a:lnTo>
                    <a:lnTo>
                      <a:pt x="44" y="6"/>
                    </a:lnTo>
                    <a:lnTo>
                      <a:pt x="48" y="6"/>
                    </a:lnTo>
                    <a:lnTo>
                      <a:pt x="48" y="6"/>
                    </a:lnTo>
                    <a:lnTo>
                      <a:pt x="50" y="6"/>
                    </a:lnTo>
                    <a:lnTo>
                      <a:pt x="52" y="6"/>
                    </a:lnTo>
                    <a:lnTo>
                      <a:pt x="54" y="6"/>
                    </a:lnTo>
                    <a:lnTo>
                      <a:pt x="54" y="6"/>
                    </a:lnTo>
                    <a:lnTo>
                      <a:pt x="54" y="6"/>
                    </a:lnTo>
                    <a:lnTo>
                      <a:pt x="55" y="5"/>
                    </a:lnTo>
                    <a:lnTo>
                      <a:pt x="56" y="5"/>
                    </a:lnTo>
                    <a:lnTo>
                      <a:pt x="57" y="5"/>
                    </a:lnTo>
                    <a:lnTo>
                      <a:pt x="57" y="5"/>
                    </a:lnTo>
                    <a:lnTo>
                      <a:pt x="60" y="5"/>
                    </a:lnTo>
                    <a:lnTo>
                      <a:pt x="60" y="5"/>
                    </a:lnTo>
                    <a:lnTo>
                      <a:pt x="61" y="5"/>
                    </a:lnTo>
                    <a:lnTo>
                      <a:pt x="63" y="4"/>
                    </a:lnTo>
                    <a:lnTo>
                      <a:pt x="64" y="4"/>
                    </a:lnTo>
                    <a:lnTo>
                      <a:pt x="65" y="4"/>
                    </a:lnTo>
                    <a:lnTo>
                      <a:pt x="65" y="4"/>
                    </a:lnTo>
                    <a:lnTo>
                      <a:pt x="66" y="4"/>
                    </a:lnTo>
                    <a:lnTo>
                      <a:pt x="66" y="4"/>
                    </a:lnTo>
                    <a:lnTo>
                      <a:pt x="67" y="4"/>
                    </a:lnTo>
                    <a:lnTo>
                      <a:pt x="68" y="4"/>
                    </a:lnTo>
                    <a:lnTo>
                      <a:pt x="69" y="3"/>
                    </a:lnTo>
                    <a:lnTo>
                      <a:pt x="69" y="3"/>
                    </a:lnTo>
                    <a:lnTo>
                      <a:pt x="70" y="3"/>
                    </a:lnTo>
                    <a:lnTo>
                      <a:pt x="72" y="3"/>
                    </a:lnTo>
                    <a:lnTo>
                      <a:pt x="72" y="3"/>
                    </a:lnTo>
                    <a:lnTo>
                      <a:pt x="73" y="3"/>
                    </a:lnTo>
                    <a:lnTo>
                      <a:pt x="74" y="3"/>
                    </a:lnTo>
                    <a:lnTo>
                      <a:pt x="75" y="3"/>
                    </a:lnTo>
                    <a:lnTo>
                      <a:pt x="75" y="3"/>
                    </a:lnTo>
                    <a:lnTo>
                      <a:pt x="76" y="3"/>
                    </a:lnTo>
                    <a:lnTo>
                      <a:pt x="77" y="3"/>
                    </a:lnTo>
                    <a:lnTo>
                      <a:pt x="78" y="3"/>
                    </a:lnTo>
                    <a:lnTo>
                      <a:pt x="80" y="3"/>
                    </a:lnTo>
                    <a:lnTo>
                      <a:pt x="81" y="3"/>
                    </a:lnTo>
                    <a:lnTo>
                      <a:pt x="83" y="3"/>
                    </a:lnTo>
                    <a:lnTo>
                      <a:pt x="84" y="3"/>
                    </a:lnTo>
                    <a:lnTo>
                      <a:pt x="84" y="3"/>
                    </a:lnTo>
                    <a:lnTo>
                      <a:pt x="85" y="3"/>
                    </a:lnTo>
                    <a:lnTo>
                      <a:pt x="86" y="3"/>
                    </a:lnTo>
                    <a:lnTo>
                      <a:pt x="88" y="2"/>
                    </a:lnTo>
                    <a:lnTo>
                      <a:pt x="89" y="2"/>
                    </a:lnTo>
                    <a:lnTo>
                      <a:pt x="93" y="1"/>
                    </a:lnTo>
                    <a:lnTo>
                      <a:pt x="93" y="1"/>
                    </a:lnTo>
                    <a:lnTo>
                      <a:pt x="93" y="1"/>
                    </a:lnTo>
                    <a:lnTo>
                      <a:pt x="96" y="1"/>
                    </a:lnTo>
                    <a:lnTo>
                      <a:pt x="96" y="1"/>
                    </a:lnTo>
                    <a:lnTo>
                      <a:pt x="97" y="1"/>
                    </a:lnTo>
                    <a:lnTo>
                      <a:pt x="102" y="0"/>
                    </a:lnTo>
                    <a:lnTo>
                      <a:pt x="102" y="0"/>
                    </a:lnTo>
                    <a:lnTo>
                      <a:pt x="102" y="1"/>
                    </a:lnTo>
                    <a:lnTo>
                      <a:pt x="102" y="3"/>
                    </a:lnTo>
                    <a:lnTo>
                      <a:pt x="103" y="3"/>
                    </a:lnTo>
                    <a:lnTo>
                      <a:pt x="103" y="3"/>
                    </a:lnTo>
                    <a:lnTo>
                      <a:pt x="103" y="4"/>
                    </a:lnTo>
                    <a:lnTo>
                      <a:pt x="103" y="5"/>
                    </a:lnTo>
                    <a:lnTo>
                      <a:pt x="103" y="6"/>
                    </a:lnTo>
                    <a:lnTo>
                      <a:pt x="103" y="6"/>
                    </a:lnTo>
                    <a:lnTo>
                      <a:pt x="103" y="7"/>
                    </a:lnTo>
                    <a:lnTo>
                      <a:pt x="103" y="8"/>
                    </a:lnTo>
                    <a:lnTo>
                      <a:pt x="103" y="9"/>
                    </a:lnTo>
                    <a:lnTo>
                      <a:pt x="104" y="9"/>
                    </a:lnTo>
                    <a:lnTo>
                      <a:pt x="104" y="10"/>
                    </a:lnTo>
                    <a:lnTo>
                      <a:pt x="104" y="10"/>
                    </a:lnTo>
                    <a:lnTo>
                      <a:pt x="104" y="11"/>
                    </a:lnTo>
                    <a:lnTo>
                      <a:pt x="104" y="12"/>
                    </a:lnTo>
                    <a:lnTo>
                      <a:pt x="104" y="12"/>
                    </a:lnTo>
                    <a:lnTo>
                      <a:pt x="104" y="13"/>
                    </a:lnTo>
                    <a:lnTo>
                      <a:pt x="104" y="14"/>
                    </a:lnTo>
                    <a:lnTo>
                      <a:pt x="104" y="14"/>
                    </a:lnTo>
                    <a:lnTo>
                      <a:pt x="104" y="15"/>
                    </a:lnTo>
                    <a:lnTo>
                      <a:pt x="104" y="15"/>
                    </a:lnTo>
                    <a:lnTo>
                      <a:pt x="104" y="16"/>
                    </a:lnTo>
                    <a:lnTo>
                      <a:pt x="104" y="17"/>
                    </a:lnTo>
                    <a:lnTo>
                      <a:pt x="104" y="18"/>
                    </a:lnTo>
                    <a:lnTo>
                      <a:pt x="104" y="19"/>
                    </a:lnTo>
                    <a:lnTo>
                      <a:pt x="105" y="20"/>
                    </a:lnTo>
                    <a:lnTo>
                      <a:pt x="105" y="22"/>
                    </a:lnTo>
                    <a:lnTo>
                      <a:pt x="105" y="23"/>
                    </a:lnTo>
                    <a:lnTo>
                      <a:pt x="105" y="24"/>
                    </a:lnTo>
                    <a:lnTo>
                      <a:pt x="105" y="24"/>
                    </a:lnTo>
                    <a:lnTo>
                      <a:pt x="105" y="25"/>
                    </a:lnTo>
                    <a:lnTo>
                      <a:pt x="105" y="26"/>
                    </a:lnTo>
                    <a:lnTo>
                      <a:pt x="105" y="26"/>
                    </a:lnTo>
                    <a:lnTo>
                      <a:pt x="105" y="27"/>
                    </a:lnTo>
                    <a:lnTo>
                      <a:pt x="105" y="28"/>
                    </a:lnTo>
                    <a:lnTo>
                      <a:pt x="105" y="29"/>
                    </a:lnTo>
                    <a:lnTo>
                      <a:pt x="105" y="30"/>
                    </a:lnTo>
                    <a:lnTo>
                      <a:pt x="105" y="31"/>
                    </a:lnTo>
                    <a:lnTo>
                      <a:pt x="106" y="32"/>
                    </a:lnTo>
                    <a:lnTo>
                      <a:pt x="106" y="33"/>
                    </a:lnTo>
                    <a:lnTo>
                      <a:pt x="106" y="34"/>
                    </a:lnTo>
                    <a:lnTo>
                      <a:pt x="106" y="35"/>
                    </a:lnTo>
                    <a:lnTo>
                      <a:pt x="106" y="36"/>
                    </a:lnTo>
                    <a:lnTo>
                      <a:pt x="106" y="36"/>
                    </a:lnTo>
                    <a:lnTo>
                      <a:pt x="106" y="37"/>
                    </a:lnTo>
                    <a:lnTo>
                      <a:pt x="107" y="39"/>
                    </a:lnTo>
                    <a:lnTo>
                      <a:pt x="107" y="39"/>
                    </a:lnTo>
                    <a:lnTo>
                      <a:pt x="107" y="40"/>
                    </a:lnTo>
                    <a:lnTo>
                      <a:pt x="107" y="41"/>
                    </a:lnTo>
                    <a:lnTo>
                      <a:pt x="107" y="41"/>
                    </a:lnTo>
                    <a:lnTo>
                      <a:pt x="107" y="42"/>
                    </a:lnTo>
                    <a:lnTo>
                      <a:pt x="107" y="42"/>
                    </a:lnTo>
                    <a:lnTo>
                      <a:pt x="108" y="42"/>
                    </a:lnTo>
                    <a:lnTo>
                      <a:pt x="108" y="43"/>
                    </a:lnTo>
                    <a:lnTo>
                      <a:pt x="108" y="44"/>
                    </a:lnTo>
                    <a:lnTo>
                      <a:pt x="108" y="45"/>
                    </a:lnTo>
                    <a:lnTo>
                      <a:pt x="108" y="45"/>
                    </a:lnTo>
                    <a:lnTo>
                      <a:pt x="108" y="47"/>
                    </a:lnTo>
                    <a:lnTo>
                      <a:pt x="108" y="48"/>
                    </a:lnTo>
                    <a:lnTo>
                      <a:pt x="108" y="49"/>
                    </a:lnTo>
                    <a:lnTo>
                      <a:pt x="108" y="50"/>
                    </a:lnTo>
                    <a:lnTo>
                      <a:pt x="108" y="51"/>
                    </a:lnTo>
                    <a:lnTo>
                      <a:pt x="108" y="51"/>
                    </a:lnTo>
                    <a:lnTo>
                      <a:pt x="108" y="52"/>
                    </a:lnTo>
                    <a:lnTo>
                      <a:pt x="109" y="54"/>
                    </a:lnTo>
                    <a:lnTo>
                      <a:pt x="109" y="57"/>
                    </a:lnTo>
                    <a:lnTo>
                      <a:pt x="109" y="59"/>
                    </a:lnTo>
                    <a:lnTo>
                      <a:pt x="109" y="60"/>
                    </a:lnTo>
                    <a:lnTo>
                      <a:pt x="109" y="62"/>
                    </a:lnTo>
                    <a:lnTo>
                      <a:pt x="109" y="63"/>
                    </a:lnTo>
                    <a:lnTo>
                      <a:pt x="109" y="64"/>
                    </a:lnTo>
                    <a:lnTo>
                      <a:pt x="109" y="64"/>
                    </a:lnTo>
                    <a:lnTo>
                      <a:pt x="109" y="64"/>
                    </a:lnTo>
                    <a:lnTo>
                      <a:pt x="109" y="65"/>
                    </a:lnTo>
                    <a:lnTo>
                      <a:pt x="110" y="66"/>
                    </a:lnTo>
                    <a:lnTo>
                      <a:pt x="110" y="67"/>
                    </a:lnTo>
                    <a:lnTo>
                      <a:pt x="110" y="68"/>
                    </a:lnTo>
                    <a:lnTo>
                      <a:pt x="110" y="69"/>
                    </a:lnTo>
                    <a:lnTo>
                      <a:pt x="110" y="70"/>
                    </a:lnTo>
                    <a:lnTo>
                      <a:pt x="110" y="70"/>
                    </a:lnTo>
                    <a:lnTo>
                      <a:pt x="110" y="71"/>
                    </a:lnTo>
                    <a:lnTo>
                      <a:pt x="111" y="72"/>
                    </a:lnTo>
                    <a:lnTo>
                      <a:pt x="111" y="73"/>
                    </a:lnTo>
                    <a:lnTo>
                      <a:pt x="111" y="73"/>
                    </a:lnTo>
                    <a:lnTo>
                      <a:pt x="111" y="76"/>
                    </a:lnTo>
                    <a:lnTo>
                      <a:pt x="111" y="76"/>
                    </a:lnTo>
                    <a:lnTo>
                      <a:pt x="111" y="79"/>
                    </a:lnTo>
                    <a:lnTo>
                      <a:pt x="111" y="82"/>
                    </a:lnTo>
                    <a:lnTo>
                      <a:pt x="111" y="85"/>
                    </a:lnTo>
                    <a:lnTo>
                      <a:pt x="112" y="88"/>
                    </a:lnTo>
                    <a:lnTo>
                      <a:pt x="112" y="92"/>
                    </a:lnTo>
                    <a:lnTo>
                      <a:pt x="113" y="96"/>
                    </a:lnTo>
                    <a:lnTo>
                      <a:pt x="113" y="97"/>
                    </a:lnTo>
                    <a:lnTo>
                      <a:pt x="113" y="97"/>
                    </a:lnTo>
                    <a:lnTo>
                      <a:pt x="114" y="99"/>
                    </a:lnTo>
                    <a:lnTo>
                      <a:pt x="114" y="100"/>
                    </a:lnTo>
                    <a:lnTo>
                      <a:pt x="114" y="101"/>
                    </a:lnTo>
                    <a:lnTo>
                      <a:pt x="114" y="102"/>
                    </a:lnTo>
                    <a:lnTo>
                      <a:pt x="114" y="103"/>
                    </a:lnTo>
                    <a:lnTo>
                      <a:pt x="114" y="104"/>
                    </a:lnTo>
                    <a:lnTo>
                      <a:pt x="114" y="105"/>
                    </a:lnTo>
                    <a:lnTo>
                      <a:pt x="114" y="106"/>
                    </a:lnTo>
                    <a:lnTo>
                      <a:pt x="114" y="106"/>
                    </a:lnTo>
                    <a:lnTo>
                      <a:pt x="114" y="108"/>
                    </a:lnTo>
                    <a:lnTo>
                      <a:pt x="114" y="109"/>
                    </a:lnTo>
                    <a:lnTo>
                      <a:pt x="114" y="109"/>
                    </a:lnTo>
                    <a:lnTo>
                      <a:pt x="115" y="110"/>
                    </a:lnTo>
                    <a:lnTo>
                      <a:pt x="115" y="112"/>
                    </a:lnTo>
                    <a:lnTo>
                      <a:pt x="115" y="112"/>
                    </a:lnTo>
                    <a:lnTo>
                      <a:pt x="115" y="113"/>
                    </a:lnTo>
                    <a:lnTo>
                      <a:pt x="115" y="114"/>
                    </a:lnTo>
                    <a:lnTo>
                      <a:pt x="115" y="115"/>
                    </a:lnTo>
                    <a:lnTo>
                      <a:pt x="115" y="116"/>
                    </a:lnTo>
                    <a:lnTo>
                      <a:pt x="115" y="116"/>
                    </a:lnTo>
                    <a:lnTo>
                      <a:pt x="115" y="116"/>
                    </a:lnTo>
                    <a:lnTo>
                      <a:pt x="115" y="117"/>
                    </a:lnTo>
                    <a:lnTo>
                      <a:pt x="115" y="118"/>
                    </a:lnTo>
                    <a:lnTo>
                      <a:pt x="115" y="118"/>
                    </a:lnTo>
                    <a:lnTo>
                      <a:pt x="115" y="119"/>
                    </a:lnTo>
                    <a:lnTo>
                      <a:pt x="115" y="123"/>
                    </a:lnTo>
                    <a:lnTo>
                      <a:pt x="116" y="124"/>
                    </a:lnTo>
                    <a:lnTo>
                      <a:pt x="116" y="125"/>
                    </a:lnTo>
                    <a:lnTo>
                      <a:pt x="116" y="126"/>
                    </a:lnTo>
                    <a:lnTo>
                      <a:pt x="116" y="127"/>
                    </a:lnTo>
                    <a:lnTo>
                      <a:pt x="116" y="127"/>
                    </a:lnTo>
                    <a:lnTo>
                      <a:pt x="116" y="128"/>
                    </a:lnTo>
                    <a:lnTo>
                      <a:pt x="117" y="130"/>
                    </a:lnTo>
                    <a:lnTo>
                      <a:pt x="117" y="130"/>
                    </a:lnTo>
                    <a:lnTo>
                      <a:pt x="117" y="131"/>
                    </a:lnTo>
                    <a:lnTo>
                      <a:pt x="117" y="131"/>
                    </a:lnTo>
                    <a:lnTo>
                      <a:pt x="117" y="132"/>
                    </a:lnTo>
                    <a:lnTo>
                      <a:pt x="116" y="133"/>
                    </a:lnTo>
                    <a:lnTo>
                      <a:pt x="116" y="133"/>
                    </a:lnTo>
                    <a:lnTo>
                      <a:pt x="115" y="133"/>
                    </a:lnTo>
                    <a:lnTo>
                      <a:pt x="115" y="134"/>
                    </a:lnTo>
                    <a:lnTo>
                      <a:pt x="115" y="134"/>
                    </a:lnTo>
                    <a:lnTo>
                      <a:pt x="115" y="135"/>
                    </a:lnTo>
                    <a:lnTo>
                      <a:pt x="114" y="135"/>
                    </a:lnTo>
                    <a:lnTo>
                      <a:pt x="114" y="136"/>
                    </a:lnTo>
                    <a:lnTo>
                      <a:pt x="115" y="136"/>
                    </a:lnTo>
                    <a:lnTo>
                      <a:pt x="115" y="136"/>
                    </a:lnTo>
                    <a:lnTo>
                      <a:pt x="115" y="136"/>
                    </a:lnTo>
                    <a:lnTo>
                      <a:pt x="115" y="137"/>
                    </a:lnTo>
                    <a:lnTo>
                      <a:pt x="116" y="137"/>
                    </a:lnTo>
                    <a:lnTo>
                      <a:pt x="116" y="138"/>
                    </a:lnTo>
                    <a:lnTo>
                      <a:pt x="117" y="138"/>
                    </a:lnTo>
                    <a:lnTo>
                      <a:pt x="117" y="139"/>
                    </a:lnTo>
                    <a:lnTo>
                      <a:pt x="117" y="139"/>
                    </a:lnTo>
                    <a:lnTo>
                      <a:pt x="117" y="140"/>
                    </a:lnTo>
                    <a:lnTo>
                      <a:pt x="117" y="140"/>
                    </a:lnTo>
                    <a:lnTo>
                      <a:pt x="117" y="140"/>
                    </a:lnTo>
                    <a:lnTo>
                      <a:pt x="116" y="141"/>
                    </a:lnTo>
                    <a:lnTo>
                      <a:pt x="116" y="142"/>
                    </a:lnTo>
                    <a:lnTo>
                      <a:pt x="115" y="142"/>
                    </a:lnTo>
                    <a:lnTo>
                      <a:pt x="115" y="143"/>
                    </a:lnTo>
                    <a:lnTo>
                      <a:pt x="116" y="143"/>
                    </a:lnTo>
                    <a:lnTo>
                      <a:pt x="116" y="143"/>
                    </a:lnTo>
                    <a:lnTo>
                      <a:pt x="117" y="143"/>
                    </a:lnTo>
                    <a:lnTo>
                      <a:pt x="117" y="143"/>
                    </a:lnTo>
                    <a:lnTo>
                      <a:pt x="118" y="143"/>
                    </a:lnTo>
                    <a:lnTo>
                      <a:pt x="119" y="143"/>
                    </a:lnTo>
                    <a:lnTo>
                      <a:pt x="119" y="143"/>
                    </a:lnTo>
                    <a:lnTo>
                      <a:pt x="119" y="144"/>
                    </a:lnTo>
                    <a:lnTo>
                      <a:pt x="119" y="145"/>
                    </a:lnTo>
                    <a:lnTo>
                      <a:pt x="119" y="145"/>
                    </a:lnTo>
                    <a:lnTo>
                      <a:pt x="119" y="146"/>
                    </a:lnTo>
                    <a:lnTo>
                      <a:pt x="118" y="146"/>
                    </a:lnTo>
                    <a:lnTo>
                      <a:pt x="118" y="146"/>
                    </a:lnTo>
                    <a:lnTo>
                      <a:pt x="119" y="147"/>
                    </a:lnTo>
                    <a:lnTo>
                      <a:pt x="119" y="148"/>
                    </a:lnTo>
                    <a:lnTo>
                      <a:pt x="119" y="149"/>
                    </a:lnTo>
                    <a:lnTo>
                      <a:pt x="118" y="149"/>
                    </a:lnTo>
                    <a:lnTo>
                      <a:pt x="117" y="149"/>
                    </a:lnTo>
                    <a:lnTo>
                      <a:pt x="117" y="148"/>
                    </a:lnTo>
                    <a:lnTo>
                      <a:pt x="117" y="149"/>
                    </a:lnTo>
                    <a:lnTo>
                      <a:pt x="116" y="148"/>
                    </a:lnTo>
                    <a:lnTo>
                      <a:pt x="116" y="149"/>
                    </a:lnTo>
                    <a:lnTo>
                      <a:pt x="115" y="149"/>
                    </a:lnTo>
                    <a:lnTo>
                      <a:pt x="115" y="149"/>
                    </a:lnTo>
                    <a:lnTo>
                      <a:pt x="115" y="149"/>
                    </a:lnTo>
                    <a:lnTo>
                      <a:pt x="114" y="149"/>
                    </a:lnTo>
                    <a:lnTo>
                      <a:pt x="114" y="149"/>
                    </a:lnTo>
                    <a:lnTo>
                      <a:pt x="113" y="149"/>
                    </a:lnTo>
                    <a:lnTo>
                      <a:pt x="112" y="149"/>
                    </a:lnTo>
                    <a:lnTo>
                      <a:pt x="112" y="150"/>
                    </a:lnTo>
                    <a:lnTo>
                      <a:pt x="111" y="150"/>
                    </a:lnTo>
                    <a:lnTo>
                      <a:pt x="111" y="151"/>
                    </a:lnTo>
                    <a:lnTo>
                      <a:pt x="111" y="151"/>
                    </a:lnTo>
                    <a:lnTo>
                      <a:pt x="110" y="152"/>
                    </a:lnTo>
                    <a:lnTo>
                      <a:pt x="109" y="152"/>
                    </a:lnTo>
                    <a:lnTo>
                      <a:pt x="109" y="152"/>
                    </a:lnTo>
                    <a:lnTo>
                      <a:pt x="109" y="153"/>
                    </a:lnTo>
                    <a:lnTo>
                      <a:pt x="108" y="153"/>
                    </a:lnTo>
                    <a:lnTo>
                      <a:pt x="108" y="154"/>
                    </a:lnTo>
                    <a:lnTo>
                      <a:pt x="108" y="154"/>
                    </a:lnTo>
                    <a:lnTo>
                      <a:pt x="107" y="154"/>
                    </a:lnTo>
                    <a:lnTo>
                      <a:pt x="106" y="155"/>
                    </a:lnTo>
                    <a:lnTo>
                      <a:pt x="105" y="155"/>
                    </a:lnTo>
                    <a:lnTo>
                      <a:pt x="105" y="155"/>
                    </a:lnTo>
                    <a:lnTo>
                      <a:pt x="104" y="155"/>
                    </a:lnTo>
                    <a:lnTo>
                      <a:pt x="104" y="154"/>
                    </a:lnTo>
                    <a:lnTo>
                      <a:pt x="104" y="154"/>
                    </a:lnTo>
                    <a:lnTo>
                      <a:pt x="103" y="153"/>
                    </a:lnTo>
                    <a:lnTo>
                      <a:pt x="102" y="153"/>
                    </a:lnTo>
                    <a:lnTo>
                      <a:pt x="102" y="153"/>
                    </a:lnTo>
                    <a:lnTo>
                      <a:pt x="101" y="153"/>
                    </a:lnTo>
                    <a:lnTo>
                      <a:pt x="99" y="154"/>
                    </a:lnTo>
                    <a:lnTo>
                      <a:pt x="99" y="154"/>
                    </a:lnTo>
                    <a:lnTo>
                      <a:pt x="99" y="154"/>
                    </a:lnTo>
                    <a:lnTo>
                      <a:pt x="98" y="154"/>
                    </a:lnTo>
                    <a:lnTo>
                      <a:pt x="97" y="154"/>
                    </a:lnTo>
                    <a:lnTo>
                      <a:pt x="96" y="154"/>
                    </a:lnTo>
                    <a:lnTo>
                      <a:pt x="96" y="154"/>
                    </a:lnTo>
                    <a:lnTo>
                      <a:pt x="96" y="155"/>
                    </a:lnTo>
                    <a:lnTo>
                      <a:pt x="96" y="155"/>
                    </a:lnTo>
                    <a:lnTo>
                      <a:pt x="96" y="156"/>
                    </a:lnTo>
                    <a:lnTo>
                      <a:pt x="96" y="157"/>
                    </a:lnTo>
                    <a:lnTo>
                      <a:pt x="96" y="157"/>
                    </a:lnTo>
                    <a:lnTo>
                      <a:pt x="96" y="158"/>
                    </a:lnTo>
                    <a:lnTo>
                      <a:pt x="96" y="158"/>
                    </a:lnTo>
                    <a:lnTo>
                      <a:pt x="96" y="159"/>
                    </a:lnTo>
                    <a:lnTo>
                      <a:pt x="97" y="160"/>
                    </a:lnTo>
                    <a:lnTo>
                      <a:pt x="97" y="161"/>
                    </a:lnTo>
                    <a:lnTo>
                      <a:pt x="97" y="161"/>
                    </a:lnTo>
                    <a:lnTo>
                      <a:pt x="98" y="161"/>
                    </a:lnTo>
                    <a:lnTo>
                      <a:pt x="98" y="161"/>
                    </a:lnTo>
                    <a:lnTo>
                      <a:pt x="98" y="162"/>
                    </a:lnTo>
                    <a:lnTo>
                      <a:pt x="98" y="163"/>
                    </a:lnTo>
                    <a:lnTo>
                      <a:pt x="98" y="164"/>
                    </a:lnTo>
                    <a:lnTo>
                      <a:pt x="98" y="164"/>
                    </a:lnTo>
                    <a:lnTo>
                      <a:pt x="97" y="164"/>
                    </a:lnTo>
                    <a:lnTo>
                      <a:pt x="96" y="165"/>
                    </a:lnTo>
                    <a:lnTo>
                      <a:pt x="96" y="165"/>
                    </a:lnTo>
                    <a:lnTo>
                      <a:pt x="96" y="166"/>
                    </a:lnTo>
                    <a:lnTo>
                      <a:pt x="96" y="167"/>
                    </a:lnTo>
                    <a:lnTo>
                      <a:pt x="96" y="167"/>
                    </a:lnTo>
                    <a:lnTo>
                      <a:pt x="95" y="167"/>
                    </a:lnTo>
                    <a:lnTo>
                      <a:pt x="94" y="168"/>
                    </a:lnTo>
                    <a:lnTo>
                      <a:pt x="93" y="168"/>
                    </a:lnTo>
                    <a:lnTo>
                      <a:pt x="93" y="169"/>
                    </a:lnTo>
                    <a:lnTo>
                      <a:pt x="93" y="169"/>
                    </a:lnTo>
                    <a:lnTo>
                      <a:pt x="92" y="169"/>
                    </a:lnTo>
                    <a:lnTo>
                      <a:pt x="92" y="169"/>
                    </a:lnTo>
                    <a:lnTo>
                      <a:pt x="91" y="169"/>
                    </a:lnTo>
                    <a:lnTo>
                      <a:pt x="91" y="170"/>
                    </a:lnTo>
                    <a:lnTo>
                      <a:pt x="91" y="170"/>
                    </a:lnTo>
                    <a:lnTo>
                      <a:pt x="91" y="171"/>
                    </a:lnTo>
                    <a:lnTo>
                      <a:pt x="90" y="171"/>
                    </a:lnTo>
                    <a:lnTo>
                      <a:pt x="90" y="172"/>
                    </a:lnTo>
                    <a:lnTo>
                      <a:pt x="90" y="173"/>
                    </a:lnTo>
                    <a:lnTo>
                      <a:pt x="90" y="173"/>
                    </a:lnTo>
                    <a:lnTo>
                      <a:pt x="90" y="174"/>
                    </a:lnTo>
                    <a:lnTo>
                      <a:pt x="90" y="175"/>
                    </a:lnTo>
                    <a:lnTo>
                      <a:pt x="90" y="176"/>
                    </a:lnTo>
                    <a:lnTo>
                      <a:pt x="90" y="176"/>
                    </a:lnTo>
                    <a:lnTo>
                      <a:pt x="90" y="176"/>
                    </a:lnTo>
                    <a:lnTo>
                      <a:pt x="90" y="176"/>
                    </a:lnTo>
                    <a:lnTo>
                      <a:pt x="89" y="176"/>
                    </a:lnTo>
                    <a:lnTo>
                      <a:pt x="87" y="178"/>
                    </a:lnTo>
                    <a:lnTo>
                      <a:pt x="87" y="178"/>
                    </a:lnTo>
                    <a:lnTo>
                      <a:pt x="86" y="177"/>
                    </a:lnTo>
                    <a:lnTo>
                      <a:pt x="85" y="177"/>
                    </a:lnTo>
                    <a:lnTo>
                      <a:pt x="84" y="178"/>
                    </a:lnTo>
                    <a:lnTo>
                      <a:pt x="84" y="178"/>
                    </a:lnTo>
                    <a:lnTo>
                      <a:pt x="84" y="179"/>
                    </a:lnTo>
                    <a:lnTo>
                      <a:pt x="84" y="179"/>
                    </a:lnTo>
                    <a:lnTo>
                      <a:pt x="84" y="180"/>
                    </a:lnTo>
                    <a:lnTo>
                      <a:pt x="83" y="181"/>
                    </a:lnTo>
                    <a:lnTo>
                      <a:pt x="82" y="182"/>
                    </a:lnTo>
                    <a:lnTo>
                      <a:pt x="81" y="183"/>
                    </a:lnTo>
                    <a:lnTo>
                      <a:pt x="81" y="184"/>
                    </a:lnTo>
                    <a:lnTo>
                      <a:pt x="81" y="184"/>
                    </a:lnTo>
                    <a:lnTo>
                      <a:pt x="81" y="185"/>
                    </a:lnTo>
                    <a:lnTo>
                      <a:pt x="81" y="188"/>
                    </a:lnTo>
                    <a:lnTo>
                      <a:pt x="81" y="188"/>
                    </a:lnTo>
                    <a:lnTo>
                      <a:pt x="81" y="189"/>
                    </a:lnTo>
                    <a:lnTo>
                      <a:pt x="81" y="191"/>
                    </a:lnTo>
                    <a:lnTo>
                      <a:pt x="81" y="192"/>
                    </a:lnTo>
                    <a:lnTo>
                      <a:pt x="81" y="192"/>
                    </a:lnTo>
                    <a:lnTo>
                      <a:pt x="81" y="192"/>
                    </a:lnTo>
                    <a:lnTo>
                      <a:pt x="80" y="192"/>
                    </a:lnTo>
                    <a:lnTo>
                      <a:pt x="79" y="192"/>
                    </a:lnTo>
                    <a:lnTo>
                      <a:pt x="78" y="193"/>
                    </a:lnTo>
                    <a:lnTo>
                      <a:pt x="78" y="193"/>
                    </a:lnTo>
                    <a:lnTo>
                      <a:pt x="78" y="194"/>
                    </a:lnTo>
                    <a:lnTo>
                      <a:pt x="78" y="194"/>
                    </a:lnTo>
                    <a:lnTo>
                      <a:pt x="78" y="195"/>
                    </a:lnTo>
                    <a:lnTo>
                      <a:pt x="77" y="195"/>
                    </a:lnTo>
                    <a:lnTo>
                      <a:pt x="77" y="194"/>
                    </a:lnTo>
                    <a:lnTo>
                      <a:pt x="76" y="194"/>
                    </a:lnTo>
                    <a:lnTo>
                      <a:pt x="76" y="193"/>
                    </a:lnTo>
                    <a:lnTo>
                      <a:pt x="76" y="193"/>
                    </a:lnTo>
                    <a:lnTo>
                      <a:pt x="76" y="193"/>
                    </a:lnTo>
                    <a:lnTo>
                      <a:pt x="75" y="192"/>
                    </a:lnTo>
                    <a:lnTo>
                      <a:pt x="74" y="192"/>
                    </a:lnTo>
                    <a:lnTo>
                      <a:pt x="72" y="193"/>
                    </a:lnTo>
                    <a:lnTo>
                      <a:pt x="71" y="192"/>
                    </a:lnTo>
                    <a:lnTo>
                      <a:pt x="71" y="192"/>
                    </a:lnTo>
                    <a:lnTo>
                      <a:pt x="70" y="192"/>
                    </a:lnTo>
                    <a:lnTo>
                      <a:pt x="69" y="192"/>
                    </a:lnTo>
                    <a:lnTo>
                      <a:pt x="69" y="191"/>
                    </a:lnTo>
                    <a:lnTo>
                      <a:pt x="69" y="191"/>
                    </a:lnTo>
                    <a:lnTo>
                      <a:pt x="69" y="191"/>
                    </a:lnTo>
                    <a:lnTo>
                      <a:pt x="68" y="190"/>
                    </a:lnTo>
                    <a:lnTo>
                      <a:pt x="68" y="189"/>
                    </a:lnTo>
                    <a:lnTo>
                      <a:pt x="68" y="188"/>
                    </a:lnTo>
                    <a:lnTo>
                      <a:pt x="68" y="188"/>
                    </a:lnTo>
                    <a:lnTo>
                      <a:pt x="68" y="187"/>
                    </a:lnTo>
                    <a:lnTo>
                      <a:pt x="67" y="186"/>
                    </a:lnTo>
                    <a:lnTo>
                      <a:pt x="66" y="185"/>
                    </a:lnTo>
                    <a:lnTo>
                      <a:pt x="66" y="185"/>
                    </a:lnTo>
                    <a:lnTo>
                      <a:pt x="66" y="185"/>
                    </a:lnTo>
                    <a:lnTo>
                      <a:pt x="65" y="184"/>
                    </a:lnTo>
                    <a:lnTo>
                      <a:pt x="65" y="184"/>
                    </a:lnTo>
                    <a:lnTo>
                      <a:pt x="64" y="184"/>
                    </a:lnTo>
                    <a:lnTo>
                      <a:pt x="64" y="185"/>
                    </a:lnTo>
                    <a:lnTo>
                      <a:pt x="64" y="185"/>
                    </a:lnTo>
                    <a:lnTo>
                      <a:pt x="64" y="186"/>
                    </a:lnTo>
                    <a:lnTo>
                      <a:pt x="65" y="186"/>
                    </a:lnTo>
                    <a:lnTo>
                      <a:pt x="65" y="186"/>
                    </a:lnTo>
                    <a:lnTo>
                      <a:pt x="66" y="186"/>
                    </a:lnTo>
                    <a:lnTo>
                      <a:pt x="66" y="187"/>
                    </a:lnTo>
                    <a:lnTo>
                      <a:pt x="66" y="188"/>
                    </a:lnTo>
                    <a:lnTo>
                      <a:pt x="65" y="188"/>
                    </a:lnTo>
                    <a:lnTo>
                      <a:pt x="64" y="188"/>
                    </a:lnTo>
                    <a:lnTo>
                      <a:pt x="64" y="188"/>
                    </a:lnTo>
                    <a:lnTo>
                      <a:pt x="64" y="189"/>
                    </a:lnTo>
                    <a:lnTo>
                      <a:pt x="63" y="189"/>
                    </a:lnTo>
                    <a:lnTo>
                      <a:pt x="63" y="188"/>
                    </a:lnTo>
                    <a:lnTo>
                      <a:pt x="62" y="188"/>
                    </a:lnTo>
                    <a:lnTo>
                      <a:pt x="61" y="188"/>
                    </a:lnTo>
                    <a:lnTo>
                      <a:pt x="60" y="189"/>
                    </a:lnTo>
                    <a:lnTo>
                      <a:pt x="61" y="189"/>
                    </a:lnTo>
                    <a:lnTo>
                      <a:pt x="61" y="190"/>
                    </a:lnTo>
                    <a:lnTo>
                      <a:pt x="62" y="190"/>
                    </a:lnTo>
                    <a:lnTo>
                      <a:pt x="62" y="191"/>
                    </a:lnTo>
                    <a:lnTo>
                      <a:pt x="63" y="191"/>
                    </a:lnTo>
                    <a:lnTo>
                      <a:pt x="63" y="191"/>
                    </a:lnTo>
                    <a:lnTo>
                      <a:pt x="62" y="192"/>
                    </a:lnTo>
                    <a:lnTo>
                      <a:pt x="61" y="192"/>
                    </a:lnTo>
                    <a:lnTo>
                      <a:pt x="60" y="192"/>
                    </a:lnTo>
                    <a:lnTo>
                      <a:pt x="60" y="192"/>
                    </a:lnTo>
                    <a:lnTo>
                      <a:pt x="60" y="192"/>
                    </a:lnTo>
                    <a:lnTo>
                      <a:pt x="60" y="193"/>
                    </a:lnTo>
                    <a:lnTo>
                      <a:pt x="60" y="194"/>
                    </a:lnTo>
                    <a:lnTo>
                      <a:pt x="60" y="195"/>
                    </a:lnTo>
                    <a:lnTo>
                      <a:pt x="60" y="196"/>
                    </a:lnTo>
                    <a:lnTo>
                      <a:pt x="60" y="197"/>
                    </a:lnTo>
                    <a:lnTo>
                      <a:pt x="60" y="197"/>
                    </a:lnTo>
                    <a:lnTo>
                      <a:pt x="60" y="198"/>
                    </a:lnTo>
                    <a:lnTo>
                      <a:pt x="60" y="198"/>
                    </a:lnTo>
                    <a:lnTo>
                      <a:pt x="60" y="199"/>
                    </a:lnTo>
                    <a:lnTo>
                      <a:pt x="60" y="200"/>
                    </a:lnTo>
                    <a:lnTo>
                      <a:pt x="59" y="200"/>
                    </a:lnTo>
                    <a:lnTo>
                      <a:pt x="58" y="199"/>
                    </a:lnTo>
                    <a:lnTo>
                      <a:pt x="57" y="199"/>
                    </a:lnTo>
                    <a:lnTo>
                      <a:pt x="57" y="200"/>
                    </a:lnTo>
                    <a:lnTo>
                      <a:pt x="57" y="200"/>
                    </a:lnTo>
                    <a:lnTo>
                      <a:pt x="57" y="200"/>
                    </a:lnTo>
                    <a:lnTo>
                      <a:pt x="57" y="200"/>
                    </a:lnTo>
                    <a:lnTo>
                      <a:pt x="57" y="201"/>
                    </a:lnTo>
                    <a:lnTo>
                      <a:pt x="57" y="202"/>
                    </a:lnTo>
                    <a:lnTo>
                      <a:pt x="57" y="202"/>
                    </a:lnTo>
                    <a:lnTo>
                      <a:pt x="57" y="203"/>
                    </a:lnTo>
                    <a:lnTo>
                      <a:pt x="56" y="203"/>
                    </a:lnTo>
                    <a:lnTo>
                      <a:pt x="56" y="203"/>
                    </a:lnTo>
                    <a:lnTo>
                      <a:pt x="55" y="203"/>
                    </a:lnTo>
                    <a:lnTo>
                      <a:pt x="54" y="203"/>
                    </a:lnTo>
                    <a:lnTo>
                      <a:pt x="54" y="202"/>
                    </a:lnTo>
                    <a:lnTo>
                      <a:pt x="55" y="201"/>
                    </a:lnTo>
                    <a:lnTo>
                      <a:pt x="55" y="200"/>
                    </a:lnTo>
                    <a:lnTo>
                      <a:pt x="55" y="200"/>
                    </a:lnTo>
                    <a:lnTo>
                      <a:pt x="54" y="200"/>
                    </a:lnTo>
                    <a:lnTo>
                      <a:pt x="54" y="200"/>
                    </a:lnTo>
                    <a:lnTo>
                      <a:pt x="54" y="200"/>
                    </a:lnTo>
                    <a:lnTo>
                      <a:pt x="53" y="200"/>
                    </a:lnTo>
                    <a:lnTo>
                      <a:pt x="52" y="200"/>
                    </a:lnTo>
                    <a:lnTo>
                      <a:pt x="51" y="200"/>
                    </a:lnTo>
                    <a:lnTo>
                      <a:pt x="51" y="200"/>
                    </a:lnTo>
                    <a:lnTo>
                      <a:pt x="51" y="200"/>
                    </a:lnTo>
                    <a:lnTo>
                      <a:pt x="51" y="200"/>
                    </a:lnTo>
                    <a:lnTo>
                      <a:pt x="51" y="199"/>
                    </a:lnTo>
                    <a:lnTo>
                      <a:pt x="50" y="199"/>
                    </a:lnTo>
                    <a:lnTo>
                      <a:pt x="50" y="198"/>
                    </a:lnTo>
                    <a:lnTo>
                      <a:pt x="49" y="197"/>
                    </a:lnTo>
                    <a:lnTo>
                      <a:pt x="49" y="197"/>
                    </a:lnTo>
                    <a:lnTo>
                      <a:pt x="48" y="197"/>
                    </a:lnTo>
                    <a:lnTo>
                      <a:pt x="48" y="196"/>
                    </a:lnTo>
                    <a:lnTo>
                      <a:pt x="48" y="196"/>
                    </a:lnTo>
                    <a:lnTo>
                      <a:pt x="48" y="197"/>
                    </a:lnTo>
                    <a:lnTo>
                      <a:pt x="48" y="197"/>
                    </a:lnTo>
                    <a:lnTo>
                      <a:pt x="47" y="197"/>
                    </a:lnTo>
                    <a:lnTo>
                      <a:pt x="47" y="197"/>
                    </a:lnTo>
                    <a:lnTo>
                      <a:pt x="46" y="197"/>
                    </a:lnTo>
                    <a:lnTo>
                      <a:pt x="46" y="198"/>
                    </a:lnTo>
                    <a:lnTo>
                      <a:pt x="46" y="199"/>
                    </a:lnTo>
                    <a:lnTo>
                      <a:pt x="45" y="199"/>
                    </a:lnTo>
                    <a:lnTo>
                      <a:pt x="45" y="200"/>
                    </a:lnTo>
                    <a:lnTo>
                      <a:pt x="45" y="200"/>
                    </a:lnTo>
                    <a:lnTo>
                      <a:pt x="44" y="200"/>
                    </a:lnTo>
                    <a:lnTo>
                      <a:pt x="43" y="200"/>
                    </a:lnTo>
                    <a:lnTo>
                      <a:pt x="42" y="200"/>
                    </a:lnTo>
                    <a:lnTo>
                      <a:pt x="41" y="201"/>
                    </a:lnTo>
                    <a:lnTo>
                      <a:pt x="40" y="202"/>
                    </a:lnTo>
                    <a:lnTo>
                      <a:pt x="40" y="203"/>
                    </a:lnTo>
                    <a:lnTo>
                      <a:pt x="40" y="203"/>
                    </a:lnTo>
                    <a:lnTo>
                      <a:pt x="40" y="204"/>
                    </a:lnTo>
                    <a:lnTo>
                      <a:pt x="40" y="206"/>
                    </a:lnTo>
                    <a:lnTo>
                      <a:pt x="40" y="206"/>
                    </a:lnTo>
                    <a:lnTo>
                      <a:pt x="39" y="207"/>
                    </a:lnTo>
                    <a:lnTo>
                      <a:pt x="39" y="207"/>
                    </a:lnTo>
                    <a:lnTo>
                      <a:pt x="39" y="207"/>
                    </a:lnTo>
                    <a:lnTo>
                      <a:pt x="38" y="208"/>
                    </a:lnTo>
                    <a:lnTo>
                      <a:pt x="37" y="207"/>
                    </a:lnTo>
                    <a:lnTo>
                      <a:pt x="37" y="207"/>
                    </a:lnTo>
                    <a:lnTo>
                      <a:pt x="37" y="207"/>
                    </a:lnTo>
                    <a:lnTo>
                      <a:pt x="37" y="206"/>
                    </a:lnTo>
                    <a:lnTo>
                      <a:pt x="37" y="206"/>
                    </a:lnTo>
                    <a:lnTo>
                      <a:pt x="36" y="206"/>
                    </a:lnTo>
                    <a:lnTo>
                      <a:pt x="36" y="206"/>
                    </a:lnTo>
                    <a:lnTo>
                      <a:pt x="35" y="206"/>
                    </a:lnTo>
                    <a:lnTo>
                      <a:pt x="34" y="205"/>
                    </a:lnTo>
                    <a:lnTo>
                      <a:pt x="33" y="205"/>
                    </a:lnTo>
                    <a:lnTo>
                      <a:pt x="33" y="204"/>
                    </a:lnTo>
                    <a:lnTo>
                      <a:pt x="32" y="204"/>
                    </a:lnTo>
                    <a:lnTo>
                      <a:pt x="32" y="203"/>
                    </a:lnTo>
                    <a:lnTo>
                      <a:pt x="32" y="203"/>
                    </a:lnTo>
                    <a:lnTo>
                      <a:pt x="31" y="203"/>
                    </a:lnTo>
                    <a:lnTo>
                      <a:pt x="31" y="203"/>
                    </a:lnTo>
                    <a:lnTo>
                      <a:pt x="30" y="203"/>
                    </a:lnTo>
                    <a:lnTo>
                      <a:pt x="30" y="203"/>
                    </a:lnTo>
                    <a:lnTo>
                      <a:pt x="29" y="203"/>
                    </a:lnTo>
                    <a:lnTo>
                      <a:pt x="29" y="202"/>
                    </a:lnTo>
                    <a:lnTo>
                      <a:pt x="28" y="202"/>
                    </a:lnTo>
                    <a:lnTo>
                      <a:pt x="28" y="201"/>
                    </a:lnTo>
                    <a:lnTo>
                      <a:pt x="27" y="201"/>
                    </a:lnTo>
                    <a:lnTo>
                      <a:pt x="27" y="201"/>
                    </a:lnTo>
                    <a:lnTo>
                      <a:pt x="27" y="200"/>
                    </a:lnTo>
                    <a:lnTo>
                      <a:pt x="27" y="200"/>
                    </a:lnTo>
                    <a:lnTo>
                      <a:pt x="26" y="200"/>
                    </a:lnTo>
                    <a:lnTo>
                      <a:pt x="26" y="201"/>
                    </a:lnTo>
                    <a:lnTo>
                      <a:pt x="25" y="201"/>
                    </a:lnTo>
                    <a:lnTo>
                      <a:pt x="24" y="201"/>
                    </a:lnTo>
                    <a:lnTo>
                      <a:pt x="24" y="202"/>
                    </a:lnTo>
                    <a:lnTo>
                      <a:pt x="24" y="202"/>
                    </a:lnTo>
                    <a:lnTo>
                      <a:pt x="24" y="203"/>
                    </a:lnTo>
                    <a:lnTo>
                      <a:pt x="23" y="203"/>
                    </a:lnTo>
                    <a:lnTo>
                      <a:pt x="23" y="203"/>
                    </a:lnTo>
                    <a:lnTo>
                      <a:pt x="22" y="203"/>
                    </a:lnTo>
                    <a:lnTo>
                      <a:pt x="21" y="203"/>
                    </a:lnTo>
                    <a:lnTo>
                      <a:pt x="21" y="202"/>
                    </a:lnTo>
                    <a:lnTo>
                      <a:pt x="21" y="202"/>
                    </a:lnTo>
                    <a:lnTo>
                      <a:pt x="21" y="201"/>
                    </a:lnTo>
                    <a:lnTo>
                      <a:pt x="21" y="200"/>
                    </a:lnTo>
                    <a:lnTo>
                      <a:pt x="21" y="200"/>
                    </a:lnTo>
                    <a:lnTo>
                      <a:pt x="20" y="200"/>
                    </a:lnTo>
                    <a:lnTo>
                      <a:pt x="19" y="200"/>
                    </a:lnTo>
                    <a:lnTo>
                      <a:pt x="19" y="200"/>
                    </a:lnTo>
                    <a:lnTo>
                      <a:pt x="19" y="201"/>
                    </a:lnTo>
                    <a:lnTo>
                      <a:pt x="18" y="202"/>
                    </a:lnTo>
                    <a:lnTo>
                      <a:pt x="18" y="203"/>
                    </a:lnTo>
                    <a:lnTo>
                      <a:pt x="18" y="203"/>
                    </a:lnTo>
                    <a:lnTo>
                      <a:pt x="19" y="203"/>
                    </a:lnTo>
                    <a:lnTo>
                      <a:pt x="19" y="204"/>
                    </a:lnTo>
                    <a:lnTo>
                      <a:pt x="20" y="204"/>
                    </a:lnTo>
                    <a:lnTo>
                      <a:pt x="20" y="205"/>
                    </a:lnTo>
                    <a:lnTo>
                      <a:pt x="20" y="206"/>
                    </a:lnTo>
                    <a:lnTo>
                      <a:pt x="20" y="206"/>
                    </a:lnTo>
                    <a:lnTo>
                      <a:pt x="20" y="207"/>
                    </a:lnTo>
                    <a:lnTo>
                      <a:pt x="19" y="207"/>
                    </a:lnTo>
                    <a:lnTo>
                      <a:pt x="19" y="207"/>
                    </a:lnTo>
                    <a:lnTo>
                      <a:pt x="18" y="207"/>
                    </a:lnTo>
                    <a:lnTo>
                      <a:pt x="18" y="207"/>
                    </a:lnTo>
                    <a:lnTo>
                      <a:pt x="17" y="207"/>
                    </a:lnTo>
                    <a:lnTo>
                      <a:pt x="16" y="207"/>
                    </a:lnTo>
                    <a:lnTo>
                      <a:pt x="16" y="207"/>
                    </a:lnTo>
                    <a:lnTo>
                      <a:pt x="16" y="206"/>
                    </a:lnTo>
                    <a:lnTo>
                      <a:pt x="16" y="206"/>
                    </a:lnTo>
                    <a:lnTo>
                      <a:pt x="17" y="206"/>
                    </a:lnTo>
                    <a:lnTo>
                      <a:pt x="17" y="205"/>
                    </a:lnTo>
                    <a:lnTo>
                      <a:pt x="17" y="204"/>
                    </a:lnTo>
                    <a:lnTo>
                      <a:pt x="16" y="204"/>
                    </a:lnTo>
                    <a:lnTo>
                      <a:pt x="15" y="204"/>
                    </a:lnTo>
                    <a:lnTo>
                      <a:pt x="15" y="205"/>
                    </a:lnTo>
                    <a:lnTo>
                      <a:pt x="15" y="205"/>
                    </a:lnTo>
                    <a:lnTo>
                      <a:pt x="14" y="205"/>
                    </a:lnTo>
                    <a:lnTo>
                      <a:pt x="13" y="205"/>
                    </a:lnTo>
                    <a:lnTo>
                      <a:pt x="13" y="206"/>
                    </a:lnTo>
                    <a:lnTo>
                      <a:pt x="12" y="206"/>
                    </a:lnTo>
                    <a:lnTo>
                      <a:pt x="12" y="206"/>
                    </a:lnTo>
                    <a:lnTo>
                      <a:pt x="11" y="206"/>
                    </a:lnTo>
                    <a:lnTo>
                      <a:pt x="10" y="206"/>
                    </a:lnTo>
                    <a:lnTo>
                      <a:pt x="10" y="205"/>
                    </a:lnTo>
                    <a:lnTo>
                      <a:pt x="10" y="205"/>
                    </a:lnTo>
                    <a:lnTo>
                      <a:pt x="10" y="204"/>
                    </a:lnTo>
                    <a:lnTo>
                      <a:pt x="9" y="204"/>
                    </a:lnTo>
                    <a:lnTo>
                      <a:pt x="9" y="203"/>
                    </a:lnTo>
                    <a:lnTo>
                      <a:pt x="9" y="203"/>
                    </a:lnTo>
                    <a:lnTo>
                      <a:pt x="8" y="203"/>
                    </a:lnTo>
                    <a:lnTo>
                      <a:pt x="8" y="204"/>
                    </a:lnTo>
                    <a:lnTo>
                      <a:pt x="7" y="205"/>
                    </a:lnTo>
                    <a:lnTo>
                      <a:pt x="7" y="206"/>
                    </a:lnTo>
                    <a:lnTo>
                      <a:pt x="6" y="206"/>
                    </a:lnTo>
                    <a:lnTo>
                      <a:pt x="6" y="206"/>
                    </a:lnTo>
                    <a:lnTo>
                      <a:pt x="7" y="207"/>
                    </a:lnTo>
                    <a:lnTo>
                      <a:pt x="8" y="207"/>
                    </a:lnTo>
                    <a:lnTo>
                      <a:pt x="8" y="208"/>
                    </a:lnTo>
                    <a:lnTo>
                      <a:pt x="9" y="208"/>
                    </a:lnTo>
                    <a:lnTo>
                      <a:pt x="9" y="209"/>
                    </a:lnTo>
                    <a:lnTo>
                      <a:pt x="9" y="209"/>
                    </a:lnTo>
                    <a:lnTo>
                      <a:pt x="8" y="209"/>
                    </a:lnTo>
                    <a:lnTo>
                      <a:pt x="7" y="210"/>
                    </a:lnTo>
                    <a:lnTo>
                      <a:pt x="7" y="211"/>
                    </a:lnTo>
                    <a:lnTo>
                      <a:pt x="7" y="212"/>
                    </a:lnTo>
                    <a:lnTo>
                      <a:pt x="6" y="212"/>
                    </a:lnTo>
                    <a:lnTo>
                      <a:pt x="6" y="211"/>
                    </a:lnTo>
                    <a:lnTo>
                      <a:pt x="5" y="210"/>
                    </a:lnTo>
                    <a:lnTo>
                      <a:pt x="4" y="210"/>
                    </a:lnTo>
                    <a:lnTo>
                      <a:pt x="4" y="210"/>
                    </a:lnTo>
                    <a:lnTo>
                      <a:pt x="4" y="209"/>
                    </a:lnTo>
                    <a:lnTo>
                      <a:pt x="3" y="209"/>
                    </a:lnTo>
                    <a:lnTo>
                      <a:pt x="3" y="210"/>
                    </a:lnTo>
                    <a:lnTo>
                      <a:pt x="2" y="210"/>
                    </a:lnTo>
                    <a:lnTo>
                      <a:pt x="1" y="209"/>
                    </a:lnTo>
                    <a:lnTo>
                      <a:pt x="1" y="209"/>
                    </a:lnTo>
                    <a:lnTo>
                      <a:pt x="2" y="209"/>
                    </a:lnTo>
                    <a:lnTo>
                      <a:pt x="3" y="209"/>
                    </a:lnTo>
                    <a:lnTo>
                      <a:pt x="3" y="209"/>
                    </a:lnTo>
                    <a:lnTo>
                      <a:pt x="4" y="209"/>
                    </a:lnTo>
                    <a:lnTo>
                      <a:pt x="4" y="208"/>
                    </a:lnTo>
                    <a:lnTo>
                      <a:pt x="3" y="208"/>
                    </a:lnTo>
                    <a:lnTo>
                      <a:pt x="3" y="208"/>
                    </a:lnTo>
                    <a:lnTo>
                      <a:pt x="2" y="207"/>
                    </a:lnTo>
                    <a:lnTo>
                      <a:pt x="1" y="206"/>
                    </a:lnTo>
                    <a:lnTo>
                      <a:pt x="0" y="206"/>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6" name="Freeform 595"/>
              <p:cNvSpPr>
                <a:spLocks/>
              </p:cNvSpPr>
              <p:nvPr/>
            </p:nvSpPr>
            <p:spPr bwMode="auto">
              <a:xfrm>
                <a:off x="4550" y="1465"/>
                <a:ext cx="279" cy="149"/>
              </a:xfrm>
              <a:custGeom>
                <a:avLst/>
                <a:gdLst>
                  <a:gd name="T0" fmla="*/ 168 w 279"/>
                  <a:gd name="T1" fmla="*/ 2 h 149"/>
                  <a:gd name="T2" fmla="*/ 178 w 279"/>
                  <a:gd name="T3" fmla="*/ 3 h 149"/>
                  <a:gd name="T4" fmla="*/ 188 w 279"/>
                  <a:gd name="T5" fmla="*/ 14 h 149"/>
                  <a:gd name="T6" fmla="*/ 200 w 279"/>
                  <a:gd name="T7" fmla="*/ 15 h 149"/>
                  <a:gd name="T8" fmla="*/ 209 w 279"/>
                  <a:gd name="T9" fmla="*/ 20 h 149"/>
                  <a:gd name="T10" fmla="*/ 219 w 279"/>
                  <a:gd name="T11" fmla="*/ 17 h 149"/>
                  <a:gd name="T12" fmla="*/ 228 w 279"/>
                  <a:gd name="T13" fmla="*/ 16 h 149"/>
                  <a:gd name="T14" fmla="*/ 235 w 279"/>
                  <a:gd name="T15" fmla="*/ 10 h 149"/>
                  <a:gd name="T16" fmla="*/ 240 w 279"/>
                  <a:gd name="T17" fmla="*/ 19 h 149"/>
                  <a:gd name="T18" fmla="*/ 249 w 279"/>
                  <a:gd name="T19" fmla="*/ 28 h 149"/>
                  <a:gd name="T20" fmla="*/ 249 w 279"/>
                  <a:gd name="T21" fmla="*/ 38 h 149"/>
                  <a:gd name="T22" fmla="*/ 255 w 279"/>
                  <a:gd name="T23" fmla="*/ 46 h 149"/>
                  <a:gd name="T24" fmla="*/ 257 w 279"/>
                  <a:gd name="T25" fmla="*/ 50 h 149"/>
                  <a:gd name="T26" fmla="*/ 264 w 279"/>
                  <a:gd name="T27" fmla="*/ 56 h 149"/>
                  <a:gd name="T28" fmla="*/ 268 w 279"/>
                  <a:gd name="T29" fmla="*/ 62 h 149"/>
                  <a:gd name="T30" fmla="*/ 271 w 279"/>
                  <a:gd name="T31" fmla="*/ 65 h 149"/>
                  <a:gd name="T32" fmla="*/ 277 w 279"/>
                  <a:gd name="T33" fmla="*/ 69 h 149"/>
                  <a:gd name="T34" fmla="*/ 260 w 279"/>
                  <a:gd name="T35" fmla="*/ 84 h 149"/>
                  <a:gd name="T36" fmla="*/ 254 w 279"/>
                  <a:gd name="T37" fmla="*/ 92 h 149"/>
                  <a:gd name="T38" fmla="*/ 249 w 279"/>
                  <a:gd name="T39" fmla="*/ 97 h 149"/>
                  <a:gd name="T40" fmla="*/ 246 w 279"/>
                  <a:gd name="T41" fmla="*/ 105 h 149"/>
                  <a:gd name="T42" fmla="*/ 240 w 279"/>
                  <a:gd name="T43" fmla="*/ 111 h 149"/>
                  <a:gd name="T44" fmla="*/ 232 w 279"/>
                  <a:gd name="T45" fmla="*/ 115 h 149"/>
                  <a:gd name="T46" fmla="*/ 222 w 279"/>
                  <a:gd name="T47" fmla="*/ 120 h 149"/>
                  <a:gd name="T48" fmla="*/ 194 w 279"/>
                  <a:gd name="T49" fmla="*/ 125 h 149"/>
                  <a:gd name="T50" fmla="*/ 167 w 279"/>
                  <a:gd name="T51" fmla="*/ 127 h 149"/>
                  <a:gd name="T52" fmla="*/ 151 w 279"/>
                  <a:gd name="T53" fmla="*/ 129 h 149"/>
                  <a:gd name="T54" fmla="*/ 117 w 279"/>
                  <a:gd name="T55" fmla="*/ 131 h 149"/>
                  <a:gd name="T56" fmla="*/ 97 w 279"/>
                  <a:gd name="T57" fmla="*/ 134 h 149"/>
                  <a:gd name="T58" fmla="*/ 77 w 279"/>
                  <a:gd name="T59" fmla="*/ 136 h 149"/>
                  <a:gd name="T60" fmla="*/ 51 w 279"/>
                  <a:gd name="T61" fmla="*/ 137 h 149"/>
                  <a:gd name="T62" fmla="*/ 39 w 279"/>
                  <a:gd name="T63" fmla="*/ 146 h 149"/>
                  <a:gd name="T64" fmla="*/ 23 w 279"/>
                  <a:gd name="T65" fmla="*/ 147 h 149"/>
                  <a:gd name="T66" fmla="*/ 3 w 279"/>
                  <a:gd name="T67" fmla="*/ 149 h 149"/>
                  <a:gd name="T68" fmla="*/ 9 w 279"/>
                  <a:gd name="T69" fmla="*/ 144 h 149"/>
                  <a:gd name="T70" fmla="*/ 11 w 279"/>
                  <a:gd name="T71" fmla="*/ 135 h 149"/>
                  <a:gd name="T72" fmla="*/ 11 w 279"/>
                  <a:gd name="T73" fmla="*/ 124 h 149"/>
                  <a:gd name="T74" fmla="*/ 12 w 279"/>
                  <a:gd name="T75" fmla="*/ 114 h 149"/>
                  <a:gd name="T76" fmla="*/ 24 w 279"/>
                  <a:gd name="T77" fmla="*/ 114 h 149"/>
                  <a:gd name="T78" fmla="*/ 34 w 279"/>
                  <a:gd name="T79" fmla="*/ 118 h 149"/>
                  <a:gd name="T80" fmla="*/ 33 w 279"/>
                  <a:gd name="T81" fmla="*/ 107 h 149"/>
                  <a:gd name="T82" fmla="*/ 39 w 279"/>
                  <a:gd name="T83" fmla="*/ 99 h 149"/>
                  <a:gd name="T84" fmla="*/ 48 w 279"/>
                  <a:gd name="T85" fmla="*/ 93 h 149"/>
                  <a:gd name="T86" fmla="*/ 46 w 279"/>
                  <a:gd name="T87" fmla="*/ 84 h 149"/>
                  <a:gd name="T88" fmla="*/ 54 w 279"/>
                  <a:gd name="T89" fmla="*/ 78 h 149"/>
                  <a:gd name="T90" fmla="*/ 58 w 279"/>
                  <a:gd name="T91" fmla="*/ 75 h 149"/>
                  <a:gd name="T92" fmla="*/ 65 w 279"/>
                  <a:gd name="T93" fmla="*/ 76 h 149"/>
                  <a:gd name="T94" fmla="*/ 68 w 279"/>
                  <a:gd name="T95" fmla="*/ 73 h 149"/>
                  <a:gd name="T96" fmla="*/ 76 w 279"/>
                  <a:gd name="T97" fmla="*/ 73 h 149"/>
                  <a:gd name="T98" fmla="*/ 85 w 279"/>
                  <a:gd name="T99" fmla="*/ 75 h 149"/>
                  <a:gd name="T100" fmla="*/ 94 w 279"/>
                  <a:gd name="T101" fmla="*/ 65 h 149"/>
                  <a:gd name="T102" fmla="*/ 100 w 279"/>
                  <a:gd name="T103" fmla="*/ 72 h 149"/>
                  <a:gd name="T104" fmla="*/ 105 w 279"/>
                  <a:gd name="T105" fmla="*/ 66 h 149"/>
                  <a:gd name="T106" fmla="*/ 109 w 279"/>
                  <a:gd name="T107" fmla="*/ 59 h 149"/>
                  <a:gd name="T108" fmla="*/ 113 w 279"/>
                  <a:gd name="T109" fmla="*/ 56 h 149"/>
                  <a:gd name="T110" fmla="*/ 122 w 279"/>
                  <a:gd name="T111" fmla="*/ 65 h 149"/>
                  <a:gd name="T112" fmla="*/ 128 w 279"/>
                  <a:gd name="T113" fmla="*/ 50 h 149"/>
                  <a:gd name="T114" fmla="*/ 136 w 279"/>
                  <a:gd name="T115" fmla="*/ 41 h 149"/>
                  <a:gd name="T116" fmla="*/ 143 w 279"/>
                  <a:gd name="T117" fmla="*/ 32 h 149"/>
                  <a:gd name="T118" fmla="*/ 144 w 279"/>
                  <a:gd name="T119" fmla="*/ 23 h 149"/>
                  <a:gd name="T120" fmla="*/ 156 w 279"/>
                  <a:gd name="T121" fmla="*/ 20 h 149"/>
                  <a:gd name="T122" fmla="*/ 164 w 279"/>
                  <a:gd name="T123" fmla="*/ 16 h 149"/>
                  <a:gd name="T124" fmla="*/ 163 w 279"/>
                  <a:gd name="T125"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 h="149">
                    <a:moveTo>
                      <a:pt x="161" y="5"/>
                    </a:moveTo>
                    <a:lnTo>
                      <a:pt x="160" y="5"/>
                    </a:lnTo>
                    <a:lnTo>
                      <a:pt x="160" y="5"/>
                    </a:lnTo>
                    <a:lnTo>
                      <a:pt x="161" y="5"/>
                    </a:lnTo>
                    <a:lnTo>
                      <a:pt x="161" y="4"/>
                    </a:lnTo>
                    <a:lnTo>
                      <a:pt x="161" y="4"/>
                    </a:lnTo>
                    <a:lnTo>
                      <a:pt x="161" y="3"/>
                    </a:lnTo>
                    <a:lnTo>
                      <a:pt x="161" y="3"/>
                    </a:lnTo>
                    <a:lnTo>
                      <a:pt x="161" y="2"/>
                    </a:lnTo>
                    <a:lnTo>
                      <a:pt x="162" y="2"/>
                    </a:lnTo>
                    <a:lnTo>
                      <a:pt x="163" y="2"/>
                    </a:lnTo>
                    <a:lnTo>
                      <a:pt x="164" y="1"/>
                    </a:lnTo>
                    <a:lnTo>
                      <a:pt x="164" y="1"/>
                    </a:lnTo>
                    <a:lnTo>
                      <a:pt x="164" y="0"/>
                    </a:lnTo>
                    <a:lnTo>
                      <a:pt x="165" y="0"/>
                    </a:lnTo>
                    <a:lnTo>
                      <a:pt x="166" y="0"/>
                    </a:lnTo>
                    <a:lnTo>
                      <a:pt x="166" y="1"/>
                    </a:lnTo>
                    <a:lnTo>
                      <a:pt x="167" y="2"/>
                    </a:lnTo>
                    <a:lnTo>
                      <a:pt x="167" y="2"/>
                    </a:lnTo>
                    <a:lnTo>
                      <a:pt x="168" y="2"/>
                    </a:lnTo>
                    <a:lnTo>
                      <a:pt x="169" y="2"/>
                    </a:lnTo>
                    <a:lnTo>
                      <a:pt x="170" y="2"/>
                    </a:lnTo>
                    <a:lnTo>
                      <a:pt x="170" y="2"/>
                    </a:lnTo>
                    <a:lnTo>
                      <a:pt x="171" y="2"/>
                    </a:lnTo>
                    <a:lnTo>
                      <a:pt x="171" y="2"/>
                    </a:lnTo>
                    <a:lnTo>
                      <a:pt x="172" y="2"/>
                    </a:lnTo>
                    <a:lnTo>
                      <a:pt x="172" y="1"/>
                    </a:lnTo>
                    <a:lnTo>
                      <a:pt x="173" y="1"/>
                    </a:lnTo>
                    <a:lnTo>
                      <a:pt x="173" y="1"/>
                    </a:lnTo>
                    <a:lnTo>
                      <a:pt x="174" y="1"/>
                    </a:lnTo>
                    <a:lnTo>
                      <a:pt x="174" y="1"/>
                    </a:lnTo>
                    <a:lnTo>
                      <a:pt x="175" y="0"/>
                    </a:lnTo>
                    <a:lnTo>
                      <a:pt x="176" y="0"/>
                    </a:lnTo>
                    <a:lnTo>
                      <a:pt x="176" y="0"/>
                    </a:lnTo>
                    <a:lnTo>
                      <a:pt x="177" y="1"/>
                    </a:lnTo>
                    <a:lnTo>
                      <a:pt x="177" y="2"/>
                    </a:lnTo>
                    <a:lnTo>
                      <a:pt x="177" y="2"/>
                    </a:lnTo>
                    <a:lnTo>
                      <a:pt x="177" y="2"/>
                    </a:lnTo>
                    <a:lnTo>
                      <a:pt x="177" y="3"/>
                    </a:lnTo>
                    <a:lnTo>
                      <a:pt x="178" y="3"/>
                    </a:lnTo>
                    <a:lnTo>
                      <a:pt x="179" y="3"/>
                    </a:lnTo>
                    <a:lnTo>
                      <a:pt x="181" y="3"/>
                    </a:lnTo>
                    <a:lnTo>
                      <a:pt x="182" y="4"/>
                    </a:lnTo>
                    <a:lnTo>
                      <a:pt x="182" y="5"/>
                    </a:lnTo>
                    <a:lnTo>
                      <a:pt x="182" y="5"/>
                    </a:lnTo>
                    <a:lnTo>
                      <a:pt x="182" y="7"/>
                    </a:lnTo>
                    <a:lnTo>
                      <a:pt x="183" y="8"/>
                    </a:lnTo>
                    <a:lnTo>
                      <a:pt x="184" y="8"/>
                    </a:lnTo>
                    <a:lnTo>
                      <a:pt x="185" y="10"/>
                    </a:lnTo>
                    <a:lnTo>
                      <a:pt x="185" y="11"/>
                    </a:lnTo>
                    <a:lnTo>
                      <a:pt x="185" y="11"/>
                    </a:lnTo>
                    <a:lnTo>
                      <a:pt x="185" y="12"/>
                    </a:lnTo>
                    <a:lnTo>
                      <a:pt x="185" y="13"/>
                    </a:lnTo>
                    <a:lnTo>
                      <a:pt x="185" y="14"/>
                    </a:lnTo>
                    <a:lnTo>
                      <a:pt x="186" y="14"/>
                    </a:lnTo>
                    <a:lnTo>
                      <a:pt x="186" y="14"/>
                    </a:lnTo>
                    <a:lnTo>
                      <a:pt x="187" y="14"/>
                    </a:lnTo>
                    <a:lnTo>
                      <a:pt x="188" y="14"/>
                    </a:lnTo>
                    <a:lnTo>
                      <a:pt x="188" y="14"/>
                    </a:lnTo>
                    <a:lnTo>
                      <a:pt x="188" y="14"/>
                    </a:lnTo>
                    <a:lnTo>
                      <a:pt x="188" y="15"/>
                    </a:lnTo>
                    <a:lnTo>
                      <a:pt x="189" y="15"/>
                    </a:lnTo>
                    <a:lnTo>
                      <a:pt x="190" y="15"/>
                    </a:lnTo>
                    <a:lnTo>
                      <a:pt x="191" y="15"/>
                    </a:lnTo>
                    <a:lnTo>
                      <a:pt x="191" y="15"/>
                    </a:lnTo>
                    <a:lnTo>
                      <a:pt x="191" y="16"/>
                    </a:lnTo>
                    <a:lnTo>
                      <a:pt x="192" y="16"/>
                    </a:lnTo>
                    <a:lnTo>
                      <a:pt x="192" y="15"/>
                    </a:lnTo>
                    <a:lnTo>
                      <a:pt x="193" y="15"/>
                    </a:lnTo>
                    <a:lnTo>
                      <a:pt x="194" y="15"/>
                    </a:lnTo>
                    <a:lnTo>
                      <a:pt x="194" y="14"/>
                    </a:lnTo>
                    <a:lnTo>
                      <a:pt x="194" y="14"/>
                    </a:lnTo>
                    <a:lnTo>
                      <a:pt x="195" y="14"/>
                    </a:lnTo>
                    <a:lnTo>
                      <a:pt x="196" y="14"/>
                    </a:lnTo>
                    <a:lnTo>
                      <a:pt x="197" y="14"/>
                    </a:lnTo>
                    <a:lnTo>
                      <a:pt x="198" y="14"/>
                    </a:lnTo>
                    <a:lnTo>
                      <a:pt x="198" y="15"/>
                    </a:lnTo>
                    <a:lnTo>
                      <a:pt x="199" y="15"/>
                    </a:lnTo>
                    <a:lnTo>
                      <a:pt x="199" y="15"/>
                    </a:lnTo>
                    <a:lnTo>
                      <a:pt x="200" y="15"/>
                    </a:lnTo>
                    <a:lnTo>
                      <a:pt x="201" y="16"/>
                    </a:lnTo>
                    <a:lnTo>
                      <a:pt x="201" y="16"/>
                    </a:lnTo>
                    <a:lnTo>
                      <a:pt x="201" y="17"/>
                    </a:lnTo>
                    <a:lnTo>
                      <a:pt x="201" y="17"/>
                    </a:lnTo>
                    <a:lnTo>
                      <a:pt x="202" y="17"/>
                    </a:lnTo>
                    <a:lnTo>
                      <a:pt x="203" y="17"/>
                    </a:lnTo>
                    <a:lnTo>
                      <a:pt x="203" y="17"/>
                    </a:lnTo>
                    <a:lnTo>
                      <a:pt x="204" y="17"/>
                    </a:lnTo>
                    <a:lnTo>
                      <a:pt x="204" y="18"/>
                    </a:lnTo>
                    <a:lnTo>
                      <a:pt x="204" y="19"/>
                    </a:lnTo>
                    <a:lnTo>
                      <a:pt x="204" y="19"/>
                    </a:lnTo>
                    <a:lnTo>
                      <a:pt x="204" y="20"/>
                    </a:lnTo>
                    <a:lnTo>
                      <a:pt x="205" y="20"/>
                    </a:lnTo>
                    <a:lnTo>
                      <a:pt x="206" y="20"/>
                    </a:lnTo>
                    <a:lnTo>
                      <a:pt x="207" y="20"/>
                    </a:lnTo>
                    <a:lnTo>
                      <a:pt x="207" y="20"/>
                    </a:lnTo>
                    <a:lnTo>
                      <a:pt x="207" y="20"/>
                    </a:lnTo>
                    <a:lnTo>
                      <a:pt x="207" y="20"/>
                    </a:lnTo>
                    <a:lnTo>
                      <a:pt x="208" y="20"/>
                    </a:lnTo>
                    <a:lnTo>
                      <a:pt x="209" y="20"/>
                    </a:lnTo>
                    <a:lnTo>
                      <a:pt x="209" y="20"/>
                    </a:lnTo>
                    <a:lnTo>
                      <a:pt x="209" y="19"/>
                    </a:lnTo>
                    <a:lnTo>
                      <a:pt x="209" y="18"/>
                    </a:lnTo>
                    <a:lnTo>
                      <a:pt x="209" y="17"/>
                    </a:lnTo>
                    <a:lnTo>
                      <a:pt x="210" y="17"/>
                    </a:lnTo>
                    <a:lnTo>
                      <a:pt x="210" y="17"/>
                    </a:lnTo>
                    <a:lnTo>
                      <a:pt x="210" y="17"/>
                    </a:lnTo>
                    <a:lnTo>
                      <a:pt x="211" y="17"/>
                    </a:lnTo>
                    <a:lnTo>
                      <a:pt x="211" y="16"/>
                    </a:lnTo>
                    <a:lnTo>
                      <a:pt x="212" y="16"/>
                    </a:lnTo>
                    <a:lnTo>
                      <a:pt x="213" y="16"/>
                    </a:lnTo>
                    <a:lnTo>
                      <a:pt x="213" y="16"/>
                    </a:lnTo>
                    <a:lnTo>
                      <a:pt x="214" y="16"/>
                    </a:lnTo>
                    <a:lnTo>
                      <a:pt x="215" y="17"/>
                    </a:lnTo>
                    <a:lnTo>
                      <a:pt x="216" y="17"/>
                    </a:lnTo>
                    <a:lnTo>
                      <a:pt x="216" y="17"/>
                    </a:lnTo>
                    <a:lnTo>
                      <a:pt x="216" y="17"/>
                    </a:lnTo>
                    <a:lnTo>
                      <a:pt x="217" y="17"/>
                    </a:lnTo>
                    <a:lnTo>
                      <a:pt x="218" y="17"/>
                    </a:lnTo>
                    <a:lnTo>
                      <a:pt x="219" y="17"/>
                    </a:lnTo>
                    <a:lnTo>
                      <a:pt x="219" y="17"/>
                    </a:lnTo>
                    <a:lnTo>
                      <a:pt x="220" y="17"/>
                    </a:lnTo>
                    <a:lnTo>
                      <a:pt x="221" y="18"/>
                    </a:lnTo>
                    <a:lnTo>
                      <a:pt x="221" y="19"/>
                    </a:lnTo>
                    <a:lnTo>
                      <a:pt x="222" y="20"/>
                    </a:lnTo>
                    <a:lnTo>
                      <a:pt x="222" y="20"/>
                    </a:lnTo>
                    <a:lnTo>
                      <a:pt x="222" y="20"/>
                    </a:lnTo>
                    <a:lnTo>
                      <a:pt x="222" y="19"/>
                    </a:lnTo>
                    <a:lnTo>
                      <a:pt x="223" y="19"/>
                    </a:lnTo>
                    <a:lnTo>
                      <a:pt x="223" y="18"/>
                    </a:lnTo>
                    <a:lnTo>
                      <a:pt x="224" y="18"/>
                    </a:lnTo>
                    <a:lnTo>
                      <a:pt x="225" y="18"/>
                    </a:lnTo>
                    <a:lnTo>
                      <a:pt x="225" y="18"/>
                    </a:lnTo>
                    <a:lnTo>
                      <a:pt x="226" y="18"/>
                    </a:lnTo>
                    <a:lnTo>
                      <a:pt x="227" y="18"/>
                    </a:lnTo>
                    <a:lnTo>
                      <a:pt x="227" y="18"/>
                    </a:lnTo>
                    <a:lnTo>
                      <a:pt x="227" y="17"/>
                    </a:lnTo>
                    <a:lnTo>
                      <a:pt x="228" y="17"/>
                    </a:lnTo>
                    <a:lnTo>
                      <a:pt x="228" y="17"/>
                    </a:lnTo>
                    <a:lnTo>
                      <a:pt x="228" y="16"/>
                    </a:lnTo>
                    <a:lnTo>
                      <a:pt x="228" y="16"/>
                    </a:lnTo>
                    <a:lnTo>
                      <a:pt x="228" y="16"/>
                    </a:lnTo>
                    <a:lnTo>
                      <a:pt x="228" y="15"/>
                    </a:lnTo>
                    <a:lnTo>
                      <a:pt x="229" y="15"/>
                    </a:lnTo>
                    <a:lnTo>
                      <a:pt x="230" y="14"/>
                    </a:lnTo>
                    <a:lnTo>
                      <a:pt x="231" y="14"/>
                    </a:lnTo>
                    <a:lnTo>
                      <a:pt x="231" y="14"/>
                    </a:lnTo>
                    <a:lnTo>
                      <a:pt x="231" y="13"/>
                    </a:lnTo>
                    <a:lnTo>
                      <a:pt x="231" y="12"/>
                    </a:lnTo>
                    <a:lnTo>
                      <a:pt x="231" y="12"/>
                    </a:lnTo>
                    <a:lnTo>
                      <a:pt x="232" y="12"/>
                    </a:lnTo>
                    <a:lnTo>
                      <a:pt x="231" y="12"/>
                    </a:lnTo>
                    <a:lnTo>
                      <a:pt x="232" y="12"/>
                    </a:lnTo>
                    <a:lnTo>
                      <a:pt x="232" y="12"/>
                    </a:lnTo>
                    <a:lnTo>
                      <a:pt x="233" y="12"/>
                    </a:lnTo>
                    <a:lnTo>
                      <a:pt x="233" y="11"/>
                    </a:lnTo>
                    <a:lnTo>
                      <a:pt x="234" y="11"/>
                    </a:lnTo>
                    <a:lnTo>
                      <a:pt x="234" y="11"/>
                    </a:lnTo>
                    <a:lnTo>
                      <a:pt x="234" y="11"/>
                    </a:lnTo>
                    <a:lnTo>
                      <a:pt x="235" y="10"/>
                    </a:lnTo>
                    <a:lnTo>
                      <a:pt x="236" y="10"/>
                    </a:lnTo>
                    <a:lnTo>
                      <a:pt x="237" y="10"/>
                    </a:lnTo>
                    <a:lnTo>
                      <a:pt x="237" y="11"/>
                    </a:lnTo>
                    <a:lnTo>
                      <a:pt x="237" y="11"/>
                    </a:lnTo>
                    <a:lnTo>
                      <a:pt x="237" y="12"/>
                    </a:lnTo>
                    <a:lnTo>
                      <a:pt x="237" y="12"/>
                    </a:lnTo>
                    <a:lnTo>
                      <a:pt x="237" y="12"/>
                    </a:lnTo>
                    <a:lnTo>
                      <a:pt x="237" y="12"/>
                    </a:lnTo>
                    <a:lnTo>
                      <a:pt x="237" y="13"/>
                    </a:lnTo>
                    <a:lnTo>
                      <a:pt x="237" y="14"/>
                    </a:lnTo>
                    <a:lnTo>
                      <a:pt x="237" y="14"/>
                    </a:lnTo>
                    <a:lnTo>
                      <a:pt x="238" y="14"/>
                    </a:lnTo>
                    <a:lnTo>
                      <a:pt x="238" y="15"/>
                    </a:lnTo>
                    <a:lnTo>
                      <a:pt x="238" y="16"/>
                    </a:lnTo>
                    <a:lnTo>
                      <a:pt x="238" y="16"/>
                    </a:lnTo>
                    <a:lnTo>
                      <a:pt x="238" y="17"/>
                    </a:lnTo>
                    <a:lnTo>
                      <a:pt x="238" y="17"/>
                    </a:lnTo>
                    <a:lnTo>
                      <a:pt x="239" y="18"/>
                    </a:lnTo>
                    <a:lnTo>
                      <a:pt x="240" y="18"/>
                    </a:lnTo>
                    <a:lnTo>
                      <a:pt x="240" y="19"/>
                    </a:lnTo>
                    <a:lnTo>
                      <a:pt x="240" y="19"/>
                    </a:lnTo>
                    <a:lnTo>
                      <a:pt x="241" y="19"/>
                    </a:lnTo>
                    <a:lnTo>
                      <a:pt x="242" y="19"/>
                    </a:lnTo>
                    <a:lnTo>
                      <a:pt x="243" y="19"/>
                    </a:lnTo>
                    <a:lnTo>
                      <a:pt x="243" y="19"/>
                    </a:lnTo>
                    <a:lnTo>
                      <a:pt x="244" y="20"/>
                    </a:lnTo>
                    <a:lnTo>
                      <a:pt x="246" y="21"/>
                    </a:lnTo>
                    <a:lnTo>
                      <a:pt x="246" y="22"/>
                    </a:lnTo>
                    <a:lnTo>
                      <a:pt x="246" y="22"/>
                    </a:lnTo>
                    <a:lnTo>
                      <a:pt x="247" y="22"/>
                    </a:lnTo>
                    <a:lnTo>
                      <a:pt x="247" y="23"/>
                    </a:lnTo>
                    <a:lnTo>
                      <a:pt x="248" y="23"/>
                    </a:lnTo>
                    <a:lnTo>
                      <a:pt x="249" y="23"/>
                    </a:lnTo>
                    <a:lnTo>
                      <a:pt x="249" y="23"/>
                    </a:lnTo>
                    <a:lnTo>
                      <a:pt x="249" y="24"/>
                    </a:lnTo>
                    <a:lnTo>
                      <a:pt x="249" y="25"/>
                    </a:lnTo>
                    <a:lnTo>
                      <a:pt x="249" y="26"/>
                    </a:lnTo>
                    <a:lnTo>
                      <a:pt x="249" y="26"/>
                    </a:lnTo>
                    <a:lnTo>
                      <a:pt x="249" y="27"/>
                    </a:lnTo>
                    <a:lnTo>
                      <a:pt x="249" y="28"/>
                    </a:lnTo>
                    <a:lnTo>
                      <a:pt x="249" y="29"/>
                    </a:lnTo>
                    <a:lnTo>
                      <a:pt x="249" y="29"/>
                    </a:lnTo>
                    <a:lnTo>
                      <a:pt x="250" y="29"/>
                    </a:lnTo>
                    <a:lnTo>
                      <a:pt x="250" y="30"/>
                    </a:lnTo>
                    <a:lnTo>
                      <a:pt x="250" y="31"/>
                    </a:lnTo>
                    <a:lnTo>
                      <a:pt x="250" y="31"/>
                    </a:lnTo>
                    <a:lnTo>
                      <a:pt x="250" y="32"/>
                    </a:lnTo>
                    <a:lnTo>
                      <a:pt x="251" y="32"/>
                    </a:lnTo>
                    <a:lnTo>
                      <a:pt x="251" y="32"/>
                    </a:lnTo>
                    <a:lnTo>
                      <a:pt x="251" y="33"/>
                    </a:lnTo>
                    <a:lnTo>
                      <a:pt x="250" y="34"/>
                    </a:lnTo>
                    <a:lnTo>
                      <a:pt x="249" y="34"/>
                    </a:lnTo>
                    <a:lnTo>
                      <a:pt x="249" y="35"/>
                    </a:lnTo>
                    <a:lnTo>
                      <a:pt x="250" y="35"/>
                    </a:lnTo>
                    <a:lnTo>
                      <a:pt x="250" y="36"/>
                    </a:lnTo>
                    <a:lnTo>
                      <a:pt x="250" y="37"/>
                    </a:lnTo>
                    <a:lnTo>
                      <a:pt x="250" y="38"/>
                    </a:lnTo>
                    <a:lnTo>
                      <a:pt x="249" y="38"/>
                    </a:lnTo>
                    <a:lnTo>
                      <a:pt x="249" y="38"/>
                    </a:lnTo>
                    <a:lnTo>
                      <a:pt x="249" y="38"/>
                    </a:lnTo>
                    <a:lnTo>
                      <a:pt x="249" y="38"/>
                    </a:lnTo>
                    <a:lnTo>
                      <a:pt x="249" y="39"/>
                    </a:lnTo>
                    <a:lnTo>
                      <a:pt x="250" y="39"/>
                    </a:lnTo>
                    <a:lnTo>
                      <a:pt x="250" y="40"/>
                    </a:lnTo>
                    <a:lnTo>
                      <a:pt x="251" y="40"/>
                    </a:lnTo>
                    <a:lnTo>
                      <a:pt x="251" y="41"/>
                    </a:lnTo>
                    <a:lnTo>
                      <a:pt x="252" y="41"/>
                    </a:lnTo>
                    <a:lnTo>
                      <a:pt x="252" y="41"/>
                    </a:lnTo>
                    <a:lnTo>
                      <a:pt x="252" y="41"/>
                    </a:lnTo>
                    <a:lnTo>
                      <a:pt x="252" y="42"/>
                    </a:lnTo>
                    <a:lnTo>
                      <a:pt x="253" y="42"/>
                    </a:lnTo>
                    <a:lnTo>
                      <a:pt x="253" y="43"/>
                    </a:lnTo>
                    <a:lnTo>
                      <a:pt x="254" y="43"/>
                    </a:lnTo>
                    <a:lnTo>
                      <a:pt x="254" y="44"/>
                    </a:lnTo>
                    <a:lnTo>
                      <a:pt x="254" y="44"/>
                    </a:lnTo>
                    <a:lnTo>
                      <a:pt x="255" y="44"/>
                    </a:lnTo>
                    <a:lnTo>
                      <a:pt x="255" y="45"/>
                    </a:lnTo>
                    <a:lnTo>
                      <a:pt x="255" y="45"/>
                    </a:lnTo>
                    <a:lnTo>
                      <a:pt x="255" y="46"/>
                    </a:lnTo>
                    <a:lnTo>
                      <a:pt x="255" y="46"/>
                    </a:lnTo>
                    <a:lnTo>
                      <a:pt x="256" y="46"/>
                    </a:lnTo>
                    <a:lnTo>
                      <a:pt x="256" y="46"/>
                    </a:lnTo>
                    <a:lnTo>
                      <a:pt x="257" y="46"/>
                    </a:lnTo>
                    <a:lnTo>
                      <a:pt x="257" y="47"/>
                    </a:lnTo>
                    <a:lnTo>
                      <a:pt x="256" y="47"/>
                    </a:lnTo>
                    <a:lnTo>
                      <a:pt x="257" y="47"/>
                    </a:lnTo>
                    <a:lnTo>
                      <a:pt x="257" y="47"/>
                    </a:lnTo>
                    <a:lnTo>
                      <a:pt x="256" y="47"/>
                    </a:lnTo>
                    <a:lnTo>
                      <a:pt x="256" y="48"/>
                    </a:lnTo>
                    <a:lnTo>
                      <a:pt x="255" y="48"/>
                    </a:lnTo>
                    <a:lnTo>
                      <a:pt x="256" y="48"/>
                    </a:lnTo>
                    <a:lnTo>
                      <a:pt x="255" y="48"/>
                    </a:lnTo>
                    <a:lnTo>
                      <a:pt x="255" y="49"/>
                    </a:lnTo>
                    <a:lnTo>
                      <a:pt x="256" y="49"/>
                    </a:lnTo>
                    <a:lnTo>
                      <a:pt x="257" y="49"/>
                    </a:lnTo>
                    <a:lnTo>
                      <a:pt x="256" y="50"/>
                    </a:lnTo>
                    <a:lnTo>
                      <a:pt x="257" y="50"/>
                    </a:lnTo>
                    <a:lnTo>
                      <a:pt x="257" y="50"/>
                    </a:lnTo>
                    <a:lnTo>
                      <a:pt x="258" y="50"/>
                    </a:lnTo>
                    <a:lnTo>
                      <a:pt x="257" y="50"/>
                    </a:lnTo>
                    <a:lnTo>
                      <a:pt x="258" y="50"/>
                    </a:lnTo>
                    <a:lnTo>
                      <a:pt x="258" y="50"/>
                    </a:lnTo>
                    <a:lnTo>
                      <a:pt x="258" y="50"/>
                    </a:lnTo>
                    <a:lnTo>
                      <a:pt x="259" y="50"/>
                    </a:lnTo>
                    <a:lnTo>
                      <a:pt x="259" y="51"/>
                    </a:lnTo>
                    <a:lnTo>
                      <a:pt x="260" y="51"/>
                    </a:lnTo>
                    <a:lnTo>
                      <a:pt x="260" y="52"/>
                    </a:lnTo>
                    <a:lnTo>
                      <a:pt x="259" y="52"/>
                    </a:lnTo>
                    <a:lnTo>
                      <a:pt x="260" y="52"/>
                    </a:lnTo>
                    <a:lnTo>
                      <a:pt x="260" y="53"/>
                    </a:lnTo>
                    <a:lnTo>
                      <a:pt x="260" y="53"/>
                    </a:lnTo>
                    <a:lnTo>
                      <a:pt x="260" y="53"/>
                    </a:lnTo>
                    <a:lnTo>
                      <a:pt x="260" y="54"/>
                    </a:lnTo>
                    <a:lnTo>
                      <a:pt x="261" y="54"/>
                    </a:lnTo>
                    <a:lnTo>
                      <a:pt x="261" y="53"/>
                    </a:lnTo>
                    <a:lnTo>
                      <a:pt x="261" y="54"/>
                    </a:lnTo>
                    <a:lnTo>
                      <a:pt x="262" y="55"/>
                    </a:lnTo>
                    <a:lnTo>
                      <a:pt x="263" y="55"/>
                    </a:lnTo>
                    <a:lnTo>
                      <a:pt x="263" y="56"/>
                    </a:lnTo>
                    <a:lnTo>
                      <a:pt x="264" y="56"/>
                    </a:lnTo>
                    <a:lnTo>
                      <a:pt x="264" y="56"/>
                    </a:lnTo>
                    <a:lnTo>
                      <a:pt x="264" y="56"/>
                    </a:lnTo>
                    <a:lnTo>
                      <a:pt x="264" y="56"/>
                    </a:lnTo>
                    <a:lnTo>
                      <a:pt x="264" y="56"/>
                    </a:lnTo>
                    <a:lnTo>
                      <a:pt x="264" y="57"/>
                    </a:lnTo>
                    <a:lnTo>
                      <a:pt x="264" y="58"/>
                    </a:lnTo>
                    <a:lnTo>
                      <a:pt x="264" y="58"/>
                    </a:lnTo>
                    <a:lnTo>
                      <a:pt x="264" y="59"/>
                    </a:lnTo>
                    <a:lnTo>
                      <a:pt x="265" y="59"/>
                    </a:lnTo>
                    <a:lnTo>
                      <a:pt x="265" y="59"/>
                    </a:lnTo>
                    <a:lnTo>
                      <a:pt x="265" y="60"/>
                    </a:lnTo>
                    <a:lnTo>
                      <a:pt x="266" y="60"/>
                    </a:lnTo>
                    <a:lnTo>
                      <a:pt x="265" y="61"/>
                    </a:lnTo>
                    <a:lnTo>
                      <a:pt x="266" y="61"/>
                    </a:lnTo>
                    <a:lnTo>
                      <a:pt x="266" y="61"/>
                    </a:lnTo>
                    <a:lnTo>
                      <a:pt x="267" y="62"/>
                    </a:lnTo>
                    <a:lnTo>
                      <a:pt x="267" y="61"/>
                    </a:lnTo>
                    <a:lnTo>
                      <a:pt x="268" y="62"/>
                    </a:lnTo>
                    <a:lnTo>
                      <a:pt x="269" y="62"/>
                    </a:lnTo>
                    <a:lnTo>
                      <a:pt x="268" y="62"/>
                    </a:lnTo>
                    <a:lnTo>
                      <a:pt x="269" y="62"/>
                    </a:lnTo>
                    <a:lnTo>
                      <a:pt x="270" y="62"/>
                    </a:lnTo>
                    <a:lnTo>
                      <a:pt x="270" y="62"/>
                    </a:lnTo>
                    <a:lnTo>
                      <a:pt x="270" y="62"/>
                    </a:lnTo>
                    <a:lnTo>
                      <a:pt x="270" y="62"/>
                    </a:lnTo>
                    <a:lnTo>
                      <a:pt x="271" y="62"/>
                    </a:lnTo>
                    <a:lnTo>
                      <a:pt x="271" y="62"/>
                    </a:lnTo>
                    <a:lnTo>
                      <a:pt x="271" y="62"/>
                    </a:lnTo>
                    <a:lnTo>
                      <a:pt x="271" y="62"/>
                    </a:lnTo>
                    <a:lnTo>
                      <a:pt x="271" y="63"/>
                    </a:lnTo>
                    <a:lnTo>
                      <a:pt x="271" y="62"/>
                    </a:lnTo>
                    <a:lnTo>
                      <a:pt x="271" y="63"/>
                    </a:lnTo>
                    <a:lnTo>
                      <a:pt x="271" y="64"/>
                    </a:lnTo>
                    <a:lnTo>
                      <a:pt x="271" y="64"/>
                    </a:lnTo>
                    <a:lnTo>
                      <a:pt x="271" y="63"/>
                    </a:lnTo>
                    <a:lnTo>
                      <a:pt x="272" y="63"/>
                    </a:lnTo>
                    <a:lnTo>
                      <a:pt x="272" y="64"/>
                    </a:lnTo>
                    <a:lnTo>
                      <a:pt x="273" y="65"/>
                    </a:lnTo>
                    <a:lnTo>
                      <a:pt x="272" y="65"/>
                    </a:lnTo>
                    <a:lnTo>
                      <a:pt x="271" y="65"/>
                    </a:lnTo>
                    <a:lnTo>
                      <a:pt x="272" y="65"/>
                    </a:lnTo>
                    <a:lnTo>
                      <a:pt x="273" y="65"/>
                    </a:lnTo>
                    <a:lnTo>
                      <a:pt x="274" y="65"/>
                    </a:lnTo>
                    <a:lnTo>
                      <a:pt x="274" y="65"/>
                    </a:lnTo>
                    <a:lnTo>
                      <a:pt x="275" y="65"/>
                    </a:lnTo>
                    <a:lnTo>
                      <a:pt x="275" y="66"/>
                    </a:lnTo>
                    <a:lnTo>
                      <a:pt x="276" y="66"/>
                    </a:lnTo>
                    <a:lnTo>
                      <a:pt x="277" y="66"/>
                    </a:lnTo>
                    <a:lnTo>
                      <a:pt x="276" y="65"/>
                    </a:lnTo>
                    <a:lnTo>
                      <a:pt x="277" y="65"/>
                    </a:lnTo>
                    <a:lnTo>
                      <a:pt x="277" y="66"/>
                    </a:lnTo>
                    <a:lnTo>
                      <a:pt x="277" y="65"/>
                    </a:lnTo>
                    <a:lnTo>
                      <a:pt x="277" y="66"/>
                    </a:lnTo>
                    <a:lnTo>
                      <a:pt x="277" y="66"/>
                    </a:lnTo>
                    <a:lnTo>
                      <a:pt x="277" y="65"/>
                    </a:lnTo>
                    <a:lnTo>
                      <a:pt x="278" y="65"/>
                    </a:lnTo>
                    <a:lnTo>
                      <a:pt x="279" y="65"/>
                    </a:lnTo>
                    <a:lnTo>
                      <a:pt x="279" y="65"/>
                    </a:lnTo>
                    <a:lnTo>
                      <a:pt x="277" y="68"/>
                    </a:lnTo>
                    <a:lnTo>
                      <a:pt x="277" y="69"/>
                    </a:lnTo>
                    <a:lnTo>
                      <a:pt x="276" y="69"/>
                    </a:lnTo>
                    <a:lnTo>
                      <a:pt x="273" y="73"/>
                    </a:lnTo>
                    <a:lnTo>
                      <a:pt x="271" y="75"/>
                    </a:lnTo>
                    <a:lnTo>
                      <a:pt x="268" y="78"/>
                    </a:lnTo>
                    <a:lnTo>
                      <a:pt x="267" y="79"/>
                    </a:lnTo>
                    <a:lnTo>
                      <a:pt x="267" y="80"/>
                    </a:lnTo>
                    <a:lnTo>
                      <a:pt x="267" y="81"/>
                    </a:lnTo>
                    <a:lnTo>
                      <a:pt x="266" y="81"/>
                    </a:lnTo>
                    <a:lnTo>
                      <a:pt x="266" y="81"/>
                    </a:lnTo>
                    <a:lnTo>
                      <a:pt x="266" y="81"/>
                    </a:lnTo>
                    <a:lnTo>
                      <a:pt x="265" y="82"/>
                    </a:lnTo>
                    <a:lnTo>
                      <a:pt x="264" y="82"/>
                    </a:lnTo>
                    <a:lnTo>
                      <a:pt x="264" y="83"/>
                    </a:lnTo>
                    <a:lnTo>
                      <a:pt x="263" y="83"/>
                    </a:lnTo>
                    <a:lnTo>
                      <a:pt x="262" y="84"/>
                    </a:lnTo>
                    <a:lnTo>
                      <a:pt x="261" y="84"/>
                    </a:lnTo>
                    <a:lnTo>
                      <a:pt x="261" y="84"/>
                    </a:lnTo>
                    <a:lnTo>
                      <a:pt x="261" y="84"/>
                    </a:lnTo>
                    <a:lnTo>
                      <a:pt x="260" y="84"/>
                    </a:lnTo>
                    <a:lnTo>
                      <a:pt x="260" y="84"/>
                    </a:lnTo>
                    <a:lnTo>
                      <a:pt x="260" y="84"/>
                    </a:lnTo>
                    <a:lnTo>
                      <a:pt x="260" y="85"/>
                    </a:lnTo>
                    <a:lnTo>
                      <a:pt x="259" y="85"/>
                    </a:lnTo>
                    <a:lnTo>
                      <a:pt x="259" y="86"/>
                    </a:lnTo>
                    <a:lnTo>
                      <a:pt x="258" y="86"/>
                    </a:lnTo>
                    <a:lnTo>
                      <a:pt x="258" y="87"/>
                    </a:lnTo>
                    <a:lnTo>
                      <a:pt x="258" y="87"/>
                    </a:lnTo>
                    <a:lnTo>
                      <a:pt x="257" y="87"/>
                    </a:lnTo>
                    <a:lnTo>
                      <a:pt x="256" y="88"/>
                    </a:lnTo>
                    <a:lnTo>
                      <a:pt x="256" y="89"/>
                    </a:lnTo>
                    <a:lnTo>
                      <a:pt x="255" y="89"/>
                    </a:lnTo>
                    <a:lnTo>
                      <a:pt x="255" y="89"/>
                    </a:lnTo>
                    <a:lnTo>
                      <a:pt x="255" y="90"/>
                    </a:lnTo>
                    <a:lnTo>
                      <a:pt x="255" y="90"/>
                    </a:lnTo>
                    <a:lnTo>
                      <a:pt x="255" y="90"/>
                    </a:lnTo>
                    <a:lnTo>
                      <a:pt x="254" y="90"/>
                    </a:lnTo>
                    <a:lnTo>
                      <a:pt x="253" y="90"/>
                    </a:lnTo>
                    <a:lnTo>
                      <a:pt x="253" y="91"/>
                    </a:lnTo>
                    <a:lnTo>
                      <a:pt x="253" y="92"/>
                    </a:lnTo>
                    <a:lnTo>
                      <a:pt x="254" y="92"/>
                    </a:lnTo>
                    <a:lnTo>
                      <a:pt x="253" y="92"/>
                    </a:lnTo>
                    <a:lnTo>
                      <a:pt x="254" y="92"/>
                    </a:lnTo>
                    <a:lnTo>
                      <a:pt x="253" y="92"/>
                    </a:lnTo>
                    <a:lnTo>
                      <a:pt x="254" y="92"/>
                    </a:lnTo>
                    <a:lnTo>
                      <a:pt x="254" y="93"/>
                    </a:lnTo>
                    <a:lnTo>
                      <a:pt x="253" y="93"/>
                    </a:lnTo>
                    <a:lnTo>
                      <a:pt x="254" y="93"/>
                    </a:lnTo>
                    <a:lnTo>
                      <a:pt x="254" y="93"/>
                    </a:lnTo>
                    <a:lnTo>
                      <a:pt x="254" y="94"/>
                    </a:lnTo>
                    <a:lnTo>
                      <a:pt x="253" y="94"/>
                    </a:lnTo>
                    <a:lnTo>
                      <a:pt x="253" y="95"/>
                    </a:lnTo>
                    <a:lnTo>
                      <a:pt x="253" y="96"/>
                    </a:lnTo>
                    <a:lnTo>
                      <a:pt x="252" y="96"/>
                    </a:lnTo>
                    <a:lnTo>
                      <a:pt x="252" y="96"/>
                    </a:lnTo>
                    <a:lnTo>
                      <a:pt x="252" y="96"/>
                    </a:lnTo>
                    <a:lnTo>
                      <a:pt x="251" y="96"/>
                    </a:lnTo>
                    <a:lnTo>
                      <a:pt x="251" y="97"/>
                    </a:lnTo>
                    <a:lnTo>
                      <a:pt x="251" y="96"/>
                    </a:lnTo>
                    <a:lnTo>
                      <a:pt x="250" y="97"/>
                    </a:lnTo>
                    <a:lnTo>
                      <a:pt x="249" y="97"/>
                    </a:lnTo>
                    <a:lnTo>
                      <a:pt x="249" y="98"/>
                    </a:lnTo>
                    <a:lnTo>
                      <a:pt x="249" y="99"/>
                    </a:lnTo>
                    <a:lnTo>
                      <a:pt x="249" y="98"/>
                    </a:lnTo>
                    <a:lnTo>
                      <a:pt x="249" y="99"/>
                    </a:lnTo>
                    <a:lnTo>
                      <a:pt x="249" y="99"/>
                    </a:lnTo>
                    <a:lnTo>
                      <a:pt x="249" y="99"/>
                    </a:lnTo>
                    <a:lnTo>
                      <a:pt x="249" y="99"/>
                    </a:lnTo>
                    <a:lnTo>
                      <a:pt x="249" y="99"/>
                    </a:lnTo>
                    <a:lnTo>
                      <a:pt x="249" y="100"/>
                    </a:lnTo>
                    <a:lnTo>
                      <a:pt x="249" y="101"/>
                    </a:lnTo>
                    <a:lnTo>
                      <a:pt x="249" y="102"/>
                    </a:lnTo>
                    <a:lnTo>
                      <a:pt x="249" y="102"/>
                    </a:lnTo>
                    <a:lnTo>
                      <a:pt x="249" y="103"/>
                    </a:lnTo>
                    <a:lnTo>
                      <a:pt x="249" y="103"/>
                    </a:lnTo>
                    <a:lnTo>
                      <a:pt x="248" y="103"/>
                    </a:lnTo>
                    <a:lnTo>
                      <a:pt x="248" y="104"/>
                    </a:lnTo>
                    <a:lnTo>
                      <a:pt x="247" y="104"/>
                    </a:lnTo>
                    <a:lnTo>
                      <a:pt x="247" y="105"/>
                    </a:lnTo>
                    <a:lnTo>
                      <a:pt x="246" y="105"/>
                    </a:lnTo>
                    <a:lnTo>
                      <a:pt x="246" y="105"/>
                    </a:lnTo>
                    <a:lnTo>
                      <a:pt x="246" y="105"/>
                    </a:lnTo>
                    <a:lnTo>
                      <a:pt x="245" y="105"/>
                    </a:lnTo>
                    <a:lnTo>
                      <a:pt x="244" y="105"/>
                    </a:lnTo>
                    <a:lnTo>
                      <a:pt x="244" y="106"/>
                    </a:lnTo>
                    <a:lnTo>
                      <a:pt x="243" y="106"/>
                    </a:lnTo>
                    <a:lnTo>
                      <a:pt x="243" y="105"/>
                    </a:lnTo>
                    <a:lnTo>
                      <a:pt x="243" y="105"/>
                    </a:lnTo>
                    <a:lnTo>
                      <a:pt x="243" y="106"/>
                    </a:lnTo>
                    <a:lnTo>
                      <a:pt x="242" y="106"/>
                    </a:lnTo>
                    <a:lnTo>
                      <a:pt x="242" y="107"/>
                    </a:lnTo>
                    <a:lnTo>
                      <a:pt x="241" y="107"/>
                    </a:lnTo>
                    <a:lnTo>
                      <a:pt x="240" y="107"/>
                    </a:lnTo>
                    <a:lnTo>
                      <a:pt x="241" y="107"/>
                    </a:lnTo>
                    <a:lnTo>
                      <a:pt x="241" y="108"/>
                    </a:lnTo>
                    <a:lnTo>
                      <a:pt x="241" y="108"/>
                    </a:lnTo>
                    <a:lnTo>
                      <a:pt x="240" y="108"/>
                    </a:lnTo>
                    <a:lnTo>
                      <a:pt x="240" y="109"/>
                    </a:lnTo>
                    <a:lnTo>
                      <a:pt x="240" y="109"/>
                    </a:lnTo>
                    <a:lnTo>
                      <a:pt x="240" y="110"/>
                    </a:lnTo>
                    <a:lnTo>
                      <a:pt x="240" y="111"/>
                    </a:lnTo>
                    <a:lnTo>
                      <a:pt x="240" y="111"/>
                    </a:lnTo>
                    <a:lnTo>
                      <a:pt x="240" y="111"/>
                    </a:lnTo>
                    <a:lnTo>
                      <a:pt x="240" y="111"/>
                    </a:lnTo>
                    <a:lnTo>
                      <a:pt x="239" y="112"/>
                    </a:lnTo>
                    <a:lnTo>
                      <a:pt x="239" y="111"/>
                    </a:lnTo>
                    <a:lnTo>
                      <a:pt x="239" y="112"/>
                    </a:lnTo>
                    <a:lnTo>
                      <a:pt x="238" y="112"/>
                    </a:lnTo>
                    <a:lnTo>
                      <a:pt x="238" y="112"/>
                    </a:lnTo>
                    <a:lnTo>
                      <a:pt x="237" y="113"/>
                    </a:lnTo>
                    <a:lnTo>
                      <a:pt x="237" y="113"/>
                    </a:lnTo>
                    <a:lnTo>
                      <a:pt x="236" y="113"/>
                    </a:lnTo>
                    <a:lnTo>
                      <a:pt x="236" y="114"/>
                    </a:lnTo>
                    <a:lnTo>
                      <a:pt x="235" y="114"/>
                    </a:lnTo>
                    <a:lnTo>
                      <a:pt x="234" y="114"/>
                    </a:lnTo>
                    <a:lnTo>
                      <a:pt x="234" y="114"/>
                    </a:lnTo>
                    <a:lnTo>
                      <a:pt x="234" y="114"/>
                    </a:lnTo>
                    <a:lnTo>
                      <a:pt x="233" y="114"/>
                    </a:lnTo>
                    <a:lnTo>
                      <a:pt x="232" y="114"/>
                    </a:lnTo>
                    <a:lnTo>
                      <a:pt x="232" y="114"/>
                    </a:lnTo>
                    <a:lnTo>
                      <a:pt x="232" y="115"/>
                    </a:lnTo>
                    <a:lnTo>
                      <a:pt x="231" y="115"/>
                    </a:lnTo>
                    <a:lnTo>
                      <a:pt x="231" y="115"/>
                    </a:lnTo>
                    <a:lnTo>
                      <a:pt x="231" y="116"/>
                    </a:lnTo>
                    <a:lnTo>
                      <a:pt x="230" y="117"/>
                    </a:lnTo>
                    <a:lnTo>
                      <a:pt x="229" y="117"/>
                    </a:lnTo>
                    <a:lnTo>
                      <a:pt x="228" y="117"/>
                    </a:lnTo>
                    <a:lnTo>
                      <a:pt x="228" y="117"/>
                    </a:lnTo>
                    <a:lnTo>
                      <a:pt x="227" y="117"/>
                    </a:lnTo>
                    <a:lnTo>
                      <a:pt x="227" y="117"/>
                    </a:lnTo>
                    <a:lnTo>
                      <a:pt x="227" y="117"/>
                    </a:lnTo>
                    <a:lnTo>
                      <a:pt x="227" y="117"/>
                    </a:lnTo>
                    <a:lnTo>
                      <a:pt x="226" y="117"/>
                    </a:lnTo>
                    <a:lnTo>
                      <a:pt x="225" y="117"/>
                    </a:lnTo>
                    <a:lnTo>
                      <a:pt x="225" y="118"/>
                    </a:lnTo>
                    <a:lnTo>
                      <a:pt x="225" y="118"/>
                    </a:lnTo>
                    <a:lnTo>
                      <a:pt x="225" y="119"/>
                    </a:lnTo>
                    <a:lnTo>
                      <a:pt x="224" y="119"/>
                    </a:lnTo>
                    <a:lnTo>
                      <a:pt x="223" y="119"/>
                    </a:lnTo>
                    <a:lnTo>
                      <a:pt x="223" y="120"/>
                    </a:lnTo>
                    <a:lnTo>
                      <a:pt x="222" y="120"/>
                    </a:lnTo>
                    <a:lnTo>
                      <a:pt x="222" y="120"/>
                    </a:lnTo>
                    <a:lnTo>
                      <a:pt x="222" y="120"/>
                    </a:lnTo>
                    <a:lnTo>
                      <a:pt x="222" y="120"/>
                    </a:lnTo>
                    <a:lnTo>
                      <a:pt x="222" y="121"/>
                    </a:lnTo>
                    <a:lnTo>
                      <a:pt x="221" y="121"/>
                    </a:lnTo>
                    <a:lnTo>
                      <a:pt x="221" y="122"/>
                    </a:lnTo>
                    <a:lnTo>
                      <a:pt x="220" y="122"/>
                    </a:lnTo>
                    <a:lnTo>
                      <a:pt x="220" y="122"/>
                    </a:lnTo>
                    <a:lnTo>
                      <a:pt x="216" y="123"/>
                    </a:lnTo>
                    <a:lnTo>
                      <a:pt x="212" y="123"/>
                    </a:lnTo>
                    <a:lnTo>
                      <a:pt x="210" y="123"/>
                    </a:lnTo>
                    <a:lnTo>
                      <a:pt x="209" y="123"/>
                    </a:lnTo>
                    <a:lnTo>
                      <a:pt x="207" y="123"/>
                    </a:lnTo>
                    <a:lnTo>
                      <a:pt x="204" y="124"/>
                    </a:lnTo>
                    <a:lnTo>
                      <a:pt x="199" y="125"/>
                    </a:lnTo>
                    <a:lnTo>
                      <a:pt x="199" y="125"/>
                    </a:lnTo>
                    <a:lnTo>
                      <a:pt x="198" y="125"/>
                    </a:lnTo>
                    <a:lnTo>
                      <a:pt x="198" y="125"/>
                    </a:lnTo>
                    <a:lnTo>
                      <a:pt x="195" y="125"/>
                    </a:lnTo>
                    <a:lnTo>
                      <a:pt x="194" y="125"/>
                    </a:lnTo>
                    <a:lnTo>
                      <a:pt x="191" y="126"/>
                    </a:lnTo>
                    <a:lnTo>
                      <a:pt x="188" y="126"/>
                    </a:lnTo>
                    <a:lnTo>
                      <a:pt x="188" y="126"/>
                    </a:lnTo>
                    <a:lnTo>
                      <a:pt x="185" y="126"/>
                    </a:lnTo>
                    <a:lnTo>
                      <a:pt x="184" y="126"/>
                    </a:lnTo>
                    <a:lnTo>
                      <a:pt x="182" y="126"/>
                    </a:lnTo>
                    <a:lnTo>
                      <a:pt x="179" y="126"/>
                    </a:lnTo>
                    <a:lnTo>
                      <a:pt x="178" y="127"/>
                    </a:lnTo>
                    <a:lnTo>
                      <a:pt x="177" y="127"/>
                    </a:lnTo>
                    <a:lnTo>
                      <a:pt x="177" y="127"/>
                    </a:lnTo>
                    <a:lnTo>
                      <a:pt x="176" y="127"/>
                    </a:lnTo>
                    <a:lnTo>
                      <a:pt x="176" y="127"/>
                    </a:lnTo>
                    <a:lnTo>
                      <a:pt x="175" y="127"/>
                    </a:lnTo>
                    <a:lnTo>
                      <a:pt x="174" y="127"/>
                    </a:lnTo>
                    <a:lnTo>
                      <a:pt x="173" y="127"/>
                    </a:lnTo>
                    <a:lnTo>
                      <a:pt x="171" y="127"/>
                    </a:lnTo>
                    <a:lnTo>
                      <a:pt x="171" y="127"/>
                    </a:lnTo>
                    <a:lnTo>
                      <a:pt x="170" y="127"/>
                    </a:lnTo>
                    <a:lnTo>
                      <a:pt x="169" y="127"/>
                    </a:lnTo>
                    <a:lnTo>
                      <a:pt x="167" y="127"/>
                    </a:lnTo>
                    <a:lnTo>
                      <a:pt x="167" y="127"/>
                    </a:lnTo>
                    <a:lnTo>
                      <a:pt x="166" y="127"/>
                    </a:lnTo>
                    <a:lnTo>
                      <a:pt x="165" y="127"/>
                    </a:lnTo>
                    <a:lnTo>
                      <a:pt x="163" y="128"/>
                    </a:lnTo>
                    <a:lnTo>
                      <a:pt x="162" y="128"/>
                    </a:lnTo>
                    <a:lnTo>
                      <a:pt x="161" y="128"/>
                    </a:lnTo>
                    <a:lnTo>
                      <a:pt x="161" y="128"/>
                    </a:lnTo>
                    <a:lnTo>
                      <a:pt x="161" y="128"/>
                    </a:lnTo>
                    <a:lnTo>
                      <a:pt x="160" y="128"/>
                    </a:lnTo>
                    <a:lnTo>
                      <a:pt x="159" y="128"/>
                    </a:lnTo>
                    <a:lnTo>
                      <a:pt x="158" y="128"/>
                    </a:lnTo>
                    <a:lnTo>
                      <a:pt x="158" y="129"/>
                    </a:lnTo>
                    <a:lnTo>
                      <a:pt x="157" y="129"/>
                    </a:lnTo>
                    <a:lnTo>
                      <a:pt x="156" y="129"/>
                    </a:lnTo>
                    <a:lnTo>
                      <a:pt x="155" y="129"/>
                    </a:lnTo>
                    <a:lnTo>
                      <a:pt x="155" y="129"/>
                    </a:lnTo>
                    <a:lnTo>
                      <a:pt x="155" y="129"/>
                    </a:lnTo>
                    <a:lnTo>
                      <a:pt x="154" y="129"/>
                    </a:lnTo>
                    <a:lnTo>
                      <a:pt x="153" y="129"/>
                    </a:lnTo>
                    <a:lnTo>
                      <a:pt x="151" y="129"/>
                    </a:lnTo>
                    <a:lnTo>
                      <a:pt x="150" y="129"/>
                    </a:lnTo>
                    <a:lnTo>
                      <a:pt x="144" y="129"/>
                    </a:lnTo>
                    <a:lnTo>
                      <a:pt x="144" y="129"/>
                    </a:lnTo>
                    <a:lnTo>
                      <a:pt x="142" y="130"/>
                    </a:lnTo>
                    <a:lnTo>
                      <a:pt x="140" y="130"/>
                    </a:lnTo>
                    <a:lnTo>
                      <a:pt x="139" y="130"/>
                    </a:lnTo>
                    <a:lnTo>
                      <a:pt x="138" y="130"/>
                    </a:lnTo>
                    <a:lnTo>
                      <a:pt x="133" y="130"/>
                    </a:lnTo>
                    <a:lnTo>
                      <a:pt x="131" y="131"/>
                    </a:lnTo>
                    <a:lnTo>
                      <a:pt x="130" y="131"/>
                    </a:lnTo>
                    <a:lnTo>
                      <a:pt x="128" y="131"/>
                    </a:lnTo>
                    <a:lnTo>
                      <a:pt x="123" y="131"/>
                    </a:lnTo>
                    <a:lnTo>
                      <a:pt x="121" y="131"/>
                    </a:lnTo>
                    <a:lnTo>
                      <a:pt x="121" y="131"/>
                    </a:lnTo>
                    <a:lnTo>
                      <a:pt x="121" y="131"/>
                    </a:lnTo>
                    <a:lnTo>
                      <a:pt x="120" y="131"/>
                    </a:lnTo>
                    <a:lnTo>
                      <a:pt x="119" y="131"/>
                    </a:lnTo>
                    <a:lnTo>
                      <a:pt x="118" y="131"/>
                    </a:lnTo>
                    <a:lnTo>
                      <a:pt x="118" y="131"/>
                    </a:lnTo>
                    <a:lnTo>
                      <a:pt x="117" y="131"/>
                    </a:lnTo>
                    <a:lnTo>
                      <a:pt x="116" y="131"/>
                    </a:lnTo>
                    <a:lnTo>
                      <a:pt x="115" y="131"/>
                    </a:lnTo>
                    <a:lnTo>
                      <a:pt x="115" y="132"/>
                    </a:lnTo>
                    <a:lnTo>
                      <a:pt x="114" y="132"/>
                    </a:lnTo>
                    <a:lnTo>
                      <a:pt x="113" y="132"/>
                    </a:lnTo>
                    <a:lnTo>
                      <a:pt x="112" y="132"/>
                    </a:lnTo>
                    <a:lnTo>
                      <a:pt x="110" y="132"/>
                    </a:lnTo>
                    <a:lnTo>
                      <a:pt x="110" y="132"/>
                    </a:lnTo>
                    <a:lnTo>
                      <a:pt x="110" y="133"/>
                    </a:lnTo>
                    <a:lnTo>
                      <a:pt x="109" y="132"/>
                    </a:lnTo>
                    <a:lnTo>
                      <a:pt x="104" y="132"/>
                    </a:lnTo>
                    <a:lnTo>
                      <a:pt x="102" y="133"/>
                    </a:lnTo>
                    <a:lnTo>
                      <a:pt x="101" y="133"/>
                    </a:lnTo>
                    <a:lnTo>
                      <a:pt x="100" y="133"/>
                    </a:lnTo>
                    <a:lnTo>
                      <a:pt x="100" y="133"/>
                    </a:lnTo>
                    <a:lnTo>
                      <a:pt x="100" y="133"/>
                    </a:lnTo>
                    <a:lnTo>
                      <a:pt x="99" y="133"/>
                    </a:lnTo>
                    <a:lnTo>
                      <a:pt x="98" y="133"/>
                    </a:lnTo>
                    <a:lnTo>
                      <a:pt x="97" y="133"/>
                    </a:lnTo>
                    <a:lnTo>
                      <a:pt x="97" y="134"/>
                    </a:lnTo>
                    <a:lnTo>
                      <a:pt x="96" y="134"/>
                    </a:lnTo>
                    <a:lnTo>
                      <a:pt x="94" y="134"/>
                    </a:lnTo>
                    <a:lnTo>
                      <a:pt x="94" y="134"/>
                    </a:lnTo>
                    <a:lnTo>
                      <a:pt x="93" y="134"/>
                    </a:lnTo>
                    <a:lnTo>
                      <a:pt x="91" y="135"/>
                    </a:lnTo>
                    <a:lnTo>
                      <a:pt x="91" y="135"/>
                    </a:lnTo>
                    <a:lnTo>
                      <a:pt x="88" y="135"/>
                    </a:lnTo>
                    <a:lnTo>
                      <a:pt x="88" y="135"/>
                    </a:lnTo>
                    <a:lnTo>
                      <a:pt x="88" y="135"/>
                    </a:lnTo>
                    <a:lnTo>
                      <a:pt x="87" y="135"/>
                    </a:lnTo>
                    <a:lnTo>
                      <a:pt x="85" y="135"/>
                    </a:lnTo>
                    <a:lnTo>
                      <a:pt x="84" y="135"/>
                    </a:lnTo>
                    <a:lnTo>
                      <a:pt x="83" y="135"/>
                    </a:lnTo>
                    <a:lnTo>
                      <a:pt x="82" y="135"/>
                    </a:lnTo>
                    <a:lnTo>
                      <a:pt x="82" y="135"/>
                    </a:lnTo>
                    <a:lnTo>
                      <a:pt x="80" y="135"/>
                    </a:lnTo>
                    <a:lnTo>
                      <a:pt x="79" y="135"/>
                    </a:lnTo>
                    <a:lnTo>
                      <a:pt x="79" y="135"/>
                    </a:lnTo>
                    <a:lnTo>
                      <a:pt x="78" y="136"/>
                    </a:lnTo>
                    <a:lnTo>
                      <a:pt x="77" y="136"/>
                    </a:lnTo>
                    <a:lnTo>
                      <a:pt x="77" y="136"/>
                    </a:lnTo>
                    <a:lnTo>
                      <a:pt x="76" y="136"/>
                    </a:lnTo>
                    <a:lnTo>
                      <a:pt x="76" y="136"/>
                    </a:lnTo>
                    <a:lnTo>
                      <a:pt x="75" y="136"/>
                    </a:lnTo>
                    <a:lnTo>
                      <a:pt x="74" y="136"/>
                    </a:lnTo>
                    <a:lnTo>
                      <a:pt x="73" y="136"/>
                    </a:lnTo>
                    <a:lnTo>
                      <a:pt x="72" y="137"/>
                    </a:lnTo>
                    <a:lnTo>
                      <a:pt x="70" y="137"/>
                    </a:lnTo>
                    <a:lnTo>
                      <a:pt x="70" y="137"/>
                    </a:lnTo>
                    <a:lnTo>
                      <a:pt x="69" y="137"/>
                    </a:lnTo>
                    <a:lnTo>
                      <a:pt x="68" y="137"/>
                    </a:lnTo>
                    <a:lnTo>
                      <a:pt x="67" y="137"/>
                    </a:lnTo>
                    <a:lnTo>
                      <a:pt x="67" y="137"/>
                    </a:lnTo>
                    <a:lnTo>
                      <a:pt x="66" y="137"/>
                    </a:lnTo>
                    <a:lnTo>
                      <a:pt x="61" y="138"/>
                    </a:lnTo>
                    <a:lnTo>
                      <a:pt x="61" y="136"/>
                    </a:lnTo>
                    <a:lnTo>
                      <a:pt x="54" y="136"/>
                    </a:lnTo>
                    <a:lnTo>
                      <a:pt x="53" y="136"/>
                    </a:lnTo>
                    <a:lnTo>
                      <a:pt x="51" y="136"/>
                    </a:lnTo>
                    <a:lnTo>
                      <a:pt x="51" y="137"/>
                    </a:lnTo>
                    <a:lnTo>
                      <a:pt x="52" y="137"/>
                    </a:lnTo>
                    <a:lnTo>
                      <a:pt x="52" y="138"/>
                    </a:lnTo>
                    <a:lnTo>
                      <a:pt x="52" y="138"/>
                    </a:lnTo>
                    <a:lnTo>
                      <a:pt x="53" y="138"/>
                    </a:lnTo>
                    <a:lnTo>
                      <a:pt x="53" y="139"/>
                    </a:lnTo>
                    <a:lnTo>
                      <a:pt x="53" y="140"/>
                    </a:lnTo>
                    <a:lnTo>
                      <a:pt x="53" y="141"/>
                    </a:lnTo>
                    <a:lnTo>
                      <a:pt x="54" y="141"/>
                    </a:lnTo>
                    <a:lnTo>
                      <a:pt x="54" y="141"/>
                    </a:lnTo>
                    <a:lnTo>
                      <a:pt x="54" y="142"/>
                    </a:lnTo>
                    <a:lnTo>
                      <a:pt x="54" y="143"/>
                    </a:lnTo>
                    <a:lnTo>
                      <a:pt x="54" y="144"/>
                    </a:lnTo>
                    <a:lnTo>
                      <a:pt x="54" y="144"/>
                    </a:lnTo>
                    <a:lnTo>
                      <a:pt x="54" y="144"/>
                    </a:lnTo>
                    <a:lnTo>
                      <a:pt x="53" y="144"/>
                    </a:lnTo>
                    <a:lnTo>
                      <a:pt x="51" y="145"/>
                    </a:lnTo>
                    <a:lnTo>
                      <a:pt x="50" y="145"/>
                    </a:lnTo>
                    <a:lnTo>
                      <a:pt x="45" y="145"/>
                    </a:lnTo>
                    <a:lnTo>
                      <a:pt x="42" y="146"/>
                    </a:lnTo>
                    <a:lnTo>
                      <a:pt x="39" y="146"/>
                    </a:lnTo>
                    <a:lnTo>
                      <a:pt x="39" y="146"/>
                    </a:lnTo>
                    <a:lnTo>
                      <a:pt x="38" y="146"/>
                    </a:lnTo>
                    <a:lnTo>
                      <a:pt x="38" y="146"/>
                    </a:lnTo>
                    <a:lnTo>
                      <a:pt x="36" y="146"/>
                    </a:lnTo>
                    <a:lnTo>
                      <a:pt x="36" y="146"/>
                    </a:lnTo>
                    <a:lnTo>
                      <a:pt x="35" y="146"/>
                    </a:lnTo>
                    <a:lnTo>
                      <a:pt x="34" y="146"/>
                    </a:lnTo>
                    <a:lnTo>
                      <a:pt x="33" y="146"/>
                    </a:lnTo>
                    <a:lnTo>
                      <a:pt x="33" y="147"/>
                    </a:lnTo>
                    <a:lnTo>
                      <a:pt x="33" y="147"/>
                    </a:lnTo>
                    <a:lnTo>
                      <a:pt x="32" y="147"/>
                    </a:lnTo>
                    <a:lnTo>
                      <a:pt x="31" y="147"/>
                    </a:lnTo>
                    <a:lnTo>
                      <a:pt x="30" y="147"/>
                    </a:lnTo>
                    <a:lnTo>
                      <a:pt x="30" y="147"/>
                    </a:lnTo>
                    <a:lnTo>
                      <a:pt x="29" y="147"/>
                    </a:lnTo>
                    <a:lnTo>
                      <a:pt x="27" y="147"/>
                    </a:lnTo>
                    <a:lnTo>
                      <a:pt x="27" y="147"/>
                    </a:lnTo>
                    <a:lnTo>
                      <a:pt x="25" y="147"/>
                    </a:lnTo>
                    <a:lnTo>
                      <a:pt x="24" y="147"/>
                    </a:lnTo>
                    <a:lnTo>
                      <a:pt x="23" y="147"/>
                    </a:lnTo>
                    <a:lnTo>
                      <a:pt x="22" y="147"/>
                    </a:lnTo>
                    <a:lnTo>
                      <a:pt x="21" y="147"/>
                    </a:lnTo>
                    <a:lnTo>
                      <a:pt x="21" y="147"/>
                    </a:lnTo>
                    <a:lnTo>
                      <a:pt x="21" y="147"/>
                    </a:lnTo>
                    <a:lnTo>
                      <a:pt x="18" y="147"/>
                    </a:lnTo>
                    <a:lnTo>
                      <a:pt x="17" y="147"/>
                    </a:lnTo>
                    <a:lnTo>
                      <a:pt x="15" y="148"/>
                    </a:lnTo>
                    <a:lnTo>
                      <a:pt x="14" y="148"/>
                    </a:lnTo>
                    <a:lnTo>
                      <a:pt x="13" y="148"/>
                    </a:lnTo>
                    <a:lnTo>
                      <a:pt x="12" y="148"/>
                    </a:lnTo>
                    <a:lnTo>
                      <a:pt x="11" y="148"/>
                    </a:lnTo>
                    <a:lnTo>
                      <a:pt x="10" y="148"/>
                    </a:lnTo>
                    <a:lnTo>
                      <a:pt x="9" y="148"/>
                    </a:lnTo>
                    <a:lnTo>
                      <a:pt x="9" y="148"/>
                    </a:lnTo>
                    <a:lnTo>
                      <a:pt x="7" y="148"/>
                    </a:lnTo>
                    <a:lnTo>
                      <a:pt x="6" y="148"/>
                    </a:lnTo>
                    <a:lnTo>
                      <a:pt x="6" y="148"/>
                    </a:lnTo>
                    <a:lnTo>
                      <a:pt x="5" y="148"/>
                    </a:lnTo>
                    <a:lnTo>
                      <a:pt x="4" y="149"/>
                    </a:lnTo>
                    <a:lnTo>
                      <a:pt x="3" y="149"/>
                    </a:lnTo>
                    <a:lnTo>
                      <a:pt x="3" y="149"/>
                    </a:lnTo>
                    <a:lnTo>
                      <a:pt x="2" y="149"/>
                    </a:lnTo>
                    <a:lnTo>
                      <a:pt x="0" y="149"/>
                    </a:lnTo>
                    <a:lnTo>
                      <a:pt x="1" y="148"/>
                    </a:lnTo>
                    <a:lnTo>
                      <a:pt x="1" y="147"/>
                    </a:lnTo>
                    <a:lnTo>
                      <a:pt x="1" y="146"/>
                    </a:lnTo>
                    <a:lnTo>
                      <a:pt x="2" y="144"/>
                    </a:lnTo>
                    <a:lnTo>
                      <a:pt x="2" y="144"/>
                    </a:lnTo>
                    <a:lnTo>
                      <a:pt x="2" y="144"/>
                    </a:lnTo>
                    <a:lnTo>
                      <a:pt x="2" y="143"/>
                    </a:lnTo>
                    <a:lnTo>
                      <a:pt x="3" y="143"/>
                    </a:lnTo>
                    <a:lnTo>
                      <a:pt x="3" y="142"/>
                    </a:lnTo>
                    <a:lnTo>
                      <a:pt x="4" y="142"/>
                    </a:lnTo>
                    <a:lnTo>
                      <a:pt x="4" y="143"/>
                    </a:lnTo>
                    <a:lnTo>
                      <a:pt x="5" y="144"/>
                    </a:lnTo>
                    <a:lnTo>
                      <a:pt x="6" y="144"/>
                    </a:lnTo>
                    <a:lnTo>
                      <a:pt x="6" y="145"/>
                    </a:lnTo>
                    <a:lnTo>
                      <a:pt x="7" y="145"/>
                    </a:lnTo>
                    <a:lnTo>
                      <a:pt x="8" y="144"/>
                    </a:lnTo>
                    <a:lnTo>
                      <a:pt x="9" y="144"/>
                    </a:lnTo>
                    <a:lnTo>
                      <a:pt x="9" y="142"/>
                    </a:lnTo>
                    <a:lnTo>
                      <a:pt x="9" y="141"/>
                    </a:lnTo>
                    <a:lnTo>
                      <a:pt x="10" y="141"/>
                    </a:lnTo>
                    <a:lnTo>
                      <a:pt x="10" y="140"/>
                    </a:lnTo>
                    <a:lnTo>
                      <a:pt x="10" y="139"/>
                    </a:lnTo>
                    <a:lnTo>
                      <a:pt x="10" y="138"/>
                    </a:lnTo>
                    <a:lnTo>
                      <a:pt x="9" y="138"/>
                    </a:lnTo>
                    <a:lnTo>
                      <a:pt x="9" y="138"/>
                    </a:lnTo>
                    <a:lnTo>
                      <a:pt x="9" y="137"/>
                    </a:lnTo>
                    <a:lnTo>
                      <a:pt x="9" y="137"/>
                    </a:lnTo>
                    <a:lnTo>
                      <a:pt x="9" y="136"/>
                    </a:lnTo>
                    <a:lnTo>
                      <a:pt x="9" y="136"/>
                    </a:lnTo>
                    <a:lnTo>
                      <a:pt x="9" y="135"/>
                    </a:lnTo>
                    <a:lnTo>
                      <a:pt x="10" y="136"/>
                    </a:lnTo>
                    <a:lnTo>
                      <a:pt x="10" y="135"/>
                    </a:lnTo>
                    <a:lnTo>
                      <a:pt x="11" y="135"/>
                    </a:lnTo>
                    <a:lnTo>
                      <a:pt x="11" y="136"/>
                    </a:lnTo>
                    <a:lnTo>
                      <a:pt x="11" y="136"/>
                    </a:lnTo>
                    <a:lnTo>
                      <a:pt x="11" y="135"/>
                    </a:lnTo>
                    <a:lnTo>
                      <a:pt x="11" y="135"/>
                    </a:lnTo>
                    <a:lnTo>
                      <a:pt x="11" y="134"/>
                    </a:lnTo>
                    <a:lnTo>
                      <a:pt x="11" y="134"/>
                    </a:lnTo>
                    <a:lnTo>
                      <a:pt x="10" y="134"/>
                    </a:lnTo>
                    <a:lnTo>
                      <a:pt x="9" y="134"/>
                    </a:lnTo>
                    <a:lnTo>
                      <a:pt x="9" y="133"/>
                    </a:lnTo>
                    <a:lnTo>
                      <a:pt x="9" y="133"/>
                    </a:lnTo>
                    <a:lnTo>
                      <a:pt x="9" y="132"/>
                    </a:lnTo>
                    <a:lnTo>
                      <a:pt x="9" y="132"/>
                    </a:lnTo>
                    <a:lnTo>
                      <a:pt x="9" y="131"/>
                    </a:lnTo>
                    <a:lnTo>
                      <a:pt x="10" y="131"/>
                    </a:lnTo>
                    <a:lnTo>
                      <a:pt x="11" y="131"/>
                    </a:lnTo>
                    <a:lnTo>
                      <a:pt x="11" y="130"/>
                    </a:lnTo>
                    <a:lnTo>
                      <a:pt x="11" y="129"/>
                    </a:lnTo>
                    <a:lnTo>
                      <a:pt x="11" y="129"/>
                    </a:lnTo>
                    <a:lnTo>
                      <a:pt x="11" y="129"/>
                    </a:lnTo>
                    <a:lnTo>
                      <a:pt x="11" y="127"/>
                    </a:lnTo>
                    <a:lnTo>
                      <a:pt x="11" y="126"/>
                    </a:lnTo>
                    <a:lnTo>
                      <a:pt x="11" y="126"/>
                    </a:lnTo>
                    <a:lnTo>
                      <a:pt x="11" y="125"/>
                    </a:lnTo>
                    <a:lnTo>
                      <a:pt x="11" y="124"/>
                    </a:lnTo>
                    <a:lnTo>
                      <a:pt x="11" y="124"/>
                    </a:lnTo>
                    <a:lnTo>
                      <a:pt x="10" y="124"/>
                    </a:lnTo>
                    <a:lnTo>
                      <a:pt x="9" y="123"/>
                    </a:lnTo>
                    <a:lnTo>
                      <a:pt x="8" y="122"/>
                    </a:lnTo>
                    <a:lnTo>
                      <a:pt x="8" y="122"/>
                    </a:lnTo>
                    <a:lnTo>
                      <a:pt x="8" y="121"/>
                    </a:lnTo>
                    <a:lnTo>
                      <a:pt x="8" y="120"/>
                    </a:lnTo>
                    <a:lnTo>
                      <a:pt x="9" y="120"/>
                    </a:lnTo>
                    <a:lnTo>
                      <a:pt x="9" y="119"/>
                    </a:lnTo>
                    <a:lnTo>
                      <a:pt x="9" y="119"/>
                    </a:lnTo>
                    <a:lnTo>
                      <a:pt x="9" y="118"/>
                    </a:lnTo>
                    <a:lnTo>
                      <a:pt x="10" y="118"/>
                    </a:lnTo>
                    <a:lnTo>
                      <a:pt x="10" y="117"/>
                    </a:lnTo>
                    <a:lnTo>
                      <a:pt x="11" y="117"/>
                    </a:lnTo>
                    <a:lnTo>
                      <a:pt x="11" y="117"/>
                    </a:lnTo>
                    <a:lnTo>
                      <a:pt x="11" y="116"/>
                    </a:lnTo>
                    <a:lnTo>
                      <a:pt x="11" y="115"/>
                    </a:lnTo>
                    <a:lnTo>
                      <a:pt x="11" y="114"/>
                    </a:lnTo>
                    <a:lnTo>
                      <a:pt x="11" y="114"/>
                    </a:lnTo>
                    <a:lnTo>
                      <a:pt x="12" y="114"/>
                    </a:lnTo>
                    <a:lnTo>
                      <a:pt x="12" y="113"/>
                    </a:lnTo>
                    <a:lnTo>
                      <a:pt x="13" y="113"/>
                    </a:lnTo>
                    <a:lnTo>
                      <a:pt x="14" y="112"/>
                    </a:lnTo>
                    <a:lnTo>
                      <a:pt x="15" y="112"/>
                    </a:lnTo>
                    <a:lnTo>
                      <a:pt x="15" y="111"/>
                    </a:lnTo>
                    <a:lnTo>
                      <a:pt x="16" y="111"/>
                    </a:lnTo>
                    <a:lnTo>
                      <a:pt x="16" y="111"/>
                    </a:lnTo>
                    <a:lnTo>
                      <a:pt x="17" y="111"/>
                    </a:lnTo>
                    <a:lnTo>
                      <a:pt x="18" y="111"/>
                    </a:lnTo>
                    <a:lnTo>
                      <a:pt x="19" y="112"/>
                    </a:lnTo>
                    <a:lnTo>
                      <a:pt x="20" y="112"/>
                    </a:lnTo>
                    <a:lnTo>
                      <a:pt x="21" y="113"/>
                    </a:lnTo>
                    <a:lnTo>
                      <a:pt x="21" y="113"/>
                    </a:lnTo>
                    <a:lnTo>
                      <a:pt x="21" y="113"/>
                    </a:lnTo>
                    <a:lnTo>
                      <a:pt x="21" y="114"/>
                    </a:lnTo>
                    <a:lnTo>
                      <a:pt x="22" y="114"/>
                    </a:lnTo>
                    <a:lnTo>
                      <a:pt x="23" y="114"/>
                    </a:lnTo>
                    <a:lnTo>
                      <a:pt x="23" y="114"/>
                    </a:lnTo>
                    <a:lnTo>
                      <a:pt x="24" y="114"/>
                    </a:lnTo>
                    <a:lnTo>
                      <a:pt x="24" y="114"/>
                    </a:lnTo>
                    <a:lnTo>
                      <a:pt x="24" y="114"/>
                    </a:lnTo>
                    <a:lnTo>
                      <a:pt x="25" y="114"/>
                    </a:lnTo>
                    <a:lnTo>
                      <a:pt x="26" y="114"/>
                    </a:lnTo>
                    <a:lnTo>
                      <a:pt x="27" y="114"/>
                    </a:lnTo>
                    <a:lnTo>
                      <a:pt x="27" y="115"/>
                    </a:lnTo>
                    <a:lnTo>
                      <a:pt x="27" y="115"/>
                    </a:lnTo>
                    <a:lnTo>
                      <a:pt x="28" y="115"/>
                    </a:lnTo>
                    <a:lnTo>
                      <a:pt x="28" y="116"/>
                    </a:lnTo>
                    <a:lnTo>
                      <a:pt x="28" y="115"/>
                    </a:lnTo>
                    <a:lnTo>
                      <a:pt x="29" y="116"/>
                    </a:lnTo>
                    <a:lnTo>
                      <a:pt x="30" y="116"/>
                    </a:lnTo>
                    <a:lnTo>
                      <a:pt x="30" y="117"/>
                    </a:lnTo>
                    <a:lnTo>
                      <a:pt x="30" y="117"/>
                    </a:lnTo>
                    <a:lnTo>
                      <a:pt x="30" y="117"/>
                    </a:lnTo>
                    <a:lnTo>
                      <a:pt x="31" y="117"/>
                    </a:lnTo>
                    <a:lnTo>
                      <a:pt x="32" y="117"/>
                    </a:lnTo>
                    <a:lnTo>
                      <a:pt x="33" y="118"/>
                    </a:lnTo>
                    <a:lnTo>
                      <a:pt x="33" y="118"/>
                    </a:lnTo>
                    <a:lnTo>
                      <a:pt x="33" y="118"/>
                    </a:lnTo>
                    <a:lnTo>
                      <a:pt x="34" y="118"/>
                    </a:lnTo>
                    <a:lnTo>
                      <a:pt x="35" y="118"/>
                    </a:lnTo>
                    <a:lnTo>
                      <a:pt x="36" y="117"/>
                    </a:lnTo>
                    <a:lnTo>
                      <a:pt x="36" y="116"/>
                    </a:lnTo>
                    <a:lnTo>
                      <a:pt x="36" y="114"/>
                    </a:lnTo>
                    <a:lnTo>
                      <a:pt x="36" y="114"/>
                    </a:lnTo>
                    <a:lnTo>
                      <a:pt x="36" y="114"/>
                    </a:lnTo>
                    <a:lnTo>
                      <a:pt x="36" y="113"/>
                    </a:lnTo>
                    <a:lnTo>
                      <a:pt x="36" y="112"/>
                    </a:lnTo>
                    <a:lnTo>
                      <a:pt x="36" y="111"/>
                    </a:lnTo>
                    <a:lnTo>
                      <a:pt x="35" y="111"/>
                    </a:lnTo>
                    <a:lnTo>
                      <a:pt x="35" y="111"/>
                    </a:lnTo>
                    <a:lnTo>
                      <a:pt x="34" y="111"/>
                    </a:lnTo>
                    <a:lnTo>
                      <a:pt x="34" y="110"/>
                    </a:lnTo>
                    <a:lnTo>
                      <a:pt x="33" y="109"/>
                    </a:lnTo>
                    <a:lnTo>
                      <a:pt x="33" y="108"/>
                    </a:lnTo>
                    <a:lnTo>
                      <a:pt x="33" y="108"/>
                    </a:lnTo>
                    <a:lnTo>
                      <a:pt x="33" y="108"/>
                    </a:lnTo>
                    <a:lnTo>
                      <a:pt x="33" y="108"/>
                    </a:lnTo>
                    <a:lnTo>
                      <a:pt x="33" y="108"/>
                    </a:lnTo>
                    <a:lnTo>
                      <a:pt x="33" y="107"/>
                    </a:lnTo>
                    <a:lnTo>
                      <a:pt x="33" y="107"/>
                    </a:lnTo>
                    <a:lnTo>
                      <a:pt x="33" y="106"/>
                    </a:lnTo>
                    <a:lnTo>
                      <a:pt x="33" y="105"/>
                    </a:lnTo>
                    <a:lnTo>
                      <a:pt x="33" y="105"/>
                    </a:lnTo>
                    <a:lnTo>
                      <a:pt x="33" y="104"/>
                    </a:lnTo>
                    <a:lnTo>
                      <a:pt x="33" y="104"/>
                    </a:lnTo>
                    <a:lnTo>
                      <a:pt x="33" y="103"/>
                    </a:lnTo>
                    <a:lnTo>
                      <a:pt x="33" y="102"/>
                    </a:lnTo>
                    <a:lnTo>
                      <a:pt x="33" y="102"/>
                    </a:lnTo>
                    <a:lnTo>
                      <a:pt x="33" y="101"/>
                    </a:lnTo>
                    <a:lnTo>
                      <a:pt x="34" y="101"/>
                    </a:lnTo>
                    <a:lnTo>
                      <a:pt x="34" y="100"/>
                    </a:lnTo>
                    <a:lnTo>
                      <a:pt x="35" y="100"/>
                    </a:lnTo>
                    <a:lnTo>
                      <a:pt x="36" y="99"/>
                    </a:lnTo>
                    <a:lnTo>
                      <a:pt x="36" y="99"/>
                    </a:lnTo>
                    <a:lnTo>
                      <a:pt x="38" y="101"/>
                    </a:lnTo>
                    <a:lnTo>
                      <a:pt x="38" y="100"/>
                    </a:lnTo>
                    <a:lnTo>
                      <a:pt x="38" y="100"/>
                    </a:lnTo>
                    <a:lnTo>
                      <a:pt x="39" y="99"/>
                    </a:lnTo>
                    <a:lnTo>
                      <a:pt x="39" y="99"/>
                    </a:lnTo>
                    <a:lnTo>
                      <a:pt x="39" y="99"/>
                    </a:lnTo>
                    <a:lnTo>
                      <a:pt x="39" y="99"/>
                    </a:lnTo>
                    <a:lnTo>
                      <a:pt x="40" y="99"/>
                    </a:lnTo>
                    <a:lnTo>
                      <a:pt x="42" y="98"/>
                    </a:lnTo>
                    <a:lnTo>
                      <a:pt x="43" y="98"/>
                    </a:lnTo>
                    <a:lnTo>
                      <a:pt x="44" y="98"/>
                    </a:lnTo>
                    <a:lnTo>
                      <a:pt x="44" y="97"/>
                    </a:lnTo>
                    <a:lnTo>
                      <a:pt x="45" y="97"/>
                    </a:lnTo>
                    <a:lnTo>
                      <a:pt x="45" y="97"/>
                    </a:lnTo>
                    <a:lnTo>
                      <a:pt x="46" y="97"/>
                    </a:lnTo>
                    <a:lnTo>
                      <a:pt x="48" y="96"/>
                    </a:lnTo>
                    <a:lnTo>
                      <a:pt x="48" y="96"/>
                    </a:lnTo>
                    <a:lnTo>
                      <a:pt x="48" y="96"/>
                    </a:lnTo>
                    <a:lnTo>
                      <a:pt x="49" y="96"/>
                    </a:lnTo>
                    <a:lnTo>
                      <a:pt x="49" y="95"/>
                    </a:lnTo>
                    <a:lnTo>
                      <a:pt x="49" y="94"/>
                    </a:lnTo>
                    <a:lnTo>
                      <a:pt x="48" y="94"/>
                    </a:lnTo>
                    <a:lnTo>
                      <a:pt x="48" y="93"/>
                    </a:lnTo>
                    <a:lnTo>
                      <a:pt x="48" y="93"/>
                    </a:lnTo>
                    <a:lnTo>
                      <a:pt x="48" y="93"/>
                    </a:lnTo>
                    <a:lnTo>
                      <a:pt x="47" y="93"/>
                    </a:lnTo>
                    <a:lnTo>
                      <a:pt x="47" y="92"/>
                    </a:lnTo>
                    <a:lnTo>
                      <a:pt x="46" y="92"/>
                    </a:lnTo>
                    <a:lnTo>
                      <a:pt x="46" y="92"/>
                    </a:lnTo>
                    <a:lnTo>
                      <a:pt x="45" y="92"/>
                    </a:lnTo>
                    <a:lnTo>
                      <a:pt x="45" y="91"/>
                    </a:lnTo>
                    <a:lnTo>
                      <a:pt x="45" y="90"/>
                    </a:lnTo>
                    <a:lnTo>
                      <a:pt x="45" y="90"/>
                    </a:lnTo>
                    <a:lnTo>
                      <a:pt x="45" y="90"/>
                    </a:lnTo>
                    <a:lnTo>
                      <a:pt x="45" y="89"/>
                    </a:lnTo>
                    <a:lnTo>
                      <a:pt x="44" y="89"/>
                    </a:lnTo>
                    <a:lnTo>
                      <a:pt x="44" y="88"/>
                    </a:lnTo>
                    <a:lnTo>
                      <a:pt x="44" y="87"/>
                    </a:lnTo>
                    <a:lnTo>
                      <a:pt x="44" y="87"/>
                    </a:lnTo>
                    <a:lnTo>
                      <a:pt x="45" y="87"/>
                    </a:lnTo>
                    <a:lnTo>
                      <a:pt x="45" y="86"/>
                    </a:lnTo>
                    <a:lnTo>
                      <a:pt x="45" y="85"/>
                    </a:lnTo>
                    <a:lnTo>
                      <a:pt x="45" y="85"/>
                    </a:lnTo>
                    <a:lnTo>
                      <a:pt x="45" y="84"/>
                    </a:lnTo>
                    <a:lnTo>
                      <a:pt x="46" y="84"/>
                    </a:lnTo>
                    <a:lnTo>
                      <a:pt x="47" y="84"/>
                    </a:lnTo>
                    <a:lnTo>
                      <a:pt x="47" y="84"/>
                    </a:lnTo>
                    <a:lnTo>
                      <a:pt x="48" y="84"/>
                    </a:lnTo>
                    <a:lnTo>
                      <a:pt x="48" y="83"/>
                    </a:lnTo>
                    <a:lnTo>
                      <a:pt x="48" y="83"/>
                    </a:lnTo>
                    <a:lnTo>
                      <a:pt x="48" y="82"/>
                    </a:lnTo>
                    <a:lnTo>
                      <a:pt x="48" y="81"/>
                    </a:lnTo>
                    <a:lnTo>
                      <a:pt x="48" y="81"/>
                    </a:lnTo>
                    <a:lnTo>
                      <a:pt x="49" y="80"/>
                    </a:lnTo>
                    <a:lnTo>
                      <a:pt x="49" y="80"/>
                    </a:lnTo>
                    <a:lnTo>
                      <a:pt x="50" y="80"/>
                    </a:lnTo>
                    <a:lnTo>
                      <a:pt x="51" y="81"/>
                    </a:lnTo>
                    <a:lnTo>
                      <a:pt x="51" y="81"/>
                    </a:lnTo>
                    <a:lnTo>
                      <a:pt x="52" y="81"/>
                    </a:lnTo>
                    <a:lnTo>
                      <a:pt x="52" y="81"/>
                    </a:lnTo>
                    <a:lnTo>
                      <a:pt x="52" y="80"/>
                    </a:lnTo>
                    <a:lnTo>
                      <a:pt x="53" y="79"/>
                    </a:lnTo>
                    <a:lnTo>
                      <a:pt x="54" y="79"/>
                    </a:lnTo>
                    <a:lnTo>
                      <a:pt x="54" y="78"/>
                    </a:lnTo>
                    <a:lnTo>
                      <a:pt x="54" y="78"/>
                    </a:lnTo>
                    <a:lnTo>
                      <a:pt x="53" y="78"/>
                    </a:lnTo>
                    <a:lnTo>
                      <a:pt x="53" y="77"/>
                    </a:lnTo>
                    <a:lnTo>
                      <a:pt x="52" y="77"/>
                    </a:lnTo>
                    <a:lnTo>
                      <a:pt x="51" y="76"/>
                    </a:lnTo>
                    <a:lnTo>
                      <a:pt x="51" y="75"/>
                    </a:lnTo>
                    <a:lnTo>
                      <a:pt x="52" y="75"/>
                    </a:lnTo>
                    <a:lnTo>
                      <a:pt x="52" y="74"/>
                    </a:lnTo>
                    <a:lnTo>
                      <a:pt x="53" y="74"/>
                    </a:lnTo>
                    <a:lnTo>
                      <a:pt x="53" y="73"/>
                    </a:lnTo>
                    <a:lnTo>
                      <a:pt x="54" y="73"/>
                    </a:lnTo>
                    <a:lnTo>
                      <a:pt x="54" y="73"/>
                    </a:lnTo>
                    <a:lnTo>
                      <a:pt x="54" y="74"/>
                    </a:lnTo>
                    <a:lnTo>
                      <a:pt x="55" y="74"/>
                    </a:lnTo>
                    <a:lnTo>
                      <a:pt x="55" y="74"/>
                    </a:lnTo>
                    <a:lnTo>
                      <a:pt x="55" y="74"/>
                    </a:lnTo>
                    <a:lnTo>
                      <a:pt x="55" y="75"/>
                    </a:lnTo>
                    <a:lnTo>
                      <a:pt x="56" y="75"/>
                    </a:lnTo>
                    <a:lnTo>
                      <a:pt x="57" y="75"/>
                    </a:lnTo>
                    <a:lnTo>
                      <a:pt x="58" y="75"/>
                    </a:lnTo>
                    <a:lnTo>
                      <a:pt x="58" y="75"/>
                    </a:lnTo>
                    <a:lnTo>
                      <a:pt x="58" y="74"/>
                    </a:lnTo>
                    <a:lnTo>
                      <a:pt x="59" y="74"/>
                    </a:lnTo>
                    <a:lnTo>
                      <a:pt x="60" y="74"/>
                    </a:lnTo>
                    <a:lnTo>
                      <a:pt x="61" y="74"/>
                    </a:lnTo>
                    <a:lnTo>
                      <a:pt x="61" y="74"/>
                    </a:lnTo>
                    <a:lnTo>
                      <a:pt x="61" y="74"/>
                    </a:lnTo>
                    <a:lnTo>
                      <a:pt x="62" y="74"/>
                    </a:lnTo>
                    <a:lnTo>
                      <a:pt x="62" y="74"/>
                    </a:lnTo>
                    <a:lnTo>
                      <a:pt x="62" y="75"/>
                    </a:lnTo>
                    <a:lnTo>
                      <a:pt x="61" y="75"/>
                    </a:lnTo>
                    <a:lnTo>
                      <a:pt x="61" y="76"/>
                    </a:lnTo>
                    <a:lnTo>
                      <a:pt x="61" y="77"/>
                    </a:lnTo>
                    <a:lnTo>
                      <a:pt x="61" y="77"/>
                    </a:lnTo>
                    <a:lnTo>
                      <a:pt x="62" y="77"/>
                    </a:lnTo>
                    <a:lnTo>
                      <a:pt x="63" y="77"/>
                    </a:lnTo>
                    <a:lnTo>
                      <a:pt x="64" y="77"/>
                    </a:lnTo>
                    <a:lnTo>
                      <a:pt x="64" y="77"/>
                    </a:lnTo>
                    <a:lnTo>
                      <a:pt x="64" y="77"/>
                    </a:lnTo>
                    <a:lnTo>
                      <a:pt x="65" y="77"/>
                    </a:lnTo>
                    <a:lnTo>
                      <a:pt x="65" y="76"/>
                    </a:lnTo>
                    <a:lnTo>
                      <a:pt x="65" y="75"/>
                    </a:lnTo>
                    <a:lnTo>
                      <a:pt x="65" y="74"/>
                    </a:lnTo>
                    <a:lnTo>
                      <a:pt x="65" y="74"/>
                    </a:lnTo>
                    <a:lnTo>
                      <a:pt x="64" y="74"/>
                    </a:lnTo>
                    <a:lnTo>
                      <a:pt x="64" y="73"/>
                    </a:lnTo>
                    <a:lnTo>
                      <a:pt x="64" y="73"/>
                    </a:lnTo>
                    <a:lnTo>
                      <a:pt x="64" y="72"/>
                    </a:lnTo>
                    <a:lnTo>
                      <a:pt x="64" y="71"/>
                    </a:lnTo>
                    <a:lnTo>
                      <a:pt x="64" y="71"/>
                    </a:lnTo>
                    <a:lnTo>
                      <a:pt x="64" y="70"/>
                    </a:lnTo>
                    <a:lnTo>
                      <a:pt x="64" y="69"/>
                    </a:lnTo>
                    <a:lnTo>
                      <a:pt x="65" y="69"/>
                    </a:lnTo>
                    <a:lnTo>
                      <a:pt x="66" y="69"/>
                    </a:lnTo>
                    <a:lnTo>
                      <a:pt x="66" y="70"/>
                    </a:lnTo>
                    <a:lnTo>
                      <a:pt x="66" y="71"/>
                    </a:lnTo>
                    <a:lnTo>
                      <a:pt x="66" y="71"/>
                    </a:lnTo>
                    <a:lnTo>
                      <a:pt x="66" y="71"/>
                    </a:lnTo>
                    <a:lnTo>
                      <a:pt x="67" y="72"/>
                    </a:lnTo>
                    <a:lnTo>
                      <a:pt x="67" y="72"/>
                    </a:lnTo>
                    <a:lnTo>
                      <a:pt x="68" y="73"/>
                    </a:lnTo>
                    <a:lnTo>
                      <a:pt x="68" y="72"/>
                    </a:lnTo>
                    <a:lnTo>
                      <a:pt x="69" y="72"/>
                    </a:lnTo>
                    <a:lnTo>
                      <a:pt x="69" y="71"/>
                    </a:lnTo>
                    <a:lnTo>
                      <a:pt x="70" y="71"/>
                    </a:lnTo>
                    <a:lnTo>
                      <a:pt x="70" y="71"/>
                    </a:lnTo>
                    <a:lnTo>
                      <a:pt x="70" y="71"/>
                    </a:lnTo>
                    <a:lnTo>
                      <a:pt x="71" y="71"/>
                    </a:lnTo>
                    <a:lnTo>
                      <a:pt x="71" y="70"/>
                    </a:lnTo>
                    <a:lnTo>
                      <a:pt x="72" y="70"/>
                    </a:lnTo>
                    <a:lnTo>
                      <a:pt x="72" y="70"/>
                    </a:lnTo>
                    <a:lnTo>
                      <a:pt x="72" y="71"/>
                    </a:lnTo>
                    <a:lnTo>
                      <a:pt x="73" y="71"/>
                    </a:lnTo>
                    <a:lnTo>
                      <a:pt x="73" y="71"/>
                    </a:lnTo>
                    <a:lnTo>
                      <a:pt x="73" y="71"/>
                    </a:lnTo>
                    <a:lnTo>
                      <a:pt x="74" y="71"/>
                    </a:lnTo>
                    <a:lnTo>
                      <a:pt x="74" y="72"/>
                    </a:lnTo>
                    <a:lnTo>
                      <a:pt x="75" y="72"/>
                    </a:lnTo>
                    <a:lnTo>
                      <a:pt x="76" y="72"/>
                    </a:lnTo>
                    <a:lnTo>
                      <a:pt x="76" y="72"/>
                    </a:lnTo>
                    <a:lnTo>
                      <a:pt x="76" y="73"/>
                    </a:lnTo>
                    <a:lnTo>
                      <a:pt x="77" y="73"/>
                    </a:lnTo>
                    <a:lnTo>
                      <a:pt x="77" y="73"/>
                    </a:lnTo>
                    <a:lnTo>
                      <a:pt x="77" y="74"/>
                    </a:lnTo>
                    <a:lnTo>
                      <a:pt x="78" y="74"/>
                    </a:lnTo>
                    <a:lnTo>
                      <a:pt x="79" y="74"/>
                    </a:lnTo>
                    <a:lnTo>
                      <a:pt x="79" y="74"/>
                    </a:lnTo>
                    <a:lnTo>
                      <a:pt x="80" y="75"/>
                    </a:lnTo>
                    <a:lnTo>
                      <a:pt x="81" y="75"/>
                    </a:lnTo>
                    <a:lnTo>
                      <a:pt x="82" y="75"/>
                    </a:lnTo>
                    <a:lnTo>
                      <a:pt x="82" y="75"/>
                    </a:lnTo>
                    <a:lnTo>
                      <a:pt x="82" y="76"/>
                    </a:lnTo>
                    <a:lnTo>
                      <a:pt x="82" y="77"/>
                    </a:lnTo>
                    <a:lnTo>
                      <a:pt x="82" y="77"/>
                    </a:lnTo>
                    <a:lnTo>
                      <a:pt x="82" y="77"/>
                    </a:lnTo>
                    <a:lnTo>
                      <a:pt x="83" y="78"/>
                    </a:lnTo>
                    <a:lnTo>
                      <a:pt x="84" y="77"/>
                    </a:lnTo>
                    <a:lnTo>
                      <a:pt x="85" y="77"/>
                    </a:lnTo>
                    <a:lnTo>
                      <a:pt x="85" y="77"/>
                    </a:lnTo>
                    <a:lnTo>
                      <a:pt x="85" y="76"/>
                    </a:lnTo>
                    <a:lnTo>
                      <a:pt x="85" y="75"/>
                    </a:lnTo>
                    <a:lnTo>
                      <a:pt x="85" y="74"/>
                    </a:lnTo>
                    <a:lnTo>
                      <a:pt x="85" y="73"/>
                    </a:lnTo>
                    <a:lnTo>
                      <a:pt x="85" y="72"/>
                    </a:lnTo>
                    <a:lnTo>
                      <a:pt x="85" y="71"/>
                    </a:lnTo>
                    <a:lnTo>
                      <a:pt x="86" y="71"/>
                    </a:lnTo>
                    <a:lnTo>
                      <a:pt x="87" y="70"/>
                    </a:lnTo>
                    <a:lnTo>
                      <a:pt x="88" y="69"/>
                    </a:lnTo>
                    <a:lnTo>
                      <a:pt x="89" y="69"/>
                    </a:lnTo>
                    <a:lnTo>
                      <a:pt x="90" y="69"/>
                    </a:lnTo>
                    <a:lnTo>
                      <a:pt x="91" y="69"/>
                    </a:lnTo>
                    <a:lnTo>
                      <a:pt x="91" y="68"/>
                    </a:lnTo>
                    <a:lnTo>
                      <a:pt x="91" y="68"/>
                    </a:lnTo>
                    <a:lnTo>
                      <a:pt x="91" y="68"/>
                    </a:lnTo>
                    <a:lnTo>
                      <a:pt x="91" y="67"/>
                    </a:lnTo>
                    <a:lnTo>
                      <a:pt x="92" y="67"/>
                    </a:lnTo>
                    <a:lnTo>
                      <a:pt x="92" y="66"/>
                    </a:lnTo>
                    <a:lnTo>
                      <a:pt x="93" y="66"/>
                    </a:lnTo>
                    <a:lnTo>
                      <a:pt x="94" y="66"/>
                    </a:lnTo>
                    <a:lnTo>
                      <a:pt x="94" y="65"/>
                    </a:lnTo>
                    <a:lnTo>
                      <a:pt x="94" y="65"/>
                    </a:lnTo>
                    <a:lnTo>
                      <a:pt x="94" y="66"/>
                    </a:lnTo>
                    <a:lnTo>
                      <a:pt x="94" y="66"/>
                    </a:lnTo>
                    <a:lnTo>
                      <a:pt x="94" y="67"/>
                    </a:lnTo>
                    <a:lnTo>
                      <a:pt x="95" y="68"/>
                    </a:lnTo>
                    <a:lnTo>
                      <a:pt x="95" y="68"/>
                    </a:lnTo>
                    <a:lnTo>
                      <a:pt x="96" y="68"/>
                    </a:lnTo>
                    <a:lnTo>
                      <a:pt x="96" y="69"/>
                    </a:lnTo>
                    <a:lnTo>
                      <a:pt x="96" y="69"/>
                    </a:lnTo>
                    <a:lnTo>
                      <a:pt x="97" y="69"/>
                    </a:lnTo>
                    <a:lnTo>
                      <a:pt x="97" y="70"/>
                    </a:lnTo>
                    <a:lnTo>
                      <a:pt x="97" y="70"/>
                    </a:lnTo>
                    <a:lnTo>
                      <a:pt x="98" y="70"/>
                    </a:lnTo>
                    <a:lnTo>
                      <a:pt x="99" y="69"/>
                    </a:lnTo>
                    <a:lnTo>
                      <a:pt x="100" y="69"/>
                    </a:lnTo>
                    <a:lnTo>
                      <a:pt x="100" y="69"/>
                    </a:lnTo>
                    <a:lnTo>
                      <a:pt x="100" y="69"/>
                    </a:lnTo>
                    <a:lnTo>
                      <a:pt x="100" y="70"/>
                    </a:lnTo>
                    <a:lnTo>
                      <a:pt x="100" y="71"/>
                    </a:lnTo>
                    <a:lnTo>
                      <a:pt x="100" y="71"/>
                    </a:lnTo>
                    <a:lnTo>
                      <a:pt x="100" y="72"/>
                    </a:lnTo>
                    <a:lnTo>
                      <a:pt x="100" y="73"/>
                    </a:lnTo>
                    <a:lnTo>
                      <a:pt x="101" y="73"/>
                    </a:lnTo>
                    <a:lnTo>
                      <a:pt x="101" y="72"/>
                    </a:lnTo>
                    <a:lnTo>
                      <a:pt x="102" y="72"/>
                    </a:lnTo>
                    <a:lnTo>
                      <a:pt x="102" y="71"/>
                    </a:lnTo>
                    <a:lnTo>
                      <a:pt x="103" y="71"/>
                    </a:lnTo>
                    <a:lnTo>
                      <a:pt x="103" y="71"/>
                    </a:lnTo>
                    <a:lnTo>
                      <a:pt x="103" y="70"/>
                    </a:lnTo>
                    <a:lnTo>
                      <a:pt x="102" y="69"/>
                    </a:lnTo>
                    <a:lnTo>
                      <a:pt x="102" y="69"/>
                    </a:lnTo>
                    <a:lnTo>
                      <a:pt x="103" y="69"/>
                    </a:lnTo>
                    <a:lnTo>
                      <a:pt x="103" y="68"/>
                    </a:lnTo>
                    <a:lnTo>
                      <a:pt x="103" y="68"/>
                    </a:lnTo>
                    <a:lnTo>
                      <a:pt x="104" y="69"/>
                    </a:lnTo>
                    <a:lnTo>
                      <a:pt x="105" y="69"/>
                    </a:lnTo>
                    <a:lnTo>
                      <a:pt x="105" y="68"/>
                    </a:lnTo>
                    <a:lnTo>
                      <a:pt x="106" y="68"/>
                    </a:lnTo>
                    <a:lnTo>
                      <a:pt x="105" y="68"/>
                    </a:lnTo>
                    <a:lnTo>
                      <a:pt x="105" y="67"/>
                    </a:lnTo>
                    <a:lnTo>
                      <a:pt x="105" y="66"/>
                    </a:lnTo>
                    <a:lnTo>
                      <a:pt x="105" y="65"/>
                    </a:lnTo>
                    <a:lnTo>
                      <a:pt x="105" y="65"/>
                    </a:lnTo>
                    <a:lnTo>
                      <a:pt x="105" y="64"/>
                    </a:lnTo>
                    <a:lnTo>
                      <a:pt x="105" y="62"/>
                    </a:lnTo>
                    <a:lnTo>
                      <a:pt x="105" y="62"/>
                    </a:lnTo>
                    <a:lnTo>
                      <a:pt x="105" y="62"/>
                    </a:lnTo>
                    <a:lnTo>
                      <a:pt x="106" y="62"/>
                    </a:lnTo>
                    <a:lnTo>
                      <a:pt x="106" y="62"/>
                    </a:lnTo>
                    <a:lnTo>
                      <a:pt x="107" y="62"/>
                    </a:lnTo>
                    <a:lnTo>
                      <a:pt x="108" y="61"/>
                    </a:lnTo>
                    <a:lnTo>
                      <a:pt x="108" y="60"/>
                    </a:lnTo>
                    <a:lnTo>
                      <a:pt x="107" y="60"/>
                    </a:lnTo>
                    <a:lnTo>
                      <a:pt x="107" y="59"/>
                    </a:lnTo>
                    <a:lnTo>
                      <a:pt x="106" y="59"/>
                    </a:lnTo>
                    <a:lnTo>
                      <a:pt x="106" y="59"/>
                    </a:lnTo>
                    <a:lnTo>
                      <a:pt x="106" y="59"/>
                    </a:lnTo>
                    <a:lnTo>
                      <a:pt x="106" y="58"/>
                    </a:lnTo>
                    <a:lnTo>
                      <a:pt x="107" y="58"/>
                    </a:lnTo>
                    <a:lnTo>
                      <a:pt x="108" y="58"/>
                    </a:lnTo>
                    <a:lnTo>
                      <a:pt x="109" y="59"/>
                    </a:lnTo>
                    <a:lnTo>
                      <a:pt x="109" y="59"/>
                    </a:lnTo>
                    <a:lnTo>
                      <a:pt x="109" y="58"/>
                    </a:lnTo>
                    <a:lnTo>
                      <a:pt x="109" y="57"/>
                    </a:lnTo>
                    <a:lnTo>
                      <a:pt x="110" y="57"/>
                    </a:lnTo>
                    <a:lnTo>
                      <a:pt x="111" y="57"/>
                    </a:lnTo>
                    <a:lnTo>
                      <a:pt x="111" y="56"/>
                    </a:lnTo>
                    <a:lnTo>
                      <a:pt x="111" y="56"/>
                    </a:lnTo>
                    <a:lnTo>
                      <a:pt x="110" y="56"/>
                    </a:lnTo>
                    <a:lnTo>
                      <a:pt x="110" y="56"/>
                    </a:lnTo>
                    <a:lnTo>
                      <a:pt x="109" y="56"/>
                    </a:lnTo>
                    <a:lnTo>
                      <a:pt x="109" y="55"/>
                    </a:lnTo>
                    <a:lnTo>
                      <a:pt x="109" y="54"/>
                    </a:lnTo>
                    <a:lnTo>
                      <a:pt x="109" y="53"/>
                    </a:lnTo>
                    <a:lnTo>
                      <a:pt x="110" y="53"/>
                    </a:lnTo>
                    <a:lnTo>
                      <a:pt x="110" y="53"/>
                    </a:lnTo>
                    <a:lnTo>
                      <a:pt x="111" y="54"/>
                    </a:lnTo>
                    <a:lnTo>
                      <a:pt x="111" y="55"/>
                    </a:lnTo>
                    <a:lnTo>
                      <a:pt x="112" y="55"/>
                    </a:lnTo>
                    <a:lnTo>
                      <a:pt x="112" y="56"/>
                    </a:lnTo>
                    <a:lnTo>
                      <a:pt x="113" y="56"/>
                    </a:lnTo>
                    <a:lnTo>
                      <a:pt x="113" y="57"/>
                    </a:lnTo>
                    <a:lnTo>
                      <a:pt x="113" y="58"/>
                    </a:lnTo>
                    <a:lnTo>
                      <a:pt x="113" y="59"/>
                    </a:lnTo>
                    <a:lnTo>
                      <a:pt x="113" y="59"/>
                    </a:lnTo>
                    <a:lnTo>
                      <a:pt x="114" y="60"/>
                    </a:lnTo>
                    <a:lnTo>
                      <a:pt x="114" y="61"/>
                    </a:lnTo>
                    <a:lnTo>
                      <a:pt x="115" y="61"/>
                    </a:lnTo>
                    <a:lnTo>
                      <a:pt x="115" y="62"/>
                    </a:lnTo>
                    <a:lnTo>
                      <a:pt x="115" y="62"/>
                    </a:lnTo>
                    <a:lnTo>
                      <a:pt x="116" y="62"/>
                    </a:lnTo>
                    <a:lnTo>
                      <a:pt x="116" y="62"/>
                    </a:lnTo>
                    <a:lnTo>
                      <a:pt x="118" y="62"/>
                    </a:lnTo>
                    <a:lnTo>
                      <a:pt x="119" y="62"/>
                    </a:lnTo>
                    <a:lnTo>
                      <a:pt x="121" y="62"/>
                    </a:lnTo>
                    <a:lnTo>
                      <a:pt x="121" y="62"/>
                    </a:lnTo>
                    <a:lnTo>
                      <a:pt x="121" y="62"/>
                    </a:lnTo>
                    <a:lnTo>
                      <a:pt x="121" y="62"/>
                    </a:lnTo>
                    <a:lnTo>
                      <a:pt x="121" y="64"/>
                    </a:lnTo>
                    <a:lnTo>
                      <a:pt x="122" y="64"/>
                    </a:lnTo>
                    <a:lnTo>
                      <a:pt x="122" y="65"/>
                    </a:lnTo>
                    <a:lnTo>
                      <a:pt x="123" y="65"/>
                    </a:lnTo>
                    <a:lnTo>
                      <a:pt x="123" y="64"/>
                    </a:lnTo>
                    <a:lnTo>
                      <a:pt x="123" y="63"/>
                    </a:lnTo>
                    <a:lnTo>
                      <a:pt x="123" y="62"/>
                    </a:lnTo>
                    <a:lnTo>
                      <a:pt x="124" y="62"/>
                    </a:lnTo>
                    <a:lnTo>
                      <a:pt x="125" y="62"/>
                    </a:lnTo>
                    <a:lnTo>
                      <a:pt x="125" y="62"/>
                    </a:lnTo>
                    <a:lnTo>
                      <a:pt x="126" y="62"/>
                    </a:lnTo>
                    <a:lnTo>
                      <a:pt x="127" y="62"/>
                    </a:lnTo>
                    <a:lnTo>
                      <a:pt x="127" y="62"/>
                    </a:lnTo>
                    <a:lnTo>
                      <a:pt x="127" y="61"/>
                    </a:lnTo>
                    <a:lnTo>
                      <a:pt x="127" y="59"/>
                    </a:lnTo>
                    <a:lnTo>
                      <a:pt x="127" y="58"/>
                    </a:lnTo>
                    <a:lnTo>
                      <a:pt x="127" y="57"/>
                    </a:lnTo>
                    <a:lnTo>
                      <a:pt x="127" y="55"/>
                    </a:lnTo>
                    <a:lnTo>
                      <a:pt x="127" y="53"/>
                    </a:lnTo>
                    <a:lnTo>
                      <a:pt x="127" y="53"/>
                    </a:lnTo>
                    <a:lnTo>
                      <a:pt x="127" y="53"/>
                    </a:lnTo>
                    <a:lnTo>
                      <a:pt x="128" y="52"/>
                    </a:lnTo>
                    <a:lnTo>
                      <a:pt x="128" y="50"/>
                    </a:lnTo>
                    <a:lnTo>
                      <a:pt x="129" y="50"/>
                    </a:lnTo>
                    <a:lnTo>
                      <a:pt x="129" y="49"/>
                    </a:lnTo>
                    <a:lnTo>
                      <a:pt x="129" y="48"/>
                    </a:lnTo>
                    <a:lnTo>
                      <a:pt x="129" y="47"/>
                    </a:lnTo>
                    <a:lnTo>
                      <a:pt x="130" y="47"/>
                    </a:lnTo>
                    <a:lnTo>
                      <a:pt x="131" y="47"/>
                    </a:lnTo>
                    <a:lnTo>
                      <a:pt x="131" y="47"/>
                    </a:lnTo>
                    <a:lnTo>
                      <a:pt x="132" y="47"/>
                    </a:lnTo>
                    <a:lnTo>
                      <a:pt x="133" y="47"/>
                    </a:lnTo>
                    <a:lnTo>
                      <a:pt x="134" y="46"/>
                    </a:lnTo>
                    <a:lnTo>
                      <a:pt x="135" y="46"/>
                    </a:lnTo>
                    <a:lnTo>
                      <a:pt x="135" y="46"/>
                    </a:lnTo>
                    <a:lnTo>
                      <a:pt x="135" y="45"/>
                    </a:lnTo>
                    <a:lnTo>
                      <a:pt x="136" y="45"/>
                    </a:lnTo>
                    <a:lnTo>
                      <a:pt x="136" y="44"/>
                    </a:lnTo>
                    <a:lnTo>
                      <a:pt x="136" y="44"/>
                    </a:lnTo>
                    <a:lnTo>
                      <a:pt x="136" y="43"/>
                    </a:lnTo>
                    <a:lnTo>
                      <a:pt x="136" y="42"/>
                    </a:lnTo>
                    <a:lnTo>
                      <a:pt x="136" y="41"/>
                    </a:lnTo>
                    <a:lnTo>
                      <a:pt x="136" y="41"/>
                    </a:lnTo>
                    <a:lnTo>
                      <a:pt x="137" y="41"/>
                    </a:lnTo>
                    <a:lnTo>
                      <a:pt x="137" y="40"/>
                    </a:lnTo>
                    <a:lnTo>
                      <a:pt x="137" y="39"/>
                    </a:lnTo>
                    <a:lnTo>
                      <a:pt x="137" y="38"/>
                    </a:lnTo>
                    <a:lnTo>
                      <a:pt x="137" y="38"/>
                    </a:lnTo>
                    <a:lnTo>
                      <a:pt x="137" y="38"/>
                    </a:lnTo>
                    <a:lnTo>
                      <a:pt x="138" y="38"/>
                    </a:lnTo>
                    <a:lnTo>
                      <a:pt x="138" y="38"/>
                    </a:lnTo>
                    <a:lnTo>
                      <a:pt x="139" y="38"/>
                    </a:lnTo>
                    <a:lnTo>
                      <a:pt x="140" y="38"/>
                    </a:lnTo>
                    <a:lnTo>
                      <a:pt x="140" y="37"/>
                    </a:lnTo>
                    <a:lnTo>
                      <a:pt x="141" y="37"/>
                    </a:lnTo>
                    <a:lnTo>
                      <a:pt x="141" y="36"/>
                    </a:lnTo>
                    <a:lnTo>
                      <a:pt x="141" y="35"/>
                    </a:lnTo>
                    <a:lnTo>
                      <a:pt x="141" y="35"/>
                    </a:lnTo>
                    <a:lnTo>
                      <a:pt x="142" y="35"/>
                    </a:lnTo>
                    <a:lnTo>
                      <a:pt x="143" y="34"/>
                    </a:lnTo>
                    <a:lnTo>
                      <a:pt x="143" y="34"/>
                    </a:lnTo>
                    <a:lnTo>
                      <a:pt x="143" y="33"/>
                    </a:lnTo>
                    <a:lnTo>
                      <a:pt x="143" y="32"/>
                    </a:lnTo>
                    <a:lnTo>
                      <a:pt x="143" y="32"/>
                    </a:lnTo>
                    <a:lnTo>
                      <a:pt x="143" y="31"/>
                    </a:lnTo>
                    <a:lnTo>
                      <a:pt x="143" y="31"/>
                    </a:lnTo>
                    <a:lnTo>
                      <a:pt x="143" y="31"/>
                    </a:lnTo>
                    <a:lnTo>
                      <a:pt x="143" y="30"/>
                    </a:lnTo>
                    <a:lnTo>
                      <a:pt x="143" y="29"/>
                    </a:lnTo>
                    <a:lnTo>
                      <a:pt x="142" y="29"/>
                    </a:lnTo>
                    <a:lnTo>
                      <a:pt x="142" y="28"/>
                    </a:lnTo>
                    <a:lnTo>
                      <a:pt x="142" y="27"/>
                    </a:lnTo>
                    <a:lnTo>
                      <a:pt x="142" y="26"/>
                    </a:lnTo>
                    <a:lnTo>
                      <a:pt x="141" y="26"/>
                    </a:lnTo>
                    <a:lnTo>
                      <a:pt x="141" y="26"/>
                    </a:lnTo>
                    <a:lnTo>
                      <a:pt x="141" y="25"/>
                    </a:lnTo>
                    <a:lnTo>
                      <a:pt x="141" y="24"/>
                    </a:lnTo>
                    <a:lnTo>
                      <a:pt x="142" y="23"/>
                    </a:lnTo>
                    <a:lnTo>
                      <a:pt x="142" y="23"/>
                    </a:lnTo>
                    <a:lnTo>
                      <a:pt x="143" y="23"/>
                    </a:lnTo>
                    <a:lnTo>
                      <a:pt x="143" y="23"/>
                    </a:lnTo>
                    <a:lnTo>
                      <a:pt x="144" y="23"/>
                    </a:lnTo>
                    <a:lnTo>
                      <a:pt x="144" y="23"/>
                    </a:lnTo>
                    <a:lnTo>
                      <a:pt x="145" y="23"/>
                    </a:lnTo>
                    <a:lnTo>
                      <a:pt x="146" y="23"/>
                    </a:lnTo>
                    <a:lnTo>
                      <a:pt x="147" y="23"/>
                    </a:lnTo>
                    <a:lnTo>
                      <a:pt x="148" y="23"/>
                    </a:lnTo>
                    <a:lnTo>
                      <a:pt x="149" y="23"/>
                    </a:lnTo>
                    <a:lnTo>
                      <a:pt x="149" y="23"/>
                    </a:lnTo>
                    <a:lnTo>
                      <a:pt x="149" y="23"/>
                    </a:lnTo>
                    <a:lnTo>
                      <a:pt x="149" y="24"/>
                    </a:lnTo>
                    <a:lnTo>
                      <a:pt x="150" y="24"/>
                    </a:lnTo>
                    <a:lnTo>
                      <a:pt x="151" y="24"/>
                    </a:lnTo>
                    <a:lnTo>
                      <a:pt x="152" y="24"/>
                    </a:lnTo>
                    <a:lnTo>
                      <a:pt x="152" y="23"/>
                    </a:lnTo>
                    <a:lnTo>
                      <a:pt x="153" y="23"/>
                    </a:lnTo>
                    <a:lnTo>
                      <a:pt x="153" y="23"/>
                    </a:lnTo>
                    <a:lnTo>
                      <a:pt x="154" y="23"/>
                    </a:lnTo>
                    <a:lnTo>
                      <a:pt x="155" y="23"/>
                    </a:lnTo>
                    <a:lnTo>
                      <a:pt x="155" y="22"/>
                    </a:lnTo>
                    <a:lnTo>
                      <a:pt x="155" y="21"/>
                    </a:lnTo>
                    <a:lnTo>
                      <a:pt x="155" y="21"/>
                    </a:lnTo>
                    <a:lnTo>
                      <a:pt x="156" y="20"/>
                    </a:lnTo>
                    <a:lnTo>
                      <a:pt x="157" y="20"/>
                    </a:lnTo>
                    <a:lnTo>
                      <a:pt x="157" y="20"/>
                    </a:lnTo>
                    <a:lnTo>
                      <a:pt x="158" y="20"/>
                    </a:lnTo>
                    <a:lnTo>
                      <a:pt x="158" y="19"/>
                    </a:lnTo>
                    <a:lnTo>
                      <a:pt x="158" y="19"/>
                    </a:lnTo>
                    <a:lnTo>
                      <a:pt x="159" y="19"/>
                    </a:lnTo>
                    <a:lnTo>
                      <a:pt x="160" y="19"/>
                    </a:lnTo>
                    <a:lnTo>
                      <a:pt x="161" y="19"/>
                    </a:lnTo>
                    <a:lnTo>
                      <a:pt x="161" y="18"/>
                    </a:lnTo>
                    <a:lnTo>
                      <a:pt x="161" y="18"/>
                    </a:lnTo>
                    <a:lnTo>
                      <a:pt x="161" y="18"/>
                    </a:lnTo>
                    <a:lnTo>
                      <a:pt x="161" y="17"/>
                    </a:lnTo>
                    <a:lnTo>
                      <a:pt x="162" y="18"/>
                    </a:lnTo>
                    <a:lnTo>
                      <a:pt x="162" y="17"/>
                    </a:lnTo>
                    <a:lnTo>
                      <a:pt x="163" y="18"/>
                    </a:lnTo>
                    <a:lnTo>
                      <a:pt x="164" y="18"/>
                    </a:lnTo>
                    <a:lnTo>
                      <a:pt x="164" y="18"/>
                    </a:lnTo>
                    <a:lnTo>
                      <a:pt x="164" y="17"/>
                    </a:lnTo>
                    <a:lnTo>
                      <a:pt x="164" y="17"/>
                    </a:lnTo>
                    <a:lnTo>
                      <a:pt x="164" y="16"/>
                    </a:lnTo>
                    <a:lnTo>
                      <a:pt x="164" y="16"/>
                    </a:lnTo>
                    <a:lnTo>
                      <a:pt x="164" y="15"/>
                    </a:lnTo>
                    <a:lnTo>
                      <a:pt x="164" y="14"/>
                    </a:lnTo>
                    <a:lnTo>
                      <a:pt x="165" y="14"/>
                    </a:lnTo>
                    <a:lnTo>
                      <a:pt x="165" y="14"/>
                    </a:lnTo>
                    <a:lnTo>
                      <a:pt x="165" y="13"/>
                    </a:lnTo>
                    <a:lnTo>
                      <a:pt x="164" y="13"/>
                    </a:lnTo>
                    <a:lnTo>
                      <a:pt x="164" y="13"/>
                    </a:lnTo>
                    <a:lnTo>
                      <a:pt x="163" y="13"/>
                    </a:lnTo>
                    <a:lnTo>
                      <a:pt x="162" y="13"/>
                    </a:lnTo>
                    <a:lnTo>
                      <a:pt x="161" y="13"/>
                    </a:lnTo>
                    <a:lnTo>
                      <a:pt x="161" y="12"/>
                    </a:lnTo>
                    <a:lnTo>
                      <a:pt x="161" y="12"/>
                    </a:lnTo>
                    <a:lnTo>
                      <a:pt x="161" y="11"/>
                    </a:lnTo>
                    <a:lnTo>
                      <a:pt x="161" y="11"/>
                    </a:lnTo>
                    <a:lnTo>
                      <a:pt x="161" y="11"/>
                    </a:lnTo>
                    <a:lnTo>
                      <a:pt x="162" y="10"/>
                    </a:lnTo>
                    <a:lnTo>
                      <a:pt x="162" y="9"/>
                    </a:lnTo>
                    <a:lnTo>
                      <a:pt x="163" y="9"/>
                    </a:lnTo>
                    <a:lnTo>
                      <a:pt x="163" y="8"/>
                    </a:lnTo>
                    <a:lnTo>
                      <a:pt x="162" y="8"/>
                    </a:lnTo>
                    <a:lnTo>
                      <a:pt x="162" y="8"/>
                    </a:lnTo>
                    <a:lnTo>
                      <a:pt x="161" y="8"/>
                    </a:lnTo>
                    <a:lnTo>
                      <a:pt x="161" y="7"/>
                    </a:lnTo>
                    <a:lnTo>
                      <a:pt x="161" y="7"/>
                    </a:lnTo>
                    <a:lnTo>
                      <a:pt x="161" y="6"/>
                    </a:lnTo>
                    <a:lnTo>
                      <a:pt x="161" y="6"/>
                    </a:lnTo>
                    <a:lnTo>
                      <a:pt x="161"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7" name="Freeform 596"/>
              <p:cNvSpPr>
                <a:spLocks/>
              </p:cNvSpPr>
              <p:nvPr/>
            </p:nvSpPr>
            <p:spPr bwMode="auto">
              <a:xfrm>
                <a:off x="4550" y="1465"/>
                <a:ext cx="279" cy="149"/>
              </a:xfrm>
              <a:custGeom>
                <a:avLst/>
                <a:gdLst>
                  <a:gd name="T0" fmla="*/ 168 w 279"/>
                  <a:gd name="T1" fmla="*/ 2 h 149"/>
                  <a:gd name="T2" fmla="*/ 178 w 279"/>
                  <a:gd name="T3" fmla="*/ 3 h 149"/>
                  <a:gd name="T4" fmla="*/ 188 w 279"/>
                  <a:gd name="T5" fmla="*/ 14 h 149"/>
                  <a:gd name="T6" fmla="*/ 200 w 279"/>
                  <a:gd name="T7" fmla="*/ 15 h 149"/>
                  <a:gd name="T8" fmla="*/ 209 w 279"/>
                  <a:gd name="T9" fmla="*/ 20 h 149"/>
                  <a:gd name="T10" fmla="*/ 219 w 279"/>
                  <a:gd name="T11" fmla="*/ 17 h 149"/>
                  <a:gd name="T12" fmla="*/ 228 w 279"/>
                  <a:gd name="T13" fmla="*/ 16 h 149"/>
                  <a:gd name="T14" fmla="*/ 235 w 279"/>
                  <a:gd name="T15" fmla="*/ 10 h 149"/>
                  <a:gd name="T16" fmla="*/ 240 w 279"/>
                  <a:gd name="T17" fmla="*/ 19 h 149"/>
                  <a:gd name="T18" fmla="*/ 249 w 279"/>
                  <a:gd name="T19" fmla="*/ 28 h 149"/>
                  <a:gd name="T20" fmla="*/ 249 w 279"/>
                  <a:gd name="T21" fmla="*/ 38 h 149"/>
                  <a:gd name="T22" fmla="*/ 255 w 279"/>
                  <a:gd name="T23" fmla="*/ 46 h 149"/>
                  <a:gd name="T24" fmla="*/ 257 w 279"/>
                  <a:gd name="T25" fmla="*/ 50 h 149"/>
                  <a:gd name="T26" fmla="*/ 264 w 279"/>
                  <a:gd name="T27" fmla="*/ 56 h 149"/>
                  <a:gd name="T28" fmla="*/ 268 w 279"/>
                  <a:gd name="T29" fmla="*/ 62 h 149"/>
                  <a:gd name="T30" fmla="*/ 271 w 279"/>
                  <a:gd name="T31" fmla="*/ 65 h 149"/>
                  <a:gd name="T32" fmla="*/ 277 w 279"/>
                  <a:gd name="T33" fmla="*/ 69 h 149"/>
                  <a:gd name="T34" fmla="*/ 260 w 279"/>
                  <a:gd name="T35" fmla="*/ 84 h 149"/>
                  <a:gd name="T36" fmla="*/ 254 w 279"/>
                  <a:gd name="T37" fmla="*/ 92 h 149"/>
                  <a:gd name="T38" fmla="*/ 249 w 279"/>
                  <a:gd name="T39" fmla="*/ 97 h 149"/>
                  <a:gd name="T40" fmla="*/ 246 w 279"/>
                  <a:gd name="T41" fmla="*/ 105 h 149"/>
                  <a:gd name="T42" fmla="*/ 240 w 279"/>
                  <a:gd name="T43" fmla="*/ 111 h 149"/>
                  <a:gd name="T44" fmla="*/ 232 w 279"/>
                  <a:gd name="T45" fmla="*/ 115 h 149"/>
                  <a:gd name="T46" fmla="*/ 222 w 279"/>
                  <a:gd name="T47" fmla="*/ 120 h 149"/>
                  <a:gd name="T48" fmla="*/ 194 w 279"/>
                  <a:gd name="T49" fmla="*/ 125 h 149"/>
                  <a:gd name="T50" fmla="*/ 167 w 279"/>
                  <a:gd name="T51" fmla="*/ 127 h 149"/>
                  <a:gd name="T52" fmla="*/ 151 w 279"/>
                  <a:gd name="T53" fmla="*/ 129 h 149"/>
                  <a:gd name="T54" fmla="*/ 117 w 279"/>
                  <a:gd name="T55" fmla="*/ 131 h 149"/>
                  <a:gd name="T56" fmla="*/ 97 w 279"/>
                  <a:gd name="T57" fmla="*/ 134 h 149"/>
                  <a:gd name="T58" fmla="*/ 77 w 279"/>
                  <a:gd name="T59" fmla="*/ 136 h 149"/>
                  <a:gd name="T60" fmla="*/ 51 w 279"/>
                  <a:gd name="T61" fmla="*/ 137 h 149"/>
                  <a:gd name="T62" fmla="*/ 39 w 279"/>
                  <a:gd name="T63" fmla="*/ 146 h 149"/>
                  <a:gd name="T64" fmla="*/ 23 w 279"/>
                  <a:gd name="T65" fmla="*/ 147 h 149"/>
                  <a:gd name="T66" fmla="*/ 3 w 279"/>
                  <a:gd name="T67" fmla="*/ 149 h 149"/>
                  <a:gd name="T68" fmla="*/ 9 w 279"/>
                  <a:gd name="T69" fmla="*/ 144 h 149"/>
                  <a:gd name="T70" fmla="*/ 11 w 279"/>
                  <a:gd name="T71" fmla="*/ 135 h 149"/>
                  <a:gd name="T72" fmla="*/ 11 w 279"/>
                  <a:gd name="T73" fmla="*/ 124 h 149"/>
                  <a:gd name="T74" fmla="*/ 12 w 279"/>
                  <a:gd name="T75" fmla="*/ 114 h 149"/>
                  <a:gd name="T76" fmla="*/ 24 w 279"/>
                  <a:gd name="T77" fmla="*/ 114 h 149"/>
                  <a:gd name="T78" fmla="*/ 34 w 279"/>
                  <a:gd name="T79" fmla="*/ 118 h 149"/>
                  <a:gd name="T80" fmla="*/ 33 w 279"/>
                  <a:gd name="T81" fmla="*/ 107 h 149"/>
                  <a:gd name="T82" fmla="*/ 39 w 279"/>
                  <a:gd name="T83" fmla="*/ 99 h 149"/>
                  <a:gd name="T84" fmla="*/ 48 w 279"/>
                  <a:gd name="T85" fmla="*/ 93 h 149"/>
                  <a:gd name="T86" fmla="*/ 46 w 279"/>
                  <a:gd name="T87" fmla="*/ 84 h 149"/>
                  <a:gd name="T88" fmla="*/ 54 w 279"/>
                  <a:gd name="T89" fmla="*/ 78 h 149"/>
                  <a:gd name="T90" fmla="*/ 58 w 279"/>
                  <a:gd name="T91" fmla="*/ 75 h 149"/>
                  <a:gd name="T92" fmla="*/ 65 w 279"/>
                  <a:gd name="T93" fmla="*/ 76 h 149"/>
                  <a:gd name="T94" fmla="*/ 68 w 279"/>
                  <a:gd name="T95" fmla="*/ 73 h 149"/>
                  <a:gd name="T96" fmla="*/ 76 w 279"/>
                  <a:gd name="T97" fmla="*/ 73 h 149"/>
                  <a:gd name="T98" fmla="*/ 85 w 279"/>
                  <a:gd name="T99" fmla="*/ 75 h 149"/>
                  <a:gd name="T100" fmla="*/ 94 w 279"/>
                  <a:gd name="T101" fmla="*/ 65 h 149"/>
                  <a:gd name="T102" fmla="*/ 100 w 279"/>
                  <a:gd name="T103" fmla="*/ 72 h 149"/>
                  <a:gd name="T104" fmla="*/ 105 w 279"/>
                  <a:gd name="T105" fmla="*/ 66 h 149"/>
                  <a:gd name="T106" fmla="*/ 109 w 279"/>
                  <a:gd name="T107" fmla="*/ 59 h 149"/>
                  <a:gd name="T108" fmla="*/ 113 w 279"/>
                  <a:gd name="T109" fmla="*/ 56 h 149"/>
                  <a:gd name="T110" fmla="*/ 122 w 279"/>
                  <a:gd name="T111" fmla="*/ 65 h 149"/>
                  <a:gd name="T112" fmla="*/ 128 w 279"/>
                  <a:gd name="T113" fmla="*/ 50 h 149"/>
                  <a:gd name="T114" fmla="*/ 136 w 279"/>
                  <a:gd name="T115" fmla="*/ 41 h 149"/>
                  <a:gd name="T116" fmla="*/ 143 w 279"/>
                  <a:gd name="T117" fmla="*/ 32 h 149"/>
                  <a:gd name="T118" fmla="*/ 144 w 279"/>
                  <a:gd name="T119" fmla="*/ 23 h 149"/>
                  <a:gd name="T120" fmla="*/ 156 w 279"/>
                  <a:gd name="T121" fmla="*/ 20 h 149"/>
                  <a:gd name="T122" fmla="*/ 164 w 279"/>
                  <a:gd name="T123" fmla="*/ 16 h 149"/>
                  <a:gd name="T124" fmla="*/ 163 w 279"/>
                  <a:gd name="T125"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 h="149">
                    <a:moveTo>
                      <a:pt x="161" y="5"/>
                    </a:moveTo>
                    <a:lnTo>
                      <a:pt x="160" y="5"/>
                    </a:lnTo>
                    <a:lnTo>
                      <a:pt x="160" y="5"/>
                    </a:lnTo>
                    <a:lnTo>
                      <a:pt x="161" y="5"/>
                    </a:lnTo>
                    <a:lnTo>
                      <a:pt x="161" y="4"/>
                    </a:lnTo>
                    <a:lnTo>
                      <a:pt x="161" y="4"/>
                    </a:lnTo>
                    <a:lnTo>
                      <a:pt x="161" y="3"/>
                    </a:lnTo>
                    <a:lnTo>
                      <a:pt x="161" y="3"/>
                    </a:lnTo>
                    <a:lnTo>
                      <a:pt x="161" y="2"/>
                    </a:lnTo>
                    <a:lnTo>
                      <a:pt x="162" y="2"/>
                    </a:lnTo>
                    <a:lnTo>
                      <a:pt x="163" y="2"/>
                    </a:lnTo>
                    <a:lnTo>
                      <a:pt x="164" y="1"/>
                    </a:lnTo>
                    <a:lnTo>
                      <a:pt x="164" y="1"/>
                    </a:lnTo>
                    <a:lnTo>
                      <a:pt x="164" y="0"/>
                    </a:lnTo>
                    <a:lnTo>
                      <a:pt x="165" y="0"/>
                    </a:lnTo>
                    <a:lnTo>
                      <a:pt x="166" y="0"/>
                    </a:lnTo>
                    <a:lnTo>
                      <a:pt x="166" y="1"/>
                    </a:lnTo>
                    <a:lnTo>
                      <a:pt x="167" y="2"/>
                    </a:lnTo>
                    <a:lnTo>
                      <a:pt x="167" y="2"/>
                    </a:lnTo>
                    <a:lnTo>
                      <a:pt x="168" y="2"/>
                    </a:lnTo>
                    <a:lnTo>
                      <a:pt x="169" y="2"/>
                    </a:lnTo>
                    <a:lnTo>
                      <a:pt x="170" y="2"/>
                    </a:lnTo>
                    <a:lnTo>
                      <a:pt x="170" y="2"/>
                    </a:lnTo>
                    <a:lnTo>
                      <a:pt x="171" y="2"/>
                    </a:lnTo>
                    <a:lnTo>
                      <a:pt x="171" y="2"/>
                    </a:lnTo>
                    <a:lnTo>
                      <a:pt x="172" y="2"/>
                    </a:lnTo>
                    <a:lnTo>
                      <a:pt x="172" y="1"/>
                    </a:lnTo>
                    <a:lnTo>
                      <a:pt x="173" y="1"/>
                    </a:lnTo>
                    <a:lnTo>
                      <a:pt x="173" y="1"/>
                    </a:lnTo>
                    <a:lnTo>
                      <a:pt x="174" y="1"/>
                    </a:lnTo>
                    <a:lnTo>
                      <a:pt x="174" y="1"/>
                    </a:lnTo>
                    <a:lnTo>
                      <a:pt x="175" y="0"/>
                    </a:lnTo>
                    <a:lnTo>
                      <a:pt x="176" y="0"/>
                    </a:lnTo>
                    <a:lnTo>
                      <a:pt x="176" y="0"/>
                    </a:lnTo>
                    <a:lnTo>
                      <a:pt x="177" y="1"/>
                    </a:lnTo>
                    <a:lnTo>
                      <a:pt x="177" y="2"/>
                    </a:lnTo>
                    <a:lnTo>
                      <a:pt x="177" y="2"/>
                    </a:lnTo>
                    <a:lnTo>
                      <a:pt x="177" y="2"/>
                    </a:lnTo>
                    <a:lnTo>
                      <a:pt x="177" y="3"/>
                    </a:lnTo>
                    <a:lnTo>
                      <a:pt x="178" y="3"/>
                    </a:lnTo>
                    <a:lnTo>
                      <a:pt x="179" y="3"/>
                    </a:lnTo>
                    <a:lnTo>
                      <a:pt x="181" y="3"/>
                    </a:lnTo>
                    <a:lnTo>
                      <a:pt x="182" y="4"/>
                    </a:lnTo>
                    <a:lnTo>
                      <a:pt x="182" y="5"/>
                    </a:lnTo>
                    <a:lnTo>
                      <a:pt x="182" y="5"/>
                    </a:lnTo>
                    <a:lnTo>
                      <a:pt x="182" y="7"/>
                    </a:lnTo>
                    <a:lnTo>
                      <a:pt x="183" y="8"/>
                    </a:lnTo>
                    <a:lnTo>
                      <a:pt x="184" y="8"/>
                    </a:lnTo>
                    <a:lnTo>
                      <a:pt x="185" y="10"/>
                    </a:lnTo>
                    <a:lnTo>
                      <a:pt x="185" y="11"/>
                    </a:lnTo>
                    <a:lnTo>
                      <a:pt x="185" y="11"/>
                    </a:lnTo>
                    <a:lnTo>
                      <a:pt x="185" y="12"/>
                    </a:lnTo>
                    <a:lnTo>
                      <a:pt x="185" y="13"/>
                    </a:lnTo>
                    <a:lnTo>
                      <a:pt x="185" y="14"/>
                    </a:lnTo>
                    <a:lnTo>
                      <a:pt x="186" y="14"/>
                    </a:lnTo>
                    <a:lnTo>
                      <a:pt x="186" y="14"/>
                    </a:lnTo>
                    <a:lnTo>
                      <a:pt x="187" y="14"/>
                    </a:lnTo>
                    <a:lnTo>
                      <a:pt x="188" y="14"/>
                    </a:lnTo>
                    <a:lnTo>
                      <a:pt x="188" y="14"/>
                    </a:lnTo>
                    <a:lnTo>
                      <a:pt x="188" y="14"/>
                    </a:lnTo>
                    <a:lnTo>
                      <a:pt x="188" y="15"/>
                    </a:lnTo>
                    <a:lnTo>
                      <a:pt x="189" y="15"/>
                    </a:lnTo>
                    <a:lnTo>
                      <a:pt x="190" y="15"/>
                    </a:lnTo>
                    <a:lnTo>
                      <a:pt x="191" y="15"/>
                    </a:lnTo>
                    <a:lnTo>
                      <a:pt x="191" y="15"/>
                    </a:lnTo>
                    <a:lnTo>
                      <a:pt x="191" y="16"/>
                    </a:lnTo>
                    <a:lnTo>
                      <a:pt x="192" y="16"/>
                    </a:lnTo>
                    <a:lnTo>
                      <a:pt x="192" y="15"/>
                    </a:lnTo>
                    <a:lnTo>
                      <a:pt x="193" y="15"/>
                    </a:lnTo>
                    <a:lnTo>
                      <a:pt x="194" y="15"/>
                    </a:lnTo>
                    <a:lnTo>
                      <a:pt x="194" y="14"/>
                    </a:lnTo>
                    <a:lnTo>
                      <a:pt x="194" y="14"/>
                    </a:lnTo>
                    <a:lnTo>
                      <a:pt x="195" y="14"/>
                    </a:lnTo>
                    <a:lnTo>
                      <a:pt x="196" y="14"/>
                    </a:lnTo>
                    <a:lnTo>
                      <a:pt x="197" y="14"/>
                    </a:lnTo>
                    <a:lnTo>
                      <a:pt x="198" y="14"/>
                    </a:lnTo>
                    <a:lnTo>
                      <a:pt x="198" y="15"/>
                    </a:lnTo>
                    <a:lnTo>
                      <a:pt x="199" y="15"/>
                    </a:lnTo>
                    <a:lnTo>
                      <a:pt x="199" y="15"/>
                    </a:lnTo>
                    <a:lnTo>
                      <a:pt x="200" y="15"/>
                    </a:lnTo>
                    <a:lnTo>
                      <a:pt x="201" y="16"/>
                    </a:lnTo>
                    <a:lnTo>
                      <a:pt x="201" y="16"/>
                    </a:lnTo>
                    <a:lnTo>
                      <a:pt x="201" y="17"/>
                    </a:lnTo>
                    <a:lnTo>
                      <a:pt x="201" y="17"/>
                    </a:lnTo>
                    <a:lnTo>
                      <a:pt x="202" y="17"/>
                    </a:lnTo>
                    <a:lnTo>
                      <a:pt x="203" y="17"/>
                    </a:lnTo>
                    <a:lnTo>
                      <a:pt x="203" y="17"/>
                    </a:lnTo>
                    <a:lnTo>
                      <a:pt x="204" y="17"/>
                    </a:lnTo>
                    <a:lnTo>
                      <a:pt x="204" y="18"/>
                    </a:lnTo>
                    <a:lnTo>
                      <a:pt x="204" y="19"/>
                    </a:lnTo>
                    <a:lnTo>
                      <a:pt x="204" y="19"/>
                    </a:lnTo>
                    <a:lnTo>
                      <a:pt x="204" y="20"/>
                    </a:lnTo>
                    <a:lnTo>
                      <a:pt x="205" y="20"/>
                    </a:lnTo>
                    <a:lnTo>
                      <a:pt x="206" y="20"/>
                    </a:lnTo>
                    <a:lnTo>
                      <a:pt x="207" y="20"/>
                    </a:lnTo>
                    <a:lnTo>
                      <a:pt x="207" y="20"/>
                    </a:lnTo>
                    <a:lnTo>
                      <a:pt x="207" y="20"/>
                    </a:lnTo>
                    <a:lnTo>
                      <a:pt x="207" y="20"/>
                    </a:lnTo>
                    <a:lnTo>
                      <a:pt x="208" y="20"/>
                    </a:lnTo>
                    <a:lnTo>
                      <a:pt x="209" y="20"/>
                    </a:lnTo>
                    <a:lnTo>
                      <a:pt x="209" y="20"/>
                    </a:lnTo>
                    <a:lnTo>
                      <a:pt x="209" y="19"/>
                    </a:lnTo>
                    <a:lnTo>
                      <a:pt x="209" y="18"/>
                    </a:lnTo>
                    <a:lnTo>
                      <a:pt x="209" y="17"/>
                    </a:lnTo>
                    <a:lnTo>
                      <a:pt x="210" y="17"/>
                    </a:lnTo>
                    <a:lnTo>
                      <a:pt x="210" y="17"/>
                    </a:lnTo>
                    <a:lnTo>
                      <a:pt x="210" y="17"/>
                    </a:lnTo>
                    <a:lnTo>
                      <a:pt x="211" y="17"/>
                    </a:lnTo>
                    <a:lnTo>
                      <a:pt x="211" y="16"/>
                    </a:lnTo>
                    <a:lnTo>
                      <a:pt x="212" y="16"/>
                    </a:lnTo>
                    <a:lnTo>
                      <a:pt x="213" y="16"/>
                    </a:lnTo>
                    <a:lnTo>
                      <a:pt x="213" y="16"/>
                    </a:lnTo>
                    <a:lnTo>
                      <a:pt x="214" y="16"/>
                    </a:lnTo>
                    <a:lnTo>
                      <a:pt x="215" y="17"/>
                    </a:lnTo>
                    <a:lnTo>
                      <a:pt x="216" y="17"/>
                    </a:lnTo>
                    <a:lnTo>
                      <a:pt x="216" y="17"/>
                    </a:lnTo>
                    <a:lnTo>
                      <a:pt x="216" y="17"/>
                    </a:lnTo>
                    <a:lnTo>
                      <a:pt x="217" y="17"/>
                    </a:lnTo>
                    <a:lnTo>
                      <a:pt x="218" y="17"/>
                    </a:lnTo>
                    <a:lnTo>
                      <a:pt x="219" y="17"/>
                    </a:lnTo>
                    <a:lnTo>
                      <a:pt x="219" y="17"/>
                    </a:lnTo>
                    <a:lnTo>
                      <a:pt x="220" y="17"/>
                    </a:lnTo>
                    <a:lnTo>
                      <a:pt x="221" y="18"/>
                    </a:lnTo>
                    <a:lnTo>
                      <a:pt x="221" y="19"/>
                    </a:lnTo>
                    <a:lnTo>
                      <a:pt x="222" y="20"/>
                    </a:lnTo>
                    <a:lnTo>
                      <a:pt x="222" y="20"/>
                    </a:lnTo>
                    <a:lnTo>
                      <a:pt x="222" y="20"/>
                    </a:lnTo>
                    <a:lnTo>
                      <a:pt x="222" y="19"/>
                    </a:lnTo>
                    <a:lnTo>
                      <a:pt x="223" y="19"/>
                    </a:lnTo>
                    <a:lnTo>
                      <a:pt x="223" y="18"/>
                    </a:lnTo>
                    <a:lnTo>
                      <a:pt x="224" y="18"/>
                    </a:lnTo>
                    <a:lnTo>
                      <a:pt x="225" y="18"/>
                    </a:lnTo>
                    <a:lnTo>
                      <a:pt x="225" y="18"/>
                    </a:lnTo>
                    <a:lnTo>
                      <a:pt x="226" y="18"/>
                    </a:lnTo>
                    <a:lnTo>
                      <a:pt x="227" y="18"/>
                    </a:lnTo>
                    <a:lnTo>
                      <a:pt x="227" y="18"/>
                    </a:lnTo>
                    <a:lnTo>
                      <a:pt x="227" y="17"/>
                    </a:lnTo>
                    <a:lnTo>
                      <a:pt x="228" y="17"/>
                    </a:lnTo>
                    <a:lnTo>
                      <a:pt x="228" y="17"/>
                    </a:lnTo>
                    <a:lnTo>
                      <a:pt x="228" y="16"/>
                    </a:lnTo>
                    <a:lnTo>
                      <a:pt x="228" y="16"/>
                    </a:lnTo>
                    <a:lnTo>
                      <a:pt x="228" y="16"/>
                    </a:lnTo>
                    <a:lnTo>
                      <a:pt x="228" y="15"/>
                    </a:lnTo>
                    <a:lnTo>
                      <a:pt x="229" y="15"/>
                    </a:lnTo>
                    <a:lnTo>
                      <a:pt x="230" y="14"/>
                    </a:lnTo>
                    <a:lnTo>
                      <a:pt x="231" y="14"/>
                    </a:lnTo>
                    <a:lnTo>
                      <a:pt x="231" y="14"/>
                    </a:lnTo>
                    <a:lnTo>
                      <a:pt x="231" y="13"/>
                    </a:lnTo>
                    <a:lnTo>
                      <a:pt x="231" y="12"/>
                    </a:lnTo>
                    <a:lnTo>
                      <a:pt x="231" y="12"/>
                    </a:lnTo>
                    <a:lnTo>
                      <a:pt x="232" y="12"/>
                    </a:lnTo>
                    <a:lnTo>
                      <a:pt x="231" y="12"/>
                    </a:lnTo>
                    <a:lnTo>
                      <a:pt x="232" y="12"/>
                    </a:lnTo>
                    <a:lnTo>
                      <a:pt x="232" y="12"/>
                    </a:lnTo>
                    <a:lnTo>
                      <a:pt x="233" y="12"/>
                    </a:lnTo>
                    <a:lnTo>
                      <a:pt x="233" y="11"/>
                    </a:lnTo>
                    <a:lnTo>
                      <a:pt x="234" y="11"/>
                    </a:lnTo>
                    <a:lnTo>
                      <a:pt x="234" y="11"/>
                    </a:lnTo>
                    <a:lnTo>
                      <a:pt x="234" y="11"/>
                    </a:lnTo>
                    <a:lnTo>
                      <a:pt x="235" y="10"/>
                    </a:lnTo>
                    <a:lnTo>
                      <a:pt x="236" y="10"/>
                    </a:lnTo>
                    <a:lnTo>
                      <a:pt x="237" y="10"/>
                    </a:lnTo>
                    <a:lnTo>
                      <a:pt x="237" y="11"/>
                    </a:lnTo>
                    <a:lnTo>
                      <a:pt x="237" y="11"/>
                    </a:lnTo>
                    <a:lnTo>
                      <a:pt x="237" y="12"/>
                    </a:lnTo>
                    <a:lnTo>
                      <a:pt x="237" y="12"/>
                    </a:lnTo>
                    <a:lnTo>
                      <a:pt x="237" y="12"/>
                    </a:lnTo>
                    <a:lnTo>
                      <a:pt x="237" y="12"/>
                    </a:lnTo>
                    <a:lnTo>
                      <a:pt x="237" y="13"/>
                    </a:lnTo>
                    <a:lnTo>
                      <a:pt x="237" y="14"/>
                    </a:lnTo>
                    <a:lnTo>
                      <a:pt x="237" y="14"/>
                    </a:lnTo>
                    <a:lnTo>
                      <a:pt x="238" y="14"/>
                    </a:lnTo>
                    <a:lnTo>
                      <a:pt x="238" y="15"/>
                    </a:lnTo>
                    <a:lnTo>
                      <a:pt x="238" y="16"/>
                    </a:lnTo>
                    <a:lnTo>
                      <a:pt x="238" y="16"/>
                    </a:lnTo>
                    <a:lnTo>
                      <a:pt x="238" y="17"/>
                    </a:lnTo>
                    <a:lnTo>
                      <a:pt x="238" y="17"/>
                    </a:lnTo>
                    <a:lnTo>
                      <a:pt x="239" y="18"/>
                    </a:lnTo>
                    <a:lnTo>
                      <a:pt x="240" y="18"/>
                    </a:lnTo>
                    <a:lnTo>
                      <a:pt x="240" y="19"/>
                    </a:lnTo>
                    <a:lnTo>
                      <a:pt x="240" y="19"/>
                    </a:lnTo>
                    <a:lnTo>
                      <a:pt x="241" y="19"/>
                    </a:lnTo>
                    <a:lnTo>
                      <a:pt x="242" y="19"/>
                    </a:lnTo>
                    <a:lnTo>
                      <a:pt x="243" y="19"/>
                    </a:lnTo>
                    <a:lnTo>
                      <a:pt x="243" y="19"/>
                    </a:lnTo>
                    <a:lnTo>
                      <a:pt x="244" y="20"/>
                    </a:lnTo>
                    <a:lnTo>
                      <a:pt x="246" y="21"/>
                    </a:lnTo>
                    <a:lnTo>
                      <a:pt x="246" y="22"/>
                    </a:lnTo>
                    <a:lnTo>
                      <a:pt x="246" y="22"/>
                    </a:lnTo>
                    <a:lnTo>
                      <a:pt x="247" y="22"/>
                    </a:lnTo>
                    <a:lnTo>
                      <a:pt x="247" y="23"/>
                    </a:lnTo>
                    <a:lnTo>
                      <a:pt x="248" y="23"/>
                    </a:lnTo>
                    <a:lnTo>
                      <a:pt x="249" y="23"/>
                    </a:lnTo>
                    <a:lnTo>
                      <a:pt x="249" y="23"/>
                    </a:lnTo>
                    <a:lnTo>
                      <a:pt x="249" y="24"/>
                    </a:lnTo>
                    <a:lnTo>
                      <a:pt x="249" y="25"/>
                    </a:lnTo>
                    <a:lnTo>
                      <a:pt x="249" y="26"/>
                    </a:lnTo>
                    <a:lnTo>
                      <a:pt x="249" y="26"/>
                    </a:lnTo>
                    <a:lnTo>
                      <a:pt x="249" y="27"/>
                    </a:lnTo>
                    <a:lnTo>
                      <a:pt x="249" y="28"/>
                    </a:lnTo>
                    <a:lnTo>
                      <a:pt x="249" y="29"/>
                    </a:lnTo>
                    <a:lnTo>
                      <a:pt x="249" y="29"/>
                    </a:lnTo>
                    <a:lnTo>
                      <a:pt x="250" y="29"/>
                    </a:lnTo>
                    <a:lnTo>
                      <a:pt x="250" y="30"/>
                    </a:lnTo>
                    <a:lnTo>
                      <a:pt x="250" y="31"/>
                    </a:lnTo>
                    <a:lnTo>
                      <a:pt x="250" y="31"/>
                    </a:lnTo>
                    <a:lnTo>
                      <a:pt x="250" y="32"/>
                    </a:lnTo>
                    <a:lnTo>
                      <a:pt x="251" y="32"/>
                    </a:lnTo>
                    <a:lnTo>
                      <a:pt x="251" y="32"/>
                    </a:lnTo>
                    <a:lnTo>
                      <a:pt x="251" y="33"/>
                    </a:lnTo>
                    <a:lnTo>
                      <a:pt x="250" y="34"/>
                    </a:lnTo>
                    <a:lnTo>
                      <a:pt x="249" y="34"/>
                    </a:lnTo>
                    <a:lnTo>
                      <a:pt x="249" y="35"/>
                    </a:lnTo>
                    <a:lnTo>
                      <a:pt x="250" y="35"/>
                    </a:lnTo>
                    <a:lnTo>
                      <a:pt x="250" y="36"/>
                    </a:lnTo>
                    <a:lnTo>
                      <a:pt x="250" y="37"/>
                    </a:lnTo>
                    <a:lnTo>
                      <a:pt x="250" y="38"/>
                    </a:lnTo>
                    <a:lnTo>
                      <a:pt x="249" y="38"/>
                    </a:lnTo>
                    <a:lnTo>
                      <a:pt x="249" y="38"/>
                    </a:lnTo>
                    <a:lnTo>
                      <a:pt x="249" y="38"/>
                    </a:lnTo>
                    <a:lnTo>
                      <a:pt x="249" y="38"/>
                    </a:lnTo>
                    <a:lnTo>
                      <a:pt x="249" y="39"/>
                    </a:lnTo>
                    <a:lnTo>
                      <a:pt x="250" y="39"/>
                    </a:lnTo>
                    <a:lnTo>
                      <a:pt x="250" y="40"/>
                    </a:lnTo>
                    <a:lnTo>
                      <a:pt x="251" y="40"/>
                    </a:lnTo>
                    <a:lnTo>
                      <a:pt x="251" y="41"/>
                    </a:lnTo>
                    <a:lnTo>
                      <a:pt x="252" y="41"/>
                    </a:lnTo>
                    <a:lnTo>
                      <a:pt x="252" y="41"/>
                    </a:lnTo>
                    <a:lnTo>
                      <a:pt x="252" y="41"/>
                    </a:lnTo>
                    <a:lnTo>
                      <a:pt x="252" y="42"/>
                    </a:lnTo>
                    <a:lnTo>
                      <a:pt x="253" y="42"/>
                    </a:lnTo>
                    <a:lnTo>
                      <a:pt x="253" y="43"/>
                    </a:lnTo>
                    <a:lnTo>
                      <a:pt x="254" y="43"/>
                    </a:lnTo>
                    <a:lnTo>
                      <a:pt x="254" y="44"/>
                    </a:lnTo>
                    <a:lnTo>
                      <a:pt x="254" y="44"/>
                    </a:lnTo>
                    <a:lnTo>
                      <a:pt x="255" y="44"/>
                    </a:lnTo>
                    <a:lnTo>
                      <a:pt x="255" y="45"/>
                    </a:lnTo>
                    <a:lnTo>
                      <a:pt x="255" y="45"/>
                    </a:lnTo>
                    <a:lnTo>
                      <a:pt x="255" y="46"/>
                    </a:lnTo>
                    <a:lnTo>
                      <a:pt x="255" y="46"/>
                    </a:lnTo>
                    <a:lnTo>
                      <a:pt x="256" y="46"/>
                    </a:lnTo>
                    <a:lnTo>
                      <a:pt x="256" y="46"/>
                    </a:lnTo>
                    <a:lnTo>
                      <a:pt x="257" y="46"/>
                    </a:lnTo>
                    <a:lnTo>
                      <a:pt x="257" y="47"/>
                    </a:lnTo>
                    <a:lnTo>
                      <a:pt x="256" y="47"/>
                    </a:lnTo>
                    <a:lnTo>
                      <a:pt x="257" y="47"/>
                    </a:lnTo>
                    <a:lnTo>
                      <a:pt x="257" y="47"/>
                    </a:lnTo>
                    <a:lnTo>
                      <a:pt x="256" y="47"/>
                    </a:lnTo>
                    <a:lnTo>
                      <a:pt x="256" y="48"/>
                    </a:lnTo>
                    <a:lnTo>
                      <a:pt x="255" y="48"/>
                    </a:lnTo>
                    <a:lnTo>
                      <a:pt x="256" y="48"/>
                    </a:lnTo>
                    <a:lnTo>
                      <a:pt x="255" y="48"/>
                    </a:lnTo>
                    <a:lnTo>
                      <a:pt x="255" y="49"/>
                    </a:lnTo>
                    <a:lnTo>
                      <a:pt x="256" y="49"/>
                    </a:lnTo>
                    <a:lnTo>
                      <a:pt x="257" y="49"/>
                    </a:lnTo>
                    <a:lnTo>
                      <a:pt x="256" y="50"/>
                    </a:lnTo>
                    <a:lnTo>
                      <a:pt x="257" y="50"/>
                    </a:lnTo>
                    <a:lnTo>
                      <a:pt x="257" y="50"/>
                    </a:lnTo>
                    <a:lnTo>
                      <a:pt x="258" y="50"/>
                    </a:lnTo>
                    <a:lnTo>
                      <a:pt x="257" y="50"/>
                    </a:lnTo>
                    <a:lnTo>
                      <a:pt x="258" y="50"/>
                    </a:lnTo>
                    <a:lnTo>
                      <a:pt x="258" y="50"/>
                    </a:lnTo>
                    <a:lnTo>
                      <a:pt x="258" y="50"/>
                    </a:lnTo>
                    <a:lnTo>
                      <a:pt x="259" y="50"/>
                    </a:lnTo>
                    <a:lnTo>
                      <a:pt x="259" y="51"/>
                    </a:lnTo>
                    <a:lnTo>
                      <a:pt x="260" y="51"/>
                    </a:lnTo>
                    <a:lnTo>
                      <a:pt x="260" y="52"/>
                    </a:lnTo>
                    <a:lnTo>
                      <a:pt x="259" y="52"/>
                    </a:lnTo>
                    <a:lnTo>
                      <a:pt x="260" y="52"/>
                    </a:lnTo>
                    <a:lnTo>
                      <a:pt x="260" y="53"/>
                    </a:lnTo>
                    <a:lnTo>
                      <a:pt x="260" y="53"/>
                    </a:lnTo>
                    <a:lnTo>
                      <a:pt x="260" y="53"/>
                    </a:lnTo>
                    <a:lnTo>
                      <a:pt x="260" y="54"/>
                    </a:lnTo>
                    <a:lnTo>
                      <a:pt x="261" y="54"/>
                    </a:lnTo>
                    <a:lnTo>
                      <a:pt x="261" y="53"/>
                    </a:lnTo>
                    <a:lnTo>
                      <a:pt x="261" y="54"/>
                    </a:lnTo>
                    <a:lnTo>
                      <a:pt x="262" y="55"/>
                    </a:lnTo>
                    <a:lnTo>
                      <a:pt x="263" y="55"/>
                    </a:lnTo>
                    <a:lnTo>
                      <a:pt x="263" y="56"/>
                    </a:lnTo>
                    <a:lnTo>
                      <a:pt x="264" y="56"/>
                    </a:lnTo>
                    <a:lnTo>
                      <a:pt x="264" y="56"/>
                    </a:lnTo>
                    <a:lnTo>
                      <a:pt x="264" y="56"/>
                    </a:lnTo>
                    <a:lnTo>
                      <a:pt x="264" y="56"/>
                    </a:lnTo>
                    <a:lnTo>
                      <a:pt x="264" y="56"/>
                    </a:lnTo>
                    <a:lnTo>
                      <a:pt x="264" y="57"/>
                    </a:lnTo>
                    <a:lnTo>
                      <a:pt x="264" y="58"/>
                    </a:lnTo>
                    <a:lnTo>
                      <a:pt x="264" y="58"/>
                    </a:lnTo>
                    <a:lnTo>
                      <a:pt x="264" y="59"/>
                    </a:lnTo>
                    <a:lnTo>
                      <a:pt x="265" y="59"/>
                    </a:lnTo>
                    <a:lnTo>
                      <a:pt x="265" y="59"/>
                    </a:lnTo>
                    <a:lnTo>
                      <a:pt x="265" y="60"/>
                    </a:lnTo>
                    <a:lnTo>
                      <a:pt x="266" y="60"/>
                    </a:lnTo>
                    <a:lnTo>
                      <a:pt x="265" y="61"/>
                    </a:lnTo>
                    <a:lnTo>
                      <a:pt x="266" y="61"/>
                    </a:lnTo>
                    <a:lnTo>
                      <a:pt x="266" y="61"/>
                    </a:lnTo>
                    <a:lnTo>
                      <a:pt x="267" y="62"/>
                    </a:lnTo>
                    <a:lnTo>
                      <a:pt x="267" y="61"/>
                    </a:lnTo>
                    <a:lnTo>
                      <a:pt x="268" y="62"/>
                    </a:lnTo>
                    <a:lnTo>
                      <a:pt x="269" y="62"/>
                    </a:lnTo>
                    <a:lnTo>
                      <a:pt x="268" y="62"/>
                    </a:lnTo>
                    <a:lnTo>
                      <a:pt x="269" y="62"/>
                    </a:lnTo>
                    <a:lnTo>
                      <a:pt x="270" y="62"/>
                    </a:lnTo>
                    <a:lnTo>
                      <a:pt x="270" y="62"/>
                    </a:lnTo>
                    <a:lnTo>
                      <a:pt x="270" y="62"/>
                    </a:lnTo>
                    <a:lnTo>
                      <a:pt x="270" y="62"/>
                    </a:lnTo>
                    <a:lnTo>
                      <a:pt x="271" y="62"/>
                    </a:lnTo>
                    <a:lnTo>
                      <a:pt x="271" y="62"/>
                    </a:lnTo>
                    <a:lnTo>
                      <a:pt x="271" y="62"/>
                    </a:lnTo>
                    <a:lnTo>
                      <a:pt x="271" y="62"/>
                    </a:lnTo>
                    <a:lnTo>
                      <a:pt x="271" y="63"/>
                    </a:lnTo>
                    <a:lnTo>
                      <a:pt x="271" y="62"/>
                    </a:lnTo>
                    <a:lnTo>
                      <a:pt x="271" y="63"/>
                    </a:lnTo>
                    <a:lnTo>
                      <a:pt x="271" y="64"/>
                    </a:lnTo>
                    <a:lnTo>
                      <a:pt x="271" y="64"/>
                    </a:lnTo>
                    <a:lnTo>
                      <a:pt x="271" y="63"/>
                    </a:lnTo>
                    <a:lnTo>
                      <a:pt x="272" y="63"/>
                    </a:lnTo>
                    <a:lnTo>
                      <a:pt x="272" y="64"/>
                    </a:lnTo>
                    <a:lnTo>
                      <a:pt x="273" y="65"/>
                    </a:lnTo>
                    <a:lnTo>
                      <a:pt x="272" y="65"/>
                    </a:lnTo>
                    <a:lnTo>
                      <a:pt x="271" y="65"/>
                    </a:lnTo>
                    <a:lnTo>
                      <a:pt x="272" y="65"/>
                    </a:lnTo>
                    <a:lnTo>
                      <a:pt x="273" y="65"/>
                    </a:lnTo>
                    <a:lnTo>
                      <a:pt x="274" y="65"/>
                    </a:lnTo>
                    <a:lnTo>
                      <a:pt x="274" y="65"/>
                    </a:lnTo>
                    <a:lnTo>
                      <a:pt x="275" y="65"/>
                    </a:lnTo>
                    <a:lnTo>
                      <a:pt x="275" y="66"/>
                    </a:lnTo>
                    <a:lnTo>
                      <a:pt x="276" y="66"/>
                    </a:lnTo>
                    <a:lnTo>
                      <a:pt x="277" y="66"/>
                    </a:lnTo>
                    <a:lnTo>
                      <a:pt x="276" y="65"/>
                    </a:lnTo>
                    <a:lnTo>
                      <a:pt x="277" y="65"/>
                    </a:lnTo>
                    <a:lnTo>
                      <a:pt x="277" y="66"/>
                    </a:lnTo>
                    <a:lnTo>
                      <a:pt x="277" y="65"/>
                    </a:lnTo>
                    <a:lnTo>
                      <a:pt x="277" y="66"/>
                    </a:lnTo>
                    <a:lnTo>
                      <a:pt x="277" y="66"/>
                    </a:lnTo>
                    <a:lnTo>
                      <a:pt x="277" y="65"/>
                    </a:lnTo>
                    <a:lnTo>
                      <a:pt x="278" y="65"/>
                    </a:lnTo>
                    <a:lnTo>
                      <a:pt x="279" y="65"/>
                    </a:lnTo>
                    <a:lnTo>
                      <a:pt x="279" y="65"/>
                    </a:lnTo>
                    <a:lnTo>
                      <a:pt x="277" y="68"/>
                    </a:lnTo>
                    <a:lnTo>
                      <a:pt x="277" y="69"/>
                    </a:lnTo>
                    <a:lnTo>
                      <a:pt x="276" y="69"/>
                    </a:lnTo>
                    <a:lnTo>
                      <a:pt x="273" y="73"/>
                    </a:lnTo>
                    <a:lnTo>
                      <a:pt x="271" y="75"/>
                    </a:lnTo>
                    <a:lnTo>
                      <a:pt x="268" y="78"/>
                    </a:lnTo>
                    <a:lnTo>
                      <a:pt x="267" y="79"/>
                    </a:lnTo>
                    <a:lnTo>
                      <a:pt x="267" y="80"/>
                    </a:lnTo>
                    <a:lnTo>
                      <a:pt x="267" y="81"/>
                    </a:lnTo>
                    <a:lnTo>
                      <a:pt x="266" y="81"/>
                    </a:lnTo>
                    <a:lnTo>
                      <a:pt x="266" y="81"/>
                    </a:lnTo>
                    <a:lnTo>
                      <a:pt x="266" y="81"/>
                    </a:lnTo>
                    <a:lnTo>
                      <a:pt x="265" y="82"/>
                    </a:lnTo>
                    <a:lnTo>
                      <a:pt x="264" y="82"/>
                    </a:lnTo>
                    <a:lnTo>
                      <a:pt x="264" y="83"/>
                    </a:lnTo>
                    <a:lnTo>
                      <a:pt x="263" y="83"/>
                    </a:lnTo>
                    <a:lnTo>
                      <a:pt x="262" y="84"/>
                    </a:lnTo>
                    <a:lnTo>
                      <a:pt x="261" y="84"/>
                    </a:lnTo>
                    <a:lnTo>
                      <a:pt x="261" y="84"/>
                    </a:lnTo>
                    <a:lnTo>
                      <a:pt x="261" y="84"/>
                    </a:lnTo>
                    <a:lnTo>
                      <a:pt x="260" y="84"/>
                    </a:lnTo>
                    <a:lnTo>
                      <a:pt x="260" y="84"/>
                    </a:lnTo>
                    <a:lnTo>
                      <a:pt x="260" y="84"/>
                    </a:lnTo>
                    <a:lnTo>
                      <a:pt x="260" y="85"/>
                    </a:lnTo>
                    <a:lnTo>
                      <a:pt x="259" y="85"/>
                    </a:lnTo>
                    <a:lnTo>
                      <a:pt x="259" y="86"/>
                    </a:lnTo>
                    <a:lnTo>
                      <a:pt x="258" y="86"/>
                    </a:lnTo>
                    <a:lnTo>
                      <a:pt x="258" y="87"/>
                    </a:lnTo>
                    <a:lnTo>
                      <a:pt x="258" y="87"/>
                    </a:lnTo>
                    <a:lnTo>
                      <a:pt x="257" y="87"/>
                    </a:lnTo>
                    <a:lnTo>
                      <a:pt x="256" y="88"/>
                    </a:lnTo>
                    <a:lnTo>
                      <a:pt x="256" y="89"/>
                    </a:lnTo>
                    <a:lnTo>
                      <a:pt x="255" y="89"/>
                    </a:lnTo>
                    <a:lnTo>
                      <a:pt x="255" y="89"/>
                    </a:lnTo>
                    <a:lnTo>
                      <a:pt x="255" y="90"/>
                    </a:lnTo>
                    <a:lnTo>
                      <a:pt x="255" y="90"/>
                    </a:lnTo>
                    <a:lnTo>
                      <a:pt x="255" y="90"/>
                    </a:lnTo>
                    <a:lnTo>
                      <a:pt x="254" y="90"/>
                    </a:lnTo>
                    <a:lnTo>
                      <a:pt x="253" y="90"/>
                    </a:lnTo>
                    <a:lnTo>
                      <a:pt x="253" y="91"/>
                    </a:lnTo>
                    <a:lnTo>
                      <a:pt x="253" y="92"/>
                    </a:lnTo>
                    <a:lnTo>
                      <a:pt x="254" y="92"/>
                    </a:lnTo>
                    <a:lnTo>
                      <a:pt x="253" y="92"/>
                    </a:lnTo>
                    <a:lnTo>
                      <a:pt x="254" y="92"/>
                    </a:lnTo>
                    <a:lnTo>
                      <a:pt x="253" y="92"/>
                    </a:lnTo>
                    <a:lnTo>
                      <a:pt x="254" y="92"/>
                    </a:lnTo>
                    <a:lnTo>
                      <a:pt x="254" y="93"/>
                    </a:lnTo>
                    <a:lnTo>
                      <a:pt x="253" y="93"/>
                    </a:lnTo>
                    <a:lnTo>
                      <a:pt x="254" y="93"/>
                    </a:lnTo>
                    <a:lnTo>
                      <a:pt x="254" y="93"/>
                    </a:lnTo>
                    <a:lnTo>
                      <a:pt x="254" y="94"/>
                    </a:lnTo>
                    <a:lnTo>
                      <a:pt x="253" y="94"/>
                    </a:lnTo>
                    <a:lnTo>
                      <a:pt x="253" y="95"/>
                    </a:lnTo>
                    <a:lnTo>
                      <a:pt x="253" y="96"/>
                    </a:lnTo>
                    <a:lnTo>
                      <a:pt x="252" y="96"/>
                    </a:lnTo>
                    <a:lnTo>
                      <a:pt x="252" y="96"/>
                    </a:lnTo>
                    <a:lnTo>
                      <a:pt x="252" y="96"/>
                    </a:lnTo>
                    <a:lnTo>
                      <a:pt x="251" y="96"/>
                    </a:lnTo>
                    <a:lnTo>
                      <a:pt x="251" y="97"/>
                    </a:lnTo>
                    <a:lnTo>
                      <a:pt x="251" y="96"/>
                    </a:lnTo>
                    <a:lnTo>
                      <a:pt x="250" y="97"/>
                    </a:lnTo>
                    <a:lnTo>
                      <a:pt x="249" y="97"/>
                    </a:lnTo>
                    <a:lnTo>
                      <a:pt x="249" y="98"/>
                    </a:lnTo>
                    <a:lnTo>
                      <a:pt x="249" y="99"/>
                    </a:lnTo>
                    <a:lnTo>
                      <a:pt x="249" y="98"/>
                    </a:lnTo>
                    <a:lnTo>
                      <a:pt x="249" y="99"/>
                    </a:lnTo>
                    <a:lnTo>
                      <a:pt x="249" y="99"/>
                    </a:lnTo>
                    <a:lnTo>
                      <a:pt x="249" y="99"/>
                    </a:lnTo>
                    <a:lnTo>
                      <a:pt x="249" y="99"/>
                    </a:lnTo>
                    <a:lnTo>
                      <a:pt x="249" y="99"/>
                    </a:lnTo>
                    <a:lnTo>
                      <a:pt x="249" y="100"/>
                    </a:lnTo>
                    <a:lnTo>
                      <a:pt x="249" y="101"/>
                    </a:lnTo>
                    <a:lnTo>
                      <a:pt x="249" y="102"/>
                    </a:lnTo>
                    <a:lnTo>
                      <a:pt x="249" y="102"/>
                    </a:lnTo>
                    <a:lnTo>
                      <a:pt x="249" y="103"/>
                    </a:lnTo>
                    <a:lnTo>
                      <a:pt x="249" y="103"/>
                    </a:lnTo>
                    <a:lnTo>
                      <a:pt x="248" y="103"/>
                    </a:lnTo>
                    <a:lnTo>
                      <a:pt x="248" y="104"/>
                    </a:lnTo>
                    <a:lnTo>
                      <a:pt x="247" y="104"/>
                    </a:lnTo>
                    <a:lnTo>
                      <a:pt x="247" y="105"/>
                    </a:lnTo>
                    <a:lnTo>
                      <a:pt x="246" y="105"/>
                    </a:lnTo>
                    <a:lnTo>
                      <a:pt x="246" y="105"/>
                    </a:lnTo>
                    <a:lnTo>
                      <a:pt x="246" y="105"/>
                    </a:lnTo>
                    <a:lnTo>
                      <a:pt x="245" y="105"/>
                    </a:lnTo>
                    <a:lnTo>
                      <a:pt x="244" y="105"/>
                    </a:lnTo>
                    <a:lnTo>
                      <a:pt x="244" y="106"/>
                    </a:lnTo>
                    <a:lnTo>
                      <a:pt x="243" y="106"/>
                    </a:lnTo>
                    <a:lnTo>
                      <a:pt x="243" y="105"/>
                    </a:lnTo>
                    <a:lnTo>
                      <a:pt x="243" y="105"/>
                    </a:lnTo>
                    <a:lnTo>
                      <a:pt x="243" y="106"/>
                    </a:lnTo>
                    <a:lnTo>
                      <a:pt x="242" y="106"/>
                    </a:lnTo>
                    <a:lnTo>
                      <a:pt x="242" y="107"/>
                    </a:lnTo>
                    <a:lnTo>
                      <a:pt x="241" y="107"/>
                    </a:lnTo>
                    <a:lnTo>
                      <a:pt x="240" y="107"/>
                    </a:lnTo>
                    <a:lnTo>
                      <a:pt x="241" y="107"/>
                    </a:lnTo>
                    <a:lnTo>
                      <a:pt x="241" y="108"/>
                    </a:lnTo>
                    <a:lnTo>
                      <a:pt x="241" y="108"/>
                    </a:lnTo>
                    <a:lnTo>
                      <a:pt x="240" y="108"/>
                    </a:lnTo>
                    <a:lnTo>
                      <a:pt x="240" y="109"/>
                    </a:lnTo>
                    <a:lnTo>
                      <a:pt x="240" y="109"/>
                    </a:lnTo>
                    <a:lnTo>
                      <a:pt x="240" y="110"/>
                    </a:lnTo>
                    <a:lnTo>
                      <a:pt x="240" y="111"/>
                    </a:lnTo>
                    <a:lnTo>
                      <a:pt x="240" y="111"/>
                    </a:lnTo>
                    <a:lnTo>
                      <a:pt x="240" y="111"/>
                    </a:lnTo>
                    <a:lnTo>
                      <a:pt x="240" y="111"/>
                    </a:lnTo>
                    <a:lnTo>
                      <a:pt x="239" y="112"/>
                    </a:lnTo>
                    <a:lnTo>
                      <a:pt x="239" y="111"/>
                    </a:lnTo>
                    <a:lnTo>
                      <a:pt x="239" y="112"/>
                    </a:lnTo>
                    <a:lnTo>
                      <a:pt x="238" y="112"/>
                    </a:lnTo>
                    <a:lnTo>
                      <a:pt x="238" y="112"/>
                    </a:lnTo>
                    <a:lnTo>
                      <a:pt x="237" y="113"/>
                    </a:lnTo>
                    <a:lnTo>
                      <a:pt x="237" y="113"/>
                    </a:lnTo>
                    <a:lnTo>
                      <a:pt x="236" y="113"/>
                    </a:lnTo>
                    <a:lnTo>
                      <a:pt x="236" y="114"/>
                    </a:lnTo>
                    <a:lnTo>
                      <a:pt x="235" y="114"/>
                    </a:lnTo>
                    <a:lnTo>
                      <a:pt x="234" y="114"/>
                    </a:lnTo>
                    <a:lnTo>
                      <a:pt x="234" y="114"/>
                    </a:lnTo>
                    <a:lnTo>
                      <a:pt x="234" y="114"/>
                    </a:lnTo>
                    <a:lnTo>
                      <a:pt x="233" y="114"/>
                    </a:lnTo>
                    <a:lnTo>
                      <a:pt x="232" y="114"/>
                    </a:lnTo>
                    <a:lnTo>
                      <a:pt x="232" y="114"/>
                    </a:lnTo>
                    <a:lnTo>
                      <a:pt x="232" y="115"/>
                    </a:lnTo>
                    <a:lnTo>
                      <a:pt x="231" y="115"/>
                    </a:lnTo>
                    <a:lnTo>
                      <a:pt x="231" y="115"/>
                    </a:lnTo>
                    <a:lnTo>
                      <a:pt x="231" y="116"/>
                    </a:lnTo>
                    <a:lnTo>
                      <a:pt x="230" y="117"/>
                    </a:lnTo>
                    <a:lnTo>
                      <a:pt x="229" y="117"/>
                    </a:lnTo>
                    <a:lnTo>
                      <a:pt x="228" y="117"/>
                    </a:lnTo>
                    <a:lnTo>
                      <a:pt x="228" y="117"/>
                    </a:lnTo>
                    <a:lnTo>
                      <a:pt x="227" y="117"/>
                    </a:lnTo>
                    <a:lnTo>
                      <a:pt x="227" y="117"/>
                    </a:lnTo>
                    <a:lnTo>
                      <a:pt x="227" y="117"/>
                    </a:lnTo>
                    <a:lnTo>
                      <a:pt x="227" y="117"/>
                    </a:lnTo>
                    <a:lnTo>
                      <a:pt x="226" y="117"/>
                    </a:lnTo>
                    <a:lnTo>
                      <a:pt x="225" y="117"/>
                    </a:lnTo>
                    <a:lnTo>
                      <a:pt x="225" y="118"/>
                    </a:lnTo>
                    <a:lnTo>
                      <a:pt x="225" y="118"/>
                    </a:lnTo>
                    <a:lnTo>
                      <a:pt x="225" y="119"/>
                    </a:lnTo>
                    <a:lnTo>
                      <a:pt x="224" y="119"/>
                    </a:lnTo>
                    <a:lnTo>
                      <a:pt x="223" y="119"/>
                    </a:lnTo>
                    <a:lnTo>
                      <a:pt x="223" y="120"/>
                    </a:lnTo>
                    <a:lnTo>
                      <a:pt x="222" y="120"/>
                    </a:lnTo>
                    <a:lnTo>
                      <a:pt x="222" y="120"/>
                    </a:lnTo>
                    <a:lnTo>
                      <a:pt x="222" y="120"/>
                    </a:lnTo>
                    <a:lnTo>
                      <a:pt x="222" y="120"/>
                    </a:lnTo>
                    <a:lnTo>
                      <a:pt x="222" y="121"/>
                    </a:lnTo>
                    <a:lnTo>
                      <a:pt x="221" y="121"/>
                    </a:lnTo>
                    <a:lnTo>
                      <a:pt x="221" y="122"/>
                    </a:lnTo>
                    <a:lnTo>
                      <a:pt x="220" y="122"/>
                    </a:lnTo>
                    <a:lnTo>
                      <a:pt x="220" y="122"/>
                    </a:lnTo>
                    <a:lnTo>
                      <a:pt x="216" y="123"/>
                    </a:lnTo>
                    <a:lnTo>
                      <a:pt x="212" y="123"/>
                    </a:lnTo>
                    <a:lnTo>
                      <a:pt x="210" y="123"/>
                    </a:lnTo>
                    <a:lnTo>
                      <a:pt x="209" y="123"/>
                    </a:lnTo>
                    <a:lnTo>
                      <a:pt x="207" y="123"/>
                    </a:lnTo>
                    <a:lnTo>
                      <a:pt x="204" y="124"/>
                    </a:lnTo>
                    <a:lnTo>
                      <a:pt x="199" y="125"/>
                    </a:lnTo>
                    <a:lnTo>
                      <a:pt x="199" y="125"/>
                    </a:lnTo>
                    <a:lnTo>
                      <a:pt x="198" y="125"/>
                    </a:lnTo>
                    <a:lnTo>
                      <a:pt x="198" y="125"/>
                    </a:lnTo>
                    <a:lnTo>
                      <a:pt x="195" y="125"/>
                    </a:lnTo>
                    <a:lnTo>
                      <a:pt x="194" y="125"/>
                    </a:lnTo>
                    <a:lnTo>
                      <a:pt x="191" y="126"/>
                    </a:lnTo>
                    <a:lnTo>
                      <a:pt x="188" y="126"/>
                    </a:lnTo>
                    <a:lnTo>
                      <a:pt x="188" y="126"/>
                    </a:lnTo>
                    <a:lnTo>
                      <a:pt x="185" y="126"/>
                    </a:lnTo>
                    <a:lnTo>
                      <a:pt x="184" y="126"/>
                    </a:lnTo>
                    <a:lnTo>
                      <a:pt x="182" y="126"/>
                    </a:lnTo>
                    <a:lnTo>
                      <a:pt x="179" y="126"/>
                    </a:lnTo>
                    <a:lnTo>
                      <a:pt x="178" y="127"/>
                    </a:lnTo>
                    <a:lnTo>
                      <a:pt x="177" y="127"/>
                    </a:lnTo>
                    <a:lnTo>
                      <a:pt x="177" y="127"/>
                    </a:lnTo>
                    <a:lnTo>
                      <a:pt x="176" y="127"/>
                    </a:lnTo>
                    <a:lnTo>
                      <a:pt x="176" y="127"/>
                    </a:lnTo>
                    <a:lnTo>
                      <a:pt x="175" y="127"/>
                    </a:lnTo>
                    <a:lnTo>
                      <a:pt x="174" y="127"/>
                    </a:lnTo>
                    <a:lnTo>
                      <a:pt x="173" y="127"/>
                    </a:lnTo>
                    <a:lnTo>
                      <a:pt x="171" y="127"/>
                    </a:lnTo>
                    <a:lnTo>
                      <a:pt x="171" y="127"/>
                    </a:lnTo>
                    <a:lnTo>
                      <a:pt x="170" y="127"/>
                    </a:lnTo>
                    <a:lnTo>
                      <a:pt x="169" y="127"/>
                    </a:lnTo>
                    <a:lnTo>
                      <a:pt x="167" y="127"/>
                    </a:lnTo>
                    <a:lnTo>
                      <a:pt x="167" y="127"/>
                    </a:lnTo>
                    <a:lnTo>
                      <a:pt x="166" y="127"/>
                    </a:lnTo>
                    <a:lnTo>
                      <a:pt x="165" y="127"/>
                    </a:lnTo>
                    <a:lnTo>
                      <a:pt x="163" y="128"/>
                    </a:lnTo>
                    <a:lnTo>
                      <a:pt x="162" y="128"/>
                    </a:lnTo>
                    <a:lnTo>
                      <a:pt x="161" y="128"/>
                    </a:lnTo>
                    <a:lnTo>
                      <a:pt x="161" y="128"/>
                    </a:lnTo>
                    <a:lnTo>
                      <a:pt x="161" y="128"/>
                    </a:lnTo>
                    <a:lnTo>
                      <a:pt x="160" y="128"/>
                    </a:lnTo>
                    <a:lnTo>
                      <a:pt x="159" y="128"/>
                    </a:lnTo>
                    <a:lnTo>
                      <a:pt x="158" y="128"/>
                    </a:lnTo>
                    <a:lnTo>
                      <a:pt x="158" y="129"/>
                    </a:lnTo>
                    <a:lnTo>
                      <a:pt x="157" y="129"/>
                    </a:lnTo>
                    <a:lnTo>
                      <a:pt x="156" y="129"/>
                    </a:lnTo>
                    <a:lnTo>
                      <a:pt x="155" y="129"/>
                    </a:lnTo>
                    <a:lnTo>
                      <a:pt x="155" y="129"/>
                    </a:lnTo>
                    <a:lnTo>
                      <a:pt x="155" y="129"/>
                    </a:lnTo>
                    <a:lnTo>
                      <a:pt x="154" y="129"/>
                    </a:lnTo>
                    <a:lnTo>
                      <a:pt x="153" y="129"/>
                    </a:lnTo>
                    <a:lnTo>
                      <a:pt x="151" y="129"/>
                    </a:lnTo>
                    <a:lnTo>
                      <a:pt x="150" y="129"/>
                    </a:lnTo>
                    <a:lnTo>
                      <a:pt x="144" y="129"/>
                    </a:lnTo>
                    <a:lnTo>
                      <a:pt x="144" y="129"/>
                    </a:lnTo>
                    <a:lnTo>
                      <a:pt x="142" y="130"/>
                    </a:lnTo>
                    <a:lnTo>
                      <a:pt x="140" y="130"/>
                    </a:lnTo>
                    <a:lnTo>
                      <a:pt x="139" y="130"/>
                    </a:lnTo>
                    <a:lnTo>
                      <a:pt x="138" y="130"/>
                    </a:lnTo>
                    <a:lnTo>
                      <a:pt x="133" y="130"/>
                    </a:lnTo>
                    <a:lnTo>
                      <a:pt x="131" y="131"/>
                    </a:lnTo>
                    <a:lnTo>
                      <a:pt x="130" y="131"/>
                    </a:lnTo>
                    <a:lnTo>
                      <a:pt x="128" y="131"/>
                    </a:lnTo>
                    <a:lnTo>
                      <a:pt x="123" y="131"/>
                    </a:lnTo>
                    <a:lnTo>
                      <a:pt x="121" y="131"/>
                    </a:lnTo>
                    <a:lnTo>
                      <a:pt x="121" y="131"/>
                    </a:lnTo>
                    <a:lnTo>
                      <a:pt x="121" y="131"/>
                    </a:lnTo>
                    <a:lnTo>
                      <a:pt x="120" y="131"/>
                    </a:lnTo>
                    <a:lnTo>
                      <a:pt x="119" y="131"/>
                    </a:lnTo>
                    <a:lnTo>
                      <a:pt x="118" y="131"/>
                    </a:lnTo>
                    <a:lnTo>
                      <a:pt x="118" y="131"/>
                    </a:lnTo>
                    <a:lnTo>
                      <a:pt x="117" y="131"/>
                    </a:lnTo>
                    <a:lnTo>
                      <a:pt x="116" y="131"/>
                    </a:lnTo>
                    <a:lnTo>
                      <a:pt x="115" y="131"/>
                    </a:lnTo>
                    <a:lnTo>
                      <a:pt x="115" y="132"/>
                    </a:lnTo>
                    <a:lnTo>
                      <a:pt x="114" y="132"/>
                    </a:lnTo>
                    <a:lnTo>
                      <a:pt x="113" y="132"/>
                    </a:lnTo>
                    <a:lnTo>
                      <a:pt x="112" y="132"/>
                    </a:lnTo>
                    <a:lnTo>
                      <a:pt x="110" y="132"/>
                    </a:lnTo>
                    <a:lnTo>
                      <a:pt x="110" y="132"/>
                    </a:lnTo>
                    <a:lnTo>
                      <a:pt x="110" y="133"/>
                    </a:lnTo>
                    <a:lnTo>
                      <a:pt x="109" y="132"/>
                    </a:lnTo>
                    <a:lnTo>
                      <a:pt x="104" y="132"/>
                    </a:lnTo>
                    <a:lnTo>
                      <a:pt x="102" y="133"/>
                    </a:lnTo>
                    <a:lnTo>
                      <a:pt x="101" y="133"/>
                    </a:lnTo>
                    <a:lnTo>
                      <a:pt x="100" y="133"/>
                    </a:lnTo>
                    <a:lnTo>
                      <a:pt x="100" y="133"/>
                    </a:lnTo>
                    <a:lnTo>
                      <a:pt x="100" y="133"/>
                    </a:lnTo>
                    <a:lnTo>
                      <a:pt x="99" y="133"/>
                    </a:lnTo>
                    <a:lnTo>
                      <a:pt x="98" y="133"/>
                    </a:lnTo>
                    <a:lnTo>
                      <a:pt x="97" y="133"/>
                    </a:lnTo>
                    <a:lnTo>
                      <a:pt x="97" y="134"/>
                    </a:lnTo>
                    <a:lnTo>
                      <a:pt x="96" y="134"/>
                    </a:lnTo>
                    <a:lnTo>
                      <a:pt x="94" y="134"/>
                    </a:lnTo>
                    <a:lnTo>
                      <a:pt x="94" y="134"/>
                    </a:lnTo>
                    <a:lnTo>
                      <a:pt x="93" y="134"/>
                    </a:lnTo>
                    <a:lnTo>
                      <a:pt x="91" y="135"/>
                    </a:lnTo>
                    <a:lnTo>
                      <a:pt x="91" y="135"/>
                    </a:lnTo>
                    <a:lnTo>
                      <a:pt x="88" y="135"/>
                    </a:lnTo>
                    <a:lnTo>
                      <a:pt x="88" y="135"/>
                    </a:lnTo>
                    <a:lnTo>
                      <a:pt x="88" y="135"/>
                    </a:lnTo>
                    <a:lnTo>
                      <a:pt x="87" y="135"/>
                    </a:lnTo>
                    <a:lnTo>
                      <a:pt x="85" y="135"/>
                    </a:lnTo>
                    <a:lnTo>
                      <a:pt x="84" y="135"/>
                    </a:lnTo>
                    <a:lnTo>
                      <a:pt x="83" y="135"/>
                    </a:lnTo>
                    <a:lnTo>
                      <a:pt x="82" y="135"/>
                    </a:lnTo>
                    <a:lnTo>
                      <a:pt x="82" y="135"/>
                    </a:lnTo>
                    <a:lnTo>
                      <a:pt x="80" y="135"/>
                    </a:lnTo>
                    <a:lnTo>
                      <a:pt x="79" y="135"/>
                    </a:lnTo>
                    <a:lnTo>
                      <a:pt x="79" y="135"/>
                    </a:lnTo>
                    <a:lnTo>
                      <a:pt x="78" y="136"/>
                    </a:lnTo>
                    <a:lnTo>
                      <a:pt x="77" y="136"/>
                    </a:lnTo>
                    <a:lnTo>
                      <a:pt x="77" y="136"/>
                    </a:lnTo>
                    <a:lnTo>
                      <a:pt x="76" y="136"/>
                    </a:lnTo>
                    <a:lnTo>
                      <a:pt x="76" y="136"/>
                    </a:lnTo>
                    <a:lnTo>
                      <a:pt x="75" y="136"/>
                    </a:lnTo>
                    <a:lnTo>
                      <a:pt x="74" y="136"/>
                    </a:lnTo>
                    <a:lnTo>
                      <a:pt x="73" y="136"/>
                    </a:lnTo>
                    <a:lnTo>
                      <a:pt x="72" y="137"/>
                    </a:lnTo>
                    <a:lnTo>
                      <a:pt x="70" y="137"/>
                    </a:lnTo>
                    <a:lnTo>
                      <a:pt x="70" y="137"/>
                    </a:lnTo>
                    <a:lnTo>
                      <a:pt x="69" y="137"/>
                    </a:lnTo>
                    <a:lnTo>
                      <a:pt x="68" y="137"/>
                    </a:lnTo>
                    <a:lnTo>
                      <a:pt x="67" y="137"/>
                    </a:lnTo>
                    <a:lnTo>
                      <a:pt x="67" y="137"/>
                    </a:lnTo>
                    <a:lnTo>
                      <a:pt x="66" y="137"/>
                    </a:lnTo>
                    <a:lnTo>
                      <a:pt x="61" y="138"/>
                    </a:lnTo>
                    <a:lnTo>
                      <a:pt x="61" y="136"/>
                    </a:lnTo>
                    <a:lnTo>
                      <a:pt x="54" y="136"/>
                    </a:lnTo>
                    <a:lnTo>
                      <a:pt x="53" y="136"/>
                    </a:lnTo>
                    <a:lnTo>
                      <a:pt x="51" y="136"/>
                    </a:lnTo>
                    <a:lnTo>
                      <a:pt x="51" y="137"/>
                    </a:lnTo>
                    <a:lnTo>
                      <a:pt x="52" y="137"/>
                    </a:lnTo>
                    <a:lnTo>
                      <a:pt x="52" y="138"/>
                    </a:lnTo>
                    <a:lnTo>
                      <a:pt x="52" y="138"/>
                    </a:lnTo>
                    <a:lnTo>
                      <a:pt x="53" y="138"/>
                    </a:lnTo>
                    <a:lnTo>
                      <a:pt x="53" y="139"/>
                    </a:lnTo>
                    <a:lnTo>
                      <a:pt x="53" y="140"/>
                    </a:lnTo>
                    <a:lnTo>
                      <a:pt x="53" y="141"/>
                    </a:lnTo>
                    <a:lnTo>
                      <a:pt x="54" y="141"/>
                    </a:lnTo>
                    <a:lnTo>
                      <a:pt x="54" y="141"/>
                    </a:lnTo>
                    <a:lnTo>
                      <a:pt x="54" y="142"/>
                    </a:lnTo>
                    <a:lnTo>
                      <a:pt x="54" y="143"/>
                    </a:lnTo>
                    <a:lnTo>
                      <a:pt x="54" y="144"/>
                    </a:lnTo>
                    <a:lnTo>
                      <a:pt x="54" y="144"/>
                    </a:lnTo>
                    <a:lnTo>
                      <a:pt x="54" y="144"/>
                    </a:lnTo>
                    <a:lnTo>
                      <a:pt x="53" y="144"/>
                    </a:lnTo>
                    <a:lnTo>
                      <a:pt x="51" y="145"/>
                    </a:lnTo>
                    <a:lnTo>
                      <a:pt x="50" y="145"/>
                    </a:lnTo>
                    <a:lnTo>
                      <a:pt x="45" y="145"/>
                    </a:lnTo>
                    <a:lnTo>
                      <a:pt x="42" y="146"/>
                    </a:lnTo>
                    <a:lnTo>
                      <a:pt x="39" y="146"/>
                    </a:lnTo>
                    <a:lnTo>
                      <a:pt x="39" y="146"/>
                    </a:lnTo>
                    <a:lnTo>
                      <a:pt x="38" y="146"/>
                    </a:lnTo>
                    <a:lnTo>
                      <a:pt x="38" y="146"/>
                    </a:lnTo>
                    <a:lnTo>
                      <a:pt x="36" y="146"/>
                    </a:lnTo>
                    <a:lnTo>
                      <a:pt x="36" y="146"/>
                    </a:lnTo>
                    <a:lnTo>
                      <a:pt x="35" y="146"/>
                    </a:lnTo>
                    <a:lnTo>
                      <a:pt x="34" y="146"/>
                    </a:lnTo>
                    <a:lnTo>
                      <a:pt x="33" y="146"/>
                    </a:lnTo>
                    <a:lnTo>
                      <a:pt x="33" y="147"/>
                    </a:lnTo>
                    <a:lnTo>
                      <a:pt x="33" y="147"/>
                    </a:lnTo>
                    <a:lnTo>
                      <a:pt x="32" y="147"/>
                    </a:lnTo>
                    <a:lnTo>
                      <a:pt x="31" y="147"/>
                    </a:lnTo>
                    <a:lnTo>
                      <a:pt x="30" y="147"/>
                    </a:lnTo>
                    <a:lnTo>
                      <a:pt x="30" y="147"/>
                    </a:lnTo>
                    <a:lnTo>
                      <a:pt x="29" y="147"/>
                    </a:lnTo>
                    <a:lnTo>
                      <a:pt x="27" y="147"/>
                    </a:lnTo>
                    <a:lnTo>
                      <a:pt x="27" y="147"/>
                    </a:lnTo>
                    <a:lnTo>
                      <a:pt x="25" y="147"/>
                    </a:lnTo>
                    <a:lnTo>
                      <a:pt x="24" y="147"/>
                    </a:lnTo>
                    <a:lnTo>
                      <a:pt x="23" y="147"/>
                    </a:lnTo>
                    <a:lnTo>
                      <a:pt x="22" y="147"/>
                    </a:lnTo>
                    <a:lnTo>
                      <a:pt x="21" y="147"/>
                    </a:lnTo>
                    <a:lnTo>
                      <a:pt x="21" y="147"/>
                    </a:lnTo>
                    <a:lnTo>
                      <a:pt x="21" y="147"/>
                    </a:lnTo>
                    <a:lnTo>
                      <a:pt x="18" y="147"/>
                    </a:lnTo>
                    <a:lnTo>
                      <a:pt x="17" y="147"/>
                    </a:lnTo>
                    <a:lnTo>
                      <a:pt x="15" y="148"/>
                    </a:lnTo>
                    <a:lnTo>
                      <a:pt x="14" y="148"/>
                    </a:lnTo>
                    <a:lnTo>
                      <a:pt x="13" y="148"/>
                    </a:lnTo>
                    <a:lnTo>
                      <a:pt x="12" y="148"/>
                    </a:lnTo>
                    <a:lnTo>
                      <a:pt x="11" y="148"/>
                    </a:lnTo>
                    <a:lnTo>
                      <a:pt x="10" y="148"/>
                    </a:lnTo>
                    <a:lnTo>
                      <a:pt x="9" y="148"/>
                    </a:lnTo>
                    <a:lnTo>
                      <a:pt x="9" y="148"/>
                    </a:lnTo>
                    <a:lnTo>
                      <a:pt x="7" y="148"/>
                    </a:lnTo>
                    <a:lnTo>
                      <a:pt x="6" y="148"/>
                    </a:lnTo>
                    <a:lnTo>
                      <a:pt x="6" y="148"/>
                    </a:lnTo>
                    <a:lnTo>
                      <a:pt x="5" y="148"/>
                    </a:lnTo>
                    <a:lnTo>
                      <a:pt x="4" y="149"/>
                    </a:lnTo>
                    <a:lnTo>
                      <a:pt x="3" y="149"/>
                    </a:lnTo>
                    <a:lnTo>
                      <a:pt x="3" y="149"/>
                    </a:lnTo>
                    <a:lnTo>
                      <a:pt x="2" y="149"/>
                    </a:lnTo>
                    <a:lnTo>
                      <a:pt x="0" y="149"/>
                    </a:lnTo>
                    <a:lnTo>
                      <a:pt x="1" y="148"/>
                    </a:lnTo>
                    <a:lnTo>
                      <a:pt x="1" y="147"/>
                    </a:lnTo>
                    <a:lnTo>
                      <a:pt x="1" y="146"/>
                    </a:lnTo>
                    <a:lnTo>
                      <a:pt x="2" y="144"/>
                    </a:lnTo>
                    <a:lnTo>
                      <a:pt x="2" y="144"/>
                    </a:lnTo>
                    <a:lnTo>
                      <a:pt x="2" y="144"/>
                    </a:lnTo>
                    <a:lnTo>
                      <a:pt x="2" y="143"/>
                    </a:lnTo>
                    <a:lnTo>
                      <a:pt x="3" y="143"/>
                    </a:lnTo>
                    <a:lnTo>
                      <a:pt x="3" y="142"/>
                    </a:lnTo>
                    <a:lnTo>
                      <a:pt x="4" y="142"/>
                    </a:lnTo>
                    <a:lnTo>
                      <a:pt x="4" y="143"/>
                    </a:lnTo>
                    <a:lnTo>
                      <a:pt x="5" y="144"/>
                    </a:lnTo>
                    <a:lnTo>
                      <a:pt x="6" y="144"/>
                    </a:lnTo>
                    <a:lnTo>
                      <a:pt x="6" y="145"/>
                    </a:lnTo>
                    <a:lnTo>
                      <a:pt x="7" y="145"/>
                    </a:lnTo>
                    <a:lnTo>
                      <a:pt x="8" y="144"/>
                    </a:lnTo>
                    <a:lnTo>
                      <a:pt x="9" y="144"/>
                    </a:lnTo>
                    <a:lnTo>
                      <a:pt x="9" y="142"/>
                    </a:lnTo>
                    <a:lnTo>
                      <a:pt x="9" y="141"/>
                    </a:lnTo>
                    <a:lnTo>
                      <a:pt x="10" y="141"/>
                    </a:lnTo>
                    <a:lnTo>
                      <a:pt x="10" y="140"/>
                    </a:lnTo>
                    <a:lnTo>
                      <a:pt x="10" y="139"/>
                    </a:lnTo>
                    <a:lnTo>
                      <a:pt x="10" y="138"/>
                    </a:lnTo>
                    <a:lnTo>
                      <a:pt x="9" y="138"/>
                    </a:lnTo>
                    <a:lnTo>
                      <a:pt x="9" y="138"/>
                    </a:lnTo>
                    <a:lnTo>
                      <a:pt x="9" y="137"/>
                    </a:lnTo>
                    <a:lnTo>
                      <a:pt x="9" y="137"/>
                    </a:lnTo>
                    <a:lnTo>
                      <a:pt x="9" y="136"/>
                    </a:lnTo>
                    <a:lnTo>
                      <a:pt x="9" y="136"/>
                    </a:lnTo>
                    <a:lnTo>
                      <a:pt x="9" y="135"/>
                    </a:lnTo>
                    <a:lnTo>
                      <a:pt x="10" y="136"/>
                    </a:lnTo>
                    <a:lnTo>
                      <a:pt x="10" y="135"/>
                    </a:lnTo>
                    <a:lnTo>
                      <a:pt x="11" y="135"/>
                    </a:lnTo>
                    <a:lnTo>
                      <a:pt x="11" y="136"/>
                    </a:lnTo>
                    <a:lnTo>
                      <a:pt x="11" y="136"/>
                    </a:lnTo>
                    <a:lnTo>
                      <a:pt x="11" y="135"/>
                    </a:lnTo>
                    <a:lnTo>
                      <a:pt x="11" y="135"/>
                    </a:lnTo>
                    <a:lnTo>
                      <a:pt x="11" y="134"/>
                    </a:lnTo>
                    <a:lnTo>
                      <a:pt x="11" y="134"/>
                    </a:lnTo>
                    <a:lnTo>
                      <a:pt x="10" y="134"/>
                    </a:lnTo>
                    <a:lnTo>
                      <a:pt x="9" y="134"/>
                    </a:lnTo>
                    <a:lnTo>
                      <a:pt x="9" y="133"/>
                    </a:lnTo>
                    <a:lnTo>
                      <a:pt x="9" y="133"/>
                    </a:lnTo>
                    <a:lnTo>
                      <a:pt x="9" y="132"/>
                    </a:lnTo>
                    <a:lnTo>
                      <a:pt x="9" y="132"/>
                    </a:lnTo>
                    <a:lnTo>
                      <a:pt x="9" y="131"/>
                    </a:lnTo>
                    <a:lnTo>
                      <a:pt x="10" y="131"/>
                    </a:lnTo>
                    <a:lnTo>
                      <a:pt x="11" y="131"/>
                    </a:lnTo>
                    <a:lnTo>
                      <a:pt x="11" y="130"/>
                    </a:lnTo>
                    <a:lnTo>
                      <a:pt x="11" y="129"/>
                    </a:lnTo>
                    <a:lnTo>
                      <a:pt x="11" y="129"/>
                    </a:lnTo>
                    <a:lnTo>
                      <a:pt x="11" y="129"/>
                    </a:lnTo>
                    <a:lnTo>
                      <a:pt x="11" y="127"/>
                    </a:lnTo>
                    <a:lnTo>
                      <a:pt x="11" y="126"/>
                    </a:lnTo>
                    <a:lnTo>
                      <a:pt x="11" y="126"/>
                    </a:lnTo>
                    <a:lnTo>
                      <a:pt x="11" y="125"/>
                    </a:lnTo>
                    <a:lnTo>
                      <a:pt x="11" y="124"/>
                    </a:lnTo>
                    <a:lnTo>
                      <a:pt x="11" y="124"/>
                    </a:lnTo>
                    <a:lnTo>
                      <a:pt x="10" y="124"/>
                    </a:lnTo>
                    <a:lnTo>
                      <a:pt x="9" y="123"/>
                    </a:lnTo>
                    <a:lnTo>
                      <a:pt x="8" y="122"/>
                    </a:lnTo>
                    <a:lnTo>
                      <a:pt x="8" y="122"/>
                    </a:lnTo>
                    <a:lnTo>
                      <a:pt x="8" y="121"/>
                    </a:lnTo>
                    <a:lnTo>
                      <a:pt x="8" y="120"/>
                    </a:lnTo>
                    <a:lnTo>
                      <a:pt x="9" y="120"/>
                    </a:lnTo>
                    <a:lnTo>
                      <a:pt x="9" y="119"/>
                    </a:lnTo>
                    <a:lnTo>
                      <a:pt x="9" y="119"/>
                    </a:lnTo>
                    <a:lnTo>
                      <a:pt x="9" y="118"/>
                    </a:lnTo>
                    <a:lnTo>
                      <a:pt x="10" y="118"/>
                    </a:lnTo>
                    <a:lnTo>
                      <a:pt x="10" y="117"/>
                    </a:lnTo>
                    <a:lnTo>
                      <a:pt x="11" y="117"/>
                    </a:lnTo>
                    <a:lnTo>
                      <a:pt x="11" y="117"/>
                    </a:lnTo>
                    <a:lnTo>
                      <a:pt x="11" y="116"/>
                    </a:lnTo>
                    <a:lnTo>
                      <a:pt x="11" y="115"/>
                    </a:lnTo>
                    <a:lnTo>
                      <a:pt x="11" y="114"/>
                    </a:lnTo>
                    <a:lnTo>
                      <a:pt x="11" y="114"/>
                    </a:lnTo>
                    <a:lnTo>
                      <a:pt x="12" y="114"/>
                    </a:lnTo>
                    <a:lnTo>
                      <a:pt x="12" y="113"/>
                    </a:lnTo>
                    <a:lnTo>
                      <a:pt x="13" y="113"/>
                    </a:lnTo>
                    <a:lnTo>
                      <a:pt x="14" y="112"/>
                    </a:lnTo>
                    <a:lnTo>
                      <a:pt x="15" y="112"/>
                    </a:lnTo>
                    <a:lnTo>
                      <a:pt x="15" y="111"/>
                    </a:lnTo>
                    <a:lnTo>
                      <a:pt x="16" y="111"/>
                    </a:lnTo>
                    <a:lnTo>
                      <a:pt x="16" y="111"/>
                    </a:lnTo>
                    <a:lnTo>
                      <a:pt x="17" y="111"/>
                    </a:lnTo>
                    <a:lnTo>
                      <a:pt x="18" y="111"/>
                    </a:lnTo>
                    <a:lnTo>
                      <a:pt x="19" y="112"/>
                    </a:lnTo>
                    <a:lnTo>
                      <a:pt x="20" y="112"/>
                    </a:lnTo>
                    <a:lnTo>
                      <a:pt x="21" y="113"/>
                    </a:lnTo>
                    <a:lnTo>
                      <a:pt x="21" y="113"/>
                    </a:lnTo>
                    <a:lnTo>
                      <a:pt x="21" y="113"/>
                    </a:lnTo>
                    <a:lnTo>
                      <a:pt x="21" y="114"/>
                    </a:lnTo>
                    <a:lnTo>
                      <a:pt x="22" y="114"/>
                    </a:lnTo>
                    <a:lnTo>
                      <a:pt x="23" y="114"/>
                    </a:lnTo>
                    <a:lnTo>
                      <a:pt x="23" y="114"/>
                    </a:lnTo>
                    <a:lnTo>
                      <a:pt x="24" y="114"/>
                    </a:lnTo>
                    <a:lnTo>
                      <a:pt x="24" y="114"/>
                    </a:lnTo>
                    <a:lnTo>
                      <a:pt x="24" y="114"/>
                    </a:lnTo>
                    <a:lnTo>
                      <a:pt x="25" y="114"/>
                    </a:lnTo>
                    <a:lnTo>
                      <a:pt x="26" y="114"/>
                    </a:lnTo>
                    <a:lnTo>
                      <a:pt x="27" y="114"/>
                    </a:lnTo>
                    <a:lnTo>
                      <a:pt x="27" y="115"/>
                    </a:lnTo>
                    <a:lnTo>
                      <a:pt x="27" y="115"/>
                    </a:lnTo>
                    <a:lnTo>
                      <a:pt x="28" y="115"/>
                    </a:lnTo>
                    <a:lnTo>
                      <a:pt x="28" y="116"/>
                    </a:lnTo>
                    <a:lnTo>
                      <a:pt x="28" y="115"/>
                    </a:lnTo>
                    <a:lnTo>
                      <a:pt x="29" y="116"/>
                    </a:lnTo>
                    <a:lnTo>
                      <a:pt x="30" y="116"/>
                    </a:lnTo>
                    <a:lnTo>
                      <a:pt x="30" y="117"/>
                    </a:lnTo>
                    <a:lnTo>
                      <a:pt x="30" y="117"/>
                    </a:lnTo>
                    <a:lnTo>
                      <a:pt x="30" y="117"/>
                    </a:lnTo>
                    <a:lnTo>
                      <a:pt x="31" y="117"/>
                    </a:lnTo>
                    <a:lnTo>
                      <a:pt x="32" y="117"/>
                    </a:lnTo>
                    <a:lnTo>
                      <a:pt x="33" y="118"/>
                    </a:lnTo>
                    <a:lnTo>
                      <a:pt x="33" y="118"/>
                    </a:lnTo>
                    <a:lnTo>
                      <a:pt x="33" y="118"/>
                    </a:lnTo>
                    <a:lnTo>
                      <a:pt x="34" y="118"/>
                    </a:lnTo>
                    <a:lnTo>
                      <a:pt x="35" y="118"/>
                    </a:lnTo>
                    <a:lnTo>
                      <a:pt x="36" y="117"/>
                    </a:lnTo>
                    <a:lnTo>
                      <a:pt x="36" y="116"/>
                    </a:lnTo>
                    <a:lnTo>
                      <a:pt x="36" y="114"/>
                    </a:lnTo>
                    <a:lnTo>
                      <a:pt x="36" y="114"/>
                    </a:lnTo>
                    <a:lnTo>
                      <a:pt x="36" y="114"/>
                    </a:lnTo>
                    <a:lnTo>
                      <a:pt x="36" y="113"/>
                    </a:lnTo>
                    <a:lnTo>
                      <a:pt x="36" y="112"/>
                    </a:lnTo>
                    <a:lnTo>
                      <a:pt x="36" y="111"/>
                    </a:lnTo>
                    <a:lnTo>
                      <a:pt x="35" y="111"/>
                    </a:lnTo>
                    <a:lnTo>
                      <a:pt x="35" y="111"/>
                    </a:lnTo>
                    <a:lnTo>
                      <a:pt x="34" y="111"/>
                    </a:lnTo>
                    <a:lnTo>
                      <a:pt x="34" y="110"/>
                    </a:lnTo>
                    <a:lnTo>
                      <a:pt x="33" y="109"/>
                    </a:lnTo>
                    <a:lnTo>
                      <a:pt x="33" y="108"/>
                    </a:lnTo>
                    <a:lnTo>
                      <a:pt x="33" y="108"/>
                    </a:lnTo>
                    <a:lnTo>
                      <a:pt x="33" y="108"/>
                    </a:lnTo>
                    <a:lnTo>
                      <a:pt x="33" y="108"/>
                    </a:lnTo>
                    <a:lnTo>
                      <a:pt x="33" y="108"/>
                    </a:lnTo>
                    <a:lnTo>
                      <a:pt x="33" y="107"/>
                    </a:lnTo>
                    <a:lnTo>
                      <a:pt x="33" y="107"/>
                    </a:lnTo>
                    <a:lnTo>
                      <a:pt x="33" y="106"/>
                    </a:lnTo>
                    <a:lnTo>
                      <a:pt x="33" y="105"/>
                    </a:lnTo>
                    <a:lnTo>
                      <a:pt x="33" y="105"/>
                    </a:lnTo>
                    <a:lnTo>
                      <a:pt x="33" y="104"/>
                    </a:lnTo>
                    <a:lnTo>
                      <a:pt x="33" y="104"/>
                    </a:lnTo>
                    <a:lnTo>
                      <a:pt x="33" y="103"/>
                    </a:lnTo>
                    <a:lnTo>
                      <a:pt x="33" y="102"/>
                    </a:lnTo>
                    <a:lnTo>
                      <a:pt x="33" y="102"/>
                    </a:lnTo>
                    <a:lnTo>
                      <a:pt x="33" y="101"/>
                    </a:lnTo>
                    <a:lnTo>
                      <a:pt x="34" y="101"/>
                    </a:lnTo>
                    <a:lnTo>
                      <a:pt x="34" y="100"/>
                    </a:lnTo>
                    <a:lnTo>
                      <a:pt x="35" y="100"/>
                    </a:lnTo>
                    <a:lnTo>
                      <a:pt x="36" y="99"/>
                    </a:lnTo>
                    <a:lnTo>
                      <a:pt x="36" y="99"/>
                    </a:lnTo>
                    <a:lnTo>
                      <a:pt x="38" y="101"/>
                    </a:lnTo>
                    <a:lnTo>
                      <a:pt x="38" y="100"/>
                    </a:lnTo>
                    <a:lnTo>
                      <a:pt x="38" y="100"/>
                    </a:lnTo>
                    <a:lnTo>
                      <a:pt x="39" y="99"/>
                    </a:lnTo>
                    <a:lnTo>
                      <a:pt x="39" y="99"/>
                    </a:lnTo>
                    <a:lnTo>
                      <a:pt x="39" y="99"/>
                    </a:lnTo>
                    <a:lnTo>
                      <a:pt x="39" y="99"/>
                    </a:lnTo>
                    <a:lnTo>
                      <a:pt x="40" y="99"/>
                    </a:lnTo>
                    <a:lnTo>
                      <a:pt x="42" y="98"/>
                    </a:lnTo>
                    <a:lnTo>
                      <a:pt x="43" y="98"/>
                    </a:lnTo>
                    <a:lnTo>
                      <a:pt x="44" y="98"/>
                    </a:lnTo>
                    <a:lnTo>
                      <a:pt x="44" y="97"/>
                    </a:lnTo>
                    <a:lnTo>
                      <a:pt x="45" y="97"/>
                    </a:lnTo>
                    <a:lnTo>
                      <a:pt x="45" y="97"/>
                    </a:lnTo>
                    <a:lnTo>
                      <a:pt x="46" y="97"/>
                    </a:lnTo>
                    <a:lnTo>
                      <a:pt x="48" y="96"/>
                    </a:lnTo>
                    <a:lnTo>
                      <a:pt x="48" y="96"/>
                    </a:lnTo>
                    <a:lnTo>
                      <a:pt x="48" y="96"/>
                    </a:lnTo>
                    <a:lnTo>
                      <a:pt x="49" y="96"/>
                    </a:lnTo>
                    <a:lnTo>
                      <a:pt x="49" y="95"/>
                    </a:lnTo>
                    <a:lnTo>
                      <a:pt x="49" y="94"/>
                    </a:lnTo>
                    <a:lnTo>
                      <a:pt x="48" y="94"/>
                    </a:lnTo>
                    <a:lnTo>
                      <a:pt x="48" y="93"/>
                    </a:lnTo>
                    <a:lnTo>
                      <a:pt x="48" y="93"/>
                    </a:lnTo>
                    <a:lnTo>
                      <a:pt x="48" y="93"/>
                    </a:lnTo>
                    <a:lnTo>
                      <a:pt x="47" y="93"/>
                    </a:lnTo>
                    <a:lnTo>
                      <a:pt x="47" y="92"/>
                    </a:lnTo>
                    <a:lnTo>
                      <a:pt x="46" y="92"/>
                    </a:lnTo>
                    <a:lnTo>
                      <a:pt x="46" y="92"/>
                    </a:lnTo>
                    <a:lnTo>
                      <a:pt x="45" y="92"/>
                    </a:lnTo>
                    <a:lnTo>
                      <a:pt x="45" y="91"/>
                    </a:lnTo>
                    <a:lnTo>
                      <a:pt x="45" y="90"/>
                    </a:lnTo>
                    <a:lnTo>
                      <a:pt x="45" y="90"/>
                    </a:lnTo>
                    <a:lnTo>
                      <a:pt x="45" y="90"/>
                    </a:lnTo>
                    <a:lnTo>
                      <a:pt x="45" y="89"/>
                    </a:lnTo>
                    <a:lnTo>
                      <a:pt x="44" y="89"/>
                    </a:lnTo>
                    <a:lnTo>
                      <a:pt x="44" y="88"/>
                    </a:lnTo>
                    <a:lnTo>
                      <a:pt x="44" y="87"/>
                    </a:lnTo>
                    <a:lnTo>
                      <a:pt x="44" y="87"/>
                    </a:lnTo>
                    <a:lnTo>
                      <a:pt x="45" y="87"/>
                    </a:lnTo>
                    <a:lnTo>
                      <a:pt x="45" y="86"/>
                    </a:lnTo>
                    <a:lnTo>
                      <a:pt x="45" y="85"/>
                    </a:lnTo>
                    <a:lnTo>
                      <a:pt x="45" y="85"/>
                    </a:lnTo>
                    <a:lnTo>
                      <a:pt x="45" y="84"/>
                    </a:lnTo>
                    <a:lnTo>
                      <a:pt x="46" y="84"/>
                    </a:lnTo>
                    <a:lnTo>
                      <a:pt x="47" y="84"/>
                    </a:lnTo>
                    <a:lnTo>
                      <a:pt x="47" y="84"/>
                    </a:lnTo>
                    <a:lnTo>
                      <a:pt x="48" y="84"/>
                    </a:lnTo>
                    <a:lnTo>
                      <a:pt x="48" y="83"/>
                    </a:lnTo>
                    <a:lnTo>
                      <a:pt x="48" y="83"/>
                    </a:lnTo>
                    <a:lnTo>
                      <a:pt x="48" y="82"/>
                    </a:lnTo>
                    <a:lnTo>
                      <a:pt x="48" y="81"/>
                    </a:lnTo>
                    <a:lnTo>
                      <a:pt x="48" y="81"/>
                    </a:lnTo>
                    <a:lnTo>
                      <a:pt x="49" y="80"/>
                    </a:lnTo>
                    <a:lnTo>
                      <a:pt x="49" y="80"/>
                    </a:lnTo>
                    <a:lnTo>
                      <a:pt x="50" y="80"/>
                    </a:lnTo>
                    <a:lnTo>
                      <a:pt x="51" y="81"/>
                    </a:lnTo>
                    <a:lnTo>
                      <a:pt x="51" y="81"/>
                    </a:lnTo>
                    <a:lnTo>
                      <a:pt x="52" y="81"/>
                    </a:lnTo>
                    <a:lnTo>
                      <a:pt x="52" y="81"/>
                    </a:lnTo>
                    <a:lnTo>
                      <a:pt x="52" y="80"/>
                    </a:lnTo>
                    <a:lnTo>
                      <a:pt x="53" y="79"/>
                    </a:lnTo>
                    <a:lnTo>
                      <a:pt x="54" y="79"/>
                    </a:lnTo>
                    <a:lnTo>
                      <a:pt x="54" y="78"/>
                    </a:lnTo>
                    <a:lnTo>
                      <a:pt x="54" y="78"/>
                    </a:lnTo>
                    <a:lnTo>
                      <a:pt x="53" y="78"/>
                    </a:lnTo>
                    <a:lnTo>
                      <a:pt x="53" y="77"/>
                    </a:lnTo>
                    <a:lnTo>
                      <a:pt x="52" y="77"/>
                    </a:lnTo>
                    <a:lnTo>
                      <a:pt x="51" y="76"/>
                    </a:lnTo>
                    <a:lnTo>
                      <a:pt x="51" y="75"/>
                    </a:lnTo>
                    <a:lnTo>
                      <a:pt x="52" y="75"/>
                    </a:lnTo>
                    <a:lnTo>
                      <a:pt x="52" y="74"/>
                    </a:lnTo>
                    <a:lnTo>
                      <a:pt x="53" y="74"/>
                    </a:lnTo>
                    <a:lnTo>
                      <a:pt x="53" y="73"/>
                    </a:lnTo>
                    <a:lnTo>
                      <a:pt x="54" y="73"/>
                    </a:lnTo>
                    <a:lnTo>
                      <a:pt x="54" y="73"/>
                    </a:lnTo>
                    <a:lnTo>
                      <a:pt x="54" y="74"/>
                    </a:lnTo>
                    <a:lnTo>
                      <a:pt x="55" y="74"/>
                    </a:lnTo>
                    <a:lnTo>
                      <a:pt x="55" y="74"/>
                    </a:lnTo>
                    <a:lnTo>
                      <a:pt x="55" y="74"/>
                    </a:lnTo>
                    <a:lnTo>
                      <a:pt x="55" y="75"/>
                    </a:lnTo>
                    <a:lnTo>
                      <a:pt x="56" y="75"/>
                    </a:lnTo>
                    <a:lnTo>
                      <a:pt x="57" y="75"/>
                    </a:lnTo>
                    <a:lnTo>
                      <a:pt x="58" y="75"/>
                    </a:lnTo>
                    <a:lnTo>
                      <a:pt x="58" y="75"/>
                    </a:lnTo>
                    <a:lnTo>
                      <a:pt x="58" y="74"/>
                    </a:lnTo>
                    <a:lnTo>
                      <a:pt x="59" y="74"/>
                    </a:lnTo>
                    <a:lnTo>
                      <a:pt x="60" y="74"/>
                    </a:lnTo>
                    <a:lnTo>
                      <a:pt x="61" y="74"/>
                    </a:lnTo>
                    <a:lnTo>
                      <a:pt x="61" y="74"/>
                    </a:lnTo>
                    <a:lnTo>
                      <a:pt x="61" y="74"/>
                    </a:lnTo>
                    <a:lnTo>
                      <a:pt x="62" y="74"/>
                    </a:lnTo>
                    <a:lnTo>
                      <a:pt x="62" y="74"/>
                    </a:lnTo>
                    <a:lnTo>
                      <a:pt x="62" y="75"/>
                    </a:lnTo>
                    <a:lnTo>
                      <a:pt x="61" y="75"/>
                    </a:lnTo>
                    <a:lnTo>
                      <a:pt x="61" y="76"/>
                    </a:lnTo>
                    <a:lnTo>
                      <a:pt x="61" y="77"/>
                    </a:lnTo>
                    <a:lnTo>
                      <a:pt x="61" y="77"/>
                    </a:lnTo>
                    <a:lnTo>
                      <a:pt x="62" y="77"/>
                    </a:lnTo>
                    <a:lnTo>
                      <a:pt x="63" y="77"/>
                    </a:lnTo>
                    <a:lnTo>
                      <a:pt x="64" y="77"/>
                    </a:lnTo>
                    <a:lnTo>
                      <a:pt x="64" y="77"/>
                    </a:lnTo>
                    <a:lnTo>
                      <a:pt x="64" y="77"/>
                    </a:lnTo>
                    <a:lnTo>
                      <a:pt x="65" y="77"/>
                    </a:lnTo>
                    <a:lnTo>
                      <a:pt x="65" y="76"/>
                    </a:lnTo>
                    <a:lnTo>
                      <a:pt x="65" y="75"/>
                    </a:lnTo>
                    <a:lnTo>
                      <a:pt x="65" y="74"/>
                    </a:lnTo>
                    <a:lnTo>
                      <a:pt x="65" y="74"/>
                    </a:lnTo>
                    <a:lnTo>
                      <a:pt x="64" y="74"/>
                    </a:lnTo>
                    <a:lnTo>
                      <a:pt x="64" y="73"/>
                    </a:lnTo>
                    <a:lnTo>
                      <a:pt x="64" y="73"/>
                    </a:lnTo>
                    <a:lnTo>
                      <a:pt x="64" y="72"/>
                    </a:lnTo>
                    <a:lnTo>
                      <a:pt x="64" y="71"/>
                    </a:lnTo>
                    <a:lnTo>
                      <a:pt x="64" y="71"/>
                    </a:lnTo>
                    <a:lnTo>
                      <a:pt x="64" y="70"/>
                    </a:lnTo>
                    <a:lnTo>
                      <a:pt x="64" y="69"/>
                    </a:lnTo>
                    <a:lnTo>
                      <a:pt x="65" y="69"/>
                    </a:lnTo>
                    <a:lnTo>
                      <a:pt x="66" y="69"/>
                    </a:lnTo>
                    <a:lnTo>
                      <a:pt x="66" y="70"/>
                    </a:lnTo>
                    <a:lnTo>
                      <a:pt x="66" y="71"/>
                    </a:lnTo>
                    <a:lnTo>
                      <a:pt x="66" y="71"/>
                    </a:lnTo>
                    <a:lnTo>
                      <a:pt x="66" y="71"/>
                    </a:lnTo>
                    <a:lnTo>
                      <a:pt x="67" y="72"/>
                    </a:lnTo>
                    <a:lnTo>
                      <a:pt x="67" y="72"/>
                    </a:lnTo>
                    <a:lnTo>
                      <a:pt x="68" y="73"/>
                    </a:lnTo>
                    <a:lnTo>
                      <a:pt x="68" y="72"/>
                    </a:lnTo>
                    <a:lnTo>
                      <a:pt x="69" y="72"/>
                    </a:lnTo>
                    <a:lnTo>
                      <a:pt x="69" y="71"/>
                    </a:lnTo>
                    <a:lnTo>
                      <a:pt x="70" y="71"/>
                    </a:lnTo>
                    <a:lnTo>
                      <a:pt x="70" y="71"/>
                    </a:lnTo>
                    <a:lnTo>
                      <a:pt x="70" y="71"/>
                    </a:lnTo>
                    <a:lnTo>
                      <a:pt x="71" y="71"/>
                    </a:lnTo>
                    <a:lnTo>
                      <a:pt x="71" y="70"/>
                    </a:lnTo>
                    <a:lnTo>
                      <a:pt x="72" y="70"/>
                    </a:lnTo>
                    <a:lnTo>
                      <a:pt x="72" y="70"/>
                    </a:lnTo>
                    <a:lnTo>
                      <a:pt x="72" y="71"/>
                    </a:lnTo>
                    <a:lnTo>
                      <a:pt x="73" y="71"/>
                    </a:lnTo>
                    <a:lnTo>
                      <a:pt x="73" y="71"/>
                    </a:lnTo>
                    <a:lnTo>
                      <a:pt x="73" y="71"/>
                    </a:lnTo>
                    <a:lnTo>
                      <a:pt x="74" y="71"/>
                    </a:lnTo>
                    <a:lnTo>
                      <a:pt x="74" y="72"/>
                    </a:lnTo>
                    <a:lnTo>
                      <a:pt x="75" y="72"/>
                    </a:lnTo>
                    <a:lnTo>
                      <a:pt x="76" y="72"/>
                    </a:lnTo>
                    <a:lnTo>
                      <a:pt x="76" y="72"/>
                    </a:lnTo>
                    <a:lnTo>
                      <a:pt x="76" y="73"/>
                    </a:lnTo>
                    <a:lnTo>
                      <a:pt x="77" y="73"/>
                    </a:lnTo>
                    <a:lnTo>
                      <a:pt x="77" y="73"/>
                    </a:lnTo>
                    <a:lnTo>
                      <a:pt x="77" y="74"/>
                    </a:lnTo>
                    <a:lnTo>
                      <a:pt x="78" y="74"/>
                    </a:lnTo>
                    <a:lnTo>
                      <a:pt x="79" y="74"/>
                    </a:lnTo>
                    <a:lnTo>
                      <a:pt x="79" y="74"/>
                    </a:lnTo>
                    <a:lnTo>
                      <a:pt x="80" y="75"/>
                    </a:lnTo>
                    <a:lnTo>
                      <a:pt x="81" y="75"/>
                    </a:lnTo>
                    <a:lnTo>
                      <a:pt x="82" y="75"/>
                    </a:lnTo>
                    <a:lnTo>
                      <a:pt x="82" y="75"/>
                    </a:lnTo>
                    <a:lnTo>
                      <a:pt x="82" y="76"/>
                    </a:lnTo>
                    <a:lnTo>
                      <a:pt x="82" y="77"/>
                    </a:lnTo>
                    <a:lnTo>
                      <a:pt x="82" y="77"/>
                    </a:lnTo>
                    <a:lnTo>
                      <a:pt x="82" y="77"/>
                    </a:lnTo>
                    <a:lnTo>
                      <a:pt x="83" y="78"/>
                    </a:lnTo>
                    <a:lnTo>
                      <a:pt x="84" y="77"/>
                    </a:lnTo>
                    <a:lnTo>
                      <a:pt x="85" y="77"/>
                    </a:lnTo>
                    <a:lnTo>
                      <a:pt x="85" y="77"/>
                    </a:lnTo>
                    <a:lnTo>
                      <a:pt x="85" y="76"/>
                    </a:lnTo>
                    <a:lnTo>
                      <a:pt x="85" y="75"/>
                    </a:lnTo>
                    <a:lnTo>
                      <a:pt x="85" y="74"/>
                    </a:lnTo>
                    <a:lnTo>
                      <a:pt x="85" y="73"/>
                    </a:lnTo>
                    <a:lnTo>
                      <a:pt x="85" y="72"/>
                    </a:lnTo>
                    <a:lnTo>
                      <a:pt x="85" y="71"/>
                    </a:lnTo>
                    <a:lnTo>
                      <a:pt x="86" y="71"/>
                    </a:lnTo>
                    <a:lnTo>
                      <a:pt x="87" y="70"/>
                    </a:lnTo>
                    <a:lnTo>
                      <a:pt x="88" y="69"/>
                    </a:lnTo>
                    <a:lnTo>
                      <a:pt x="89" y="69"/>
                    </a:lnTo>
                    <a:lnTo>
                      <a:pt x="90" y="69"/>
                    </a:lnTo>
                    <a:lnTo>
                      <a:pt x="91" y="69"/>
                    </a:lnTo>
                    <a:lnTo>
                      <a:pt x="91" y="68"/>
                    </a:lnTo>
                    <a:lnTo>
                      <a:pt x="91" y="68"/>
                    </a:lnTo>
                    <a:lnTo>
                      <a:pt x="91" y="68"/>
                    </a:lnTo>
                    <a:lnTo>
                      <a:pt x="91" y="67"/>
                    </a:lnTo>
                    <a:lnTo>
                      <a:pt x="92" y="67"/>
                    </a:lnTo>
                    <a:lnTo>
                      <a:pt x="92" y="66"/>
                    </a:lnTo>
                    <a:lnTo>
                      <a:pt x="93" y="66"/>
                    </a:lnTo>
                    <a:lnTo>
                      <a:pt x="94" y="66"/>
                    </a:lnTo>
                    <a:lnTo>
                      <a:pt x="94" y="65"/>
                    </a:lnTo>
                    <a:lnTo>
                      <a:pt x="94" y="65"/>
                    </a:lnTo>
                    <a:lnTo>
                      <a:pt x="94" y="66"/>
                    </a:lnTo>
                    <a:lnTo>
                      <a:pt x="94" y="66"/>
                    </a:lnTo>
                    <a:lnTo>
                      <a:pt x="94" y="67"/>
                    </a:lnTo>
                    <a:lnTo>
                      <a:pt x="95" y="68"/>
                    </a:lnTo>
                    <a:lnTo>
                      <a:pt x="95" y="68"/>
                    </a:lnTo>
                    <a:lnTo>
                      <a:pt x="96" y="68"/>
                    </a:lnTo>
                    <a:lnTo>
                      <a:pt x="96" y="69"/>
                    </a:lnTo>
                    <a:lnTo>
                      <a:pt x="96" y="69"/>
                    </a:lnTo>
                    <a:lnTo>
                      <a:pt x="97" y="69"/>
                    </a:lnTo>
                    <a:lnTo>
                      <a:pt x="97" y="70"/>
                    </a:lnTo>
                    <a:lnTo>
                      <a:pt x="97" y="70"/>
                    </a:lnTo>
                    <a:lnTo>
                      <a:pt x="98" y="70"/>
                    </a:lnTo>
                    <a:lnTo>
                      <a:pt x="99" y="69"/>
                    </a:lnTo>
                    <a:lnTo>
                      <a:pt x="100" y="69"/>
                    </a:lnTo>
                    <a:lnTo>
                      <a:pt x="100" y="69"/>
                    </a:lnTo>
                    <a:lnTo>
                      <a:pt x="100" y="69"/>
                    </a:lnTo>
                    <a:lnTo>
                      <a:pt x="100" y="70"/>
                    </a:lnTo>
                    <a:lnTo>
                      <a:pt x="100" y="71"/>
                    </a:lnTo>
                    <a:lnTo>
                      <a:pt x="100" y="71"/>
                    </a:lnTo>
                    <a:lnTo>
                      <a:pt x="100" y="72"/>
                    </a:lnTo>
                    <a:lnTo>
                      <a:pt x="100" y="73"/>
                    </a:lnTo>
                    <a:lnTo>
                      <a:pt x="101" y="73"/>
                    </a:lnTo>
                    <a:lnTo>
                      <a:pt x="101" y="72"/>
                    </a:lnTo>
                    <a:lnTo>
                      <a:pt x="102" y="72"/>
                    </a:lnTo>
                    <a:lnTo>
                      <a:pt x="102" y="71"/>
                    </a:lnTo>
                    <a:lnTo>
                      <a:pt x="103" y="71"/>
                    </a:lnTo>
                    <a:lnTo>
                      <a:pt x="103" y="71"/>
                    </a:lnTo>
                    <a:lnTo>
                      <a:pt x="103" y="70"/>
                    </a:lnTo>
                    <a:lnTo>
                      <a:pt x="102" y="69"/>
                    </a:lnTo>
                    <a:lnTo>
                      <a:pt x="102" y="69"/>
                    </a:lnTo>
                    <a:lnTo>
                      <a:pt x="103" y="69"/>
                    </a:lnTo>
                    <a:lnTo>
                      <a:pt x="103" y="68"/>
                    </a:lnTo>
                    <a:lnTo>
                      <a:pt x="103" y="68"/>
                    </a:lnTo>
                    <a:lnTo>
                      <a:pt x="104" y="69"/>
                    </a:lnTo>
                    <a:lnTo>
                      <a:pt x="105" y="69"/>
                    </a:lnTo>
                    <a:lnTo>
                      <a:pt x="105" y="68"/>
                    </a:lnTo>
                    <a:lnTo>
                      <a:pt x="106" y="68"/>
                    </a:lnTo>
                    <a:lnTo>
                      <a:pt x="105" y="68"/>
                    </a:lnTo>
                    <a:lnTo>
                      <a:pt x="105" y="67"/>
                    </a:lnTo>
                    <a:lnTo>
                      <a:pt x="105" y="66"/>
                    </a:lnTo>
                    <a:lnTo>
                      <a:pt x="105" y="65"/>
                    </a:lnTo>
                    <a:lnTo>
                      <a:pt x="105" y="65"/>
                    </a:lnTo>
                    <a:lnTo>
                      <a:pt x="105" y="64"/>
                    </a:lnTo>
                    <a:lnTo>
                      <a:pt x="105" y="62"/>
                    </a:lnTo>
                    <a:lnTo>
                      <a:pt x="105" y="62"/>
                    </a:lnTo>
                    <a:lnTo>
                      <a:pt x="105" y="62"/>
                    </a:lnTo>
                    <a:lnTo>
                      <a:pt x="106" y="62"/>
                    </a:lnTo>
                    <a:lnTo>
                      <a:pt x="106" y="62"/>
                    </a:lnTo>
                    <a:lnTo>
                      <a:pt x="107" y="62"/>
                    </a:lnTo>
                    <a:lnTo>
                      <a:pt x="108" y="61"/>
                    </a:lnTo>
                    <a:lnTo>
                      <a:pt x="108" y="60"/>
                    </a:lnTo>
                    <a:lnTo>
                      <a:pt x="107" y="60"/>
                    </a:lnTo>
                    <a:lnTo>
                      <a:pt x="107" y="59"/>
                    </a:lnTo>
                    <a:lnTo>
                      <a:pt x="106" y="59"/>
                    </a:lnTo>
                    <a:lnTo>
                      <a:pt x="106" y="59"/>
                    </a:lnTo>
                    <a:lnTo>
                      <a:pt x="106" y="59"/>
                    </a:lnTo>
                    <a:lnTo>
                      <a:pt x="106" y="58"/>
                    </a:lnTo>
                    <a:lnTo>
                      <a:pt x="107" y="58"/>
                    </a:lnTo>
                    <a:lnTo>
                      <a:pt x="108" y="58"/>
                    </a:lnTo>
                    <a:lnTo>
                      <a:pt x="109" y="59"/>
                    </a:lnTo>
                    <a:lnTo>
                      <a:pt x="109" y="59"/>
                    </a:lnTo>
                    <a:lnTo>
                      <a:pt x="109" y="58"/>
                    </a:lnTo>
                    <a:lnTo>
                      <a:pt x="109" y="57"/>
                    </a:lnTo>
                    <a:lnTo>
                      <a:pt x="110" y="57"/>
                    </a:lnTo>
                    <a:lnTo>
                      <a:pt x="111" y="57"/>
                    </a:lnTo>
                    <a:lnTo>
                      <a:pt x="111" y="56"/>
                    </a:lnTo>
                    <a:lnTo>
                      <a:pt x="111" y="56"/>
                    </a:lnTo>
                    <a:lnTo>
                      <a:pt x="110" y="56"/>
                    </a:lnTo>
                    <a:lnTo>
                      <a:pt x="110" y="56"/>
                    </a:lnTo>
                    <a:lnTo>
                      <a:pt x="109" y="56"/>
                    </a:lnTo>
                    <a:lnTo>
                      <a:pt x="109" y="55"/>
                    </a:lnTo>
                    <a:lnTo>
                      <a:pt x="109" y="54"/>
                    </a:lnTo>
                    <a:lnTo>
                      <a:pt x="109" y="53"/>
                    </a:lnTo>
                    <a:lnTo>
                      <a:pt x="110" y="53"/>
                    </a:lnTo>
                    <a:lnTo>
                      <a:pt x="110" y="53"/>
                    </a:lnTo>
                    <a:lnTo>
                      <a:pt x="111" y="54"/>
                    </a:lnTo>
                    <a:lnTo>
                      <a:pt x="111" y="55"/>
                    </a:lnTo>
                    <a:lnTo>
                      <a:pt x="112" y="55"/>
                    </a:lnTo>
                    <a:lnTo>
                      <a:pt x="112" y="56"/>
                    </a:lnTo>
                    <a:lnTo>
                      <a:pt x="113" y="56"/>
                    </a:lnTo>
                    <a:lnTo>
                      <a:pt x="113" y="57"/>
                    </a:lnTo>
                    <a:lnTo>
                      <a:pt x="113" y="58"/>
                    </a:lnTo>
                    <a:lnTo>
                      <a:pt x="113" y="59"/>
                    </a:lnTo>
                    <a:lnTo>
                      <a:pt x="113" y="59"/>
                    </a:lnTo>
                    <a:lnTo>
                      <a:pt x="114" y="60"/>
                    </a:lnTo>
                    <a:lnTo>
                      <a:pt x="114" y="61"/>
                    </a:lnTo>
                    <a:lnTo>
                      <a:pt x="115" y="61"/>
                    </a:lnTo>
                    <a:lnTo>
                      <a:pt x="115" y="62"/>
                    </a:lnTo>
                    <a:lnTo>
                      <a:pt x="115" y="62"/>
                    </a:lnTo>
                    <a:lnTo>
                      <a:pt x="116" y="62"/>
                    </a:lnTo>
                    <a:lnTo>
                      <a:pt x="116" y="62"/>
                    </a:lnTo>
                    <a:lnTo>
                      <a:pt x="118" y="62"/>
                    </a:lnTo>
                    <a:lnTo>
                      <a:pt x="119" y="62"/>
                    </a:lnTo>
                    <a:lnTo>
                      <a:pt x="121" y="62"/>
                    </a:lnTo>
                    <a:lnTo>
                      <a:pt x="121" y="62"/>
                    </a:lnTo>
                    <a:lnTo>
                      <a:pt x="121" y="62"/>
                    </a:lnTo>
                    <a:lnTo>
                      <a:pt x="121" y="62"/>
                    </a:lnTo>
                    <a:lnTo>
                      <a:pt x="121" y="64"/>
                    </a:lnTo>
                    <a:lnTo>
                      <a:pt x="122" y="64"/>
                    </a:lnTo>
                    <a:lnTo>
                      <a:pt x="122" y="65"/>
                    </a:lnTo>
                    <a:lnTo>
                      <a:pt x="123" y="65"/>
                    </a:lnTo>
                    <a:lnTo>
                      <a:pt x="123" y="64"/>
                    </a:lnTo>
                    <a:lnTo>
                      <a:pt x="123" y="63"/>
                    </a:lnTo>
                    <a:lnTo>
                      <a:pt x="123" y="62"/>
                    </a:lnTo>
                    <a:lnTo>
                      <a:pt x="124" y="62"/>
                    </a:lnTo>
                    <a:lnTo>
                      <a:pt x="125" y="62"/>
                    </a:lnTo>
                    <a:lnTo>
                      <a:pt x="125" y="62"/>
                    </a:lnTo>
                    <a:lnTo>
                      <a:pt x="126" y="62"/>
                    </a:lnTo>
                    <a:lnTo>
                      <a:pt x="127" y="62"/>
                    </a:lnTo>
                    <a:lnTo>
                      <a:pt x="127" y="62"/>
                    </a:lnTo>
                    <a:lnTo>
                      <a:pt x="127" y="61"/>
                    </a:lnTo>
                    <a:lnTo>
                      <a:pt x="127" y="59"/>
                    </a:lnTo>
                    <a:lnTo>
                      <a:pt x="127" y="58"/>
                    </a:lnTo>
                    <a:lnTo>
                      <a:pt x="127" y="57"/>
                    </a:lnTo>
                    <a:lnTo>
                      <a:pt x="127" y="55"/>
                    </a:lnTo>
                    <a:lnTo>
                      <a:pt x="127" y="53"/>
                    </a:lnTo>
                    <a:lnTo>
                      <a:pt x="127" y="53"/>
                    </a:lnTo>
                    <a:lnTo>
                      <a:pt x="127" y="53"/>
                    </a:lnTo>
                    <a:lnTo>
                      <a:pt x="128" y="52"/>
                    </a:lnTo>
                    <a:lnTo>
                      <a:pt x="128" y="50"/>
                    </a:lnTo>
                    <a:lnTo>
                      <a:pt x="129" y="50"/>
                    </a:lnTo>
                    <a:lnTo>
                      <a:pt x="129" y="49"/>
                    </a:lnTo>
                    <a:lnTo>
                      <a:pt x="129" y="48"/>
                    </a:lnTo>
                    <a:lnTo>
                      <a:pt x="129" y="47"/>
                    </a:lnTo>
                    <a:lnTo>
                      <a:pt x="130" y="47"/>
                    </a:lnTo>
                    <a:lnTo>
                      <a:pt x="131" y="47"/>
                    </a:lnTo>
                    <a:lnTo>
                      <a:pt x="131" y="47"/>
                    </a:lnTo>
                    <a:lnTo>
                      <a:pt x="132" y="47"/>
                    </a:lnTo>
                    <a:lnTo>
                      <a:pt x="133" y="47"/>
                    </a:lnTo>
                    <a:lnTo>
                      <a:pt x="134" y="46"/>
                    </a:lnTo>
                    <a:lnTo>
                      <a:pt x="135" y="46"/>
                    </a:lnTo>
                    <a:lnTo>
                      <a:pt x="135" y="46"/>
                    </a:lnTo>
                    <a:lnTo>
                      <a:pt x="135" y="45"/>
                    </a:lnTo>
                    <a:lnTo>
                      <a:pt x="136" y="45"/>
                    </a:lnTo>
                    <a:lnTo>
                      <a:pt x="136" y="44"/>
                    </a:lnTo>
                    <a:lnTo>
                      <a:pt x="136" y="44"/>
                    </a:lnTo>
                    <a:lnTo>
                      <a:pt x="136" y="43"/>
                    </a:lnTo>
                    <a:lnTo>
                      <a:pt x="136" y="42"/>
                    </a:lnTo>
                    <a:lnTo>
                      <a:pt x="136" y="41"/>
                    </a:lnTo>
                    <a:lnTo>
                      <a:pt x="136" y="41"/>
                    </a:lnTo>
                    <a:lnTo>
                      <a:pt x="137" y="41"/>
                    </a:lnTo>
                    <a:lnTo>
                      <a:pt x="137" y="40"/>
                    </a:lnTo>
                    <a:lnTo>
                      <a:pt x="137" y="39"/>
                    </a:lnTo>
                    <a:lnTo>
                      <a:pt x="137" y="38"/>
                    </a:lnTo>
                    <a:lnTo>
                      <a:pt x="137" y="38"/>
                    </a:lnTo>
                    <a:lnTo>
                      <a:pt x="137" y="38"/>
                    </a:lnTo>
                    <a:lnTo>
                      <a:pt x="138" y="38"/>
                    </a:lnTo>
                    <a:lnTo>
                      <a:pt x="138" y="38"/>
                    </a:lnTo>
                    <a:lnTo>
                      <a:pt x="139" y="38"/>
                    </a:lnTo>
                    <a:lnTo>
                      <a:pt x="140" y="38"/>
                    </a:lnTo>
                    <a:lnTo>
                      <a:pt x="140" y="37"/>
                    </a:lnTo>
                    <a:lnTo>
                      <a:pt x="141" y="37"/>
                    </a:lnTo>
                    <a:lnTo>
                      <a:pt x="141" y="36"/>
                    </a:lnTo>
                    <a:lnTo>
                      <a:pt x="141" y="35"/>
                    </a:lnTo>
                    <a:lnTo>
                      <a:pt x="141" y="35"/>
                    </a:lnTo>
                    <a:lnTo>
                      <a:pt x="142" y="35"/>
                    </a:lnTo>
                    <a:lnTo>
                      <a:pt x="143" y="34"/>
                    </a:lnTo>
                    <a:lnTo>
                      <a:pt x="143" y="34"/>
                    </a:lnTo>
                    <a:lnTo>
                      <a:pt x="143" y="33"/>
                    </a:lnTo>
                    <a:lnTo>
                      <a:pt x="143" y="32"/>
                    </a:lnTo>
                    <a:lnTo>
                      <a:pt x="143" y="32"/>
                    </a:lnTo>
                    <a:lnTo>
                      <a:pt x="143" y="31"/>
                    </a:lnTo>
                    <a:lnTo>
                      <a:pt x="143" y="31"/>
                    </a:lnTo>
                    <a:lnTo>
                      <a:pt x="143" y="31"/>
                    </a:lnTo>
                    <a:lnTo>
                      <a:pt x="143" y="30"/>
                    </a:lnTo>
                    <a:lnTo>
                      <a:pt x="143" y="29"/>
                    </a:lnTo>
                    <a:lnTo>
                      <a:pt x="142" y="29"/>
                    </a:lnTo>
                    <a:lnTo>
                      <a:pt x="142" y="28"/>
                    </a:lnTo>
                    <a:lnTo>
                      <a:pt x="142" y="27"/>
                    </a:lnTo>
                    <a:lnTo>
                      <a:pt x="142" y="26"/>
                    </a:lnTo>
                    <a:lnTo>
                      <a:pt x="141" y="26"/>
                    </a:lnTo>
                    <a:lnTo>
                      <a:pt x="141" y="26"/>
                    </a:lnTo>
                    <a:lnTo>
                      <a:pt x="141" y="25"/>
                    </a:lnTo>
                    <a:lnTo>
                      <a:pt x="141" y="24"/>
                    </a:lnTo>
                    <a:lnTo>
                      <a:pt x="142" y="23"/>
                    </a:lnTo>
                    <a:lnTo>
                      <a:pt x="142" y="23"/>
                    </a:lnTo>
                    <a:lnTo>
                      <a:pt x="143" y="23"/>
                    </a:lnTo>
                    <a:lnTo>
                      <a:pt x="143" y="23"/>
                    </a:lnTo>
                    <a:lnTo>
                      <a:pt x="144" y="23"/>
                    </a:lnTo>
                    <a:lnTo>
                      <a:pt x="144" y="23"/>
                    </a:lnTo>
                    <a:lnTo>
                      <a:pt x="145" y="23"/>
                    </a:lnTo>
                    <a:lnTo>
                      <a:pt x="146" y="23"/>
                    </a:lnTo>
                    <a:lnTo>
                      <a:pt x="147" y="23"/>
                    </a:lnTo>
                    <a:lnTo>
                      <a:pt x="148" y="23"/>
                    </a:lnTo>
                    <a:lnTo>
                      <a:pt x="149" y="23"/>
                    </a:lnTo>
                    <a:lnTo>
                      <a:pt x="149" y="23"/>
                    </a:lnTo>
                    <a:lnTo>
                      <a:pt x="149" y="23"/>
                    </a:lnTo>
                    <a:lnTo>
                      <a:pt x="149" y="24"/>
                    </a:lnTo>
                    <a:lnTo>
                      <a:pt x="150" y="24"/>
                    </a:lnTo>
                    <a:lnTo>
                      <a:pt x="151" y="24"/>
                    </a:lnTo>
                    <a:lnTo>
                      <a:pt x="152" y="24"/>
                    </a:lnTo>
                    <a:lnTo>
                      <a:pt x="152" y="23"/>
                    </a:lnTo>
                    <a:lnTo>
                      <a:pt x="153" y="23"/>
                    </a:lnTo>
                    <a:lnTo>
                      <a:pt x="153" y="23"/>
                    </a:lnTo>
                    <a:lnTo>
                      <a:pt x="154" y="23"/>
                    </a:lnTo>
                    <a:lnTo>
                      <a:pt x="155" y="23"/>
                    </a:lnTo>
                    <a:lnTo>
                      <a:pt x="155" y="22"/>
                    </a:lnTo>
                    <a:lnTo>
                      <a:pt x="155" y="21"/>
                    </a:lnTo>
                    <a:lnTo>
                      <a:pt x="155" y="21"/>
                    </a:lnTo>
                    <a:lnTo>
                      <a:pt x="156" y="20"/>
                    </a:lnTo>
                    <a:lnTo>
                      <a:pt x="157" y="20"/>
                    </a:lnTo>
                    <a:lnTo>
                      <a:pt x="157" y="20"/>
                    </a:lnTo>
                    <a:lnTo>
                      <a:pt x="158" y="20"/>
                    </a:lnTo>
                    <a:lnTo>
                      <a:pt x="158" y="19"/>
                    </a:lnTo>
                    <a:lnTo>
                      <a:pt x="158" y="19"/>
                    </a:lnTo>
                    <a:lnTo>
                      <a:pt x="159" y="19"/>
                    </a:lnTo>
                    <a:lnTo>
                      <a:pt x="160" y="19"/>
                    </a:lnTo>
                    <a:lnTo>
                      <a:pt x="161" y="19"/>
                    </a:lnTo>
                    <a:lnTo>
                      <a:pt x="161" y="18"/>
                    </a:lnTo>
                    <a:lnTo>
                      <a:pt x="161" y="18"/>
                    </a:lnTo>
                    <a:lnTo>
                      <a:pt x="161" y="18"/>
                    </a:lnTo>
                    <a:lnTo>
                      <a:pt x="161" y="17"/>
                    </a:lnTo>
                    <a:lnTo>
                      <a:pt x="162" y="18"/>
                    </a:lnTo>
                    <a:lnTo>
                      <a:pt x="162" y="17"/>
                    </a:lnTo>
                    <a:lnTo>
                      <a:pt x="163" y="18"/>
                    </a:lnTo>
                    <a:lnTo>
                      <a:pt x="164" y="18"/>
                    </a:lnTo>
                    <a:lnTo>
                      <a:pt x="164" y="18"/>
                    </a:lnTo>
                    <a:lnTo>
                      <a:pt x="164" y="17"/>
                    </a:lnTo>
                    <a:lnTo>
                      <a:pt x="164" y="17"/>
                    </a:lnTo>
                    <a:lnTo>
                      <a:pt x="164" y="16"/>
                    </a:lnTo>
                    <a:lnTo>
                      <a:pt x="164" y="16"/>
                    </a:lnTo>
                    <a:lnTo>
                      <a:pt x="164" y="15"/>
                    </a:lnTo>
                    <a:lnTo>
                      <a:pt x="164" y="14"/>
                    </a:lnTo>
                    <a:lnTo>
                      <a:pt x="165" y="14"/>
                    </a:lnTo>
                    <a:lnTo>
                      <a:pt x="165" y="14"/>
                    </a:lnTo>
                    <a:lnTo>
                      <a:pt x="165" y="13"/>
                    </a:lnTo>
                    <a:lnTo>
                      <a:pt x="164" y="13"/>
                    </a:lnTo>
                    <a:lnTo>
                      <a:pt x="164" y="13"/>
                    </a:lnTo>
                    <a:lnTo>
                      <a:pt x="163" y="13"/>
                    </a:lnTo>
                    <a:lnTo>
                      <a:pt x="162" y="13"/>
                    </a:lnTo>
                    <a:lnTo>
                      <a:pt x="161" y="13"/>
                    </a:lnTo>
                    <a:lnTo>
                      <a:pt x="161" y="12"/>
                    </a:lnTo>
                    <a:lnTo>
                      <a:pt x="161" y="12"/>
                    </a:lnTo>
                    <a:lnTo>
                      <a:pt x="161" y="11"/>
                    </a:lnTo>
                    <a:lnTo>
                      <a:pt x="161" y="11"/>
                    </a:lnTo>
                    <a:lnTo>
                      <a:pt x="161" y="11"/>
                    </a:lnTo>
                    <a:lnTo>
                      <a:pt x="162" y="10"/>
                    </a:lnTo>
                    <a:lnTo>
                      <a:pt x="162" y="9"/>
                    </a:lnTo>
                    <a:lnTo>
                      <a:pt x="163" y="9"/>
                    </a:lnTo>
                    <a:lnTo>
                      <a:pt x="163" y="8"/>
                    </a:lnTo>
                    <a:lnTo>
                      <a:pt x="162" y="8"/>
                    </a:lnTo>
                    <a:lnTo>
                      <a:pt x="162" y="8"/>
                    </a:lnTo>
                    <a:lnTo>
                      <a:pt x="161" y="8"/>
                    </a:lnTo>
                    <a:lnTo>
                      <a:pt x="161" y="7"/>
                    </a:lnTo>
                    <a:lnTo>
                      <a:pt x="161" y="7"/>
                    </a:lnTo>
                    <a:lnTo>
                      <a:pt x="161" y="6"/>
                    </a:lnTo>
                    <a:lnTo>
                      <a:pt x="161" y="6"/>
                    </a:lnTo>
                    <a:lnTo>
                      <a:pt x="161" y="5"/>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8" name="Freeform 597"/>
              <p:cNvSpPr>
                <a:spLocks/>
              </p:cNvSpPr>
              <p:nvPr/>
            </p:nvSpPr>
            <p:spPr bwMode="auto">
              <a:xfrm>
                <a:off x="4545" y="1610"/>
                <a:ext cx="4" cy="5"/>
              </a:xfrm>
              <a:custGeom>
                <a:avLst/>
                <a:gdLst>
                  <a:gd name="T0" fmla="*/ 4 w 4"/>
                  <a:gd name="T1" fmla="*/ 5 h 5"/>
                  <a:gd name="T2" fmla="*/ 2 w 4"/>
                  <a:gd name="T3" fmla="*/ 5 h 5"/>
                  <a:gd name="T4" fmla="*/ 1 w 4"/>
                  <a:gd name="T5" fmla="*/ 5 h 5"/>
                  <a:gd name="T6" fmla="*/ 1 w 4"/>
                  <a:gd name="T7" fmla="*/ 4 h 5"/>
                  <a:gd name="T8" fmla="*/ 0 w 4"/>
                  <a:gd name="T9" fmla="*/ 3 h 5"/>
                  <a:gd name="T10" fmla="*/ 0 w 4"/>
                  <a:gd name="T11" fmla="*/ 2 h 5"/>
                  <a:gd name="T12" fmla="*/ 0 w 4"/>
                  <a:gd name="T13" fmla="*/ 1 h 5"/>
                  <a:gd name="T14" fmla="*/ 0 w 4"/>
                  <a:gd name="T15" fmla="*/ 0 h 5"/>
                  <a:gd name="T16" fmla="*/ 1 w 4"/>
                  <a:gd name="T17" fmla="*/ 0 h 5"/>
                  <a:gd name="T18" fmla="*/ 2 w 4"/>
                  <a:gd name="T19" fmla="*/ 0 h 5"/>
                  <a:gd name="T20" fmla="*/ 3 w 4"/>
                  <a:gd name="T21" fmla="*/ 0 h 5"/>
                  <a:gd name="T22" fmla="*/ 4 w 4"/>
                  <a:gd name="T23" fmla="*/ 0 h 5"/>
                  <a:gd name="T24" fmla="*/ 4 w 4"/>
                  <a:gd name="T25" fmla="*/ 1 h 5"/>
                  <a:gd name="T26" fmla="*/ 4 w 4"/>
                  <a:gd name="T27" fmla="*/ 2 h 5"/>
                  <a:gd name="T28" fmla="*/ 4 w 4"/>
                  <a:gd name="T29" fmla="*/ 3 h 5"/>
                  <a:gd name="T30" fmla="*/ 4 w 4"/>
                  <a:gd name="T31" fmla="*/ 4 h 5"/>
                  <a:gd name="T32" fmla="*/ 4 w 4"/>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4" y="5"/>
                    </a:moveTo>
                    <a:lnTo>
                      <a:pt x="2" y="5"/>
                    </a:lnTo>
                    <a:lnTo>
                      <a:pt x="1" y="5"/>
                    </a:lnTo>
                    <a:lnTo>
                      <a:pt x="1" y="4"/>
                    </a:lnTo>
                    <a:lnTo>
                      <a:pt x="0" y="3"/>
                    </a:lnTo>
                    <a:lnTo>
                      <a:pt x="0" y="2"/>
                    </a:lnTo>
                    <a:lnTo>
                      <a:pt x="0" y="1"/>
                    </a:lnTo>
                    <a:lnTo>
                      <a:pt x="0" y="0"/>
                    </a:lnTo>
                    <a:lnTo>
                      <a:pt x="1" y="0"/>
                    </a:lnTo>
                    <a:lnTo>
                      <a:pt x="2" y="0"/>
                    </a:lnTo>
                    <a:lnTo>
                      <a:pt x="3" y="0"/>
                    </a:lnTo>
                    <a:lnTo>
                      <a:pt x="4" y="0"/>
                    </a:lnTo>
                    <a:lnTo>
                      <a:pt x="4" y="1"/>
                    </a:lnTo>
                    <a:lnTo>
                      <a:pt x="4" y="2"/>
                    </a:lnTo>
                    <a:lnTo>
                      <a:pt x="4" y="3"/>
                    </a:lnTo>
                    <a:lnTo>
                      <a:pt x="4" y="4"/>
                    </a:lnTo>
                    <a:lnTo>
                      <a:pt x="4"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9" name="Freeform 598"/>
              <p:cNvSpPr>
                <a:spLocks/>
              </p:cNvSpPr>
              <p:nvPr/>
            </p:nvSpPr>
            <p:spPr bwMode="auto">
              <a:xfrm>
                <a:off x="4545" y="1610"/>
                <a:ext cx="4" cy="5"/>
              </a:xfrm>
              <a:custGeom>
                <a:avLst/>
                <a:gdLst>
                  <a:gd name="T0" fmla="*/ 4 w 4"/>
                  <a:gd name="T1" fmla="*/ 5 h 5"/>
                  <a:gd name="T2" fmla="*/ 2 w 4"/>
                  <a:gd name="T3" fmla="*/ 5 h 5"/>
                  <a:gd name="T4" fmla="*/ 1 w 4"/>
                  <a:gd name="T5" fmla="*/ 5 h 5"/>
                  <a:gd name="T6" fmla="*/ 1 w 4"/>
                  <a:gd name="T7" fmla="*/ 4 h 5"/>
                  <a:gd name="T8" fmla="*/ 0 w 4"/>
                  <a:gd name="T9" fmla="*/ 3 h 5"/>
                  <a:gd name="T10" fmla="*/ 0 w 4"/>
                  <a:gd name="T11" fmla="*/ 2 h 5"/>
                  <a:gd name="T12" fmla="*/ 0 w 4"/>
                  <a:gd name="T13" fmla="*/ 1 h 5"/>
                  <a:gd name="T14" fmla="*/ 0 w 4"/>
                  <a:gd name="T15" fmla="*/ 0 h 5"/>
                  <a:gd name="T16" fmla="*/ 1 w 4"/>
                  <a:gd name="T17" fmla="*/ 0 h 5"/>
                  <a:gd name="T18" fmla="*/ 2 w 4"/>
                  <a:gd name="T19" fmla="*/ 0 h 5"/>
                  <a:gd name="T20" fmla="*/ 3 w 4"/>
                  <a:gd name="T21" fmla="*/ 0 h 5"/>
                  <a:gd name="T22" fmla="*/ 4 w 4"/>
                  <a:gd name="T23" fmla="*/ 0 h 5"/>
                  <a:gd name="T24" fmla="*/ 4 w 4"/>
                  <a:gd name="T25" fmla="*/ 1 h 5"/>
                  <a:gd name="T26" fmla="*/ 4 w 4"/>
                  <a:gd name="T27" fmla="*/ 2 h 5"/>
                  <a:gd name="T28" fmla="*/ 4 w 4"/>
                  <a:gd name="T29" fmla="*/ 3 h 5"/>
                  <a:gd name="T30" fmla="*/ 4 w 4"/>
                  <a:gd name="T31" fmla="*/ 4 h 5"/>
                  <a:gd name="T32" fmla="*/ 4 w 4"/>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4" y="5"/>
                    </a:moveTo>
                    <a:lnTo>
                      <a:pt x="2" y="5"/>
                    </a:lnTo>
                    <a:lnTo>
                      <a:pt x="1" y="5"/>
                    </a:lnTo>
                    <a:lnTo>
                      <a:pt x="1" y="4"/>
                    </a:lnTo>
                    <a:lnTo>
                      <a:pt x="0" y="3"/>
                    </a:lnTo>
                    <a:lnTo>
                      <a:pt x="0" y="2"/>
                    </a:lnTo>
                    <a:lnTo>
                      <a:pt x="0" y="1"/>
                    </a:lnTo>
                    <a:lnTo>
                      <a:pt x="0" y="0"/>
                    </a:lnTo>
                    <a:lnTo>
                      <a:pt x="1" y="0"/>
                    </a:lnTo>
                    <a:lnTo>
                      <a:pt x="2" y="0"/>
                    </a:lnTo>
                    <a:lnTo>
                      <a:pt x="3" y="0"/>
                    </a:lnTo>
                    <a:lnTo>
                      <a:pt x="4" y="0"/>
                    </a:lnTo>
                    <a:lnTo>
                      <a:pt x="4" y="1"/>
                    </a:lnTo>
                    <a:lnTo>
                      <a:pt x="4" y="2"/>
                    </a:lnTo>
                    <a:lnTo>
                      <a:pt x="4" y="3"/>
                    </a:lnTo>
                    <a:lnTo>
                      <a:pt x="4" y="4"/>
                    </a:lnTo>
                    <a:lnTo>
                      <a:pt x="4"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0" name="Freeform 599"/>
              <p:cNvSpPr>
                <a:spLocks/>
              </p:cNvSpPr>
              <p:nvPr/>
            </p:nvSpPr>
            <p:spPr bwMode="auto">
              <a:xfrm>
                <a:off x="4625" y="1134"/>
                <a:ext cx="149" cy="209"/>
              </a:xfrm>
              <a:custGeom>
                <a:avLst/>
                <a:gdLst>
                  <a:gd name="T0" fmla="*/ 17 w 149"/>
                  <a:gd name="T1" fmla="*/ 175 h 209"/>
                  <a:gd name="T2" fmla="*/ 11 w 149"/>
                  <a:gd name="T3" fmla="*/ 134 h 209"/>
                  <a:gd name="T4" fmla="*/ 3 w 149"/>
                  <a:gd name="T5" fmla="*/ 109 h 209"/>
                  <a:gd name="T6" fmla="*/ 1 w 149"/>
                  <a:gd name="T7" fmla="*/ 92 h 209"/>
                  <a:gd name="T8" fmla="*/ 7 w 149"/>
                  <a:gd name="T9" fmla="*/ 74 h 209"/>
                  <a:gd name="T10" fmla="*/ 10 w 149"/>
                  <a:gd name="T11" fmla="*/ 58 h 209"/>
                  <a:gd name="T12" fmla="*/ 15 w 149"/>
                  <a:gd name="T13" fmla="*/ 47 h 209"/>
                  <a:gd name="T14" fmla="*/ 24 w 149"/>
                  <a:gd name="T15" fmla="*/ 40 h 209"/>
                  <a:gd name="T16" fmla="*/ 29 w 149"/>
                  <a:gd name="T17" fmla="*/ 34 h 209"/>
                  <a:gd name="T18" fmla="*/ 28 w 149"/>
                  <a:gd name="T19" fmla="*/ 40 h 209"/>
                  <a:gd name="T20" fmla="*/ 27 w 149"/>
                  <a:gd name="T21" fmla="*/ 46 h 209"/>
                  <a:gd name="T22" fmla="*/ 29 w 149"/>
                  <a:gd name="T23" fmla="*/ 54 h 209"/>
                  <a:gd name="T24" fmla="*/ 30 w 149"/>
                  <a:gd name="T25" fmla="*/ 45 h 209"/>
                  <a:gd name="T26" fmla="*/ 30 w 149"/>
                  <a:gd name="T27" fmla="*/ 52 h 209"/>
                  <a:gd name="T28" fmla="*/ 33 w 149"/>
                  <a:gd name="T29" fmla="*/ 51 h 209"/>
                  <a:gd name="T30" fmla="*/ 35 w 149"/>
                  <a:gd name="T31" fmla="*/ 38 h 209"/>
                  <a:gd name="T32" fmla="*/ 36 w 149"/>
                  <a:gd name="T33" fmla="*/ 26 h 209"/>
                  <a:gd name="T34" fmla="*/ 46 w 149"/>
                  <a:gd name="T35" fmla="*/ 22 h 209"/>
                  <a:gd name="T36" fmla="*/ 41 w 149"/>
                  <a:gd name="T37" fmla="*/ 17 h 209"/>
                  <a:gd name="T38" fmla="*/ 43 w 149"/>
                  <a:gd name="T39" fmla="*/ 4 h 209"/>
                  <a:gd name="T40" fmla="*/ 50 w 149"/>
                  <a:gd name="T41" fmla="*/ 0 h 209"/>
                  <a:gd name="T42" fmla="*/ 62 w 149"/>
                  <a:gd name="T43" fmla="*/ 7 h 209"/>
                  <a:gd name="T44" fmla="*/ 72 w 149"/>
                  <a:gd name="T45" fmla="*/ 7 h 209"/>
                  <a:gd name="T46" fmla="*/ 82 w 149"/>
                  <a:gd name="T47" fmla="*/ 13 h 209"/>
                  <a:gd name="T48" fmla="*/ 92 w 149"/>
                  <a:gd name="T49" fmla="*/ 16 h 209"/>
                  <a:gd name="T50" fmla="*/ 100 w 149"/>
                  <a:gd name="T51" fmla="*/ 20 h 209"/>
                  <a:gd name="T52" fmla="*/ 104 w 149"/>
                  <a:gd name="T53" fmla="*/ 28 h 209"/>
                  <a:gd name="T54" fmla="*/ 102 w 149"/>
                  <a:gd name="T55" fmla="*/ 30 h 209"/>
                  <a:gd name="T56" fmla="*/ 103 w 149"/>
                  <a:gd name="T57" fmla="*/ 38 h 209"/>
                  <a:gd name="T58" fmla="*/ 107 w 149"/>
                  <a:gd name="T59" fmla="*/ 45 h 209"/>
                  <a:gd name="T60" fmla="*/ 107 w 149"/>
                  <a:gd name="T61" fmla="*/ 58 h 209"/>
                  <a:gd name="T62" fmla="*/ 106 w 149"/>
                  <a:gd name="T63" fmla="*/ 70 h 209"/>
                  <a:gd name="T64" fmla="*/ 102 w 149"/>
                  <a:gd name="T65" fmla="*/ 77 h 209"/>
                  <a:gd name="T66" fmla="*/ 97 w 149"/>
                  <a:gd name="T67" fmla="*/ 85 h 209"/>
                  <a:gd name="T68" fmla="*/ 92 w 149"/>
                  <a:gd name="T69" fmla="*/ 88 h 209"/>
                  <a:gd name="T70" fmla="*/ 91 w 149"/>
                  <a:gd name="T71" fmla="*/ 96 h 209"/>
                  <a:gd name="T72" fmla="*/ 99 w 149"/>
                  <a:gd name="T73" fmla="*/ 104 h 209"/>
                  <a:gd name="T74" fmla="*/ 102 w 149"/>
                  <a:gd name="T75" fmla="*/ 103 h 209"/>
                  <a:gd name="T76" fmla="*/ 107 w 149"/>
                  <a:gd name="T77" fmla="*/ 98 h 209"/>
                  <a:gd name="T78" fmla="*/ 108 w 149"/>
                  <a:gd name="T79" fmla="*/ 95 h 209"/>
                  <a:gd name="T80" fmla="*/ 111 w 149"/>
                  <a:gd name="T81" fmla="*/ 88 h 209"/>
                  <a:gd name="T82" fmla="*/ 114 w 149"/>
                  <a:gd name="T83" fmla="*/ 84 h 209"/>
                  <a:gd name="T84" fmla="*/ 123 w 149"/>
                  <a:gd name="T85" fmla="*/ 78 h 209"/>
                  <a:gd name="T86" fmla="*/ 130 w 149"/>
                  <a:gd name="T87" fmla="*/ 80 h 209"/>
                  <a:gd name="T88" fmla="*/ 134 w 149"/>
                  <a:gd name="T89" fmla="*/ 86 h 209"/>
                  <a:gd name="T90" fmla="*/ 138 w 149"/>
                  <a:gd name="T91" fmla="*/ 92 h 209"/>
                  <a:gd name="T92" fmla="*/ 141 w 149"/>
                  <a:gd name="T93" fmla="*/ 104 h 209"/>
                  <a:gd name="T94" fmla="*/ 144 w 149"/>
                  <a:gd name="T95" fmla="*/ 116 h 209"/>
                  <a:gd name="T96" fmla="*/ 148 w 149"/>
                  <a:gd name="T97" fmla="*/ 133 h 209"/>
                  <a:gd name="T98" fmla="*/ 147 w 149"/>
                  <a:gd name="T99" fmla="*/ 150 h 209"/>
                  <a:gd name="T100" fmla="*/ 143 w 149"/>
                  <a:gd name="T101" fmla="*/ 151 h 209"/>
                  <a:gd name="T102" fmla="*/ 145 w 149"/>
                  <a:gd name="T103" fmla="*/ 147 h 209"/>
                  <a:gd name="T104" fmla="*/ 139 w 149"/>
                  <a:gd name="T105" fmla="*/ 150 h 209"/>
                  <a:gd name="T106" fmla="*/ 136 w 149"/>
                  <a:gd name="T107" fmla="*/ 161 h 209"/>
                  <a:gd name="T108" fmla="*/ 128 w 149"/>
                  <a:gd name="T109" fmla="*/ 177 h 209"/>
                  <a:gd name="T110" fmla="*/ 124 w 149"/>
                  <a:gd name="T111" fmla="*/ 186 h 209"/>
                  <a:gd name="T112" fmla="*/ 121 w 149"/>
                  <a:gd name="T113" fmla="*/ 195 h 209"/>
                  <a:gd name="T114" fmla="*/ 110 w 149"/>
                  <a:gd name="T115" fmla="*/ 198 h 209"/>
                  <a:gd name="T116" fmla="*/ 86 w 149"/>
                  <a:gd name="T117" fmla="*/ 202 h 209"/>
                  <a:gd name="T118" fmla="*/ 63 w 149"/>
                  <a:gd name="T119" fmla="*/ 202 h 209"/>
                  <a:gd name="T120" fmla="*/ 43 w 149"/>
                  <a:gd name="T121" fmla="*/ 204 h 209"/>
                  <a:gd name="T122" fmla="*/ 26 w 149"/>
                  <a:gd name="T123" fmla="*/ 20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209">
                    <a:moveTo>
                      <a:pt x="0" y="209"/>
                    </a:moveTo>
                    <a:lnTo>
                      <a:pt x="2" y="207"/>
                    </a:lnTo>
                    <a:lnTo>
                      <a:pt x="2" y="207"/>
                    </a:lnTo>
                    <a:lnTo>
                      <a:pt x="4" y="205"/>
                    </a:lnTo>
                    <a:lnTo>
                      <a:pt x="5" y="204"/>
                    </a:lnTo>
                    <a:lnTo>
                      <a:pt x="6" y="204"/>
                    </a:lnTo>
                    <a:lnTo>
                      <a:pt x="7" y="202"/>
                    </a:lnTo>
                    <a:lnTo>
                      <a:pt x="7" y="201"/>
                    </a:lnTo>
                    <a:lnTo>
                      <a:pt x="8" y="199"/>
                    </a:lnTo>
                    <a:lnTo>
                      <a:pt x="9" y="196"/>
                    </a:lnTo>
                    <a:lnTo>
                      <a:pt x="10" y="192"/>
                    </a:lnTo>
                    <a:lnTo>
                      <a:pt x="11" y="190"/>
                    </a:lnTo>
                    <a:lnTo>
                      <a:pt x="12" y="189"/>
                    </a:lnTo>
                    <a:lnTo>
                      <a:pt x="13" y="186"/>
                    </a:lnTo>
                    <a:lnTo>
                      <a:pt x="15" y="183"/>
                    </a:lnTo>
                    <a:lnTo>
                      <a:pt x="15" y="182"/>
                    </a:lnTo>
                    <a:lnTo>
                      <a:pt x="16" y="177"/>
                    </a:lnTo>
                    <a:lnTo>
                      <a:pt x="17" y="175"/>
                    </a:lnTo>
                    <a:lnTo>
                      <a:pt x="17" y="174"/>
                    </a:lnTo>
                    <a:lnTo>
                      <a:pt x="18" y="172"/>
                    </a:lnTo>
                    <a:lnTo>
                      <a:pt x="18" y="166"/>
                    </a:lnTo>
                    <a:lnTo>
                      <a:pt x="18" y="163"/>
                    </a:lnTo>
                    <a:lnTo>
                      <a:pt x="18" y="162"/>
                    </a:lnTo>
                    <a:lnTo>
                      <a:pt x="18" y="159"/>
                    </a:lnTo>
                    <a:lnTo>
                      <a:pt x="18" y="157"/>
                    </a:lnTo>
                    <a:lnTo>
                      <a:pt x="18" y="156"/>
                    </a:lnTo>
                    <a:lnTo>
                      <a:pt x="17" y="151"/>
                    </a:lnTo>
                    <a:lnTo>
                      <a:pt x="16" y="147"/>
                    </a:lnTo>
                    <a:lnTo>
                      <a:pt x="15" y="144"/>
                    </a:lnTo>
                    <a:lnTo>
                      <a:pt x="15" y="143"/>
                    </a:lnTo>
                    <a:lnTo>
                      <a:pt x="14" y="142"/>
                    </a:lnTo>
                    <a:lnTo>
                      <a:pt x="14" y="141"/>
                    </a:lnTo>
                    <a:lnTo>
                      <a:pt x="13" y="140"/>
                    </a:lnTo>
                    <a:lnTo>
                      <a:pt x="13" y="139"/>
                    </a:lnTo>
                    <a:lnTo>
                      <a:pt x="12" y="137"/>
                    </a:lnTo>
                    <a:lnTo>
                      <a:pt x="11" y="134"/>
                    </a:lnTo>
                    <a:lnTo>
                      <a:pt x="10" y="134"/>
                    </a:lnTo>
                    <a:lnTo>
                      <a:pt x="8" y="129"/>
                    </a:lnTo>
                    <a:lnTo>
                      <a:pt x="7" y="127"/>
                    </a:lnTo>
                    <a:lnTo>
                      <a:pt x="6" y="125"/>
                    </a:lnTo>
                    <a:lnTo>
                      <a:pt x="6" y="122"/>
                    </a:lnTo>
                    <a:lnTo>
                      <a:pt x="5" y="122"/>
                    </a:lnTo>
                    <a:lnTo>
                      <a:pt x="5" y="122"/>
                    </a:lnTo>
                    <a:lnTo>
                      <a:pt x="5" y="121"/>
                    </a:lnTo>
                    <a:lnTo>
                      <a:pt x="4" y="120"/>
                    </a:lnTo>
                    <a:lnTo>
                      <a:pt x="2" y="118"/>
                    </a:lnTo>
                    <a:lnTo>
                      <a:pt x="2" y="116"/>
                    </a:lnTo>
                    <a:lnTo>
                      <a:pt x="2" y="115"/>
                    </a:lnTo>
                    <a:lnTo>
                      <a:pt x="2" y="114"/>
                    </a:lnTo>
                    <a:lnTo>
                      <a:pt x="2" y="113"/>
                    </a:lnTo>
                    <a:lnTo>
                      <a:pt x="2" y="113"/>
                    </a:lnTo>
                    <a:lnTo>
                      <a:pt x="2" y="111"/>
                    </a:lnTo>
                    <a:lnTo>
                      <a:pt x="2" y="110"/>
                    </a:lnTo>
                    <a:lnTo>
                      <a:pt x="3" y="109"/>
                    </a:lnTo>
                    <a:lnTo>
                      <a:pt x="4" y="107"/>
                    </a:lnTo>
                    <a:lnTo>
                      <a:pt x="4" y="107"/>
                    </a:lnTo>
                    <a:lnTo>
                      <a:pt x="4" y="106"/>
                    </a:lnTo>
                    <a:lnTo>
                      <a:pt x="4" y="105"/>
                    </a:lnTo>
                    <a:lnTo>
                      <a:pt x="4" y="104"/>
                    </a:lnTo>
                    <a:lnTo>
                      <a:pt x="3" y="101"/>
                    </a:lnTo>
                    <a:lnTo>
                      <a:pt x="3" y="101"/>
                    </a:lnTo>
                    <a:lnTo>
                      <a:pt x="3" y="100"/>
                    </a:lnTo>
                    <a:lnTo>
                      <a:pt x="2" y="99"/>
                    </a:lnTo>
                    <a:lnTo>
                      <a:pt x="2" y="98"/>
                    </a:lnTo>
                    <a:lnTo>
                      <a:pt x="2" y="98"/>
                    </a:lnTo>
                    <a:lnTo>
                      <a:pt x="2" y="98"/>
                    </a:lnTo>
                    <a:lnTo>
                      <a:pt x="2" y="97"/>
                    </a:lnTo>
                    <a:lnTo>
                      <a:pt x="1" y="95"/>
                    </a:lnTo>
                    <a:lnTo>
                      <a:pt x="1" y="95"/>
                    </a:lnTo>
                    <a:lnTo>
                      <a:pt x="0" y="94"/>
                    </a:lnTo>
                    <a:lnTo>
                      <a:pt x="0" y="93"/>
                    </a:lnTo>
                    <a:lnTo>
                      <a:pt x="1" y="92"/>
                    </a:lnTo>
                    <a:lnTo>
                      <a:pt x="2" y="91"/>
                    </a:lnTo>
                    <a:lnTo>
                      <a:pt x="2" y="90"/>
                    </a:lnTo>
                    <a:lnTo>
                      <a:pt x="3" y="90"/>
                    </a:lnTo>
                    <a:lnTo>
                      <a:pt x="4" y="88"/>
                    </a:lnTo>
                    <a:lnTo>
                      <a:pt x="4" y="87"/>
                    </a:lnTo>
                    <a:lnTo>
                      <a:pt x="5" y="85"/>
                    </a:lnTo>
                    <a:lnTo>
                      <a:pt x="6" y="84"/>
                    </a:lnTo>
                    <a:lnTo>
                      <a:pt x="6" y="83"/>
                    </a:lnTo>
                    <a:lnTo>
                      <a:pt x="6" y="83"/>
                    </a:lnTo>
                    <a:lnTo>
                      <a:pt x="6" y="83"/>
                    </a:lnTo>
                    <a:lnTo>
                      <a:pt x="6" y="82"/>
                    </a:lnTo>
                    <a:lnTo>
                      <a:pt x="7" y="80"/>
                    </a:lnTo>
                    <a:lnTo>
                      <a:pt x="7" y="79"/>
                    </a:lnTo>
                    <a:lnTo>
                      <a:pt x="7" y="78"/>
                    </a:lnTo>
                    <a:lnTo>
                      <a:pt x="7" y="77"/>
                    </a:lnTo>
                    <a:lnTo>
                      <a:pt x="7" y="76"/>
                    </a:lnTo>
                    <a:lnTo>
                      <a:pt x="7" y="76"/>
                    </a:lnTo>
                    <a:lnTo>
                      <a:pt x="7" y="74"/>
                    </a:lnTo>
                    <a:lnTo>
                      <a:pt x="7" y="73"/>
                    </a:lnTo>
                    <a:lnTo>
                      <a:pt x="7" y="71"/>
                    </a:lnTo>
                    <a:lnTo>
                      <a:pt x="7" y="70"/>
                    </a:lnTo>
                    <a:lnTo>
                      <a:pt x="7" y="69"/>
                    </a:lnTo>
                    <a:lnTo>
                      <a:pt x="8" y="68"/>
                    </a:lnTo>
                    <a:lnTo>
                      <a:pt x="8" y="67"/>
                    </a:lnTo>
                    <a:lnTo>
                      <a:pt x="7" y="66"/>
                    </a:lnTo>
                    <a:lnTo>
                      <a:pt x="7" y="65"/>
                    </a:lnTo>
                    <a:lnTo>
                      <a:pt x="7" y="64"/>
                    </a:lnTo>
                    <a:lnTo>
                      <a:pt x="6" y="63"/>
                    </a:lnTo>
                    <a:lnTo>
                      <a:pt x="6" y="62"/>
                    </a:lnTo>
                    <a:lnTo>
                      <a:pt x="6" y="61"/>
                    </a:lnTo>
                    <a:lnTo>
                      <a:pt x="6" y="60"/>
                    </a:lnTo>
                    <a:lnTo>
                      <a:pt x="7" y="60"/>
                    </a:lnTo>
                    <a:lnTo>
                      <a:pt x="9" y="59"/>
                    </a:lnTo>
                    <a:lnTo>
                      <a:pt x="9" y="59"/>
                    </a:lnTo>
                    <a:lnTo>
                      <a:pt x="9" y="58"/>
                    </a:lnTo>
                    <a:lnTo>
                      <a:pt x="10" y="58"/>
                    </a:lnTo>
                    <a:lnTo>
                      <a:pt x="11" y="58"/>
                    </a:lnTo>
                    <a:lnTo>
                      <a:pt x="12" y="58"/>
                    </a:lnTo>
                    <a:lnTo>
                      <a:pt x="12" y="57"/>
                    </a:lnTo>
                    <a:lnTo>
                      <a:pt x="12" y="56"/>
                    </a:lnTo>
                    <a:lnTo>
                      <a:pt x="12" y="55"/>
                    </a:lnTo>
                    <a:lnTo>
                      <a:pt x="12" y="54"/>
                    </a:lnTo>
                    <a:lnTo>
                      <a:pt x="12" y="52"/>
                    </a:lnTo>
                    <a:lnTo>
                      <a:pt x="12" y="51"/>
                    </a:lnTo>
                    <a:lnTo>
                      <a:pt x="12" y="50"/>
                    </a:lnTo>
                    <a:lnTo>
                      <a:pt x="12" y="49"/>
                    </a:lnTo>
                    <a:lnTo>
                      <a:pt x="13" y="49"/>
                    </a:lnTo>
                    <a:lnTo>
                      <a:pt x="13" y="49"/>
                    </a:lnTo>
                    <a:lnTo>
                      <a:pt x="13" y="49"/>
                    </a:lnTo>
                    <a:lnTo>
                      <a:pt x="14" y="49"/>
                    </a:lnTo>
                    <a:lnTo>
                      <a:pt x="15" y="49"/>
                    </a:lnTo>
                    <a:lnTo>
                      <a:pt x="15" y="48"/>
                    </a:lnTo>
                    <a:lnTo>
                      <a:pt x="15" y="47"/>
                    </a:lnTo>
                    <a:lnTo>
                      <a:pt x="15" y="47"/>
                    </a:lnTo>
                    <a:lnTo>
                      <a:pt x="15" y="46"/>
                    </a:lnTo>
                    <a:lnTo>
                      <a:pt x="15" y="46"/>
                    </a:lnTo>
                    <a:lnTo>
                      <a:pt x="16" y="46"/>
                    </a:lnTo>
                    <a:lnTo>
                      <a:pt x="17" y="46"/>
                    </a:lnTo>
                    <a:lnTo>
                      <a:pt x="18" y="46"/>
                    </a:lnTo>
                    <a:lnTo>
                      <a:pt x="18" y="47"/>
                    </a:lnTo>
                    <a:lnTo>
                      <a:pt x="18" y="47"/>
                    </a:lnTo>
                    <a:lnTo>
                      <a:pt x="19" y="46"/>
                    </a:lnTo>
                    <a:lnTo>
                      <a:pt x="20" y="46"/>
                    </a:lnTo>
                    <a:lnTo>
                      <a:pt x="20" y="46"/>
                    </a:lnTo>
                    <a:lnTo>
                      <a:pt x="21" y="45"/>
                    </a:lnTo>
                    <a:lnTo>
                      <a:pt x="21" y="44"/>
                    </a:lnTo>
                    <a:lnTo>
                      <a:pt x="21" y="43"/>
                    </a:lnTo>
                    <a:lnTo>
                      <a:pt x="21" y="43"/>
                    </a:lnTo>
                    <a:lnTo>
                      <a:pt x="21" y="41"/>
                    </a:lnTo>
                    <a:lnTo>
                      <a:pt x="22" y="41"/>
                    </a:lnTo>
                    <a:lnTo>
                      <a:pt x="23" y="40"/>
                    </a:lnTo>
                    <a:lnTo>
                      <a:pt x="24" y="40"/>
                    </a:lnTo>
                    <a:lnTo>
                      <a:pt x="24" y="39"/>
                    </a:lnTo>
                    <a:lnTo>
                      <a:pt x="24" y="37"/>
                    </a:lnTo>
                    <a:lnTo>
                      <a:pt x="24" y="37"/>
                    </a:lnTo>
                    <a:lnTo>
                      <a:pt x="24" y="37"/>
                    </a:lnTo>
                    <a:lnTo>
                      <a:pt x="24" y="36"/>
                    </a:lnTo>
                    <a:lnTo>
                      <a:pt x="24" y="35"/>
                    </a:lnTo>
                    <a:lnTo>
                      <a:pt x="25" y="34"/>
                    </a:lnTo>
                    <a:lnTo>
                      <a:pt x="25" y="34"/>
                    </a:lnTo>
                    <a:lnTo>
                      <a:pt x="25" y="34"/>
                    </a:lnTo>
                    <a:lnTo>
                      <a:pt x="26" y="34"/>
                    </a:lnTo>
                    <a:lnTo>
                      <a:pt x="27" y="34"/>
                    </a:lnTo>
                    <a:lnTo>
                      <a:pt x="27" y="34"/>
                    </a:lnTo>
                    <a:lnTo>
                      <a:pt x="27" y="34"/>
                    </a:lnTo>
                    <a:lnTo>
                      <a:pt x="27" y="33"/>
                    </a:lnTo>
                    <a:lnTo>
                      <a:pt x="27" y="32"/>
                    </a:lnTo>
                    <a:lnTo>
                      <a:pt x="28" y="32"/>
                    </a:lnTo>
                    <a:lnTo>
                      <a:pt x="28" y="33"/>
                    </a:lnTo>
                    <a:lnTo>
                      <a:pt x="29" y="34"/>
                    </a:lnTo>
                    <a:lnTo>
                      <a:pt x="28" y="34"/>
                    </a:lnTo>
                    <a:lnTo>
                      <a:pt x="27" y="34"/>
                    </a:lnTo>
                    <a:lnTo>
                      <a:pt x="27" y="35"/>
                    </a:lnTo>
                    <a:lnTo>
                      <a:pt x="27" y="36"/>
                    </a:lnTo>
                    <a:lnTo>
                      <a:pt x="27" y="37"/>
                    </a:lnTo>
                    <a:lnTo>
                      <a:pt x="27" y="36"/>
                    </a:lnTo>
                    <a:lnTo>
                      <a:pt x="27" y="35"/>
                    </a:lnTo>
                    <a:lnTo>
                      <a:pt x="27" y="35"/>
                    </a:lnTo>
                    <a:lnTo>
                      <a:pt x="27" y="36"/>
                    </a:lnTo>
                    <a:lnTo>
                      <a:pt x="26" y="36"/>
                    </a:lnTo>
                    <a:lnTo>
                      <a:pt x="26" y="37"/>
                    </a:lnTo>
                    <a:lnTo>
                      <a:pt x="26" y="37"/>
                    </a:lnTo>
                    <a:lnTo>
                      <a:pt x="26" y="37"/>
                    </a:lnTo>
                    <a:lnTo>
                      <a:pt x="27" y="37"/>
                    </a:lnTo>
                    <a:lnTo>
                      <a:pt x="27" y="38"/>
                    </a:lnTo>
                    <a:lnTo>
                      <a:pt x="27" y="39"/>
                    </a:lnTo>
                    <a:lnTo>
                      <a:pt x="27" y="40"/>
                    </a:lnTo>
                    <a:lnTo>
                      <a:pt x="28" y="40"/>
                    </a:lnTo>
                    <a:lnTo>
                      <a:pt x="28" y="41"/>
                    </a:lnTo>
                    <a:lnTo>
                      <a:pt x="27" y="40"/>
                    </a:lnTo>
                    <a:lnTo>
                      <a:pt x="27" y="40"/>
                    </a:lnTo>
                    <a:lnTo>
                      <a:pt x="27" y="41"/>
                    </a:lnTo>
                    <a:lnTo>
                      <a:pt x="27" y="42"/>
                    </a:lnTo>
                    <a:lnTo>
                      <a:pt x="27" y="43"/>
                    </a:lnTo>
                    <a:lnTo>
                      <a:pt x="26" y="43"/>
                    </a:lnTo>
                    <a:lnTo>
                      <a:pt x="26" y="44"/>
                    </a:lnTo>
                    <a:lnTo>
                      <a:pt x="25" y="44"/>
                    </a:lnTo>
                    <a:lnTo>
                      <a:pt x="25" y="45"/>
                    </a:lnTo>
                    <a:lnTo>
                      <a:pt x="26" y="45"/>
                    </a:lnTo>
                    <a:lnTo>
                      <a:pt x="27" y="44"/>
                    </a:lnTo>
                    <a:lnTo>
                      <a:pt x="27" y="43"/>
                    </a:lnTo>
                    <a:lnTo>
                      <a:pt x="27" y="44"/>
                    </a:lnTo>
                    <a:lnTo>
                      <a:pt x="27" y="44"/>
                    </a:lnTo>
                    <a:lnTo>
                      <a:pt x="27" y="45"/>
                    </a:lnTo>
                    <a:lnTo>
                      <a:pt x="27" y="45"/>
                    </a:lnTo>
                    <a:lnTo>
                      <a:pt x="27" y="46"/>
                    </a:lnTo>
                    <a:lnTo>
                      <a:pt x="27" y="46"/>
                    </a:lnTo>
                    <a:lnTo>
                      <a:pt x="27" y="46"/>
                    </a:lnTo>
                    <a:lnTo>
                      <a:pt x="27" y="47"/>
                    </a:lnTo>
                    <a:lnTo>
                      <a:pt x="26" y="48"/>
                    </a:lnTo>
                    <a:lnTo>
                      <a:pt x="27" y="48"/>
                    </a:lnTo>
                    <a:lnTo>
                      <a:pt x="26" y="49"/>
                    </a:lnTo>
                    <a:lnTo>
                      <a:pt x="26" y="49"/>
                    </a:lnTo>
                    <a:lnTo>
                      <a:pt x="26" y="50"/>
                    </a:lnTo>
                    <a:lnTo>
                      <a:pt x="26" y="51"/>
                    </a:lnTo>
                    <a:lnTo>
                      <a:pt x="26" y="52"/>
                    </a:lnTo>
                    <a:lnTo>
                      <a:pt x="27" y="52"/>
                    </a:lnTo>
                    <a:lnTo>
                      <a:pt x="27" y="53"/>
                    </a:lnTo>
                    <a:lnTo>
                      <a:pt x="27" y="54"/>
                    </a:lnTo>
                    <a:lnTo>
                      <a:pt x="27" y="55"/>
                    </a:lnTo>
                    <a:lnTo>
                      <a:pt x="28" y="55"/>
                    </a:lnTo>
                    <a:lnTo>
                      <a:pt x="29" y="55"/>
                    </a:lnTo>
                    <a:lnTo>
                      <a:pt x="28" y="54"/>
                    </a:lnTo>
                    <a:lnTo>
                      <a:pt x="29" y="54"/>
                    </a:lnTo>
                    <a:lnTo>
                      <a:pt x="29" y="52"/>
                    </a:lnTo>
                    <a:lnTo>
                      <a:pt x="29" y="52"/>
                    </a:lnTo>
                    <a:lnTo>
                      <a:pt x="29" y="52"/>
                    </a:lnTo>
                    <a:lnTo>
                      <a:pt x="30" y="51"/>
                    </a:lnTo>
                    <a:lnTo>
                      <a:pt x="30" y="50"/>
                    </a:lnTo>
                    <a:lnTo>
                      <a:pt x="30" y="49"/>
                    </a:lnTo>
                    <a:lnTo>
                      <a:pt x="30" y="49"/>
                    </a:lnTo>
                    <a:lnTo>
                      <a:pt x="30" y="48"/>
                    </a:lnTo>
                    <a:lnTo>
                      <a:pt x="30" y="48"/>
                    </a:lnTo>
                    <a:lnTo>
                      <a:pt x="29" y="49"/>
                    </a:lnTo>
                    <a:lnTo>
                      <a:pt x="29" y="48"/>
                    </a:lnTo>
                    <a:lnTo>
                      <a:pt x="30" y="48"/>
                    </a:lnTo>
                    <a:lnTo>
                      <a:pt x="30" y="47"/>
                    </a:lnTo>
                    <a:lnTo>
                      <a:pt x="30" y="46"/>
                    </a:lnTo>
                    <a:lnTo>
                      <a:pt x="30" y="46"/>
                    </a:lnTo>
                    <a:lnTo>
                      <a:pt x="30" y="45"/>
                    </a:lnTo>
                    <a:lnTo>
                      <a:pt x="30" y="45"/>
                    </a:lnTo>
                    <a:lnTo>
                      <a:pt x="30" y="45"/>
                    </a:lnTo>
                    <a:lnTo>
                      <a:pt x="30" y="44"/>
                    </a:lnTo>
                    <a:lnTo>
                      <a:pt x="30" y="44"/>
                    </a:lnTo>
                    <a:lnTo>
                      <a:pt x="30" y="43"/>
                    </a:lnTo>
                    <a:lnTo>
                      <a:pt x="31" y="43"/>
                    </a:lnTo>
                    <a:lnTo>
                      <a:pt x="32" y="45"/>
                    </a:lnTo>
                    <a:lnTo>
                      <a:pt x="31" y="45"/>
                    </a:lnTo>
                    <a:lnTo>
                      <a:pt x="30" y="45"/>
                    </a:lnTo>
                    <a:lnTo>
                      <a:pt x="31" y="45"/>
                    </a:lnTo>
                    <a:lnTo>
                      <a:pt x="31" y="46"/>
                    </a:lnTo>
                    <a:lnTo>
                      <a:pt x="31" y="46"/>
                    </a:lnTo>
                    <a:lnTo>
                      <a:pt x="31" y="47"/>
                    </a:lnTo>
                    <a:lnTo>
                      <a:pt x="31" y="49"/>
                    </a:lnTo>
                    <a:lnTo>
                      <a:pt x="31" y="49"/>
                    </a:lnTo>
                    <a:lnTo>
                      <a:pt x="31" y="50"/>
                    </a:lnTo>
                    <a:lnTo>
                      <a:pt x="30" y="50"/>
                    </a:lnTo>
                    <a:lnTo>
                      <a:pt x="30" y="51"/>
                    </a:lnTo>
                    <a:lnTo>
                      <a:pt x="30" y="51"/>
                    </a:lnTo>
                    <a:lnTo>
                      <a:pt x="30" y="52"/>
                    </a:lnTo>
                    <a:lnTo>
                      <a:pt x="30" y="52"/>
                    </a:lnTo>
                    <a:lnTo>
                      <a:pt x="30" y="52"/>
                    </a:lnTo>
                    <a:lnTo>
                      <a:pt x="30" y="53"/>
                    </a:lnTo>
                    <a:lnTo>
                      <a:pt x="30" y="54"/>
                    </a:lnTo>
                    <a:lnTo>
                      <a:pt x="30" y="55"/>
                    </a:lnTo>
                    <a:lnTo>
                      <a:pt x="29" y="55"/>
                    </a:lnTo>
                    <a:lnTo>
                      <a:pt x="30" y="55"/>
                    </a:lnTo>
                    <a:lnTo>
                      <a:pt x="30" y="55"/>
                    </a:lnTo>
                    <a:lnTo>
                      <a:pt x="30" y="55"/>
                    </a:lnTo>
                    <a:lnTo>
                      <a:pt x="30" y="55"/>
                    </a:lnTo>
                    <a:lnTo>
                      <a:pt x="30" y="55"/>
                    </a:lnTo>
                    <a:lnTo>
                      <a:pt x="31" y="54"/>
                    </a:lnTo>
                    <a:lnTo>
                      <a:pt x="31" y="53"/>
                    </a:lnTo>
                    <a:lnTo>
                      <a:pt x="31" y="52"/>
                    </a:lnTo>
                    <a:lnTo>
                      <a:pt x="31" y="52"/>
                    </a:lnTo>
                    <a:lnTo>
                      <a:pt x="32" y="52"/>
                    </a:lnTo>
                    <a:lnTo>
                      <a:pt x="33" y="52"/>
                    </a:lnTo>
                    <a:lnTo>
                      <a:pt x="33" y="51"/>
                    </a:lnTo>
                    <a:lnTo>
                      <a:pt x="33" y="50"/>
                    </a:lnTo>
                    <a:lnTo>
                      <a:pt x="33" y="49"/>
                    </a:lnTo>
                    <a:lnTo>
                      <a:pt x="33" y="49"/>
                    </a:lnTo>
                    <a:lnTo>
                      <a:pt x="33" y="48"/>
                    </a:lnTo>
                    <a:lnTo>
                      <a:pt x="33" y="47"/>
                    </a:lnTo>
                    <a:lnTo>
                      <a:pt x="34" y="47"/>
                    </a:lnTo>
                    <a:lnTo>
                      <a:pt x="34" y="46"/>
                    </a:lnTo>
                    <a:lnTo>
                      <a:pt x="35" y="45"/>
                    </a:lnTo>
                    <a:lnTo>
                      <a:pt x="34" y="45"/>
                    </a:lnTo>
                    <a:lnTo>
                      <a:pt x="35" y="44"/>
                    </a:lnTo>
                    <a:lnTo>
                      <a:pt x="35" y="43"/>
                    </a:lnTo>
                    <a:lnTo>
                      <a:pt x="35" y="43"/>
                    </a:lnTo>
                    <a:lnTo>
                      <a:pt x="35" y="42"/>
                    </a:lnTo>
                    <a:lnTo>
                      <a:pt x="34" y="41"/>
                    </a:lnTo>
                    <a:lnTo>
                      <a:pt x="34" y="40"/>
                    </a:lnTo>
                    <a:lnTo>
                      <a:pt x="34" y="40"/>
                    </a:lnTo>
                    <a:lnTo>
                      <a:pt x="34" y="39"/>
                    </a:lnTo>
                    <a:lnTo>
                      <a:pt x="35" y="38"/>
                    </a:lnTo>
                    <a:lnTo>
                      <a:pt x="35" y="37"/>
                    </a:lnTo>
                    <a:lnTo>
                      <a:pt x="35" y="37"/>
                    </a:lnTo>
                    <a:lnTo>
                      <a:pt x="34" y="36"/>
                    </a:lnTo>
                    <a:lnTo>
                      <a:pt x="34" y="35"/>
                    </a:lnTo>
                    <a:lnTo>
                      <a:pt x="33" y="35"/>
                    </a:lnTo>
                    <a:lnTo>
                      <a:pt x="33" y="34"/>
                    </a:lnTo>
                    <a:lnTo>
                      <a:pt x="33" y="33"/>
                    </a:lnTo>
                    <a:lnTo>
                      <a:pt x="33" y="32"/>
                    </a:lnTo>
                    <a:lnTo>
                      <a:pt x="33" y="31"/>
                    </a:lnTo>
                    <a:lnTo>
                      <a:pt x="33" y="29"/>
                    </a:lnTo>
                    <a:lnTo>
                      <a:pt x="33" y="28"/>
                    </a:lnTo>
                    <a:lnTo>
                      <a:pt x="34" y="28"/>
                    </a:lnTo>
                    <a:lnTo>
                      <a:pt x="34" y="28"/>
                    </a:lnTo>
                    <a:lnTo>
                      <a:pt x="35" y="28"/>
                    </a:lnTo>
                    <a:lnTo>
                      <a:pt x="35" y="27"/>
                    </a:lnTo>
                    <a:lnTo>
                      <a:pt x="35" y="27"/>
                    </a:lnTo>
                    <a:lnTo>
                      <a:pt x="35" y="26"/>
                    </a:lnTo>
                    <a:lnTo>
                      <a:pt x="36" y="26"/>
                    </a:lnTo>
                    <a:lnTo>
                      <a:pt x="37" y="26"/>
                    </a:lnTo>
                    <a:lnTo>
                      <a:pt x="37" y="25"/>
                    </a:lnTo>
                    <a:lnTo>
                      <a:pt x="37" y="25"/>
                    </a:lnTo>
                    <a:lnTo>
                      <a:pt x="38" y="25"/>
                    </a:lnTo>
                    <a:lnTo>
                      <a:pt x="38" y="24"/>
                    </a:lnTo>
                    <a:lnTo>
                      <a:pt x="39" y="23"/>
                    </a:lnTo>
                    <a:lnTo>
                      <a:pt x="40" y="23"/>
                    </a:lnTo>
                    <a:lnTo>
                      <a:pt x="40" y="23"/>
                    </a:lnTo>
                    <a:lnTo>
                      <a:pt x="41" y="22"/>
                    </a:lnTo>
                    <a:lnTo>
                      <a:pt x="41" y="22"/>
                    </a:lnTo>
                    <a:lnTo>
                      <a:pt x="42" y="22"/>
                    </a:lnTo>
                    <a:lnTo>
                      <a:pt x="43" y="22"/>
                    </a:lnTo>
                    <a:lnTo>
                      <a:pt x="44" y="22"/>
                    </a:lnTo>
                    <a:lnTo>
                      <a:pt x="45" y="22"/>
                    </a:lnTo>
                    <a:lnTo>
                      <a:pt x="46" y="22"/>
                    </a:lnTo>
                    <a:lnTo>
                      <a:pt x="46" y="22"/>
                    </a:lnTo>
                    <a:lnTo>
                      <a:pt x="46" y="22"/>
                    </a:lnTo>
                    <a:lnTo>
                      <a:pt x="46" y="22"/>
                    </a:lnTo>
                    <a:lnTo>
                      <a:pt x="47" y="22"/>
                    </a:lnTo>
                    <a:lnTo>
                      <a:pt x="48" y="22"/>
                    </a:lnTo>
                    <a:lnTo>
                      <a:pt x="48" y="21"/>
                    </a:lnTo>
                    <a:lnTo>
                      <a:pt x="48" y="20"/>
                    </a:lnTo>
                    <a:lnTo>
                      <a:pt x="48" y="19"/>
                    </a:lnTo>
                    <a:lnTo>
                      <a:pt x="47" y="19"/>
                    </a:lnTo>
                    <a:lnTo>
                      <a:pt x="46" y="19"/>
                    </a:lnTo>
                    <a:lnTo>
                      <a:pt x="46" y="19"/>
                    </a:lnTo>
                    <a:lnTo>
                      <a:pt x="46" y="19"/>
                    </a:lnTo>
                    <a:lnTo>
                      <a:pt x="46" y="20"/>
                    </a:lnTo>
                    <a:lnTo>
                      <a:pt x="46" y="20"/>
                    </a:lnTo>
                    <a:lnTo>
                      <a:pt x="46" y="20"/>
                    </a:lnTo>
                    <a:lnTo>
                      <a:pt x="46" y="19"/>
                    </a:lnTo>
                    <a:lnTo>
                      <a:pt x="45" y="19"/>
                    </a:lnTo>
                    <a:lnTo>
                      <a:pt x="43" y="19"/>
                    </a:lnTo>
                    <a:lnTo>
                      <a:pt x="43" y="19"/>
                    </a:lnTo>
                    <a:lnTo>
                      <a:pt x="42" y="18"/>
                    </a:lnTo>
                    <a:lnTo>
                      <a:pt x="41" y="17"/>
                    </a:lnTo>
                    <a:lnTo>
                      <a:pt x="41" y="16"/>
                    </a:lnTo>
                    <a:lnTo>
                      <a:pt x="41" y="16"/>
                    </a:lnTo>
                    <a:lnTo>
                      <a:pt x="41" y="13"/>
                    </a:lnTo>
                    <a:lnTo>
                      <a:pt x="41" y="11"/>
                    </a:lnTo>
                    <a:lnTo>
                      <a:pt x="41" y="10"/>
                    </a:lnTo>
                    <a:lnTo>
                      <a:pt x="41" y="10"/>
                    </a:lnTo>
                    <a:lnTo>
                      <a:pt x="42" y="9"/>
                    </a:lnTo>
                    <a:lnTo>
                      <a:pt x="43" y="9"/>
                    </a:lnTo>
                    <a:lnTo>
                      <a:pt x="43" y="8"/>
                    </a:lnTo>
                    <a:lnTo>
                      <a:pt x="44" y="7"/>
                    </a:lnTo>
                    <a:lnTo>
                      <a:pt x="45" y="7"/>
                    </a:lnTo>
                    <a:lnTo>
                      <a:pt x="45" y="7"/>
                    </a:lnTo>
                    <a:lnTo>
                      <a:pt x="46" y="6"/>
                    </a:lnTo>
                    <a:lnTo>
                      <a:pt x="46" y="4"/>
                    </a:lnTo>
                    <a:lnTo>
                      <a:pt x="45" y="4"/>
                    </a:lnTo>
                    <a:lnTo>
                      <a:pt x="45" y="4"/>
                    </a:lnTo>
                    <a:lnTo>
                      <a:pt x="44" y="4"/>
                    </a:lnTo>
                    <a:lnTo>
                      <a:pt x="43" y="4"/>
                    </a:lnTo>
                    <a:lnTo>
                      <a:pt x="43" y="4"/>
                    </a:lnTo>
                    <a:lnTo>
                      <a:pt x="43" y="3"/>
                    </a:lnTo>
                    <a:lnTo>
                      <a:pt x="43" y="3"/>
                    </a:lnTo>
                    <a:lnTo>
                      <a:pt x="44" y="3"/>
                    </a:lnTo>
                    <a:lnTo>
                      <a:pt x="46" y="3"/>
                    </a:lnTo>
                    <a:lnTo>
                      <a:pt x="46" y="3"/>
                    </a:lnTo>
                    <a:lnTo>
                      <a:pt x="46" y="4"/>
                    </a:lnTo>
                    <a:lnTo>
                      <a:pt x="46" y="3"/>
                    </a:lnTo>
                    <a:lnTo>
                      <a:pt x="47" y="3"/>
                    </a:lnTo>
                    <a:lnTo>
                      <a:pt x="48" y="3"/>
                    </a:lnTo>
                    <a:lnTo>
                      <a:pt x="49" y="3"/>
                    </a:lnTo>
                    <a:lnTo>
                      <a:pt x="49" y="3"/>
                    </a:lnTo>
                    <a:lnTo>
                      <a:pt x="50" y="3"/>
                    </a:lnTo>
                    <a:lnTo>
                      <a:pt x="51" y="3"/>
                    </a:lnTo>
                    <a:lnTo>
                      <a:pt x="51" y="2"/>
                    </a:lnTo>
                    <a:lnTo>
                      <a:pt x="51" y="1"/>
                    </a:lnTo>
                    <a:lnTo>
                      <a:pt x="50" y="1"/>
                    </a:lnTo>
                    <a:lnTo>
                      <a:pt x="50" y="0"/>
                    </a:lnTo>
                    <a:lnTo>
                      <a:pt x="51" y="0"/>
                    </a:lnTo>
                    <a:lnTo>
                      <a:pt x="52" y="0"/>
                    </a:lnTo>
                    <a:lnTo>
                      <a:pt x="52" y="0"/>
                    </a:lnTo>
                    <a:lnTo>
                      <a:pt x="52" y="0"/>
                    </a:lnTo>
                    <a:lnTo>
                      <a:pt x="52" y="1"/>
                    </a:lnTo>
                    <a:lnTo>
                      <a:pt x="53" y="2"/>
                    </a:lnTo>
                    <a:lnTo>
                      <a:pt x="54" y="2"/>
                    </a:lnTo>
                    <a:lnTo>
                      <a:pt x="55" y="2"/>
                    </a:lnTo>
                    <a:lnTo>
                      <a:pt x="55" y="3"/>
                    </a:lnTo>
                    <a:lnTo>
                      <a:pt x="56" y="3"/>
                    </a:lnTo>
                    <a:lnTo>
                      <a:pt x="58" y="4"/>
                    </a:lnTo>
                    <a:lnTo>
                      <a:pt x="58" y="4"/>
                    </a:lnTo>
                    <a:lnTo>
                      <a:pt x="58" y="4"/>
                    </a:lnTo>
                    <a:lnTo>
                      <a:pt x="59" y="5"/>
                    </a:lnTo>
                    <a:lnTo>
                      <a:pt x="60" y="5"/>
                    </a:lnTo>
                    <a:lnTo>
                      <a:pt x="61" y="6"/>
                    </a:lnTo>
                    <a:lnTo>
                      <a:pt x="61" y="6"/>
                    </a:lnTo>
                    <a:lnTo>
                      <a:pt x="62" y="7"/>
                    </a:lnTo>
                    <a:lnTo>
                      <a:pt x="63" y="7"/>
                    </a:lnTo>
                    <a:lnTo>
                      <a:pt x="63" y="7"/>
                    </a:lnTo>
                    <a:lnTo>
                      <a:pt x="63" y="6"/>
                    </a:lnTo>
                    <a:lnTo>
                      <a:pt x="63" y="6"/>
                    </a:lnTo>
                    <a:lnTo>
                      <a:pt x="63" y="5"/>
                    </a:lnTo>
                    <a:lnTo>
                      <a:pt x="63" y="5"/>
                    </a:lnTo>
                    <a:lnTo>
                      <a:pt x="64" y="6"/>
                    </a:lnTo>
                    <a:lnTo>
                      <a:pt x="64" y="6"/>
                    </a:lnTo>
                    <a:lnTo>
                      <a:pt x="65" y="6"/>
                    </a:lnTo>
                    <a:lnTo>
                      <a:pt x="67" y="5"/>
                    </a:lnTo>
                    <a:lnTo>
                      <a:pt x="67" y="5"/>
                    </a:lnTo>
                    <a:lnTo>
                      <a:pt x="67" y="6"/>
                    </a:lnTo>
                    <a:lnTo>
                      <a:pt x="68" y="6"/>
                    </a:lnTo>
                    <a:lnTo>
                      <a:pt x="69" y="6"/>
                    </a:lnTo>
                    <a:lnTo>
                      <a:pt x="69" y="7"/>
                    </a:lnTo>
                    <a:lnTo>
                      <a:pt x="70" y="7"/>
                    </a:lnTo>
                    <a:lnTo>
                      <a:pt x="71" y="7"/>
                    </a:lnTo>
                    <a:lnTo>
                      <a:pt x="72" y="7"/>
                    </a:lnTo>
                    <a:lnTo>
                      <a:pt x="73" y="8"/>
                    </a:lnTo>
                    <a:lnTo>
                      <a:pt x="74" y="9"/>
                    </a:lnTo>
                    <a:lnTo>
                      <a:pt x="74" y="9"/>
                    </a:lnTo>
                    <a:lnTo>
                      <a:pt x="74" y="11"/>
                    </a:lnTo>
                    <a:lnTo>
                      <a:pt x="74" y="12"/>
                    </a:lnTo>
                    <a:lnTo>
                      <a:pt x="75" y="13"/>
                    </a:lnTo>
                    <a:lnTo>
                      <a:pt x="76" y="13"/>
                    </a:lnTo>
                    <a:lnTo>
                      <a:pt x="77" y="13"/>
                    </a:lnTo>
                    <a:lnTo>
                      <a:pt x="77" y="13"/>
                    </a:lnTo>
                    <a:lnTo>
                      <a:pt x="77" y="12"/>
                    </a:lnTo>
                    <a:lnTo>
                      <a:pt x="78" y="12"/>
                    </a:lnTo>
                    <a:lnTo>
                      <a:pt x="79" y="12"/>
                    </a:lnTo>
                    <a:lnTo>
                      <a:pt x="79" y="13"/>
                    </a:lnTo>
                    <a:lnTo>
                      <a:pt x="80" y="12"/>
                    </a:lnTo>
                    <a:lnTo>
                      <a:pt x="80" y="12"/>
                    </a:lnTo>
                    <a:lnTo>
                      <a:pt x="81" y="12"/>
                    </a:lnTo>
                    <a:lnTo>
                      <a:pt x="82" y="12"/>
                    </a:lnTo>
                    <a:lnTo>
                      <a:pt x="82" y="13"/>
                    </a:lnTo>
                    <a:lnTo>
                      <a:pt x="83" y="13"/>
                    </a:lnTo>
                    <a:lnTo>
                      <a:pt x="84" y="14"/>
                    </a:lnTo>
                    <a:lnTo>
                      <a:pt x="85" y="15"/>
                    </a:lnTo>
                    <a:lnTo>
                      <a:pt x="86" y="15"/>
                    </a:lnTo>
                    <a:lnTo>
                      <a:pt x="86" y="15"/>
                    </a:lnTo>
                    <a:lnTo>
                      <a:pt x="86" y="15"/>
                    </a:lnTo>
                    <a:lnTo>
                      <a:pt x="86" y="15"/>
                    </a:lnTo>
                    <a:lnTo>
                      <a:pt x="86" y="15"/>
                    </a:lnTo>
                    <a:lnTo>
                      <a:pt x="86" y="15"/>
                    </a:lnTo>
                    <a:lnTo>
                      <a:pt x="86" y="15"/>
                    </a:lnTo>
                    <a:lnTo>
                      <a:pt x="87" y="15"/>
                    </a:lnTo>
                    <a:lnTo>
                      <a:pt x="88" y="15"/>
                    </a:lnTo>
                    <a:lnTo>
                      <a:pt x="89" y="15"/>
                    </a:lnTo>
                    <a:lnTo>
                      <a:pt x="89" y="15"/>
                    </a:lnTo>
                    <a:lnTo>
                      <a:pt x="90" y="16"/>
                    </a:lnTo>
                    <a:lnTo>
                      <a:pt x="91" y="16"/>
                    </a:lnTo>
                    <a:lnTo>
                      <a:pt x="91" y="16"/>
                    </a:lnTo>
                    <a:lnTo>
                      <a:pt x="92" y="16"/>
                    </a:lnTo>
                    <a:lnTo>
                      <a:pt x="92" y="16"/>
                    </a:lnTo>
                    <a:lnTo>
                      <a:pt x="93" y="17"/>
                    </a:lnTo>
                    <a:lnTo>
                      <a:pt x="94" y="17"/>
                    </a:lnTo>
                    <a:lnTo>
                      <a:pt x="95" y="17"/>
                    </a:lnTo>
                    <a:lnTo>
                      <a:pt x="95" y="16"/>
                    </a:lnTo>
                    <a:lnTo>
                      <a:pt x="95" y="16"/>
                    </a:lnTo>
                    <a:lnTo>
                      <a:pt x="96" y="17"/>
                    </a:lnTo>
                    <a:lnTo>
                      <a:pt x="96" y="17"/>
                    </a:lnTo>
                    <a:lnTo>
                      <a:pt x="96" y="16"/>
                    </a:lnTo>
                    <a:lnTo>
                      <a:pt x="96" y="17"/>
                    </a:lnTo>
                    <a:lnTo>
                      <a:pt x="97" y="17"/>
                    </a:lnTo>
                    <a:lnTo>
                      <a:pt x="96" y="17"/>
                    </a:lnTo>
                    <a:lnTo>
                      <a:pt x="97" y="18"/>
                    </a:lnTo>
                    <a:lnTo>
                      <a:pt x="98" y="18"/>
                    </a:lnTo>
                    <a:lnTo>
                      <a:pt x="98" y="19"/>
                    </a:lnTo>
                    <a:lnTo>
                      <a:pt x="99" y="19"/>
                    </a:lnTo>
                    <a:lnTo>
                      <a:pt x="100" y="19"/>
                    </a:lnTo>
                    <a:lnTo>
                      <a:pt x="100" y="20"/>
                    </a:lnTo>
                    <a:lnTo>
                      <a:pt x="101" y="20"/>
                    </a:lnTo>
                    <a:lnTo>
                      <a:pt x="101" y="21"/>
                    </a:lnTo>
                    <a:lnTo>
                      <a:pt x="101" y="22"/>
                    </a:lnTo>
                    <a:lnTo>
                      <a:pt x="100" y="22"/>
                    </a:lnTo>
                    <a:lnTo>
                      <a:pt x="100" y="22"/>
                    </a:lnTo>
                    <a:lnTo>
                      <a:pt x="101" y="22"/>
                    </a:lnTo>
                    <a:lnTo>
                      <a:pt x="101" y="23"/>
                    </a:lnTo>
                    <a:lnTo>
                      <a:pt x="101" y="23"/>
                    </a:lnTo>
                    <a:lnTo>
                      <a:pt x="102" y="25"/>
                    </a:lnTo>
                    <a:lnTo>
                      <a:pt x="102" y="25"/>
                    </a:lnTo>
                    <a:lnTo>
                      <a:pt x="102" y="25"/>
                    </a:lnTo>
                    <a:lnTo>
                      <a:pt x="102" y="26"/>
                    </a:lnTo>
                    <a:lnTo>
                      <a:pt x="103" y="26"/>
                    </a:lnTo>
                    <a:lnTo>
                      <a:pt x="104" y="26"/>
                    </a:lnTo>
                    <a:lnTo>
                      <a:pt x="104" y="27"/>
                    </a:lnTo>
                    <a:lnTo>
                      <a:pt x="104" y="28"/>
                    </a:lnTo>
                    <a:lnTo>
                      <a:pt x="104" y="28"/>
                    </a:lnTo>
                    <a:lnTo>
                      <a:pt x="104" y="28"/>
                    </a:lnTo>
                    <a:lnTo>
                      <a:pt x="104" y="29"/>
                    </a:lnTo>
                    <a:lnTo>
                      <a:pt x="104" y="30"/>
                    </a:lnTo>
                    <a:lnTo>
                      <a:pt x="104" y="30"/>
                    </a:lnTo>
                    <a:lnTo>
                      <a:pt x="104" y="31"/>
                    </a:lnTo>
                    <a:lnTo>
                      <a:pt x="105" y="31"/>
                    </a:lnTo>
                    <a:lnTo>
                      <a:pt x="106" y="31"/>
                    </a:lnTo>
                    <a:lnTo>
                      <a:pt x="107" y="31"/>
                    </a:lnTo>
                    <a:lnTo>
                      <a:pt x="107" y="32"/>
                    </a:lnTo>
                    <a:lnTo>
                      <a:pt x="106" y="32"/>
                    </a:lnTo>
                    <a:lnTo>
                      <a:pt x="106" y="31"/>
                    </a:lnTo>
                    <a:lnTo>
                      <a:pt x="105" y="31"/>
                    </a:lnTo>
                    <a:lnTo>
                      <a:pt x="104" y="31"/>
                    </a:lnTo>
                    <a:lnTo>
                      <a:pt x="104" y="31"/>
                    </a:lnTo>
                    <a:lnTo>
                      <a:pt x="103" y="31"/>
                    </a:lnTo>
                    <a:lnTo>
                      <a:pt x="102" y="31"/>
                    </a:lnTo>
                    <a:lnTo>
                      <a:pt x="102" y="30"/>
                    </a:lnTo>
                    <a:lnTo>
                      <a:pt x="102" y="30"/>
                    </a:lnTo>
                    <a:lnTo>
                      <a:pt x="102" y="30"/>
                    </a:lnTo>
                    <a:lnTo>
                      <a:pt x="101" y="30"/>
                    </a:lnTo>
                    <a:lnTo>
                      <a:pt x="101" y="31"/>
                    </a:lnTo>
                    <a:lnTo>
                      <a:pt x="101" y="31"/>
                    </a:lnTo>
                    <a:lnTo>
                      <a:pt x="100" y="31"/>
                    </a:lnTo>
                    <a:lnTo>
                      <a:pt x="100" y="32"/>
                    </a:lnTo>
                    <a:lnTo>
                      <a:pt x="100" y="33"/>
                    </a:lnTo>
                    <a:lnTo>
                      <a:pt x="101" y="34"/>
                    </a:lnTo>
                    <a:lnTo>
                      <a:pt x="100" y="34"/>
                    </a:lnTo>
                    <a:lnTo>
                      <a:pt x="100" y="34"/>
                    </a:lnTo>
                    <a:lnTo>
                      <a:pt x="100" y="34"/>
                    </a:lnTo>
                    <a:lnTo>
                      <a:pt x="100" y="34"/>
                    </a:lnTo>
                    <a:lnTo>
                      <a:pt x="101" y="35"/>
                    </a:lnTo>
                    <a:lnTo>
                      <a:pt x="101" y="37"/>
                    </a:lnTo>
                    <a:lnTo>
                      <a:pt x="101" y="37"/>
                    </a:lnTo>
                    <a:lnTo>
                      <a:pt x="102" y="37"/>
                    </a:lnTo>
                    <a:lnTo>
                      <a:pt x="102" y="37"/>
                    </a:lnTo>
                    <a:lnTo>
                      <a:pt x="102" y="38"/>
                    </a:lnTo>
                    <a:lnTo>
                      <a:pt x="103" y="38"/>
                    </a:lnTo>
                    <a:lnTo>
                      <a:pt x="104" y="39"/>
                    </a:lnTo>
                    <a:lnTo>
                      <a:pt x="104" y="39"/>
                    </a:lnTo>
                    <a:lnTo>
                      <a:pt x="105" y="39"/>
                    </a:lnTo>
                    <a:lnTo>
                      <a:pt x="106" y="39"/>
                    </a:lnTo>
                    <a:lnTo>
                      <a:pt x="105" y="40"/>
                    </a:lnTo>
                    <a:lnTo>
                      <a:pt x="106" y="40"/>
                    </a:lnTo>
                    <a:lnTo>
                      <a:pt x="105" y="40"/>
                    </a:lnTo>
                    <a:lnTo>
                      <a:pt x="106" y="40"/>
                    </a:lnTo>
                    <a:lnTo>
                      <a:pt x="106" y="41"/>
                    </a:lnTo>
                    <a:lnTo>
                      <a:pt x="107" y="41"/>
                    </a:lnTo>
                    <a:lnTo>
                      <a:pt x="107" y="42"/>
                    </a:lnTo>
                    <a:lnTo>
                      <a:pt x="107" y="43"/>
                    </a:lnTo>
                    <a:lnTo>
                      <a:pt x="107" y="43"/>
                    </a:lnTo>
                    <a:lnTo>
                      <a:pt x="107" y="43"/>
                    </a:lnTo>
                    <a:lnTo>
                      <a:pt x="107" y="43"/>
                    </a:lnTo>
                    <a:lnTo>
                      <a:pt x="107" y="44"/>
                    </a:lnTo>
                    <a:lnTo>
                      <a:pt x="107" y="45"/>
                    </a:lnTo>
                    <a:lnTo>
                      <a:pt x="107" y="45"/>
                    </a:lnTo>
                    <a:lnTo>
                      <a:pt x="107" y="46"/>
                    </a:lnTo>
                    <a:lnTo>
                      <a:pt x="107" y="46"/>
                    </a:lnTo>
                    <a:lnTo>
                      <a:pt x="107" y="46"/>
                    </a:lnTo>
                    <a:lnTo>
                      <a:pt x="107" y="47"/>
                    </a:lnTo>
                    <a:lnTo>
                      <a:pt x="108" y="47"/>
                    </a:lnTo>
                    <a:lnTo>
                      <a:pt x="107" y="47"/>
                    </a:lnTo>
                    <a:lnTo>
                      <a:pt x="108" y="47"/>
                    </a:lnTo>
                    <a:lnTo>
                      <a:pt x="107" y="47"/>
                    </a:lnTo>
                    <a:lnTo>
                      <a:pt x="107" y="49"/>
                    </a:lnTo>
                    <a:lnTo>
                      <a:pt x="107" y="49"/>
                    </a:lnTo>
                    <a:lnTo>
                      <a:pt x="107" y="50"/>
                    </a:lnTo>
                    <a:lnTo>
                      <a:pt x="107" y="51"/>
                    </a:lnTo>
                    <a:lnTo>
                      <a:pt x="107" y="52"/>
                    </a:lnTo>
                    <a:lnTo>
                      <a:pt x="107" y="52"/>
                    </a:lnTo>
                    <a:lnTo>
                      <a:pt x="107" y="52"/>
                    </a:lnTo>
                    <a:lnTo>
                      <a:pt x="107" y="55"/>
                    </a:lnTo>
                    <a:lnTo>
                      <a:pt x="107" y="56"/>
                    </a:lnTo>
                    <a:lnTo>
                      <a:pt x="107" y="58"/>
                    </a:lnTo>
                    <a:lnTo>
                      <a:pt x="107" y="58"/>
                    </a:lnTo>
                    <a:lnTo>
                      <a:pt x="107" y="61"/>
                    </a:lnTo>
                    <a:lnTo>
                      <a:pt x="107" y="61"/>
                    </a:lnTo>
                    <a:lnTo>
                      <a:pt x="108" y="62"/>
                    </a:lnTo>
                    <a:lnTo>
                      <a:pt x="108" y="63"/>
                    </a:lnTo>
                    <a:lnTo>
                      <a:pt x="108" y="64"/>
                    </a:lnTo>
                    <a:lnTo>
                      <a:pt x="108" y="64"/>
                    </a:lnTo>
                    <a:lnTo>
                      <a:pt x="108" y="65"/>
                    </a:lnTo>
                    <a:lnTo>
                      <a:pt x="108" y="66"/>
                    </a:lnTo>
                    <a:lnTo>
                      <a:pt x="108" y="67"/>
                    </a:lnTo>
                    <a:lnTo>
                      <a:pt x="107" y="67"/>
                    </a:lnTo>
                    <a:lnTo>
                      <a:pt x="107" y="67"/>
                    </a:lnTo>
                    <a:lnTo>
                      <a:pt x="107" y="67"/>
                    </a:lnTo>
                    <a:lnTo>
                      <a:pt x="107" y="68"/>
                    </a:lnTo>
                    <a:lnTo>
                      <a:pt x="107" y="68"/>
                    </a:lnTo>
                    <a:lnTo>
                      <a:pt x="106" y="68"/>
                    </a:lnTo>
                    <a:lnTo>
                      <a:pt x="106" y="69"/>
                    </a:lnTo>
                    <a:lnTo>
                      <a:pt x="106" y="70"/>
                    </a:lnTo>
                    <a:lnTo>
                      <a:pt x="105" y="70"/>
                    </a:lnTo>
                    <a:lnTo>
                      <a:pt x="104" y="71"/>
                    </a:lnTo>
                    <a:lnTo>
                      <a:pt x="105" y="70"/>
                    </a:lnTo>
                    <a:lnTo>
                      <a:pt x="105" y="70"/>
                    </a:lnTo>
                    <a:lnTo>
                      <a:pt x="104" y="70"/>
                    </a:lnTo>
                    <a:lnTo>
                      <a:pt x="104" y="70"/>
                    </a:lnTo>
                    <a:lnTo>
                      <a:pt x="102" y="70"/>
                    </a:lnTo>
                    <a:lnTo>
                      <a:pt x="102" y="70"/>
                    </a:lnTo>
                    <a:lnTo>
                      <a:pt x="102" y="71"/>
                    </a:lnTo>
                    <a:lnTo>
                      <a:pt x="102" y="71"/>
                    </a:lnTo>
                    <a:lnTo>
                      <a:pt x="102" y="73"/>
                    </a:lnTo>
                    <a:lnTo>
                      <a:pt x="102" y="73"/>
                    </a:lnTo>
                    <a:lnTo>
                      <a:pt x="102" y="74"/>
                    </a:lnTo>
                    <a:lnTo>
                      <a:pt x="102" y="75"/>
                    </a:lnTo>
                    <a:lnTo>
                      <a:pt x="102" y="76"/>
                    </a:lnTo>
                    <a:lnTo>
                      <a:pt x="102" y="76"/>
                    </a:lnTo>
                    <a:lnTo>
                      <a:pt x="102" y="76"/>
                    </a:lnTo>
                    <a:lnTo>
                      <a:pt x="102" y="77"/>
                    </a:lnTo>
                    <a:lnTo>
                      <a:pt x="102" y="79"/>
                    </a:lnTo>
                    <a:lnTo>
                      <a:pt x="101" y="80"/>
                    </a:lnTo>
                    <a:lnTo>
                      <a:pt x="101" y="80"/>
                    </a:lnTo>
                    <a:lnTo>
                      <a:pt x="101" y="81"/>
                    </a:lnTo>
                    <a:lnTo>
                      <a:pt x="102" y="82"/>
                    </a:lnTo>
                    <a:lnTo>
                      <a:pt x="101" y="82"/>
                    </a:lnTo>
                    <a:lnTo>
                      <a:pt x="101" y="82"/>
                    </a:lnTo>
                    <a:lnTo>
                      <a:pt x="99" y="82"/>
                    </a:lnTo>
                    <a:lnTo>
                      <a:pt x="99" y="83"/>
                    </a:lnTo>
                    <a:lnTo>
                      <a:pt x="98" y="83"/>
                    </a:lnTo>
                    <a:lnTo>
                      <a:pt x="98" y="83"/>
                    </a:lnTo>
                    <a:lnTo>
                      <a:pt x="99" y="83"/>
                    </a:lnTo>
                    <a:lnTo>
                      <a:pt x="98" y="83"/>
                    </a:lnTo>
                    <a:lnTo>
                      <a:pt x="98" y="83"/>
                    </a:lnTo>
                    <a:lnTo>
                      <a:pt x="98" y="83"/>
                    </a:lnTo>
                    <a:lnTo>
                      <a:pt x="98" y="85"/>
                    </a:lnTo>
                    <a:lnTo>
                      <a:pt x="98" y="85"/>
                    </a:lnTo>
                    <a:lnTo>
                      <a:pt x="97" y="85"/>
                    </a:lnTo>
                    <a:lnTo>
                      <a:pt x="96" y="84"/>
                    </a:lnTo>
                    <a:lnTo>
                      <a:pt x="96" y="85"/>
                    </a:lnTo>
                    <a:lnTo>
                      <a:pt x="96" y="86"/>
                    </a:lnTo>
                    <a:lnTo>
                      <a:pt x="96" y="86"/>
                    </a:lnTo>
                    <a:lnTo>
                      <a:pt x="95" y="86"/>
                    </a:lnTo>
                    <a:lnTo>
                      <a:pt x="95" y="86"/>
                    </a:lnTo>
                    <a:lnTo>
                      <a:pt x="94" y="86"/>
                    </a:lnTo>
                    <a:lnTo>
                      <a:pt x="95" y="86"/>
                    </a:lnTo>
                    <a:lnTo>
                      <a:pt x="94" y="86"/>
                    </a:lnTo>
                    <a:lnTo>
                      <a:pt x="93" y="86"/>
                    </a:lnTo>
                    <a:lnTo>
                      <a:pt x="92" y="86"/>
                    </a:lnTo>
                    <a:lnTo>
                      <a:pt x="93" y="86"/>
                    </a:lnTo>
                    <a:lnTo>
                      <a:pt x="92" y="86"/>
                    </a:lnTo>
                    <a:lnTo>
                      <a:pt x="92" y="87"/>
                    </a:lnTo>
                    <a:lnTo>
                      <a:pt x="92" y="88"/>
                    </a:lnTo>
                    <a:lnTo>
                      <a:pt x="92" y="87"/>
                    </a:lnTo>
                    <a:lnTo>
                      <a:pt x="92" y="87"/>
                    </a:lnTo>
                    <a:lnTo>
                      <a:pt x="92" y="88"/>
                    </a:lnTo>
                    <a:lnTo>
                      <a:pt x="92" y="89"/>
                    </a:lnTo>
                    <a:lnTo>
                      <a:pt x="92" y="89"/>
                    </a:lnTo>
                    <a:lnTo>
                      <a:pt x="91" y="89"/>
                    </a:lnTo>
                    <a:lnTo>
                      <a:pt x="92" y="90"/>
                    </a:lnTo>
                    <a:lnTo>
                      <a:pt x="91" y="90"/>
                    </a:lnTo>
                    <a:lnTo>
                      <a:pt x="91" y="91"/>
                    </a:lnTo>
                    <a:lnTo>
                      <a:pt x="91" y="91"/>
                    </a:lnTo>
                    <a:lnTo>
                      <a:pt x="91" y="92"/>
                    </a:lnTo>
                    <a:lnTo>
                      <a:pt x="91" y="92"/>
                    </a:lnTo>
                    <a:lnTo>
                      <a:pt x="91" y="93"/>
                    </a:lnTo>
                    <a:lnTo>
                      <a:pt x="91" y="92"/>
                    </a:lnTo>
                    <a:lnTo>
                      <a:pt x="91" y="93"/>
                    </a:lnTo>
                    <a:lnTo>
                      <a:pt x="91" y="94"/>
                    </a:lnTo>
                    <a:lnTo>
                      <a:pt x="91" y="95"/>
                    </a:lnTo>
                    <a:lnTo>
                      <a:pt x="92" y="95"/>
                    </a:lnTo>
                    <a:lnTo>
                      <a:pt x="91" y="95"/>
                    </a:lnTo>
                    <a:lnTo>
                      <a:pt x="91" y="95"/>
                    </a:lnTo>
                    <a:lnTo>
                      <a:pt x="91" y="96"/>
                    </a:lnTo>
                    <a:lnTo>
                      <a:pt x="91" y="97"/>
                    </a:lnTo>
                    <a:lnTo>
                      <a:pt x="91" y="98"/>
                    </a:lnTo>
                    <a:lnTo>
                      <a:pt x="91" y="98"/>
                    </a:lnTo>
                    <a:lnTo>
                      <a:pt x="91" y="98"/>
                    </a:lnTo>
                    <a:lnTo>
                      <a:pt x="91" y="98"/>
                    </a:lnTo>
                    <a:lnTo>
                      <a:pt x="91" y="99"/>
                    </a:lnTo>
                    <a:lnTo>
                      <a:pt x="91" y="100"/>
                    </a:lnTo>
                    <a:lnTo>
                      <a:pt x="92" y="101"/>
                    </a:lnTo>
                    <a:lnTo>
                      <a:pt x="93" y="102"/>
                    </a:lnTo>
                    <a:lnTo>
                      <a:pt x="95" y="103"/>
                    </a:lnTo>
                    <a:lnTo>
                      <a:pt x="95" y="104"/>
                    </a:lnTo>
                    <a:lnTo>
                      <a:pt x="95" y="103"/>
                    </a:lnTo>
                    <a:lnTo>
                      <a:pt x="96" y="103"/>
                    </a:lnTo>
                    <a:lnTo>
                      <a:pt x="95" y="103"/>
                    </a:lnTo>
                    <a:lnTo>
                      <a:pt x="96" y="103"/>
                    </a:lnTo>
                    <a:lnTo>
                      <a:pt x="98" y="104"/>
                    </a:lnTo>
                    <a:lnTo>
                      <a:pt x="98" y="104"/>
                    </a:lnTo>
                    <a:lnTo>
                      <a:pt x="99" y="104"/>
                    </a:lnTo>
                    <a:lnTo>
                      <a:pt x="98" y="104"/>
                    </a:lnTo>
                    <a:lnTo>
                      <a:pt x="99" y="104"/>
                    </a:lnTo>
                    <a:lnTo>
                      <a:pt x="99" y="104"/>
                    </a:lnTo>
                    <a:lnTo>
                      <a:pt x="99" y="104"/>
                    </a:lnTo>
                    <a:lnTo>
                      <a:pt x="100" y="104"/>
                    </a:lnTo>
                    <a:lnTo>
                      <a:pt x="101" y="105"/>
                    </a:lnTo>
                    <a:lnTo>
                      <a:pt x="101" y="104"/>
                    </a:lnTo>
                    <a:lnTo>
                      <a:pt x="101" y="105"/>
                    </a:lnTo>
                    <a:lnTo>
                      <a:pt x="101" y="105"/>
                    </a:lnTo>
                    <a:lnTo>
                      <a:pt x="101" y="105"/>
                    </a:lnTo>
                    <a:lnTo>
                      <a:pt x="101" y="106"/>
                    </a:lnTo>
                    <a:lnTo>
                      <a:pt x="101" y="105"/>
                    </a:lnTo>
                    <a:lnTo>
                      <a:pt x="102" y="105"/>
                    </a:lnTo>
                    <a:lnTo>
                      <a:pt x="102" y="104"/>
                    </a:lnTo>
                    <a:lnTo>
                      <a:pt x="102" y="105"/>
                    </a:lnTo>
                    <a:lnTo>
                      <a:pt x="102" y="104"/>
                    </a:lnTo>
                    <a:lnTo>
                      <a:pt x="102" y="104"/>
                    </a:lnTo>
                    <a:lnTo>
                      <a:pt x="102" y="103"/>
                    </a:lnTo>
                    <a:lnTo>
                      <a:pt x="102" y="104"/>
                    </a:lnTo>
                    <a:lnTo>
                      <a:pt x="103" y="103"/>
                    </a:lnTo>
                    <a:lnTo>
                      <a:pt x="102" y="103"/>
                    </a:lnTo>
                    <a:lnTo>
                      <a:pt x="103" y="103"/>
                    </a:lnTo>
                    <a:lnTo>
                      <a:pt x="103" y="102"/>
                    </a:lnTo>
                    <a:lnTo>
                      <a:pt x="104" y="102"/>
                    </a:lnTo>
                    <a:lnTo>
                      <a:pt x="104" y="101"/>
                    </a:lnTo>
                    <a:lnTo>
                      <a:pt x="104" y="101"/>
                    </a:lnTo>
                    <a:lnTo>
                      <a:pt x="104" y="101"/>
                    </a:lnTo>
                    <a:lnTo>
                      <a:pt x="104" y="101"/>
                    </a:lnTo>
                    <a:lnTo>
                      <a:pt x="104" y="101"/>
                    </a:lnTo>
                    <a:lnTo>
                      <a:pt x="104" y="100"/>
                    </a:lnTo>
                    <a:lnTo>
                      <a:pt x="104" y="99"/>
                    </a:lnTo>
                    <a:lnTo>
                      <a:pt x="105" y="99"/>
                    </a:lnTo>
                    <a:lnTo>
                      <a:pt x="105" y="98"/>
                    </a:lnTo>
                    <a:lnTo>
                      <a:pt x="106" y="98"/>
                    </a:lnTo>
                    <a:lnTo>
                      <a:pt x="106" y="98"/>
                    </a:lnTo>
                    <a:lnTo>
                      <a:pt x="107" y="98"/>
                    </a:lnTo>
                    <a:lnTo>
                      <a:pt x="106" y="98"/>
                    </a:lnTo>
                    <a:lnTo>
                      <a:pt x="107" y="98"/>
                    </a:lnTo>
                    <a:lnTo>
                      <a:pt x="107" y="98"/>
                    </a:lnTo>
                    <a:lnTo>
                      <a:pt x="106" y="98"/>
                    </a:lnTo>
                    <a:lnTo>
                      <a:pt x="107" y="98"/>
                    </a:lnTo>
                    <a:lnTo>
                      <a:pt x="107" y="98"/>
                    </a:lnTo>
                    <a:lnTo>
                      <a:pt x="107" y="98"/>
                    </a:lnTo>
                    <a:lnTo>
                      <a:pt x="107" y="98"/>
                    </a:lnTo>
                    <a:lnTo>
                      <a:pt x="107" y="98"/>
                    </a:lnTo>
                    <a:lnTo>
                      <a:pt x="107" y="98"/>
                    </a:lnTo>
                    <a:lnTo>
                      <a:pt x="107" y="97"/>
                    </a:lnTo>
                    <a:lnTo>
                      <a:pt x="107" y="97"/>
                    </a:lnTo>
                    <a:lnTo>
                      <a:pt x="107" y="97"/>
                    </a:lnTo>
                    <a:lnTo>
                      <a:pt x="107" y="96"/>
                    </a:lnTo>
                    <a:lnTo>
                      <a:pt x="108" y="95"/>
                    </a:lnTo>
                    <a:lnTo>
                      <a:pt x="108" y="95"/>
                    </a:lnTo>
                    <a:lnTo>
                      <a:pt x="107" y="95"/>
                    </a:lnTo>
                    <a:lnTo>
                      <a:pt x="108" y="95"/>
                    </a:lnTo>
                    <a:lnTo>
                      <a:pt x="108" y="94"/>
                    </a:lnTo>
                    <a:lnTo>
                      <a:pt x="108" y="93"/>
                    </a:lnTo>
                    <a:lnTo>
                      <a:pt x="109" y="93"/>
                    </a:lnTo>
                    <a:lnTo>
                      <a:pt x="109" y="92"/>
                    </a:lnTo>
                    <a:lnTo>
                      <a:pt x="110" y="92"/>
                    </a:lnTo>
                    <a:lnTo>
                      <a:pt x="110" y="92"/>
                    </a:lnTo>
                    <a:lnTo>
                      <a:pt x="110" y="91"/>
                    </a:lnTo>
                    <a:lnTo>
                      <a:pt x="110" y="91"/>
                    </a:lnTo>
                    <a:lnTo>
                      <a:pt x="110" y="91"/>
                    </a:lnTo>
                    <a:lnTo>
                      <a:pt x="110" y="90"/>
                    </a:lnTo>
                    <a:lnTo>
                      <a:pt x="111" y="90"/>
                    </a:lnTo>
                    <a:lnTo>
                      <a:pt x="111" y="89"/>
                    </a:lnTo>
                    <a:lnTo>
                      <a:pt x="112" y="89"/>
                    </a:lnTo>
                    <a:lnTo>
                      <a:pt x="112" y="89"/>
                    </a:lnTo>
                    <a:lnTo>
                      <a:pt x="111" y="89"/>
                    </a:lnTo>
                    <a:lnTo>
                      <a:pt x="112" y="89"/>
                    </a:lnTo>
                    <a:lnTo>
                      <a:pt x="112" y="88"/>
                    </a:lnTo>
                    <a:lnTo>
                      <a:pt x="111" y="88"/>
                    </a:lnTo>
                    <a:lnTo>
                      <a:pt x="110" y="88"/>
                    </a:lnTo>
                    <a:lnTo>
                      <a:pt x="110" y="88"/>
                    </a:lnTo>
                    <a:lnTo>
                      <a:pt x="109" y="88"/>
                    </a:lnTo>
                    <a:lnTo>
                      <a:pt x="108" y="88"/>
                    </a:lnTo>
                    <a:lnTo>
                      <a:pt x="109" y="88"/>
                    </a:lnTo>
                    <a:lnTo>
                      <a:pt x="110" y="88"/>
                    </a:lnTo>
                    <a:lnTo>
                      <a:pt x="111" y="87"/>
                    </a:lnTo>
                    <a:lnTo>
                      <a:pt x="112" y="87"/>
                    </a:lnTo>
                    <a:lnTo>
                      <a:pt x="113" y="86"/>
                    </a:lnTo>
                    <a:lnTo>
                      <a:pt x="113" y="86"/>
                    </a:lnTo>
                    <a:lnTo>
                      <a:pt x="114" y="86"/>
                    </a:lnTo>
                    <a:lnTo>
                      <a:pt x="113" y="86"/>
                    </a:lnTo>
                    <a:lnTo>
                      <a:pt x="114" y="86"/>
                    </a:lnTo>
                    <a:lnTo>
                      <a:pt x="113" y="86"/>
                    </a:lnTo>
                    <a:lnTo>
                      <a:pt x="114" y="86"/>
                    </a:lnTo>
                    <a:lnTo>
                      <a:pt x="113" y="86"/>
                    </a:lnTo>
                    <a:lnTo>
                      <a:pt x="114" y="85"/>
                    </a:lnTo>
                    <a:lnTo>
                      <a:pt x="114" y="84"/>
                    </a:lnTo>
                    <a:lnTo>
                      <a:pt x="114" y="83"/>
                    </a:lnTo>
                    <a:lnTo>
                      <a:pt x="114" y="83"/>
                    </a:lnTo>
                    <a:lnTo>
                      <a:pt x="115" y="83"/>
                    </a:lnTo>
                    <a:lnTo>
                      <a:pt x="116" y="83"/>
                    </a:lnTo>
                    <a:lnTo>
                      <a:pt x="117" y="83"/>
                    </a:lnTo>
                    <a:lnTo>
                      <a:pt x="117" y="83"/>
                    </a:lnTo>
                    <a:lnTo>
                      <a:pt x="118" y="83"/>
                    </a:lnTo>
                    <a:lnTo>
                      <a:pt x="118" y="82"/>
                    </a:lnTo>
                    <a:lnTo>
                      <a:pt x="119" y="82"/>
                    </a:lnTo>
                    <a:lnTo>
                      <a:pt x="119" y="82"/>
                    </a:lnTo>
                    <a:lnTo>
                      <a:pt x="120" y="82"/>
                    </a:lnTo>
                    <a:lnTo>
                      <a:pt x="120" y="81"/>
                    </a:lnTo>
                    <a:lnTo>
                      <a:pt x="120" y="80"/>
                    </a:lnTo>
                    <a:lnTo>
                      <a:pt x="120" y="80"/>
                    </a:lnTo>
                    <a:lnTo>
                      <a:pt x="121" y="80"/>
                    </a:lnTo>
                    <a:lnTo>
                      <a:pt x="122" y="79"/>
                    </a:lnTo>
                    <a:lnTo>
                      <a:pt x="123" y="79"/>
                    </a:lnTo>
                    <a:lnTo>
                      <a:pt x="123" y="78"/>
                    </a:lnTo>
                    <a:lnTo>
                      <a:pt x="123" y="77"/>
                    </a:lnTo>
                    <a:lnTo>
                      <a:pt x="123" y="78"/>
                    </a:lnTo>
                    <a:lnTo>
                      <a:pt x="124" y="78"/>
                    </a:lnTo>
                    <a:lnTo>
                      <a:pt x="124" y="77"/>
                    </a:lnTo>
                    <a:lnTo>
                      <a:pt x="124" y="77"/>
                    </a:lnTo>
                    <a:lnTo>
                      <a:pt x="125" y="77"/>
                    </a:lnTo>
                    <a:lnTo>
                      <a:pt x="125" y="78"/>
                    </a:lnTo>
                    <a:lnTo>
                      <a:pt x="126" y="78"/>
                    </a:lnTo>
                    <a:lnTo>
                      <a:pt x="125" y="78"/>
                    </a:lnTo>
                    <a:lnTo>
                      <a:pt x="126" y="78"/>
                    </a:lnTo>
                    <a:lnTo>
                      <a:pt x="126" y="79"/>
                    </a:lnTo>
                    <a:lnTo>
                      <a:pt x="126" y="78"/>
                    </a:lnTo>
                    <a:lnTo>
                      <a:pt x="126" y="79"/>
                    </a:lnTo>
                    <a:lnTo>
                      <a:pt x="127" y="79"/>
                    </a:lnTo>
                    <a:lnTo>
                      <a:pt x="128" y="79"/>
                    </a:lnTo>
                    <a:lnTo>
                      <a:pt x="129" y="79"/>
                    </a:lnTo>
                    <a:lnTo>
                      <a:pt x="129" y="80"/>
                    </a:lnTo>
                    <a:lnTo>
                      <a:pt x="130" y="80"/>
                    </a:lnTo>
                    <a:lnTo>
                      <a:pt x="130" y="80"/>
                    </a:lnTo>
                    <a:lnTo>
                      <a:pt x="130" y="80"/>
                    </a:lnTo>
                    <a:lnTo>
                      <a:pt x="131" y="80"/>
                    </a:lnTo>
                    <a:lnTo>
                      <a:pt x="131" y="81"/>
                    </a:lnTo>
                    <a:lnTo>
                      <a:pt x="132" y="81"/>
                    </a:lnTo>
                    <a:lnTo>
                      <a:pt x="131" y="81"/>
                    </a:lnTo>
                    <a:lnTo>
                      <a:pt x="132" y="81"/>
                    </a:lnTo>
                    <a:lnTo>
                      <a:pt x="132" y="82"/>
                    </a:lnTo>
                    <a:lnTo>
                      <a:pt x="132" y="83"/>
                    </a:lnTo>
                    <a:lnTo>
                      <a:pt x="132" y="83"/>
                    </a:lnTo>
                    <a:lnTo>
                      <a:pt x="132" y="83"/>
                    </a:lnTo>
                    <a:lnTo>
                      <a:pt x="133" y="83"/>
                    </a:lnTo>
                    <a:lnTo>
                      <a:pt x="133" y="83"/>
                    </a:lnTo>
                    <a:lnTo>
                      <a:pt x="134" y="84"/>
                    </a:lnTo>
                    <a:lnTo>
                      <a:pt x="134" y="85"/>
                    </a:lnTo>
                    <a:lnTo>
                      <a:pt x="134" y="86"/>
                    </a:lnTo>
                    <a:lnTo>
                      <a:pt x="135" y="86"/>
                    </a:lnTo>
                    <a:lnTo>
                      <a:pt x="134" y="86"/>
                    </a:lnTo>
                    <a:lnTo>
                      <a:pt x="135" y="86"/>
                    </a:lnTo>
                    <a:lnTo>
                      <a:pt x="135" y="86"/>
                    </a:lnTo>
                    <a:lnTo>
                      <a:pt x="135" y="87"/>
                    </a:lnTo>
                    <a:lnTo>
                      <a:pt x="135" y="87"/>
                    </a:lnTo>
                    <a:lnTo>
                      <a:pt x="135" y="87"/>
                    </a:lnTo>
                    <a:lnTo>
                      <a:pt x="135" y="87"/>
                    </a:lnTo>
                    <a:lnTo>
                      <a:pt x="135" y="87"/>
                    </a:lnTo>
                    <a:lnTo>
                      <a:pt x="135" y="88"/>
                    </a:lnTo>
                    <a:lnTo>
                      <a:pt x="135" y="88"/>
                    </a:lnTo>
                    <a:lnTo>
                      <a:pt x="135" y="89"/>
                    </a:lnTo>
                    <a:lnTo>
                      <a:pt x="136" y="89"/>
                    </a:lnTo>
                    <a:lnTo>
                      <a:pt x="136" y="90"/>
                    </a:lnTo>
                    <a:lnTo>
                      <a:pt x="136" y="91"/>
                    </a:lnTo>
                    <a:lnTo>
                      <a:pt x="137" y="91"/>
                    </a:lnTo>
                    <a:lnTo>
                      <a:pt x="137" y="91"/>
                    </a:lnTo>
                    <a:lnTo>
                      <a:pt x="137" y="92"/>
                    </a:lnTo>
                    <a:lnTo>
                      <a:pt x="137" y="92"/>
                    </a:lnTo>
                    <a:lnTo>
                      <a:pt x="138" y="92"/>
                    </a:lnTo>
                    <a:lnTo>
                      <a:pt x="137" y="92"/>
                    </a:lnTo>
                    <a:lnTo>
                      <a:pt x="137" y="93"/>
                    </a:lnTo>
                    <a:lnTo>
                      <a:pt x="138" y="94"/>
                    </a:lnTo>
                    <a:lnTo>
                      <a:pt x="138" y="95"/>
                    </a:lnTo>
                    <a:lnTo>
                      <a:pt x="138" y="95"/>
                    </a:lnTo>
                    <a:lnTo>
                      <a:pt x="138" y="96"/>
                    </a:lnTo>
                    <a:lnTo>
                      <a:pt x="138" y="97"/>
                    </a:lnTo>
                    <a:lnTo>
                      <a:pt x="138" y="98"/>
                    </a:lnTo>
                    <a:lnTo>
                      <a:pt x="138" y="98"/>
                    </a:lnTo>
                    <a:lnTo>
                      <a:pt x="138" y="98"/>
                    </a:lnTo>
                    <a:lnTo>
                      <a:pt x="138" y="99"/>
                    </a:lnTo>
                    <a:lnTo>
                      <a:pt x="139" y="99"/>
                    </a:lnTo>
                    <a:lnTo>
                      <a:pt x="139" y="100"/>
                    </a:lnTo>
                    <a:lnTo>
                      <a:pt x="139" y="101"/>
                    </a:lnTo>
                    <a:lnTo>
                      <a:pt x="140" y="101"/>
                    </a:lnTo>
                    <a:lnTo>
                      <a:pt x="140" y="102"/>
                    </a:lnTo>
                    <a:lnTo>
                      <a:pt x="140" y="103"/>
                    </a:lnTo>
                    <a:lnTo>
                      <a:pt x="141" y="104"/>
                    </a:lnTo>
                    <a:lnTo>
                      <a:pt x="141" y="104"/>
                    </a:lnTo>
                    <a:lnTo>
                      <a:pt x="141" y="105"/>
                    </a:lnTo>
                    <a:lnTo>
                      <a:pt x="141" y="106"/>
                    </a:lnTo>
                    <a:lnTo>
                      <a:pt x="142" y="106"/>
                    </a:lnTo>
                    <a:lnTo>
                      <a:pt x="142" y="107"/>
                    </a:lnTo>
                    <a:lnTo>
                      <a:pt x="142" y="107"/>
                    </a:lnTo>
                    <a:lnTo>
                      <a:pt x="142" y="108"/>
                    </a:lnTo>
                    <a:lnTo>
                      <a:pt x="142" y="109"/>
                    </a:lnTo>
                    <a:lnTo>
                      <a:pt x="142" y="110"/>
                    </a:lnTo>
                    <a:lnTo>
                      <a:pt x="142" y="111"/>
                    </a:lnTo>
                    <a:lnTo>
                      <a:pt x="142" y="112"/>
                    </a:lnTo>
                    <a:lnTo>
                      <a:pt x="143" y="112"/>
                    </a:lnTo>
                    <a:lnTo>
                      <a:pt x="143" y="113"/>
                    </a:lnTo>
                    <a:lnTo>
                      <a:pt x="143" y="113"/>
                    </a:lnTo>
                    <a:lnTo>
                      <a:pt x="143" y="115"/>
                    </a:lnTo>
                    <a:lnTo>
                      <a:pt x="144" y="115"/>
                    </a:lnTo>
                    <a:lnTo>
                      <a:pt x="144" y="116"/>
                    </a:lnTo>
                    <a:lnTo>
                      <a:pt x="144" y="116"/>
                    </a:lnTo>
                    <a:lnTo>
                      <a:pt x="144" y="117"/>
                    </a:lnTo>
                    <a:lnTo>
                      <a:pt x="145" y="118"/>
                    </a:lnTo>
                    <a:lnTo>
                      <a:pt x="145" y="119"/>
                    </a:lnTo>
                    <a:lnTo>
                      <a:pt x="145" y="119"/>
                    </a:lnTo>
                    <a:lnTo>
                      <a:pt x="145" y="120"/>
                    </a:lnTo>
                    <a:lnTo>
                      <a:pt x="146" y="122"/>
                    </a:lnTo>
                    <a:lnTo>
                      <a:pt x="146" y="122"/>
                    </a:lnTo>
                    <a:lnTo>
                      <a:pt x="146" y="123"/>
                    </a:lnTo>
                    <a:lnTo>
                      <a:pt x="147" y="124"/>
                    </a:lnTo>
                    <a:lnTo>
                      <a:pt x="147" y="125"/>
                    </a:lnTo>
                    <a:lnTo>
                      <a:pt x="149" y="128"/>
                    </a:lnTo>
                    <a:lnTo>
                      <a:pt x="149" y="128"/>
                    </a:lnTo>
                    <a:lnTo>
                      <a:pt x="149" y="128"/>
                    </a:lnTo>
                    <a:lnTo>
                      <a:pt x="149" y="130"/>
                    </a:lnTo>
                    <a:lnTo>
                      <a:pt x="149" y="131"/>
                    </a:lnTo>
                    <a:lnTo>
                      <a:pt x="148" y="131"/>
                    </a:lnTo>
                    <a:lnTo>
                      <a:pt x="148" y="131"/>
                    </a:lnTo>
                    <a:lnTo>
                      <a:pt x="148" y="133"/>
                    </a:lnTo>
                    <a:lnTo>
                      <a:pt x="148" y="134"/>
                    </a:lnTo>
                    <a:lnTo>
                      <a:pt x="148" y="136"/>
                    </a:lnTo>
                    <a:lnTo>
                      <a:pt x="148" y="137"/>
                    </a:lnTo>
                    <a:lnTo>
                      <a:pt x="148" y="138"/>
                    </a:lnTo>
                    <a:lnTo>
                      <a:pt x="149" y="139"/>
                    </a:lnTo>
                    <a:lnTo>
                      <a:pt x="149" y="140"/>
                    </a:lnTo>
                    <a:lnTo>
                      <a:pt x="148" y="141"/>
                    </a:lnTo>
                    <a:lnTo>
                      <a:pt x="148" y="142"/>
                    </a:lnTo>
                    <a:lnTo>
                      <a:pt x="148" y="143"/>
                    </a:lnTo>
                    <a:lnTo>
                      <a:pt x="148" y="144"/>
                    </a:lnTo>
                    <a:lnTo>
                      <a:pt x="148" y="145"/>
                    </a:lnTo>
                    <a:lnTo>
                      <a:pt x="148" y="147"/>
                    </a:lnTo>
                    <a:lnTo>
                      <a:pt x="148" y="147"/>
                    </a:lnTo>
                    <a:lnTo>
                      <a:pt x="148" y="148"/>
                    </a:lnTo>
                    <a:lnTo>
                      <a:pt x="148" y="148"/>
                    </a:lnTo>
                    <a:lnTo>
                      <a:pt x="148" y="148"/>
                    </a:lnTo>
                    <a:lnTo>
                      <a:pt x="148" y="149"/>
                    </a:lnTo>
                    <a:lnTo>
                      <a:pt x="147" y="150"/>
                    </a:lnTo>
                    <a:lnTo>
                      <a:pt x="147" y="150"/>
                    </a:lnTo>
                    <a:lnTo>
                      <a:pt x="147" y="151"/>
                    </a:lnTo>
                    <a:lnTo>
                      <a:pt x="146" y="151"/>
                    </a:lnTo>
                    <a:lnTo>
                      <a:pt x="145" y="151"/>
                    </a:lnTo>
                    <a:lnTo>
                      <a:pt x="145" y="151"/>
                    </a:lnTo>
                    <a:lnTo>
                      <a:pt x="145" y="151"/>
                    </a:lnTo>
                    <a:lnTo>
                      <a:pt x="144" y="152"/>
                    </a:lnTo>
                    <a:lnTo>
                      <a:pt x="143" y="152"/>
                    </a:lnTo>
                    <a:lnTo>
                      <a:pt x="143" y="153"/>
                    </a:lnTo>
                    <a:lnTo>
                      <a:pt x="143" y="152"/>
                    </a:lnTo>
                    <a:lnTo>
                      <a:pt x="144" y="152"/>
                    </a:lnTo>
                    <a:lnTo>
                      <a:pt x="145" y="151"/>
                    </a:lnTo>
                    <a:lnTo>
                      <a:pt x="144" y="151"/>
                    </a:lnTo>
                    <a:lnTo>
                      <a:pt x="144" y="151"/>
                    </a:lnTo>
                    <a:lnTo>
                      <a:pt x="143" y="151"/>
                    </a:lnTo>
                    <a:lnTo>
                      <a:pt x="143" y="151"/>
                    </a:lnTo>
                    <a:lnTo>
                      <a:pt x="142" y="151"/>
                    </a:lnTo>
                    <a:lnTo>
                      <a:pt x="143" y="151"/>
                    </a:lnTo>
                    <a:lnTo>
                      <a:pt x="143" y="150"/>
                    </a:lnTo>
                    <a:lnTo>
                      <a:pt x="144" y="150"/>
                    </a:lnTo>
                    <a:lnTo>
                      <a:pt x="143" y="150"/>
                    </a:lnTo>
                    <a:lnTo>
                      <a:pt x="142" y="150"/>
                    </a:lnTo>
                    <a:lnTo>
                      <a:pt x="142" y="150"/>
                    </a:lnTo>
                    <a:lnTo>
                      <a:pt x="142" y="150"/>
                    </a:lnTo>
                    <a:lnTo>
                      <a:pt x="142" y="150"/>
                    </a:lnTo>
                    <a:lnTo>
                      <a:pt x="142" y="149"/>
                    </a:lnTo>
                    <a:lnTo>
                      <a:pt x="142" y="150"/>
                    </a:lnTo>
                    <a:lnTo>
                      <a:pt x="142" y="150"/>
                    </a:lnTo>
                    <a:lnTo>
                      <a:pt x="142" y="149"/>
                    </a:lnTo>
                    <a:lnTo>
                      <a:pt x="143" y="149"/>
                    </a:lnTo>
                    <a:lnTo>
                      <a:pt x="142" y="149"/>
                    </a:lnTo>
                    <a:lnTo>
                      <a:pt x="142" y="148"/>
                    </a:lnTo>
                    <a:lnTo>
                      <a:pt x="143" y="148"/>
                    </a:lnTo>
                    <a:lnTo>
                      <a:pt x="143" y="147"/>
                    </a:lnTo>
                    <a:lnTo>
                      <a:pt x="144" y="147"/>
                    </a:lnTo>
                    <a:lnTo>
                      <a:pt x="145" y="147"/>
                    </a:lnTo>
                    <a:lnTo>
                      <a:pt x="145" y="146"/>
                    </a:lnTo>
                    <a:lnTo>
                      <a:pt x="145" y="145"/>
                    </a:lnTo>
                    <a:lnTo>
                      <a:pt x="145" y="146"/>
                    </a:lnTo>
                    <a:lnTo>
                      <a:pt x="145" y="145"/>
                    </a:lnTo>
                    <a:lnTo>
                      <a:pt x="144" y="145"/>
                    </a:lnTo>
                    <a:lnTo>
                      <a:pt x="143" y="145"/>
                    </a:lnTo>
                    <a:lnTo>
                      <a:pt x="142" y="144"/>
                    </a:lnTo>
                    <a:lnTo>
                      <a:pt x="141" y="145"/>
                    </a:lnTo>
                    <a:lnTo>
                      <a:pt x="141" y="145"/>
                    </a:lnTo>
                    <a:lnTo>
                      <a:pt x="141" y="146"/>
                    </a:lnTo>
                    <a:lnTo>
                      <a:pt x="140" y="146"/>
                    </a:lnTo>
                    <a:lnTo>
                      <a:pt x="140" y="147"/>
                    </a:lnTo>
                    <a:lnTo>
                      <a:pt x="139" y="147"/>
                    </a:lnTo>
                    <a:lnTo>
                      <a:pt x="138" y="147"/>
                    </a:lnTo>
                    <a:lnTo>
                      <a:pt x="138" y="148"/>
                    </a:lnTo>
                    <a:lnTo>
                      <a:pt x="138" y="150"/>
                    </a:lnTo>
                    <a:lnTo>
                      <a:pt x="138" y="150"/>
                    </a:lnTo>
                    <a:lnTo>
                      <a:pt x="139" y="150"/>
                    </a:lnTo>
                    <a:lnTo>
                      <a:pt x="138" y="150"/>
                    </a:lnTo>
                    <a:lnTo>
                      <a:pt x="139" y="150"/>
                    </a:lnTo>
                    <a:lnTo>
                      <a:pt x="140" y="150"/>
                    </a:lnTo>
                    <a:lnTo>
                      <a:pt x="139" y="150"/>
                    </a:lnTo>
                    <a:lnTo>
                      <a:pt x="139" y="151"/>
                    </a:lnTo>
                    <a:lnTo>
                      <a:pt x="139" y="151"/>
                    </a:lnTo>
                    <a:lnTo>
                      <a:pt x="138" y="151"/>
                    </a:lnTo>
                    <a:lnTo>
                      <a:pt x="138" y="151"/>
                    </a:lnTo>
                    <a:lnTo>
                      <a:pt x="137" y="152"/>
                    </a:lnTo>
                    <a:lnTo>
                      <a:pt x="137" y="153"/>
                    </a:lnTo>
                    <a:lnTo>
                      <a:pt x="136" y="153"/>
                    </a:lnTo>
                    <a:lnTo>
                      <a:pt x="136" y="155"/>
                    </a:lnTo>
                    <a:lnTo>
                      <a:pt x="136" y="156"/>
                    </a:lnTo>
                    <a:lnTo>
                      <a:pt x="136" y="157"/>
                    </a:lnTo>
                    <a:lnTo>
                      <a:pt x="137" y="158"/>
                    </a:lnTo>
                    <a:lnTo>
                      <a:pt x="137" y="160"/>
                    </a:lnTo>
                    <a:lnTo>
                      <a:pt x="136" y="160"/>
                    </a:lnTo>
                    <a:lnTo>
                      <a:pt x="136" y="161"/>
                    </a:lnTo>
                    <a:lnTo>
                      <a:pt x="135" y="162"/>
                    </a:lnTo>
                    <a:lnTo>
                      <a:pt x="135" y="162"/>
                    </a:lnTo>
                    <a:lnTo>
                      <a:pt x="135" y="163"/>
                    </a:lnTo>
                    <a:lnTo>
                      <a:pt x="134" y="163"/>
                    </a:lnTo>
                    <a:lnTo>
                      <a:pt x="133" y="164"/>
                    </a:lnTo>
                    <a:lnTo>
                      <a:pt x="132" y="165"/>
                    </a:lnTo>
                    <a:lnTo>
                      <a:pt x="131" y="165"/>
                    </a:lnTo>
                    <a:lnTo>
                      <a:pt x="130" y="166"/>
                    </a:lnTo>
                    <a:lnTo>
                      <a:pt x="130" y="167"/>
                    </a:lnTo>
                    <a:lnTo>
                      <a:pt x="130" y="168"/>
                    </a:lnTo>
                    <a:lnTo>
                      <a:pt x="129" y="169"/>
                    </a:lnTo>
                    <a:lnTo>
                      <a:pt x="129" y="170"/>
                    </a:lnTo>
                    <a:lnTo>
                      <a:pt x="129" y="171"/>
                    </a:lnTo>
                    <a:lnTo>
                      <a:pt x="129" y="172"/>
                    </a:lnTo>
                    <a:lnTo>
                      <a:pt x="129" y="173"/>
                    </a:lnTo>
                    <a:lnTo>
                      <a:pt x="129" y="174"/>
                    </a:lnTo>
                    <a:lnTo>
                      <a:pt x="129" y="176"/>
                    </a:lnTo>
                    <a:lnTo>
                      <a:pt x="128" y="177"/>
                    </a:lnTo>
                    <a:lnTo>
                      <a:pt x="129" y="177"/>
                    </a:lnTo>
                    <a:lnTo>
                      <a:pt x="129" y="178"/>
                    </a:lnTo>
                    <a:lnTo>
                      <a:pt x="129" y="179"/>
                    </a:lnTo>
                    <a:lnTo>
                      <a:pt x="129" y="180"/>
                    </a:lnTo>
                    <a:lnTo>
                      <a:pt x="129" y="181"/>
                    </a:lnTo>
                    <a:lnTo>
                      <a:pt x="128" y="181"/>
                    </a:lnTo>
                    <a:lnTo>
                      <a:pt x="128" y="181"/>
                    </a:lnTo>
                    <a:lnTo>
                      <a:pt x="128" y="182"/>
                    </a:lnTo>
                    <a:lnTo>
                      <a:pt x="127" y="182"/>
                    </a:lnTo>
                    <a:lnTo>
                      <a:pt x="127" y="183"/>
                    </a:lnTo>
                    <a:lnTo>
                      <a:pt x="126" y="183"/>
                    </a:lnTo>
                    <a:lnTo>
                      <a:pt x="126" y="184"/>
                    </a:lnTo>
                    <a:lnTo>
                      <a:pt x="126" y="185"/>
                    </a:lnTo>
                    <a:lnTo>
                      <a:pt x="126" y="186"/>
                    </a:lnTo>
                    <a:lnTo>
                      <a:pt x="126" y="185"/>
                    </a:lnTo>
                    <a:lnTo>
                      <a:pt x="126" y="185"/>
                    </a:lnTo>
                    <a:lnTo>
                      <a:pt x="125" y="185"/>
                    </a:lnTo>
                    <a:lnTo>
                      <a:pt x="124" y="186"/>
                    </a:lnTo>
                    <a:lnTo>
                      <a:pt x="124" y="186"/>
                    </a:lnTo>
                    <a:lnTo>
                      <a:pt x="124" y="188"/>
                    </a:lnTo>
                    <a:lnTo>
                      <a:pt x="124" y="189"/>
                    </a:lnTo>
                    <a:lnTo>
                      <a:pt x="124" y="189"/>
                    </a:lnTo>
                    <a:lnTo>
                      <a:pt x="123" y="189"/>
                    </a:lnTo>
                    <a:lnTo>
                      <a:pt x="123" y="189"/>
                    </a:lnTo>
                    <a:lnTo>
                      <a:pt x="123" y="189"/>
                    </a:lnTo>
                    <a:lnTo>
                      <a:pt x="123" y="189"/>
                    </a:lnTo>
                    <a:lnTo>
                      <a:pt x="122" y="191"/>
                    </a:lnTo>
                    <a:lnTo>
                      <a:pt x="122" y="192"/>
                    </a:lnTo>
                    <a:lnTo>
                      <a:pt x="121" y="192"/>
                    </a:lnTo>
                    <a:lnTo>
                      <a:pt x="121" y="192"/>
                    </a:lnTo>
                    <a:lnTo>
                      <a:pt x="121" y="193"/>
                    </a:lnTo>
                    <a:lnTo>
                      <a:pt x="121" y="194"/>
                    </a:lnTo>
                    <a:lnTo>
                      <a:pt x="122" y="196"/>
                    </a:lnTo>
                    <a:lnTo>
                      <a:pt x="122" y="195"/>
                    </a:lnTo>
                    <a:lnTo>
                      <a:pt x="122" y="195"/>
                    </a:lnTo>
                    <a:lnTo>
                      <a:pt x="121" y="195"/>
                    </a:lnTo>
                    <a:lnTo>
                      <a:pt x="120" y="195"/>
                    </a:lnTo>
                    <a:lnTo>
                      <a:pt x="120" y="195"/>
                    </a:lnTo>
                    <a:lnTo>
                      <a:pt x="120" y="195"/>
                    </a:lnTo>
                    <a:lnTo>
                      <a:pt x="120" y="195"/>
                    </a:lnTo>
                    <a:lnTo>
                      <a:pt x="120" y="195"/>
                    </a:lnTo>
                    <a:lnTo>
                      <a:pt x="120" y="195"/>
                    </a:lnTo>
                    <a:lnTo>
                      <a:pt x="120" y="195"/>
                    </a:lnTo>
                    <a:lnTo>
                      <a:pt x="120" y="196"/>
                    </a:lnTo>
                    <a:lnTo>
                      <a:pt x="121" y="196"/>
                    </a:lnTo>
                    <a:lnTo>
                      <a:pt x="121" y="196"/>
                    </a:lnTo>
                    <a:lnTo>
                      <a:pt x="119" y="196"/>
                    </a:lnTo>
                    <a:lnTo>
                      <a:pt x="119" y="196"/>
                    </a:lnTo>
                    <a:lnTo>
                      <a:pt x="118" y="196"/>
                    </a:lnTo>
                    <a:lnTo>
                      <a:pt x="116" y="197"/>
                    </a:lnTo>
                    <a:lnTo>
                      <a:pt x="114" y="197"/>
                    </a:lnTo>
                    <a:lnTo>
                      <a:pt x="113" y="198"/>
                    </a:lnTo>
                    <a:lnTo>
                      <a:pt x="112" y="198"/>
                    </a:lnTo>
                    <a:lnTo>
                      <a:pt x="110" y="198"/>
                    </a:lnTo>
                    <a:lnTo>
                      <a:pt x="110" y="198"/>
                    </a:lnTo>
                    <a:lnTo>
                      <a:pt x="107" y="198"/>
                    </a:lnTo>
                    <a:lnTo>
                      <a:pt x="107" y="198"/>
                    </a:lnTo>
                    <a:lnTo>
                      <a:pt x="106" y="198"/>
                    </a:lnTo>
                    <a:lnTo>
                      <a:pt x="105" y="199"/>
                    </a:lnTo>
                    <a:lnTo>
                      <a:pt x="104" y="199"/>
                    </a:lnTo>
                    <a:lnTo>
                      <a:pt x="104" y="199"/>
                    </a:lnTo>
                    <a:lnTo>
                      <a:pt x="102" y="199"/>
                    </a:lnTo>
                    <a:lnTo>
                      <a:pt x="101" y="200"/>
                    </a:lnTo>
                    <a:lnTo>
                      <a:pt x="100" y="200"/>
                    </a:lnTo>
                    <a:lnTo>
                      <a:pt x="98" y="200"/>
                    </a:lnTo>
                    <a:lnTo>
                      <a:pt x="97" y="201"/>
                    </a:lnTo>
                    <a:lnTo>
                      <a:pt x="96" y="201"/>
                    </a:lnTo>
                    <a:lnTo>
                      <a:pt x="94" y="201"/>
                    </a:lnTo>
                    <a:lnTo>
                      <a:pt x="92" y="201"/>
                    </a:lnTo>
                    <a:lnTo>
                      <a:pt x="89" y="202"/>
                    </a:lnTo>
                    <a:lnTo>
                      <a:pt x="87" y="202"/>
                    </a:lnTo>
                    <a:lnTo>
                      <a:pt x="86" y="202"/>
                    </a:lnTo>
                    <a:lnTo>
                      <a:pt x="86" y="202"/>
                    </a:lnTo>
                    <a:lnTo>
                      <a:pt x="84" y="203"/>
                    </a:lnTo>
                    <a:lnTo>
                      <a:pt x="82" y="203"/>
                    </a:lnTo>
                    <a:lnTo>
                      <a:pt x="80" y="204"/>
                    </a:lnTo>
                    <a:lnTo>
                      <a:pt x="77" y="204"/>
                    </a:lnTo>
                    <a:lnTo>
                      <a:pt x="77" y="204"/>
                    </a:lnTo>
                    <a:lnTo>
                      <a:pt x="75" y="204"/>
                    </a:lnTo>
                    <a:lnTo>
                      <a:pt x="74" y="204"/>
                    </a:lnTo>
                    <a:lnTo>
                      <a:pt x="74" y="204"/>
                    </a:lnTo>
                    <a:lnTo>
                      <a:pt x="73" y="204"/>
                    </a:lnTo>
                    <a:lnTo>
                      <a:pt x="73" y="202"/>
                    </a:lnTo>
                    <a:lnTo>
                      <a:pt x="73" y="201"/>
                    </a:lnTo>
                    <a:lnTo>
                      <a:pt x="72" y="201"/>
                    </a:lnTo>
                    <a:lnTo>
                      <a:pt x="67" y="202"/>
                    </a:lnTo>
                    <a:lnTo>
                      <a:pt x="67" y="202"/>
                    </a:lnTo>
                    <a:lnTo>
                      <a:pt x="66" y="202"/>
                    </a:lnTo>
                    <a:lnTo>
                      <a:pt x="64" y="202"/>
                    </a:lnTo>
                    <a:lnTo>
                      <a:pt x="63" y="202"/>
                    </a:lnTo>
                    <a:lnTo>
                      <a:pt x="63" y="202"/>
                    </a:lnTo>
                    <a:lnTo>
                      <a:pt x="59" y="203"/>
                    </a:lnTo>
                    <a:lnTo>
                      <a:pt x="58" y="203"/>
                    </a:lnTo>
                    <a:lnTo>
                      <a:pt x="56" y="204"/>
                    </a:lnTo>
                    <a:lnTo>
                      <a:pt x="55" y="204"/>
                    </a:lnTo>
                    <a:lnTo>
                      <a:pt x="55" y="204"/>
                    </a:lnTo>
                    <a:lnTo>
                      <a:pt x="54" y="204"/>
                    </a:lnTo>
                    <a:lnTo>
                      <a:pt x="53" y="204"/>
                    </a:lnTo>
                    <a:lnTo>
                      <a:pt x="52" y="204"/>
                    </a:lnTo>
                    <a:lnTo>
                      <a:pt x="50" y="204"/>
                    </a:lnTo>
                    <a:lnTo>
                      <a:pt x="48" y="204"/>
                    </a:lnTo>
                    <a:lnTo>
                      <a:pt x="47" y="204"/>
                    </a:lnTo>
                    <a:lnTo>
                      <a:pt x="46" y="204"/>
                    </a:lnTo>
                    <a:lnTo>
                      <a:pt x="46" y="204"/>
                    </a:lnTo>
                    <a:lnTo>
                      <a:pt x="45" y="204"/>
                    </a:lnTo>
                    <a:lnTo>
                      <a:pt x="44" y="204"/>
                    </a:lnTo>
                    <a:lnTo>
                      <a:pt x="43" y="204"/>
                    </a:lnTo>
                    <a:lnTo>
                      <a:pt x="43" y="204"/>
                    </a:lnTo>
                    <a:lnTo>
                      <a:pt x="42" y="204"/>
                    </a:lnTo>
                    <a:lnTo>
                      <a:pt x="40" y="204"/>
                    </a:lnTo>
                    <a:lnTo>
                      <a:pt x="40" y="204"/>
                    </a:lnTo>
                    <a:lnTo>
                      <a:pt x="39" y="204"/>
                    </a:lnTo>
                    <a:lnTo>
                      <a:pt x="38" y="205"/>
                    </a:lnTo>
                    <a:lnTo>
                      <a:pt x="37" y="205"/>
                    </a:lnTo>
                    <a:lnTo>
                      <a:pt x="37" y="205"/>
                    </a:lnTo>
                    <a:lnTo>
                      <a:pt x="36" y="205"/>
                    </a:lnTo>
                    <a:lnTo>
                      <a:pt x="35" y="205"/>
                    </a:lnTo>
                    <a:lnTo>
                      <a:pt x="35" y="205"/>
                    </a:lnTo>
                    <a:lnTo>
                      <a:pt x="34" y="205"/>
                    </a:lnTo>
                    <a:lnTo>
                      <a:pt x="33" y="205"/>
                    </a:lnTo>
                    <a:lnTo>
                      <a:pt x="31" y="206"/>
                    </a:lnTo>
                    <a:lnTo>
                      <a:pt x="30" y="206"/>
                    </a:lnTo>
                    <a:lnTo>
                      <a:pt x="30" y="206"/>
                    </a:lnTo>
                    <a:lnTo>
                      <a:pt x="27" y="206"/>
                    </a:lnTo>
                    <a:lnTo>
                      <a:pt x="27" y="206"/>
                    </a:lnTo>
                    <a:lnTo>
                      <a:pt x="26" y="206"/>
                    </a:lnTo>
                    <a:lnTo>
                      <a:pt x="25" y="206"/>
                    </a:lnTo>
                    <a:lnTo>
                      <a:pt x="24" y="207"/>
                    </a:lnTo>
                    <a:lnTo>
                      <a:pt x="24" y="207"/>
                    </a:lnTo>
                    <a:lnTo>
                      <a:pt x="24" y="207"/>
                    </a:lnTo>
                    <a:lnTo>
                      <a:pt x="22" y="207"/>
                    </a:lnTo>
                    <a:lnTo>
                      <a:pt x="20" y="207"/>
                    </a:lnTo>
                    <a:lnTo>
                      <a:pt x="18" y="207"/>
                    </a:lnTo>
                    <a:lnTo>
                      <a:pt x="18" y="207"/>
                    </a:lnTo>
                    <a:lnTo>
                      <a:pt x="14" y="207"/>
                    </a:lnTo>
                    <a:lnTo>
                      <a:pt x="12" y="208"/>
                    </a:lnTo>
                    <a:lnTo>
                      <a:pt x="12" y="208"/>
                    </a:lnTo>
                    <a:lnTo>
                      <a:pt x="8" y="208"/>
                    </a:lnTo>
                    <a:lnTo>
                      <a:pt x="2" y="209"/>
                    </a:lnTo>
                    <a:lnTo>
                      <a:pt x="2" y="209"/>
                    </a:lnTo>
                    <a:lnTo>
                      <a:pt x="1" y="209"/>
                    </a:lnTo>
                    <a:lnTo>
                      <a:pt x="0" y="2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1" name="Freeform 600"/>
              <p:cNvSpPr>
                <a:spLocks/>
              </p:cNvSpPr>
              <p:nvPr/>
            </p:nvSpPr>
            <p:spPr bwMode="auto">
              <a:xfrm>
                <a:off x="4625" y="1134"/>
                <a:ext cx="149" cy="209"/>
              </a:xfrm>
              <a:custGeom>
                <a:avLst/>
                <a:gdLst>
                  <a:gd name="T0" fmla="*/ 17 w 149"/>
                  <a:gd name="T1" fmla="*/ 175 h 209"/>
                  <a:gd name="T2" fmla="*/ 11 w 149"/>
                  <a:gd name="T3" fmla="*/ 134 h 209"/>
                  <a:gd name="T4" fmla="*/ 3 w 149"/>
                  <a:gd name="T5" fmla="*/ 109 h 209"/>
                  <a:gd name="T6" fmla="*/ 1 w 149"/>
                  <a:gd name="T7" fmla="*/ 92 h 209"/>
                  <a:gd name="T8" fmla="*/ 7 w 149"/>
                  <a:gd name="T9" fmla="*/ 74 h 209"/>
                  <a:gd name="T10" fmla="*/ 10 w 149"/>
                  <a:gd name="T11" fmla="*/ 58 h 209"/>
                  <a:gd name="T12" fmla="*/ 15 w 149"/>
                  <a:gd name="T13" fmla="*/ 47 h 209"/>
                  <a:gd name="T14" fmla="*/ 24 w 149"/>
                  <a:gd name="T15" fmla="*/ 40 h 209"/>
                  <a:gd name="T16" fmla="*/ 29 w 149"/>
                  <a:gd name="T17" fmla="*/ 34 h 209"/>
                  <a:gd name="T18" fmla="*/ 28 w 149"/>
                  <a:gd name="T19" fmla="*/ 40 h 209"/>
                  <a:gd name="T20" fmla="*/ 27 w 149"/>
                  <a:gd name="T21" fmla="*/ 46 h 209"/>
                  <a:gd name="T22" fmla="*/ 29 w 149"/>
                  <a:gd name="T23" fmla="*/ 54 h 209"/>
                  <a:gd name="T24" fmla="*/ 30 w 149"/>
                  <a:gd name="T25" fmla="*/ 45 h 209"/>
                  <a:gd name="T26" fmla="*/ 30 w 149"/>
                  <a:gd name="T27" fmla="*/ 52 h 209"/>
                  <a:gd name="T28" fmla="*/ 33 w 149"/>
                  <a:gd name="T29" fmla="*/ 51 h 209"/>
                  <a:gd name="T30" fmla="*/ 35 w 149"/>
                  <a:gd name="T31" fmla="*/ 38 h 209"/>
                  <a:gd name="T32" fmla="*/ 36 w 149"/>
                  <a:gd name="T33" fmla="*/ 26 h 209"/>
                  <a:gd name="T34" fmla="*/ 46 w 149"/>
                  <a:gd name="T35" fmla="*/ 22 h 209"/>
                  <a:gd name="T36" fmla="*/ 41 w 149"/>
                  <a:gd name="T37" fmla="*/ 17 h 209"/>
                  <a:gd name="T38" fmla="*/ 43 w 149"/>
                  <a:gd name="T39" fmla="*/ 4 h 209"/>
                  <a:gd name="T40" fmla="*/ 50 w 149"/>
                  <a:gd name="T41" fmla="*/ 0 h 209"/>
                  <a:gd name="T42" fmla="*/ 62 w 149"/>
                  <a:gd name="T43" fmla="*/ 7 h 209"/>
                  <a:gd name="T44" fmla="*/ 72 w 149"/>
                  <a:gd name="T45" fmla="*/ 7 h 209"/>
                  <a:gd name="T46" fmla="*/ 82 w 149"/>
                  <a:gd name="T47" fmla="*/ 13 h 209"/>
                  <a:gd name="T48" fmla="*/ 92 w 149"/>
                  <a:gd name="T49" fmla="*/ 16 h 209"/>
                  <a:gd name="T50" fmla="*/ 100 w 149"/>
                  <a:gd name="T51" fmla="*/ 20 h 209"/>
                  <a:gd name="T52" fmla="*/ 104 w 149"/>
                  <a:gd name="T53" fmla="*/ 28 h 209"/>
                  <a:gd name="T54" fmla="*/ 102 w 149"/>
                  <a:gd name="T55" fmla="*/ 30 h 209"/>
                  <a:gd name="T56" fmla="*/ 103 w 149"/>
                  <a:gd name="T57" fmla="*/ 38 h 209"/>
                  <a:gd name="T58" fmla="*/ 107 w 149"/>
                  <a:gd name="T59" fmla="*/ 45 h 209"/>
                  <a:gd name="T60" fmla="*/ 107 w 149"/>
                  <a:gd name="T61" fmla="*/ 58 h 209"/>
                  <a:gd name="T62" fmla="*/ 106 w 149"/>
                  <a:gd name="T63" fmla="*/ 70 h 209"/>
                  <a:gd name="T64" fmla="*/ 102 w 149"/>
                  <a:gd name="T65" fmla="*/ 77 h 209"/>
                  <a:gd name="T66" fmla="*/ 97 w 149"/>
                  <a:gd name="T67" fmla="*/ 85 h 209"/>
                  <a:gd name="T68" fmla="*/ 92 w 149"/>
                  <a:gd name="T69" fmla="*/ 88 h 209"/>
                  <a:gd name="T70" fmla="*/ 91 w 149"/>
                  <a:gd name="T71" fmla="*/ 96 h 209"/>
                  <a:gd name="T72" fmla="*/ 99 w 149"/>
                  <a:gd name="T73" fmla="*/ 104 h 209"/>
                  <a:gd name="T74" fmla="*/ 102 w 149"/>
                  <a:gd name="T75" fmla="*/ 103 h 209"/>
                  <a:gd name="T76" fmla="*/ 107 w 149"/>
                  <a:gd name="T77" fmla="*/ 98 h 209"/>
                  <a:gd name="T78" fmla="*/ 108 w 149"/>
                  <a:gd name="T79" fmla="*/ 95 h 209"/>
                  <a:gd name="T80" fmla="*/ 111 w 149"/>
                  <a:gd name="T81" fmla="*/ 88 h 209"/>
                  <a:gd name="T82" fmla="*/ 114 w 149"/>
                  <a:gd name="T83" fmla="*/ 84 h 209"/>
                  <a:gd name="T84" fmla="*/ 123 w 149"/>
                  <a:gd name="T85" fmla="*/ 78 h 209"/>
                  <a:gd name="T86" fmla="*/ 130 w 149"/>
                  <a:gd name="T87" fmla="*/ 80 h 209"/>
                  <a:gd name="T88" fmla="*/ 134 w 149"/>
                  <a:gd name="T89" fmla="*/ 86 h 209"/>
                  <a:gd name="T90" fmla="*/ 138 w 149"/>
                  <a:gd name="T91" fmla="*/ 92 h 209"/>
                  <a:gd name="T92" fmla="*/ 141 w 149"/>
                  <a:gd name="T93" fmla="*/ 104 h 209"/>
                  <a:gd name="T94" fmla="*/ 144 w 149"/>
                  <a:gd name="T95" fmla="*/ 116 h 209"/>
                  <a:gd name="T96" fmla="*/ 148 w 149"/>
                  <a:gd name="T97" fmla="*/ 133 h 209"/>
                  <a:gd name="T98" fmla="*/ 147 w 149"/>
                  <a:gd name="T99" fmla="*/ 150 h 209"/>
                  <a:gd name="T100" fmla="*/ 143 w 149"/>
                  <a:gd name="T101" fmla="*/ 151 h 209"/>
                  <a:gd name="T102" fmla="*/ 145 w 149"/>
                  <a:gd name="T103" fmla="*/ 147 h 209"/>
                  <a:gd name="T104" fmla="*/ 139 w 149"/>
                  <a:gd name="T105" fmla="*/ 150 h 209"/>
                  <a:gd name="T106" fmla="*/ 136 w 149"/>
                  <a:gd name="T107" fmla="*/ 161 h 209"/>
                  <a:gd name="T108" fmla="*/ 128 w 149"/>
                  <a:gd name="T109" fmla="*/ 177 h 209"/>
                  <a:gd name="T110" fmla="*/ 124 w 149"/>
                  <a:gd name="T111" fmla="*/ 186 h 209"/>
                  <a:gd name="T112" fmla="*/ 121 w 149"/>
                  <a:gd name="T113" fmla="*/ 195 h 209"/>
                  <a:gd name="T114" fmla="*/ 110 w 149"/>
                  <a:gd name="T115" fmla="*/ 198 h 209"/>
                  <a:gd name="T116" fmla="*/ 86 w 149"/>
                  <a:gd name="T117" fmla="*/ 202 h 209"/>
                  <a:gd name="T118" fmla="*/ 63 w 149"/>
                  <a:gd name="T119" fmla="*/ 202 h 209"/>
                  <a:gd name="T120" fmla="*/ 43 w 149"/>
                  <a:gd name="T121" fmla="*/ 204 h 209"/>
                  <a:gd name="T122" fmla="*/ 26 w 149"/>
                  <a:gd name="T123" fmla="*/ 20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209">
                    <a:moveTo>
                      <a:pt x="0" y="209"/>
                    </a:moveTo>
                    <a:lnTo>
                      <a:pt x="2" y="207"/>
                    </a:lnTo>
                    <a:lnTo>
                      <a:pt x="2" y="207"/>
                    </a:lnTo>
                    <a:lnTo>
                      <a:pt x="4" y="205"/>
                    </a:lnTo>
                    <a:lnTo>
                      <a:pt x="5" y="204"/>
                    </a:lnTo>
                    <a:lnTo>
                      <a:pt x="6" y="204"/>
                    </a:lnTo>
                    <a:lnTo>
                      <a:pt x="7" y="202"/>
                    </a:lnTo>
                    <a:lnTo>
                      <a:pt x="7" y="201"/>
                    </a:lnTo>
                    <a:lnTo>
                      <a:pt x="8" y="199"/>
                    </a:lnTo>
                    <a:lnTo>
                      <a:pt x="9" y="196"/>
                    </a:lnTo>
                    <a:lnTo>
                      <a:pt x="10" y="192"/>
                    </a:lnTo>
                    <a:lnTo>
                      <a:pt x="11" y="190"/>
                    </a:lnTo>
                    <a:lnTo>
                      <a:pt x="12" y="189"/>
                    </a:lnTo>
                    <a:lnTo>
                      <a:pt x="13" y="186"/>
                    </a:lnTo>
                    <a:lnTo>
                      <a:pt x="15" y="183"/>
                    </a:lnTo>
                    <a:lnTo>
                      <a:pt x="15" y="182"/>
                    </a:lnTo>
                    <a:lnTo>
                      <a:pt x="16" y="177"/>
                    </a:lnTo>
                    <a:lnTo>
                      <a:pt x="17" y="175"/>
                    </a:lnTo>
                    <a:lnTo>
                      <a:pt x="17" y="174"/>
                    </a:lnTo>
                    <a:lnTo>
                      <a:pt x="18" y="172"/>
                    </a:lnTo>
                    <a:lnTo>
                      <a:pt x="18" y="166"/>
                    </a:lnTo>
                    <a:lnTo>
                      <a:pt x="18" y="163"/>
                    </a:lnTo>
                    <a:lnTo>
                      <a:pt x="18" y="162"/>
                    </a:lnTo>
                    <a:lnTo>
                      <a:pt x="18" y="159"/>
                    </a:lnTo>
                    <a:lnTo>
                      <a:pt x="18" y="157"/>
                    </a:lnTo>
                    <a:lnTo>
                      <a:pt x="18" y="156"/>
                    </a:lnTo>
                    <a:lnTo>
                      <a:pt x="17" y="151"/>
                    </a:lnTo>
                    <a:lnTo>
                      <a:pt x="16" y="147"/>
                    </a:lnTo>
                    <a:lnTo>
                      <a:pt x="15" y="144"/>
                    </a:lnTo>
                    <a:lnTo>
                      <a:pt x="15" y="143"/>
                    </a:lnTo>
                    <a:lnTo>
                      <a:pt x="14" y="142"/>
                    </a:lnTo>
                    <a:lnTo>
                      <a:pt x="14" y="141"/>
                    </a:lnTo>
                    <a:lnTo>
                      <a:pt x="13" y="140"/>
                    </a:lnTo>
                    <a:lnTo>
                      <a:pt x="13" y="139"/>
                    </a:lnTo>
                    <a:lnTo>
                      <a:pt x="12" y="137"/>
                    </a:lnTo>
                    <a:lnTo>
                      <a:pt x="11" y="134"/>
                    </a:lnTo>
                    <a:lnTo>
                      <a:pt x="10" y="134"/>
                    </a:lnTo>
                    <a:lnTo>
                      <a:pt x="8" y="129"/>
                    </a:lnTo>
                    <a:lnTo>
                      <a:pt x="7" y="127"/>
                    </a:lnTo>
                    <a:lnTo>
                      <a:pt x="6" y="125"/>
                    </a:lnTo>
                    <a:lnTo>
                      <a:pt x="6" y="122"/>
                    </a:lnTo>
                    <a:lnTo>
                      <a:pt x="5" y="122"/>
                    </a:lnTo>
                    <a:lnTo>
                      <a:pt x="5" y="122"/>
                    </a:lnTo>
                    <a:lnTo>
                      <a:pt x="5" y="121"/>
                    </a:lnTo>
                    <a:lnTo>
                      <a:pt x="4" y="120"/>
                    </a:lnTo>
                    <a:lnTo>
                      <a:pt x="2" y="118"/>
                    </a:lnTo>
                    <a:lnTo>
                      <a:pt x="2" y="116"/>
                    </a:lnTo>
                    <a:lnTo>
                      <a:pt x="2" y="115"/>
                    </a:lnTo>
                    <a:lnTo>
                      <a:pt x="2" y="114"/>
                    </a:lnTo>
                    <a:lnTo>
                      <a:pt x="2" y="113"/>
                    </a:lnTo>
                    <a:lnTo>
                      <a:pt x="2" y="113"/>
                    </a:lnTo>
                    <a:lnTo>
                      <a:pt x="2" y="111"/>
                    </a:lnTo>
                    <a:lnTo>
                      <a:pt x="2" y="110"/>
                    </a:lnTo>
                    <a:lnTo>
                      <a:pt x="3" y="109"/>
                    </a:lnTo>
                    <a:lnTo>
                      <a:pt x="4" y="107"/>
                    </a:lnTo>
                    <a:lnTo>
                      <a:pt x="4" y="107"/>
                    </a:lnTo>
                    <a:lnTo>
                      <a:pt x="4" y="106"/>
                    </a:lnTo>
                    <a:lnTo>
                      <a:pt x="4" y="105"/>
                    </a:lnTo>
                    <a:lnTo>
                      <a:pt x="4" y="104"/>
                    </a:lnTo>
                    <a:lnTo>
                      <a:pt x="3" y="101"/>
                    </a:lnTo>
                    <a:lnTo>
                      <a:pt x="3" y="101"/>
                    </a:lnTo>
                    <a:lnTo>
                      <a:pt x="3" y="100"/>
                    </a:lnTo>
                    <a:lnTo>
                      <a:pt x="2" y="99"/>
                    </a:lnTo>
                    <a:lnTo>
                      <a:pt x="2" y="98"/>
                    </a:lnTo>
                    <a:lnTo>
                      <a:pt x="2" y="98"/>
                    </a:lnTo>
                    <a:lnTo>
                      <a:pt x="2" y="98"/>
                    </a:lnTo>
                    <a:lnTo>
                      <a:pt x="2" y="97"/>
                    </a:lnTo>
                    <a:lnTo>
                      <a:pt x="1" y="95"/>
                    </a:lnTo>
                    <a:lnTo>
                      <a:pt x="1" y="95"/>
                    </a:lnTo>
                    <a:lnTo>
                      <a:pt x="0" y="94"/>
                    </a:lnTo>
                    <a:lnTo>
                      <a:pt x="0" y="93"/>
                    </a:lnTo>
                    <a:lnTo>
                      <a:pt x="1" y="92"/>
                    </a:lnTo>
                    <a:lnTo>
                      <a:pt x="2" y="91"/>
                    </a:lnTo>
                    <a:lnTo>
                      <a:pt x="2" y="90"/>
                    </a:lnTo>
                    <a:lnTo>
                      <a:pt x="3" y="90"/>
                    </a:lnTo>
                    <a:lnTo>
                      <a:pt x="4" y="88"/>
                    </a:lnTo>
                    <a:lnTo>
                      <a:pt x="4" y="87"/>
                    </a:lnTo>
                    <a:lnTo>
                      <a:pt x="5" y="85"/>
                    </a:lnTo>
                    <a:lnTo>
                      <a:pt x="6" y="84"/>
                    </a:lnTo>
                    <a:lnTo>
                      <a:pt x="6" y="83"/>
                    </a:lnTo>
                    <a:lnTo>
                      <a:pt x="6" y="83"/>
                    </a:lnTo>
                    <a:lnTo>
                      <a:pt x="6" y="83"/>
                    </a:lnTo>
                    <a:lnTo>
                      <a:pt x="6" y="82"/>
                    </a:lnTo>
                    <a:lnTo>
                      <a:pt x="7" y="80"/>
                    </a:lnTo>
                    <a:lnTo>
                      <a:pt x="7" y="79"/>
                    </a:lnTo>
                    <a:lnTo>
                      <a:pt x="7" y="78"/>
                    </a:lnTo>
                    <a:lnTo>
                      <a:pt x="7" y="77"/>
                    </a:lnTo>
                    <a:lnTo>
                      <a:pt x="7" y="76"/>
                    </a:lnTo>
                    <a:lnTo>
                      <a:pt x="7" y="76"/>
                    </a:lnTo>
                    <a:lnTo>
                      <a:pt x="7" y="74"/>
                    </a:lnTo>
                    <a:lnTo>
                      <a:pt x="7" y="73"/>
                    </a:lnTo>
                    <a:lnTo>
                      <a:pt x="7" y="71"/>
                    </a:lnTo>
                    <a:lnTo>
                      <a:pt x="7" y="70"/>
                    </a:lnTo>
                    <a:lnTo>
                      <a:pt x="7" y="69"/>
                    </a:lnTo>
                    <a:lnTo>
                      <a:pt x="8" y="68"/>
                    </a:lnTo>
                    <a:lnTo>
                      <a:pt x="8" y="67"/>
                    </a:lnTo>
                    <a:lnTo>
                      <a:pt x="7" y="66"/>
                    </a:lnTo>
                    <a:lnTo>
                      <a:pt x="7" y="65"/>
                    </a:lnTo>
                    <a:lnTo>
                      <a:pt x="7" y="64"/>
                    </a:lnTo>
                    <a:lnTo>
                      <a:pt x="6" y="63"/>
                    </a:lnTo>
                    <a:lnTo>
                      <a:pt x="6" y="62"/>
                    </a:lnTo>
                    <a:lnTo>
                      <a:pt x="6" y="61"/>
                    </a:lnTo>
                    <a:lnTo>
                      <a:pt x="6" y="60"/>
                    </a:lnTo>
                    <a:lnTo>
                      <a:pt x="7" y="60"/>
                    </a:lnTo>
                    <a:lnTo>
                      <a:pt x="9" y="59"/>
                    </a:lnTo>
                    <a:lnTo>
                      <a:pt x="9" y="59"/>
                    </a:lnTo>
                    <a:lnTo>
                      <a:pt x="9" y="58"/>
                    </a:lnTo>
                    <a:lnTo>
                      <a:pt x="10" y="58"/>
                    </a:lnTo>
                    <a:lnTo>
                      <a:pt x="11" y="58"/>
                    </a:lnTo>
                    <a:lnTo>
                      <a:pt x="12" y="58"/>
                    </a:lnTo>
                    <a:lnTo>
                      <a:pt x="12" y="57"/>
                    </a:lnTo>
                    <a:lnTo>
                      <a:pt x="12" y="56"/>
                    </a:lnTo>
                    <a:lnTo>
                      <a:pt x="12" y="55"/>
                    </a:lnTo>
                    <a:lnTo>
                      <a:pt x="12" y="54"/>
                    </a:lnTo>
                    <a:lnTo>
                      <a:pt x="12" y="52"/>
                    </a:lnTo>
                    <a:lnTo>
                      <a:pt x="12" y="51"/>
                    </a:lnTo>
                    <a:lnTo>
                      <a:pt x="12" y="50"/>
                    </a:lnTo>
                    <a:lnTo>
                      <a:pt x="12" y="49"/>
                    </a:lnTo>
                    <a:lnTo>
                      <a:pt x="13" y="49"/>
                    </a:lnTo>
                    <a:lnTo>
                      <a:pt x="13" y="49"/>
                    </a:lnTo>
                    <a:lnTo>
                      <a:pt x="13" y="49"/>
                    </a:lnTo>
                    <a:lnTo>
                      <a:pt x="14" y="49"/>
                    </a:lnTo>
                    <a:lnTo>
                      <a:pt x="15" y="49"/>
                    </a:lnTo>
                    <a:lnTo>
                      <a:pt x="15" y="48"/>
                    </a:lnTo>
                    <a:lnTo>
                      <a:pt x="15" y="47"/>
                    </a:lnTo>
                    <a:lnTo>
                      <a:pt x="15" y="47"/>
                    </a:lnTo>
                    <a:lnTo>
                      <a:pt x="15" y="46"/>
                    </a:lnTo>
                    <a:lnTo>
                      <a:pt x="15" y="46"/>
                    </a:lnTo>
                    <a:lnTo>
                      <a:pt x="16" y="46"/>
                    </a:lnTo>
                    <a:lnTo>
                      <a:pt x="17" y="46"/>
                    </a:lnTo>
                    <a:lnTo>
                      <a:pt x="18" y="46"/>
                    </a:lnTo>
                    <a:lnTo>
                      <a:pt x="18" y="47"/>
                    </a:lnTo>
                    <a:lnTo>
                      <a:pt x="18" y="47"/>
                    </a:lnTo>
                    <a:lnTo>
                      <a:pt x="19" y="46"/>
                    </a:lnTo>
                    <a:lnTo>
                      <a:pt x="20" y="46"/>
                    </a:lnTo>
                    <a:lnTo>
                      <a:pt x="20" y="46"/>
                    </a:lnTo>
                    <a:lnTo>
                      <a:pt x="21" y="45"/>
                    </a:lnTo>
                    <a:lnTo>
                      <a:pt x="21" y="44"/>
                    </a:lnTo>
                    <a:lnTo>
                      <a:pt x="21" y="43"/>
                    </a:lnTo>
                    <a:lnTo>
                      <a:pt x="21" y="43"/>
                    </a:lnTo>
                    <a:lnTo>
                      <a:pt x="21" y="41"/>
                    </a:lnTo>
                    <a:lnTo>
                      <a:pt x="22" y="41"/>
                    </a:lnTo>
                    <a:lnTo>
                      <a:pt x="23" y="40"/>
                    </a:lnTo>
                    <a:lnTo>
                      <a:pt x="24" y="40"/>
                    </a:lnTo>
                    <a:lnTo>
                      <a:pt x="24" y="39"/>
                    </a:lnTo>
                    <a:lnTo>
                      <a:pt x="24" y="37"/>
                    </a:lnTo>
                    <a:lnTo>
                      <a:pt x="24" y="37"/>
                    </a:lnTo>
                    <a:lnTo>
                      <a:pt x="24" y="37"/>
                    </a:lnTo>
                    <a:lnTo>
                      <a:pt x="24" y="36"/>
                    </a:lnTo>
                    <a:lnTo>
                      <a:pt x="24" y="35"/>
                    </a:lnTo>
                    <a:lnTo>
                      <a:pt x="25" y="34"/>
                    </a:lnTo>
                    <a:lnTo>
                      <a:pt x="25" y="34"/>
                    </a:lnTo>
                    <a:lnTo>
                      <a:pt x="25" y="34"/>
                    </a:lnTo>
                    <a:lnTo>
                      <a:pt x="26" y="34"/>
                    </a:lnTo>
                    <a:lnTo>
                      <a:pt x="27" y="34"/>
                    </a:lnTo>
                    <a:lnTo>
                      <a:pt x="27" y="34"/>
                    </a:lnTo>
                    <a:lnTo>
                      <a:pt x="27" y="34"/>
                    </a:lnTo>
                    <a:lnTo>
                      <a:pt x="27" y="33"/>
                    </a:lnTo>
                    <a:lnTo>
                      <a:pt x="27" y="32"/>
                    </a:lnTo>
                    <a:lnTo>
                      <a:pt x="28" y="32"/>
                    </a:lnTo>
                    <a:lnTo>
                      <a:pt x="28" y="33"/>
                    </a:lnTo>
                    <a:lnTo>
                      <a:pt x="29" y="34"/>
                    </a:lnTo>
                    <a:lnTo>
                      <a:pt x="28" y="34"/>
                    </a:lnTo>
                    <a:lnTo>
                      <a:pt x="27" y="34"/>
                    </a:lnTo>
                    <a:lnTo>
                      <a:pt x="27" y="35"/>
                    </a:lnTo>
                    <a:lnTo>
                      <a:pt x="27" y="36"/>
                    </a:lnTo>
                    <a:lnTo>
                      <a:pt x="27" y="37"/>
                    </a:lnTo>
                    <a:lnTo>
                      <a:pt x="27" y="36"/>
                    </a:lnTo>
                    <a:lnTo>
                      <a:pt x="27" y="35"/>
                    </a:lnTo>
                    <a:lnTo>
                      <a:pt x="27" y="35"/>
                    </a:lnTo>
                    <a:lnTo>
                      <a:pt x="27" y="36"/>
                    </a:lnTo>
                    <a:lnTo>
                      <a:pt x="26" y="36"/>
                    </a:lnTo>
                    <a:lnTo>
                      <a:pt x="26" y="37"/>
                    </a:lnTo>
                    <a:lnTo>
                      <a:pt x="26" y="37"/>
                    </a:lnTo>
                    <a:lnTo>
                      <a:pt x="26" y="37"/>
                    </a:lnTo>
                    <a:lnTo>
                      <a:pt x="27" y="37"/>
                    </a:lnTo>
                    <a:lnTo>
                      <a:pt x="27" y="38"/>
                    </a:lnTo>
                    <a:lnTo>
                      <a:pt x="27" y="39"/>
                    </a:lnTo>
                    <a:lnTo>
                      <a:pt x="27" y="40"/>
                    </a:lnTo>
                    <a:lnTo>
                      <a:pt x="28" y="40"/>
                    </a:lnTo>
                    <a:lnTo>
                      <a:pt x="28" y="41"/>
                    </a:lnTo>
                    <a:lnTo>
                      <a:pt x="27" y="40"/>
                    </a:lnTo>
                    <a:lnTo>
                      <a:pt x="27" y="40"/>
                    </a:lnTo>
                    <a:lnTo>
                      <a:pt x="27" y="41"/>
                    </a:lnTo>
                    <a:lnTo>
                      <a:pt x="27" y="42"/>
                    </a:lnTo>
                    <a:lnTo>
                      <a:pt x="27" y="43"/>
                    </a:lnTo>
                    <a:lnTo>
                      <a:pt x="26" y="43"/>
                    </a:lnTo>
                    <a:lnTo>
                      <a:pt x="26" y="44"/>
                    </a:lnTo>
                    <a:lnTo>
                      <a:pt x="25" y="44"/>
                    </a:lnTo>
                    <a:lnTo>
                      <a:pt x="25" y="45"/>
                    </a:lnTo>
                    <a:lnTo>
                      <a:pt x="26" y="45"/>
                    </a:lnTo>
                    <a:lnTo>
                      <a:pt x="27" y="44"/>
                    </a:lnTo>
                    <a:lnTo>
                      <a:pt x="27" y="43"/>
                    </a:lnTo>
                    <a:lnTo>
                      <a:pt x="27" y="44"/>
                    </a:lnTo>
                    <a:lnTo>
                      <a:pt x="27" y="44"/>
                    </a:lnTo>
                    <a:lnTo>
                      <a:pt x="27" y="45"/>
                    </a:lnTo>
                    <a:lnTo>
                      <a:pt x="27" y="45"/>
                    </a:lnTo>
                    <a:lnTo>
                      <a:pt x="27" y="46"/>
                    </a:lnTo>
                    <a:lnTo>
                      <a:pt x="27" y="46"/>
                    </a:lnTo>
                    <a:lnTo>
                      <a:pt x="27" y="46"/>
                    </a:lnTo>
                    <a:lnTo>
                      <a:pt x="27" y="47"/>
                    </a:lnTo>
                    <a:lnTo>
                      <a:pt x="26" y="48"/>
                    </a:lnTo>
                    <a:lnTo>
                      <a:pt x="27" y="48"/>
                    </a:lnTo>
                    <a:lnTo>
                      <a:pt x="26" y="49"/>
                    </a:lnTo>
                    <a:lnTo>
                      <a:pt x="26" y="49"/>
                    </a:lnTo>
                    <a:lnTo>
                      <a:pt x="26" y="50"/>
                    </a:lnTo>
                    <a:lnTo>
                      <a:pt x="26" y="51"/>
                    </a:lnTo>
                    <a:lnTo>
                      <a:pt x="26" y="52"/>
                    </a:lnTo>
                    <a:lnTo>
                      <a:pt x="27" y="52"/>
                    </a:lnTo>
                    <a:lnTo>
                      <a:pt x="27" y="53"/>
                    </a:lnTo>
                    <a:lnTo>
                      <a:pt x="27" y="54"/>
                    </a:lnTo>
                    <a:lnTo>
                      <a:pt x="27" y="55"/>
                    </a:lnTo>
                    <a:lnTo>
                      <a:pt x="28" y="55"/>
                    </a:lnTo>
                    <a:lnTo>
                      <a:pt x="29" y="55"/>
                    </a:lnTo>
                    <a:lnTo>
                      <a:pt x="28" y="54"/>
                    </a:lnTo>
                    <a:lnTo>
                      <a:pt x="29" y="54"/>
                    </a:lnTo>
                    <a:lnTo>
                      <a:pt x="29" y="52"/>
                    </a:lnTo>
                    <a:lnTo>
                      <a:pt x="29" y="52"/>
                    </a:lnTo>
                    <a:lnTo>
                      <a:pt x="29" y="52"/>
                    </a:lnTo>
                    <a:lnTo>
                      <a:pt x="30" y="51"/>
                    </a:lnTo>
                    <a:lnTo>
                      <a:pt x="30" y="50"/>
                    </a:lnTo>
                    <a:lnTo>
                      <a:pt x="30" y="49"/>
                    </a:lnTo>
                    <a:lnTo>
                      <a:pt x="30" y="49"/>
                    </a:lnTo>
                    <a:lnTo>
                      <a:pt x="30" y="48"/>
                    </a:lnTo>
                    <a:lnTo>
                      <a:pt x="30" y="48"/>
                    </a:lnTo>
                    <a:lnTo>
                      <a:pt x="29" y="49"/>
                    </a:lnTo>
                    <a:lnTo>
                      <a:pt x="29" y="48"/>
                    </a:lnTo>
                    <a:lnTo>
                      <a:pt x="30" y="48"/>
                    </a:lnTo>
                    <a:lnTo>
                      <a:pt x="30" y="47"/>
                    </a:lnTo>
                    <a:lnTo>
                      <a:pt x="30" y="46"/>
                    </a:lnTo>
                    <a:lnTo>
                      <a:pt x="30" y="46"/>
                    </a:lnTo>
                    <a:lnTo>
                      <a:pt x="30" y="45"/>
                    </a:lnTo>
                    <a:lnTo>
                      <a:pt x="30" y="45"/>
                    </a:lnTo>
                    <a:lnTo>
                      <a:pt x="30" y="45"/>
                    </a:lnTo>
                    <a:lnTo>
                      <a:pt x="30" y="44"/>
                    </a:lnTo>
                    <a:lnTo>
                      <a:pt x="30" y="44"/>
                    </a:lnTo>
                    <a:lnTo>
                      <a:pt x="30" y="43"/>
                    </a:lnTo>
                    <a:lnTo>
                      <a:pt x="31" y="43"/>
                    </a:lnTo>
                    <a:lnTo>
                      <a:pt x="32" y="45"/>
                    </a:lnTo>
                    <a:lnTo>
                      <a:pt x="31" y="45"/>
                    </a:lnTo>
                    <a:lnTo>
                      <a:pt x="30" y="45"/>
                    </a:lnTo>
                    <a:lnTo>
                      <a:pt x="31" y="45"/>
                    </a:lnTo>
                    <a:lnTo>
                      <a:pt x="31" y="46"/>
                    </a:lnTo>
                    <a:lnTo>
                      <a:pt x="31" y="46"/>
                    </a:lnTo>
                    <a:lnTo>
                      <a:pt x="31" y="47"/>
                    </a:lnTo>
                    <a:lnTo>
                      <a:pt x="31" y="49"/>
                    </a:lnTo>
                    <a:lnTo>
                      <a:pt x="31" y="49"/>
                    </a:lnTo>
                    <a:lnTo>
                      <a:pt x="31" y="50"/>
                    </a:lnTo>
                    <a:lnTo>
                      <a:pt x="30" y="50"/>
                    </a:lnTo>
                    <a:lnTo>
                      <a:pt x="30" y="51"/>
                    </a:lnTo>
                    <a:lnTo>
                      <a:pt x="30" y="51"/>
                    </a:lnTo>
                    <a:lnTo>
                      <a:pt x="30" y="52"/>
                    </a:lnTo>
                    <a:lnTo>
                      <a:pt x="30" y="52"/>
                    </a:lnTo>
                    <a:lnTo>
                      <a:pt x="30" y="52"/>
                    </a:lnTo>
                    <a:lnTo>
                      <a:pt x="30" y="53"/>
                    </a:lnTo>
                    <a:lnTo>
                      <a:pt x="30" y="54"/>
                    </a:lnTo>
                    <a:lnTo>
                      <a:pt x="30" y="55"/>
                    </a:lnTo>
                    <a:lnTo>
                      <a:pt x="29" y="55"/>
                    </a:lnTo>
                    <a:lnTo>
                      <a:pt x="30" y="55"/>
                    </a:lnTo>
                    <a:lnTo>
                      <a:pt x="30" y="55"/>
                    </a:lnTo>
                    <a:lnTo>
                      <a:pt x="30" y="55"/>
                    </a:lnTo>
                    <a:lnTo>
                      <a:pt x="30" y="55"/>
                    </a:lnTo>
                    <a:lnTo>
                      <a:pt x="30" y="55"/>
                    </a:lnTo>
                    <a:lnTo>
                      <a:pt x="31" y="54"/>
                    </a:lnTo>
                    <a:lnTo>
                      <a:pt x="31" y="53"/>
                    </a:lnTo>
                    <a:lnTo>
                      <a:pt x="31" y="52"/>
                    </a:lnTo>
                    <a:lnTo>
                      <a:pt x="31" y="52"/>
                    </a:lnTo>
                    <a:lnTo>
                      <a:pt x="32" y="52"/>
                    </a:lnTo>
                    <a:lnTo>
                      <a:pt x="33" y="52"/>
                    </a:lnTo>
                    <a:lnTo>
                      <a:pt x="33" y="51"/>
                    </a:lnTo>
                    <a:lnTo>
                      <a:pt x="33" y="50"/>
                    </a:lnTo>
                    <a:lnTo>
                      <a:pt x="33" y="49"/>
                    </a:lnTo>
                    <a:lnTo>
                      <a:pt x="33" y="49"/>
                    </a:lnTo>
                    <a:lnTo>
                      <a:pt x="33" y="48"/>
                    </a:lnTo>
                    <a:lnTo>
                      <a:pt x="33" y="47"/>
                    </a:lnTo>
                    <a:lnTo>
                      <a:pt x="34" y="47"/>
                    </a:lnTo>
                    <a:lnTo>
                      <a:pt x="34" y="46"/>
                    </a:lnTo>
                    <a:lnTo>
                      <a:pt x="35" y="45"/>
                    </a:lnTo>
                    <a:lnTo>
                      <a:pt x="34" y="45"/>
                    </a:lnTo>
                    <a:lnTo>
                      <a:pt x="35" y="44"/>
                    </a:lnTo>
                    <a:lnTo>
                      <a:pt x="35" y="43"/>
                    </a:lnTo>
                    <a:lnTo>
                      <a:pt x="35" y="43"/>
                    </a:lnTo>
                    <a:lnTo>
                      <a:pt x="35" y="42"/>
                    </a:lnTo>
                    <a:lnTo>
                      <a:pt x="34" y="41"/>
                    </a:lnTo>
                    <a:lnTo>
                      <a:pt x="34" y="40"/>
                    </a:lnTo>
                    <a:lnTo>
                      <a:pt x="34" y="40"/>
                    </a:lnTo>
                    <a:lnTo>
                      <a:pt x="34" y="39"/>
                    </a:lnTo>
                    <a:lnTo>
                      <a:pt x="35" y="38"/>
                    </a:lnTo>
                    <a:lnTo>
                      <a:pt x="35" y="37"/>
                    </a:lnTo>
                    <a:lnTo>
                      <a:pt x="35" y="37"/>
                    </a:lnTo>
                    <a:lnTo>
                      <a:pt x="34" y="36"/>
                    </a:lnTo>
                    <a:lnTo>
                      <a:pt x="34" y="35"/>
                    </a:lnTo>
                    <a:lnTo>
                      <a:pt x="33" y="35"/>
                    </a:lnTo>
                    <a:lnTo>
                      <a:pt x="33" y="34"/>
                    </a:lnTo>
                    <a:lnTo>
                      <a:pt x="33" y="33"/>
                    </a:lnTo>
                    <a:lnTo>
                      <a:pt x="33" y="32"/>
                    </a:lnTo>
                    <a:lnTo>
                      <a:pt x="33" y="31"/>
                    </a:lnTo>
                    <a:lnTo>
                      <a:pt x="33" y="29"/>
                    </a:lnTo>
                    <a:lnTo>
                      <a:pt x="33" y="28"/>
                    </a:lnTo>
                    <a:lnTo>
                      <a:pt x="34" y="28"/>
                    </a:lnTo>
                    <a:lnTo>
                      <a:pt x="34" y="28"/>
                    </a:lnTo>
                    <a:lnTo>
                      <a:pt x="35" y="28"/>
                    </a:lnTo>
                    <a:lnTo>
                      <a:pt x="35" y="27"/>
                    </a:lnTo>
                    <a:lnTo>
                      <a:pt x="35" y="27"/>
                    </a:lnTo>
                    <a:lnTo>
                      <a:pt x="35" y="26"/>
                    </a:lnTo>
                    <a:lnTo>
                      <a:pt x="36" y="26"/>
                    </a:lnTo>
                    <a:lnTo>
                      <a:pt x="37" y="26"/>
                    </a:lnTo>
                    <a:lnTo>
                      <a:pt x="37" y="25"/>
                    </a:lnTo>
                    <a:lnTo>
                      <a:pt x="37" y="25"/>
                    </a:lnTo>
                    <a:lnTo>
                      <a:pt x="38" y="25"/>
                    </a:lnTo>
                    <a:lnTo>
                      <a:pt x="38" y="24"/>
                    </a:lnTo>
                    <a:lnTo>
                      <a:pt x="39" y="23"/>
                    </a:lnTo>
                    <a:lnTo>
                      <a:pt x="40" y="23"/>
                    </a:lnTo>
                    <a:lnTo>
                      <a:pt x="40" y="23"/>
                    </a:lnTo>
                    <a:lnTo>
                      <a:pt x="41" y="22"/>
                    </a:lnTo>
                    <a:lnTo>
                      <a:pt x="41" y="22"/>
                    </a:lnTo>
                    <a:lnTo>
                      <a:pt x="42" y="22"/>
                    </a:lnTo>
                    <a:lnTo>
                      <a:pt x="43" y="22"/>
                    </a:lnTo>
                    <a:lnTo>
                      <a:pt x="44" y="22"/>
                    </a:lnTo>
                    <a:lnTo>
                      <a:pt x="45" y="22"/>
                    </a:lnTo>
                    <a:lnTo>
                      <a:pt x="46" y="22"/>
                    </a:lnTo>
                    <a:lnTo>
                      <a:pt x="46" y="22"/>
                    </a:lnTo>
                    <a:lnTo>
                      <a:pt x="46" y="22"/>
                    </a:lnTo>
                    <a:lnTo>
                      <a:pt x="46" y="22"/>
                    </a:lnTo>
                    <a:lnTo>
                      <a:pt x="47" y="22"/>
                    </a:lnTo>
                    <a:lnTo>
                      <a:pt x="48" y="22"/>
                    </a:lnTo>
                    <a:lnTo>
                      <a:pt x="48" y="21"/>
                    </a:lnTo>
                    <a:lnTo>
                      <a:pt x="48" y="20"/>
                    </a:lnTo>
                    <a:lnTo>
                      <a:pt x="48" y="19"/>
                    </a:lnTo>
                    <a:lnTo>
                      <a:pt x="47" y="19"/>
                    </a:lnTo>
                    <a:lnTo>
                      <a:pt x="46" y="19"/>
                    </a:lnTo>
                    <a:lnTo>
                      <a:pt x="46" y="19"/>
                    </a:lnTo>
                    <a:lnTo>
                      <a:pt x="46" y="19"/>
                    </a:lnTo>
                    <a:lnTo>
                      <a:pt x="46" y="20"/>
                    </a:lnTo>
                    <a:lnTo>
                      <a:pt x="46" y="20"/>
                    </a:lnTo>
                    <a:lnTo>
                      <a:pt x="46" y="20"/>
                    </a:lnTo>
                    <a:lnTo>
                      <a:pt x="46" y="19"/>
                    </a:lnTo>
                    <a:lnTo>
                      <a:pt x="45" y="19"/>
                    </a:lnTo>
                    <a:lnTo>
                      <a:pt x="43" y="19"/>
                    </a:lnTo>
                    <a:lnTo>
                      <a:pt x="43" y="19"/>
                    </a:lnTo>
                    <a:lnTo>
                      <a:pt x="42" y="18"/>
                    </a:lnTo>
                    <a:lnTo>
                      <a:pt x="41" y="17"/>
                    </a:lnTo>
                    <a:lnTo>
                      <a:pt x="41" y="16"/>
                    </a:lnTo>
                    <a:lnTo>
                      <a:pt x="41" y="16"/>
                    </a:lnTo>
                    <a:lnTo>
                      <a:pt x="41" y="13"/>
                    </a:lnTo>
                    <a:lnTo>
                      <a:pt x="41" y="11"/>
                    </a:lnTo>
                    <a:lnTo>
                      <a:pt x="41" y="10"/>
                    </a:lnTo>
                    <a:lnTo>
                      <a:pt x="41" y="10"/>
                    </a:lnTo>
                    <a:lnTo>
                      <a:pt x="42" y="9"/>
                    </a:lnTo>
                    <a:lnTo>
                      <a:pt x="43" y="9"/>
                    </a:lnTo>
                    <a:lnTo>
                      <a:pt x="43" y="8"/>
                    </a:lnTo>
                    <a:lnTo>
                      <a:pt x="44" y="7"/>
                    </a:lnTo>
                    <a:lnTo>
                      <a:pt x="45" y="7"/>
                    </a:lnTo>
                    <a:lnTo>
                      <a:pt x="45" y="7"/>
                    </a:lnTo>
                    <a:lnTo>
                      <a:pt x="46" y="6"/>
                    </a:lnTo>
                    <a:lnTo>
                      <a:pt x="46" y="4"/>
                    </a:lnTo>
                    <a:lnTo>
                      <a:pt x="45" y="4"/>
                    </a:lnTo>
                    <a:lnTo>
                      <a:pt x="45" y="4"/>
                    </a:lnTo>
                    <a:lnTo>
                      <a:pt x="44" y="4"/>
                    </a:lnTo>
                    <a:lnTo>
                      <a:pt x="43" y="4"/>
                    </a:lnTo>
                    <a:lnTo>
                      <a:pt x="43" y="4"/>
                    </a:lnTo>
                    <a:lnTo>
                      <a:pt x="43" y="3"/>
                    </a:lnTo>
                    <a:lnTo>
                      <a:pt x="43" y="3"/>
                    </a:lnTo>
                    <a:lnTo>
                      <a:pt x="44" y="3"/>
                    </a:lnTo>
                    <a:lnTo>
                      <a:pt x="46" y="3"/>
                    </a:lnTo>
                    <a:lnTo>
                      <a:pt x="46" y="3"/>
                    </a:lnTo>
                    <a:lnTo>
                      <a:pt x="46" y="4"/>
                    </a:lnTo>
                    <a:lnTo>
                      <a:pt x="46" y="3"/>
                    </a:lnTo>
                    <a:lnTo>
                      <a:pt x="47" y="3"/>
                    </a:lnTo>
                    <a:lnTo>
                      <a:pt x="48" y="3"/>
                    </a:lnTo>
                    <a:lnTo>
                      <a:pt x="49" y="3"/>
                    </a:lnTo>
                    <a:lnTo>
                      <a:pt x="49" y="3"/>
                    </a:lnTo>
                    <a:lnTo>
                      <a:pt x="50" y="3"/>
                    </a:lnTo>
                    <a:lnTo>
                      <a:pt x="51" y="3"/>
                    </a:lnTo>
                    <a:lnTo>
                      <a:pt x="51" y="2"/>
                    </a:lnTo>
                    <a:lnTo>
                      <a:pt x="51" y="1"/>
                    </a:lnTo>
                    <a:lnTo>
                      <a:pt x="50" y="1"/>
                    </a:lnTo>
                    <a:lnTo>
                      <a:pt x="50" y="0"/>
                    </a:lnTo>
                    <a:lnTo>
                      <a:pt x="51" y="0"/>
                    </a:lnTo>
                    <a:lnTo>
                      <a:pt x="52" y="0"/>
                    </a:lnTo>
                    <a:lnTo>
                      <a:pt x="52" y="0"/>
                    </a:lnTo>
                    <a:lnTo>
                      <a:pt x="52" y="0"/>
                    </a:lnTo>
                    <a:lnTo>
                      <a:pt x="52" y="1"/>
                    </a:lnTo>
                    <a:lnTo>
                      <a:pt x="53" y="2"/>
                    </a:lnTo>
                    <a:lnTo>
                      <a:pt x="54" y="2"/>
                    </a:lnTo>
                    <a:lnTo>
                      <a:pt x="55" y="2"/>
                    </a:lnTo>
                    <a:lnTo>
                      <a:pt x="55" y="3"/>
                    </a:lnTo>
                    <a:lnTo>
                      <a:pt x="56" y="3"/>
                    </a:lnTo>
                    <a:lnTo>
                      <a:pt x="58" y="4"/>
                    </a:lnTo>
                    <a:lnTo>
                      <a:pt x="58" y="4"/>
                    </a:lnTo>
                    <a:lnTo>
                      <a:pt x="58" y="4"/>
                    </a:lnTo>
                    <a:lnTo>
                      <a:pt x="59" y="5"/>
                    </a:lnTo>
                    <a:lnTo>
                      <a:pt x="60" y="5"/>
                    </a:lnTo>
                    <a:lnTo>
                      <a:pt x="61" y="6"/>
                    </a:lnTo>
                    <a:lnTo>
                      <a:pt x="61" y="6"/>
                    </a:lnTo>
                    <a:lnTo>
                      <a:pt x="62" y="7"/>
                    </a:lnTo>
                    <a:lnTo>
                      <a:pt x="63" y="7"/>
                    </a:lnTo>
                    <a:lnTo>
                      <a:pt x="63" y="7"/>
                    </a:lnTo>
                    <a:lnTo>
                      <a:pt x="63" y="6"/>
                    </a:lnTo>
                    <a:lnTo>
                      <a:pt x="63" y="6"/>
                    </a:lnTo>
                    <a:lnTo>
                      <a:pt x="63" y="5"/>
                    </a:lnTo>
                    <a:lnTo>
                      <a:pt x="63" y="5"/>
                    </a:lnTo>
                    <a:lnTo>
                      <a:pt x="64" y="6"/>
                    </a:lnTo>
                    <a:lnTo>
                      <a:pt x="64" y="6"/>
                    </a:lnTo>
                    <a:lnTo>
                      <a:pt x="65" y="6"/>
                    </a:lnTo>
                    <a:lnTo>
                      <a:pt x="67" y="5"/>
                    </a:lnTo>
                    <a:lnTo>
                      <a:pt x="67" y="5"/>
                    </a:lnTo>
                    <a:lnTo>
                      <a:pt x="67" y="6"/>
                    </a:lnTo>
                    <a:lnTo>
                      <a:pt x="68" y="6"/>
                    </a:lnTo>
                    <a:lnTo>
                      <a:pt x="69" y="6"/>
                    </a:lnTo>
                    <a:lnTo>
                      <a:pt x="69" y="7"/>
                    </a:lnTo>
                    <a:lnTo>
                      <a:pt x="70" y="7"/>
                    </a:lnTo>
                    <a:lnTo>
                      <a:pt x="71" y="7"/>
                    </a:lnTo>
                    <a:lnTo>
                      <a:pt x="72" y="7"/>
                    </a:lnTo>
                    <a:lnTo>
                      <a:pt x="73" y="8"/>
                    </a:lnTo>
                    <a:lnTo>
                      <a:pt x="74" y="9"/>
                    </a:lnTo>
                    <a:lnTo>
                      <a:pt x="74" y="9"/>
                    </a:lnTo>
                    <a:lnTo>
                      <a:pt x="74" y="11"/>
                    </a:lnTo>
                    <a:lnTo>
                      <a:pt x="74" y="12"/>
                    </a:lnTo>
                    <a:lnTo>
                      <a:pt x="75" y="13"/>
                    </a:lnTo>
                    <a:lnTo>
                      <a:pt x="76" y="13"/>
                    </a:lnTo>
                    <a:lnTo>
                      <a:pt x="77" y="13"/>
                    </a:lnTo>
                    <a:lnTo>
                      <a:pt x="77" y="13"/>
                    </a:lnTo>
                    <a:lnTo>
                      <a:pt x="77" y="12"/>
                    </a:lnTo>
                    <a:lnTo>
                      <a:pt x="78" y="12"/>
                    </a:lnTo>
                    <a:lnTo>
                      <a:pt x="79" y="12"/>
                    </a:lnTo>
                    <a:lnTo>
                      <a:pt x="79" y="13"/>
                    </a:lnTo>
                    <a:lnTo>
                      <a:pt x="80" y="12"/>
                    </a:lnTo>
                    <a:lnTo>
                      <a:pt x="80" y="12"/>
                    </a:lnTo>
                    <a:lnTo>
                      <a:pt x="81" y="12"/>
                    </a:lnTo>
                    <a:lnTo>
                      <a:pt x="82" y="12"/>
                    </a:lnTo>
                    <a:lnTo>
                      <a:pt x="82" y="13"/>
                    </a:lnTo>
                    <a:lnTo>
                      <a:pt x="83" y="13"/>
                    </a:lnTo>
                    <a:lnTo>
                      <a:pt x="84" y="14"/>
                    </a:lnTo>
                    <a:lnTo>
                      <a:pt x="85" y="15"/>
                    </a:lnTo>
                    <a:lnTo>
                      <a:pt x="86" y="15"/>
                    </a:lnTo>
                    <a:lnTo>
                      <a:pt x="86" y="15"/>
                    </a:lnTo>
                    <a:lnTo>
                      <a:pt x="86" y="15"/>
                    </a:lnTo>
                    <a:lnTo>
                      <a:pt x="86" y="15"/>
                    </a:lnTo>
                    <a:lnTo>
                      <a:pt x="86" y="15"/>
                    </a:lnTo>
                    <a:lnTo>
                      <a:pt x="86" y="15"/>
                    </a:lnTo>
                    <a:lnTo>
                      <a:pt x="86" y="15"/>
                    </a:lnTo>
                    <a:lnTo>
                      <a:pt x="87" y="15"/>
                    </a:lnTo>
                    <a:lnTo>
                      <a:pt x="88" y="15"/>
                    </a:lnTo>
                    <a:lnTo>
                      <a:pt x="89" y="15"/>
                    </a:lnTo>
                    <a:lnTo>
                      <a:pt x="89" y="15"/>
                    </a:lnTo>
                    <a:lnTo>
                      <a:pt x="90" y="16"/>
                    </a:lnTo>
                    <a:lnTo>
                      <a:pt x="91" y="16"/>
                    </a:lnTo>
                    <a:lnTo>
                      <a:pt x="91" y="16"/>
                    </a:lnTo>
                    <a:lnTo>
                      <a:pt x="92" y="16"/>
                    </a:lnTo>
                    <a:lnTo>
                      <a:pt x="92" y="16"/>
                    </a:lnTo>
                    <a:lnTo>
                      <a:pt x="93" y="17"/>
                    </a:lnTo>
                    <a:lnTo>
                      <a:pt x="94" y="17"/>
                    </a:lnTo>
                    <a:lnTo>
                      <a:pt x="95" y="17"/>
                    </a:lnTo>
                    <a:lnTo>
                      <a:pt x="95" y="16"/>
                    </a:lnTo>
                    <a:lnTo>
                      <a:pt x="95" y="16"/>
                    </a:lnTo>
                    <a:lnTo>
                      <a:pt x="96" y="17"/>
                    </a:lnTo>
                    <a:lnTo>
                      <a:pt x="96" y="17"/>
                    </a:lnTo>
                    <a:lnTo>
                      <a:pt x="96" y="16"/>
                    </a:lnTo>
                    <a:lnTo>
                      <a:pt x="96" y="17"/>
                    </a:lnTo>
                    <a:lnTo>
                      <a:pt x="97" y="17"/>
                    </a:lnTo>
                    <a:lnTo>
                      <a:pt x="96" y="17"/>
                    </a:lnTo>
                    <a:lnTo>
                      <a:pt x="97" y="18"/>
                    </a:lnTo>
                    <a:lnTo>
                      <a:pt x="98" y="18"/>
                    </a:lnTo>
                    <a:lnTo>
                      <a:pt x="98" y="19"/>
                    </a:lnTo>
                    <a:lnTo>
                      <a:pt x="99" y="19"/>
                    </a:lnTo>
                    <a:lnTo>
                      <a:pt x="100" y="19"/>
                    </a:lnTo>
                    <a:lnTo>
                      <a:pt x="100" y="20"/>
                    </a:lnTo>
                    <a:lnTo>
                      <a:pt x="101" y="20"/>
                    </a:lnTo>
                    <a:lnTo>
                      <a:pt x="101" y="21"/>
                    </a:lnTo>
                    <a:lnTo>
                      <a:pt x="101" y="22"/>
                    </a:lnTo>
                    <a:lnTo>
                      <a:pt x="100" y="22"/>
                    </a:lnTo>
                    <a:lnTo>
                      <a:pt x="100" y="22"/>
                    </a:lnTo>
                    <a:lnTo>
                      <a:pt x="101" y="22"/>
                    </a:lnTo>
                    <a:lnTo>
                      <a:pt x="101" y="23"/>
                    </a:lnTo>
                    <a:lnTo>
                      <a:pt x="101" y="23"/>
                    </a:lnTo>
                    <a:lnTo>
                      <a:pt x="102" y="25"/>
                    </a:lnTo>
                    <a:lnTo>
                      <a:pt x="102" y="25"/>
                    </a:lnTo>
                    <a:lnTo>
                      <a:pt x="102" y="25"/>
                    </a:lnTo>
                    <a:lnTo>
                      <a:pt x="102" y="26"/>
                    </a:lnTo>
                    <a:lnTo>
                      <a:pt x="103" y="26"/>
                    </a:lnTo>
                    <a:lnTo>
                      <a:pt x="104" y="26"/>
                    </a:lnTo>
                    <a:lnTo>
                      <a:pt x="104" y="27"/>
                    </a:lnTo>
                    <a:lnTo>
                      <a:pt x="104" y="28"/>
                    </a:lnTo>
                    <a:lnTo>
                      <a:pt x="104" y="28"/>
                    </a:lnTo>
                    <a:lnTo>
                      <a:pt x="104" y="28"/>
                    </a:lnTo>
                    <a:lnTo>
                      <a:pt x="104" y="29"/>
                    </a:lnTo>
                    <a:lnTo>
                      <a:pt x="104" y="30"/>
                    </a:lnTo>
                    <a:lnTo>
                      <a:pt x="104" y="30"/>
                    </a:lnTo>
                    <a:lnTo>
                      <a:pt x="104" y="31"/>
                    </a:lnTo>
                    <a:lnTo>
                      <a:pt x="105" y="31"/>
                    </a:lnTo>
                    <a:lnTo>
                      <a:pt x="106" y="31"/>
                    </a:lnTo>
                    <a:lnTo>
                      <a:pt x="107" y="31"/>
                    </a:lnTo>
                    <a:lnTo>
                      <a:pt x="107" y="32"/>
                    </a:lnTo>
                    <a:lnTo>
                      <a:pt x="106" y="32"/>
                    </a:lnTo>
                    <a:lnTo>
                      <a:pt x="106" y="31"/>
                    </a:lnTo>
                    <a:lnTo>
                      <a:pt x="105" y="31"/>
                    </a:lnTo>
                    <a:lnTo>
                      <a:pt x="104" y="31"/>
                    </a:lnTo>
                    <a:lnTo>
                      <a:pt x="104" y="31"/>
                    </a:lnTo>
                    <a:lnTo>
                      <a:pt x="103" y="31"/>
                    </a:lnTo>
                    <a:lnTo>
                      <a:pt x="102" y="31"/>
                    </a:lnTo>
                    <a:lnTo>
                      <a:pt x="102" y="30"/>
                    </a:lnTo>
                    <a:lnTo>
                      <a:pt x="102" y="30"/>
                    </a:lnTo>
                    <a:lnTo>
                      <a:pt x="102" y="30"/>
                    </a:lnTo>
                    <a:lnTo>
                      <a:pt x="101" y="30"/>
                    </a:lnTo>
                    <a:lnTo>
                      <a:pt x="101" y="31"/>
                    </a:lnTo>
                    <a:lnTo>
                      <a:pt x="101" y="31"/>
                    </a:lnTo>
                    <a:lnTo>
                      <a:pt x="100" y="31"/>
                    </a:lnTo>
                    <a:lnTo>
                      <a:pt x="100" y="32"/>
                    </a:lnTo>
                    <a:lnTo>
                      <a:pt x="100" y="33"/>
                    </a:lnTo>
                    <a:lnTo>
                      <a:pt x="101" y="34"/>
                    </a:lnTo>
                    <a:lnTo>
                      <a:pt x="100" y="34"/>
                    </a:lnTo>
                    <a:lnTo>
                      <a:pt x="100" y="34"/>
                    </a:lnTo>
                    <a:lnTo>
                      <a:pt x="100" y="34"/>
                    </a:lnTo>
                    <a:lnTo>
                      <a:pt x="100" y="34"/>
                    </a:lnTo>
                    <a:lnTo>
                      <a:pt x="101" y="35"/>
                    </a:lnTo>
                    <a:lnTo>
                      <a:pt x="101" y="37"/>
                    </a:lnTo>
                    <a:lnTo>
                      <a:pt x="101" y="37"/>
                    </a:lnTo>
                    <a:lnTo>
                      <a:pt x="102" y="37"/>
                    </a:lnTo>
                    <a:lnTo>
                      <a:pt x="102" y="37"/>
                    </a:lnTo>
                    <a:lnTo>
                      <a:pt x="102" y="38"/>
                    </a:lnTo>
                    <a:lnTo>
                      <a:pt x="103" y="38"/>
                    </a:lnTo>
                    <a:lnTo>
                      <a:pt x="104" y="39"/>
                    </a:lnTo>
                    <a:lnTo>
                      <a:pt x="104" y="39"/>
                    </a:lnTo>
                    <a:lnTo>
                      <a:pt x="105" y="39"/>
                    </a:lnTo>
                    <a:lnTo>
                      <a:pt x="106" y="39"/>
                    </a:lnTo>
                    <a:lnTo>
                      <a:pt x="105" y="40"/>
                    </a:lnTo>
                    <a:lnTo>
                      <a:pt x="106" y="40"/>
                    </a:lnTo>
                    <a:lnTo>
                      <a:pt x="105" y="40"/>
                    </a:lnTo>
                    <a:lnTo>
                      <a:pt x="106" y="40"/>
                    </a:lnTo>
                    <a:lnTo>
                      <a:pt x="106" y="41"/>
                    </a:lnTo>
                    <a:lnTo>
                      <a:pt x="107" y="41"/>
                    </a:lnTo>
                    <a:lnTo>
                      <a:pt x="107" y="42"/>
                    </a:lnTo>
                    <a:lnTo>
                      <a:pt x="107" y="43"/>
                    </a:lnTo>
                    <a:lnTo>
                      <a:pt x="107" y="43"/>
                    </a:lnTo>
                    <a:lnTo>
                      <a:pt x="107" y="43"/>
                    </a:lnTo>
                    <a:lnTo>
                      <a:pt x="107" y="43"/>
                    </a:lnTo>
                    <a:lnTo>
                      <a:pt x="107" y="44"/>
                    </a:lnTo>
                    <a:lnTo>
                      <a:pt x="107" y="45"/>
                    </a:lnTo>
                    <a:lnTo>
                      <a:pt x="107" y="45"/>
                    </a:lnTo>
                    <a:lnTo>
                      <a:pt x="107" y="46"/>
                    </a:lnTo>
                    <a:lnTo>
                      <a:pt x="107" y="46"/>
                    </a:lnTo>
                    <a:lnTo>
                      <a:pt x="107" y="46"/>
                    </a:lnTo>
                    <a:lnTo>
                      <a:pt x="107" y="47"/>
                    </a:lnTo>
                    <a:lnTo>
                      <a:pt x="108" y="47"/>
                    </a:lnTo>
                    <a:lnTo>
                      <a:pt x="107" y="47"/>
                    </a:lnTo>
                    <a:lnTo>
                      <a:pt x="108" y="47"/>
                    </a:lnTo>
                    <a:lnTo>
                      <a:pt x="107" y="47"/>
                    </a:lnTo>
                    <a:lnTo>
                      <a:pt x="107" y="49"/>
                    </a:lnTo>
                    <a:lnTo>
                      <a:pt x="107" y="49"/>
                    </a:lnTo>
                    <a:lnTo>
                      <a:pt x="107" y="50"/>
                    </a:lnTo>
                    <a:lnTo>
                      <a:pt x="107" y="51"/>
                    </a:lnTo>
                    <a:lnTo>
                      <a:pt x="107" y="52"/>
                    </a:lnTo>
                    <a:lnTo>
                      <a:pt x="107" y="52"/>
                    </a:lnTo>
                    <a:lnTo>
                      <a:pt x="107" y="52"/>
                    </a:lnTo>
                    <a:lnTo>
                      <a:pt x="107" y="55"/>
                    </a:lnTo>
                    <a:lnTo>
                      <a:pt x="107" y="56"/>
                    </a:lnTo>
                    <a:lnTo>
                      <a:pt x="107" y="58"/>
                    </a:lnTo>
                    <a:lnTo>
                      <a:pt x="107" y="58"/>
                    </a:lnTo>
                    <a:lnTo>
                      <a:pt x="107" y="61"/>
                    </a:lnTo>
                    <a:lnTo>
                      <a:pt x="107" y="61"/>
                    </a:lnTo>
                    <a:lnTo>
                      <a:pt x="108" y="62"/>
                    </a:lnTo>
                    <a:lnTo>
                      <a:pt x="108" y="63"/>
                    </a:lnTo>
                    <a:lnTo>
                      <a:pt x="108" y="64"/>
                    </a:lnTo>
                    <a:lnTo>
                      <a:pt x="108" y="64"/>
                    </a:lnTo>
                    <a:lnTo>
                      <a:pt x="108" y="65"/>
                    </a:lnTo>
                    <a:lnTo>
                      <a:pt x="108" y="66"/>
                    </a:lnTo>
                    <a:lnTo>
                      <a:pt x="108" y="67"/>
                    </a:lnTo>
                    <a:lnTo>
                      <a:pt x="107" y="67"/>
                    </a:lnTo>
                    <a:lnTo>
                      <a:pt x="107" y="67"/>
                    </a:lnTo>
                    <a:lnTo>
                      <a:pt x="107" y="67"/>
                    </a:lnTo>
                    <a:lnTo>
                      <a:pt x="107" y="68"/>
                    </a:lnTo>
                    <a:lnTo>
                      <a:pt x="107" y="68"/>
                    </a:lnTo>
                    <a:lnTo>
                      <a:pt x="106" y="68"/>
                    </a:lnTo>
                    <a:lnTo>
                      <a:pt x="106" y="69"/>
                    </a:lnTo>
                    <a:lnTo>
                      <a:pt x="106" y="70"/>
                    </a:lnTo>
                    <a:lnTo>
                      <a:pt x="105" y="70"/>
                    </a:lnTo>
                    <a:lnTo>
                      <a:pt x="104" y="71"/>
                    </a:lnTo>
                    <a:lnTo>
                      <a:pt x="105" y="70"/>
                    </a:lnTo>
                    <a:lnTo>
                      <a:pt x="105" y="70"/>
                    </a:lnTo>
                    <a:lnTo>
                      <a:pt x="104" y="70"/>
                    </a:lnTo>
                    <a:lnTo>
                      <a:pt x="104" y="70"/>
                    </a:lnTo>
                    <a:lnTo>
                      <a:pt x="102" y="70"/>
                    </a:lnTo>
                    <a:lnTo>
                      <a:pt x="102" y="70"/>
                    </a:lnTo>
                    <a:lnTo>
                      <a:pt x="102" y="71"/>
                    </a:lnTo>
                    <a:lnTo>
                      <a:pt x="102" y="71"/>
                    </a:lnTo>
                    <a:lnTo>
                      <a:pt x="102" y="73"/>
                    </a:lnTo>
                    <a:lnTo>
                      <a:pt x="102" y="73"/>
                    </a:lnTo>
                    <a:lnTo>
                      <a:pt x="102" y="74"/>
                    </a:lnTo>
                    <a:lnTo>
                      <a:pt x="102" y="75"/>
                    </a:lnTo>
                    <a:lnTo>
                      <a:pt x="102" y="76"/>
                    </a:lnTo>
                    <a:lnTo>
                      <a:pt x="102" y="76"/>
                    </a:lnTo>
                    <a:lnTo>
                      <a:pt x="102" y="76"/>
                    </a:lnTo>
                    <a:lnTo>
                      <a:pt x="102" y="77"/>
                    </a:lnTo>
                    <a:lnTo>
                      <a:pt x="102" y="79"/>
                    </a:lnTo>
                    <a:lnTo>
                      <a:pt x="101" y="80"/>
                    </a:lnTo>
                    <a:lnTo>
                      <a:pt x="101" y="80"/>
                    </a:lnTo>
                    <a:lnTo>
                      <a:pt x="101" y="81"/>
                    </a:lnTo>
                    <a:lnTo>
                      <a:pt x="102" y="82"/>
                    </a:lnTo>
                    <a:lnTo>
                      <a:pt x="101" y="82"/>
                    </a:lnTo>
                    <a:lnTo>
                      <a:pt x="101" y="82"/>
                    </a:lnTo>
                    <a:lnTo>
                      <a:pt x="99" y="82"/>
                    </a:lnTo>
                    <a:lnTo>
                      <a:pt x="99" y="83"/>
                    </a:lnTo>
                    <a:lnTo>
                      <a:pt x="98" y="83"/>
                    </a:lnTo>
                    <a:lnTo>
                      <a:pt x="98" y="83"/>
                    </a:lnTo>
                    <a:lnTo>
                      <a:pt x="99" y="83"/>
                    </a:lnTo>
                    <a:lnTo>
                      <a:pt x="98" y="83"/>
                    </a:lnTo>
                    <a:lnTo>
                      <a:pt x="98" y="83"/>
                    </a:lnTo>
                    <a:lnTo>
                      <a:pt x="98" y="83"/>
                    </a:lnTo>
                    <a:lnTo>
                      <a:pt x="98" y="85"/>
                    </a:lnTo>
                    <a:lnTo>
                      <a:pt x="98" y="85"/>
                    </a:lnTo>
                    <a:lnTo>
                      <a:pt x="97" y="85"/>
                    </a:lnTo>
                    <a:lnTo>
                      <a:pt x="96" y="84"/>
                    </a:lnTo>
                    <a:lnTo>
                      <a:pt x="96" y="85"/>
                    </a:lnTo>
                    <a:lnTo>
                      <a:pt x="96" y="86"/>
                    </a:lnTo>
                    <a:lnTo>
                      <a:pt x="96" y="86"/>
                    </a:lnTo>
                    <a:lnTo>
                      <a:pt x="95" y="86"/>
                    </a:lnTo>
                    <a:lnTo>
                      <a:pt x="95" y="86"/>
                    </a:lnTo>
                    <a:lnTo>
                      <a:pt x="94" y="86"/>
                    </a:lnTo>
                    <a:lnTo>
                      <a:pt x="95" y="86"/>
                    </a:lnTo>
                    <a:lnTo>
                      <a:pt x="94" y="86"/>
                    </a:lnTo>
                    <a:lnTo>
                      <a:pt x="93" y="86"/>
                    </a:lnTo>
                    <a:lnTo>
                      <a:pt x="92" y="86"/>
                    </a:lnTo>
                    <a:lnTo>
                      <a:pt x="93" y="86"/>
                    </a:lnTo>
                    <a:lnTo>
                      <a:pt x="92" y="86"/>
                    </a:lnTo>
                    <a:lnTo>
                      <a:pt x="92" y="87"/>
                    </a:lnTo>
                    <a:lnTo>
                      <a:pt x="92" y="88"/>
                    </a:lnTo>
                    <a:lnTo>
                      <a:pt x="92" y="87"/>
                    </a:lnTo>
                    <a:lnTo>
                      <a:pt x="92" y="87"/>
                    </a:lnTo>
                    <a:lnTo>
                      <a:pt x="92" y="88"/>
                    </a:lnTo>
                    <a:lnTo>
                      <a:pt x="92" y="89"/>
                    </a:lnTo>
                    <a:lnTo>
                      <a:pt x="92" y="89"/>
                    </a:lnTo>
                    <a:lnTo>
                      <a:pt x="91" y="89"/>
                    </a:lnTo>
                    <a:lnTo>
                      <a:pt x="92" y="90"/>
                    </a:lnTo>
                    <a:lnTo>
                      <a:pt x="91" y="90"/>
                    </a:lnTo>
                    <a:lnTo>
                      <a:pt x="91" y="91"/>
                    </a:lnTo>
                    <a:lnTo>
                      <a:pt x="91" y="91"/>
                    </a:lnTo>
                    <a:lnTo>
                      <a:pt x="91" y="92"/>
                    </a:lnTo>
                    <a:lnTo>
                      <a:pt x="91" y="92"/>
                    </a:lnTo>
                    <a:lnTo>
                      <a:pt x="91" y="93"/>
                    </a:lnTo>
                    <a:lnTo>
                      <a:pt x="91" y="92"/>
                    </a:lnTo>
                    <a:lnTo>
                      <a:pt x="91" y="93"/>
                    </a:lnTo>
                    <a:lnTo>
                      <a:pt x="91" y="94"/>
                    </a:lnTo>
                    <a:lnTo>
                      <a:pt x="91" y="95"/>
                    </a:lnTo>
                    <a:lnTo>
                      <a:pt x="92" y="95"/>
                    </a:lnTo>
                    <a:lnTo>
                      <a:pt x="91" y="95"/>
                    </a:lnTo>
                    <a:lnTo>
                      <a:pt x="91" y="95"/>
                    </a:lnTo>
                    <a:lnTo>
                      <a:pt x="91" y="96"/>
                    </a:lnTo>
                    <a:lnTo>
                      <a:pt x="91" y="97"/>
                    </a:lnTo>
                    <a:lnTo>
                      <a:pt x="91" y="98"/>
                    </a:lnTo>
                    <a:lnTo>
                      <a:pt x="91" y="98"/>
                    </a:lnTo>
                    <a:lnTo>
                      <a:pt x="91" y="98"/>
                    </a:lnTo>
                    <a:lnTo>
                      <a:pt x="91" y="98"/>
                    </a:lnTo>
                    <a:lnTo>
                      <a:pt x="91" y="99"/>
                    </a:lnTo>
                    <a:lnTo>
                      <a:pt x="91" y="100"/>
                    </a:lnTo>
                    <a:lnTo>
                      <a:pt x="92" y="101"/>
                    </a:lnTo>
                    <a:lnTo>
                      <a:pt x="93" y="102"/>
                    </a:lnTo>
                    <a:lnTo>
                      <a:pt x="95" y="103"/>
                    </a:lnTo>
                    <a:lnTo>
                      <a:pt x="95" y="104"/>
                    </a:lnTo>
                    <a:lnTo>
                      <a:pt x="95" y="103"/>
                    </a:lnTo>
                    <a:lnTo>
                      <a:pt x="96" y="103"/>
                    </a:lnTo>
                    <a:lnTo>
                      <a:pt x="95" y="103"/>
                    </a:lnTo>
                    <a:lnTo>
                      <a:pt x="96" y="103"/>
                    </a:lnTo>
                    <a:lnTo>
                      <a:pt x="98" y="104"/>
                    </a:lnTo>
                    <a:lnTo>
                      <a:pt x="98" y="104"/>
                    </a:lnTo>
                    <a:lnTo>
                      <a:pt x="99" y="104"/>
                    </a:lnTo>
                    <a:lnTo>
                      <a:pt x="98" y="104"/>
                    </a:lnTo>
                    <a:lnTo>
                      <a:pt x="99" y="104"/>
                    </a:lnTo>
                    <a:lnTo>
                      <a:pt x="99" y="104"/>
                    </a:lnTo>
                    <a:lnTo>
                      <a:pt x="99" y="104"/>
                    </a:lnTo>
                    <a:lnTo>
                      <a:pt x="100" y="104"/>
                    </a:lnTo>
                    <a:lnTo>
                      <a:pt x="101" y="105"/>
                    </a:lnTo>
                    <a:lnTo>
                      <a:pt x="101" y="104"/>
                    </a:lnTo>
                    <a:lnTo>
                      <a:pt x="101" y="105"/>
                    </a:lnTo>
                    <a:lnTo>
                      <a:pt x="101" y="105"/>
                    </a:lnTo>
                    <a:lnTo>
                      <a:pt x="101" y="105"/>
                    </a:lnTo>
                    <a:lnTo>
                      <a:pt x="101" y="106"/>
                    </a:lnTo>
                    <a:lnTo>
                      <a:pt x="101" y="105"/>
                    </a:lnTo>
                    <a:lnTo>
                      <a:pt x="102" y="105"/>
                    </a:lnTo>
                    <a:lnTo>
                      <a:pt x="102" y="104"/>
                    </a:lnTo>
                    <a:lnTo>
                      <a:pt x="102" y="105"/>
                    </a:lnTo>
                    <a:lnTo>
                      <a:pt x="102" y="104"/>
                    </a:lnTo>
                    <a:lnTo>
                      <a:pt x="102" y="104"/>
                    </a:lnTo>
                    <a:lnTo>
                      <a:pt x="102" y="103"/>
                    </a:lnTo>
                    <a:lnTo>
                      <a:pt x="102" y="104"/>
                    </a:lnTo>
                    <a:lnTo>
                      <a:pt x="103" y="103"/>
                    </a:lnTo>
                    <a:lnTo>
                      <a:pt x="102" y="103"/>
                    </a:lnTo>
                    <a:lnTo>
                      <a:pt x="103" y="103"/>
                    </a:lnTo>
                    <a:lnTo>
                      <a:pt x="103" y="102"/>
                    </a:lnTo>
                    <a:lnTo>
                      <a:pt x="104" y="102"/>
                    </a:lnTo>
                    <a:lnTo>
                      <a:pt x="104" y="101"/>
                    </a:lnTo>
                    <a:lnTo>
                      <a:pt x="104" y="101"/>
                    </a:lnTo>
                    <a:lnTo>
                      <a:pt x="104" y="101"/>
                    </a:lnTo>
                    <a:lnTo>
                      <a:pt x="104" y="101"/>
                    </a:lnTo>
                    <a:lnTo>
                      <a:pt x="104" y="101"/>
                    </a:lnTo>
                    <a:lnTo>
                      <a:pt x="104" y="100"/>
                    </a:lnTo>
                    <a:lnTo>
                      <a:pt x="104" y="99"/>
                    </a:lnTo>
                    <a:lnTo>
                      <a:pt x="105" y="99"/>
                    </a:lnTo>
                    <a:lnTo>
                      <a:pt x="105" y="98"/>
                    </a:lnTo>
                    <a:lnTo>
                      <a:pt x="106" y="98"/>
                    </a:lnTo>
                    <a:lnTo>
                      <a:pt x="106" y="98"/>
                    </a:lnTo>
                    <a:lnTo>
                      <a:pt x="107" y="98"/>
                    </a:lnTo>
                    <a:lnTo>
                      <a:pt x="106" y="98"/>
                    </a:lnTo>
                    <a:lnTo>
                      <a:pt x="107" y="98"/>
                    </a:lnTo>
                    <a:lnTo>
                      <a:pt x="107" y="98"/>
                    </a:lnTo>
                    <a:lnTo>
                      <a:pt x="106" y="98"/>
                    </a:lnTo>
                    <a:lnTo>
                      <a:pt x="107" y="98"/>
                    </a:lnTo>
                    <a:lnTo>
                      <a:pt x="107" y="98"/>
                    </a:lnTo>
                    <a:lnTo>
                      <a:pt x="107" y="98"/>
                    </a:lnTo>
                    <a:lnTo>
                      <a:pt x="107" y="98"/>
                    </a:lnTo>
                    <a:lnTo>
                      <a:pt x="107" y="98"/>
                    </a:lnTo>
                    <a:lnTo>
                      <a:pt x="107" y="98"/>
                    </a:lnTo>
                    <a:lnTo>
                      <a:pt x="107" y="97"/>
                    </a:lnTo>
                    <a:lnTo>
                      <a:pt x="107" y="97"/>
                    </a:lnTo>
                    <a:lnTo>
                      <a:pt x="107" y="97"/>
                    </a:lnTo>
                    <a:lnTo>
                      <a:pt x="107" y="96"/>
                    </a:lnTo>
                    <a:lnTo>
                      <a:pt x="108" y="95"/>
                    </a:lnTo>
                    <a:lnTo>
                      <a:pt x="108" y="95"/>
                    </a:lnTo>
                    <a:lnTo>
                      <a:pt x="107" y="95"/>
                    </a:lnTo>
                    <a:lnTo>
                      <a:pt x="108" y="95"/>
                    </a:lnTo>
                    <a:lnTo>
                      <a:pt x="108" y="94"/>
                    </a:lnTo>
                    <a:lnTo>
                      <a:pt x="108" y="93"/>
                    </a:lnTo>
                    <a:lnTo>
                      <a:pt x="109" y="93"/>
                    </a:lnTo>
                    <a:lnTo>
                      <a:pt x="109" y="92"/>
                    </a:lnTo>
                    <a:lnTo>
                      <a:pt x="110" y="92"/>
                    </a:lnTo>
                    <a:lnTo>
                      <a:pt x="110" y="92"/>
                    </a:lnTo>
                    <a:lnTo>
                      <a:pt x="110" y="91"/>
                    </a:lnTo>
                    <a:lnTo>
                      <a:pt x="110" y="91"/>
                    </a:lnTo>
                    <a:lnTo>
                      <a:pt x="110" y="91"/>
                    </a:lnTo>
                    <a:lnTo>
                      <a:pt x="110" y="90"/>
                    </a:lnTo>
                    <a:lnTo>
                      <a:pt x="111" y="90"/>
                    </a:lnTo>
                    <a:lnTo>
                      <a:pt x="111" y="89"/>
                    </a:lnTo>
                    <a:lnTo>
                      <a:pt x="112" y="89"/>
                    </a:lnTo>
                    <a:lnTo>
                      <a:pt x="112" y="89"/>
                    </a:lnTo>
                    <a:lnTo>
                      <a:pt x="111" y="89"/>
                    </a:lnTo>
                    <a:lnTo>
                      <a:pt x="112" y="89"/>
                    </a:lnTo>
                    <a:lnTo>
                      <a:pt x="112" y="88"/>
                    </a:lnTo>
                    <a:lnTo>
                      <a:pt x="111" y="88"/>
                    </a:lnTo>
                    <a:lnTo>
                      <a:pt x="110" y="88"/>
                    </a:lnTo>
                    <a:lnTo>
                      <a:pt x="110" y="88"/>
                    </a:lnTo>
                    <a:lnTo>
                      <a:pt x="109" y="88"/>
                    </a:lnTo>
                    <a:lnTo>
                      <a:pt x="108" y="88"/>
                    </a:lnTo>
                    <a:lnTo>
                      <a:pt x="109" y="88"/>
                    </a:lnTo>
                    <a:lnTo>
                      <a:pt x="110" y="88"/>
                    </a:lnTo>
                    <a:lnTo>
                      <a:pt x="111" y="87"/>
                    </a:lnTo>
                    <a:lnTo>
                      <a:pt x="112" y="87"/>
                    </a:lnTo>
                    <a:lnTo>
                      <a:pt x="113" y="86"/>
                    </a:lnTo>
                    <a:lnTo>
                      <a:pt x="113" y="86"/>
                    </a:lnTo>
                    <a:lnTo>
                      <a:pt x="114" y="86"/>
                    </a:lnTo>
                    <a:lnTo>
                      <a:pt x="113" y="86"/>
                    </a:lnTo>
                    <a:lnTo>
                      <a:pt x="114" y="86"/>
                    </a:lnTo>
                    <a:lnTo>
                      <a:pt x="113" y="86"/>
                    </a:lnTo>
                    <a:lnTo>
                      <a:pt x="114" y="86"/>
                    </a:lnTo>
                    <a:lnTo>
                      <a:pt x="113" y="86"/>
                    </a:lnTo>
                    <a:lnTo>
                      <a:pt x="114" y="85"/>
                    </a:lnTo>
                    <a:lnTo>
                      <a:pt x="114" y="84"/>
                    </a:lnTo>
                    <a:lnTo>
                      <a:pt x="114" y="83"/>
                    </a:lnTo>
                    <a:lnTo>
                      <a:pt x="114" y="83"/>
                    </a:lnTo>
                    <a:lnTo>
                      <a:pt x="115" y="83"/>
                    </a:lnTo>
                    <a:lnTo>
                      <a:pt x="116" y="83"/>
                    </a:lnTo>
                    <a:lnTo>
                      <a:pt x="117" y="83"/>
                    </a:lnTo>
                    <a:lnTo>
                      <a:pt x="117" y="83"/>
                    </a:lnTo>
                    <a:lnTo>
                      <a:pt x="118" y="83"/>
                    </a:lnTo>
                    <a:lnTo>
                      <a:pt x="118" y="82"/>
                    </a:lnTo>
                    <a:lnTo>
                      <a:pt x="119" y="82"/>
                    </a:lnTo>
                    <a:lnTo>
                      <a:pt x="119" y="82"/>
                    </a:lnTo>
                    <a:lnTo>
                      <a:pt x="120" y="82"/>
                    </a:lnTo>
                    <a:lnTo>
                      <a:pt x="120" y="81"/>
                    </a:lnTo>
                    <a:lnTo>
                      <a:pt x="120" y="80"/>
                    </a:lnTo>
                    <a:lnTo>
                      <a:pt x="120" y="80"/>
                    </a:lnTo>
                    <a:lnTo>
                      <a:pt x="121" y="80"/>
                    </a:lnTo>
                    <a:lnTo>
                      <a:pt x="122" y="79"/>
                    </a:lnTo>
                    <a:lnTo>
                      <a:pt x="123" y="79"/>
                    </a:lnTo>
                    <a:lnTo>
                      <a:pt x="123" y="78"/>
                    </a:lnTo>
                    <a:lnTo>
                      <a:pt x="123" y="77"/>
                    </a:lnTo>
                    <a:lnTo>
                      <a:pt x="123" y="78"/>
                    </a:lnTo>
                    <a:lnTo>
                      <a:pt x="124" y="78"/>
                    </a:lnTo>
                    <a:lnTo>
                      <a:pt x="124" y="77"/>
                    </a:lnTo>
                    <a:lnTo>
                      <a:pt x="124" y="77"/>
                    </a:lnTo>
                    <a:lnTo>
                      <a:pt x="125" y="77"/>
                    </a:lnTo>
                    <a:lnTo>
                      <a:pt x="125" y="78"/>
                    </a:lnTo>
                    <a:lnTo>
                      <a:pt x="126" y="78"/>
                    </a:lnTo>
                    <a:lnTo>
                      <a:pt x="125" y="78"/>
                    </a:lnTo>
                    <a:lnTo>
                      <a:pt x="126" y="78"/>
                    </a:lnTo>
                    <a:lnTo>
                      <a:pt x="126" y="79"/>
                    </a:lnTo>
                    <a:lnTo>
                      <a:pt x="126" y="78"/>
                    </a:lnTo>
                    <a:lnTo>
                      <a:pt x="126" y="79"/>
                    </a:lnTo>
                    <a:lnTo>
                      <a:pt x="127" y="79"/>
                    </a:lnTo>
                    <a:lnTo>
                      <a:pt x="128" y="79"/>
                    </a:lnTo>
                    <a:lnTo>
                      <a:pt x="129" y="79"/>
                    </a:lnTo>
                    <a:lnTo>
                      <a:pt x="129" y="80"/>
                    </a:lnTo>
                    <a:lnTo>
                      <a:pt x="130" y="80"/>
                    </a:lnTo>
                    <a:lnTo>
                      <a:pt x="130" y="80"/>
                    </a:lnTo>
                    <a:lnTo>
                      <a:pt x="130" y="80"/>
                    </a:lnTo>
                    <a:lnTo>
                      <a:pt x="131" y="80"/>
                    </a:lnTo>
                    <a:lnTo>
                      <a:pt x="131" y="81"/>
                    </a:lnTo>
                    <a:lnTo>
                      <a:pt x="132" y="81"/>
                    </a:lnTo>
                    <a:lnTo>
                      <a:pt x="131" y="81"/>
                    </a:lnTo>
                    <a:lnTo>
                      <a:pt x="132" y="81"/>
                    </a:lnTo>
                    <a:lnTo>
                      <a:pt x="132" y="82"/>
                    </a:lnTo>
                    <a:lnTo>
                      <a:pt x="132" y="83"/>
                    </a:lnTo>
                    <a:lnTo>
                      <a:pt x="132" y="83"/>
                    </a:lnTo>
                    <a:lnTo>
                      <a:pt x="132" y="83"/>
                    </a:lnTo>
                    <a:lnTo>
                      <a:pt x="133" y="83"/>
                    </a:lnTo>
                    <a:lnTo>
                      <a:pt x="133" y="83"/>
                    </a:lnTo>
                    <a:lnTo>
                      <a:pt x="134" y="84"/>
                    </a:lnTo>
                    <a:lnTo>
                      <a:pt x="134" y="85"/>
                    </a:lnTo>
                    <a:lnTo>
                      <a:pt x="134" y="86"/>
                    </a:lnTo>
                    <a:lnTo>
                      <a:pt x="135" y="86"/>
                    </a:lnTo>
                    <a:lnTo>
                      <a:pt x="134" y="86"/>
                    </a:lnTo>
                    <a:lnTo>
                      <a:pt x="135" y="86"/>
                    </a:lnTo>
                    <a:lnTo>
                      <a:pt x="135" y="86"/>
                    </a:lnTo>
                    <a:lnTo>
                      <a:pt x="135" y="87"/>
                    </a:lnTo>
                    <a:lnTo>
                      <a:pt x="135" y="87"/>
                    </a:lnTo>
                    <a:lnTo>
                      <a:pt x="135" y="87"/>
                    </a:lnTo>
                    <a:lnTo>
                      <a:pt x="135" y="87"/>
                    </a:lnTo>
                    <a:lnTo>
                      <a:pt x="135" y="87"/>
                    </a:lnTo>
                    <a:lnTo>
                      <a:pt x="135" y="88"/>
                    </a:lnTo>
                    <a:lnTo>
                      <a:pt x="135" y="88"/>
                    </a:lnTo>
                    <a:lnTo>
                      <a:pt x="135" y="89"/>
                    </a:lnTo>
                    <a:lnTo>
                      <a:pt x="136" y="89"/>
                    </a:lnTo>
                    <a:lnTo>
                      <a:pt x="136" y="90"/>
                    </a:lnTo>
                    <a:lnTo>
                      <a:pt x="136" y="91"/>
                    </a:lnTo>
                    <a:lnTo>
                      <a:pt x="137" y="91"/>
                    </a:lnTo>
                    <a:lnTo>
                      <a:pt x="137" y="91"/>
                    </a:lnTo>
                    <a:lnTo>
                      <a:pt x="137" y="92"/>
                    </a:lnTo>
                    <a:lnTo>
                      <a:pt x="137" y="92"/>
                    </a:lnTo>
                    <a:lnTo>
                      <a:pt x="138" y="92"/>
                    </a:lnTo>
                    <a:lnTo>
                      <a:pt x="137" y="92"/>
                    </a:lnTo>
                    <a:lnTo>
                      <a:pt x="137" y="93"/>
                    </a:lnTo>
                    <a:lnTo>
                      <a:pt x="138" y="94"/>
                    </a:lnTo>
                    <a:lnTo>
                      <a:pt x="138" y="95"/>
                    </a:lnTo>
                    <a:lnTo>
                      <a:pt x="138" y="95"/>
                    </a:lnTo>
                    <a:lnTo>
                      <a:pt x="138" y="96"/>
                    </a:lnTo>
                    <a:lnTo>
                      <a:pt x="138" y="97"/>
                    </a:lnTo>
                    <a:lnTo>
                      <a:pt x="138" y="98"/>
                    </a:lnTo>
                    <a:lnTo>
                      <a:pt x="138" y="98"/>
                    </a:lnTo>
                    <a:lnTo>
                      <a:pt x="138" y="98"/>
                    </a:lnTo>
                    <a:lnTo>
                      <a:pt x="138" y="99"/>
                    </a:lnTo>
                    <a:lnTo>
                      <a:pt x="139" y="99"/>
                    </a:lnTo>
                    <a:lnTo>
                      <a:pt x="139" y="100"/>
                    </a:lnTo>
                    <a:lnTo>
                      <a:pt x="139" y="101"/>
                    </a:lnTo>
                    <a:lnTo>
                      <a:pt x="140" y="101"/>
                    </a:lnTo>
                    <a:lnTo>
                      <a:pt x="140" y="102"/>
                    </a:lnTo>
                    <a:lnTo>
                      <a:pt x="140" y="103"/>
                    </a:lnTo>
                    <a:lnTo>
                      <a:pt x="141" y="104"/>
                    </a:lnTo>
                    <a:lnTo>
                      <a:pt x="141" y="104"/>
                    </a:lnTo>
                    <a:lnTo>
                      <a:pt x="141" y="105"/>
                    </a:lnTo>
                    <a:lnTo>
                      <a:pt x="141" y="106"/>
                    </a:lnTo>
                    <a:lnTo>
                      <a:pt x="142" y="106"/>
                    </a:lnTo>
                    <a:lnTo>
                      <a:pt x="142" y="107"/>
                    </a:lnTo>
                    <a:lnTo>
                      <a:pt x="142" y="107"/>
                    </a:lnTo>
                    <a:lnTo>
                      <a:pt x="142" y="108"/>
                    </a:lnTo>
                    <a:lnTo>
                      <a:pt x="142" y="109"/>
                    </a:lnTo>
                    <a:lnTo>
                      <a:pt x="142" y="110"/>
                    </a:lnTo>
                    <a:lnTo>
                      <a:pt x="142" y="111"/>
                    </a:lnTo>
                    <a:lnTo>
                      <a:pt x="142" y="112"/>
                    </a:lnTo>
                    <a:lnTo>
                      <a:pt x="143" y="112"/>
                    </a:lnTo>
                    <a:lnTo>
                      <a:pt x="143" y="113"/>
                    </a:lnTo>
                    <a:lnTo>
                      <a:pt x="143" y="113"/>
                    </a:lnTo>
                    <a:lnTo>
                      <a:pt x="143" y="115"/>
                    </a:lnTo>
                    <a:lnTo>
                      <a:pt x="144" y="115"/>
                    </a:lnTo>
                    <a:lnTo>
                      <a:pt x="144" y="116"/>
                    </a:lnTo>
                    <a:lnTo>
                      <a:pt x="144" y="116"/>
                    </a:lnTo>
                    <a:lnTo>
                      <a:pt x="144" y="117"/>
                    </a:lnTo>
                    <a:lnTo>
                      <a:pt x="145" y="118"/>
                    </a:lnTo>
                    <a:lnTo>
                      <a:pt x="145" y="119"/>
                    </a:lnTo>
                    <a:lnTo>
                      <a:pt x="145" y="119"/>
                    </a:lnTo>
                    <a:lnTo>
                      <a:pt x="145" y="120"/>
                    </a:lnTo>
                    <a:lnTo>
                      <a:pt x="146" y="122"/>
                    </a:lnTo>
                    <a:lnTo>
                      <a:pt x="146" y="122"/>
                    </a:lnTo>
                    <a:lnTo>
                      <a:pt x="146" y="123"/>
                    </a:lnTo>
                    <a:lnTo>
                      <a:pt x="147" y="124"/>
                    </a:lnTo>
                    <a:lnTo>
                      <a:pt x="147" y="125"/>
                    </a:lnTo>
                    <a:lnTo>
                      <a:pt x="149" y="128"/>
                    </a:lnTo>
                    <a:lnTo>
                      <a:pt x="149" y="128"/>
                    </a:lnTo>
                    <a:lnTo>
                      <a:pt x="149" y="128"/>
                    </a:lnTo>
                    <a:lnTo>
                      <a:pt x="149" y="130"/>
                    </a:lnTo>
                    <a:lnTo>
                      <a:pt x="149" y="131"/>
                    </a:lnTo>
                    <a:lnTo>
                      <a:pt x="148" y="131"/>
                    </a:lnTo>
                    <a:lnTo>
                      <a:pt x="148" y="131"/>
                    </a:lnTo>
                    <a:lnTo>
                      <a:pt x="148" y="133"/>
                    </a:lnTo>
                    <a:lnTo>
                      <a:pt x="148" y="134"/>
                    </a:lnTo>
                    <a:lnTo>
                      <a:pt x="148" y="136"/>
                    </a:lnTo>
                    <a:lnTo>
                      <a:pt x="148" y="137"/>
                    </a:lnTo>
                    <a:lnTo>
                      <a:pt x="148" y="138"/>
                    </a:lnTo>
                    <a:lnTo>
                      <a:pt x="149" y="139"/>
                    </a:lnTo>
                    <a:lnTo>
                      <a:pt x="149" y="140"/>
                    </a:lnTo>
                    <a:lnTo>
                      <a:pt x="148" y="141"/>
                    </a:lnTo>
                    <a:lnTo>
                      <a:pt x="148" y="142"/>
                    </a:lnTo>
                    <a:lnTo>
                      <a:pt x="148" y="143"/>
                    </a:lnTo>
                    <a:lnTo>
                      <a:pt x="148" y="144"/>
                    </a:lnTo>
                    <a:lnTo>
                      <a:pt x="148" y="145"/>
                    </a:lnTo>
                    <a:lnTo>
                      <a:pt x="148" y="147"/>
                    </a:lnTo>
                    <a:lnTo>
                      <a:pt x="148" y="147"/>
                    </a:lnTo>
                    <a:lnTo>
                      <a:pt x="148" y="148"/>
                    </a:lnTo>
                    <a:lnTo>
                      <a:pt x="148" y="148"/>
                    </a:lnTo>
                    <a:lnTo>
                      <a:pt x="148" y="148"/>
                    </a:lnTo>
                    <a:lnTo>
                      <a:pt x="148" y="149"/>
                    </a:lnTo>
                    <a:lnTo>
                      <a:pt x="147" y="150"/>
                    </a:lnTo>
                    <a:lnTo>
                      <a:pt x="147" y="150"/>
                    </a:lnTo>
                    <a:lnTo>
                      <a:pt x="147" y="151"/>
                    </a:lnTo>
                    <a:lnTo>
                      <a:pt x="146" y="151"/>
                    </a:lnTo>
                    <a:lnTo>
                      <a:pt x="145" y="151"/>
                    </a:lnTo>
                    <a:lnTo>
                      <a:pt x="145" y="151"/>
                    </a:lnTo>
                    <a:lnTo>
                      <a:pt x="145" y="151"/>
                    </a:lnTo>
                    <a:lnTo>
                      <a:pt x="144" y="152"/>
                    </a:lnTo>
                    <a:lnTo>
                      <a:pt x="143" y="152"/>
                    </a:lnTo>
                    <a:lnTo>
                      <a:pt x="143" y="153"/>
                    </a:lnTo>
                    <a:lnTo>
                      <a:pt x="143" y="152"/>
                    </a:lnTo>
                    <a:lnTo>
                      <a:pt x="144" y="152"/>
                    </a:lnTo>
                    <a:lnTo>
                      <a:pt x="145" y="151"/>
                    </a:lnTo>
                    <a:lnTo>
                      <a:pt x="144" y="151"/>
                    </a:lnTo>
                    <a:lnTo>
                      <a:pt x="144" y="151"/>
                    </a:lnTo>
                    <a:lnTo>
                      <a:pt x="143" y="151"/>
                    </a:lnTo>
                    <a:lnTo>
                      <a:pt x="143" y="151"/>
                    </a:lnTo>
                    <a:lnTo>
                      <a:pt x="142" y="151"/>
                    </a:lnTo>
                    <a:lnTo>
                      <a:pt x="143" y="151"/>
                    </a:lnTo>
                    <a:lnTo>
                      <a:pt x="143" y="150"/>
                    </a:lnTo>
                    <a:lnTo>
                      <a:pt x="144" y="150"/>
                    </a:lnTo>
                    <a:lnTo>
                      <a:pt x="143" y="150"/>
                    </a:lnTo>
                    <a:lnTo>
                      <a:pt x="142" y="150"/>
                    </a:lnTo>
                    <a:lnTo>
                      <a:pt x="142" y="150"/>
                    </a:lnTo>
                    <a:lnTo>
                      <a:pt x="142" y="150"/>
                    </a:lnTo>
                    <a:lnTo>
                      <a:pt x="142" y="150"/>
                    </a:lnTo>
                    <a:lnTo>
                      <a:pt x="142" y="149"/>
                    </a:lnTo>
                    <a:lnTo>
                      <a:pt x="142" y="150"/>
                    </a:lnTo>
                    <a:lnTo>
                      <a:pt x="142" y="150"/>
                    </a:lnTo>
                    <a:lnTo>
                      <a:pt x="142" y="149"/>
                    </a:lnTo>
                    <a:lnTo>
                      <a:pt x="143" y="149"/>
                    </a:lnTo>
                    <a:lnTo>
                      <a:pt x="142" y="149"/>
                    </a:lnTo>
                    <a:lnTo>
                      <a:pt x="142" y="148"/>
                    </a:lnTo>
                    <a:lnTo>
                      <a:pt x="143" y="148"/>
                    </a:lnTo>
                    <a:lnTo>
                      <a:pt x="143" y="147"/>
                    </a:lnTo>
                    <a:lnTo>
                      <a:pt x="144" y="147"/>
                    </a:lnTo>
                    <a:lnTo>
                      <a:pt x="145" y="147"/>
                    </a:lnTo>
                    <a:lnTo>
                      <a:pt x="145" y="146"/>
                    </a:lnTo>
                    <a:lnTo>
                      <a:pt x="145" y="145"/>
                    </a:lnTo>
                    <a:lnTo>
                      <a:pt x="145" y="146"/>
                    </a:lnTo>
                    <a:lnTo>
                      <a:pt x="145" y="145"/>
                    </a:lnTo>
                    <a:lnTo>
                      <a:pt x="144" y="145"/>
                    </a:lnTo>
                    <a:lnTo>
                      <a:pt x="143" y="145"/>
                    </a:lnTo>
                    <a:lnTo>
                      <a:pt x="142" y="144"/>
                    </a:lnTo>
                    <a:lnTo>
                      <a:pt x="141" y="145"/>
                    </a:lnTo>
                    <a:lnTo>
                      <a:pt x="141" y="145"/>
                    </a:lnTo>
                    <a:lnTo>
                      <a:pt x="141" y="146"/>
                    </a:lnTo>
                    <a:lnTo>
                      <a:pt x="140" y="146"/>
                    </a:lnTo>
                    <a:lnTo>
                      <a:pt x="140" y="147"/>
                    </a:lnTo>
                    <a:lnTo>
                      <a:pt x="139" y="147"/>
                    </a:lnTo>
                    <a:lnTo>
                      <a:pt x="138" y="147"/>
                    </a:lnTo>
                    <a:lnTo>
                      <a:pt x="138" y="148"/>
                    </a:lnTo>
                    <a:lnTo>
                      <a:pt x="138" y="150"/>
                    </a:lnTo>
                    <a:lnTo>
                      <a:pt x="138" y="150"/>
                    </a:lnTo>
                    <a:lnTo>
                      <a:pt x="139" y="150"/>
                    </a:lnTo>
                    <a:lnTo>
                      <a:pt x="138" y="150"/>
                    </a:lnTo>
                    <a:lnTo>
                      <a:pt x="139" y="150"/>
                    </a:lnTo>
                    <a:lnTo>
                      <a:pt x="140" y="150"/>
                    </a:lnTo>
                    <a:lnTo>
                      <a:pt x="139" y="150"/>
                    </a:lnTo>
                    <a:lnTo>
                      <a:pt x="139" y="151"/>
                    </a:lnTo>
                    <a:lnTo>
                      <a:pt x="139" y="151"/>
                    </a:lnTo>
                    <a:lnTo>
                      <a:pt x="138" y="151"/>
                    </a:lnTo>
                    <a:lnTo>
                      <a:pt x="138" y="151"/>
                    </a:lnTo>
                    <a:lnTo>
                      <a:pt x="137" y="152"/>
                    </a:lnTo>
                    <a:lnTo>
                      <a:pt x="137" y="153"/>
                    </a:lnTo>
                    <a:lnTo>
                      <a:pt x="136" y="153"/>
                    </a:lnTo>
                    <a:lnTo>
                      <a:pt x="136" y="155"/>
                    </a:lnTo>
                    <a:lnTo>
                      <a:pt x="136" y="156"/>
                    </a:lnTo>
                    <a:lnTo>
                      <a:pt x="136" y="157"/>
                    </a:lnTo>
                    <a:lnTo>
                      <a:pt x="137" y="158"/>
                    </a:lnTo>
                    <a:lnTo>
                      <a:pt x="137" y="160"/>
                    </a:lnTo>
                    <a:lnTo>
                      <a:pt x="136" y="160"/>
                    </a:lnTo>
                    <a:lnTo>
                      <a:pt x="136" y="161"/>
                    </a:lnTo>
                    <a:lnTo>
                      <a:pt x="135" y="162"/>
                    </a:lnTo>
                    <a:lnTo>
                      <a:pt x="135" y="162"/>
                    </a:lnTo>
                    <a:lnTo>
                      <a:pt x="135" y="163"/>
                    </a:lnTo>
                    <a:lnTo>
                      <a:pt x="134" y="163"/>
                    </a:lnTo>
                    <a:lnTo>
                      <a:pt x="133" y="164"/>
                    </a:lnTo>
                    <a:lnTo>
                      <a:pt x="132" y="165"/>
                    </a:lnTo>
                    <a:lnTo>
                      <a:pt x="131" y="165"/>
                    </a:lnTo>
                    <a:lnTo>
                      <a:pt x="130" y="166"/>
                    </a:lnTo>
                    <a:lnTo>
                      <a:pt x="130" y="167"/>
                    </a:lnTo>
                    <a:lnTo>
                      <a:pt x="130" y="168"/>
                    </a:lnTo>
                    <a:lnTo>
                      <a:pt x="129" y="169"/>
                    </a:lnTo>
                    <a:lnTo>
                      <a:pt x="129" y="170"/>
                    </a:lnTo>
                    <a:lnTo>
                      <a:pt x="129" y="171"/>
                    </a:lnTo>
                    <a:lnTo>
                      <a:pt x="129" y="172"/>
                    </a:lnTo>
                    <a:lnTo>
                      <a:pt x="129" y="173"/>
                    </a:lnTo>
                    <a:lnTo>
                      <a:pt x="129" y="174"/>
                    </a:lnTo>
                    <a:lnTo>
                      <a:pt x="129" y="176"/>
                    </a:lnTo>
                    <a:lnTo>
                      <a:pt x="128" y="177"/>
                    </a:lnTo>
                    <a:lnTo>
                      <a:pt x="129" y="177"/>
                    </a:lnTo>
                    <a:lnTo>
                      <a:pt x="129" y="178"/>
                    </a:lnTo>
                    <a:lnTo>
                      <a:pt x="129" y="179"/>
                    </a:lnTo>
                    <a:lnTo>
                      <a:pt x="129" y="180"/>
                    </a:lnTo>
                    <a:lnTo>
                      <a:pt x="129" y="181"/>
                    </a:lnTo>
                    <a:lnTo>
                      <a:pt x="128" y="181"/>
                    </a:lnTo>
                    <a:lnTo>
                      <a:pt x="128" y="181"/>
                    </a:lnTo>
                    <a:lnTo>
                      <a:pt x="128" y="182"/>
                    </a:lnTo>
                    <a:lnTo>
                      <a:pt x="127" y="182"/>
                    </a:lnTo>
                    <a:lnTo>
                      <a:pt x="127" y="183"/>
                    </a:lnTo>
                    <a:lnTo>
                      <a:pt x="126" y="183"/>
                    </a:lnTo>
                    <a:lnTo>
                      <a:pt x="126" y="184"/>
                    </a:lnTo>
                    <a:lnTo>
                      <a:pt x="126" y="185"/>
                    </a:lnTo>
                    <a:lnTo>
                      <a:pt x="126" y="186"/>
                    </a:lnTo>
                    <a:lnTo>
                      <a:pt x="126" y="185"/>
                    </a:lnTo>
                    <a:lnTo>
                      <a:pt x="126" y="185"/>
                    </a:lnTo>
                    <a:lnTo>
                      <a:pt x="125" y="185"/>
                    </a:lnTo>
                    <a:lnTo>
                      <a:pt x="124" y="186"/>
                    </a:lnTo>
                    <a:lnTo>
                      <a:pt x="124" y="186"/>
                    </a:lnTo>
                    <a:lnTo>
                      <a:pt x="124" y="188"/>
                    </a:lnTo>
                    <a:lnTo>
                      <a:pt x="124" y="189"/>
                    </a:lnTo>
                    <a:lnTo>
                      <a:pt x="124" y="189"/>
                    </a:lnTo>
                    <a:lnTo>
                      <a:pt x="123" y="189"/>
                    </a:lnTo>
                    <a:lnTo>
                      <a:pt x="123" y="189"/>
                    </a:lnTo>
                    <a:lnTo>
                      <a:pt x="123" y="189"/>
                    </a:lnTo>
                    <a:lnTo>
                      <a:pt x="123" y="189"/>
                    </a:lnTo>
                    <a:lnTo>
                      <a:pt x="122" y="191"/>
                    </a:lnTo>
                    <a:lnTo>
                      <a:pt x="122" y="192"/>
                    </a:lnTo>
                    <a:lnTo>
                      <a:pt x="121" y="192"/>
                    </a:lnTo>
                    <a:lnTo>
                      <a:pt x="121" y="192"/>
                    </a:lnTo>
                    <a:lnTo>
                      <a:pt x="121" y="193"/>
                    </a:lnTo>
                    <a:lnTo>
                      <a:pt x="121" y="194"/>
                    </a:lnTo>
                    <a:lnTo>
                      <a:pt x="122" y="196"/>
                    </a:lnTo>
                    <a:lnTo>
                      <a:pt x="122" y="195"/>
                    </a:lnTo>
                    <a:lnTo>
                      <a:pt x="122" y="195"/>
                    </a:lnTo>
                    <a:lnTo>
                      <a:pt x="121" y="195"/>
                    </a:lnTo>
                    <a:lnTo>
                      <a:pt x="120" y="195"/>
                    </a:lnTo>
                    <a:lnTo>
                      <a:pt x="120" y="195"/>
                    </a:lnTo>
                    <a:lnTo>
                      <a:pt x="120" y="195"/>
                    </a:lnTo>
                    <a:lnTo>
                      <a:pt x="120" y="195"/>
                    </a:lnTo>
                    <a:lnTo>
                      <a:pt x="120" y="195"/>
                    </a:lnTo>
                    <a:lnTo>
                      <a:pt x="120" y="195"/>
                    </a:lnTo>
                    <a:lnTo>
                      <a:pt x="120" y="195"/>
                    </a:lnTo>
                    <a:lnTo>
                      <a:pt x="120" y="196"/>
                    </a:lnTo>
                    <a:lnTo>
                      <a:pt x="121" y="196"/>
                    </a:lnTo>
                    <a:lnTo>
                      <a:pt x="121" y="196"/>
                    </a:lnTo>
                    <a:lnTo>
                      <a:pt x="119" y="196"/>
                    </a:lnTo>
                    <a:lnTo>
                      <a:pt x="119" y="196"/>
                    </a:lnTo>
                    <a:lnTo>
                      <a:pt x="118" y="196"/>
                    </a:lnTo>
                    <a:lnTo>
                      <a:pt x="116" y="197"/>
                    </a:lnTo>
                    <a:lnTo>
                      <a:pt x="114" y="197"/>
                    </a:lnTo>
                    <a:lnTo>
                      <a:pt x="113" y="198"/>
                    </a:lnTo>
                    <a:lnTo>
                      <a:pt x="112" y="198"/>
                    </a:lnTo>
                    <a:lnTo>
                      <a:pt x="110" y="198"/>
                    </a:lnTo>
                    <a:lnTo>
                      <a:pt x="110" y="198"/>
                    </a:lnTo>
                    <a:lnTo>
                      <a:pt x="107" y="198"/>
                    </a:lnTo>
                    <a:lnTo>
                      <a:pt x="107" y="198"/>
                    </a:lnTo>
                    <a:lnTo>
                      <a:pt x="106" y="198"/>
                    </a:lnTo>
                    <a:lnTo>
                      <a:pt x="105" y="199"/>
                    </a:lnTo>
                    <a:lnTo>
                      <a:pt x="104" y="199"/>
                    </a:lnTo>
                    <a:lnTo>
                      <a:pt x="104" y="199"/>
                    </a:lnTo>
                    <a:lnTo>
                      <a:pt x="102" y="199"/>
                    </a:lnTo>
                    <a:lnTo>
                      <a:pt x="101" y="200"/>
                    </a:lnTo>
                    <a:lnTo>
                      <a:pt x="100" y="200"/>
                    </a:lnTo>
                    <a:lnTo>
                      <a:pt x="98" y="200"/>
                    </a:lnTo>
                    <a:lnTo>
                      <a:pt x="97" y="201"/>
                    </a:lnTo>
                    <a:lnTo>
                      <a:pt x="96" y="201"/>
                    </a:lnTo>
                    <a:lnTo>
                      <a:pt x="94" y="201"/>
                    </a:lnTo>
                    <a:lnTo>
                      <a:pt x="92" y="201"/>
                    </a:lnTo>
                    <a:lnTo>
                      <a:pt x="89" y="202"/>
                    </a:lnTo>
                    <a:lnTo>
                      <a:pt x="87" y="202"/>
                    </a:lnTo>
                    <a:lnTo>
                      <a:pt x="86" y="202"/>
                    </a:lnTo>
                    <a:lnTo>
                      <a:pt x="86" y="202"/>
                    </a:lnTo>
                    <a:lnTo>
                      <a:pt x="84" y="203"/>
                    </a:lnTo>
                    <a:lnTo>
                      <a:pt x="82" y="203"/>
                    </a:lnTo>
                    <a:lnTo>
                      <a:pt x="80" y="204"/>
                    </a:lnTo>
                    <a:lnTo>
                      <a:pt x="77" y="204"/>
                    </a:lnTo>
                    <a:lnTo>
                      <a:pt x="77" y="204"/>
                    </a:lnTo>
                    <a:lnTo>
                      <a:pt x="75" y="204"/>
                    </a:lnTo>
                    <a:lnTo>
                      <a:pt x="74" y="204"/>
                    </a:lnTo>
                    <a:lnTo>
                      <a:pt x="74" y="204"/>
                    </a:lnTo>
                    <a:lnTo>
                      <a:pt x="73" y="204"/>
                    </a:lnTo>
                    <a:lnTo>
                      <a:pt x="73" y="202"/>
                    </a:lnTo>
                    <a:lnTo>
                      <a:pt x="73" y="201"/>
                    </a:lnTo>
                    <a:lnTo>
                      <a:pt x="72" y="201"/>
                    </a:lnTo>
                    <a:lnTo>
                      <a:pt x="67" y="202"/>
                    </a:lnTo>
                    <a:lnTo>
                      <a:pt x="67" y="202"/>
                    </a:lnTo>
                    <a:lnTo>
                      <a:pt x="66" y="202"/>
                    </a:lnTo>
                    <a:lnTo>
                      <a:pt x="64" y="202"/>
                    </a:lnTo>
                    <a:lnTo>
                      <a:pt x="63" y="202"/>
                    </a:lnTo>
                    <a:lnTo>
                      <a:pt x="63" y="202"/>
                    </a:lnTo>
                    <a:lnTo>
                      <a:pt x="59" y="203"/>
                    </a:lnTo>
                    <a:lnTo>
                      <a:pt x="58" y="203"/>
                    </a:lnTo>
                    <a:lnTo>
                      <a:pt x="56" y="204"/>
                    </a:lnTo>
                    <a:lnTo>
                      <a:pt x="55" y="204"/>
                    </a:lnTo>
                    <a:lnTo>
                      <a:pt x="55" y="204"/>
                    </a:lnTo>
                    <a:lnTo>
                      <a:pt x="54" y="204"/>
                    </a:lnTo>
                    <a:lnTo>
                      <a:pt x="53" y="204"/>
                    </a:lnTo>
                    <a:lnTo>
                      <a:pt x="52" y="204"/>
                    </a:lnTo>
                    <a:lnTo>
                      <a:pt x="50" y="204"/>
                    </a:lnTo>
                    <a:lnTo>
                      <a:pt x="48" y="204"/>
                    </a:lnTo>
                    <a:lnTo>
                      <a:pt x="47" y="204"/>
                    </a:lnTo>
                    <a:lnTo>
                      <a:pt x="46" y="204"/>
                    </a:lnTo>
                    <a:lnTo>
                      <a:pt x="46" y="204"/>
                    </a:lnTo>
                    <a:lnTo>
                      <a:pt x="45" y="204"/>
                    </a:lnTo>
                    <a:lnTo>
                      <a:pt x="44" y="204"/>
                    </a:lnTo>
                    <a:lnTo>
                      <a:pt x="43" y="204"/>
                    </a:lnTo>
                    <a:lnTo>
                      <a:pt x="43" y="204"/>
                    </a:lnTo>
                    <a:lnTo>
                      <a:pt x="42" y="204"/>
                    </a:lnTo>
                    <a:lnTo>
                      <a:pt x="40" y="204"/>
                    </a:lnTo>
                    <a:lnTo>
                      <a:pt x="40" y="204"/>
                    </a:lnTo>
                    <a:lnTo>
                      <a:pt x="39" y="204"/>
                    </a:lnTo>
                    <a:lnTo>
                      <a:pt x="38" y="205"/>
                    </a:lnTo>
                    <a:lnTo>
                      <a:pt x="37" y="205"/>
                    </a:lnTo>
                    <a:lnTo>
                      <a:pt x="37" y="205"/>
                    </a:lnTo>
                    <a:lnTo>
                      <a:pt x="36" y="205"/>
                    </a:lnTo>
                    <a:lnTo>
                      <a:pt x="35" y="205"/>
                    </a:lnTo>
                    <a:lnTo>
                      <a:pt x="35" y="205"/>
                    </a:lnTo>
                    <a:lnTo>
                      <a:pt x="34" y="205"/>
                    </a:lnTo>
                    <a:lnTo>
                      <a:pt x="33" y="205"/>
                    </a:lnTo>
                    <a:lnTo>
                      <a:pt x="31" y="206"/>
                    </a:lnTo>
                    <a:lnTo>
                      <a:pt x="30" y="206"/>
                    </a:lnTo>
                    <a:lnTo>
                      <a:pt x="30" y="206"/>
                    </a:lnTo>
                    <a:lnTo>
                      <a:pt x="27" y="206"/>
                    </a:lnTo>
                    <a:lnTo>
                      <a:pt x="27" y="206"/>
                    </a:lnTo>
                    <a:lnTo>
                      <a:pt x="26" y="206"/>
                    </a:lnTo>
                    <a:lnTo>
                      <a:pt x="25" y="206"/>
                    </a:lnTo>
                    <a:lnTo>
                      <a:pt x="24" y="207"/>
                    </a:lnTo>
                    <a:lnTo>
                      <a:pt x="24" y="207"/>
                    </a:lnTo>
                    <a:lnTo>
                      <a:pt x="24" y="207"/>
                    </a:lnTo>
                    <a:lnTo>
                      <a:pt x="22" y="207"/>
                    </a:lnTo>
                    <a:lnTo>
                      <a:pt x="20" y="207"/>
                    </a:lnTo>
                    <a:lnTo>
                      <a:pt x="18" y="207"/>
                    </a:lnTo>
                    <a:lnTo>
                      <a:pt x="18" y="207"/>
                    </a:lnTo>
                    <a:lnTo>
                      <a:pt x="14" y="207"/>
                    </a:lnTo>
                    <a:lnTo>
                      <a:pt x="12" y="208"/>
                    </a:lnTo>
                    <a:lnTo>
                      <a:pt x="12" y="208"/>
                    </a:lnTo>
                    <a:lnTo>
                      <a:pt x="8" y="208"/>
                    </a:lnTo>
                    <a:lnTo>
                      <a:pt x="2" y="209"/>
                    </a:lnTo>
                    <a:lnTo>
                      <a:pt x="2" y="209"/>
                    </a:lnTo>
                    <a:lnTo>
                      <a:pt x="1" y="209"/>
                    </a:lnTo>
                    <a:lnTo>
                      <a:pt x="0" y="209"/>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2" name="Freeform 601"/>
              <p:cNvSpPr>
                <a:spLocks/>
              </p:cNvSpPr>
              <p:nvPr/>
            </p:nvSpPr>
            <p:spPr bwMode="auto">
              <a:xfrm>
                <a:off x="4483" y="1062"/>
                <a:ext cx="221" cy="117"/>
              </a:xfrm>
              <a:custGeom>
                <a:avLst/>
                <a:gdLst>
                  <a:gd name="T0" fmla="*/ 97 w 221"/>
                  <a:gd name="T1" fmla="*/ 108 h 117"/>
                  <a:gd name="T2" fmla="*/ 91 w 221"/>
                  <a:gd name="T3" fmla="*/ 105 h 117"/>
                  <a:gd name="T4" fmla="*/ 92 w 221"/>
                  <a:gd name="T5" fmla="*/ 98 h 117"/>
                  <a:gd name="T6" fmla="*/ 91 w 221"/>
                  <a:gd name="T7" fmla="*/ 87 h 117"/>
                  <a:gd name="T8" fmla="*/ 83 w 221"/>
                  <a:gd name="T9" fmla="*/ 84 h 117"/>
                  <a:gd name="T10" fmla="*/ 78 w 221"/>
                  <a:gd name="T11" fmla="*/ 77 h 117"/>
                  <a:gd name="T12" fmla="*/ 71 w 221"/>
                  <a:gd name="T13" fmla="*/ 75 h 117"/>
                  <a:gd name="T14" fmla="*/ 63 w 221"/>
                  <a:gd name="T15" fmla="*/ 74 h 117"/>
                  <a:gd name="T16" fmla="*/ 56 w 221"/>
                  <a:gd name="T17" fmla="*/ 74 h 117"/>
                  <a:gd name="T18" fmla="*/ 41 w 221"/>
                  <a:gd name="T19" fmla="*/ 69 h 117"/>
                  <a:gd name="T20" fmla="*/ 23 w 221"/>
                  <a:gd name="T21" fmla="*/ 64 h 117"/>
                  <a:gd name="T22" fmla="*/ 8 w 221"/>
                  <a:gd name="T23" fmla="*/ 56 h 117"/>
                  <a:gd name="T24" fmla="*/ 0 w 221"/>
                  <a:gd name="T25" fmla="*/ 51 h 117"/>
                  <a:gd name="T26" fmla="*/ 20 w 221"/>
                  <a:gd name="T27" fmla="*/ 38 h 117"/>
                  <a:gd name="T28" fmla="*/ 36 w 221"/>
                  <a:gd name="T29" fmla="*/ 34 h 117"/>
                  <a:gd name="T30" fmla="*/ 47 w 221"/>
                  <a:gd name="T31" fmla="*/ 27 h 117"/>
                  <a:gd name="T32" fmla="*/ 57 w 221"/>
                  <a:gd name="T33" fmla="*/ 15 h 117"/>
                  <a:gd name="T34" fmla="*/ 70 w 221"/>
                  <a:gd name="T35" fmla="*/ 3 h 117"/>
                  <a:gd name="T36" fmla="*/ 82 w 221"/>
                  <a:gd name="T37" fmla="*/ 0 h 117"/>
                  <a:gd name="T38" fmla="*/ 79 w 221"/>
                  <a:gd name="T39" fmla="*/ 4 h 117"/>
                  <a:gd name="T40" fmla="*/ 72 w 221"/>
                  <a:gd name="T41" fmla="*/ 15 h 117"/>
                  <a:gd name="T42" fmla="*/ 66 w 221"/>
                  <a:gd name="T43" fmla="*/ 24 h 117"/>
                  <a:gd name="T44" fmla="*/ 66 w 221"/>
                  <a:gd name="T45" fmla="*/ 34 h 117"/>
                  <a:gd name="T46" fmla="*/ 75 w 221"/>
                  <a:gd name="T47" fmla="*/ 27 h 117"/>
                  <a:gd name="T48" fmla="*/ 77 w 221"/>
                  <a:gd name="T49" fmla="*/ 28 h 117"/>
                  <a:gd name="T50" fmla="*/ 88 w 221"/>
                  <a:gd name="T51" fmla="*/ 31 h 117"/>
                  <a:gd name="T52" fmla="*/ 96 w 221"/>
                  <a:gd name="T53" fmla="*/ 37 h 117"/>
                  <a:gd name="T54" fmla="*/ 102 w 221"/>
                  <a:gd name="T55" fmla="*/ 44 h 117"/>
                  <a:gd name="T56" fmla="*/ 113 w 221"/>
                  <a:gd name="T57" fmla="*/ 45 h 117"/>
                  <a:gd name="T58" fmla="*/ 122 w 221"/>
                  <a:gd name="T59" fmla="*/ 46 h 117"/>
                  <a:gd name="T60" fmla="*/ 130 w 221"/>
                  <a:gd name="T61" fmla="*/ 45 h 117"/>
                  <a:gd name="T62" fmla="*/ 148 w 221"/>
                  <a:gd name="T63" fmla="*/ 33 h 117"/>
                  <a:gd name="T64" fmla="*/ 168 w 221"/>
                  <a:gd name="T65" fmla="*/ 29 h 117"/>
                  <a:gd name="T66" fmla="*/ 180 w 221"/>
                  <a:gd name="T67" fmla="*/ 30 h 117"/>
                  <a:gd name="T68" fmla="*/ 183 w 221"/>
                  <a:gd name="T69" fmla="*/ 39 h 117"/>
                  <a:gd name="T70" fmla="*/ 197 w 221"/>
                  <a:gd name="T71" fmla="*/ 41 h 117"/>
                  <a:gd name="T72" fmla="*/ 206 w 221"/>
                  <a:gd name="T73" fmla="*/ 34 h 117"/>
                  <a:gd name="T74" fmla="*/ 210 w 221"/>
                  <a:gd name="T75" fmla="*/ 40 h 117"/>
                  <a:gd name="T76" fmla="*/ 211 w 221"/>
                  <a:gd name="T77" fmla="*/ 49 h 117"/>
                  <a:gd name="T78" fmla="*/ 210 w 221"/>
                  <a:gd name="T79" fmla="*/ 51 h 117"/>
                  <a:gd name="T80" fmla="*/ 217 w 221"/>
                  <a:gd name="T81" fmla="*/ 57 h 117"/>
                  <a:gd name="T82" fmla="*/ 217 w 221"/>
                  <a:gd name="T83" fmla="*/ 61 h 117"/>
                  <a:gd name="T84" fmla="*/ 208 w 221"/>
                  <a:gd name="T85" fmla="*/ 63 h 117"/>
                  <a:gd name="T86" fmla="*/ 201 w 221"/>
                  <a:gd name="T87" fmla="*/ 63 h 117"/>
                  <a:gd name="T88" fmla="*/ 195 w 221"/>
                  <a:gd name="T89" fmla="*/ 63 h 117"/>
                  <a:gd name="T90" fmla="*/ 194 w 221"/>
                  <a:gd name="T91" fmla="*/ 70 h 117"/>
                  <a:gd name="T92" fmla="*/ 183 w 221"/>
                  <a:gd name="T93" fmla="*/ 63 h 117"/>
                  <a:gd name="T94" fmla="*/ 174 w 221"/>
                  <a:gd name="T95" fmla="*/ 60 h 117"/>
                  <a:gd name="T96" fmla="*/ 165 w 221"/>
                  <a:gd name="T97" fmla="*/ 63 h 117"/>
                  <a:gd name="T98" fmla="*/ 155 w 221"/>
                  <a:gd name="T99" fmla="*/ 69 h 117"/>
                  <a:gd name="T100" fmla="*/ 145 w 221"/>
                  <a:gd name="T101" fmla="*/ 70 h 117"/>
                  <a:gd name="T102" fmla="*/ 140 w 221"/>
                  <a:gd name="T103" fmla="*/ 75 h 117"/>
                  <a:gd name="T104" fmla="*/ 134 w 221"/>
                  <a:gd name="T105" fmla="*/ 81 h 117"/>
                  <a:gd name="T106" fmla="*/ 130 w 221"/>
                  <a:gd name="T107" fmla="*/ 88 h 117"/>
                  <a:gd name="T108" fmla="*/ 133 w 221"/>
                  <a:gd name="T109" fmla="*/ 80 h 117"/>
                  <a:gd name="T110" fmla="*/ 130 w 221"/>
                  <a:gd name="T111" fmla="*/ 78 h 117"/>
                  <a:gd name="T112" fmla="*/ 123 w 221"/>
                  <a:gd name="T113" fmla="*/ 84 h 117"/>
                  <a:gd name="T114" fmla="*/ 116 w 221"/>
                  <a:gd name="T115" fmla="*/ 83 h 117"/>
                  <a:gd name="T116" fmla="*/ 112 w 221"/>
                  <a:gd name="T117" fmla="*/ 90 h 117"/>
                  <a:gd name="T118" fmla="*/ 106 w 221"/>
                  <a:gd name="T119" fmla="*/ 105 h 117"/>
                  <a:gd name="T120" fmla="*/ 100 w 221"/>
                  <a:gd name="T1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 h="117">
                    <a:moveTo>
                      <a:pt x="100" y="117"/>
                    </a:moveTo>
                    <a:lnTo>
                      <a:pt x="100" y="117"/>
                    </a:lnTo>
                    <a:lnTo>
                      <a:pt x="100" y="117"/>
                    </a:lnTo>
                    <a:lnTo>
                      <a:pt x="99" y="117"/>
                    </a:lnTo>
                    <a:lnTo>
                      <a:pt x="99" y="117"/>
                    </a:lnTo>
                    <a:lnTo>
                      <a:pt x="98" y="117"/>
                    </a:lnTo>
                    <a:lnTo>
                      <a:pt x="98" y="116"/>
                    </a:lnTo>
                    <a:lnTo>
                      <a:pt x="98" y="115"/>
                    </a:lnTo>
                    <a:lnTo>
                      <a:pt x="97" y="115"/>
                    </a:lnTo>
                    <a:lnTo>
                      <a:pt x="97" y="114"/>
                    </a:lnTo>
                    <a:lnTo>
                      <a:pt x="96" y="114"/>
                    </a:lnTo>
                    <a:lnTo>
                      <a:pt x="96" y="114"/>
                    </a:lnTo>
                    <a:lnTo>
                      <a:pt x="95" y="113"/>
                    </a:lnTo>
                    <a:lnTo>
                      <a:pt x="95" y="112"/>
                    </a:lnTo>
                    <a:lnTo>
                      <a:pt x="96" y="111"/>
                    </a:lnTo>
                    <a:lnTo>
                      <a:pt x="96" y="111"/>
                    </a:lnTo>
                    <a:lnTo>
                      <a:pt x="96" y="110"/>
                    </a:lnTo>
                    <a:lnTo>
                      <a:pt x="96" y="109"/>
                    </a:lnTo>
                    <a:lnTo>
                      <a:pt x="97" y="109"/>
                    </a:lnTo>
                    <a:lnTo>
                      <a:pt x="97" y="108"/>
                    </a:lnTo>
                    <a:lnTo>
                      <a:pt x="97" y="108"/>
                    </a:lnTo>
                    <a:lnTo>
                      <a:pt x="97" y="107"/>
                    </a:lnTo>
                    <a:lnTo>
                      <a:pt x="97" y="106"/>
                    </a:lnTo>
                    <a:lnTo>
                      <a:pt x="97" y="105"/>
                    </a:lnTo>
                    <a:lnTo>
                      <a:pt x="98" y="105"/>
                    </a:lnTo>
                    <a:lnTo>
                      <a:pt x="98" y="105"/>
                    </a:lnTo>
                    <a:lnTo>
                      <a:pt x="97" y="104"/>
                    </a:lnTo>
                    <a:lnTo>
                      <a:pt x="97" y="103"/>
                    </a:lnTo>
                    <a:lnTo>
                      <a:pt x="97" y="103"/>
                    </a:lnTo>
                    <a:lnTo>
                      <a:pt x="97" y="102"/>
                    </a:lnTo>
                    <a:lnTo>
                      <a:pt x="96" y="102"/>
                    </a:lnTo>
                    <a:lnTo>
                      <a:pt x="96" y="103"/>
                    </a:lnTo>
                    <a:lnTo>
                      <a:pt x="95" y="103"/>
                    </a:lnTo>
                    <a:lnTo>
                      <a:pt x="94" y="104"/>
                    </a:lnTo>
                    <a:lnTo>
                      <a:pt x="94" y="105"/>
                    </a:lnTo>
                    <a:lnTo>
                      <a:pt x="94" y="105"/>
                    </a:lnTo>
                    <a:lnTo>
                      <a:pt x="94" y="105"/>
                    </a:lnTo>
                    <a:lnTo>
                      <a:pt x="93" y="105"/>
                    </a:lnTo>
                    <a:lnTo>
                      <a:pt x="92" y="105"/>
                    </a:lnTo>
                    <a:lnTo>
                      <a:pt x="92" y="105"/>
                    </a:lnTo>
                    <a:lnTo>
                      <a:pt x="92" y="105"/>
                    </a:lnTo>
                    <a:lnTo>
                      <a:pt x="91" y="105"/>
                    </a:lnTo>
                    <a:lnTo>
                      <a:pt x="91" y="105"/>
                    </a:lnTo>
                    <a:lnTo>
                      <a:pt x="91" y="105"/>
                    </a:lnTo>
                    <a:lnTo>
                      <a:pt x="91" y="105"/>
                    </a:lnTo>
                    <a:lnTo>
                      <a:pt x="90" y="105"/>
                    </a:lnTo>
                    <a:lnTo>
                      <a:pt x="91" y="105"/>
                    </a:lnTo>
                    <a:lnTo>
                      <a:pt x="90" y="105"/>
                    </a:lnTo>
                    <a:lnTo>
                      <a:pt x="90" y="105"/>
                    </a:lnTo>
                    <a:lnTo>
                      <a:pt x="90" y="105"/>
                    </a:lnTo>
                    <a:lnTo>
                      <a:pt x="90" y="104"/>
                    </a:lnTo>
                    <a:lnTo>
                      <a:pt x="90" y="103"/>
                    </a:lnTo>
                    <a:lnTo>
                      <a:pt x="91" y="103"/>
                    </a:lnTo>
                    <a:lnTo>
                      <a:pt x="91" y="102"/>
                    </a:lnTo>
                    <a:lnTo>
                      <a:pt x="91" y="102"/>
                    </a:lnTo>
                    <a:lnTo>
                      <a:pt x="91" y="102"/>
                    </a:lnTo>
                    <a:lnTo>
                      <a:pt x="90" y="102"/>
                    </a:lnTo>
                    <a:lnTo>
                      <a:pt x="91" y="101"/>
                    </a:lnTo>
                    <a:lnTo>
                      <a:pt x="91" y="100"/>
                    </a:lnTo>
                    <a:lnTo>
                      <a:pt x="91" y="99"/>
                    </a:lnTo>
                    <a:lnTo>
                      <a:pt x="92" y="99"/>
                    </a:lnTo>
                    <a:lnTo>
                      <a:pt x="92" y="99"/>
                    </a:lnTo>
                    <a:lnTo>
                      <a:pt x="92" y="98"/>
                    </a:lnTo>
                    <a:lnTo>
                      <a:pt x="93" y="98"/>
                    </a:lnTo>
                    <a:lnTo>
                      <a:pt x="92" y="97"/>
                    </a:lnTo>
                    <a:lnTo>
                      <a:pt x="92" y="96"/>
                    </a:lnTo>
                    <a:lnTo>
                      <a:pt x="92" y="95"/>
                    </a:lnTo>
                    <a:lnTo>
                      <a:pt x="91" y="95"/>
                    </a:lnTo>
                    <a:lnTo>
                      <a:pt x="91" y="95"/>
                    </a:lnTo>
                    <a:lnTo>
                      <a:pt x="91" y="94"/>
                    </a:lnTo>
                    <a:lnTo>
                      <a:pt x="91" y="94"/>
                    </a:lnTo>
                    <a:lnTo>
                      <a:pt x="92" y="94"/>
                    </a:lnTo>
                    <a:lnTo>
                      <a:pt x="92" y="93"/>
                    </a:lnTo>
                    <a:lnTo>
                      <a:pt x="93" y="93"/>
                    </a:lnTo>
                    <a:lnTo>
                      <a:pt x="93" y="92"/>
                    </a:lnTo>
                    <a:lnTo>
                      <a:pt x="92" y="92"/>
                    </a:lnTo>
                    <a:lnTo>
                      <a:pt x="91" y="91"/>
                    </a:lnTo>
                    <a:lnTo>
                      <a:pt x="91" y="90"/>
                    </a:lnTo>
                    <a:lnTo>
                      <a:pt x="91" y="90"/>
                    </a:lnTo>
                    <a:lnTo>
                      <a:pt x="91" y="90"/>
                    </a:lnTo>
                    <a:lnTo>
                      <a:pt x="91" y="89"/>
                    </a:lnTo>
                    <a:lnTo>
                      <a:pt x="92" y="89"/>
                    </a:lnTo>
                    <a:lnTo>
                      <a:pt x="92" y="88"/>
                    </a:lnTo>
                    <a:lnTo>
                      <a:pt x="91" y="87"/>
                    </a:lnTo>
                    <a:lnTo>
                      <a:pt x="91" y="87"/>
                    </a:lnTo>
                    <a:lnTo>
                      <a:pt x="91" y="87"/>
                    </a:lnTo>
                    <a:lnTo>
                      <a:pt x="91" y="87"/>
                    </a:lnTo>
                    <a:lnTo>
                      <a:pt x="90" y="87"/>
                    </a:lnTo>
                    <a:lnTo>
                      <a:pt x="89" y="87"/>
                    </a:lnTo>
                    <a:lnTo>
                      <a:pt x="89" y="87"/>
                    </a:lnTo>
                    <a:lnTo>
                      <a:pt x="88" y="87"/>
                    </a:lnTo>
                    <a:lnTo>
                      <a:pt x="88" y="86"/>
                    </a:lnTo>
                    <a:lnTo>
                      <a:pt x="88" y="86"/>
                    </a:lnTo>
                    <a:lnTo>
                      <a:pt x="88" y="85"/>
                    </a:lnTo>
                    <a:lnTo>
                      <a:pt x="87" y="85"/>
                    </a:lnTo>
                    <a:lnTo>
                      <a:pt x="86" y="86"/>
                    </a:lnTo>
                    <a:lnTo>
                      <a:pt x="85" y="86"/>
                    </a:lnTo>
                    <a:lnTo>
                      <a:pt x="85" y="85"/>
                    </a:lnTo>
                    <a:lnTo>
                      <a:pt x="85" y="85"/>
                    </a:lnTo>
                    <a:lnTo>
                      <a:pt x="85" y="84"/>
                    </a:lnTo>
                    <a:lnTo>
                      <a:pt x="85" y="84"/>
                    </a:lnTo>
                    <a:lnTo>
                      <a:pt x="84" y="84"/>
                    </a:lnTo>
                    <a:lnTo>
                      <a:pt x="83" y="84"/>
                    </a:lnTo>
                    <a:lnTo>
                      <a:pt x="83" y="84"/>
                    </a:lnTo>
                    <a:lnTo>
                      <a:pt x="83" y="84"/>
                    </a:lnTo>
                    <a:lnTo>
                      <a:pt x="82" y="84"/>
                    </a:lnTo>
                    <a:lnTo>
                      <a:pt x="82" y="84"/>
                    </a:lnTo>
                    <a:lnTo>
                      <a:pt x="81" y="84"/>
                    </a:lnTo>
                    <a:lnTo>
                      <a:pt x="81" y="84"/>
                    </a:lnTo>
                    <a:lnTo>
                      <a:pt x="80" y="84"/>
                    </a:lnTo>
                    <a:lnTo>
                      <a:pt x="79" y="83"/>
                    </a:lnTo>
                    <a:lnTo>
                      <a:pt x="80" y="82"/>
                    </a:lnTo>
                    <a:lnTo>
                      <a:pt x="80" y="81"/>
                    </a:lnTo>
                    <a:lnTo>
                      <a:pt x="81" y="81"/>
                    </a:lnTo>
                    <a:lnTo>
                      <a:pt x="82" y="80"/>
                    </a:lnTo>
                    <a:lnTo>
                      <a:pt x="82" y="79"/>
                    </a:lnTo>
                    <a:lnTo>
                      <a:pt x="81" y="79"/>
                    </a:lnTo>
                    <a:lnTo>
                      <a:pt x="80" y="79"/>
                    </a:lnTo>
                    <a:lnTo>
                      <a:pt x="80" y="79"/>
                    </a:lnTo>
                    <a:lnTo>
                      <a:pt x="80" y="78"/>
                    </a:lnTo>
                    <a:lnTo>
                      <a:pt x="81" y="78"/>
                    </a:lnTo>
                    <a:lnTo>
                      <a:pt x="80" y="78"/>
                    </a:lnTo>
                    <a:lnTo>
                      <a:pt x="79" y="78"/>
                    </a:lnTo>
                    <a:lnTo>
                      <a:pt x="79" y="78"/>
                    </a:lnTo>
                    <a:lnTo>
                      <a:pt x="79" y="77"/>
                    </a:lnTo>
                    <a:lnTo>
                      <a:pt x="78" y="77"/>
                    </a:lnTo>
                    <a:lnTo>
                      <a:pt x="78" y="77"/>
                    </a:lnTo>
                    <a:lnTo>
                      <a:pt x="78" y="76"/>
                    </a:lnTo>
                    <a:lnTo>
                      <a:pt x="77" y="76"/>
                    </a:lnTo>
                    <a:lnTo>
                      <a:pt x="77" y="77"/>
                    </a:lnTo>
                    <a:lnTo>
                      <a:pt x="76" y="77"/>
                    </a:lnTo>
                    <a:lnTo>
                      <a:pt x="75" y="77"/>
                    </a:lnTo>
                    <a:lnTo>
                      <a:pt x="75" y="76"/>
                    </a:lnTo>
                    <a:lnTo>
                      <a:pt x="75" y="76"/>
                    </a:lnTo>
                    <a:lnTo>
                      <a:pt x="74" y="77"/>
                    </a:lnTo>
                    <a:lnTo>
                      <a:pt x="73" y="77"/>
                    </a:lnTo>
                    <a:lnTo>
                      <a:pt x="72" y="76"/>
                    </a:lnTo>
                    <a:lnTo>
                      <a:pt x="72" y="77"/>
                    </a:lnTo>
                    <a:lnTo>
                      <a:pt x="72" y="77"/>
                    </a:lnTo>
                    <a:lnTo>
                      <a:pt x="72" y="77"/>
                    </a:lnTo>
                    <a:lnTo>
                      <a:pt x="72" y="76"/>
                    </a:lnTo>
                    <a:lnTo>
                      <a:pt x="72" y="76"/>
                    </a:lnTo>
                    <a:lnTo>
                      <a:pt x="72" y="75"/>
                    </a:lnTo>
                    <a:lnTo>
                      <a:pt x="71" y="75"/>
                    </a:lnTo>
                    <a:lnTo>
                      <a:pt x="71" y="75"/>
                    </a:lnTo>
                    <a:lnTo>
                      <a:pt x="70" y="75"/>
                    </a:lnTo>
                    <a:lnTo>
                      <a:pt x="71" y="75"/>
                    </a:lnTo>
                    <a:lnTo>
                      <a:pt x="70" y="75"/>
                    </a:lnTo>
                    <a:lnTo>
                      <a:pt x="69" y="75"/>
                    </a:lnTo>
                    <a:lnTo>
                      <a:pt x="69" y="76"/>
                    </a:lnTo>
                    <a:lnTo>
                      <a:pt x="69" y="75"/>
                    </a:lnTo>
                    <a:lnTo>
                      <a:pt x="69" y="75"/>
                    </a:lnTo>
                    <a:lnTo>
                      <a:pt x="68" y="75"/>
                    </a:lnTo>
                    <a:lnTo>
                      <a:pt x="68" y="75"/>
                    </a:lnTo>
                    <a:lnTo>
                      <a:pt x="67" y="75"/>
                    </a:lnTo>
                    <a:lnTo>
                      <a:pt x="67" y="75"/>
                    </a:lnTo>
                    <a:lnTo>
                      <a:pt x="66" y="75"/>
                    </a:lnTo>
                    <a:lnTo>
                      <a:pt x="66" y="75"/>
                    </a:lnTo>
                    <a:lnTo>
                      <a:pt x="66" y="75"/>
                    </a:lnTo>
                    <a:lnTo>
                      <a:pt x="66" y="74"/>
                    </a:lnTo>
                    <a:lnTo>
                      <a:pt x="66" y="74"/>
                    </a:lnTo>
                    <a:lnTo>
                      <a:pt x="65" y="74"/>
                    </a:lnTo>
                    <a:lnTo>
                      <a:pt x="65" y="75"/>
                    </a:lnTo>
                    <a:lnTo>
                      <a:pt x="65" y="74"/>
                    </a:lnTo>
                    <a:lnTo>
                      <a:pt x="64" y="74"/>
                    </a:lnTo>
                    <a:lnTo>
                      <a:pt x="64" y="75"/>
                    </a:lnTo>
                    <a:lnTo>
                      <a:pt x="63" y="75"/>
                    </a:lnTo>
                    <a:lnTo>
                      <a:pt x="63" y="74"/>
                    </a:lnTo>
                    <a:lnTo>
                      <a:pt x="63" y="74"/>
                    </a:lnTo>
                    <a:lnTo>
                      <a:pt x="63" y="75"/>
                    </a:lnTo>
                    <a:lnTo>
                      <a:pt x="63" y="75"/>
                    </a:lnTo>
                    <a:lnTo>
                      <a:pt x="63" y="76"/>
                    </a:lnTo>
                    <a:lnTo>
                      <a:pt x="62" y="76"/>
                    </a:lnTo>
                    <a:lnTo>
                      <a:pt x="61" y="76"/>
                    </a:lnTo>
                    <a:lnTo>
                      <a:pt x="61" y="76"/>
                    </a:lnTo>
                    <a:lnTo>
                      <a:pt x="61" y="75"/>
                    </a:lnTo>
                    <a:lnTo>
                      <a:pt x="61" y="75"/>
                    </a:lnTo>
                    <a:lnTo>
                      <a:pt x="60" y="75"/>
                    </a:lnTo>
                    <a:lnTo>
                      <a:pt x="60" y="75"/>
                    </a:lnTo>
                    <a:lnTo>
                      <a:pt x="59" y="75"/>
                    </a:lnTo>
                    <a:lnTo>
                      <a:pt x="59" y="74"/>
                    </a:lnTo>
                    <a:lnTo>
                      <a:pt x="58" y="74"/>
                    </a:lnTo>
                    <a:lnTo>
                      <a:pt x="58" y="75"/>
                    </a:lnTo>
                    <a:lnTo>
                      <a:pt x="57" y="75"/>
                    </a:lnTo>
                    <a:lnTo>
                      <a:pt x="57" y="74"/>
                    </a:lnTo>
                    <a:lnTo>
                      <a:pt x="57" y="75"/>
                    </a:lnTo>
                    <a:lnTo>
                      <a:pt x="57" y="75"/>
                    </a:lnTo>
                    <a:lnTo>
                      <a:pt x="57" y="74"/>
                    </a:lnTo>
                    <a:lnTo>
                      <a:pt x="56" y="74"/>
                    </a:lnTo>
                    <a:lnTo>
                      <a:pt x="56" y="75"/>
                    </a:lnTo>
                    <a:lnTo>
                      <a:pt x="55" y="75"/>
                    </a:lnTo>
                    <a:lnTo>
                      <a:pt x="55" y="74"/>
                    </a:lnTo>
                    <a:lnTo>
                      <a:pt x="55" y="74"/>
                    </a:lnTo>
                    <a:lnTo>
                      <a:pt x="51" y="72"/>
                    </a:lnTo>
                    <a:lnTo>
                      <a:pt x="51" y="72"/>
                    </a:lnTo>
                    <a:lnTo>
                      <a:pt x="51" y="72"/>
                    </a:lnTo>
                    <a:lnTo>
                      <a:pt x="50" y="72"/>
                    </a:lnTo>
                    <a:lnTo>
                      <a:pt x="49" y="71"/>
                    </a:lnTo>
                    <a:lnTo>
                      <a:pt x="48" y="71"/>
                    </a:lnTo>
                    <a:lnTo>
                      <a:pt x="48" y="70"/>
                    </a:lnTo>
                    <a:lnTo>
                      <a:pt x="46" y="70"/>
                    </a:lnTo>
                    <a:lnTo>
                      <a:pt x="45" y="69"/>
                    </a:lnTo>
                    <a:lnTo>
                      <a:pt x="45" y="69"/>
                    </a:lnTo>
                    <a:lnTo>
                      <a:pt x="44" y="69"/>
                    </a:lnTo>
                    <a:lnTo>
                      <a:pt x="44" y="69"/>
                    </a:lnTo>
                    <a:lnTo>
                      <a:pt x="43" y="69"/>
                    </a:lnTo>
                    <a:lnTo>
                      <a:pt x="43" y="69"/>
                    </a:lnTo>
                    <a:lnTo>
                      <a:pt x="42" y="69"/>
                    </a:lnTo>
                    <a:lnTo>
                      <a:pt x="42" y="69"/>
                    </a:lnTo>
                    <a:lnTo>
                      <a:pt x="41" y="69"/>
                    </a:lnTo>
                    <a:lnTo>
                      <a:pt x="39" y="69"/>
                    </a:lnTo>
                    <a:lnTo>
                      <a:pt x="39" y="68"/>
                    </a:lnTo>
                    <a:lnTo>
                      <a:pt x="36" y="68"/>
                    </a:lnTo>
                    <a:lnTo>
                      <a:pt x="36" y="67"/>
                    </a:lnTo>
                    <a:lnTo>
                      <a:pt x="36" y="67"/>
                    </a:lnTo>
                    <a:lnTo>
                      <a:pt x="34" y="67"/>
                    </a:lnTo>
                    <a:lnTo>
                      <a:pt x="33" y="67"/>
                    </a:lnTo>
                    <a:lnTo>
                      <a:pt x="33" y="67"/>
                    </a:lnTo>
                    <a:lnTo>
                      <a:pt x="33" y="66"/>
                    </a:lnTo>
                    <a:lnTo>
                      <a:pt x="33" y="66"/>
                    </a:lnTo>
                    <a:lnTo>
                      <a:pt x="32" y="66"/>
                    </a:lnTo>
                    <a:lnTo>
                      <a:pt x="31" y="66"/>
                    </a:lnTo>
                    <a:lnTo>
                      <a:pt x="30" y="66"/>
                    </a:lnTo>
                    <a:lnTo>
                      <a:pt x="28" y="66"/>
                    </a:lnTo>
                    <a:lnTo>
                      <a:pt x="27" y="66"/>
                    </a:lnTo>
                    <a:lnTo>
                      <a:pt x="27" y="66"/>
                    </a:lnTo>
                    <a:lnTo>
                      <a:pt x="26" y="65"/>
                    </a:lnTo>
                    <a:lnTo>
                      <a:pt x="26" y="65"/>
                    </a:lnTo>
                    <a:lnTo>
                      <a:pt x="25" y="65"/>
                    </a:lnTo>
                    <a:lnTo>
                      <a:pt x="23" y="65"/>
                    </a:lnTo>
                    <a:lnTo>
                      <a:pt x="23" y="64"/>
                    </a:lnTo>
                    <a:lnTo>
                      <a:pt x="22" y="64"/>
                    </a:lnTo>
                    <a:lnTo>
                      <a:pt x="20" y="64"/>
                    </a:lnTo>
                    <a:lnTo>
                      <a:pt x="19" y="64"/>
                    </a:lnTo>
                    <a:lnTo>
                      <a:pt x="18" y="64"/>
                    </a:lnTo>
                    <a:lnTo>
                      <a:pt x="17" y="64"/>
                    </a:lnTo>
                    <a:lnTo>
                      <a:pt x="11" y="63"/>
                    </a:lnTo>
                    <a:lnTo>
                      <a:pt x="11" y="62"/>
                    </a:lnTo>
                    <a:lnTo>
                      <a:pt x="11" y="61"/>
                    </a:lnTo>
                    <a:lnTo>
                      <a:pt x="11" y="61"/>
                    </a:lnTo>
                    <a:lnTo>
                      <a:pt x="11" y="60"/>
                    </a:lnTo>
                    <a:lnTo>
                      <a:pt x="11" y="60"/>
                    </a:lnTo>
                    <a:lnTo>
                      <a:pt x="10" y="60"/>
                    </a:lnTo>
                    <a:lnTo>
                      <a:pt x="10" y="59"/>
                    </a:lnTo>
                    <a:lnTo>
                      <a:pt x="10" y="58"/>
                    </a:lnTo>
                    <a:lnTo>
                      <a:pt x="9" y="57"/>
                    </a:lnTo>
                    <a:lnTo>
                      <a:pt x="10" y="57"/>
                    </a:lnTo>
                    <a:lnTo>
                      <a:pt x="9" y="57"/>
                    </a:lnTo>
                    <a:lnTo>
                      <a:pt x="9" y="57"/>
                    </a:lnTo>
                    <a:lnTo>
                      <a:pt x="8" y="57"/>
                    </a:lnTo>
                    <a:lnTo>
                      <a:pt x="8" y="57"/>
                    </a:lnTo>
                    <a:lnTo>
                      <a:pt x="8" y="56"/>
                    </a:lnTo>
                    <a:lnTo>
                      <a:pt x="8" y="56"/>
                    </a:lnTo>
                    <a:lnTo>
                      <a:pt x="8" y="55"/>
                    </a:lnTo>
                    <a:lnTo>
                      <a:pt x="7" y="54"/>
                    </a:lnTo>
                    <a:lnTo>
                      <a:pt x="7" y="54"/>
                    </a:lnTo>
                    <a:lnTo>
                      <a:pt x="6" y="54"/>
                    </a:lnTo>
                    <a:lnTo>
                      <a:pt x="5" y="54"/>
                    </a:lnTo>
                    <a:lnTo>
                      <a:pt x="5" y="54"/>
                    </a:lnTo>
                    <a:lnTo>
                      <a:pt x="5" y="54"/>
                    </a:lnTo>
                    <a:lnTo>
                      <a:pt x="5" y="54"/>
                    </a:lnTo>
                    <a:lnTo>
                      <a:pt x="5" y="54"/>
                    </a:lnTo>
                    <a:lnTo>
                      <a:pt x="4" y="54"/>
                    </a:lnTo>
                    <a:lnTo>
                      <a:pt x="4" y="53"/>
                    </a:lnTo>
                    <a:lnTo>
                      <a:pt x="4" y="52"/>
                    </a:lnTo>
                    <a:lnTo>
                      <a:pt x="3" y="52"/>
                    </a:lnTo>
                    <a:lnTo>
                      <a:pt x="2" y="52"/>
                    </a:lnTo>
                    <a:lnTo>
                      <a:pt x="2" y="53"/>
                    </a:lnTo>
                    <a:lnTo>
                      <a:pt x="2" y="53"/>
                    </a:lnTo>
                    <a:lnTo>
                      <a:pt x="1" y="53"/>
                    </a:lnTo>
                    <a:lnTo>
                      <a:pt x="1" y="52"/>
                    </a:lnTo>
                    <a:lnTo>
                      <a:pt x="0" y="52"/>
                    </a:lnTo>
                    <a:lnTo>
                      <a:pt x="0" y="51"/>
                    </a:lnTo>
                    <a:lnTo>
                      <a:pt x="2" y="50"/>
                    </a:lnTo>
                    <a:lnTo>
                      <a:pt x="2" y="49"/>
                    </a:lnTo>
                    <a:lnTo>
                      <a:pt x="3" y="49"/>
                    </a:lnTo>
                    <a:lnTo>
                      <a:pt x="4" y="49"/>
                    </a:lnTo>
                    <a:lnTo>
                      <a:pt x="5" y="49"/>
                    </a:lnTo>
                    <a:lnTo>
                      <a:pt x="6" y="48"/>
                    </a:lnTo>
                    <a:lnTo>
                      <a:pt x="8" y="47"/>
                    </a:lnTo>
                    <a:lnTo>
                      <a:pt x="9" y="47"/>
                    </a:lnTo>
                    <a:lnTo>
                      <a:pt x="11" y="46"/>
                    </a:lnTo>
                    <a:lnTo>
                      <a:pt x="11" y="46"/>
                    </a:lnTo>
                    <a:lnTo>
                      <a:pt x="12" y="45"/>
                    </a:lnTo>
                    <a:lnTo>
                      <a:pt x="13" y="45"/>
                    </a:lnTo>
                    <a:lnTo>
                      <a:pt x="14" y="44"/>
                    </a:lnTo>
                    <a:lnTo>
                      <a:pt x="14" y="43"/>
                    </a:lnTo>
                    <a:lnTo>
                      <a:pt x="15" y="43"/>
                    </a:lnTo>
                    <a:lnTo>
                      <a:pt x="16" y="42"/>
                    </a:lnTo>
                    <a:lnTo>
                      <a:pt x="17" y="42"/>
                    </a:lnTo>
                    <a:lnTo>
                      <a:pt x="17" y="41"/>
                    </a:lnTo>
                    <a:lnTo>
                      <a:pt x="18" y="39"/>
                    </a:lnTo>
                    <a:lnTo>
                      <a:pt x="19" y="39"/>
                    </a:lnTo>
                    <a:lnTo>
                      <a:pt x="20" y="38"/>
                    </a:lnTo>
                    <a:lnTo>
                      <a:pt x="22" y="37"/>
                    </a:lnTo>
                    <a:lnTo>
                      <a:pt x="23" y="36"/>
                    </a:lnTo>
                    <a:lnTo>
                      <a:pt x="23" y="36"/>
                    </a:lnTo>
                    <a:lnTo>
                      <a:pt x="24" y="36"/>
                    </a:lnTo>
                    <a:lnTo>
                      <a:pt x="25" y="36"/>
                    </a:lnTo>
                    <a:lnTo>
                      <a:pt x="26" y="37"/>
                    </a:lnTo>
                    <a:lnTo>
                      <a:pt x="26" y="37"/>
                    </a:lnTo>
                    <a:lnTo>
                      <a:pt x="27" y="37"/>
                    </a:lnTo>
                    <a:lnTo>
                      <a:pt x="27" y="36"/>
                    </a:lnTo>
                    <a:lnTo>
                      <a:pt x="27" y="36"/>
                    </a:lnTo>
                    <a:lnTo>
                      <a:pt x="28" y="36"/>
                    </a:lnTo>
                    <a:lnTo>
                      <a:pt x="29" y="36"/>
                    </a:lnTo>
                    <a:lnTo>
                      <a:pt x="29" y="36"/>
                    </a:lnTo>
                    <a:lnTo>
                      <a:pt x="29" y="36"/>
                    </a:lnTo>
                    <a:lnTo>
                      <a:pt x="30" y="36"/>
                    </a:lnTo>
                    <a:lnTo>
                      <a:pt x="31" y="36"/>
                    </a:lnTo>
                    <a:lnTo>
                      <a:pt x="33" y="36"/>
                    </a:lnTo>
                    <a:lnTo>
                      <a:pt x="33" y="36"/>
                    </a:lnTo>
                    <a:lnTo>
                      <a:pt x="34" y="35"/>
                    </a:lnTo>
                    <a:lnTo>
                      <a:pt x="35" y="34"/>
                    </a:lnTo>
                    <a:lnTo>
                      <a:pt x="36" y="34"/>
                    </a:lnTo>
                    <a:lnTo>
                      <a:pt x="36" y="34"/>
                    </a:lnTo>
                    <a:lnTo>
                      <a:pt x="37" y="33"/>
                    </a:lnTo>
                    <a:lnTo>
                      <a:pt x="38" y="33"/>
                    </a:lnTo>
                    <a:lnTo>
                      <a:pt x="39" y="33"/>
                    </a:lnTo>
                    <a:lnTo>
                      <a:pt x="39" y="31"/>
                    </a:lnTo>
                    <a:lnTo>
                      <a:pt x="39" y="30"/>
                    </a:lnTo>
                    <a:lnTo>
                      <a:pt x="40" y="30"/>
                    </a:lnTo>
                    <a:lnTo>
                      <a:pt x="39" y="30"/>
                    </a:lnTo>
                    <a:lnTo>
                      <a:pt x="40" y="30"/>
                    </a:lnTo>
                    <a:lnTo>
                      <a:pt x="40" y="29"/>
                    </a:lnTo>
                    <a:lnTo>
                      <a:pt x="41" y="29"/>
                    </a:lnTo>
                    <a:lnTo>
                      <a:pt x="42" y="28"/>
                    </a:lnTo>
                    <a:lnTo>
                      <a:pt x="42" y="27"/>
                    </a:lnTo>
                    <a:lnTo>
                      <a:pt x="42" y="27"/>
                    </a:lnTo>
                    <a:lnTo>
                      <a:pt x="43" y="27"/>
                    </a:lnTo>
                    <a:lnTo>
                      <a:pt x="44" y="27"/>
                    </a:lnTo>
                    <a:lnTo>
                      <a:pt x="44" y="27"/>
                    </a:lnTo>
                    <a:lnTo>
                      <a:pt x="44" y="27"/>
                    </a:lnTo>
                    <a:lnTo>
                      <a:pt x="45" y="27"/>
                    </a:lnTo>
                    <a:lnTo>
                      <a:pt x="45" y="27"/>
                    </a:lnTo>
                    <a:lnTo>
                      <a:pt x="47" y="27"/>
                    </a:lnTo>
                    <a:lnTo>
                      <a:pt x="48" y="27"/>
                    </a:lnTo>
                    <a:lnTo>
                      <a:pt x="48" y="25"/>
                    </a:lnTo>
                    <a:lnTo>
                      <a:pt x="49" y="24"/>
                    </a:lnTo>
                    <a:lnTo>
                      <a:pt x="49" y="23"/>
                    </a:lnTo>
                    <a:lnTo>
                      <a:pt x="49" y="22"/>
                    </a:lnTo>
                    <a:lnTo>
                      <a:pt x="50" y="22"/>
                    </a:lnTo>
                    <a:lnTo>
                      <a:pt x="50" y="21"/>
                    </a:lnTo>
                    <a:lnTo>
                      <a:pt x="50" y="21"/>
                    </a:lnTo>
                    <a:lnTo>
                      <a:pt x="51" y="21"/>
                    </a:lnTo>
                    <a:lnTo>
                      <a:pt x="51" y="20"/>
                    </a:lnTo>
                    <a:lnTo>
                      <a:pt x="51" y="19"/>
                    </a:lnTo>
                    <a:lnTo>
                      <a:pt x="52" y="19"/>
                    </a:lnTo>
                    <a:lnTo>
                      <a:pt x="52" y="19"/>
                    </a:lnTo>
                    <a:lnTo>
                      <a:pt x="53" y="19"/>
                    </a:lnTo>
                    <a:lnTo>
                      <a:pt x="54" y="19"/>
                    </a:lnTo>
                    <a:lnTo>
                      <a:pt x="54" y="18"/>
                    </a:lnTo>
                    <a:lnTo>
                      <a:pt x="54" y="18"/>
                    </a:lnTo>
                    <a:lnTo>
                      <a:pt x="55" y="16"/>
                    </a:lnTo>
                    <a:lnTo>
                      <a:pt x="56" y="15"/>
                    </a:lnTo>
                    <a:lnTo>
                      <a:pt x="56" y="15"/>
                    </a:lnTo>
                    <a:lnTo>
                      <a:pt x="57" y="15"/>
                    </a:lnTo>
                    <a:lnTo>
                      <a:pt x="57" y="15"/>
                    </a:lnTo>
                    <a:lnTo>
                      <a:pt x="58" y="14"/>
                    </a:lnTo>
                    <a:lnTo>
                      <a:pt x="59" y="14"/>
                    </a:lnTo>
                    <a:lnTo>
                      <a:pt x="60" y="13"/>
                    </a:lnTo>
                    <a:lnTo>
                      <a:pt x="60" y="12"/>
                    </a:lnTo>
                    <a:lnTo>
                      <a:pt x="61" y="12"/>
                    </a:lnTo>
                    <a:lnTo>
                      <a:pt x="62" y="10"/>
                    </a:lnTo>
                    <a:lnTo>
                      <a:pt x="62" y="9"/>
                    </a:lnTo>
                    <a:lnTo>
                      <a:pt x="63" y="9"/>
                    </a:lnTo>
                    <a:lnTo>
                      <a:pt x="63" y="8"/>
                    </a:lnTo>
                    <a:lnTo>
                      <a:pt x="63" y="7"/>
                    </a:lnTo>
                    <a:lnTo>
                      <a:pt x="64" y="7"/>
                    </a:lnTo>
                    <a:lnTo>
                      <a:pt x="65" y="6"/>
                    </a:lnTo>
                    <a:lnTo>
                      <a:pt x="66" y="6"/>
                    </a:lnTo>
                    <a:lnTo>
                      <a:pt x="66" y="6"/>
                    </a:lnTo>
                    <a:lnTo>
                      <a:pt x="66" y="5"/>
                    </a:lnTo>
                    <a:lnTo>
                      <a:pt x="67" y="4"/>
                    </a:lnTo>
                    <a:lnTo>
                      <a:pt x="68" y="4"/>
                    </a:lnTo>
                    <a:lnTo>
                      <a:pt x="68" y="4"/>
                    </a:lnTo>
                    <a:lnTo>
                      <a:pt x="69" y="4"/>
                    </a:lnTo>
                    <a:lnTo>
                      <a:pt x="70" y="3"/>
                    </a:lnTo>
                    <a:lnTo>
                      <a:pt x="70" y="3"/>
                    </a:lnTo>
                    <a:lnTo>
                      <a:pt x="71" y="3"/>
                    </a:lnTo>
                    <a:lnTo>
                      <a:pt x="72" y="2"/>
                    </a:lnTo>
                    <a:lnTo>
                      <a:pt x="72" y="3"/>
                    </a:lnTo>
                    <a:lnTo>
                      <a:pt x="72" y="2"/>
                    </a:lnTo>
                    <a:lnTo>
                      <a:pt x="72" y="3"/>
                    </a:lnTo>
                    <a:lnTo>
                      <a:pt x="72" y="3"/>
                    </a:lnTo>
                    <a:lnTo>
                      <a:pt x="72" y="2"/>
                    </a:lnTo>
                    <a:lnTo>
                      <a:pt x="75" y="1"/>
                    </a:lnTo>
                    <a:lnTo>
                      <a:pt x="75" y="1"/>
                    </a:lnTo>
                    <a:lnTo>
                      <a:pt x="76" y="1"/>
                    </a:lnTo>
                    <a:lnTo>
                      <a:pt x="78" y="0"/>
                    </a:lnTo>
                    <a:lnTo>
                      <a:pt x="78" y="0"/>
                    </a:lnTo>
                    <a:lnTo>
                      <a:pt x="79" y="0"/>
                    </a:lnTo>
                    <a:lnTo>
                      <a:pt x="79" y="0"/>
                    </a:lnTo>
                    <a:lnTo>
                      <a:pt x="81" y="0"/>
                    </a:lnTo>
                    <a:lnTo>
                      <a:pt x="82" y="1"/>
                    </a:lnTo>
                    <a:lnTo>
                      <a:pt x="82" y="0"/>
                    </a:lnTo>
                    <a:lnTo>
                      <a:pt x="82" y="0"/>
                    </a:lnTo>
                    <a:lnTo>
                      <a:pt x="83" y="0"/>
                    </a:lnTo>
                    <a:lnTo>
                      <a:pt x="82" y="0"/>
                    </a:lnTo>
                    <a:lnTo>
                      <a:pt x="83" y="0"/>
                    </a:lnTo>
                    <a:lnTo>
                      <a:pt x="84" y="0"/>
                    </a:lnTo>
                    <a:lnTo>
                      <a:pt x="85" y="0"/>
                    </a:lnTo>
                    <a:lnTo>
                      <a:pt x="85" y="1"/>
                    </a:lnTo>
                    <a:lnTo>
                      <a:pt x="86" y="1"/>
                    </a:lnTo>
                    <a:lnTo>
                      <a:pt x="87" y="2"/>
                    </a:lnTo>
                    <a:lnTo>
                      <a:pt x="87" y="3"/>
                    </a:lnTo>
                    <a:lnTo>
                      <a:pt x="88" y="3"/>
                    </a:lnTo>
                    <a:lnTo>
                      <a:pt x="88" y="4"/>
                    </a:lnTo>
                    <a:lnTo>
                      <a:pt x="87" y="4"/>
                    </a:lnTo>
                    <a:lnTo>
                      <a:pt x="86" y="3"/>
                    </a:lnTo>
                    <a:lnTo>
                      <a:pt x="85" y="4"/>
                    </a:lnTo>
                    <a:lnTo>
                      <a:pt x="85" y="4"/>
                    </a:lnTo>
                    <a:lnTo>
                      <a:pt x="85" y="4"/>
                    </a:lnTo>
                    <a:lnTo>
                      <a:pt x="84" y="4"/>
                    </a:lnTo>
                    <a:lnTo>
                      <a:pt x="83" y="4"/>
                    </a:lnTo>
                    <a:lnTo>
                      <a:pt x="83" y="4"/>
                    </a:lnTo>
                    <a:lnTo>
                      <a:pt x="82" y="4"/>
                    </a:lnTo>
                    <a:lnTo>
                      <a:pt x="82" y="4"/>
                    </a:lnTo>
                    <a:lnTo>
                      <a:pt x="81" y="4"/>
                    </a:lnTo>
                    <a:lnTo>
                      <a:pt x="79" y="4"/>
                    </a:lnTo>
                    <a:lnTo>
                      <a:pt x="79" y="5"/>
                    </a:lnTo>
                    <a:lnTo>
                      <a:pt x="79" y="5"/>
                    </a:lnTo>
                    <a:lnTo>
                      <a:pt x="79" y="6"/>
                    </a:lnTo>
                    <a:lnTo>
                      <a:pt x="79" y="6"/>
                    </a:lnTo>
                    <a:lnTo>
                      <a:pt x="80" y="6"/>
                    </a:lnTo>
                    <a:lnTo>
                      <a:pt x="80" y="7"/>
                    </a:lnTo>
                    <a:lnTo>
                      <a:pt x="79" y="7"/>
                    </a:lnTo>
                    <a:lnTo>
                      <a:pt x="79" y="8"/>
                    </a:lnTo>
                    <a:lnTo>
                      <a:pt x="78" y="8"/>
                    </a:lnTo>
                    <a:lnTo>
                      <a:pt x="78" y="9"/>
                    </a:lnTo>
                    <a:lnTo>
                      <a:pt x="77" y="9"/>
                    </a:lnTo>
                    <a:lnTo>
                      <a:pt x="76" y="10"/>
                    </a:lnTo>
                    <a:lnTo>
                      <a:pt x="75" y="12"/>
                    </a:lnTo>
                    <a:lnTo>
                      <a:pt x="75" y="12"/>
                    </a:lnTo>
                    <a:lnTo>
                      <a:pt x="75" y="12"/>
                    </a:lnTo>
                    <a:lnTo>
                      <a:pt x="74" y="12"/>
                    </a:lnTo>
                    <a:lnTo>
                      <a:pt x="74" y="12"/>
                    </a:lnTo>
                    <a:lnTo>
                      <a:pt x="73" y="13"/>
                    </a:lnTo>
                    <a:lnTo>
                      <a:pt x="72" y="14"/>
                    </a:lnTo>
                    <a:lnTo>
                      <a:pt x="72" y="14"/>
                    </a:lnTo>
                    <a:lnTo>
                      <a:pt x="72" y="15"/>
                    </a:lnTo>
                    <a:lnTo>
                      <a:pt x="72" y="14"/>
                    </a:lnTo>
                    <a:lnTo>
                      <a:pt x="72" y="15"/>
                    </a:lnTo>
                    <a:lnTo>
                      <a:pt x="71" y="15"/>
                    </a:lnTo>
                    <a:lnTo>
                      <a:pt x="71" y="15"/>
                    </a:lnTo>
                    <a:lnTo>
                      <a:pt x="71" y="16"/>
                    </a:lnTo>
                    <a:lnTo>
                      <a:pt x="71" y="17"/>
                    </a:lnTo>
                    <a:lnTo>
                      <a:pt x="71" y="18"/>
                    </a:lnTo>
                    <a:lnTo>
                      <a:pt x="71" y="18"/>
                    </a:lnTo>
                    <a:lnTo>
                      <a:pt x="70" y="18"/>
                    </a:lnTo>
                    <a:lnTo>
                      <a:pt x="70" y="18"/>
                    </a:lnTo>
                    <a:lnTo>
                      <a:pt x="69" y="18"/>
                    </a:lnTo>
                    <a:lnTo>
                      <a:pt x="69" y="19"/>
                    </a:lnTo>
                    <a:lnTo>
                      <a:pt x="69" y="19"/>
                    </a:lnTo>
                    <a:lnTo>
                      <a:pt x="69" y="20"/>
                    </a:lnTo>
                    <a:lnTo>
                      <a:pt x="68" y="21"/>
                    </a:lnTo>
                    <a:lnTo>
                      <a:pt x="67" y="21"/>
                    </a:lnTo>
                    <a:lnTo>
                      <a:pt x="67" y="21"/>
                    </a:lnTo>
                    <a:lnTo>
                      <a:pt x="67" y="22"/>
                    </a:lnTo>
                    <a:lnTo>
                      <a:pt x="67" y="23"/>
                    </a:lnTo>
                    <a:lnTo>
                      <a:pt x="67" y="24"/>
                    </a:lnTo>
                    <a:lnTo>
                      <a:pt x="66" y="24"/>
                    </a:lnTo>
                    <a:lnTo>
                      <a:pt x="66" y="24"/>
                    </a:lnTo>
                    <a:lnTo>
                      <a:pt x="66" y="25"/>
                    </a:lnTo>
                    <a:lnTo>
                      <a:pt x="66" y="26"/>
                    </a:lnTo>
                    <a:lnTo>
                      <a:pt x="66" y="27"/>
                    </a:lnTo>
                    <a:lnTo>
                      <a:pt x="66" y="27"/>
                    </a:lnTo>
                    <a:lnTo>
                      <a:pt x="65" y="27"/>
                    </a:lnTo>
                    <a:lnTo>
                      <a:pt x="65" y="27"/>
                    </a:lnTo>
                    <a:lnTo>
                      <a:pt x="65" y="28"/>
                    </a:lnTo>
                    <a:lnTo>
                      <a:pt x="65" y="29"/>
                    </a:lnTo>
                    <a:lnTo>
                      <a:pt x="64" y="30"/>
                    </a:lnTo>
                    <a:lnTo>
                      <a:pt x="64" y="31"/>
                    </a:lnTo>
                    <a:lnTo>
                      <a:pt x="64" y="32"/>
                    </a:lnTo>
                    <a:lnTo>
                      <a:pt x="64" y="33"/>
                    </a:lnTo>
                    <a:lnTo>
                      <a:pt x="64" y="33"/>
                    </a:lnTo>
                    <a:lnTo>
                      <a:pt x="64" y="34"/>
                    </a:lnTo>
                    <a:lnTo>
                      <a:pt x="64" y="34"/>
                    </a:lnTo>
                    <a:lnTo>
                      <a:pt x="64" y="35"/>
                    </a:lnTo>
                    <a:lnTo>
                      <a:pt x="65" y="35"/>
                    </a:lnTo>
                    <a:lnTo>
                      <a:pt x="65" y="36"/>
                    </a:lnTo>
                    <a:lnTo>
                      <a:pt x="66" y="36"/>
                    </a:lnTo>
                    <a:lnTo>
                      <a:pt x="66" y="34"/>
                    </a:lnTo>
                    <a:lnTo>
                      <a:pt x="66" y="34"/>
                    </a:lnTo>
                    <a:lnTo>
                      <a:pt x="67" y="33"/>
                    </a:lnTo>
                    <a:lnTo>
                      <a:pt x="66" y="33"/>
                    </a:lnTo>
                    <a:lnTo>
                      <a:pt x="66" y="32"/>
                    </a:lnTo>
                    <a:lnTo>
                      <a:pt x="67" y="32"/>
                    </a:lnTo>
                    <a:lnTo>
                      <a:pt x="67" y="33"/>
                    </a:lnTo>
                    <a:lnTo>
                      <a:pt x="68" y="33"/>
                    </a:lnTo>
                    <a:lnTo>
                      <a:pt x="68" y="32"/>
                    </a:lnTo>
                    <a:lnTo>
                      <a:pt x="69" y="30"/>
                    </a:lnTo>
                    <a:lnTo>
                      <a:pt x="70" y="30"/>
                    </a:lnTo>
                    <a:lnTo>
                      <a:pt x="71" y="29"/>
                    </a:lnTo>
                    <a:lnTo>
                      <a:pt x="72" y="29"/>
                    </a:lnTo>
                    <a:lnTo>
                      <a:pt x="72" y="28"/>
                    </a:lnTo>
                    <a:lnTo>
                      <a:pt x="72" y="27"/>
                    </a:lnTo>
                    <a:lnTo>
                      <a:pt x="72" y="27"/>
                    </a:lnTo>
                    <a:lnTo>
                      <a:pt x="72" y="27"/>
                    </a:lnTo>
                    <a:lnTo>
                      <a:pt x="73" y="27"/>
                    </a:lnTo>
                    <a:lnTo>
                      <a:pt x="74" y="27"/>
                    </a:lnTo>
                    <a:lnTo>
                      <a:pt x="74" y="27"/>
                    </a:lnTo>
                    <a:lnTo>
                      <a:pt x="75" y="27"/>
                    </a:lnTo>
                    <a:lnTo>
                      <a:pt x="75" y="27"/>
                    </a:lnTo>
                    <a:lnTo>
                      <a:pt x="75" y="27"/>
                    </a:lnTo>
                    <a:lnTo>
                      <a:pt x="75" y="27"/>
                    </a:lnTo>
                    <a:lnTo>
                      <a:pt x="73" y="28"/>
                    </a:lnTo>
                    <a:lnTo>
                      <a:pt x="72" y="29"/>
                    </a:lnTo>
                    <a:lnTo>
                      <a:pt x="72" y="30"/>
                    </a:lnTo>
                    <a:lnTo>
                      <a:pt x="72" y="30"/>
                    </a:lnTo>
                    <a:lnTo>
                      <a:pt x="72" y="31"/>
                    </a:lnTo>
                    <a:lnTo>
                      <a:pt x="72" y="32"/>
                    </a:lnTo>
                    <a:lnTo>
                      <a:pt x="72" y="33"/>
                    </a:lnTo>
                    <a:lnTo>
                      <a:pt x="71" y="33"/>
                    </a:lnTo>
                    <a:lnTo>
                      <a:pt x="71" y="33"/>
                    </a:lnTo>
                    <a:lnTo>
                      <a:pt x="72" y="33"/>
                    </a:lnTo>
                    <a:lnTo>
                      <a:pt x="72" y="33"/>
                    </a:lnTo>
                    <a:lnTo>
                      <a:pt x="72" y="31"/>
                    </a:lnTo>
                    <a:lnTo>
                      <a:pt x="72" y="30"/>
                    </a:lnTo>
                    <a:lnTo>
                      <a:pt x="72" y="30"/>
                    </a:lnTo>
                    <a:lnTo>
                      <a:pt x="73" y="29"/>
                    </a:lnTo>
                    <a:lnTo>
                      <a:pt x="74" y="29"/>
                    </a:lnTo>
                    <a:lnTo>
                      <a:pt x="76" y="29"/>
                    </a:lnTo>
                    <a:lnTo>
                      <a:pt x="76" y="28"/>
                    </a:lnTo>
                    <a:lnTo>
                      <a:pt x="77" y="28"/>
                    </a:lnTo>
                    <a:lnTo>
                      <a:pt x="78" y="28"/>
                    </a:lnTo>
                    <a:lnTo>
                      <a:pt x="78" y="28"/>
                    </a:lnTo>
                    <a:lnTo>
                      <a:pt x="79" y="29"/>
                    </a:lnTo>
                    <a:lnTo>
                      <a:pt x="79" y="28"/>
                    </a:lnTo>
                    <a:lnTo>
                      <a:pt x="79" y="29"/>
                    </a:lnTo>
                    <a:lnTo>
                      <a:pt x="80" y="29"/>
                    </a:lnTo>
                    <a:lnTo>
                      <a:pt x="82" y="28"/>
                    </a:lnTo>
                    <a:lnTo>
                      <a:pt x="83" y="28"/>
                    </a:lnTo>
                    <a:lnTo>
                      <a:pt x="83" y="29"/>
                    </a:lnTo>
                    <a:lnTo>
                      <a:pt x="84" y="29"/>
                    </a:lnTo>
                    <a:lnTo>
                      <a:pt x="85" y="30"/>
                    </a:lnTo>
                    <a:lnTo>
                      <a:pt x="85" y="29"/>
                    </a:lnTo>
                    <a:lnTo>
                      <a:pt x="86" y="29"/>
                    </a:lnTo>
                    <a:lnTo>
                      <a:pt x="87" y="30"/>
                    </a:lnTo>
                    <a:lnTo>
                      <a:pt x="88" y="30"/>
                    </a:lnTo>
                    <a:lnTo>
                      <a:pt x="88" y="30"/>
                    </a:lnTo>
                    <a:lnTo>
                      <a:pt x="88" y="30"/>
                    </a:lnTo>
                    <a:lnTo>
                      <a:pt x="88" y="30"/>
                    </a:lnTo>
                    <a:lnTo>
                      <a:pt x="88" y="30"/>
                    </a:lnTo>
                    <a:lnTo>
                      <a:pt x="88" y="30"/>
                    </a:lnTo>
                    <a:lnTo>
                      <a:pt x="88" y="31"/>
                    </a:lnTo>
                    <a:lnTo>
                      <a:pt x="88" y="32"/>
                    </a:lnTo>
                    <a:lnTo>
                      <a:pt x="89" y="32"/>
                    </a:lnTo>
                    <a:lnTo>
                      <a:pt x="90" y="32"/>
                    </a:lnTo>
                    <a:lnTo>
                      <a:pt x="91" y="32"/>
                    </a:lnTo>
                    <a:lnTo>
                      <a:pt x="91" y="31"/>
                    </a:lnTo>
                    <a:lnTo>
                      <a:pt x="90" y="31"/>
                    </a:lnTo>
                    <a:lnTo>
                      <a:pt x="91" y="31"/>
                    </a:lnTo>
                    <a:lnTo>
                      <a:pt x="91" y="32"/>
                    </a:lnTo>
                    <a:lnTo>
                      <a:pt x="91" y="33"/>
                    </a:lnTo>
                    <a:lnTo>
                      <a:pt x="92" y="33"/>
                    </a:lnTo>
                    <a:lnTo>
                      <a:pt x="93" y="33"/>
                    </a:lnTo>
                    <a:lnTo>
                      <a:pt x="94" y="34"/>
                    </a:lnTo>
                    <a:lnTo>
                      <a:pt x="94" y="34"/>
                    </a:lnTo>
                    <a:lnTo>
                      <a:pt x="94" y="34"/>
                    </a:lnTo>
                    <a:lnTo>
                      <a:pt x="94" y="34"/>
                    </a:lnTo>
                    <a:lnTo>
                      <a:pt x="94" y="35"/>
                    </a:lnTo>
                    <a:lnTo>
                      <a:pt x="94" y="36"/>
                    </a:lnTo>
                    <a:lnTo>
                      <a:pt x="94" y="36"/>
                    </a:lnTo>
                    <a:lnTo>
                      <a:pt x="95" y="36"/>
                    </a:lnTo>
                    <a:lnTo>
                      <a:pt x="95" y="37"/>
                    </a:lnTo>
                    <a:lnTo>
                      <a:pt x="96" y="37"/>
                    </a:lnTo>
                    <a:lnTo>
                      <a:pt x="96" y="38"/>
                    </a:lnTo>
                    <a:lnTo>
                      <a:pt x="97" y="38"/>
                    </a:lnTo>
                    <a:lnTo>
                      <a:pt x="97" y="39"/>
                    </a:lnTo>
                    <a:lnTo>
                      <a:pt x="97" y="39"/>
                    </a:lnTo>
                    <a:lnTo>
                      <a:pt x="97" y="40"/>
                    </a:lnTo>
                    <a:lnTo>
                      <a:pt x="99" y="41"/>
                    </a:lnTo>
                    <a:lnTo>
                      <a:pt x="99" y="42"/>
                    </a:lnTo>
                    <a:lnTo>
                      <a:pt x="99" y="42"/>
                    </a:lnTo>
                    <a:lnTo>
                      <a:pt x="100" y="42"/>
                    </a:lnTo>
                    <a:lnTo>
                      <a:pt x="100" y="42"/>
                    </a:lnTo>
                    <a:lnTo>
                      <a:pt x="100" y="42"/>
                    </a:lnTo>
                    <a:lnTo>
                      <a:pt x="100" y="42"/>
                    </a:lnTo>
                    <a:lnTo>
                      <a:pt x="101" y="42"/>
                    </a:lnTo>
                    <a:lnTo>
                      <a:pt x="101" y="42"/>
                    </a:lnTo>
                    <a:lnTo>
                      <a:pt x="102" y="42"/>
                    </a:lnTo>
                    <a:lnTo>
                      <a:pt x="101" y="42"/>
                    </a:lnTo>
                    <a:lnTo>
                      <a:pt x="101" y="43"/>
                    </a:lnTo>
                    <a:lnTo>
                      <a:pt x="101" y="42"/>
                    </a:lnTo>
                    <a:lnTo>
                      <a:pt x="101" y="43"/>
                    </a:lnTo>
                    <a:lnTo>
                      <a:pt x="101" y="44"/>
                    </a:lnTo>
                    <a:lnTo>
                      <a:pt x="102" y="44"/>
                    </a:lnTo>
                    <a:lnTo>
                      <a:pt x="102" y="45"/>
                    </a:lnTo>
                    <a:lnTo>
                      <a:pt x="101" y="45"/>
                    </a:lnTo>
                    <a:lnTo>
                      <a:pt x="101" y="45"/>
                    </a:lnTo>
                    <a:lnTo>
                      <a:pt x="101" y="46"/>
                    </a:lnTo>
                    <a:lnTo>
                      <a:pt x="102" y="46"/>
                    </a:lnTo>
                    <a:lnTo>
                      <a:pt x="103" y="47"/>
                    </a:lnTo>
                    <a:lnTo>
                      <a:pt x="103" y="47"/>
                    </a:lnTo>
                    <a:lnTo>
                      <a:pt x="104" y="47"/>
                    </a:lnTo>
                    <a:lnTo>
                      <a:pt x="105" y="48"/>
                    </a:lnTo>
                    <a:lnTo>
                      <a:pt x="106" y="47"/>
                    </a:lnTo>
                    <a:lnTo>
                      <a:pt x="108" y="47"/>
                    </a:lnTo>
                    <a:lnTo>
                      <a:pt x="109" y="47"/>
                    </a:lnTo>
                    <a:lnTo>
                      <a:pt x="109" y="46"/>
                    </a:lnTo>
                    <a:lnTo>
                      <a:pt x="109" y="46"/>
                    </a:lnTo>
                    <a:lnTo>
                      <a:pt x="110" y="46"/>
                    </a:lnTo>
                    <a:lnTo>
                      <a:pt x="110" y="47"/>
                    </a:lnTo>
                    <a:lnTo>
                      <a:pt x="111" y="46"/>
                    </a:lnTo>
                    <a:lnTo>
                      <a:pt x="111" y="46"/>
                    </a:lnTo>
                    <a:lnTo>
                      <a:pt x="111" y="45"/>
                    </a:lnTo>
                    <a:lnTo>
                      <a:pt x="112" y="45"/>
                    </a:lnTo>
                    <a:lnTo>
                      <a:pt x="113" y="45"/>
                    </a:lnTo>
                    <a:lnTo>
                      <a:pt x="114" y="45"/>
                    </a:lnTo>
                    <a:lnTo>
                      <a:pt x="114" y="44"/>
                    </a:lnTo>
                    <a:lnTo>
                      <a:pt x="115" y="44"/>
                    </a:lnTo>
                    <a:lnTo>
                      <a:pt x="115" y="44"/>
                    </a:lnTo>
                    <a:lnTo>
                      <a:pt x="115" y="45"/>
                    </a:lnTo>
                    <a:lnTo>
                      <a:pt x="116" y="45"/>
                    </a:lnTo>
                    <a:lnTo>
                      <a:pt x="116" y="45"/>
                    </a:lnTo>
                    <a:lnTo>
                      <a:pt x="116" y="46"/>
                    </a:lnTo>
                    <a:lnTo>
                      <a:pt x="116" y="46"/>
                    </a:lnTo>
                    <a:lnTo>
                      <a:pt x="116" y="47"/>
                    </a:lnTo>
                    <a:lnTo>
                      <a:pt x="117" y="48"/>
                    </a:lnTo>
                    <a:lnTo>
                      <a:pt x="118" y="47"/>
                    </a:lnTo>
                    <a:lnTo>
                      <a:pt x="118" y="48"/>
                    </a:lnTo>
                    <a:lnTo>
                      <a:pt x="118" y="48"/>
                    </a:lnTo>
                    <a:lnTo>
                      <a:pt x="119" y="48"/>
                    </a:lnTo>
                    <a:lnTo>
                      <a:pt x="120" y="49"/>
                    </a:lnTo>
                    <a:lnTo>
                      <a:pt x="121" y="48"/>
                    </a:lnTo>
                    <a:lnTo>
                      <a:pt x="121" y="48"/>
                    </a:lnTo>
                    <a:lnTo>
                      <a:pt x="121" y="48"/>
                    </a:lnTo>
                    <a:lnTo>
                      <a:pt x="121" y="47"/>
                    </a:lnTo>
                    <a:lnTo>
                      <a:pt x="122" y="46"/>
                    </a:lnTo>
                    <a:lnTo>
                      <a:pt x="122" y="46"/>
                    </a:lnTo>
                    <a:lnTo>
                      <a:pt x="123" y="46"/>
                    </a:lnTo>
                    <a:lnTo>
                      <a:pt x="124" y="46"/>
                    </a:lnTo>
                    <a:lnTo>
                      <a:pt x="124" y="47"/>
                    </a:lnTo>
                    <a:lnTo>
                      <a:pt x="124" y="47"/>
                    </a:lnTo>
                    <a:lnTo>
                      <a:pt x="124" y="48"/>
                    </a:lnTo>
                    <a:lnTo>
                      <a:pt x="125" y="48"/>
                    </a:lnTo>
                    <a:lnTo>
                      <a:pt x="126" y="48"/>
                    </a:lnTo>
                    <a:lnTo>
                      <a:pt x="127" y="48"/>
                    </a:lnTo>
                    <a:lnTo>
                      <a:pt x="127" y="48"/>
                    </a:lnTo>
                    <a:lnTo>
                      <a:pt x="127" y="49"/>
                    </a:lnTo>
                    <a:lnTo>
                      <a:pt x="127" y="49"/>
                    </a:lnTo>
                    <a:lnTo>
                      <a:pt x="127" y="48"/>
                    </a:lnTo>
                    <a:lnTo>
                      <a:pt x="127" y="48"/>
                    </a:lnTo>
                    <a:lnTo>
                      <a:pt x="127" y="48"/>
                    </a:lnTo>
                    <a:lnTo>
                      <a:pt x="127" y="47"/>
                    </a:lnTo>
                    <a:lnTo>
                      <a:pt x="128" y="47"/>
                    </a:lnTo>
                    <a:lnTo>
                      <a:pt x="128" y="46"/>
                    </a:lnTo>
                    <a:lnTo>
                      <a:pt x="129" y="45"/>
                    </a:lnTo>
                    <a:lnTo>
                      <a:pt x="129" y="45"/>
                    </a:lnTo>
                    <a:lnTo>
                      <a:pt x="130" y="45"/>
                    </a:lnTo>
                    <a:lnTo>
                      <a:pt x="130" y="44"/>
                    </a:lnTo>
                    <a:lnTo>
                      <a:pt x="130" y="43"/>
                    </a:lnTo>
                    <a:lnTo>
                      <a:pt x="131" y="43"/>
                    </a:lnTo>
                    <a:lnTo>
                      <a:pt x="131" y="42"/>
                    </a:lnTo>
                    <a:lnTo>
                      <a:pt x="132" y="42"/>
                    </a:lnTo>
                    <a:lnTo>
                      <a:pt x="132" y="42"/>
                    </a:lnTo>
                    <a:lnTo>
                      <a:pt x="132" y="42"/>
                    </a:lnTo>
                    <a:lnTo>
                      <a:pt x="133" y="42"/>
                    </a:lnTo>
                    <a:lnTo>
                      <a:pt x="133" y="42"/>
                    </a:lnTo>
                    <a:lnTo>
                      <a:pt x="134" y="41"/>
                    </a:lnTo>
                    <a:lnTo>
                      <a:pt x="136" y="40"/>
                    </a:lnTo>
                    <a:lnTo>
                      <a:pt x="141" y="35"/>
                    </a:lnTo>
                    <a:lnTo>
                      <a:pt x="142" y="34"/>
                    </a:lnTo>
                    <a:lnTo>
                      <a:pt x="143" y="34"/>
                    </a:lnTo>
                    <a:lnTo>
                      <a:pt x="143" y="34"/>
                    </a:lnTo>
                    <a:lnTo>
                      <a:pt x="143" y="35"/>
                    </a:lnTo>
                    <a:lnTo>
                      <a:pt x="144" y="35"/>
                    </a:lnTo>
                    <a:lnTo>
                      <a:pt x="144" y="35"/>
                    </a:lnTo>
                    <a:lnTo>
                      <a:pt x="146" y="34"/>
                    </a:lnTo>
                    <a:lnTo>
                      <a:pt x="147" y="34"/>
                    </a:lnTo>
                    <a:lnTo>
                      <a:pt x="148" y="33"/>
                    </a:lnTo>
                    <a:lnTo>
                      <a:pt x="148" y="34"/>
                    </a:lnTo>
                    <a:lnTo>
                      <a:pt x="149" y="34"/>
                    </a:lnTo>
                    <a:lnTo>
                      <a:pt x="149" y="33"/>
                    </a:lnTo>
                    <a:lnTo>
                      <a:pt x="149" y="33"/>
                    </a:lnTo>
                    <a:lnTo>
                      <a:pt x="151" y="33"/>
                    </a:lnTo>
                    <a:lnTo>
                      <a:pt x="152" y="33"/>
                    </a:lnTo>
                    <a:lnTo>
                      <a:pt x="152" y="33"/>
                    </a:lnTo>
                    <a:lnTo>
                      <a:pt x="154" y="33"/>
                    </a:lnTo>
                    <a:lnTo>
                      <a:pt x="155" y="33"/>
                    </a:lnTo>
                    <a:lnTo>
                      <a:pt x="156" y="33"/>
                    </a:lnTo>
                    <a:lnTo>
                      <a:pt x="158" y="33"/>
                    </a:lnTo>
                    <a:lnTo>
                      <a:pt x="160" y="32"/>
                    </a:lnTo>
                    <a:lnTo>
                      <a:pt x="161" y="33"/>
                    </a:lnTo>
                    <a:lnTo>
                      <a:pt x="162" y="32"/>
                    </a:lnTo>
                    <a:lnTo>
                      <a:pt x="164" y="32"/>
                    </a:lnTo>
                    <a:lnTo>
                      <a:pt x="164" y="32"/>
                    </a:lnTo>
                    <a:lnTo>
                      <a:pt x="165" y="31"/>
                    </a:lnTo>
                    <a:lnTo>
                      <a:pt x="166" y="30"/>
                    </a:lnTo>
                    <a:lnTo>
                      <a:pt x="167" y="30"/>
                    </a:lnTo>
                    <a:lnTo>
                      <a:pt x="167" y="29"/>
                    </a:lnTo>
                    <a:lnTo>
                      <a:pt x="168" y="29"/>
                    </a:lnTo>
                    <a:lnTo>
                      <a:pt x="167" y="30"/>
                    </a:lnTo>
                    <a:lnTo>
                      <a:pt x="168" y="30"/>
                    </a:lnTo>
                    <a:lnTo>
                      <a:pt x="168" y="29"/>
                    </a:lnTo>
                    <a:lnTo>
                      <a:pt x="170" y="27"/>
                    </a:lnTo>
                    <a:lnTo>
                      <a:pt x="172" y="27"/>
                    </a:lnTo>
                    <a:lnTo>
                      <a:pt x="172" y="27"/>
                    </a:lnTo>
                    <a:lnTo>
                      <a:pt x="174" y="27"/>
                    </a:lnTo>
                    <a:lnTo>
                      <a:pt x="175" y="27"/>
                    </a:lnTo>
                    <a:lnTo>
                      <a:pt x="177" y="27"/>
                    </a:lnTo>
                    <a:lnTo>
                      <a:pt x="177" y="27"/>
                    </a:lnTo>
                    <a:lnTo>
                      <a:pt x="179" y="26"/>
                    </a:lnTo>
                    <a:lnTo>
                      <a:pt x="180" y="26"/>
                    </a:lnTo>
                    <a:lnTo>
                      <a:pt x="180" y="25"/>
                    </a:lnTo>
                    <a:lnTo>
                      <a:pt x="181" y="25"/>
                    </a:lnTo>
                    <a:lnTo>
                      <a:pt x="182" y="25"/>
                    </a:lnTo>
                    <a:lnTo>
                      <a:pt x="180" y="27"/>
                    </a:lnTo>
                    <a:lnTo>
                      <a:pt x="180" y="27"/>
                    </a:lnTo>
                    <a:lnTo>
                      <a:pt x="180" y="28"/>
                    </a:lnTo>
                    <a:lnTo>
                      <a:pt x="180" y="29"/>
                    </a:lnTo>
                    <a:lnTo>
                      <a:pt x="179" y="30"/>
                    </a:lnTo>
                    <a:lnTo>
                      <a:pt x="180" y="30"/>
                    </a:lnTo>
                    <a:lnTo>
                      <a:pt x="179" y="30"/>
                    </a:lnTo>
                    <a:lnTo>
                      <a:pt x="179" y="30"/>
                    </a:lnTo>
                    <a:lnTo>
                      <a:pt x="180" y="30"/>
                    </a:lnTo>
                    <a:lnTo>
                      <a:pt x="180" y="33"/>
                    </a:lnTo>
                    <a:lnTo>
                      <a:pt x="180" y="34"/>
                    </a:lnTo>
                    <a:lnTo>
                      <a:pt x="180" y="35"/>
                    </a:lnTo>
                    <a:lnTo>
                      <a:pt x="180" y="36"/>
                    </a:lnTo>
                    <a:lnTo>
                      <a:pt x="180" y="36"/>
                    </a:lnTo>
                    <a:lnTo>
                      <a:pt x="180" y="36"/>
                    </a:lnTo>
                    <a:lnTo>
                      <a:pt x="180" y="37"/>
                    </a:lnTo>
                    <a:lnTo>
                      <a:pt x="179" y="37"/>
                    </a:lnTo>
                    <a:lnTo>
                      <a:pt x="180" y="38"/>
                    </a:lnTo>
                    <a:lnTo>
                      <a:pt x="180" y="39"/>
                    </a:lnTo>
                    <a:lnTo>
                      <a:pt x="180" y="39"/>
                    </a:lnTo>
                    <a:lnTo>
                      <a:pt x="181" y="39"/>
                    </a:lnTo>
                    <a:lnTo>
                      <a:pt x="183" y="39"/>
                    </a:lnTo>
                    <a:lnTo>
                      <a:pt x="183" y="39"/>
                    </a:lnTo>
                    <a:lnTo>
                      <a:pt x="183" y="39"/>
                    </a:lnTo>
                    <a:lnTo>
                      <a:pt x="183" y="39"/>
                    </a:lnTo>
                    <a:lnTo>
                      <a:pt x="183" y="39"/>
                    </a:lnTo>
                    <a:lnTo>
                      <a:pt x="183" y="39"/>
                    </a:lnTo>
                    <a:lnTo>
                      <a:pt x="183" y="39"/>
                    </a:lnTo>
                    <a:lnTo>
                      <a:pt x="184" y="40"/>
                    </a:lnTo>
                    <a:lnTo>
                      <a:pt x="185" y="40"/>
                    </a:lnTo>
                    <a:lnTo>
                      <a:pt x="186" y="40"/>
                    </a:lnTo>
                    <a:lnTo>
                      <a:pt x="186" y="39"/>
                    </a:lnTo>
                    <a:lnTo>
                      <a:pt x="186" y="40"/>
                    </a:lnTo>
                    <a:lnTo>
                      <a:pt x="187" y="41"/>
                    </a:lnTo>
                    <a:lnTo>
                      <a:pt x="188" y="41"/>
                    </a:lnTo>
                    <a:lnTo>
                      <a:pt x="189" y="41"/>
                    </a:lnTo>
                    <a:lnTo>
                      <a:pt x="189" y="40"/>
                    </a:lnTo>
                    <a:lnTo>
                      <a:pt x="191" y="39"/>
                    </a:lnTo>
                    <a:lnTo>
                      <a:pt x="192" y="38"/>
                    </a:lnTo>
                    <a:lnTo>
                      <a:pt x="192" y="38"/>
                    </a:lnTo>
                    <a:lnTo>
                      <a:pt x="193" y="38"/>
                    </a:lnTo>
                    <a:lnTo>
                      <a:pt x="194" y="38"/>
                    </a:lnTo>
                    <a:lnTo>
                      <a:pt x="194" y="38"/>
                    </a:lnTo>
                    <a:lnTo>
                      <a:pt x="194" y="39"/>
                    </a:lnTo>
                    <a:lnTo>
                      <a:pt x="195" y="39"/>
                    </a:lnTo>
                    <a:lnTo>
                      <a:pt x="195" y="40"/>
                    </a:lnTo>
                    <a:lnTo>
                      <a:pt x="196" y="41"/>
                    </a:lnTo>
                    <a:lnTo>
                      <a:pt x="197" y="41"/>
                    </a:lnTo>
                    <a:lnTo>
                      <a:pt x="198" y="40"/>
                    </a:lnTo>
                    <a:lnTo>
                      <a:pt x="198" y="40"/>
                    </a:lnTo>
                    <a:lnTo>
                      <a:pt x="198" y="39"/>
                    </a:lnTo>
                    <a:lnTo>
                      <a:pt x="199" y="39"/>
                    </a:lnTo>
                    <a:lnTo>
                      <a:pt x="199" y="40"/>
                    </a:lnTo>
                    <a:lnTo>
                      <a:pt x="200" y="39"/>
                    </a:lnTo>
                    <a:lnTo>
                      <a:pt x="200" y="39"/>
                    </a:lnTo>
                    <a:lnTo>
                      <a:pt x="200" y="38"/>
                    </a:lnTo>
                    <a:lnTo>
                      <a:pt x="201" y="36"/>
                    </a:lnTo>
                    <a:lnTo>
                      <a:pt x="201" y="36"/>
                    </a:lnTo>
                    <a:lnTo>
                      <a:pt x="201" y="36"/>
                    </a:lnTo>
                    <a:lnTo>
                      <a:pt x="202" y="36"/>
                    </a:lnTo>
                    <a:lnTo>
                      <a:pt x="203" y="35"/>
                    </a:lnTo>
                    <a:lnTo>
                      <a:pt x="204" y="36"/>
                    </a:lnTo>
                    <a:lnTo>
                      <a:pt x="204" y="36"/>
                    </a:lnTo>
                    <a:lnTo>
                      <a:pt x="205" y="36"/>
                    </a:lnTo>
                    <a:lnTo>
                      <a:pt x="205" y="36"/>
                    </a:lnTo>
                    <a:lnTo>
                      <a:pt x="205" y="36"/>
                    </a:lnTo>
                    <a:lnTo>
                      <a:pt x="206" y="36"/>
                    </a:lnTo>
                    <a:lnTo>
                      <a:pt x="206" y="35"/>
                    </a:lnTo>
                    <a:lnTo>
                      <a:pt x="206" y="34"/>
                    </a:lnTo>
                    <a:lnTo>
                      <a:pt x="207" y="34"/>
                    </a:lnTo>
                    <a:lnTo>
                      <a:pt x="207" y="34"/>
                    </a:lnTo>
                    <a:lnTo>
                      <a:pt x="207" y="33"/>
                    </a:lnTo>
                    <a:lnTo>
                      <a:pt x="207" y="34"/>
                    </a:lnTo>
                    <a:lnTo>
                      <a:pt x="208" y="34"/>
                    </a:lnTo>
                    <a:lnTo>
                      <a:pt x="207" y="34"/>
                    </a:lnTo>
                    <a:lnTo>
                      <a:pt x="208" y="34"/>
                    </a:lnTo>
                    <a:lnTo>
                      <a:pt x="209" y="34"/>
                    </a:lnTo>
                    <a:lnTo>
                      <a:pt x="210" y="33"/>
                    </a:lnTo>
                    <a:lnTo>
                      <a:pt x="210" y="34"/>
                    </a:lnTo>
                    <a:lnTo>
                      <a:pt x="211" y="34"/>
                    </a:lnTo>
                    <a:lnTo>
                      <a:pt x="210" y="34"/>
                    </a:lnTo>
                    <a:lnTo>
                      <a:pt x="210" y="35"/>
                    </a:lnTo>
                    <a:lnTo>
                      <a:pt x="210" y="36"/>
                    </a:lnTo>
                    <a:lnTo>
                      <a:pt x="210" y="36"/>
                    </a:lnTo>
                    <a:lnTo>
                      <a:pt x="209" y="37"/>
                    </a:lnTo>
                    <a:lnTo>
                      <a:pt x="209" y="38"/>
                    </a:lnTo>
                    <a:lnTo>
                      <a:pt x="209" y="39"/>
                    </a:lnTo>
                    <a:lnTo>
                      <a:pt x="209" y="39"/>
                    </a:lnTo>
                    <a:lnTo>
                      <a:pt x="209" y="40"/>
                    </a:lnTo>
                    <a:lnTo>
                      <a:pt x="210" y="40"/>
                    </a:lnTo>
                    <a:lnTo>
                      <a:pt x="210" y="41"/>
                    </a:lnTo>
                    <a:lnTo>
                      <a:pt x="210" y="41"/>
                    </a:lnTo>
                    <a:lnTo>
                      <a:pt x="210" y="42"/>
                    </a:lnTo>
                    <a:lnTo>
                      <a:pt x="211" y="42"/>
                    </a:lnTo>
                    <a:lnTo>
                      <a:pt x="211" y="42"/>
                    </a:lnTo>
                    <a:lnTo>
                      <a:pt x="211" y="42"/>
                    </a:lnTo>
                    <a:lnTo>
                      <a:pt x="211" y="42"/>
                    </a:lnTo>
                    <a:lnTo>
                      <a:pt x="211" y="42"/>
                    </a:lnTo>
                    <a:lnTo>
                      <a:pt x="211" y="43"/>
                    </a:lnTo>
                    <a:lnTo>
                      <a:pt x="212" y="43"/>
                    </a:lnTo>
                    <a:lnTo>
                      <a:pt x="211" y="44"/>
                    </a:lnTo>
                    <a:lnTo>
                      <a:pt x="211" y="45"/>
                    </a:lnTo>
                    <a:lnTo>
                      <a:pt x="211" y="45"/>
                    </a:lnTo>
                    <a:lnTo>
                      <a:pt x="212" y="46"/>
                    </a:lnTo>
                    <a:lnTo>
                      <a:pt x="213" y="47"/>
                    </a:lnTo>
                    <a:lnTo>
                      <a:pt x="213" y="48"/>
                    </a:lnTo>
                    <a:lnTo>
                      <a:pt x="212" y="48"/>
                    </a:lnTo>
                    <a:lnTo>
                      <a:pt x="212" y="48"/>
                    </a:lnTo>
                    <a:lnTo>
                      <a:pt x="211" y="48"/>
                    </a:lnTo>
                    <a:lnTo>
                      <a:pt x="211" y="49"/>
                    </a:lnTo>
                    <a:lnTo>
                      <a:pt x="211" y="49"/>
                    </a:lnTo>
                    <a:lnTo>
                      <a:pt x="211" y="49"/>
                    </a:lnTo>
                    <a:lnTo>
                      <a:pt x="211" y="48"/>
                    </a:lnTo>
                    <a:lnTo>
                      <a:pt x="210" y="48"/>
                    </a:lnTo>
                    <a:lnTo>
                      <a:pt x="210" y="48"/>
                    </a:lnTo>
                    <a:lnTo>
                      <a:pt x="210" y="48"/>
                    </a:lnTo>
                    <a:lnTo>
                      <a:pt x="210" y="48"/>
                    </a:lnTo>
                    <a:lnTo>
                      <a:pt x="209" y="48"/>
                    </a:lnTo>
                    <a:lnTo>
                      <a:pt x="209" y="48"/>
                    </a:lnTo>
                    <a:lnTo>
                      <a:pt x="209" y="49"/>
                    </a:lnTo>
                    <a:lnTo>
                      <a:pt x="208" y="49"/>
                    </a:lnTo>
                    <a:lnTo>
                      <a:pt x="208" y="49"/>
                    </a:lnTo>
                    <a:lnTo>
                      <a:pt x="207" y="49"/>
                    </a:lnTo>
                    <a:lnTo>
                      <a:pt x="208" y="50"/>
                    </a:lnTo>
                    <a:lnTo>
                      <a:pt x="208" y="51"/>
                    </a:lnTo>
                    <a:lnTo>
                      <a:pt x="208" y="51"/>
                    </a:lnTo>
                    <a:lnTo>
                      <a:pt x="209" y="51"/>
                    </a:lnTo>
                    <a:lnTo>
                      <a:pt x="210" y="51"/>
                    </a:lnTo>
                    <a:lnTo>
                      <a:pt x="210" y="51"/>
                    </a:lnTo>
                    <a:lnTo>
                      <a:pt x="210" y="51"/>
                    </a:lnTo>
                    <a:lnTo>
                      <a:pt x="211" y="51"/>
                    </a:lnTo>
                    <a:lnTo>
                      <a:pt x="210" y="51"/>
                    </a:lnTo>
                    <a:lnTo>
                      <a:pt x="211" y="51"/>
                    </a:lnTo>
                    <a:lnTo>
                      <a:pt x="211" y="51"/>
                    </a:lnTo>
                    <a:lnTo>
                      <a:pt x="212" y="51"/>
                    </a:lnTo>
                    <a:lnTo>
                      <a:pt x="213" y="51"/>
                    </a:lnTo>
                    <a:lnTo>
                      <a:pt x="213" y="51"/>
                    </a:lnTo>
                    <a:lnTo>
                      <a:pt x="213" y="51"/>
                    </a:lnTo>
                    <a:lnTo>
                      <a:pt x="213" y="52"/>
                    </a:lnTo>
                    <a:lnTo>
                      <a:pt x="214" y="52"/>
                    </a:lnTo>
                    <a:lnTo>
                      <a:pt x="215" y="52"/>
                    </a:lnTo>
                    <a:lnTo>
                      <a:pt x="216" y="52"/>
                    </a:lnTo>
                    <a:lnTo>
                      <a:pt x="216" y="53"/>
                    </a:lnTo>
                    <a:lnTo>
                      <a:pt x="216" y="53"/>
                    </a:lnTo>
                    <a:lnTo>
                      <a:pt x="216" y="54"/>
                    </a:lnTo>
                    <a:lnTo>
                      <a:pt x="215" y="54"/>
                    </a:lnTo>
                    <a:lnTo>
                      <a:pt x="215" y="54"/>
                    </a:lnTo>
                    <a:lnTo>
                      <a:pt x="215" y="55"/>
                    </a:lnTo>
                    <a:lnTo>
                      <a:pt x="216" y="55"/>
                    </a:lnTo>
                    <a:lnTo>
                      <a:pt x="216" y="56"/>
                    </a:lnTo>
                    <a:lnTo>
                      <a:pt x="216" y="57"/>
                    </a:lnTo>
                    <a:lnTo>
                      <a:pt x="216" y="57"/>
                    </a:lnTo>
                    <a:lnTo>
                      <a:pt x="217" y="57"/>
                    </a:lnTo>
                    <a:lnTo>
                      <a:pt x="218" y="57"/>
                    </a:lnTo>
                    <a:lnTo>
                      <a:pt x="218" y="57"/>
                    </a:lnTo>
                    <a:lnTo>
                      <a:pt x="219" y="57"/>
                    </a:lnTo>
                    <a:lnTo>
                      <a:pt x="219" y="57"/>
                    </a:lnTo>
                    <a:lnTo>
                      <a:pt x="219" y="57"/>
                    </a:lnTo>
                    <a:lnTo>
                      <a:pt x="219" y="57"/>
                    </a:lnTo>
                    <a:lnTo>
                      <a:pt x="220" y="57"/>
                    </a:lnTo>
                    <a:lnTo>
                      <a:pt x="221" y="57"/>
                    </a:lnTo>
                    <a:lnTo>
                      <a:pt x="221" y="58"/>
                    </a:lnTo>
                    <a:lnTo>
                      <a:pt x="221" y="59"/>
                    </a:lnTo>
                    <a:lnTo>
                      <a:pt x="221" y="60"/>
                    </a:lnTo>
                    <a:lnTo>
                      <a:pt x="221" y="60"/>
                    </a:lnTo>
                    <a:lnTo>
                      <a:pt x="221" y="61"/>
                    </a:lnTo>
                    <a:lnTo>
                      <a:pt x="221" y="60"/>
                    </a:lnTo>
                    <a:lnTo>
                      <a:pt x="220" y="60"/>
                    </a:lnTo>
                    <a:lnTo>
                      <a:pt x="219" y="60"/>
                    </a:lnTo>
                    <a:lnTo>
                      <a:pt x="219" y="60"/>
                    </a:lnTo>
                    <a:lnTo>
                      <a:pt x="218" y="60"/>
                    </a:lnTo>
                    <a:lnTo>
                      <a:pt x="218" y="61"/>
                    </a:lnTo>
                    <a:lnTo>
                      <a:pt x="218" y="62"/>
                    </a:lnTo>
                    <a:lnTo>
                      <a:pt x="217" y="61"/>
                    </a:lnTo>
                    <a:lnTo>
                      <a:pt x="216" y="61"/>
                    </a:lnTo>
                    <a:lnTo>
                      <a:pt x="216" y="61"/>
                    </a:lnTo>
                    <a:lnTo>
                      <a:pt x="216" y="61"/>
                    </a:lnTo>
                    <a:lnTo>
                      <a:pt x="215" y="60"/>
                    </a:lnTo>
                    <a:lnTo>
                      <a:pt x="215" y="61"/>
                    </a:lnTo>
                    <a:lnTo>
                      <a:pt x="214" y="61"/>
                    </a:lnTo>
                    <a:lnTo>
                      <a:pt x="214" y="60"/>
                    </a:lnTo>
                    <a:lnTo>
                      <a:pt x="213" y="60"/>
                    </a:lnTo>
                    <a:lnTo>
                      <a:pt x="213" y="61"/>
                    </a:lnTo>
                    <a:lnTo>
                      <a:pt x="212" y="61"/>
                    </a:lnTo>
                    <a:lnTo>
                      <a:pt x="211" y="61"/>
                    </a:lnTo>
                    <a:lnTo>
                      <a:pt x="211" y="61"/>
                    </a:lnTo>
                    <a:lnTo>
                      <a:pt x="210" y="61"/>
                    </a:lnTo>
                    <a:lnTo>
                      <a:pt x="211" y="61"/>
                    </a:lnTo>
                    <a:lnTo>
                      <a:pt x="210" y="61"/>
                    </a:lnTo>
                    <a:lnTo>
                      <a:pt x="210" y="61"/>
                    </a:lnTo>
                    <a:lnTo>
                      <a:pt x="209" y="62"/>
                    </a:lnTo>
                    <a:lnTo>
                      <a:pt x="210" y="62"/>
                    </a:lnTo>
                    <a:lnTo>
                      <a:pt x="210" y="63"/>
                    </a:lnTo>
                    <a:lnTo>
                      <a:pt x="209" y="63"/>
                    </a:lnTo>
                    <a:lnTo>
                      <a:pt x="208" y="63"/>
                    </a:lnTo>
                    <a:lnTo>
                      <a:pt x="207" y="63"/>
                    </a:lnTo>
                    <a:lnTo>
                      <a:pt x="207" y="63"/>
                    </a:lnTo>
                    <a:lnTo>
                      <a:pt x="206" y="63"/>
                    </a:lnTo>
                    <a:lnTo>
                      <a:pt x="206" y="63"/>
                    </a:lnTo>
                    <a:lnTo>
                      <a:pt x="205" y="63"/>
                    </a:lnTo>
                    <a:lnTo>
                      <a:pt x="205" y="64"/>
                    </a:lnTo>
                    <a:lnTo>
                      <a:pt x="205" y="64"/>
                    </a:lnTo>
                    <a:lnTo>
                      <a:pt x="205" y="64"/>
                    </a:lnTo>
                    <a:lnTo>
                      <a:pt x="205" y="63"/>
                    </a:lnTo>
                    <a:lnTo>
                      <a:pt x="204" y="63"/>
                    </a:lnTo>
                    <a:lnTo>
                      <a:pt x="204" y="63"/>
                    </a:lnTo>
                    <a:lnTo>
                      <a:pt x="202" y="63"/>
                    </a:lnTo>
                    <a:lnTo>
                      <a:pt x="201" y="63"/>
                    </a:lnTo>
                    <a:lnTo>
                      <a:pt x="201" y="62"/>
                    </a:lnTo>
                    <a:lnTo>
                      <a:pt x="201" y="61"/>
                    </a:lnTo>
                    <a:lnTo>
                      <a:pt x="201" y="61"/>
                    </a:lnTo>
                    <a:lnTo>
                      <a:pt x="200" y="62"/>
                    </a:lnTo>
                    <a:lnTo>
                      <a:pt x="201" y="62"/>
                    </a:lnTo>
                    <a:lnTo>
                      <a:pt x="200" y="62"/>
                    </a:lnTo>
                    <a:lnTo>
                      <a:pt x="200" y="63"/>
                    </a:lnTo>
                    <a:lnTo>
                      <a:pt x="201" y="63"/>
                    </a:lnTo>
                    <a:lnTo>
                      <a:pt x="200" y="63"/>
                    </a:lnTo>
                    <a:lnTo>
                      <a:pt x="200" y="62"/>
                    </a:lnTo>
                    <a:lnTo>
                      <a:pt x="200" y="61"/>
                    </a:lnTo>
                    <a:lnTo>
                      <a:pt x="200" y="60"/>
                    </a:lnTo>
                    <a:lnTo>
                      <a:pt x="199" y="60"/>
                    </a:lnTo>
                    <a:lnTo>
                      <a:pt x="199" y="60"/>
                    </a:lnTo>
                    <a:lnTo>
                      <a:pt x="198" y="60"/>
                    </a:lnTo>
                    <a:lnTo>
                      <a:pt x="198" y="60"/>
                    </a:lnTo>
                    <a:lnTo>
                      <a:pt x="198" y="60"/>
                    </a:lnTo>
                    <a:lnTo>
                      <a:pt x="198" y="60"/>
                    </a:lnTo>
                    <a:lnTo>
                      <a:pt x="197" y="60"/>
                    </a:lnTo>
                    <a:lnTo>
                      <a:pt x="197" y="60"/>
                    </a:lnTo>
                    <a:lnTo>
                      <a:pt x="197" y="60"/>
                    </a:lnTo>
                    <a:lnTo>
                      <a:pt x="196" y="60"/>
                    </a:lnTo>
                    <a:lnTo>
                      <a:pt x="195" y="59"/>
                    </a:lnTo>
                    <a:lnTo>
                      <a:pt x="195" y="59"/>
                    </a:lnTo>
                    <a:lnTo>
                      <a:pt x="195" y="60"/>
                    </a:lnTo>
                    <a:lnTo>
                      <a:pt x="194" y="60"/>
                    </a:lnTo>
                    <a:lnTo>
                      <a:pt x="194" y="61"/>
                    </a:lnTo>
                    <a:lnTo>
                      <a:pt x="195" y="62"/>
                    </a:lnTo>
                    <a:lnTo>
                      <a:pt x="195" y="63"/>
                    </a:lnTo>
                    <a:lnTo>
                      <a:pt x="194" y="63"/>
                    </a:lnTo>
                    <a:lnTo>
                      <a:pt x="195" y="63"/>
                    </a:lnTo>
                    <a:lnTo>
                      <a:pt x="194" y="63"/>
                    </a:lnTo>
                    <a:lnTo>
                      <a:pt x="194" y="63"/>
                    </a:lnTo>
                    <a:lnTo>
                      <a:pt x="194" y="64"/>
                    </a:lnTo>
                    <a:lnTo>
                      <a:pt x="194" y="64"/>
                    </a:lnTo>
                    <a:lnTo>
                      <a:pt x="194" y="64"/>
                    </a:lnTo>
                    <a:lnTo>
                      <a:pt x="193" y="64"/>
                    </a:lnTo>
                    <a:lnTo>
                      <a:pt x="193" y="65"/>
                    </a:lnTo>
                    <a:lnTo>
                      <a:pt x="194" y="65"/>
                    </a:lnTo>
                    <a:lnTo>
                      <a:pt x="194" y="66"/>
                    </a:lnTo>
                    <a:lnTo>
                      <a:pt x="194" y="66"/>
                    </a:lnTo>
                    <a:lnTo>
                      <a:pt x="194" y="66"/>
                    </a:lnTo>
                    <a:lnTo>
                      <a:pt x="194" y="67"/>
                    </a:lnTo>
                    <a:lnTo>
                      <a:pt x="194" y="67"/>
                    </a:lnTo>
                    <a:lnTo>
                      <a:pt x="194" y="68"/>
                    </a:lnTo>
                    <a:lnTo>
                      <a:pt x="194" y="69"/>
                    </a:lnTo>
                    <a:lnTo>
                      <a:pt x="195" y="69"/>
                    </a:lnTo>
                    <a:lnTo>
                      <a:pt x="195" y="69"/>
                    </a:lnTo>
                    <a:lnTo>
                      <a:pt x="194" y="69"/>
                    </a:lnTo>
                    <a:lnTo>
                      <a:pt x="194" y="70"/>
                    </a:lnTo>
                    <a:lnTo>
                      <a:pt x="194" y="69"/>
                    </a:lnTo>
                    <a:lnTo>
                      <a:pt x="194" y="69"/>
                    </a:lnTo>
                    <a:lnTo>
                      <a:pt x="194" y="70"/>
                    </a:lnTo>
                    <a:lnTo>
                      <a:pt x="193" y="70"/>
                    </a:lnTo>
                    <a:lnTo>
                      <a:pt x="192" y="70"/>
                    </a:lnTo>
                    <a:lnTo>
                      <a:pt x="192" y="69"/>
                    </a:lnTo>
                    <a:lnTo>
                      <a:pt x="192" y="69"/>
                    </a:lnTo>
                    <a:lnTo>
                      <a:pt x="192" y="69"/>
                    </a:lnTo>
                    <a:lnTo>
                      <a:pt x="191" y="69"/>
                    </a:lnTo>
                    <a:lnTo>
                      <a:pt x="190" y="69"/>
                    </a:lnTo>
                    <a:lnTo>
                      <a:pt x="190" y="68"/>
                    </a:lnTo>
                    <a:lnTo>
                      <a:pt x="190" y="67"/>
                    </a:lnTo>
                    <a:lnTo>
                      <a:pt x="189" y="67"/>
                    </a:lnTo>
                    <a:lnTo>
                      <a:pt x="189" y="67"/>
                    </a:lnTo>
                    <a:lnTo>
                      <a:pt x="189" y="66"/>
                    </a:lnTo>
                    <a:lnTo>
                      <a:pt x="189" y="66"/>
                    </a:lnTo>
                    <a:lnTo>
                      <a:pt x="188" y="66"/>
                    </a:lnTo>
                    <a:lnTo>
                      <a:pt x="186" y="65"/>
                    </a:lnTo>
                    <a:lnTo>
                      <a:pt x="185" y="64"/>
                    </a:lnTo>
                    <a:lnTo>
                      <a:pt x="183" y="63"/>
                    </a:lnTo>
                    <a:lnTo>
                      <a:pt x="183" y="63"/>
                    </a:lnTo>
                    <a:lnTo>
                      <a:pt x="183" y="63"/>
                    </a:lnTo>
                    <a:lnTo>
                      <a:pt x="182" y="63"/>
                    </a:lnTo>
                    <a:lnTo>
                      <a:pt x="181" y="62"/>
                    </a:lnTo>
                    <a:lnTo>
                      <a:pt x="181" y="63"/>
                    </a:lnTo>
                    <a:lnTo>
                      <a:pt x="181" y="62"/>
                    </a:lnTo>
                    <a:lnTo>
                      <a:pt x="180" y="63"/>
                    </a:lnTo>
                    <a:lnTo>
                      <a:pt x="180" y="62"/>
                    </a:lnTo>
                    <a:lnTo>
                      <a:pt x="180" y="61"/>
                    </a:lnTo>
                    <a:lnTo>
                      <a:pt x="179" y="61"/>
                    </a:lnTo>
                    <a:lnTo>
                      <a:pt x="178" y="62"/>
                    </a:lnTo>
                    <a:lnTo>
                      <a:pt x="178" y="61"/>
                    </a:lnTo>
                    <a:lnTo>
                      <a:pt x="177" y="61"/>
                    </a:lnTo>
                    <a:lnTo>
                      <a:pt x="177" y="62"/>
                    </a:lnTo>
                    <a:lnTo>
                      <a:pt x="177" y="62"/>
                    </a:lnTo>
                    <a:lnTo>
                      <a:pt x="177" y="62"/>
                    </a:lnTo>
                    <a:lnTo>
                      <a:pt x="177" y="61"/>
                    </a:lnTo>
                    <a:lnTo>
                      <a:pt x="176" y="61"/>
                    </a:lnTo>
                    <a:lnTo>
                      <a:pt x="176" y="61"/>
                    </a:lnTo>
                    <a:lnTo>
                      <a:pt x="175" y="61"/>
                    </a:lnTo>
                    <a:lnTo>
                      <a:pt x="174" y="61"/>
                    </a:lnTo>
                    <a:lnTo>
                      <a:pt x="174" y="60"/>
                    </a:lnTo>
                    <a:lnTo>
                      <a:pt x="173" y="60"/>
                    </a:lnTo>
                    <a:lnTo>
                      <a:pt x="173" y="60"/>
                    </a:lnTo>
                    <a:lnTo>
                      <a:pt x="172" y="60"/>
                    </a:lnTo>
                    <a:lnTo>
                      <a:pt x="172" y="60"/>
                    </a:lnTo>
                    <a:lnTo>
                      <a:pt x="172" y="60"/>
                    </a:lnTo>
                    <a:lnTo>
                      <a:pt x="171" y="60"/>
                    </a:lnTo>
                    <a:lnTo>
                      <a:pt x="171" y="61"/>
                    </a:lnTo>
                    <a:lnTo>
                      <a:pt x="171" y="60"/>
                    </a:lnTo>
                    <a:lnTo>
                      <a:pt x="170" y="60"/>
                    </a:lnTo>
                    <a:lnTo>
                      <a:pt x="170" y="60"/>
                    </a:lnTo>
                    <a:lnTo>
                      <a:pt x="170" y="60"/>
                    </a:lnTo>
                    <a:lnTo>
                      <a:pt x="169" y="60"/>
                    </a:lnTo>
                    <a:lnTo>
                      <a:pt x="169" y="60"/>
                    </a:lnTo>
                    <a:lnTo>
                      <a:pt x="168" y="60"/>
                    </a:lnTo>
                    <a:lnTo>
                      <a:pt x="169" y="60"/>
                    </a:lnTo>
                    <a:lnTo>
                      <a:pt x="168" y="60"/>
                    </a:lnTo>
                    <a:lnTo>
                      <a:pt x="167" y="60"/>
                    </a:lnTo>
                    <a:lnTo>
                      <a:pt x="167" y="60"/>
                    </a:lnTo>
                    <a:lnTo>
                      <a:pt x="167" y="60"/>
                    </a:lnTo>
                    <a:lnTo>
                      <a:pt x="166" y="61"/>
                    </a:lnTo>
                    <a:lnTo>
                      <a:pt x="165" y="63"/>
                    </a:lnTo>
                    <a:lnTo>
                      <a:pt x="164" y="63"/>
                    </a:lnTo>
                    <a:lnTo>
                      <a:pt x="164" y="64"/>
                    </a:lnTo>
                    <a:lnTo>
                      <a:pt x="164" y="64"/>
                    </a:lnTo>
                    <a:lnTo>
                      <a:pt x="163" y="65"/>
                    </a:lnTo>
                    <a:lnTo>
                      <a:pt x="163" y="66"/>
                    </a:lnTo>
                    <a:lnTo>
                      <a:pt x="162" y="66"/>
                    </a:lnTo>
                    <a:lnTo>
                      <a:pt x="162" y="67"/>
                    </a:lnTo>
                    <a:lnTo>
                      <a:pt x="161" y="67"/>
                    </a:lnTo>
                    <a:lnTo>
                      <a:pt x="161" y="67"/>
                    </a:lnTo>
                    <a:lnTo>
                      <a:pt x="161" y="68"/>
                    </a:lnTo>
                    <a:lnTo>
                      <a:pt x="161" y="68"/>
                    </a:lnTo>
                    <a:lnTo>
                      <a:pt x="160" y="68"/>
                    </a:lnTo>
                    <a:lnTo>
                      <a:pt x="159" y="68"/>
                    </a:lnTo>
                    <a:lnTo>
                      <a:pt x="158" y="68"/>
                    </a:lnTo>
                    <a:lnTo>
                      <a:pt x="158" y="67"/>
                    </a:lnTo>
                    <a:lnTo>
                      <a:pt x="157" y="67"/>
                    </a:lnTo>
                    <a:lnTo>
                      <a:pt x="156" y="67"/>
                    </a:lnTo>
                    <a:lnTo>
                      <a:pt x="156" y="68"/>
                    </a:lnTo>
                    <a:lnTo>
                      <a:pt x="155" y="68"/>
                    </a:lnTo>
                    <a:lnTo>
                      <a:pt x="155" y="68"/>
                    </a:lnTo>
                    <a:lnTo>
                      <a:pt x="155" y="69"/>
                    </a:lnTo>
                    <a:lnTo>
                      <a:pt x="155" y="68"/>
                    </a:lnTo>
                    <a:lnTo>
                      <a:pt x="155" y="68"/>
                    </a:lnTo>
                    <a:lnTo>
                      <a:pt x="155" y="69"/>
                    </a:lnTo>
                    <a:lnTo>
                      <a:pt x="154" y="69"/>
                    </a:lnTo>
                    <a:lnTo>
                      <a:pt x="153" y="69"/>
                    </a:lnTo>
                    <a:lnTo>
                      <a:pt x="153" y="70"/>
                    </a:lnTo>
                    <a:lnTo>
                      <a:pt x="154" y="70"/>
                    </a:lnTo>
                    <a:lnTo>
                      <a:pt x="154" y="71"/>
                    </a:lnTo>
                    <a:lnTo>
                      <a:pt x="153" y="71"/>
                    </a:lnTo>
                    <a:lnTo>
                      <a:pt x="153" y="70"/>
                    </a:lnTo>
                    <a:lnTo>
                      <a:pt x="152" y="70"/>
                    </a:lnTo>
                    <a:lnTo>
                      <a:pt x="151" y="69"/>
                    </a:lnTo>
                    <a:lnTo>
                      <a:pt x="149" y="69"/>
                    </a:lnTo>
                    <a:lnTo>
                      <a:pt x="149" y="69"/>
                    </a:lnTo>
                    <a:lnTo>
                      <a:pt x="148" y="69"/>
                    </a:lnTo>
                    <a:lnTo>
                      <a:pt x="148" y="69"/>
                    </a:lnTo>
                    <a:lnTo>
                      <a:pt x="147" y="69"/>
                    </a:lnTo>
                    <a:lnTo>
                      <a:pt x="146" y="69"/>
                    </a:lnTo>
                    <a:lnTo>
                      <a:pt x="146" y="69"/>
                    </a:lnTo>
                    <a:lnTo>
                      <a:pt x="146" y="70"/>
                    </a:lnTo>
                    <a:lnTo>
                      <a:pt x="145" y="70"/>
                    </a:lnTo>
                    <a:lnTo>
                      <a:pt x="144" y="70"/>
                    </a:lnTo>
                    <a:lnTo>
                      <a:pt x="144" y="69"/>
                    </a:lnTo>
                    <a:lnTo>
                      <a:pt x="144" y="69"/>
                    </a:lnTo>
                    <a:lnTo>
                      <a:pt x="143" y="70"/>
                    </a:lnTo>
                    <a:lnTo>
                      <a:pt x="143" y="71"/>
                    </a:lnTo>
                    <a:lnTo>
                      <a:pt x="143" y="71"/>
                    </a:lnTo>
                    <a:lnTo>
                      <a:pt x="142" y="71"/>
                    </a:lnTo>
                    <a:lnTo>
                      <a:pt x="141" y="72"/>
                    </a:lnTo>
                    <a:lnTo>
                      <a:pt x="142" y="72"/>
                    </a:lnTo>
                    <a:lnTo>
                      <a:pt x="141" y="72"/>
                    </a:lnTo>
                    <a:lnTo>
                      <a:pt x="141" y="72"/>
                    </a:lnTo>
                    <a:lnTo>
                      <a:pt x="141" y="72"/>
                    </a:lnTo>
                    <a:lnTo>
                      <a:pt x="140" y="72"/>
                    </a:lnTo>
                    <a:lnTo>
                      <a:pt x="140" y="72"/>
                    </a:lnTo>
                    <a:lnTo>
                      <a:pt x="140" y="72"/>
                    </a:lnTo>
                    <a:lnTo>
                      <a:pt x="140" y="73"/>
                    </a:lnTo>
                    <a:lnTo>
                      <a:pt x="140" y="73"/>
                    </a:lnTo>
                    <a:lnTo>
                      <a:pt x="140" y="74"/>
                    </a:lnTo>
                    <a:lnTo>
                      <a:pt x="140" y="75"/>
                    </a:lnTo>
                    <a:lnTo>
                      <a:pt x="140" y="75"/>
                    </a:lnTo>
                    <a:lnTo>
                      <a:pt x="140" y="75"/>
                    </a:lnTo>
                    <a:lnTo>
                      <a:pt x="140" y="75"/>
                    </a:lnTo>
                    <a:lnTo>
                      <a:pt x="140" y="76"/>
                    </a:lnTo>
                    <a:lnTo>
                      <a:pt x="140" y="77"/>
                    </a:lnTo>
                    <a:lnTo>
                      <a:pt x="140" y="78"/>
                    </a:lnTo>
                    <a:lnTo>
                      <a:pt x="140" y="78"/>
                    </a:lnTo>
                    <a:lnTo>
                      <a:pt x="140" y="79"/>
                    </a:lnTo>
                    <a:lnTo>
                      <a:pt x="139" y="78"/>
                    </a:lnTo>
                    <a:lnTo>
                      <a:pt x="139" y="79"/>
                    </a:lnTo>
                    <a:lnTo>
                      <a:pt x="139" y="78"/>
                    </a:lnTo>
                    <a:lnTo>
                      <a:pt x="139" y="79"/>
                    </a:lnTo>
                    <a:lnTo>
                      <a:pt x="138" y="79"/>
                    </a:lnTo>
                    <a:lnTo>
                      <a:pt x="137" y="79"/>
                    </a:lnTo>
                    <a:lnTo>
                      <a:pt x="137" y="79"/>
                    </a:lnTo>
                    <a:lnTo>
                      <a:pt x="137" y="80"/>
                    </a:lnTo>
                    <a:lnTo>
                      <a:pt x="137" y="80"/>
                    </a:lnTo>
                    <a:lnTo>
                      <a:pt x="137" y="81"/>
                    </a:lnTo>
                    <a:lnTo>
                      <a:pt x="137" y="80"/>
                    </a:lnTo>
                    <a:lnTo>
                      <a:pt x="136" y="80"/>
                    </a:lnTo>
                    <a:lnTo>
                      <a:pt x="136" y="81"/>
                    </a:lnTo>
                    <a:lnTo>
                      <a:pt x="135" y="81"/>
                    </a:lnTo>
                    <a:lnTo>
                      <a:pt x="134" y="81"/>
                    </a:lnTo>
                    <a:lnTo>
                      <a:pt x="134" y="81"/>
                    </a:lnTo>
                    <a:lnTo>
                      <a:pt x="134" y="81"/>
                    </a:lnTo>
                    <a:lnTo>
                      <a:pt x="134" y="81"/>
                    </a:lnTo>
                    <a:lnTo>
                      <a:pt x="134" y="82"/>
                    </a:lnTo>
                    <a:lnTo>
                      <a:pt x="134" y="82"/>
                    </a:lnTo>
                    <a:lnTo>
                      <a:pt x="134" y="83"/>
                    </a:lnTo>
                    <a:lnTo>
                      <a:pt x="134" y="83"/>
                    </a:lnTo>
                    <a:lnTo>
                      <a:pt x="134" y="84"/>
                    </a:lnTo>
                    <a:lnTo>
                      <a:pt x="134" y="83"/>
                    </a:lnTo>
                    <a:lnTo>
                      <a:pt x="133" y="83"/>
                    </a:lnTo>
                    <a:lnTo>
                      <a:pt x="133" y="83"/>
                    </a:lnTo>
                    <a:lnTo>
                      <a:pt x="133" y="85"/>
                    </a:lnTo>
                    <a:lnTo>
                      <a:pt x="133" y="86"/>
                    </a:lnTo>
                    <a:lnTo>
                      <a:pt x="132" y="86"/>
                    </a:lnTo>
                    <a:lnTo>
                      <a:pt x="131" y="86"/>
                    </a:lnTo>
                    <a:lnTo>
                      <a:pt x="132" y="88"/>
                    </a:lnTo>
                    <a:lnTo>
                      <a:pt x="132" y="89"/>
                    </a:lnTo>
                    <a:lnTo>
                      <a:pt x="132" y="88"/>
                    </a:lnTo>
                    <a:lnTo>
                      <a:pt x="131" y="88"/>
                    </a:lnTo>
                    <a:lnTo>
                      <a:pt x="130" y="88"/>
                    </a:lnTo>
                    <a:lnTo>
                      <a:pt x="130" y="88"/>
                    </a:lnTo>
                    <a:lnTo>
                      <a:pt x="130" y="87"/>
                    </a:lnTo>
                    <a:lnTo>
                      <a:pt x="129" y="87"/>
                    </a:lnTo>
                    <a:lnTo>
                      <a:pt x="129" y="87"/>
                    </a:lnTo>
                    <a:lnTo>
                      <a:pt x="128" y="87"/>
                    </a:lnTo>
                    <a:lnTo>
                      <a:pt x="127" y="87"/>
                    </a:lnTo>
                    <a:lnTo>
                      <a:pt x="127" y="85"/>
                    </a:lnTo>
                    <a:lnTo>
                      <a:pt x="128" y="85"/>
                    </a:lnTo>
                    <a:lnTo>
                      <a:pt x="129" y="85"/>
                    </a:lnTo>
                    <a:lnTo>
                      <a:pt x="129" y="84"/>
                    </a:lnTo>
                    <a:lnTo>
                      <a:pt x="130" y="84"/>
                    </a:lnTo>
                    <a:lnTo>
                      <a:pt x="129" y="83"/>
                    </a:lnTo>
                    <a:lnTo>
                      <a:pt x="130" y="83"/>
                    </a:lnTo>
                    <a:lnTo>
                      <a:pt x="130" y="82"/>
                    </a:lnTo>
                    <a:lnTo>
                      <a:pt x="130" y="82"/>
                    </a:lnTo>
                    <a:lnTo>
                      <a:pt x="130" y="81"/>
                    </a:lnTo>
                    <a:lnTo>
                      <a:pt x="130" y="81"/>
                    </a:lnTo>
                    <a:lnTo>
                      <a:pt x="130" y="80"/>
                    </a:lnTo>
                    <a:lnTo>
                      <a:pt x="131" y="79"/>
                    </a:lnTo>
                    <a:lnTo>
                      <a:pt x="131" y="80"/>
                    </a:lnTo>
                    <a:lnTo>
                      <a:pt x="132" y="80"/>
                    </a:lnTo>
                    <a:lnTo>
                      <a:pt x="133" y="80"/>
                    </a:lnTo>
                    <a:lnTo>
                      <a:pt x="133" y="80"/>
                    </a:lnTo>
                    <a:lnTo>
                      <a:pt x="133" y="80"/>
                    </a:lnTo>
                    <a:lnTo>
                      <a:pt x="133" y="79"/>
                    </a:lnTo>
                    <a:lnTo>
                      <a:pt x="132" y="79"/>
                    </a:lnTo>
                    <a:lnTo>
                      <a:pt x="132" y="79"/>
                    </a:lnTo>
                    <a:lnTo>
                      <a:pt x="133" y="79"/>
                    </a:lnTo>
                    <a:lnTo>
                      <a:pt x="133" y="78"/>
                    </a:lnTo>
                    <a:lnTo>
                      <a:pt x="133" y="78"/>
                    </a:lnTo>
                    <a:lnTo>
                      <a:pt x="133" y="77"/>
                    </a:lnTo>
                    <a:lnTo>
                      <a:pt x="133" y="76"/>
                    </a:lnTo>
                    <a:lnTo>
                      <a:pt x="133" y="75"/>
                    </a:lnTo>
                    <a:lnTo>
                      <a:pt x="133" y="74"/>
                    </a:lnTo>
                    <a:lnTo>
                      <a:pt x="132" y="74"/>
                    </a:lnTo>
                    <a:lnTo>
                      <a:pt x="131" y="74"/>
                    </a:lnTo>
                    <a:lnTo>
                      <a:pt x="131" y="75"/>
                    </a:lnTo>
                    <a:lnTo>
                      <a:pt x="131" y="75"/>
                    </a:lnTo>
                    <a:lnTo>
                      <a:pt x="130" y="75"/>
                    </a:lnTo>
                    <a:lnTo>
                      <a:pt x="130" y="75"/>
                    </a:lnTo>
                    <a:lnTo>
                      <a:pt x="130" y="76"/>
                    </a:lnTo>
                    <a:lnTo>
                      <a:pt x="130" y="77"/>
                    </a:lnTo>
                    <a:lnTo>
                      <a:pt x="130" y="78"/>
                    </a:lnTo>
                    <a:lnTo>
                      <a:pt x="129" y="78"/>
                    </a:lnTo>
                    <a:lnTo>
                      <a:pt x="128" y="78"/>
                    </a:lnTo>
                    <a:lnTo>
                      <a:pt x="127" y="78"/>
                    </a:lnTo>
                    <a:lnTo>
                      <a:pt x="127" y="78"/>
                    </a:lnTo>
                    <a:lnTo>
                      <a:pt x="127" y="77"/>
                    </a:lnTo>
                    <a:lnTo>
                      <a:pt x="127" y="76"/>
                    </a:lnTo>
                    <a:lnTo>
                      <a:pt x="126" y="76"/>
                    </a:lnTo>
                    <a:lnTo>
                      <a:pt x="125" y="76"/>
                    </a:lnTo>
                    <a:lnTo>
                      <a:pt x="125" y="77"/>
                    </a:lnTo>
                    <a:lnTo>
                      <a:pt x="125" y="78"/>
                    </a:lnTo>
                    <a:lnTo>
                      <a:pt x="124" y="78"/>
                    </a:lnTo>
                    <a:lnTo>
                      <a:pt x="125" y="78"/>
                    </a:lnTo>
                    <a:lnTo>
                      <a:pt x="125" y="79"/>
                    </a:lnTo>
                    <a:lnTo>
                      <a:pt x="124" y="80"/>
                    </a:lnTo>
                    <a:lnTo>
                      <a:pt x="124" y="81"/>
                    </a:lnTo>
                    <a:lnTo>
                      <a:pt x="124" y="81"/>
                    </a:lnTo>
                    <a:lnTo>
                      <a:pt x="124" y="82"/>
                    </a:lnTo>
                    <a:lnTo>
                      <a:pt x="124" y="83"/>
                    </a:lnTo>
                    <a:lnTo>
                      <a:pt x="123" y="83"/>
                    </a:lnTo>
                    <a:lnTo>
                      <a:pt x="124" y="84"/>
                    </a:lnTo>
                    <a:lnTo>
                      <a:pt x="123" y="84"/>
                    </a:lnTo>
                    <a:lnTo>
                      <a:pt x="122" y="84"/>
                    </a:lnTo>
                    <a:lnTo>
                      <a:pt x="122" y="84"/>
                    </a:lnTo>
                    <a:lnTo>
                      <a:pt x="121" y="85"/>
                    </a:lnTo>
                    <a:lnTo>
                      <a:pt x="121" y="85"/>
                    </a:lnTo>
                    <a:lnTo>
                      <a:pt x="120" y="86"/>
                    </a:lnTo>
                    <a:lnTo>
                      <a:pt x="120" y="87"/>
                    </a:lnTo>
                    <a:lnTo>
                      <a:pt x="119" y="86"/>
                    </a:lnTo>
                    <a:lnTo>
                      <a:pt x="118" y="82"/>
                    </a:lnTo>
                    <a:lnTo>
                      <a:pt x="118" y="81"/>
                    </a:lnTo>
                    <a:lnTo>
                      <a:pt x="118" y="80"/>
                    </a:lnTo>
                    <a:lnTo>
                      <a:pt x="118" y="79"/>
                    </a:lnTo>
                    <a:lnTo>
                      <a:pt x="117" y="79"/>
                    </a:lnTo>
                    <a:lnTo>
                      <a:pt x="117" y="78"/>
                    </a:lnTo>
                    <a:lnTo>
                      <a:pt x="116" y="79"/>
                    </a:lnTo>
                    <a:lnTo>
                      <a:pt x="116" y="79"/>
                    </a:lnTo>
                    <a:lnTo>
                      <a:pt x="116" y="79"/>
                    </a:lnTo>
                    <a:lnTo>
                      <a:pt x="116" y="80"/>
                    </a:lnTo>
                    <a:lnTo>
                      <a:pt x="116" y="81"/>
                    </a:lnTo>
                    <a:lnTo>
                      <a:pt x="116" y="81"/>
                    </a:lnTo>
                    <a:lnTo>
                      <a:pt x="116" y="82"/>
                    </a:lnTo>
                    <a:lnTo>
                      <a:pt x="116" y="83"/>
                    </a:lnTo>
                    <a:lnTo>
                      <a:pt x="116" y="83"/>
                    </a:lnTo>
                    <a:lnTo>
                      <a:pt x="116" y="84"/>
                    </a:lnTo>
                    <a:lnTo>
                      <a:pt x="116" y="84"/>
                    </a:lnTo>
                    <a:lnTo>
                      <a:pt x="116" y="84"/>
                    </a:lnTo>
                    <a:lnTo>
                      <a:pt x="115" y="85"/>
                    </a:lnTo>
                    <a:lnTo>
                      <a:pt x="115" y="86"/>
                    </a:lnTo>
                    <a:lnTo>
                      <a:pt x="115" y="85"/>
                    </a:lnTo>
                    <a:lnTo>
                      <a:pt x="115" y="86"/>
                    </a:lnTo>
                    <a:lnTo>
                      <a:pt x="116" y="85"/>
                    </a:lnTo>
                    <a:lnTo>
                      <a:pt x="116" y="85"/>
                    </a:lnTo>
                    <a:lnTo>
                      <a:pt x="115" y="86"/>
                    </a:lnTo>
                    <a:lnTo>
                      <a:pt x="115" y="87"/>
                    </a:lnTo>
                    <a:lnTo>
                      <a:pt x="115" y="87"/>
                    </a:lnTo>
                    <a:lnTo>
                      <a:pt x="114" y="87"/>
                    </a:lnTo>
                    <a:lnTo>
                      <a:pt x="114" y="87"/>
                    </a:lnTo>
                    <a:lnTo>
                      <a:pt x="113" y="87"/>
                    </a:lnTo>
                    <a:lnTo>
                      <a:pt x="112" y="87"/>
                    </a:lnTo>
                    <a:lnTo>
                      <a:pt x="112" y="88"/>
                    </a:lnTo>
                    <a:lnTo>
                      <a:pt x="112" y="88"/>
                    </a:lnTo>
                    <a:lnTo>
                      <a:pt x="112" y="89"/>
                    </a:lnTo>
                    <a:lnTo>
                      <a:pt x="112" y="90"/>
                    </a:lnTo>
                    <a:lnTo>
                      <a:pt x="111" y="91"/>
                    </a:lnTo>
                    <a:lnTo>
                      <a:pt x="111" y="92"/>
                    </a:lnTo>
                    <a:lnTo>
                      <a:pt x="111" y="93"/>
                    </a:lnTo>
                    <a:lnTo>
                      <a:pt x="110" y="94"/>
                    </a:lnTo>
                    <a:lnTo>
                      <a:pt x="110" y="94"/>
                    </a:lnTo>
                    <a:lnTo>
                      <a:pt x="109" y="96"/>
                    </a:lnTo>
                    <a:lnTo>
                      <a:pt x="109" y="97"/>
                    </a:lnTo>
                    <a:lnTo>
                      <a:pt x="109" y="97"/>
                    </a:lnTo>
                    <a:lnTo>
                      <a:pt x="109" y="98"/>
                    </a:lnTo>
                    <a:lnTo>
                      <a:pt x="109" y="99"/>
                    </a:lnTo>
                    <a:lnTo>
                      <a:pt x="108" y="99"/>
                    </a:lnTo>
                    <a:lnTo>
                      <a:pt x="109" y="99"/>
                    </a:lnTo>
                    <a:lnTo>
                      <a:pt x="109" y="100"/>
                    </a:lnTo>
                    <a:lnTo>
                      <a:pt x="108" y="101"/>
                    </a:lnTo>
                    <a:lnTo>
                      <a:pt x="107" y="102"/>
                    </a:lnTo>
                    <a:lnTo>
                      <a:pt x="107" y="102"/>
                    </a:lnTo>
                    <a:lnTo>
                      <a:pt x="106" y="102"/>
                    </a:lnTo>
                    <a:lnTo>
                      <a:pt x="106" y="104"/>
                    </a:lnTo>
                    <a:lnTo>
                      <a:pt x="106" y="104"/>
                    </a:lnTo>
                    <a:lnTo>
                      <a:pt x="106" y="105"/>
                    </a:lnTo>
                    <a:lnTo>
                      <a:pt x="106" y="105"/>
                    </a:lnTo>
                    <a:lnTo>
                      <a:pt x="105" y="105"/>
                    </a:lnTo>
                    <a:lnTo>
                      <a:pt x="105" y="106"/>
                    </a:lnTo>
                    <a:lnTo>
                      <a:pt x="105" y="107"/>
                    </a:lnTo>
                    <a:lnTo>
                      <a:pt x="105" y="108"/>
                    </a:lnTo>
                    <a:lnTo>
                      <a:pt x="104" y="108"/>
                    </a:lnTo>
                    <a:lnTo>
                      <a:pt x="104" y="109"/>
                    </a:lnTo>
                    <a:lnTo>
                      <a:pt x="103" y="110"/>
                    </a:lnTo>
                    <a:lnTo>
                      <a:pt x="103" y="111"/>
                    </a:lnTo>
                    <a:lnTo>
                      <a:pt x="103" y="111"/>
                    </a:lnTo>
                    <a:lnTo>
                      <a:pt x="103" y="111"/>
                    </a:lnTo>
                    <a:lnTo>
                      <a:pt x="102" y="112"/>
                    </a:lnTo>
                    <a:lnTo>
                      <a:pt x="101" y="112"/>
                    </a:lnTo>
                    <a:lnTo>
                      <a:pt x="101" y="113"/>
                    </a:lnTo>
                    <a:lnTo>
                      <a:pt x="100" y="114"/>
                    </a:lnTo>
                    <a:lnTo>
                      <a:pt x="100" y="114"/>
                    </a:lnTo>
                    <a:lnTo>
                      <a:pt x="100" y="115"/>
                    </a:lnTo>
                    <a:lnTo>
                      <a:pt x="100" y="115"/>
                    </a:lnTo>
                    <a:lnTo>
                      <a:pt x="100" y="116"/>
                    </a:lnTo>
                    <a:lnTo>
                      <a:pt x="100" y="117"/>
                    </a:lnTo>
                    <a:lnTo>
                      <a:pt x="100" y="117"/>
                    </a:lnTo>
                    <a:lnTo>
                      <a:pt x="100" y="117"/>
                    </a:lnTo>
                    <a:lnTo>
                      <a:pt x="101" y="117"/>
                    </a:lnTo>
                    <a:lnTo>
                      <a:pt x="100" y="11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3" name="Freeform 602"/>
              <p:cNvSpPr>
                <a:spLocks/>
              </p:cNvSpPr>
              <p:nvPr/>
            </p:nvSpPr>
            <p:spPr bwMode="auto">
              <a:xfrm>
                <a:off x="4483" y="1062"/>
                <a:ext cx="221" cy="117"/>
              </a:xfrm>
              <a:custGeom>
                <a:avLst/>
                <a:gdLst>
                  <a:gd name="T0" fmla="*/ 97 w 221"/>
                  <a:gd name="T1" fmla="*/ 108 h 117"/>
                  <a:gd name="T2" fmla="*/ 91 w 221"/>
                  <a:gd name="T3" fmla="*/ 105 h 117"/>
                  <a:gd name="T4" fmla="*/ 92 w 221"/>
                  <a:gd name="T5" fmla="*/ 98 h 117"/>
                  <a:gd name="T6" fmla="*/ 91 w 221"/>
                  <a:gd name="T7" fmla="*/ 87 h 117"/>
                  <a:gd name="T8" fmla="*/ 83 w 221"/>
                  <a:gd name="T9" fmla="*/ 84 h 117"/>
                  <a:gd name="T10" fmla="*/ 78 w 221"/>
                  <a:gd name="T11" fmla="*/ 77 h 117"/>
                  <a:gd name="T12" fmla="*/ 71 w 221"/>
                  <a:gd name="T13" fmla="*/ 75 h 117"/>
                  <a:gd name="T14" fmla="*/ 63 w 221"/>
                  <a:gd name="T15" fmla="*/ 74 h 117"/>
                  <a:gd name="T16" fmla="*/ 56 w 221"/>
                  <a:gd name="T17" fmla="*/ 74 h 117"/>
                  <a:gd name="T18" fmla="*/ 41 w 221"/>
                  <a:gd name="T19" fmla="*/ 69 h 117"/>
                  <a:gd name="T20" fmla="*/ 23 w 221"/>
                  <a:gd name="T21" fmla="*/ 64 h 117"/>
                  <a:gd name="T22" fmla="*/ 8 w 221"/>
                  <a:gd name="T23" fmla="*/ 56 h 117"/>
                  <a:gd name="T24" fmla="*/ 0 w 221"/>
                  <a:gd name="T25" fmla="*/ 51 h 117"/>
                  <a:gd name="T26" fmla="*/ 20 w 221"/>
                  <a:gd name="T27" fmla="*/ 38 h 117"/>
                  <a:gd name="T28" fmla="*/ 36 w 221"/>
                  <a:gd name="T29" fmla="*/ 34 h 117"/>
                  <a:gd name="T30" fmla="*/ 47 w 221"/>
                  <a:gd name="T31" fmla="*/ 27 h 117"/>
                  <a:gd name="T32" fmla="*/ 57 w 221"/>
                  <a:gd name="T33" fmla="*/ 15 h 117"/>
                  <a:gd name="T34" fmla="*/ 70 w 221"/>
                  <a:gd name="T35" fmla="*/ 3 h 117"/>
                  <a:gd name="T36" fmla="*/ 82 w 221"/>
                  <a:gd name="T37" fmla="*/ 0 h 117"/>
                  <a:gd name="T38" fmla="*/ 79 w 221"/>
                  <a:gd name="T39" fmla="*/ 4 h 117"/>
                  <a:gd name="T40" fmla="*/ 72 w 221"/>
                  <a:gd name="T41" fmla="*/ 15 h 117"/>
                  <a:gd name="T42" fmla="*/ 66 w 221"/>
                  <a:gd name="T43" fmla="*/ 24 h 117"/>
                  <a:gd name="T44" fmla="*/ 66 w 221"/>
                  <a:gd name="T45" fmla="*/ 34 h 117"/>
                  <a:gd name="T46" fmla="*/ 75 w 221"/>
                  <a:gd name="T47" fmla="*/ 27 h 117"/>
                  <a:gd name="T48" fmla="*/ 77 w 221"/>
                  <a:gd name="T49" fmla="*/ 28 h 117"/>
                  <a:gd name="T50" fmla="*/ 88 w 221"/>
                  <a:gd name="T51" fmla="*/ 31 h 117"/>
                  <a:gd name="T52" fmla="*/ 96 w 221"/>
                  <a:gd name="T53" fmla="*/ 37 h 117"/>
                  <a:gd name="T54" fmla="*/ 102 w 221"/>
                  <a:gd name="T55" fmla="*/ 44 h 117"/>
                  <a:gd name="T56" fmla="*/ 113 w 221"/>
                  <a:gd name="T57" fmla="*/ 45 h 117"/>
                  <a:gd name="T58" fmla="*/ 122 w 221"/>
                  <a:gd name="T59" fmla="*/ 46 h 117"/>
                  <a:gd name="T60" fmla="*/ 130 w 221"/>
                  <a:gd name="T61" fmla="*/ 45 h 117"/>
                  <a:gd name="T62" fmla="*/ 148 w 221"/>
                  <a:gd name="T63" fmla="*/ 33 h 117"/>
                  <a:gd name="T64" fmla="*/ 168 w 221"/>
                  <a:gd name="T65" fmla="*/ 29 h 117"/>
                  <a:gd name="T66" fmla="*/ 180 w 221"/>
                  <a:gd name="T67" fmla="*/ 30 h 117"/>
                  <a:gd name="T68" fmla="*/ 183 w 221"/>
                  <a:gd name="T69" fmla="*/ 39 h 117"/>
                  <a:gd name="T70" fmla="*/ 197 w 221"/>
                  <a:gd name="T71" fmla="*/ 41 h 117"/>
                  <a:gd name="T72" fmla="*/ 206 w 221"/>
                  <a:gd name="T73" fmla="*/ 34 h 117"/>
                  <a:gd name="T74" fmla="*/ 210 w 221"/>
                  <a:gd name="T75" fmla="*/ 40 h 117"/>
                  <a:gd name="T76" fmla="*/ 211 w 221"/>
                  <a:gd name="T77" fmla="*/ 49 h 117"/>
                  <a:gd name="T78" fmla="*/ 210 w 221"/>
                  <a:gd name="T79" fmla="*/ 51 h 117"/>
                  <a:gd name="T80" fmla="*/ 217 w 221"/>
                  <a:gd name="T81" fmla="*/ 57 h 117"/>
                  <a:gd name="T82" fmla="*/ 217 w 221"/>
                  <a:gd name="T83" fmla="*/ 61 h 117"/>
                  <a:gd name="T84" fmla="*/ 208 w 221"/>
                  <a:gd name="T85" fmla="*/ 63 h 117"/>
                  <a:gd name="T86" fmla="*/ 201 w 221"/>
                  <a:gd name="T87" fmla="*/ 63 h 117"/>
                  <a:gd name="T88" fmla="*/ 195 w 221"/>
                  <a:gd name="T89" fmla="*/ 63 h 117"/>
                  <a:gd name="T90" fmla="*/ 194 w 221"/>
                  <a:gd name="T91" fmla="*/ 70 h 117"/>
                  <a:gd name="T92" fmla="*/ 183 w 221"/>
                  <a:gd name="T93" fmla="*/ 63 h 117"/>
                  <a:gd name="T94" fmla="*/ 174 w 221"/>
                  <a:gd name="T95" fmla="*/ 60 h 117"/>
                  <a:gd name="T96" fmla="*/ 165 w 221"/>
                  <a:gd name="T97" fmla="*/ 63 h 117"/>
                  <a:gd name="T98" fmla="*/ 155 w 221"/>
                  <a:gd name="T99" fmla="*/ 69 h 117"/>
                  <a:gd name="T100" fmla="*/ 145 w 221"/>
                  <a:gd name="T101" fmla="*/ 70 h 117"/>
                  <a:gd name="T102" fmla="*/ 140 w 221"/>
                  <a:gd name="T103" fmla="*/ 75 h 117"/>
                  <a:gd name="T104" fmla="*/ 134 w 221"/>
                  <a:gd name="T105" fmla="*/ 81 h 117"/>
                  <a:gd name="T106" fmla="*/ 130 w 221"/>
                  <a:gd name="T107" fmla="*/ 88 h 117"/>
                  <a:gd name="T108" fmla="*/ 133 w 221"/>
                  <a:gd name="T109" fmla="*/ 80 h 117"/>
                  <a:gd name="T110" fmla="*/ 130 w 221"/>
                  <a:gd name="T111" fmla="*/ 78 h 117"/>
                  <a:gd name="T112" fmla="*/ 123 w 221"/>
                  <a:gd name="T113" fmla="*/ 84 h 117"/>
                  <a:gd name="T114" fmla="*/ 116 w 221"/>
                  <a:gd name="T115" fmla="*/ 83 h 117"/>
                  <a:gd name="T116" fmla="*/ 112 w 221"/>
                  <a:gd name="T117" fmla="*/ 90 h 117"/>
                  <a:gd name="T118" fmla="*/ 106 w 221"/>
                  <a:gd name="T119" fmla="*/ 105 h 117"/>
                  <a:gd name="T120" fmla="*/ 100 w 221"/>
                  <a:gd name="T1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1" h="117">
                    <a:moveTo>
                      <a:pt x="100" y="117"/>
                    </a:moveTo>
                    <a:lnTo>
                      <a:pt x="100" y="117"/>
                    </a:lnTo>
                    <a:lnTo>
                      <a:pt x="100" y="117"/>
                    </a:lnTo>
                    <a:lnTo>
                      <a:pt x="99" y="117"/>
                    </a:lnTo>
                    <a:lnTo>
                      <a:pt x="99" y="117"/>
                    </a:lnTo>
                    <a:lnTo>
                      <a:pt x="98" y="117"/>
                    </a:lnTo>
                    <a:lnTo>
                      <a:pt x="98" y="116"/>
                    </a:lnTo>
                    <a:lnTo>
                      <a:pt x="98" y="115"/>
                    </a:lnTo>
                    <a:lnTo>
                      <a:pt x="97" y="115"/>
                    </a:lnTo>
                    <a:lnTo>
                      <a:pt x="97" y="114"/>
                    </a:lnTo>
                    <a:lnTo>
                      <a:pt x="96" y="114"/>
                    </a:lnTo>
                    <a:lnTo>
                      <a:pt x="96" y="114"/>
                    </a:lnTo>
                    <a:lnTo>
                      <a:pt x="95" y="113"/>
                    </a:lnTo>
                    <a:lnTo>
                      <a:pt x="95" y="112"/>
                    </a:lnTo>
                    <a:lnTo>
                      <a:pt x="96" y="111"/>
                    </a:lnTo>
                    <a:lnTo>
                      <a:pt x="96" y="111"/>
                    </a:lnTo>
                    <a:lnTo>
                      <a:pt x="96" y="110"/>
                    </a:lnTo>
                    <a:lnTo>
                      <a:pt x="96" y="109"/>
                    </a:lnTo>
                    <a:lnTo>
                      <a:pt x="97" y="109"/>
                    </a:lnTo>
                    <a:lnTo>
                      <a:pt x="97" y="108"/>
                    </a:lnTo>
                    <a:lnTo>
                      <a:pt x="97" y="108"/>
                    </a:lnTo>
                    <a:lnTo>
                      <a:pt x="97" y="107"/>
                    </a:lnTo>
                    <a:lnTo>
                      <a:pt x="97" y="106"/>
                    </a:lnTo>
                    <a:lnTo>
                      <a:pt x="97" y="105"/>
                    </a:lnTo>
                    <a:lnTo>
                      <a:pt x="98" y="105"/>
                    </a:lnTo>
                    <a:lnTo>
                      <a:pt x="98" y="105"/>
                    </a:lnTo>
                    <a:lnTo>
                      <a:pt x="97" y="104"/>
                    </a:lnTo>
                    <a:lnTo>
                      <a:pt x="97" y="103"/>
                    </a:lnTo>
                    <a:lnTo>
                      <a:pt x="97" y="103"/>
                    </a:lnTo>
                    <a:lnTo>
                      <a:pt x="97" y="102"/>
                    </a:lnTo>
                    <a:lnTo>
                      <a:pt x="96" y="102"/>
                    </a:lnTo>
                    <a:lnTo>
                      <a:pt x="96" y="103"/>
                    </a:lnTo>
                    <a:lnTo>
                      <a:pt x="95" y="103"/>
                    </a:lnTo>
                    <a:lnTo>
                      <a:pt x="94" y="104"/>
                    </a:lnTo>
                    <a:lnTo>
                      <a:pt x="94" y="105"/>
                    </a:lnTo>
                    <a:lnTo>
                      <a:pt x="94" y="105"/>
                    </a:lnTo>
                    <a:lnTo>
                      <a:pt x="94" y="105"/>
                    </a:lnTo>
                    <a:lnTo>
                      <a:pt x="93" y="105"/>
                    </a:lnTo>
                    <a:lnTo>
                      <a:pt x="92" y="105"/>
                    </a:lnTo>
                    <a:lnTo>
                      <a:pt x="92" y="105"/>
                    </a:lnTo>
                    <a:lnTo>
                      <a:pt x="92" y="105"/>
                    </a:lnTo>
                    <a:lnTo>
                      <a:pt x="91" y="105"/>
                    </a:lnTo>
                    <a:lnTo>
                      <a:pt x="91" y="105"/>
                    </a:lnTo>
                    <a:lnTo>
                      <a:pt x="91" y="105"/>
                    </a:lnTo>
                    <a:lnTo>
                      <a:pt x="91" y="105"/>
                    </a:lnTo>
                    <a:lnTo>
                      <a:pt x="90" y="105"/>
                    </a:lnTo>
                    <a:lnTo>
                      <a:pt x="91" y="105"/>
                    </a:lnTo>
                    <a:lnTo>
                      <a:pt x="90" y="105"/>
                    </a:lnTo>
                    <a:lnTo>
                      <a:pt x="90" y="105"/>
                    </a:lnTo>
                    <a:lnTo>
                      <a:pt x="90" y="105"/>
                    </a:lnTo>
                    <a:lnTo>
                      <a:pt x="90" y="104"/>
                    </a:lnTo>
                    <a:lnTo>
                      <a:pt x="90" y="103"/>
                    </a:lnTo>
                    <a:lnTo>
                      <a:pt x="91" y="103"/>
                    </a:lnTo>
                    <a:lnTo>
                      <a:pt x="91" y="102"/>
                    </a:lnTo>
                    <a:lnTo>
                      <a:pt x="91" y="102"/>
                    </a:lnTo>
                    <a:lnTo>
                      <a:pt x="91" y="102"/>
                    </a:lnTo>
                    <a:lnTo>
                      <a:pt x="90" y="102"/>
                    </a:lnTo>
                    <a:lnTo>
                      <a:pt x="91" y="101"/>
                    </a:lnTo>
                    <a:lnTo>
                      <a:pt x="91" y="100"/>
                    </a:lnTo>
                    <a:lnTo>
                      <a:pt x="91" y="99"/>
                    </a:lnTo>
                    <a:lnTo>
                      <a:pt x="92" y="99"/>
                    </a:lnTo>
                    <a:lnTo>
                      <a:pt x="92" y="99"/>
                    </a:lnTo>
                    <a:lnTo>
                      <a:pt x="92" y="98"/>
                    </a:lnTo>
                    <a:lnTo>
                      <a:pt x="93" y="98"/>
                    </a:lnTo>
                    <a:lnTo>
                      <a:pt x="92" y="97"/>
                    </a:lnTo>
                    <a:lnTo>
                      <a:pt x="92" y="96"/>
                    </a:lnTo>
                    <a:lnTo>
                      <a:pt x="92" y="95"/>
                    </a:lnTo>
                    <a:lnTo>
                      <a:pt x="91" y="95"/>
                    </a:lnTo>
                    <a:lnTo>
                      <a:pt x="91" y="95"/>
                    </a:lnTo>
                    <a:lnTo>
                      <a:pt x="91" y="94"/>
                    </a:lnTo>
                    <a:lnTo>
                      <a:pt x="91" y="94"/>
                    </a:lnTo>
                    <a:lnTo>
                      <a:pt x="92" y="94"/>
                    </a:lnTo>
                    <a:lnTo>
                      <a:pt x="92" y="93"/>
                    </a:lnTo>
                    <a:lnTo>
                      <a:pt x="93" y="93"/>
                    </a:lnTo>
                    <a:lnTo>
                      <a:pt x="93" y="92"/>
                    </a:lnTo>
                    <a:lnTo>
                      <a:pt x="92" y="92"/>
                    </a:lnTo>
                    <a:lnTo>
                      <a:pt x="91" y="91"/>
                    </a:lnTo>
                    <a:lnTo>
                      <a:pt x="91" y="90"/>
                    </a:lnTo>
                    <a:lnTo>
                      <a:pt x="91" y="90"/>
                    </a:lnTo>
                    <a:lnTo>
                      <a:pt x="91" y="90"/>
                    </a:lnTo>
                    <a:lnTo>
                      <a:pt x="91" y="89"/>
                    </a:lnTo>
                    <a:lnTo>
                      <a:pt x="92" y="89"/>
                    </a:lnTo>
                    <a:lnTo>
                      <a:pt x="92" y="88"/>
                    </a:lnTo>
                    <a:lnTo>
                      <a:pt x="91" y="87"/>
                    </a:lnTo>
                    <a:lnTo>
                      <a:pt x="91" y="87"/>
                    </a:lnTo>
                    <a:lnTo>
                      <a:pt x="91" y="87"/>
                    </a:lnTo>
                    <a:lnTo>
                      <a:pt x="91" y="87"/>
                    </a:lnTo>
                    <a:lnTo>
                      <a:pt x="90" y="87"/>
                    </a:lnTo>
                    <a:lnTo>
                      <a:pt x="89" y="87"/>
                    </a:lnTo>
                    <a:lnTo>
                      <a:pt x="89" y="87"/>
                    </a:lnTo>
                    <a:lnTo>
                      <a:pt x="88" y="87"/>
                    </a:lnTo>
                    <a:lnTo>
                      <a:pt x="88" y="86"/>
                    </a:lnTo>
                    <a:lnTo>
                      <a:pt x="88" y="86"/>
                    </a:lnTo>
                    <a:lnTo>
                      <a:pt x="88" y="85"/>
                    </a:lnTo>
                    <a:lnTo>
                      <a:pt x="87" y="85"/>
                    </a:lnTo>
                    <a:lnTo>
                      <a:pt x="86" y="86"/>
                    </a:lnTo>
                    <a:lnTo>
                      <a:pt x="85" y="86"/>
                    </a:lnTo>
                    <a:lnTo>
                      <a:pt x="85" y="85"/>
                    </a:lnTo>
                    <a:lnTo>
                      <a:pt x="85" y="85"/>
                    </a:lnTo>
                    <a:lnTo>
                      <a:pt x="85" y="84"/>
                    </a:lnTo>
                    <a:lnTo>
                      <a:pt x="85" y="84"/>
                    </a:lnTo>
                    <a:lnTo>
                      <a:pt x="84" y="84"/>
                    </a:lnTo>
                    <a:lnTo>
                      <a:pt x="83" y="84"/>
                    </a:lnTo>
                    <a:lnTo>
                      <a:pt x="83" y="84"/>
                    </a:lnTo>
                    <a:lnTo>
                      <a:pt x="83" y="84"/>
                    </a:lnTo>
                    <a:lnTo>
                      <a:pt x="82" y="84"/>
                    </a:lnTo>
                    <a:lnTo>
                      <a:pt x="82" y="84"/>
                    </a:lnTo>
                    <a:lnTo>
                      <a:pt x="81" y="84"/>
                    </a:lnTo>
                    <a:lnTo>
                      <a:pt x="81" y="84"/>
                    </a:lnTo>
                    <a:lnTo>
                      <a:pt x="80" y="84"/>
                    </a:lnTo>
                    <a:lnTo>
                      <a:pt x="79" y="83"/>
                    </a:lnTo>
                    <a:lnTo>
                      <a:pt x="80" y="82"/>
                    </a:lnTo>
                    <a:lnTo>
                      <a:pt x="80" y="81"/>
                    </a:lnTo>
                    <a:lnTo>
                      <a:pt x="81" y="81"/>
                    </a:lnTo>
                    <a:lnTo>
                      <a:pt x="82" y="80"/>
                    </a:lnTo>
                    <a:lnTo>
                      <a:pt x="82" y="79"/>
                    </a:lnTo>
                    <a:lnTo>
                      <a:pt x="81" y="79"/>
                    </a:lnTo>
                    <a:lnTo>
                      <a:pt x="80" y="79"/>
                    </a:lnTo>
                    <a:lnTo>
                      <a:pt x="80" y="79"/>
                    </a:lnTo>
                    <a:lnTo>
                      <a:pt x="80" y="78"/>
                    </a:lnTo>
                    <a:lnTo>
                      <a:pt x="81" y="78"/>
                    </a:lnTo>
                    <a:lnTo>
                      <a:pt x="80" y="78"/>
                    </a:lnTo>
                    <a:lnTo>
                      <a:pt x="79" y="78"/>
                    </a:lnTo>
                    <a:lnTo>
                      <a:pt x="79" y="78"/>
                    </a:lnTo>
                    <a:lnTo>
                      <a:pt x="79" y="77"/>
                    </a:lnTo>
                    <a:lnTo>
                      <a:pt x="78" y="77"/>
                    </a:lnTo>
                    <a:lnTo>
                      <a:pt x="78" y="77"/>
                    </a:lnTo>
                    <a:lnTo>
                      <a:pt x="78" y="76"/>
                    </a:lnTo>
                    <a:lnTo>
                      <a:pt x="77" y="76"/>
                    </a:lnTo>
                    <a:lnTo>
                      <a:pt x="77" y="77"/>
                    </a:lnTo>
                    <a:lnTo>
                      <a:pt x="76" y="77"/>
                    </a:lnTo>
                    <a:lnTo>
                      <a:pt x="75" y="77"/>
                    </a:lnTo>
                    <a:lnTo>
                      <a:pt x="75" y="76"/>
                    </a:lnTo>
                    <a:lnTo>
                      <a:pt x="75" y="76"/>
                    </a:lnTo>
                    <a:lnTo>
                      <a:pt x="74" y="77"/>
                    </a:lnTo>
                    <a:lnTo>
                      <a:pt x="73" y="77"/>
                    </a:lnTo>
                    <a:lnTo>
                      <a:pt x="72" y="76"/>
                    </a:lnTo>
                    <a:lnTo>
                      <a:pt x="72" y="77"/>
                    </a:lnTo>
                    <a:lnTo>
                      <a:pt x="72" y="77"/>
                    </a:lnTo>
                    <a:lnTo>
                      <a:pt x="72" y="77"/>
                    </a:lnTo>
                    <a:lnTo>
                      <a:pt x="72" y="76"/>
                    </a:lnTo>
                    <a:lnTo>
                      <a:pt x="72" y="76"/>
                    </a:lnTo>
                    <a:lnTo>
                      <a:pt x="72" y="75"/>
                    </a:lnTo>
                    <a:lnTo>
                      <a:pt x="71" y="75"/>
                    </a:lnTo>
                    <a:lnTo>
                      <a:pt x="71" y="75"/>
                    </a:lnTo>
                    <a:lnTo>
                      <a:pt x="70" y="75"/>
                    </a:lnTo>
                    <a:lnTo>
                      <a:pt x="71" y="75"/>
                    </a:lnTo>
                    <a:lnTo>
                      <a:pt x="70" y="75"/>
                    </a:lnTo>
                    <a:lnTo>
                      <a:pt x="69" y="75"/>
                    </a:lnTo>
                    <a:lnTo>
                      <a:pt x="69" y="76"/>
                    </a:lnTo>
                    <a:lnTo>
                      <a:pt x="69" y="75"/>
                    </a:lnTo>
                    <a:lnTo>
                      <a:pt x="69" y="75"/>
                    </a:lnTo>
                    <a:lnTo>
                      <a:pt x="68" y="75"/>
                    </a:lnTo>
                    <a:lnTo>
                      <a:pt x="68" y="75"/>
                    </a:lnTo>
                    <a:lnTo>
                      <a:pt x="67" y="75"/>
                    </a:lnTo>
                    <a:lnTo>
                      <a:pt x="67" y="75"/>
                    </a:lnTo>
                    <a:lnTo>
                      <a:pt x="66" y="75"/>
                    </a:lnTo>
                    <a:lnTo>
                      <a:pt x="66" y="75"/>
                    </a:lnTo>
                    <a:lnTo>
                      <a:pt x="66" y="75"/>
                    </a:lnTo>
                    <a:lnTo>
                      <a:pt x="66" y="74"/>
                    </a:lnTo>
                    <a:lnTo>
                      <a:pt x="66" y="74"/>
                    </a:lnTo>
                    <a:lnTo>
                      <a:pt x="65" y="74"/>
                    </a:lnTo>
                    <a:lnTo>
                      <a:pt x="65" y="75"/>
                    </a:lnTo>
                    <a:lnTo>
                      <a:pt x="65" y="74"/>
                    </a:lnTo>
                    <a:lnTo>
                      <a:pt x="64" y="74"/>
                    </a:lnTo>
                    <a:lnTo>
                      <a:pt x="64" y="75"/>
                    </a:lnTo>
                    <a:lnTo>
                      <a:pt x="63" y="75"/>
                    </a:lnTo>
                    <a:lnTo>
                      <a:pt x="63" y="74"/>
                    </a:lnTo>
                    <a:lnTo>
                      <a:pt x="63" y="74"/>
                    </a:lnTo>
                    <a:lnTo>
                      <a:pt x="63" y="75"/>
                    </a:lnTo>
                    <a:lnTo>
                      <a:pt x="63" y="75"/>
                    </a:lnTo>
                    <a:lnTo>
                      <a:pt x="63" y="76"/>
                    </a:lnTo>
                    <a:lnTo>
                      <a:pt x="62" y="76"/>
                    </a:lnTo>
                    <a:lnTo>
                      <a:pt x="61" y="76"/>
                    </a:lnTo>
                    <a:lnTo>
                      <a:pt x="61" y="76"/>
                    </a:lnTo>
                    <a:lnTo>
                      <a:pt x="61" y="75"/>
                    </a:lnTo>
                    <a:lnTo>
                      <a:pt x="61" y="75"/>
                    </a:lnTo>
                    <a:lnTo>
                      <a:pt x="60" y="75"/>
                    </a:lnTo>
                    <a:lnTo>
                      <a:pt x="60" y="75"/>
                    </a:lnTo>
                    <a:lnTo>
                      <a:pt x="59" y="75"/>
                    </a:lnTo>
                    <a:lnTo>
                      <a:pt x="59" y="74"/>
                    </a:lnTo>
                    <a:lnTo>
                      <a:pt x="58" y="74"/>
                    </a:lnTo>
                    <a:lnTo>
                      <a:pt x="58" y="75"/>
                    </a:lnTo>
                    <a:lnTo>
                      <a:pt x="57" y="75"/>
                    </a:lnTo>
                    <a:lnTo>
                      <a:pt x="57" y="74"/>
                    </a:lnTo>
                    <a:lnTo>
                      <a:pt x="57" y="75"/>
                    </a:lnTo>
                    <a:lnTo>
                      <a:pt x="57" y="75"/>
                    </a:lnTo>
                    <a:lnTo>
                      <a:pt x="57" y="74"/>
                    </a:lnTo>
                    <a:lnTo>
                      <a:pt x="56" y="74"/>
                    </a:lnTo>
                    <a:lnTo>
                      <a:pt x="56" y="75"/>
                    </a:lnTo>
                    <a:lnTo>
                      <a:pt x="55" y="75"/>
                    </a:lnTo>
                    <a:lnTo>
                      <a:pt x="55" y="74"/>
                    </a:lnTo>
                    <a:lnTo>
                      <a:pt x="55" y="74"/>
                    </a:lnTo>
                    <a:lnTo>
                      <a:pt x="51" y="72"/>
                    </a:lnTo>
                    <a:lnTo>
                      <a:pt x="51" y="72"/>
                    </a:lnTo>
                    <a:lnTo>
                      <a:pt x="51" y="72"/>
                    </a:lnTo>
                    <a:lnTo>
                      <a:pt x="50" y="72"/>
                    </a:lnTo>
                    <a:lnTo>
                      <a:pt x="49" y="71"/>
                    </a:lnTo>
                    <a:lnTo>
                      <a:pt x="48" y="71"/>
                    </a:lnTo>
                    <a:lnTo>
                      <a:pt x="48" y="70"/>
                    </a:lnTo>
                    <a:lnTo>
                      <a:pt x="46" y="70"/>
                    </a:lnTo>
                    <a:lnTo>
                      <a:pt x="45" y="69"/>
                    </a:lnTo>
                    <a:lnTo>
                      <a:pt x="45" y="69"/>
                    </a:lnTo>
                    <a:lnTo>
                      <a:pt x="44" y="69"/>
                    </a:lnTo>
                    <a:lnTo>
                      <a:pt x="44" y="69"/>
                    </a:lnTo>
                    <a:lnTo>
                      <a:pt x="43" y="69"/>
                    </a:lnTo>
                    <a:lnTo>
                      <a:pt x="43" y="69"/>
                    </a:lnTo>
                    <a:lnTo>
                      <a:pt x="42" y="69"/>
                    </a:lnTo>
                    <a:lnTo>
                      <a:pt x="42" y="69"/>
                    </a:lnTo>
                    <a:lnTo>
                      <a:pt x="41" y="69"/>
                    </a:lnTo>
                    <a:lnTo>
                      <a:pt x="39" y="69"/>
                    </a:lnTo>
                    <a:lnTo>
                      <a:pt x="39" y="68"/>
                    </a:lnTo>
                    <a:lnTo>
                      <a:pt x="36" y="68"/>
                    </a:lnTo>
                    <a:lnTo>
                      <a:pt x="36" y="67"/>
                    </a:lnTo>
                    <a:lnTo>
                      <a:pt x="36" y="67"/>
                    </a:lnTo>
                    <a:lnTo>
                      <a:pt x="34" y="67"/>
                    </a:lnTo>
                    <a:lnTo>
                      <a:pt x="33" y="67"/>
                    </a:lnTo>
                    <a:lnTo>
                      <a:pt x="33" y="67"/>
                    </a:lnTo>
                    <a:lnTo>
                      <a:pt x="33" y="66"/>
                    </a:lnTo>
                    <a:lnTo>
                      <a:pt x="33" y="66"/>
                    </a:lnTo>
                    <a:lnTo>
                      <a:pt x="32" y="66"/>
                    </a:lnTo>
                    <a:lnTo>
                      <a:pt x="31" y="66"/>
                    </a:lnTo>
                    <a:lnTo>
                      <a:pt x="30" y="66"/>
                    </a:lnTo>
                    <a:lnTo>
                      <a:pt x="28" y="66"/>
                    </a:lnTo>
                    <a:lnTo>
                      <a:pt x="27" y="66"/>
                    </a:lnTo>
                    <a:lnTo>
                      <a:pt x="27" y="66"/>
                    </a:lnTo>
                    <a:lnTo>
                      <a:pt x="26" y="65"/>
                    </a:lnTo>
                    <a:lnTo>
                      <a:pt x="26" y="65"/>
                    </a:lnTo>
                    <a:lnTo>
                      <a:pt x="25" y="65"/>
                    </a:lnTo>
                    <a:lnTo>
                      <a:pt x="23" y="65"/>
                    </a:lnTo>
                    <a:lnTo>
                      <a:pt x="23" y="64"/>
                    </a:lnTo>
                    <a:lnTo>
                      <a:pt x="22" y="64"/>
                    </a:lnTo>
                    <a:lnTo>
                      <a:pt x="20" y="64"/>
                    </a:lnTo>
                    <a:lnTo>
                      <a:pt x="19" y="64"/>
                    </a:lnTo>
                    <a:lnTo>
                      <a:pt x="18" y="64"/>
                    </a:lnTo>
                    <a:lnTo>
                      <a:pt x="17" y="64"/>
                    </a:lnTo>
                    <a:lnTo>
                      <a:pt x="11" y="63"/>
                    </a:lnTo>
                    <a:lnTo>
                      <a:pt x="11" y="62"/>
                    </a:lnTo>
                    <a:lnTo>
                      <a:pt x="11" y="61"/>
                    </a:lnTo>
                    <a:lnTo>
                      <a:pt x="11" y="61"/>
                    </a:lnTo>
                    <a:lnTo>
                      <a:pt x="11" y="60"/>
                    </a:lnTo>
                    <a:lnTo>
                      <a:pt x="11" y="60"/>
                    </a:lnTo>
                    <a:lnTo>
                      <a:pt x="10" y="60"/>
                    </a:lnTo>
                    <a:lnTo>
                      <a:pt x="10" y="59"/>
                    </a:lnTo>
                    <a:lnTo>
                      <a:pt x="10" y="58"/>
                    </a:lnTo>
                    <a:lnTo>
                      <a:pt x="9" y="57"/>
                    </a:lnTo>
                    <a:lnTo>
                      <a:pt x="10" y="57"/>
                    </a:lnTo>
                    <a:lnTo>
                      <a:pt x="9" y="57"/>
                    </a:lnTo>
                    <a:lnTo>
                      <a:pt x="9" y="57"/>
                    </a:lnTo>
                    <a:lnTo>
                      <a:pt x="8" y="57"/>
                    </a:lnTo>
                    <a:lnTo>
                      <a:pt x="8" y="57"/>
                    </a:lnTo>
                    <a:lnTo>
                      <a:pt x="8" y="56"/>
                    </a:lnTo>
                    <a:lnTo>
                      <a:pt x="8" y="56"/>
                    </a:lnTo>
                    <a:lnTo>
                      <a:pt x="8" y="55"/>
                    </a:lnTo>
                    <a:lnTo>
                      <a:pt x="7" y="54"/>
                    </a:lnTo>
                    <a:lnTo>
                      <a:pt x="7" y="54"/>
                    </a:lnTo>
                    <a:lnTo>
                      <a:pt x="6" y="54"/>
                    </a:lnTo>
                    <a:lnTo>
                      <a:pt x="5" y="54"/>
                    </a:lnTo>
                    <a:lnTo>
                      <a:pt x="5" y="54"/>
                    </a:lnTo>
                    <a:lnTo>
                      <a:pt x="5" y="54"/>
                    </a:lnTo>
                    <a:lnTo>
                      <a:pt x="5" y="54"/>
                    </a:lnTo>
                    <a:lnTo>
                      <a:pt x="5" y="54"/>
                    </a:lnTo>
                    <a:lnTo>
                      <a:pt x="4" y="54"/>
                    </a:lnTo>
                    <a:lnTo>
                      <a:pt x="4" y="53"/>
                    </a:lnTo>
                    <a:lnTo>
                      <a:pt x="4" y="52"/>
                    </a:lnTo>
                    <a:lnTo>
                      <a:pt x="3" y="52"/>
                    </a:lnTo>
                    <a:lnTo>
                      <a:pt x="2" y="52"/>
                    </a:lnTo>
                    <a:lnTo>
                      <a:pt x="2" y="53"/>
                    </a:lnTo>
                    <a:lnTo>
                      <a:pt x="2" y="53"/>
                    </a:lnTo>
                    <a:lnTo>
                      <a:pt x="1" y="53"/>
                    </a:lnTo>
                    <a:lnTo>
                      <a:pt x="1" y="52"/>
                    </a:lnTo>
                    <a:lnTo>
                      <a:pt x="0" y="52"/>
                    </a:lnTo>
                    <a:lnTo>
                      <a:pt x="0" y="51"/>
                    </a:lnTo>
                    <a:lnTo>
                      <a:pt x="2" y="50"/>
                    </a:lnTo>
                    <a:lnTo>
                      <a:pt x="2" y="49"/>
                    </a:lnTo>
                    <a:lnTo>
                      <a:pt x="3" y="49"/>
                    </a:lnTo>
                    <a:lnTo>
                      <a:pt x="4" y="49"/>
                    </a:lnTo>
                    <a:lnTo>
                      <a:pt x="5" y="49"/>
                    </a:lnTo>
                    <a:lnTo>
                      <a:pt x="6" y="48"/>
                    </a:lnTo>
                    <a:lnTo>
                      <a:pt x="8" y="47"/>
                    </a:lnTo>
                    <a:lnTo>
                      <a:pt x="9" y="47"/>
                    </a:lnTo>
                    <a:lnTo>
                      <a:pt x="11" y="46"/>
                    </a:lnTo>
                    <a:lnTo>
                      <a:pt x="11" y="46"/>
                    </a:lnTo>
                    <a:lnTo>
                      <a:pt x="12" y="45"/>
                    </a:lnTo>
                    <a:lnTo>
                      <a:pt x="13" y="45"/>
                    </a:lnTo>
                    <a:lnTo>
                      <a:pt x="14" y="44"/>
                    </a:lnTo>
                    <a:lnTo>
                      <a:pt x="14" y="43"/>
                    </a:lnTo>
                    <a:lnTo>
                      <a:pt x="15" y="43"/>
                    </a:lnTo>
                    <a:lnTo>
                      <a:pt x="16" y="42"/>
                    </a:lnTo>
                    <a:lnTo>
                      <a:pt x="17" y="42"/>
                    </a:lnTo>
                    <a:lnTo>
                      <a:pt x="17" y="41"/>
                    </a:lnTo>
                    <a:lnTo>
                      <a:pt x="18" y="39"/>
                    </a:lnTo>
                    <a:lnTo>
                      <a:pt x="19" y="39"/>
                    </a:lnTo>
                    <a:lnTo>
                      <a:pt x="20" y="38"/>
                    </a:lnTo>
                    <a:lnTo>
                      <a:pt x="22" y="37"/>
                    </a:lnTo>
                    <a:lnTo>
                      <a:pt x="23" y="36"/>
                    </a:lnTo>
                    <a:lnTo>
                      <a:pt x="23" y="36"/>
                    </a:lnTo>
                    <a:lnTo>
                      <a:pt x="24" y="36"/>
                    </a:lnTo>
                    <a:lnTo>
                      <a:pt x="25" y="36"/>
                    </a:lnTo>
                    <a:lnTo>
                      <a:pt x="26" y="37"/>
                    </a:lnTo>
                    <a:lnTo>
                      <a:pt x="26" y="37"/>
                    </a:lnTo>
                    <a:lnTo>
                      <a:pt x="27" y="37"/>
                    </a:lnTo>
                    <a:lnTo>
                      <a:pt x="27" y="36"/>
                    </a:lnTo>
                    <a:lnTo>
                      <a:pt x="27" y="36"/>
                    </a:lnTo>
                    <a:lnTo>
                      <a:pt x="28" y="36"/>
                    </a:lnTo>
                    <a:lnTo>
                      <a:pt x="29" y="36"/>
                    </a:lnTo>
                    <a:lnTo>
                      <a:pt x="29" y="36"/>
                    </a:lnTo>
                    <a:lnTo>
                      <a:pt x="29" y="36"/>
                    </a:lnTo>
                    <a:lnTo>
                      <a:pt x="30" y="36"/>
                    </a:lnTo>
                    <a:lnTo>
                      <a:pt x="31" y="36"/>
                    </a:lnTo>
                    <a:lnTo>
                      <a:pt x="33" y="36"/>
                    </a:lnTo>
                    <a:lnTo>
                      <a:pt x="33" y="36"/>
                    </a:lnTo>
                    <a:lnTo>
                      <a:pt x="34" y="35"/>
                    </a:lnTo>
                    <a:lnTo>
                      <a:pt x="35" y="34"/>
                    </a:lnTo>
                    <a:lnTo>
                      <a:pt x="36" y="34"/>
                    </a:lnTo>
                    <a:lnTo>
                      <a:pt x="36" y="34"/>
                    </a:lnTo>
                    <a:lnTo>
                      <a:pt x="37" y="33"/>
                    </a:lnTo>
                    <a:lnTo>
                      <a:pt x="38" y="33"/>
                    </a:lnTo>
                    <a:lnTo>
                      <a:pt x="39" y="33"/>
                    </a:lnTo>
                    <a:lnTo>
                      <a:pt x="39" y="31"/>
                    </a:lnTo>
                    <a:lnTo>
                      <a:pt x="39" y="30"/>
                    </a:lnTo>
                    <a:lnTo>
                      <a:pt x="40" y="30"/>
                    </a:lnTo>
                    <a:lnTo>
                      <a:pt x="39" y="30"/>
                    </a:lnTo>
                    <a:lnTo>
                      <a:pt x="40" y="30"/>
                    </a:lnTo>
                    <a:lnTo>
                      <a:pt x="40" y="29"/>
                    </a:lnTo>
                    <a:lnTo>
                      <a:pt x="41" y="29"/>
                    </a:lnTo>
                    <a:lnTo>
                      <a:pt x="42" y="28"/>
                    </a:lnTo>
                    <a:lnTo>
                      <a:pt x="42" y="27"/>
                    </a:lnTo>
                    <a:lnTo>
                      <a:pt x="42" y="27"/>
                    </a:lnTo>
                    <a:lnTo>
                      <a:pt x="43" y="27"/>
                    </a:lnTo>
                    <a:lnTo>
                      <a:pt x="44" y="27"/>
                    </a:lnTo>
                    <a:lnTo>
                      <a:pt x="44" y="27"/>
                    </a:lnTo>
                    <a:lnTo>
                      <a:pt x="44" y="27"/>
                    </a:lnTo>
                    <a:lnTo>
                      <a:pt x="45" y="27"/>
                    </a:lnTo>
                    <a:lnTo>
                      <a:pt x="45" y="27"/>
                    </a:lnTo>
                    <a:lnTo>
                      <a:pt x="47" y="27"/>
                    </a:lnTo>
                    <a:lnTo>
                      <a:pt x="48" y="27"/>
                    </a:lnTo>
                    <a:lnTo>
                      <a:pt x="48" y="25"/>
                    </a:lnTo>
                    <a:lnTo>
                      <a:pt x="49" y="24"/>
                    </a:lnTo>
                    <a:lnTo>
                      <a:pt x="49" y="23"/>
                    </a:lnTo>
                    <a:lnTo>
                      <a:pt x="49" y="22"/>
                    </a:lnTo>
                    <a:lnTo>
                      <a:pt x="50" y="22"/>
                    </a:lnTo>
                    <a:lnTo>
                      <a:pt x="50" y="21"/>
                    </a:lnTo>
                    <a:lnTo>
                      <a:pt x="50" y="21"/>
                    </a:lnTo>
                    <a:lnTo>
                      <a:pt x="51" y="21"/>
                    </a:lnTo>
                    <a:lnTo>
                      <a:pt x="51" y="20"/>
                    </a:lnTo>
                    <a:lnTo>
                      <a:pt x="51" y="19"/>
                    </a:lnTo>
                    <a:lnTo>
                      <a:pt x="52" y="19"/>
                    </a:lnTo>
                    <a:lnTo>
                      <a:pt x="52" y="19"/>
                    </a:lnTo>
                    <a:lnTo>
                      <a:pt x="53" y="19"/>
                    </a:lnTo>
                    <a:lnTo>
                      <a:pt x="54" y="19"/>
                    </a:lnTo>
                    <a:lnTo>
                      <a:pt x="54" y="18"/>
                    </a:lnTo>
                    <a:lnTo>
                      <a:pt x="54" y="18"/>
                    </a:lnTo>
                    <a:lnTo>
                      <a:pt x="55" y="16"/>
                    </a:lnTo>
                    <a:lnTo>
                      <a:pt x="56" y="15"/>
                    </a:lnTo>
                    <a:lnTo>
                      <a:pt x="56" y="15"/>
                    </a:lnTo>
                    <a:lnTo>
                      <a:pt x="57" y="15"/>
                    </a:lnTo>
                    <a:lnTo>
                      <a:pt x="57" y="15"/>
                    </a:lnTo>
                    <a:lnTo>
                      <a:pt x="58" y="14"/>
                    </a:lnTo>
                    <a:lnTo>
                      <a:pt x="59" y="14"/>
                    </a:lnTo>
                    <a:lnTo>
                      <a:pt x="60" y="13"/>
                    </a:lnTo>
                    <a:lnTo>
                      <a:pt x="60" y="12"/>
                    </a:lnTo>
                    <a:lnTo>
                      <a:pt x="61" y="12"/>
                    </a:lnTo>
                    <a:lnTo>
                      <a:pt x="62" y="10"/>
                    </a:lnTo>
                    <a:lnTo>
                      <a:pt x="62" y="9"/>
                    </a:lnTo>
                    <a:lnTo>
                      <a:pt x="63" y="9"/>
                    </a:lnTo>
                    <a:lnTo>
                      <a:pt x="63" y="8"/>
                    </a:lnTo>
                    <a:lnTo>
                      <a:pt x="63" y="7"/>
                    </a:lnTo>
                    <a:lnTo>
                      <a:pt x="64" y="7"/>
                    </a:lnTo>
                    <a:lnTo>
                      <a:pt x="65" y="6"/>
                    </a:lnTo>
                    <a:lnTo>
                      <a:pt x="66" y="6"/>
                    </a:lnTo>
                    <a:lnTo>
                      <a:pt x="66" y="6"/>
                    </a:lnTo>
                    <a:lnTo>
                      <a:pt x="66" y="5"/>
                    </a:lnTo>
                    <a:lnTo>
                      <a:pt x="67" y="4"/>
                    </a:lnTo>
                    <a:lnTo>
                      <a:pt x="68" y="4"/>
                    </a:lnTo>
                    <a:lnTo>
                      <a:pt x="68" y="4"/>
                    </a:lnTo>
                    <a:lnTo>
                      <a:pt x="69" y="4"/>
                    </a:lnTo>
                    <a:lnTo>
                      <a:pt x="70" y="3"/>
                    </a:lnTo>
                    <a:lnTo>
                      <a:pt x="70" y="3"/>
                    </a:lnTo>
                    <a:lnTo>
                      <a:pt x="71" y="3"/>
                    </a:lnTo>
                    <a:lnTo>
                      <a:pt x="72" y="2"/>
                    </a:lnTo>
                    <a:lnTo>
                      <a:pt x="72" y="3"/>
                    </a:lnTo>
                    <a:lnTo>
                      <a:pt x="72" y="2"/>
                    </a:lnTo>
                    <a:lnTo>
                      <a:pt x="72" y="3"/>
                    </a:lnTo>
                    <a:lnTo>
                      <a:pt x="72" y="3"/>
                    </a:lnTo>
                    <a:lnTo>
                      <a:pt x="72" y="2"/>
                    </a:lnTo>
                    <a:lnTo>
                      <a:pt x="75" y="1"/>
                    </a:lnTo>
                    <a:lnTo>
                      <a:pt x="75" y="1"/>
                    </a:lnTo>
                    <a:lnTo>
                      <a:pt x="76" y="1"/>
                    </a:lnTo>
                    <a:lnTo>
                      <a:pt x="78" y="0"/>
                    </a:lnTo>
                    <a:lnTo>
                      <a:pt x="78" y="0"/>
                    </a:lnTo>
                    <a:lnTo>
                      <a:pt x="79" y="0"/>
                    </a:lnTo>
                    <a:lnTo>
                      <a:pt x="79" y="0"/>
                    </a:lnTo>
                    <a:lnTo>
                      <a:pt x="81" y="0"/>
                    </a:lnTo>
                    <a:lnTo>
                      <a:pt x="82" y="1"/>
                    </a:lnTo>
                    <a:lnTo>
                      <a:pt x="82" y="0"/>
                    </a:lnTo>
                    <a:lnTo>
                      <a:pt x="82" y="0"/>
                    </a:lnTo>
                    <a:lnTo>
                      <a:pt x="83" y="0"/>
                    </a:lnTo>
                    <a:lnTo>
                      <a:pt x="82" y="0"/>
                    </a:lnTo>
                    <a:lnTo>
                      <a:pt x="83" y="0"/>
                    </a:lnTo>
                    <a:lnTo>
                      <a:pt x="84" y="0"/>
                    </a:lnTo>
                    <a:lnTo>
                      <a:pt x="85" y="0"/>
                    </a:lnTo>
                    <a:lnTo>
                      <a:pt x="85" y="1"/>
                    </a:lnTo>
                    <a:lnTo>
                      <a:pt x="86" y="1"/>
                    </a:lnTo>
                    <a:lnTo>
                      <a:pt x="87" y="2"/>
                    </a:lnTo>
                    <a:lnTo>
                      <a:pt x="87" y="3"/>
                    </a:lnTo>
                    <a:lnTo>
                      <a:pt x="88" y="3"/>
                    </a:lnTo>
                    <a:lnTo>
                      <a:pt x="88" y="4"/>
                    </a:lnTo>
                    <a:lnTo>
                      <a:pt x="87" y="4"/>
                    </a:lnTo>
                    <a:lnTo>
                      <a:pt x="86" y="3"/>
                    </a:lnTo>
                    <a:lnTo>
                      <a:pt x="85" y="4"/>
                    </a:lnTo>
                    <a:lnTo>
                      <a:pt x="85" y="4"/>
                    </a:lnTo>
                    <a:lnTo>
                      <a:pt x="85" y="4"/>
                    </a:lnTo>
                    <a:lnTo>
                      <a:pt x="84" y="4"/>
                    </a:lnTo>
                    <a:lnTo>
                      <a:pt x="83" y="4"/>
                    </a:lnTo>
                    <a:lnTo>
                      <a:pt x="83" y="4"/>
                    </a:lnTo>
                    <a:lnTo>
                      <a:pt x="82" y="4"/>
                    </a:lnTo>
                    <a:lnTo>
                      <a:pt x="82" y="4"/>
                    </a:lnTo>
                    <a:lnTo>
                      <a:pt x="81" y="4"/>
                    </a:lnTo>
                    <a:lnTo>
                      <a:pt x="79" y="4"/>
                    </a:lnTo>
                    <a:lnTo>
                      <a:pt x="79" y="5"/>
                    </a:lnTo>
                    <a:lnTo>
                      <a:pt x="79" y="5"/>
                    </a:lnTo>
                    <a:lnTo>
                      <a:pt x="79" y="6"/>
                    </a:lnTo>
                    <a:lnTo>
                      <a:pt x="79" y="6"/>
                    </a:lnTo>
                    <a:lnTo>
                      <a:pt x="80" y="6"/>
                    </a:lnTo>
                    <a:lnTo>
                      <a:pt x="80" y="7"/>
                    </a:lnTo>
                    <a:lnTo>
                      <a:pt x="79" y="7"/>
                    </a:lnTo>
                    <a:lnTo>
                      <a:pt x="79" y="8"/>
                    </a:lnTo>
                    <a:lnTo>
                      <a:pt x="78" y="8"/>
                    </a:lnTo>
                    <a:lnTo>
                      <a:pt x="78" y="9"/>
                    </a:lnTo>
                    <a:lnTo>
                      <a:pt x="77" y="9"/>
                    </a:lnTo>
                    <a:lnTo>
                      <a:pt x="76" y="10"/>
                    </a:lnTo>
                    <a:lnTo>
                      <a:pt x="75" y="12"/>
                    </a:lnTo>
                    <a:lnTo>
                      <a:pt x="75" y="12"/>
                    </a:lnTo>
                    <a:lnTo>
                      <a:pt x="75" y="12"/>
                    </a:lnTo>
                    <a:lnTo>
                      <a:pt x="74" y="12"/>
                    </a:lnTo>
                    <a:lnTo>
                      <a:pt x="74" y="12"/>
                    </a:lnTo>
                    <a:lnTo>
                      <a:pt x="73" y="13"/>
                    </a:lnTo>
                    <a:lnTo>
                      <a:pt x="72" y="14"/>
                    </a:lnTo>
                    <a:lnTo>
                      <a:pt x="72" y="14"/>
                    </a:lnTo>
                    <a:lnTo>
                      <a:pt x="72" y="15"/>
                    </a:lnTo>
                    <a:lnTo>
                      <a:pt x="72" y="14"/>
                    </a:lnTo>
                    <a:lnTo>
                      <a:pt x="72" y="15"/>
                    </a:lnTo>
                    <a:lnTo>
                      <a:pt x="71" y="15"/>
                    </a:lnTo>
                    <a:lnTo>
                      <a:pt x="71" y="15"/>
                    </a:lnTo>
                    <a:lnTo>
                      <a:pt x="71" y="16"/>
                    </a:lnTo>
                    <a:lnTo>
                      <a:pt x="71" y="17"/>
                    </a:lnTo>
                    <a:lnTo>
                      <a:pt x="71" y="18"/>
                    </a:lnTo>
                    <a:lnTo>
                      <a:pt x="71" y="18"/>
                    </a:lnTo>
                    <a:lnTo>
                      <a:pt x="70" y="18"/>
                    </a:lnTo>
                    <a:lnTo>
                      <a:pt x="70" y="18"/>
                    </a:lnTo>
                    <a:lnTo>
                      <a:pt x="69" y="18"/>
                    </a:lnTo>
                    <a:lnTo>
                      <a:pt x="69" y="19"/>
                    </a:lnTo>
                    <a:lnTo>
                      <a:pt x="69" y="19"/>
                    </a:lnTo>
                    <a:lnTo>
                      <a:pt x="69" y="20"/>
                    </a:lnTo>
                    <a:lnTo>
                      <a:pt x="68" y="21"/>
                    </a:lnTo>
                    <a:lnTo>
                      <a:pt x="67" y="21"/>
                    </a:lnTo>
                    <a:lnTo>
                      <a:pt x="67" y="21"/>
                    </a:lnTo>
                    <a:lnTo>
                      <a:pt x="67" y="22"/>
                    </a:lnTo>
                    <a:lnTo>
                      <a:pt x="67" y="23"/>
                    </a:lnTo>
                    <a:lnTo>
                      <a:pt x="67" y="24"/>
                    </a:lnTo>
                    <a:lnTo>
                      <a:pt x="66" y="24"/>
                    </a:lnTo>
                    <a:lnTo>
                      <a:pt x="66" y="24"/>
                    </a:lnTo>
                    <a:lnTo>
                      <a:pt x="66" y="25"/>
                    </a:lnTo>
                    <a:lnTo>
                      <a:pt x="66" y="26"/>
                    </a:lnTo>
                    <a:lnTo>
                      <a:pt x="66" y="27"/>
                    </a:lnTo>
                    <a:lnTo>
                      <a:pt x="66" y="27"/>
                    </a:lnTo>
                    <a:lnTo>
                      <a:pt x="65" y="27"/>
                    </a:lnTo>
                    <a:lnTo>
                      <a:pt x="65" y="27"/>
                    </a:lnTo>
                    <a:lnTo>
                      <a:pt x="65" y="28"/>
                    </a:lnTo>
                    <a:lnTo>
                      <a:pt x="65" y="29"/>
                    </a:lnTo>
                    <a:lnTo>
                      <a:pt x="64" y="30"/>
                    </a:lnTo>
                    <a:lnTo>
                      <a:pt x="64" y="31"/>
                    </a:lnTo>
                    <a:lnTo>
                      <a:pt x="64" y="32"/>
                    </a:lnTo>
                    <a:lnTo>
                      <a:pt x="64" y="33"/>
                    </a:lnTo>
                    <a:lnTo>
                      <a:pt x="64" y="33"/>
                    </a:lnTo>
                    <a:lnTo>
                      <a:pt x="64" y="34"/>
                    </a:lnTo>
                    <a:lnTo>
                      <a:pt x="64" y="34"/>
                    </a:lnTo>
                    <a:lnTo>
                      <a:pt x="64" y="35"/>
                    </a:lnTo>
                    <a:lnTo>
                      <a:pt x="65" y="35"/>
                    </a:lnTo>
                    <a:lnTo>
                      <a:pt x="65" y="36"/>
                    </a:lnTo>
                    <a:lnTo>
                      <a:pt x="66" y="36"/>
                    </a:lnTo>
                    <a:lnTo>
                      <a:pt x="66" y="34"/>
                    </a:lnTo>
                    <a:lnTo>
                      <a:pt x="66" y="34"/>
                    </a:lnTo>
                    <a:lnTo>
                      <a:pt x="67" y="33"/>
                    </a:lnTo>
                    <a:lnTo>
                      <a:pt x="66" y="33"/>
                    </a:lnTo>
                    <a:lnTo>
                      <a:pt x="66" y="32"/>
                    </a:lnTo>
                    <a:lnTo>
                      <a:pt x="67" y="32"/>
                    </a:lnTo>
                    <a:lnTo>
                      <a:pt x="67" y="33"/>
                    </a:lnTo>
                    <a:lnTo>
                      <a:pt x="68" y="33"/>
                    </a:lnTo>
                    <a:lnTo>
                      <a:pt x="68" y="32"/>
                    </a:lnTo>
                    <a:lnTo>
                      <a:pt x="69" y="30"/>
                    </a:lnTo>
                    <a:lnTo>
                      <a:pt x="70" y="30"/>
                    </a:lnTo>
                    <a:lnTo>
                      <a:pt x="71" y="29"/>
                    </a:lnTo>
                    <a:lnTo>
                      <a:pt x="72" y="29"/>
                    </a:lnTo>
                    <a:lnTo>
                      <a:pt x="72" y="28"/>
                    </a:lnTo>
                    <a:lnTo>
                      <a:pt x="72" y="27"/>
                    </a:lnTo>
                    <a:lnTo>
                      <a:pt x="72" y="27"/>
                    </a:lnTo>
                    <a:lnTo>
                      <a:pt x="72" y="27"/>
                    </a:lnTo>
                    <a:lnTo>
                      <a:pt x="73" y="27"/>
                    </a:lnTo>
                    <a:lnTo>
                      <a:pt x="74" y="27"/>
                    </a:lnTo>
                    <a:lnTo>
                      <a:pt x="74" y="27"/>
                    </a:lnTo>
                    <a:lnTo>
                      <a:pt x="75" y="27"/>
                    </a:lnTo>
                    <a:lnTo>
                      <a:pt x="75" y="27"/>
                    </a:lnTo>
                    <a:lnTo>
                      <a:pt x="75" y="27"/>
                    </a:lnTo>
                    <a:lnTo>
                      <a:pt x="75" y="27"/>
                    </a:lnTo>
                    <a:lnTo>
                      <a:pt x="73" y="28"/>
                    </a:lnTo>
                    <a:lnTo>
                      <a:pt x="72" y="29"/>
                    </a:lnTo>
                    <a:lnTo>
                      <a:pt x="72" y="30"/>
                    </a:lnTo>
                    <a:lnTo>
                      <a:pt x="72" y="30"/>
                    </a:lnTo>
                    <a:lnTo>
                      <a:pt x="72" y="31"/>
                    </a:lnTo>
                    <a:lnTo>
                      <a:pt x="72" y="32"/>
                    </a:lnTo>
                    <a:lnTo>
                      <a:pt x="72" y="33"/>
                    </a:lnTo>
                    <a:lnTo>
                      <a:pt x="71" y="33"/>
                    </a:lnTo>
                    <a:lnTo>
                      <a:pt x="71" y="33"/>
                    </a:lnTo>
                    <a:lnTo>
                      <a:pt x="72" y="33"/>
                    </a:lnTo>
                    <a:lnTo>
                      <a:pt x="72" y="33"/>
                    </a:lnTo>
                    <a:lnTo>
                      <a:pt x="72" y="31"/>
                    </a:lnTo>
                    <a:lnTo>
                      <a:pt x="72" y="30"/>
                    </a:lnTo>
                    <a:lnTo>
                      <a:pt x="72" y="30"/>
                    </a:lnTo>
                    <a:lnTo>
                      <a:pt x="73" y="29"/>
                    </a:lnTo>
                    <a:lnTo>
                      <a:pt x="74" y="29"/>
                    </a:lnTo>
                    <a:lnTo>
                      <a:pt x="76" y="29"/>
                    </a:lnTo>
                    <a:lnTo>
                      <a:pt x="76" y="28"/>
                    </a:lnTo>
                    <a:lnTo>
                      <a:pt x="77" y="28"/>
                    </a:lnTo>
                    <a:lnTo>
                      <a:pt x="78" y="28"/>
                    </a:lnTo>
                    <a:lnTo>
                      <a:pt x="78" y="28"/>
                    </a:lnTo>
                    <a:lnTo>
                      <a:pt x="79" y="29"/>
                    </a:lnTo>
                    <a:lnTo>
                      <a:pt x="79" y="28"/>
                    </a:lnTo>
                    <a:lnTo>
                      <a:pt x="79" y="29"/>
                    </a:lnTo>
                    <a:lnTo>
                      <a:pt x="80" y="29"/>
                    </a:lnTo>
                    <a:lnTo>
                      <a:pt x="82" y="28"/>
                    </a:lnTo>
                    <a:lnTo>
                      <a:pt x="83" y="28"/>
                    </a:lnTo>
                    <a:lnTo>
                      <a:pt x="83" y="29"/>
                    </a:lnTo>
                    <a:lnTo>
                      <a:pt x="84" y="29"/>
                    </a:lnTo>
                    <a:lnTo>
                      <a:pt x="85" y="30"/>
                    </a:lnTo>
                    <a:lnTo>
                      <a:pt x="85" y="29"/>
                    </a:lnTo>
                    <a:lnTo>
                      <a:pt x="86" y="29"/>
                    </a:lnTo>
                    <a:lnTo>
                      <a:pt x="87" y="30"/>
                    </a:lnTo>
                    <a:lnTo>
                      <a:pt x="88" y="30"/>
                    </a:lnTo>
                    <a:lnTo>
                      <a:pt x="88" y="30"/>
                    </a:lnTo>
                    <a:lnTo>
                      <a:pt x="88" y="30"/>
                    </a:lnTo>
                    <a:lnTo>
                      <a:pt x="88" y="30"/>
                    </a:lnTo>
                    <a:lnTo>
                      <a:pt x="88" y="30"/>
                    </a:lnTo>
                    <a:lnTo>
                      <a:pt x="88" y="30"/>
                    </a:lnTo>
                    <a:lnTo>
                      <a:pt x="88" y="31"/>
                    </a:lnTo>
                    <a:lnTo>
                      <a:pt x="88" y="32"/>
                    </a:lnTo>
                    <a:lnTo>
                      <a:pt x="89" y="32"/>
                    </a:lnTo>
                    <a:lnTo>
                      <a:pt x="90" y="32"/>
                    </a:lnTo>
                    <a:lnTo>
                      <a:pt x="91" y="32"/>
                    </a:lnTo>
                    <a:lnTo>
                      <a:pt x="91" y="31"/>
                    </a:lnTo>
                    <a:lnTo>
                      <a:pt x="90" y="31"/>
                    </a:lnTo>
                    <a:lnTo>
                      <a:pt x="91" y="31"/>
                    </a:lnTo>
                    <a:lnTo>
                      <a:pt x="91" y="32"/>
                    </a:lnTo>
                    <a:lnTo>
                      <a:pt x="91" y="33"/>
                    </a:lnTo>
                    <a:lnTo>
                      <a:pt x="92" y="33"/>
                    </a:lnTo>
                    <a:lnTo>
                      <a:pt x="93" y="33"/>
                    </a:lnTo>
                    <a:lnTo>
                      <a:pt x="94" y="34"/>
                    </a:lnTo>
                    <a:lnTo>
                      <a:pt x="94" y="34"/>
                    </a:lnTo>
                    <a:lnTo>
                      <a:pt x="94" y="34"/>
                    </a:lnTo>
                    <a:lnTo>
                      <a:pt x="94" y="34"/>
                    </a:lnTo>
                    <a:lnTo>
                      <a:pt x="94" y="35"/>
                    </a:lnTo>
                    <a:lnTo>
                      <a:pt x="94" y="36"/>
                    </a:lnTo>
                    <a:lnTo>
                      <a:pt x="94" y="36"/>
                    </a:lnTo>
                    <a:lnTo>
                      <a:pt x="95" y="36"/>
                    </a:lnTo>
                    <a:lnTo>
                      <a:pt x="95" y="37"/>
                    </a:lnTo>
                    <a:lnTo>
                      <a:pt x="96" y="37"/>
                    </a:lnTo>
                    <a:lnTo>
                      <a:pt x="96" y="38"/>
                    </a:lnTo>
                    <a:lnTo>
                      <a:pt x="97" y="38"/>
                    </a:lnTo>
                    <a:lnTo>
                      <a:pt x="97" y="39"/>
                    </a:lnTo>
                    <a:lnTo>
                      <a:pt x="97" y="39"/>
                    </a:lnTo>
                    <a:lnTo>
                      <a:pt x="97" y="40"/>
                    </a:lnTo>
                    <a:lnTo>
                      <a:pt x="99" y="41"/>
                    </a:lnTo>
                    <a:lnTo>
                      <a:pt x="99" y="42"/>
                    </a:lnTo>
                    <a:lnTo>
                      <a:pt x="99" y="42"/>
                    </a:lnTo>
                    <a:lnTo>
                      <a:pt x="100" y="42"/>
                    </a:lnTo>
                    <a:lnTo>
                      <a:pt x="100" y="42"/>
                    </a:lnTo>
                    <a:lnTo>
                      <a:pt x="100" y="42"/>
                    </a:lnTo>
                    <a:lnTo>
                      <a:pt x="100" y="42"/>
                    </a:lnTo>
                    <a:lnTo>
                      <a:pt x="101" y="42"/>
                    </a:lnTo>
                    <a:lnTo>
                      <a:pt x="101" y="42"/>
                    </a:lnTo>
                    <a:lnTo>
                      <a:pt x="102" y="42"/>
                    </a:lnTo>
                    <a:lnTo>
                      <a:pt x="101" y="42"/>
                    </a:lnTo>
                    <a:lnTo>
                      <a:pt x="101" y="43"/>
                    </a:lnTo>
                    <a:lnTo>
                      <a:pt x="101" y="42"/>
                    </a:lnTo>
                    <a:lnTo>
                      <a:pt x="101" y="43"/>
                    </a:lnTo>
                    <a:lnTo>
                      <a:pt x="101" y="44"/>
                    </a:lnTo>
                    <a:lnTo>
                      <a:pt x="102" y="44"/>
                    </a:lnTo>
                    <a:lnTo>
                      <a:pt x="102" y="45"/>
                    </a:lnTo>
                    <a:lnTo>
                      <a:pt x="101" y="45"/>
                    </a:lnTo>
                    <a:lnTo>
                      <a:pt x="101" y="45"/>
                    </a:lnTo>
                    <a:lnTo>
                      <a:pt x="101" y="46"/>
                    </a:lnTo>
                    <a:lnTo>
                      <a:pt x="102" y="46"/>
                    </a:lnTo>
                    <a:lnTo>
                      <a:pt x="103" y="47"/>
                    </a:lnTo>
                    <a:lnTo>
                      <a:pt x="103" y="47"/>
                    </a:lnTo>
                    <a:lnTo>
                      <a:pt x="104" y="47"/>
                    </a:lnTo>
                    <a:lnTo>
                      <a:pt x="105" y="48"/>
                    </a:lnTo>
                    <a:lnTo>
                      <a:pt x="106" y="47"/>
                    </a:lnTo>
                    <a:lnTo>
                      <a:pt x="108" y="47"/>
                    </a:lnTo>
                    <a:lnTo>
                      <a:pt x="109" y="47"/>
                    </a:lnTo>
                    <a:lnTo>
                      <a:pt x="109" y="46"/>
                    </a:lnTo>
                    <a:lnTo>
                      <a:pt x="109" y="46"/>
                    </a:lnTo>
                    <a:lnTo>
                      <a:pt x="110" y="46"/>
                    </a:lnTo>
                    <a:lnTo>
                      <a:pt x="110" y="47"/>
                    </a:lnTo>
                    <a:lnTo>
                      <a:pt x="111" y="46"/>
                    </a:lnTo>
                    <a:lnTo>
                      <a:pt x="111" y="46"/>
                    </a:lnTo>
                    <a:lnTo>
                      <a:pt x="111" y="45"/>
                    </a:lnTo>
                    <a:lnTo>
                      <a:pt x="112" y="45"/>
                    </a:lnTo>
                    <a:lnTo>
                      <a:pt x="113" y="45"/>
                    </a:lnTo>
                    <a:lnTo>
                      <a:pt x="114" y="45"/>
                    </a:lnTo>
                    <a:lnTo>
                      <a:pt x="114" y="44"/>
                    </a:lnTo>
                    <a:lnTo>
                      <a:pt x="115" y="44"/>
                    </a:lnTo>
                    <a:lnTo>
                      <a:pt x="115" y="44"/>
                    </a:lnTo>
                    <a:lnTo>
                      <a:pt x="115" y="45"/>
                    </a:lnTo>
                    <a:lnTo>
                      <a:pt x="116" y="45"/>
                    </a:lnTo>
                    <a:lnTo>
                      <a:pt x="116" y="45"/>
                    </a:lnTo>
                    <a:lnTo>
                      <a:pt x="116" y="46"/>
                    </a:lnTo>
                    <a:lnTo>
                      <a:pt x="116" y="46"/>
                    </a:lnTo>
                    <a:lnTo>
                      <a:pt x="116" y="47"/>
                    </a:lnTo>
                    <a:lnTo>
                      <a:pt x="117" y="48"/>
                    </a:lnTo>
                    <a:lnTo>
                      <a:pt x="118" y="47"/>
                    </a:lnTo>
                    <a:lnTo>
                      <a:pt x="118" y="48"/>
                    </a:lnTo>
                    <a:lnTo>
                      <a:pt x="118" y="48"/>
                    </a:lnTo>
                    <a:lnTo>
                      <a:pt x="119" y="48"/>
                    </a:lnTo>
                    <a:lnTo>
                      <a:pt x="120" y="49"/>
                    </a:lnTo>
                    <a:lnTo>
                      <a:pt x="121" y="48"/>
                    </a:lnTo>
                    <a:lnTo>
                      <a:pt x="121" y="48"/>
                    </a:lnTo>
                    <a:lnTo>
                      <a:pt x="121" y="48"/>
                    </a:lnTo>
                    <a:lnTo>
                      <a:pt x="121" y="47"/>
                    </a:lnTo>
                    <a:lnTo>
                      <a:pt x="122" y="46"/>
                    </a:lnTo>
                    <a:lnTo>
                      <a:pt x="122" y="46"/>
                    </a:lnTo>
                    <a:lnTo>
                      <a:pt x="123" y="46"/>
                    </a:lnTo>
                    <a:lnTo>
                      <a:pt x="124" y="46"/>
                    </a:lnTo>
                    <a:lnTo>
                      <a:pt x="124" y="47"/>
                    </a:lnTo>
                    <a:lnTo>
                      <a:pt x="124" y="47"/>
                    </a:lnTo>
                    <a:lnTo>
                      <a:pt x="124" y="48"/>
                    </a:lnTo>
                    <a:lnTo>
                      <a:pt x="125" y="48"/>
                    </a:lnTo>
                    <a:lnTo>
                      <a:pt x="126" y="48"/>
                    </a:lnTo>
                    <a:lnTo>
                      <a:pt x="127" y="48"/>
                    </a:lnTo>
                    <a:lnTo>
                      <a:pt x="127" y="48"/>
                    </a:lnTo>
                    <a:lnTo>
                      <a:pt x="127" y="49"/>
                    </a:lnTo>
                    <a:lnTo>
                      <a:pt x="127" y="49"/>
                    </a:lnTo>
                    <a:lnTo>
                      <a:pt x="127" y="48"/>
                    </a:lnTo>
                    <a:lnTo>
                      <a:pt x="127" y="48"/>
                    </a:lnTo>
                    <a:lnTo>
                      <a:pt x="127" y="48"/>
                    </a:lnTo>
                    <a:lnTo>
                      <a:pt x="127" y="47"/>
                    </a:lnTo>
                    <a:lnTo>
                      <a:pt x="128" y="47"/>
                    </a:lnTo>
                    <a:lnTo>
                      <a:pt x="128" y="46"/>
                    </a:lnTo>
                    <a:lnTo>
                      <a:pt x="129" y="45"/>
                    </a:lnTo>
                    <a:lnTo>
                      <a:pt x="129" y="45"/>
                    </a:lnTo>
                    <a:lnTo>
                      <a:pt x="130" y="45"/>
                    </a:lnTo>
                    <a:lnTo>
                      <a:pt x="130" y="44"/>
                    </a:lnTo>
                    <a:lnTo>
                      <a:pt x="130" y="43"/>
                    </a:lnTo>
                    <a:lnTo>
                      <a:pt x="131" y="43"/>
                    </a:lnTo>
                    <a:lnTo>
                      <a:pt x="131" y="42"/>
                    </a:lnTo>
                    <a:lnTo>
                      <a:pt x="132" y="42"/>
                    </a:lnTo>
                    <a:lnTo>
                      <a:pt x="132" y="42"/>
                    </a:lnTo>
                    <a:lnTo>
                      <a:pt x="132" y="42"/>
                    </a:lnTo>
                    <a:lnTo>
                      <a:pt x="133" y="42"/>
                    </a:lnTo>
                    <a:lnTo>
                      <a:pt x="133" y="42"/>
                    </a:lnTo>
                    <a:lnTo>
                      <a:pt x="134" y="41"/>
                    </a:lnTo>
                    <a:lnTo>
                      <a:pt x="136" y="40"/>
                    </a:lnTo>
                    <a:lnTo>
                      <a:pt x="141" y="35"/>
                    </a:lnTo>
                    <a:lnTo>
                      <a:pt x="142" y="34"/>
                    </a:lnTo>
                    <a:lnTo>
                      <a:pt x="143" y="34"/>
                    </a:lnTo>
                    <a:lnTo>
                      <a:pt x="143" y="34"/>
                    </a:lnTo>
                    <a:lnTo>
                      <a:pt x="143" y="35"/>
                    </a:lnTo>
                    <a:lnTo>
                      <a:pt x="144" y="35"/>
                    </a:lnTo>
                    <a:lnTo>
                      <a:pt x="144" y="35"/>
                    </a:lnTo>
                    <a:lnTo>
                      <a:pt x="146" y="34"/>
                    </a:lnTo>
                    <a:lnTo>
                      <a:pt x="147" y="34"/>
                    </a:lnTo>
                    <a:lnTo>
                      <a:pt x="148" y="33"/>
                    </a:lnTo>
                    <a:lnTo>
                      <a:pt x="148" y="34"/>
                    </a:lnTo>
                    <a:lnTo>
                      <a:pt x="149" y="34"/>
                    </a:lnTo>
                    <a:lnTo>
                      <a:pt x="149" y="33"/>
                    </a:lnTo>
                    <a:lnTo>
                      <a:pt x="149" y="33"/>
                    </a:lnTo>
                    <a:lnTo>
                      <a:pt x="151" y="33"/>
                    </a:lnTo>
                    <a:lnTo>
                      <a:pt x="152" y="33"/>
                    </a:lnTo>
                    <a:lnTo>
                      <a:pt x="152" y="33"/>
                    </a:lnTo>
                    <a:lnTo>
                      <a:pt x="154" y="33"/>
                    </a:lnTo>
                    <a:lnTo>
                      <a:pt x="155" y="33"/>
                    </a:lnTo>
                    <a:lnTo>
                      <a:pt x="156" y="33"/>
                    </a:lnTo>
                    <a:lnTo>
                      <a:pt x="158" y="33"/>
                    </a:lnTo>
                    <a:lnTo>
                      <a:pt x="160" y="32"/>
                    </a:lnTo>
                    <a:lnTo>
                      <a:pt x="161" y="33"/>
                    </a:lnTo>
                    <a:lnTo>
                      <a:pt x="162" y="32"/>
                    </a:lnTo>
                    <a:lnTo>
                      <a:pt x="164" y="32"/>
                    </a:lnTo>
                    <a:lnTo>
                      <a:pt x="164" y="32"/>
                    </a:lnTo>
                    <a:lnTo>
                      <a:pt x="165" y="31"/>
                    </a:lnTo>
                    <a:lnTo>
                      <a:pt x="166" y="30"/>
                    </a:lnTo>
                    <a:lnTo>
                      <a:pt x="167" y="30"/>
                    </a:lnTo>
                    <a:lnTo>
                      <a:pt x="167" y="29"/>
                    </a:lnTo>
                    <a:lnTo>
                      <a:pt x="168" y="29"/>
                    </a:lnTo>
                    <a:lnTo>
                      <a:pt x="167" y="30"/>
                    </a:lnTo>
                    <a:lnTo>
                      <a:pt x="168" y="30"/>
                    </a:lnTo>
                    <a:lnTo>
                      <a:pt x="168" y="29"/>
                    </a:lnTo>
                    <a:lnTo>
                      <a:pt x="170" y="27"/>
                    </a:lnTo>
                    <a:lnTo>
                      <a:pt x="172" y="27"/>
                    </a:lnTo>
                    <a:lnTo>
                      <a:pt x="172" y="27"/>
                    </a:lnTo>
                    <a:lnTo>
                      <a:pt x="174" y="27"/>
                    </a:lnTo>
                    <a:lnTo>
                      <a:pt x="175" y="27"/>
                    </a:lnTo>
                    <a:lnTo>
                      <a:pt x="177" y="27"/>
                    </a:lnTo>
                    <a:lnTo>
                      <a:pt x="177" y="27"/>
                    </a:lnTo>
                    <a:lnTo>
                      <a:pt x="179" y="26"/>
                    </a:lnTo>
                    <a:lnTo>
                      <a:pt x="180" y="26"/>
                    </a:lnTo>
                    <a:lnTo>
                      <a:pt x="180" y="25"/>
                    </a:lnTo>
                    <a:lnTo>
                      <a:pt x="181" y="25"/>
                    </a:lnTo>
                    <a:lnTo>
                      <a:pt x="182" y="25"/>
                    </a:lnTo>
                    <a:lnTo>
                      <a:pt x="180" y="27"/>
                    </a:lnTo>
                    <a:lnTo>
                      <a:pt x="180" y="27"/>
                    </a:lnTo>
                    <a:lnTo>
                      <a:pt x="180" y="28"/>
                    </a:lnTo>
                    <a:lnTo>
                      <a:pt x="180" y="29"/>
                    </a:lnTo>
                    <a:lnTo>
                      <a:pt x="179" y="30"/>
                    </a:lnTo>
                    <a:lnTo>
                      <a:pt x="180" y="30"/>
                    </a:lnTo>
                    <a:lnTo>
                      <a:pt x="179" y="30"/>
                    </a:lnTo>
                    <a:lnTo>
                      <a:pt x="179" y="30"/>
                    </a:lnTo>
                    <a:lnTo>
                      <a:pt x="180" y="30"/>
                    </a:lnTo>
                    <a:lnTo>
                      <a:pt x="180" y="33"/>
                    </a:lnTo>
                    <a:lnTo>
                      <a:pt x="180" y="34"/>
                    </a:lnTo>
                    <a:lnTo>
                      <a:pt x="180" y="35"/>
                    </a:lnTo>
                    <a:lnTo>
                      <a:pt x="180" y="36"/>
                    </a:lnTo>
                    <a:lnTo>
                      <a:pt x="180" y="36"/>
                    </a:lnTo>
                    <a:lnTo>
                      <a:pt x="180" y="36"/>
                    </a:lnTo>
                    <a:lnTo>
                      <a:pt x="180" y="37"/>
                    </a:lnTo>
                    <a:lnTo>
                      <a:pt x="179" y="37"/>
                    </a:lnTo>
                    <a:lnTo>
                      <a:pt x="180" y="38"/>
                    </a:lnTo>
                    <a:lnTo>
                      <a:pt x="180" y="39"/>
                    </a:lnTo>
                    <a:lnTo>
                      <a:pt x="180" y="39"/>
                    </a:lnTo>
                    <a:lnTo>
                      <a:pt x="181" y="39"/>
                    </a:lnTo>
                    <a:lnTo>
                      <a:pt x="183" y="39"/>
                    </a:lnTo>
                    <a:lnTo>
                      <a:pt x="183" y="39"/>
                    </a:lnTo>
                    <a:lnTo>
                      <a:pt x="183" y="39"/>
                    </a:lnTo>
                    <a:lnTo>
                      <a:pt x="183" y="39"/>
                    </a:lnTo>
                    <a:lnTo>
                      <a:pt x="183" y="39"/>
                    </a:lnTo>
                    <a:lnTo>
                      <a:pt x="183" y="39"/>
                    </a:lnTo>
                    <a:lnTo>
                      <a:pt x="183" y="39"/>
                    </a:lnTo>
                    <a:lnTo>
                      <a:pt x="184" y="40"/>
                    </a:lnTo>
                    <a:lnTo>
                      <a:pt x="185" y="40"/>
                    </a:lnTo>
                    <a:lnTo>
                      <a:pt x="186" y="40"/>
                    </a:lnTo>
                    <a:lnTo>
                      <a:pt x="186" y="39"/>
                    </a:lnTo>
                    <a:lnTo>
                      <a:pt x="186" y="40"/>
                    </a:lnTo>
                    <a:lnTo>
                      <a:pt x="187" y="41"/>
                    </a:lnTo>
                    <a:lnTo>
                      <a:pt x="188" y="41"/>
                    </a:lnTo>
                    <a:lnTo>
                      <a:pt x="189" y="41"/>
                    </a:lnTo>
                    <a:lnTo>
                      <a:pt x="189" y="40"/>
                    </a:lnTo>
                    <a:lnTo>
                      <a:pt x="191" y="39"/>
                    </a:lnTo>
                    <a:lnTo>
                      <a:pt x="192" y="38"/>
                    </a:lnTo>
                    <a:lnTo>
                      <a:pt x="192" y="38"/>
                    </a:lnTo>
                    <a:lnTo>
                      <a:pt x="193" y="38"/>
                    </a:lnTo>
                    <a:lnTo>
                      <a:pt x="194" y="38"/>
                    </a:lnTo>
                    <a:lnTo>
                      <a:pt x="194" y="38"/>
                    </a:lnTo>
                    <a:lnTo>
                      <a:pt x="194" y="39"/>
                    </a:lnTo>
                    <a:lnTo>
                      <a:pt x="195" y="39"/>
                    </a:lnTo>
                    <a:lnTo>
                      <a:pt x="195" y="40"/>
                    </a:lnTo>
                    <a:lnTo>
                      <a:pt x="196" y="41"/>
                    </a:lnTo>
                    <a:lnTo>
                      <a:pt x="197" y="41"/>
                    </a:lnTo>
                    <a:lnTo>
                      <a:pt x="198" y="40"/>
                    </a:lnTo>
                    <a:lnTo>
                      <a:pt x="198" y="40"/>
                    </a:lnTo>
                    <a:lnTo>
                      <a:pt x="198" y="39"/>
                    </a:lnTo>
                    <a:lnTo>
                      <a:pt x="199" y="39"/>
                    </a:lnTo>
                    <a:lnTo>
                      <a:pt x="199" y="40"/>
                    </a:lnTo>
                    <a:lnTo>
                      <a:pt x="200" y="39"/>
                    </a:lnTo>
                    <a:lnTo>
                      <a:pt x="200" y="39"/>
                    </a:lnTo>
                    <a:lnTo>
                      <a:pt x="200" y="38"/>
                    </a:lnTo>
                    <a:lnTo>
                      <a:pt x="201" y="36"/>
                    </a:lnTo>
                    <a:lnTo>
                      <a:pt x="201" y="36"/>
                    </a:lnTo>
                    <a:lnTo>
                      <a:pt x="201" y="36"/>
                    </a:lnTo>
                    <a:lnTo>
                      <a:pt x="202" y="36"/>
                    </a:lnTo>
                    <a:lnTo>
                      <a:pt x="203" y="35"/>
                    </a:lnTo>
                    <a:lnTo>
                      <a:pt x="204" y="36"/>
                    </a:lnTo>
                    <a:lnTo>
                      <a:pt x="204" y="36"/>
                    </a:lnTo>
                    <a:lnTo>
                      <a:pt x="205" y="36"/>
                    </a:lnTo>
                    <a:lnTo>
                      <a:pt x="205" y="36"/>
                    </a:lnTo>
                    <a:lnTo>
                      <a:pt x="205" y="36"/>
                    </a:lnTo>
                    <a:lnTo>
                      <a:pt x="206" y="36"/>
                    </a:lnTo>
                    <a:lnTo>
                      <a:pt x="206" y="35"/>
                    </a:lnTo>
                    <a:lnTo>
                      <a:pt x="206" y="34"/>
                    </a:lnTo>
                    <a:lnTo>
                      <a:pt x="207" y="34"/>
                    </a:lnTo>
                    <a:lnTo>
                      <a:pt x="207" y="34"/>
                    </a:lnTo>
                    <a:lnTo>
                      <a:pt x="207" y="33"/>
                    </a:lnTo>
                    <a:lnTo>
                      <a:pt x="207" y="34"/>
                    </a:lnTo>
                    <a:lnTo>
                      <a:pt x="208" y="34"/>
                    </a:lnTo>
                    <a:lnTo>
                      <a:pt x="207" y="34"/>
                    </a:lnTo>
                    <a:lnTo>
                      <a:pt x="208" y="34"/>
                    </a:lnTo>
                    <a:lnTo>
                      <a:pt x="209" y="34"/>
                    </a:lnTo>
                    <a:lnTo>
                      <a:pt x="210" y="33"/>
                    </a:lnTo>
                    <a:lnTo>
                      <a:pt x="210" y="34"/>
                    </a:lnTo>
                    <a:lnTo>
                      <a:pt x="211" y="34"/>
                    </a:lnTo>
                    <a:lnTo>
                      <a:pt x="210" y="34"/>
                    </a:lnTo>
                    <a:lnTo>
                      <a:pt x="210" y="35"/>
                    </a:lnTo>
                    <a:lnTo>
                      <a:pt x="210" y="36"/>
                    </a:lnTo>
                    <a:lnTo>
                      <a:pt x="210" y="36"/>
                    </a:lnTo>
                    <a:lnTo>
                      <a:pt x="209" y="37"/>
                    </a:lnTo>
                    <a:lnTo>
                      <a:pt x="209" y="38"/>
                    </a:lnTo>
                    <a:lnTo>
                      <a:pt x="209" y="39"/>
                    </a:lnTo>
                    <a:lnTo>
                      <a:pt x="209" y="39"/>
                    </a:lnTo>
                    <a:lnTo>
                      <a:pt x="209" y="40"/>
                    </a:lnTo>
                    <a:lnTo>
                      <a:pt x="210" y="40"/>
                    </a:lnTo>
                    <a:lnTo>
                      <a:pt x="210" y="41"/>
                    </a:lnTo>
                    <a:lnTo>
                      <a:pt x="210" y="41"/>
                    </a:lnTo>
                    <a:lnTo>
                      <a:pt x="210" y="42"/>
                    </a:lnTo>
                    <a:lnTo>
                      <a:pt x="211" y="42"/>
                    </a:lnTo>
                    <a:lnTo>
                      <a:pt x="211" y="42"/>
                    </a:lnTo>
                    <a:lnTo>
                      <a:pt x="211" y="42"/>
                    </a:lnTo>
                    <a:lnTo>
                      <a:pt x="211" y="42"/>
                    </a:lnTo>
                    <a:lnTo>
                      <a:pt x="211" y="42"/>
                    </a:lnTo>
                    <a:lnTo>
                      <a:pt x="211" y="43"/>
                    </a:lnTo>
                    <a:lnTo>
                      <a:pt x="212" y="43"/>
                    </a:lnTo>
                    <a:lnTo>
                      <a:pt x="211" y="44"/>
                    </a:lnTo>
                    <a:lnTo>
                      <a:pt x="211" y="45"/>
                    </a:lnTo>
                    <a:lnTo>
                      <a:pt x="211" y="45"/>
                    </a:lnTo>
                    <a:lnTo>
                      <a:pt x="212" y="46"/>
                    </a:lnTo>
                    <a:lnTo>
                      <a:pt x="213" y="47"/>
                    </a:lnTo>
                    <a:lnTo>
                      <a:pt x="213" y="48"/>
                    </a:lnTo>
                    <a:lnTo>
                      <a:pt x="212" y="48"/>
                    </a:lnTo>
                    <a:lnTo>
                      <a:pt x="212" y="48"/>
                    </a:lnTo>
                    <a:lnTo>
                      <a:pt x="211" y="48"/>
                    </a:lnTo>
                    <a:lnTo>
                      <a:pt x="211" y="49"/>
                    </a:lnTo>
                    <a:lnTo>
                      <a:pt x="211" y="49"/>
                    </a:lnTo>
                    <a:lnTo>
                      <a:pt x="211" y="49"/>
                    </a:lnTo>
                    <a:lnTo>
                      <a:pt x="211" y="48"/>
                    </a:lnTo>
                    <a:lnTo>
                      <a:pt x="210" y="48"/>
                    </a:lnTo>
                    <a:lnTo>
                      <a:pt x="210" y="48"/>
                    </a:lnTo>
                    <a:lnTo>
                      <a:pt x="210" y="48"/>
                    </a:lnTo>
                    <a:lnTo>
                      <a:pt x="210" y="48"/>
                    </a:lnTo>
                    <a:lnTo>
                      <a:pt x="209" y="48"/>
                    </a:lnTo>
                    <a:lnTo>
                      <a:pt x="209" y="48"/>
                    </a:lnTo>
                    <a:lnTo>
                      <a:pt x="209" y="49"/>
                    </a:lnTo>
                    <a:lnTo>
                      <a:pt x="208" y="49"/>
                    </a:lnTo>
                    <a:lnTo>
                      <a:pt x="208" y="49"/>
                    </a:lnTo>
                    <a:lnTo>
                      <a:pt x="207" y="49"/>
                    </a:lnTo>
                    <a:lnTo>
                      <a:pt x="208" y="50"/>
                    </a:lnTo>
                    <a:lnTo>
                      <a:pt x="208" y="51"/>
                    </a:lnTo>
                    <a:lnTo>
                      <a:pt x="208" y="51"/>
                    </a:lnTo>
                    <a:lnTo>
                      <a:pt x="209" y="51"/>
                    </a:lnTo>
                    <a:lnTo>
                      <a:pt x="210" y="51"/>
                    </a:lnTo>
                    <a:lnTo>
                      <a:pt x="210" y="51"/>
                    </a:lnTo>
                    <a:lnTo>
                      <a:pt x="210" y="51"/>
                    </a:lnTo>
                    <a:lnTo>
                      <a:pt x="211" y="51"/>
                    </a:lnTo>
                    <a:lnTo>
                      <a:pt x="210" y="51"/>
                    </a:lnTo>
                    <a:lnTo>
                      <a:pt x="211" y="51"/>
                    </a:lnTo>
                    <a:lnTo>
                      <a:pt x="211" y="51"/>
                    </a:lnTo>
                    <a:lnTo>
                      <a:pt x="212" y="51"/>
                    </a:lnTo>
                    <a:lnTo>
                      <a:pt x="213" y="51"/>
                    </a:lnTo>
                    <a:lnTo>
                      <a:pt x="213" y="51"/>
                    </a:lnTo>
                    <a:lnTo>
                      <a:pt x="213" y="51"/>
                    </a:lnTo>
                    <a:lnTo>
                      <a:pt x="213" y="52"/>
                    </a:lnTo>
                    <a:lnTo>
                      <a:pt x="214" y="52"/>
                    </a:lnTo>
                    <a:lnTo>
                      <a:pt x="215" y="52"/>
                    </a:lnTo>
                    <a:lnTo>
                      <a:pt x="216" y="52"/>
                    </a:lnTo>
                    <a:lnTo>
                      <a:pt x="216" y="53"/>
                    </a:lnTo>
                    <a:lnTo>
                      <a:pt x="216" y="53"/>
                    </a:lnTo>
                    <a:lnTo>
                      <a:pt x="216" y="54"/>
                    </a:lnTo>
                    <a:lnTo>
                      <a:pt x="215" y="54"/>
                    </a:lnTo>
                    <a:lnTo>
                      <a:pt x="215" y="54"/>
                    </a:lnTo>
                    <a:lnTo>
                      <a:pt x="215" y="55"/>
                    </a:lnTo>
                    <a:lnTo>
                      <a:pt x="216" y="55"/>
                    </a:lnTo>
                    <a:lnTo>
                      <a:pt x="216" y="56"/>
                    </a:lnTo>
                    <a:lnTo>
                      <a:pt x="216" y="57"/>
                    </a:lnTo>
                    <a:lnTo>
                      <a:pt x="216" y="57"/>
                    </a:lnTo>
                    <a:lnTo>
                      <a:pt x="217" y="57"/>
                    </a:lnTo>
                    <a:lnTo>
                      <a:pt x="218" y="57"/>
                    </a:lnTo>
                    <a:lnTo>
                      <a:pt x="218" y="57"/>
                    </a:lnTo>
                    <a:lnTo>
                      <a:pt x="219" y="57"/>
                    </a:lnTo>
                    <a:lnTo>
                      <a:pt x="219" y="57"/>
                    </a:lnTo>
                    <a:lnTo>
                      <a:pt x="219" y="57"/>
                    </a:lnTo>
                    <a:lnTo>
                      <a:pt x="219" y="57"/>
                    </a:lnTo>
                    <a:lnTo>
                      <a:pt x="220" y="57"/>
                    </a:lnTo>
                    <a:lnTo>
                      <a:pt x="221" y="57"/>
                    </a:lnTo>
                    <a:lnTo>
                      <a:pt x="221" y="58"/>
                    </a:lnTo>
                    <a:lnTo>
                      <a:pt x="221" y="59"/>
                    </a:lnTo>
                    <a:lnTo>
                      <a:pt x="221" y="60"/>
                    </a:lnTo>
                    <a:lnTo>
                      <a:pt x="221" y="60"/>
                    </a:lnTo>
                    <a:lnTo>
                      <a:pt x="221" y="61"/>
                    </a:lnTo>
                    <a:lnTo>
                      <a:pt x="221" y="60"/>
                    </a:lnTo>
                    <a:lnTo>
                      <a:pt x="220" y="60"/>
                    </a:lnTo>
                    <a:lnTo>
                      <a:pt x="219" y="60"/>
                    </a:lnTo>
                    <a:lnTo>
                      <a:pt x="219" y="60"/>
                    </a:lnTo>
                    <a:lnTo>
                      <a:pt x="218" y="60"/>
                    </a:lnTo>
                    <a:lnTo>
                      <a:pt x="218" y="61"/>
                    </a:lnTo>
                    <a:lnTo>
                      <a:pt x="218" y="62"/>
                    </a:lnTo>
                    <a:lnTo>
                      <a:pt x="217" y="61"/>
                    </a:lnTo>
                    <a:lnTo>
                      <a:pt x="216" y="61"/>
                    </a:lnTo>
                    <a:lnTo>
                      <a:pt x="216" y="61"/>
                    </a:lnTo>
                    <a:lnTo>
                      <a:pt x="216" y="61"/>
                    </a:lnTo>
                    <a:lnTo>
                      <a:pt x="215" y="60"/>
                    </a:lnTo>
                    <a:lnTo>
                      <a:pt x="215" y="61"/>
                    </a:lnTo>
                    <a:lnTo>
                      <a:pt x="214" y="61"/>
                    </a:lnTo>
                    <a:lnTo>
                      <a:pt x="214" y="60"/>
                    </a:lnTo>
                    <a:lnTo>
                      <a:pt x="213" y="60"/>
                    </a:lnTo>
                    <a:lnTo>
                      <a:pt x="213" y="61"/>
                    </a:lnTo>
                    <a:lnTo>
                      <a:pt x="212" y="61"/>
                    </a:lnTo>
                    <a:lnTo>
                      <a:pt x="211" y="61"/>
                    </a:lnTo>
                    <a:lnTo>
                      <a:pt x="211" y="61"/>
                    </a:lnTo>
                    <a:lnTo>
                      <a:pt x="210" y="61"/>
                    </a:lnTo>
                    <a:lnTo>
                      <a:pt x="211" y="61"/>
                    </a:lnTo>
                    <a:lnTo>
                      <a:pt x="210" y="61"/>
                    </a:lnTo>
                    <a:lnTo>
                      <a:pt x="210" y="61"/>
                    </a:lnTo>
                    <a:lnTo>
                      <a:pt x="209" y="62"/>
                    </a:lnTo>
                    <a:lnTo>
                      <a:pt x="210" y="62"/>
                    </a:lnTo>
                    <a:lnTo>
                      <a:pt x="210" y="63"/>
                    </a:lnTo>
                    <a:lnTo>
                      <a:pt x="209" y="63"/>
                    </a:lnTo>
                    <a:lnTo>
                      <a:pt x="208" y="63"/>
                    </a:lnTo>
                    <a:lnTo>
                      <a:pt x="207" y="63"/>
                    </a:lnTo>
                    <a:lnTo>
                      <a:pt x="207" y="63"/>
                    </a:lnTo>
                    <a:lnTo>
                      <a:pt x="206" y="63"/>
                    </a:lnTo>
                    <a:lnTo>
                      <a:pt x="206" y="63"/>
                    </a:lnTo>
                    <a:lnTo>
                      <a:pt x="205" y="63"/>
                    </a:lnTo>
                    <a:lnTo>
                      <a:pt x="205" y="64"/>
                    </a:lnTo>
                    <a:lnTo>
                      <a:pt x="205" y="64"/>
                    </a:lnTo>
                    <a:lnTo>
                      <a:pt x="205" y="64"/>
                    </a:lnTo>
                    <a:lnTo>
                      <a:pt x="205" y="63"/>
                    </a:lnTo>
                    <a:lnTo>
                      <a:pt x="204" y="63"/>
                    </a:lnTo>
                    <a:lnTo>
                      <a:pt x="204" y="63"/>
                    </a:lnTo>
                    <a:lnTo>
                      <a:pt x="202" y="63"/>
                    </a:lnTo>
                    <a:lnTo>
                      <a:pt x="201" y="63"/>
                    </a:lnTo>
                    <a:lnTo>
                      <a:pt x="201" y="62"/>
                    </a:lnTo>
                    <a:lnTo>
                      <a:pt x="201" y="61"/>
                    </a:lnTo>
                    <a:lnTo>
                      <a:pt x="201" y="61"/>
                    </a:lnTo>
                    <a:lnTo>
                      <a:pt x="200" y="62"/>
                    </a:lnTo>
                    <a:lnTo>
                      <a:pt x="201" y="62"/>
                    </a:lnTo>
                    <a:lnTo>
                      <a:pt x="200" y="62"/>
                    </a:lnTo>
                    <a:lnTo>
                      <a:pt x="200" y="63"/>
                    </a:lnTo>
                    <a:lnTo>
                      <a:pt x="201" y="63"/>
                    </a:lnTo>
                    <a:lnTo>
                      <a:pt x="200" y="63"/>
                    </a:lnTo>
                    <a:lnTo>
                      <a:pt x="200" y="62"/>
                    </a:lnTo>
                    <a:lnTo>
                      <a:pt x="200" y="61"/>
                    </a:lnTo>
                    <a:lnTo>
                      <a:pt x="200" y="60"/>
                    </a:lnTo>
                    <a:lnTo>
                      <a:pt x="199" y="60"/>
                    </a:lnTo>
                    <a:lnTo>
                      <a:pt x="199" y="60"/>
                    </a:lnTo>
                    <a:lnTo>
                      <a:pt x="198" y="60"/>
                    </a:lnTo>
                    <a:lnTo>
                      <a:pt x="198" y="60"/>
                    </a:lnTo>
                    <a:lnTo>
                      <a:pt x="198" y="60"/>
                    </a:lnTo>
                    <a:lnTo>
                      <a:pt x="198" y="60"/>
                    </a:lnTo>
                    <a:lnTo>
                      <a:pt x="197" y="60"/>
                    </a:lnTo>
                    <a:lnTo>
                      <a:pt x="197" y="60"/>
                    </a:lnTo>
                    <a:lnTo>
                      <a:pt x="197" y="60"/>
                    </a:lnTo>
                    <a:lnTo>
                      <a:pt x="196" y="60"/>
                    </a:lnTo>
                    <a:lnTo>
                      <a:pt x="195" y="59"/>
                    </a:lnTo>
                    <a:lnTo>
                      <a:pt x="195" y="59"/>
                    </a:lnTo>
                    <a:lnTo>
                      <a:pt x="195" y="60"/>
                    </a:lnTo>
                    <a:lnTo>
                      <a:pt x="194" y="60"/>
                    </a:lnTo>
                    <a:lnTo>
                      <a:pt x="194" y="61"/>
                    </a:lnTo>
                    <a:lnTo>
                      <a:pt x="195" y="62"/>
                    </a:lnTo>
                    <a:lnTo>
                      <a:pt x="195" y="63"/>
                    </a:lnTo>
                    <a:lnTo>
                      <a:pt x="194" y="63"/>
                    </a:lnTo>
                    <a:lnTo>
                      <a:pt x="195" y="63"/>
                    </a:lnTo>
                    <a:lnTo>
                      <a:pt x="194" y="63"/>
                    </a:lnTo>
                    <a:lnTo>
                      <a:pt x="194" y="63"/>
                    </a:lnTo>
                    <a:lnTo>
                      <a:pt x="194" y="64"/>
                    </a:lnTo>
                    <a:lnTo>
                      <a:pt x="194" y="64"/>
                    </a:lnTo>
                    <a:lnTo>
                      <a:pt x="194" y="64"/>
                    </a:lnTo>
                    <a:lnTo>
                      <a:pt x="193" y="64"/>
                    </a:lnTo>
                    <a:lnTo>
                      <a:pt x="193" y="65"/>
                    </a:lnTo>
                    <a:lnTo>
                      <a:pt x="194" y="65"/>
                    </a:lnTo>
                    <a:lnTo>
                      <a:pt x="194" y="66"/>
                    </a:lnTo>
                    <a:lnTo>
                      <a:pt x="194" y="66"/>
                    </a:lnTo>
                    <a:lnTo>
                      <a:pt x="194" y="66"/>
                    </a:lnTo>
                    <a:lnTo>
                      <a:pt x="194" y="67"/>
                    </a:lnTo>
                    <a:lnTo>
                      <a:pt x="194" y="67"/>
                    </a:lnTo>
                    <a:lnTo>
                      <a:pt x="194" y="68"/>
                    </a:lnTo>
                    <a:lnTo>
                      <a:pt x="194" y="69"/>
                    </a:lnTo>
                    <a:lnTo>
                      <a:pt x="195" y="69"/>
                    </a:lnTo>
                    <a:lnTo>
                      <a:pt x="195" y="69"/>
                    </a:lnTo>
                    <a:lnTo>
                      <a:pt x="194" y="69"/>
                    </a:lnTo>
                    <a:lnTo>
                      <a:pt x="194" y="70"/>
                    </a:lnTo>
                    <a:lnTo>
                      <a:pt x="194" y="69"/>
                    </a:lnTo>
                    <a:lnTo>
                      <a:pt x="194" y="69"/>
                    </a:lnTo>
                    <a:lnTo>
                      <a:pt x="194" y="70"/>
                    </a:lnTo>
                    <a:lnTo>
                      <a:pt x="193" y="70"/>
                    </a:lnTo>
                    <a:lnTo>
                      <a:pt x="192" y="70"/>
                    </a:lnTo>
                    <a:lnTo>
                      <a:pt x="192" y="69"/>
                    </a:lnTo>
                    <a:lnTo>
                      <a:pt x="192" y="69"/>
                    </a:lnTo>
                    <a:lnTo>
                      <a:pt x="192" y="69"/>
                    </a:lnTo>
                    <a:lnTo>
                      <a:pt x="191" y="69"/>
                    </a:lnTo>
                    <a:lnTo>
                      <a:pt x="190" y="69"/>
                    </a:lnTo>
                    <a:lnTo>
                      <a:pt x="190" y="68"/>
                    </a:lnTo>
                    <a:lnTo>
                      <a:pt x="190" y="67"/>
                    </a:lnTo>
                    <a:lnTo>
                      <a:pt x="189" y="67"/>
                    </a:lnTo>
                    <a:lnTo>
                      <a:pt x="189" y="67"/>
                    </a:lnTo>
                    <a:lnTo>
                      <a:pt x="189" y="66"/>
                    </a:lnTo>
                    <a:lnTo>
                      <a:pt x="189" y="66"/>
                    </a:lnTo>
                    <a:lnTo>
                      <a:pt x="188" y="66"/>
                    </a:lnTo>
                    <a:lnTo>
                      <a:pt x="186" y="65"/>
                    </a:lnTo>
                    <a:lnTo>
                      <a:pt x="185" y="64"/>
                    </a:lnTo>
                    <a:lnTo>
                      <a:pt x="183" y="63"/>
                    </a:lnTo>
                    <a:lnTo>
                      <a:pt x="183" y="63"/>
                    </a:lnTo>
                    <a:lnTo>
                      <a:pt x="183" y="63"/>
                    </a:lnTo>
                    <a:lnTo>
                      <a:pt x="182" y="63"/>
                    </a:lnTo>
                    <a:lnTo>
                      <a:pt x="181" y="62"/>
                    </a:lnTo>
                    <a:lnTo>
                      <a:pt x="181" y="63"/>
                    </a:lnTo>
                    <a:lnTo>
                      <a:pt x="181" y="62"/>
                    </a:lnTo>
                    <a:lnTo>
                      <a:pt x="180" y="63"/>
                    </a:lnTo>
                    <a:lnTo>
                      <a:pt x="180" y="62"/>
                    </a:lnTo>
                    <a:lnTo>
                      <a:pt x="180" y="61"/>
                    </a:lnTo>
                    <a:lnTo>
                      <a:pt x="179" y="61"/>
                    </a:lnTo>
                    <a:lnTo>
                      <a:pt x="178" y="62"/>
                    </a:lnTo>
                    <a:lnTo>
                      <a:pt x="178" y="61"/>
                    </a:lnTo>
                    <a:lnTo>
                      <a:pt x="177" y="61"/>
                    </a:lnTo>
                    <a:lnTo>
                      <a:pt x="177" y="62"/>
                    </a:lnTo>
                    <a:lnTo>
                      <a:pt x="177" y="62"/>
                    </a:lnTo>
                    <a:lnTo>
                      <a:pt x="177" y="62"/>
                    </a:lnTo>
                    <a:lnTo>
                      <a:pt x="177" y="61"/>
                    </a:lnTo>
                    <a:lnTo>
                      <a:pt x="176" y="61"/>
                    </a:lnTo>
                    <a:lnTo>
                      <a:pt x="176" y="61"/>
                    </a:lnTo>
                    <a:lnTo>
                      <a:pt x="175" y="61"/>
                    </a:lnTo>
                    <a:lnTo>
                      <a:pt x="174" y="61"/>
                    </a:lnTo>
                    <a:lnTo>
                      <a:pt x="174" y="60"/>
                    </a:lnTo>
                    <a:lnTo>
                      <a:pt x="173" y="60"/>
                    </a:lnTo>
                    <a:lnTo>
                      <a:pt x="173" y="60"/>
                    </a:lnTo>
                    <a:lnTo>
                      <a:pt x="172" y="60"/>
                    </a:lnTo>
                    <a:lnTo>
                      <a:pt x="172" y="60"/>
                    </a:lnTo>
                    <a:lnTo>
                      <a:pt x="172" y="60"/>
                    </a:lnTo>
                    <a:lnTo>
                      <a:pt x="171" y="60"/>
                    </a:lnTo>
                    <a:lnTo>
                      <a:pt x="171" y="61"/>
                    </a:lnTo>
                    <a:lnTo>
                      <a:pt x="171" y="60"/>
                    </a:lnTo>
                    <a:lnTo>
                      <a:pt x="170" y="60"/>
                    </a:lnTo>
                    <a:lnTo>
                      <a:pt x="170" y="60"/>
                    </a:lnTo>
                    <a:lnTo>
                      <a:pt x="170" y="60"/>
                    </a:lnTo>
                    <a:lnTo>
                      <a:pt x="169" y="60"/>
                    </a:lnTo>
                    <a:lnTo>
                      <a:pt x="169" y="60"/>
                    </a:lnTo>
                    <a:lnTo>
                      <a:pt x="168" y="60"/>
                    </a:lnTo>
                    <a:lnTo>
                      <a:pt x="169" y="60"/>
                    </a:lnTo>
                    <a:lnTo>
                      <a:pt x="168" y="60"/>
                    </a:lnTo>
                    <a:lnTo>
                      <a:pt x="167" y="60"/>
                    </a:lnTo>
                    <a:lnTo>
                      <a:pt x="167" y="60"/>
                    </a:lnTo>
                    <a:lnTo>
                      <a:pt x="167" y="60"/>
                    </a:lnTo>
                    <a:lnTo>
                      <a:pt x="166" y="61"/>
                    </a:lnTo>
                    <a:lnTo>
                      <a:pt x="165" y="63"/>
                    </a:lnTo>
                    <a:lnTo>
                      <a:pt x="164" y="63"/>
                    </a:lnTo>
                    <a:lnTo>
                      <a:pt x="164" y="64"/>
                    </a:lnTo>
                    <a:lnTo>
                      <a:pt x="164" y="64"/>
                    </a:lnTo>
                    <a:lnTo>
                      <a:pt x="163" y="65"/>
                    </a:lnTo>
                    <a:lnTo>
                      <a:pt x="163" y="66"/>
                    </a:lnTo>
                    <a:lnTo>
                      <a:pt x="162" y="66"/>
                    </a:lnTo>
                    <a:lnTo>
                      <a:pt x="162" y="67"/>
                    </a:lnTo>
                    <a:lnTo>
                      <a:pt x="161" y="67"/>
                    </a:lnTo>
                    <a:lnTo>
                      <a:pt x="161" y="67"/>
                    </a:lnTo>
                    <a:lnTo>
                      <a:pt x="161" y="68"/>
                    </a:lnTo>
                    <a:lnTo>
                      <a:pt x="161" y="68"/>
                    </a:lnTo>
                    <a:lnTo>
                      <a:pt x="160" y="68"/>
                    </a:lnTo>
                    <a:lnTo>
                      <a:pt x="159" y="68"/>
                    </a:lnTo>
                    <a:lnTo>
                      <a:pt x="158" y="68"/>
                    </a:lnTo>
                    <a:lnTo>
                      <a:pt x="158" y="67"/>
                    </a:lnTo>
                    <a:lnTo>
                      <a:pt x="157" y="67"/>
                    </a:lnTo>
                    <a:lnTo>
                      <a:pt x="156" y="67"/>
                    </a:lnTo>
                    <a:lnTo>
                      <a:pt x="156" y="68"/>
                    </a:lnTo>
                    <a:lnTo>
                      <a:pt x="155" y="68"/>
                    </a:lnTo>
                    <a:lnTo>
                      <a:pt x="155" y="68"/>
                    </a:lnTo>
                    <a:lnTo>
                      <a:pt x="155" y="69"/>
                    </a:lnTo>
                    <a:lnTo>
                      <a:pt x="155" y="68"/>
                    </a:lnTo>
                    <a:lnTo>
                      <a:pt x="155" y="68"/>
                    </a:lnTo>
                    <a:lnTo>
                      <a:pt x="155" y="69"/>
                    </a:lnTo>
                    <a:lnTo>
                      <a:pt x="154" y="69"/>
                    </a:lnTo>
                    <a:lnTo>
                      <a:pt x="153" y="69"/>
                    </a:lnTo>
                    <a:lnTo>
                      <a:pt x="153" y="70"/>
                    </a:lnTo>
                    <a:lnTo>
                      <a:pt x="154" y="70"/>
                    </a:lnTo>
                    <a:lnTo>
                      <a:pt x="154" y="71"/>
                    </a:lnTo>
                    <a:lnTo>
                      <a:pt x="153" y="71"/>
                    </a:lnTo>
                    <a:lnTo>
                      <a:pt x="153" y="70"/>
                    </a:lnTo>
                    <a:lnTo>
                      <a:pt x="152" y="70"/>
                    </a:lnTo>
                    <a:lnTo>
                      <a:pt x="151" y="69"/>
                    </a:lnTo>
                    <a:lnTo>
                      <a:pt x="149" y="69"/>
                    </a:lnTo>
                    <a:lnTo>
                      <a:pt x="149" y="69"/>
                    </a:lnTo>
                    <a:lnTo>
                      <a:pt x="148" y="69"/>
                    </a:lnTo>
                    <a:lnTo>
                      <a:pt x="148" y="69"/>
                    </a:lnTo>
                    <a:lnTo>
                      <a:pt x="147" y="69"/>
                    </a:lnTo>
                    <a:lnTo>
                      <a:pt x="146" y="69"/>
                    </a:lnTo>
                    <a:lnTo>
                      <a:pt x="146" y="69"/>
                    </a:lnTo>
                    <a:lnTo>
                      <a:pt x="146" y="70"/>
                    </a:lnTo>
                    <a:lnTo>
                      <a:pt x="145" y="70"/>
                    </a:lnTo>
                    <a:lnTo>
                      <a:pt x="144" y="70"/>
                    </a:lnTo>
                    <a:lnTo>
                      <a:pt x="144" y="69"/>
                    </a:lnTo>
                    <a:lnTo>
                      <a:pt x="144" y="69"/>
                    </a:lnTo>
                    <a:lnTo>
                      <a:pt x="143" y="70"/>
                    </a:lnTo>
                    <a:lnTo>
                      <a:pt x="143" y="71"/>
                    </a:lnTo>
                    <a:lnTo>
                      <a:pt x="143" y="71"/>
                    </a:lnTo>
                    <a:lnTo>
                      <a:pt x="142" y="71"/>
                    </a:lnTo>
                    <a:lnTo>
                      <a:pt x="141" y="72"/>
                    </a:lnTo>
                    <a:lnTo>
                      <a:pt x="142" y="72"/>
                    </a:lnTo>
                    <a:lnTo>
                      <a:pt x="141" y="72"/>
                    </a:lnTo>
                    <a:lnTo>
                      <a:pt x="141" y="72"/>
                    </a:lnTo>
                    <a:lnTo>
                      <a:pt x="141" y="72"/>
                    </a:lnTo>
                    <a:lnTo>
                      <a:pt x="140" y="72"/>
                    </a:lnTo>
                    <a:lnTo>
                      <a:pt x="140" y="72"/>
                    </a:lnTo>
                    <a:lnTo>
                      <a:pt x="140" y="72"/>
                    </a:lnTo>
                    <a:lnTo>
                      <a:pt x="140" y="73"/>
                    </a:lnTo>
                    <a:lnTo>
                      <a:pt x="140" y="73"/>
                    </a:lnTo>
                    <a:lnTo>
                      <a:pt x="140" y="74"/>
                    </a:lnTo>
                    <a:lnTo>
                      <a:pt x="140" y="75"/>
                    </a:lnTo>
                    <a:lnTo>
                      <a:pt x="140" y="75"/>
                    </a:lnTo>
                    <a:lnTo>
                      <a:pt x="140" y="75"/>
                    </a:lnTo>
                    <a:lnTo>
                      <a:pt x="140" y="75"/>
                    </a:lnTo>
                    <a:lnTo>
                      <a:pt x="140" y="76"/>
                    </a:lnTo>
                    <a:lnTo>
                      <a:pt x="140" y="77"/>
                    </a:lnTo>
                    <a:lnTo>
                      <a:pt x="140" y="78"/>
                    </a:lnTo>
                    <a:lnTo>
                      <a:pt x="140" y="78"/>
                    </a:lnTo>
                    <a:lnTo>
                      <a:pt x="140" y="79"/>
                    </a:lnTo>
                    <a:lnTo>
                      <a:pt x="139" y="78"/>
                    </a:lnTo>
                    <a:lnTo>
                      <a:pt x="139" y="79"/>
                    </a:lnTo>
                    <a:lnTo>
                      <a:pt x="139" y="78"/>
                    </a:lnTo>
                    <a:lnTo>
                      <a:pt x="139" y="79"/>
                    </a:lnTo>
                    <a:lnTo>
                      <a:pt x="138" y="79"/>
                    </a:lnTo>
                    <a:lnTo>
                      <a:pt x="137" y="79"/>
                    </a:lnTo>
                    <a:lnTo>
                      <a:pt x="137" y="79"/>
                    </a:lnTo>
                    <a:lnTo>
                      <a:pt x="137" y="80"/>
                    </a:lnTo>
                    <a:lnTo>
                      <a:pt x="137" y="80"/>
                    </a:lnTo>
                    <a:lnTo>
                      <a:pt x="137" y="81"/>
                    </a:lnTo>
                    <a:lnTo>
                      <a:pt x="137" y="80"/>
                    </a:lnTo>
                    <a:lnTo>
                      <a:pt x="136" y="80"/>
                    </a:lnTo>
                    <a:lnTo>
                      <a:pt x="136" y="81"/>
                    </a:lnTo>
                    <a:lnTo>
                      <a:pt x="135" y="81"/>
                    </a:lnTo>
                    <a:lnTo>
                      <a:pt x="134" y="81"/>
                    </a:lnTo>
                    <a:lnTo>
                      <a:pt x="134" y="81"/>
                    </a:lnTo>
                    <a:lnTo>
                      <a:pt x="134" y="81"/>
                    </a:lnTo>
                    <a:lnTo>
                      <a:pt x="134" y="81"/>
                    </a:lnTo>
                    <a:lnTo>
                      <a:pt x="134" y="82"/>
                    </a:lnTo>
                    <a:lnTo>
                      <a:pt x="134" y="82"/>
                    </a:lnTo>
                    <a:lnTo>
                      <a:pt x="134" y="83"/>
                    </a:lnTo>
                    <a:lnTo>
                      <a:pt x="134" y="83"/>
                    </a:lnTo>
                    <a:lnTo>
                      <a:pt x="134" y="84"/>
                    </a:lnTo>
                    <a:lnTo>
                      <a:pt x="134" y="83"/>
                    </a:lnTo>
                    <a:lnTo>
                      <a:pt x="133" y="83"/>
                    </a:lnTo>
                    <a:lnTo>
                      <a:pt x="133" y="83"/>
                    </a:lnTo>
                    <a:lnTo>
                      <a:pt x="133" y="85"/>
                    </a:lnTo>
                    <a:lnTo>
                      <a:pt x="133" y="86"/>
                    </a:lnTo>
                    <a:lnTo>
                      <a:pt x="132" y="86"/>
                    </a:lnTo>
                    <a:lnTo>
                      <a:pt x="131" y="86"/>
                    </a:lnTo>
                    <a:lnTo>
                      <a:pt x="132" y="88"/>
                    </a:lnTo>
                    <a:lnTo>
                      <a:pt x="132" y="89"/>
                    </a:lnTo>
                    <a:lnTo>
                      <a:pt x="132" y="88"/>
                    </a:lnTo>
                    <a:lnTo>
                      <a:pt x="131" y="88"/>
                    </a:lnTo>
                    <a:lnTo>
                      <a:pt x="130" y="88"/>
                    </a:lnTo>
                    <a:lnTo>
                      <a:pt x="130" y="88"/>
                    </a:lnTo>
                    <a:lnTo>
                      <a:pt x="130" y="87"/>
                    </a:lnTo>
                    <a:lnTo>
                      <a:pt x="129" y="87"/>
                    </a:lnTo>
                    <a:lnTo>
                      <a:pt x="129" y="87"/>
                    </a:lnTo>
                    <a:lnTo>
                      <a:pt x="128" y="87"/>
                    </a:lnTo>
                    <a:lnTo>
                      <a:pt x="127" y="87"/>
                    </a:lnTo>
                    <a:lnTo>
                      <a:pt x="127" y="85"/>
                    </a:lnTo>
                    <a:lnTo>
                      <a:pt x="128" y="85"/>
                    </a:lnTo>
                    <a:lnTo>
                      <a:pt x="129" y="85"/>
                    </a:lnTo>
                    <a:lnTo>
                      <a:pt x="129" y="84"/>
                    </a:lnTo>
                    <a:lnTo>
                      <a:pt x="130" y="84"/>
                    </a:lnTo>
                    <a:lnTo>
                      <a:pt x="129" y="83"/>
                    </a:lnTo>
                    <a:lnTo>
                      <a:pt x="130" y="83"/>
                    </a:lnTo>
                    <a:lnTo>
                      <a:pt x="130" y="82"/>
                    </a:lnTo>
                    <a:lnTo>
                      <a:pt x="130" y="82"/>
                    </a:lnTo>
                    <a:lnTo>
                      <a:pt x="130" y="81"/>
                    </a:lnTo>
                    <a:lnTo>
                      <a:pt x="130" y="81"/>
                    </a:lnTo>
                    <a:lnTo>
                      <a:pt x="130" y="80"/>
                    </a:lnTo>
                    <a:lnTo>
                      <a:pt x="131" y="79"/>
                    </a:lnTo>
                    <a:lnTo>
                      <a:pt x="131" y="80"/>
                    </a:lnTo>
                    <a:lnTo>
                      <a:pt x="132" y="80"/>
                    </a:lnTo>
                    <a:lnTo>
                      <a:pt x="133" y="80"/>
                    </a:lnTo>
                    <a:lnTo>
                      <a:pt x="133" y="80"/>
                    </a:lnTo>
                    <a:lnTo>
                      <a:pt x="133" y="80"/>
                    </a:lnTo>
                    <a:lnTo>
                      <a:pt x="133" y="79"/>
                    </a:lnTo>
                    <a:lnTo>
                      <a:pt x="132" y="79"/>
                    </a:lnTo>
                    <a:lnTo>
                      <a:pt x="132" y="79"/>
                    </a:lnTo>
                    <a:lnTo>
                      <a:pt x="133" y="79"/>
                    </a:lnTo>
                    <a:lnTo>
                      <a:pt x="133" y="78"/>
                    </a:lnTo>
                    <a:lnTo>
                      <a:pt x="133" y="78"/>
                    </a:lnTo>
                    <a:lnTo>
                      <a:pt x="133" y="77"/>
                    </a:lnTo>
                    <a:lnTo>
                      <a:pt x="133" y="76"/>
                    </a:lnTo>
                    <a:lnTo>
                      <a:pt x="133" y="75"/>
                    </a:lnTo>
                    <a:lnTo>
                      <a:pt x="133" y="74"/>
                    </a:lnTo>
                    <a:lnTo>
                      <a:pt x="132" y="74"/>
                    </a:lnTo>
                    <a:lnTo>
                      <a:pt x="131" y="74"/>
                    </a:lnTo>
                    <a:lnTo>
                      <a:pt x="131" y="75"/>
                    </a:lnTo>
                    <a:lnTo>
                      <a:pt x="131" y="75"/>
                    </a:lnTo>
                    <a:lnTo>
                      <a:pt x="130" y="75"/>
                    </a:lnTo>
                    <a:lnTo>
                      <a:pt x="130" y="75"/>
                    </a:lnTo>
                    <a:lnTo>
                      <a:pt x="130" y="76"/>
                    </a:lnTo>
                    <a:lnTo>
                      <a:pt x="130" y="77"/>
                    </a:lnTo>
                    <a:lnTo>
                      <a:pt x="130" y="78"/>
                    </a:lnTo>
                    <a:lnTo>
                      <a:pt x="129" y="78"/>
                    </a:lnTo>
                    <a:lnTo>
                      <a:pt x="128" y="78"/>
                    </a:lnTo>
                    <a:lnTo>
                      <a:pt x="127" y="78"/>
                    </a:lnTo>
                    <a:lnTo>
                      <a:pt x="127" y="78"/>
                    </a:lnTo>
                    <a:lnTo>
                      <a:pt x="127" y="77"/>
                    </a:lnTo>
                    <a:lnTo>
                      <a:pt x="127" y="76"/>
                    </a:lnTo>
                    <a:lnTo>
                      <a:pt x="126" y="76"/>
                    </a:lnTo>
                    <a:lnTo>
                      <a:pt x="125" y="76"/>
                    </a:lnTo>
                    <a:lnTo>
                      <a:pt x="125" y="77"/>
                    </a:lnTo>
                    <a:lnTo>
                      <a:pt x="125" y="78"/>
                    </a:lnTo>
                    <a:lnTo>
                      <a:pt x="124" y="78"/>
                    </a:lnTo>
                    <a:lnTo>
                      <a:pt x="125" y="78"/>
                    </a:lnTo>
                    <a:lnTo>
                      <a:pt x="125" y="79"/>
                    </a:lnTo>
                    <a:lnTo>
                      <a:pt x="124" y="80"/>
                    </a:lnTo>
                    <a:lnTo>
                      <a:pt x="124" y="81"/>
                    </a:lnTo>
                    <a:lnTo>
                      <a:pt x="124" y="81"/>
                    </a:lnTo>
                    <a:lnTo>
                      <a:pt x="124" y="82"/>
                    </a:lnTo>
                    <a:lnTo>
                      <a:pt x="124" y="83"/>
                    </a:lnTo>
                    <a:lnTo>
                      <a:pt x="123" y="83"/>
                    </a:lnTo>
                    <a:lnTo>
                      <a:pt x="124" y="84"/>
                    </a:lnTo>
                    <a:lnTo>
                      <a:pt x="123" y="84"/>
                    </a:lnTo>
                    <a:lnTo>
                      <a:pt x="122" y="84"/>
                    </a:lnTo>
                    <a:lnTo>
                      <a:pt x="122" y="84"/>
                    </a:lnTo>
                    <a:lnTo>
                      <a:pt x="121" y="85"/>
                    </a:lnTo>
                    <a:lnTo>
                      <a:pt x="121" y="85"/>
                    </a:lnTo>
                    <a:lnTo>
                      <a:pt x="120" y="86"/>
                    </a:lnTo>
                    <a:lnTo>
                      <a:pt x="120" y="87"/>
                    </a:lnTo>
                    <a:lnTo>
                      <a:pt x="119" y="86"/>
                    </a:lnTo>
                    <a:lnTo>
                      <a:pt x="118" y="82"/>
                    </a:lnTo>
                    <a:lnTo>
                      <a:pt x="118" y="81"/>
                    </a:lnTo>
                    <a:lnTo>
                      <a:pt x="118" y="80"/>
                    </a:lnTo>
                    <a:lnTo>
                      <a:pt x="118" y="79"/>
                    </a:lnTo>
                    <a:lnTo>
                      <a:pt x="117" y="79"/>
                    </a:lnTo>
                    <a:lnTo>
                      <a:pt x="117" y="78"/>
                    </a:lnTo>
                    <a:lnTo>
                      <a:pt x="116" y="79"/>
                    </a:lnTo>
                    <a:lnTo>
                      <a:pt x="116" y="79"/>
                    </a:lnTo>
                    <a:lnTo>
                      <a:pt x="116" y="79"/>
                    </a:lnTo>
                    <a:lnTo>
                      <a:pt x="116" y="80"/>
                    </a:lnTo>
                    <a:lnTo>
                      <a:pt x="116" y="81"/>
                    </a:lnTo>
                    <a:lnTo>
                      <a:pt x="116" y="81"/>
                    </a:lnTo>
                    <a:lnTo>
                      <a:pt x="116" y="82"/>
                    </a:lnTo>
                    <a:lnTo>
                      <a:pt x="116" y="83"/>
                    </a:lnTo>
                    <a:lnTo>
                      <a:pt x="116" y="83"/>
                    </a:lnTo>
                    <a:lnTo>
                      <a:pt x="116" y="84"/>
                    </a:lnTo>
                    <a:lnTo>
                      <a:pt x="116" y="84"/>
                    </a:lnTo>
                    <a:lnTo>
                      <a:pt x="116" y="84"/>
                    </a:lnTo>
                    <a:lnTo>
                      <a:pt x="115" y="85"/>
                    </a:lnTo>
                    <a:lnTo>
                      <a:pt x="115" y="86"/>
                    </a:lnTo>
                    <a:lnTo>
                      <a:pt x="115" y="85"/>
                    </a:lnTo>
                    <a:lnTo>
                      <a:pt x="115" y="86"/>
                    </a:lnTo>
                    <a:lnTo>
                      <a:pt x="116" y="85"/>
                    </a:lnTo>
                    <a:lnTo>
                      <a:pt x="116" y="85"/>
                    </a:lnTo>
                    <a:lnTo>
                      <a:pt x="115" y="86"/>
                    </a:lnTo>
                    <a:lnTo>
                      <a:pt x="115" y="87"/>
                    </a:lnTo>
                    <a:lnTo>
                      <a:pt x="115" y="87"/>
                    </a:lnTo>
                    <a:lnTo>
                      <a:pt x="114" y="87"/>
                    </a:lnTo>
                    <a:lnTo>
                      <a:pt x="114" y="87"/>
                    </a:lnTo>
                    <a:lnTo>
                      <a:pt x="113" y="87"/>
                    </a:lnTo>
                    <a:lnTo>
                      <a:pt x="112" y="87"/>
                    </a:lnTo>
                    <a:lnTo>
                      <a:pt x="112" y="88"/>
                    </a:lnTo>
                    <a:lnTo>
                      <a:pt x="112" y="88"/>
                    </a:lnTo>
                    <a:lnTo>
                      <a:pt x="112" y="89"/>
                    </a:lnTo>
                    <a:lnTo>
                      <a:pt x="112" y="90"/>
                    </a:lnTo>
                    <a:lnTo>
                      <a:pt x="111" y="91"/>
                    </a:lnTo>
                    <a:lnTo>
                      <a:pt x="111" y="92"/>
                    </a:lnTo>
                    <a:lnTo>
                      <a:pt x="111" y="93"/>
                    </a:lnTo>
                    <a:lnTo>
                      <a:pt x="110" y="94"/>
                    </a:lnTo>
                    <a:lnTo>
                      <a:pt x="110" y="94"/>
                    </a:lnTo>
                    <a:lnTo>
                      <a:pt x="109" y="96"/>
                    </a:lnTo>
                    <a:lnTo>
                      <a:pt x="109" y="97"/>
                    </a:lnTo>
                    <a:lnTo>
                      <a:pt x="109" y="97"/>
                    </a:lnTo>
                    <a:lnTo>
                      <a:pt x="109" y="98"/>
                    </a:lnTo>
                    <a:lnTo>
                      <a:pt x="109" y="99"/>
                    </a:lnTo>
                    <a:lnTo>
                      <a:pt x="108" y="99"/>
                    </a:lnTo>
                    <a:lnTo>
                      <a:pt x="109" y="99"/>
                    </a:lnTo>
                    <a:lnTo>
                      <a:pt x="109" y="100"/>
                    </a:lnTo>
                    <a:lnTo>
                      <a:pt x="108" y="101"/>
                    </a:lnTo>
                    <a:lnTo>
                      <a:pt x="107" y="102"/>
                    </a:lnTo>
                    <a:lnTo>
                      <a:pt x="107" y="102"/>
                    </a:lnTo>
                    <a:lnTo>
                      <a:pt x="106" y="102"/>
                    </a:lnTo>
                    <a:lnTo>
                      <a:pt x="106" y="104"/>
                    </a:lnTo>
                    <a:lnTo>
                      <a:pt x="106" y="104"/>
                    </a:lnTo>
                    <a:lnTo>
                      <a:pt x="106" y="105"/>
                    </a:lnTo>
                    <a:lnTo>
                      <a:pt x="106" y="105"/>
                    </a:lnTo>
                    <a:lnTo>
                      <a:pt x="105" y="105"/>
                    </a:lnTo>
                    <a:lnTo>
                      <a:pt x="105" y="106"/>
                    </a:lnTo>
                    <a:lnTo>
                      <a:pt x="105" y="107"/>
                    </a:lnTo>
                    <a:lnTo>
                      <a:pt x="105" y="108"/>
                    </a:lnTo>
                    <a:lnTo>
                      <a:pt x="104" y="108"/>
                    </a:lnTo>
                    <a:lnTo>
                      <a:pt x="104" y="109"/>
                    </a:lnTo>
                    <a:lnTo>
                      <a:pt x="103" y="110"/>
                    </a:lnTo>
                    <a:lnTo>
                      <a:pt x="103" y="111"/>
                    </a:lnTo>
                    <a:lnTo>
                      <a:pt x="103" y="111"/>
                    </a:lnTo>
                    <a:lnTo>
                      <a:pt x="103" y="111"/>
                    </a:lnTo>
                    <a:lnTo>
                      <a:pt x="102" y="112"/>
                    </a:lnTo>
                    <a:lnTo>
                      <a:pt x="101" y="112"/>
                    </a:lnTo>
                    <a:lnTo>
                      <a:pt x="101" y="113"/>
                    </a:lnTo>
                    <a:lnTo>
                      <a:pt x="100" y="114"/>
                    </a:lnTo>
                    <a:lnTo>
                      <a:pt x="100" y="114"/>
                    </a:lnTo>
                    <a:lnTo>
                      <a:pt x="100" y="115"/>
                    </a:lnTo>
                    <a:lnTo>
                      <a:pt x="100" y="115"/>
                    </a:lnTo>
                    <a:lnTo>
                      <a:pt x="100" y="116"/>
                    </a:lnTo>
                    <a:lnTo>
                      <a:pt x="100" y="117"/>
                    </a:lnTo>
                    <a:lnTo>
                      <a:pt x="100" y="117"/>
                    </a:lnTo>
                    <a:lnTo>
                      <a:pt x="100" y="117"/>
                    </a:lnTo>
                    <a:lnTo>
                      <a:pt x="101" y="117"/>
                    </a:lnTo>
                    <a:lnTo>
                      <a:pt x="100" y="117"/>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4" name="Freeform 603"/>
              <p:cNvSpPr>
                <a:spLocks/>
              </p:cNvSpPr>
              <p:nvPr/>
            </p:nvSpPr>
            <p:spPr bwMode="auto">
              <a:xfrm>
                <a:off x="4518" y="1028"/>
                <a:ext cx="27" cy="21"/>
              </a:xfrm>
              <a:custGeom>
                <a:avLst/>
                <a:gdLst>
                  <a:gd name="T0" fmla="*/ 0 w 27"/>
                  <a:gd name="T1" fmla="*/ 18 h 21"/>
                  <a:gd name="T2" fmla="*/ 1 w 27"/>
                  <a:gd name="T3" fmla="*/ 17 h 21"/>
                  <a:gd name="T4" fmla="*/ 2 w 27"/>
                  <a:gd name="T5" fmla="*/ 15 h 21"/>
                  <a:gd name="T6" fmla="*/ 4 w 27"/>
                  <a:gd name="T7" fmla="*/ 14 h 21"/>
                  <a:gd name="T8" fmla="*/ 7 w 27"/>
                  <a:gd name="T9" fmla="*/ 12 h 21"/>
                  <a:gd name="T10" fmla="*/ 8 w 27"/>
                  <a:gd name="T11" fmla="*/ 12 h 21"/>
                  <a:gd name="T12" fmla="*/ 9 w 27"/>
                  <a:gd name="T13" fmla="*/ 10 h 21"/>
                  <a:gd name="T14" fmla="*/ 11 w 27"/>
                  <a:gd name="T15" fmla="*/ 10 h 21"/>
                  <a:gd name="T16" fmla="*/ 12 w 27"/>
                  <a:gd name="T17" fmla="*/ 9 h 21"/>
                  <a:gd name="T18" fmla="*/ 12 w 27"/>
                  <a:gd name="T19" fmla="*/ 9 h 21"/>
                  <a:gd name="T20" fmla="*/ 12 w 27"/>
                  <a:gd name="T21" fmla="*/ 8 h 21"/>
                  <a:gd name="T22" fmla="*/ 14 w 27"/>
                  <a:gd name="T23" fmla="*/ 8 h 21"/>
                  <a:gd name="T24" fmla="*/ 15 w 27"/>
                  <a:gd name="T25" fmla="*/ 7 h 21"/>
                  <a:gd name="T26" fmla="*/ 15 w 27"/>
                  <a:gd name="T27" fmla="*/ 7 h 21"/>
                  <a:gd name="T28" fmla="*/ 17 w 27"/>
                  <a:gd name="T29" fmla="*/ 5 h 21"/>
                  <a:gd name="T30" fmla="*/ 18 w 27"/>
                  <a:gd name="T31" fmla="*/ 5 h 21"/>
                  <a:gd name="T32" fmla="*/ 19 w 27"/>
                  <a:gd name="T33" fmla="*/ 3 h 21"/>
                  <a:gd name="T34" fmla="*/ 21 w 27"/>
                  <a:gd name="T35" fmla="*/ 1 h 21"/>
                  <a:gd name="T36" fmla="*/ 23 w 27"/>
                  <a:gd name="T37" fmla="*/ 1 h 21"/>
                  <a:gd name="T38" fmla="*/ 24 w 27"/>
                  <a:gd name="T39" fmla="*/ 1 h 21"/>
                  <a:gd name="T40" fmla="*/ 25 w 27"/>
                  <a:gd name="T41" fmla="*/ 0 h 21"/>
                  <a:gd name="T42" fmla="*/ 27 w 27"/>
                  <a:gd name="T43" fmla="*/ 0 h 21"/>
                  <a:gd name="T44" fmla="*/ 26 w 27"/>
                  <a:gd name="T45" fmla="*/ 1 h 21"/>
                  <a:gd name="T46" fmla="*/ 25 w 27"/>
                  <a:gd name="T47" fmla="*/ 1 h 21"/>
                  <a:gd name="T48" fmla="*/ 24 w 27"/>
                  <a:gd name="T49" fmla="*/ 2 h 21"/>
                  <a:gd name="T50" fmla="*/ 24 w 27"/>
                  <a:gd name="T51" fmla="*/ 3 h 21"/>
                  <a:gd name="T52" fmla="*/ 22 w 27"/>
                  <a:gd name="T53" fmla="*/ 5 h 21"/>
                  <a:gd name="T54" fmla="*/ 21 w 27"/>
                  <a:gd name="T55" fmla="*/ 5 h 21"/>
                  <a:gd name="T56" fmla="*/ 21 w 27"/>
                  <a:gd name="T57" fmla="*/ 7 h 21"/>
                  <a:gd name="T58" fmla="*/ 21 w 27"/>
                  <a:gd name="T59" fmla="*/ 7 h 21"/>
                  <a:gd name="T60" fmla="*/ 21 w 27"/>
                  <a:gd name="T61" fmla="*/ 8 h 21"/>
                  <a:gd name="T62" fmla="*/ 20 w 27"/>
                  <a:gd name="T63" fmla="*/ 9 h 21"/>
                  <a:gd name="T64" fmla="*/ 19 w 27"/>
                  <a:gd name="T65" fmla="*/ 10 h 21"/>
                  <a:gd name="T66" fmla="*/ 18 w 27"/>
                  <a:gd name="T67" fmla="*/ 10 h 21"/>
                  <a:gd name="T68" fmla="*/ 18 w 27"/>
                  <a:gd name="T69" fmla="*/ 11 h 21"/>
                  <a:gd name="T70" fmla="*/ 16 w 27"/>
                  <a:gd name="T71" fmla="*/ 11 h 21"/>
                  <a:gd name="T72" fmla="*/ 15 w 27"/>
                  <a:gd name="T73" fmla="*/ 12 h 21"/>
                  <a:gd name="T74" fmla="*/ 15 w 27"/>
                  <a:gd name="T75" fmla="*/ 12 h 21"/>
                  <a:gd name="T76" fmla="*/ 13 w 27"/>
                  <a:gd name="T77" fmla="*/ 12 h 21"/>
                  <a:gd name="T78" fmla="*/ 12 w 27"/>
                  <a:gd name="T79" fmla="*/ 14 h 21"/>
                  <a:gd name="T80" fmla="*/ 11 w 27"/>
                  <a:gd name="T81" fmla="*/ 14 h 21"/>
                  <a:gd name="T82" fmla="*/ 10 w 27"/>
                  <a:gd name="T83" fmla="*/ 15 h 21"/>
                  <a:gd name="T84" fmla="*/ 9 w 27"/>
                  <a:gd name="T85" fmla="*/ 15 h 21"/>
                  <a:gd name="T86" fmla="*/ 9 w 27"/>
                  <a:gd name="T87" fmla="*/ 16 h 21"/>
                  <a:gd name="T88" fmla="*/ 9 w 27"/>
                  <a:gd name="T89" fmla="*/ 16 h 21"/>
                  <a:gd name="T90" fmla="*/ 12 w 27"/>
                  <a:gd name="T91" fmla="*/ 16 h 21"/>
                  <a:gd name="T92" fmla="*/ 10 w 27"/>
                  <a:gd name="T93" fmla="*/ 17 h 21"/>
                  <a:gd name="T94" fmla="*/ 9 w 27"/>
                  <a:gd name="T95" fmla="*/ 18 h 21"/>
                  <a:gd name="T96" fmla="*/ 8 w 27"/>
                  <a:gd name="T97" fmla="*/ 19 h 21"/>
                  <a:gd name="T98" fmla="*/ 6 w 27"/>
                  <a:gd name="T99" fmla="*/ 19 h 21"/>
                  <a:gd name="T100" fmla="*/ 5 w 27"/>
                  <a:gd name="T101" fmla="*/ 20 h 21"/>
                  <a:gd name="T102" fmla="*/ 4 w 27"/>
                  <a:gd name="T103" fmla="*/ 21 h 21"/>
                  <a:gd name="T104" fmla="*/ 3 w 27"/>
                  <a:gd name="T105" fmla="*/ 20 h 21"/>
                  <a:gd name="T106" fmla="*/ 3 w 27"/>
                  <a:gd name="T107" fmla="*/ 19 h 21"/>
                  <a:gd name="T108" fmla="*/ 1 w 27"/>
                  <a:gd name="T109" fmla="*/ 19 h 21"/>
                  <a:gd name="T110" fmla="*/ 0 w 27"/>
                  <a:gd name="T11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21">
                    <a:moveTo>
                      <a:pt x="0" y="19"/>
                    </a:moveTo>
                    <a:lnTo>
                      <a:pt x="0" y="18"/>
                    </a:lnTo>
                    <a:lnTo>
                      <a:pt x="0" y="17"/>
                    </a:lnTo>
                    <a:lnTo>
                      <a:pt x="1" y="17"/>
                    </a:lnTo>
                    <a:lnTo>
                      <a:pt x="1" y="16"/>
                    </a:lnTo>
                    <a:lnTo>
                      <a:pt x="2" y="15"/>
                    </a:lnTo>
                    <a:lnTo>
                      <a:pt x="3" y="15"/>
                    </a:lnTo>
                    <a:lnTo>
                      <a:pt x="4" y="14"/>
                    </a:lnTo>
                    <a:lnTo>
                      <a:pt x="6" y="12"/>
                    </a:lnTo>
                    <a:lnTo>
                      <a:pt x="7" y="12"/>
                    </a:lnTo>
                    <a:lnTo>
                      <a:pt x="7" y="12"/>
                    </a:lnTo>
                    <a:lnTo>
                      <a:pt x="8" y="12"/>
                    </a:lnTo>
                    <a:lnTo>
                      <a:pt x="9" y="11"/>
                    </a:lnTo>
                    <a:lnTo>
                      <a:pt x="9" y="10"/>
                    </a:lnTo>
                    <a:lnTo>
                      <a:pt x="10" y="10"/>
                    </a:lnTo>
                    <a:lnTo>
                      <a:pt x="11" y="10"/>
                    </a:lnTo>
                    <a:lnTo>
                      <a:pt x="11" y="9"/>
                    </a:lnTo>
                    <a:lnTo>
                      <a:pt x="12" y="9"/>
                    </a:lnTo>
                    <a:lnTo>
                      <a:pt x="11" y="9"/>
                    </a:lnTo>
                    <a:lnTo>
                      <a:pt x="12" y="9"/>
                    </a:lnTo>
                    <a:lnTo>
                      <a:pt x="12" y="8"/>
                    </a:lnTo>
                    <a:lnTo>
                      <a:pt x="12" y="8"/>
                    </a:lnTo>
                    <a:lnTo>
                      <a:pt x="13" y="8"/>
                    </a:lnTo>
                    <a:lnTo>
                      <a:pt x="14" y="8"/>
                    </a:lnTo>
                    <a:lnTo>
                      <a:pt x="15" y="8"/>
                    </a:lnTo>
                    <a:lnTo>
                      <a:pt x="15" y="7"/>
                    </a:lnTo>
                    <a:lnTo>
                      <a:pt x="15" y="7"/>
                    </a:lnTo>
                    <a:lnTo>
                      <a:pt x="15" y="7"/>
                    </a:lnTo>
                    <a:lnTo>
                      <a:pt x="16" y="6"/>
                    </a:lnTo>
                    <a:lnTo>
                      <a:pt x="17" y="5"/>
                    </a:lnTo>
                    <a:lnTo>
                      <a:pt x="18" y="5"/>
                    </a:lnTo>
                    <a:lnTo>
                      <a:pt x="18" y="5"/>
                    </a:lnTo>
                    <a:lnTo>
                      <a:pt x="18" y="4"/>
                    </a:lnTo>
                    <a:lnTo>
                      <a:pt x="19" y="3"/>
                    </a:lnTo>
                    <a:lnTo>
                      <a:pt x="21" y="2"/>
                    </a:lnTo>
                    <a:lnTo>
                      <a:pt x="21" y="1"/>
                    </a:lnTo>
                    <a:lnTo>
                      <a:pt x="21" y="2"/>
                    </a:lnTo>
                    <a:lnTo>
                      <a:pt x="23" y="1"/>
                    </a:lnTo>
                    <a:lnTo>
                      <a:pt x="24" y="1"/>
                    </a:lnTo>
                    <a:lnTo>
                      <a:pt x="24" y="1"/>
                    </a:lnTo>
                    <a:lnTo>
                      <a:pt x="25" y="1"/>
                    </a:lnTo>
                    <a:lnTo>
                      <a:pt x="25" y="0"/>
                    </a:lnTo>
                    <a:lnTo>
                      <a:pt x="26" y="0"/>
                    </a:lnTo>
                    <a:lnTo>
                      <a:pt x="27" y="0"/>
                    </a:lnTo>
                    <a:lnTo>
                      <a:pt x="26" y="0"/>
                    </a:lnTo>
                    <a:lnTo>
                      <a:pt x="26" y="1"/>
                    </a:lnTo>
                    <a:lnTo>
                      <a:pt x="26" y="1"/>
                    </a:lnTo>
                    <a:lnTo>
                      <a:pt x="25" y="1"/>
                    </a:lnTo>
                    <a:lnTo>
                      <a:pt x="25" y="2"/>
                    </a:lnTo>
                    <a:lnTo>
                      <a:pt x="24" y="2"/>
                    </a:lnTo>
                    <a:lnTo>
                      <a:pt x="24" y="3"/>
                    </a:lnTo>
                    <a:lnTo>
                      <a:pt x="24" y="3"/>
                    </a:lnTo>
                    <a:lnTo>
                      <a:pt x="24" y="4"/>
                    </a:lnTo>
                    <a:lnTo>
                      <a:pt x="22" y="5"/>
                    </a:lnTo>
                    <a:lnTo>
                      <a:pt x="22" y="5"/>
                    </a:lnTo>
                    <a:lnTo>
                      <a:pt x="21" y="5"/>
                    </a:lnTo>
                    <a:lnTo>
                      <a:pt x="21" y="6"/>
                    </a:lnTo>
                    <a:lnTo>
                      <a:pt x="21" y="7"/>
                    </a:lnTo>
                    <a:lnTo>
                      <a:pt x="21" y="7"/>
                    </a:lnTo>
                    <a:lnTo>
                      <a:pt x="21" y="7"/>
                    </a:lnTo>
                    <a:lnTo>
                      <a:pt x="21" y="8"/>
                    </a:lnTo>
                    <a:lnTo>
                      <a:pt x="21" y="8"/>
                    </a:lnTo>
                    <a:lnTo>
                      <a:pt x="20" y="8"/>
                    </a:lnTo>
                    <a:lnTo>
                      <a:pt x="20" y="9"/>
                    </a:lnTo>
                    <a:lnTo>
                      <a:pt x="19" y="9"/>
                    </a:lnTo>
                    <a:lnTo>
                      <a:pt x="19" y="10"/>
                    </a:lnTo>
                    <a:lnTo>
                      <a:pt x="19" y="9"/>
                    </a:lnTo>
                    <a:lnTo>
                      <a:pt x="18" y="10"/>
                    </a:lnTo>
                    <a:lnTo>
                      <a:pt x="18" y="10"/>
                    </a:lnTo>
                    <a:lnTo>
                      <a:pt x="18" y="11"/>
                    </a:lnTo>
                    <a:lnTo>
                      <a:pt x="17" y="11"/>
                    </a:lnTo>
                    <a:lnTo>
                      <a:pt x="16" y="11"/>
                    </a:lnTo>
                    <a:lnTo>
                      <a:pt x="16" y="12"/>
                    </a:lnTo>
                    <a:lnTo>
                      <a:pt x="15" y="12"/>
                    </a:lnTo>
                    <a:lnTo>
                      <a:pt x="15" y="12"/>
                    </a:lnTo>
                    <a:lnTo>
                      <a:pt x="15" y="12"/>
                    </a:lnTo>
                    <a:lnTo>
                      <a:pt x="14" y="12"/>
                    </a:lnTo>
                    <a:lnTo>
                      <a:pt x="13" y="12"/>
                    </a:lnTo>
                    <a:lnTo>
                      <a:pt x="12" y="13"/>
                    </a:lnTo>
                    <a:lnTo>
                      <a:pt x="12" y="14"/>
                    </a:lnTo>
                    <a:lnTo>
                      <a:pt x="12" y="13"/>
                    </a:lnTo>
                    <a:lnTo>
                      <a:pt x="11" y="14"/>
                    </a:lnTo>
                    <a:lnTo>
                      <a:pt x="11" y="15"/>
                    </a:lnTo>
                    <a:lnTo>
                      <a:pt x="10" y="15"/>
                    </a:lnTo>
                    <a:lnTo>
                      <a:pt x="9" y="15"/>
                    </a:lnTo>
                    <a:lnTo>
                      <a:pt x="9" y="15"/>
                    </a:lnTo>
                    <a:lnTo>
                      <a:pt x="9" y="15"/>
                    </a:lnTo>
                    <a:lnTo>
                      <a:pt x="9" y="16"/>
                    </a:lnTo>
                    <a:lnTo>
                      <a:pt x="9" y="16"/>
                    </a:lnTo>
                    <a:lnTo>
                      <a:pt x="9" y="16"/>
                    </a:lnTo>
                    <a:lnTo>
                      <a:pt x="12" y="15"/>
                    </a:lnTo>
                    <a:lnTo>
                      <a:pt x="12" y="16"/>
                    </a:lnTo>
                    <a:lnTo>
                      <a:pt x="11" y="16"/>
                    </a:lnTo>
                    <a:lnTo>
                      <a:pt x="10" y="17"/>
                    </a:lnTo>
                    <a:lnTo>
                      <a:pt x="9" y="17"/>
                    </a:lnTo>
                    <a:lnTo>
                      <a:pt x="9" y="18"/>
                    </a:lnTo>
                    <a:lnTo>
                      <a:pt x="9" y="18"/>
                    </a:lnTo>
                    <a:lnTo>
                      <a:pt x="8" y="19"/>
                    </a:lnTo>
                    <a:lnTo>
                      <a:pt x="7" y="19"/>
                    </a:lnTo>
                    <a:lnTo>
                      <a:pt x="6" y="19"/>
                    </a:lnTo>
                    <a:lnTo>
                      <a:pt x="6" y="19"/>
                    </a:lnTo>
                    <a:lnTo>
                      <a:pt x="5" y="20"/>
                    </a:lnTo>
                    <a:lnTo>
                      <a:pt x="4" y="20"/>
                    </a:lnTo>
                    <a:lnTo>
                      <a:pt x="4" y="21"/>
                    </a:lnTo>
                    <a:lnTo>
                      <a:pt x="3" y="21"/>
                    </a:lnTo>
                    <a:lnTo>
                      <a:pt x="3" y="20"/>
                    </a:lnTo>
                    <a:lnTo>
                      <a:pt x="3" y="20"/>
                    </a:lnTo>
                    <a:lnTo>
                      <a:pt x="3" y="19"/>
                    </a:lnTo>
                    <a:lnTo>
                      <a:pt x="2" y="19"/>
                    </a:lnTo>
                    <a:lnTo>
                      <a:pt x="1" y="19"/>
                    </a:lnTo>
                    <a:lnTo>
                      <a:pt x="1" y="19"/>
                    </a:lnTo>
                    <a:lnTo>
                      <a:pt x="0" y="19"/>
                    </a:lnTo>
                    <a:lnTo>
                      <a:pt x="0" y="1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5" name="Freeform 604"/>
              <p:cNvSpPr>
                <a:spLocks/>
              </p:cNvSpPr>
              <p:nvPr/>
            </p:nvSpPr>
            <p:spPr bwMode="auto">
              <a:xfrm>
                <a:off x="4518" y="1028"/>
                <a:ext cx="27" cy="21"/>
              </a:xfrm>
              <a:custGeom>
                <a:avLst/>
                <a:gdLst>
                  <a:gd name="T0" fmla="*/ 0 w 27"/>
                  <a:gd name="T1" fmla="*/ 18 h 21"/>
                  <a:gd name="T2" fmla="*/ 1 w 27"/>
                  <a:gd name="T3" fmla="*/ 17 h 21"/>
                  <a:gd name="T4" fmla="*/ 2 w 27"/>
                  <a:gd name="T5" fmla="*/ 15 h 21"/>
                  <a:gd name="T6" fmla="*/ 4 w 27"/>
                  <a:gd name="T7" fmla="*/ 14 h 21"/>
                  <a:gd name="T8" fmla="*/ 7 w 27"/>
                  <a:gd name="T9" fmla="*/ 12 h 21"/>
                  <a:gd name="T10" fmla="*/ 8 w 27"/>
                  <a:gd name="T11" fmla="*/ 12 h 21"/>
                  <a:gd name="T12" fmla="*/ 9 w 27"/>
                  <a:gd name="T13" fmla="*/ 10 h 21"/>
                  <a:gd name="T14" fmla="*/ 11 w 27"/>
                  <a:gd name="T15" fmla="*/ 10 h 21"/>
                  <a:gd name="T16" fmla="*/ 12 w 27"/>
                  <a:gd name="T17" fmla="*/ 9 h 21"/>
                  <a:gd name="T18" fmla="*/ 12 w 27"/>
                  <a:gd name="T19" fmla="*/ 9 h 21"/>
                  <a:gd name="T20" fmla="*/ 12 w 27"/>
                  <a:gd name="T21" fmla="*/ 8 h 21"/>
                  <a:gd name="T22" fmla="*/ 14 w 27"/>
                  <a:gd name="T23" fmla="*/ 8 h 21"/>
                  <a:gd name="T24" fmla="*/ 15 w 27"/>
                  <a:gd name="T25" fmla="*/ 7 h 21"/>
                  <a:gd name="T26" fmla="*/ 15 w 27"/>
                  <a:gd name="T27" fmla="*/ 7 h 21"/>
                  <a:gd name="T28" fmla="*/ 17 w 27"/>
                  <a:gd name="T29" fmla="*/ 5 h 21"/>
                  <a:gd name="T30" fmla="*/ 18 w 27"/>
                  <a:gd name="T31" fmla="*/ 5 h 21"/>
                  <a:gd name="T32" fmla="*/ 19 w 27"/>
                  <a:gd name="T33" fmla="*/ 3 h 21"/>
                  <a:gd name="T34" fmla="*/ 21 w 27"/>
                  <a:gd name="T35" fmla="*/ 1 h 21"/>
                  <a:gd name="T36" fmla="*/ 23 w 27"/>
                  <a:gd name="T37" fmla="*/ 1 h 21"/>
                  <a:gd name="T38" fmla="*/ 24 w 27"/>
                  <a:gd name="T39" fmla="*/ 1 h 21"/>
                  <a:gd name="T40" fmla="*/ 25 w 27"/>
                  <a:gd name="T41" fmla="*/ 0 h 21"/>
                  <a:gd name="T42" fmla="*/ 27 w 27"/>
                  <a:gd name="T43" fmla="*/ 0 h 21"/>
                  <a:gd name="T44" fmla="*/ 26 w 27"/>
                  <a:gd name="T45" fmla="*/ 1 h 21"/>
                  <a:gd name="T46" fmla="*/ 25 w 27"/>
                  <a:gd name="T47" fmla="*/ 1 h 21"/>
                  <a:gd name="T48" fmla="*/ 24 w 27"/>
                  <a:gd name="T49" fmla="*/ 2 h 21"/>
                  <a:gd name="T50" fmla="*/ 24 w 27"/>
                  <a:gd name="T51" fmla="*/ 3 h 21"/>
                  <a:gd name="T52" fmla="*/ 22 w 27"/>
                  <a:gd name="T53" fmla="*/ 5 h 21"/>
                  <a:gd name="T54" fmla="*/ 21 w 27"/>
                  <a:gd name="T55" fmla="*/ 5 h 21"/>
                  <a:gd name="T56" fmla="*/ 21 w 27"/>
                  <a:gd name="T57" fmla="*/ 7 h 21"/>
                  <a:gd name="T58" fmla="*/ 21 w 27"/>
                  <a:gd name="T59" fmla="*/ 7 h 21"/>
                  <a:gd name="T60" fmla="*/ 21 w 27"/>
                  <a:gd name="T61" fmla="*/ 8 h 21"/>
                  <a:gd name="T62" fmla="*/ 20 w 27"/>
                  <a:gd name="T63" fmla="*/ 9 h 21"/>
                  <a:gd name="T64" fmla="*/ 19 w 27"/>
                  <a:gd name="T65" fmla="*/ 10 h 21"/>
                  <a:gd name="T66" fmla="*/ 18 w 27"/>
                  <a:gd name="T67" fmla="*/ 10 h 21"/>
                  <a:gd name="T68" fmla="*/ 18 w 27"/>
                  <a:gd name="T69" fmla="*/ 11 h 21"/>
                  <a:gd name="T70" fmla="*/ 16 w 27"/>
                  <a:gd name="T71" fmla="*/ 11 h 21"/>
                  <a:gd name="T72" fmla="*/ 15 w 27"/>
                  <a:gd name="T73" fmla="*/ 12 h 21"/>
                  <a:gd name="T74" fmla="*/ 15 w 27"/>
                  <a:gd name="T75" fmla="*/ 12 h 21"/>
                  <a:gd name="T76" fmla="*/ 13 w 27"/>
                  <a:gd name="T77" fmla="*/ 12 h 21"/>
                  <a:gd name="T78" fmla="*/ 12 w 27"/>
                  <a:gd name="T79" fmla="*/ 14 h 21"/>
                  <a:gd name="T80" fmla="*/ 11 w 27"/>
                  <a:gd name="T81" fmla="*/ 14 h 21"/>
                  <a:gd name="T82" fmla="*/ 10 w 27"/>
                  <a:gd name="T83" fmla="*/ 15 h 21"/>
                  <a:gd name="T84" fmla="*/ 9 w 27"/>
                  <a:gd name="T85" fmla="*/ 15 h 21"/>
                  <a:gd name="T86" fmla="*/ 9 w 27"/>
                  <a:gd name="T87" fmla="*/ 16 h 21"/>
                  <a:gd name="T88" fmla="*/ 9 w 27"/>
                  <a:gd name="T89" fmla="*/ 16 h 21"/>
                  <a:gd name="T90" fmla="*/ 12 w 27"/>
                  <a:gd name="T91" fmla="*/ 16 h 21"/>
                  <a:gd name="T92" fmla="*/ 10 w 27"/>
                  <a:gd name="T93" fmla="*/ 17 h 21"/>
                  <a:gd name="T94" fmla="*/ 9 w 27"/>
                  <a:gd name="T95" fmla="*/ 18 h 21"/>
                  <a:gd name="T96" fmla="*/ 8 w 27"/>
                  <a:gd name="T97" fmla="*/ 19 h 21"/>
                  <a:gd name="T98" fmla="*/ 6 w 27"/>
                  <a:gd name="T99" fmla="*/ 19 h 21"/>
                  <a:gd name="T100" fmla="*/ 5 w 27"/>
                  <a:gd name="T101" fmla="*/ 20 h 21"/>
                  <a:gd name="T102" fmla="*/ 4 w 27"/>
                  <a:gd name="T103" fmla="*/ 21 h 21"/>
                  <a:gd name="T104" fmla="*/ 3 w 27"/>
                  <a:gd name="T105" fmla="*/ 20 h 21"/>
                  <a:gd name="T106" fmla="*/ 3 w 27"/>
                  <a:gd name="T107" fmla="*/ 19 h 21"/>
                  <a:gd name="T108" fmla="*/ 1 w 27"/>
                  <a:gd name="T109" fmla="*/ 19 h 21"/>
                  <a:gd name="T110" fmla="*/ 0 w 27"/>
                  <a:gd name="T11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21">
                    <a:moveTo>
                      <a:pt x="0" y="19"/>
                    </a:moveTo>
                    <a:lnTo>
                      <a:pt x="0" y="18"/>
                    </a:lnTo>
                    <a:lnTo>
                      <a:pt x="0" y="17"/>
                    </a:lnTo>
                    <a:lnTo>
                      <a:pt x="1" y="17"/>
                    </a:lnTo>
                    <a:lnTo>
                      <a:pt x="1" y="16"/>
                    </a:lnTo>
                    <a:lnTo>
                      <a:pt x="2" y="15"/>
                    </a:lnTo>
                    <a:lnTo>
                      <a:pt x="3" y="15"/>
                    </a:lnTo>
                    <a:lnTo>
                      <a:pt x="4" y="14"/>
                    </a:lnTo>
                    <a:lnTo>
                      <a:pt x="6" y="12"/>
                    </a:lnTo>
                    <a:lnTo>
                      <a:pt x="7" y="12"/>
                    </a:lnTo>
                    <a:lnTo>
                      <a:pt x="7" y="12"/>
                    </a:lnTo>
                    <a:lnTo>
                      <a:pt x="8" y="12"/>
                    </a:lnTo>
                    <a:lnTo>
                      <a:pt x="9" y="11"/>
                    </a:lnTo>
                    <a:lnTo>
                      <a:pt x="9" y="10"/>
                    </a:lnTo>
                    <a:lnTo>
                      <a:pt x="10" y="10"/>
                    </a:lnTo>
                    <a:lnTo>
                      <a:pt x="11" y="10"/>
                    </a:lnTo>
                    <a:lnTo>
                      <a:pt x="11" y="9"/>
                    </a:lnTo>
                    <a:lnTo>
                      <a:pt x="12" y="9"/>
                    </a:lnTo>
                    <a:lnTo>
                      <a:pt x="11" y="9"/>
                    </a:lnTo>
                    <a:lnTo>
                      <a:pt x="12" y="9"/>
                    </a:lnTo>
                    <a:lnTo>
                      <a:pt x="12" y="8"/>
                    </a:lnTo>
                    <a:lnTo>
                      <a:pt x="12" y="8"/>
                    </a:lnTo>
                    <a:lnTo>
                      <a:pt x="13" y="8"/>
                    </a:lnTo>
                    <a:lnTo>
                      <a:pt x="14" y="8"/>
                    </a:lnTo>
                    <a:lnTo>
                      <a:pt x="15" y="8"/>
                    </a:lnTo>
                    <a:lnTo>
                      <a:pt x="15" y="7"/>
                    </a:lnTo>
                    <a:lnTo>
                      <a:pt x="15" y="7"/>
                    </a:lnTo>
                    <a:lnTo>
                      <a:pt x="15" y="7"/>
                    </a:lnTo>
                    <a:lnTo>
                      <a:pt x="16" y="6"/>
                    </a:lnTo>
                    <a:lnTo>
                      <a:pt x="17" y="5"/>
                    </a:lnTo>
                    <a:lnTo>
                      <a:pt x="18" y="5"/>
                    </a:lnTo>
                    <a:lnTo>
                      <a:pt x="18" y="5"/>
                    </a:lnTo>
                    <a:lnTo>
                      <a:pt x="18" y="4"/>
                    </a:lnTo>
                    <a:lnTo>
                      <a:pt x="19" y="3"/>
                    </a:lnTo>
                    <a:lnTo>
                      <a:pt x="21" y="2"/>
                    </a:lnTo>
                    <a:lnTo>
                      <a:pt x="21" y="1"/>
                    </a:lnTo>
                    <a:lnTo>
                      <a:pt x="21" y="2"/>
                    </a:lnTo>
                    <a:lnTo>
                      <a:pt x="23" y="1"/>
                    </a:lnTo>
                    <a:lnTo>
                      <a:pt x="24" y="1"/>
                    </a:lnTo>
                    <a:lnTo>
                      <a:pt x="24" y="1"/>
                    </a:lnTo>
                    <a:lnTo>
                      <a:pt x="25" y="1"/>
                    </a:lnTo>
                    <a:lnTo>
                      <a:pt x="25" y="0"/>
                    </a:lnTo>
                    <a:lnTo>
                      <a:pt x="26" y="0"/>
                    </a:lnTo>
                    <a:lnTo>
                      <a:pt x="27" y="0"/>
                    </a:lnTo>
                    <a:lnTo>
                      <a:pt x="26" y="0"/>
                    </a:lnTo>
                    <a:lnTo>
                      <a:pt x="26" y="1"/>
                    </a:lnTo>
                    <a:lnTo>
                      <a:pt x="26" y="1"/>
                    </a:lnTo>
                    <a:lnTo>
                      <a:pt x="25" y="1"/>
                    </a:lnTo>
                    <a:lnTo>
                      <a:pt x="25" y="2"/>
                    </a:lnTo>
                    <a:lnTo>
                      <a:pt x="24" y="2"/>
                    </a:lnTo>
                    <a:lnTo>
                      <a:pt x="24" y="3"/>
                    </a:lnTo>
                    <a:lnTo>
                      <a:pt x="24" y="3"/>
                    </a:lnTo>
                    <a:lnTo>
                      <a:pt x="24" y="4"/>
                    </a:lnTo>
                    <a:lnTo>
                      <a:pt x="22" y="5"/>
                    </a:lnTo>
                    <a:lnTo>
                      <a:pt x="22" y="5"/>
                    </a:lnTo>
                    <a:lnTo>
                      <a:pt x="21" y="5"/>
                    </a:lnTo>
                    <a:lnTo>
                      <a:pt x="21" y="6"/>
                    </a:lnTo>
                    <a:lnTo>
                      <a:pt x="21" y="7"/>
                    </a:lnTo>
                    <a:lnTo>
                      <a:pt x="21" y="7"/>
                    </a:lnTo>
                    <a:lnTo>
                      <a:pt x="21" y="7"/>
                    </a:lnTo>
                    <a:lnTo>
                      <a:pt x="21" y="8"/>
                    </a:lnTo>
                    <a:lnTo>
                      <a:pt x="21" y="8"/>
                    </a:lnTo>
                    <a:lnTo>
                      <a:pt x="20" y="8"/>
                    </a:lnTo>
                    <a:lnTo>
                      <a:pt x="20" y="9"/>
                    </a:lnTo>
                    <a:lnTo>
                      <a:pt x="19" y="9"/>
                    </a:lnTo>
                    <a:lnTo>
                      <a:pt x="19" y="10"/>
                    </a:lnTo>
                    <a:lnTo>
                      <a:pt x="19" y="9"/>
                    </a:lnTo>
                    <a:lnTo>
                      <a:pt x="18" y="10"/>
                    </a:lnTo>
                    <a:lnTo>
                      <a:pt x="18" y="10"/>
                    </a:lnTo>
                    <a:lnTo>
                      <a:pt x="18" y="11"/>
                    </a:lnTo>
                    <a:lnTo>
                      <a:pt x="17" y="11"/>
                    </a:lnTo>
                    <a:lnTo>
                      <a:pt x="16" y="11"/>
                    </a:lnTo>
                    <a:lnTo>
                      <a:pt x="16" y="12"/>
                    </a:lnTo>
                    <a:lnTo>
                      <a:pt x="15" y="12"/>
                    </a:lnTo>
                    <a:lnTo>
                      <a:pt x="15" y="12"/>
                    </a:lnTo>
                    <a:lnTo>
                      <a:pt x="15" y="12"/>
                    </a:lnTo>
                    <a:lnTo>
                      <a:pt x="14" y="12"/>
                    </a:lnTo>
                    <a:lnTo>
                      <a:pt x="13" y="12"/>
                    </a:lnTo>
                    <a:lnTo>
                      <a:pt x="12" y="13"/>
                    </a:lnTo>
                    <a:lnTo>
                      <a:pt x="12" y="14"/>
                    </a:lnTo>
                    <a:lnTo>
                      <a:pt x="12" y="13"/>
                    </a:lnTo>
                    <a:lnTo>
                      <a:pt x="11" y="14"/>
                    </a:lnTo>
                    <a:lnTo>
                      <a:pt x="11" y="15"/>
                    </a:lnTo>
                    <a:lnTo>
                      <a:pt x="10" y="15"/>
                    </a:lnTo>
                    <a:lnTo>
                      <a:pt x="9" y="15"/>
                    </a:lnTo>
                    <a:lnTo>
                      <a:pt x="9" y="15"/>
                    </a:lnTo>
                    <a:lnTo>
                      <a:pt x="9" y="15"/>
                    </a:lnTo>
                    <a:lnTo>
                      <a:pt x="9" y="16"/>
                    </a:lnTo>
                    <a:lnTo>
                      <a:pt x="9" y="16"/>
                    </a:lnTo>
                    <a:lnTo>
                      <a:pt x="9" y="16"/>
                    </a:lnTo>
                    <a:lnTo>
                      <a:pt x="12" y="15"/>
                    </a:lnTo>
                    <a:lnTo>
                      <a:pt x="12" y="16"/>
                    </a:lnTo>
                    <a:lnTo>
                      <a:pt x="11" y="16"/>
                    </a:lnTo>
                    <a:lnTo>
                      <a:pt x="10" y="17"/>
                    </a:lnTo>
                    <a:lnTo>
                      <a:pt x="9" y="17"/>
                    </a:lnTo>
                    <a:lnTo>
                      <a:pt x="9" y="18"/>
                    </a:lnTo>
                    <a:lnTo>
                      <a:pt x="9" y="18"/>
                    </a:lnTo>
                    <a:lnTo>
                      <a:pt x="8" y="19"/>
                    </a:lnTo>
                    <a:lnTo>
                      <a:pt x="7" y="19"/>
                    </a:lnTo>
                    <a:lnTo>
                      <a:pt x="6" y="19"/>
                    </a:lnTo>
                    <a:lnTo>
                      <a:pt x="6" y="19"/>
                    </a:lnTo>
                    <a:lnTo>
                      <a:pt x="5" y="20"/>
                    </a:lnTo>
                    <a:lnTo>
                      <a:pt x="4" y="20"/>
                    </a:lnTo>
                    <a:lnTo>
                      <a:pt x="4" y="21"/>
                    </a:lnTo>
                    <a:lnTo>
                      <a:pt x="3" y="21"/>
                    </a:lnTo>
                    <a:lnTo>
                      <a:pt x="3" y="20"/>
                    </a:lnTo>
                    <a:lnTo>
                      <a:pt x="3" y="20"/>
                    </a:lnTo>
                    <a:lnTo>
                      <a:pt x="3" y="19"/>
                    </a:lnTo>
                    <a:lnTo>
                      <a:pt x="2" y="19"/>
                    </a:lnTo>
                    <a:lnTo>
                      <a:pt x="1" y="19"/>
                    </a:lnTo>
                    <a:lnTo>
                      <a:pt x="1" y="19"/>
                    </a:lnTo>
                    <a:lnTo>
                      <a:pt x="0" y="19"/>
                    </a:lnTo>
                    <a:lnTo>
                      <a:pt x="0" y="19"/>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6" name="Freeform 605"/>
              <p:cNvSpPr>
                <a:spLocks/>
              </p:cNvSpPr>
              <p:nvPr/>
            </p:nvSpPr>
            <p:spPr bwMode="auto">
              <a:xfrm>
                <a:off x="4530" y="104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7" name="Freeform 606"/>
              <p:cNvSpPr>
                <a:spLocks/>
              </p:cNvSpPr>
              <p:nvPr/>
            </p:nvSpPr>
            <p:spPr bwMode="auto">
              <a:xfrm>
                <a:off x="4531" y="104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5" name="Group 808"/>
            <p:cNvGrpSpPr>
              <a:grpSpLocks/>
            </p:cNvGrpSpPr>
            <p:nvPr/>
          </p:nvGrpSpPr>
          <p:grpSpPr bwMode="auto">
            <a:xfrm>
              <a:off x="4521" y="1026"/>
              <a:ext cx="554" cy="666"/>
              <a:chOff x="4521" y="1026"/>
              <a:chExt cx="554" cy="666"/>
            </a:xfrm>
          </p:grpSpPr>
          <p:sp>
            <p:nvSpPr>
              <p:cNvPr id="1418" name="Freeform 608"/>
              <p:cNvSpPr>
                <a:spLocks/>
              </p:cNvSpPr>
              <p:nvPr/>
            </p:nvSpPr>
            <p:spPr bwMode="auto">
              <a:xfrm>
                <a:off x="4767" y="1286"/>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9" name="Freeform 609"/>
              <p:cNvSpPr>
                <a:spLocks/>
              </p:cNvSpPr>
              <p:nvPr/>
            </p:nvSpPr>
            <p:spPr bwMode="auto">
              <a:xfrm>
                <a:off x="4767" y="1286"/>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0" name="Freeform 610"/>
              <p:cNvSpPr>
                <a:spLocks/>
              </p:cNvSpPr>
              <p:nvPr/>
            </p:nvSpPr>
            <p:spPr bwMode="auto">
              <a:xfrm>
                <a:off x="4766" y="128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1" name="Freeform 611"/>
              <p:cNvSpPr>
                <a:spLocks/>
              </p:cNvSpPr>
              <p:nvPr/>
            </p:nvSpPr>
            <p:spPr bwMode="auto">
              <a:xfrm>
                <a:off x="4532" y="104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2" name="Freeform 612"/>
              <p:cNvSpPr>
                <a:spLocks/>
              </p:cNvSpPr>
              <p:nvPr/>
            </p:nvSpPr>
            <p:spPr bwMode="auto">
              <a:xfrm>
                <a:off x="4758" y="1297"/>
                <a:ext cx="2" cy="1"/>
              </a:xfrm>
              <a:custGeom>
                <a:avLst/>
                <a:gdLst>
                  <a:gd name="T0" fmla="*/ 0 w 2"/>
                  <a:gd name="T1" fmla="*/ 1 h 1"/>
                  <a:gd name="T2" fmla="*/ 0 w 2"/>
                  <a:gd name="T3" fmla="*/ 0 h 1"/>
                  <a:gd name="T4" fmla="*/ 1 w 2"/>
                  <a:gd name="T5" fmla="*/ 0 h 1"/>
                  <a:gd name="T6" fmla="*/ 1 w 2"/>
                  <a:gd name="T7" fmla="*/ 0 h 1"/>
                  <a:gd name="T8" fmla="*/ 2 w 2"/>
                  <a:gd name="T9" fmla="*/ 0 h 1"/>
                  <a:gd name="T10" fmla="*/ 2 w 2"/>
                  <a:gd name="T11" fmla="*/ 0 h 1"/>
                  <a:gd name="T12" fmla="*/ 1 w 2"/>
                  <a:gd name="T13" fmla="*/ 0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lnTo>
                      <a:pt x="0" y="0"/>
                    </a:lnTo>
                    <a:lnTo>
                      <a:pt x="1" y="0"/>
                    </a:lnTo>
                    <a:lnTo>
                      <a:pt x="1" y="0"/>
                    </a:lnTo>
                    <a:lnTo>
                      <a:pt x="2" y="0"/>
                    </a:lnTo>
                    <a:lnTo>
                      <a:pt x="2" y="0"/>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3" name="Freeform 613"/>
              <p:cNvSpPr>
                <a:spLocks/>
              </p:cNvSpPr>
              <p:nvPr/>
            </p:nvSpPr>
            <p:spPr bwMode="auto">
              <a:xfrm>
                <a:off x="4758" y="1297"/>
                <a:ext cx="2" cy="1"/>
              </a:xfrm>
              <a:custGeom>
                <a:avLst/>
                <a:gdLst>
                  <a:gd name="T0" fmla="*/ 0 w 2"/>
                  <a:gd name="T1" fmla="*/ 1 h 1"/>
                  <a:gd name="T2" fmla="*/ 0 w 2"/>
                  <a:gd name="T3" fmla="*/ 0 h 1"/>
                  <a:gd name="T4" fmla="*/ 1 w 2"/>
                  <a:gd name="T5" fmla="*/ 0 h 1"/>
                  <a:gd name="T6" fmla="*/ 1 w 2"/>
                  <a:gd name="T7" fmla="*/ 0 h 1"/>
                  <a:gd name="T8" fmla="*/ 2 w 2"/>
                  <a:gd name="T9" fmla="*/ 0 h 1"/>
                  <a:gd name="T10" fmla="*/ 2 w 2"/>
                  <a:gd name="T11" fmla="*/ 0 h 1"/>
                  <a:gd name="T12" fmla="*/ 1 w 2"/>
                  <a:gd name="T13" fmla="*/ 0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lnTo>
                      <a:pt x="0" y="0"/>
                    </a:lnTo>
                    <a:lnTo>
                      <a:pt x="1" y="0"/>
                    </a:lnTo>
                    <a:lnTo>
                      <a:pt x="1" y="0"/>
                    </a:lnTo>
                    <a:lnTo>
                      <a:pt x="2" y="0"/>
                    </a:lnTo>
                    <a:lnTo>
                      <a:pt x="2" y="0"/>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4" name="Freeform 614"/>
              <p:cNvSpPr>
                <a:spLocks/>
              </p:cNvSpPr>
              <p:nvPr/>
            </p:nvSpPr>
            <p:spPr bwMode="auto">
              <a:xfrm>
                <a:off x="4532" y="104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5" name="Freeform 615"/>
              <p:cNvSpPr>
                <a:spLocks/>
              </p:cNvSpPr>
              <p:nvPr/>
            </p:nvSpPr>
            <p:spPr bwMode="auto">
              <a:xfrm>
                <a:off x="4532" y="1041"/>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6" name="Freeform 616"/>
              <p:cNvSpPr>
                <a:spLocks/>
              </p:cNvSpPr>
              <p:nvPr/>
            </p:nvSpPr>
            <p:spPr bwMode="auto">
              <a:xfrm>
                <a:off x="4532" y="1041"/>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7" name="Freeform 617"/>
              <p:cNvSpPr>
                <a:spLocks/>
              </p:cNvSpPr>
              <p:nvPr/>
            </p:nvSpPr>
            <p:spPr bwMode="auto">
              <a:xfrm>
                <a:off x="4533" y="104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8" name="Freeform 618"/>
              <p:cNvSpPr>
                <a:spLocks/>
              </p:cNvSpPr>
              <p:nvPr/>
            </p:nvSpPr>
            <p:spPr bwMode="auto">
              <a:xfrm>
                <a:off x="4534" y="103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9" name="Freeform 619"/>
              <p:cNvSpPr>
                <a:spLocks/>
              </p:cNvSpPr>
              <p:nvPr/>
            </p:nvSpPr>
            <p:spPr bwMode="auto">
              <a:xfrm>
                <a:off x="4535" y="103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0" name="Freeform 620"/>
              <p:cNvSpPr>
                <a:spLocks/>
              </p:cNvSpPr>
              <p:nvPr/>
            </p:nvSpPr>
            <p:spPr bwMode="auto">
              <a:xfrm>
                <a:off x="4539" y="103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1" name="Freeform 621"/>
              <p:cNvSpPr>
                <a:spLocks/>
              </p:cNvSpPr>
              <p:nvPr/>
            </p:nvSpPr>
            <p:spPr bwMode="auto">
              <a:xfrm>
                <a:off x="4544" y="102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2" name="Freeform 622"/>
              <p:cNvSpPr>
                <a:spLocks/>
              </p:cNvSpPr>
              <p:nvPr/>
            </p:nvSpPr>
            <p:spPr bwMode="auto">
              <a:xfrm>
                <a:off x="4545" y="102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3" name="Freeform 623"/>
              <p:cNvSpPr>
                <a:spLocks/>
              </p:cNvSpPr>
              <p:nvPr/>
            </p:nvSpPr>
            <p:spPr bwMode="auto">
              <a:xfrm>
                <a:off x="4754" y="13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4" name="Freeform 624"/>
              <p:cNvSpPr>
                <a:spLocks/>
              </p:cNvSpPr>
              <p:nvPr/>
            </p:nvSpPr>
            <p:spPr bwMode="auto">
              <a:xfrm>
                <a:off x="4545" y="1026"/>
                <a:ext cx="1" cy="1"/>
              </a:xfrm>
              <a:custGeom>
                <a:avLst/>
                <a:gdLst>
                  <a:gd name="T0" fmla="*/ 0 w 1"/>
                  <a:gd name="T1" fmla="*/ 1 h 1"/>
                  <a:gd name="T2" fmla="*/ 1 w 1"/>
                  <a:gd name="T3" fmla="*/ 1 h 1"/>
                  <a:gd name="T4" fmla="*/ 1 w 1"/>
                  <a:gd name="T5" fmla="*/ 0 h 1"/>
                  <a:gd name="T6" fmla="*/ 1 w 1"/>
                  <a:gd name="T7" fmla="*/ 0 h 1"/>
                  <a:gd name="T8" fmla="*/ 1 w 1"/>
                  <a:gd name="T9" fmla="*/ 0 h 1"/>
                  <a:gd name="T10" fmla="*/ 1 w 1"/>
                  <a:gd name="T11" fmla="*/ 1 h 1"/>
                  <a:gd name="T12" fmla="*/ 1 w 1"/>
                  <a:gd name="T13" fmla="*/ 0 h 1"/>
                  <a:gd name="T14" fmla="*/ 1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1" y="1"/>
                    </a:lnTo>
                    <a:lnTo>
                      <a:pt x="1" y="0"/>
                    </a:lnTo>
                    <a:lnTo>
                      <a:pt x="1" y="0"/>
                    </a:lnTo>
                    <a:lnTo>
                      <a:pt x="1" y="0"/>
                    </a:lnTo>
                    <a:lnTo>
                      <a:pt x="1" y="1"/>
                    </a:ln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5" name="Freeform 625"/>
              <p:cNvSpPr>
                <a:spLocks/>
              </p:cNvSpPr>
              <p:nvPr/>
            </p:nvSpPr>
            <p:spPr bwMode="auto">
              <a:xfrm>
                <a:off x="4545" y="1026"/>
                <a:ext cx="1" cy="1"/>
              </a:xfrm>
              <a:custGeom>
                <a:avLst/>
                <a:gdLst>
                  <a:gd name="T0" fmla="*/ 0 w 1"/>
                  <a:gd name="T1" fmla="*/ 1 h 1"/>
                  <a:gd name="T2" fmla="*/ 1 w 1"/>
                  <a:gd name="T3" fmla="*/ 1 h 1"/>
                  <a:gd name="T4" fmla="*/ 1 w 1"/>
                  <a:gd name="T5" fmla="*/ 0 h 1"/>
                  <a:gd name="T6" fmla="*/ 1 w 1"/>
                  <a:gd name="T7" fmla="*/ 0 h 1"/>
                  <a:gd name="T8" fmla="*/ 1 w 1"/>
                  <a:gd name="T9" fmla="*/ 0 h 1"/>
                  <a:gd name="T10" fmla="*/ 1 w 1"/>
                  <a:gd name="T11" fmla="*/ 1 h 1"/>
                  <a:gd name="T12" fmla="*/ 1 w 1"/>
                  <a:gd name="T13" fmla="*/ 0 h 1"/>
                  <a:gd name="T14" fmla="*/ 1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1" y="1"/>
                    </a:lnTo>
                    <a:lnTo>
                      <a:pt x="1" y="0"/>
                    </a:lnTo>
                    <a:lnTo>
                      <a:pt x="1" y="0"/>
                    </a:lnTo>
                    <a:lnTo>
                      <a:pt x="1" y="0"/>
                    </a:lnTo>
                    <a:lnTo>
                      <a:pt x="1" y="1"/>
                    </a:ln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6" name="Freeform 626"/>
              <p:cNvSpPr>
                <a:spLocks/>
              </p:cNvSpPr>
              <p:nvPr/>
            </p:nvSpPr>
            <p:spPr bwMode="auto">
              <a:xfrm>
                <a:off x="4552" y="1083"/>
                <a:ext cx="1" cy="1"/>
              </a:xfrm>
              <a:custGeom>
                <a:avLst/>
                <a:gdLst>
                  <a:gd name="T0" fmla="*/ 0 w 1"/>
                  <a:gd name="T1" fmla="*/ 1 h 1"/>
                  <a:gd name="T2" fmla="*/ 1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1"/>
                    </a:ln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7" name="Freeform 627"/>
              <p:cNvSpPr>
                <a:spLocks/>
              </p:cNvSpPr>
              <p:nvPr/>
            </p:nvSpPr>
            <p:spPr bwMode="auto">
              <a:xfrm>
                <a:off x="4552" y="1083"/>
                <a:ext cx="1" cy="1"/>
              </a:xfrm>
              <a:custGeom>
                <a:avLst/>
                <a:gdLst>
                  <a:gd name="T0" fmla="*/ 0 w 1"/>
                  <a:gd name="T1" fmla="*/ 1 h 1"/>
                  <a:gd name="T2" fmla="*/ 1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1"/>
                    </a:ln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8" name="Freeform 628"/>
              <p:cNvSpPr>
                <a:spLocks/>
              </p:cNvSpPr>
              <p:nvPr/>
            </p:nvSpPr>
            <p:spPr bwMode="auto">
              <a:xfrm>
                <a:off x="4556" y="10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9" name="Rectangle 629"/>
              <p:cNvSpPr>
                <a:spLocks noChangeArrowheads="1"/>
              </p:cNvSpPr>
              <p:nvPr/>
            </p:nvSpPr>
            <p:spPr bwMode="auto">
              <a:xfrm>
                <a:off x="4755" y="1308"/>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0" name="Freeform 630"/>
              <p:cNvSpPr>
                <a:spLocks/>
              </p:cNvSpPr>
              <p:nvPr/>
            </p:nvSpPr>
            <p:spPr bwMode="auto">
              <a:xfrm>
                <a:off x="4563" y="108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1" name="Freeform 631"/>
              <p:cNvSpPr>
                <a:spLocks/>
              </p:cNvSpPr>
              <p:nvPr/>
            </p:nvSpPr>
            <p:spPr bwMode="auto">
              <a:xfrm>
                <a:off x="4563" y="108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2" name="Freeform 632"/>
              <p:cNvSpPr>
                <a:spLocks/>
              </p:cNvSpPr>
              <p:nvPr/>
            </p:nvSpPr>
            <p:spPr bwMode="auto">
              <a:xfrm>
                <a:off x="4564" y="106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3" name="Freeform 633"/>
              <p:cNvSpPr>
                <a:spLocks/>
              </p:cNvSpPr>
              <p:nvPr/>
            </p:nvSpPr>
            <p:spPr bwMode="auto">
              <a:xfrm>
                <a:off x="4754" y="131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4" name="Freeform 634"/>
              <p:cNvSpPr>
                <a:spLocks/>
              </p:cNvSpPr>
              <p:nvPr/>
            </p:nvSpPr>
            <p:spPr bwMode="auto">
              <a:xfrm>
                <a:off x="4753" y="131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5" name="Freeform 635"/>
              <p:cNvSpPr>
                <a:spLocks/>
              </p:cNvSpPr>
              <p:nvPr/>
            </p:nvSpPr>
            <p:spPr bwMode="auto">
              <a:xfrm>
                <a:off x="4753" y="1305"/>
                <a:ext cx="2" cy="6"/>
              </a:xfrm>
              <a:custGeom>
                <a:avLst/>
                <a:gdLst>
                  <a:gd name="T0" fmla="*/ 2 w 2"/>
                  <a:gd name="T1" fmla="*/ 5 h 6"/>
                  <a:gd name="T2" fmla="*/ 1 w 2"/>
                  <a:gd name="T3" fmla="*/ 5 h 6"/>
                  <a:gd name="T4" fmla="*/ 1 w 2"/>
                  <a:gd name="T5" fmla="*/ 6 h 6"/>
                  <a:gd name="T6" fmla="*/ 0 w 2"/>
                  <a:gd name="T7" fmla="*/ 5 h 6"/>
                  <a:gd name="T8" fmla="*/ 0 w 2"/>
                  <a:gd name="T9" fmla="*/ 4 h 6"/>
                  <a:gd name="T10" fmla="*/ 0 w 2"/>
                  <a:gd name="T11" fmla="*/ 1 h 6"/>
                  <a:gd name="T12" fmla="*/ 1 w 2"/>
                  <a:gd name="T13" fmla="*/ 1 h 6"/>
                  <a:gd name="T14" fmla="*/ 1 w 2"/>
                  <a:gd name="T15" fmla="*/ 0 h 6"/>
                  <a:gd name="T16" fmla="*/ 2 w 2"/>
                  <a:gd name="T17" fmla="*/ 2 h 6"/>
                  <a:gd name="T18" fmla="*/ 2 w 2"/>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5"/>
                    </a:moveTo>
                    <a:lnTo>
                      <a:pt x="1" y="5"/>
                    </a:lnTo>
                    <a:lnTo>
                      <a:pt x="1" y="6"/>
                    </a:lnTo>
                    <a:lnTo>
                      <a:pt x="0" y="5"/>
                    </a:lnTo>
                    <a:lnTo>
                      <a:pt x="0" y="4"/>
                    </a:lnTo>
                    <a:lnTo>
                      <a:pt x="0" y="1"/>
                    </a:lnTo>
                    <a:lnTo>
                      <a:pt x="1" y="1"/>
                    </a:lnTo>
                    <a:lnTo>
                      <a:pt x="1" y="0"/>
                    </a:lnTo>
                    <a:lnTo>
                      <a:pt x="2" y="2"/>
                    </a:lnTo>
                    <a:lnTo>
                      <a:pt x="2"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6" name="Freeform 636"/>
              <p:cNvSpPr>
                <a:spLocks/>
              </p:cNvSpPr>
              <p:nvPr/>
            </p:nvSpPr>
            <p:spPr bwMode="auto">
              <a:xfrm>
                <a:off x="4753" y="1305"/>
                <a:ext cx="2" cy="6"/>
              </a:xfrm>
              <a:custGeom>
                <a:avLst/>
                <a:gdLst>
                  <a:gd name="T0" fmla="*/ 2 w 2"/>
                  <a:gd name="T1" fmla="*/ 5 h 6"/>
                  <a:gd name="T2" fmla="*/ 1 w 2"/>
                  <a:gd name="T3" fmla="*/ 5 h 6"/>
                  <a:gd name="T4" fmla="*/ 1 w 2"/>
                  <a:gd name="T5" fmla="*/ 6 h 6"/>
                  <a:gd name="T6" fmla="*/ 0 w 2"/>
                  <a:gd name="T7" fmla="*/ 5 h 6"/>
                  <a:gd name="T8" fmla="*/ 0 w 2"/>
                  <a:gd name="T9" fmla="*/ 4 h 6"/>
                  <a:gd name="T10" fmla="*/ 0 w 2"/>
                  <a:gd name="T11" fmla="*/ 1 h 6"/>
                  <a:gd name="T12" fmla="*/ 1 w 2"/>
                  <a:gd name="T13" fmla="*/ 1 h 6"/>
                  <a:gd name="T14" fmla="*/ 1 w 2"/>
                  <a:gd name="T15" fmla="*/ 0 h 6"/>
                  <a:gd name="T16" fmla="*/ 2 w 2"/>
                  <a:gd name="T17" fmla="*/ 2 h 6"/>
                  <a:gd name="T18" fmla="*/ 2 w 2"/>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5"/>
                    </a:moveTo>
                    <a:lnTo>
                      <a:pt x="1" y="5"/>
                    </a:lnTo>
                    <a:lnTo>
                      <a:pt x="1" y="6"/>
                    </a:lnTo>
                    <a:lnTo>
                      <a:pt x="0" y="5"/>
                    </a:lnTo>
                    <a:lnTo>
                      <a:pt x="0" y="4"/>
                    </a:lnTo>
                    <a:lnTo>
                      <a:pt x="0" y="1"/>
                    </a:lnTo>
                    <a:lnTo>
                      <a:pt x="1" y="1"/>
                    </a:lnTo>
                    <a:lnTo>
                      <a:pt x="1" y="0"/>
                    </a:lnTo>
                    <a:lnTo>
                      <a:pt x="2" y="2"/>
                    </a:lnTo>
                    <a:lnTo>
                      <a:pt x="2"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7" name="Freeform 637"/>
              <p:cNvSpPr>
                <a:spLocks/>
              </p:cNvSpPr>
              <p:nvPr/>
            </p:nvSpPr>
            <p:spPr bwMode="auto">
              <a:xfrm>
                <a:off x="4572" y="1063"/>
                <a:ext cx="2" cy="2"/>
              </a:xfrm>
              <a:custGeom>
                <a:avLst/>
                <a:gdLst>
                  <a:gd name="T0" fmla="*/ 0 w 2"/>
                  <a:gd name="T1" fmla="*/ 1 h 2"/>
                  <a:gd name="T2" fmla="*/ 1 w 2"/>
                  <a:gd name="T3" fmla="*/ 1 h 2"/>
                  <a:gd name="T4" fmla="*/ 1 w 2"/>
                  <a:gd name="T5" fmla="*/ 0 h 2"/>
                  <a:gd name="T6" fmla="*/ 1 w 2"/>
                  <a:gd name="T7" fmla="*/ 1 h 2"/>
                  <a:gd name="T8" fmla="*/ 2 w 2"/>
                  <a:gd name="T9" fmla="*/ 1 h 2"/>
                  <a:gd name="T10" fmla="*/ 2 w 2"/>
                  <a:gd name="T11" fmla="*/ 1 h 2"/>
                  <a:gd name="T12" fmla="*/ 2 w 2"/>
                  <a:gd name="T13" fmla="*/ 1 h 2"/>
                  <a:gd name="T14" fmla="*/ 2 w 2"/>
                  <a:gd name="T15" fmla="*/ 2 h 2"/>
                  <a:gd name="T16" fmla="*/ 1 w 2"/>
                  <a:gd name="T17" fmla="*/ 2 h 2"/>
                  <a:gd name="T18" fmla="*/ 1 w 2"/>
                  <a:gd name="T19" fmla="*/ 1 h 2"/>
                  <a:gd name="T20" fmla="*/ 0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1"/>
                    </a:moveTo>
                    <a:lnTo>
                      <a:pt x="1" y="1"/>
                    </a:lnTo>
                    <a:lnTo>
                      <a:pt x="1" y="0"/>
                    </a:lnTo>
                    <a:lnTo>
                      <a:pt x="1" y="1"/>
                    </a:lnTo>
                    <a:lnTo>
                      <a:pt x="2" y="1"/>
                    </a:lnTo>
                    <a:lnTo>
                      <a:pt x="2" y="1"/>
                    </a:lnTo>
                    <a:lnTo>
                      <a:pt x="2" y="1"/>
                    </a:lnTo>
                    <a:lnTo>
                      <a:pt x="2" y="2"/>
                    </a:lnTo>
                    <a:lnTo>
                      <a:pt x="1" y="2"/>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8" name="Freeform 638"/>
              <p:cNvSpPr>
                <a:spLocks/>
              </p:cNvSpPr>
              <p:nvPr/>
            </p:nvSpPr>
            <p:spPr bwMode="auto">
              <a:xfrm>
                <a:off x="4572" y="1063"/>
                <a:ext cx="2" cy="2"/>
              </a:xfrm>
              <a:custGeom>
                <a:avLst/>
                <a:gdLst>
                  <a:gd name="T0" fmla="*/ 0 w 2"/>
                  <a:gd name="T1" fmla="*/ 1 h 2"/>
                  <a:gd name="T2" fmla="*/ 1 w 2"/>
                  <a:gd name="T3" fmla="*/ 1 h 2"/>
                  <a:gd name="T4" fmla="*/ 1 w 2"/>
                  <a:gd name="T5" fmla="*/ 0 h 2"/>
                  <a:gd name="T6" fmla="*/ 1 w 2"/>
                  <a:gd name="T7" fmla="*/ 1 h 2"/>
                  <a:gd name="T8" fmla="*/ 2 w 2"/>
                  <a:gd name="T9" fmla="*/ 1 h 2"/>
                  <a:gd name="T10" fmla="*/ 2 w 2"/>
                  <a:gd name="T11" fmla="*/ 1 h 2"/>
                  <a:gd name="T12" fmla="*/ 2 w 2"/>
                  <a:gd name="T13" fmla="*/ 1 h 2"/>
                  <a:gd name="T14" fmla="*/ 2 w 2"/>
                  <a:gd name="T15" fmla="*/ 2 h 2"/>
                  <a:gd name="T16" fmla="*/ 1 w 2"/>
                  <a:gd name="T17" fmla="*/ 2 h 2"/>
                  <a:gd name="T18" fmla="*/ 1 w 2"/>
                  <a:gd name="T19" fmla="*/ 1 h 2"/>
                  <a:gd name="T20" fmla="*/ 0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1"/>
                    </a:moveTo>
                    <a:lnTo>
                      <a:pt x="1" y="1"/>
                    </a:lnTo>
                    <a:lnTo>
                      <a:pt x="1" y="0"/>
                    </a:lnTo>
                    <a:lnTo>
                      <a:pt x="1" y="1"/>
                    </a:lnTo>
                    <a:lnTo>
                      <a:pt x="2" y="1"/>
                    </a:lnTo>
                    <a:lnTo>
                      <a:pt x="2" y="1"/>
                    </a:lnTo>
                    <a:lnTo>
                      <a:pt x="2" y="1"/>
                    </a:lnTo>
                    <a:lnTo>
                      <a:pt x="2" y="2"/>
                    </a:lnTo>
                    <a:lnTo>
                      <a:pt x="1" y="2"/>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9" name="Freeform 639"/>
              <p:cNvSpPr>
                <a:spLocks/>
              </p:cNvSpPr>
              <p:nvPr/>
            </p:nvSpPr>
            <p:spPr bwMode="auto">
              <a:xfrm>
                <a:off x="4582" y="110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0" name="Freeform 640"/>
              <p:cNvSpPr>
                <a:spLocks/>
              </p:cNvSpPr>
              <p:nvPr/>
            </p:nvSpPr>
            <p:spPr bwMode="auto">
              <a:xfrm>
                <a:off x="4753" y="13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1" name="Freeform 641"/>
              <p:cNvSpPr>
                <a:spLocks/>
              </p:cNvSpPr>
              <p:nvPr/>
            </p:nvSpPr>
            <p:spPr bwMode="auto">
              <a:xfrm>
                <a:off x="4583" y="11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2" name="Rectangle 642"/>
              <p:cNvSpPr>
                <a:spLocks noChangeArrowheads="1"/>
              </p:cNvSpPr>
              <p:nvPr/>
            </p:nvSpPr>
            <p:spPr bwMode="auto">
              <a:xfrm>
                <a:off x="4753" y="1314"/>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3" name="Rectangle 643"/>
              <p:cNvSpPr>
                <a:spLocks noChangeArrowheads="1"/>
              </p:cNvSpPr>
              <p:nvPr/>
            </p:nvSpPr>
            <p:spPr bwMode="auto">
              <a:xfrm>
                <a:off x="4753" y="1314"/>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4" name="Freeform 644"/>
              <p:cNvSpPr>
                <a:spLocks/>
              </p:cNvSpPr>
              <p:nvPr/>
            </p:nvSpPr>
            <p:spPr bwMode="auto">
              <a:xfrm>
                <a:off x="4753" y="13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5" name="Freeform 645"/>
              <p:cNvSpPr>
                <a:spLocks/>
              </p:cNvSpPr>
              <p:nvPr/>
            </p:nvSpPr>
            <p:spPr bwMode="auto">
              <a:xfrm>
                <a:off x="4595" y="115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6" name="Rectangle 646"/>
              <p:cNvSpPr>
                <a:spLocks noChangeArrowheads="1"/>
              </p:cNvSpPr>
              <p:nvPr/>
            </p:nvSpPr>
            <p:spPr bwMode="auto">
              <a:xfrm>
                <a:off x="4610" y="1156"/>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7" name="Rectangle 647"/>
              <p:cNvSpPr>
                <a:spLocks noChangeArrowheads="1"/>
              </p:cNvSpPr>
              <p:nvPr/>
            </p:nvSpPr>
            <p:spPr bwMode="auto">
              <a:xfrm>
                <a:off x="4610" y="1156"/>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8" name="Freeform 648"/>
              <p:cNvSpPr>
                <a:spLocks/>
              </p:cNvSpPr>
              <p:nvPr/>
            </p:nvSpPr>
            <p:spPr bwMode="auto">
              <a:xfrm>
                <a:off x="4609" y="11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9" name="Freeform 649"/>
              <p:cNvSpPr>
                <a:spLocks/>
              </p:cNvSpPr>
              <p:nvPr/>
            </p:nvSpPr>
            <p:spPr bwMode="auto">
              <a:xfrm>
                <a:off x="4732" y="1163"/>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0" name="Freeform 650"/>
              <p:cNvSpPr>
                <a:spLocks/>
              </p:cNvSpPr>
              <p:nvPr/>
            </p:nvSpPr>
            <p:spPr bwMode="auto">
              <a:xfrm>
                <a:off x="4732" y="1163"/>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1" name="Freeform 651"/>
              <p:cNvSpPr>
                <a:spLocks/>
              </p:cNvSpPr>
              <p:nvPr/>
            </p:nvSpPr>
            <p:spPr bwMode="auto">
              <a:xfrm>
                <a:off x="4606" y="110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2" name="Freeform 652"/>
              <p:cNvSpPr>
                <a:spLocks/>
              </p:cNvSpPr>
              <p:nvPr/>
            </p:nvSpPr>
            <p:spPr bwMode="auto">
              <a:xfrm>
                <a:off x="4732" y="1163"/>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3" name="Freeform 653"/>
              <p:cNvSpPr>
                <a:spLocks/>
              </p:cNvSpPr>
              <p:nvPr/>
            </p:nvSpPr>
            <p:spPr bwMode="auto">
              <a:xfrm>
                <a:off x="4607" y="1108"/>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4" name="Freeform 654"/>
              <p:cNvSpPr>
                <a:spLocks/>
              </p:cNvSpPr>
              <p:nvPr/>
            </p:nvSpPr>
            <p:spPr bwMode="auto">
              <a:xfrm>
                <a:off x="4611" y="115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5" name="Freeform 655"/>
              <p:cNvSpPr>
                <a:spLocks/>
              </p:cNvSpPr>
              <p:nvPr/>
            </p:nvSpPr>
            <p:spPr bwMode="auto">
              <a:xfrm>
                <a:off x="4732" y="117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6" name="Freeform 656"/>
              <p:cNvSpPr>
                <a:spLocks/>
              </p:cNvSpPr>
              <p:nvPr/>
            </p:nvSpPr>
            <p:spPr bwMode="auto">
              <a:xfrm>
                <a:off x="4611" y="115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7" name="Freeform 657"/>
              <p:cNvSpPr>
                <a:spLocks/>
              </p:cNvSpPr>
              <p:nvPr/>
            </p:nvSpPr>
            <p:spPr bwMode="auto">
              <a:xfrm>
                <a:off x="4607" y="1104"/>
                <a:ext cx="4" cy="4"/>
              </a:xfrm>
              <a:custGeom>
                <a:avLst/>
                <a:gdLst>
                  <a:gd name="T0" fmla="*/ 0 w 4"/>
                  <a:gd name="T1" fmla="*/ 0 h 4"/>
                  <a:gd name="T2" fmla="*/ 1 w 4"/>
                  <a:gd name="T3" fmla="*/ 0 h 4"/>
                  <a:gd name="T4" fmla="*/ 1 w 4"/>
                  <a:gd name="T5" fmla="*/ 0 h 4"/>
                  <a:gd name="T6" fmla="*/ 2 w 4"/>
                  <a:gd name="T7" fmla="*/ 0 h 4"/>
                  <a:gd name="T8" fmla="*/ 2 w 4"/>
                  <a:gd name="T9" fmla="*/ 0 h 4"/>
                  <a:gd name="T10" fmla="*/ 2 w 4"/>
                  <a:gd name="T11" fmla="*/ 0 h 4"/>
                  <a:gd name="T12" fmla="*/ 2 w 4"/>
                  <a:gd name="T13" fmla="*/ 0 h 4"/>
                  <a:gd name="T14" fmla="*/ 3 w 4"/>
                  <a:gd name="T15" fmla="*/ 0 h 4"/>
                  <a:gd name="T16" fmla="*/ 3 w 4"/>
                  <a:gd name="T17" fmla="*/ 0 h 4"/>
                  <a:gd name="T18" fmla="*/ 4 w 4"/>
                  <a:gd name="T19" fmla="*/ 0 h 4"/>
                  <a:gd name="T20" fmla="*/ 4 w 4"/>
                  <a:gd name="T21" fmla="*/ 1 h 4"/>
                  <a:gd name="T22" fmla="*/ 3 w 4"/>
                  <a:gd name="T23" fmla="*/ 2 h 4"/>
                  <a:gd name="T24" fmla="*/ 4 w 4"/>
                  <a:gd name="T25" fmla="*/ 2 h 4"/>
                  <a:gd name="T26" fmla="*/ 4 w 4"/>
                  <a:gd name="T27" fmla="*/ 3 h 4"/>
                  <a:gd name="T28" fmla="*/ 4 w 4"/>
                  <a:gd name="T29" fmla="*/ 4 h 4"/>
                  <a:gd name="T30" fmla="*/ 4 w 4"/>
                  <a:gd name="T31" fmla="*/ 4 h 4"/>
                  <a:gd name="T32" fmla="*/ 2 w 4"/>
                  <a:gd name="T33" fmla="*/ 4 h 4"/>
                  <a:gd name="T34" fmla="*/ 2 w 4"/>
                  <a:gd name="T35" fmla="*/ 4 h 4"/>
                  <a:gd name="T36" fmla="*/ 2 w 4"/>
                  <a:gd name="T37" fmla="*/ 4 h 4"/>
                  <a:gd name="T38" fmla="*/ 2 w 4"/>
                  <a:gd name="T39" fmla="*/ 3 h 4"/>
                  <a:gd name="T40" fmla="*/ 2 w 4"/>
                  <a:gd name="T41" fmla="*/ 2 h 4"/>
                  <a:gd name="T42" fmla="*/ 1 w 4"/>
                  <a:gd name="T43" fmla="*/ 2 h 4"/>
                  <a:gd name="T44" fmla="*/ 1 w 4"/>
                  <a:gd name="T45" fmla="*/ 2 h 4"/>
                  <a:gd name="T46" fmla="*/ 1 w 4"/>
                  <a:gd name="T47" fmla="*/ 1 h 4"/>
                  <a:gd name="T48" fmla="*/ 1 w 4"/>
                  <a:gd name="T49" fmla="*/ 0 h 4"/>
                  <a:gd name="T50" fmla="*/ 0 w 4"/>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4">
                    <a:moveTo>
                      <a:pt x="0" y="0"/>
                    </a:moveTo>
                    <a:lnTo>
                      <a:pt x="1" y="0"/>
                    </a:lnTo>
                    <a:lnTo>
                      <a:pt x="1" y="0"/>
                    </a:lnTo>
                    <a:lnTo>
                      <a:pt x="2" y="0"/>
                    </a:lnTo>
                    <a:lnTo>
                      <a:pt x="2" y="0"/>
                    </a:lnTo>
                    <a:lnTo>
                      <a:pt x="2" y="0"/>
                    </a:lnTo>
                    <a:lnTo>
                      <a:pt x="2" y="0"/>
                    </a:lnTo>
                    <a:lnTo>
                      <a:pt x="3" y="0"/>
                    </a:lnTo>
                    <a:lnTo>
                      <a:pt x="3" y="0"/>
                    </a:lnTo>
                    <a:lnTo>
                      <a:pt x="4" y="0"/>
                    </a:lnTo>
                    <a:lnTo>
                      <a:pt x="4" y="1"/>
                    </a:lnTo>
                    <a:lnTo>
                      <a:pt x="3" y="2"/>
                    </a:lnTo>
                    <a:lnTo>
                      <a:pt x="4" y="2"/>
                    </a:lnTo>
                    <a:lnTo>
                      <a:pt x="4" y="3"/>
                    </a:lnTo>
                    <a:lnTo>
                      <a:pt x="4" y="4"/>
                    </a:lnTo>
                    <a:lnTo>
                      <a:pt x="4" y="4"/>
                    </a:lnTo>
                    <a:lnTo>
                      <a:pt x="2" y="4"/>
                    </a:lnTo>
                    <a:lnTo>
                      <a:pt x="2" y="4"/>
                    </a:lnTo>
                    <a:lnTo>
                      <a:pt x="2" y="4"/>
                    </a:lnTo>
                    <a:lnTo>
                      <a:pt x="2" y="3"/>
                    </a:lnTo>
                    <a:lnTo>
                      <a:pt x="2" y="2"/>
                    </a:lnTo>
                    <a:lnTo>
                      <a:pt x="1" y="2"/>
                    </a:lnTo>
                    <a:lnTo>
                      <a:pt x="1" y="2"/>
                    </a:ln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8" name="Freeform 658"/>
              <p:cNvSpPr>
                <a:spLocks/>
              </p:cNvSpPr>
              <p:nvPr/>
            </p:nvSpPr>
            <p:spPr bwMode="auto">
              <a:xfrm>
                <a:off x="4607" y="1104"/>
                <a:ext cx="4" cy="4"/>
              </a:xfrm>
              <a:custGeom>
                <a:avLst/>
                <a:gdLst>
                  <a:gd name="T0" fmla="*/ 0 w 4"/>
                  <a:gd name="T1" fmla="*/ 0 h 4"/>
                  <a:gd name="T2" fmla="*/ 1 w 4"/>
                  <a:gd name="T3" fmla="*/ 0 h 4"/>
                  <a:gd name="T4" fmla="*/ 1 w 4"/>
                  <a:gd name="T5" fmla="*/ 0 h 4"/>
                  <a:gd name="T6" fmla="*/ 2 w 4"/>
                  <a:gd name="T7" fmla="*/ 0 h 4"/>
                  <a:gd name="T8" fmla="*/ 2 w 4"/>
                  <a:gd name="T9" fmla="*/ 0 h 4"/>
                  <a:gd name="T10" fmla="*/ 2 w 4"/>
                  <a:gd name="T11" fmla="*/ 0 h 4"/>
                  <a:gd name="T12" fmla="*/ 2 w 4"/>
                  <a:gd name="T13" fmla="*/ 0 h 4"/>
                  <a:gd name="T14" fmla="*/ 3 w 4"/>
                  <a:gd name="T15" fmla="*/ 0 h 4"/>
                  <a:gd name="T16" fmla="*/ 3 w 4"/>
                  <a:gd name="T17" fmla="*/ 0 h 4"/>
                  <a:gd name="T18" fmla="*/ 4 w 4"/>
                  <a:gd name="T19" fmla="*/ 0 h 4"/>
                  <a:gd name="T20" fmla="*/ 4 w 4"/>
                  <a:gd name="T21" fmla="*/ 1 h 4"/>
                  <a:gd name="T22" fmla="*/ 3 w 4"/>
                  <a:gd name="T23" fmla="*/ 2 h 4"/>
                  <a:gd name="T24" fmla="*/ 4 w 4"/>
                  <a:gd name="T25" fmla="*/ 2 h 4"/>
                  <a:gd name="T26" fmla="*/ 4 w 4"/>
                  <a:gd name="T27" fmla="*/ 3 h 4"/>
                  <a:gd name="T28" fmla="*/ 4 w 4"/>
                  <a:gd name="T29" fmla="*/ 4 h 4"/>
                  <a:gd name="T30" fmla="*/ 4 w 4"/>
                  <a:gd name="T31" fmla="*/ 4 h 4"/>
                  <a:gd name="T32" fmla="*/ 2 w 4"/>
                  <a:gd name="T33" fmla="*/ 4 h 4"/>
                  <a:gd name="T34" fmla="*/ 2 w 4"/>
                  <a:gd name="T35" fmla="*/ 4 h 4"/>
                  <a:gd name="T36" fmla="*/ 2 w 4"/>
                  <a:gd name="T37" fmla="*/ 4 h 4"/>
                  <a:gd name="T38" fmla="*/ 2 w 4"/>
                  <a:gd name="T39" fmla="*/ 3 h 4"/>
                  <a:gd name="T40" fmla="*/ 2 w 4"/>
                  <a:gd name="T41" fmla="*/ 2 h 4"/>
                  <a:gd name="T42" fmla="*/ 1 w 4"/>
                  <a:gd name="T43" fmla="*/ 2 h 4"/>
                  <a:gd name="T44" fmla="*/ 1 w 4"/>
                  <a:gd name="T45" fmla="*/ 2 h 4"/>
                  <a:gd name="T46" fmla="*/ 1 w 4"/>
                  <a:gd name="T47" fmla="*/ 1 h 4"/>
                  <a:gd name="T48" fmla="*/ 1 w 4"/>
                  <a:gd name="T49" fmla="*/ 0 h 4"/>
                  <a:gd name="T50" fmla="*/ 0 w 4"/>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4">
                    <a:moveTo>
                      <a:pt x="0" y="0"/>
                    </a:moveTo>
                    <a:lnTo>
                      <a:pt x="1" y="0"/>
                    </a:lnTo>
                    <a:lnTo>
                      <a:pt x="1" y="0"/>
                    </a:lnTo>
                    <a:lnTo>
                      <a:pt x="2" y="0"/>
                    </a:lnTo>
                    <a:lnTo>
                      <a:pt x="2" y="0"/>
                    </a:lnTo>
                    <a:lnTo>
                      <a:pt x="2" y="0"/>
                    </a:lnTo>
                    <a:lnTo>
                      <a:pt x="2" y="0"/>
                    </a:lnTo>
                    <a:lnTo>
                      <a:pt x="3" y="0"/>
                    </a:lnTo>
                    <a:lnTo>
                      <a:pt x="3" y="0"/>
                    </a:lnTo>
                    <a:lnTo>
                      <a:pt x="4" y="0"/>
                    </a:lnTo>
                    <a:lnTo>
                      <a:pt x="4" y="1"/>
                    </a:lnTo>
                    <a:lnTo>
                      <a:pt x="3" y="2"/>
                    </a:lnTo>
                    <a:lnTo>
                      <a:pt x="4" y="2"/>
                    </a:lnTo>
                    <a:lnTo>
                      <a:pt x="4" y="3"/>
                    </a:lnTo>
                    <a:lnTo>
                      <a:pt x="4" y="4"/>
                    </a:lnTo>
                    <a:lnTo>
                      <a:pt x="4" y="4"/>
                    </a:lnTo>
                    <a:lnTo>
                      <a:pt x="2" y="4"/>
                    </a:lnTo>
                    <a:lnTo>
                      <a:pt x="2" y="4"/>
                    </a:lnTo>
                    <a:lnTo>
                      <a:pt x="2" y="4"/>
                    </a:lnTo>
                    <a:lnTo>
                      <a:pt x="2" y="3"/>
                    </a:lnTo>
                    <a:lnTo>
                      <a:pt x="2" y="2"/>
                    </a:lnTo>
                    <a:lnTo>
                      <a:pt x="1" y="2"/>
                    </a:lnTo>
                    <a:lnTo>
                      <a:pt x="1" y="2"/>
                    </a:ln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9" name="Freeform 659"/>
              <p:cNvSpPr>
                <a:spLocks/>
              </p:cNvSpPr>
              <p:nvPr/>
            </p:nvSpPr>
            <p:spPr bwMode="auto">
              <a:xfrm>
                <a:off x="4612" y="115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0" name="Freeform 660"/>
              <p:cNvSpPr>
                <a:spLocks/>
              </p:cNvSpPr>
              <p:nvPr/>
            </p:nvSpPr>
            <p:spPr bwMode="auto">
              <a:xfrm>
                <a:off x="4614" y="115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1" name="Freeform 661"/>
              <p:cNvSpPr>
                <a:spLocks/>
              </p:cNvSpPr>
              <p:nvPr/>
            </p:nvSpPr>
            <p:spPr bwMode="auto">
              <a:xfrm>
                <a:off x="4614" y="1152"/>
                <a:ext cx="1" cy="2"/>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2" name="Freeform 662"/>
              <p:cNvSpPr>
                <a:spLocks/>
              </p:cNvSpPr>
              <p:nvPr/>
            </p:nvSpPr>
            <p:spPr bwMode="auto">
              <a:xfrm>
                <a:off x="4614" y="1152"/>
                <a:ext cx="1" cy="2"/>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3" name="Freeform 663"/>
              <p:cNvSpPr>
                <a:spLocks/>
              </p:cNvSpPr>
              <p:nvPr/>
            </p:nvSpPr>
            <p:spPr bwMode="auto">
              <a:xfrm>
                <a:off x="4729" y="116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4" name="Freeform 664"/>
              <p:cNvSpPr>
                <a:spLocks/>
              </p:cNvSpPr>
              <p:nvPr/>
            </p:nvSpPr>
            <p:spPr bwMode="auto">
              <a:xfrm>
                <a:off x="4633" y="1177"/>
                <a:ext cx="3" cy="2"/>
              </a:xfrm>
              <a:custGeom>
                <a:avLst/>
                <a:gdLst>
                  <a:gd name="T0" fmla="*/ 0 w 3"/>
                  <a:gd name="T1" fmla="*/ 2 h 2"/>
                  <a:gd name="T2" fmla="*/ 0 w 3"/>
                  <a:gd name="T3" fmla="*/ 0 h 2"/>
                  <a:gd name="T4" fmla="*/ 1 w 3"/>
                  <a:gd name="T5" fmla="*/ 0 h 2"/>
                  <a:gd name="T6" fmla="*/ 1 w 3"/>
                  <a:gd name="T7" fmla="*/ 0 h 2"/>
                  <a:gd name="T8" fmla="*/ 2 w 3"/>
                  <a:gd name="T9" fmla="*/ 0 h 2"/>
                  <a:gd name="T10" fmla="*/ 3 w 3"/>
                  <a:gd name="T11" fmla="*/ 0 h 2"/>
                  <a:gd name="T12" fmla="*/ 2 w 3"/>
                  <a:gd name="T13" fmla="*/ 0 h 2"/>
                  <a:gd name="T14" fmla="*/ 1 w 3"/>
                  <a:gd name="T15" fmla="*/ 1 h 2"/>
                  <a:gd name="T16" fmla="*/ 2 w 3"/>
                  <a:gd name="T17" fmla="*/ 2 h 2"/>
                  <a:gd name="T18" fmla="*/ 1 w 3"/>
                  <a:gd name="T19" fmla="*/ 2 h 2"/>
                  <a:gd name="T20" fmla="*/ 1 w 3"/>
                  <a:gd name="T21" fmla="*/ 2 h 2"/>
                  <a:gd name="T22" fmla="*/ 1 w 3"/>
                  <a:gd name="T23" fmla="*/ 2 h 2"/>
                  <a:gd name="T24" fmla="*/ 0 w 3"/>
                  <a:gd name="T25" fmla="*/ 2 h 2"/>
                  <a:gd name="T26" fmla="*/ 0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0" y="2"/>
                    </a:moveTo>
                    <a:lnTo>
                      <a:pt x="0" y="0"/>
                    </a:lnTo>
                    <a:lnTo>
                      <a:pt x="1" y="0"/>
                    </a:lnTo>
                    <a:lnTo>
                      <a:pt x="1" y="0"/>
                    </a:lnTo>
                    <a:lnTo>
                      <a:pt x="2" y="0"/>
                    </a:lnTo>
                    <a:lnTo>
                      <a:pt x="3" y="0"/>
                    </a:lnTo>
                    <a:lnTo>
                      <a:pt x="2" y="0"/>
                    </a:lnTo>
                    <a:lnTo>
                      <a:pt x="1" y="1"/>
                    </a:lnTo>
                    <a:lnTo>
                      <a:pt x="2" y="2"/>
                    </a:lnTo>
                    <a:lnTo>
                      <a:pt x="1" y="2"/>
                    </a:lnTo>
                    <a:lnTo>
                      <a:pt x="1" y="2"/>
                    </a:lnTo>
                    <a:lnTo>
                      <a:pt x="1" y="2"/>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5" name="Freeform 665"/>
              <p:cNvSpPr>
                <a:spLocks/>
              </p:cNvSpPr>
              <p:nvPr/>
            </p:nvSpPr>
            <p:spPr bwMode="auto">
              <a:xfrm>
                <a:off x="4633" y="1177"/>
                <a:ext cx="3" cy="2"/>
              </a:xfrm>
              <a:custGeom>
                <a:avLst/>
                <a:gdLst>
                  <a:gd name="T0" fmla="*/ 0 w 3"/>
                  <a:gd name="T1" fmla="*/ 2 h 2"/>
                  <a:gd name="T2" fmla="*/ 0 w 3"/>
                  <a:gd name="T3" fmla="*/ 0 h 2"/>
                  <a:gd name="T4" fmla="*/ 1 w 3"/>
                  <a:gd name="T5" fmla="*/ 0 h 2"/>
                  <a:gd name="T6" fmla="*/ 1 w 3"/>
                  <a:gd name="T7" fmla="*/ 0 h 2"/>
                  <a:gd name="T8" fmla="*/ 2 w 3"/>
                  <a:gd name="T9" fmla="*/ 0 h 2"/>
                  <a:gd name="T10" fmla="*/ 3 w 3"/>
                  <a:gd name="T11" fmla="*/ 0 h 2"/>
                  <a:gd name="T12" fmla="*/ 2 w 3"/>
                  <a:gd name="T13" fmla="*/ 0 h 2"/>
                  <a:gd name="T14" fmla="*/ 1 w 3"/>
                  <a:gd name="T15" fmla="*/ 1 h 2"/>
                  <a:gd name="T16" fmla="*/ 2 w 3"/>
                  <a:gd name="T17" fmla="*/ 2 h 2"/>
                  <a:gd name="T18" fmla="*/ 1 w 3"/>
                  <a:gd name="T19" fmla="*/ 2 h 2"/>
                  <a:gd name="T20" fmla="*/ 1 w 3"/>
                  <a:gd name="T21" fmla="*/ 2 h 2"/>
                  <a:gd name="T22" fmla="*/ 1 w 3"/>
                  <a:gd name="T23" fmla="*/ 2 h 2"/>
                  <a:gd name="T24" fmla="*/ 0 w 3"/>
                  <a:gd name="T25" fmla="*/ 2 h 2"/>
                  <a:gd name="T26" fmla="*/ 0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0" y="2"/>
                    </a:moveTo>
                    <a:lnTo>
                      <a:pt x="0" y="0"/>
                    </a:lnTo>
                    <a:lnTo>
                      <a:pt x="1" y="0"/>
                    </a:lnTo>
                    <a:lnTo>
                      <a:pt x="1" y="0"/>
                    </a:lnTo>
                    <a:lnTo>
                      <a:pt x="2" y="0"/>
                    </a:lnTo>
                    <a:lnTo>
                      <a:pt x="3" y="0"/>
                    </a:lnTo>
                    <a:lnTo>
                      <a:pt x="2" y="0"/>
                    </a:lnTo>
                    <a:lnTo>
                      <a:pt x="1" y="1"/>
                    </a:lnTo>
                    <a:lnTo>
                      <a:pt x="2" y="2"/>
                    </a:lnTo>
                    <a:lnTo>
                      <a:pt x="1" y="2"/>
                    </a:lnTo>
                    <a:lnTo>
                      <a:pt x="1" y="2"/>
                    </a:lnTo>
                    <a:lnTo>
                      <a:pt x="1" y="2"/>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6" name="Freeform 666"/>
              <p:cNvSpPr>
                <a:spLocks/>
              </p:cNvSpPr>
              <p:nvPr/>
            </p:nvSpPr>
            <p:spPr bwMode="auto">
              <a:xfrm>
                <a:off x="4729" y="1163"/>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1"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7" name="Freeform 667"/>
              <p:cNvSpPr>
                <a:spLocks/>
              </p:cNvSpPr>
              <p:nvPr/>
            </p:nvSpPr>
            <p:spPr bwMode="auto">
              <a:xfrm>
                <a:off x="4636" y="1171"/>
                <a:ext cx="3" cy="5"/>
              </a:xfrm>
              <a:custGeom>
                <a:avLst/>
                <a:gdLst>
                  <a:gd name="T0" fmla="*/ 0 w 3"/>
                  <a:gd name="T1" fmla="*/ 0 h 5"/>
                  <a:gd name="T2" fmla="*/ 0 w 3"/>
                  <a:gd name="T3" fmla="*/ 0 h 5"/>
                  <a:gd name="T4" fmla="*/ 1 w 3"/>
                  <a:gd name="T5" fmla="*/ 0 h 5"/>
                  <a:gd name="T6" fmla="*/ 2 w 3"/>
                  <a:gd name="T7" fmla="*/ 0 h 5"/>
                  <a:gd name="T8" fmla="*/ 2 w 3"/>
                  <a:gd name="T9" fmla="*/ 0 h 5"/>
                  <a:gd name="T10" fmla="*/ 2 w 3"/>
                  <a:gd name="T11" fmla="*/ 1 h 5"/>
                  <a:gd name="T12" fmla="*/ 2 w 3"/>
                  <a:gd name="T13" fmla="*/ 2 h 5"/>
                  <a:gd name="T14" fmla="*/ 2 w 3"/>
                  <a:gd name="T15" fmla="*/ 3 h 5"/>
                  <a:gd name="T16" fmla="*/ 3 w 3"/>
                  <a:gd name="T17" fmla="*/ 4 h 5"/>
                  <a:gd name="T18" fmla="*/ 2 w 3"/>
                  <a:gd name="T19" fmla="*/ 5 h 5"/>
                  <a:gd name="T20" fmla="*/ 2 w 3"/>
                  <a:gd name="T21" fmla="*/ 5 h 5"/>
                  <a:gd name="T22" fmla="*/ 1 w 3"/>
                  <a:gd name="T23" fmla="*/ 4 h 5"/>
                  <a:gd name="T24" fmla="*/ 1 w 3"/>
                  <a:gd name="T25" fmla="*/ 3 h 5"/>
                  <a:gd name="T26" fmla="*/ 0 w 3"/>
                  <a:gd name="T27" fmla="*/ 2 h 5"/>
                  <a:gd name="T28" fmla="*/ 0 w 3"/>
                  <a:gd name="T29" fmla="*/ 2 h 5"/>
                  <a:gd name="T30" fmla="*/ 0 w 3"/>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0" y="0"/>
                    </a:moveTo>
                    <a:lnTo>
                      <a:pt x="0" y="0"/>
                    </a:lnTo>
                    <a:lnTo>
                      <a:pt x="1" y="0"/>
                    </a:lnTo>
                    <a:lnTo>
                      <a:pt x="2" y="0"/>
                    </a:lnTo>
                    <a:lnTo>
                      <a:pt x="2" y="0"/>
                    </a:lnTo>
                    <a:lnTo>
                      <a:pt x="2" y="1"/>
                    </a:lnTo>
                    <a:lnTo>
                      <a:pt x="2" y="2"/>
                    </a:lnTo>
                    <a:lnTo>
                      <a:pt x="2" y="3"/>
                    </a:lnTo>
                    <a:lnTo>
                      <a:pt x="3" y="4"/>
                    </a:lnTo>
                    <a:lnTo>
                      <a:pt x="2" y="5"/>
                    </a:lnTo>
                    <a:lnTo>
                      <a:pt x="2" y="5"/>
                    </a:lnTo>
                    <a:lnTo>
                      <a:pt x="1" y="4"/>
                    </a:lnTo>
                    <a:lnTo>
                      <a:pt x="1" y="3"/>
                    </a:lnTo>
                    <a:lnTo>
                      <a:pt x="0" y="2"/>
                    </a:lnTo>
                    <a:lnTo>
                      <a:pt x="0" y="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8" name="Freeform 668"/>
              <p:cNvSpPr>
                <a:spLocks/>
              </p:cNvSpPr>
              <p:nvPr/>
            </p:nvSpPr>
            <p:spPr bwMode="auto">
              <a:xfrm>
                <a:off x="4636" y="1171"/>
                <a:ext cx="3" cy="5"/>
              </a:xfrm>
              <a:custGeom>
                <a:avLst/>
                <a:gdLst>
                  <a:gd name="T0" fmla="*/ 0 w 3"/>
                  <a:gd name="T1" fmla="*/ 0 h 5"/>
                  <a:gd name="T2" fmla="*/ 0 w 3"/>
                  <a:gd name="T3" fmla="*/ 0 h 5"/>
                  <a:gd name="T4" fmla="*/ 1 w 3"/>
                  <a:gd name="T5" fmla="*/ 0 h 5"/>
                  <a:gd name="T6" fmla="*/ 2 w 3"/>
                  <a:gd name="T7" fmla="*/ 0 h 5"/>
                  <a:gd name="T8" fmla="*/ 2 w 3"/>
                  <a:gd name="T9" fmla="*/ 0 h 5"/>
                  <a:gd name="T10" fmla="*/ 2 w 3"/>
                  <a:gd name="T11" fmla="*/ 1 h 5"/>
                  <a:gd name="T12" fmla="*/ 2 w 3"/>
                  <a:gd name="T13" fmla="*/ 2 h 5"/>
                  <a:gd name="T14" fmla="*/ 2 w 3"/>
                  <a:gd name="T15" fmla="*/ 3 h 5"/>
                  <a:gd name="T16" fmla="*/ 3 w 3"/>
                  <a:gd name="T17" fmla="*/ 4 h 5"/>
                  <a:gd name="T18" fmla="*/ 2 w 3"/>
                  <a:gd name="T19" fmla="*/ 5 h 5"/>
                  <a:gd name="T20" fmla="*/ 2 w 3"/>
                  <a:gd name="T21" fmla="*/ 5 h 5"/>
                  <a:gd name="T22" fmla="*/ 1 w 3"/>
                  <a:gd name="T23" fmla="*/ 4 h 5"/>
                  <a:gd name="T24" fmla="*/ 1 w 3"/>
                  <a:gd name="T25" fmla="*/ 3 h 5"/>
                  <a:gd name="T26" fmla="*/ 0 w 3"/>
                  <a:gd name="T27" fmla="*/ 2 h 5"/>
                  <a:gd name="T28" fmla="*/ 0 w 3"/>
                  <a:gd name="T29" fmla="*/ 2 h 5"/>
                  <a:gd name="T30" fmla="*/ 0 w 3"/>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0" y="0"/>
                    </a:moveTo>
                    <a:lnTo>
                      <a:pt x="0" y="0"/>
                    </a:lnTo>
                    <a:lnTo>
                      <a:pt x="1" y="0"/>
                    </a:lnTo>
                    <a:lnTo>
                      <a:pt x="2" y="0"/>
                    </a:lnTo>
                    <a:lnTo>
                      <a:pt x="2" y="0"/>
                    </a:lnTo>
                    <a:lnTo>
                      <a:pt x="2" y="1"/>
                    </a:lnTo>
                    <a:lnTo>
                      <a:pt x="2" y="2"/>
                    </a:lnTo>
                    <a:lnTo>
                      <a:pt x="2" y="3"/>
                    </a:lnTo>
                    <a:lnTo>
                      <a:pt x="3" y="4"/>
                    </a:lnTo>
                    <a:lnTo>
                      <a:pt x="2" y="5"/>
                    </a:lnTo>
                    <a:lnTo>
                      <a:pt x="2" y="5"/>
                    </a:lnTo>
                    <a:lnTo>
                      <a:pt x="1" y="4"/>
                    </a:lnTo>
                    <a:lnTo>
                      <a:pt x="1" y="3"/>
                    </a:lnTo>
                    <a:lnTo>
                      <a:pt x="0" y="2"/>
                    </a:lnTo>
                    <a:lnTo>
                      <a:pt x="0" y="2"/>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9" name="Freeform 669"/>
              <p:cNvSpPr>
                <a:spLocks/>
              </p:cNvSpPr>
              <p:nvPr/>
            </p:nvSpPr>
            <p:spPr bwMode="auto">
              <a:xfrm>
                <a:off x="4640" y="1156"/>
                <a:ext cx="2" cy="3"/>
              </a:xfrm>
              <a:custGeom>
                <a:avLst/>
                <a:gdLst>
                  <a:gd name="T0" fmla="*/ 0 w 2"/>
                  <a:gd name="T1" fmla="*/ 0 h 3"/>
                  <a:gd name="T2" fmla="*/ 1 w 2"/>
                  <a:gd name="T3" fmla="*/ 0 h 3"/>
                  <a:gd name="T4" fmla="*/ 1 w 2"/>
                  <a:gd name="T5" fmla="*/ 0 h 3"/>
                  <a:gd name="T6" fmla="*/ 2 w 2"/>
                  <a:gd name="T7" fmla="*/ 0 h 3"/>
                  <a:gd name="T8" fmla="*/ 2 w 2"/>
                  <a:gd name="T9" fmla="*/ 1 h 3"/>
                  <a:gd name="T10" fmla="*/ 2 w 2"/>
                  <a:gd name="T11" fmla="*/ 2 h 3"/>
                  <a:gd name="T12" fmla="*/ 2 w 2"/>
                  <a:gd name="T13" fmla="*/ 3 h 3"/>
                  <a:gd name="T14" fmla="*/ 2 w 2"/>
                  <a:gd name="T15" fmla="*/ 2 h 3"/>
                  <a:gd name="T16" fmla="*/ 0 w 2"/>
                  <a:gd name="T17" fmla="*/ 1 h 3"/>
                  <a:gd name="T18" fmla="*/ 0 w 2"/>
                  <a:gd name="T19" fmla="*/ 0 h 3"/>
                  <a:gd name="T20" fmla="*/ 0 w 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3">
                    <a:moveTo>
                      <a:pt x="0" y="0"/>
                    </a:moveTo>
                    <a:lnTo>
                      <a:pt x="1" y="0"/>
                    </a:lnTo>
                    <a:lnTo>
                      <a:pt x="1" y="0"/>
                    </a:lnTo>
                    <a:lnTo>
                      <a:pt x="2" y="0"/>
                    </a:lnTo>
                    <a:lnTo>
                      <a:pt x="2" y="1"/>
                    </a:lnTo>
                    <a:lnTo>
                      <a:pt x="2" y="2"/>
                    </a:lnTo>
                    <a:lnTo>
                      <a:pt x="2" y="3"/>
                    </a:lnTo>
                    <a:lnTo>
                      <a:pt x="2" y="2"/>
                    </a:lnTo>
                    <a:lnTo>
                      <a:pt x="0" y="1"/>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0" name="Freeform 670"/>
              <p:cNvSpPr>
                <a:spLocks/>
              </p:cNvSpPr>
              <p:nvPr/>
            </p:nvSpPr>
            <p:spPr bwMode="auto">
              <a:xfrm>
                <a:off x="4640" y="1156"/>
                <a:ext cx="2" cy="3"/>
              </a:xfrm>
              <a:custGeom>
                <a:avLst/>
                <a:gdLst>
                  <a:gd name="T0" fmla="*/ 0 w 2"/>
                  <a:gd name="T1" fmla="*/ 0 h 3"/>
                  <a:gd name="T2" fmla="*/ 1 w 2"/>
                  <a:gd name="T3" fmla="*/ 0 h 3"/>
                  <a:gd name="T4" fmla="*/ 1 w 2"/>
                  <a:gd name="T5" fmla="*/ 0 h 3"/>
                  <a:gd name="T6" fmla="*/ 2 w 2"/>
                  <a:gd name="T7" fmla="*/ 0 h 3"/>
                  <a:gd name="T8" fmla="*/ 2 w 2"/>
                  <a:gd name="T9" fmla="*/ 1 h 3"/>
                  <a:gd name="T10" fmla="*/ 2 w 2"/>
                  <a:gd name="T11" fmla="*/ 2 h 3"/>
                  <a:gd name="T12" fmla="*/ 2 w 2"/>
                  <a:gd name="T13" fmla="*/ 3 h 3"/>
                  <a:gd name="T14" fmla="*/ 2 w 2"/>
                  <a:gd name="T15" fmla="*/ 2 h 3"/>
                  <a:gd name="T16" fmla="*/ 0 w 2"/>
                  <a:gd name="T17" fmla="*/ 1 h 3"/>
                  <a:gd name="T18" fmla="*/ 0 w 2"/>
                  <a:gd name="T19" fmla="*/ 0 h 3"/>
                  <a:gd name="T20" fmla="*/ 0 w 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3">
                    <a:moveTo>
                      <a:pt x="0" y="0"/>
                    </a:moveTo>
                    <a:lnTo>
                      <a:pt x="1" y="0"/>
                    </a:lnTo>
                    <a:lnTo>
                      <a:pt x="1" y="0"/>
                    </a:lnTo>
                    <a:lnTo>
                      <a:pt x="2" y="0"/>
                    </a:lnTo>
                    <a:lnTo>
                      <a:pt x="2" y="1"/>
                    </a:lnTo>
                    <a:lnTo>
                      <a:pt x="2" y="2"/>
                    </a:lnTo>
                    <a:lnTo>
                      <a:pt x="2" y="3"/>
                    </a:lnTo>
                    <a:lnTo>
                      <a:pt x="2" y="2"/>
                    </a:lnTo>
                    <a:lnTo>
                      <a:pt x="0" y="1"/>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1" name="Freeform 671"/>
              <p:cNvSpPr>
                <a:spLocks/>
              </p:cNvSpPr>
              <p:nvPr/>
            </p:nvSpPr>
            <p:spPr bwMode="auto">
              <a:xfrm>
                <a:off x="4640" y="1142"/>
                <a:ext cx="1" cy="1"/>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2" name="Freeform 672"/>
              <p:cNvSpPr>
                <a:spLocks/>
              </p:cNvSpPr>
              <p:nvPr/>
            </p:nvSpPr>
            <p:spPr bwMode="auto">
              <a:xfrm>
                <a:off x="4640" y="1142"/>
                <a:ext cx="1" cy="1"/>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0"/>
                    </a:lnTo>
                    <a:lnTo>
                      <a:pt x="1"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3" name="Freeform 673"/>
              <p:cNvSpPr>
                <a:spLocks/>
              </p:cNvSpPr>
              <p:nvPr/>
            </p:nvSpPr>
            <p:spPr bwMode="auto">
              <a:xfrm>
                <a:off x="4643" y="1153"/>
                <a:ext cx="0" cy="2"/>
              </a:xfrm>
              <a:custGeom>
                <a:avLst/>
                <a:gdLst>
                  <a:gd name="T0" fmla="*/ 1 h 2"/>
                  <a:gd name="T1" fmla="*/ 0 h 2"/>
                  <a:gd name="T2" fmla="*/ 0 h 2"/>
                  <a:gd name="T3" fmla="*/ 1 h 2"/>
                  <a:gd name="T4" fmla="*/ 2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lnTo>
                      <a:pt x="0" y="0"/>
                    </a:lnTo>
                    <a:lnTo>
                      <a:pt x="0" y="0"/>
                    </a:lnTo>
                    <a:lnTo>
                      <a:pt x="0"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4" name="Freeform 674"/>
              <p:cNvSpPr>
                <a:spLocks/>
              </p:cNvSpPr>
              <p:nvPr/>
            </p:nvSpPr>
            <p:spPr bwMode="auto">
              <a:xfrm>
                <a:off x="4645" y="1140"/>
                <a:ext cx="1" cy="2"/>
              </a:xfrm>
              <a:custGeom>
                <a:avLst/>
                <a:gdLst>
                  <a:gd name="T0" fmla="*/ 0 w 1"/>
                  <a:gd name="T1" fmla="*/ 1 h 2"/>
                  <a:gd name="T2" fmla="*/ 0 w 1"/>
                  <a:gd name="T3" fmla="*/ 0 h 2"/>
                  <a:gd name="T4" fmla="*/ 1 w 1"/>
                  <a:gd name="T5" fmla="*/ 0 h 2"/>
                  <a:gd name="T6" fmla="*/ 1 w 1"/>
                  <a:gd name="T7" fmla="*/ 0 h 2"/>
                  <a:gd name="T8" fmla="*/ 1 w 1"/>
                  <a:gd name="T9" fmla="*/ 1 h 2"/>
                  <a:gd name="T10" fmla="*/ 1 w 1"/>
                  <a:gd name="T11" fmla="*/ 1 h 2"/>
                  <a:gd name="T12" fmla="*/ 1 w 1"/>
                  <a:gd name="T13" fmla="*/ 2 h 2"/>
                  <a:gd name="T14" fmla="*/ 1 w 1"/>
                  <a:gd name="T15" fmla="*/ 2 h 2"/>
                  <a:gd name="T16" fmla="*/ 1 w 1"/>
                  <a:gd name="T17" fmla="*/ 2 h 2"/>
                  <a:gd name="T18" fmla="*/ 0 w 1"/>
                  <a:gd name="T19" fmla="*/ 2 h 2"/>
                  <a:gd name="T20" fmla="*/ 0 w 1"/>
                  <a:gd name="T21" fmla="*/ 2 h 2"/>
                  <a:gd name="T22" fmla="*/ 0 w 1"/>
                  <a:gd name="T23" fmla="*/ 1 h 2"/>
                  <a:gd name="T24" fmla="*/ 0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0" y="1"/>
                    </a:moveTo>
                    <a:lnTo>
                      <a:pt x="0" y="0"/>
                    </a:lnTo>
                    <a:lnTo>
                      <a:pt x="1" y="0"/>
                    </a:lnTo>
                    <a:lnTo>
                      <a:pt x="1" y="0"/>
                    </a:lnTo>
                    <a:lnTo>
                      <a:pt x="1" y="1"/>
                    </a:lnTo>
                    <a:lnTo>
                      <a:pt x="1" y="1"/>
                    </a:lnTo>
                    <a:lnTo>
                      <a:pt x="1" y="2"/>
                    </a:lnTo>
                    <a:lnTo>
                      <a:pt x="1" y="2"/>
                    </a:lnTo>
                    <a:lnTo>
                      <a:pt x="1" y="2"/>
                    </a:lnTo>
                    <a:lnTo>
                      <a:pt x="0" y="2"/>
                    </a:lnTo>
                    <a:lnTo>
                      <a:pt x="0" y="2"/>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5" name="Freeform 675"/>
              <p:cNvSpPr>
                <a:spLocks/>
              </p:cNvSpPr>
              <p:nvPr/>
            </p:nvSpPr>
            <p:spPr bwMode="auto">
              <a:xfrm>
                <a:off x="4645" y="1140"/>
                <a:ext cx="1" cy="2"/>
              </a:xfrm>
              <a:custGeom>
                <a:avLst/>
                <a:gdLst>
                  <a:gd name="T0" fmla="*/ 0 w 1"/>
                  <a:gd name="T1" fmla="*/ 1 h 2"/>
                  <a:gd name="T2" fmla="*/ 0 w 1"/>
                  <a:gd name="T3" fmla="*/ 0 h 2"/>
                  <a:gd name="T4" fmla="*/ 1 w 1"/>
                  <a:gd name="T5" fmla="*/ 0 h 2"/>
                  <a:gd name="T6" fmla="*/ 1 w 1"/>
                  <a:gd name="T7" fmla="*/ 0 h 2"/>
                  <a:gd name="T8" fmla="*/ 1 w 1"/>
                  <a:gd name="T9" fmla="*/ 1 h 2"/>
                  <a:gd name="T10" fmla="*/ 1 w 1"/>
                  <a:gd name="T11" fmla="*/ 1 h 2"/>
                  <a:gd name="T12" fmla="*/ 1 w 1"/>
                  <a:gd name="T13" fmla="*/ 2 h 2"/>
                  <a:gd name="T14" fmla="*/ 1 w 1"/>
                  <a:gd name="T15" fmla="*/ 2 h 2"/>
                  <a:gd name="T16" fmla="*/ 1 w 1"/>
                  <a:gd name="T17" fmla="*/ 2 h 2"/>
                  <a:gd name="T18" fmla="*/ 0 w 1"/>
                  <a:gd name="T19" fmla="*/ 2 h 2"/>
                  <a:gd name="T20" fmla="*/ 0 w 1"/>
                  <a:gd name="T21" fmla="*/ 2 h 2"/>
                  <a:gd name="T22" fmla="*/ 0 w 1"/>
                  <a:gd name="T23" fmla="*/ 1 h 2"/>
                  <a:gd name="T24" fmla="*/ 0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0" y="1"/>
                    </a:moveTo>
                    <a:lnTo>
                      <a:pt x="0" y="0"/>
                    </a:lnTo>
                    <a:lnTo>
                      <a:pt x="1" y="0"/>
                    </a:lnTo>
                    <a:lnTo>
                      <a:pt x="1" y="0"/>
                    </a:lnTo>
                    <a:lnTo>
                      <a:pt x="1" y="1"/>
                    </a:lnTo>
                    <a:lnTo>
                      <a:pt x="1" y="1"/>
                    </a:lnTo>
                    <a:lnTo>
                      <a:pt x="1" y="2"/>
                    </a:lnTo>
                    <a:lnTo>
                      <a:pt x="1" y="2"/>
                    </a:lnTo>
                    <a:lnTo>
                      <a:pt x="1" y="2"/>
                    </a:lnTo>
                    <a:lnTo>
                      <a:pt x="0" y="2"/>
                    </a:lnTo>
                    <a:lnTo>
                      <a:pt x="0" y="2"/>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6" name="Freeform 676"/>
              <p:cNvSpPr>
                <a:spLocks/>
              </p:cNvSpPr>
              <p:nvPr/>
            </p:nvSpPr>
            <p:spPr bwMode="auto">
              <a:xfrm>
                <a:off x="4644" y="1138"/>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7" name="Freeform 677"/>
              <p:cNvSpPr>
                <a:spLocks/>
              </p:cNvSpPr>
              <p:nvPr/>
            </p:nvSpPr>
            <p:spPr bwMode="auto">
              <a:xfrm>
                <a:off x="4644" y="1138"/>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8" name="Freeform 678"/>
              <p:cNvSpPr>
                <a:spLocks/>
              </p:cNvSpPr>
              <p:nvPr/>
            </p:nvSpPr>
            <p:spPr bwMode="auto">
              <a:xfrm>
                <a:off x="4648" y="1139"/>
                <a:ext cx="5" cy="10"/>
              </a:xfrm>
              <a:custGeom>
                <a:avLst/>
                <a:gdLst>
                  <a:gd name="T0" fmla="*/ 0 w 5"/>
                  <a:gd name="T1" fmla="*/ 9 h 10"/>
                  <a:gd name="T2" fmla="*/ 0 w 5"/>
                  <a:gd name="T3" fmla="*/ 8 h 10"/>
                  <a:gd name="T4" fmla="*/ 0 w 5"/>
                  <a:gd name="T5" fmla="*/ 7 h 10"/>
                  <a:gd name="T6" fmla="*/ 1 w 5"/>
                  <a:gd name="T7" fmla="*/ 7 h 10"/>
                  <a:gd name="T8" fmla="*/ 1 w 5"/>
                  <a:gd name="T9" fmla="*/ 3 h 10"/>
                  <a:gd name="T10" fmla="*/ 1 w 5"/>
                  <a:gd name="T11" fmla="*/ 3 h 10"/>
                  <a:gd name="T12" fmla="*/ 2 w 5"/>
                  <a:gd name="T13" fmla="*/ 3 h 10"/>
                  <a:gd name="T14" fmla="*/ 2 w 5"/>
                  <a:gd name="T15" fmla="*/ 2 h 10"/>
                  <a:gd name="T16" fmla="*/ 2 w 5"/>
                  <a:gd name="T17" fmla="*/ 2 h 10"/>
                  <a:gd name="T18" fmla="*/ 2 w 5"/>
                  <a:gd name="T19" fmla="*/ 1 h 10"/>
                  <a:gd name="T20" fmla="*/ 2 w 5"/>
                  <a:gd name="T21" fmla="*/ 0 h 10"/>
                  <a:gd name="T22" fmla="*/ 2 w 5"/>
                  <a:gd name="T23" fmla="*/ 0 h 10"/>
                  <a:gd name="T24" fmla="*/ 3 w 5"/>
                  <a:gd name="T25" fmla="*/ 0 h 10"/>
                  <a:gd name="T26" fmla="*/ 3 w 5"/>
                  <a:gd name="T27" fmla="*/ 0 h 10"/>
                  <a:gd name="T28" fmla="*/ 4 w 5"/>
                  <a:gd name="T29" fmla="*/ 0 h 10"/>
                  <a:gd name="T30" fmla="*/ 3 w 5"/>
                  <a:gd name="T31" fmla="*/ 1 h 10"/>
                  <a:gd name="T32" fmla="*/ 4 w 5"/>
                  <a:gd name="T33" fmla="*/ 2 h 10"/>
                  <a:gd name="T34" fmla="*/ 4 w 5"/>
                  <a:gd name="T35" fmla="*/ 3 h 10"/>
                  <a:gd name="T36" fmla="*/ 4 w 5"/>
                  <a:gd name="T37" fmla="*/ 4 h 10"/>
                  <a:gd name="T38" fmla="*/ 5 w 5"/>
                  <a:gd name="T39" fmla="*/ 5 h 10"/>
                  <a:gd name="T40" fmla="*/ 5 w 5"/>
                  <a:gd name="T41" fmla="*/ 7 h 10"/>
                  <a:gd name="T42" fmla="*/ 4 w 5"/>
                  <a:gd name="T43" fmla="*/ 8 h 10"/>
                  <a:gd name="T44" fmla="*/ 3 w 5"/>
                  <a:gd name="T45" fmla="*/ 9 h 10"/>
                  <a:gd name="T46" fmla="*/ 3 w 5"/>
                  <a:gd name="T47" fmla="*/ 10 h 10"/>
                  <a:gd name="T48" fmla="*/ 3 w 5"/>
                  <a:gd name="T49" fmla="*/ 10 h 10"/>
                  <a:gd name="T50" fmla="*/ 2 w 5"/>
                  <a:gd name="T51" fmla="*/ 10 h 10"/>
                  <a:gd name="T52" fmla="*/ 2 w 5"/>
                  <a:gd name="T53" fmla="*/ 10 h 10"/>
                  <a:gd name="T54" fmla="*/ 1 w 5"/>
                  <a:gd name="T55" fmla="*/ 10 h 10"/>
                  <a:gd name="T56" fmla="*/ 0 w 5"/>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10">
                    <a:moveTo>
                      <a:pt x="0" y="9"/>
                    </a:moveTo>
                    <a:lnTo>
                      <a:pt x="0" y="8"/>
                    </a:lnTo>
                    <a:lnTo>
                      <a:pt x="0" y="7"/>
                    </a:lnTo>
                    <a:lnTo>
                      <a:pt x="1" y="7"/>
                    </a:lnTo>
                    <a:lnTo>
                      <a:pt x="1" y="3"/>
                    </a:lnTo>
                    <a:lnTo>
                      <a:pt x="1" y="3"/>
                    </a:lnTo>
                    <a:lnTo>
                      <a:pt x="2" y="3"/>
                    </a:lnTo>
                    <a:lnTo>
                      <a:pt x="2" y="2"/>
                    </a:lnTo>
                    <a:lnTo>
                      <a:pt x="2" y="2"/>
                    </a:lnTo>
                    <a:lnTo>
                      <a:pt x="2" y="1"/>
                    </a:lnTo>
                    <a:lnTo>
                      <a:pt x="2" y="0"/>
                    </a:lnTo>
                    <a:lnTo>
                      <a:pt x="2" y="0"/>
                    </a:lnTo>
                    <a:lnTo>
                      <a:pt x="3" y="0"/>
                    </a:lnTo>
                    <a:lnTo>
                      <a:pt x="3" y="0"/>
                    </a:lnTo>
                    <a:lnTo>
                      <a:pt x="4" y="0"/>
                    </a:lnTo>
                    <a:lnTo>
                      <a:pt x="3" y="1"/>
                    </a:lnTo>
                    <a:lnTo>
                      <a:pt x="4" y="2"/>
                    </a:lnTo>
                    <a:lnTo>
                      <a:pt x="4" y="3"/>
                    </a:lnTo>
                    <a:lnTo>
                      <a:pt x="4" y="4"/>
                    </a:lnTo>
                    <a:lnTo>
                      <a:pt x="5" y="5"/>
                    </a:lnTo>
                    <a:lnTo>
                      <a:pt x="5" y="7"/>
                    </a:lnTo>
                    <a:lnTo>
                      <a:pt x="4" y="8"/>
                    </a:lnTo>
                    <a:lnTo>
                      <a:pt x="3" y="9"/>
                    </a:lnTo>
                    <a:lnTo>
                      <a:pt x="3" y="10"/>
                    </a:lnTo>
                    <a:lnTo>
                      <a:pt x="3" y="10"/>
                    </a:lnTo>
                    <a:lnTo>
                      <a:pt x="2" y="10"/>
                    </a:lnTo>
                    <a:lnTo>
                      <a:pt x="2" y="10"/>
                    </a:lnTo>
                    <a:lnTo>
                      <a:pt x="1" y="10"/>
                    </a:lnTo>
                    <a:lnTo>
                      <a:pt x="0"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9" name="Freeform 679"/>
              <p:cNvSpPr>
                <a:spLocks/>
              </p:cNvSpPr>
              <p:nvPr/>
            </p:nvSpPr>
            <p:spPr bwMode="auto">
              <a:xfrm>
                <a:off x="4648" y="1139"/>
                <a:ext cx="5" cy="10"/>
              </a:xfrm>
              <a:custGeom>
                <a:avLst/>
                <a:gdLst>
                  <a:gd name="T0" fmla="*/ 0 w 5"/>
                  <a:gd name="T1" fmla="*/ 9 h 10"/>
                  <a:gd name="T2" fmla="*/ 0 w 5"/>
                  <a:gd name="T3" fmla="*/ 8 h 10"/>
                  <a:gd name="T4" fmla="*/ 0 w 5"/>
                  <a:gd name="T5" fmla="*/ 7 h 10"/>
                  <a:gd name="T6" fmla="*/ 1 w 5"/>
                  <a:gd name="T7" fmla="*/ 7 h 10"/>
                  <a:gd name="T8" fmla="*/ 1 w 5"/>
                  <a:gd name="T9" fmla="*/ 3 h 10"/>
                  <a:gd name="T10" fmla="*/ 1 w 5"/>
                  <a:gd name="T11" fmla="*/ 3 h 10"/>
                  <a:gd name="T12" fmla="*/ 2 w 5"/>
                  <a:gd name="T13" fmla="*/ 3 h 10"/>
                  <a:gd name="T14" fmla="*/ 2 w 5"/>
                  <a:gd name="T15" fmla="*/ 2 h 10"/>
                  <a:gd name="T16" fmla="*/ 2 w 5"/>
                  <a:gd name="T17" fmla="*/ 2 h 10"/>
                  <a:gd name="T18" fmla="*/ 2 w 5"/>
                  <a:gd name="T19" fmla="*/ 1 h 10"/>
                  <a:gd name="T20" fmla="*/ 2 w 5"/>
                  <a:gd name="T21" fmla="*/ 0 h 10"/>
                  <a:gd name="T22" fmla="*/ 2 w 5"/>
                  <a:gd name="T23" fmla="*/ 0 h 10"/>
                  <a:gd name="T24" fmla="*/ 3 w 5"/>
                  <a:gd name="T25" fmla="*/ 0 h 10"/>
                  <a:gd name="T26" fmla="*/ 3 w 5"/>
                  <a:gd name="T27" fmla="*/ 0 h 10"/>
                  <a:gd name="T28" fmla="*/ 4 w 5"/>
                  <a:gd name="T29" fmla="*/ 0 h 10"/>
                  <a:gd name="T30" fmla="*/ 3 w 5"/>
                  <a:gd name="T31" fmla="*/ 1 h 10"/>
                  <a:gd name="T32" fmla="*/ 4 w 5"/>
                  <a:gd name="T33" fmla="*/ 2 h 10"/>
                  <a:gd name="T34" fmla="*/ 4 w 5"/>
                  <a:gd name="T35" fmla="*/ 3 h 10"/>
                  <a:gd name="T36" fmla="*/ 4 w 5"/>
                  <a:gd name="T37" fmla="*/ 4 h 10"/>
                  <a:gd name="T38" fmla="*/ 5 w 5"/>
                  <a:gd name="T39" fmla="*/ 5 h 10"/>
                  <a:gd name="T40" fmla="*/ 5 w 5"/>
                  <a:gd name="T41" fmla="*/ 7 h 10"/>
                  <a:gd name="T42" fmla="*/ 4 w 5"/>
                  <a:gd name="T43" fmla="*/ 8 h 10"/>
                  <a:gd name="T44" fmla="*/ 3 w 5"/>
                  <a:gd name="T45" fmla="*/ 9 h 10"/>
                  <a:gd name="T46" fmla="*/ 3 w 5"/>
                  <a:gd name="T47" fmla="*/ 10 h 10"/>
                  <a:gd name="T48" fmla="*/ 3 w 5"/>
                  <a:gd name="T49" fmla="*/ 10 h 10"/>
                  <a:gd name="T50" fmla="*/ 2 w 5"/>
                  <a:gd name="T51" fmla="*/ 10 h 10"/>
                  <a:gd name="T52" fmla="*/ 2 w 5"/>
                  <a:gd name="T53" fmla="*/ 10 h 10"/>
                  <a:gd name="T54" fmla="*/ 1 w 5"/>
                  <a:gd name="T55" fmla="*/ 10 h 10"/>
                  <a:gd name="T56" fmla="*/ 0 w 5"/>
                  <a:gd name="T5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10">
                    <a:moveTo>
                      <a:pt x="0" y="9"/>
                    </a:moveTo>
                    <a:lnTo>
                      <a:pt x="0" y="8"/>
                    </a:lnTo>
                    <a:lnTo>
                      <a:pt x="0" y="7"/>
                    </a:lnTo>
                    <a:lnTo>
                      <a:pt x="1" y="7"/>
                    </a:lnTo>
                    <a:lnTo>
                      <a:pt x="1" y="3"/>
                    </a:lnTo>
                    <a:lnTo>
                      <a:pt x="1" y="3"/>
                    </a:lnTo>
                    <a:lnTo>
                      <a:pt x="2" y="3"/>
                    </a:lnTo>
                    <a:lnTo>
                      <a:pt x="2" y="2"/>
                    </a:lnTo>
                    <a:lnTo>
                      <a:pt x="2" y="2"/>
                    </a:lnTo>
                    <a:lnTo>
                      <a:pt x="2" y="1"/>
                    </a:lnTo>
                    <a:lnTo>
                      <a:pt x="2" y="0"/>
                    </a:lnTo>
                    <a:lnTo>
                      <a:pt x="2" y="0"/>
                    </a:lnTo>
                    <a:lnTo>
                      <a:pt x="3" y="0"/>
                    </a:lnTo>
                    <a:lnTo>
                      <a:pt x="3" y="0"/>
                    </a:lnTo>
                    <a:lnTo>
                      <a:pt x="4" y="0"/>
                    </a:lnTo>
                    <a:lnTo>
                      <a:pt x="3" y="1"/>
                    </a:lnTo>
                    <a:lnTo>
                      <a:pt x="4" y="2"/>
                    </a:lnTo>
                    <a:lnTo>
                      <a:pt x="4" y="3"/>
                    </a:lnTo>
                    <a:lnTo>
                      <a:pt x="4" y="4"/>
                    </a:lnTo>
                    <a:lnTo>
                      <a:pt x="5" y="5"/>
                    </a:lnTo>
                    <a:lnTo>
                      <a:pt x="5" y="7"/>
                    </a:lnTo>
                    <a:lnTo>
                      <a:pt x="4" y="8"/>
                    </a:lnTo>
                    <a:lnTo>
                      <a:pt x="3" y="9"/>
                    </a:lnTo>
                    <a:lnTo>
                      <a:pt x="3" y="10"/>
                    </a:lnTo>
                    <a:lnTo>
                      <a:pt x="3" y="10"/>
                    </a:lnTo>
                    <a:lnTo>
                      <a:pt x="2" y="10"/>
                    </a:lnTo>
                    <a:lnTo>
                      <a:pt x="2" y="10"/>
                    </a:lnTo>
                    <a:lnTo>
                      <a:pt x="1" y="10"/>
                    </a:lnTo>
                    <a:lnTo>
                      <a:pt x="0" y="9"/>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0" name="Freeform 680"/>
              <p:cNvSpPr>
                <a:spLocks/>
              </p:cNvSpPr>
              <p:nvPr/>
            </p:nvSpPr>
            <p:spPr bwMode="auto">
              <a:xfrm>
                <a:off x="4647" y="113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1" name="Freeform 681"/>
              <p:cNvSpPr>
                <a:spLocks/>
              </p:cNvSpPr>
              <p:nvPr/>
            </p:nvSpPr>
            <p:spPr bwMode="auto">
              <a:xfrm>
                <a:off x="4648" y="11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2" name="Rectangle 682"/>
              <p:cNvSpPr>
                <a:spLocks noChangeArrowheads="1"/>
              </p:cNvSpPr>
              <p:nvPr/>
            </p:nvSpPr>
            <p:spPr bwMode="auto">
              <a:xfrm>
                <a:off x="4653" y="1183"/>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3" name="Freeform 683"/>
              <p:cNvSpPr>
                <a:spLocks/>
              </p:cNvSpPr>
              <p:nvPr/>
            </p:nvSpPr>
            <p:spPr bwMode="auto">
              <a:xfrm>
                <a:off x="4649" y="1135"/>
                <a:ext cx="4" cy="3"/>
              </a:xfrm>
              <a:custGeom>
                <a:avLst/>
                <a:gdLst>
                  <a:gd name="T0" fmla="*/ 0 w 4"/>
                  <a:gd name="T1" fmla="*/ 2 h 3"/>
                  <a:gd name="T2" fmla="*/ 1 w 4"/>
                  <a:gd name="T3" fmla="*/ 2 h 3"/>
                  <a:gd name="T4" fmla="*/ 1 w 4"/>
                  <a:gd name="T5" fmla="*/ 1 h 3"/>
                  <a:gd name="T6" fmla="*/ 0 w 4"/>
                  <a:gd name="T7" fmla="*/ 1 h 3"/>
                  <a:gd name="T8" fmla="*/ 1 w 4"/>
                  <a:gd name="T9" fmla="*/ 1 h 3"/>
                  <a:gd name="T10" fmla="*/ 0 w 4"/>
                  <a:gd name="T11" fmla="*/ 0 h 3"/>
                  <a:gd name="T12" fmla="*/ 1 w 4"/>
                  <a:gd name="T13" fmla="*/ 0 h 3"/>
                  <a:gd name="T14" fmla="*/ 2 w 4"/>
                  <a:gd name="T15" fmla="*/ 1 h 3"/>
                  <a:gd name="T16" fmla="*/ 3 w 4"/>
                  <a:gd name="T17" fmla="*/ 2 h 3"/>
                  <a:gd name="T18" fmla="*/ 3 w 4"/>
                  <a:gd name="T19" fmla="*/ 2 h 3"/>
                  <a:gd name="T20" fmla="*/ 3 w 4"/>
                  <a:gd name="T21" fmla="*/ 2 h 3"/>
                  <a:gd name="T22" fmla="*/ 3 w 4"/>
                  <a:gd name="T23" fmla="*/ 3 h 3"/>
                  <a:gd name="T24" fmla="*/ 4 w 4"/>
                  <a:gd name="T25" fmla="*/ 3 h 3"/>
                  <a:gd name="T26" fmla="*/ 3 w 4"/>
                  <a:gd name="T27" fmla="*/ 3 h 3"/>
                  <a:gd name="T28" fmla="*/ 3 w 4"/>
                  <a:gd name="T29" fmla="*/ 3 h 3"/>
                  <a:gd name="T30" fmla="*/ 2 w 4"/>
                  <a:gd name="T31" fmla="*/ 3 h 3"/>
                  <a:gd name="T32" fmla="*/ 2 w 4"/>
                  <a:gd name="T33" fmla="*/ 3 h 3"/>
                  <a:gd name="T34" fmla="*/ 1 w 4"/>
                  <a:gd name="T35" fmla="*/ 3 h 3"/>
                  <a:gd name="T36" fmla="*/ 0 w 4"/>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3">
                    <a:moveTo>
                      <a:pt x="0" y="2"/>
                    </a:moveTo>
                    <a:lnTo>
                      <a:pt x="1" y="2"/>
                    </a:lnTo>
                    <a:lnTo>
                      <a:pt x="1" y="1"/>
                    </a:lnTo>
                    <a:lnTo>
                      <a:pt x="0" y="1"/>
                    </a:lnTo>
                    <a:lnTo>
                      <a:pt x="1" y="1"/>
                    </a:lnTo>
                    <a:lnTo>
                      <a:pt x="0" y="0"/>
                    </a:lnTo>
                    <a:lnTo>
                      <a:pt x="1" y="0"/>
                    </a:lnTo>
                    <a:lnTo>
                      <a:pt x="2" y="1"/>
                    </a:lnTo>
                    <a:lnTo>
                      <a:pt x="3" y="2"/>
                    </a:lnTo>
                    <a:lnTo>
                      <a:pt x="3" y="2"/>
                    </a:lnTo>
                    <a:lnTo>
                      <a:pt x="3" y="2"/>
                    </a:lnTo>
                    <a:lnTo>
                      <a:pt x="3" y="3"/>
                    </a:lnTo>
                    <a:lnTo>
                      <a:pt x="4" y="3"/>
                    </a:lnTo>
                    <a:lnTo>
                      <a:pt x="3" y="3"/>
                    </a:lnTo>
                    <a:lnTo>
                      <a:pt x="3" y="3"/>
                    </a:lnTo>
                    <a:lnTo>
                      <a:pt x="2" y="3"/>
                    </a:lnTo>
                    <a:lnTo>
                      <a:pt x="2" y="3"/>
                    </a:lnTo>
                    <a:lnTo>
                      <a:pt x="1" y="3"/>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4" name="Freeform 684"/>
              <p:cNvSpPr>
                <a:spLocks/>
              </p:cNvSpPr>
              <p:nvPr/>
            </p:nvSpPr>
            <p:spPr bwMode="auto">
              <a:xfrm>
                <a:off x="4649" y="1135"/>
                <a:ext cx="4" cy="3"/>
              </a:xfrm>
              <a:custGeom>
                <a:avLst/>
                <a:gdLst>
                  <a:gd name="T0" fmla="*/ 0 w 4"/>
                  <a:gd name="T1" fmla="*/ 2 h 3"/>
                  <a:gd name="T2" fmla="*/ 1 w 4"/>
                  <a:gd name="T3" fmla="*/ 2 h 3"/>
                  <a:gd name="T4" fmla="*/ 1 w 4"/>
                  <a:gd name="T5" fmla="*/ 1 h 3"/>
                  <a:gd name="T6" fmla="*/ 0 w 4"/>
                  <a:gd name="T7" fmla="*/ 1 h 3"/>
                  <a:gd name="T8" fmla="*/ 1 w 4"/>
                  <a:gd name="T9" fmla="*/ 1 h 3"/>
                  <a:gd name="T10" fmla="*/ 0 w 4"/>
                  <a:gd name="T11" fmla="*/ 0 h 3"/>
                  <a:gd name="T12" fmla="*/ 1 w 4"/>
                  <a:gd name="T13" fmla="*/ 0 h 3"/>
                  <a:gd name="T14" fmla="*/ 2 w 4"/>
                  <a:gd name="T15" fmla="*/ 1 h 3"/>
                  <a:gd name="T16" fmla="*/ 3 w 4"/>
                  <a:gd name="T17" fmla="*/ 2 h 3"/>
                  <a:gd name="T18" fmla="*/ 3 w 4"/>
                  <a:gd name="T19" fmla="*/ 2 h 3"/>
                  <a:gd name="T20" fmla="*/ 3 w 4"/>
                  <a:gd name="T21" fmla="*/ 2 h 3"/>
                  <a:gd name="T22" fmla="*/ 3 w 4"/>
                  <a:gd name="T23" fmla="*/ 3 h 3"/>
                  <a:gd name="T24" fmla="*/ 4 w 4"/>
                  <a:gd name="T25" fmla="*/ 3 h 3"/>
                  <a:gd name="T26" fmla="*/ 3 w 4"/>
                  <a:gd name="T27" fmla="*/ 3 h 3"/>
                  <a:gd name="T28" fmla="*/ 3 w 4"/>
                  <a:gd name="T29" fmla="*/ 3 h 3"/>
                  <a:gd name="T30" fmla="*/ 2 w 4"/>
                  <a:gd name="T31" fmla="*/ 3 h 3"/>
                  <a:gd name="T32" fmla="*/ 2 w 4"/>
                  <a:gd name="T33" fmla="*/ 3 h 3"/>
                  <a:gd name="T34" fmla="*/ 1 w 4"/>
                  <a:gd name="T35" fmla="*/ 3 h 3"/>
                  <a:gd name="T36" fmla="*/ 0 w 4"/>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3">
                    <a:moveTo>
                      <a:pt x="0" y="2"/>
                    </a:moveTo>
                    <a:lnTo>
                      <a:pt x="1" y="2"/>
                    </a:lnTo>
                    <a:lnTo>
                      <a:pt x="1" y="1"/>
                    </a:lnTo>
                    <a:lnTo>
                      <a:pt x="0" y="1"/>
                    </a:lnTo>
                    <a:lnTo>
                      <a:pt x="1" y="1"/>
                    </a:lnTo>
                    <a:lnTo>
                      <a:pt x="0" y="0"/>
                    </a:lnTo>
                    <a:lnTo>
                      <a:pt x="1" y="0"/>
                    </a:lnTo>
                    <a:lnTo>
                      <a:pt x="2" y="1"/>
                    </a:lnTo>
                    <a:lnTo>
                      <a:pt x="3" y="2"/>
                    </a:lnTo>
                    <a:lnTo>
                      <a:pt x="3" y="2"/>
                    </a:lnTo>
                    <a:lnTo>
                      <a:pt x="3" y="2"/>
                    </a:lnTo>
                    <a:lnTo>
                      <a:pt x="3" y="3"/>
                    </a:lnTo>
                    <a:lnTo>
                      <a:pt x="4" y="3"/>
                    </a:lnTo>
                    <a:lnTo>
                      <a:pt x="3" y="3"/>
                    </a:lnTo>
                    <a:lnTo>
                      <a:pt x="3" y="3"/>
                    </a:lnTo>
                    <a:lnTo>
                      <a:pt x="2" y="3"/>
                    </a:lnTo>
                    <a:lnTo>
                      <a:pt x="2" y="3"/>
                    </a:lnTo>
                    <a:lnTo>
                      <a:pt x="1" y="3"/>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5" name="Freeform 685"/>
              <p:cNvSpPr>
                <a:spLocks/>
              </p:cNvSpPr>
              <p:nvPr/>
            </p:nvSpPr>
            <p:spPr bwMode="auto">
              <a:xfrm>
                <a:off x="4655" y="1135"/>
                <a:ext cx="1" cy="3"/>
              </a:xfrm>
              <a:custGeom>
                <a:avLst/>
                <a:gdLst>
                  <a:gd name="T0" fmla="*/ 0 w 1"/>
                  <a:gd name="T1" fmla="*/ 3 h 3"/>
                  <a:gd name="T2" fmla="*/ 0 w 1"/>
                  <a:gd name="T3" fmla="*/ 3 h 3"/>
                  <a:gd name="T4" fmla="*/ 0 w 1"/>
                  <a:gd name="T5" fmla="*/ 2 h 3"/>
                  <a:gd name="T6" fmla="*/ 0 w 1"/>
                  <a:gd name="T7" fmla="*/ 2 h 3"/>
                  <a:gd name="T8" fmla="*/ 0 w 1"/>
                  <a:gd name="T9" fmla="*/ 1 h 3"/>
                  <a:gd name="T10" fmla="*/ 0 w 1"/>
                  <a:gd name="T11" fmla="*/ 1 h 3"/>
                  <a:gd name="T12" fmla="*/ 0 w 1"/>
                  <a:gd name="T13" fmla="*/ 1 h 3"/>
                  <a:gd name="T14" fmla="*/ 0 w 1"/>
                  <a:gd name="T15" fmla="*/ 0 h 3"/>
                  <a:gd name="T16" fmla="*/ 1 w 1"/>
                  <a:gd name="T17" fmla="*/ 1 h 3"/>
                  <a:gd name="T18" fmla="*/ 1 w 1"/>
                  <a:gd name="T19" fmla="*/ 2 h 3"/>
                  <a:gd name="T20" fmla="*/ 0 w 1"/>
                  <a:gd name="T21" fmla="*/ 2 h 3"/>
                  <a:gd name="T22" fmla="*/ 0 w 1"/>
                  <a:gd name="T23" fmla="*/ 3 h 3"/>
                  <a:gd name="T24" fmla="*/ 0 w 1"/>
                  <a:gd name="T25" fmla="*/ 3 h 3"/>
                  <a:gd name="T26" fmla="*/ 0 w 1"/>
                  <a:gd name="T27" fmla="*/ 3 h 3"/>
                  <a:gd name="T28" fmla="*/ 0 w 1"/>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3">
                    <a:moveTo>
                      <a:pt x="0" y="3"/>
                    </a:moveTo>
                    <a:lnTo>
                      <a:pt x="0" y="3"/>
                    </a:lnTo>
                    <a:lnTo>
                      <a:pt x="0" y="2"/>
                    </a:lnTo>
                    <a:lnTo>
                      <a:pt x="0" y="2"/>
                    </a:lnTo>
                    <a:lnTo>
                      <a:pt x="0" y="1"/>
                    </a:lnTo>
                    <a:lnTo>
                      <a:pt x="0" y="1"/>
                    </a:lnTo>
                    <a:lnTo>
                      <a:pt x="0" y="1"/>
                    </a:lnTo>
                    <a:lnTo>
                      <a:pt x="0" y="0"/>
                    </a:lnTo>
                    <a:lnTo>
                      <a:pt x="1" y="1"/>
                    </a:lnTo>
                    <a:lnTo>
                      <a:pt x="1" y="2"/>
                    </a:lnTo>
                    <a:lnTo>
                      <a:pt x="0" y="2"/>
                    </a:lnTo>
                    <a:lnTo>
                      <a:pt x="0" y="3"/>
                    </a:lnTo>
                    <a:lnTo>
                      <a:pt x="0" y="3"/>
                    </a:lnTo>
                    <a:lnTo>
                      <a:pt x="0"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6" name="Freeform 686"/>
              <p:cNvSpPr>
                <a:spLocks/>
              </p:cNvSpPr>
              <p:nvPr/>
            </p:nvSpPr>
            <p:spPr bwMode="auto">
              <a:xfrm>
                <a:off x="4655" y="1135"/>
                <a:ext cx="1" cy="3"/>
              </a:xfrm>
              <a:custGeom>
                <a:avLst/>
                <a:gdLst>
                  <a:gd name="T0" fmla="*/ 0 w 1"/>
                  <a:gd name="T1" fmla="*/ 3 h 3"/>
                  <a:gd name="T2" fmla="*/ 0 w 1"/>
                  <a:gd name="T3" fmla="*/ 3 h 3"/>
                  <a:gd name="T4" fmla="*/ 0 w 1"/>
                  <a:gd name="T5" fmla="*/ 2 h 3"/>
                  <a:gd name="T6" fmla="*/ 0 w 1"/>
                  <a:gd name="T7" fmla="*/ 2 h 3"/>
                  <a:gd name="T8" fmla="*/ 0 w 1"/>
                  <a:gd name="T9" fmla="*/ 1 h 3"/>
                  <a:gd name="T10" fmla="*/ 0 w 1"/>
                  <a:gd name="T11" fmla="*/ 1 h 3"/>
                  <a:gd name="T12" fmla="*/ 0 w 1"/>
                  <a:gd name="T13" fmla="*/ 1 h 3"/>
                  <a:gd name="T14" fmla="*/ 0 w 1"/>
                  <a:gd name="T15" fmla="*/ 0 h 3"/>
                  <a:gd name="T16" fmla="*/ 1 w 1"/>
                  <a:gd name="T17" fmla="*/ 1 h 3"/>
                  <a:gd name="T18" fmla="*/ 1 w 1"/>
                  <a:gd name="T19" fmla="*/ 2 h 3"/>
                  <a:gd name="T20" fmla="*/ 0 w 1"/>
                  <a:gd name="T21" fmla="*/ 2 h 3"/>
                  <a:gd name="T22" fmla="*/ 0 w 1"/>
                  <a:gd name="T23" fmla="*/ 3 h 3"/>
                  <a:gd name="T24" fmla="*/ 0 w 1"/>
                  <a:gd name="T25" fmla="*/ 3 h 3"/>
                  <a:gd name="T26" fmla="*/ 0 w 1"/>
                  <a:gd name="T27" fmla="*/ 3 h 3"/>
                  <a:gd name="T28" fmla="*/ 0 w 1"/>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3">
                    <a:moveTo>
                      <a:pt x="0" y="3"/>
                    </a:moveTo>
                    <a:lnTo>
                      <a:pt x="0" y="3"/>
                    </a:lnTo>
                    <a:lnTo>
                      <a:pt x="0" y="2"/>
                    </a:lnTo>
                    <a:lnTo>
                      <a:pt x="0" y="2"/>
                    </a:lnTo>
                    <a:lnTo>
                      <a:pt x="0" y="1"/>
                    </a:lnTo>
                    <a:lnTo>
                      <a:pt x="0" y="1"/>
                    </a:lnTo>
                    <a:lnTo>
                      <a:pt x="0" y="1"/>
                    </a:lnTo>
                    <a:lnTo>
                      <a:pt x="0" y="0"/>
                    </a:lnTo>
                    <a:lnTo>
                      <a:pt x="1" y="1"/>
                    </a:lnTo>
                    <a:lnTo>
                      <a:pt x="1" y="2"/>
                    </a:lnTo>
                    <a:lnTo>
                      <a:pt x="0" y="2"/>
                    </a:lnTo>
                    <a:lnTo>
                      <a:pt x="0" y="3"/>
                    </a:lnTo>
                    <a:lnTo>
                      <a:pt x="0" y="3"/>
                    </a:lnTo>
                    <a:lnTo>
                      <a:pt x="0"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7" name="Freeform 687"/>
              <p:cNvSpPr>
                <a:spLocks/>
              </p:cNvSpPr>
              <p:nvPr/>
            </p:nvSpPr>
            <p:spPr bwMode="auto">
              <a:xfrm>
                <a:off x="4656" y="11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8" name="Freeform 688"/>
              <p:cNvSpPr>
                <a:spLocks/>
              </p:cNvSpPr>
              <p:nvPr/>
            </p:nvSpPr>
            <p:spPr bwMode="auto">
              <a:xfrm>
                <a:off x="4656" y="112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9" name="Freeform 689"/>
              <p:cNvSpPr>
                <a:spLocks/>
              </p:cNvSpPr>
              <p:nvPr/>
            </p:nvSpPr>
            <p:spPr bwMode="auto">
              <a:xfrm>
                <a:off x="4729" y="117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0" name="Rectangle 690"/>
              <p:cNvSpPr>
                <a:spLocks noChangeArrowheads="1"/>
              </p:cNvSpPr>
              <p:nvPr/>
            </p:nvSpPr>
            <p:spPr bwMode="auto">
              <a:xfrm>
                <a:off x="4666" y="1136"/>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1" name="Freeform 691"/>
              <p:cNvSpPr>
                <a:spLocks/>
              </p:cNvSpPr>
              <p:nvPr/>
            </p:nvSpPr>
            <p:spPr bwMode="auto">
              <a:xfrm>
                <a:off x="4727" y="1157"/>
                <a:ext cx="1" cy="1"/>
              </a:xfrm>
              <a:custGeom>
                <a:avLst/>
                <a:gdLst>
                  <a:gd name="T0" fmla="*/ 0 w 1"/>
                  <a:gd name="T1" fmla="*/ 1 h 1"/>
                  <a:gd name="T2" fmla="*/ 1 w 1"/>
                  <a:gd name="T3" fmla="*/ 1 h 1"/>
                  <a:gd name="T4" fmla="*/ 0 w 1"/>
                  <a:gd name="T5" fmla="*/ 0 h 1"/>
                  <a:gd name="T6" fmla="*/ 1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1" y="1"/>
                    </a:lnTo>
                    <a:lnTo>
                      <a:pt x="0" y="0"/>
                    </a:ln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2" name="Freeform 692"/>
              <p:cNvSpPr>
                <a:spLocks/>
              </p:cNvSpPr>
              <p:nvPr/>
            </p:nvSpPr>
            <p:spPr bwMode="auto">
              <a:xfrm>
                <a:off x="4727" y="1157"/>
                <a:ext cx="1" cy="1"/>
              </a:xfrm>
              <a:custGeom>
                <a:avLst/>
                <a:gdLst>
                  <a:gd name="T0" fmla="*/ 0 w 1"/>
                  <a:gd name="T1" fmla="*/ 1 h 1"/>
                  <a:gd name="T2" fmla="*/ 1 w 1"/>
                  <a:gd name="T3" fmla="*/ 1 h 1"/>
                  <a:gd name="T4" fmla="*/ 0 w 1"/>
                  <a:gd name="T5" fmla="*/ 0 h 1"/>
                  <a:gd name="T6" fmla="*/ 1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1" y="1"/>
                    </a:lnTo>
                    <a:lnTo>
                      <a:pt x="0" y="0"/>
                    </a:ln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3" name="Freeform 693"/>
              <p:cNvSpPr>
                <a:spLocks/>
              </p:cNvSpPr>
              <p:nvPr/>
            </p:nvSpPr>
            <p:spPr bwMode="auto">
              <a:xfrm>
                <a:off x="4666" y="1136"/>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4" name="Freeform 694"/>
              <p:cNvSpPr>
                <a:spLocks/>
              </p:cNvSpPr>
              <p:nvPr/>
            </p:nvSpPr>
            <p:spPr bwMode="auto">
              <a:xfrm>
                <a:off x="4666" y="1136"/>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5" name="Rectangle 695"/>
              <p:cNvSpPr>
                <a:spLocks noChangeArrowheads="1"/>
              </p:cNvSpPr>
              <p:nvPr/>
            </p:nvSpPr>
            <p:spPr bwMode="auto">
              <a:xfrm>
                <a:off x="4671" y="1132"/>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6" name="Freeform 696"/>
              <p:cNvSpPr>
                <a:spLocks/>
              </p:cNvSpPr>
              <p:nvPr/>
            </p:nvSpPr>
            <p:spPr bwMode="auto">
              <a:xfrm>
                <a:off x="4726" y="116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7" name="Freeform 697"/>
              <p:cNvSpPr>
                <a:spLocks/>
              </p:cNvSpPr>
              <p:nvPr/>
            </p:nvSpPr>
            <p:spPr bwMode="auto">
              <a:xfrm>
                <a:off x="4732" y="1223"/>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8" name="Freeform 698"/>
              <p:cNvSpPr>
                <a:spLocks/>
              </p:cNvSpPr>
              <p:nvPr/>
            </p:nvSpPr>
            <p:spPr bwMode="auto">
              <a:xfrm>
                <a:off x="4732" y="1223"/>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9" name="Freeform 699"/>
              <p:cNvSpPr>
                <a:spLocks/>
              </p:cNvSpPr>
              <p:nvPr/>
            </p:nvSpPr>
            <p:spPr bwMode="auto">
              <a:xfrm>
                <a:off x="4674" y="1099"/>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0" name="Freeform 700"/>
              <p:cNvSpPr>
                <a:spLocks/>
              </p:cNvSpPr>
              <p:nvPr/>
            </p:nvSpPr>
            <p:spPr bwMode="auto">
              <a:xfrm>
                <a:off x="4674" y="1099"/>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1" name="Freeform 701"/>
              <p:cNvSpPr>
                <a:spLocks/>
              </p:cNvSpPr>
              <p:nvPr/>
            </p:nvSpPr>
            <p:spPr bwMode="auto">
              <a:xfrm>
                <a:off x="4680" y="1129"/>
                <a:ext cx="1" cy="3"/>
              </a:xfrm>
              <a:custGeom>
                <a:avLst/>
                <a:gdLst>
                  <a:gd name="T0" fmla="*/ 0 w 1"/>
                  <a:gd name="T1" fmla="*/ 2 h 3"/>
                  <a:gd name="T2" fmla="*/ 0 w 1"/>
                  <a:gd name="T3" fmla="*/ 1 h 3"/>
                  <a:gd name="T4" fmla="*/ 0 w 1"/>
                  <a:gd name="T5" fmla="*/ 0 h 3"/>
                  <a:gd name="T6" fmla="*/ 0 w 1"/>
                  <a:gd name="T7" fmla="*/ 1 h 3"/>
                  <a:gd name="T8" fmla="*/ 1 w 1"/>
                  <a:gd name="T9" fmla="*/ 2 h 3"/>
                  <a:gd name="T10" fmla="*/ 1 w 1"/>
                  <a:gd name="T11" fmla="*/ 3 h 3"/>
                  <a:gd name="T12" fmla="*/ 0 w 1"/>
                  <a:gd name="T13" fmla="*/ 3 h 3"/>
                  <a:gd name="T14" fmla="*/ 0 w 1"/>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2"/>
                    </a:moveTo>
                    <a:lnTo>
                      <a:pt x="0" y="1"/>
                    </a:lnTo>
                    <a:lnTo>
                      <a:pt x="0" y="0"/>
                    </a:lnTo>
                    <a:lnTo>
                      <a:pt x="0" y="1"/>
                    </a:lnTo>
                    <a:lnTo>
                      <a:pt x="1" y="2"/>
                    </a:lnTo>
                    <a:lnTo>
                      <a:pt x="1" y="3"/>
                    </a:lnTo>
                    <a:lnTo>
                      <a:pt x="0" y="3"/>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2" name="Freeform 702"/>
              <p:cNvSpPr>
                <a:spLocks/>
              </p:cNvSpPr>
              <p:nvPr/>
            </p:nvSpPr>
            <p:spPr bwMode="auto">
              <a:xfrm>
                <a:off x="4680" y="1129"/>
                <a:ext cx="1" cy="3"/>
              </a:xfrm>
              <a:custGeom>
                <a:avLst/>
                <a:gdLst>
                  <a:gd name="T0" fmla="*/ 0 w 1"/>
                  <a:gd name="T1" fmla="*/ 2 h 3"/>
                  <a:gd name="T2" fmla="*/ 0 w 1"/>
                  <a:gd name="T3" fmla="*/ 1 h 3"/>
                  <a:gd name="T4" fmla="*/ 0 w 1"/>
                  <a:gd name="T5" fmla="*/ 0 h 3"/>
                  <a:gd name="T6" fmla="*/ 0 w 1"/>
                  <a:gd name="T7" fmla="*/ 1 h 3"/>
                  <a:gd name="T8" fmla="*/ 1 w 1"/>
                  <a:gd name="T9" fmla="*/ 2 h 3"/>
                  <a:gd name="T10" fmla="*/ 1 w 1"/>
                  <a:gd name="T11" fmla="*/ 3 h 3"/>
                  <a:gd name="T12" fmla="*/ 0 w 1"/>
                  <a:gd name="T13" fmla="*/ 3 h 3"/>
                  <a:gd name="T14" fmla="*/ 0 w 1"/>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2"/>
                    </a:moveTo>
                    <a:lnTo>
                      <a:pt x="0" y="1"/>
                    </a:lnTo>
                    <a:lnTo>
                      <a:pt x="0" y="0"/>
                    </a:lnTo>
                    <a:lnTo>
                      <a:pt x="0" y="1"/>
                    </a:lnTo>
                    <a:lnTo>
                      <a:pt x="1" y="2"/>
                    </a:lnTo>
                    <a:lnTo>
                      <a:pt x="1" y="3"/>
                    </a:lnTo>
                    <a:lnTo>
                      <a:pt x="0" y="3"/>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3" name="Freeform 703"/>
              <p:cNvSpPr>
                <a:spLocks/>
              </p:cNvSpPr>
              <p:nvPr/>
            </p:nvSpPr>
            <p:spPr bwMode="auto">
              <a:xfrm>
                <a:off x="4746" y="132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4" name="Freeform 704"/>
              <p:cNvSpPr>
                <a:spLocks/>
              </p:cNvSpPr>
              <p:nvPr/>
            </p:nvSpPr>
            <p:spPr bwMode="auto">
              <a:xfrm>
                <a:off x="4679" y="1125"/>
                <a:ext cx="1" cy="1"/>
              </a:xfrm>
              <a:custGeom>
                <a:avLst/>
                <a:gdLst>
                  <a:gd name="T0" fmla="*/ 0 w 1"/>
                  <a:gd name="T1" fmla="*/ 1 h 1"/>
                  <a:gd name="T2" fmla="*/ 0 w 1"/>
                  <a:gd name="T3" fmla="*/ 0 h 1"/>
                  <a:gd name="T4" fmla="*/ 0 w 1"/>
                  <a:gd name="T5" fmla="*/ 0 h 1"/>
                  <a:gd name="T6" fmla="*/ 0 w 1"/>
                  <a:gd name="T7" fmla="*/ 0 h 1"/>
                  <a:gd name="T8" fmla="*/ 0 w 1"/>
                  <a:gd name="T9" fmla="*/ 0 h 1"/>
                  <a:gd name="T10" fmla="*/ 1 w 1"/>
                  <a:gd name="T11" fmla="*/ 0 h 1"/>
                  <a:gd name="T12" fmla="*/ 0 w 1"/>
                  <a:gd name="T13" fmla="*/ 0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0" y="0"/>
                    </a:lnTo>
                    <a:lnTo>
                      <a:pt x="0" y="0"/>
                    </a:lnTo>
                    <a:lnTo>
                      <a:pt x="0" y="0"/>
                    </a:lnTo>
                    <a:lnTo>
                      <a:pt x="0" y="0"/>
                    </a:lnTo>
                    <a:lnTo>
                      <a:pt x="1" y="0"/>
                    </a:lnTo>
                    <a:lnTo>
                      <a:pt x="0" y="0"/>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5" name="Freeform 705"/>
              <p:cNvSpPr>
                <a:spLocks/>
              </p:cNvSpPr>
              <p:nvPr/>
            </p:nvSpPr>
            <p:spPr bwMode="auto">
              <a:xfrm>
                <a:off x="4679" y="1125"/>
                <a:ext cx="1" cy="1"/>
              </a:xfrm>
              <a:custGeom>
                <a:avLst/>
                <a:gdLst>
                  <a:gd name="T0" fmla="*/ 0 w 1"/>
                  <a:gd name="T1" fmla="*/ 1 h 1"/>
                  <a:gd name="T2" fmla="*/ 0 w 1"/>
                  <a:gd name="T3" fmla="*/ 0 h 1"/>
                  <a:gd name="T4" fmla="*/ 0 w 1"/>
                  <a:gd name="T5" fmla="*/ 0 h 1"/>
                  <a:gd name="T6" fmla="*/ 0 w 1"/>
                  <a:gd name="T7" fmla="*/ 0 h 1"/>
                  <a:gd name="T8" fmla="*/ 0 w 1"/>
                  <a:gd name="T9" fmla="*/ 0 h 1"/>
                  <a:gd name="T10" fmla="*/ 1 w 1"/>
                  <a:gd name="T11" fmla="*/ 0 h 1"/>
                  <a:gd name="T12" fmla="*/ 0 w 1"/>
                  <a:gd name="T13" fmla="*/ 0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0" y="0"/>
                    </a:lnTo>
                    <a:lnTo>
                      <a:pt x="0" y="0"/>
                    </a:lnTo>
                    <a:lnTo>
                      <a:pt x="0" y="0"/>
                    </a:lnTo>
                    <a:lnTo>
                      <a:pt x="0" y="0"/>
                    </a:lnTo>
                    <a:lnTo>
                      <a:pt x="1" y="0"/>
                    </a:ln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6" name="Freeform 706"/>
              <p:cNvSpPr>
                <a:spLocks/>
              </p:cNvSpPr>
              <p:nvPr/>
            </p:nvSpPr>
            <p:spPr bwMode="auto">
              <a:xfrm>
                <a:off x="4680" y="1132"/>
                <a:ext cx="2" cy="0"/>
              </a:xfrm>
              <a:custGeom>
                <a:avLst/>
                <a:gdLst>
                  <a:gd name="T0" fmla="*/ 0 w 2"/>
                  <a:gd name="T1" fmla="*/ 1 w 2"/>
                  <a:gd name="T2" fmla="*/ 2 w 2"/>
                  <a:gd name="T3" fmla="*/ 1 w 2"/>
                  <a:gd name="T4" fmla="*/ 0 w 2"/>
                </a:gdLst>
                <a:ahLst/>
                <a:cxnLst>
                  <a:cxn ang="0">
                    <a:pos x="T0" y="0"/>
                  </a:cxn>
                  <a:cxn ang="0">
                    <a:pos x="T1" y="0"/>
                  </a:cxn>
                  <a:cxn ang="0">
                    <a:pos x="T2" y="0"/>
                  </a:cxn>
                  <a:cxn ang="0">
                    <a:pos x="T3" y="0"/>
                  </a:cxn>
                  <a:cxn ang="0">
                    <a:pos x="T4" y="0"/>
                  </a:cxn>
                </a:cxnLst>
                <a:rect l="0" t="0" r="r" b="b"/>
                <a:pathLst>
                  <a:path w="2">
                    <a:moveTo>
                      <a:pt x="0" y="0"/>
                    </a:moveTo>
                    <a:lnTo>
                      <a:pt x="1" y="0"/>
                    </a:lnTo>
                    <a:lnTo>
                      <a:pt x="2"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7" name="Freeform 707"/>
              <p:cNvSpPr>
                <a:spLocks/>
              </p:cNvSpPr>
              <p:nvPr/>
            </p:nvSpPr>
            <p:spPr bwMode="auto">
              <a:xfrm>
                <a:off x="4682" y="1132"/>
                <a:ext cx="8" cy="4"/>
              </a:xfrm>
              <a:custGeom>
                <a:avLst/>
                <a:gdLst>
                  <a:gd name="T0" fmla="*/ 0 w 8"/>
                  <a:gd name="T1" fmla="*/ 0 h 4"/>
                  <a:gd name="T2" fmla="*/ 1 w 8"/>
                  <a:gd name="T3" fmla="*/ 0 h 4"/>
                  <a:gd name="T4" fmla="*/ 1 w 8"/>
                  <a:gd name="T5" fmla="*/ 0 h 4"/>
                  <a:gd name="T6" fmla="*/ 1 w 8"/>
                  <a:gd name="T7" fmla="*/ 0 h 4"/>
                  <a:gd name="T8" fmla="*/ 1 w 8"/>
                  <a:gd name="T9" fmla="*/ 0 h 4"/>
                  <a:gd name="T10" fmla="*/ 2 w 8"/>
                  <a:gd name="T11" fmla="*/ 0 h 4"/>
                  <a:gd name="T12" fmla="*/ 3 w 8"/>
                  <a:gd name="T13" fmla="*/ 0 h 4"/>
                  <a:gd name="T14" fmla="*/ 4 w 8"/>
                  <a:gd name="T15" fmla="*/ 0 h 4"/>
                  <a:gd name="T16" fmla="*/ 5 w 8"/>
                  <a:gd name="T17" fmla="*/ 1 h 4"/>
                  <a:gd name="T18" fmla="*/ 6 w 8"/>
                  <a:gd name="T19" fmla="*/ 1 h 4"/>
                  <a:gd name="T20" fmla="*/ 6 w 8"/>
                  <a:gd name="T21" fmla="*/ 0 h 4"/>
                  <a:gd name="T22" fmla="*/ 5 w 8"/>
                  <a:gd name="T23" fmla="*/ 0 h 4"/>
                  <a:gd name="T24" fmla="*/ 6 w 8"/>
                  <a:gd name="T25" fmla="*/ 0 h 4"/>
                  <a:gd name="T26" fmla="*/ 6 w 8"/>
                  <a:gd name="T27" fmla="*/ 0 h 4"/>
                  <a:gd name="T28" fmla="*/ 6 w 8"/>
                  <a:gd name="T29" fmla="*/ 1 h 4"/>
                  <a:gd name="T30" fmla="*/ 7 w 8"/>
                  <a:gd name="T31" fmla="*/ 1 h 4"/>
                  <a:gd name="T32" fmla="*/ 8 w 8"/>
                  <a:gd name="T33" fmla="*/ 1 h 4"/>
                  <a:gd name="T34" fmla="*/ 8 w 8"/>
                  <a:gd name="T35" fmla="*/ 1 h 4"/>
                  <a:gd name="T36" fmla="*/ 8 w 8"/>
                  <a:gd name="T37" fmla="*/ 2 h 4"/>
                  <a:gd name="T38" fmla="*/ 8 w 8"/>
                  <a:gd name="T39" fmla="*/ 3 h 4"/>
                  <a:gd name="T40" fmla="*/ 7 w 8"/>
                  <a:gd name="T41" fmla="*/ 3 h 4"/>
                  <a:gd name="T42" fmla="*/ 7 w 8"/>
                  <a:gd name="T43" fmla="*/ 4 h 4"/>
                  <a:gd name="T44" fmla="*/ 6 w 8"/>
                  <a:gd name="T45" fmla="*/ 4 h 4"/>
                  <a:gd name="T46" fmla="*/ 6 w 8"/>
                  <a:gd name="T47" fmla="*/ 4 h 4"/>
                  <a:gd name="T48" fmla="*/ 6 w 8"/>
                  <a:gd name="T49" fmla="*/ 4 h 4"/>
                  <a:gd name="T50" fmla="*/ 6 w 8"/>
                  <a:gd name="T51" fmla="*/ 4 h 4"/>
                  <a:gd name="T52" fmla="*/ 5 w 8"/>
                  <a:gd name="T53" fmla="*/ 4 h 4"/>
                  <a:gd name="T54" fmla="*/ 4 w 8"/>
                  <a:gd name="T55" fmla="*/ 4 h 4"/>
                  <a:gd name="T56" fmla="*/ 4 w 8"/>
                  <a:gd name="T57" fmla="*/ 4 h 4"/>
                  <a:gd name="T58" fmla="*/ 3 w 8"/>
                  <a:gd name="T59" fmla="*/ 4 h 4"/>
                  <a:gd name="T60" fmla="*/ 3 w 8"/>
                  <a:gd name="T61" fmla="*/ 3 h 4"/>
                  <a:gd name="T62" fmla="*/ 2 w 8"/>
                  <a:gd name="T63" fmla="*/ 3 h 4"/>
                  <a:gd name="T64" fmla="*/ 2 w 8"/>
                  <a:gd name="T65" fmla="*/ 2 h 4"/>
                  <a:gd name="T66" fmla="*/ 1 w 8"/>
                  <a:gd name="T67" fmla="*/ 1 h 4"/>
                  <a:gd name="T68" fmla="*/ 1 w 8"/>
                  <a:gd name="T69" fmla="*/ 1 h 4"/>
                  <a:gd name="T70" fmla="*/ 1 w 8"/>
                  <a:gd name="T71" fmla="*/ 1 h 4"/>
                  <a:gd name="T72" fmla="*/ 1 w 8"/>
                  <a:gd name="T73" fmla="*/ 1 h 4"/>
                  <a:gd name="T74" fmla="*/ 0 w 8"/>
                  <a:gd name="T75" fmla="*/ 1 h 4"/>
                  <a:gd name="T76" fmla="*/ 0 w 8"/>
                  <a:gd name="T7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4">
                    <a:moveTo>
                      <a:pt x="0" y="0"/>
                    </a:moveTo>
                    <a:lnTo>
                      <a:pt x="1" y="0"/>
                    </a:lnTo>
                    <a:lnTo>
                      <a:pt x="1" y="0"/>
                    </a:lnTo>
                    <a:lnTo>
                      <a:pt x="1" y="0"/>
                    </a:lnTo>
                    <a:lnTo>
                      <a:pt x="1" y="0"/>
                    </a:lnTo>
                    <a:lnTo>
                      <a:pt x="2" y="0"/>
                    </a:lnTo>
                    <a:lnTo>
                      <a:pt x="3" y="0"/>
                    </a:lnTo>
                    <a:lnTo>
                      <a:pt x="4" y="0"/>
                    </a:lnTo>
                    <a:lnTo>
                      <a:pt x="5" y="1"/>
                    </a:lnTo>
                    <a:lnTo>
                      <a:pt x="6" y="1"/>
                    </a:lnTo>
                    <a:lnTo>
                      <a:pt x="6" y="0"/>
                    </a:lnTo>
                    <a:lnTo>
                      <a:pt x="5" y="0"/>
                    </a:lnTo>
                    <a:lnTo>
                      <a:pt x="6" y="0"/>
                    </a:lnTo>
                    <a:lnTo>
                      <a:pt x="6" y="0"/>
                    </a:lnTo>
                    <a:lnTo>
                      <a:pt x="6" y="1"/>
                    </a:lnTo>
                    <a:lnTo>
                      <a:pt x="7" y="1"/>
                    </a:lnTo>
                    <a:lnTo>
                      <a:pt x="8" y="1"/>
                    </a:lnTo>
                    <a:lnTo>
                      <a:pt x="8" y="1"/>
                    </a:lnTo>
                    <a:lnTo>
                      <a:pt x="8" y="2"/>
                    </a:lnTo>
                    <a:lnTo>
                      <a:pt x="8" y="3"/>
                    </a:lnTo>
                    <a:lnTo>
                      <a:pt x="7" y="3"/>
                    </a:lnTo>
                    <a:lnTo>
                      <a:pt x="7" y="4"/>
                    </a:lnTo>
                    <a:lnTo>
                      <a:pt x="6" y="4"/>
                    </a:lnTo>
                    <a:lnTo>
                      <a:pt x="6" y="4"/>
                    </a:lnTo>
                    <a:lnTo>
                      <a:pt x="6" y="4"/>
                    </a:lnTo>
                    <a:lnTo>
                      <a:pt x="6" y="4"/>
                    </a:lnTo>
                    <a:lnTo>
                      <a:pt x="5" y="4"/>
                    </a:lnTo>
                    <a:lnTo>
                      <a:pt x="4" y="4"/>
                    </a:lnTo>
                    <a:lnTo>
                      <a:pt x="4" y="4"/>
                    </a:lnTo>
                    <a:lnTo>
                      <a:pt x="3" y="4"/>
                    </a:lnTo>
                    <a:lnTo>
                      <a:pt x="3" y="3"/>
                    </a:lnTo>
                    <a:lnTo>
                      <a:pt x="2" y="3"/>
                    </a:lnTo>
                    <a:lnTo>
                      <a:pt x="2" y="2"/>
                    </a:lnTo>
                    <a:lnTo>
                      <a:pt x="1" y="1"/>
                    </a:lnTo>
                    <a:lnTo>
                      <a:pt x="1" y="1"/>
                    </a:lnTo>
                    <a:lnTo>
                      <a:pt x="1" y="1"/>
                    </a:ln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8" name="Freeform 708"/>
              <p:cNvSpPr>
                <a:spLocks/>
              </p:cNvSpPr>
              <p:nvPr/>
            </p:nvSpPr>
            <p:spPr bwMode="auto">
              <a:xfrm>
                <a:off x="4682" y="1132"/>
                <a:ext cx="8" cy="4"/>
              </a:xfrm>
              <a:custGeom>
                <a:avLst/>
                <a:gdLst>
                  <a:gd name="T0" fmla="*/ 0 w 8"/>
                  <a:gd name="T1" fmla="*/ 0 h 4"/>
                  <a:gd name="T2" fmla="*/ 1 w 8"/>
                  <a:gd name="T3" fmla="*/ 0 h 4"/>
                  <a:gd name="T4" fmla="*/ 1 w 8"/>
                  <a:gd name="T5" fmla="*/ 0 h 4"/>
                  <a:gd name="T6" fmla="*/ 1 w 8"/>
                  <a:gd name="T7" fmla="*/ 0 h 4"/>
                  <a:gd name="T8" fmla="*/ 1 w 8"/>
                  <a:gd name="T9" fmla="*/ 0 h 4"/>
                  <a:gd name="T10" fmla="*/ 2 w 8"/>
                  <a:gd name="T11" fmla="*/ 0 h 4"/>
                  <a:gd name="T12" fmla="*/ 3 w 8"/>
                  <a:gd name="T13" fmla="*/ 0 h 4"/>
                  <a:gd name="T14" fmla="*/ 4 w 8"/>
                  <a:gd name="T15" fmla="*/ 0 h 4"/>
                  <a:gd name="T16" fmla="*/ 5 w 8"/>
                  <a:gd name="T17" fmla="*/ 1 h 4"/>
                  <a:gd name="T18" fmla="*/ 6 w 8"/>
                  <a:gd name="T19" fmla="*/ 1 h 4"/>
                  <a:gd name="T20" fmla="*/ 6 w 8"/>
                  <a:gd name="T21" fmla="*/ 0 h 4"/>
                  <a:gd name="T22" fmla="*/ 5 w 8"/>
                  <a:gd name="T23" fmla="*/ 0 h 4"/>
                  <a:gd name="T24" fmla="*/ 6 w 8"/>
                  <a:gd name="T25" fmla="*/ 0 h 4"/>
                  <a:gd name="T26" fmla="*/ 6 w 8"/>
                  <a:gd name="T27" fmla="*/ 0 h 4"/>
                  <a:gd name="T28" fmla="*/ 6 w 8"/>
                  <a:gd name="T29" fmla="*/ 1 h 4"/>
                  <a:gd name="T30" fmla="*/ 7 w 8"/>
                  <a:gd name="T31" fmla="*/ 1 h 4"/>
                  <a:gd name="T32" fmla="*/ 8 w 8"/>
                  <a:gd name="T33" fmla="*/ 1 h 4"/>
                  <a:gd name="T34" fmla="*/ 8 w 8"/>
                  <a:gd name="T35" fmla="*/ 1 h 4"/>
                  <a:gd name="T36" fmla="*/ 8 w 8"/>
                  <a:gd name="T37" fmla="*/ 2 h 4"/>
                  <a:gd name="T38" fmla="*/ 8 w 8"/>
                  <a:gd name="T39" fmla="*/ 3 h 4"/>
                  <a:gd name="T40" fmla="*/ 7 w 8"/>
                  <a:gd name="T41" fmla="*/ 3 h 4"/>
                  <a:gd name="T42" fmla="*/ 7 w 8"/>
                  <a:gd name="T43" fmla="*/ 4 h 4"/>
                  <a:gd name="T44" fmla="*/ 6 w 8"/>
                  <a:gd name="T45" fmla="*/ 4 h 4"/>
                  <a:gd name="T46" fmla="*/ 6 w 8"/>
                  <a:gd name="T47" fmla="*/ 4 h 4"/>
                  <a:gd name="T48" fmla="*/ 6 w 8"/>
                  <a:gd name="T49" fmla="*/ 4 h 4"/>
                  <a:gd name="T50" fmla="*/ 6 w 8"/>
                  <a:gd name="T51" fmla="*/ 4 h 4"/>
                  <a:gd name="T52" fmla="*/ 5 w 8"/>
                  <a:gd name="T53" fmla="*/ 4 h 4"/>
                  <a:gd name="T54" fmla="*/ 4 w 8"/>
                  <a:gd name="T55" fmla="*/ 4 h 4"/>
                  <a:gd name="T56" fmla="*/ 4 w 8"/>
                  <a:gd name="T57" fmla="*/ 4 h 4"/>
                  <a:gd name="T58" fmla="*/ 3 w 8"/>
                  <a:gd name="T59" fmla="*/ 4 h 4"/>
                  <a:gd name="T60" fmla="*/ 3 w 8"/>
                  <a:gd name="T61" fmla="*/ 3 h 4"/>
                  <a:gd name="T62" fmla="*/ 2 w 8"/>
                  <a:gd name="T63" fmla="*/ 3 h 4"/>
                  <a:gd name="T64" fmla="*/ 2 w 8"/>
                  <a:gd name="T65" fmla="*/ 2 h 4"/>
                  <a:gd name="T66" fmla="*/ 1 w 8"/>
                  <a:gd name="T67" fmla="*/ 1 h 4"/>
                  <a:gd name="T68" fmla="*/ 1 w 8"/>
                  <a:gd name="T69" fmla="*/ 1 h 4"/>
                  <a:gd name="T70" fmla="*/ 1 w 8"/>
                  <a:gd name="T71" fmla="*/ 1 h 4"/>
                  <a:gd name="T72" fmla="*/ 1 w 8"/>
                  <a:gd name="T73" fmla="*/ 1 h 4"/>
                  <a:gd name="T74" fmla="*/ 0 w 8"/>
                  <a:gd name="T75" fmla="*/ 1 h 4"/>
                  <a:gd name="T76" fmla="*/ 0 w 8"/>
                  <a:gd name="T7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4">
                    <a:moveTo>
                      <a:pt x="0" y="0"/>
                    </a:moveTo>
                    <a:lnTo>
                      <a:pt x="1" y="0"/>
                    </a:lnTo>
                    <a:lnTo>
                      <a:pt x="1" y="0"/>
                    </a:lnTo>
                    <a:lnTo>
                      <a:pt x="1" y="0"/>
                    </a:lnTo>
                    <a:lnTo>
                      <a:pt x="1" y="0"/>
                    </a:lnTo>
                    <a:lnTo>
                      <a:pt x="2" y="0"/>
                    </a:lnTo>
                    <a:lnTo>
                      <a:pt x="3" y="0"/>
                    </a:lnTo>
                    <a:lnTo>
                      <a:pt x="4" y="0"/>
                    </a:lnTo>
                    <a:lnTo>
                      <a:pt x="5" y="1"/>
                    </a:lnTo>
                    <a:lnTo>
                      <a:pt x="6" y="1"/>
                    </a:lnTo>
                    <a:lnTo>
                      <a:pt x="6" y="0"/>
                    </a:lnTo>
                    <a:lnTo>
                      <a:pt x="5" y="0"/>
                    </a:lnTo>
                    <a:lnTo>
                      <a:pt x="6" y="0"/>
                    </a:lnTo>
                    <a:lnTo>
                      <a:pt x="6" y="0"/>
                    </a:lnTo>
                    <a:lnTo>
                      <a:pt x="6" y="1"/>
                    </a:lnTo>
                    <a:lnTo>
                      <a:pt x="7" y="1"/>
                    </a:lnTo>
                    <a:lnTo>
                      <a:pt x="8" y="1"/>
                    </a:lnTo>
                    <a:lnTo>
                      <a:pt x="8" y="1"/>
                    </a:lnTo>
                    <a:lnTo>
                      <a:pt x="8" y="2"/>
                    </a:lnTo>
                    <a:lnTo>
                      <a:pt x="8" y="3"/>
                    </a:lnTo>
                    <a:lnTo>
                      <a:pt x="7" y="3"/>
                    </a:lnTo>
                    <a:lnTo>
                      <a:pt x="7" y="4"/>
                    </a:lnTo>
                    <a:lnTo>
                      <a:pt x="6" y="4"/>
                    </a:lnTo>
                    <a:lnTo>
                      <a:pt x="6" y="4"/>
                    </a:lnTo>
                    <a:lnTo>
                      <a:pt x="6" y="4"/>
                    </a:lnTo>
                    <a:lnTo>
                      <a:pt x="6" y="4"/>
                    </a:lnTo>
                    <a:lnTo>
                      <a:pt x="5" y="4"/>
                    </a:lnTo>
                    <a:lnTo>
                      <a:pt x="4" y="4"/>
                    </a:lnTo>
                    <a:lnTo>
                      <a:pt x="4" y="4"/>
                    </a:lnTo>
                    <a:lnTo>
                      <a:pt x="3" y="4"/>
                    </a:lnTo>
                    <a:lnTo>
                      <a:pt x="3" y="3"/>
                    </a:lnTo>
                    <a:lnTo>
                      <a:pt x="2" y="3"/>
                    </a:lnTo>
                    <a:lnTo>
                      <a:pt x="2" y="2"/>
                    </a:lnTo>
                    <a:lnTo>
                      <a:pt x="1" y="1"/>
                    </a:lnTo>
                    <a:lnTo>
                      <a:pt x="1" y="1"/>
                    </a:lnTo>
                    <a:lnTo>
                      <a:pt x="1" y="1"/>
                    </a:ln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9" name="Freeform 709"/>
              <p:cNvSpPr>
                <a:spLocks/>
              </p:cNvSpPr>
              <p:nvPr/>
            </p:nvSpPr>
            <p:spPr bwMode="auto">
              <a:xfrm>
                <a:off x="4681" y="1125"/>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0" name="Freeform 710"/>
              <p:cNvSpPr>
                <a:spLocks/>
              </p:cNvSpPr>
              <p:nvPr/>
            </p:nvSpPr>
            <p:spPr bwMode="auto">
              <a:xfrm>
                <a:off x="4681" y="1125"/>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1" name="Freeform 711"/>
              <p:cNvSpPr>
                <a:spLocks/>
              </p:cNvSpPr>
              <p:nvPr/>
            </p:nvSpPr>
            <p:spPr bwMode="auto">
              <a:xfrm>
                <a:off x="4683" y="112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2" name="Freeform 712"/>
              <p:cNvSpPr>
                <a:spLocks/>
              </p:cNvSpPr>
              <p:nvPr/>
            </p:nvSpPr>
            <p:spPr bwMode="auto">
              <a:xfrm>
                <a:off x="4732" y="12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3" name="Freeform 713"/>
              <p:cNvSpPr>
                <a:spLocks/>
              </p:cNvSpPr>
              <p:nvPr/>
            </p:nvSpPr>
            <p:spPr bwMode="auto">
              <a:xfrm>
                <a:off x="4687" y="11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4" name="Rectangle 714"/>
              <p:cNvSpPr>
                <a:spLocks noChangeArrowheads="1"/>
              </p:cNvSpPr>
              <p:nvPr/>
            </p:nvSpPr>
            <p:spPr bwMode="auto">
              <a:xfrm>
                <a:off x="4732" y="1215"/>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5" name="Freeform 715"/>
              <p:cNvSpPr>
                <a:spLocks/>
              </p:cNvSpPr>
              <p:nvPr/>
            </p:nvSpPr>
            <p:spPr bwMode="auto">
              <a:xfrm>
                <a:off x="4694" y="11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6" name="Freeform 716"/>
              <p:cNvSpPr>
                <a:spLocks/>
              </p:cNvSpPr>
              <p:nvPr/>
            </p:nvSpPr>
            <p:spPr bwMode="auto">
              <a:xfrm>
                <a:off x="4732" y="1225"/>
                <a:ext cx="1" cy="0"/>
              </a:xfrm>
              <a:custGeom>
                <a:avLst/>
                <a:gdLst>
                  <a:gd name="T0" fmla="*/ 0 w 1"/>
                  <a:gd name="T1" fmla="*/ 0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0"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7" name="Freeform 717"/>
              <p:cNvSpPr>
                <a:spLocks/>
              </p:cNvSpPr>
              <p:nvPr/>
            </p:nvSpPr>
            <p:spPr bwMode="auto">
              <a:xfrm>
                <a:off x="4725" y="11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8" name="Freeform 718"/>
              <p:cNvSpPr>
                <a:spLocks/>
              </p:cNvSpPr>
              <p:nvPr/>
            </p:nvSpPr>
            <p:spPr bwMode="auto">
              <a:xfrm>
                <a:off x="4699" y="1116"/>
                <a:ext cx="2" cy="2"/>
              </a:xfrm>
              <a:custGeom>
                <a:avLst/>
                <a:gdLst>
                  <a:gd name="T0" fmla="*/ 0 w 2"/>
                  <a:gd name="T1" fmla="*/ 1 h 2"/>
                  <a:gd name="T2" fmla="*/ 0 w 2"/>
                  <a:gd name="T3" fmla="*/ 0 h 2"/>
                  <a:gd name="T4" fmla="*/ 1 w 2"/>
                  <a:gd name="T5" fmla="*/ 0 h 2"/>
                  <a:gd name="T6" fmla="*/ 1 w 2"/>
                  <a:gd name="T7" fmla="*/ 1 h 2"/>
                  <a:gd name="T8" fmla="*/ 2 w 2"/>
                  <a:gd name="T9" fmla="*/ 1 h 2"/>
                  <a:gd name="T10" fmla="*/ 2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lnTo>
                      <a:pt x="0" y="0"/>
                    </a:lnTo>
                    <a:lnTo>
                      <a:pt x="1" y="0"/>
                    </a:lnTo>
                    <a:lnTo>
                      <a:pt x="1" y="1"/>
                    </a:lnTo>
                    <a:lnTo>
                      <a:pt x="2" y="1"/>
                    </a:lnTo>
                    <a:lnTo>
                      <a:pt x="2"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9" name="Freeform 719"/>
              <p:cNvSpPr>
                <a:spLocks/>
              </p:cNvSpPr>
              <p:nvPr/>
            </p:nvSpPr>
            <p:spPr bwMode="auto">
              <a:xfrm>
                <a:off x="4699" y="1116"/>
                <a:ext cx="2" cy="2"/>
              </a:xfrm>
              <a:custGeom>
                <a:avLst/>
                <a:gdLst>
                  <a:gd name="T0" fmla="*/ 0 w 2"/>
                  <a:gd name="T1" fmla="*/ 1 h 2"/>
                  <a:gd name="T2" fmla="*/ 0 w 2"/>
                  <a:gd name="T3" fmla="*/ 0 h 2"/>
                  <a:gd name="T4" fmla="*/ 1 w 2"/>
                  <a:gd name="T5" fmla="*/ 0 h 2"/>
                  <a:gd name="T6" fmla="*/ 1 w 2"/>
                  <a:gd name="T7" fmla="*/ 1 h 2"/>
                  <a:gd name="T8" fmla="*/ 2 w 2"/>
                  <a:gd name="T9" fmla="*/ 1 h 2"/>
                  <a:gd name="T10" fmla="*/ 2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lnTo>
                      <a:pt x="0" y="0"/>
                    </a:lnTo>
                    <a:lnTo>
                      <a:pt x="1" y="0"/>
                    </a:lnTo>
                    <a:lnTo>
                      <a:pt x="1" y="1"/>
                    </a:lnTo>
                    <a:lnTo>
                      <a:pt x="2" y="1"/>
                    </a:lnTo>
                    <a:lnTo>
                      <a:pt x="2"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0" name="Freeform 720"/>
              <p:cNvSpPr>
                <a:spLocks/>
              </p:cNvSpPr>
              <p:nvPr/>
            </p:nvSpPr>
            <p:spPr bwMode="auto">
              <a:xfrm>
                <a:off x="4700" y="111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1" name="Freeform 721"/>
              <p:cNvSpPr>
                <a:spLocks/>
              </p:cNvSpPr>
              <p:nvPr/>
            </p:nvSpPr>
            <p:spPr bwMode="auto">
              <a:xfrm>
                <a:off x="4700" y="111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2" name="Freeform 722"/>
              <p:cNvSpPr>
                <a:spLocks/>
              </p:cNvSpPr>
              <p:nvPr/>
            </p:nvSpPr>
            <p:spPr bwMode="auto">
              <a:xfrm>
                <a:off x="4745" y="132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3" name="Freeform 723"/>
              <p:cNvSpPr>
                <a:spLocks/>
              </p:cNvSpPr>
              <p:nvPr/>
            </p:nvSpPr>
            <p:spPr bwMode="auto">
              <a:xfrm>
                <a:off x="4745" y="132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4" name="Freeform 724"/>
              <p:cNvSpPr>
                <a:spLocks/>
              </p:cNvSpPr>
              <p:nvPr/>
            </p:nvSpPr>
            <p:spPr bwMode="auto">
              <a:xfrm>
                <a:off x="4715" y="122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5" name="Freeform 725"/>
              <p:cNvSpPr>
                <a:spLocks/>
              </p:cNvSpPr>
              <p:nvPr/>
            </p:nvSpPr>
            <p:spPr bwMode="auto">
              <a:xfrm>
                <a:off x="4732" y="1225"/>
                <a:ext cx="2" cy="2"/>
              </a:xfrm>
              <a:custGeom>
                <a:avLst/>
                <a:gdLst>
                  <a:gd name="T0" fmla="*/ 0 w 2"/>
                  <a:gd name="T1" fmla="*/ 1 h 2"/>
                  <a:gd name="T2" fmla="*/ 0 w 2"/>
                  <a:gd name="T3" fmla="*/ 0 h 2"/>
                  <a:gd name="T4" fmla="*/ 0 w 2"/>
                  <a:gd name="T5" fmla="*/ 0 h 2"/>
                  <a:gd name="T6" fmla="*/ 0 w 2"/>
                  <a:gd name="T7" fmla="*/ 1 h 2"/>
                  <a:gd name="T8" fmla="*/ 1 w 2"/>
                  <a:gd name="T9" fmla="*/ 1 h 2"/>
                  <a:gd name="T10" fmla="*/ 1 w 2"/>
                  <a:gd name="T11" fmla="*/ 0 h 2"/>
                  <a:gd name="T12" fmla="*/ 1 w 2"/>
                  <a:gd name="T13" fmla="*/ 1 h 2"/>
                  <a:gd name="T14" fmla="*/ 1 w 2"/>
                  <a:gd name="T15" fmla="*/ 0 h 2"/>
                  <a:gd name="T16" fmla="*/ 1 w 2"/>
                  <a:gd name="T17" fmla="*/ 0 h 2"/>
                  <a:gd name="T18" fmla="*/ 1 w 2"/>
                  <a:gd name="T19" fmla="*/ 0 h 2"/>
                  <a:gd name="T20" fmla="*/ 1 w 2"/>
                  <a:gd name="T21" fmla="*/ 0 h 2"/>
                  <a:gd name="T22" fmla="*/ 1 w 2"/>
                  <a:gd name="T23" fmla="*/ 0 h 2"/>
                  <a:gd name="T24" fmla="*/ 2 w 2"/>
                  <a:gd name="T25" fmla="*/ 0 h 2"/>
                  <a:gd name="T26" fmla="*/ 1 w 2"/>
                  <a:gd name="T27" fmla="*/ 0 h 2"/>
                  <a:gd name="T28" fmla="*/ 1 w 2"/>
                  <a:gd name="T29" fmla="*/ 1 h 2"/>
                  <a:gd name="T30" fmla="*/ 0 w 2"/>
                  <a:gd name="T31" fmla="*/ 1 h 2"/>
                  <a:gd name="T32" fmla="*/ 0 w 2"/>
                  <a:gd name="T33" fmla="*/ 2 h 2"/>
                  <a:gd name="T34" fmla="*/ 0 w 2"/>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2">
                    <a:moveTo>
                      <a:pt x="0" y="1"/>
                    </a:moveTo>
                    <a:lnTo>
                      <a:pt x="0" y="0"/>
                    </a:lnTo>
                    <a:lnTo>
                      <a:pt x="0" y="0"/>
                    </a:lnTo>
                    <a:lnTo>
                      <a:pt x="0" y="1"/>
                    </a:lnTo>
                    <a:lnTo>
                      <a:pt x="1" y="1"/>
                    </a:lnTo>
                    <a:lnTo>
                      <a:pt x="1" y="0"/>
                    </a:lnTo>
                    <a:lnTo>
                      <a:pt x="1" y="1"/>
                    </a:lnTo>
                    <a:lnTo>
                      <a:pt x="1" y="0"/>
                    </a:lnTo>
                    <a:lnTo>
                      <a:pt x="1" y="0"/>
                    </a:lnTo>
                    <a:lnTo>
                      <a:pt x="1" y="0"/>
                    </a:lnTo>
                    <a:lnTo>
                      <a:pt x="1" y="0"/>
                    </a:lnTo>
                    <a:lnTo>
                      <a:pt x="1" y="0"/>
                    </a:lnTo>
                    <a:lnTo>
                      <a:pt x="2" y="0"/>
                    </a:lnTo>
                    <a:lnTo>
                      <a:pt x="1" y="0"/>
                    </a:lnTo>
                    <a:lnTo>
                      <a:pt x="1" y="1"/>
                    </a:lnTo>
                    <a:lnTo>
                      <a:pt x="0" y="1"/>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6" name="Freeform 726"/>
              <p:cNvSpPr>
                <a:spLocks/>
              </p:cNvSpPr>
              <p:nvPr/>
            </p:nvSpPr>
            <p:spPr bwMode="auto">
              <a:xfrm>
                <a:off x="4732" y="1225"/>
                <a:ext cx="2" cy="2"/>
              </a:xfrm>
              <a:custGeom>
                <a:avLst/>
                <a:gdLst>
                  <a:gd name="T0" fmla="*/ 0 w 2"/>
                  <a:gd name="T1" fmla="*/ 1 h 2"/>
                  <a:gd name="T2" fmla="*/ 0 w 2"/>
                  <a:gd name="T3" fmla="*/ 0 h 2"/>
                  <a:gd name="T4" fmla="*/ 0 w 2"/>
                  <a:gd name="T5" fmla="*/ 0 h 2"/>
                  <a:gd name="T6" fmla="*/ 0 w 2"/>
                  <a:gd name="T7" fmla="*/ 1 h 2"/>
                  <a:gd name="T8" fmla="*/ 1 w 2"/>
                  <a:gd name="T9" fmla="*/ 1 h 2"/>
                  <a:gd name="T10" fmla="*/ 1 w 2"/>
                  <a:gd name="T11" fmla="*/ 0 h 2"/>
                  <a:gd name="T12" fmla="*/ 1 w 2"/>
                  <a:gd name="T13" fmla="*/ 1 h 2"/>
                  <a:gd name="T14" fmla="*/ 1 w 2"/>
                  <a:gd name="T15" fmla="*/ 0 h 2"/>
                  <a:gd name="T16" fmla="*/ 1 w 2"/>
                  <a:gd name="T17" fmla="*/ 0 h 2"/>
                  <a:gd name="T18" fmla="*/ 1 w 2"/>
                  <a:gd name="T19" fmla="*/ 0 h 2"/>
                  <a:gd name="T20" fmla="*/ 1 w 2"/>
                  <a:gd name="T21" fmla="*/ 0 h 2"/>
                  <a:gd name="T22" fmla="*/ 1 w 2"/>
                  <a:gd name="T23" fmla="*/ 0 h 2"/>
                  <a:gd name="T24" fmla="*/ 2 w 2"/>
                  <a:gd name="T25" fmla="*/ 0 h 2"/>
                  <a:gd name="T26" fmla="*/ 1 w 2"/>
                  <a:gd name="T27" fmla="*/ 0 h 2"/>
                  <a:gd name="T28" fmla="*/ 1 w 2"/>
                  <a:gd name="T29" fmla="*/ 1 h 2"/>
                  <a:gd name="T30" fmla="*/ 0 w 2"/>
                  <a:gd name="T31" fmla="*/ 1 h 2"/>
                  <a:gd name="T32" fmla="*/ 0 w 2"/>
                  <a:gd name="T33" fmla="*/ 2 h 2"/>
                  <a:gd name="T34" fmla="*/ 0 w 2"/>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2">
                    <a:moveTo>
                      <a:pt x="0" y="1"/>
                    </a:moveTo>
                    <a:lnTo>
                      <a:pt x="0" y="0"/>
                    </a:lnTo>
                    <a:lnTo>
                      <a:pt x="0" y="0"/>
                    </a:lnTo>
                    <a:lnTo>
                      <a:pt x="0" y="1"/>
                    </a:lnTo>
                    <a:lnTo>
                      <a:pt x="1" y="1"/>
                    </a:lnTo>
                    <a:lnTo>
                      <a:pt x="1" y="0"/>
                    </a:lnTo>
                    <a:lnTo>
                      <a:pt x="1" y="1"/>
                    </a:lnTo>
                    <a:lnTo>
                      <a:pt x="1" y="0"/>
                    </a:lnTo>
                    <a:lnTo>
                      <a:pt x="1" y="0"/>
                    </a:lnTo>
                    <a:lnTo>
                      <a:pt x="1" y="0"/>
                    </a:lnTo>
                    <a:lnTo>
                      <a:pt x="1" y="0"/>
                    </a:lnTo>
                    <a:lnTo>
                      <a:pt x="1" y="0"/>
                    </a:lnTo>
                    <a:lnTo>
                      <a:pt x="2" y="0"/>
                    </a:lnTo>
                    <a:lnTo>
                      <a:pt x="1" y="0"/>
                    </a:lnTo>
                    <a:lnTo>
                      <a:pt x="1" y="1"/>
                    </a:lnTo>
                    <a:lnTo>
                      <a:pt x="0" y="1"/>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7" name="Freeform 727"/>
              <p:cNvSpPr>
                <a:spLocks/>
              </p:cNvSpPr>
              <p:nvPr/>
            </p:nvSpPr>
            <p:spPr bwMode="auto">
              <a:xfrm>
                <a:off x="4732" y="122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8" name="Freeform 728"/>
              <p:cNvSpPr>
                <a:spLocks/>
              </p:cNvSpPr>
              <p:nvPr/>
            </p:nvSpPr>
            <p:spPr bwMode="auto">
              <a:xfrm>
                <a:off x="4704" y="111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9" name="Freeform 729"/>
              <p:cNvSpPr>
                <a:spLocks/>
              </p:cNvSpPr>
              <p:nvPr/>
            </p:nvSpPr>
            <p:spPr bwMode="auto">
              <a:xfrm>
                <a:off x="4705" y="1114"/>
                <a:ext cx="13" cy="9"/>
              </a:xfrm>
              <a:custGeom>
                <a:avLst/>
                <a:gdLst>
                  <a:gd name="T0" fmla="*/ 0 w 13"/>
                  <a:gd name="T1" fmla="*/ 7 h 9"/>
                  <a:gd name="T2" fmla="*/ 0 w 13"/>
                  <a:gd name="T3" fmla="*/ 6 h 9"/>
                  <a:gd name="T4" fmla="*/ 1 w 13"/>
                  <a:gd name="T5" fmla="*/ 5 h 9"/>
                  <a:gd name="T6" fmla="*/ 1 w 13"/>
                  <a:gd name="T7" fmla="*/ 5 h 9"/>
                  <a:gd name="T8" fmla="*/ 3 w 13"/>
                  <a:gd name="T9" fmla="*/ 5 h 9"/>
                  <a:gd name="T10" fmla="*/ 3 w 13"/>
                  <a:gd name="T11" fmla="*/ 5 h 9"/>
                  <a:gd name="T12" fmla="*/ 3 w 13"/>
                  <a:gd name="T13" fmla="*/ 5 h 9"/>
                  <a:gd name="T14" fmla="*/ 4 w 13"/>
                  <a:gd name="T15" fmla="*/ 5 h 9"/>
                  <a:gd name="T16" fmla="*/ 3 w 13"/>
                  <a:gd name="T17" fmla="*/ 4 h 9"/>
                  <a:gd name="T18" fmla="*/ 4 w 13"/>
                  <a:gd name="T19" fmla="*/ 3 h 9"/>
                  <a:gd name="T20" fmla="*/ 4 w 13"/>
                  <a:gd name="T21" fmla="*/ 1 h 9"/>
                  <a:gd name="T22" fmla="*/ 5 w 13"/>
                  <a:gd name="T23" fmla="*/ 0 h 9"/>
                  <a:gd name="T24" fmla="*/ 6 w 13"/>
                  <a:gd name="T25" fmla="*/ 0 h 9"/>
                  <a:gd name="T26" fmla="*/ 7 w 13"/>
                  <a:gd name="T27" fmla="*/ 0 h 9"/>
                  <a:gd name="T28" fmla="*/ 8 w 13"/>
                  <a:gd name="T29" fmla="*/ 1 h 9"/>
                  <a:gd name="T30" fmla="*/ 10 w 13"/>
                  <a:gd name="T31" fmla="*/ 1 h 9"/>
                  <a:gd name="T32" fmla="*/ 10 w 13"/>
                  <a:gd name="T33" fmla="*/ 2 h 9"/>
                  <a:gd name="T34" fmla="*/ 11 w 13"/>
                  <a:gd name="T35" fmla="*/ 5 h 9"/>
                  <a:gd name="T36" fmla="*/ 12 w 13"/>
                  <a:gd name="T37" fmla="*/ 5 h 9"/>
                  <a:gd name="T38" fmla="*/ 13 w 13"/>
                  <a:gd name="T39" fmla="*/ 5 h 9"/>
                  <a:gd name="T40" fmla="*/ 13 w 13"/>
                  <a:gd name="T41" fmla="*/ 6 h 9"/>
                  <a:gd name="T42" fmla="*/ 13 w 13"/>
                  <a:gd name="T43" fmla="*/ 7 h 9"/>
                  <a:gd name="T44" fmla="*/ 12 w 13"/>
                  <a:gd name="T45" fmla="*/ 8 h 9"/>
                  <a:gd name="T46" fmla="*/ 12 w 13"/>
                  <a:gd name="T47" fmla="*/ 8 h 9"/>
                  <a:gd name="T48" fmla="*/ 11 w 13"/>
                  <a:gd name="T49" fmla="*/ 9 h 9"/>
                  <a:gd name="T50" fmla="*/ 10 w 13"/>
                  <a:gd name="T51" fmla="*/ 9 h 9"/>
                  <a:gd name="T52" fmla="*/ 8 w 13"/>
                  <a:gd name="T53" fmla="*/ 9 h 9"/>
                  <a:gd name="T54" fmla="*/ 7 w 13"/>
                  <a:gd name="T55" fmla="*/ 8 h 9"/>
                  <a:gd name="T56" fmla="*/ 6 w 13"/>
                  <a:gd name="T57" fmla="*/ 9 h 9"/>
                  <a:gd name="T58" fmla="*/ 5 w 13"/>
                  <a:gd name="T59" fmla="*/ 8 h 9"/>
                  <a:gd name="T60" fmla="*/ 4 w 13"/>
                  <a:gd name="T61" fmla="*/ 8 h 9"/>
                  <a:gd name="T62" fmla="*/ 4 w 13"/>
                  <a:gd name="T63" fmla="*/ 9 h 9"/>
                  <a:gd name="T64" fmla="*/ 1 w 13"/>
                  <a:gd name="T65" fmla="*/ 9 h 9"/>
                  <a:gd name="T66" fmla="*/ 0 w 13"/>
                  <a:gd name="T6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9">
                    <a:moveTo>
                      <a:pt x="0" y="7"/>
                    </a:moveTo>
                    <a:lnTo>
                      <a:pt x="0" y="7"/>
                    </a:lnTo>
                    <a:lnTo>
                      <a:pt x="0" y="7"/>
                    </a:lnTo>
                    <a:lnTo>
                      <a:pt x="0" y="6"/>
                    </a:lnTo>
                    <a:lnTo>
                      <a:pt x="0" y="5"/>
                    </a:lnTo>
                    <a:lnTo>
                      <a:pt x="1" y="5"/>
                    </a:lnTo>
                    <a:lnTo>
                      <a:pt x="1" y="5"/>
                    </a:lnTo>
                    <a:lnTo>
                      <a:pt x="1" y="5"/>
                    </a:lnTo>
                    <a:lnTo>
                      <a:pt x="3" y="6"/>
                    </a:lnTo>
                    <a:lnTo>
                      <a:pt x="3" y="5"/>
                    </a:lnTo>
                    <a:lnTo>
                      <a:pt x="4" y="5"/>
                    </a:lnTo>
                    <a:lnTo>
                      <a:pt x="3" y="5"/>
                    </a:lnTo>
                    <a:lnTo>
                      <a:pt x="3" y="5"/>
                    </a:lnTo>
                    <a:lnTo>
                      <a:pt x="3" y="5"/>
                    </a:lnTo>
                    <a:lnTo>
                      <a:pt x="4" y="5"/>
                    </a:lnTo>
                    <a:lnTo>
                      <a:pt x="4" y="5"/>
                    </a:lnTo>
                    <a:lnTo>
                      <a:pt x="4" y="4"/>
                    </a:lnTo>
                    <a:lnTo>
                      <a:pt x="3" y="4"/>
                    </a:lnTo>
                    <a:lnTo>
                      <a:pt x="3" y="3"/>
                    </a:lnTo>
                    <a:lnTo>
                      <a:pt x="4" y="3"/>
                    </a:lnTo>
                    <a:lnTo>
                      <a:pt x="4" y="2"/>
                    </a:lnTo>
                    <a:lnTo>
                      <a:pt x="4" y="1"/>
                    </a:lnTo>
                    <a:lnTo>
                      <a:pt x="5" y="1"/>
                    </a:lnTo>
                    <a:lnTo>
                      <a:pt x="5" y="0"/>
                    </a:lnTo>
                    <a:lnTo>
                      <a:pt x="6" y="0"/>
                    </a:lnTo>
                    <a:lnTo>
                      <a:pt x="6" y="0"/>
                    </a:lnTo>
                    <a:lnTo>
                      <a:pt x="7" y="0"/>
                    </a:lnTo>
                    <a:lnTo>
                      <a:pt x="7" y="0"/>
                    </a:lnTo>
                    <a:lnTo>
                      <a:pt x="8" y="0"/>
                    </a:lnTo>
                    <a:lnTo>
                      <a:pt x="8" y="1"/>
                    </a:lnTo>
                    <a:lnTo>
                      <a:pt x="9" y="1"/>
                    </a:lnTo>
                    <a:lnTo>
                      <a:pt x="10" y="1"/>
                    </a:lnTo>
                    <a:lnTo>
                      <a:pt x="10" y="2"/>
                    </a:lnTo>
                    <a:lnTo>
                      <a:pt x="10" y="2"/>
                    </a:lnTo>
                    <a:lnTo>
                      <a:pt x="11" y="3"/>
                    </a:lnTo>
                    <a:lnTo>
                      <a:pt x="11" y="5"/>
                    </a:lnTo>
                    <a:lnTo>
                      <a:pt x="11" y="5"/>
                    </a:lnTo>
                    <a:lnTo>
                      <a:pt x="12" y="5"/>
                    </a:lnTo>
                    <a:lnTo>
                      <a:pt x="13" y="5"/>
                    </a:lnTo>
                    <a:lnTo>
                      <a:pt x="13" y="5"/>
                    </a:lnTo>
                    <a:lnTo>
                      <a:pt x="13" y="6"/>
                    </a:lnTo>
                    <a:lnTo>
                      <a:pt x="13" y="6"/>
                    </a:lnTo>
                    <a:lnTo>
                      <a:pt x="13" y="7"/>
                    </a:lnTo>
                    <a:lnTo>
                      <a:pt x="13" y="7"/>
                    </a:lnTo>
                    <a:lnTo>
                      <a:pt x="12" y="7"/>
                    </a:lnTo>
                    <a:lnTo>
                      <a:pt x="12" y="8"/>
                    </a:lnTo>
                    <a:lnTo>
                      <a:pt x="13" y="8"/>
                    </a:lnTo>
                    <a:lnTo>
                      <a:pt x="12" y="8"/>
                    </a:lnTo>
                    <a:lnTo>
                      <a:pt x="12" y="9"/>
                    </a:lnTo>
                    <a:lnTo>
                      <a:pt x="11" y="9"/>
                    </a:lnTo>
                    <a:lnTo>
                      <a:pt x="11" y="9"/>
                    </a:lnTo>
                    <a:lnTo>
                      <a:pt x="10" y="9"/>
                    </a:lnTo>
                    <a:lnTo>
                      <a:pt x="9" y="8"/>
                    </a:lnTo>
                    <a:lnTo>
                      <a:pt x="8" y="9"/>
                    </a:lnTo>
                    <a:lnTo>
                      <a:pt x="8" y="8"/>
                    </a:lnTo>
                    <a:lnTo>
                      <a:pt x="7" y="8"/>
                    </a:lnTo>
                    <a:lnTo>
                      <a:pt x="7" y="8"/>
                    </a:lnTo>
                    <a:lnTo>
                      <a:pt x="6" y="9"/>
                    </a:lnTo>
                    <a:lnTo>
                      <a:pt x="6" y="9"/>
                    </a:lnTo>
                    <a:lnTo>
                      <a:pt x="5" y="8"/>
                    </a:lnTo>
                    <a:lnTo>
                      <a:pt x="5" y="9"/>
                    </a:lnTo>
                    <a:lnTo>
                      <a:pt x="4" y="8"/>
                    </a:lnTo>
                    <a:lnTo>
                      <a:pt x="4" y="8"/>
                    </a:lnTo>
                    <a:lnTo>
                      <a:pt x="4" y="9"/>
                    </a:lnTo>
                    <a:lnTo>
                      <a:pt x="3" y="9"/>
                    </a:lnTo>
                    <a:lnTo>
                      <a:pt x="1" y="9"/>
                    </a:lnTo>
                    <a:lnTo>
                      <a:pt x="1" y="8"/>
                    </a:lnTo>
                    <a:lnTo>
                      <a:pt x="0" y="8"/>
                    </a:lnTo>
                    <a:lnTo>
                      <a:pt x="0"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0" name="Freeform 730"/>
              <p:cNvSpPr>
                <a:spLocks/>
              </p:cNvSpPr>
              <p:nvPr/>
            </p:nvSpPr>
            <p:spPr bwMode="auto">
              <a:xfrm>
                <a:off x="4705" y="1114"/>
                <a:ext cx="13" cy="9"/>
              </a:xfrm>
              <a:custGeom>
                <a:avLst/>
                <a:gdLst>
                  <a:gd name="T0" fmla="*/ 0 w 13"/>
                  <a:gd name="T1" fmla="*/ 7 h 9"/>
                  <a:gd name="T2" fmla="*/ 0 w 13"/>
                  <a:gd name="T3" fmla="*/ 6 h 9"/>
                  <a:gd name="T4" fmla="*/ 1 w 13"/>
                  <a:gd name="T5" fmla="*/ 5 h 9"/>
                  <a:gd name="T6" fmla="*/ 1 w 13"/>
                  <a:gd name="T7" fmla="*/ 5 h 9"/>
                  <a:gd name="T8" fmla="*/ 3 w 13"/>
                  <a:gd name="T9" fmla="*/ 5 h 9"/>
                  <a:gd name="T10" fmla="*/ 3 w 13"/>
                  <a:gd name="T11" fmla="*/ 5 h 9"/>
                  <a:gd name="T12" fmla="*/ 3 w 13"/>
                  <a:gd name="T13" fmla="*/ 5 h 9"/>
                  <a:gd name="T14" fmla="*/ 4 w 13"/>
                  <a:gd name="T15" fmla="*/ 5 h 9"/>
                  <a:gd name="T16" fmla="*/ 3 w 13"/>
                  <a:gd name="T17" fmla="*/ 4 h 9"/>
                  <a:gd name="T18" fmla="*/ 4 w 13"/>
                  <a:gd name="T19" fmla="*/ 3 h 9"/>
                  <a:gd name="T20" fmla="*/ 4 w 13"/>
                  <a:gd name="T21" fmla="*/ 1 h 9"/>
                  <a:gd name="T22" fmla="*/ 5 w 13"/>
                  <a:gd name="T23" fmla="*/ 0 h 9"/>
                  <a:gd name="T24" fmla="*/ 6 w 13"/>
                  <a:gd name="T25" fmla="*/ 0 h 9"/>
                  <a:gd name="T26" fmla="*/ 7 w 13"/>
                  <a:gd name="T27" fmla="*/ 0 h 9"/>
                  <a:gd name="T28" fmla="*/ 8 w 13"/>
                  <a:gd name="T29" fmla="*/ 1 h 9"/>
                  <a:gd name="T30" fmla="*/ 10 w 13"/>
                  <a:gd name="T31" fmla="*/ 1 h 9"/>
                  <a:gd name="T32" fmla="*/ 10 w 13"/>
                  <a:gd name="T33" fmla="*/ 2 h 9"/>
                  <a:gd name="T34" fmla="*/ 11 w 13"/>
                  <a:gd name="T35" fmla="*/ 5 h 9"/>
                  <a:gd name="T36" fmla="*/ 12 w 13"/>
                  <a:gd name="T37" fmla="*/ 5 h 9"/>
                  <a:gd name="T38" fmla="*/ 13 w 13"/>
                  <a:gd name="T39" fmla="*/ 5 h 9"/>
                  <a:gd name="T40" fmla="*/ 13 w 13"/>
                  <a:gd name="T41" fmla="*/ 6 h 9"/>
                  <a:gd name="T42" fmla="*/ 13 w 13"/>
                  <a:gd name="T43" fmla="*/ 7 h 9"/>
                  <a:gd name="T44" fmla="*/ 12 w 13"/>
                  <a:gd name="T45" fmla="*/ 8 h 9"/>
                  <a:gd name="T46" fmla="*/ 12 w 13"/>
                  <a:gd name="T47" fmla="*/ 8 h 9"/>
                  <a:gd name="T48" fmla="*/ 11 w 13"/>
                  <a:gd name="T49" fmla="*/ 9 h 9"/>
                  <a:gd name="T50" fmla="*/ 10 w 13"/>
                  <a:gd name="T51" fmla="*/ 9 h 9"/>
                  <a:gd name="T52" fmla="*/ 8 w 13"/>
                  <a:gd name="T53" fmla="*/ 9 h 9"/>
                  <a:gd name="T54" fmla="*/ 7 w 13"/>
                  <a:gd name="T55" fmla="*/ 8 h 9"/>
                  <a:gd name="T56" fmla="*/ 6 w 13"/>
                  <a:gd name="T57" fmla="*/ 9 h 9"/>
                  <a:gd name="T58" fmla="*/ 5 w 13"/>
                  <a:gd name="T59" fmla="*/ 8 h 9"/>
                  <a:gd name="T60" fmla="*/ 4 w 13"/>
                  <a:gd name="T61" fmla="*/ 8 h 9"/>
                  <a:gd name="T62" fmla="*/ 4 w 13"/>
                  <a:gd name="T63" fmla="*/ 9 h 9"/>
                  <a:gd name="T64" fmla="*/ 1 w 13"/>
                  <a:gd name="T65" fmla="*/ 9 h 9"/>
                  <a:gd name="T66" fmla="*/ 0 w 13"/>
                  <a:gd name="T6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9">
                    <a:moveTo>
                      <a:pt x="0" y="7"/>
                    </a:moveTo>
                    <a:lnTo>
                      <a:pt x="0" y="7"/>
                    </a:lnTo>
                    <a:lnTo>
                      <a:pt x="0" y="7"/>
                    </a:lnTo>
                    <a:lnTo>
                      <a:pt x="0" y="6"/>
                    </a:lnTo>
                    <a:lnTo>
                      <a:pt x="0" y="5"/>
                    </a:lnTo>
                    <a:lnTo>
                      <a:pt x="1" y="5"/>
                    </a:lnTo>
                    <a:lnTo>
                      <a:pt x="1" y="5"/>
                    </a:lnTo>
                    <a:lnTo>
                      <a:pt x="1" y="5"/>
                    </a:lnTo>
                    <a:lnTo>
                      <a:pt x="3" y="6"/>
                    </a:lnTo>
                    <a:lnTo>
                      <a:pt x="3" y="5"/>
                    </a:lnTo>
                    <a:lnTo>
                      <a:pt x="4" y="5"/>
                    </a:lnTo>
                    <a:lnTo>
                      <a:pt x="3" y="5"/>
                    </a:lnTo>
                    <a:lnTo>
                      <a:pt x="3" y="5"/>
                    </a:lnTo>
                    <a:lnTo>
                      <a:pt x="3" y="5"/>
                    </a:lnTo>
                    <a:lnTo>
                      <a:pt x="4" y="5"/>
                    </a:lnTo>
                    <a:lnTo>
                      <a:pt x="4" y="5"/>
                    </a:lnTo>
                    <a:lnTo>
                      <a:pt x="4" y="4"/>
                    </a:lnTo>
                    <a:lnTo>
                      <a:pt x="3" y="4"/>
                    </a:lnTo>
                    <a:lnTo>
                      <a:pt x="3" y="3"/>
                    </a:lnTo>
                    <a:lnTo>
                      <a:pt x="4" y="3"/>
                    </a:lnTo>
                    <a:lnTo>
                      <a:pt x="4" y="2"/>
                    </a:lnTo>
                    <a:lnTo>
                      <a:pt x="4" y="1"/>
                    </a:lnTo>
                    <a:lnTo>
                      <a:pt x="5" y="1"/>
                    </a:lnTo>
                    <a:lnTo>
                      <a:pt x="5" y="0"/>
                    </a:lnTo>
                    <a:lnTo>
                      <a:pt x="6" y="0"/>
                    </a:lnTo>
                    <a:lnTo>
                      <a:pt x="6" y="0"/>
                    </a:lnTo>
                    <a:lnTo>
                      <a:pt x="7" y="0"/>
                    </a:lnTo>
                    <a:lnTo>
                      <a:pt x="7" y="0"/>
                    </a:lnTo>
                    <a:lnTo>
                      <a:pt x="8" y="0"/>
                    </a:lnTo>
                    <a:lnTo>
                      <a:pt x="8" y="1"/>
                    </a:lnTo>
                    <a:lnTo>
                      <a:pt x="9" y="1"/>
                    </a:lnTo>
                    <a:lnTo>
                      <a:pt x="10" y="1"/>
                    </a:lnTo>
                    <a:lnTo>
                      <a:pt x="10" y="2"/>
                    </a:lnTo>
                    <a:lnTo>
                      <a:pt x="10" y="2"/>
                    </a:lnTo>
                    <a:lnTo>
                      <a:pt x="11" y="3"/>
                    </a:lnTo>
                    <a:lnTo>
                      <a:pt x="11" y="5"/>
                    </a:lnTo>
                    <a:lnTo>
                      <a:pt x="11" y="5"/>
                    </a:lnTo>
                    <a:lnTo>
                      <a:pt x="12" y="5"/>
                    </a:lnTo>
                    <a:lnTo>
                      <a:pt x="13" y="5"/>
                    </a:lnTo>
                    <a:lnTo>
                      <a:pt x="13" y="5"/>
                    </a:lnTo>
                    <a:lnTo>
                      <a:pt x="13" y="6"/>
                    </a:lnTo>
                    <a:lnTo>
                      <a:pt x="13" y="6"/>
                    </a:lnTo>
                    <a:lnTo>
                      <a:pt x="13" y="7"/>
                    </a:lnTo>
                    <a:lnTo>
                      <a:pt x="13" y="7"/>
                    </a:lnTo>
                    <a:lnTo>
                      <a:pt x="12" y="7"/>
                    </a:lnTo>
                    <a:lnTo>
                      <a:pt x="12" y="8"/>
                    </a:lnTo>
                    <a:lnTo>
                      <a:pt x="13" y="8"/>
                    </a:lnTo>
                    <a:lnTo>
                      <a:pt x="12" y="8"/>
                    </a:lnTo>
                    <a:lnTo>
                      <a:pt x="12" y="9"/>
                    </a:lnTo>
                    <a:lnTo>
                      <a:pt x="11" y="9"/>
                    </a:lnTo>
                    <a:lnTo>
                      <a:pt x="11" y="9"/>
                    </a:lnTo>
                    <a:lnTo>
                      <a:pt x="10" y="9"/>
                    </a:lnTo>
                    <a:lnTo>
                      <a:pt x="9" y="8"/>
                    </a:lnTo>
                    <a:lnTo>
                      <a:pt x="8" y="9"/>
                    </a:lnTo>
                    <a:lnTo>
                      <a:pt x="8" y="8"/>
                    </a:lnTo>
                    <a:lnTo>
                      <a:pt x="7" y="8"/>
                    </a:lnTo>
                    <a:lnTo>
                      <a:pt x="7" y="8"/>
                    </a:lnTo>
                    <a:lnTo>
                      <a:pt x="6" y="9"/>
                    </a:lnTo>
                    <a:lnTo>
                      <a:pt x="6" y="9"/>
                    </a:lnTo>
                    <a:lnTo>
                      <a:pt x="5" y="8"/>
                    </a:lnTo>
                    <a:lnTo>
                      <a:pt x="5" y="9"/>
                    </a:lnTo>
                    <a:lnTo>
                      <a:pt x="4" y="8"/>
                    </a:lnTo>
                    <a:lnTo>
                      <a:pt x="4" y="8"/>
                    </a:lnTo>
                    <a:lnTo>
                      <a:pt x="4" y="9"/>
                    </a:lnTo>
                    <a:lnTo>
                      <a:pt x="3" y="9"/>
                    </a:lnTo>
                    <a:lnTo>
                      <a:pt x="1" y="9"/>
                    </a:lnTo>
                    <a:lnTo>
                      <a:pt x="1" y="8"/>
                    </a:lnTo>
                    <a:lnTo>
                      <a:pt x="0" y="8"/>
                    </a:lnTo>
                    <a:lnTo>
                      <a:pt x="0" y="7"/>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1" name="Freeform 731"/>
              <p:cNvSpPr>
                <a:spLocks/>
              </p:cNvSpPr>
              <p:nvPr/>
            </p:nvSpPr>
            <p:spPr bwMode="auto">
              <a:xfrm>
                <a:off x="4705" y="1116"/>
                <a:ext cx="0" cy="1"/>
              </a:xfrm>
              <a:custGeom>
                <a:avLst/>
                <a:gdLst>
                  <a:gd name="T0" fmla="*/ 1 h 1"/>
                  <a:gd name="T1" fmla="*/ 0 h 1"/>
                  <a:gd name="T2" fmla="*/ 0 h 1"/>
                  <a:gd name="T3" fmla="*/ 1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lnTo>
                      <a:pt x="0" y="0"/>
                    </a:lnTo>
                    <a:lnTo>
                      <a:pt x="0" y="0"/>
                    </a:lnTo>
                    <a:lnTo>
                      <a:pt x="0" y="1"/>
                    </a:lnTo>
                    <a:lnTo>
                      <a:pt x="0"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2" name="Freeform 732"/>
              <p:cNvSpPr>
                <a:spLocks/>
              </p:cNvSpPr>
              <p:nvPr/>
            </p:nvSpPr>
            <p:spPr bwMode="auto">
              <a:xfrm>
                <a:off x="4705" y="111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3" name="Freeform 733"/>
              <p:cNvSpPr>
                <a:spLocks/>
              </p:cNvSpPr>
              <p:nvPr/>
            </p:nvSpPr>
            <p:spPr bwMode="auto">
              <a:xfrm>
                <a:off x="4705" y="1114"/>
                <a:ext cx="3" cy="1"/>
              </a:xfrm>
              <a:custGeom>
                <a:avLst/>
                <a:gdLst>
                  <a:gd name="T0" fmla="*/ 0 w 3"/>
                  <a:gd name="T1" fmla="*/ 1 h 1"/>
                  <a:gd name="T2" fmla="*/ 0 w 3"/>
                  <a:gd name="T3" fmla="*/ 0 h 1"/>
                  <a:gd name="T4" fmla="*/ 1 w 3"/>
                  <a:gd name="T5" fmla="*/ 0 h 1"/>
                  <a:gd name="T6" fmla="*/ 2 w 3"/>
                  <a:gd name="T7" fmla="*/ 0 h 1"/>
                  <a:gd name="T8" fmla="*/ 2 w 3"/>
                  <a:gd name="T9" fmla="*/ 1 h 1"/>
                  <a:gd name="T10" fmla="*/ 3 w 3"/>
                  <a:gd name="T11" fmla="*/ 1 h 1"/>
                  <a:gd name="T12" fmla="*/ 2 w 3"/>
                  <a:gd name="T13" fmla="*/ 1 h 1"/>
                  <a:gd name="T14" fmla="*/ 1 w 3"/>
                  <a:gd name="T15" fmla="*/ 1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0" y="0"/>
                    </a:lnTo>
                    <a:lnTo>
                      <a:pt x="1" y="0"/>
                    </a:lnTo>
                    <a:lnTo>
                      <a:pt x="2" y="0"/>
                    </a:lnTo>
                    <a:lnTo>
                      <a:pt x="2" y="1"/>
                    </a:lnTo>
                    <a:lnTo>
                      <a:pt x="3" y="1"/>
                    </a:lnTo>
                    <a:lnTo>
                      <a:pt x="2"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4" name="Freeform 734"/>
              <p:cNvSpPr>
                <a:spLocks/>
              </p:cNvSpPr>
              <p:nvPr/>
            </p:nvSpPr>
            <p:spPr bwMode="auto">
              <a:xfrm>
                <a:off x="4705" y="1114"/>
                <a:ext cx="3" cy="1"/>
              </a:xfrm>
              <a:custGeom>
                <a:avLst/>
                <a:gdLst>
                  <a:gd name="T0" fmla="*/ 0 w 3"/>
                  <a:gd name="T1" fmla="*/ 1 h 1"/>
                  <a:gd name="T2" fmla="*/ 0 w 3"/>
                  <a:gd name="T3" fmla="*/ 0 h 1"/>
                  <a:gd name="T4" fmla="*/ 1 w 3"/>
                  <a:gd name="T5" fmla="*/ 0 h 1"/>
                  <a:gd name="T6" fmla="*/ 2 w 3"/>
                  <a:gd name="T7" fmla="*/ 0 h 1"/>
                  <a:gd name="T8" fmla="*/ 2 w 3"/>
                  <a:gd name="T9" fmla="*/ 1 h 1"/>
                  <a:gd name="T10" fmla="*/ 3 w 3"/>
                  <a:gd name="T11" fmla="*/ 1 h 1"/>
                  <a:gd name="T12" fmla="*/ 2 w 3"/>
                  <a:gd name="T13" fmla="*/ 1 h 1"/>
                  <a:gd name="T14" fmla="*/ 1 w 3"/>
                  <a:gd name="T15" fmla="*/ 1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0" y="0"/>
                    </a:lnTo>
                    <a:lnTo>
                      <a:pt x="1" y="0"/>
                    </a:lnTo>
                    <a:lnTo>
                      <a:pt x="2" y="0"/>
                    </a:lnTo>
                    <a:lnTo>
                      <a:pt x="2" y="1"/>
                    </a:lnTo>
                    <a:lnTo>
                      <a:pt x="3" y="1"/>
                    </a:lnTo>
                    <a:lnTo>
                      <a:pt x="2"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5" name="Freeform 735"/>
              <p:cNvSpPr>
                <a:spLocks/>
              </p:cNvSpPr>
              <p:nvPr/>
            </p:nvSpPr>
            <p:spPr bwMode="auto">
              <a:xfrm>
                <a:off x="4723" y="12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6" name="Freeform 736"/>
              <p:cNvSpPr>
                <a:spLocks/>
              </p:cNvSpPr>
              <p:nvPr/>
            </p:nvSpPr>
            <p:spPr bwMode="auto">
              <a:xfrm>
                <a:off x="4707" y="111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7" name="Freeform 737"/>
              <p:cNvSpPr>
                <a:spLocks/>
              </p:cNvSpPr>
              <p:nvPr/>
            </p:nvSpPr>
            <p:spPr bwMode="auto">
              <a:xfrm>
                <a:off x="4708" y="11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8" name="Freeform 738"/>
              <p:cNvSpPr>
                <a:spLocks/>
              </p:cNvSpPr>
              <p:nvPr/>
            </p:nvSpPr>
            <p:spPr bwMode="auto">
              <a:xfrm>
                <a:off x="4708" y="112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9" name="Freeform 739"/>
              <p:cNvSpPr>
                <a:spLocks/>
              </p:cNvSpPr>
              <p:nvPr/>
            </p:nvSpPr>
            <p:spPr bwMode="auto">
              <a:xfrm>
                <a:off x="4722" y="12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0" name="Freeform 740"/>
              <p:cNvSpPr>
                <a:spLocks/>
              </p:cNvSpPr>
              <p:nvPr/>
            </p:nvSpPr>
            <p:spPr bwMode="auto">
              <a:xfrm>
                <a:off x="4697" y="1301"/>
                <a:ext cx="162" cy="190"/>
              </a:xfrm>
              <a:custGeom>
                <a:avLst/>
                <a:gdLst>
                  <a:gd name="T0" fmla="*/ 13 w 162"/>
                  <a:gd name="T1" fmla="*/ 151 h 190"/>
                  <a:gd name="T2" fmla="*/ 12 w 162"/>
                  <a:gd name="T3" fmla="*/ 138 h 190"/>
                  <a:gd name="T4" fmla="*/ 9 w 162"/>
                  <a:gd name="T5" fmla="*/ 107 h 190"/>
                  <a:gd name="T6" fmla="*/ 7 w 162"/>
                  <a:gd name="T7" fmla="*/ 93 h 190"/>
                  <a:gd name="T8" fmla="*/ 5 w 162"/>
                  <a:gd name="T9" fmla="*/ 76 h 190"/>
                  <a:gd name="T10" fmla="*/ 3 w 162"/>
                  <a:gd name="T11" fmla="*/ 62 h 190"/>
                  <a:gd name="T12" fmla="*/ 2 w 162"/>
                  <a:gd name="T13" fmla="*/ 48 h 190"/>
                  <a:gd name="T14" fmla="*/ 1 w 162"/>
                  <a:gd name="T15" fmla="*/ 37 h 190"/>
                  <a:gd name="T16" fmla="*/ 20 w 162"/>
                  <a:gd name="T17" fmla="*/ 34 h 190"/>
                  <a:gd name="T18" fmla="*/ 39 w 162"/>
                  <a:gd name="T19" fmla="*/ 30 h 190"/>
                  <a:gd name="T20" fmla="*/ 48 w 162"/>
                  <a:gd name="T21" fmla="*/ 30 h 190"/>
                  <a:gd name="T22" fmla="*/ 56 w 162"/>
                  <a:gd name="T23" fmla="*/ 31 h 190"/>
                  <a:gd name="T24" fmla="*/ 63 w 162"/>
                  <a:gd name="T25" fmla="*/ 34 h 190"/>
                  <a:gd name="T26" fmla="*/ 71 w 162"/>
                  <a:gd name="T27" fmla="*/ 33 h 190"/>
                  <a:gd name="T28" fmla="*/ 76 w 162"/>
                  <a:gd name="T29" fmla="*/ 36 h 190"/>
                  <a:gd name="T30" fmla="*/ 73 w 162"/>
                  <a:gd name="T31" fmla="*/ 37 h 190"/>
                  <a:gd name="T32" fmla="*/ 68 w 162"/>
                  <a:gd name="T33" fmla="*/ 41 h 190"/>
                  <a:gd name="T34" fmla="*/ 73 w 162"/>
                  <a:gd name="T35" fmla="*/ 38 h 190"/>
                  <a:gd name="T36" fmla="*/ 78 w 162"/>
                  <a:gd name="T37" fmla="*/ 37 h 190"/>
                  <a:gd name="T38" fmla="*/ 86 w 162"/>
                  <a:gd name="T39" fmla="*/ 40 h 190"/>
                  <a:gd name="T40" fmla="*/ 96 w 162"/>
                  <a:gd name="T41" fmla="*/ 35 h 190"/>
                  <a:gd name="T42" fmla="*/ 110 w 162"/>
                  <a:gd name="T43" fmla="*/ 31 h 190"/>
                  <a:gd name="T44" fmla="*/ 120 w 162"/>
                  <a:gd name="T45" fmla="*/ 22 h 190"/>
                  <a:gd name="T46" fmla="*/ 128 w 162"/>
                  <a:gd name="T47" fmla="*/ 14 h 190"/>
                  <a:gd name="T48" fmla="*/ 135 w 162"/>
                  <a:gd name="T49" fmla="*/ 9 h 190"/>
                  <a:gd name="T50" fmla="*/ 146 w 162"/>
                  <a:gd name="T51" fmla="*/ 3 h 190"/>
                  <a:gd name="T52" fmla="*/ 152 w 162"/>
                  <a:gd name="T53" fmla="*/ 10 h 190"/>
                  <a:gd name="T54" fmla="*/ 155 w 162"/>
                  <a:gd name="T55" fmla="*/ 25 h 190"/>
                  <a:gd name="T56" fmla="*/ 157 w 162"/>
                  <a:gd name="T57" fmla="*/ 43 h 190"/>
                  <a:gd name="T58" fmla="*/ 159 w 162"/>
                  <a:gd name="T59" fmla="*/ 53 h 190"/>
                  <a:gd name="T60" fmla="*/ 157 w 162"/>
                  <a:gd name="T61" fmla="*/ 68 h 190"/>
                  <a:gd name="T62" fmla="*/ 160 w 162"/>
                  <a:gd name="T63" fmla="*/ 76 h 190"/>
                  <a:gd name="T64" fmla="*/ 159 w 162"/>
                  <a:gd name="T65" fmla="*/ 87 h 190"/>
                  <a:gd name="T66" fmla="*/ 159 w 162"/>
                  <a:gd name="T67" fmla="*/ 98 h 190"/>
                  <a:gd name="T68" fmla="*/ 157 w 162"/>
                  <a:gd name="T69" fmla="*/ 106 h 190"/>
                  <a:gd name="T70" fmla="*/ 157 w 162"/>
                  <a:gd name="T71" fmla="*/ 115 h 190"/>
                  <a:gd name="T72" fmla="*/ 154 w 162"/>
                  <a:gd name="T73" fmla="*/ 121 h 190"/>
                  <a:gd name="T74" fmla="*/ 149 w 162"/>
                  <a:gd name="T75" fmla="*/ 130 h 190"/>
                  <a:gd name="T76" fmla="*/ 142 w 162"/>
                  <a:gd name="T77" fmla="*/ 135 h 190"/>
                  <a:gd name="T78" fmla="*/ 134 w 162"/>
                  <a:gd name="T79" fmla="*/ 137 h 190"/>
                  <a:gd name="T80" fmla="*/ 129 w 162"/>
                  <a:gd name="T81" fmla="*/ 144 h 190"/>
                  <a:gd name="T82" fmla="*/ 128 w 162"/>
                  <a:gd name="T83" fmla="*/ 151 h 190"/>
                  <a:gd name="T84" fmla="*/ 128 w 162"/>
                  <a:gd name="T85" fmla="*/ 158 h 190"/>
                  <a:gd name="T86" fmla="*/ 123 w 162"/>
                  <a:gd name="T87" fmla="*/ 162 h 190"/>
                  <a:gd name="T88" fmla="*/ 119 w 162"/>
                  <a:gd name="T89" fmla="*/ 157 h 190"/>
                  <a:gd name="T90" fmla="*/ 115 w 162"/>
                  <a:gd name="T91" fmla="*/ 163 h 190"/>
                  <a:gd name="T92" fmla="*/ 114 w 162"/>
                  <a:gd name="T93" fmla="*/ 172 h 190"/>
                  <a:gd name="T94" fmla="*/ 116 w 162"/>
                  <a:gd name="T95" fmla="*/ 178 h 190"/>
                  <a:gd name="T96" fmla="*/ 113 w 162"/>
                  <a:gd name="T97" fmla="*/ 185 h 190"/>
                  <a:gd name="T98" fmla="*/ 103 w 162"/>
                  <a:gd name="T99" fmla="*/ 190 h 190"/>
                  <a:gd name="T100" fmla="*/ 94 w 162"/>
                  <a:gd name="T101" fmla="*/ 183 h 190"/>
                  <a:gd name="T102" fmla="*/ 90 w 162"/>
                  <a:gd name="T103" fmla="*/ 176 h 190"/>
                  <a:gd name="T104" fmla="*/ 85 w 162"/>
                  <a:gd name="T105" fmla="*/ 176 h 190"/>
                  <a:gd name="T106" fmla="*/ 79 w 162"/>
                  <a:gd name="T107" fmla="*/ 182 h 190"/>
                  <a:gd name="T108" fmla="*/ 70 w 162"/>
                  <a:gd name="T109" fmla="*/ 181 h 190"/>
                  <a:gd name="T110" fmla="*/ 61 w 162"/>
                  <a:gd name="T111" fmla="*/ 182 h 190"/>
                  <a:gd name="T112" fmla="*/ 55 w 162"/>
                  <a:gd name="T113" fmla="*/ 182 h 190"/>
                  <a:gd name="T114" fmla="*/ 46 w 162"/>
                  <a:gd name="T115" fmla="*/ 179 h 190"/>
                  <a:gd name="T116" fmla="*/ 39 w 162"/>
                  <a:gd name="T117" fmla="*/ 178 h 190"/>
                  <a:gd name="T118" fmla="*/ 30 w 162"/>
                  <a:gd name="T119" fmla="*/ 167 h 190"/>
                  <a:gd name="T120" fmla="*/ 23 w 162"/>
                  <a:gd name="T121" fmla="*/ 16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190">
                    <a:moveTo>
                      <a:pt x="15" y="166"/>
                    </a:moveTo>
                    <a:lnTo>
                      <a:pt x="15" y="165"/>
                    </a:lnTo>
                    <a:lnTo>
                      <a:pt x="15" y="165"/>
                    </a:lnTo>
                    <a:lnTo>
                      <a:pt x="15" y="164"/>
                    </a:lnTo>
                    <a:lnTo>
                      <a:pt x="15" y="164"/>
                    </a:lnTo>
                    <a:lnTo>
                      <a:pt x="14" y="162"/>
                    </a:lnTo>
                    <a:lnTo>
                      <a:pt x="14" y="161"/>
                    </a:lnTo>
                    <a:lnTo>
                      <a:pt x="14" y="161"/>
                    </a:lnTo>
                    <a:lnTo>
                      <a:pt x="14" y="160"/>
                    </a:lnTo>
                    <a:lnTo>
                      <a:pt x="14" y="159"/>
                    </a:lnTo>
                    <a:lnTo>
                      <a:pt x="14" y="158"/>
                    </a:lnTo>
                    <a:lnTo>
                      <a:pt x="13" y="157"/>
                    </a:lnTo>
                    <a:lnTo>
                      <a:pt x="13" y="153"/>
                    </a:lnTo>
                    <a:lnTo>
                      <a:pt x="13" y="152"/>
                    </a:lnTo>
                    <a:lnTo>
                      <a:pt x="13" y="151"/>
                    </a:lnTo>
                    <a:lnTo>
                      <a:pt x="13" y="151"/>
                    </a:lnTo>
                    <a:lnTo>
                      <a:pt x="13" y="150"/>
                    </a:lnTo>
                    <a:lnTo>
                      <a:pt x="13" y="150"/>
                    </a:lnTo>
                    <a:lnTo>
                      <a:pt x="13" y="150"/>
                    </a:lnTo>
                    <a:lnTo>
                      <a:pt x="13" y="149"/>
                    </a:lnTo>
                    <a:lnTo>
                      <a:pt x="13" y="148"/>
                    </a:lnTo>
                    <a:lnTo>
                      <a:pt x="13" y="147"/>
                    </a:lnTo>
                    <a:lnTo>
                      <a:pt x="13" y="146"/>
                    </a:lnTo>
                    <a:lnTo>
                      <a:pt x="13" y="145"/>
                    </a:lnTo>
                    <a:lnTo>
                      <a:pt x="13" y="144"/>
                    </a:lnTo>
                    <a:lnTo>
                      <a:pt x="12" y="143"/>
                    </a:lnTo>
                    <a:lnTo>
                      <a:pt x="12" y="142"/>
                    </a:lnTo>
                    <a:lnTo>
                      <a:pt x="12" y="142"/>
                    </a:lnTo>
                    <a:lnTo>
                      <a:pt x="12" y="140"/>
                    </a:lnTo>
                    <a:lnTo>
                      <a:pt x="12" y="139"/>
                    </a:lnTo>
                    <a:lnTo>
                      <a:pt x="12" y="139"/>
                    </a:lnTo>
                    <a:lnTo>
                      <a:pt x="12" y="138"/>
                    </a:lnTo>
                    <a:lnTo>
                      <a:pt x="12" y="137"/>
                    </a:lnTo>
                    <a:lnTo>
                      <a:pt x="12" y="136"/>
                    </a:lnTo>
                    <a:lnTo>
                      <a:pt x="12" y="135"/>
                    </a:lnTo>
                    <a:lnTo>
                      <a:pt x="12" y="133"/>
                    </a:lnTo>
                    <a:lnTo>
                      <a:pt x="12" y="133"/>
                    </a:lnTo>
                    <a:lnTo>
                      <a:pt x="11" y="131"/>
                    </a:lnTo>
                    <a:lnTo>
                      <a:pt x="11" y="130"/>
                    </a:lnTo>
                    <a:lnTo>
                      <a:pt x="11" y="130"/>
                    </a:lnTo>
                    <a:lnTo>
                      <a:pt x="10" y="126"/>
                    </a:lnTo>
                    <a:lnTo>
                      <a:pt x="10" y="121"/>
                    </a:lnTo>
                    <a:lnTo>
                      <a:pt x="9" y="119"/>
                    </a:lnTo>
                    <a:lnTo>
                      <a:pt x="9" y="115"/>
                    </a:lnTo>
                    <a:lnTo>
                      <a:pt x="9" y="112"/>
                    </a:lnTo>
                    <a:lnTo>
                      <a:pt x="9" y="110"/>
                    </a:lnTo>
                    <a:lnTo>
                      <a:pt x="9" y="109"/>
                    </a:lnTo>
                    <a:lnTo>
                      <a:pt x="9" y="107"/>
                    </a:lnTo>
                    <a:lnTo>
                      <a:pt x="9" y="106"/>
                    </a:lnTo>
                    <a:lnTo>
                      <a:pt x="9" y="105"/>
                    </a:lnTo>
                    <a:lnTo>
                      <a:pt x="8" y="105"/>
                    </a:lnTo>
                    <a:lnTo>
                      <a:pt x="8" y="104"/>
                    </a:lnTo>
                    <a:lnTo>
                      <a:pt x="8" y="103"/>
                    </a:lnTo>
                    <a:lnTo>
                      <a:pt x="8" y="102"/>
                    </a:lnTo>
                    <a:lnTo>
                      <a:pt x="8" y="102"/>
                    </a:lnTo>
                    <a:lnTo>
                      <a:pt x="8" y="101"/>
                    </a:lnTo>
                    <a:lnTo>
                      <a:pt x="8" y="99"/>
                    </a:lnTo>
                    <a:lnTo>
                      <a:pt x="7" y="99"/>
                    </a:lnTo>
                    <a:lnTo>
                      <a:pt x="7" y="98"/>
                    </a:lnTo>
                    <a:lnTo>
                      <a:pt x="7" y="97"/>
                    </a:lnTo>
                    <a:lnTo>
                      <a:pt x="7" y="97"/>
                    </a:lnTo>
                    <a:lnTo>
                      <a:pt x="7" y="96"/>
                    </a:lnTo>
                    <a:lnTo>
                      <a:pt x="7" y="96"/>
                    </a:lnTo>
                    <a:lnTo>
                      <a:pt x="7" y="93"/>
                    </a:lnTo>
                    <a:lnTo>
                      <a:pt x="7" y="93"/>
                    </a:lnTo>
                    <a:lnTo>
                      <a:pt x="7" y="90"/>
                    </a:lnTo>
                    <a:lnTo>
                      <a:pt x="7" y="88"/>
                    </a:lnTo>
                    <a:lnTo>
                      <a:pt x="6" y="86"/>
                    </a:lnTo>
                    <a:lnTo>
                      <a:pt x="6" y="85"/>
                    </a:lnTo>
                    <a:lnTo>
                      <a:pt x="6" y="84"/>
                    </a:lnTo>
                    <a:lnTo>
                      <a:pt x="6" y="84"/>
                    </a:lnTo>
                    <a:lnTo>
                      <a:pt x="6" y="83"/>
                    </a:lnTo>
                    <a:lnTo>
                      <a:pt x="5" y="82"/>
                    </a:lnTo>
                    <a:lnTo>
                      <a:pt x="5" y="81"/>
                    </a:lnTo>
                    <a:lnTo>
                      <a:pt x="5" y="79"/>
                    </a:lnTo>
                    <a:lnTo>
                      <a:pt x="5" y="78"/>
                    </a:lnTo>
                    <a:lnTo>
                      <a:pt x="5" y="77"/>
                    </a:lnTo>
                    <a:lnTo>
                      <a:pt x="5" y="77"/>
                    </a:lnTo>
                    <a:lnTo>
                      <a:pt x="5" y="76"/>
                    </a:lnTo>
                    <a:lnTo>
                      <a:pt x="5" y="76"/>
                    </a:lnTo>
                    <a:lnTo>
                      <a:pt x="5" y="75"/>
                    </a:lnTo>
                    <a:lnTo>
                      <a:pt x="5" y="74"/>
                    </a:lnTo>
                    <a:lnTo>
                      <a:pt x="5" y="74"/>
                    </a:lnTo>
                    <a:lnTo>
                      <a:pt x="5" y="74"/>
                    </a:lnTo>
                    <a:lnTo>
                      <a:pt x="5" y="73"/>
                    </a:lnTo>
                    <a:lnTo>
                      <a:pt x="5" y="72"/>
                    </a:lnTo>
                    <a:lnTo>
                      <a:pt x="4" y="71"/>
                    </a:lnTo>
                    <a:lnTo>
                      <a:pt x="4" y="70"/>
                    </a:lnTo>
                    <a:lnTo>
                      <a:pt x="4" y="69"/>
                    </a:lnTo>
                    <a:lnTo>
                      <a:pt x="4" y="68"/>
                    </a:lnTo>
                    <a:lnTo>
                      <a:pt x="4" y="68"/>
                    </a:lnTo>
                    <a:lnTo>
                      <a:pt x="4" y="67"/>
                    </a:lnTo>
                    <a:lnTo>
                      <a:pt x="4" y="65"/>
                    </a:lnTo>
                    <a:lnTo>
                      <a:pt x="3" y="65"/>
                    </a:lnTo>
                    <a:lnTo>
                      <a:pt x="3" y="63"/>
                    </a:lnTo>
                    <a:lnTo>
                      <a:pt x="3" y="62"/>
                    </a:lnTo>
                    <a:lnTo>
                      <a:pt x="3" y="62"/>
                    </a:lnTo>
                    <a:lnTo>
                      <a:pt x="3" y="60"/>
                    </a:lnTo>
                    <a:lnTo>
                      <a:pt x="3" y="59"/>
                    </a:lnTo>
                    <a:lnTo>
                      <a:pt x="2" y="59"/>
                    </a:lnTo>
                    <a:lnTo>
                      <a:pt x="2" y="59"/>
                    </a:lnTo>
                    <a:lnTo>
                      <a:pt x="2" y="58"/>
                    </a:lnTo>
                    <a:lnTo>
                      <a:pt x="2" y="57"/>
                    </a:lnTo>
                    <a:lnTo>
                      <a:pt x="2" y="56"/>
                    </a:lnTo>
                    <a:lnTo>
                      <a:pt x="2" y="56"/>
                    </a:lnTo>
                    <a:lnTo>
                      <a:pt x="2" y="53"/>
                    </a:lnTo>
                    <a:lnTo>
                      <a:pt x="2" y="53"/>
                    </a:lnTo>
                    <a:lnTo>
                      <a:pt x="2" y="51"/>
                    </a:lnTo>
                    <a:lnTo>
                      <a:pt x="2" y="50"/>
                    </a:lnTo>
                    <a:lnTo>
                      <a:pt x="2" y="50"/>
                    </a:lnTo>
                    <a:lnTo>
                      <a:pt x="2" y="49"/>
                    </a:lnTo>
                    <a:lnTo>
                      <a:pt x="2" y="48"/>
                    </a:lnTo>
                    <a:lnTo>
                      <a:pt x="2" y="47"/>
                    </a:lnTo>
                    <a:lnTo>
                      <a:pt x="2" y="47"/>
                    </a:lnTo>
                    <a:lnTo>
                      <a:pt x="2" y="47"/>
                    </a:lnTo>
                    <a:lnTo>
                      <a:pt x="2" y="46"/>
                    </a:lnTo>
                    <a:lnTo>
                      <a:pt x="2" y="45"/>
                    </a:lnTo>
                    <a:lnTo>
                      <a:pt x="2" y="44"/>
                    </a:lnTo>
                    <a:lnTo>
                      <a:pt x="2" y="44"/>
                    </a:lnTo>
                    <a:lnTo>
                      <a:pt x="2" y="44"/>
                    </a:lnTo>
                    <a:lnTo>
                      <a:pt x="2" y="43"/>
                    </a:lnTo>
                    <a:lnTo>
                      <a:pt x="1" y="42"/>
                    </a:lnTo>
                    <a:lnTo>
                      <a:pt x="1" y="41"/>
                    </a:lnTo>
                    <a:lnTo>
                      <a:pt x="1" y="40"/>
                    </a:lnTo>
                    <a:lnTo>
                      <a:pt x="1" y="40"/>
                    </a:lnTo>
                    <a:lnTo>
                      <a:pt x="1" y="39"/>
                    </a:lnTo>
                    <a:lnTo>
                      <a:pt x="1" y="38"/>
                    </a:lnTo>
                    <a:lnTo>
                      <a:pt x="1" y="37"/>
                    </a:lnTo>
                    <a:lnTo>
                      <a:pt x="1" y="37"/>
                    </a:lnTo>
                    <a:lnTo>
                      <a:pt x="1" y="36"/>
                    </a:lnTo>
                    <a:lnTo>
                      <a:pt x="0" y="36"/>
                    </a:lnTo>
                    <a:lnTo>
                      <a:pt x="1" y="36"/>
                    </a:lnTo>
                    <a:lnTo>
                      <a:pt x="2" y="36"/>
                    </a:lnTo>
                    <a:lnTo>
                      <a:pt x="2" y="36"/>
                    </a:lnTo>
                    <a:lnTo>
                      <a:pt x="4" y="36"/>
                    </a:lnTo>
                    <a:lnTo>
                      <a:pt x="5" y="36"/>
                    </a:lnTo>
                    <a:lnTo>
                      <a:pt x="7" y="36"/>
                    </a:lnTo>
                    <a:lnTo>
                      <a:pt x="9" y="35"/>
                    </a:lnTo>
                    <a:lnTo>
                      <a:pt x="12" y="35"/>
                    </a:lnTo>
                    <a:lnTo>
                      <a:pt x="13" y="34"/>
                    </a:lnTo>
                    <a:lnTo>
                      <a:pt x="14" y="34"/>
                    </a:lnTo>
                    <a:lnTo>
                      <a:pt x="15" y="34"/>
                    </a:lnTo>
                    <a:lnTo>
                      <a:pt x="16" y="34"/>
                    </a:lnTo>
                    <a:lnTo>
                      <a:pt x="20" y="34"/>
                    </a:lnTo>
                    <a:lnTo>
                      <a:pt x="21" y="33"/>
                    </a:lnTo>
                    <a:lnTo>
                      <a:pt x="24" y="33"/>
                    </a:lnTo>
                    <a:lnTo>
                      <a:pt x="24" y="33"/>
                    </a:lnTo>
                    <a:lnTo>
                      <a:pt x="26" y="32"/>
                    </a:lnTo>
                    <a:lnTo>
                      <a:pt x="27" y="32"/>
                    </a:lnTo>
                    <a:lnTo>
                      <a:pt x="29" y="32"/>
                    </a:lnTo>
                    <a:lnTo>
                      <a:pt x="30" y="31"/>
                    </a:lnTo>
                    <a:lnTo>
                      <a:pt x="31" y="31"/>
                    </a:lnTo>
                    <a:lnTo>
                      <a:pt x="32" y="31"/>
                    </a:lnTo>
                    <a:lnTo>
                      <a:pt x="33" y="31"/>
                    </a:lnTo>
                    <a:lnTo>
                      <a:pt x="33" y="31"/>
                    </a:lnTo>
                    <a:lnTo>
                      <a:pt x="34" y="31"/>
                    </a:lnTo>
                    <a:lnTo>
                      <a:pt x="35" y="31"/>
                    </a:lnTo>
                    <a:lnTo>
                      <a:pt x="37" y="30"/>
                    </a:lnTo>
                    <a:lnTo>
                      <a:pt x="38" y="30"/>
                    </a:lnTo>
                    <a:lnTo>
                      <a:pt x="39" y="30"/>
                    </a:lnTo>
                    <a:lnTo>
                      <a:pt x="40" y="30"/>
                    </a:lnTo>
                    <a:lnTo>
                      <a:pt x="41" y="29"/>
                    </a:lnTo>
                    <a:lnTo>
                      <a:pt x="43" y="29"/>
                    </a:lnTo>
                    <a:lnTo>
                      <a:pt x="45" y="28"/>
                    </a:lnTo>
                    <a:lnTo>
                      <a:pt x="46" y="28"/>
                    </a:lnTo>
                    <a:lnTo>
                      <a:pt x="46" y="28"/>
                    </a:lnTo>
                    <a:lnTo>
                      <a:pt x="48" y="28"/>
                    </a:lnTo>
                    <a:lnTo>
                      <a:pt x="48" y="28"/>
                    </a:lnTo>
                    <a:lnTo>
                      <a:pt x="48" y="29"/>
                    </a:lnTo>
                    <a:lnTo>
                      <a:pt x="48" y="30"/>
                    </a:lnTo>
                    <a:lnTo>
                      <a:pt x="48" y="30"/>
                    </a:lnTo>
                    <a:lnTo>
                      <a:pt x="48" y="30"/>
                    </a:lnTo>
                    <a:lnTo>
                      <a:pt x="48" y="31"/>
                    </a:lnTo>
                    <a:lnTo>
                      <a:pt x="48" y="30"/>
                    </a:lnTo>
                    <a:lnTo>
                      <a:pt x="48" y="31"/>
                    </a:lnTo>
                    <a:lnTo>
                      <a:pt x="48" y="30"/>
                    </a:lnTo>
                    <a:lnTo>
                      <a:pt x="48" y="31"/>
                    </a:lnTo>
                    <a:lnTo>
                      <a:pt x="48" y="30"/>
                    </a:lnTo>
                    <a:lnTo>
                      <a:pt x="49" y="30"/>
                    </a:lnTo>
                    <a:lnTo>
                      <a:pt x="50" y="30"/>
                    </a:lnTo>
                    <a:lnTo>
                      <a:pt x="51" y="30"/>
                    </a:lnTo>
                    <a:lnTo>
                      <a:pt x="52" y="30"/>
                    </a:lnTo>
                    <a:lnTo>
                      <a:pt x="52" y="30"/>
                    </a:lnTo>
                    <a:lnTo>
                      <a:pt x="52" y="30"/>
                    </a:lnTo>
                    <a:lnTo>
                      <a:pt x="52" y="29"/>
                    </a:lnTo>
                    <a:lnTo>
                      <a:pt x="53" y="29"/>
                    </a:lnTo>
                    <a:lnTo>
                      <a:pt x="54" y="30"/>
                    </a:lnTo>
                    <a:lnTo>
                      <a:pt x="55" y="30"/>
                    </a:lnTo>
                    <a:lnTo>
                      <a:pt x="55" y="31"/>
                    </a:lnTo>
                    <a:lnTo>
                      <a:pt x="55" y="30"/>
                    </a:lnTo>
                    <a:lnTo>
                      <a:pt x="55" y="31"/>
                    </a:lnTo>
                    <a:lnTo>
                      <a:pt x="56" y="31"/>
                    </a:lnTo>
                    <a:lnTo>
                      <a:pt x="57" y="31"/>
                    </a:lnTo>
                    <a:lnTo>
                      <a:pt x="58" y="31"/>
                    </a:lnTo>
                    <a:lnTo>
                      <a:pt x="57" y="31"/>
                    </a:lnTo>
                    <a:lnTo>
                      <a:pt x="57" y="32"/>
                    </a:lnTo>
                    <a:lnTo>
                      <a:pt x="58" y="32"/>
                    </a:lnTo>
                    <a:lnTo>
                      <a:pt x="57" y="32"/>
                    </a:lnTo>
                    <a:lnTo>
                      <a:pt x="58" y="32"/>
                    </a:lnTo>
                    <a:lnTo>
                      <a:pt x="58" y="32"/>
                    </a:lnTo>
                    <a:lnTo>
                      <a:pt x="58" y="32"/>
                    </a:lnTo>
                    <a:lnTo>
                      <a:pt x="59" y="32"/>
                    </a:lnTo>
                    <a:lnTo>
                      <a:pt x="60" y="33"/>
                    </a:lnTo>
                    <a:lnTo>
                      <a:pt x="61" y="33"/>
                    </a:lnTo>
                    <a:lnTo>
                      <a:pt x="61" y="33"/>
                    </a:lnTo>
                    <a:lnTo>
                      <a:pt x="62" y="33"/>
                    </a:lnTo>
                    <a:lnTo>
                      <a:pt x="63" y="33"/>
                    </a:lnTo>
                    <a:lnTo>
                      <a:pt x="63" y="34"/>
                    </a:lnTo>
                    <a:lnTo>
                      <a:pt x="64" y="34"/>
                    </a:lnTo>
                    <a:lnTo>
                      <a:pt x="65" y="35"/>
                    </a:lnTo>
                    <a:lnTo>
                      <a:pt x="66" y="36"/>
                    </a:lnTo>
                    <a:lnTo>
                      <a:pt x="67" y="36"/>
                    </a:lnTo>
                    <a:lnTo>
                      <a:pt x="68" y="36"/>
                    </a:lnTo>
                    <a:lnTo>
                      <a:pt x="68" y="36"/>
                    </a:lnTo>
                    <a:lnTo>
                      <a:pt x="68" y="37"/>
                    </a:lnTo>
                    <a:lnTo>
                      <a:pt x="70" y="36"/>
                    </a:lnTo>
                    <a:lnTo>
                      <a:pt x="70" y="36"/>
                    </a:lnTo>
                    <a:lnTo>
                      <a:pt x="71" y="35"/>
                    </a:lnTo>
                    <a:lnTo>
                      <a:pt x="70" y="35"/>
                    </a:lnTo>
                    <a:lnTo>
                      <a:pt x="71" y="35"/>
                    </a:lnTo>
                    <a:lnTo>
                      <a:pt x="71" y="34"/>
                    </a:lnTo>
                    <a:lnTo>
                      <a:pt x="71" y="34"/>
                    </a:lnTo>
                    <a:lnTo>
                      <a:pt x="70" y="34"/>
                    </a:lnTo>
                    <a:lnTo>
                      <a:pt x="71" y="33"/>
                    </a:lnTo>
                    <a:lnTo>
                      <a:pt x="71" y="32"/>
                    </a:lnTo>
                    <a:lnTo>
                      <a:pt x="71" y="33"/>
                    </a:lnTo>
                    <a:lnTo>
                      <a:pt x="72" y="32"/>
                    </a:lnTo>
                    <a:lnTo>
                      <a:pt x="72" y="33"/>
                    </a:lnTo>
                    <a:lnTo>
                      <a:pt x="72" y="34"/>
                    </a:lnTo>
                    <a:lnTo>
                      <a:pt x="73" y="34"/>
                    </a:lnTo>
                    <a:lnTo>
                      <a:pt x="73" y="34"/>
                    </a:lnTo>
                    <a:lnTo>
                      <a:pt x="74" y="35"/>
                    </a:lnTo>
                    <a:lnTo>
                      <a:pt x="74" y="34"/>
                    </a:lnTo>
                    <a:lnTo>
                      <a:pt x="74" y="34"/>
                    </a:lnTo>
                    <a:lnTo>
                      <a:pt x="75" y="34"/>
                    </a:lnTo>
                    <a:lnTo>
                      <a:pt x="76" y="34"/>
                    </a:lnTo>
                    <a:lnTo>
                      <a:pt x="76" y="34"/>
                    </a:lnTo>
                    <a:lnTo>
                      <a:pt x="76" y="35"/>
                    </a:lnTo>
                    <a:lnTo>
                      <a:pt x="76" y="35"/>
                    </a:lnTo>
                    <a:lnTo>
                      <a:pt x="76" y="36"/>
                    </a:lnTo>
                    <a:lnTo>
                      <a:pt x="76" y="36"/>
                    </a:lnTo>
                    <a:lnTo>
                      <a:pt x="76" y="36"/>
                    </a:lnTo>
                    <a:lnTo>
                      <a:pt x="76" y="36"/>
                    </a:lnTo>
                    <a:lnTo>
                      <a:pt x="76" y="36"/>
                    </a:lnTo>
                    <a:lnTo>
                      <a:pt x="76" y="37"/>
                    </a:lnTo>
                    <a:lnTo>
                      <a:pt x="75" y="37"/>
                    </a:lnTo>
                    <a:lnTo>
                      <a:pt x="75" y="36"/>
                    </a:lnTo>
                    <a:lnTo>
                      <a:pt x="76" y="36"/>
                    </a:lnTo>
                    <a:lnTo>
                      <a:pt x="76" y="36"/>
                    </a:lnTo>
                    <a:lnTo>
                      <a:pt x="75" y="36"/>
                    </a:lnTo>
                    <a:lnTo>
                      <a:pt x="75" y="36"/>
                    </a:lnTo>
                    <a:lnTo>
                      <a:pt x="74" y="36"/>
                    </a:lnTo>
                    <a:lnTo>
                      <a:pt x="74" y="36"/>
                    </a:lnTo>
                    <a:lnTo>
                      <a:pt x="73" y="36"/>
                    </a:lnTo>
                    <a:lnTo>
                      <a:pt x="73" y="37"/>
                    </a:lnTo>
                    <a:lnTo>
                      <a:pt x="73" y="37"/>
                    </a:lnTo>
                    <a:lnTo>
                      <a:pt x="73" y="37"/>
                    </a:lnTo>
                    <a:lnTo>
                      <a:pt x="73" y="37"/>
                    </a:lnTo>
                    <a:lnTo>
                      <a:pt x="72" y="37"/>
                    </a:lnTo>
                    <a:lnTo>
                      <a:pt x="71" y="37"/>
                    </a:lnTo>
                    <a:lnTo>
                      <a:pt x="70" y="37"/>
                    </a:lnTo>
                    <a:lnTo>
                      <a:pt x="70" y="37"/>
                    </a:lnTo>
                    <a:lnTo>
                      <a:pt x="69" y="37"/>
                    </a:lnTo>
                    <a:lnTo>
                      <a:pt x="68" y="38"/>
                    </a:lnTo>
                    <a:lnTo>
                      <a:pt x="68" y="38"/>
                    </a:lnTo>
                    <a:lnTo>
                      <a:pt x="67" y="38"/>
                    </a:lnTo>
                    <a:lnTo>
                      <a:pt x="67" y="39"/>
                    </a:lnTo>
                    <a:lnTo>
                      <a:pt x="67" y="40"/>
                    </a:lnTo>
                    <a:lnTo>
                      <a:pt x="67" y="40"/>
                    </a:lnTo>
                    <a:lnTo>
                      <a:pt x="67" y="40"/>
                    </a:lnTo>
                    <a:lnTo>
                      <a:pt x="68" y="40"/>
                    </a:lnTo>
                    <a:lnTo>
                      <a:pt x="68" y="41"/>
                    </a:lnTo>
                    <a:lnTo>
                      <a:pt x="68" y="41"/>
                    </a:lnTo>
                    <a:lnTo>
                      <a:pt x="69" y="41"/>
                    </a:lnTo>
                    <a:lnTo>
                      <a:pt x="70" y="41"/>
                    </a:lnTo>
                    <a:lnTo>
                      <a:pt x="70" y="40"/>
                    </a:lnTo>
                    <a:lnTo>
                      <a:pt x="70" y="40"/>
                    </a:lnTo>
                    <a:lnTo>
                      <a:pt x="70" y="40"/>
                    </a:lnTo>
                    <a:lnTo>
                      <a:pt x="71" y="40"/>
                    </a:lnTo>
                    <a:lnTo>
                      <a:pt x="71" y="40"/>
                    </a:lnTo>
                    <a:lnTo>
                      <a:pt x="71" y="40"/>
                    </a:lnTo>
                    <a:lnTo>
                      <a:pt x="72" y="40"/>
                    </a:lnTo>
                    <a:lnTo>
                      <a:pt x="73" y="40"/>
                    </a:lnTo>
                    <a:lnTo>
                      <a:pt x="73" y="39"/>
                    </a:lnTo>
                    <a:lnTo>
                      <a:pt x="73" y="38"/>
                    </a:lnTo>
                    <a:lnTo>
                      <a:pt x="73" y="37"/>
                    </a:lnTo>
                    <a:lnTo>
                      <a:pt x="73" y="37"/>
                    </a:lnTo>
                    <a:lnTo>
                      <a:pt x="73" y="38"/>
                    </a:lnTo>
                    <a:lnTo>
                      <a:pt x="74" y="38"/>
                    </a:lnTo>
                    <a:lnTo>
                      <a:pt x="74" y="39"/>
                    </a:lnTo>
                    <a:lnTo>
                      <a:pt x="75" y="39"/>
                    </a:lnTo>
                    <a:lnTo>
                      <a:pt x="76" y="39"/>
                    </a:lnTo>
                    <a:lnTo>
                      <a:pt x="76" y="38"/>
                    </a:lnTo>
                    <a:lnTo>
                      <a:pt x="76" y="39"/>
                    </a:lnTo>
                    <a:lnTo>
                      <a:pt x="76" y="39"/>
                    </a:lnTo>
                    <a:lnTo>
                      <a:pt x="76" y="38"/>
                    </a:lnTo>
                    <a:lnTo>
                      <a:pt x="76" y="39"/>
                    </a:lnTo>
                    <a:lnTo>
                      <a:pt x="76" y="38"/>
                    </a:lnTo>
                    <a:lnTo>
                      <a:pt x="77" y="38"/>
                    </a:lnTo>
                    <a:lnTo>
                      <a:pt x="77" y="37"/>
                    </a:lnTo>
                    <a:lnTo>
                      <a:pt x="77" y="38"/>
                    </a:lnTo>
                    <a:lnTo>
                      <a:pt x="78" y="38"/>
                    </a:lnTo>
                    <a:lnTo>
                      <a:pt x="78" y="37"/>
                    </a:lnTo>
                    <a:lnTo>
                      <a:pt x="78" y="37"/>
                    </a:lnTo>
                    <a:lnTo>
                      <a:pt x="77" y="37"/>
                    </a:lnTo>
                    <a:lnTo>
                      <a:pt x="77" y="36"/>
                    </a:lnTo>
                    <a:lnTo>
                      <a:pt x="78" y="37"/>
                    </a:lnTo>
                    <a:lnTo>
                      <a:pt x="79" y="37"/>
                    </a:lnTo>
                    <a:lnTo>
                      <a:pt x="79" y="38"/>
                    </a:lnTo>
                    <a:lnTo>
                      <a:pt x="80" y="39"/>
                    </a:lnTo>
                    <a:lnTo>
                      <a:pt x="80" y="40"/>
                    </a:lnTo>
                    <a:lnTo>
                      <a:pt x="81" y="40"/>
                    </a:lnTo>
                    <a:lnTo>
                      <a:pt x="82" y="40"/>
                    </a:lnTo>
                    <a:lnTo>
                      <a:pt x="82" y="40"/>
                    </a:lnTo>
                    <a:lnTo>
                      <a:pt x="83" y="40"/>
                    </a:lnTo>
                    <a:lnTo>
                      <a:pt x="84" y="41"/>
                    </a:lnTo>
                    <a:lnTo>
                      <a:pt x="85" y="41"/>
                    </a:lnTo>
                    <a:lnTo>
                      <a:pt x="85" y="41"/>
                    </a:lnTo>
                    <a:lnTo>
                      <a:pt x="85" y="41"/>
                    </a:lnTo>
                    <a:lnTo>
                      <a:pt x="86" y="40"/>
                    </a:lnTo>
                    <a:lnTo>
                      <a:pt x="87" y="40"/>
                    </a:lnTo>
                    <a:lnTo>
                      <a:pt x="87" y="40"/>
                    </a:lnTo>
                    <a:lnTo>
                      <a:pt x="88" y="40"/>
                    </a:lnTo>
                    <a:lnTo>
                      <a:pt x="88" y="39"/>
                    </a:lnTo>
                    <a:lnTo>
                      <a:pt x="89" y="38"/>
                    </a:lnTo>
                    <a:lnTo>
                      <a:pt x="90" y="38"/>
                    </a:lnTo>
                    <a:lnTo>
                      <a:pt x="90" y="37"/>
                    </a:lnTo>
                    <a:lnTo>
                      <a:pt x="91" y="37"/>
                    </a:lnTo>
                    <a:lnTo>
                      <a:pt x="91" y="37"/>
                    </a:lnTo>
                    <a:lnTo>
                      <a:pt x="93" y="37"/>
                    </a:lnTo>
                    <a:lnTo>
                      <a:pt x="93" y="37"/>
                    </a:lnTo>
                    <a:lnTo>
                      <a:pt x="94" y="37"/>
                    </a:lnTo>
                    <a:lnTo>
                      <a:pt x="94" y="36"/>
                    </a:lnTo>
                    <a:lnTo>
                      <a:pt x="94" y="36"/>
                    </a:lnTo>
                    <a:lnTo>
                      <a:pt x="95" y="35"/>
                    </a:lnTo>
                    <a:lnTo>
                      <a:pt x="96" y="35"/>
                    </a:lnTo>
                    <a:lnTo>
                      <a:pt x="95" y="35"/>
                    </a:lnTo>
                    <a:lnTo>
                      <a:pt x="96" y="35"/>
                    </a:lnTo>
                    <a:lnTo>
                      <a:pt x="96" y="34"/>
                    </a:lnTo>
                    <a:lnTo>
                      <a:pt x="97" y="34"/>
                    </a:lnTo>
                    <a:lnTo>
                      <a:pt x="100" y="33"/>
                    </a:lnTo>
                    <a:lnTo>
                      <a:pt x="100" y="32"/>
                    </a:lnTo>
                    <a:lnTo>
                      <a:pt x="101" y="31"/>
                    </a:lnTo>
                    <a:lnTo>
                      <a:pt x="102" y="31"/>
                    </a:lnTo>
                    <a:lnTo>
                      <a:pt x="103" y="32"/>
                    </a:lnTo>
                    <a:lnTo>
                      <a:pt x="104" y="33"/>
                    </a:lnTo>
                    <a:lnTo>
                      <a:pt x="107" y="33"/>
                    </a:lnTo>
                    <a:lnTo>
                      <a:pt x="107" y="32"/>
                    </a:lnTo>
                    <a:lnTo>
                      <a:pt x="107" y="32"/>
                    </a:lnTo>
                    <a:lnTo>
                      <a:pt x="108" y="31"/>
                    </a:lnTo>
                    <a:lnTo>
                      <a:pt x="109" y="31"/>
                    </a:lnTo>
                    <a:lnTo>
                      <a:pt x="110" y="31"/>
                    </a:lnTo>
                    <a:lnTo>
                      <a:pt x="111" y="31"/>
                    </a:lnTo>
                    <a:lnTo>
                      <a:pt x="112" y="31"/>
                    </a:lnTo>
                    <a:lnTo>
                      <a:pt x="112" y="31"/>
                    </a:lnTo>
                    <a:lnTo>
                      <a:pt x="113" y="31"/>
                    </a:lnTo>
                    <a:lnTo>
                      <a:pt x="112" y="31"/>
                    </a:lnTo>
                    <a:lnTo>
                      <a:pt x="113" y="29"/>
                    </a:lnTo>
                    <a:lnTo>
                      <a:pt x="113" y="28"/>
                    </a:lnTo>
                    <a:lnTo>
                      <a:pt x="113" y="29"/>
                    </a:lnTo>
                    <a:lnTo>
                      <a:pt x="114" y="28"/>
                    </a:lnTo>
                    <a:lnTo>
                      <a:pt x="116" y="27"/>
                    </a:lnTo>
                    <a:lnTo>
                      <a:pt x="116" y="27"/>
                    </a:lnTo>
                    <a:lnTo>
                      <a:pt x="116" y="27"/>
                    </a:lnTo>
                    <a:lnTo>
                      <a:pt x="118" y="24"/>
                    </a:lnTo>
                    <a:lnTo>
                      <a:pt x="119" y="23"/>
                    </a:lnTo>
                    <a:lnTo>
                      <a:pt x="119" y="22"/>
                    </a:lnTo>
                    <a:lnTo>
                      <a:pt x="120" y="22"/>
                    </a:lnTo>
                    <a:lnTo>
                      <a:pt x="120" y="21"/>
                    </a:lnTo>
                    <a:lnTo>
                      <a:pt x="120" y="21"/>
                    </a:lnTo>
                    <a:lnTo>
                      <a:pt x="121" y="21"/>
                    </a:lnTo>
                    <a:lnTo>
                      <a:pt x="121" y="20"/>
                    </a:lnTo>
                    <a:lnTo>
                      <a:pt x="122" y="19"/>
                    </a:lnTo>
                    <a:lnTo>
                      <a:pt x="123" y="18"/>
                    </a:lnTo>
                    <a:lnTo>
                      <a:pt x="124" y="18"/>
                    </a:lnTo>
                    <a:lnTo>
                      <a:pt x="124" y="17"/>
                    </a:lnTo>
                    <a:lnTo>
                      <a:pt x="124" y="17"/>
                    </a:lnTo>
                    <a:lnTo>
                      <a:pt x="125" y="16"/>
                    </a:lnTo>
                    <a:lnTo>
                      <a:pt x="125" y="16"/>
                    </a:lnTo>
                    <a:lnTo>
                      <a:pt x="125" y="16"/>
                    </a:lnTo>
                    <a:lnTo>
                      <a:pt x="126" y="16"/>
                    </a:lnTo>
                    <a:lnTo>
                      <a:pt x="127" y="15"/>
                    </a:lnTo>
                    <a:lnTo>
                      <a:pt x="128" y="15"/>
                    </a:lnTo>
                    <a:lnTo>
                      <a:pt x="128" y="14"/>
                    </a:lnTo>
                    <a:lnTo>
                      <a:pt x="128" y="14"/>
                    </a:lnTo>
                    <a:lnTo>
                      <a:pt x="128" y="13"/>
                    </a:lnTo>
                    <a:lnTo>
                      <a:pt x="129" y="13"/>
                    </a:lnTo>
                    <a:lnTo>
                      <a:pt x="129" y="13"/>
                    </a:lnTo>
                    <a:lnTo>
                      <a:pt x="129" y="13"/>
                    </a:lnTo>
                    <a:lnTo>
                      <a:pt x="130" y="13"/>
                    </a:lnTo>
                    <a:lnTo>
                      <a:pt x="131" y="13"/>
                    </a:lnTo>
                    <a:lnTo>
                      <a:pt x="131" y="12"/>
                    </a:lnTo>
                    <a:lnTo>
                      <a:pt x="131" y="12"/>
                    </a:lnTo>
                    <a:lnTo>
                      <a:pt x="132" y="11"/>
                    </a:lnTo>
                    <a:lnTo>
                      <a:pt x="133" y="11"/>
                    </a:lnTo>
                    <a:lnTo>
                      <a:pt x="133" y="10"/>
                    </a:lnTo>
                    <a:lnTo>
                      <a:pt x="134" y="10"/>
                    </a:lnTo>
                    <a:lnTo>
                      <a:pt x="134" y="10"/>
                    </a:lnTo>
                    <a:lnTo>
                      <a:pt x="135" y="9"/>
                    </a:lnTo>
                    <a:lnTo>
                      <a:pt x="135" y="9"/>
                    </a:lnTo>
                    <a:lnTo>
                      <a:pt x="136" y="9"/>
                    </a:lnTo>
                    <a:lnTo>
                      <a:pt x="137" y="8"/>
                    </a:lnTo>
                    <a:lnTo>
                      <a:pt x="137" y="8"/>
                    </a:lnTo>
                    <a:lnTo>
                      <a:pt x="138" y="8"/>
                    </a:lnTo>
                    <a:lnTo>
                      <a:pt x="138" y="7"/>
                    </a:lnTo>
                    <a:lnTo>
                      <a:pt x="139" y="7"/>
                    </a:lnTo>
                    <a:lnTo>
                      <a:pt x="140" y="7"/>
                    </a:lnTo>
                    <a:lnTo>
                      <a:pt x="140" y="7"/>
                    </a:lnTo>
                    <a:lnTo>
                      <a:pt x="140" y="6"/>
                    </a:lnTo>
                    <a:lnTo>
                      <a:pt x="140" y="6"/>
                    </a:lnTo>
                    <a:lnTo>
                      <a:pt x="141" y="6"/>
                    </a:lnTo>
                    <a:lnTo>
                      <a:pt x="142" y="6"/>
                    </a:lnTo>
                    <a:lnTo>
                      <a:pt x="143" y="5"/>
                    </a:lnTo>
                    <a:lnTo>
                      <a:pt x="144" y="4"/>
                    </a:lnTo>
                    <a:lnTo>
                      <a:pt x="145" y="4"/>
                    </a:lnTo>
                    <a:lnTo>
                      <a:pt x="146" y="3"/>
                    </a:lnTo>
                    <a:lnTo>
                      <a:pt x="146" y="3"/>
                    </a:lnTo>
                    <a:lnTo>
                      <a:pt x="146" y="3"/>
                    </a:lnTo>
                    <a:lnTo>
                      <a:pt x="146" y="3"/>
                    </a:lnTo>
                    <a:lnTo>
                      <a:pt x="148" y="2"/>
                    </a:lnTo>
                    <a:lnTo>
                      <a:pt x="149" y="2"/>
                    </a:lnTo>
                    <a:lnTo>
                      <a:pt x="149" y="1"/>
                    </a:lnTo>
                    <a:lnTo>
                      <a:pt x="149" y="0"/>
                    </a:lnTo>
                    <a:lnTo>
                      <a:pt x="150" y="0"/>
                    </a:lnTo>
                    <a:lnTo>
                      <a:pt x="151" y="0"/>
                    </a:lnTo>
                    <a:lnTo>
                      <a:pt x="151" y="2"/>
                    </a:lnTo>
                    <a:lnTo>
                      <a:pt x="152" y="7"/>
                    </a:lnTo>
                    <a:lnTo>
                      <a:pt x="152" y="7"/>
                    </a:lnTo>
                    <a:lnTo>
                      <a:pt x="152" y="8"/>
                    </a:lnTo>
                    <a:lnTo>
                      <a:pt x="152" y="9"/>
                    </a:lnTo>
                    <a:lnTo>
                      <a:pt x="152" y="10"/>
                    </a:lnTo>
                    <a:lnTo>
                      <a:pt x="152" y="10"/>
                    </a:lnTo>
                    <a:lnTo>
                      <a:pt x="153" y="11"/>
                    </a:lnTo>
                    <a:lnTo>
                      <a:pt x="153" y="12"/>
                    </a:lnTo>
                    <a:lnTo>
                      <a:pt x="153" y="13"/>
                    </a:lnTo>
                    <a:lnTo>
                      <a:pt x="153" y="13"/>
                    </a:lnTo>
                    <a:lnTo>
                      <a:pt x="153" y="13"/>
                    </a:lnTo>
                    <a:lnTo>
                      <a:pt x="153" y="14"/>
                    </a:lnTo>
                    <a:lnTo>
                      <a:pt x="153" y="15"/>
                    </a:lnTo>
                    <a:lnTo>
                      <a:pt x="153" y="16"/>
                    </a:lnTo>
                    <a:lnTo>
                      <a:pt x="153" y="16"/>
                    </a:lnTo>
                    <a:lnTo>
                      <a:pt x="153" y="18"/>
                    </a:lnTo>
                    <a:lnTo>
                      <a:pt x="153" y="19"/>
                    </a:lnTo>
                    <a:lnTo>
                      <a:pt x="154" y="22"/>
                    </a:lnTo>
                    <a:lnTo>
                      <a:pt x="154" y="22"/>
                    </a:lnTo>
                    <a:lnTo>
                      <a:pt x="155" y="23"/>
                    </a:lnTo>
                    <a:lnTo>
                      <a:pt x="155" y="24"/>
                    </a:lnTo>
                    <a:lnTo>
                      <a:pt x="155" y="25"/>
                    </a:lnTo>
                    <a:lnTo>
                      <a:pt x="155" y="25"/>
                    </a:lnTo>
                    <a:lnTo>
                      <a:pt x="155" y="27"/>
                    </a:lnTo>
                    <a:lnTo>
                      <a:pt x="156" y="30"/>
                    </a:lnTo>
                    <a:lnTo>
                      <a:pt x="156" y="31"/>
                    </a:lnTo>
                    <a:lnTo>
                      <a:pt x="156" y="34"/>
                    </a:lnTo>
                    <a:lnTo>
                      <a:pt x="156" y="36"/>
                    </a:lnTo>
                    <a:lnTo>
                      <a:pt x="157" y="36"/>
                    </a:lnTo>
                    <a:lnTo>
                      <a:pt x="157" y="36"/>
                    </a:lnTo>
                    <a:lnTo>
                      <a:pt x="157" y="37"/>
                    </a:lnTo>
                    <a:lnTo>
                      <a:pt x="157" y="37"/>
                    </a:lnTo>
                    <a:lnTo>
                      <a:pt x="157" y="39"/>
                    </a:lnTo>
                    <a:lnTo>
                      <a:pt x="157" y="40"/>
                    </a:lnTo>
                    <a:lnTo>
                      <a:pt x="157" y="40"/>
                    </a:lnTo>
                    <a:lnTo>
                      <a:pt x="157" y="41"/>
                    </a:lnTo>
                    <a:lnTo>
                      <a:pt x="157" y="42"/>
                    </a:lnTo>
                    <a:lnTo>
                      <a:pt x="157" y="43"/>
                    </a:lnTo>
                    <a:lnTo>
                      <a:pt x="157" y="44"/>
                    </a:lnTo>
                    <a:lnTo>
                      <a:pt x="157" y="44"/>
                    </a:lnTo>
                    <a:lnTo>
                      <a:pt x="158" y="44"/>
                    </a:lnTo>
                    <a:lnTo>
                      <a:pt x="158" y="44"/>
                    </a:lnTo>
                    <a:lnTo>
                      <a:pt x="158" y="45"/>
                    </a:lnTo>
                    <a:lnTo>
                      <a:pt x="158" y="46"/>
                    </a:lnTo>
                    <a:lnTo>
                      <a:pt x="158" y="47"/>
                    </a:lnTo>
                    <a:lnTo>
                      <a:pt x="158" y="47"/>
                    </a:lnTo>
                    <a:lnTo>
                      <a:pt x="159" y="48"/>
                    </a:lnTo>
                    <a:lnTo>
                      <a:pt x="159" y="49"/>
                    </a:lnTo>
                    <a:lnTo>
                      <a:pt x="159" y="50"/>
                    </a:lnTo>
                    <a:lnTo>
                      <a:pt x="159" y="50"/>
                    </a:lnTo>
                    <a:lnTo>
                      <a:pt x="159" y="51"/>
                    </a:lnTo>
                    <a:lnTo>
                      <a:pt x="159" y="51"/>
                    </a:lnTo>
                    <a:lnTo>
                      <a:pt x="159" y="52"/>
                    </a:lnTo>
                    <a:lnTo>
                      <a:pt x="159" y="53"/>
                    </a:lnTo>
                    <a:lnTo>
                      <a:pt x="159" y="53"/>
                    </a:lnTo>
                    <a:lnTo>
                      <a:pt x="159" y="55"/>
                    </a:lnTo>
                    <a:lnTo>
                      <a:pt x="159" y="56"/>
                    </a:lnTo>
                    <a:lnTo>
                      <a:pt x="160" y="59"/>
                    </a:lnTo>
                    <a:lnTo>
                      <a:pt x="161" y="61"/>
                    </a:lnTo>
                    <a:lnTo>
                      <a:pt x="161" y="62"/>
                    </a:lnTo>
                    <a:lnTo>
                      <a:pt x="162" y="67"/>
                    </a:lnTo>
                    <a:lnTo>
                      <a:pt x="162" y="67"/>
                    </a:lnTo>
                    <a:lnTo>
                      <a:pt x="161" y="67"/>
                    </a:lnTo>
                    <a:lnTo>
                      <a:pt x="160" y="67"/>
                    </a:lnTo>
                    <a:lnTo>
                      <a:pt x="160" y="68"/>
                    </a:lnTo>
                    <a:lnTo>
                      <a:pt x="159" y="68"/>
                    </a:lnTo>
                    <a:lnTo>
                      <a:pt x="159" y="68"/>
                    </a:lnTo>
                    <a:lnTo>
                      <a:pt x="158" y="68"/>
                    </a:lnTo>
                    <a:lnTo>
                      <a:pt x="158" y="68"/>
                    </a:lnTo>
                    <a:lnTo>
                      <a:pt x="157" y="68"/>
                    </a:lnTo>
                    <a:lnTo>
                      <a:pt x="157" y="69"/>
                    </a:lnTo>
                    <a:lnTo>
                      <a:pt x="157" y="69"/>
                    </a:lnTo>
                    <a:lnTo>
                      <a:pt x="157" y="70"/>
                    </a:lnTo>
                    <a:lnTo>
                      <a:pt x="157" y="71"/>
                    </a:lnTo>
                    <a:lnTo>
                      <a:pt x="157" y="71"/>
                    </a:lnTo>
                    <a:lnTo>
                      <a:pt x="157" y="71"/>
                    </a:lnTo>
                    <a:lnTo>
                      <a:pt x="157" y="72"/>
                    </a:lnTo>
                    <a:lnTo>
                      <a:pt x="158" y="72"/>
                    </a:lnTo>
                    <a:lnTo>
                      <a:pt x="158" y="73"/>
                    </a:lnTo>
                    <a:lnTo>
                      <a:pt x="159" y="74"/>
                    </a:lnTo>
                    <a:lnTo>
                      <a:pt x="159" y="74"/>
                    </a:lnTo>
                    <a:lnTo>
                      <a:pt x="159" y="74"/>
                    </a:lnTo>
                    <a:lnTo>
                      <a:pt x="159" y="74"/>
                    </a:lnTo>
                    <a:lnTo>
                      <a:pt x="159" y="74"/>
                    </a:lnTo>
                    <a:lnTo>
                      <a:pt x="160" y="75"/>
                    </a:lnTo>
                    <a:lnTo>
                      <a:pt x="160" y="76"/>
                    </a:lnTo>
                    <a:lnTo>
                      <a:pt x="160" y="77"/>
                    </a:lnTo>
                    <a:lnTo>
                      <a:pt x="159" y="77"/>
                    </a:lnTo>
                    <a:lnTo>
                      <a:pt x="159" y="78"/>
                    </a:lnTo>
                    <a:lnTo>
                      <a:pt x="160" y="79"/>
                    </a:lnTo>
                    <a:lnTo>
                      <a:pt x="160" y="80"/>
                    </a:lnTo>
                    <a:lnTo>
                      <a:pt x="160" y="79"/>
                    </a:lnTo>
                    <a:lnTo>
                      <a:pt x="159" y="80"/>
                    </a:lnTo>
                    <a:lnTo>
                      <a:pt x="159" y="81"/>
                    </a:lnTo>
                    <a:lnTo>
                      <a:pt x="160" y="81"/>
                    </a:lnTo>
                    <a:lnTo>
                      <a:pt x="160" y="82"/>
                    </a:lnTo>
                    <a:lnTo>
                      <a:pt x="161" y="83"/>
                    </a:lnTo>
                    <a:lnTo>
                      <a:pt x="161" y="84"/>
                    </a:lnTo>
                    <a:lnTo>
                      <a:pt x="161" y="84"/>
                    </a:lnTo>
                    <a:lnTo>
                      <a:pt x="161" y="86"/>
                    </a:lnTo>
                    <a:lnTo>
                      <a:pt x="161" y="87"/>
                    </a:lnTo>
                    <a:lnTo>
                      <a:pt x="159" y="87"/>
                    </a:lnTo>
                    <a:lnTo>
                      <a:pt x="159" y="88"/>
                    </a:lnTo>
                    <a:lnTo>
                      <a:pt x="159" y="90"/>
                    </a:lnTo>
                    <a:lnTo>
                      <a:pt x="159" y="90"/>
                    </a:lnTo>
                    <a:lnTo>
                      <a:pt x="159" y="91"/>
                    </a:lnTo>
                    <a:lnTo>
                      <a:pt x="159" y="92"/>
                    </a:lnTo>
                    <a:lnTo>
                      <a:pt x="159" y="93"/>
                    </a:lnTo>
                    <a:lnTo>
                      <a:pt x="159" y="93"/>
                    </a:lnTo>
                    <a:lnTo>
                      <a:pt x="159" y="94"/>
                    </a:lnTo>
                    <a:lnTo>
                      <a:pt x="159" y="95"/>
                    </a:lnTo>
                    <a:lnTo>
                      <a:pt x="159" y="96"/>
                    </a:lnTo>
                    <a:lnTo>
                      <a:pt x="158" y="96"/>
                    </a:lnTo>
                    <a:lnTo>
                      <a:pt x="158" y="96"/>
                    </a:lnTo>
                    <a:lnTo>
                      <a:pt x="158" y="97"/>
                    </a:lnTo>
                    <a:lnTo>
                      <a:pt x="158" y="97"/>
                    </a:lnTo>
                    <a:lnTo>
                      <a:pt x="158" y="98"/>
                    </a:lnTo>
                    <a:lnTo>
                      <a:pt x="159" y="98"/>
                    </a:lnTo>
                    <a:lnTo>
                      <a:pt x="158" y="98"/>
                    </a:lnTo>
                    <a:lnTo>
                      <a:pt x="158" y="99"/>
                    </a:lnTo>
                    <a:lnTo>
                      <a:pt x="158" y="99"/>
                    </a:lnTo>
                    <a:lnTo>
                      <a:pt x="159" y="100"/>
                    </a:lnTo>
                    <a:lnTo>
                      <a:pt x="159" y="101"/>
                    </a:lnTo>
                    <a:lnTo>
                      <a:pt x="159" y="102"/>
                    </a:lnTo>
                    <a:lnTo>
                      <a:pt x="158" y="102"/>
                    </a:lnTo>
                    <a:lnTo>
                      <a:pt x="158" y="103"/>
                    </a:lnTo>
                    <a:lnTo>
                      <a:pt x="158" y="104"/>
                    </a:lnTo>
                    <a:lnTo>
                      <a:pt x="159" y="105"/>
                    </a:lnTo>
                    <a:lnTo>
                      <a:pt x="158" y="105"/>
                    </a:lnTo>
                    <a:lnTo>
                      <a:pt x="157" y="105"/>
                    </a:lnTo>
                    <a:lnTo>
                      <a:pt x="157" y="105"/>
                    </a:lnTo>
                    <a:lnTo>
                      <a:pt x="157" y="105"/>
                    </a:lnTo>
                    <a:lnTo>
                      <a:pt x="157" y="105"/>
                    </a:lnTo>
                    <a:lnTo>
                      <a:pt x="157" y="106"/>
                    </a:lnTo>
                    <a:lnTo>
                      <a:pt x="157" y="107"/>
                    </a:lnTo>
                    <a:lnTo>
                      <a:pt x="157" y="108"/>
                    </a:lnTo>
                    <a:lnTo>
                      <a:pt x="157" y="108"/>
                    </a:lnTo>
                    <a:lnTo>
                      <a:pt x="157" y="109"/>
                    </a:lnTo>
                    <a:lnTo>
                      <a:pt x="157" y="110"/>
                    </a:lnTo>
                    <a:lnTo>
                      <a:pt x="157" y="111"/>
                    </a:lnTo>
                    <a:lnTo>
                      <a:pt x="157" y="111"/>
                    </a:lnTo>
                    <a:lnTo>
                      <a:pt x="156" y="111"/>
                    </a:lnTo>
                    <a:lnTo>
                      <a:pt x="156" y="112"/>
                    </a:lnTo>
                    <a:lnTo>
                      <a:pt x="156" y="112"/>
                    </a:lnTo>
                    <a:lnTo>
                      <a:pt x="156" y="112"/>
                    </a:lnTo>
                    <a:lnTo>
                      <a:pt x="156" y="113"/>
                    </a:lnTo>
                    <a:lnTo>
                      <a:pt x="157" y="113"/>
                    </a:lnTo>
                    <a:lnTo>
                      <a:pt x="157" y="114"/>
                    </a:lnTo>
                    <a:lnTo>
                      <a:pt x="157" y="114"/>
                    </a:lnTo>
                    <a:lnTo>
                      <a:pt x="157" y="115"/>
                    </a:lnTo>
                    <a:lnTo>
                      <a:pt x="157" y="115"/>
                    </a:lnTo>
                    <a:lnTo>
                      <a:pt x="157" y="116"/>
                    </a:lnTo>
                    <a:lnTo>
                      <a:pt x="156" y="116"/>
                    </a:lnTo>
                    <a:lnTo>
                      <a:pt x="156" y="117"/>
                    </a:lnTo>
                    <a:lnTo>
                      <a:pt x="156" y="118"/>
                    </a:lnTo>
                    <a:lnTo>
                      <a:pt x="157" y="118"/>
                    </a:lnTo>
                    <a:lnTo>
                      <a:pt x="157" y="118"/>
                    </a:lnTo>
                    <a:lnTo>
                      <a:pt x="156" y="119"/>
                    </a:lnTo>
                    <a:lnTo>
                      <a:pt x="157" y="119"/>
                    </a:lnTo>
                    <a:lnTo>
                      <a:pt x="156" y="119"/>
                    </a:lnTo>
                    <a:lnTo>
                      <a:pt x="156" y="120"/>
                    </a:lnTo>
                    <a:lnTo>
                      <a:pt x="156" y="120"/>
                    </a:lnTo>
                    <a:lnTo>
                      <a:pt x="156" y="120"/>
                    </a:lnTo>
                    <a:lnTo>
                      <a:pt x="155" y="120"/>
                    </a:lnTo>
                    <a:lnTo>
                      <a:pt x="154" y="120"/>
                    </a:lnTo>
                    <a:lnTo>
                      <a:pt x="154" y="121"/>
                    </a:lnTo>
                    <a:lnTo>
                      <a:pt x="153" y="122"/>
                    </a:lnTo>
                    <a:lnTo>
                      <a:pt x="153" y="123"/>
                    </a:lnTo>
                    <a:lnTo>
                      <a:pt x="152" y="123"/>
                    </a:lnTo>
                    <a:lnTo>
                      <a:pt x="152" y="124"/>
                    </a:lnTo>
                    <a:lnTo>
                      <a:pt x="152" y="124"/>
                    </a:lnTo>
                    <a:lnTo>
                      <a:pt x="152" y="124"/>
                    </a:lnTo>
                    <a:lnTo>
                      <a:pt x="151" y="125"/>
                    </a:lnTo>
                    <a:lnTo>
                      <a:pt x="151" y="126"/>
                    </a:lnTo>
                    <a:lnTo>
                      <a:pt x="150" y="126"/>
                    </a:lnTo>
                    <a:lnTo>
                      <a:pt x="150" y="127"/>
                    </a:lnTo>
                    <a:lnTo>
                      <a:pt x="149" y="127"/>
                    </a:lnTo>
                    <a:lnTo>
                      <a:pt x="149" y="127"/>
                    </a:lnTo>
                    <a:lnTo>
                      <a:pt x="149" y="127"/>
                    </a:lnTo>
                    <a:lnTo>
                      <a:pt x="149" y="128"/>
                    </a:lnTo>
                    <a:lnTo>
                      <a:pt x="149" y="129"/>
                    </a:lnTo>
                    <a:lnTo>
                      <a:pt x="149" y="130"/>
                    </a:lnTo>
                    <a:lnTo>
                      <a:pt x="148" y="130"/>
                    </a:lnTo>
                    <a:lnTo>
                      <a:pt x="147" y="130"/>
                    </a:lnTo>
                    <a:lnTo>
                      <a:pt x="146" y="130"/>
                    </a:lnTo>
                    <a:lnTo>
                      <a:pt x="146" y="131"/>
                    </a:lnTo>
                    <a:lnTo>
                      <a:pt x="146" y="131"/>
                    </a:lnTo>
                    <a:lnTo>
                      <a:pt x="146" y="132"/>
                    </a:lnTo>
                    <a:lnTo>
                      <a:pt x="146" y="133"/>
                    </a:lnTo>
                    <a:lnTo>
                      <a:pt x="146" y="133"/>
                    </a:lnTo>
                    <a:lnTo>
                      <a:pt x="146" y="133"/>
                    </a:lnTo>
                    <a:lnTo>
                      <a:pt x="145" y="133"/>
                    </a:lnTo>
                    <a:lnTo>
                      <a:pt x="144" y="133"/>
                    </a:lnTo>
                    <a:lnTo>
                      <a:pt x="144" y="134"/>
                    </a:lnTo>
                    <a:lnTo>
                      <a:pt x="143" y="134"/>
                    </a:lnTo>
                    <a:lnTo>
                      <a:pt x="143" y="135"/>
                    </a:lnTo>
                    <a:lnTo>
                      <a:pt x="143" y="135"/>
                    </a:lnTo>
                    <a:lnTo>
                      <a:pt x="142" y="135"/>
                    </a:lnTo>
                    <a:lnTo>
                      <a:pt x="141" y="135"/>
                    </a:lnTo>
                    <a:lnTo>
                      <a:pt x="141" y="136"/>
                    </a:lnTo>
                    <a:lnTo>
                      <a:pt x="140" y="136"/>
                    </a:lnTo>
                    <a:lnTo>
                      <a:pt x="140" y="136"/>
                    </a:lnTo>
                    <a:lnTo>
                      <a:pt x="140" y="136"/>
                    </a:lnTo>
                    <a:lnTo>
                      <a:pt x="140" y="136"/>
                    </a:lnTo>
                    <a:lnTo>
                      <a:pt x="139" y="135"/>
                    </a:lnTo>
                    <a:lnTo>
                      <a:pt x="138" y="134"/>
                    </a:lnTo>
                    <a:lnTo>
                      <a:pt x="137" y="134"/>
                    </a:lnTo>
                    <a:lnTo>
                      <a:pt x="137" y="134"/>
                    </a:lnTo>
                    <a:lnTo>
                      <a:pt x="136" y="134"/>
                    </a:lnTo>
                    <a:lnTo>
                      <a:pt x="136" y="135"/>
                    </a:lnTo>
                    <a:lnTo>
                      <a:pt x="135" y="136"/>
                    </a:lnTo>
                    <a:lnTo>
                      <a:pt x="135" y="136"/>
                    </a:lnTo>
                    <a:lnTo>
                      <a:pt x="134" y="136"/>
                    </a:lnTo>
                    <a:lnTo>
                      <a:pt x="134" y="137"/>
                    </a:lnTo>
                    <a:lnTo>
                      <a:pt x="134" y="138"/>
                    </a:lnTo>
                    <a:lnTo>
                      <a:pt x="134" y="142"/>
                    </a:lnTo>
                    <a:lnTo>
                      <a:pt x="133" y="142"/>
                    </a:lnTo>
                    <a:lnTo>
                      <a:pt x="132" y="142"/>
                    </a:lnTo>
                    <a:lnTo>
                      <a:pt x="131" y="142"/>
                    </a:lnTo>
                    <a:lnTo>
                      <a:pt x="131" y="142"/>
                    </a:lnTo>
                    <a:lnTo>
                      <a:pt x="130" y="142"/>
                    </a:lnTo>
                    <a:lnTo>
                      <a:pt x="129" y="142"/>
                    </a:lnTo>
                    <a:lnTo>
                      <a:pt x="129" y="142"/>
                    </a:lnTo>
                    <a:lnTo>
                      <a:pt x="129" y="142"/>
                    </a:lnTo>
                    <a:lnTo>
                      <a:pt x="129" y="142"/>
                    </a:lnTo>
                    <a:lnTo>
                      <a:pt x="129" y="142"/>
                    </a:lnTo>
                    <a:lnTo>
                      <a:pt x="129" y="142"/>
                    </a:lnTo>
                    <a:lnTo>
                      <a:pt x="129" y="143"/>
                    </a:lnTo>
                    <a:lnTo>
                      <a:pt x="129" y="143"/>
                    </a:lnTo>
                    <a:lnTo>
                      <a:pt x="129" y="144"/>
                    </a:lnTo>
                    <a:lnTo>
                      <a:pt x="129" y="144"/>
                    </a:lnTo>
                    <a:lnTo>
                      <a:pt x="129" y="145"/>
                    </a:lnTo>
                    <a:lnTo>
                      <a:pt x="128" y="145"/>
                    </a:lnTo>
                    <a:lnTo>
                      <a:pt x="128" y="145"/>
                    </a:lnTo>
                    <a:lnTo>
                      <a:pt x="128" y="146"/>
                    </a:lnTo>
                    <a:lnTo>
                      <a:pt x="128" y="146"/>
                    </a:lnTo>
                    <a:lnTo>
                      <a:pt x="128" y="147"/>
                    </a:lnTo>
                    <a:lnTo>
                      <a:pt x="128" y="148"/>
                    </a:lnTo>
                    <a:lnTo>
                      <a:pt x="128" y="148"/>
                    </a:lnTo>
                    <a:lnTo>
                      <a:pt x="128" y="149"/>
                    </a:lnTo>
                    <a:lnTo>
                      <a:pt x="128" y="148"/>
                    </a:lnTo>
                    <a:lnTo>
                      <a:pt x="128" y="149"/>
                    </a:lnTo>
                    <a:lnTo>
                      <a:pt x="128" y="150"/>
                    </a:lnTo>
                    <a:lnTo>
                      <a:pt x="128" y="150"/>
                    </a:lnTo>
                    <a:lnTo>
                      <a:pt x="128" y="151"/>
                    </a:lnTo>
                    <a:lnTo>
                      <a:pt x="128" y="151"/>
                    </a:lnTo>
                    <a:lnTo>
                      <a:pt x="128" y="151"/>
                    </a:lnTo>
                    <a:lnTo>
                      <a:pt x="128" y="152"/>
                    </a:lnTo>
                    <a:lnTo>
                      <a:pt x="127" y="152"/>
                    </a:lnTo>
                    <a:lnTo>
                      <a:pt x="127" y="151"/>
                    </a:lnTo>
                    <a:lnTo>
                      <a:pt x="126" y="151"/>
                    </a:lnTo>
                    <a:lnTo>
                      <a:pt x="126" y="152"/>
                    </a:lnTo>
                    <a:lnTo>
                      <a:pt x="126" y="153"/>
                    </a:lnTo>
                    <a:lnTo>
                      <a:pt x="127" y="154"/>
                    </a:lnTo>
                    <a:lnTo>
                      <a:pt x="128" y="155"/>
                    </a:lnTo>
                    <a:lnTo>
                      <a:pt x="128" y="155"/>
                    </a:lnTo>
                    <a:lnTo>
                      <a:pt x="128" y="155"/>
                    </a:lnTo>
                    <a:lnTo>
                      <a:pt x="128" y="156"/>
                    </a:lnTo>
                    <a:lnTo>
                      <a:pt x="128" y="157"/>
                    </a:lnTo>
                    <a:lnTo>
                      <a:pt x="128" y="158"/>
                    </a:lnTo>
                    <a:lnTo>
                      <a:pt x="128" y="158"/>
                    </a:lnTo>
                    <a:lnTo>
                      <a:pt x="128" y="158"/>
                    </a:lnTo>
                    <a:lnTo>
                      <a:pt x="129" y="158"/>
                    </a:lnTo>
                    <a:lnTo>
                      <a:pt x="129" y="159"/>
                    </a:lnTo>
                    <a:lnTo>
                      <a:pt x="129" y="160"/>
                    </a:lnTo>
                    <a:lnTo>
                      <a:pt x="128" y="160"/>
                    </a:lnTo>
                    <a:lnTo>
                      <a:pt x="128" y="159"/>
                    </a:lnTo>
                    <a:lnTo>
                      <a:pt x="127" y="158"/>
                    </a:lnTo>
                    <a:lnTo>
                      <a:pt x="126" y="159"/>
                    </a:lnTo>
                    <a:lnTo>
                      <a:pt x="126" y="160"/>
                    </a:lnTo>
                    <a:lnTo>
                      <a:pt x="126" y="161"/>
                    </a:lnTo>
                    <a:lnTo>
                      <a:pt x="126" y="161"/>
                    </a:lnTo>
                    <a:lnTo>
                      <a:pt x="125" y="162"/>
                    </a:lnTo>
                    <a:lnTo>
                      <a:pt x="125" y="163"/>
                    </a:lnTo>
                    <a:lnTo>
                      <a:pt x="124" y="163"/>
                    </a:lnTo>
                    <a:lnTo>
                      <a:pt x="124" y="163"/>
                    </a:lnTo>
                    <a:lnTo>
                      <a:pt x="124" y="162"/>
                    </a:lnTo>
                    <a:lnTo>
                      <a:pt x="123" y="162"/>
                    </a:lnTo>
                    <a:lnTo>
                      <a:pt x="123" y="161"/>
                    </a:lnTo>
                    <a:lnTo>
                      <a:pt x="124" y="161"/>
                    </a:lnTo>
                    <a:lnTo>
                      <a:pt x="124" y="161"/>
                    </a:lnTo>
                    <a:lnTo>
                      <a:pt x="124" y="161"/>
                    </a:lnTo>
                    <a:lnTo>
                      <a:pt x="124" y="160"/>
                    </a:lnTo>
                    <a:lnTo>
                      <a:pt x="124" y="160"/>
                    </a:lnTo>
                    <a:lnTo>
                      <a:pt x="124" y="159"/>
                    </a:lnTo>
                    <a:lnTo>
                      <a:pt x="124" y="158"/>
                    </a:lnTo>
                    <a:lnTo>
                      <a:pt x="123" y="158"/>
                    </a:lnTo>
                    <a:lnTo>
                      <a:pt x="123" y="158"/>
                    </a:lnTo>
                    <a:lnTo>
                      <a:pt x="122" y="158"/>
                    </a:lnTo>
                    <a:lnTo>
                      <a:pt x="122" y="158"/>
                    </a:lnTo>
                    <a:lnTo>
                      <a:pt x="121" y="158"/>
                    </a:lnTo>
                    <a:lnTo>
                      <a:pt x="120" y="158"/>
                    </a:lnTo>
                    <a:lnTo>
                      <a:pt x="120" y="157"/>
                    </a:lnTo>
                    <a:lnTo>
                      <a:pt x="119" y="157"/>
                    </a:lnTo>
                    <a:lnTo>
                      <a:pt x="119" y="156"/>
                    </a:lnTo>
                    <a:lnTo>
                      <a:pt x="119" y="156"/>
                    </a:lnTo>
                    <a:lnTo>
                      <a:pt x="119" y="156"/>
                    </a:lnTo>
                    <a:lnTo>
                      <a:pt x="119" y="157"/>
                    </a:lnTo>
                    <a:lnTo>
                      <a:pt x="119" y="158"/>
                    </a:lnTo>
                    <a:lnTo>
                      <a:pt x="118" y="158"/>
                    </a:lnTo>
                    <a:lnTo>
                      <a:pt x="118" y="158"/>
                    </a:lnTo>
                    <a:lnTo>
                      <a:pt x="117" y="158"/>
                    </a:lnTo>
                    <a:lnTo>
                      <a:pt x="116" y="159"/>
                    </a:lnTo>
                    <a:lnTo>
                      <a:pt x="116" y="160"/>
                    </a:lnTo>
                    <a:lnTo>
                      <a:pt x="116" y="161"/>
                    </a:lnTo>
                    <a:lnTo>
                      <a:pt x="116" y="161"/>
                    </a:lnTo>
                    <a:lnTo>
                      <a:pt x="116" y="161"/>
                    </a:lnTo>
                    <a:lnTo>
                      <a:pt x="116" y="162"/>
                    </a:lnTo>
                    <a:lnTo>
                      <a:pt x="116" y="163"/>
                    </a:lnTo>
                    <a:lnTo>
                      <a:pt x="115" y="163"/>
                    </a:lnTo>
                    <a:lnTo>
                      <a:pt x="115" y="164"/>
                    </a:lnTo>
                    <a:lnTo>
                      <a:pt x="115" y="164"/>
                    </a:lnTo>
                    <a:lnTo>
                      <a:pt x="116" y="164"/>
                    </a:lnTo>
                    <a:lnTo>
                      <a:pt x="116" y="165"/>
                    </a:lnTo>
                    <a:lnTo>
                      <a:pt x="116" y="165"/>
                    </a:lnTo>
                    <a:lnTo>
                      <a:pt x="116" y="166"/>
                    </a:lnTo>
                    <a:lnTo>
                      <a:pt x="115" y="167"/>
                    </a:lnTo>
                    <a:lnTo>
                      <a:pt x="114" y="167"/>
                    </a:lnTo>
                    <a:lnTo>
                      <a:pt x="113" y="167"/>
                    </a:lnTo>
                    <a:lnTo>
                      <a:pt x="113" y="168"/>
                    </a:lnTo>
                    <a:lnTo>
                      <a:pt x="113" y="169"/>
                    </a:lnTo>
                    <a:lnTo>
                      <a:pt x="113" y="170"/>
                    </a:lnTo>
                    <a:lnTo>
                      <a:pt x="113" y="170"/>
                    </a:lnTo>
                    <a:lnTo>
                      <a:pt x="114" y="170"/>
                    </a:lnTo>
                    <a:lnTo>
                      <a:pt x="114" y="171"/>
                    </a:lnTo>
                    <a:lnTo>
                      <a:pt x="114" y="172"/>
                    </a:lnTo>
                    <a:lnTo>
                      <a:pt x="115" y="172"/>
                    </a:lnTo>
                    <a:lnTo>
                      <a:pt x="115" y="173"/>
                    </a:lnTo>
                    <a:lnTo>
                      <a:pt x="115" y="172"/>
                    </a:lnTo>
                    <a:lnTo>
                      <a:pt x="114" y="172"/>
                    </a:lnTo>
                    <a:lnTo>
                      <a:pt x="114" y="173"/>
                    </a:lnTo>
                    <a:lnTo>
                      <a:pt x="115" y="173"/>
                    </a:lnTo>
                    <a:lnTo>
                      <a:pt x="115" y="173"/>
                    </a:lnTo>
                    <a:lnTo>
                      <a:pt x="115" y="173"/>
                    </a:lnTo>
                    <a:lnTo>
                      <a:pt x="115" y="174"/>
                    </a:lnTo>
                    <a:lnTo>
                      <a:pt x="115" y="175"/>
                    </a:lnTo>
                    <a:lnTo>
                      <a:pt x="116" y="175"/>
                    </a:lnTo>
                    <a:lnTo>
                      <a:pt x="116" y="176"/>
                    </a:lnTo>
                    <a:lnTo>
                      <a:pt x="116" y="176"/>
                    </a:lnTo>
                    <a:lnTo>
                      <a:pt x="116" y="176"/>
                    </a:lnTo>
                    <a:lnTo>
                      <a:pt x="116" y="177"/>
                    </a:lnTo>
                    <a:lnTo>
                      <a:pt x="116" y="178"/>
                    </a:lnTo>
                    <a:lnTo>
                      <a:pt x="116" y="179"/>
                    </a:lnTo>
                    <a:lnTo>
                      <a:pt x="115" y="179"/>
                    </a:lnTo>
                    <a:lnTo>
                      <a:pt x="114" y="179"/>
                    </a:lnTo>
                    <a:lnTo>
                      <a:pt x="114" y="179"/>
                    </a:lnTo>
                    <a:lnTo>
                      <a:pt x="114" y="179"/>
                    </a:lnTo>
                    <a:lnTo>
                      <a:pt x="113" y="179"/>
                    </a:lnTo>
                    <a:lnTo>
                      <a:pt x="113" y="179"/>
                    </a:lnTo>
                    <a:lnTo>
                      <a:pt x="113" y="179"/>
                    </a:lnTo>
                    <a:lnTo>
                      <a:pt x="113" y="180"/>
                    </a:lnTo>
                    <a:lnTo>
                      <a:pt x="112" y="180"/>
                    </a:lnTo>
                    <a:lnTo>
                      <a:pt x="113" y="181"/>
                    </a:lnTo>
                    <a:lnTo>
                      <a:pt x="113" y="182"/>
                    </a:lnTo>
                    <a:lnTo>
                      <a:pt x="112" y="182"/>
                    </a:lnTo>
                    <a:lnTo>
                      <a:pt x="112" y="183"/>
                    </a:lnTo>
                    <a:lnTo>
                      <a:pt x="113" y="184"/>
                    </a:lnTo>
                    <a:lnTo>
                      <a:pt x="113" y="185"/>
                    </a:lnTo>
                    <a:lnTo>
                      <a:pt x="112" y="185"/>
                    </a:lnTo>
                    <a:lnTo>
                      <a:pt x="112" y="185"/>
                    </a:lnTo>
                    <a:lnTo>
                      <a:pt x="112" y="186"/>
                    </a:lnTo>
                    <a:lnTo>
                      <a:pt x="112" y="187"/>
                    </a:lnTo>
                    <a:lnTo>
                      <a:pt x="111" y="187"/>
                    </a:lnTo>
                    <a:lnTo>
                      <a:pt x="110" y="188"/>
                    </a:lnTo>
                    <a:lnTo>
                      <a:pt x="110" y="188"/>
                    </a:lnTo>
                    <a:lnTo>
                      <a:pt x="109" y="188"/>
                    </a:lnTo>
                    <a:lnTo>
                      <a:pt x="107" y="188"/>
                    </a:lnTo>
                    <a:lnTo>
                      <a:pt x="107" y="188"/>
                    </a:lnTo>
                    <a:lnTo>
                      <a:pt x="107" y="188"/>
                    </a:lnTo>
                    <a:lnTo>
                      <a:pt x="106" y="188"/>
                    </a:lnTo>
                    <a:lnTo>
                      <a:pt x="105" y="189"/>
                    </a:lnTo>
                    <a:lnTo>
                      <a:pt x="104" y="190"/>
                    </a:lnTo>
                    <a:lnTo>
                      <a:pt x="103" y="190"/>
                    </a:lnTo>
                    <a:lnTo>
                      <a:pt x="103" y="190"/>
                    </a:lnTo>
                    <a:lnTo>
                      <a:pt x="102" y="190"/>
                    </a:lnTo>
                    <a:lnTo>
                      <a:pt x="102" y="189"/>
                    </a:lnTo>
                    <a:lnTo>
                      <a:pt x="102" y="189"/>
                    </a:lnTo>
                    <a:lnTo>
                      <a:pt x="102" y="188"/>
                    </a:lnTo>
                    <a:lnTo>
                      <a:pt x="101" y="188"/>
                    </a:lnTo>
                    <a:lnTo>
                      <a:pt x="101" y="187"/>
                    </a:lnTo>
                    <a:lnTo>
                      <a:pt x="100" y="187"/>
                    </a:lnTo>
                    <a:lnTo>
                      <a:pt x="100" y="187"/>
                    </a:lnTo>
                    <a:lnTo>
                      <a:pt x="100" y="186"/>
                    </a:lnTo>
                    <a:lnTo>
                      <a:pt x="99" y="186"/>
                    </a:lnTo>
                    <a:lnTo>
                      <a:pt x="98" y="186"/>
                    </a:lnTo>
                    <a:lnTo>
                      <a:pt x="98" y="185"/>
                    </a:lnTo>
                    <a:lnTo>
                      <a:pt x="97" y="184"/>
                    </a:lnTo>
                    <a:lnTo>
                      <a:pt x="96" y="183"/>
                    </a:lnTo>
                    <a:lnTo>
                      <a:pt x="96" y="183"/>
                    </a:lnTo>
                    <a:lnTo>
                      <a:pt x="94" y="183"/>
                    </a:lnTo>
                    <a:lnTo>
                      <a:pt x="94" y="183"/>
                    </a:lnTo>
                    <a:lnTo>
                      <a:pt x="93" y="183"/>
                    </a:lnTo>
                    <a:lnTo>
                      <a:pt x="92" y="183"/>
                    </a:lnTo>
                    <a:lnTo>
                      <a:pt x="92" y="182"/>
                    </a:lnTo>
                    <a:lnTo>
                      <a:pt x="91" y="182"/>
                    </a:lnTo>
                    <a:lnTo>
                      <a:pt x="91" y="182"/>
                    </a:lnTo>
                    <a:lnTo>
                      <a:pt x="91" y="181"/>
                    </a:lnTo>
                    <a:lnTo>
                      <a:pt x="91" y="180"/>
                    </a:lnTo>
                    <a:lnTo>
                      <a:pt x="91" y="180"/>
                    </a:lnTo>
                    <a:lnTo>
                      <a:pt x="91" y="179"/>
                    </a:lnTo>
                    <a:lnTo>
                      <a:pt x="91" y="179"/>
                    </a:lnTo>
                    <a:lnTo>
                      <a:pt x="90" y="178"/>
                    </a:lnTo>
                    <a:lnTo>
                      <a:pt x="89" y="178"/>
                    </a:lnTo>
                    <a:lnTo>
                      <a:pt x="89" y="177"/>
                    </a:lnTo>
                    <a:lnTo>
                      <a:pt x="89" y="176"/>
                    </a:lnTo>
                    <a:lnTo>
                      <a:pt x="90" y="176"/>
                    </a:lnTo>
                    <a:lnTo>
                      <a:pt x="89" y="176"/>
                    </a:lnTo>
                    <a:lnTo>
                      <a:pt x="90" y="176"/>
                    </a:lnTo>
                    <a:lnTo>
                      <a:pt x="90" y="176"/>
                    </a:lnTo>
                    <a:lnTo>
                      <a:pt x="89" y="175"/>
                    </a:lnTo>
                    <a:lnTo>
                      <a:pt x="89" y="174"/>
                    </a:lnTo>
                    <a:lnTo>
                      <a:pt x="88" y="174"/>
                    </a:lnTo>
                    <a:lnTo>
                      <a:pt x="88" y="174"/>
                    </a:lnTo>
                    <a:lnTo>
                      <a:pt x="87" y="175"/>
                    </a:lnTo>
                    <a:lnTo>
                      <a:pt x="86" y="175"/>
                    </a:lnTo>
                    <a:lnTo>
                      <a:pt x="86" y="176"/>
                    </a:lnTo>
                    <a:lnTo>
                      <a:pt x="85" y="176"/>
                    </a:lnTo>
                    <a:lnTo>
                      <a:pt x="85" y="176"/>
                    </a:lnTo>
                    <a:lnTo>
                      <a:pt x="85" y="176"/>
                    </a:lnTo>
                    <a:lnTo>
                      <a:pt x="85" y="176"/>
                    </a:lnTo>
                    <a:lnTo>
                      <a:pt x="84" y="176"/>
                    </a:lnTo>
                    <a:lnTo>
                      <a:pt x="85" y="176"/>
                    </a:lnTo>
                    <a:lnTo>
                      <a:pt x="84" y="176"/>
                    </a:lnTo>
                    <a:lnTo>
                      <a:pt x="83" y="176"/>
                    </a:lnTo>
                    <a:lnTo>
                      <a:pt x="83" y="177"/>
                    </a:lnTo>
                    <a:lnTo>
                      <a:pt x="83" y="178"/>
                    </a:lnTo>
                    <a:lnTo>
                      <a:pt x="83" y="179"/>
                    </a:lnTo>
                    <a:lnTo>
                      <a:pt x="82" y="179"/>
                    </a:lnTo>
                    <a:lnTo>
                      <a:pt x="82" y="179"/>
                    </a:lnTo>
                    <a:lnTo>
                      <a:pt x="81" y="179"/>
                    </a:lnTo>
                    <a:lnTo>
                      <a:pt x="81" y="180"/>
                    </a:lnTo>
                    <a:lnTo>
                      <a:pt x="80" y="180"/>
                    </a:lnTo>
                    <a:lnTo>
                      <a:pt x="80" y="180"/>
                    </a:lnTo>
                    <a:lnTo>
                      <a:pt x="80" y="181"/>
                    </a:lnTo>
                    <a:lnTo>
                      <a:pt x="80" y="182"/>
                    </a:lnTo>
                    <a:lnTo>
                      <a:pt x="79" y="182"/>
                    </a:lnTo>
                    <a:lnTo>
                      <a:pt x="79" y="182"/>
                    </a:lnTo>
                    <a:lnTo>
                      <a:pt x="79" y="182"/>
                    </a:lnTo>
                    <a:lnTo>
                      <a:pt x="79" y="182"/>
                    </a:lnTo>
                    <a:lnTo>
                      <a:pt x="78" y="182"/>
                    </a:lnTo>
                    <a:lnTo>
                      <a:pt x="77" y="182"/>
                    </a:lnTo>
                    <a:lnTo>
                      <a:pt x="76" y="182"/>
                    </a:lnTo>
                    <a:lnTo>
                      <a:pt x="76" y="182"/>
                    </a:lnTo>
                    <a:lnTo>
                      <a:pt x="76" y="183"/>
                    </a:lnTo>
                    <a:lnTo>
                      <a:pt x="75" y="183"/>
                    </a:lnTo>
                    <a:lnTo>
                      <a:pt x="74" y="184"/>
                    </a:lnTo>
                    <a:lnTo>
                      <a:pt x="74" y="185"/>
                    </a:lnTo>
                    <a:lnTo>
                      <a:pt x="74" y="184"/>
                    </a:lnTo>
                    <a:lnTo>
                      <a:pt x="73" y="183"/>
                    </a:lnTo>
                    <a:lnTo>
                      <a:pt x="73" y="182"/>
                    </a:lnTo>
                    <a:lnTo>
                      <a:pt x="73" y="182"/>
                    </a:lnTo>
                    <a:lnTo>
                      <a:pt x="72" y="182"/>
                    </a:lnTo>
                    <a:lnTo>
                      <a:pt x="71" y="182"/>
                    </a:lnTo>
                    <a:lnTo>
                      <a:pt x="70" y="181"/>
                    </a:lnTo>
                    <a:lnTo>
                      <a:pt x="70" y="181"/>
                    </a:lnTo>
                    <a:lnTo>
                      <a:pt x="69" y="181"/>
                    </a:lnTo>
                    <a:lnTo>
                      <a:pt x="68" y="181"/>
                    </a:lnTo>
                    <a:lnTo>
                      <a:pt x="68" y="181"/>
                    </a:lnTo>
                    <a:lnTo>
                      <a:pt x="67" y="181"/>
                    </a:lnTo>
                    <a:lnTo>
                      <a:pt x="67" y="180"/>
                    </a:lnTo>
                    <a:lnTo>
                      <a:pt x="66" y="180"/>
                    </a:lnTo>
                    <a:lnTo>
                      <a:pt x="65" y="180"/>
                    </a:lnTo>
                    <a:lnTo>
                      <a:pt x="64" y="180"/>
                    </a:lnTo>
                    <a:lnTo>
                      <a:pt x="64" y="180"/>
                    </a:lnTo>
                    <a:lnTo>
                      <a:pt x="64" y="181"/>
                    </a:lnTo>
                    <a:lnTo>
                      <a:pt x="63" y="181"/>
                    </a:lnTo>
                    <a:lnTo>
                      <a:pt x="63" y="181"/>
                    </a:lnTo>
                    <a:lnTo>
                      <a:pt x="62" y="182"/>
                    </a:lnTo>
                    <a:lnTo>
                      <a:pt x="61" y="182"/>
                    </a:lnTo>
                    <a:lnTo>
                      <a:pt x="61" y="182"/>
                    </a:lnTo>
                    <a:lnTo>
                      <a:pt x="61" y="183"/>
                    </a:lnTo>
                    <a:lnTo>
                      <a:pt x="61" y="184"/>
                    </a:lnTo>
                    <a:lnTo>
                      <a:pt x="61" y="185"/>
                    </a:lnTo>
                    <a:lnTo>
                      <a:pt x="61" y="185"/>
                    </a:lnTo>
                    <a:lnTo>
                      <a:pt x="60" y="185"/>
                    </a:lnTo>
                    <a:lnTo>
                      <a:pt x="59" y="185"/>
                    </a:lnTo>
                    <a:lnTo>
                      <a:pt x="59" y="184"/>
                    </a:lnTo>
                    <a:lnTo>
                      <a:pt x="59" y="185"/>
                    </a:lnTo>
                    <a:lnTo>
                      <a:pt x="58" y="184"/>
                    </a:lnTo>
                    <a:lnTo>
                      <a:pt x="58" y="184"/>
                    </a:lnTo>
                    <a:lnTo>
                      <a:pt x="57" y="184"/>
                    </a:lnTo>
                    <a:lnTo>
                      <a:pt x="57" y="183"/>
                    </a:lnTo>
                    <a:lnTo>
                      <a:pt x="56" y="183"/>
                    </a:lnTo>
                    <a:lnTo>
                      <a:pt x="56" y="182"/>
                    </a:lnTo>
                    <a:lnTo>
                      <a:pt x="56" y="182"/>
                    </a:lnTo>
                    <a:lnTo>
                      <a:pt x="55" y="182"/>
                    </a:lnTo>
                    <a:lnTo>
                      <a:pt x="55" y="181"/>
                    </a:lnTo>
                    <a:lnTo>
                      <a:pt x="55" y="181"/>
                    </a:lnTo>
                    <a:lnTo>
                      <a:pt x="54" y="181"/>
                    </a:lnTo>
                    <a:lnTo>
                      <a:pt x="53" y="181"/>
                    </a:lnTo>
                    <a:lnTo>
                      <a:pt x="53" y="180"/>
                    </a:lnTo>
                    <a:lnTo>
                      <a:pt x="53" y="180"/>
                    </a:lnTo>
                    <a:lnTo>
                      <a:pt x="52" y="179"/>
                    </a:lnTo>
                    <a:lnTo>
                      <a:pt x="52" y="179"/>
                    </a:lnTo>
                    <a:lnTo>
                      <a:pt x="52" y="179"/>
                    </a:lnTo>
                    <a:lnTo>
                      <a:pt x="51" y="179"/>
                    </a:lnTo>
                    <a:lnTo>
                      <a:pt x="50" y="179"/>
                    </a:lnTo>
                    <a:lnTo>
                      <a:pt x="49" y="179"/>
                    </a:lnTo>
                    <a:lnTo>
                      <a:pt x="48" y="179"/>
                    </a:lnTo>
                    <a:lnTo>
                      <a:pt x="48" y="179"/>
                    </a:lnTo>
                    <a:lnTo>
                      <a:pt x="47" y="179"/>
                    </a:lnTo>
                    <a:lnTo>
                      <a:pt x="46" y="179"/>
                    </a:lnTo>
                    <a:lnTo>
                      <a:pt x="46" y="179"/>
                    </a:lnTo>
                    <a:lnTo>
                      <a:pt x="45" y="179"/>
                    </a:lnTo>
                    <a:lnTo>
                      <a:pt x="45" y="179"/>
                    </a:lnTo>
                    <a:lnTo>
                      <a:pt x="45" y="180"/>
                    </a:lnTo>
                    <a:lnTo>
                      <a:pt x="44" y="180"/>
                    </a:lnTo>
                    <a:lnTo>
                      <a:pt x="44" y="179"/>
                    </a:lnTo>
                    <a:lnTo>
                      <a:pt x="43" y="179"/>
                    </a:lnTo>
                    <a:lnTo>
                      <a:pt x="42" y="179"/>
                    </a:lnTo>
                    <a:lnTo>
                      <a:pt x="42" y="179"/>
                    </a:lnTo>
                    <a:lnTo>
                      <a:pt x="41" y="179"/>
                    </a:lnTo>
                    <a:lnTo>
                      <a:pt x="41" y="179"/>
                    </a:lnTo>
                    <a:lnTo>
                      <a:pt x="41" y="179"/>
                    </a:lnTo>
                    <a:lnTo>
                      <a:pt x="40" y="179"/>
                    </a:lnTo>
                    <a:lnTo>
                      <a:pt x="39" y="179"/>
                    </a:lnTo>
                    <a:lnTo>
                      <a:pt x="39" y="179"/>
                    </a:lnTo>
                    <a:lnTo>
                      <a:pt x="39" y="178"/>
                    </a:lnTo>
                    <a:lnTo>
                      <a:pt x="38" y="178"/>
                    </a:lnTo>
                    <a:lnTo>
                      <a:pt x="38" y="177"/>
                    </a:lnTo>
                    <a:lnTo>
                      <a:pt x="38" y="176"/>
                    </a:lnTo>
                    <a:lnTo>
                      <a:pt x="38" y="176"/>
                    </a:lnTo>
                    <a:lnTo>
                      <a:pt x="38" y="175"/>
                    </a:lnTo>
                    <a:lnTo>
                      <a:pt x="38" y="174"/>
                    </a:lnTo>
                    <a:lnTo>
                      <a:pt x="36" y="173"/>
                    </a:lnTo>
                    <a:lnTo>
                      <a:pt x="36" y="172"/>
                    </a:lnTo>
                    <a:lnTo>
                      <a:pt x="35" y="171"/>
                    </a:lnTo>
                    <a:lnTo>
                      <a:pt x="35" y="170"/>
                    </a:lnTo>
                    <a:lnTo>
                      <a:pt x="35" y="169"/>
                    </a:lnTo>
                    <a:lnTo>
                      <a:pt x="34" y="168"/>
                    </a:lnTo>
                    <a:lnTo>
                      <a:pt x="33" y="167"/>
                    </a:lnTo>
                    <a:lnTo>
                      <a:pt x="32" y="167"/>
                    </a:lnTo>
                    <a:lnTo>
                      <a:pt x="30" y="167"/>
                    </a:lnTo>
                    <a:lnTo>
                      <a:pt x="30" y="167"/>
                    </a:lnTo>
                    <a:lnTo>
                      <a:pt x="30" y="167"/>
                    </a:lnTo>
                    <a:lnTo>
                      <a:pt x="30" y="167"/>
                    </a:lnTo>
                    <a:lnTo>
                      <a:pt x="30" y="167"/>
                    </a:lnTo>
                    <a:lnTo>
                      <a:pt x="30" y="165"/>
                    </a:lnTo>
                    <a:lnTo>
                      <a:pt x="29" y="164"/>
                    </a:lnTo>
                    <a:lnTo>
                      <a:pt x="28" y="164"/>
                    </a:lnTo>
                    <a:lnTo>
                      <a:pt x="27" y="164"/>
                    </a:lnTo>
                    <a:lnTo>
                      <a:pt x="27" y="165"/>
                    </a:lnTo>
                    <a:lnTo>
                      <a:pt x="27" y="165"/>
                    </a:lnTo>
                    <a:lnTo>
                      <a:pt x="26" y="165"/>
                    </a:lnTo>
                    <a:lnTo>
                      <a:pt x="25" y="165"/>
                    </a:lnTo>
                    <a:lnTo>
                      <a:pt x="24" y="165"/>
                    </a:lnTo>
                    <a:lnTo>
                      <a:pt x="24" y="166"/>
                    </a:lnTo>
                    <a:lnTo>
                      <a:pt x="24" y="166"/>
                    </a:lnTo>
                    <a:lnTo>
                      <a:pt x="24" y="167"/>
                    </a:lnTo>
                    <a:lnTo>
                      <a:pt x="23" y="167"/>
                    </a:lnTo>
                    <a:lnTo>
                      <a:pt x="22" y="167"/>
                    </a:lnTo>
                    <a:lnTo>
                      <a:pt x="21" y="166"/>
                    </a:lnTo>
                    <a:lnTo>
                      <a:pt x="21" y="166"/>
                    </a:lnTo>
                    <a:lnTo>
                      <a:pt x="20" y="166"/>
                    </a:lnTo>
                    <a:lnTo>
                      <a:pt x="19" y="166"/>
                    </a:lnTo>
                    <a:lnTo>
                      <a:pt x="18" y="165"/>
                    </a:lnTo>
                    <a:lnTo>
                      <a:pt x="18" y="164"/>
                    </a:lnTo>
                    <a:lnTo>
                      <a:pt x="18" y="164"/>
                    </a:lnTo>
                    <a:lnTo>
                      <a:pt x="17" y="164"/>
                    </a:lnTo>
                    <a:lnTo>
                      <a:pt x="17" y="165"/>
                    </a:lnTo>
                    <a:lnTo>
                      <a:pt x="16" y="165"/>
                    </a:lnTo>
                    <a:lnTo>
                      <a:pt x="15" y="166"/>
                    </a:lnTo>
                    <a:lnTo>
                      <a:pt x="15" y="1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1" name="Freeform 741"/>
              <p:cNvSpPr>
                <a:spLocks/>
              </p:cNvSpPr>
              <p:nvPr/>
            </p:nvSpPr>
            <p:spPr bwMode="auto">
              <a:xfrm>
                <a:off x="4697" y="1301"/>
                <a:ext cx="162" cy="190"/>
              </a:xfrm>
              <a:custGeom>
                <a:avLst/>
                <a:gdLst>
                  <a:gd name="T0" fmla="*/ 13 w 162"/>
                  <a:gd name="T1" fmla="*/ 151 h 190"/>
                  <a:gd name="T2" fmla="*/ 12 w 162"/>
                  <a:gd name="T3" fmla="*/ 138 h 190"/>
                  <a:gd name="T4" fmla="*/ 9 w 162"/>
                  <a:gd name="T5" fmla="*/ 107 h 190"/>
                  <a:gd name="T6" fmla="*/ 7 w 162"/>
                  <a:gd name="T7" fmla="*/ 93 h 190"/>
                  <a:gd name="T8" fmla="*/ 5 w 162"/>
                  <a:gd name="T9" fmla="*/ 76 h 190"/>
                  <a:gd name="T10" fmla="*/ 3 w 162"/>
                  <a:gd name="T11" fmla="*/ 62 h 190"/>
                  <a:gd name="T12" fmla="*/ 2 w 162"/>
                  <a:gd name="T13" fmla="*/ 48 h 190"/>
                  <a:gd name="T14" fmla="*/ 1 w 162"/>
                  <a:gd name="T15" fmla="*/ 37 h 190"/>
                  <a:gd name="T16" fmla="*/ 20 w 162"/>
                  <a:gd name="T17" fmla="*/ 34 h 190"/>
                  <a:gd name="T18" fmla="*/ 39 w 162"/>
                  <a:gd name="T19" fmla="*/ 30 h 190"/>
                  <a:gd name="T20" fmla="*/ 48 w 162"/>
                  <a:gd name="T21" fmla="*/ 30 h 190"/>
                  <a:gd name="T22" fmla="*/ 56 w 162"/>
                  <a:gd name="T23" fmla="*/ 31 h 190"/>
                  <a:gd name="T24" fmla="*/ 63 w 162"/>
                  <a:gd name="T25" fmla="*/ 34 h 190"/>
                  <a:gd name="T26" fmla="*/ 71 w 162"/>
                  <a:gd name="T27" fmla="*/ 33 h 190"/>
                  <a:gd name="T28" fmla="*/ 76 w 162"/>
                  <a:gd name="T29" fmla="*/ 36 h 190"/>
                  <a:gd name="T30" fmla="*/ 73 w 162"/>
                  <a:gd name="T31" fmla="*/ 37 h 190"/>
                  <a:gd name="T32" fmla="*/ 68 w 162"/>
                  <a:gd name="T33" fmla="*/ 41 h 190"/>
                  <a:gd name="T34" fmla="*/ 73 w 162"/>
                  <a:gd name="T35" fmla="*/ 38 h 190"/>
                  <a:gd name="T36" fmla="*/ 78 w 162"/>
                  <a:gd name="T37" fmla="*/ 37 h 190"/>
                  <a:gd name="T38" fmla="*/ 86 w 162"/>
                  <a:gd name="T39" fmla="*/ 40 h 190"/>
                  <a:gd name="T40" fmla="*/ 96 w 162"/>
                  <a:gd name="T41" fmla="*/ 35 h 190"/>
                  <a:gd name="T42" fmla="*/ 110 w 162"/>
                  <a:gd name="T43" fmla="*/ 31 h 190"/>
                  <a:gd name="T44" fmla="*/ 120 w 162"/>
                  <a:gd name="T45" fmla="*/ 22 h 190"/>
                  <a:gd name="T46" fmla="*/ 128 w 162"/>
                  <a:gd name="T47" fmla="*/ 14 h 190"/>
                  <a:gd name="T48" fmla="*/ 135 w 162"/>
                  <a:gd name="T49" fmla="*/ 9 h 190"/>
                  <a:gd name="T50" fmla="*/ 146 w 162"/>
                  <a:gd name="T51" fmla="*/ 3 h 190"/>
                  <a:gd name="T52" fmla="*/ 152 w 162"/>
                  <a:gd name="T53" fmla="*/ 10 h 190"/>
                  <a:gd name="T54" fmla="*/ 155 w 162"/>
                  <a:gd name="T55" fmla="*/ 25 h 190"/>
                  <a:gd name="T56" fmla="*/ 157 w 162"/>
                  <a:gd name="T57" fmla="*/ 43 h 190"/>
                  <a:gd name="T58" fmla="*/ 159 w 162"/>
                  <a:gd name="T59" fmla="*/ 53 h 190"/>
                  <a:gd name="T60" fmla="*/ 157 w 162"/>
                  <a:gd name="T61" fmla="*/ 68 h 190"/>
                  <a:gd name="T62" fmla="*/ 160 w 162"/>
                  <a:gd name="T63" fmla="*/ 76 h 190"/>
                  <a:gd name="T64" fmla="*/ 159 w 162"/>
                  <a:gd name="T65" fmla="*/ 87 h 190"/>
                  <a:gd name="T66" fmla="*/ 159 w 162"/>
                  <a:gd name="T67" fmla="*/ 98 h 190"/>
                  <a:gd name="T68" fmla="*/ 157 w 162"/>
                  <a:gd name="T69" fmla="*/ 106 h 190"/>
                  <a:gd name="T70" fmla="*/ 157 w 162"/>
                  <a:gd name="T71" fmla="*/ 115 h 190"/>
                  <a:gd name="T72" fmla="*/ 154 w 162"/>
                  <a:gd name="T73" fmla="*/ 121 h 190"/>
                  <a:gd name="T74" fmla="*/ 149 w 162"/>
                  <a:gd name="T75" fmla="*/ 130 h 190"/>
                  <a:gd name="T76" fmla="*/ 142 w 162"/>
                  <a:gd name="T77" fmla="*/ 135 h 190"/>
                  <a:gd name="T78" fmla="*/ 134 w 162"/>
                  <a:gd name="T79" fmla="*/ 137 h 190"/>
                  <a:gd name="T80" fmla="*/ 129 w 162"/>
                  <a:gd name="T81" fmla="*/ 144 h 190"/>
                  <a:gd name="T82" fmla="*/ 128 w 162"/>
                  <a:gd name="T83" fmla="*/ 151 h 190"/>
                  <a:gd name="T84" fmla="*/ 128 w 162"/>
                  <a:gd name="T85" fmla="*/ 158 h 190"/>
                  <a:gd name="T86" fmla="*/ 123 w 162"/>
                  <a:gd name="T87" fmla="*/ 162 h 190"/>
                  <a:gd name="T88" fmla="*/ 119 w 162"/>
                  <a:gd name="T89" fmla="*/ 157 h 190"/>
                  <a:gd name="T90" fmla="*/ 115 w 162"/>
                  <a:gd name="T91" fmla="*/ 163 h 190"/>
                  <a:gd name="T92" fmla="*/ 114 w 162"/>
                  <a:gd name="T93" fmla="*/ 172 h 190"/>
                  <a:gd name="T94" fmla="*/ 116 w 162"/>
                  <a:gd name="T95" fmla="*/ 178 h 190"/>
                  <a:gd name="T96" fmla="*/ 113 w 162"/>
                  <a:gd name="T97" fmla="*/ 185 h 190"/>
                  <a:gd name="T98" fmla="*/ 103 w 162"/>
                  <a:gd name="T99" fmla="*/ 190 h 190"/>
                  <a:gd name="T100" fmla="*/ 94 w 162"/>
                  <a:gd name="T101" fmla="*/ 183 h 190"/>
                  <a:gd name="T102" fmla="*/ 90 w 162"/>
                  <a:gd name="T103" fmla="*/ 176 h 190"/>
                  <a:gd name="T104" fmla="*/ 85 w 162"/>
                  <a:gd name="T105" fmla="*/ 176 h 190"/>
                  <a:gd name="T106" fmla="*/ 79 w 162"/>
                  <a:gd name="T107" fmla="*/ 182 h 190"/>
                  <a:gd name="T108" fmla="*/ 70 w 162"/>
                  <a:gd name="T109" fmla="*/ 181 h 190"/>
                  <a:gd name="T110" fmla="*/ 61 w 162"/>
                  <a:gd name="T111" fmla="*/ 182 h 190"/>
                  <a:gd name="T112" fmla="*/ 55 w 162"/>
                  <a:gd name="T113" fmla="*/ 182 h 190"/>
                  <a:gd name="T114" fmla="*/ 46 w 162"/>
                  <a:gd name="T115" fmla="*/ 179 h 190"/>
                  <a:gd name="T116" fmla="*/ 39 w 162"/>
                  <a:gd name="T117" fmla="*/ 178 h 190"/>
                  <a:gd name="T118" fmla="*/ 30 w 162"/>
                  <a:gd name="T119" fmla="*/ 167 h 190"/>
                  <a:gd name="T120" fmla="*/ 23 w 162"/>
                  <a:gd name="T121" fmla="*/ 16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190">
                    <a:moveTo>
                      <a:pt x="15" y="166"/>
                    </a:moveTo>
                    <a:lnTo>
                      <a:pt x="15" y="165"/>
                    </a:lnTo>
                    <a:lnTo>
                      <a:pt x="15" y="165"/>
                    </a:lnTo>
                    <a:lnTo>
                      <a:pt x="15" y="164"/>
                    </a:lnTo>
                    <a:lnTo>
                      <a:pt x="15" y="164"/>
                    </a:lnTo>
                    <a:lnTo>
                      <a:pt x="14" y="162"/>
                    </a:lnTo>
                    <a:lnTo>
                      <a:pt x="14" y="161"/>
                    </a:lnTo>
                    <a:lnTo>
                      <a:pt x="14" y="161"/>
                    </a:lnTo>
                    <a:lnTo>
                      <a:pt x="14" y="160"/>
                    </a:lnTo>
                    <a:lnTo>
                      <a:pt x="14" y="159"/>
                    </a:lnTo>
                    <a:lnTo>
                      <a:pt x="14" y="158"/>
                    </a:lnTo>
                    <a:lnTo>
                      <a:pt x="13" y="157"/>
                    </a:lnTo>
                    <a:lnTo>
                      <a:pt x="13" y="153"/>
                    </a:lnTo>
                    <a:lnTo>
                      <a:pt x="13" y="152"/>
                    </a:lnTo>
                    <a:lnTo>
                      <a:pt x="13" y="151"/>
                    </a:lnTo>
                    <a:lnTo>
                      <a:pt x="13" y="151"/>
                    </a:lnTo>
                    <a:lnTo>
                      <a:pt x="13" y="150"/>
                    </a:lnTo>
                    <a:lnTo>
                      <a:pt x="13" y="150"/>
                    </a:lnTo>
                    <a:lnTo>
                      <a:pt x="13" y="150"/>
                    </a:lnTo>
                    <a:lnTo>
                      <a:pt x="13" y="149"/>
                    </a:lnTo>
                    <a:lnTo>
                      <a:pt x="13" y="148"/>
                    </a:lnTo>
                    <a:lnTo>
                      <a:pt x="13" y="147"/>
                    </a:lnTo>
                    <a:lnTo>
                      <a:pt x="13" y="146"/>
                    </a:lnTo>
                    <a:lnTo>
                      <a:pt x="13" y="145"/>
                    </a:lnTo>
                    <a:lnTo>
                      <a:pt x="13" y="144"/>
                    </a:lnTo>
                    <a:lnTo>
                      <a:pt x="12" y="143"/>
                    </a:lnTo>
                    <a:lnTo>
                      <a:pt x="12" y="142"/>
                    </a:lnTo>
                    <a:lnTo>
                      <a:pt x="12" y="142"/>
                    </a:lnTo>
                    <a:lnTo>
                      <a:pt x="12" y="140"/>
                    </a:lnTo>
                    <a:lnTo>
                      <a:pt x="12" y="139"/>
                    </a:lnTo>
                    <a:lnTo>
                      <a:pt x="12" y="139"/>
                    </a:lnTo>
                    <a:lnTo>
                      <a:pt x="12" y="138"/>
                    </a:lnTo>
                    <a:lnTo>
                      <a:pt x="12" y="137"/>
                    </a:lnTo>
                    <a:lnTo>
                      <a:pt x="12" y="136"/>
                    </a:lnTo>
                    <a:lnTo>
                      <a:pt x="12" y="135"/>
                    </a:lnTo>
                    <a:lnTo>
                      <a:pt x="12" y="133"/>
                    </a:lnTo>
                    <a:lnTo>
                      <a:pt x="12" y="133"/>
                    </a:lnTo>
                    <a:lnTo>
                      <a:pt x="11" y="131"/>
                    </a:lnTo>
                    <a:lnTo>
                      <a:pt x="11" y="130"/>
                    </a:lnTo>
                    <a:lnTo>
                      <a:pt x="11" y="130"/>
                    </a:lnTo>
                    <a:lnTo>
                      <a:pt x="10" y="126"/>
                    </a:lnTo>
                    <a:lnTo>
                      <a:pt x="10" y="121"/>
                    </a:lnTo>
                    <a:lnTo>
                      <a:pt x="9" y="119"/>
                    </a:lnTo>
                    <a:lnTo>
                      <a:pt x="9" y="115"/>
                    </a:lnTo>
                    <a:lnTo>
                      <a:pt x="9" y="112"/>
                    </a:lnTo>
                    <a:lnTo>
                      <a:pt x="9" y="110"/>
                    </a:lnTo>
                    <a:lnTo>
                      <a:pt x="9" y="109"/>
                    </a:lnTo>
                    <a:lnTo>
                      <a:pt x="9" y="107"/>
                    </a:lnTo>
                    <a:lnTo>
                      <a:pt x="9" y="106"/>
                    </a:lnTo>
                    <a:lnTo>
                      <a:pt x="9" y="105"/>
                    </a:lnTo>
                    <a:lnTo>
                      <a:pt x="8" y="105"/>
                    </a:lnTo>
                    <a:lnTo>
                      <a:pt x="8" y="104"/>
                    </a:lnTo>
                    <a:lnTo>
                      <a:pt x="8" y="103"/>
                    </a:lnTo>
                    <a:lnTo>
                      <a:pt x="8" y="102"/>
                    </a:lnTo>
                    <a:lnTo>
                      <a:pt x="8" y="102"/>
                    </a:lnTo>
                    <a:lnTo>
                      <a:pt x="8" y="101"/>
                    </a:lnTo>
                    <a:lnTo>
                      <a:pt x="8" y="99"/>
                    </a:lnTo>
                    <a:lnTo>
                      <a:pt x="7" y="99"/>
                    </a:lnTo>
                    <a:lnTo>
                      <a:pt x="7" y="98"/>
                    </a:lnTo>
                    <a:lnTo>
                      <a:pt x="7" y="97"/>
                    </a:lnTo>
                    <a:lnTo>
                      <a:pt x="7" y="97"/>
                    </a:lnTo>
                    <a:lnTo>
                      <a:pt x="7" y="96"/>
                    </a:lnTo>
                    <a:lnTo>
                      <a:pt x="7" y="96"/>
                    </a:lnTo>
                    <a:lnTo>
                      <a:pt x="7" y="93"/>
                    </a:lnTo>
                    <a:lnTo>
                      <a:pt x="7" y="93"/>
                    </a:lnTo>
                    <a:lnTo>
                      <a:pt x="7" y="90"/>
                    </a:lnTo>
                    <a:lnTo>
                      <a:pt x="7" y="88"/>
                    </a:lnTo>
                    <a:lnTo>
                      <a:pt x="6" y="86"/>
                    </a:lnTo>
                    <a:lnTo>
                      <a:pt x="6" y="85"/>
                    </a:lnTo>
                    <a:lnTo>
                      <a:pt x="6" y="84"/>
                    </a:lnTo>
                    <a:lnTo>
                      <a:pt x="6" y="84"/>
                    </a:lnTo>
                    <a:lnTo>
                      <a:pt x="6" y="83"/>
                    </a:lnTo>
                    <a:lnTo>
                      <a:pt x="5" y="82"/>
                    </a:lnTo>
                    <a:lnTo>
                      <a:pt x="5" y="81"/>
                    </a:lnTo>
                    <a:lnTo>
                      <a:pt x="5" y="79"/>
                    </a:lnTo>
                    <a:lnTo>
                      <a:pt x="5" y="78"/>
                    </a:lnTo>
                    <a:lnTo>
                      <a:pt x="5" y="77"/>
                    </a:lnTo>
                    <a:lnTo>
                      <a:pt x="5" y="77"/>
                    </a:lnTo>
                    <a:lnTo>
                      <a:pt x="5" y="76"/>
                    </a:lnTo>
                    <a:lnTo>
                      <a:pt x="5" y="76"/>
                    </a:lnTo>
                    <a:lnTo>
                      <a:pt x="5" y="75"/>
                    </a:lnTo>
                    <a:lnTo>
                      <a:pt x="5" y="74"/>
                    </a:lnTo>
                    <a:lnTo>
                      <a:pt x="5" y="74"/>
                    </a:lnTo>
                    <a:lnTo>
                      <a:pt x="5" y="74"/>
                    </a:lnTo>
                    <a:lnTo>
                      <a:pt x="5" y="73"/>
                    </a:lnTo>
                    <a:lnTo>
                      <a:pt x="5" y="72"/>
                    </a:lnTo>
                    <a:lnTo>
                      <a:pt x="4" y="71"/>
                    </a:lnTo>
                    <a:lnTo>
                      <a:pt x="4" y="70"/>
                    </a:lnTo>
                    <a:lnTo>
                      <a:pt x="4" y="69"/>
                    </a:lnTo>
                    <a:lnTo>
                      <a:pt x="4" y="68"/>
                    </a:lnTo>
                    <a:lnTo>
                      <a:pt x="4" y="68"/>
                    </a:lnTo>
                    <a:lnTo>
                      <a:pt x="4" y="67"/>
                    </a:lnTo>
                    <a:lnTo>
                      <a:pt x="4" y="65"/>
                    </a:lnTo>
                    <a:lnTo>
                      <a:pt x="3" y="65"/>
                    </a:lnTo>
                    <a:lnTo>
                      <a:pt x="3" y="63"/>
                    </a:lnTo>
                    <a:lnTo>
                      <a:pt x="3" y="62"/>
                    </a:lnTo>
                    <a:lnTo>
                      <a:pt x="3" y="62"/>
                    </a:lnTo>
                    <a:lnTo>
                      <a:pt x="3" y="60"/>
                    </a:lnTo>
                    <a:lnTo>
                      <a:pt x="3" y="59"/>
                    </a:lnTo>
                    <a:lnTo>
                      <a:pt x="2" y="59"/>
                    </a:lnTo>
                    <a:lnTo>
                      <a:pt x="2" y="59"/>
                    </a:lnTo>
                    <a:lnTo>
                      <a:pt x="2" y="58"/>
                    </a:lnTo>
                    <a:lnTo>
                      <a:pt x="2" y="57"/>
                    </a:lnTo>
                    <a:lnTo>
                      <a:pt x="2" y="56"/>
                    </a:lnTo>
                    <a:lnTo>
                      <a:pt x="2" y="56"/>
                    </a:lnTo>
                    <a:lnTo>
                      <a:pt x="2" y="53"/>
                    </a:lnTo>
                    <a:lnTo>
                      <a:pt x="2" y="53"/>
                    </a:lnTo>
                    <a:lnTo>
                      <a:pt x="2" y="51"/>
                    </a:lnTo>
                    <a:lnTo>
                      <a:pt x="2" y="50"/>
                    </a:lnTo>
                    <a:lnTo>
                      <a:pt x="2" y="50"/>
                    </a:lnTo>
                    <a:lnTo>
                      <a:pt x="2" y="49"/>
                    </a:lnTo>
                    <a:lnTo>
                      <a:pt x="2" y="48"/>
                    </a:lnTo>
                    <a:lnTo>
                      <a:pt x="2" y="47"/>
                    </a:lnTo>
                    <a:lnTo>
                      <a:pt x="2" y="47"/>
                    </a:lnTo>
                    <a:lnTo>
                      <a:pt x="2" y="47"/>
                    </a:lnTo>
                    <a:lnTo>
                      <a:pt x="2" y="46"/>
                    </a:lnTo>
                    <a:lnTo>
                      <a:pt x="2" y="45"/>
                    </a:lnTo>
                    <a:lnTo>
                      <a:pt x="2" y="44"/>
                    </a:lnTo>
                    <a:lnTo>
                      <a:pt x="2" y="44"/>
                    </a:lnTo>
                    <a:lnTo>
                      <a:pt x="2" y="44"/>
                    </a:lnTo>
                    <a:lnTo>
                      <a:pt x="2" y="43"/>
                    </a:lnTo>
                    <a:lnTo>
                      <a:pt x="1" y="42"/>
                    </a:lnTo>
                    <a:lnTo>
                      <a:pt x="1" y="41"/>
                    </a:lnTo>
                    <a:lnTo>
                      <a:pt x="1" y="40"/>
                    </a:lnTo>
                    <a:lnTo>
                      <a:pt x="1" y="40"/>
                    </a:lnTo>
                    <a:lnTo>
                      <a:pt x="1" y="39"/>
                    </a:lnTo>
                    <a:lnTo>
                      <a:pt x="1" y="38"/>
                    </a:lnTo>
                    <a:lnTo>
                      <a:pt x="1" y="37"/>
                    </a:lnTo>
                    <a:lnTo>
                      <a:pt x="1" y="37"/>
                    </a:lnTo>
                    <a:lnTo>
                      <a:pt x="1" y="36"/>
                    </a:lnTo>
                    <a:lnTo>
                      <a:pt x="0" y="36"/>
                    </a:lnTo>
                    <a:lnTo>
                      <a:pt x="1" y="36"/>
                    </a:lnTo>
                    <a:lnTo>
                      <a:pt x="2" y="36"/>
                    </a:lnTo>
                    <a:lnTo>
                      <a:pt x="2" y="36"/>
                    </a:lnTo>
                    <a:lnTo>
                      <a:pt x="4" y="36"/>
                    </a:lnTo>
                    <a:lnTo>
                      <a:pt x="5" y="36"/>
                    </a:lnTo>
                    <a:lnTo>
                      <a:pt x="7" y="36"/>
                    </a:lnTo>
                    <a:lnTo>
                      <a:pt x="9" y="35"/>
                    </a:lnTo>
                    <a:lnTo>
                      <a:pt x="12" y="35"/>
                    </a:lnTo>
                    <a:lnTo>
                      <a:pt x="13" y="34"/>
                    </a:lnTo>
                    <a:lnTo>
                      <a:pt x="14" y="34"/>
                    </a:lnTo>
                    <a:lnTo>
                      <a:pt x="15" y="34"/>
                    </a:lnTo>
                    <a:lnTo>
                      <a:pt x="16" y="34"/>
                    </a:lnTo>
                    <a:lnTo>
                      <a:pt x="20" y="34"/>
                    </a:lnTo>
                    <a:lnTo>
                      <a:pt x="21" y="33"/>
                    </a:lnTo>
                    <a:lnTo>
                      <a:pt x="24" y="33"/>
                    </a:lnTo>
                    <a:lnTo>
                      <a:pt x="24" y="33"/>
                    </a:lnTo>
                    <a:lnTo>
                      <a:pt x="26" y="32"/>
                    </a:lnTo>
                    <a:lnTo>
                      <a:pt x="27" y="32"/>
                    </a:lnTo>
                    <a:lnTo>
                      <a:pt x="29" y="32"/>
                    </a:lnTo>
                    <a:lnTo>
                      <a:pt x="30" y="31"/>
                    </a:lnTo>
                    <a:lnTo>
                      <a:pt x="31" y="31"/>
                    </a:lnTo>
                    <a:lnTo>
                      <a:pt x="32" y="31"/>
                    </a:lnTo>
                    <a:lnTo>
                      <a:pt x="33" y="31"/>
                    </a:lnTo>
                    <a:lnTo>
                      <a:pt x="33" y="31"/>
                    </a:lnTo>
                    <a:lnTo>
                      <a:pt x="34" y="31"/>
                    </a:lnTo>
                    <a:lnTo>
                      <a:pt x="35" y="31"/>
                    </a:lnTo>
                    <a:lnTo>
                      <a:pt x="37" y="30"/>
                    </a:lnTo>
                    <a:lnTo>
                      <a:pt x="38" y="30"/>
                    </a:lnTo>
                    <a:lnTo>
                      <a:pt x="39" y="30"/>
                    </a:lnTo>
                    <a:lnTo>
                      <a:pt x="40" y="30"/>
                    </a:lnTo>
                    <a:lnTo>
                      <a:pt x="41" y="29"/>
                    </a:lnTo>
                    <a:lnTo>
                      <a:pt x="43" y="29"/>
                    </a:lnTo>
                    <a:lnTo>
                      <a:pt x="45" y="28"/>
                    </a:lnTo>
                    <a:lnTo>
                      <a:pt x="46" y="28"/>
                    </a:lnTo>
                    <a:lnTo>
                      <a:pt x="46" y="28"/>
                    </a:lnTo>
                    <a:lnTo>
                      <a:pt x="48" y="28"/>
                    </a:lnTo>
                    <a:lnTo>
                      <a:pt x="48" y="28"/>
                    </a:lnTo>
                    <a:lnTo>
                      <a:pt x="48" y="29"/>
                    </a:lnTo>
                    <a:lnTo>
                      <a:pt x="48" y="30"/>
                    </a:lnTo>
                    <a:lnTo>
                      <a:pt x="48" y="30"/>
                    </a:lnTo>
                    <a:lnTo>
                      <a:pt x="48" y="30"/>
                    </a:lnTo>
                    <a:lnTo>
                      <a:pt x="48" y="31"/>
                    </a:lnTo>
                    <a:lnTo>
                      <a:pt x="48" y="30"/>
                    </a:lnTo>
                    <a:lnTo>
                      <a:pt x="48" y="31"/>
                    </a:lnTo>
                    <a:lnTo>
                      <a:pt x="48" y="30"/>
                    </a:lnTo>
                    <a:lnTo>
                      <a:pt x="48" y="31"/>
                    </a:lnTo>
                    <a:lnTo>
                      <a:pt x="48" y="30"/>
                    </a:lnTo>
                    <a:lnTo>
                      <a:pt x="49" y="30"/>
                    </a:lnTo>
                    <a:lnTo>
                      <a:pt x="50" y="30"/>
                    </a:lnTo>
                    <a:lnTo>
                      <a:pt x="51" y="30"/>
                    </a:lnTo>
                    <a:lnTo>
                      <a:pt x="52" y="30"/>
                    </a:lnTo>
                    <a:lnTo>
                      <a:pt x="52" y="30"/>
                    </a:lnTo>
                    <a:lnTo>
                      <a:pt x="52" y="30"/>
                    </a:lnTo>
                    <a:lnTo>
                      <a:pt x="52" y="29"/>
                    </a:lnTo>
                    <a:lnTo>
                      <a:pt x="53" y="29"/>
                    </a:lnTo>
                    <a:lnTo>
                      <a:pt x="54" y="30"/>
                    </a:lnTo>
                    <a:lnTo>
                      <a:pt x="55" y="30"/>
                    </a:lnTo>
                    <a:lnTo>
                      <a:pt x="55" y="31"/>
                    </a:lnTo>
                    <a:lnTo>
                      <a:pt x="55" y="30"/>
                    </a:lnTo>
                    <a:lnTo>
                      <a:pt x="55" y="31"/>
                    </a:lnTo>
                    <a:lnTo>
                      <a:pt x="56" y="31"/>
                    </a:lnTo>
                    <a:lnTo>
                      <a:pt x="57" y="31"/>
                    </a:lnTo>
                    <a:lnTo>
                      <a:pt x="58" y="31"/>
                    </a:lnTo>
                    <a:lnTo>
                      <a:pt x="57" y="31"/>
                    </a:lnTo>
                    <a:lnTo>
                      <a:pt x="57" y="32"/>
                    </a:lnTo>
                    <a:lnTo>
                      <a:pt x="58" y="32"/>
                    </a:lnTo>
                    <a:lnTo>
                      <a:pt x="57" y="32"/>
                    </a:lnTo>
                    <a:lnTo>
                      <a:pt x="58" y="32"/>
                    </a:lnTo>
                    <a:lnTo>
                      <a:pt x="58" y="32"/>
                    </a:lnTo>
                    <a:lnTo>
                      <a:pt x="58" y="32"/>
                    </a:lnTo>
                    <a:lnTo>
                      <a:pt x="59" y="32"/>
                    </a:lnTo>
                    <a:lnTo>
                      <a:pt x="60" y="33"/>
                    </a:lnTo>
                    <a:lnTo>
                      <a:pt x="61" y="33"/>
                    </a:lnTo>
                    <a:lnTo>
                      <a:pt x="61" y="33"/>
                    </a:lnTo>
                    <a:lnTo>
                      <a:pt x="62" y="33"/>
                    </a:lnTo>
                    <a:lnTo>
                      <a:pt x="63" y="33"/>
                    </a:lnTo>
                    <a:lnTo>
                      <a:pt x="63" y="34"/>
                    </a:lnTo>
                    <a:lnTo>
                      <a:pt x="64" y="34"/>
                    </a:lnTo>
                    <a:lnTo>
                      <a:pt x="65" y="35"/>
                    </a:lnTo>
                    <a:lnTo>
                      <a:pt x="66" y="36"/>
                    </a:lnTo>
                    <a:lnTo>
                      <a:pt x="67" y="36"/>
                    </a:lnTo>
                    <a:lnTo>
                      <a:pt x="68" y="36"/>
                    </a:lnTo>
                    <a:lnTo>
                      <a:pt x="68" y="36"/>
                    </a:lnTo>
                    <a:lnTo>
                      <a:pt x="68" y="37"/>
                    </a:lnTo>
                    <a:lnTo>
                      <a:pt x="70" y="36"/>
                    </a:lnTo>
                    <a:lnTo>
                      <a:pt x="70" y="36"/>
                    </a:lnTo>
                    <a:lnTo>
                      <a:pt x="71" y="35"/>
                    </a:lnTo>
                    <a:lnTo>
                      <a:pt x="70" y="35"/>
                    </a:lnTo>
                    <a:lnTo>
                      <a:pt x="71" y="35"/>
                    </a:lnTo>
                    <a:lnTo>
                      <a:pt x="71" y="34"/>
                    </a:lnTo>
                    <a:lnTo>
                      <a:pt x="71" y="34"/>
                    </a:lnTo>
                    <a:lnTo>
                      <a:pt x="70" y="34"/>
                    </a:lnTo>
                    <a:lnTo>
                      <a:pt x="71" y="33"/>
                    </a:lnTo>
                    <a:lnTo>
                      <a:pt x="71" y="32"/>
                    </a:lnTo>
                    <a:lnTo>
                      <a:pt x="71" y="33"/>
                    </a:lnTo>
                    <a:lnTo>
                      <a:pt x="72" y="32"/>
                    </a:lnTo>
                    <a:lnTo>
                      <a:pt x="72" y="33"/>
                    </a:lnTo>
                    <a:lnTo>
                      <a:pt x="72" y="34"/>
                    </a:lnTo>
                    <a:lnTo>
                      <a:pt x="73" y="34"/>
                    </a:lnTo>
                    <a:lnTo>
                      <a:pt x="73" y="34"/>
                    </a:lnTo>
                    <a:lnTo>
                      <a:pt x="74" y="35"/>
                    </a:lnTo>
                    <a:lnTo>
                      <a:pt x="74" y="34"/>
                    </a:lnTo>
                    <a:lnTo>
                      <a:pt x="74" y="34"/>
                    </a:lnTo>
                    <a:lnTo>
                      <a:pt x="75" y="34"/>
                    </a:lnTo>
                    <a:lnTo>
                      <a:pt x="76" y="34"/>
                    </a:lnTo>
                    <a:lnTo>
                      <a:pt x="76" y="34"/>
                    </a:lnTo>
                    <a:lnTo>
                      <a:pt x="76" y="35"/>
                    </a:lnTo>
                    <a:lnTo>
                      <a:pt x="76" y="35"/>
                    </a:lnTo>
                    <a:lnTo>
                      <a:pt x="76" y="36"/>
                    </a:lnTo>
                    <a:lnTo>
                      <a:pt x="76" y="36"/>
                    </a:lnTo>
                    <a:lnTo>
                      <a:pt x="76" y="36"/>
                    </a:lnTo>
                    <a:lnTo>
                      <a:pt x="76" y="36"/>
                    </a:lnTo>
                    <a:lnTo>
                      <a:pt x="76" y="36"/>
                    </a:lnTo>
                    <a:lnTo>
                      <a:pt x="76" y="37"/>
                    </a:lnTo>
                    <a:lnTo>
                      <a:pt x="75" y="37"/>
                    </a:lnTo>
                    <a:lnTo>
                      <a:pt x="75" y="36"/>
                    </a:lnTo>
                    <a:lnTo>
                      <a:pt x="76" y="36"/>
                    </a:lnTo>
                    <a:lnTo>
                      <a:pt x="76" y="36"/>
                    </a:lnTo>
                    <a:lnTo>
                      <a:pt x="75" y="36"/>
                    </a:lnTo>
                    <a:lnTo>
                      <a:pt x="75" y="36"/>
                    </a:lnTo>
                    <a:lnTo>
                      <a:pt x="74" y="36"/>
                    </a:lnTo>
                    <a:lnTo>
                      <a:pt x="74" y="36"/>
                    </a:lnTo>
                    <a:lnTo>
                      <a:pt x="73" y="36"/>
                    </a:lnTo>
                    <a:lnTo>
                      <a:pt x="73" y="37"/>
                    </a:lnTo>
                    <a:lnTo>
                      <a:pt x="73" y="37"/>
                    </a:lnTo>
                    <a:lnTo>
                      <a:pt x="73" y="37"/>
                    </a:lnTo>
                    <a:lnTo>
                      <a:pt x="73" y="37"/>
                    </a:lnTo>
                    <a:lnTo>
                      <a:pt x="72" y="37"/>
                    </a:lnTo>
                    <a:lnTo>
                      <a:pt x="71" y="37"/>
                    </a:lnTo>
                    <a:lnTo>
                      <a:pt x="70" y="37"/>
                    </a:lnTo>
                    <a:lnTo>
                      <a:pt x="70" y="37"/>
                    </a:lnTo>
                    <a:lnTo>
                      <a:pt x="69" y="37"/>
                    </a:lnTo>
                    <a:lnTo>
                      <a:pt x="68" y="38"/>
                    </a:lnTo>
                    <a:lnTo>
                      <a:pt x="68" y="38"/>
                    </a:lnTo>
                    <a:lnTo>
                      <a:pt x="67" y="38"/>
                    </a:lnTo>
                    <a:lnTo>
                      <a:pt x="67" y="39"/>
                    </a:lnTo>
                    <a:lnTo>
                      <a:pt x="67" y="40"/>
                    </a:lnTo>
                    <a:lnTo>
                      <a:pt x="67" y="40"/>
                    </a:lnTo>
                    <a:lnTo>
                      <a:pt x="67" y="40"/>
                    </a:lnTo>
                    <a:lnTo>
                      <a:pt x="68" y="40"/>
                    </a:lnTo>
                    <a:lnTo>
                      <a:pt x="68" y="41"/>
                    </a:lnTo>
                    <a:lnTo>
                      <a:pt x="68" y="41"/>
                    </a:lnTo>
                    <a:lnTo>
                      <a:pt x="69" y="41"/>
                    </a:lnTo>
                    <a:lnTo>
                      <a:pt x="70" y="41"/>
                    </a:lnTo>
                    <a:lnTo>
                      <a:pt x="70" y="40"/>
                    </a:lnTo>
                    <a:lnTo>
                      <a:pt x="70" y="40"/>
                    </a:lnTo>
                    <a:lnTo>
                      <a:pt x="70" y="40"/>
                    </a:lnTo>
                    <a:lnTo>
                      <a:pt x="71" y="40"/>
                    </a:lnTo>
                    <a:lnTo>
                      <a:pt x="71" y="40"/>
                    </a:lnTo>
                    <a:lnTo>
                      <a:pt x="71" y="40"/>
                    </a:lnTo>
                    <a:lnTo>
                      <a:pt x="72" y="40"/>
                    </a:lnTo>
                    <a:lnTo>
                      <a:pt x="73" y="40"/>
                    </a:lnTo>
                    <a:lnTo>
                      <a:pt x="73" y="39"/>
                    </a:lnTo>
                    <a:lnTo>
                      <a:pt x="73" y="38"/>
                    </a:lnTo>
                    <a:lnTo>
                      <a:pt x="73" y="37"/>
                    </a:lnTo>
                    <a:lnTo>
                      <a:pt x="73" y="37"/>
                    </a:lnTo>
                    <a:lnTo>
                      <a:pt x="73" y="38"/>
                    </a:lnTo>
                    <a:lnTo>
                      <a:pt x="74" y="38"/>
                    </a:lnTo>
                    <a:lnTo>
                      <a:pt x="74" y="39"/>
                    </a:lnTo>
                    <a:lnTo>
                      <a:pt x="75" y="39"/>
                    </a:lnTo>
                    <a:lnTo>
                      <a:pt x="76" y="39"/>
                    </a:lnTo>
                    <a:lnTo>
                      <a:pt x="76" y="38"/>
                    </a:lnTo>
                    <a:lnTo>
                      <a:pt x="76" y="39"/>
                    </a:lnTo>
                    <a:lnTo>
                      <a:pt x="76" y="39"/>
                    </a:lnTo>
                    <a:lnTo>
                      <a:pt x="76" y="38"/>
                    </a:lnTo>
                    <a:lnTo>
                      <a:pt x="76" y="39"/>
                    </a:lnTo>
                    <a:lnTo>
                      <a:pt x="76" y="38"/>
                    </a:lnTo>
                    <a:lnTo>
                      <a:pt x="77" y="38"/>
                    </a:lnTo>
                    <a:lnTo>
                      <a:pt x="77" y="37"/>
                    </a:lnTo>
                    <a:lnTo>
                      <a:pt x="77" y="38"/>
                    </a:lnTo>
                    <a:lnTo>
                      <a:pt x="78" y="38"/>
                    </a:lnTo>
                    <a:lnTo>
                      <a:pt x="78" y="37"/>
                    </a:lnTo>
                    <a:lnTo>
                      <a:pt x="78" y="37"/>
                    </a:lnTo>
                    <a:lnTo>
                      <a:pt x="77" y="37"/>
                    </a:lnTo>
                    <a:lnTo>
                      <a:pt x="77" y="36"/>
                    </a:lnTo>
                    <a:lnTo>
                      <a:pt x="78" y="37"/>
                    </a:lnTo>
                    <a:lnTo>
                      <a:pt x="79" y="37"/>
                    </a:lnTo>
                    <a:lnTo>
                      <a:pt x="79" y="38"/>
                    </a:lnTo>
                    <a:lnTo>
                      <a:pt x="80" y="39"/>
                    </a:lnTo>
                    <a:lnTo>
                      <a:pt x="80" y="40"/>
                    </a:lnTo>
                    <a:lnTo>
                      <a:pt x="81" y="40"/>
                    </a:lnTo>
                    <a:lnTo>
                      <a:pt x="82" y="40"/>
                    </a:lnTo>
                    <a:lnTo>
                      <a:pt x="82" y="40"/>
                    </a:lnTo>
                    <a:lnTo>
                      <a:pt x="83" y="40"/>
                    </a:lnTo>
                    <a:lnTo>
                      <a:pt x="84" y="41"/>
                    </a:lnTo>
                    <a:lnTo>
                      <a:pt x="85" y="41"/>
                    </a:lnTo>
                    <a:lnTo>
                      <a:pt x="85" y="41"/>
                    </a:lnTo>
                    <a:lnTo>
                      <a:pt x="85" y="41"/>
                    </a:lnTo>
                    <a:lnTo>
                      <a:pt x="86" y="40"/>
                    </a:lnTo>
                    <a:lnTo>
                      <a:pt x="87" y="40"/>
                    </a:lnTo>
                    <a:lnTo>
                      <a:pt x="87" y="40"/>
                    </a:lnTo>
                    <a:lnTo>
                      <a:pt x="88" y="40"/>
                    </a:lnTo>
                    <a:lnTo>
                      <a:pt x="88" y="39"/>
                    </a:lnTo>
                    <a:lnTo>
                      <a:pt x="89" y="38"/>
                    </a:lnTo>
                    <a:lnTo>
                      <a:pt x="90" y="38"/>
                    </a:lnTo>
                    <a:lnTo>
                      <a:pt x="90" y="37"/>
                    </a:lnTo>
                    <a:lnTo>
                      <a:pt x="91" y="37"/>
                    </a:lnTo>
                    <a:lnTo>
                      <a:pt x="91" y="37"/>
                    </a:lnTo>
                    <a:lnTo>
                      <a:pt x="93" y="37"/>
                    </a:lnTo>
                    <a:lnTo>
                      <a:pt x="93" y="37"/>
                    </a:lnTo>
                    <a:lnTo>
                      <a:pt x="94" y="37"/>
                    </a:lnTo>
                    <a:lnTo>
                      <a:pt x="94" y="36"/>
                    </a:lnTo>
                    <a:lnTo>
                      <a:pt x="94" y="36"/>
                    </a:lnTo>
                    <a:lnTo>
                      <a:pt x="95" y="35"/>
                    </a:lnTo>
                    <a:lnTo>
                      <a:pt x="96" y="35"/>
                    </a:lnTo>
                    <a:lnTo>
                      <a:pt x="95" y="35"/>
                    </a:lnTo>
                    <a:lnTo>
                      <a:pt x="96" y="35"/>
                    </a:lnTo>
                    <a:lnTo>
                      <a:pt x="96" y="34"/>
                    </a:lnTo>
                    <a:lnTo>
                      <a:pt x="97" y="34"/>
                    </a:lnTo>
                    <a:lnTo>
                      <a:pt x="100" y="33"/>
                    </a:lnTo>
                    <a:lnTo>
                      <a:pt x="100" y="32"/>
                    </a:lnTo>
                    <a:lnTo>
                      <a:pt x="101" y="31"/>
                    </a:lnTo>
                    <a:lnTo>
                      <a:pt x="102" y="31"/>
                    </a:lnTo>
                    <a:lnTo>
                      <a:pt x="103" y="32"/>
                    </a:lnTo>
                    <a:lnTo>
                      <a:pt x="104" y="33"/>
                    </a:lnTo>
                    <a:lnTo>
                      <a:pt x="107" y="33"/>
                    </a:lnTo>
                    <a:lnTo>
                      <a:pt x="107" y="32"/>
                    </a:lnTo>
                    <a:lnTo>
                      <a:pt x="107" y="32"/>
                    </a:lnTo>
                    <a:lnTo>
                      <a:pt x="108" y="31"/>
                    </a:lnTo>
                    <a:lnTo>
                      <a:pt x="109" y="31"/>
                    </a:lnTo>
                    <a:lnTo>
                      <a:pt x="110" y="31"/>
                    </a:lnTo>
                    <a:lnTo>
                      <a:pt x="111" y="31"/>
                    </a:lnTo>
                    <a:lnTo>
                      <a:pt x="112" y="31"/>
                    </a:lnTo>
                    <a:lnTo>
                      <a:pt x="112" y="31"/>
                    </a:lnTo>
                    <a:lnTo>
                      <a:pt x="113" y="31"/>
                    </a:lnTo>
                    <a:lnTo>
                      <a:pt x="112" y="31"/>
                    </a:lnTo>
                    <a:lnTo>
                      <a:pt x="113" y="29"/>
                    </a:lnTo>
                    <a:lnTo>
                      <a:pt x="113" y="28"/>
                    </a:lnTo>
                    <a:lnTo>
                      <a:pt x="113" y="29"/>
                    </a:lnTo>
                    <a:lnTo>
                      <a:pt x="114" y="28"/>
                    </a:lnTo>
                    <a:lnTo>
                      <a:pt x="116" y="27"/>
                    </a:lnTo>
                    <a:lnTo>
                      <a:pt x="116" y="27"/>
                    </a:lnTo>
                    <a:lnTo>
                      <a:pt x="116" y="27"/>
                    </a:lnTo>
                    <a:lnTo>
                      <a:pt x="118" y="24"/>
                    </a:lnTo>
                    <a:lnTo>
                      <a:pt x="119" y="23"/>
                    </a:lnTo>
                    <a:lnTo>
                      <a:pt x="119" y="22"/>
                    </a:lnTo>
                    <a:lnTo>
                      <a:pt x="120" y="22"/>
                    </a:lnTo>
                    <a:lnTo>
                      <a:pt x="120" y="21"/>
                    </a:lnTo>
                    <a:lnTo>
                      <a:pt x="120" y="21"/>
                    </a:lnTo>
                    <a:lnTo>
                      <a:pt x="121" y="21"/>
                    </a:lnTo>
                    <a:lnTo>
                      <a:pt x="121" y="20"/>
                    </a:lnTo>
                    <a:lnTo>
                      <a:pt x="122" y="19"/>
                    </a:lnTo>
                    <a:lnTo>
                      <a:pt x="123" y="18"/>
                    </a:lnTo>
                    <a:lnTo>
                      <a:pt x="124" y="18"/>
                    </a:lnTo>
                    <a:lnTo>
                      <a:pt x="124" y="17"/>
                    </a:lnTo>
                    <a:lnTo>
                      <a:pt x="124" y="17"/>
                    </a:lnTo>
                    <a:lnTo>
                      <a:pt x="125" y="16"/>
                    </a:lnTo>
                    <a:lnTo>
                      <a:pt x="125" y="16"/>
                    </a:lnTo>
                    <a:lnTo>
                      <a:pt x="125" y="16"/>
                    </a:lnTo>
                    <a:lnTo>
                      <a:pt x="126" y="16"/>
                    </a:lnTo>
                    <a:lnTo>
                      <a:pt x="127" y="15"/>
                    </a:lnTo>
                    <a:lnTo>
                      <a:pt x="128" y="15"/>
                    </a:lnTo>
                    <a:lnTo>
                      <a:pt x="128" y="14"/>
                    </a:lnTo>
                    <a:lnTo>
                      <a:pt x="128" y="14"/>
                    </a:lnTo>
                    <a:lnTo>
                      <a:pt x="128" y="13"/>
                    </a:lnTo>
                    <a:lnTo>
                      <a:pt x="129" y="13"/>
                    </a:lnTo>
                    <a:lnTo>
                      <a:pt x="129" y="13"/>
                    </a:lnTo>
                    <a:lnTo>
                      <a:pt x="129" y="13"/>
                    </a:lnTo>
                    <a:lnTo>
                      <a:pt x="130" y="13"/>
                    </a:lnTo>
                    <a:lnTo>
                      <a:pt x="131" y="13"/>
                    </a:lnTo>
                    <a:lnTo>
                      <a:pt x="131" y="12"/>
                    </a:lnTo>
                    <a:lnTo>
                      <a:pt x="131" y="12"/>
                    </a:lnTo>
                    <a:lnTo>
                      <a:pt x="132" y="11"/>
                    </a:lnTo>
                    <a:lnTo>
                      <a:pt x="133" y="11"/>
                    </a:lnTo>
                    <a:lnTo>
                      <a:pt x="133" y="10"/>
                    </a:lnTo>
                    <a:lnTo>
                      <a:pt x="134" y="10"/>
                    </a:lnTo>
                    <a:lnTo>
                      <a:pt x="134" y="10"/>
                    </a:lnTo>
                    <a:lnTo>
                      <a:pt x="135" y="9"/>
                    </a:lnTo>
                    <a:lnTo>
                      <a:pt x="135" y="9"/>
                    </a:lnTo>
                    <a:lnTo>
                      <a:pt x="136" y="9"/>
                    </a:lnTo>
                    <a:lnTo>
                      <a:pt x="137" y="8"/>
                    </a:lnTo>
                    <a:lnTo>
                      <a:pt x="137" y="8"/>
                    </a:lnTo>
                    <a:lnTo>
                      <a:pt x="138" y="8"/>
                    </a:lnTo>
                    <a:lnTo>
                      <a:pt x="138" y="7"/>
                    </a:lnTo>
                    <a:lnTo>
                      <a:pt x="139" y="7"/>
                    </a:lnTo>
                    <a:lnTo>
                      <a:pt x="140" y="7"/>
                    </a:lnTo>
                    <a:lnTo>
                      <a:pt x="140" y="7"/>
                    </a:lnTo>
                    <a:lnTo>
                      <a:pt x="140" y="6"/>
                    </a:lnTo>
                    <a:lnTo>
                      <a:pt x="140" y="6"/>
                    </a:lnTo>
                    <a:lnTo>
                      <a:pt x="141" y="6"/>
                    </a:lnTo>
                    <a:lnTo>
                      <a:pt x="142" y="6"/>
                    </a:lnTo>
                    <a:lnTo>
                      <a:pt x="143" y="5"/>
                    </a:lnTo>
                    <a:lnTo>
                      <a:pt x="144" y="4"/>
                    </a:lnTo>
                    <a:lnTo>
                      <a:pt x="145" y="4"/>
                    </a:lnTo>
                    <a:lnTo>
                      <a:pt x="146" y="3"/>
                    </a:lnTo>
                    <a:lnTo>
                      <a:pt x="146" y="3"/>
                    </a:lnTo>
                    <a:lnTo>
                      <a:pt x="146" y="3"/>
                    </a:lnTo>
                    <a:lnTo>
                      <a:pt x="146" y="3"/>
                    </a:lnTo>
                    <a:lnTo>
                      <a:pt x="148" y="2"/>
                    </a:lnTo>
                    <a:lnTo>
                      <a:pt x="149" y="2"/>
                    </a:lnTo>
                    <a:lnTo>
                      <a:pt x="149" y="1"/>
                    </a:lnTo>
                    <a:lnTo>
                      <a:pt x="149" y="0"/>
                    </a:lnTo>
                    <a:lnTo>
                      <a:pt x="150" y="0"/>
                    </a:lnTo>
                    <a:lnTo>
                      <a:pt x="151" y="0"/>
                    </a:lnTo>
                    <a:lnTo>
                      <a:pt x="151" y="2"/>
                    </a:lnTo>
                    <a:lnTo>
                      <a:pt x="152" y="7"/>
                    </a:lnTo>
                    <a:lnTo>
                      <a:pt x="152" y="7"/>
                    </a:lnTo>
                    <a:lnTo>
                      <a:pt x="152" y="8"/>
                    </a:lnTo>
                    <a:lnTo>
                      <a:pt x="152" y="9"/>
                    </a:lnTo>
                    <a:lnTo>
                      <a:pt x="152" y="10"/>
                    </a:lnTo>
                    <a:lnTo>
                      <a:pt x="152" y="10"/>
                    </a:lnTo>
                    <a:lnTo>
                      <a:pt x="153" y="11"/>
                    </a:lnTo>
                    <a:lnTo>
                      <a:pt x="153" y="12"/>
                    </a:lnTo>
                    <a:lnTo>
                      <a:pt x="153" y="13"/>
                    </a:lnTo>
                    <a:lnTo>
                      <a:pt x="153" y="13"/>
                    </a:lnTo>
                    <a:lnTo>
                      <a:pt x="153" y="13"/>
                    </a:lnTo>
                    <a:lnTo>
                      <a:pt x="153" y="14"/>
                    </a:lnTo>
                    <a:lnTo>
                      <a:pt x="153" y="15"/>
                    </a:lnTo>
                    <a:lnTo>
                      <a:pt x="153" y="16"/>
                    </a:lnTo>
                    <a:lnTo>
                      <a:pt x="153" y="16"/>
                    </a:lnTo>
                    <a:lnTo>
                      <a:pt x="153" y="18"/>
                    </a:lnTo>
                    <a:lnTo>
                      <a:pt x="153" y="19"/>
                    </a:lnTo>
                    <a:lnTo>
                      <a:pt x="154" y="22"/>
                    </a:lnTo>
                    <a:lnTo>
                      <a:pt x="154" y="22"/>
                    </a:lnTo>
                    <a:lnTo>
                      <a:pt x="155" y="23"/>
                    </a:lnTo>
                    <a:lnTo>
                      <a:pt x="155" y="24"/>
                    </a:lnTo>
                    <a:lnTo>
                      <a:pt x="155" y="25"/>
                    </a:lnTo>
                    <a:lnTo>
                      <a:pt x="155" y="25"/>
                    </a:lnTo>
                    <a:lnTo>
                      <a:pt x="155" y="27"/>
                    </a:lnTo>
                    <a:lnTo>
                      <a:pt x="156" y="30"/>
                    </a:lnTo>
                    <a:lnTo>
                      <a:pt x="156" y="31"/>
                    </a:lnTo>
                    <a:lnTo>
                      <a:pt x="156" y="34"/>
                    </a:lnTo>
                    <a:lnTo>
                      <a:pt x="156" y="36"/>
                    </a:lnTo>
                    <a:lnTo>
                      <a:pt x="157" y="36"/>
                    </a:lnTo>
                    <a:lnTo>
                      <a:pt x="157" y="36"/>
                    </a:lnTo>
                    <a:lnTo>
                      <a:pt x="157" y="37"/>
                    </a:lnTo>
                    <a:lnTo>
                      <a:pt x="157" y="37"/>
                    </a:lnTo>
                    <a:lnTo>
                      <a:pt x="157" y="39"/>
                    </a:lnTo>
                    <a:lnTo>
                      <a:pt x="157" y="40"/>
                    </a:lnTo>
                    <a:lnTo>
                      <a:pt x="157" y="40"/>
                    </a:lnTo>
                    <a:lnTo>
                      <a:pt x="157" y="41"/>
                    </a:lnTo>
                    <a:lnTo>
                      <a:pt x="157" y="42"/>
                    </a:lnTo>
                    <a:lnTo>
                      <a:pt x="157" y="43"/>
                    </a:lnTo>
                    <a:lnTo>
                      <a:pt x="157" y="44"/>
                    </a:lnTo>
                    <a:lnTo>
                      <a:pt x="157" y="44"/>
                    </a:lnTo>
                    <a:lnTo>
                      <a:pt x="158" y="44"/>
                    </a:lnTo>
                    <a:lnTo>
                      <a:pt x="158" y="44"/>
                    </a:lnTo>
                    <a:lnTo>
                      <a:pt x="158" y="45"/>
                    </a:lnTo>
                    <a:lnTo>
                      <a:pt x="158" y="46"/>
                    </a:lnTo>
                    <a:lnTo>
                      <a:pt x="158" y="47"/>
                    </a:lnTo>
                    <a:lnTo>
                      <a:pt x="158" y="47"/>
                    </a:lnTo>
                    <a:lnTo>
                      <a:pt x="159" y="48"/>
                    </a:lnTo>
                    <a:lnTo>
                      <a:pt x="159" y="49"/>
                    </a:lnTo>
                    <a:lnTo>
                      <a:pt x="159" y="50"/>
                    </a:lnTo>
                    <a:lnTo>
                      <a:pt x="159" y="50"/>
                    </a:lnTo>
                    <a:lnTo>
                      <a:pt x="159" y="51"/>
                    </a:lnTo>
                    <a:lnTo>
                      <a:pt x="159" y="51"/>
                    </a:lnTo>
                    <a:lnTo>
                      <a:pt x="159" y="52"/>
                    </a:lnTo>
                    <a:lnTo>
                      <a:pt x="159" y="53"/>
                    </a:lnTo>
                    <a:lnTo>
                      <a:pt x="159" y="53"/>
                    </a:lnTo>
                    <a:lnTo>
                      <a:pt x="159" y="55"/>
                    </a:lnTo>
                    <a:lnTo>
                      <a:pt x="159" y="56"/>
                    </a:lnTo>
                    <a:lnTo>
                      <a:pt x="160" y="59"/>
                    </a:lnTo>
                    <a:lnTo>
                      <a:pt x="161" y="61"/>
                    </a:lnTo>
                    <a:lnTo>
                      <a:pt x="161" y="62"/>
                    </a:lnTo>
                    <a:lnTo>
                      <a:pt x="162" y="67"/>
                    </a:lnTo>
                    <a:lnTo>
                      <a:pt x="162" y="67"/>
                    </a:lnTo>
                    <a:lnTo>
                      <a:pt x="161" y="67"/>
                    </a:lnTo>
                    <a:lnTo>
                      <a:pt x="160" y="67"/>
                    </a:lnTo>
                    <a:lnTo>
                      <a:pt x="160" y="68"/>
                    </a:lnTo>
                    <a:lnTo>
                      <a:pt x="159" y="68"/>
                    </a:lnTo>
                    <a:lnTo>
                      <a:pt x="159" y="68"/>
                    </a:lnTo>
                    <a:lnTo>
                      <a:pt x="158" y="68"/>
                    </a:lnTo>
                    <a:lnTo>
                      <a:pt x="158" y="68"/>
                    </a:lnTo>
                    <a:lnTo>
                      <a:pt x="157" y="68"/>
                    </a:lnTo>
                    <a:lnTo>
                      <a:pt x="157" y="69"/>
                    </a:lnTo>
                    <a:lnTo>
                      <a:pt x="157" y="69"/>
                    </a:lnTo>
                    <a:lnTo>
                      <a:pt x="157" y="70"/>
                    </a:lnTo>
                    <a:lnTo>
                      <a:pt x="157" y="71"/>
                    </a:lnTo>
                    <a:lnTo>
                      <a:pt x="157" y="71"/>
                    </a:lnTo>
                    <a:lnTo>
                      <a:pt x="157" y="71"/>
                    </a:lnTo>
                    <a:lnTo>
                      <a:pt x="157" y="72"/>
                    </a:lnTo>
                    <a:lnTo>
                      <a:pt x="158" y="72"/>
                    </a:lnTo>
                    <a:lnTo>
                      <a:pt x="158" y="73"/>
                    </a:lnTo>
                    <a:lnTo>
                      <a:pt x="159" y="74"/>
                    </a:lnTo>
                    <a:lnTo>
                      <a:pt x="159" y="74"/>
                    </a:lnTo>
                    <a:lnTo>
                      <a:pt x="159" y="74"/>
                    </a:lnTo>
                    <a:lnTo>
                      <a:pt x="159" y="74"/>
                    </a:lnTo>
                    <a:lnTo>
                      <a:pt x="159" y="74"/>
                    </a:lnTo>
                    <a:lnTo>
                      <a:pt x="160" y="75"/>
                    </a:lnTo>
                    <a:lnTo>
                      <a:pt x="160" y="76"/>
                    </a:lnTo>
                    <a:lnTo>
                      <a:pt x="160" y="77"/>
                    </a:lnTo>
                    <a:lnTo>
                      <a:pt x="159" y="77"/>
                    </a:lnTo>
                    <a:lnTo>
                      <a:pt x="159" y="78"/>
                    </a:lnTo>
                    <a:lnTo>
                      <a:pt x="160" y="79"/>
                    </a:lnTo>
                    <a:lnTo>
                      <a:pt x="160" y="80"/>
                    </a:lnTo>
                    <a:lnTo>
                      <a:pt x="160" y="79"/>
                    </a:lnTo>
                    <a:lnTo>
                      <a:pt x="159" y="80"/>
                    </a:lnTo>
                    <a:lnTo>
                      <a:pt x="159" y="81"/>
                    </a:lnTo>
                    <a:lnTo>
                      <a:pt x="160" y="81"/>
                    </a:lnTo>
                    <a:lnTo>
                      <a:pt x="160" y="82"/>
                    </a:lnTo>
                    <a:lnTo>
                      <a:pt x="161" y="83"/>
                    </a:lnTo>
                    <a:lnTo>
                      <a:pt x="161" y="84"/>
                    </a:lnTo>
                    <a:lnTo>
                      <a:pt x="161" y="84"/>
                    </a:lnTo>
                    <a:lnTo>
                      <a:pt x="161" y="86"/>
                    </a:lnTo>
                    <a:lnTo>
                      <a:pt x="161" y="87"/>
                    </a:lnTo>
                    <a:lnTo>
                      <a:pt x="159" y="87"/>
                    </a:lnTo>
                    <a:lnTo>
                      <a:pt x="159" y="88"/>
                    </a:lnTo>
                    <a:lnTo>
                      <a:pt x="159" y="90"/>
                    </a:lnTo>
                    <a:lnTo>
                      <a:pt x="159" y="90"/>
                    </a:lnTo>
                    <a:lnTo>
                      <a:pt x="159" y="91"/>
                    </a:lnTo>
                    <a:lnTo>
                      <a:pt x="159" y="92"/>
                    </a:lnTo>
                    <a:lnTo>
                      <a:pt x="159" y="93"/>
                    </a:lnTo>
                    <a:lnTo>
                      <a:pt x="159" y="93"/>
                    </a:lnTo>
                    <a:lnTo>
                      <a:pt x="159" y="94"/>
                    </a:lnTo>
                    <a:lnTo>
                      <a:pt x="159" y="95"/>
                    </a:lnTo>
                    <a:lnTo>
                      <a:pt x="159" y="96"/>
                    </a:lnTo>
                    <a:lnTo>
                      <a:pt x="158" y="96"/>
                    </a:lnTo>
                    <a:lnTo>
                      <a:pt x="158" y="96"/>
                    </a:lnTo>
                    <a:lnTo>
                      <a:pt x="158" y="97"/>
                    </a:lnTo>
                    <a:lnTo>
                      <a:pt x="158" y="97"/>
                    </a:lnTo>
                    <a:lnTo>
                      <a:pt x="158" y="98"/>
                    </a:lnTo>
                    <a:lnTo>
                      <a:pt x="159" y="98"/>
                    </a:lnTo>
                    <a:lnTo>
                      <a:pt x="158" y="98"/>
                    </a:lnTo>
                    <a:lnTo>
                      <a:pt x="158" y="99"/>
                    </a:lnTo>
                    <a:lnTo>
                      <a:pt x="158" y="99"/>
                    </a:lnTo>
                    <a:lnTo>
                      <a:pt x="159" y="100"/>
                    </a:lnTo>
                    <a:lnTo>
                      <a:pt x="159" y="101"/>
                    </a:lnTo>
                    <a:lnTo>
                      <a:pt x="159" y="102"/>
                    </a:lnTo>
                    <a:lnTo>
                      <a:pt x="158" y="102"/>
                    </a:lnTo>
                    <a:lnTo>
                      <a:pt x="158" y="103"/>
                    </a:lnTo>
                    <a:lnTo>
                      <a:pt x="158" y="104"/>
                    </a:lnTo>
                    <a:lnTo>
                      <a:pt x="159" y="105"/>
                    </a:lnTo>
                    <a:lnTo>
                      <a:pt x="158" y="105"/>
                    </a:lnTo>
                    <a:lnTo>
                      <a:pt x="157" y="105"/>
                    </a:lnTo>
                    <a:lnTo>
                      <a:pt x="157" y="105"/>
                    </a:lnTo>
                    <a:lnTo>
                      <a:pt x="157" y="105"/>
                    </a:lnTo>
                    <a:lnTo>
                      <a:pt x="157" y="105"/>
                    </a:lnTo>
                    <a:lnTo>
                      <a:pt x="157" y="106"/>
                    </a:lnTo>
                    <a:lnTo>
                      <a:pt x="157" y="107"/>
                    </a:lnTo>
                    <a:lnTo>
                      <a:pt x="157" y="108"/>
                    </a:lnTo>
                    <a:lnTo>
                      <a:pt x="157" y="108"/>
                    </a:lnTo>
                    <a:lnTo>
                      <a:pt x="157" y="109"/>
                    </a:lnTo>
                    <a:lnTo>
                      <a:pt x="157" y="110"/>
                    </a:lnTo>
                    <a:lnTo>
                      <a:pt x="157" y="111"/>
                    </a:lnTo>
                    <a:lnTo>
                      <a:pt x="157" y="111"/>
                    </a:lnTo>
                    <a:lnTo>
                      <a:pt x="156" y="111"/>
                    </a:lnTo>
                    <a:lnTo>
                      <a:pt x="156" y="112"/>
                    </a:lnTo>
                    <a:lnTo>
                      <a:pt x="156" y="112"/>
                    </a:lnTo>
                    <a:lnTo>
                      <a:pt x="156" y="112"/>
                    </a:lnTo>
                    <a:lnTo>
                      <a:pt x="156" y="113"/>
                    </a:lnTo>
                    <a:lnTo>
                      <a:pt x="157" y="113"/>
                    </a:lnTo>
                    <a:lnTo>
                      <a:pt x="157" y="114"/>
                    </a:lnTo>
                    <a:lnTo>
                      <a:pt x="157" y="114"/>
                    </a:lnTo>
                    <a:lnTo>
                      <a:pt x="157" y="115"/>
                    </a:lnTo>
                    <a:lnTo>
                      <a:pt x="157" y="115"/>
                    </a:lnTo>
                    <a:lnTo>
                      <a:pt x="157" y="116"/>
                    </a:lnTo>
                    <a:lnTo>
                      <a:pt x="156" y="116"/>
                    </a:lnTo>
                    <a:lnTo>
                      <a:pt x="156" y="117"/>
                    </a:lnTo>
                    <a:lnTo>
                      <a:pt x="156" y="118"/>
                    </a:lnTo>
                    <a:lnTo>
                      <a:pt x="157" y="118"/>
                    </a:lnTo>
                    <a:lnTo>
                      <a:pt x="157" y="118"/>
                    </a:lnTo>
                    <a:lnTo>
                      <a:pt x="156" y="119"/>
                    </a:lnTo>
                    <a:lnTo>
                      <a:pt x="157" y="119"/>
                    </a:lnTo>
                    <a:lnTo>
                      <a:pt x="156" y="119"/>
                    </a:lnTo>
                    <a:lnTo>
                      <a:pt x="156" y="120"/>
                    </a:lnTo>
                    <a:lnTo>
                      <a:pt x="156" y="120"/>
                    </a:lnTo>
                    <a:lnTo>
                      <a:pt x="156" y="120"/>
                    </a:lnTo>
                    <a:lnTo>
                      <a:pt x="155" y="120"/>
                    </a:lnTo>
                    <a:lnTo>
                      <a:pt x="154" y="120"/>
                    </a:lnTo>
                    <a:lnTo>
                      <a:pt x="154" y="121"/>
                    </a:lnTo>
                    <a:lnTo>
                      <a:pt x="153" y="122"/>
                    </a:lnTo>
                    <a:lnTo>
                      <a:pt x="153" y="123"/>
                    </a:lnTo>
                    <a:lnTo>
                      <a:pt x="152" y="123"/>
                    </a:lnTo>
                    <a:lnTo>
                      <a:pt x="152" y="124"/>
                    </a:lnTo>
                    <a:lnTo>
                      <a:pt x="152" y="124"/>
                    </a:lnTo>
                    <a:lnTo>
                      <a:pt x="152" y="124"/>
                    </a:lnTo>
                    <a:lnTo>
                      <a:pt x="151" y="125"/>
                    </a:lnTo>
                    <a:lnTo>
                      <a:pt x="151" y="126"/>
                    </a:lnTo>
                    <a:lnTo>
                      <a:pt x="150" y="126"/>
                    </a:lnTo>
                    <a:lnTo>
                      <a:pt x="150" y="127"/>
                    </a:lnTo>
                    <a:lnTo>
                      <a:pt x="149" y="127"/>
                    </a:lnTo>
                    <a:lnTo>
                      <a:pt x="149" y="127"/>
                    </a:lnTo>
                    <a:lnTo>
                      <a:pt x="149" y="127"/>
                    </a:lnTo>
                    <a:lnTo>
                      <a:pt x="149" y="128"/>
                    </a:lnTo>
                    <a:lnTo>
                      <a:pt x="149" y="129"/>
                    </a:lnTo>
                    <a:lnTo>
                      <a:pt x="149" y="130"/>
                    </a:lnTo>
                    <a:lnTo>
                      <a:pt x="148" y="130"/>
                    </a:lnTo>
                    <a:lnTo>
                      <a:pt x="147" y="130"/>
                    </a:lnTo>
                    <a:lnTo>
                      <a:pt x="146" y="130"/>
                    </a:lnTo>
                    <a:lnTo>
                      <a:pt x="146" y="131"/>
                    </a:lnTo>
                    <a:lnTo>
                      <a:pt x="146" y="131"/>
                    </a:lnTo>
                    <a:lnTo>
                      <a:pt x="146" y="132"/>
                    </a:lnTo>
                    <a:lnTo>
                      <a:pt x="146" y="133"/>
                    </a:lnTo>
                    <a:lnTo>
                      <a:pt x="146" y="133"/>
                    </a:lnTo>
                    <a:lnTo>
                      <a:pt x="146" y="133"/>
                    </a:lnTo>
                    <a:lnTo>
                      <a:pt x="145" y="133"/>
                    </a:lnTo>
                    <a:lnTo>
                      <a:pt x="144" y="133"/>
                    </a:lnTo>
                    <a:lnTo>
                      <a:pt x="144" y="134"/>
                    </a:lnTo>
                    <a:lnTo>
                      <a:pt x="143" y="134"/>
                    </a:lnTo>
                    <a:lnTo>
                      <a:pt x="143" y="135"/>
                    </a:lnTo>
                    <a:lnTo>
                      <a:pt x="143" y="135"/>
                    </a:lnTo>
                    <a:lnTo>
                      <a:pt x="142" y="135"/>
                    </a:lnTo>
                    <a:lnTo>
                      <a:pt x="141" y="135"/>
                    </a:lnTo>
                    <a:lnTo>
                      <a:pt x="141" y="136"/>
                    </a:lnTo>
                    <a:lnTo>
                      <a:pt x="140" y="136"/>
                    </a:lnTo>
                    <a:lnTo>
                      <a:pt x="140" y="136"/>
                    </a:lnTo>
                    <a:lnTo>
                      <a:pt x="140" y="136"/>
                    </a:lnTo>
                    <a:lnTo>
                      <a:pt x="140" y="136"/>
                    </a:lnTo>
                    <a:lnTo>
                      <a:pt x="139" y="135"/>
                    </a:lnTo>
                    <a:lnTo>
                      <a:pt x="138" y="134"/>
                    </a:lnTo>
                    <a:lnTo>
                      <a:pt x="137" y="134"/>
                    </a:lnTo>
                    <a:lnTo>
                      <a:pt x="137" y="134"/>
                    </a:lnTo>
                    <a:lnTo>
                      <a:pt x="136" y="134"/>
                    </a:lnTo>
                    <a:lnTo>
                      <a:pt x="136" y="135"/>
                    </a:lnTo>
                    <a:lnTo>
                      <a:pt x="135" y="136"/>
                    </a:lnTo>
                    <a:lnTo>
                      <a:pt x="135" y="136"/>
                    </a:lnTo>
                    <a:lnTo>
                      <a:pt x="134" y="136"/>
                    </a:lnTo>
                    <a:lnTo>
                      <a:pt x="134" y="137"/>
                    </a:lnTo>
                    <a:lnTo>
                      <a:pt x="134" y="138"/>
                    </a:lnTo>
                    <a:lnTo>
                      <a:pt x="134" y="142"/>
                    </a:lnTo>
                    <a:lnTo>
                      <a:pt x="133" y="142"/>
                    </a:lnTo>
                    <a:lnTo>
                      <a:pt x="132" y="142"/>
                    </a:lnTo>
                    <a:lnTo>
                      <a:pt x="131" y="142"/>
                    </a:lnTo>
                    <a:lnTo>
                      <a:pt x="131" y="142"/>
                    </a:lnTo>
                    <a:lnTo>
                      <a:pt x="130" y="142"/>
                    </a:lnTo>
                    <a:lnTo>
                      <a:pt x="129" y="142"/>
                    </a:lnTo>
                    <a:lnTo>
                      <a:pt x="129" y="142"/>
                    </a:lnTo>
                    <a:lnTo>
                      <a:pt x="129" y="142"/>
                    </a:lnTo>
                    <a:lnTo>
                      <a:pt x="129" y="142"/>
                    </a:lnTo>
                    <a:lnTo>
                      <a:pt x="129" y="142"/>
                    </a:lnTo>
                    <a:lnTo>
                      <a:pt x="129" y="142"/>
                    </a:lnTo>
                    <a:lnTo>
                      <a:pt x="129" y="143"/>
                    </a:lnTo>
                    <a:lnTo>
                      <a:pt x="129" y="143"/>
                    </a:lnTo>
                    <a:lnTo>
                      <a:pt x="129" y="144"/>
                    </a:lnTo>
                    <a:lnTo>
                      <a:pt x="129" y="144"/>
                    </a:lnTo>
                    <a:lnTo>
                      <a:pt x="129" y="145"/>
                    </a:lnTo>
                    <a:lnTo>
                      <a:pt x="128" y="145"/>
                    </a:lnTo>
                    <a:lnTo>
                      <a:pt x="128" y="145"/>
                    </a:lnTo>
                    <a:lnTo>
                      <a:pt x="128" y="146"/>
                    </a:lnTo>
                    <a:lnTo>
                      <a:pt x="128" y="146"/>
                    </a:lnTo>
                    <a:lnTo>
                      <a:pt x="128" y="147"/>
                    </a:lnTo>
                    <a:lnTo>
                      <a:pt x="128" y="148"/>
                    </a:lnTo>
                    <a:lnTo>
                      <a:pt x="128" y="148"/>
                    </a:lnTo>
                    <a:lnTo>
                      <a:pt x="128" y="149"/>
                    </a:lnTo>
                    <a:lnTo>
                      <a:pt x="128" y="148"/>
                    </a:lnTo>
                    <a:lnTo>
                      <a:pt x="128" y="149"/>
                    </a:lnTo>
                    <a:lnTo>
                      <a:pt x="128" y="150"/>
                    </a:lnTo>
                    <a:lnTo>
                      <a:pt x="128" y="150"/>
                    </a:lnTo>
                    <a:lnTo>
                      <a:pt x="128" y="151"/>
                    </a:lnTo>
                    <a:lnTo>
                      <a:pt x="128" y="151"/>
                    </a:lnTo>
                    <a:lnTo>
                      <a:pt x="128" y="151"/>
                    </a:lnTo>
                    <a:lnTo>
                      <a:pt x="128" y="152"/>
                    </a:lnTo>
                    <a:lnTo>
                      <a:pt x="127" y="152"/>
                    </a:lnTo>
                    <a:lnTo>
                      <a:pt x="127" y="151"/>
                    </a:lnTo>
                    <a:lnTo>
                      <a:pt x="126" y="151"/>
                    </a:lnTo>
                    <a:lnTo>
                      <a:pt x="126" y="152"/>
                    </a:lnTo>
                    <a:lnTo>
                      <a:pt x="126" y="153"/>
                    </a:lnTo>
                    <a:lnTo>
                      <a:pt x="127" y="154"/>
                    </a:lnTo>
                    <a:lnTo>
                      <a:pt x="128" y="155"/>
                    </a:lnTo>
                    <a:lnTo>
                      <a:pt x="128" y="155"/>
                    </a:lnTo>
                    <a:lnTo>
                      <a:pt x="128" y="155"/>
                    </a:lnTo>
                    <a:lnTo>
                      <a:pt x="128" y="156"/>
                    </a:lnTo>
                    <a:lnTo>
                      <a:pt x="128" y="157"/>
                    </a:lnTo>
                    <a:lnTo>
                      <a:pt x="128" y="158"/>
                    </a:lnTo>
                    <a:lnTo>
                      <a:pt x="128" y="158"/>
                    </a:lnTo>
                    <a:lnTo>
                      <a:pt x="128" y="158"/>
                    </a:lnTo>
                    <a:lnTo>
                      <a:pt x="129" y="158"/>
                    </a:lnTo>
                    <a:lnTo>
                      <a:pt x="129" y="159"/>
                    </a:lnTo>
                    <a:lnTo>
                      <a:pt x="129" y="160"/>
                    </a:lnTo>
                    <a:lnTo>
                      <a:pt x="128" y="160"/>
                    </a:lnTo>
                    <a:lnTo>
                      <a:pt x="128" y="159"/>
                    </a:lnTo>
                    <a:lnTo>
                      <a:pt x="127" y="158"/>
                    </a:lnTo>
                    <a:lnTo>
                      <a:pt x="126" y="159"/>
                    </a:lnTo>
                    <a:lnTo>
                      <a:pt x="126" y="160"/>
                    </a:lnTo>
                    <a:lnTo>
                      <a:pt x="126" y="161"/>
                    </a:lnTo>
                    <a:lnTo>
                      <a:pt x="126" y="161"/>
                    </a:lnTo>
                    <a:lnTo>
                      <a:pt x="125" y="162"/>
                    </a:lnTo>
                    <a:lnTo>
                      <a:pt x="125" y="163"/>
                    </a:lnTo>
                    <a:lnTo>
                      <a:pt x="124" y="163"/>
                    </a:lnTo>
                    <a:lnTo>
                      <a:pt x="124" y="163"/>
                    </a:lnTo>
                    <a:lnTo>
                      <a:pt x="124" y="162"/>
                    </a:lnTo>
                    <a:lnTo>
                      <a:pt x="123" y="162"/>
                    </a:lnTo>
                    <a:lnTo>
                      <a:pt x="123" y="161"/>
                    </a:lnTo>
                    <a:lnTo>
                      <a:pt x="124" y="161"/>
                    </a:lnTo>
                    <a:lnTo>
                      <a:pt x="124" y="161"/>
                    </a:lnTo>
                    <a:lnTo>
                      <a:pt x="124" y="161"/>
                    </a:lnTo>
                    <a:lnTo>
                      <a:pt x="124" y="160"/>
                    </a:lnTo>
                    <a:lnTo>
                      <a:pt x="124" y="160"/>
                    </a:lnTo>
                    <a:lnTo>
                      <a:pt x="124" y="159"/>
                    </a:lnTo>
                    <a:lnTo>
                      <a:pt x="124" y="158"/>
                    </a:lnTo>
                    <a:lnTo>
                      <a:pt x="123" y="158"/>
                    </a:lnTo>
                    <a:lnTo>
                      <a:pt x="123" y="158"/>
                    </a:lnTo>
                    <a:lnTo>
                      <a:pt x="122" y="158"/>
                    </a:lnTo>
                    <a:lnTo>
                      <a:pt x="122" y="158"/>
                    </a:lnTo>
                    <a:lnTo>
                      <a:pt x="121" y="158"/>
                    </a:lnTo>
                    <a:lnTo>
                      <a:pt x="120" y="158"/>
                    </a:lnTo>
                    <a:lnTo>
                      <a:pt x="120" y="157"/>
                    </a:lnTo>
                    <a:lnTo>
                      <a:pt x="119" y="157"/>
                    </a:lnTo>
                    <a:lnTo>
                      <a:pt x="119" y="156"/>
                    </a:lnTo>
                    <a:lnTo>
                      <a:pt x="119" y="156"/>
                    </a:lnTo>
                    <a:lnTo>
                      <a:pt x="119" y="156"/>
                    </a:lnTo>
                    <a:lnTo>
                      <a:pt x="119" y="157"/>
                    </a:lnTo>
                    <a:lnTo>
                      <a:pt x="119" y="158"/>
                    </a:lnTo>
                    <a:lnTo>
                      <a:pt x="118" y="158"/>
                    </a:lnTo>
                    <a:lnTo>
                      <a:pt x="118" y="158"/>
                    </a:lnTo>
                    <a:lnTo>
                      <a:pt x="117" y="158"/>
                    </a:lnTo>
                    <a:lnTo>
                      <a:pt x="116" y="159"/>
                    </a:lnTo>
                    <a:lnTo>
                      <a:pt x="116" y="160"/>
                    </a:lnTo>
                    <a:lnTo>
                      <a:pt x="116" y="161"/>
                    </a:lnTo>
                    <a:lnTo>
                      <a:pt x="116" y="161"/>
                    </a:lnTo>
                    <a:lnTo>
                      <a:pt x="116" y="161"/>
                    </a:lnTo>
                    <a:lnTo>
                      <a:pt x="116" y="162"/>
                    </a:lnTo>
                    <a:lnTo>
                      <a:pt x="116" y="163"/>
                    </a:lnTo>
                    <a:lnTo>
                      <a:pt x="115" y="163"/>
                    </a:lnTo>
                    <a:lnTo>
                      <a:pt x="115" y="164"/>
                    </a:lnTo>
                    <a:lnTo>
                      <a:pt x="115" y="164"/>
                    </a:lnTo>
                    <a:lnTo>
                      <a:pt x="116" y="164"/>
                    </a:lnTo>
                    <a:lnTo>
                      <a:pt x="116" y="165"/>
                    </a:lnTo>
                    <a:lnTo>
                      <a:pt x="116" y="165"/>
                    </a:lnTo>
                    <a:lnTo>
                      <a:pt x="116" y="166"/>
                    </a:lnTo>
                    <a:lnTo>
                      <a:pt x="115" y="167"/>
                    </a:lnTo>
                    <a:lnTo>
                      <a:pt x="114" y="167"/>
                    </a:lnTo>
                    <a:lnTo>
                      <a:pt x="113" y="167"/>
                    </a:lnTo>
                    <a:lnTo>
                      <a:pt x="113" y="168"/>
                    </a:lnTo>
                    <a:lnTo>
                      <a:pt x="113" y="169"/>
                    </a:lnTo>
                    <a:lnTo>
                      <a:pt x="113" y="170"/>
                    </a:lnTo>
                    <a:lnTo>
                      <a:pt x="113" y="170"/>
                    </a:lnTo>
                    <a:lnTo>
                      <a:pt x="114" y="170"/>
                    </a:lnTo>
                    <a:lnTo>
                      <a:pt x="114" y="171"/>
                    </a:lnTo>
                    <a:lnTo>
                      <a:pt x="114" y="172"/>
                    </a:lnTo>
                    <a:lnTo>
                      <a:pt x="115" y="172"/>
                    </a:lnTo>
                    <a:lnTo>
                      <a:pt x="115" y="173"/>
                    </a:lnTo>
                    <a:lnTo>
                      <a:pt x="115" y="172"/>
                    </a:lnTo>
                    <a:lnTo>
                      <a:pt x="114" y="172"/>
                    </a:lnTo>
                    <a:lnTo>
                      <a:pt x="114" y="173"/>
                    </a:lnTo>
                    <a:lnTo>
                      <a:pt x="115" y="173"/>
                    </a:lnTo>
                    <a:lnTo>
                      <a:pt x="115" y="173"/>
                    </a:lnTo>
                    <a:lnTo>
                      <a:pt x="115" y="173"/>
                    </a:lnTo>
                    <a:lnTo>
                      <a:pt x="115" y="174"/>
                    </a:lnTo>
                    <a:lnTo>
                      <a:pt x="115" y="175"/>
                    </a:lnTo>
                    <a:lnTo>
                      <a:pt x="116" y="175"/>
                    </a:lnTo>
                    <a:lnTo>
                      <a:pt x="116" y="176"/>
                    </a:lnTo>
                    <a:lnTo>
                      <a:pt x="116" y="176"/>
                    </a:lnTo>
                    <a:lnTo>
                      <a:pt x="116" y="176"/>
                    </a:lnTo>
                    <a:lnTo>
                      <a:pt x="116" y="177"/>
                    </a:lnTo>
                    <a:lnTo>
                      <a:pt x="116" y="178"/>
                    </a:lnTo>
                    <a:lnTo>
                      <a:pt x="116" y="179"/>
                    </a:lnTo>
                    <a:lnTo>
                      <a:pt x="115" y="179"/>
                    </a:lnTo>
                    <a:lnTo>
                      <a:pt x="114" y="179"/>
                    </a:lnTo>
                    <a:lnTo>
                      <a:pt x="114" y="179"/>
                    </a:lnTo>
                    <a:lnTo>
                      <a:pt x="114" y="179"/>
                    </a:lnTo>
                    <a:lnTo>
                      <a:pt x="113" y="179"/>
                    </a:lnTo>
                    <a:lnTo>
                      <a:pt x="113" y="179"/>
                    </a:lnTo>
                    <a:lnTo>
                      <a:pt x="113" y="179"/>
                    </a:lnTo>
                    <a:lnTo>
                      <a:pt x="113" y="180"/>
                    </a:lnTo>
                    <a:lnTo>
                      <a:pt x="112" y="180"/>
                    </a:lnTo>
                    <a:lnTo>
                      <a:pt x="113" y="181"/>
                    </a:lnTo>
                    <a:lnTo>
                      <a:pt x="113" y="182"/>
                    </a:lnTo>
                    <a:lnTo>
                      <a:pt x="112" y="182"/>
                    </a:lnTo>
                    <a:lnTo>
                      <a:pt x="112" y="183"/>
                    </a:lnTo>
                    <a:lnTo>
                      <a:pt x="113" y="184"/>
                    </a:lnTo>
                    <a:lnTo>
                      <a:pt x="113" y="185"/>
                    </a:lnTo>
                    <a:lnTo>
                      <a:pt x="112" y="185"/>
                    </a:lnTo>
                    <a:lnTo>
                      <a:pt x="112" y="185"/>
                    </a:lnTo>
                    <a:lnTo>
                      <a:pt x="112" y="186"/>
                    </a:lnTo>
                    <a:lnTo>
                      <a:pt x="112" y="187"/>
                    </a:lnTo>
                    <a:lnTo>
                      <a:pt x="111" y="187"/>
                    </a:lnTo>
                    <a:lnTo>
                      <a:pt x="110" y="188"/>
                    </a:lnTo>
                    <a:lnTo>
                      <a:pt x="110" y="188"/>
                    </a:lnTo>
                    <a:lnTo>
                      <a:pt x="109" y="188"/>
                    </a:lnTo>
                    <a:lnTo>
                      <a:pt x="107" y="188"/>
                    </a:lnTo>
                    <a:lnTo>
                      <a:pt x="107" y="188"/>
                    </a:lnTo>
                    <a:lnTo>
                      <a:pt x="107" y="188"/>
                    </a:lnTo>
                    <a:lnTo>
                      <a:pt x="106" y="188"/>
                    </a:lnTo>
                    <a:lnTo>
                      <a:pt x="105" y="189"/>
                    </a:lnTo>
                    <a:lnTo>
                      <a:pt x="104" y="190"/>
                    </a:lnTo>
                    <a:lnTo>
                      <a:pt x="103" y="190"/>
                    </a:lnTo>
                    <a:lnTo>
                      <a:pt x="103" y="190"/>
                    </a:lnTo>
                    <a:lnTo>
                      <a:pt x="102" y="190"/>
                    </a:lnTo>
                    <a:lnTo>
                      <a:pt x="102" y="189"/>
                    </a:lnTo>
                    <a:lnTo>
                      <a:pt x="102" y="189"/>
                    </a:lnTo>
                    <a:lnTo>
                      <a:pt x="102" y="188"/>
                    </a:lnTo>
                    <a:lnTo>
                      <a:pt x="101" y="188"/>
                    </a:lnTo>
                    <a:lnTo>
                      <a:pt x="101" y="187"/>
                    </a:lnTo>
                    <a:lnTo>
                      <a:pt x="100" y="187"/>
                    </a:lnTo>
                    <a:lnTo>
                      <a:pt x="100" y="187"/>
                    </a:lnTo>
                    <a:lnTo>
                      <a:pt x="100" y="186"/>
                    </a:lnTo>
                    <a:lnTo>
                      <a:pt x="99" y="186"/>
                    </a:lnTo>
                    <a:lnTo>
                      <a:pt x="98" y="186"/>
                    </a:lnTo>
                    <a:lnTo>
                      <a:pt x="98" y="185"/>
                    </a:lnTo>
                    <a:lnTo>
                      <a:pt x="97" y="184"/>
                    </a:lnTo>
                    <a:lnTo>
                      <a:pt x="96" y="183"/>
                    </a:lnTo>
                    <a:lnTo>
                      <a:pt x="96" y="183"/>
                    </a:lnTo>
                    <a:lnTo>
                      <a:pt x="94" y="183"/>
                    </a:lnTo>
                    <a:lnTo>
                      <a:pt x="94" y="183"/>
                    </a:lnTo>
                    <a:lnTo>
                      <a:pt x="93" y="183"/>
                    </a:lnTo>
                    <a:lnTo>
                      <a:pt x="92" y="183"/>
                    </a:lnTo>
                    <a:lnTo>
                      <a:pt x="92" y="182"/>
                    </a:lnTo>
                    <a:lnTo>
                      <a:pt x="91" y="182"/>
                    </a:lnTo>
                    <a:lnTo>
                      <a:pt x="91" y="182"/>
                    </a:lnTo>
                    <a:lnTo>
                      <a:pt x="91" y="181"/>
                    </a:lnTo>
                    <a:lnTo>
                      <a:pt x="91" y="180"/>
                    </a:lnTo>
                    <a:lnTo>
                      <a:pt x="91" y="180"/>
                    </a:lnTo>
                    <a:lnTo>
                      <a:pt x="91" y="179"/>
                    </a:lnTo>
                    <a:lnTo>
                      <a:pt x="91" y="179"/>
                    </a:lnTo>
                    <a:lnTo>
                      <a:pt x="90" y="178"/>
                    </a:lnTo>
                    <a:lnTo>
                      <a:pt x="89" y="178"/>
                    </a:lnTo>
                    <a:lnTo>
                      <a:pt x="89" y="177"/>
                    </a:lnTo>
                    <a:lnTo>
                      <a:pt x="89" y="176"/>
                    </a:lnTo>
                    <a:lnTo>
                      <a:pt x="90" y="176"/>
                    </a:lnTo>
                    <a:lnTo>
                      <a:pt x="89" y="176"/>
                    </a:lnTo>
                    <a:lnTo>
                      <a:pt x="90" y="176"/>
                    </a:lnTo>
                    <a:lnTo>
                      <a:pt x="90" y="176"/>
                    </a:lnTo>
                    <a:lnTo>
                      <a:pt x="89" y="175"/>
                    </a:lnTo>
                    <a:lnTo>
                      <a:pt x="89" y="174"/>
                    </a:lnTo>
                    <a:lnTo>
                      <a:pt x="88" y="174"/>
                    </a:lnTo>
                    <a:lnTo>
                      <a:pt x="88" y="174"/>
                    </a:lnTo>
                    <a:lnTo>
                      <a:pt x="87" y="175"/>
                    </a:lnTo>
                    <a:lnTo>
                      <a:pt x="86" y="175"/>
                    </a:lnTo>
                    <a:lnTo>
                      <a:pt x="86" y="176"/>
                    </a:lnTo>
                    <a:lnTo>
                      <a:pt x="85" y="176"/>
                    </a:lnTo>
                    <a:lnTo>
                      <a:pt x="85" y="176"/>
                    </a:lnTo>
                    <a:lnTo>
                      <a:pt x="85" y="176"/>
                    </a:lnTo>
                    <a:lnTo>
                      <a:pt x="85" y="176"/>
                    </a:lnTo>
                    <a:lnTo>
                      <a:pt x="84" y="176"/>
                    </a:lnTo>
                    <a:lnTo>
                      <a:pt x="85" y="176"/>
                    </a:lnTo>
                    <a:lnTo>
                      <a:pt x="84" y="176"/>
                    </a:lnTo>
                    <a:lnTo>
                      <a:pt x="83" y="176"/>
                    </a:lnTo>
                    <a:lnTo>
                      <a:pt x="83" y="177"/>
                    </a:lnTo>
                    <a:lnTo>
                      <a:pt x="83" y="178"/>
                    </a:lnTo>
                    <a:lnTo>
                      <a:pt x="83" y="179"/>
                    </a:lnTo>
                    <a:lnTo>
                      <a:pt x="82" y="179"/>
                    </a:lnTo>
                    <a:lnTo>
                      <a:pt x="82" y="179"/>
                    </a:lnTo>
                    <a:lnTo>
                      <a:pt x="81" y="179"/>
                    </a:lnTo>
                    <a:lnTo>
                      <a:pt x="81" y="180"/>
                    </a:lnTo>
                    <a:lnTo>
                      <a:pt x="80" y="180"/>
                    </a:lnTo>
                    <a:lnTo>
                      <a:pt x="80" y="180"/>
                    </a:lnTo>
                    <a:lnTo>
                      <a:pt x="80" y="181"/>
                    </a:lnTo>
                    <a:lnTo>
                      <a:pt x="80" y="182"/>
                    </a:lnTo>
                    <a:lnTo>
                      <a:pt x="79" y="182"/>
                    </a:lnTo>
                    <a:lnTo>
                      <a:pt x="79" y="182"/>
                    </a:lnTo>
                    <a:lnTo>
                      <a:pt x="79" y="182"/>
                    </a:lnTo>
                    <a:lnTo>
                      <a:pt x="79" y="182"/>
                    </a:lnTo>
                    <a:lnTo>
                      <a:pt x="78" y="182"/>
                    </a:lnTo>
                    <a:lnTo>
                      <a:pt x="77" y="182"/>
                    </a:lnTo>
                    <a:lnTo>
                      <a:pt x="76" y="182"/>
                    </a:lnTo>
                    <a:lnTo>
                      <a:pt x="76" y="182"/>
                    </a:lnTo>
                    <a:lnTo>
                      <a:pt x="76" y="183"/>
                    </a:lnTo>
                    <a:lnTo>
                      <a:pt x="75" y="183"/>
                    </a:lnTo>
                    <a:lnTo>
                      <a:pt x="74" y="184"/>
                    </a:lnTo>
                    <a:lnTo>
                      <a:pt x="74" y="185"/>
                    </a:lnTo>
                    <a:lnTo>
                      <a:pt x="74" y="184"/>
                    </a:lnTo>
                    <a:lnTo>
                      <a:pt x="73" y="183"/>
                    </a:lnTo>
                    <a:lnTo>
                      <a:pt x="73" y="182"/>
                    </a:lnTo>
                    <a:lnTo>
                      <a:pt x="73" y="182"/>
                    </a:lnTo>
                    <a:lnTo>
                      <a:pt x="72" y="182"/>
                    </a:lnTo>
                    <a:lnTo>
                      <a:pt x="71" y="182"/>
                    </a:lnTo>
                    <a:lnTo>
                      <a:pt x="70" y="181"/>
                    </a:lnTo>
                    <a:lnTo>
                      <a:pt x="70" y="181"/>
                    </a:lnTo>
                    <a:lnTo>
                      <a:pt x="69" y="181"/>
                    </a:lnTo>
                    <a:lnTo>
                      <a:pt x="68" y="181"/>
                    </a:lnTo>
                    <a:lnTo>
                      <a:pt x="68" y="181"/>
                    </a:lnTo>
                    <a:lnTo>
                      <a:pt x="67" y="181"/>
                    </a:lnTo>
                    <a:lnTo>
                      <a:pt x="67" y="180"/>
                    </a:lnTo>
                    <a:lnTo>
                      <a:pt x="66" y="180"/>
                    </a:lnTo>
                    <a:lnTo>
                      <a:pt x="65" y="180"/>
                    </a:lnTo>
                    <a:lnTo>
                      <a:pt x="64" y="180"/>
                    </a:lnTo>
                    <a:lnTo>
                      <a:pt x="64" y="180"/>
                    </a:lnTo>
                    <a:lnTo>
                      <a:pt x="64" y="181"/>
                    </a:lnTo>
                    <a:lnTo>
                      <a:pt x="63" y="181"/>
                    </a:lnTo>
                    <a:lnTo>
                      <a:pt x="63" y="181"/>
                    </a:lnTo>
                    <a:lnTo>
                      <a:pt x="62" y="182"/>
                    </a:lnTo>
                    <a:lnTo>
                      <a:pt x="61" y="182"/>
                    </a:lnTo>
                    <a:lnTo>
                      <a:pt x="61" y="182"/>
                    </a:lnTo>
                    <a:lnTo>
                      <a:pt x="61" y="183"/>
                    </a:lnTo>
                    <a:lnTo>
                      <a:pt x="61" y="184"/>
                    </a:lnTo>
                    <a:lnTo>
                      <a:pt x="61" y="185"/>
                    </a:lnTo>
                    <a:lnTo>
                      <a:pt x="61" y="185"/>
                    </a:lnTo>
                    <a:lnTo>
                      <a:pt x="60" y="185"/>
                    </a:lnTo>
                    <a:lnTo>
                      <a:pt x="59" y="185"/>
                    </a:lnTo>
                    <a:lnTo>
                      <a:pt x="59" y="184"/>
                    </a:lnTo>
                    <a:lnTo>
                      <a:pt x="59" y="185"/>
                    </a:lnTo>
                    <a:lnTo>
                      <a:pt x="58" y="184"/>
                    </a:lnTo>
                    <a:lnTo>
                      <a:pt x="58" y="184"/>
                    </a:lnTo>
                    <a:lnTo>
                      <a:pt x="57" y="184"/>
                    </a:lnTo>
                    <a:lnTo>
                      <a:pt x="57" y="183"/>
                    </a:lnTo>
                    <a:lnTo>
                      <a:pt x="56" y="183"/>
                    </a:lnTo>
                    <a:lnTo>
                      <a:pt x="56" y="182"/>
                    </a:lnTo>
                    <a:lnTo>
                      <a:pt x="56" y="182"/>
                    </a:lnTo>
                    <a:lnTo>
                      <a:pt x="55" y="182"/>
                    </a:lnTo>
                    <a:lnTo>
                      <a:pt x="55" y="181"/>
                    </a:lnTo>
                    <a:lnTo>
                      <a:pt x="55" y="181"/>
                    </a:lnTo>
                    <a:lnTo>
                      <a:pt x="54" y="181"/>
                    </a:lnTo>
                    <a:lnTo>
                      <a:pt x="53" y="181"/>
                    </a:lnTo>
                    <a:lnTo>
                      <a:pt x="53" y="180"/>
                    </a:lnTo>
                    <a:lnTo>
                      <a:pt x="53" y="180"/>
                    </a:lnTo>
                    <a:lnTo>
                      <a:pt x="52" y="179"/>
                    </a:lnTo>
                    <a:lnTo>
                      <a:pt x="52" y="179"/>
                    </a:lnTo>
                    <a:lnTo>
                      <a:pt x="52" y="179"/>
                    </a:lnTo>
                    <a:lnTo>
                      <a:pt x="51" y="179"/>
                    </a:lnTo>
                    <a:lnTo>
                      <a:pt x="50" y="179"/>
                    </a:lnTo>
                    <a:lnTo>
                      <a:pt x="49" y="179"/>
                    </a:lnTo>
                    <a:lnTo>
                      <a:pt x="48" y="179"/>
                    </a:lnTo>
                    <a:lnTo>
                      <a:pt x="48" y="179"/>
                    </a:lnTo>
                    <a:lnTo>
                      <a:pt x="47" y="179"/>
                    </a:lnTo>
                    <a:lnTo>
                      <a:pt x="46" y="179"/>
                    </a:lnTo>
                    <a:lnTo>
                      <a:pt x="46" y="179"/>
                    </a:lnTo>
                    <a:lnTo>
                      <a:pt x="45" y="179"/>
                    </a:lnTo>
                    <a:lnTo>
                      <a:pt x="45" y="179"/>
                    </a:lnTo>
                    <a:lnTo>
                      <a:pt x="45" y="180"/>
                    </a:lnTo>
                    <a:lnTo>
                      <a:pt x="44" y="180"/>
                    </a:lnTo>
                    <a:lnTo>
                      <a:pt x="44" y="179"/>
                    </a:lnTo>
                    <a:lnTo>
                      <a:pt x="43" y="179"/>
                    </a:lnTo>
                    <a:lnTo>
                      <a:pt x="42" y="179"/>
                    </a:lnTo>
                    <a:lnTo>
                      <a:pt x="42" y="179"/>
                    </a:lnTo>
                    <a:lnTo>
                      <a:pt x="41" y="179"/>
                    </a:lnTo>
                    <a:lnTo>
                      <a:pt x="41" y="179"/>
                    </a:lnTo>
                    <a:lnTo>
                      <a:pt x="41" y="179"/>
                    </a:lnTo>
                    <a:lnTo>
                      <a:pt x="40" y="179"/>
                    </a:lnTo>
                    <a:lnTo>
                      <a:pt x="39" y="179"/>
                    </a:lnTo>
                    <a:lnTo>
                      <a:pt x="39" y="179"/>
                    </a:lnTo>
                    <a:lnTo>
                      <a:pt x="39" y="178"/>
                    </a:lnTo>
                    <a:lnTo>
                      <a:pt x="38" y="178"/>
                    </a:lnTo>
                    <a:lnTo>
                      <a:pt x="38" y="177"/>
                    </a:lnTo>
                    <a:lnTo>
                      <a:pt x="38" y="176"/>
                    </a:lnTo>
                    <a:lnTo>
                      <a:pt x="38" y="176"/>
                    </a:lnTo>
                    <a:lnTo>
                      <a:pt x="38" y="175"/>
                    </a:lnTo>
                    <a:lnTo>
                      <a:pt x="38" y="174"/>
                    </a:lnTo>
                    <a:lnTo>
                      <a:pt x="36" y="173"/>
                    </a:lnTo>
                    <a:lnTo>
                      <a:pt x="36" y="172"/>
                    </a:lnTo>
                    <a:lnTo>
                      <a:pt x="35" y="171"/>
                    </a:lnTo>
                    <a:lnTo>
                      <a:pt x="35" y="170"/>
                    </a:lnTo>
                    <a:lnTo>
                      <a:pt x="35" y="169"/>
                    </a:lnTo>
                    <a:lnTo>
                      <a:pt x="34" y="168"/>
                    </a:lnTo>
                    <a:lnTo>
                      <a:pt x="33" y="167"/>
                    </a:lnTo>
                    <a:lnTo>
                      <a:pt x="32" y="167"/>
                    </a:lnTo>
                    <a:lnTo>
                      <a:pt x="30" y="167"/>
                    </a:lnTo>
                    <a:lnTo>
                      <a:pt x="30" y="167"/>
                    </a:lnTo>
                    <a:lnTo>
                      <a:pt x="30" y="167"/>
                    </a:lnTo>
                    <a:lnTo>
                      <a:pt x="30" y="167"/>
                    </a:lnTo>
                    <a:lnTo>
                      <a:pt x="30" y="167"/>
                    </a:lnTo>
                    <a:lnTo>
                      <a:pt x="30" y="165"/>
                    </a:lnTo>
                    <a:lnTo>
                      <a:pt x="29" y="164"/>
                    </a:lnTo>
                    <a:lnTo>
                      <a:pt x="28" y="164"/>
                    </a:lnTo>
                    <a:lnTo>
                      <a:pt x="27" y="164"/>
                    </a:lnTo>
                    <a:lnTo>
                      <a:pt x="27" y="165"/>
                    </a:lnTo>
                    <a:lnTo>
                      <a:pt x="27" y="165"/>
                    </a:lnTo>
                    <a:lnTo>
                      <a:pt x="26" y="165"/>
                    </a:lnTo>
                    <a:lnTo>
                      <a:pt x="25" y="165"/>
                    </a:lnTo>
                    <a:lnTo>
                      <a:pt x="24" y="165"/>
                    </a:lnTo>
                    <a:lnTo>
                      <a:pt x="24" y="166"/>
                    </a:lnTo>
                    <a:lnTo>
                      <a:pt x="24" y="166"/>
                    </a:lnTo>
                    <a:lnTo>
                      <a:pt x="24" y="167"/>
                    </a:lnTo>
                    <a:lnTo>
                      <a:pt x="23" y="167"/>
                    </a:lnTo>
                    <a:lnTo>
                      <a:pt x="22" y="167"/>
                    </a:lnTo>
                    <a:lnTo>
                      <a:pt x="21" y="166"/>
                    </a:lnTo>
                    <a:lnTo>
                      <a:pt x="21" y="166"/>
                    </a:lnTo>
                    <a:lnTo>
                      <a:pt x="20" y="166"/>
                    </a:lnTo>
                    <a:lnTo>
                      <a:pt x="19" y="166"/>
                    </a:lnTo>
                    <a:lnTo>
                      <a:pt x="18" y="165"/>
                    </a:lnTo>
                    <a:lnTo>
                      <a:pt x="18" y="164"/>
                    </a:lnTo>
                    <a:lnTo>
                      <a:pt x="18" y="164"/>
                    </a:lnTo>
                    <a:lnTo>
                      <a:pt x="17" y="164"/>
                    </a:lnTo>
                    <a:lnTo>
                      <a:pt x="17" y="165"/>
                    </a:lnTo>
                    <a:lnTo>
                      <a:pt x="16" y="165"/>
                    </a:lnTo>
                    <a:lnTo>
                      <a:pt x="15" y="166"/>
                    </a:lnTo>
                    <a:lnTo>
                      <a:pt x="15" y="166"/>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2" name="Freeform 742"/>
              <p:cNvSpPr>
                <a:spLocks/>
              </p:cNvSpPr>
              <p:nvPr/>
            </p:nvSpPr>
            <p:spPr bwMode="auto">
              <a:xfrm>
                <a:off x="4746" y="133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3" name="Freeform 743"/>
              <p:cNvSpPr>
                <a:spLocks/>
              </p:cNvSpPr>
              <p:nvPr/>
            </p:nvSpPr>
            <p:spPr bwMode="auto">
              <a:xfrm>
                <a:off x="4746" y="133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4" name="Freeform 744"/>
              <p:cNvSpPr>
                <a:spLocks/>
              </p:cNvSpPr>
              <p:nvPr/>
            </p:nvSpPr>
            <p:spPr bwMode="auto">
              <a:xfrm>
                <a:off x="4746" y="133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5" name="Freeform 745"/>
              <p:cNvSpPr>
                <a:spLocks/>
              </p:cNvSpPr>
              <p:nvPr/>
            </p:nvSpPr>
            <p:spPr bwMode="auto">
              <a:xfrm>
                <a:off x="4754" y="13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6" name="Freeform 746"/>
              <p:cNvSpPr>
                <a:spLocks/>
              </p:cNvSpPr>
              <p:nvPr/>
            </p:nvSpPr>
            <p:spPr bwMode="auto">
              <a:xfrm>
                <a:off x="4754" y="133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7" name="Freeform 747"/>
              <p:cNvSpPr>
                <a:spLocks/>
              </p:cNvSpPr>
              <p:nvPr/>
            </p:nvSpPr>
            <p:spPr bwMode="auto">
              <a:xfrm>
                <a:off x="4754" y="1332"/>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8" name="Freeform 748"/>
              <p:cNvSpPr>
                <a:spLocks/>
              </p:cNvSpPr>
              <p:nvPr/>
            </p:nvSpPr>
            <p:spPr bwMode="auto">
              <a:xfrm>
                <a:off x="4754" y="1332"/>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9" name="Freeform 749"/>
              <p:cNvSpPr>
                <a:spLocks/>
              </p:cNvSpPr>
              <p:nvPr/>
            </p:nvSpPr>
            <p:spPr bwMode="auto">
              <a:xfrm>
                <a:off x="4772" y="1331"/>
                <a:ext cx="2" cy="2"/>
              </a:xfrm>
              <a:custGeom>
                <a:avLst/>
                <a:gdLst>
                  <a:gd name="T0" fmla="*/ 0 w 2"/>
                  <a:gd name="T1" fmla="*/ 2 h 2"/>
                  <a:gd name="T2" fmla="*/ 0 w 2"/>
                  <a:gd name="T3" fmla="*/ 1 h 2"/>
                  <a:gd name="T4" fmla="*/ 0 w 2"/>
                  <a:gd name="T5" fmla="*/ 0 h 2"/>
                  <a:gd name="T6" fmla="*/ 1 w 2"/>
                  <a:gd name="T7" fmla="*/ 0 h 2"/>
                  <a:gd name="T8" fmla="*/ 1 w 2"/>
                  <a:gd name="T9" fmla="*/ 1 h 2"/>
                  <a:gd name="T10" fmla="*/ 1 w 2"/>
                  <a:gd name="T11" fmla="*/ 1 h 2"/>
                  <a:gd name="T12" fmla="*/ 1 w 2"/>
                  <a:gd name="T13" fmla="*/ 0 h 2"/>
                  <a:gd name="T14" fmla="*/ 2 w 2"/>
                  <a:gd name="T15" fmla="*/ 0 h 2"/>
                  <a:gd name="T16" fmla="*/ 2 w 2"/>
                  <a:gd name="T17" fmla="*/ 1 h 2"/>
                  <a:gd name="T18" fmla="*/ 2 w 2"/>
                  <a:gd name="T19" fmla="*/ 2 h 2"/>
                  <a:gd name="T20" fmla="*/ 1 w 2"/>
                  <a:gd name="T21" fmla="*/ 2 h 2"/>
                  <a:gd name="T22" fmla="*/ 1 w 2"/>
                  <a:gd name="T23" fmla="*/ 2 h 2"/>
                  <a:gd name="T24" fmla="*/ 1 w 2"/>
                  <a:gd name="T25" fmla="*/ 2 h 2"/>
                  <a:gd name="T26" fmla="*/ 1 w 2"/>
                  <a:gd name="T27" fmla="*/ 2 h 2"/>
                  <a:gd name="T28" fmla="*/ 1 w 2"/>
                  <a:gd name="T29" fmla="*/ 2 h 2"/>
                  <a:gd name="T30" fmla="*/ 0 w 2"/>
                  <a:gd name="T3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0" y="2"/>
                    </a:moveTo>
                    <a:lnTo>
                      <a:pt x="0" y="1"/>
                    </a:lnTo>
                    <a:lnTo>
                      <a:pt x="0" y="0"/>
                    </a:lnTo>
                    <a:lnTo>
                      <a:pt x="1" y="0"/>
                    </a:lnTo>
                    <a:lnTo>
                      <a:pt x="1" y="1"/>
                    </a:lnTo>
                    <a:lnTo>
                      <a:pt x="1" y="1"/>
                    </a:lnTo>
                    <a:lnTo>
                      <a:pt x="1" y="0"/>
                    </a:lnTo>
                    <a:lnTo>
                      <a:pt x="2" y="0"/>
                    </a:lnTo>
                    <a:lnTo>
                      <a:pt x="2" y="1"/>
                    </a:lnTo>
                    <a:lnTo>
                      <a:pt x="2" y="2"/>
                    </a:lnTo>
                    <a:lnTo>
                      <a:pt x="1" y="2"/>
                    </a:lnTo>
                    <a:lnTo>
                      <a:pt x="1" y="2"/>
                    </a:lnTo>
                    <a:lnTo>
                      <a:pt x="1" y="2"/>
                    </a:lnTo>
                    <a:lnTo>
                      <a:pt x="1" y="2"/>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0" name="Freeform 750"/>
              <p:cNvSpPr>
                <a:spLocks/>
              </p:cNvSpPr>
              <p:nvPr/>
            </p:nvSpPr>
            <p:spPr bwMode="auto">
              <a:xfrm>
                <a:off x="4772" y="1331"/>
                <a:ext cx="2" cy="2"/>
              </a:xfrm>
              <a:custGeom>
                <a:avLst/>
                <a:gdLst>
                  <a:gd name="T0" fmla="*/ 0 w 2"/>
                  <a:gd name="T1" fmla="*/ 2 h 2"/>
                  <a:gd name="T2" fmla="*/ 0 w 2"/>
                  <a:gd name="T3" fmla="*/ 1 h 2"/>
                  <a:gd name="T4" fmla="*/ 0 w 2"/>
                  <a:gd name="T5" fmla="*/ 0 h 2"/>
                  <a:gd name="T6" fmla="*/ 1 w 2"/>
                  <a:gd name="T7" fmla="*/ 0 h 2"/>
                  <a:gd name="T8" fmla="*/ 1 w 2"/>
                  <a:gd name="T9" fmla="*/ 1 h 2"/>
                  <a:gd name="T10" fmla="*/ 1 w 2"/>
                  <a:gd name="T11" fmla="*/ 1 h 2"/>
                  <a:gd name="T12" fmla="*/ 1 w 2"/>
                  <a:gd name="T13" fmla="*/ 0 h 2"/>
                  <a:gd name="T14" fmla="*/ 2 w 2"/>
                  <a:gd name="T15" fmla="*/ 0 h 2"/>
                  <a:gd name="T16" fmla="*/ 2 w 2"/>
                  <a:gd name="T17" fmla="*/ 1 h 2"/>
                  <a:gd name="T18" fmla="*/ 2 w 2"/>
                  <a:gd name="T19" fmla="*/ 2 h 2"/>
                  <a:gd name="T20" fmla="*/ 1 w 2"/>
                  <a:gd name="T21" fmla="*/ 2 h 2"/>
                  <a:gd name="T22" fmla="*/ 1 w 2"/>
                  <a:gd name="T23" fmla="*/ 2 h 2"/>
                  <a:gd name="T24" fmla="*/ 1 w 2"/>
                  <a:gd name="T25" fmla="*/ 2 h 2"/>
                  <a:gd name="T26" fmla="*/ 1 w 2"/>
                  <a:gd name="T27" fmla="*/ 2 h 2"/>
                  <a:gd name="T28" fmla="*/ 1 w 2"/>
                  <a:gd name="T29" fmla="*/ 2 h 2"/>
                  <a:gd name="T30" fmla="*/ 0 w 2"/>
                  <a:gd name="T3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0" y="2"/>
                    </a:moveTo>
                    <a:lnTo>
                      <a:pt x="0" y="1"/>
                    </a:lnTo>
                    <a:lnTo>
                      <a:pt x="0" y="0"/>
                    </a:lnTo>
                    <a:lnTo>
                      <a:pt x="1" y="0"/>
                    </a:lnTo>
                    <a:lnTo>
                      <a:pt x="1" y="1"/>
                    </a:lnTo>
                    <a:lnTo>
                      <a:pt x="1" y="1"/>
                    </a:lnTo>
                    <a:lnTo>
                      <a:pt x="1" y="0"/>
                    </a:lnTo>
                    <a:lnTo>
                      <a:pt x="2" y="0"/>
                    </a:lnTo>
                    <a:lnTo>
                      <a:pt x="2" y="1"/>
                    </a:lnTo>
                    <a:lnTo>
                      <a:pt x="2" y="2"/>
                    </a:lnTo>
                    <a:lnTo>
                      <a:pt x="1" y="2"/>
                    </a:lnTo>
                    <a:lnTo>
                      <a:pt x="1" y="2"/>
                    </a:lnTo>
                    <a:lnTo>
                      <a:pt x="1" y="2"/>
                    </a:lnTo>
                    <a:lnTo>
                      <a:pt x="1" y="2"/>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1" name="Freeform 751"/>
              <p:cNvSpPr>
                <a:spLocks/>
              </p:cNvSpPr>
              <p:nvPr/>
            </p:nvSpPr>
            <p:spPr bwMode="auto">
              <a:xfrm>
                <a:off x="4766" y="133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2" name="Freeform 752"/>
              <p:cNvSpPr>
                <a:spLocks/>
              </p:cNvSpPr>
              <p:nvPr/>
            </p:nvSpPr>
            <p:spPr bwMode="auto">
              <a:xfrm>
                <a:off x="4766" y="133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3" name="Freeform 753"/>
              <p:cNvSpPr>
                <a:spLocks/>
              </p:cNvSpPr>
              <p:nvPr/>
            </p:nvSpPr>
            <p:spPr bwMode="auto">
              <a:xfrm>
                <a:off x="4767" y="1330"/>
                <a:ext cx="3" cy="2"/>
              </a:xfrm>
              <a:custGeom>
                <a:avLst/>
                <a:gdLst>
                  <a:gd name="T0" fmla="*/ 0 w 3"/>
                  <a:gd name="T1" fmla="*/ 0 h 2"/>
                  <a:gd name="T2" fmla="*/ 1 w 3"/>
                  <a:gd name="T3" fmla="*/ 0 h 2"/>
                  <a:gd name="T4" fmla="*/ 1 w 3"/>
                  <a:gd name="T5" fmla="*/ 0 h 2"/>
                  <a:gd name="T6" fmla="*/ 2 w 3"/>
                  <a:gd name="T7" fmla="*/ 0 h 2"/>
                  <a:gd name="T8" fmla="*/ 2 w 3"/>
                  <a:gd name="T9" fmla="*/ 0 h 2"/>
                  <a:gd name="T10" fmla="*/ 3 w 3"/>
                  <a:gd name="T11" fmla="*/ 0 h 2"/>
                  <a:gd name="T12" fmla="*/ 2 w 3"/>
                  <a:gd name="T13" fmla="*/ 0 h 2"/>
                  <a:gd name="T14" fmla="*/ 2 w 3"/>
                  <a:gd name="T15" fmla="*/ 0 h 2"/>
                  <a:gd name="T16" fmla="*/ 2 w 3"/>
                  <a:gd name="T17" fmla="*/ 1 h 2"/>
                  <a:gd name="T18" fmla="*/ 1 w 3"/>
                  <a:gd name="T19" fmla="*/ 1 h 2"/>
                  <a:gd name="T20" fmla="*/ 1 w 3"/>
                  <a:gd name="T21" fmla="*/ 2 h 2"/>
                  <a:gd name="T22" fmla="*/ 1 w 3"/>
                  <a:gd name="T23" fmla="*/ 1 h 2"/>
                  <a:gd name="T24" fmla="*/ 0 w 3"/>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
                    <a:moveTo>
                      <a:pt x="0" y="0"/>
                    </a:moveTo>
                    <a:lnTo>
                      <a:pt x="1" y="0"/>
                    </a:lnTo>
                    <a:lnTo>
                      <a:pt x="1" y="0"/>
                    </a:lnTo>
                    <a:lnTo>
                      <a:pt x="2" y="0"/>
                    </a:lnTo>
                    <a:lnTo>
                      <a:pt x="2" y="0"/>
                    </a:lnTo>
                    <a:lnTo>
                      <a:pt x="3" y="0"/>
                    </a:lnTo>
                    <a:lnTo>
                      <a:pt x="2" y="0"/>
                    </a:lnTo>
                    <a:lnTo>
                      <a:pt x="2" y="0"/>
                    </a:lnTo>
                    <a:lnTo>
                      <a:pt x="2" y="1"/>
                    </a:lnTo>
                    <a:lnTo>
                      <a:pt x="1" y="1"/>
                    </a:lnTo>
                    <a:lnTo>
                      <a:pt x="1" y="2"/>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4" name="Freeform 754"/>
              <p:cNvSpPr>
                <a:spLocks/>
              </p:cNvSpPr>
              <p:nvPr/>
            </p:nvSpPr>
            <p:spPr bwMode="auto">
              <a:xfrm>
                <a:off x="4767" y="1330"/>
                <a:ext cx="3" cy="2"/>
              </a:xfrm>
              <a:custGeom>
                <a:avLst/>
                <a:gdLst>
                  <a:gd name="T0" fmla="*/ 0 w 3"/>
                  <a:gd name="T1" fmla="*/ 0 h 2"/>
                  <a:gd name="T2" fmla="*/ 1 w 3"/>
                  <a:gd name="T3" fmla="*/ 0 h 2"/>
                  <a:gd name="T4" fmla="*/ 1 w 3"/>
                  <a:gd name="T5" fmla="*/ 0 h 2"/>
                  <a:gd name="T6" fmla="*/ 2 w 3"/>
                  <a:gd name="T7" fmla="*/ 0 h 2"/>
                  <a:gd name="T8" fmla="*/ 2 w 3"/>
                  <a:gd name="T9" fmla="*/ 0 h 2"/>
                  <a:gd name="T10" fmla="*/ 3 w 3"/>
                  <a:gd name="T11" fmla="*/ 0 h 2"/>
                  <a:gd name="T12" fmla="*/ 2 w 3"/>
                  <a:gd name="T13" fmla="*/ 0 h 2"/>
                  <a:gd name="T14" fmla="*/ 2 w 3"/>
                  <a:gd name="T15" fmla="*/ 0 h 2"/>
                  <a:gd name="T16" fmla="*/ 2 w 3"/>
                  <a:gd name="T17" fmla="*/ 1 h 2"/>
                  <a:gd name="T18" fmla="*/ 1 w 3"/>
                  <a:gd name="T19" fmla="*/ 1 h 2"/>
                  <a:gd name="T20" fmla="*/ 1 w 3"/>
                  <a:gd name="T21" fmla="*/ 2 h 2"/>
                  <a:gd name="T22" fmla="*/ 1 w 3"/>
                  <a:gd name="T23" fmla="*/ 1 h 2"/>
                  <a:gd name="T24" fmla="*/ 0 w 3"/>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
                    <a:moveTo>
                      <a:pt x="0" y="0"/>
                    </a:moveTo>
                    <a:lnTo>
                      <a:pt x="1" y="0"/>
                    </a:lnTo>
                    <a:lnTo>
                      <a:pt x="1" y="0"/>
                    </a:lnTo>
                    <a:lnTo>
                      <a:pt x="2" y="0"/>
                    </a:lnTo>
                    <a:lnTo>
                      <a:pt x="2" y="0"/>
                    </a:lnTo>
                    <a:lnTo>
                      <a:pt x="3" y="0"/>
                    </a:lnTo>
                    <a:lnTo>
                      <a:pt x="2" y="0"/>
                    </a:lnTo>
                    <a:lnTo>
                      <a:pt x="2" y="0"/>
                    </a:lnTo>
                    <a:lnTo>
                      <a:pt x="2" y="1"/>
                    </a:lnTo>
                    <a:lnTo>
                      <a:pt x="1" y="1"/>
                    </a:lnTo>
                    <a:lnTo>
                      <a:pt x="1" y="2"/>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5" name="Freeform 755"/>
              <p:cNvSpPr>
                <a:spLocks/>
              </p:cNvSpPr>
              <p:nvPr/>
            </p:nvSpPr>
            <p:spPr bwMode="auto">
              <a:xfrm>
                <a:off x="4769" y="1338"/>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6" name="Freeform 756"/>
              <p:cNvSpPr>
                <a:spLocks/>
              </p:cNvSpPr>
              <p:nvPr/>
            </p:nvSpPr>
            <p:spPr bwMode="auto">
              <a:xfrm>
                <a:off x="4769" y="1338"/>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7" name="Freeform 757"/>
              <p:cNvSpPr>
                <a:spLocks/>
              </p:cNvSpPr>
              <p:nvPr/>
            </p:nvSpPr>
            <p:spPr bwMode="auto">
              <a:xfrm>
                <a:off x="4767" y="1327"/>
                <a:ext cx="2" cy="2"/>
              </a:xfrm>
              <a:custGeom>
                <a:avLst/>
                <a:gdLst>
                  <a:gd name="T0" fmla="*/ 0 w 2"/>
                  <a:gd name="T1" fmla="*/ 2 h 2"/>
                  <a:gd name="T2" fmla="*/ 0 w 2"/>
                  <a:gd name="T3" fmla="*/ 1 h 2"/>
                  <a:gd name="T4" fmla="*/ 1 w 2"/>
                  <a:gd name="T5" fmla="*/ 1 h 2"/>
                  <a:gd name="T6" fmla="*/ 1 w 2"/>
                  <a:gd name="T7" fmla="*/ 0 h 2"/>
                  <a:gd name="T8" fmla="*/ 1 w 2"/>
                  <a:gd name="T9" fmla="*/ 1 h 2"/>
                  <a:gd name="T10" fmla="*/ 2 w 2"/>
                  <a:gd name="T11" fmla="*/ 2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0" y="1"/>
                    </a:lnTo>
                    <a:lnTo>
                      <a:pt x="1" y="1"/>
                    </a:lnTo>
                    <a:lnTo>
                      <a:pt x="1" y="0"/>
                    </a:lnTo>
                    <a:lnTo>
                      <a:pt x="1" y="1"/>
                    </a:lnTo>
                    <a:lnTo>
                      <a:pt x="2" y="2"/>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8" name="Freeform 758"/>
              <p:cNvSpPr>
                <a:spLocks/>
              </p:cNvSpPr>
              <p:nvPr/>
            </p:nvSpPr>
            <p:spPr bwMode="auto">
              <a:xfrm>
                <a:off x="4767" y="1327"/>
                <a:ext cx="2" cy="2"/>
              </a:xfrm>
              <a:custGeom>
                <a:avLst/>
                <a:gdLst>
                  <a:gd name="T0" fmla="*/ 0 w 2"/>
                  <a:gd name="T1" fmla="*/ 2 h 2"/>
                  <a:gd name="T2" fmla="*/ 0 w 2"/>
                  <a:gd name="T3" fmla="*/ 1 h 2"/>
                  <a:gd name="T4" fmla="*/ 1 w 2"/>
                  <a:gd name="T5" fmla="*/ 1 h 2"/>
                  <a:gd name="T6" fmla="*/ 1 w 2"/>
                  <a:gd name="T7" fmla="*/ 0 h 2"/>
                  <a:gd name="T8" fmla="*/ 1 w 2"/>
                  <a:gd name="T9" fmla="*/ 1 h 2"/>
                  <a:gd name="T10" fmla="*/ 2 w 2"/>
                  <a:gd name="T11" fmla="*/ 2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0" y="1"/>
                    </a:lnTo>
                    <a:lnTo>
                      <a:pt x="1" y="1"/>
                    </a:lnTo>
                    <a:lnTo>
                      <a:pt x="1" y="0"/>
                    </a:lnTo>
                    <a:lnTo>
                      <a:pt x="1" y="1"/>
                    </a:lnTo>
                    <a:lnTo>
                      <a:pt x="2" y="2"/>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9" name="Freeform 759"/>
              <p:cNvSpPr>
                <a:spLocks/>
              </p:cNvSpPr>
              <p:nvPr/>
            </p:nvSpPr>
            <p:spPr bwMode="auto">
              <a:xfrm>
                <a:off x="4768" y="13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0" name="Freeform 760"/>
              <p:cNvSpPr>
                <a:spLocks/>
              </p:cNvSpPr>
              <p:nvPr/>
            </p:nvSpPr>
            <p:spPr bwMode="auto">
              <a:xfrm>
                <a:off x="4768" y="1329"/>
                <a:ext cx="2" cy="1"/>
              </a:xfrm>
              <a:custGeom>
                <a:avLst/>
                <a:gdLst>
                  <a:gd name="T0" fmla="*/ 0 w 2"/>
                  <a:gd name="T1" fmla="*/ 0 h 1"/>
                  <a:gd name="T2" fmla="*/ 1 w 2"/>
                  <a:gd name="T3" fmla="*/ 0 h 1"/>
                  <a:gd name="T4" fmla="*/ 1 w 2"/>
                  <a:gd name="T5" fmla="*/ 0 h 1"/>
                  <a:gd name="T6" fmla="*/ 2 w 2"/>
                  <a:gd name="T7" fmla="*/ 0 h 1"/>
                  <a:gd name="T8" fmla="*/ 2 w 2"/>
                  <a:gd name="T9" fmla="*/ 0 h 1"/>
                  <a:gd name="T10" fmla="*/ 1 w 2"/>
                  <a:gd name="T11" fmla="*/ 0 h 1"/>
                  <a:gd name="T12" fmla="*/ 1 w 2"/>
                  <a:gd name="T13" fmla="*/ 1 h 1"/>
                  <a:gd name="T14" fmla="*/ 0 w 2"/>
                  <a:gd name="T15" fmla="*/ 1 h 1"/>
                  <a:gd name="T16" fmla="*/ 0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0"/>
                    </a:moveTo>
                    <a:lnTo>
                      <a:pt x="1" y="0"/>
                    </a:lnTo>
                    <a:lnTo>
                      <a:pt x="1" y="0"/>
                    </a:lnTo>
                    <a:lnTo>
                      <a:pt x="2" y="0"/>
                    </a:lnTo>
                    <a:lnTo>
                      <a:pt x="2" y="0"/>
                    </a:lnTo>
                    <a:lnTo>
                      <a:pt x="1" y="0"/>
                    </a:ln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1" name="Freeform 761"/>
              <p:cNvSpPr>
                <a:spLocks/>
              </p:cNvSpPr>
              <p:nvPr/>
            </p:nvSpPr>
            <p:spPr bwMode="auto">
              <a:xfrm>
                <a:off x="4768" y="1329"/>
                <a:ext cx="2" cy="1"/>
              </a:xfrm>
              <a:custGeom>
                <a:avLst/>
                <a:gdLst>
                  <a:gd name="T0" fmla="*/ 0 w 2"/>
                  <a:gd name="T1" fmla="*/ 0 h 1"/>
                  <a:gd name="T2" fmla="*/ 1 w 2"/>
                  <a:gd name="T3" fmla="*/ 0 h 1"/>
                  <a:gd name="T4" fmla="*/ 1 w 2"/>
                  <a:gd name="T5" fmla="*/ 0 h 1"/>
                  <a:gd name="T6" fmla="*/ 2 w 2"/>
                  <a:gd name="T7" fmla="*/ 0 h 1"/>
                  <a:gd name="T8" fmla="*/ 2 w 2"/>
                  <a:gd name="T9" fmla="*/ 0 h 1"/>
                  <a:gd name="T10" fmla="*/ 1 w 2"/>
                  <a:gd name="T11" fmla="*/ 0 h 1"/>
                  <a:gd name="T12" fmla="*/ 1 w 2"/>
                  <a:gd name="T13" fmla="*/ 1 h 1"/>
                  <a:gd name="T14" fmla="*/ 0 w 2"/>
                  <a:gd name="T15" fmla="*/ 1 h 1"/>
                  <a:gd name="T16" fmla="*/ 0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0"/>
                    </a:moveTo>
                    <a:lnTo>
                      <a:pt x="1" y="0"/>
                    </a:lnTo>
                    <a:lnTo>
                      <a:pt x="1" y="0"/>
                    </a:lnTo>
                    <a:lnTo>
                      <a:pt x="2" y="0"/>
                    </a:lnTo>
                    <a:lnTo>
                      <a:pt x="2" y="0"/>
                    </a:lnTo>
                    <a:lnTo>
                      <a:pt x="1" y="0"/>
                    </a:ln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2" name="Freeform 762"/>
              <p:cNvSpPr>
                <a:spLocks/>
              </p:cNvSpPr>
              <p:nvPr/>
            </p:nvSpPr>
            <p:spPr bwMode="auto">
              <a:xfrm>
                <a:off x="4768" y="133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3" name="Rectangle 763"/>
              <p:cNvSpPr>
                <a:spLocks noChangeArrowheads="1"/>
              </p:cNvSpPr>
              <p:nvPr/>
            </p:nvSpPr>
            <p:spPr bwMode="auto">
              <a:xfrm>
                <a:off x="4758" y="1328"/>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4" name="Rectangle 764"/>
              <p:cNvSpPr>
                <a:spLocks noChangeArrowheads="1"/>
              </p:cNvSpPr>
              <p:nvPr/>
            </p:nvSpPr>
            <p:spPr bwMode="auto">
              <a:xfrm>
                <a:off x="4758" y="1328"/>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5" name="Freeform 765"/>
              <p:cNvSpPr>
                <a:spLocks/>
              </p:cNvSpPr>
              <p:nvPr/>
            </p:nvSpPr>
            <p:spPr bwMode="auto">
              <a:xfrm>
                <a:off x="4521" y="1575"/>
                <a:ext cx="326" cy="117"/>
              </a:xfrm>
              <a:custGeom>
                <a:avLst/>
                <a:gdLst>
                  <a:gd name="T0" fmla="*/ 7 w 326"/>
                  <a:gd name="T1" fmla="*/ 108 h 117"/>
                  <a:gd name="T2" fmla="*/ 7 w 326"/>
                  <a:gd name="T3" fmla="*/ 99 h 117"/>
                  <a:gd name="T4" fmla="*/ 6 w 326"/>
                  <a:gd name="T5" fmla="*/ 94 h 117"/>
                  <a:gd name="T6" fmla="*/ 10 w 326"/>
                  <a:gd name="T7" fmla="*/ 94 h 117"/>
                  <a:gd name="T8" fmla="*/ 12 w 326"/>
                  <a:gd name="T9" fmla="*/ 88 h 117"/>
                  <a:gd name="T10" fmla="*/ 14 w 326"/>
                  <a:gd name="T11" fmla="*/ 84 h 117"/>
                  <a:gd name="T12" fmla="*/ 14 w 326"/>
                  <a:gd name="T13" fmla="*/ 78 h 117"/>
                  <a:gd name="T14" fmla="*/ 21 w 326"/>
                  <a:gd name="T15" fmla="*/ 73 h 117"/>
                  <a:gd name="T16" fmla="*/ 23 w 326"/>
                  <a:gd name="T17" fmla="*/ 68 h 117"/>
                  <a:gd name="T18" fmla="*/ 24 w 326"/>
                  <a:gd name="T19" fmla="*/ 56 h 117"/>
                  <a:gd name="T20" fmla="*/ 24 w 326"/>
                  <a:gd name="T21" fmla="*/ 49 h 117"/>
                  <a:gd name="T22" fmla="*/ 26 w 326"/>
                  <a:gd name="T23" fmla="*/ 42 h 117"/>
                  <a:gd name="T24" fmla="*/ 31 w 326"/>
                  <a:gd name="T25" fmla="*/ 39 h 117"/>
                  <a:gd name="T26" fmla="*/ 47 w 326"/>
                  <a:gd name="T27" fmla="*/ 37 h 117"/>
                  <a:gd name="T28" fmla="*/ 63 w 326"/>
                  <a:gd name="T29" fmla="*/ 36 h 117"/>
                  <a:gd name="T30" fmla="*/ 83 w 326"/>
                  <a:gd name="T31" fmla="*/ 33 h 117"/>
                  <a:gd name="T32" fmla="*/ 95 w 326"/>
                  <a:gd name="T33" fmla="*/ 27 h 117"/>
                  <a:gd name="T34" fmla="*/ 109 w 326"/>
                  <a:gd name="T35" fmla="*/ 25 h 117"/>
                  <a:gd name="T36" fmla="*/ 126 w 326"/>
                  <a:gd name="T37" fmla="*/ 24 h 117"/>
                  <a:gd name="T38" fmla="*/ 144 w 326"/>
                  <a:gd name="T39" fmla="*/ 21 h 117"/>
                  <a:gd name="T40" fmla="*/ 168 w 326"/>
                  <a:gd name="T41" fmla="*/ 20 h 117"/>
                  <a:gd name="T42" fmla="*/ 189 w 326"/>
                  <a:gd name="T43" fmla="*/ 18 h 117"/>
                  <a:gd name="T44" fmla="*/ 205 w 326"/>
                  <a:gd name="T45" fmla="*/ 17 h 117"/>
                  <a:gd name="T46" fmla="*/ 228 w 326"/>
                  <a:gd name="T47" fmla="*/ 15 h 117"/>
                  <a:gd name="T48" fmla="*/ 256 w 326"/>
                  <a:gd name="T49" fmla="*/ 11 h 117"/>
                  <a:gd name="T50" fmla="*/ 278 w 326"/>
                  <a:gd name="T51" fmla="*/ 7 h 117"/>
                  <a:gd name="T52" fmla="*/ 289 w 326"/>
                  <a:gd name="T53" fmla="*/ 6 h 117"/>
                  <a:gd name="T54" fmla="*/ 301 w 326"/>
                  <a:gd name="T55" fmla="*/ 4 h 117"/>
                  <a:gd name="T56" fmla="*/ 311 w 326"/>
                  <a:gd name="T57" fmla="*/ 3 h 117"/>
                  <a:gd name="T58" fmla="*/ 325 w 326"/>
                  <a:gd name="T59" fmla="*/ 1 h 117"/>
                  <a:gd name="T60" fmla="*/ 325 w 326"/>
                  <a:gd name="T61" fmla="*/ 9 h 117"/>
                  <a:gd name="T62" fmla="*/ 322 w 326"/>
                  <a:gd name="T63" fmla="*/ 12 h 117"/>
                  <a:gd name="T64" fmla="*/ 316 w 326"/>
                  <a:gd name="T65" fmla="*/ 20 h 117"/>
                  <a:gd name="T66" fmla="*/ 311 w 326"/>
                  <a:gd name="T67" fmla="*/ 27 h 117"/>
                  <a:gd name="T68" fmla="*/ 305 w 326"/>
                  <a:gd name="T69" fmla="*/ 27 h 117"/>
                  <a:gd name="T70" fmla="*/ 298 w 326"/>
                  <a:gd name="T71" fmla="*/ 35 h 117"/>
                  <a:gd name="T72" fmla="*/ 294 w 326"/>
                  <a:gd name="T73" fmla="*/ 35 h 117"/>
                  <a:gd name="T74" fmla="*/ 289 w 326"/>
                  <a:gd name="T75" fmla="*/ 35 h 117"/>
                  <a:gd name="T76" fmla="*/ 286 w 326"/>
                  <a:gd name="T77" fmla="*/ 39 h 117"/>
                  <a:gd name="T78" fmla="*/ 283 w 326"/>
                  <a:gd name="T79" fmla="*/ 43 h 117"/>
                  <a:gd name="T80" fmla="*/ 278 w 326"/>
                  <a:gd name="T81" fmla="*/ 48 h 117"/>
                  <a:gd name="T82" fmla="*/ 271 w 326"/>
                  <a:gd name="T83" fmla="*/ 54 h 117"/>
                  <a:gd name="T84" fmla="*/ 264 w 326"/>
                  <a:gd name="T85" fmla="*/ 60 h 117"/>
                  <a:gd name="T86" fmla="*/ 253 w 326"/>
                  <a:gd name="T87" fmla="*/ 63 h 117"/>
                  <a:gd name="T88" fmla="*/ 245 w 326"/>
                  <a:gd name="T89" fmla="*/ 69 h 117"/>
                  <a:gd name="T90" fmla="*/ 244 w 326"/>
                  <a:gd name="T91" fmla="*/ 78 h 117"/>
                  <a:gd name="T92" fmla="*/ 239 w 326"/>
                  <a:gd name="T93" fmla="*/ 81 h 117"/>
                  <a:gd name="T94" fmla="*/ 234 w 326"/>
                  <a:gd name="T95" fmla="*/ 84 h 117"/>
                  <a:gd name="T96" fmla="*/ 227 w 326"/>
                  <a:gd name="T97" fmla="*/ 95 h 117"/>
                  <a:gd name="T98" fmla="*/ 210 w 326"/>
                  <a:gd name="T99" fmla="*/ 97 h 117"/>
                  <a:gd name="T100" fmla="*/ 196 w 326"/>
                  <a:gd name="T101" fmla="*/ 100 h 117"/>
                  <a:gd name="T102" fmla="*/ 175 w 326"/>
                  <a:gd name="T103" fmla="*/ 102 h 117"/>
                  <a:gd name="T104" fmla="*/ 157 w 326"/>
                  <a:gd name="T105" fmla="*/ 103 h 117"/>
                  <a:gd name="T106" fmla="*/ 143 w 326"/>
                  <a:gd name="T107" fmla="*/ 105 h 117"/>
                  <a:gd name="T108" fmla="*/ 132 w 326"/>
                  <a:gd name="T109" fmla="*/ 106 h 117"/>
                  <a:gd name="T110" fmla="*/ 106 w 326"/>
                  <a:gd name="T111" fmla="*/ 108 h 117"/>
                  <a:gd name="T112" fmla="*/ 85 w 326"/>
                  <a:gd name="T113" fmla="*/ 110 h 117"/>
                  <a:gd name="T114" fmla="*/ 66 w 326"/>
                  <a:gd name="T115" fmla="*/ 112 h 117"/>
                  <a:gd name="T116" fmla="*/ 51 w 326"/>
                  <a:gd name="T117" fmla="*/ 113 h 117"/>
                  <a:gd name="T118" fmla="*/ 38 w 326"/>
                  <a:gd name="T119" fmla="*/ 114 h 117"/>
                  <a:gd name="T120" fmla="*/ 24 w 326"/>
                  <a:gd name="T121" fmla="*/ 115 h 117"/>
                  <a:gd name="T122" fmla="*/ 9 w 326"/>
                  <a:gd name="T123"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 h="117">
                    <a:moveTo>
                      <a:pt x="0" y="116"/>
                    </a:moveTo>
                    <a:lnTo>
                      <a:pt x="1" y="115"/>
                    </a:lnTo>
                    <a:lnTo>
                      <a:pt x="1" y="114"/>
                    </a:lnTo>
                    <a:lnTo>
                      <a:pt x="2" y="115"/>
                    </a:lnTo>
                    <a:lnTo>
                      <a:pt x="3" y="115"/>
                    </a:lnTo>
                    <a:lnTo>
                      <a:pt x="4" y="115"/>
                    </a:lnTo>
                    <a:lnTo>
                      <a:pt x="5" y="114"/>
                    </a:lnTo>
                    <a:lnTo>
                      <a:pt x="5" y="113"/>
                    </a:lnTo>
                    <a:lnTo>
                      <a:pt x="5" y="111"/>
                    </a:lnTo>
                    <a:lnTo>
                      <a:pt x="6" y="110"/>
                    </a:lnTo>
                    <a:lnTo>
                      <a:pt x="6" y="109"/>
                    </a:lnTo>
                    <a:lnTo>
                      <a:pt x="8" y="110"/>
                    </a:lnTo>
                    <a:lnTo>
                      <a:pt x="9" y="110"/>
                    </a:lnTo>
                    <a:lnTo>
                      <a:pt x="9" y="109"/>
                    </a:lnTo>
                    <a:lnTo>
                      <a:pt x="9" y="108"/>
                    </a:lnTo>
                    <a:lnTo>
                      <a:pt x="8" y="108"/>
                    </a:lnTo>
                    <a:lnTo>
                      <a:pt x="7" y="108"/>
                    </a:lnTo>
                    <a:lnTo>
                      <a:pt x="7" y="107"/>
                    </a:lnTo>
                    <a:lnTo>
                      <a:pt x="7" y="106"/>
                    </a:lnTo>
                    <a:lnTo>
                      <a:pt x="7" y="106"/>
                    </a:lnTo>
                    <a:lnTo>
                      <a:pt x="8" y="106"/>
                    </a:lnTo>
                    <a:lnTo>
                      <a:pt x="8" y="105"/>
                    </a:lnTo>
                    <a:lnTo>
                      <a:pt x="9" y="106"/>
                    </a:lnTo>
                    <a:lnTo>
                      <a:pt x="9" y="105"/>
                    </a:lnTo>
                    <a:lnTo>
                      <a:pt x="9" y="104"/>
                    </a:lnTo>
                    <a:lnTo>
                      <a:pt x="7" y="103"/>
                    </a:lnTo>
                    <a:lnTo>
                      <a:pt x="6" y="103"/>
                    </a:lnTo>
                    <a:lnTo>
                      <a:pt x="6" y="103"/>
                    </a:lnTo>
                    <a:lnTo>
                      <a:pt x="5" y="102"/>
                    </a:lnTo>
                    <a:lnTo>
                      <a:pt x="6" y="101"/>
                    </a:lnTo>
                    <a:lnTo>
                      <a:pt x="6" y="101"/>
                    </a:lnTo>
                    <a:lnTo>
                      <a:pt x="6" y="101"/>
                    </a:lnTo>
                    <a:lnTo>
                      <a:pt x="7" y="101"/>
                    </a:lnTo>
                    <a:lnTo>
                      <a:pt x="7" y="99"/>
                    </a:lnTo>
                    <a:lnTo>
                      <a:pt x="6" y="99"/>
                    </a:lnTo>
                    <a:lnTo>
                      <a:pt x="7" y="97"/>
                    </a:lnTo>
                    <a:lnTo>
                      <a:pt x="8" y="97"/>
                    </a:lnTo>
                    <a:lnTo>
                      <a:pt x="8" y="96"/>
                    </a:lnTo>
                    <a:lnTo>
                      <a:pt x="7" y="96"/>
                    </a:lnTo>
                    <a:lnTo>
                      <a:pt x="6" y="95"/>
                    </a:lnTo>
                    <a:lnTo>
                      <a:pt x="6" y="95"/>
                    </a:lnTo>
                    <a:lnTo>
                      <a:pt x="6" y="95"/>
                    </a:lnTo>
                    <a:lnTo>
                      <a:pt x="6" y="96"/>
                    </a:lnTo>
                    <a:lnTo>
                      <a:pt x="6" y="97"/>
                    </a:lnTo>
                    <a:lnTo>
                      <a:pt x="6" y="97"/>
                    </a:lnTo>
                    <a:lnTo>
                      <a:pt x="6" y="97"/>
                    </a:lnTo>
                    <a:lnTo>
                      <a:pt x="5" y="97"/>
                    </a:lnTo>
                    <a:lnTo>
                      <a:pt x="4" y="97"/>
                    </a:lnTo>
                    <a:lnTo>
                      <a:pt x="4" y="95"/>
                    </a:lnTo>
                    <a:lnTo>
                      <a:pt x="4" y="94"/>
                    </a:lnTo>
                    <a:lnTo>
                      <a:pt x="6" y="94"/>
                    </a:lnTo>
                    <a:lnTo>
                      <a:pt x="6" y="94"/>
                    </a:lnTo>
                    <a:lnTo>
                      <a:pt x="6" y="93"/>
                    </a:lnTo>
                    <a:lnTo>
                      <a:pt x="6" y="92"/>
                    </a:lnTo>
                    <a:lnTo>
                      <a:pt x="6" y="92"/>
                    </a:lnTo>
                    <a:lnTo>
                      <a:pt x="7" y="92"/>
                    </a:lnTo>
                    <a:lnTo>
                      <a:pt x="8" y="92"/>
                    </a:lnTo>
                    <a:lnTo>
                      <a:pt x="8" y="93"/>
                    </a:lnTo>
                    <a:lnTo>
                      <a:pt x="8" y="94"/>
                    </a:lnTo>
                    <a:lnTo>
                      <a:pt x="8" y="94"/>
                    </a:lnTo>
                    <a:lnTo>
                      <a:pt x="8" y="94"/>
                    </a:lnTo>
                    <a:lnTo>
                      <a:pt x="9" y="94"/>
                    </a:lnTo>
                    <a:lnTo>
                      <a:pt x="8" y="95"/>
                    </a:lnTo>
                    <a:lnTo>
                      <a:pt x="9" y="96"/>
                    </a:lnTo>
                    <a:lnTo>
                      <a:pt x="9" y="96"/>
                    </a:lnTo>
                    <a:lnTo>
                      <a:pt x="9" y="95"/>
                    </a:lnTo>
                    <a:lnTo>
                      <a:pt x="9" y="94"/>
                    </a:lnTo>
                    <a:lnTo>
                      <a:pt x="10" y="94"/>
                    </a:lnTo>
                    <a:lnTo>
                      <a:pt x="10" y="94"/>
                    </a:lnTo>
                    <a:lnTo>
                      <a:pt x="10" y="93"/>
                    </a:lnTo>
                    <a:lnTo>
                      <a:pt x="10" y="92"/>
                    </a:lnTo>
                    <a:lnTo>
                      <a:pt x="9" y="92"/>
                    </a:lnTo>
                    <a:lnTo>
                      <a:pt x="9" y="91"/>
                    </a:lnTo>
                    <a:lnTo>
                      <a:pt x="9" y="91"/>
                    </a:lnTo>
                    <a:lnTo>
                      <a:pt x="9" y="90"/>
                    </a:lnTo>
                    <a:lnTo>
                      <a:pt x="9" y="89"/>
                    </a:lnTo>
                    <a:lnTo>
                      <a:pt x="9" y="88"/>
                    </a:lnTo>
                    <a:lnTo>
                      <a:pt x="9" y="87"/>
                    </a:lnTo>
                    <a:lnTo>
                      <a:pt x="10" y="87"/>
                    </a:lnTo>
                    <a:lnTo>
                      <a:pt x="10" y="87"/>
                    </a:lnTo>
                    <a:lnTo>
                      <a:pt x="11" y="87"/>
                    </a:lnTo>
                    <a:lnTo>
                      <a:pt x="12" y="87"/>
                    </a:lnTo>
                    <a:lnTo>
                      <a:pt x="12" y="87"/>
                    </a:lnTo>
                    <a:lnTo>
                      <a:pt x="12" y="88"/>
                    </a:lnTo>
                    <a:lnTo>
                      <a:pt x="12" y="88"/>
                    </a:lnTo>
                    <a:lnTo>
                      <a:pt x="12" y="89"/>
                    </a:lnTo>
                    <a:lnTo>
                      <a:pt x="12" y="89"/>
                    </a:lnTo>
                    <a:lnTo>
                      <a:pt x="13" y="89"/>
                    </a:lnTo>
                    <a:lnTo>
                      <a:pt x="14" y="89"/>
                    </a:lnTo>
                    <a:lnTo>
                      <a:pt x="14" y="90"/>
                    </a:lnTo>
                    <a:lnTo>
                      <a:pt x="14" y="89"/>
                    </a:lnTo>
                    <a:lnTo>
                      <a:pt x="15" y="88"/>
                    </a:lnTo>
                    <a:lnTo>
                      <a:pt x="14" y="88"/>
                    </a:lnTo>
                    <a:lnTo>
                      <a:pt x="14" y="87"/>
                    </a:lnTo>
                    <a:lnTo>
                      <a:pt x="13" y="87"/>
                    </a:lnTo>
                    <a:lnTo>
                      <a:pt x="12" y="87"/>
                    </a:lnTo>
                    <a:lnTo>
                      <a:pt x="12" y="87"/>
                    </a:lnTo>
                    <a:lnTo>
                      <a:pt x="12" y="87"/>
                    </a:lnTo>
                    <a:lnTo>
                      <a:pt x="12" y="86"/>
                    </a:lnTo>
                    <a:lnTo>
                      <a:pt x="12" y="85"/>
                    </a:lnTo>
                    <a:lnTo>
                      <a:pt x="13" y="84"/>
                    </a:lnTo>
                    <a:lnTo>
                      <a:pt x="14" y="84"/>
                    </a:lnTo>
                    <a:lnTo>
                      <a:pt x="15" y="84"/>
                    </a:lnTo>
                    <a:lnTo>
                      <a:pt x="15" y="84"/>
                    </a:lnTo>
                    <a:lnTo>
                      <a:pt x="16" y="83"/>
                    </a:lnTo>
                    <a:lnTo>
                      <a:pt x="16" y="82"/>
                    </a:lnTo>
                    <a:lnTo>
                      <a:pt x="16" y="81"/>
                    </a:lnTo>
                    <a:lnTo>
                      <a:pt x="15" y="81"/>
                    </a:lnTo>
                    <a:lnTo>
                      <a:pt x="15" y="81"/>
                    </a:lnTo>
                    <a:lnTo>
                      <a:pt x="15" y="82"/>
                    </a:lnTo>
                    <a:lnTo>
                      <a:pt x="14" y="82"/>
                    </a:lnTo>
                    <a:lnTo>
                      <a:pt x="13" y="82"/>
                    </a:lnTo>
                    <a:lnTo>
                      <a:pt x="12" y="81"/>
                    </a:lnTo>
                    <a:lnTo>
                      <a:pt x="12" y="81"/>
                    </a:lnTo>
                    <a:lnTo>
                      <a:pt x="12" y="79"/>
                    </a:lnTo>
                    <a:lnTo>
                      <a:pt x="12" y="78"/>
                    </a:lnTo>
                    <a:lnTo>
                      <a:pt x="13" y="78"/>
                    </a:lnTo>
                    <a:lnTo>
                      <a:pt x="13" y="77"/>
                    </a:lnTo>
                    <a:lnTo>
                      <a:pt x="14" y="78"/>
                    </a:lnTo>
                    <a:lnTo>
                      <a:pt x="15" y="78"/>
                    </a:lnTo>
                    <a:lnTo>
                      <a:pt x="15" y="78"/>
                    </a:lnTo>
                    <a:lnTo>
                      <a:pt x="15" y="78"/>
                    </a:lnTo>
                    <a:lnTo>
                      <a:pt x="16" y="78"/>
                    </a:lnTo>
                    <a:lnTo>
                      <a:pt x="17" y="78"/>
                    </a:lnTo>
                    <a:lnTo>
                      <a:pt x="17" y="77"/>
                    </a:lnTo>
                    <a:lnTo>
                      <a:pt x="18" y="77"/>
                    </a:lnTo>
                    <a:lnTo>
                      <a:pt x="18" y="76"/>
                    </a:lnTo>
                    <a:lnTo>
                      <a:pt x="18" y="76"/>
                    </a:lnTo>
                    <a:lnTo>
                      <a:pt x="18" y="75"/>
                    </a:lnTo>
                    <a:lnTo>
                      <a:pt x="18" y="75"/>
                    </a:lnTo>
                    <a:lnTo>
                      <a:pt x="18" y="75"/>
                    </a:lnTo>
                    <a:lnTo>
                      <a:pt x="18" y="74"/>
                    </a:lnTo>
                    <a:lnTo>
                      <a:pt x="19" y="74"/>
                    </a:lnTo>
                    <a:lnTo>
                      <a:pt x="20" y="74"/>
                    </a:lnTo>
                    <a:lnTo>
                      <a:pt x="21" y="74"/>
                    </a:lnTo>
                    <a:lnTo>
                      <a:pt x="21" y="73"/>
                    </a:lnTo>
                    <a:lnTo>
                      <a:pt x="21" y="72"/>
                    </a:lnTo>
                    <a:lnTo>
                      <a:pt x="20" y="72"/>
                    </a:lnTo>
                    <a:lnTo>
                      <a:pt x="19" y="72"/>
                    </a:lnTo>
                    <a:lnTo>
                      <a:pt x="18" y="72"/>
                    </a:lnTo>
                    <a:lnTo>
                      <a:pt x="18" y="72"/>
                    </a:lnTo>
                    <a:lnTo>
                      <a:pt x="18" y="71"/>
                    </a:lnTo>
                    <a:lnTo>
                      <a:pt x="18" y="70"/>
                    </a:lnTo>
                    <a:lnTo>
                      <a:pt x="19" y="70"/>
                    </a:lnTo>
                    <a:lnTo>
                      <a:pt x="20" y="69"/>
                    </a:lnTo>
                    <a:lnTo>
                      <a:pt x="21" y="69"/>
                    </a:lnTo>
                    <a:lnTo>
                      <a:pt x="21" y="70"/>
                    </a:lnTo>
                    <a:lnTo>
                      <a:pt x="22" y="70"/>
                    </a:lnTo>
                    <a:lnTo>
                      <a:pt x="23" y="71"/>
                    </a:lnTo>
                    <a:lnTo>
                      <a:pt x="23" y="70"/>
                    </a:lnTo>
                    <a:lnTo>
                      <a:pt x="24" y="70"/>
                    </a:lnTo>
                    <a:lnTo>
                      <a:pt x="24" y="69"/>
                    </a:lnTo>
                    <a:lnTo>
                      <a:pt x="23" y="68"/>
                    </a:lnTo>
                    <a:lnTo>
                      <a:pt x="21" y="67"/>
                    </a:lnTo>
                    <a:lnTo>
                      <a:pt x="21" y="66"/>
                    </a:lnTo>
                    <a:lnTo>
                      <a:pt x="20" y="66"/>
                    </a:lnTo>
                    <a:lnTo>
                      <a:pt x="20" y="65"/>
                    </a:lnTo>
                    <a:lnTo>
                      <a:pt x="19" y="64"/>
                    </a:lnTo>
                    <a:lnTo>
                      <a:pt x="21" y="64"/>
                    </a:lnTo>
                    <a:lnTo>
                      <a:pt x="21" y="64"/>
                    </a:lnTo>
                    <a:lnTo>
                      <a:pt x="21" y="64"/>
                    </a:lnTo>
                    <a:lnTo>
                      <a:pt x="21" y="63"/>
                    </a:lnTo>
                    <a:lnTo>
                      <a:pt x="21" y="60"/>
                    </a:lnTo>
                    <a:lnTo>
                      <a:pt x="21" y="60"/>
                    </a:lnTo>
                    <a:lnTo>
                      <a:pt x="22" y="60"/>
                    </a:lnTo>
                    <a:lnTo>
                      <a:pt x="24" y="59"/>
                    </a:lnTo>
                    <a:lnTo>
                      <a:pt x="24" y="58"/>
                    </a:lnTo>
                    <a:lnTo>
                      <a:pt x="24" y="57"/>
                    </a:lnTo>
                    <a:lnTo>
                      <a:pt x="24" y="57"/>
                    </a:lnTo>
                    <a:lnTo>
                      <a:pt x="24" y="56"/>
                    </a:lnTo>
                    <a:lnTo>
                      <a:pt x="24" y="56"/>
                    </a:lnTo>
                    <a:lnTo>
                      <a:pt x="24" y="55"/>
                    </a:lnTo>
                    <a:lnTo>
                      <a:pt x="23" y="55"/>
                    </a:lnTo>
                    <a:lnTo>
                      <a:pt x="22" y="54"/>
                    </a:lnTo>
                    <a:lnTo>
                      <a:pt x="21" y="54"/>
                    </a:lnTo>
                    <a:lnTo>
                      <a:pt x="20" y="53"/>
                    </a:lnTo>
                    <a:lnTo>
                      <a:pt x="20" y="52"/>
                    </a:lnTo>
                    <a:lnTo>
                      <a:pt x="21" y="52"/>
                    </a:lnTo>
                    <a:lnTo>
                      <a:pt x="22" y="52"/>
                    </a:lnTo>
                    <a:lnTo>
                      <a:pt x="24" y="52"/>
                    </a:lnTo>
                    <a:lnTo>
                      <a:pt x="24" y="52"/>
                    </a:lnTo>
                    <a:lnTo>
                      <a:pt x="24" y="52"/>
                    </a:lnTo>
                    <a:lnTo>
                      <a:pt x="25" y="51"/>
                    </a:lnTo>
                    <a:lnTo>
                      <a:pt x="26" y="51"/>
                    </a:lnTo>
                    <a:lnTo>
                      <a:pt x="26" y="50"/>
                    </a:lnTo>
                    <a:lnTo>
                      <a:pt x="25" y="50"/>
                    </a:lnTo>
                    <a:lnTo>
                      <a:pt x="24" y="49"/>
                    </a:lnTo>
                    <a:lnTo>
                      <a:pt x="24" y="49"/>
                    </a:lnTo>
                    <a:lnTo>
                      <a:pt x="23" y="48"/>
                    </a:lnTo>
                    <a:lnTo>
                      <a:pt x="24" y="48"/>
                    </a:lnTo>
                    <a:lnTo>
                      <a:pt x="24" y="48"/>
                    </a:lnTo>
                    <a:lnTo>
                      <a:pt x="25" y="48"/>
                    </a:lnTo>
                    <a:lnTo>
                      <a:pt x="26" y="48"/>
                    </a:lnTo>
                    <a:lnTo>
                      <a:pt x="27" y="47"/>
                    </a:lnTo>
                    <a:lnTo>
                      <a:pt x="27" y="46"/>
                    </a:lnTo>
                    <a:lnTo>
                      <a:pt x="27" y="45"/>
                    </a:lnTo>
                    <a:lnTo>
                      <a:pt x="27" y="45"/>
                    </a:lnTo>
                    <a:lnTo>
                      <a:pt x="27" y="45"/>
                    </a:lnTo>
                    <a:lnTo>
                      <a:pt x="26" y="44"/>
                    </a:lnTo>
                    <a:lnTo>
                      <a:pt x="25" y="43"/>
                    </a:lnTo>
                    <a:lnTo>
                      <a:pt x="25" y="42"/>
                    </a:lnTo>
                    <a:lnTo>
                      <a:pt x="25" y="42"/>
                    </a:lnTo>
                    <a:lnTo>
                      <a:pt x="26" y="42"/>
                    </a:lnTo>
                    <a:lnTo>
                      <a:pt x="26" y="42"/>
                    </a:lnTo>
                    <a:lnTo>
                      <a:pt x="26" y="41"/>
                    </a:lnTo>
                    <a:lnTo>
                      <a:pt x="26" y="40"/>
                    </a:lnTo>
                    <a:lnTo>
                      <a:pt x="26" y="39"/>
                    </a:lnTo>
                    <a:lnTo>
                      <a:pt x="25" y="39"/>
                    </a:lnTo>
                    <a:lnTo>
                      <a:pt x="26" y="39"/>
                    </a:lnTo>
                    <a:lnTo>
                      <a:pt x="27" y="39"/>
                    </a:lnTo>
                    <a:lnTo>
                      <a:pt x="27" y="40"/>
                    </a:lnTo>
                    <a:lnTo>
                      <a:pt x="27" y="41"/>
                    </a:lnTo>
                    <a:lnTo>
                      <a:pt x="28" y="42"/>
                    </a:lnTo>
                    <a:lnTo>
                      <a:pt x="29" y="42"/>
                    </a:lnTo>
                    <a:lnTo>
                      <a:pt x="29" y="41"/>
                    </a:lnTo>
                    <a:lnTo>
                      <a:pt x="29" y="41"/>
                    </a:lnTo>
                    <a:lnTo>
                      <a:pt x="29" y="40"/>
                    </a:lnTo>
                    <a:lnTo>
                      <a:pt x="30" y="40"/>
                    </a:lnTo>
                    <a:lnTo>
                      <a:pt x="30" y="39"/>
                    </a:lnTo>
                    <a:lnTo>
                      <a:pt x="30" y="39"/>
                    </a:lnTo>
                    <a:lnTo>
                      <a:pt x="31" y="39"/>
                    </a:lnTo>
                    <a:lnTo>
                      <a:pt x="32" y="39"/>
                    </a:lnTo>
                    <a:lnTo>
                      <a:pt x="33" y="39"/>
                    </a:lnTo>
                    <a:lnTo>
                      <a:pt x="33" y="39"/>
                    </a:lnTo>
                    <a:lnTo>
                      <a:pt x="34" y="38"/>
                    </a:lnTo>
                    <a:lnTo>
                      <a:pt x="35" y="38"/>
                    </a:lnTo>
                    <a:lnTo>
                      <a:pt x="36" y="38"/>
                    </a:lnTo>
                    <a:lnTo>
                      <a:pt x="36" y="38"/>
                    </a:lnTo>
                    <a:lnTo>
                      <a:pt x="38" y="38"/>
                    </a:lnTo>
                    <a:lnTo>
                      <a:pt x="39" y="38"/>
                    </a:lnTo>
                    <a:lnTo>
                      <a:pt x="39" y="38"/>
                    </a:lnTo>
                    <a:lnTo>
                      <a:pt x="40" y="38"/>
                    </a:lnTo>
                    <a:lnTo>
                      <a:pt x="42" y="38"/>
                    </a:lnTo>
                    <a:lnTo>
                      <a:pt x="42" y="38"/>
                    </a:lnTo>
                    <a:lnTo>
                      <a:pt x="43" y="38"/>
                    </a:lnTo>
                    <a:lnTo>
                      <a:pt x="45" y="38"/>
                    </a:lnTo>
                    <a:lnTo>
                      <a:pt x="46" y="37"/>
                    </a:lnTo>
                    <a:lnTo>
                      <a:pt x="47" y="37"/>
                    </a:lnTo>
                    <a:lnTo>
                      <a:pt x="50" y="37"/>
                    </a:lnTo>
                    <a:lnTo>
                      <a:pt x="51" y="37"/>
                    </a:lnTo>
                    <a:lnTo>
                      <a:pt x="51" y="37"/>
                    </a:lnTo>
                    <a:lnTo>
                      <a:pt x="52" y="37"/>
                    </a:lnTo>
                    <a:lnTo>
                      <a:pt x="52" y="37"/>
                    </a:lnTo>
                    <a:lnTo>
                      <a:pt x="53" y="37"/>
                    </a:lnTo>
                    <a:lnTo>
                      <a:pt x="55" y="36"/>
                    </a:lnTo>
                    <a:lnTo>
                      <a:pt x="56" y="36"/>
                    </a:lnTo>
                    <a:lnTo>
                      <a:pt x="57" y="36"/>
                    </a:lnTo>
                    <a:lnTo>
                      <a:pt x="58" y="36"/>
                    </a:lnTo>
                    <a:lnTo>
                      <a:pt x="59" y="36"/>
                    </a:lnTo>
                    <a:lnTo>
                      <a:pt x="60" y="36"/>
                    </a:lnTo>
                    <a:lnTo>
                      <a:pt x="61" y="36"/>
                    </a:lnTo>
                    <a:lnTo>
                      <a:pt x="61" y="36"/>
                    </a:lnTo>
                    <a:lnTo>
                      <a:pt x="62" y="36"/>
                    </a:lnTo>
                    <a:lnTo>
                      <a:pt x="63" y="36"/>
                    </a:lnTo>
                    <a:lnTo>
                      <a:pt x="63" y="36"/>
                    </a:lnTo>
                    <a:lnTo>
                      <a:pt x="64" y="36"/>
                    </a:lnTo>
                    <a:lnTo>
                      <a:pt x="64" y="36"/>
                    </a:lnTo>
                    <a:lnTo>
                      <a:pt x="65" y="36"/>
                    </a:lnTo>
                    <a:lnTo>
                      <a:pt x="66" y="36"/>
                    </a:lnTo>
                    <a:lnTo>
                      <a:pt x="67" y="36"/>
                    </a:lnTo>
                    <a:lnTo>
                      <a:pt x="67" y="36"/>
                    </a:lnTo>
                    <a:lnTo>
                      <a:pt x="68" y="36"/>
                    </a:lnTo>
                    <a:lnTo>
                      <a:pt x="69" y="36"/>
                    </a:lnTo>
                    <a:lnTo>
                      <a:pt x="71" y="36"/>
                    </a:lnTo>
                    <a:lnTo>
                      <a:pt x="74" y="35"/>
                    </a:lnTo>
                    <a:lnTo>
                      <a:pt x="79" y="35"/>
                    </a:lnTo>
                    <a:lnTo>
                      <a:pt x="80" y="35"/>
                    </a:lnTo>
                    <a:lnTo>
                      <a:pt x="82" y="34"/>
                    </a:lnTo>
                    <a:lnTo>
                      <a:pt x="83" y="34"/>
                    </a:lnTo>
                    <a:lnTo>
                      <a:pt x="83" y="34"/>
                    </a:lnTo>
                    <a:lnTo>
                      <a:pt x="83" y="33"/>
                    </a:lnTo>
                    <a:lnTo>
                      <a:pt x="83" y="33"/>
                    </a:lnTo>
                    <a:lnTo>
                      <a:pt x="83" y="32"/>
                    </a:lnTo>
                    <a:lnTo>
                      <a:pt x="83" y="31"/>
                    </a:lnTo>
                    <a:lnTo>
                      <a:pt x="83" y="30"/>
                    </a:lnTo>
                    <a:lnTo>
                      <a:pt x="82" y="30"/>
                    </a:lnTo>
                    <a:lnTo>
                      <a:pt x="82" y="30"/>
                    </a:lnTo>
                    <a:lnTo>
                      <a:pt x="82" y="29"/>
                    </a:lnTo>
                    <a:lnTo>
                      <a:pt x="82" y="28"/>
                    </a:lnTo>
                    <a:lnTo>
                      <a:pt x="82" y="28"/>
                    </a:lnTo>
                    <a:lnTo>
                      <a:pt x="82" y="27"/>
                    </a:lnTo>
                    <a:lnTo>
                      <a:pt x="82" y="27"/>
                    </a:lnTo>
                    <a:lnTo>
                      <a:pt x="81" y="27"/>
                    </a:lnTo>
                    <a:lnTo>
                      <a:pt x="81" y="26"/>
                    </a:lnTo>
                    <a:lnTo>
                      <a:pt x="82" y="26"/>
                    </a:lnTo>
                    <a:lnTo>
                      <a:pt x="84" y="26"/>
                    </a:lnTo>
                    <a:lnTo>
                      <a:pt x="90" y="26"/>
                    </a:lnTo>
                    <a:lnTo>
                      <a:pt x="90" y="27"/>
                    </a:lnTo>
                    <a:lnTo>
                      <a:pt x="95" y="27"/>
                    </a:lnTo>
                    <a:lnTo>
                      <a:pt x="96" y="27"/>
                    </a:lnTo>
                    <a:lnTo>
                      <a:pt x="97" y="27"/>
                    </a:lnTo>
                    <a:lnTo>
                      <a:pt x="97" y="27"/>
                    </a:lnTo>
                    <a:lnTo>
                      <a:pt x="98" y="27"/>
                    </a:lnTo>
                    <a:lnTo>
                      <a:pt x="99" y="27"/>
                    </a:lnTo>
                    <a:lnTo>
                      <a:pt x="100" y="27"/>
                    </a:lnTo>
                    <a:lnTo>
                      <a:pt x="101" y="27"/>
                    </a:lnTo>
                    <a:lnTo>
                      <a:pt x="102" y="26"/>
                    </a:lnTo>
                    <a:lnTo>
                      <a:pt x="103" y="26"/>
                    </a:lnTo>
                    <a:lnTo>
                      <a:pt x="104" y="26"/>
                    </a:lnTo>
                    <a:lnTo>
                      <a:pt x="105" y="26"/>
                    </a:lnTo>
                    <a:lnTo>
                      <a:pt x="106" y="26"/>
                    </a:lnTo>
                    <a:lnTo>
                      <a:pt x="106" y="26"/>
                    </a:lnTo>
                    <a:lnTo>
                      <a:pt x="106" y="26"/>
                    </a:lnTo>
                    <a:lnTo>
                      <a:pt x="107" y="26"/>
                    </a:lnTo>
                    <a:lnTo>
                      <a:pt x="108" y="25"/>
                    </a:lnTo>
                    <a:lnTo>
                      <a:pt x="109" y="25"/>
                    </a:lnTo>
                    <a:lnTo>
                      <a:pt x="109" y="25"/>
                    </a:lnTo>
                    <a:lnTo>
                      <a:pt x="112" y="25"/>
                    </a:lnTo>
                    <a:lnTo>
                      <a:pt x="112" y="25"/>
                    </a:lnTo>
                    <a:lnTo>
                      <a:pt x="112" y="25"/>
                    </a:lnTo>
                    <a:lnTo>
                      <a:pt x="113" y="25"/>
                    </a:lnTo>
                    <a:lnTo>
                      <a:pt x="114" y="25"/>
                    </a:lnTo>
                    <a:lnTo>
                      <a:pt x="116" y="24"/>
                    </a:lnTo>
                    <a:lnTo>
                      <a:pt x="117" y="24"/>
                    </a:lnTo>
                    <a:lnTo>
                      <a:pt x="118" y="24"/>
                    </a:lnTo>
                    <a:lnTo>
                      <a:pt x="118" y="24"/>
                    </a:lnTo>
                    <a:lnTo>
                      <a:pt x="120" y="24"/>
                    </a:lnTo>
                    <a:lnTo>
                      <a:pt x="121" y="24"/>
                    </a:lnTo>
                    <a:lnTo>
                      <a:pt x="122" y="24"/>
                    </a:lnTo>
                    <a:lnTo>
                      <a:pt x="123" y="24"/>
                    </a:lnTo>
                    <a:lnTo>
                      <a:pt x="124" y="24"/>
                    </a:lnTo>
                    <a:lnTo>
                      <a:pt x="125" y="24"/>
                    </a:lnTo>
                    <a:lnTo>
                      <a:pt x="126" y="24"/>
                    </a:lnTo>
                    <a:lnTo>
                      <a:pt x="127" y="23"/>
                    </a:lnTo>
                    <a:lnTo>
                      <a:pt x="127" y="23"/>
                    </a:lnTo>
                    <a:lnTo>
                      <a:pt x="128" y="23"/>
                    </a:lnTo>
                    <a:lnTo>
                      <a:pt x="129" y="23"/>
                    </a:lnTo>
                    <a:lnTo>
                      <a:pt x="129" y="23"/>
                    </a:lnTo>
                    <a:lnTo>
                      <a:pt x="130" y="23"/>
                    </a:lnTo>
                    <a:lnTo>
                      <a:pt x="130" y="23"/>
                    </a:lnTo>
                    <a:lnTo>
                      <a:pt x="131" y="23"/>
                    </a:lnTo>
                    <a:lnTo>
                      <a:pt x="133" y="22"/>
                    </a:lnTo>
                    <a:lnTo>
                      <a:pt x="138" y="21"/>
                    </a:lnTo>
                    <a:lnTo>
                      <a:pt x="139" y="23"/>
                    </a:lnTo>
                    <a:lnTo>
                      <a:pt x="139" y="22"/>
                    </a:lnTo>
                    <a:lnTo>
                      <a:pt x="139" y="22"/>
                    </a:lnTo>
                    <a:lnTo>
                      <a:pt x="141" y="21"/>
                    </a:lnTo>
                    <a:lnTo>
                      <a:pt x="142" y="21"/>
                    </a:lnTo>
                    <a:lnTo>
                      <a:pt x="143" y="21"/>
                    </a:lnTo>
                    <a:lnTo>
                      <a:pt x="144" y="21"/>
                    </a:lnTo>
                    <a:lnTo>
                      <a:pt x="145" y="21"/>
                    </a:lnTo>
                    <a:lnTo>
                      <a:pt x="145" y="21"/>
                    </a:lnTo>
                    <a:lnTo>
                      <a:pt x="146" y="21"/>
                    </a:lnTo>
                    <a:lnTo>
                      <a:pt x="147" y="21"/>
                    </a:lnTo>
                    <a:lnTo>
                      <a:pt x="148" y="21"/>
                    </a:lnTo>
                    <a:lnTo>
                      <a:pt x="148" y="21"/>
                    </a:lnTo>
                    <a:lnTo>
                      <a:pt x="149" y="21"/>
                    </a:lnTo>
                    <a:lnTo>
                      <a:pt x="150" y="21"/>
                    </a:lnTo>
                    <a:lnTo>
                      <a:pt x="151" y="21"/>
                    </a:lnTo>
                    <a:lnTo>
                      <a:pt x="151" y="21"/>
                    </a:lnTo>
                    <a:lnTo>
                      <a:pt x="152" y="21"/>
                    </a:lnTo>
                    <a:lnTo>
                      <a:pt x="157" y="21"/>
                    </a:lnTo>
                    <a:lnTo>
                      <a:pt x="159" y="21"/>
                    </a:lnTo>
                    <a:lnTo>
                      <a:pt x="160" y="21"/>
                    </a:lnTo>
                    <a:lnTo>
                      <a:pt x="162" y="20"/>
                    </a:lnTo>
                    <a:lnTo>
                      <a:pt x="167" y="20"/>
                    </a:lnTo>
                    <a:lnTo>
                      <a:pt x="168" y="20"/>
                    </a:lnTo>
                    <a:lnTo>
                      <a:pt x="169" y="20"/>
                    </a:lnTo>
                    <a:lnTo>
                      <a:pt x="171" y="20"/>
                    </a:lnTo>
                    <a:lnTo>
                      <a:pt x="173" y="19"/>
                    </a:lnTo>
                    <a:lnTo>
                      <a:pt x="173" y="19"/>
                    </a:lnTo>
                    <a:lnTo>
                      <a:pt x="179" y="19"/>
                    </a:lnTo>
                    <a:lnTo>
                      <a:pt x="180" y="19"/>
                    </a:lnTo>
                    <a:lnTo>
                      <a:pt x="182" y="19"/>
                    </a:lnTo>
                    <a:lnTo>
                      <a:pt x="183" y="19"/>
                    </a:lnTo>
                    <a:lnTo>
                      <a:pt x="184" y="18"/>
                    </a:lnTo>
                    <a:lnTo>
                      <a:pt x="184" y="18"/>
                    </a:lnTo>
                    <a:lnTo>
                      <a:pt x="184" y="18"/>
                    </a:lnTo>
                    <a:lnTo>
                      <a:pt x="185" y="18"/>
                    </a:lnTo>
                    <a:lnTo>
                      <a:pt x="186" y="18"/>
                    </a:lnTo>
                    <a:lnTo>
                      <a:pt x="187" y="18"/>
                    </a:lnTo>
                    <a:lnTo>
                      <a:pt x="187" y="18"/>
                    </a:lnTo>
                    <a:lnTo>
                      <a:pt x="188" y="18"/>
                    </a:lnTo>
                    <a:lnTo>
                      <a:pt x="189" y="18"/>
                    </a:lnTo>
                    <a:lnTo>
                      <a:pt x="190" y="18"/>
                    </a:lnTo>
                    <a:lnTo>
                      <a:pt x="190" y="18"/>
                    </a:lnTo>
                    <a:lnTo>
                      <a:pt x="190" y="18"/>
                    </a:lnTo>
                    <a:lnTo>
                      <a:pt x="191" y="18"/>
                    </a:lnTo>
                    <a:lnTo>
                      <a:pt x="192" y="18"/>
                    </a:lnTo>
                    <a:lnTo>
                      <a:pt x="194" y="17"/>
                    </a:lnTo>
                    <a:lnTo>
                      <a:pt x="195" y="17"/>
                    </a:lnTo>
                    <a:lnTo>
                      <a:pt x="196" y="17"/>
                    </a:lnTo>
                    <a:lnTo>
                      <a:pt x="196" y="17"/>
                    </a:lnTo>
                    <a:lnTo>
                      <a:pt x="198" y="17"/>
                    </a:lnTo>
                    <a:lnTo>
                      <a:pt x="199" y="17"/>
                    </a:lnTo>
                    <a:lnTo>
                      <a:pt x="200" y="17"/>
                    </a:lnTo>
                    <a:lnTo>
                      <a:pt x="200" y="17"/>
                    </a:lnTo>
                    <a:lnTo>
                      <a:pt x="202" y="17"/>
                    </a:lnTo>
                    <a:lnTo>
                      <a:pt x="203" y="17"/>
                    </a:lnTo>
                    <a:lnTo>
                      <a:pt x="204" y="17"/>
                    </a:lnTo>
                    <a:lnTo>
                      <a:pt x="205" y="17"/>
                    </a:lnTo>
                    <a:lnTo>
                      <a:pt x="205" y="17"/>
                    </a:lnTo>
                    <a:lnTo>
                      <a:pt x="206" y="17"/>
                    </a:lnTo>
                    <a:lnTo>
                      <a:pt x="206" y="17"/>
                    </a:lnTo>
                    <a:lnTo>
                      <a:pt x="207" y="17"/>
                    </a:lnTo>
                    <a:lnTo>
                      <a:pt x="208" y="16"/>
                    </a:lnTo>
                    <a:lnTo>
                      <a:pt x="211" y="16"/>
                    </a:lnTo>
                    <a:lnTo>
                      <a:pt x="213" y="16"/>
                    </a:lnTo>
                    <a:lnTo>
                      <a:pt x="214" y="16"/>
                    </a:lnTo>
                    <a:lnTo>
                      <a:pt x="217" y="15"/>
                    </a:lnTo>
                    <a:lnTo>
                      <a:pt x="217" y="15"/>
                    </a:lnTo>
                    <a:lnTo>
                      <a:pt x="220" y="15"/>
                    </a:lnTo>
                    <a:lnTo>
                      <a:pt x="223" y="15"/>
                    </a:lnTo>
                    <a:lnTo>
                      <a:pt x="224" y="15"/>
                    </a:lnTo>
                    <a:lnTo>
                      <a:pt x="226" y="15"/>
                    </a:lnTo>
                    <a:lnTo>
                      <a:pt x="227" y="15"/>
                    </a:lnTo>
                    <a:lnTo>
                      <a:pt x="228" y="15"/>
                    </a:lnTo>
                    <a:lnTo>
                      <a:pt x="228" y="15"/>
                    </a:lnTo>
                    <a:lnTo>
                      <a:pt x="232" y="14"/>
                    </a:lnTo>
                    <a:lnTo>
                      <a:pt x="236" y="13"/>
                    </a:lnTo>
                    <a:lnTo>
                      <a:pt x="238" y="13"/>
                    </a:lnTo>
                    <a:lnTo>
                      <a:pt x="239" y="13"/>
                    </a:lnTo>
                    <a:lnTo>
                      <a:pt x="241" y="12"/>
                    </a:lnTo>
                    <a:lnTo>
                      <a:pt x="244" y="12"/>
                    </a:lnTo>
                    <a:lnTo>
                      <a:pt x="249" y="12"/>
                    </a:lnTo>
                    <a:lnTo>
                      <a:pt x="249" y="12"/>
                    </a:lnTo>
                    <a:lnTo>
                      <a:pt x="250" y="12"/>
                    </a:lnTo>
                    <a:lnTo>
                      <a:pt x="250" y="12"/>
                    </a:lnTo>
                    <a:lnTo>
                      <a:pt x="250" y="12"/>
                    </a:lnTo>
                    <a:lnTo>
                      <a:pt x="251" y="12"/>
                    </a:lnTo>
                    <a:lnTo>
                      <a:pt x="252" y="12"/>
                    </a:lnTo>
                    <a:lnTo>
                      <a:pt x="253" y="11"/>
                    </a:lnTo>
                    <a:lnTo>
                      <a:pt x="254" y="11"/>
                    </a:lnTo>
                    <a:lnTo>
                      <a:pt x="256" y="11"/>
                    </a:lnTo>
                    <a:lnTo>
                      <a:pt x="256" y="11"/>
                    </a:lnTo>
                    <a:lnTo>
                      <a:pt x="259" y="10"/>
                    </a:lnTo>
                    <a:lnTo>
                      <a:pt x="261" y="10"/>
                    </a:lnTo>
                    <a:lnTo>
                      <a:pt x="262" y="9"/>
                    </a:lnTo>
                    <a:lnTo>
                      <a:pt x="265" y="9"/>
                    </a:lnTo>
                    <a:lnTo>
                      <a:pt x="265" y="9"/>
                    </a:lnTo>
                    <a:lnTo>
                      <a:pt x="266" y="9"/>
                    </a:lnTo>
                    <a:lnTo>
                      <a:pt x="268" y="9"/>
                    </a:lnTo>
                    <a:lnTo>
                      <a:pt x="270" y="9"/>
                    </a:lnTo>
                    <a:lnTo>
                      <a:pt x="272" y="9"/>
                    </a:lnTo>
                    <a:lnTo>
                      <a:pt x="274" y="8"/>
                    </a:lnTo>
                    <a:lnTo>
                      <a:pt x="274" y="8"/>
                    </a:lnTo>
                    <a:lnTo>
                      <a:pt x="275" y="8"/>
                    </a:lnTo>
                    <a:lnTo>
                      <a:pt x="276" y="8"/>
                    </a:lnTo>
                    <a:lnTo>
                      <a:pt x="277" y="8"/>
                    </a:lnTo>
                    <a:lnTo>
                      <a:pt x="277" y="8"/>
                    </a:lnTo>
                    <a:lnTo>
                      <a:pt x="278" y="8"/>
                    </a:lnTo>
                    <a:lnTo>
                      <a:pt x="278" y="7"/>
                    </a:lnTo>
                    <a:lnTo>
                      <a:pt x="278" y="7"/>
                    </a:lnTo>
                    <a:lnTo>
                      <a:pt x="279" y="7"/>
                    </a:lnTo>
                    <a:lnTo>
                      <a:pt x="280" y="7"/>
                    </a:lnTo>
                    <a:lnTo>
                      <a:pt x="280" y="7"/>
                    </a:lnTo>
                    <a:lnTo>
                      <a:pt x="281" y="7"/>
                    </a:lnTo>
                    <a:lnTo>
                      <a:pt x="282" y="7"/>
                    </a:lnTo>
                    <a:lnTo>
                      <a:pt x="283" y="7"/>
                    </a:lnTo>
                    <a:lnTo>
                      <a:pt x="283" y="6"/>
                    </a:lnTo>
                    <a:lnTo>
                      <a:pt x="283" y="6"/>
                    </a:lnTo>
                    <a:lnTo>
                      <a:pt x="283" y="6"/>
                    </a:lnTo>
                    <a:lnTo>
                      <a:pt x="284" y="6"/>
                    </a:lnTo>
                    <a:lnTo>
                      <a:pt x="285" y="6"/>
                    </a:lnTo>
                    <a:lnTo>
                      <a:pt x="286" y="6"/>
                    </a:lnTo>
                    <a:lnTo>
                      <a:pt x="287" y="6"/>
                    </a:lnTo>
                    <a:lnTo>
                      <a:pt x="288" y="6"/>
                    </a:lnTo>
                    <a:lnTo>
                      <a:pt x="289" y="6"/>
                    </a:lnTo>
                    <a:lnTo>
                      <a:pt x="289" y="6"/>
                    </a:lnTo>
                    <a:lnTo>
                      <a:pt x="290" y="6"/>
                    </a:lnTo>
                    <a:lnTo>
                      <a:pt x="291" y="6"/>
                    </a:lnTo>
                    <a:lnTo>
                      <a:pt x="292" y="6"/>
                    </a:lnTo>
                    <a:lnTo>
                      <a:pt x="292" y="5"/>
                    </a:lnTo>
                    <a:lnTo>
                      <a:pt x="293" y="5"/>
                    </a:lnTo>
                    <a:lnTo>
                      <a:pt x="294" y="5"/>
                    </a:lnTo>
                    <a:lnTo>
                      <a:pt x="295" y="5"/>
                    </a:lnTo>
                    <a:lnTo>
                      <a:pt x="295" y="5"/>
                    </a:lnTo>
                    <a:lnTo>
                      <a:pt x="295" y="5"/>
                    </a:lnTo>
                    <a:lnTo>
                      <a:pt x="296" y="5"/>
                    </a:lnTo>
                    <a:lnTo>
                      <a:pt x="297" y="4"/>
                    </a:lnTo>
                    <a:lnTo>
                      <a:pt x="298" y="4"/>
                    </a:lnTo>
                    <a:lnTo>
                      <a:pt x="298" y="4"/>
                    </a:lnTo>
                    <a:lnTo>
                      <a:pt x="299" y="4"/>
                    </a:lnTo>
                    <a:lnTo>
                      <a:pt x="300" y="4"/>
                    </a:lnTo>
                    <a:lnTo>
                      <a:pt x="301" y="4"/>
                    </a:lnTo>
                    <a:lnTo>
                      <a:pt x="301" y="4"/>
                    </a:lnTo>
                    <a:lnTo>
                      <a:pt x="302" y="4"/>
                    </a:lnTo>
                    <a:lnTo>
                      <a:pt x="303" y="4"/>
                    </a:lnTo>
                    <a:lnTo>
                      <a:pt x="304" y="4"/>
                    </a:lnTo>
                    <a:lnTo>
                      <a:pt x="304" y="4"/>
                    </a:lnTo>
                    <a:lnTo>
                      <a:pt x="305" y="4"/>
                    </a:lnTo>
                    <a:lnTo>
                      <a:pt x="305" y="3"/>
                    </a:lnTo>
                    <a:lnTo>
                      <a:pt x="305" y="3"/>
                    </a:lnTo>
                    <a:lnTo>
                      <a:pt x="306" y="3"/>
                    </a:lnTo>
                    <a:lnTo>
                      <a:pt x="307" y="3"/>
                    </a:lnTo>
                    <a:lnTo>
                      <a:pt x="307" y="3"/>
                    </a:lnTo>
                    <a:lnTo>
                      <a:pt x="308" y="3"/>
                    </a:lnTo>
                    <a:lnTo>
                      <a:pt x="309" y="3"/>
                    </a:lnTo>
                    <a:lnTo>
                      <a:pt x="310" y="3"/>
                    </a:lnTo>
                    <a:lnTo>
                      <a:pt x="310" y="3"/>
                    </a:lnTo>
                    <a:lnTo>
                      <a:pt x="310" y="3"/>
                    </a:lnTo>
                    <a:lnTo>
                      <a:pt x="311" y="3"/>
                    </a:lnTo>
                    <a:lnTo>
                      <a:pt x="311" y="3"/>
                    </a:lnTo>
                    <a:lnTo>
                      <a:pt x="312" y="3"/>
                    </a:lnTo>
                    <a:lnTo>
                      <a:pt x="313" y="3"/>
                    </a:lnTo>
                    <a:lnTo>
                      <a:pt x="314" y="3"/>
                    </a:lnTo>
                    <a:lnTo>
                      <a:pt x="316" y="2"/>
                    </a:lnTo>
                    <a:lnTo>
                      <a:pt x="316" y="1"/>
                    </a:lnTo>
                    <a:lnTo>
                      <a:pt x="316" y="1"/>
                    </a:lnTo>
                    <a:lnTo>
                      <a:pt x="316" y="0"/>
                    </a:lnTo>
                    <a:lnTo>
                      <a:pt x="317" y="0"/>
                    </a:lnTo>
                    <a:lnTo>
                      <a:pt x="319" y="0"/>
                    </a:lnTo>
                    <a:lnTo>
                      <a:pt x="319" y="0"/>
                    </a:lnTo>
                    <a:lnTo>
                      <a:pt x="320" y="0"/>
                    </a:lnTo>
                    <a:lnTo>
                      <a:pt x="322" y="0"/>
                    </a:lnTo>
                    <a:lnTo>
                      <a:pt x="322" y="0"/>
                    </a:lnTo>
                    <a:lnTo>
                      <a:pt x="322" y="0"/>
                    </a:lnTo>
                    <a:lnTo>
                      <a:pt x="323" y="0"/>
                    </a:lnTo>
                    <a:lnTo>
                      <a:pt x="326" y="0"/>
                    </a:lnTo>
                    <a:lnTo>
                      <a:pt x="325" y="1"/>
                    </a:lnTo>
                    <a:lnTo>
                      <a:pt x="325" y="2"/>
                    </a:lnTo>
                    <a:lnTo>
                      <a:pt x="325" y="2"/>
                    </a:lnTo>
                    <a:lnTo>
                      <a:pt x="325" y="3"/>
                    </a:lnTo>
                    <a:lnTo>
                      <a:pt x="325" y="3"/>
                    </a:lnTo>
                    <a:lnTo>
                      <a:pt x="325" y="4"/>
                    </a:lnTo>
                    <a:lnTo>
                      <a:pt x="325" y="4"/>
                    </a:lnTo>
                    <a:lnTo>
                      <a:pt x="325" y="5"/>
                    </a:lnTo>
                    <a:lnTo>
                      <a:pt x="325" y="5"/>
                    </a:lnTo>
                    <a:lnTo>
                      <a:pt x="325" y="5"/>
                    </a:lnTo>
                    <a:lnTo>
                      <a:pt x="325" y="5"/>
                    </a:lnTo>
                    <a:lnTo>
                      <a:pt x="325" y="6"/>
                    </a:lnTo>
                    <a:lnTo>
                      <a:pt x="325" y="6"/>
                    </a:lnTo>
                    <a:lnTo>
                      <a:pt x="325" y="7"/>
                    </a:lnTo>
                    <a:lnTo>
                      <a:pt x="325" y="7"/>
                    </a:lnTo>
                    <a:lnTo>
                      <a:pt x="325" y="8"/>
                    </a:lnTo>
                    <a:lnTo>
                      <a:pt x="325" y="9"/>
                    </a:lnTo>
                    <a:lnTo>
                      <a:pt x="325" y="9"/>
                    </a:lnTo>
                    <a:lnTo>
                      <a:pt x="325" y="10"/>
                    </a:lnTo>
                    <a:lnTo>
                      <a:pt x="324" y="10"/>
                    </a:lnTo>
                    <a:lnTo>
                      <a:pt x="324" y="11"/>
                    </a:lnTo>
                    <a:lnTo>
                      <a:pt x="325" y="11"/>
                    </a:lnTo>
                    <a:lnTo>
                      <a:pt x="325" y="12"/>
                    </a:lnTo>
                    <a:lnTo>
                      <a:pt x="325" y="12"/>
                    </a:lnTo>
                    <a:lnTo>
                      <a:pt x="325" y="12"/>
                    </a:lnTo>
                    <a:lnTo>
                      <a:pt x="325" y="12"/>
                    </a:lnTo>
                    <a:lnTo>
                      <a:pt x="326" y="12"/>
                    </a:lnTo>
                    <a:lnTo>
                      <a:pt x="326" y="13"/>
                    </a:lnTo>
                    <a:lnTo>
                      <a:pt x="325" y="13"/>
                    </a:lnTo>
                    <a:lnTo>
                      <a:pt x="325" y="13"/>
                    </a:lnTo>
                    <a:lnTo>
                      <a:pt x="324" y="13"/>
                    </a:lnTo>
                    <a:lnTo>
                      <a:pt x="323" y="13"/>
                    </a:lnTo>
                    <a:lnTo>
                      <a:pt x="322" y="13"/>
                    </a:lnTo>
                    <a:lnTo>
                      <a:pt x="322" y="12"/>
                    </a:lnTo>
                    <a:lnTo>
                      <a:pt x="322" y="12"/>
                    </a:lnTo>
                    <a:lnTo>
                      <a:pt x="322" y="13"/>
                    </a:lnTo>
                    <a:lnTo>
                      <a:pt x="322" y="12"/>
                    </a:lnTo>
                    <a:lnTo>
                      <a:pt x="322" y="13"/>
                    </a:lnTo>
                    <a:lnTo>
                      <a:pt x="322" y="13"/>
                    </a:lnTo>
                    <a:lnTo>
                      <a:pt x="321" y="13"/>
                    </a:lnTo>
                    <a:lnTo>
                      <a:pt x="321" y="14"/>
                    </a:lnTo>
                    <a:lnTo>
                      <a:pt x="320" y="14"/>
                    </a:lnTo>
                    <a:lnTo>
                      <a:pt x="320" y="15"/>
                    </a:lnTo>
                    <a:lnTo>
                      <a:pt x="319" y="15"/>
                    </a:lnTo>
                    <a:lnTo>
                      <a:pt x="319" y="16"/>
                    </a:lnTo>
                    <a:lnTo>
                      <a:pt x="319" y="16"/>
                    </a:lnTo>
                    <a:lnTo>
                      <a:pt x="318" y="17"/>
                    </a:lnTo>
                    <a:lnTo>
                      <a:pt x="318" y="18"/>
                    </a:lnTo>
                    <a:lnTo>
                      <a:pt x="318" y="18"/>
                    </a:lnTo>
                    <a:lnTo>
                      <a:pt x="317" y="19"/>
                    </a:lnTo>
                    <a:lnTo>
                      <a:pt x="317" y="19"/>
                    </a:lnTo>
                    <a:lnTo>
                      <a:pt x="316" y="20"/>
                    </a:lnTo>
                    <a:lnTo>
                      <a:pt x="316" y="22"/>
                    </a:lnTo>
                    <a:lnTo>
                      <a:pt x="316" y="24"/>
                    </a:lnTo>
                    <a:lnTo>
                      <a:pt x="316" y="26"/>
                    </a:lnTo>
                    <a:lnTo>
                      <a:pt x="315" y="26"/>
                    </a:lnTo>
                    <a:lnTo>
                      <a:pt x="315" y="27"/>
                    </a:lnTo>
                    <a:lnTo>
                      <a:pt x="315" y="26"/>
                    </a:lnTo>
                    <a:lnTo>
                      <a:pt x="314" y="26"/>
                    </a:lnTo>
                    <a:lnTo>
                      <a:pt x="314" y="27"/>
                    </a:lnTo>
                    <a:lnTo>
                      <a:pt x="313" y="27"/>
                    </a:lnTo>
                    <a:lnTo>
                      <a:pt x="313" y="27"/>
                    </a:lnTo>
                    <a:lnTo>
                      <a:pt x="313" y="27"/>
                    </a:lnTo>
                    <a:lnTo>
                      <a:pt x="312" y="27"/>
                    </a:lnTo>
                    <a:lnTo>
                      <a:pt x="311" y="27"/>
                    </a:lnTo>
                    <a:lnTo>
                      <a:pt x="311" y="27"/>
                    </a:lnTo>
                    <a:lnTo>
                      <a:pt x="311" y="27"/>
                    </a:lnTo>
                    <a:lnTo>
                      <a:pt x="311" y="27"/>
                    </a:lnTo>
                    <a:lnTo>
                      <a:pt x="311" y="27"/>
                    </a:lnTo>
                    <a:lnTo>
                      <a:pt x="311" y="27"/>
                    </a:lnTo>
                    <a:lnTo>
                      <a:pt x="311" y="26"/>
                    </a:lnTo>
                    <a:lnTo>
                      <a:pt x="310" y="25"/>
                    </a:lnTo>
                    <a:lnTo>
                      <a:pt x="310" y="26"/>
                    </a:lnTo>
                    <a:lnTo>
                      <a:pt x="310" y="26"/>
                    </a:lnTo>
                    <a:lnTo>
                      <a:pt x="309" y="26"/>
                    </a:lnTo>
                    <a:lnTo>
                      <a:pt x="308" y="26"/>
                    </a:lnTo>
                    <a:lnTo>
                      <a:pt x="308" y="25"/>
                    </a:lnTo>
                    <a:lnTo>
                      <a:pt x="307" y="25"/>
                    </a:lnTo>
                    <a:lnTo>
                      <a:pt x="307" y="26"/>
                    </a:lnTo>
                    <a:lnTo>
                      <a:pt x="307" y="27"/>
                    </a:lnTo>
                    <a:lnTo>
                      <a:pt x="307" y="27"/>
                    </a:lnTo>
                    <a:lnTo>
                      <a:pt x="307" y="27"/>
                    </a:lnTo>
                    <a:lnTo>
                      <a:pt x="306" y="27"/>
                    </a:lnTo>
                    <a:lnTo>
                      <a:pt x="306" y="27"/>
                    </a:lnTo>
                    <a:lnTo>
                      <a:pt x="305" y="27"/>
                    </a:lnTo>
                    <a:lnTo>
                      <a:pt x="305" y="27"/>
                    </a:lnTo>
                    <a:lnTo>
                      <a:pt x="304" y="27"/>
                    </a:lnTo>
                    <a:lnTo>
                      <a:pt x="304" y="27"/>
                    </a:lnTo>
                    <a:lnTo>
                      <a:pt x="304" y="27"/>
                    </a:lnTo>
                    <a:lnTo>
                      <a:pt x="304" y="28"/>
                    </a:lnTo>
                    <a:lnTo>
                      <a:pt x="303" y="28"/>
                    </a:lnTo>
                    <a:lnTo>
                      <a:pt x="303" y="27"/>
                    </a:lnTo>
                    <a:lnTo>
                      <a:pt x="303" y="28"/>
                    </a:lnTo>
                    <a:lnTo>
                      <a:pt x="302" y="28"/>
                    </a:lnTo>
                    <a:lnTo>
                      <a:pt x="302" y="29"/>
                    </a:lnTo>
                    <a:lnTo>
                      <a:pt x="301" y="29"/>
                    </a:lnTo>
                    <a:lnTo>
                      <a:pt x="301" y="30"/>
                    </a:lnTo>
                    <a:lnTo>
                      <a:pt x="301" y="30"/>
                    </a:lnTo>
                    <a:lnTo>
                      <a:pt x="301" y="30"/>
                    </a:lnTo>
                    <a:lnTo>
                      <a:pt x="300" y="34"/>
                    </a:lnTo>
                    <a:lnTo>
                      <a:pt x="299" y="34"/>
                    </a:lnTo>
                    <a:lnTo>
                      <a:pt x="299" y="35"/>
                    </a:lnTo>
                    <a:lnTo>
                      <a:pt x="298" y="35"/>
                    </a:lnTo>
                    <a:lnTo>
                      <a:pt x="298" y="36"/>
                    </a:lnTo>
                    <a:lnTo>
                      <a:pt x="298" y="36"/>
                    </a:lnTo>
                    <a:lnTo>
                      <a:pt x="297" y="36"/>
                    </a:lnTo>
                    <a:lnTo>
                      <a:pt x="297" y="36"/>
                    </a:lnTo>
                    <a:lnTo>
                      <a:pt x="297" y="36"/>
                    </a:lnTo>
                    <a:lnTo>
                      <a:pt x="297" y="36"/>
                    </a:lnTo>
                    <a:lnTo>
                      <a:pt x="296" y="36"/>
                    </a:lnTo>
                    <a:lnTo>
                      <a:pt x="296" y="37"/>
                    </a:lnTo>
                    <a:lnTo>
                      <a:pt x="295" y="37"/>
                    </a:lnTo>
                    <a:lnTo>
                      <a:pt x="295" y="36"/>
                    </a:lnTo>
                    <a:lnTo>
                      <a:pt x="295" y="37"/>
                    </a:lnTo>
                    <a:lnTo>
                      <a:pt x="294" y="37"/>
                    </a:lnTo>
                    <a:lnTo>
                      <a:pt x="294" y="36"/>
                    </a:lnTo>
                    <a:lnTo>
                      <a:pt x="295" y="36"/>
                    </a:lnTo>
                    <a:lnTo>
                      <a:pt x="295" y="36"/>
                    </a:lnTo>
                    <a:lnTo>
                      <a:pt x="294" y="36"/>
                    </a:lnTo>
                    <a:lnTo>
                      <a:pt x="294" y="35"/>
                    </a:lnTo>
                    <a:lnTo>
                      <a:pt x="294" y="34"/>
                    </a:lnTo>
                    <a:lnTo>
                      <a:pt x="294" y="34"/>
                    </a:lnTo>
                    <a:lnTo>
                      <a:pt x="295" y="34"/>
                    </a:lnTo>
                    <a:lnTo>
                      <a:pt x="295" y="33"/>
                    </a:lnTo>
                    <a:lnTo>
                      <a:pt x="294" y="33"/>
                    </a:lnTo>
                    <a:lnTo>
                      <a:pt x="293" y="33"/>
                    </a:lnTo>
                    <a:lnTo>
                      <a:pt x="293" y="33"/>
                    </a:lnTo>
                    <a:lnTo>
                      <a:pt x="292" y="33"/>
                    </a:lnTo>
                    <a:lnTo>
                      <a:pt x="292" y="33"/>
                    </a:lnTo>
                    <a:lnTo>
                      <a:pt x="292" y="33"/>
                    </a:lnTo>
                    <a:lnTo>
                      <a:pt x="291" y="33"/>
                    </a:lnTo>
                    <a:lnTo>
                      <a:pt x="290" y="33"/>
                    </a:lnTo>
                    <a:lnTo>
                      <a:pt x="290" y="34"/>
                    </a:lnTo>
                    <a:lnTo>
                      <a:pt x="290" y="34"/>
                    </a:lnTo>
                    <a:lnTo>
                      <a:pt x="289" y="34"/>
                    </a:lnTo>
                    <a:lnTo>
                      <a:pt x="289" y="35"/>
                    </a:lnTo>
                    <a:lnTo>
                      <a:pt x="289" y="35"/>
                    </a:lnTo>
                    <a:lnTo>
                      <a:pt x="289" y="36"/>
                    </a:lnTo>
                    <a:lnTo>
                      <a:pt x="288" y="36"/>
                    </a:lnTo>
                    <a:lnTo>
                      <a:pt x="288" y="36"/>
                    </a:lnTo>
                    <a:lnTo>
                      <a:pt x="287" y="36"/>
                    </a:lnTo>
                    <a:lnTo>
                      <a:pt x="287" y="37"/>
                    </a:lnTo>
                    <a:lnTo>
                      <a:pt x="288" y="37"/>
                    </a:lnTo>
                    <a:lnTo>
                      <a:pt x="288" y="38"/>
                    </a:lnTo>
                    <a:lnTo>
                      <a:pt x="287" y="38"/>
                    </a:lnTo>
                    <a:lnTo>
                      <a:pt x="287" y="39"/>
                    </a:lnTo>
                    <a:lnTo>
                      <a:pt x="287" y="39"/>
                    </a:lnTo>
                    <a:lnTo>
                      <a:pt x="286" y="39"/>
                    </a:lnTo>
                    <a:lnTo>
                      <a:pt x="287" y="40"/>
                    </a:lnTo>
                    <a:lnTo>
                      <a:pt x="286" y="40"/>
                    </a:lnTo>
                    <a:lnTo>
                      <a:pt x="286" y="41"/>
                    </a:lnTo>
                    <a:lnTo>
                      <a:pt x="286" y="40"/>
                    </a:lnTo>
                    <a:lnTo>
                      <a:pt x="286" y="40"/>
                    </a:lnTo>
                    <a:lnTo>
                      <a:pt x="286" y="39"/>
                    </a:lnTo>
                    <a:lnTo>
                      <a:pt x="285" y="39"/>
                    </a:lnTo>
                    <a:lnTo>
                      <a:pt x="284" y="39"/>
                    </a:lnTo>
                    <a:lnTo>
                      <a:pt x="283" y="39"/>
                    </a:lnTo>
                    <a:lnTo>
                      <a:pt x="283" y="39"/>
                    </a:lnTo>
                    <a:lnTo>
                      <a:pt x="283" y="40"/>
                    </a:lnTo>
                    <a:lnTo>
                      <a:pt x="283" y="39"/>
                    </a:lnTo>
                    <a:lnTo>
                      <a:pt x="283" y="40"/>
                    </a:lnTo>
                    <a:lnTo>
                      <a:pt x="283" y="41"/>
                    </a:lnTo>
                    <a:lnTo>
                      <a:pt x="283" y="41"/>
                    </a:lnTo>
                    <a:lnTo>
                      <a:pt x="283" y="42"/>
                    </a:lnTo>
                    <a:lnTo>
                      <a:pt x="283" y="42"/>
                    </a:lnTo>
                    <a:lnTo>
                      <a:pt x="283" y="42"/>
                    </a:lnTo>
                    <a:lnTo>
                      <a:pt x="283" y="42"/>
                    </a:lnTo>
                    <a:lnTo>
                      <a:pt x="283" y="42"/>
                    </a:lnTo>
                    <a:lnTo>
                      <a:pt x="283" y="42"/>
                    </a:lnTo>
                    <a:lnTo>
                      <a:pt x="283" y="43"/>
                    </a:lnTo>
                    <a:lnTo>
                      <a:pt x="283" y="43"/>
                    </a:lnTo>
                    <a:lnTo>
                      <a:pt x="283" y="44"/>
                    </a:lnTo>
                    <a:lnTo>
                      <a:pt x="283" y="45"/>
                    </a:lnTo>
                    <a:lnTo>
                      <a:pt x="283" y="45"/>
                    </a:lnTo>
                    <a:lnTo>
                      <a:pt x="283" y="45"/>
                    </a:lnTo>
                    <a:lnTo>
                      <a:pt x="283" y="46"/>
                    </a:lnTo>
                    <a:lnTo>
                      <a:pt x="283" y="45"/>
                    </a:lnTo>
                    <a:lnTo>
                      <a:pt x="283" y="46"/>
                    </a:lnTo>
                    <a:lnTo>
                      <a:pt x="282" y="46"/>
                    </a:lnTo>
                    <a:lnTo>
                      <a:pt x="282" y="47"/>
                    </a:lnTo>
                    <a:lnTo>
                      <a:pt x="282" y="48"/>
                    </a:lnTo>
                    <a:lnTo>
                      <a:pt x="281" y="48"/>
                    </a:lnTo>
                    <a:lnTo>
                      <a:pt x="281" y="48"/>
                    </a:lnTo>
                    <a:lnTo>
                      <a:pt x="280" y="49"/>
                    </a:lnTo>
                    <a:lnTo>
                      <a:pt x="280" y="48"/>
                    </a:lnTo>
                    <a:lnTo>
                      <a:pt x="279" y="48"/>
                    </a:lnTo>
                    <a:lnTo>
                      <a:pt x="278" y="48"/>
                    </a:lnTo>
                    <a:lnTo>
                      <a:pt x="278" y="48"/>
                    </a:lnTo>
                    <a:lnTo>
                      <a:pt x="277" y="48"/>
                    </a:lnTo>
                    <a:lnTo>
                      <a:pt x="277" y="49"/>
                    </a:lnTo>
                    <a:lnTo>
                      <a:pt x="277" y="49"/>
                    </a:lnTo>
                    <a:lnTo>
                      <a:pt x="277" y="49"/>
                    </a:lnTo>
                    <a:lnTo>
                      <a:pt x="276" y="49"/>
                    </a:lnTo>
                    <a:lnTo>
                      <a:pt x="275" y="49"/>
                    </a:lnTo>
                    <a:lnTo>
                      <a:pt x="274" y="50"/>
                    </a:lnTo>
                    <a:lnTo>
                      <a:pt x="274" y="50"/>
                    </a:lnTo>
                    <a:lnTo>
                      <a:pt x="274" y="51"/>
                    </a:lnTo>
                    <a:lnTo>
                      <a:pt x="274" y="51"/>
                    </a:lnTo>
                    <a:lnTo>
                      <a:pt x="273" y="51"/>
                    </a:lnTo>
                    <a:lnTo>
                      <a:pt x="273" y="52"/>
                    </a:lnTo>
                    <a:lnTo>
                      <a:pt x="272" y="52"/>
                    </a:lnTo>
                    <a:lnTo>
                      <a:pt x="272" y="52"/>
                    </a:lnTo>
                    <a:lnTo>
                      <a:pt x="271" y="52"/>
                    </a:lnTo>
                    <a:lnTo>
                      <a:pt x="271" y="53"/>
                    </a:lnTo>
                    <a:lnTo>
                      <a:pt x="271" y="54"/>
                    </a:lnTo>
                    <a:lnTo>
                      <a:pt x="271" y="54"/>
                    </a:lnTo>
                    <a:lnTo>
                      <a:pt x="271" y="55"/>
                    </a:lnTo>
                    <a:lnTo>
                      <a:pt x="270" y="55"/>
                    </a:lnTo>
                    <a:lnTo>
                      <a:pt x="270" y="57"/>
                    </a:lnTo>
                    <a:lnTo>
                      <a:pt x="269" y="57"/>
                    </a:lnTo>
                    <a:lnTo>
                      <a:pt x="268" y="56"/>
                    </a:lnTo>
                    <a:lnTo>
                      <a:pt x="268" y="56"/>
                    </a:lnTo>
                    <a:lnTo>
                      <a:pt x="267" y="57"/>
                    </a:lnTo>
                    <a:lnTo>
                      <a:pt x="267" y="57"/>
                    </a:lnTo>
                    <a:lnTo>
                      <a:pt x="267" y="57"/>
                    </a:lnTo>
                    <a:lnTo>
                      <a:pt x="267" y="57"/>
                    </a:lnTo>
                    <a:lnTo>
                      <a:pt x="266" y="58"/>
                    </a:lnTo>
                    <a:lnTo>
                      <a:pt x="265" y="59"/>
                    </a:lnTo>
                    <a:lnTo>
                      <a:pt x="265" y="59"/>
                    </a:lnTo>
                    <a:lnTo>
                      <a:pt x="264" y="59"/>
                    </a:lnTo>
                    <a:lnTo>
                      <a:pt x="264" y="60"/>
                    </a:lnTo>
                    <a:lnTo>
                      <a:pt x="264" y="60"/>
                    </a:lnTo>
                    <a:lnTo>
                      <a:pt x="263" y="60"/>
                    </a:lnTo>
                    <a:lnTo>
                      <a:pt x="263" y="61"/>
                    </a:lnTo>
                    <a:lnTo>
                      <a:pt x="263" y="62"/>
                    </a:lnTo>
                    <a:lnTo>
                      <a:pt x="262" y="62"/>
                    </a:lnTo>
                    <a:lnTo>
                      <a:pt x="262" y="62"/>
                    </a:lnTo>
                    <a:lnTo>
                      <a:pt x="261" y="62"/>
                    </a:lnTo>
                    <a:lnTo>
                      <a:pt x="260" y="62"/>
                    </a:lnTo>
                    <a:lnTo>
                      <a:pt x="259" y="63"/>
                    </a:lnTo>
                    <a:lnTo>
                      <a:pt x="259" y="62"/>
                    </a:lnTo>
                    <a:lnTo>
                      <a:pt x="258" y="62"/>
                    </a:lnTo>
                    <a:lnTo>
                      <a:pt x="257" y="63"/>
                    </a:lnTo>
                    <a:lnTo>
                      <a:pt x="256" y="63"/>
                    </a:lnTo>
                    <a:lnTo>
                      <a:pt x="256" y="63"/>
                    </a:lnTo>
                    <a:lnTo>
                      <a:pt x="256" y="63"/>
                    </a:lnTo>
                    <a:lnTo>
                      <a:pt x="255" y="63"/>
                    </a:lnTo>
                    <a:lnTo>
                      <a:pt x="254" y="63"/>
                    </a:lnTo>
                    <a:lnTo>
                      <a:pt x="253" y="63"/>
                    </a:lnTo>
                    <a:lnTo>
                      <a:pt x="253" y="63"/>
                    </a:lnTo>
                    <a:lnTo>
                      <a:pt x="252" y="63"/>
                    </a:lnTo>
                    <a:lnTo>
                      <a:pt x="252" y="64"/>
                    </a:lnTo>
                    <a:lnTo>
                      <a:pt x="251" y="64"/>
                    </a:lnTo>
                    <a:lnTo>
                      <a:pt x="251" y="64"/>
                    </a:lnTo>
                    <a:lnTo>
                      <a:pt x="250" y="64"/>
                    </a:lnTo>
                    <a:lnTo>
                      <a:pt x="250" y="65"/>
                    </a:lnTo>
                    <a:lnTo>
                      <a:pt x="250" y="66"/>
                    </a:lnTo>
                    <a:lnTo>
                      <a:pt x="249" y="66"/>
                    </a:lnTo>
                    <a:lnTo>
                      <a:pt x="248" y="66"/>
                    </a:lnTo>
                    <a:lnTo>
                      <a:pt x="247" y="66"/>
                    </a:lnTo>
                    <a:lnTo>
                      <a:pt x="247" y="67"/>
                    </a:lnTo>
                    <a:lnTo>
                      <a:pt x="247" y="68"/>
                    </a:lnTo>
                    <a:lnTo>
                      <a:pt x="247" y="69"/>
                    </a:lnTo>
                    <a:lnTo>
                      <a:pt x="246" y="69"/>
                    </a:lnTo>
                    <a:lnTo>
                      <a:pt x="246" y="69"/>
                    </a:lnTo>
                    <a:lnTo>
                      <a:pt x="245" y="69"/>
                    </a:lnTo>
                    <a:lnTo>
                      <a:pt x="244" y="69"/>
                    </a:lnTo>
                    <a:lnTo>
                      <a:pt x="244" y="70"/>
                    </a:lnTo>
                    <a:lnTo>
                      <a:pt x="244" y="71"/>
                    </a:lnTo>
                    <a:lnTo>
                      <a:pt x="244" y="71"/>
                    </a:lnTo>
                    <a:lnTo>
                      <a:pt x="244" y="72"/>
                    </a:lnTo>
                    <a:lnTo>
                      <a:pt x="244" y="72"/>
                    </a:lnTo>
                    <a:lnTo>
                      <a:pt x="244" y="72"/>
                    </a:lnTo>
                    <a:lnTo>
                      <a:pt x="244" y="72"/>
                    </a:lnTo>
                    <a:lnTo>
                      <a:pt x="244" y="73"/>
                    </a:lnTo>
                    <a:lnTo>
                      <a:pt x="244" y="74"/>
                    </a:lnTo>
                    <a:lnTo>
                      <a:pt x="244" y="74"/>
                    </a:lnTo>
                    <a:lnTo>
                      <a:pt x="244" y="75"/>
                    </a:lnTo>
                    <a:lnTo>
                      <a:pt x="243" y="75"/>
                    </a:lnTo>
                    <a:lnTo>
                      <a:pt x="244" y="75"/>
                    </a:lnTo>
                    <a:lnTo>
                      <a:pt x="244" y="76"/>
                    </a:lnTo>
                    <a:lnTo>
                      <a:pt x="244" y="77"/>
                    </a:lnTo>
                    <a:lnTo>
                      <a:pt x="244" y="78"/>
                    </a:lnTo>
                    <a:lnTo>
                      <a:pt x="244" y="78"/>
                    </a:lnTo>
                    <a:lnTo>
                      <a:pt x="244" y="78"/>
                    </a:lnTo>
                    <a:lnTo>
                      <a:pt x="244" y="79"/>
                    </a:lnTo>
                    <a:lnTo>
                      <a:pt x="243" y="79"/>
                    </a:lnTo>
                    <a:lnTo>
                      <a:pt x="243" y="79"/>
                    </a:lnTo>
                    <a:lnTo>
                      <a:pt x="242" y="79"/>
                    </a:lnTo>
                    <a:lnTo>
                      <a:pt x="241" y="80"/>
                    </a:lnTo>
                    <a:lnTo>
                      <a:pt x="242" y="80"/>
                    </a:lnTo>
                    <a:lnTo>
                      <a:pt x="241" y="80"/>
                    </a:lnTo>
                    <a:lnTo>
                      <a:pt x="241" y="81"/>
                    </a:lnTo>
                    <a:lnTo>
                      <a:pt x="241" y="80"/>
                    </a:lnTo>
                    <a:lnTo>
                      <a:pt x="241" y="80"/>
                    </a:lnTo>
                    <a:lnTo>
                      <a:pt x="241" y="81"/>
                    </a:lnTo>
                    <a:lnTo>
                      <a:pt x="241" y="80"/>
                    </a:lnTo>
                    <a:lnTo>
                      <a:pt x="240" y="80"/>
                    </a:lnTo>
                    <a:lnTo>
                      <a:pt x="240" y="81"/>
                    </a:lnTo>
                    <a:lnTo>
                      <a:pt x="239" y="81"/>
                    </a:lnTo>
                    <a:lnTo>
                      <a:pt x="239" y="81"/>
                    </a:lnTo>
                    <a:lnTo>
                      <a:pt x="238" y="81"/>
                    </a:lnTo>
                    <a:lnTo>
                      <a:pt x="238" y="81"/>
                    </a:lnTo>
                    <a:lnTo>
                      <a:pt x="238" y="81"/>
                    </a:lnTo>
                    <a:lnTo>
                      <a:pt x="238" y="81"/>
                    </a:lnTo>
                    <a:lnTo>
                      <a:pt x="238" y="81"/>
                    </a:lnTo>
                    <a:lnTo>
                      <a:pt x="238" y="81"/>
                    </a:lnTo>
                    <a:lnTo>
                      <a:pt x="237" y="81"/>
                    </a:lnTo>
                    <a:lnTo>
                      <a:pt x="237" y="80"/>
                    </a:lnTo>
                    <a:lnTo>
                      <a:pt x="236" y="80"/>
                    </a:lnTo>
                    <a:lnTo>
                      <a:pt x="235" y="81"/>
                    </a:lnTo>
                    <a:lnTo>
                      <a:pt x="235" y="81"/>
                    </a:lnTo>
                    <a:lnTo>
                      <a:pt x="235" y="82"/>
                    </a:lnTo>
                    <a:lnTo>
                      <a:pt x="234" y="82"/>
                    </a:lnTo>
                    <a:lnTo>
                      <a:pt x="234" y="83"/>
                    </a:lnTo>
                    <a:lnTo>
                      <a:pt x="234" y="84"/>
                    </a:lnTo>
                    <a:lnTo>
                      <a:pt x="234" y="84"/>
                    </a:lnTo>
                    <a:lnTo>
                      <a:pt x="234" y="85"/>
                    </a:lnTo>
                    <a:lnTo>
                      <a:pt x="234" y="86"/>
                    </a:lnTo>
                    <a:lnTo>
                      <a:pt x="234" y="87"/>
                    </a:lnTo>
                    <a:lnTo>
                      <a:pt x="234" y="88"/>
                    </a:lnTo>
                    <a:lnTo>
                      <a:pt x="234" y="89"/>
                    </a:lnTo>
                    <a:lnTo>
                      <a:pt x="234" y="90"/>
                    </a:lnTo>
                    <a:lnTo>
                      <a:pt x="234" y="92"/>
                    </a:lnTo>
                    <a:lnTo>
                      <a:pt x="234" y="93"/>
                    </a:lnTo>
                    <a:lnTo>
                      <a:pt x="234" y="94"/>
                    </a:lnTo>
                    <a:lnTo>
                      <a:pt x="234" y="94"/>
                    </a:lnTo>
                    <a:lnTo>
                      <a:pt x="234" y="94"/>
                    </a:lnTo>
                    <a:lnTo>
                      <a:pt x="233" y="94"/>
                    </a:lnTo>
                    <a:lnTo>
                      <a:pt x="232" y="94"/>
                    </a:lnTo>
                    <a:lnTo>
                      <a:pt x="232" y="95"/>
                    </a:lnTo>
                    <a:lnTo>
                      <a:pt x="229" y="95"/>
                    </a:lnTo>
                    <a:lnTo>
                      <a:pt x="228" y="95"/>
                    </a:lnTo>
                    <a:lnTo>
                      <a:pt x="227" y="95"/>
                    </a:lnTo>
                    <a:lnTo>
                      <a:pt x="226" y="95"/>
                    </a:lnTo>
                    <a:lnTo>
                      <a:pt x="225" y="96"/>
                    </a:lnTo>
                    <a:lnTo>
                      <a:pt x="224" y="96"/>
                    </a:lnTo>
                    <a:lnTo>
                      <a:pt x="223" y="96"/>
                    </a:lnTo>
                    <a:lnTo>
                      <a:pt x="223" y="96"/>
                    </a:lnTo>
                    <a:lnTo>
                      <a:pt x="223" y="96"/>
                    </a:lnTo>
                    <a:lnTo>
                      <a:pt x="221" y="96"/>
                    </a:lnTo>
                    <a:lnTo>
                      <a:pt x="220" y="97"/>
                    </a:lnTo>
                    <a:lnTo>
                      <a:pt x="219" y="97"/>
                    </a:lnTo>
                    <a:lnTo>
                      <a:pt x="218" y="97"/>
                    </a:lnTo>
                    <a:lnTo>
                      <a:pt x="217" y="97"/>
                    </a:lnTo>
                    <a:lnTo>
                      <a:pt x="217" y="97"/>
                    </a:lnTo>
                    <a:lnTo>
                      <a:pt x="215" y="97"/>
                    </a:lnTo>
                    <a:lnTo>
                      <a:pt x="214" y="97"/>
                    </a:lnTo>
                    <a:lnTo>
                      <a:pt x="214" y="97"/>
                    </a:lnTo>
                    <a:lnTo>
                      <a:pt x="211" y="97"/>
                    </a:lnTo>
                    <a:lnTo>
                      <a:pt x="210" y="97"/>
                    </a:lnTo>
                    <a:lnTo>
                      <a:pt x="210" y="98"/>
                    </a:lnTo>
                    <a:lnTo>
                      <a:pt x="208" y="98"/>
                    </a:lnTo>
                    <a:lnTo>
                      <a:pt x="208" y="98"/>
                    </a:lnTo>
                    <a:lnTo>
                      <a:pt x="206" y="98"/>
                    </a:lnTo>
                    <a:lnTo>
                      <a:pt x="205" y="98"/>
                    </a:lnTo>
                    <a:lnTo>
                      <a:pt x="205" y="98"/>
                    </a:lnTo>
                    <a:lnTo>
                      <a:pt x="202" y="99"/>
                    </a:lnTo>
                    <a:lnTo>
                      <a:pt x="202" y="99"/>
                    </a:lnTo>
                    <a:lnTo>
                      <a:pt x="201" y="99"/>
                    </a:lnTo>
                    <a:lnTo>
                      <a:pt x="200" y="99"/>
                    </a:lnTo>
                    <a:lnTo>
                      <a:pt x="200" y="99"/>
                    </a:lnTo>
                    <a:lnTo>
                      <a:pt x="199" y="99"/>
                    </a:lnTo>
                    <a:lnTo>
                      <a:pt x="199" y="100"/>
                    </a:lnTo>
                    <a:lnTo>
                      <a:pt x="199" y="100"/>
                    </a:lnTo>
                    <a:lnTo>
                      <a:pt x="197" y="100"/>
                    </a:lnTo>
                    <a:lnTo>
                      <a:pt x="196" y="100"/>
                    </a:lnTo>
                    <a:lnTo>
                      <a:pt x="196" y="100"/>
                    </a:lnTo>
                    <a:lnTo>
                      <a:pt x="195" y="100"/>
                    </a:lnTo>
                    <a:lnTo>
                      <a:pt x="195" y="100"/>
                    </a:lnTo>
                    <a:lnTo>
                      <a:pt x="194" y="100"/>
                    </a:lnTo>
                    <a:lnTo>
                      <a:pt x="194" y="100"/>
                    </a:lnTo>
                    <a:lnTo>
                      <a:pt x="193" y="100"/>
                    </a:lnTo>
                    <a:lnTo>
                      <a:pt x="192" y="100"/>
                    </a:lnTo>
                    <a:lnTo>
                      <a:pt x="190" y="100"/>
                    </a:lnTo>
                    <a:lnTo>
                      <a:pt x="190" y="100"/>
                    </a:lnTo>
                    <a:lnTo>
                      <a:pt x="189" y="101"/>
                    </a:lnTo>
                    <a:lnTo>
                      <a:pt x="188" y="101"/>
                    </a:lnTo>
                    <a:lnTo>
                      <a:pt x="184" y="101"/>
                    </a:lnTo>
                    <a:lnTo>
                      <a:pt x="184" y="101"/>
                    </a:lnTo>
                    <a:lnTo>
                      <a:pt x="178" y="102"/>
                    </a:lnTo>
                    <a:lnTo>
                      <a:pt x="178" y="102"/>
                    </a:lnTo>
                    <a:lnTo>
                      <a:pt x="176" y="102"/>
                    </a:lnTo>
                    <a:lnTo>
                      <a:pt x="175" y="102"/>
                    </a:lnTo>
                    <a:lnTo>
                      <a:pt x="175" y="102"/>
                    </a:lnTo>
                    <a:lnTo>
                      <a:pt x="174" y="102"/>
                    </a:lnTo>
                    <a:lnTo>
                      <a:pt x="173" y="102"/>
                    </a:lnTo>
                    <a:lnTo>
                      <a:pt x="173" y="102"/>
                    </a:lnTo>
                    <a:lnTo>
                      <a:pt x="172" y="102"/>
                    </a:lnTo>
                    <a:lnTo>
                      <a:pt x="172" y="102"/>
                    </a:lnTo>
                    <a:lnTo>
                      <a:pt x="170" y="102"/>
                    </a:lnTo>
                    <a:lnTo>
                      <a:pt x="169" y="102"/>
                    </a:lnTo>
                    <a:lnTo>
                      <a:pt x="169" y="102"/>
                    </a:lnTo>
                    <a:lnTo>
                      <a:pt x="166" y="103"/>
                    </a:lnTo>
                    <a:lnTo>
                      <a:pt x="166" y="103"/>
                    </a:lnTo>
                    <a:lnTo>
                      <a:pt x="165" y="103"/>
                    </a:lnTo>
                    <a:lnTo>
                      <a:pt x="164" y="103"/>
                    </a:lnTo>
                    <a:lnTo>
                      <a:pt x="162" y="103"/>
                    </a:lnTo>
                    <a:lnTo>
                      <a:pt x="160" y="103"/>
                    </a:lnTo>
                    <a:lnTo>
                      <a:pt x="160" y="103"/>
                    </a:lnTo>
                    <a:lnTo>
                      <a:pt x="159" y="103"/>
                    </a:lnTo>
                    <a:lnTo>
                      <a:pt x="157" y="103"/>
                    </a:lnTo>
                    <a:lnTo>
                      <a:pt x="157" y="103"/>
                    </a:lnTo>
                    <a:lnTo>
                      <a:pt x="156" y="103"/>
                    </a:lnTo>
                    <a:lnTo>
                      <a:pt x="154" y="103"/>
                    </a:lnTo>
                    <a:lnTo>
                      <a:pt x="154" y="103"/>
                    </a:lnTo>
                    <a:lnTo>
                      <a:pt x="153" y="104"/>
                    </a:lnTo>
                    <a:lnTo>
                      <a:pt x="152" y="104"/>
                    </a:lnTo>
                    <a:lnTo>
                      <a:pt x="151" y="104"/>
                    </a:lnTo>
                    <a:lnTo>
                      <a:pt x="151" y="104"/>
                    </a:lnTo>
                    <a:lnTo>
                      <a:pt x="151" y="104"/>
                    </a:lnTo>
                    <a:lnTo>
                      <a:pt x="148" y="104"/>
                    </a:lnTo>
                    <a:lnTo>
                      <a:pt x="147" y="105"/>
                    </a:lnTo>
                    <a:lnTo>
                      <a:pt x="146" y="105"/>
                    </a:lnTo>
                    <a:lnTo>
                      <a:pt x="145" y="105"/>
                    </a:lnTo>
                    <a:lnTo>
                      <a:pt x="145" y="105"/>
                    </a:lnTo>
                    <a:lnTo>
                      <a:pt x="145" y="105"/>
                    </a:lnTo>
                    <a:lnTo>
                      <a:pt x="144" y="105"/>
                    </a:lnTo>
                    <a:lnTo>
                      <a:pt x="143" y="105"/>
                    </a:lnTo>
                    <a:lnTo>
                      <a:pt x="142" y="105"/>
                    </a:lnTo>
                    <a:lnTo>
                      <a:pt x="142" y="105"/>
                    </a:lnTo>
                    <a:lnTo>
                      <a:pt x="141" y="105"/>
                    </a:lnTo>
                    <a:lnTo>
                      <a:pt x="139" y="106"/>
                    </a:lnTo>
                    <a:lnTo>
                      <a:pt x="139" y="106"/>
                    </a:lnTo>
                    <a:lnTo>
                      <a:pt x="139" y="106"/>
                    </a:lnTo>
                    <a:lnTo>
                      <a:pt x="138" y="106"/>
                    </a:lnTo>
                    <a:lnTo>
                      <a:pt x="137" y="106"/>
                    </a:lnTo>
                    <a:lnTo>
                      <a:pt x="136" y="106"/>
                    </a:lnTo>
                    <a:lnTo>
                      <a:pt x="136" y="106"/>
                    </a:lnTo>
                    <a:lnTo>
                      <a:pt x="135" y="106"/>
                    </a:lnTo>
                    <a:lnTo>
                      <a:pt x="134" y="106"/>
                    </a:lnTo>
                    <a:lnTo>
                      <a:pt x="134" y="106"/>
                    </a:lnTo>
                    <a:lnTo>
                      <a:pt x="133" y="106"/>
                    </a:lnTo>
                    <a:lnTo>
                      <a:pt x="133" y="106"/>
                    </a:lnTo>
                    <a:lnTo>
                      <a:pt x="133" y="106"/>
                    </a:lnTo>
                    <a:lnTo>
                      <a:pt x="132" y="106"/>
                    </a:lnTo>
                    <a:lnTo>
                      <a:pt x="131" y="106"/>
                    </a:lnTo>
                    <a:lnTo>
                      <a:pt x="130" y="106"/>
                    </a:lnTo>
                    <a:lnTo>
                      <a:pt x="130" y="106"/>
                    </a:lnTo>
                    <a:lnTo>
                      <a:pt x="129" y="106"/>
                    </a:lnTo>
                    <a:lnTo>
                      <a:pt x="128" y="106"/>
                    </a:lnTo>
                    <a:lnTo>
                      <a:pt x="127" y="106"/>
                    </a:lnTo>
                    <a:lnTo>
                      <a:pt x="125" y="106"/>
                    </a:lnTo>
                    <a:lnTo>
                      <a:pt x="124" y="106"/>
                    </a:lnTo>
                    <a:lnTo>
                      <a:pt x="124" y="106"/>
                    </a:lnTo>
                    <a:lnTo>
                      <a:pt x="121" y="107"/>
                    </a:lnTo>
                    <a:lnTo>
                      <a:pt x="118" y="107"/>
                    </a:lnTo>
                    <a:lnTo>
                      <a:pt x="114" y="107"/>
                    </a:lnTo>
                    <a:lnTo>
                      <a:pt x="111" y="108"/>
                    </a:lnTo>
                    <a:lnTo>
                      <a:pt x="110" y="108"/>
                    </a:lnTo>
                    <a:lnTo>
                      <a:pt x="109" y="108"/>
                    </a:lnTo>
                    <a:lnTo>
                      <a:pt x="107" y="108"/>
                    </a:lnTo>
                    <a:lnTo>
                      <a:pt x="106" y="108"/>
                    </a:lnTo>
                    <a:lnTo>
                      <a:pt x="106" y="108"/>
                    </a:lnTo>
                    <a:lnTo>
                      <a:pt x="106" y="109"/>
                    </a:lnTo>
                    <a:lnTo>
                      <a:pt x="105" y="109"/>
                    </a:lnTo>
                    <a:lnTo>
                      <a:pt x="104" y="109"/>
                    </a:lnTo>
                    <a:lnTo>
                      <a:pt x="103" y="109"/>
                    </a:lnTo>
                    <a:lnTo>
                      <a:pt x="103" y="109"/>
                    </a:lnTo>
                    <a:lnTo>
                      <a:pt x="102" y="109"/>
                    </a:lnTo>
                    <a:lnTo>
                      <a:pt x="101" y="109"/>
                    </a:lnTo>
                    <a:lnTo>
                      <a:pt x="100" y="109"/>
                    </a:lnTo>
                    <a:lnTo>
                      <a:pt x="100" y="109"/>
                    </a:lnTo>
                    <a:lnTo>
                      <a:pt x="98" y="109"/>
                    </a:lnTo>
                    <a:lnTo>
                      <a:pt x="97" y="109"/>
                    </a:lnTo>
                    <a:lnTo>
                      <a:pt x="96" y="109"/>
                    </a:lnTo>
                    <a:lnTo>
                      <a:pt x="95" y="109"/>
                    </a:lnTo>
                    <a:lnTo>
                      <a:pt x="91" y="109"/>
                    </a:lnTo>
                    <a:lnTo>
                      <a:pt x="91" y="109"/>
                    </a:lnTo>
                    <a:lnTo>
                      <a:pt x="85" y="110"/>
                    </a:lnTo>
                    <a:lnTo>
                      <a:pt x="83" y="110"/>
                    </a:lnTo>
                    <a:lnTo>
                      <a:pt x="83" y="110"/>
                    </a:lnTo>
                    <a:lnTo>
                      <a:pt x="81" y="110"/>
                    </a:lnTo>
                    <a:lnTo>
                      <a:pt x="80" y="110"/>
                    </a:lnTo>
                    <a:lnTo>
                      <a:pt x="77" y="111"/>
                    </a:lnTo>
                    <a:lnTo>
                      <a:pt x="76" y="111"/>
                    </a:lnTo>
                    <a:lnTo>
                      <a:pt x="76" y="111"/>
                    </a:lnTo>
                    <a:lnTo>
                      <a:pt x="73" y="111"/>
                    </a:lnTo>
                    <a:lnTo>
                      <a:pt x="73" y="111"/>
                    </a:lnTo>
                    <a:lnTo>
                      <a:pt x="72" y="111"/>
                    </a:lnTo>
                    <a:lnTo>
                      <a:pt x="70" y="112"/>
                    </a:lnTo>
                    <a:lnTo>
                      <a:pt x="70" y="112"/>
                    </a:lnTo>
                    <a:lnTo>
                      <a:pt x="69" y="112"/>
                    </a:lnTo>
                    <a:lnTo>
                      <a:pt x="67" y="112"/>
                    </a:lnTo>
                    <a:lnTo>
                      <a:pt x="67" y="112"/>
                    </a:lnTo>
                    <a:lnTo>
                      <a:pt x="67" y="112"/>
                    </a:lnTo>
                    <a:lnTo>
                      <a:pt x="66" y="112"/>
                    </a:lnTo>
                    <a:lnTo>
                      <a:pt x="65" y="112"/>
                    </a:lnTo>
                    <a:lnTo>
                      <a:pt x="64" y="112"/>
                    </a:lnTo>
                    <a:lnTo>
                      <a:pt x="64" y="112"/>
                    </a:lnTo>
                    <a:lnTo>
                      <a:pt x="62" y="112"/>
                    </a:lnTo>
                    <a:lnTo>
                      <a:pt x="62" y="112"/>
                    </a:lnTo>
                    <a:lnTo>
                      <a:pt x="61" y="112"/>
                    </a:lnTo>
                    <a:lnTo>
                      <a:pt x="60" y="112"/>
                    </a:lnTo>
                    <a:lnTo>
                      <a:pt x="58" y="112"/>
                    </a:lnTo>
                    <a:lnTo>
                      <a:pt x="58" y="112"/>
                    </a:lnTo>
                    <a:lnTo>
                      <a:pt x="57" y="112"/>
                    </a:lnTo>
                    <a:lnTo>
                      <a:pt x="57" y="112"/>
                    </a:lnTo>
                    <a:lnTo>
                      <a:pt x="56" y="112"/>
                    </a:lnTo>
                    <a:lnTo>
                      <a:pt x="55" y="112"/>
                    </a:lnTo>
                    <a:lnTo>
                      <a:pt x="53" y="113"/>
                    </a:lnTo>
                    <a:lnTo>
                      <a:pt x="52" y="113"/>
                    </a:lnTo>
                    <a:lnTo>
                      <a:pt x="51" y="113"/>
                    </a:lnTo>
                    <a:lnTo>
                      <a:pt x="51" y="113"/>
                    </a:lnTo>
                    <a:lnTo>
                      <a:pt x="49" y="113"/>
                    </a:lnTo>
                    <a:lnTo>
                      <a:pt x="49" y="113"/>
                    </a:lnTo>
                    <a:lnTo>
                      <a:pt x="47" y="113"/>
                    </a:lnTo>
                    <a:lnTo>
                      <a:pt x="46" y="113"/>
                    </a:lnTo>
                    <a:lnTo>
                      <a:pt x="45" y="113"/>
                    </a:lnTo>
                    <a:lnTo>
                      <a:pt x="45" y="114"/>
                    </a:lnTo>
                    <a:lnTo>
                      <a:pt x="45" y="114"/>
                    </a:lnTo>
                    <a:lnTo>
                      <a:pt x="44" y="114"/>
                    </a:lnTo>
                    <a:lnTo>
                      <a:pt x="43" y="114"/>
                    </a:lnTo>
                    <a:lnTo>
                      <a:pt x="42" y="114"/>
                    </a:lnTo>
                    <a:lnTo>
                      <a:pt x="42" y="114"/>
                    </a:lnTo>
                    <a:lnTo>
                      <a:pt x="41" y="114"/>
                    </a:lnTo>
                    <a:lnTo>
                      <a:pt x="40" y="114"/>
                    </a:lnTo>
                    <a:lnTo>
                      <a:pt x="40" y="114"/>
                    </a:lnTo>
                    <a:lnTo>
                      <a:pt x="39" y="114"/>
                    </a:lnTo>
                    <a:lnTo>
                      <a:pt x="39" y="114"/>
                    </a:lnTo>
                    <a:lnTo>
                      <a:pt x="38" y="114"/>
                    </a:lnTo>
                    <a:lnTo>
                      <a:pt x="37" y="114"/>
                    </a:lnTo>
                    <a:lnTo>
                      <a:pt x="36" y="114"/>
                    </a:lnTo>
                    <a:lnTo>
                      <a:pt x="35" y="115"/>
                    </a:lnTo>
                    <a:lnTo>
                      <a:pt x="34" y="115"/>
                    </a:lnTo>
                    <a:lnTo>
                      <a:pt x="34" y="115"/>
                    </a:lnTo>
                    <a:lnTo>
                      <a:pt x="33" y="115"/>
                    </a:lnTo>
                    <a:lnTo>
                      <a:pt x="33" y="115"/>
                    </a:lnTo>
                    <a:lnTo>
                      <a:pt x="32" y="115"/>
                    </a:lnTo>
                    <a:lnTo>
                      <a:pt x="31" y="115"/>
                    </a:lnTo>
                    <a:lnTo>
                      <a:pt x="30" y="115"/>
                    </a:lnTo>
                    <a:lnTo>
                      <a:pt x="29" y="115"/>
                    </a:lnTo>
                    <a:lnTo>
                      <a:pt x="27" y="115"/>
                    </a:lnTo>
                    <a:lnTo>
                      <a:pt x="27" y="115"/>
                    </a:lnTo>
                    <a:lnTo>
                      <a:pt x="26" y="115"/>
                    </a:lnTo>
                    <a:lnTo>
                      <a:pt x="25" y="115"/>
                    </a:lnTo>
                    <a:lnTo>
                      <a:pt x="24" y="115"/>
                    </a:lnTo>
                    <a:lnTo>
                      <a:pt x="24" y="115"/>
                    </a:lnTo>
                    <a:lnTo>
                      <a:pt x="24" y="115"/>
                    </a:lnTo>
                    <a:lnTo>
                      <a:pt x="23" y="115"/>
                    </a:lnTo>
                    <a:lnTo>
                      <a:pt x="22" y="115"/>
                    </a:lnTo>
                    <a:lnTo>
                      <a:pt x="21" y="115"/>
                    </a:lnTo>
                    <a:lnTo>
                      <a:pt x="18" y="115"/>
                    </a:lnTo>
                    <a:lnTo>
                      <a:pt x="18" y="115"/>
                    </a:lnTo>
                    <a:lnTo>
                      <a:pt x="18" y="115"/>
                    </a:lnTo>
                    <a:lnTo>
                      <a:pt x="17" y="115"/>
                    </a:lnTo>
                    <a:lnTo>
                      <a:pt x="16" y="115"/>
                    </a:lnTo>
                    <a:lnTo>
                      <a:pt x="15" y="116"/>
                    </a:lnTo>
                    <a:lnTo>
                      <a:pt x="14" y="116"/>
                    </a:lnTo>
                    <a:lnTo>
                      <a:pt x="13" y="116"/>
                    </a:lnTo>
                    <a:lnTo>
                      <a:pt x="12" y="116"/>
                    </a:lnTo>
                    <a:lnTo>
                      <a:pt x="12" y="116"/>
                    </a:lnTo>
                    <a:lnTo>
                      <a:pt x="11" y="116"/>
                    </a:lnTo>
                    <a:lnTo>
                      <a:pt x="10" y="116"/>
                    </a:lnTo>
                    <a:lnTo>
                      <a:pt x="9" y="116"/>
                    </a:lnTo>
                    <a:lnTo>
                      <a:pt x="8" y="116"/>
                    </a:lnTo>
                    <a:lnTo>
                      <a:pt x="5" y="116"/>
                    </a:lnTo>
                    <a:lnTo>
                      <a:pt x="4" y="117"/>
                    </a:lnTo>
                    <a:lnTo>
                      <a:pt x="3" y="117"/>
                    </a:lnTo>
                    <a:lnTo>
                      <a:pt x="3" y="117"/>
                    </a:lnTo>
                    <a:lnTo>
                      <a:pt x="2" y="117"/>
                    </a:lnTo>
                    <a:lnTo>
                      <a:pt x="1" y="117"/>
                    </a:lnTo>
                    <a:lnTo>
                      <a:pt x="1" y="117"/>
                    </a:lnTo>
                    <a:lnTo>
                      <a:pt x="0" y="117"/>
                    </a:lnTo>
                    <a:lnTo>
                      <a:pt x="0" y="11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6" name="Freeform 766"/>
              <p:cNvSpPr>
                <a:spLocks/>
              </p:cNvSpPr>
              <p:nvPr/>
            </p:nvSpPr>
            <p:spPr bwMode="auto">
              <a:xfrm>
                <a:off x="4521" y="1575"/>
                <a:ext cx="326" cy="117"/>
              </a:xfrm>
              <a:custGeom>
                <a:avLst/>
                <a:gdLst>
                  <a:gd name="T0" fmla="*/ 7 w 326"/>
                  <a:gd name="T1" fmla="*/ 108 h 117"/>
                  <a:gd name="T2" fmla="*/ 7 w 326"/>
                  <a:gd name="T3" fmla="*/ 99 h 117"/>
                  <a:gd name="T4" fmla="*/ 6 w 326"/>
                  <a:gd name="T5" fmla="*/ 94 h 117"/>
                  <a:gd name="T6" fmla="*/ 10 w 326"/>
                  <a:gd name="T7" fmla="*/ 94 h 117"/>
                  <a:gd name="T8" fmla="*/ 12 w 326"/>
                  <a:gd name="T9" fmla="*/ 88 h 117"/>
                  <a:gd name="T10" fmla="*/ 14 w 326"/>
                  <a:gd name="T11" fmla="*/ 84 h 117"/>
                  <a:gd name="T12" fmla="*/ 14 w 326"/>
                  <a:gd name="T13" fmla="*/ 78 h 117"/>
                  <a:gd name="T14" fmla="*/ 21 w 326"/>
                  <a:gd name="T15" fmla="*/ 73 h 117"/>
                  <a:gd name="T16" fmla="*/ 23 w 326"/>
                  <a:gd name="T17" fmla="*/ 68 h 117"/>
                  <a:gd name="T18" fmla="*/ 24 w 326"/>
                  <a:gd name="T19" fmla="*/ 56 h 117"/>
                  <a:gd name="T20" fmla="*/ 24 w 326"/>
                  <a:gd name="T21" fmla="*/ 49 h 117"/>
                  <a:gd name="T22" fmla="*/ 26 w 326"/>
                  <a:gd name="T23" fmla="*/ 42 h 117"/>
                  <a:gd name="T24" fmla="*/ 31 w 326"/>
                  <a:gd name="T25" fmla="*/ 39 h 117"/>
                  <a:gd name="T26" fmla="*/ 47 w 326"/>
                  <a:gd name="T27" fmla="*/ 37 h 117"/>
                  <a:gd name="T28" fmla="*/ 63 w 326"/>
                  <a:gd name="T29" fmla="*/ 36 h 117"/>
                  <a:gd name="T30" fmla="*/ 83 w 326"/>
                  <a:gd name="T31" fmla="*/ 33 h 117"/>
                  <a:gd name="T32" fmla="*/ 95 w 326"/>
                  <a:gd name="T33" fmla="*/ 27 h 117"/>
                  <a:gd name="T34" fmla="*/ 109 w 326"/>
                  <a:gd name="T35" fmla="*/ 25 h 117"/>
                  <a:gd name="T36" fmla="*/ 126 w 326"/>
                  <a:gd name="T37" fmla="*/ 24 h 117"/>
                  <a:gd name="T38" fmla="*/ 144 w 326"/>
                  <a:gd name="T39" fmla="*/ 21 h 117"/>
                  <a:gd name="T40" fmla="*/ 168 w 326"/>
                  <a:gd name="T41" fmla="*/ 20 h 117"/>
                  <a:gd name="T42" fmla="*/ 189 w 326"/>
                  <a:gd name="T43" fmla="*/ 18 h 117"/>
                  <a:gd name="T44" fmla="*/ 205 w 326"/>
                  <a:gd name="T45" fmla="*/ 17 h 117"/>
                  <a:gd name="T46" fmla="*/ 228 w 326"/>
                  <a:gd name="T47" fmla="*/ 15 h 117"/>
                  <a:gd name="T48" fmla="*/ 256 w 326"/>
                  <a:gd name="T49" fmla="*/ 11 h 117"/>
                  <a:gd name="T50" fmla="*/ 278 w 326"/>
                  <a:gd name="T51" fmla="*/ 7 h 117"/>
                  <a:gd name="T52" fmla="*/ 289 w 326"/>
                  <a:gd name="T53" fmla="*/ 6 h 117"/>
                  <a:gd name="T54" fmla="*/ 301 w 326"/>
                  <a:gd name="T55" fmla="*/ 4 h 117"/>
                  <a:gd name="T56" fmla="*/ 311 w 326"/>
                  <a:gd name="T57" fmla="*/ 3 h 117"/>
                  <a:gd name="T58" fmla="*/ 325 w 326"/>
                  <a:gd name="T59" fmla="*/ 1 h 117"/>
                  <a:gd name="T60" fmla="*/ 325 w 326"/>
                  <a:gd name="T61" fmla="*/ 9 h 117"/>
                  <a:gd name="T62" fmla="*/ 322 w 326"/>
                  <a:gd name="T63" fmla="*/ 12 h 117"/>
                  <a:gd name="T64" fmla="*/ 316 w 326"/>
                  <a:gd name="T65" fmla="*/ 20 h 117"/>
                  <a:gd name="T66" fmla="*/ 311 w 326"/>
                  <a:gd name="T67" fmla="*/ 27 h 117"/>
                  <a:gd name="T68" fmla="*/ 305 w 326"/>
                  <a:gd name="T69" fmla="*/ 27 h 117"/>
                  <a:gd name="T70" fmla="*/ 298 w 326"/>
                  <a:gd name="T71" fmla="*/ 35 h 117"/>
                  <a:gd name="T72" fmla="*/ 294 w 326"/>
                  <a:gd name="T73" fmla="*/ 35 h 117"/>
                  <a:gd name="T74" fmla="*/ 289 w 326"/>
                  <a:gd name="T75" fmla="*/ 35 h 117"/>
                  <a:gd name="T76" fmla="*/ 286 w 326"/>
                  <a:gd name="T77" fmla="*/ 39 h 117"/>
                  <a:gd name="T78" fmla="*/ 283 w 326"/>
                  <a:gd name="T79" fmla="*/ 43 h 117"/>
                  <a:gd name="T80" fmla="*/ 278 w 326"/>
                  <a:gd name="T81" fmla="*/ 48 h 117"/>
                  <a:gd name="T82" fmla="*/ 271 w 326"/>
                  <a:gd name="T83" fmla="*/ 54 h 117"/>
                  <a:gd name="T84" fmla="*/ 264 w 326"/>
                  <a:gd name="T85" fmla="*/ 60 h 117"/>
                  <a:gd name="T86" fmla="*/ 253 w 326"/>
                  <a:gd name="T87" fmla="*/ 63 h 117"/>
                  <a:gd name="T88" fmla="*/ 245 w 326"/>
                  <a:gd name="T89" fmla="*/ 69 h 117"/>
                  <a:gd name="T90" fmla="*/ 244 w 326"/>
                  <a:gd name="T91" fmla="*/ 78 h 117"/>
                  <a:gd name="T92" fmla="*/ 239 w 326"/>
                  <a:gd name="T93" fmla="*/ 81 h 117"/>
                  <a:gd name="T94" fmla="*/ 234 w 326"/>
                  <a:gd name="T95" fmla="*/ 84 h 117"/>
                  <a:gd name="T96" fmla="*/ 227 w 326"/>
                  <a:gd name="T97" fmla="*/ 95 h 117"/>
                  <a:gd name="T98" fmla="*/ 210 w 326"/>
                  <a:gd name="T99" fmla="*/ 97 h 117"/>
                  <a:gd name="T100" fmla="*/ 196 w 326"/>
                  <a:gd name="T101" fmla="*/ 100 h 117"/>
                  <a:gd name="T102" fmla="*/ 175 w 326"/>
                  <a:gd name="T103" fmla="*/ 102 h 117"/>
                  <a:gd name="T104" fmla="*/ 157 w 326"/>
                  <a:gd name="T105" fmla="*/ 103 h 117"/>
                  <a:gd name="T106" fmla="*/ 143 w 326"/>
                  <a:gd name="T107" fmla="*/ 105 h 117"/>
                  <a:gd name="T108" fmla="*/ 132 w 326"/>
                  <a:gd name="T109" fmla="*/ 106 h 117"/>
                  <a:gd name="T110" fmla="*/ 106 w 326"/>
                  <a:gd name="T111" fmla="*/ 108 h 117"/>
                  <a:gd name="T112" fmla="*/ 85 w 326"/>
                  <a:gd name="T113" fmla="*/ 110 h 117"/>
                  <a:gd name="T114" fmla="*/ 66 w 326"/>
                  <a:gd name="T115" fmla="*/ 112 h 117"/>
                  <a:gd name="T116" fmla="*/ 51 w 326"/>
                  <a:gd name="T117" fmla="*/ 113 h 117"/>
                  <a:gd name="T118" fmla="*/ 38 w 326"/>
                  <a:gd name="T119" fmla="*/ 114 h 117"/>
                  <a:gd name="T120" fmla="*/ 24 w 326"/>
                  <a:gd name="T121" fmla="*/ 115 h 117"/>
                  <a:gd name="T122" fmla="*/ 9 w 326"/>
                  <a:gd name="T123"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 h="117">
                    <a:moveTo>
                      <a:pt x="0" y="116"/>
                    </a:moveTo>
                    <a:lnTo>
                      <a:pt x="1" y="115"/>
                    </a:lnTo>
                    <a:lnTo>
                      <a:pt x="1" y="114"/>
                    </a:lnTo>
                    <a:lnTo>
                      <a:pt x="2" y="115"/>
                    </a:lnTo>
                    <a:lnTo>
                      <a:pt x="3" y="115"/>
                    </a:lnTo>
                    <a:lnTo>
                      <a:pt x="4" y="115"/>
                    </a:lnTo>
                    <a:lnTo>
                      <a:pt x="5" y="114"/>
                    </a:lnTo>
                    <a:lnTo>
                      <a:pt x="5" y="113"/>
                    </a:lnTo>
                    <a:lnTo>
                      <a:pt x="5" y="111"/>
                    </a:lnTo>
                    <a:lnTo>
                      <a:pt x="6" y="110"/>
                    </a:lnTo>
                    <a:lnTo>
                      <a:pt x="6" y="109"/>
                    </a:lnTo>
                    <a:lnTo>
                      <a:pt x="8" y="110"/>
                    </a:lnTo>
                    <a:lnTo>
                      <a:pt x="9" y="110"/>
                    </a:lnTo>
                    <a:lnTo>
                      <a:pt x="9" y="109"/>
                    </a:lnTo>
                    <a:lnTo>
                      <a:pt x="9" y="108"/>
                    </a:lnTo>
                    <a:lnTo>
                      <a:pt x="8" y="108"/>
                    </a:lnTo>
                    <a:lnTo>
                      <a:pt x="7" y="108"/>
                    </a:lnTo>
                    <a:lnTo>
                      <a:pt x="7" y="107"/>
                    </a:lnTo>
                    <a:lnTo>
                      <a:pt x="7" y="106"/>
                    </a:lnTo>
                    <a:lnTo>
                      <a:pt x="7" y="106"/>
                    </a:lnTo>
                    <a:lnTo>
                      <a:pt x="8" y="106"/>
                    </a:lnTo>
                    <a:lnTo>
                      <a:pt x="8" y="105"/>
                    </a:lnTo>
                    <a:lnTo>
                      <a:pt x="9" y="106"/>
                    </a:lnTo>
                    <a:lnTo>
                      <a:pt x="9" y="105"/>
                    </a:lnTo>
                    <a:lnTo>
                      <a:pt x="9" y="104"/>
                    </a:lnTo>
                    <a:lnTo>
                      <a:pt x="7" y="103"/>
                    </a:lnTo>
                    <a:lnTo>
                      <a:pt x="6" y="103"/>
                    </a:lnTo>
                    <a:lnTo>
                      <a:pt x="6" y="103"/>
                    </a:lnTo>
                    <a:lnTo>
                      <a:pt x="5" y="102"/>
                    </a:lnTo>
                    <a:lnTo>
                      <a:pt x="6" y="101"/>
                    </a:lnTo>
                    <a:lnTo>
                      <a:pt x="6" y="101"/>
                    </a:lnTo>
                    <a:lnTo>
                      <a:pt x="6" y="101"/>
                    </a:lnTo>
                    <a:lnTo>
                      <a:pt x="7" y="101"/>
                    </a:lnTo>
                    <a:lnTo>
                      <a:pt x="7" y="99"/>
                    </a:lnTo>
                    <a:lnTo>
                      <a:pt x="6" y="99"/>
                    </a:lnTo>
                    <a:lnTo>
                      <a:pt x="7" y="97"/>
                    </a:lnTo>
                    <a:lnTo>
                      <a:pt x="8" y="97"/>
                    </a:lnTo>
                    <a:lnTo>
                      <a:pt x="8" y="96"/>
                    </a:lnTo>
                    <a:lnTo>
                      <a:pt x="7" y="96"/>
                    </a:lnTo>
                    <a:lnTo>
                      <a:pt x="6" y="95"/>
                    </a:lnTo>
                    <a:lnTo>
                      <a:pt x="6" y="95"/>
                    </a:lnTo>
                    <a:lnTo>
                      <a:pt x="6" y="95"/>
                    </a:lnTo>
                    <a:lnTo>
                      <a:pt x="6" y="96"/>
                    </a:lnTo>
                    <a:lnTo>
                      <a:pt x="6" y="97"/>
                    </a:lnTo>
                    <a:lnTo>
                      <a:pt x="6" y="97"/>
                    </a:lnTo>
                    <a:lnTo>
                      <a:pt x="6" y="97"/>
                    </a:lnTo>
                    <a:lnTo>
                      <a:pt x="5" y="97"/>
                    </a:lnTo>
                    <a:lnTo>
                      <a:pt x="4" y="97"/>
                    </a:lnTo>
                    <a:lnTo>
                      <a:pt x="4" y="95"/>
                    </a:lnTo>
                    <a:lnTo>
                      <a:pt x="4" y="94"/>
                    </a:lnTo>
                    <a:lnTo>
                      <a:pt x="6" y="94"/>
                    </a:lnTo>
                    <a:lnTo>
                      <a:pt x="6" y="94"/>
                    </a:lnTo>
                    <a:lnTo>
                      <a:pt x="6" y="93"/>
                    </a:lnTo>
                    <a:lnTo>
                      <a:pt x="6" y="92"/>
                    </a:lnTo>
                    <a:lnTo>
                      <a:pt x="6" y="92"/>
                    </a:lnTo>
                    <a:lnTo>
                      <a:pt x="7" y="92"/>
                    </a:lnTo>
                    <a:lnTo>
                      <a:pt x="8" y="92"/>
                    </a:lnTo>
                    <a:lnTo>
                      <a:pt x="8" y="93"/>
                    </a:lnTo>
                    <a:lnTo>
                      <a:pt x="8" y="94"/>
                    </a:lnTo>
                    <a:lnTo>
                      <a:pt x="8" y="94"/>
                    </a:lnTo>
                    <a:lnTo>
                      <a:pt x="8" y="94"/>
                    </a:lnTo>
                    <a:lnTo>
                      <a:pt x="9" y="94"/>
                    </a:lnTo>
                    <a:lnTo>
                      <a:pt x="8" y="95"/>
                    </a:lnTo>
                    <a:lnTo>
                      <a:pt x="9" y="96"/>
                    </a:lnTo>
                    <a:lnTo>
                      <a:pt x="9" y="96"/>
                    </a:lnTo>
                    <a:lnTo>
                      <a:pt x="9" y="95"/>
                    </a:lnTo>
                    <a:lnTo>
                      <a:pt x="9" y="94"/>
                    </a:lnTo>
                    <a:lnTo>
                      <a:pt x="10" y="94"/>
                    </a:lnTo>
                    <a:lnTo>
                      <a:pt x="10" y="94"/>
                    </a:lnTo>
                    <a:lnTo>
                      <a:pt x="10" y="93"/>
                    </a:lnTo>
                    <a:lnTo>
                      <a:pt x="10" y="92"/>
                    </a:lnTo>
                    <a:lnTo>
                      <a:pt x="9" y="92"/>
                    </a:lnTo>
                    <a:lnTo>
                      <a:pt x="9" y="91"/>
                    </a:lnTo>
                    <a:lnTo>
                      <a:pt x="9" y="91"/>
                    </a:lnTo>
                    <a:lnTo>
                      <a:pt x="9" y="90"/>
                    </a:lnTo>
                    <a:lnTo>
                      <a:pt x="9" y="89"/>
                    </a:lnTo>
                    <a:lnTo>
                      <a:pt x="9" y="88"/>
                    </a:lnTo>
                    <a:lnTo>
                      <a:pt x="9" y="87"/>
                    </a:lnTo>
                    <a:lnTo>
                      <a:pt x="10" y="87"/>
                    </a:lnTo>
                    <a:lnTo>
                      <a:pt x="10" y="87"/>
                    </a:lnTo>
                    <a:lnTo>
                      <a:pt x="11" y="87"/>
                    </a:lnTo>
                    <a:lnTo>
                      <a:pt x="12" y="87"/>
                    </a:lnTo>
                    <a:lnTo>
                      <a:pt x="12" y="87"/>
                    </a:lnTo>
                    <a:lnTo>
                      <a:pt x="12" y="88"/>
                    </a:lnTo>
                    <a:lnTo>
                      <a:pt x="12" y="88"/>
                    </a:lnTo>
                    <a:lnTo>
                      <a:pt x="12" y="89"/>
                    </a:lnTo>
                    <a:lnTo>
                      <a:pt x="12" y="89"/>
                    </a:lnTo>
                    <a:lnTo>
                      <a:pt x="13" y="89"/>
                    </a:lnTo>
                    <a:lnTo>
                      <a:pt x="14" y="89"/>
                    </a:lnTo>
                    <a:lnTo>
                      <a:pt x="14" y="90"/>
                    </a:lnTo>
                    <a:lnTo>
                      <a:pt x="14" y="89"/>
                    </a:lnTo>
                    <a:lnTo>
                      <a:pt x="15" y="88"/>
                    </a:lnTo>
                    <a:lnTo>
                      <a:pt x="14" y="88"/>
                    </a:lnTo>
                    <a:lnTo>
                      <a:pt x="14" y="87"/>
                    </a:lnTo>
                    <a:lnTo>
                      <a:pt x="13" y="87"/>
                    </a:lnTo>
                    <a:lnTo>
                      <a:pt x="12" y="87"/>
                    </a:lnTo>
                    <a:lnTo>
                      <a:pt x="12" y="87"/>
                    </a:lnTo>
                    <a:lnTo>
                      <a:pt x="12" y="87"/>
                    </a:lnTo>
                    <a:lnTo>
                      <a:pt x="12" y="86"/>
                    </a:lnTo>
                    <a:lnTo>
                      <a:pt x="12" y="85"/>
                    </a:lnTo>
                    <a:lnTo>
                      <a:pt x="13" y="84"/>
                    </a:lnTo>
                    <a:lnTo>
                      <a:pt x="14" y="84"/>
                    </a:lnTo>
                    <a:lnTo>
                      <a:pt x="15" y="84"/>
                    </a:lnTo>
                    <a:lnTo>
                      <a:pt x="15" y="84"/>
                    </a:lnTo>
                    <a:lnTo>
                      <a:pt x="16" y="83"/>
                    </a:lnTo>
                    <a:lnTo>
                      <a:pt x="16" y="82"/>
                    </a:lnTo>
                    <a:lnTo>
                      <a:pt x="16" y="81"/>
                    </a:lnTo>
                    <a:lnTo>
                      <a:pt x="15" y="81"/>
                    </a:lnTo>
                    <a:lnTo>
                      <a:pt x="15" y="81"/>
                    </a:lnTo>
                    <a:lnTo>
                      <a:pt x="15" y="82"/>
                    </a:lnTo>
                    <a:lnTo>
                      <a:pt x="14" y="82"/>
                    </a:lnTo>
                    <a:lnTo>
                      <a:pt x="13" y="82"/>
                    </a:lnTo>
                    <a:lnTo>
                      <a:pt x="12" y="81"/>
                    </a:lnTo>
                    <a:lnTo>
                      <a:pt x="12" y="81"/>
                    </a:lnTo>
                    <a:lnTo>
                      <a:pt x="12" y="79"/>
                    </a:lnTo>
                    <a:lnTo>
                      <a:pt x="12" y="78"/>
                    </a:lnTo>
                    <a:lnTo>
                      <a:pt x="13" y="78"/>
                    </a:lnTo>
                    <a:lnTo>
                      <a:pt x="13" y="77"/>
                    </a:lnTo>
                    <a:lnTo>
                      <a:pt x="14" y="78"/>
                    </a:lnTo>
                    <a:lnTo>
                      <a:pt x="15" y="78"/>
                    </a:lnTo>
                    <a:lnTo>
                      <a:pt x="15" y="78"/>
                    </a:lnTo>
                    <a:lnTo>
                      <a:pt x="15" y="78"/>
                    </a:lnTo>
                    <a:lnTo>
                      <a:pt x="16" y="78"/>
                    </a:lnTo>
                    <a:lnTo>
                      <a:pt x="17" y="78"/>
                    </a:lnTo>
                    <a:lnTo>
                      <a:pt x="17" y="77"/>
                    </a:lnTo>
                    <a:lnTo>
                      <a:pt x="18" y="77"/>
                    </a:lnTo>
                    <a:lnTo>
                      <a:pt x="18" y="76"/>
                    </a:lnTo>
                    <a:lnTo>
                      <a:pt x="18" y="76"/>
                    </a:lnTo>
                    <a:lnTo>
                      <a:pt x="18" y="75"/>
                    </a:lnTo>
                    <a:lnTo>
                      <a:pt x="18" y="75"/>
                    </a:lnTo>
                    <a:lnTo>
                      <a:pt x="18" y="75"/>
                    </a:lnTo>
                    <a:lnTo>
                      <a:pt x="18" y="74"/>
                    </a:lnTo>
                    <a:lnTo>
                      <a:pt x="19" y="74"/>
                    </a:lnTo>
                    <a:lnTo>
                      <a:pt x="20" y="74"/>
                    </a:lnTo>
                    <a:lnTo>
                      <a:pt x="21" y="74"/>
                    </a:lnTo>
                    <a:lnTo>
                      <a:pt x="21" y="73"/>
                    </a:lnTo>
                    <a:lnTo>
                      <a:pt x="21" y="72"/>
                    </a:lnTo>
                    <a:lnTo>
                      <a:pt x="20" y="72"/>
                    </a:lnTo>
                    <a:lnTo>
                      <a:pt x="19" y="72"/>
                    </a:lnTo>
                    <a:lnTo>
                      <a:pt x="18" y="72"/>
                    </a:lnTo>
                    <a:lnTo>
                      <a:pt x="18" y="72"/>
                    </a:lnTo>
                    <a:lnTo>
                      <a:pt x="18" y="71"/>
                    </a:lnTo>
                    <a:lnTo>
                      <a:pt x="18" y="70"/>
                    </a:lnTo>
                    <a:lnTo>
                      <a:pt x="19" y="70"/>
                    </a:lnTo>
                    <a:lnTo>
                      <a:pt x="20" y="69"/>
                    </a:lnTo>
                    <a:lnTo>
                      <a:pt x="21" y="69"/>
                    </a:lnTo>
                    <a:lnTo>
                      <a:pt x="21" y="70"/>
                    </a:lnTo>
                    <a:lnTo>
                      <a:pt x="22" y="70"/>
                    </a:lnTo>
                    <a:lnTo>
                      <a:pt x="23" y="71"/>
                    </a:lnTo>
                    <a:lnTo>
                      <a:pt x="23" y="70"/>
                    </a:lnTo>
                    <a:lnTo>
                      <a:pt x="24" y="70"/>
                    </a:lnTo>
                    <a:lnTo>
                      <a:pt x="24" y="69"/>
                    </a:lnTo>
                    <a:lnTo>
                      <a:pt x="23" y="68"/>
                    </a:lnTo>
                    <a:lnTo>
                      <a:pt x="21" y="67"/>
                    </a:lnTo>
                    <a:lnTo>
                      <a:pt x="21" y="66"/>
                    </a:lnTo>
                    <a:lnTo>
                      <a:pt x="20" y="66"/>
                    </a:lnTo>
                    <a:lnTo>
                      <a:pt x="20" y="65"/>
                    </a:lnTo>
                    <a:lnTo>
                      <a:pt x="19" y="64"/>
                    </a:lnTo>
                    <a:lnTo>
                      <a:pt x="21" y="64"/>
                    </a:lnTo>
                    <a:lnTo>
                      <a:pt x="21" y="64"/>
                    </a:lnTo>
                    <a:lnTo>
                      <a:pt x="21" y="64"/>
                    </a:lnTo>
                    <a:lnTo>
                      <a:pt x="21" y="63"/>
                    </a:lnTo>
                    <a:lnTo>
                      <a:pt x="21" y="60"/>
                    </a:lnTo>
                    <a:lnTo>
                      <a:pt x="21" y="60"/>
                    </a:lnTo>
                    <a:lnTo>
                      <a:pt x="22" y="60"/>
                    </a:lnTo>
                    <a:lnTo>
                      <a:pt x="24" y="59"/>
                    </a:lnTo>
                    <a:lnTo>
                      <a:pt x="24" y="58"/>
                    </a:lnTo>
                    <a:lnTo>
                      <a:pt x="24" y="57"/>
                    </a:lnTo>
                    <a:lnTo>
                      <a:pt x="24" y="57"/>
                    </a:lnTo>
                    <a:lnTo>
                      <a:pt x="24" y="56"/>
                    </a:lnTo>
                    <a:lnTo>
                      <a:pt x="24" y="56"/>
                    </a:lnTo>
                    <a:lnTo>
                      <a:pt x="24" y="55"/>
                    </a:lnTo>
                    <a:lnTo>
                      <a:pt x="23" y="55"/>
                    </a:lnTo>
                    <a:lnTo>
                      <a:pt x="22" y="54"/>
                    </a:lnTo>
                    <a:lnTo>
                      <a:pt x="21" y="54"/>
                    </a:lnTo>
                    <a:lnTo>
                      <a:pt x="20" y="53"/>
                    </a:lnTo>
                    <a:lnTo>
                      <a:pt x="20" y="52"/>
                    </a:lnTo>
                    <a:lnTo>
                      <a:pt x="21" y="52"/>
                    </a:lnTo>
                    <a:lnTo>
                      <a:pt x="22" y="52"/>
                    </a:lnTo>
                    <a:lnTo>
                      <a:pt x="24" y="52"/>
                    </a:lnTo>
                    <a:lnTo>
                      <a:pt x="24" y="52"/>
                    </a:lnTo>
                    <a:lnTo>
                      <a:pt x="24" y="52"/>
                    </a:lnTo>
                    <a:lnTo>
                      <a:pt x="25" y="51"/>
                    </a:lnTo>
                    <a:lnTo>
                      <a:pt x="26" y="51"/>
                    </a:lnTo>
                    <a:lnTo>
                      <a:pt x="26" y="50"/>
                    </a:lnTo>
                    <a:lnTo>
                      <a:pt x="25" y="50"/>
                    </a:lnTo>
                    <a:lnTo>
                      <a:pt x="24" y="49"/>
                    </a:lnTo>
                    <a:lnTo>
                      <a:pt x="24" y="49"/>
                    </a:lnTo>
                    <a:lnTo>
                      <a:pt x="23" y="48"/>
                    </a:lnTo>
                    <a:lnTo>
                      <a:pt x="24" y="48"/>
                    </a:lnTo>
                    <a:lnTo>
                      <a:pt x="24" y="48"/>
                    </a:lnTo>
                    <a:lnTo>
                      <a:pt x="25" y="48"/>
                    </a:lnTo>
                    <a:lnTo>
                      <a:pt x="26" y="48"/>
                    </a:lnTo>
                    <a:lnTo>
                      <a:pt x="27" y="47"/>
                    </a:lnTo>
                    <a:lnTo>
                      <a:pt x="27" y="46"/>
                    </a:lnTo>
                    <a:lnTo>
                      <a:pt x="27" y="45"/>
                    </a:lnTo>
                    <a:lnTo>
                      <a:pt x="27" y="45"/>
                    </a:lnTo>
                    <a:lnTo>
                      <a:pt x="27" y="45"/>
                    </a:lnTo>
                    <a:lnTo>
                      <a:pt x="26" y="44"/>
                    </a:lnTo>
                    <a:lnTo>
                      <a:pt x="25" y="43"/>
                    </a:lnTo>
                    <a:lnTo>
                      <a:pt x="25" y="42"/>
                    </a:lnTo>
                    <a:lnTo>
                      <a:pt x="25" y="42"/>
                    </a:lnTo>
                    <a:lnTo>
                      <a:pt x="26" y="42"/>
                    </a:lnTo>
                    <a:lnTo>
                      <a:pt x="26" y="42"/>
                    </a:lnTo>
                    <a:lnTo>
                      <a:pt x="26" y="41"/>
                    </a:lnTo>
                    <a:lnTo>
                      <a:pt x="26" y="40"/>
                    </a:lnTo>
                    <a:lnTo>
                      <a:pt x="26" y="39"/>
                    </a:lnTo>
                    <a:lnTo>
                      <a:pt x="25" y="39"/>
                    </a:lnTo>
                    <a:lnTo>
                      <a:pt x="26" y="39"/>
                    </a:lnTo>
                    <a:lnTo>
                      <a:pt x="27" y="39"/>
                    </a:lnTo>
                    <a:lnTo>
                      <a:pt x="27" y="40"/>
                    </a:lnTo>
                    <a:lnTo>
                      <a:pt x="27" y="41"/>
                    </a:lnTo>
                    <a:lnTo>
                      <a:pt x="28" y="42"/>
                    </a:lnTo>
                    <a:lnTo>
                      <a:pt x="29" y="42"/>
                    </a:lnTo>
                    <a:lnTo>
                      <a:pt x="29" y="41"/>
                    </a:lnTo>
                    <a:lnTo>
                      <a:pt x="29" y="41"/>
                    </a:lnTo>
                    <a:lnTo>
                      <a:pt x="29" y="40"/>
                    </a:lnTo>
                    <a:lnTo>
                      <a:pt x="30" y="40"/>
                    </a:lnTo>
                    <a:lnTo>
                      <a:pt x="30" y="39"/>
                    </a:lnTo>
                    <a:lnTo>
                      <a:pt x="30" y="39"/>
                    </a:lnTo>
                    <a:lnTo>
                      <a:pt x="31" y="39"/>
                    </a:lnTo>
                    <a:lnTo>
                      <a:pt x="32" y="39"/>
                    </a:lnTo>
                    <a:lnTo>
                      <a:pt x="33" y="39"/>
                    </a:lnTo>
                    <a:lnTo>
                      <a:pt x="33" y="39"/>
                    </a:lnTo>
                    <a:lnTo>
                      <a:pt x="34" y="38"/>
                    </a:lnTo>
                    <a:lnTo>
                      <a:pt x="35" y="38"/>
                    </a:lnTo>
                    <a:lnTo>
                      <a:pt x="36" y="38"/>
                    </a:lnTo>
                    <a:lnTo>
                      <a:pt x="36" y="38"/>
                    </a:lnTo>
                    <a:lnTo>
                      <a:pt x="38" y="38"/>
                    </a:lnTo>
                    <a:lnTo>
                      <a:pt x="39" y="38"/>
                    </a:lnTo>
                    <a:lnTo>
                      <a:pt x="39" y="38"/>
                    </a:lnTo>
                    <a:lnTo>
                      <a:pt x="40" y="38"/>
                    </a:lnTo>
                    <a:lnTo>
                      <a:pt x="42" y="38"/>
                    </a:lnTo>
                    <a:lnTo>
                      <a:pt x="42" y="38"/>
                    </a:lnTo>
                    <a:lnTo>
                      <a:pt x="43" y="38"/>
                    </a:lnTo>
                    <a:lnTo>
                      <a:pt x="45" y="38"/>
                    </a:lnTo>
                    <a:lnTo>
                      <a:pt x="46" y="37"/>
                    </a:lnTo>
                    <a:lnTo>
                      <a:pt x="47" y="37"/>
                    </a:lnTo>
                    <a:lnTo>
                      <a:pt x="50" y="37"/>
                    </a:lnTo>
                    <a:lnTo>
                      <a:pt x="51" y="37"/>
                    </a:lnTo>
                    <a:lnTo>
                      <a:pt x="51" y="37"/>
                    </a:lnTo>
                    <a:lnTo>
                      <a:pt x="52" y="37"/>
                    </a:lnTo>
                    <a:lnTo>
                      <a:pt x="52" y="37"/>
                    </a:lnTo>
                    <a:lnTo>
                      <a:pt x="53" y="37"/>
                    </a:lnTo>
                    <a:lnTo>
                      <a:pt x="55" y="36"/>
                    </a:lnTo>
                    <a:lnTo>
                      <a:pt x="56" y="36"/>
                    </a:lnTo>
                    <a:lnTo>
                      <a:pt x="57" y="36"/>
                    </a:lnTo>
                    <a:lnTo>
                      <a:pt x="58" y="36"/>
                    </a:lnTo>
                    <a:lnTo>
                      <a:pt x="59" y="36"/>
                    </a:lnTo>
                    <a:lnTo>
                      <a:pt x="60" y="36"/>
                    </a:lnTo>
                    <a:lnTo>
                      <a:pt x="61" y="36"/>
                    </a:lnTo>
                    <a:lnTo>
                      <a:pt x="61" y="36"/>
                    </a:lnTo>
                    <a:lnTo>
                      <a:pt x="62" y="36"/>
                    </a:lnTo>
                    <a:lnTo>
                      <a:pt x="63" y="36"/>
                    </a:lnTo>
                    <a:lnTo>
                      <a:pt x="63" y="36"/>
                    </a:lnTo>
                    <a:lnTo>
                      <a:pt x="64" y="36"/>
                    </a:lnTo>
                    <a:lnTo>
                      <a:pt x="64" y="36"/>
                    </a:lnTo>
                    <a:lnTo>
                      <a:pt x="65" y="36"/>
                    </a:lnTo>
                    <a:lnTo>
                      <a:pt x="66" y="36"/>
                    </a:lnTo>
                    <a:lnTo>
                      <a:pt x="67" y="36"/>
                    </a:lnTo>
                    <a:lnTo>
                      <a:pt x="67" y="36"/>
                    </a:lnTo>
                    <a:lnTo>
                      <a:pt x="68" y="36"/>
                    </a:lnTo>
                    <a:lnTo>
                      <a:pt x="69" y="36"/>
                    </a:lnTo>
                    <a:lnTo>
                      <a:pt x="71" y="36"/>
                    </a:lnTo>
                    <a:lnTo>
                      <a:pt x="74" y="35"/>
                    </a:lnTo>
                    <a:lnTo>
                      <a:pt x="79" y="35"/>
                    </a:lnTo>
                    <a:lnTo>
                      <a:pt x="80" y="35"/>
                    </a:lnTo>
                    <a:lnTo>
                      <a:pt x="82" y="34"/>
                    </a:lnTo>
                    <a:lnTo>
                      <a:pt x="83" y="34"/>
                    </a:lnTo>
                    <a:lnTo>
                      <a:pt x="83" y="34"/>
                    </a:lnTo>
                    <a:lnTo>
                      <a:pt x="83" y="33"/>
                    </a:lnTo>
                    <a:lnTo>
                      <a:pt x="83" y="33"/>
                    </a:lnTo>
                    <a:lnTo>
                      <a:pt x="83" y="32"/>
                    </a:lnTo>
                    <a:lnTo>
                      <a:pt x="83" y="31"/>
                    </a:lnTo>
                    <a:lnTo>
                      <a:pt x="83" y="30"/>
                    </a:lnTo>
                    <a:lnTo>
                      <a:pt x="82" y="30"/>
                    </a:lnTo>
                    <a:lnTo>
                      <a:pt x="82" y="30"/>
                    </a:lnTo>
                    <a:lnTo>
                      <a:pt x="82" y="29"/>
                    </a:lnTo>
                    <a:lnTo>
                      <a:pt x="82" y="28"/>
                    </a:lnTo>
                    <a:lnTo>
                      <a:pt x="82" y="28"/>
                    </a:lnTo>
                    <a:lnTo>
                      <a:pt x="82" y="27"/>
                    </a:lnTo>
                    <a:lnTo>
                      <a:pt x="82" y="27"/>
                    </a:lnTo>
                    <a:lnTo>
                      <a:pt x="81" y="27"/>
                    </a:lnTo>
                    <a:lnTo>
                      <a:pt x="81" y="26"/>
                    </a:lnTo>
                    <a:lnTo>
                      <a:pt x="82" y="26"/>
                    </a:lnTo>
                    <a:lnTo>
                      <a:pt x="84" y="26"/>
                    </a:lnTo>
                    <a:lnTo>
                      <a:pt x="90" y="26"/>
                    </a:lnTo>
                    <a:lnTo>
                      <a:pt x="90" y="27"/>
                    </a:lnTo>
                    <a:lnTo>
                      <a:pt x="95" y="27"/>
                    </a:lnTo>
                    <a:lnTo>
                      <a:pt x="96" y="27"/>
                    </a:lnTo>
                    <a:lnTo>
                      <a:pt x="97" y="27"/>
                    </a:lnTo>
                    <a:lnTo>
                      <a:pt x="97" y="27"/>
                    </a:lnTo>
                    <a:lnTo>
                      <a:pt x="98" y="27"/>
                    </a:lnTo>
                    <a:lnTo>
                      <a:pt x="99" y="27"/>
                    </a:lnTo>
                    <a:lnTo>
                      <a:pt x="100" y="27"/>
                    </a:lnTo>
                    <a:lnTo>
                      <a:pt x="101" y="27"/>
                    </a:lnTo>
                    <a:lnTo>
                      <a:pt x="102" y="26"/>
                    </a:lnTo>
                    <a:lnTo>
                      <a:pt x="103" y="26"/>
                    </a:lnTo>
                    <a:lnTo>
                      <a:pt x="104" y="26"/>
                    </a:lnTo>
                    <a:lnTo>
                      <a:pt x="105" y="26"/>
                    </a:lnTo>
                    <a:lnTo>
                      <a:pt x="106" y="26"/>
                    </a:lnTo>
                    <a:lnTo>
                      <a:pt x="106" y="26"/>
                    </a:lnTo>
                    <a:lnTo>
                      <a:pt x="106" y="26"/>
                    </a:lnTo>
                    <a:lnTo>
                      <a:pt x="107" y="26"/>
                    </a:lnTo>
                    <a:lnTo>
                      <a:pt x="108" y="25"/>
                    </a:lnTo>
                    <a:lnTo>
                      <a:pt x="109" y="25"/>
                    </a:lnTo>
                    <a:lnTo>
                      <a:pt x="109" y="25"/>
                    </a:lnTo>
                    <a:lnTo>
                      <a:pt x="112" y="25"/>
                    </a:lnTo>
                    <a:lnTo>
                      <a:pt x="112" y="25"/>
                    </a:lnTo>
                    <a:lnTo>
                      <a:pt x="112" y="25"/>
                    </a:lnTo>
                    <a:lnTo>
                      <a:pt x="113" y="25"/>
                    </a:lnTo>
                    <a:lnTo>
                      <a:pt x="114" y="25"/>
                    </a:lnTo>
                    <a:lnTo>
                      <a:pt x="116" y="24"/>
                    </a:lnTo>
                    <a:lnTo>
                      <a:pt x="117" y="24"/>
                    </a:lnTo>
                    <a:lnTo>
                      <a:pt x="118" y="24"/>
                    </a:lnTo>
                    <a:lnTo>
                      <a:pt x="118" y="24"/>
                    </a:lnTo>
                    <a:lnTo>
                      <a:pt x="120" y="24"/>
                    </a:lnTo>
                    <a:lnTo>
                      <a:pt x="121" y="24"/>
                    </a:lnTo>
                    <a:lnTo>
                      <a:pt x="122" y="24"/>
                    </a:lnTo>
                    <a:lnTo>
                      <a:pt x="123" y="24"/>
                    </a:lnTo>
                    <a:lnTo>
                      <a:pt x="124" y="24"/>
                    </a:lnTo>
                    <a:lnTo>
                      <a:pt x="125" y="24"/>
                    </a:lnTo>
                    <a:lnTo>
                      <a:pt x="126" y="24"/>
                    </a:lnTo>
                    <a:lnTo>
                      <a:pt x="127" y="23"/>
                    </a:lnTo>
                    <a:lnTo>
                      <a:pt x="127" y="23"/>
                    </a:lnTo>
                    <a:lnTo>
                      <a:pt x="128" y="23"/>
                    </a:lnTo>
                    <a:lnTo>
                      <a:pt x="129" y="23"/>
                    </a:lnTo>
                    <a:lnTo>
                      <a:pt x="129" y="23"/>
                    </a:lnTo>
                    <a:lnTo>
                      <a:pt x="130" y="23"/>
                    </a:lnTo>
                    <a:lnTo>
                      <a:pt x="130" y="23"/>
                    </a:lnTo>
                    <a:lnTo>
                      <a:pt x="131" y="23"/>
                    </a:lnTo>
                    <a:lnTo>
                      <a:pt x="133" y="22"/>
                    </a:lnTo>
                    <a:lnTo>
                      <a:pt x="138" y="21"/>
                    </a:lnTo>
                    <a:lnTo>
                      <a:pt x="139" y="23"/>
                    </a:lnTo>
                    <a:lnTo>
                      <a:pt x="139" y="22"/>
                    </a:lnTo>
                    <a:lnTo>
                      <a:pt x="139" y="22"/>
                    </a:lnTo>
                    <a:lnTo>
                      <a:pt x="141" y="21"/>
                    </a:lnTo>
                    <a:lnTo>
                      <a:pt x="142" y="21"/>
                    </a:lnTo>
                    <a:lnTo>
                      <a:pt x="143" y="21"/>
                    </a:lnTo>
                    <a:lnTo>
                      <a:pt x="144" y="21"/>
                    </a:lnTo>
                    <a:lnTo>
                      <a:pt x="145" y="21"/>
                    </a:lnTo>
                    <a:lnTo>
                      <a:pt x="145" y="21"/>
                    </a:lnTo>
                    <a:lnTo>
                      <a:pt x="146" y="21"/>
                    </a:lnTo>
                    <a:lnTo>
                      <a:pt x="147" y="21"/>
                    </a:lnTo>
                    <a:lnTo>
                      <a:pt x="148" y="21"/>
                    </a:lnTo>
                    <a:lnTo>
                      <a:pt x="148" y="21"/>
                    </a:lnTo>
                    <a:lnTo>
                      <a:pt x="149" y="21"/>
                    </a:lnTo>
                    <a:lnTo>
                      <a:pt x="150" y="21"/>
                    </a:lnTo>
                    <a:lnTo>
                      <a:pt x="151" y="21"/>
                    </a:lnTo>
                    <a:lnTo>
                      <a:pt x="151" y="21"/>
                    </a:lnTo>
                    <a:lnTo>
                      <a:pt x="152" y="21"/>
                    </a:lnTo>
                    <a:lnTo>
                      <a:pt x="157" y="21"/>
                    </a:lnTo>
                    <a:lnTo>
                      <a:pt x="159" y="21"/>
                    </a:lnTo>
                    <a:lnTo>
                      <a:pt x="160" y="21"/>
                    </a:lnTo>
                    <a:lnTo>
                      <a:pt x="162" y="20"/>
                    </a:lnTo>
                    <a:lnTo>
                      <a:pt x="167" y="20"/>
                    </a:lnTo>
                    <a:lnTo>
                      <a:pt x="168" y="20"/>
                    </a:lnTo>
                    <a:lnTo>
                      <a:pt x="169" y="20"/>
                    </a:lnTo>
                    <a:lnTo>
                      <a:pt x="171" y="20"/>
                    </a:lnTo>
                    <a:lnTo>
                      <a:pt x="173" y="19"/>
                    </a:lnTo>
                    <a:lnTo>
                      <a:pt x="173" y="19"/>
                    </a:lnTo>
                    <a:lnTo>
                      <a:pt x="179" y="19"/>
                    </a:lnTo>
                    <a:lnTo>
                      <a:pt x="180" y="19"/>
                    </a:lnTo>
                    <a:lnTo>
                      <a:pt x="182" y="19"/>
                    </a:lnTo>
                    <a:lnTo>
                      <a:pt x="183" y="19"/>
                    </a:lnTo>
                    <a:lnTo>
                      <a:pt x="184" y="18"/>
                    </a:lnTo>
                    <a:lnTo>
                      <a:pt x="184" y="18"/>
                    </a:lnTo>
                    <a:lnTo>
                      <a:pt x="184" y="18"/>
                    </a:lnTo>
                    <a:lnTo>
                      <a:pt x="185" y="18"/>
                    </a:lnTo>
                    <a:lnTo>
                      <a:pt x="186" y="18"/>
                    </a:lnTo>
                    <a:lnTo>
                      <a:pt x="187" y="18"/>
                    </a:lnTo>
                    <a:lnTo>
                      <a:pt x="187" y="18"/>
                    </a:lnTo>
                    <a:lnTo>
                      <a:pt x="188" y="18"/>
                    </a:lnTo>
                    <a:lnTo>
                      <a:pt x="189" y="18"/>
                    </a:lnTo>
                    <a:lnTo>
                      <a:pt x="190" y="18"/>
                    </a:lnTo>
                    <a:lnTo>
                      <a:pt x="190" y="18"/>
                    </a:lnTo>
                    <a:lnTo>
                      <a:pt x="190" y="18"/>
                    </a:lnTo>
                    <a:lnTo>
                      <a:pt x="191" y="18"/>
                    </a:lnTo>
                    <a:lnTo>
                      <a:pt x="192" y="18"/>
                    </a:lnTo>
                    <a:lnTo>
                      <a:pt x="194" y="17"/>
                    </a:lnTo>
                    <a:lnTo>
                      <a:pt x="195" y="17"/>
                    </a:lnTo>
                    <a:lnTo>
                      <a:pt x="196" y="17"/>
                    </a:lnTo>
                    <a:lnTo>
                      <a:pt x="196" y="17"/>
                    </a:lnTo>
                    <a:lnTo>
                      <a:pt x="198" y="17"/>
                    </a:lnTo>
                    <a:lnTo>
                      <a:pt x="199" y="17"/>
                    </a:lnTo>
                    <a:lnTo>
                      <a:pt x="200" y="17"/>
                    </a:lnTo>
                    <a:lnTo>
                      <a:pt x="200" y="17"/>
                    </a:lnTo>
                    <a:lnTo>
                      <a:pt x="202" y="17"/>
                    </a:lnTo>
                    <a:lnTo>
                      <a:pt x="203" y="17"/>
                    </a:lnTo>
                    <a:lnTo>
                      <a:pt x="204" y="17"/>
                    </a:lnTo>
                    <a:lnTo>
                      <a:pt x="205" y="17"/>
                    </a:lnTo>
                    <a:lnTo>
                      <a:pt x="205" y="17"/>
                    </a:lnTo>
                    <a:lnTo>
                      <a:pt x="206" y="17"/>
                    </a:lnTo>
                    <a:lnTo>
                      <a:pt x="206" y="17"/>
                    </a:lnTo>
                    <a:lnTo>
                      <a:pt x="207" y="17"/>
                    </a:lnTo>
                    <a:lnTo>
                      <a:pt x="208" y="16"/>
                    </a:lnTo>
                    <a:lnTo>
                      <a:pt x="211" y="16"/>
                    </a:lnTo>
                    <a:lnTo>
                      <a:pt x="213" y="16"/>
                    </a:lnTo>
                    <a:lnTo>
                      <a:pt x="214" y="16"/>
                    </a:lnTo>
                    <a:lnTo>
                      <a:pt x="217" y="15"/>
                    </a:lnTo>
                    <a:lnTo>
                      <a:pt x="217" y="15"/>
                    </a:lnTo>
                    <a:lnTo>
                      <a:pt x="220" y="15"/>
                    </a:lnTo>
                    <a:lnTo>
                      <a:pt x="223" y="15"/>
                    </a:lnTo>
                    <a:lnTo>
                      <a:pt x="224" y="15"/>
                    </a:lnTo>
                    <a:lnTo>
                      <a:pt x="226" y="15"/>
                    </a:lnTo>
                    <a:lnTo>
                      <a:pt x="227" y="15"/>
                    </a:lnTo>
                    <a:lnTo>
                      <a:pt x="228" y="15"/>
                    </a:lnTo>
                    <a:lnTo>
                      <a:pt x="228" y="15"/>
                    </a:lnTo>
                    <a:lnTo>
                      <a:pt x="232" y="14"/>
                    </a:lnTo>
                    <a:lnTo>
                      <a:pt x="236" y="13"/>
                    </a:lnTo>
                    <a:lnTo>
                      <a:pt x="238" y="13"/>
                    </a:lnTo>
                    <a:lnTo>
                      <a:pt x="239" y="13"/>
                    </a:lnTo>
                    <a:lnTo>
                      <a:pt x="241" y="12"/>
                    </a:lnTo>
                    <a:lnTo>
                      <a:pt x="244" y="12"/>
                    </a:lnTo>
                    <a:lnTo>
                      <a:pt x="249" y="12"/>
                    </a:lnTo>
                    <a:lnTo>
                      <a:pt x="249" y="12"/>
                    </a:lnTo>
                    <a:lnTo>
                      <a:pt x="250" y="12"/>
                    </a:lnTo>
                    <a:lnTo>
                      <a:pt x="250" y="12"/>
                    </a:lnTo>
                    <a:lnTo>
                      <a:pt x="250" y="12"/>
                    </a:lnTo>
                    <a:lnTo>
                      <a:pt x="251" y="12"/>
                    </a:lnTo>
                    <a:lnTo>
                      <a:pt x="252" y="12"/>
                    </a:lnTo>
                    <a:lnTo>
                      <a:pt x="253" y="11"/>
                    </a:lnTo>
                    <a:lnTo>
                      <a:pt x="254" y="11"/>
                    </a:lnTo>
                    <a:lnTo>
                      <a:pt x="256" y="11"/>
                    </a:lnTo>
                    <a:lnTo>
                      <a:pt x="256" y="11"/>
                    </a:lnTo>
                    <a:lnTo>
                      <a:pt x="259" y="10"/>
                    </a:lnTo>
                    <a:lnTo>
                      <a:pt x="261" y="10"/>
                    </a:lnTo>
                    <a:lnTo>
                      <a:pt x="262" y="9"/>
                    </a:lnTo>
                    <a:lnTo>
                      <a:pt x="265" y="9"/>
                    </a:lnTo>
                    <a:lnTo>
                      <a:pt x="265" y="9"/>
                    </a:lnTo>
                    <a:lnTo>
                      <a:pt x="266" y="9"/>
                    </a:lnTo>
                    <a:lnTo>
                      <a:pt x="268" y="9"/>
                    </a:lnTo>
                    <a:lnTo>
                      <a:pt x="270" y="9"/>
                    </a:lnTo>
                    <a:lnTo>
                      <a:pt x="272" y="9"/>
                    </a:lnTo>
                    <a:lnTo>
                      <a:pt x="274" y="8"/>
                    </a:lnTo>
                    <a:lnTo>
                      <a:pt x="274" y="8"/>
                    </a:lnTo>
                    <a:lnTo>
                      <a:pt x="275" y="8"/>
                    </a:lnTo>
                    <a:lnTo>
                      <a:pt x="276" y="8"/>
                    </a:lnTo>
                    <a:lnTo>
                      <a:pt x="277" y="8"/>
                    </a:lnTo>
                    <a:lnTo>
                      <a:pt x="277" y="8"/>
                    </a:lnTo>
                    <a:lnTo>
                      <a:pt x="278" y="8"/>
                    </a:lnTo>
                    <a:lnTo>
                      <a:pt x="278" y="7"/>
                    </a:lnTo>
                    <a:lnTo>
                      <a:pt x="278" y="7"/>
                    </a:lnTo>
                    <a:lnTo>
                      <a:pt x="279" y="7"/>
                    </a:lnTo>
                    <a:lnTo>
                      <a:pt x="280" y="7"/>
                    </a:lnTo>
                    <a:lnTo>
                      <a:pt x="280" y="7"/>
                    </a:lnTo>
                    <a:lnTo>
                      <a:pt x="281" y="7"/>
                    </a:lnTo>
                    <a:lnTo>
                      <a:pt x="282" y="7"/>
                    </a:lnTo>
                    <a:lnTo>
                      <a:pt x="283" y="7"/>
                    </a:lnTo>
                    <a:lnTo>
                      <a:pt x="283" y="6"/>
                    </a:lnTo>
                    <a:lnTo>
                      <a:pt x="283" y="6"/>
                    </a:lnTo>
                    <a:lnTo>
                      <a:pt x="283" y="6"/>
                    </a:lnTo>
                    <a:lnTo>
                      <a:pt x="284" y="6"/>
                    </a:lnTo>
                    <a:lnTo>
                      <a:pt x="285" y="6"/>
                    </a:lnTo>
                    <a:lnTo>
                      <a:pt x="286" y="6"/>
                    </a:lnTo>
                    <a:lnTo>
                      <a:pt x="287" y="6"/>
                    </a:lnTo>
                    <a:lnTo>
                      <a:pt x="288" y="6"/>
                    </a:lnTo>
                    <a:lnTo>
                      <a:pt x="289" y="6"/>
                    </a:lnTo>
                    <a:lnTo>
                      <a:pt x="289" y="6"/>
                    </a:lnTo>
                    <a:lnTo>
                      <a:pt x="290" y="6"/>
                    </a:lnTo>
                    <a:lnTo>
                      <a:pt x="291" y="6"/>
                    </a:lnTo>
                    <a:lnTo>
                      <a:pt x="292" y="6"/>
                    </a:lnTo>
                    <a:lnTo>
                      <a:pt x="292" y="5"/>
                    </a:lnTo>
                    <a:lnTo>
                      <a:pt x="293" y="5"/>
                    </a:lnTo>
                    <a:lnTo>
                      <a:pt x="294" y="5"/>
                    </a:lnTo>
                    <a:lnTo>
                      <a:pt x="295" y="5"/>
                    </a:lnTo>
                    <a:lnTo>
                      <a:pt x="295" y="5"/>
                    </a:lnTo>
                    <a:lnTo>
                      <a:pt x="295" y="5"/>
                    </a:lnTo>
                    <a:lnTo>
                      <a:pt x="296" y="5"/>
                    </a:lnTo>
                    <a:lnTo>
                      <a:pt x="297" y="4"/>
                    </a:lnTo>
                    <a:lnTo>
                      <a:pt x="298" y="4"/>
                    </a:lnTo>
                    <a:lnTo>
                      <a:pt x="298" y="4"/>
                    </a:lnTo>
                    <a:lnTo>
                      <a:pt x="299" y="4"/>
                    </a:lnTo>
                    <a:lnTo>
                      <a:pt x="300" y="4"/>
                    </a:lnTo>
                    <a:lnTo>
                      <a:pt x="301" y="4"/>
                    </a:lnTo>
                    <a:lnTo>
                      <a:pt x="301" y="4"/>
                    </a:lnTo>
                    <a:lnTo>
                      <a:pt x="302" y="4"/>
                    </a:lnTo>
                    <a:lnTo>
                      <a:pt x="303" y="4"/>
                    </a:lnTo>
                    <a:lnTo>
                      <a:pt x="304" y="4"/>
                    </a:lnTo>
                    <a:lnTo>
                      <a:pt x="304" y="4"/>
                    </a:lnTo>
                    <a:lnTo>
                      <a:pt x="305" y="4"/>
                    </a:lnTo>
                    <a:lnTo>
                      <a:pt x="305" y="3"/>
                    </a:lnTo>
                    <a:lnTo>
                      <a:pt x="305" y="3"/>
                    </a:lnTo>
                    <a:lnTo>
                      <a:pt x="306" y="3"/>
                    </a:lnTo>
                    <a:lnTo>
                      <a:pt x="307" y="3"/>
                    </a:lnTo>
                    <a:lnTo>
                      <a:pt x="307" y="3"/>
                    </a:lnTo>
                    <a:lnTo>
                      <a:pt x="308" y="3"/>
                    </a:lnTo>
                    <a:lnTo>
                      <a:pt x="309" y="3"/>
                    </a:lnTo>
                    <a:lnTo>
                      <a:pt x="310" y="3"/>
                    </a:lnTo>
                    <a:lnTo>
                      <a:pt x="310" y="3"/>
                    </a:lnTo>
                    <a:lnTo>
                      <a:pt x="310" y="3"/>
                    </a:lnTo>
                    <a:lnTo>
                      <a:pt x="311" y="3"/>
                    </a:lnTo>
                    <a:lnTo>
                      <a:pt x="311" y="3"/>
                    </a:lnTo>
                    <a:lnTo>
                      <a:pt x="312" y="3"/>
                    </a:lnTo>
                    <a:lnTo>
                      <a:pt x="313" y="3"/>
                    </a:lnTo>
                    <a:lnTo>
                      <a:pt x="314" y="3"/>
                    </a:lnTo>
                    <a:lnTo>
                      <a:pt x="316" y="2"/>
                    </a:lnTo>
                    <a:lnTo>
                      <a:pt x="316" y="1"/>
                    </a:lnTo>
                    <a:lnTo>
                      <a:pt x="316" y="1"/>
                    </a:lnTo>
                    <a:lnTo>
                      <a:pt x="316" y="0"/>
                    </a:lnTo>
                    <a:lnTo>
                      <a:pt x="317" y="0"/>
                    </a:lnTo>
                    <a:lnTo>
                      <a:pt x="319" y="0"/>
                    </a:lnTo>
                    <a:lnTo>
                      <a:pt x="319" y="0"/>
                    </a:lnTo>
                    <a:lnTo>
                      <a:pt x="320" y="0"/>
                    </a:lnTo>
                    <a:lnTo>
                      <a:pt x="322" y="0"/>
                    </a:lnTo>
                    <a:lnTo>
                      <a:pt x="322" y="0"/>
                    </a:lnTo>
                    <a:lnTo>
                      <a:pt x="322" y="0"/>
                    </a:lnTo>
                    <a:lnTo>
                      <a:pt x="323" y="0"/>
                    </a:lnTo>
                    <a:lnTo>
                      <a:pt x="326" y="0"/>
                    </a:lnTo>
                    <a:lnTo>
                      <a:pt x="325" y="1"/>
                    </a:lnTo>
                    <a:lnTo>
                      <a:pt x="325" y="2"/>
                    </a:lnTo>
                    <a:lnTo>
                      <a:pt x="325" y="2"/>
                    </a:lnTo>
                    <a:lnTo>
                      <a:pt x="325" y="3"/>
                    </a:lnTo>
                    <a:lnTo>
                      <a:pt x="325" y="3"/>
                    </a:lnTo>
                    <a:lnTo>
                      <a:pt x="325" y="4"/>
                    </a:lnTo>
                    <a:lnTo>
                      <a:pt x="325" y="4"/>
                    </a:lnTo>
                    <a:lnTo>
                      <a:pt x="325" y="5"/>
                    </a:lnTo>
                    <a:lnTo>
                      <a:pt x="325" y="5"/>
                    </a:lnTo>
                    <a:lnTo>
                      <a:pt x="325" y="5"/>
                    </a:lnTo>
                    <a:lnTo>
                      <a:pt x="325" y="5"/>
                    </a:lnTo>
                    <a:lnTo>
                      <a:pt x="325" y="6"/>
                    </a:lnTo>
                    <a:lnTo>
                      <a:pt x="325" y="6"/>
                    </a:lnTo>
                    <a:lnTo>
                      <a:pt x="325" y="7"/>
                    </a:lnTo>
                    <a:lnTo>
                      <a:pt x="325" y="7"/>
                    </a:lnTo>
                    <a:lnTo>
                      <a:pt x="325" y="8"/>
                    </a:lnTo>
                    <a:lnTo>
                      <a:pt x="325" y="9"/>
                    </a:lnTo>
                    <a:lnTo>
                      <a:pt x="325" y="9"/>
                    </a:lnTo>
                    <a:lnTo>
                      <a:pt x="325" y="10"/>
                    </a:lnTo>
                    <a:lnTo>
                      <a:pt x="324" y="10"/>
                    </a:lnTo>
                    <a:lnTo>
                      <a:pt x="324" y="11"/>
                    </a:lnTo>
                    <a:lnTo>
                      <a:pt x="325" y="11"/>
                    </a:lnTo>
                    <a:lnTo>
                      <a:pt x="325" y="12"/>
                    </a:lnTo>
                    <a:lnTo>
                      <a:pt x="325" y="12"/>
                    </a:lnTo>
                    <a:lnTo>
                      <a:pt x="325" y="12"/>
                    </a:lnTo>
                    <a:lnTo>
                      <a:pt x="325" y="12"/>
                    </a:lnTo>
                    <a:lnTo>
                      <a:pt x="326" y="12"/>
                    </a:lnTo>
                    <a:lnTo>
                      <a:pt x="326" y="13"/>
                    </a:lnTo>
                    <a:lnTo>
                      <a:pt x="325" y="13"/>
                    </a:lnTo>
                    <a:lnTo>
                      <a:pt x="325" y="13"/>
                    </a:lnTo>
                    <a:lnTo>
                      <a:pt x="324" y="13"/>
                    </a:lnTo>
                    <a:lnTo>
                      <a:pt x="323" y="13"/>
                    </a:lnTo>
                    <a:lnTo>
                      <a:pt x="322" y="13"/>
                    </a:lnTo>
                    <a:lnTo>
                      <a:pt x="322" y="12"/>
                    </a:lnTo>
                    <a:lnTo>
                      <a:pt x="322" y="12"/>
                    </a:lnTo>
                    <a:lnTo>
                      <a:pt x="322" y="13"/>
                    </a:lnTo>
                    <a:lnTo>
                      <a:pt x="322" y="12"/>
                    </a:lnTo>
                    <a:lnTo>
                      <a:pt x="322" y="13"/>
                    </a:lnTo>
                    <a:lnTo>
                      <a:pt x="322" y="13"/>
                    </a:lnTo>
                    <a:lnTo>
                      <a:pt x="321" y="13"/>
                    </a:lnTo>
                    <a:lnTo>
                      <a:pt x="321" y="14"/>
                    </a:lnTo>
                    <a:lnTo>
                      <a:pt x="320" y="14"/>
                    </a:lnTo>
                    <a:lnTo>
                      <a:pt x="320" y="15"/>
                    </a:lnTo>
                    <a:lnTo>
                      <a:pt x="319" y="15"/>
                    </a:lnTo>
                    <a:lnTo>
                      <a:pt x="319" y="16"/>
                    </a:lnTo>
                    <a:lnTo>
                      <a:pt x="319" y="16"/>
                    </a:lnTo>
                    <a:lnTo>
                      <a:pt x="318" y="17"/>
                    </a:lnTo>
                    <a:lnTo>
                      <a:pt x="318" y="18"/>
                    </a:lnTo>
                    <a:lnTo>
                      <a:pt x="318" y="18"/>
                    </a:lnTo>
                    <a:lnTo>
                      <a:pt x="317" y="19"/>
                    </a:lnTo>
                    <a:lnTo>
                      <a:pt x="317" y="19"/>
                    </a:lnTo>
                    <a:lnTo>
                      <a:pt x="316" y="20"/>
                    </a:lnTo>
                    <a:lnTo>
                      <a:pt x="316" y="22"/>
                    </a:lnTo>
                    <a:lnTo>
                      <a:pt x="316" y="24"/>
                    </a:lnTo>
                    <a:lnTo>
                      <a:pt x="316" y="26"/>
                    </a:lnTo>
                    <a:lnTo>
                      <a:pt x="315" y="26"/>
                    </a:lnTo>
                    <a:lnTo>
                      <a:pt x="315" y="27"/>
                    </a:lnTo>
                    <a:lnTo>
                      <a:pt x="315" y="26"/>
                    </a:lnTo>
                    <a:lnTo>
                      <a:pt x="314" y="26"/>
                    </a:lnTo>
                    <a:lnTo>
                      <a:pt x="314" y="27"/>
                    </a:lnTo>
                    <a:lnTo>
                      <a:pt x="313" y="27"/>
                    </a:lnTo>
                    <a:lnTo>
                      <a:pt x="313" y="27"/>
                    </a:lnTo>
                    <a:lnTo>
                      <a:pt x="313" y="27"/>
                    </a:lnTo>
                    <a:lnTo>
                      <a:pt x="312" y="27"/>
                    </a:lnTo>
                    <a:lnTo>
                      <a:pt x="311" y="27"/>
                    </a:lnTo>
                    <a:lnTo>
                      <a:pt x="311" y="27"/>
                    </a:lnTo>
                    <a:lnTo>
                      <a:pt x="311" y="27"/>
                    </a:lnTo>
                    <a:lnTo>
                      <a:pt x="311" y="27"/>
                    </a:lnTo>
                    <a:lnTo>
                      <a:pt x="311" y="27"/>
                    </a:lnTo>
                    <a:lnTo>
                      <a:pt x="311" y="27"/>
                    </a:lnTo>
                    <a:lnTo>
                      <a:pt x="311" y="26"/>
                    </a:lnTo>
                    <a:lnTo>
                      <a:pt x="310" y="25"/>
                    </a:lnTo>
                    <a:lnTo>
                      <a:pt x="310" y="26"/>
                    </a:lnTo>
                    <a:lnTo>
                      <a:pt x="310" y="26"/>
                    </a:lnTo>
                    <a:lnTo>
                      <a:pt x="309" y="26"/>
                    </a:lnTo>
                    <a:lnTo>
                      <a:pt x="308" y="26"/>
                    </a:lnTo>
                    <a:lnTo>
                      <a:pt x="308" y="25"/>
                    </a:lnTo>
                    <a:lnTo>
                      <a:pt x="307" y="25"/>
                    </a:lnTo>
                    <a:lnTo>
                      <a:pt x="307" y="26"/>
                    </a:lnTo>
                    <a:lnTo>
                      <a:pt x="307" y="27"/>
                    </a:lnTo>
                    <a:lnTo>
                      <a:pt x="307" y="27"/>
                    </a:lnTo>
                    <a:lnTo>
                      <a:pt x="307" y="27"/>
                    </a:lnTo>
                    <a:lnTo>
                      <a:pt x="306" y="27"/>
                    </a:lnTo>
                    <a:lnTo>
                      <a:pt x="306" y="27"/>
                    </a:lnTo>
                    <a:lnTo>
                      <a:pt x="305" y="27"/>
                    </a:lnTo>
                    <a:lnTo>
                      <a:pt x="305" y="27"/>
                    </a:lnTo>
                    <a:lnTo>
                      <a:pt x="304" y="27"/>
                    </a:lnTo>
                    <a:lnTo>
                      <a:pt x="304" y="27"/>
                    </a:lnTo>
                    <a:lnTo>
                      <a:pt x="304" y="27"/>
                    </a:lnTo>
                    <a:lnTo>
                      <a:pt x="304" y="28"/>
                    </a:lnTo>
                    <a:lnTo>
                      <a:pt x="303" y="28"/>
                    </a:lnTo>
                    <a:lnTo>
                      <a:pt x="303" y="27"/>
                    </a:lnTo>
                    <a:lnTo>
                      <a:pt x="303" y="28"/>
                    </a:lnTo>
                    <a:lnTo>
                      <a:pt x="302" y="28"/>
                    </a:lnTo>
                    <a:lnTo>
                      <a:pt x="302" y="29"/>
                    </a:lnTo>
                    <a:lnTo>
                      <a:pt x="301" y="29"/>
                    </a:lnTo>
                    <a:lnTo>
                      <a:pt x="301" y="30"/>
                    </a:lnTo>
                    <a:lnTo>
                      <a:pt x="301" y="30"/>
                    </a:lnTo>
                    <a:lnTo>
                      <a:pt x="301" y="30"/>
                    </a:lnTo>
                    <a:lnTo>
                      <a:pt x="300" y="34"/>
                    </a:lnTo>
                    <a:lnTo>
                      <a:pt x="299" y="34"/>
                    </a:lnTo>
                    <a:lnTo>
                      <a:pt x="299" y="35"/>
                    </a:lnTo>
                    <a:lnTo>
                      <a:pt x="298" y="35"/>
                    </a:lnTo>
                    <a:lnTo>
                      <a:pt x="298" y="36"/>
                    </a:lnTo>
                    <a:lnTo>
                      <a:pt x="298" y="36"/>
                    </a:lnTo>
                    <a:lnTo>
                      <a:pt x="297" y="36"/>
                    </a:lnTo>
                    <a:lnTo>
                      <a:pt x="297" y="36"/>
                    </a:lnTo>
                    <a:lnTo>
                      <a:pt x="297" y="36"/>
                    </a:lnTo>
                    <a:lnTo>
                      <a:pt x="297" y="36"/>
                    </a:lnTo>
                    <a:lnTo>
                      <a:pt x="296" y="36"/>
                    </a:lnTo>
                    <a:lnTo>
                      <a:pt x="296" y="37"/>
                    </a:lnTo>
                    <a:lnTo>
                      <a:pt x="295" y="37"/>
                    </a:lnTo>
                    <a:lnTo>
                      <a:pt x="295" y="36"/>
                    </a:lnTo>
                    <a:lnTo>
                      <a:pt x="295" y="37"/>
                    </a:lnTo>
                    <a:lnTo>
                      <a:pt x="294" y="37"/>
                    </a:lnTo>
                    <a:lnTo>
                      <a:pt x="294" y="36"/>
                    </a:lnTo>
                    <a:lnTo>
                      <a:pt x="295" y="36"/>
                    </a:lnTo>
                    <a:lnTo>
                      <a:pt x="295" y="36"/>
                    </a:lnTo>
                    <a:lnTo>
                      <a:pt x="294" y="36"/>
                    </a:lnTo>
                    <a:lnTo>
                      <a:pt x="294" y="35"/>
                    </a:lnTo>
                    <a:lnTo>
                      <a:pt x="294" y="34"/>
                    </a:lnTo>
                    <a:lnTo>
                      <a:pt x="294" y="34"/>
                    </a:lnTo>
                    <a:lnTo>
                      <a:pt x="295" y="34"/>
                    </a:lnTo>
                    <a:lnTo>
                      <a:pt x="295" y="33"/>
                    </a:lnTo>
                    <a:lnTo>
                      <a:pt x="294" y="33"/>
                    </a:lnTo>
                    <a:lnTo>
                      <a:pt x="293" y="33"/>
                    </a:lnTo>
                    <a:lnTo>
                      <a:pt x="293" y="33"/>
                    </a:lnTo>
                    <a:lnTo>
                      <a:pt x="292" y="33"/>
                    </a:lnTo>
                    <a:lnTo>
                      <a:pt x="292" y="33"/>
                    </a:lnTo>
                    <a:lnTo>
                      <a:pt x="292" y="33"/>
                    </a:lnTo>
                    <a:lnTo>
                      <a:pt x="291" y="33"/>
                    </a:lnTo>
                    <a:lnTo>
                      <a:pt x="290" y="33"/>
                    </a:lnTo>
                    <a:lnTo>
                      <a:pt x="290" y="34"/>
                    </a:lnTo>
                    <a:lnTo>
                      <a:pt x="290" y="34"/>
                    </a:lnTo>
                    <a:lnTo>
                      <a:pt x="289" y="34"/>
                    </a:lnTo>
                    <a:lnTo>
                      <a:pt x="289" y="35"/>
                    </a:lnTo>
                    <a:lnTo>
                      <a:pt x="289" y="35"/>
                    </a:lnTo>
                    <a:lnTo>
                      <a:pt x="289" y="36"/>
                    </a:lnTo>
                    <a:lnTo>
                      <a:pt x="288" y="36"/>
                    </a:lnTo>
                    <a:lnTo>
                      <a:pt x="288" y="36"/>
                    </a:lnTo>
                    <a:lnTo>
                      <a:pt x="287" y="36"/>
                    </a:lnTo>
                    <a:lnTo>
                      <a:pt x="287" y="37"/>
                    </a:lnTo>
                    <a:lnTo>
                      <a:pt x="288" y="37"/>
                    </a:lnTo>
                    <a:lnTo>
                      <a:pt x="288" y="38"/>
                    </a:lnTo>
                    <a:lnTo>
                      <a:pt x="287" y="38"/>
                    </a:lnTo>
                    <a:lnTo>
                      <a:pt x="287" y="39"/>
                    </a:lnTo>
                    <a:lnTo>
                      <a:pt x="287" y="39"/>
                    </a:lnTo>
                    <a:lnTo>
                      <a:pt x="286" y="39"/>
                    </a:lnTo>
                    <a:lnTo>
                      <a:pt x="287" y="40"/>
                    </a:lnTo>
                    <a:lnTo>
                      <a:pt x="286" y="40"/>
                    </a:lnTo>
                    <a:lnTo>
                      <a:pt x="286" y="41"/>
                    </a:lnTo>
                    <a:lnTo>
                      <a:pt x="286" y="40"/>
                    </a:lnTo>
                    <a:lnTo>
                      <a:pt x="286" y="40"/>
                    </a:lnTo>
                    <a:lnTo>
                      <a:pt x="286" y="39"/>
                    </a:lnTo>
                    <a:lnTo>
                      <a:pt x="285" y="39"/>
                    </a:lnTo>
                    <a:lnTo>
                      <a:pt x="284" y="39"/>
                    </a:lnTo>
                    <a:lnTo>
                      <a:pt x="283" y="39"/>
                    </a:lnTo>
                    <a:lnTo>
                      <a:pt x="283" y="39"/>
                    </a:lnTo>
                    <a:lnTo>
                      <a:pt x="283" y="40"/>
                    </a:lnTo>
                    <a:lnTo>
                      <a:pt x="283" y="39"/>
                    </a:lnTo>
                    <a:lnTo>
                      <a:pt x="283" y="40"/>
                    </a:lnTo>
                    <a:lnTo>
                      <a:pt x="283" y="41"/>
                    </a:lnTo>
                    <a:lnTo>
                      <a:pt x="283" y="41"/>
                    </a:lnTo>
                    <a:lnTo>
                      <a:pt x="283" y="42"/>
                    </a:lnTo>
                    <a:lnTo>
                      <a:pt x="283" y="42"/>
                    </a:lnTo>
                    <a:lnTo>
                      <a:pt x="283" y="42"/>
                    </a:lnTo>
                    <a:lnTo>
                      <a:pt x="283" y="42"/>
                    </a:lnTo>
                    <a:lnTo>
                      <a:pt x="283" y="42"/>
                    </a:lnTo>
                    <a:lnTo>
                      <a:pt x="283" y="42"/>
                    </a:lnTo>
                    <a:lnTo>
                      <a:pt x="283" y="43"/>
                    </a:lnTo>
                    <a:lnTo>
                      <a:pt x="283" y="43"/>
                    </a:lnTo>
                    <a:lnTo>
                      <a:pt x="283" y="44"/>
                    </a:lnTo>
                    <a:lnTo>
                      <a:pt x="283" y="45"/>
                    </a:lnTo>
                    <a:lnTo>
                      <a:pt x="283" y="45"/>
                    </a:lnTo>
                    <a:lnTo>
                      <a:pt x="283" y="45"/>
                    </a:lnTo>
                    <a:lnTo>
                      <a:pt x="283" y="46"/>
                    </a:lnTo>
                    <a:lnTo>
                      <a:pt x="283" y="45"/>
                    </a:lnTo>
                    <a:lnTo>
                      <a:pt x="283" y="46"/>
                    </a:lnTo>
                    <a:lnTo>
                      <a:pt x="282" y="46"/>
                    </a:lnTo>
                    <a:lnTo>
                      <a:pt x="282" y="47"/>
                    </a:lnTo>
                    <a:lnTo>
                      <a:pt x="282" y="48"/>
                    </a:lnTo>
                    <a:lnTo>
                      <a:pt x="281" y="48"/>
                    </a:lnTo>
                    <a:lnTo>
                      <a:pt x="281" y="48"/>
                    </a:lnTo>
                    <a:lnTo>
                      <a:pt x="280" y="49"/>
                    </a:lnTo>
                    <a:lnTo>
                      <a:pt x="280" y="48"/>
                    </a:lnTo>
                    <a:lnTo>
                      <a:pt x="279" y="48"/>
                    </a:lnTo>
                    <a:lnTo>
                      <a:pt x="278" y="48"/>
                    </a:lnTo>
                    <a:lnTo>
                      <a:pt x="278" y="48"/>
                    </a:lnTo>
                    <a:lnTo>
                      <a:pt x="277" y="48"/>
                    </a:lnTo>
                    <a:lnTo>
                      <a:pt x="277" y="49"/>
                    </a:lnTo>
                    <a:lnTo>
                      <a:pt x="277" y="49"/>
                    </a:lnTo>
                    <a:lnTo>
                      <a:pt x="277" y="49"/>
                    </a:lnTo>
                    <a:lnTo>
                      <a:pt x="276" y="49"/>
                    </a:lnTo>
                    <a:lnTo>
                      <a:pt x="275" y="49"/>
                    </a:lnTo>
                    <a:lnTo>
                      <a:pt x="274" y="50"/>
                    </a:lnTo>
                    <a:lnTo>
                      <a:pt x="274" y="50"/>
                    </a:lnTo>
                    <a:lnTo>
                      <a:pt x="274" y="51"/>
                    </a:lnTo>
                    <a:lnTo>
                      <a:pt x="274" y="51"/>
                    </a:lnTo>
                    <a:lnTo>
                      <a:pt x="273" y="51"/>
                    </a:lnTo>
                    <a:lnTo>
                      <a:pt x="273" y="52"/>
                    </a:lnTo>
                    <a:lnTo>
                      <a:pt x="272" y="52"/>
                    </a:lnTo>
                    <a:lnTo>
                      <a:pt x="272" y="52"/>
                    </a:lnTo>
                    <a:lnTo>
                      <a:pt x="271" y="52"/>
                    </a:lnTo>
                    <a:lnTo>
                      <a:pt x="271" y="53"/>
                    </a:lnTo>
                    <a:lnTo>
                      <a:pt x="271" y="54"/>
                    </a:lnTo>
                    <a:lnTo>
                      <a:pt x="271" y="54"/>
                    </a:lnTo>
                    <a:lnTo>
                      <a:pt x="271" y="55"/>
                    </a:lnTo>
                    <a:lnTo>
                      <a:pt x="270" y="55"/>
                    </a:lnTo>
                    <a:lnTo>
                      <a:pt x="270" y="57"/>
                    </a:lnTo>
                    <a:lnTo>
                      <a:pt x="269" y="57"/>
                    </a:lnTo>
                    <a:lnTo>
                      <a:pt x="268" y="56"/>
                    </a:lnTo>
                    <a:lnTo>
                      <a:pt x="268" y="56"/>
                    </a:lnTo>
                    <a:lnTo>
                      <a:pt x="267" y="57"/>
                    </a:lnTo>
                    <a:lnTo>
                      <a:pt x="267" y="57"/>
                    </a:lnTo>
                    <a:lnTo>
                      <a:pt x="267" y="57"/>
                    </a:lnTo>
                    <a:lnTo>
                      <a:pt x="267" y="57"/>
                    </a:lnTo>
                    <a:lnTo>
                      <a:pt x="266" y="58"/>
                    </a:lnTo>
                    <a:lnTo>
                      <a:pt x="265" y="59"/>
                    </a:lnTo>
                    <a:lnTo>
                      <a:pt x="265" y="59"/>
                    </a:lnTo>
                    <a:lnTo>
                      <a:pt x="264" y="59"/>
                    </a:lnTo>
                    <a:lnTo>
                      <a:pt x="264" y="60"/>
                    </a:lnTo>
                    <a:lnTo>
                      <a:pt x="264" y="60"/>
                    </a:lnTo>
                    <a:lnTo>
                      <a:pt x="263" y="60"/>
                    </a:lnTo>
                    <a:lnTo>
                      <a:pt x="263" y="61"/>
                    </a:lnTo>
                    <a:lnTo>
                      <a:pt x="263" y="62"/>
                    </a:lnTo>
                    <a:lnTo>
                      <a:pt x="262" y="62"/>
                    </a:lnTo>
                    <a:lnTo>
                      <a:pt x="262" y="62"/>
                    </a:lnTo>
                    <a:lnTo>
                      <a:pt x="261" y="62"/>
                    </a:lnTo>
                    <a:lnTo>
                      <a:pt x="260" y="62"/>
                    </a:lnTo>
                    <a:lnTo>
                      <a:pt x="259" y="63"/>
                    </a:lnTo>
                    <a:lnTo>
                      <a:pt x="259" y="62"/>
                    </a:lnTo>
                    <a:lnTo>
                      <a:pt x="258" y="62"/>
                    </a:lnTo>
                    <a:lnTo>
                      <a:pt x="257" y="63"/>
                    </a:lnTo>
                    <a:lnTo>
                      <a:pt x="256" y="63"/>
                    </a:lnTo>
                    <a:lnTo>
                      <a:pt x="256" y="63"/>
                    </a:lnTo>
                    <a:lnTo>
                      <a:pt x="256" y="63"/>
                    </a:lnTo>
                    <a:lnTo>
                      <a:pt x="255" y="63"/>
                    </a:lnTo>
                    <a:lnTo>
                      <a:pt x="254" y="63"/>
                    </a:lnTo>
                    <a:lnTo>
                      <a:pt x="253" y="63"/>
                    </a:lnTo>
                    <a:lnTo>
                      <a:pt x="253" y="63"/>
                    </a:lnTo>
                    <a:lnTo>
                      <a:pt x="252" y="63"/>
                    </a:lnTo>
                    <a:lnTo>
                      <a:pt x="252" y="64"/>
                    </a:lnTo>
                    <a:lnTo>
                      <a:pt x="251" y="64"/>
                    </a:lnTo>
                    <a:lnTo>
                      <a:pt x="251" y="64"/>
                    </a:lnTo>
                    <a:lnTo>
                      <a:pt x="250" y="64"/>
                    </a:lnTo>
                    <a:lnTo>
                      <a:pt x="250" y="65"/>
                    </a:lnTo>
                    <a:lnTo>
                      <a:pt x="250" y="66"/>
                    </a:lnTo>
                    <a:lnTo>
                      <a:pt x="249" y="66"/>
                    </a:lnTo>
                    <a:lnTo>
                      <a:pt x="248" y="66"/>
                    </a:lnTo>
                    <a:lnTo>
                      <a:pt x="247" y="66"/>
                    </a:lnTo>
                    <a:lnTo>
                      <a:pt x="247" y="67"/>
                    </a:lnTo>
                    <a:lnTo>
                      <a:pt x="247" y="68"/>
                    </a:lnTo>
                    <a:lnTo>
                      <a:pt x="247" y="69"/>
                    </a:lnTo>
                    <a:lnTo>
                      <a:pt x="246" y="69"/>
                    </a:lnTo>
                    <a:lnTo>
                      <a:pt x="246" y="69"/>
                    </a:lnTo>
                    <a:lnTo>
                      <a:pt x="245" y="69"/>
                    </a:lnTo>
                    <a:lnTo>
                      <a:pt x="244" y="69"/>
                    </a:lnTo>
                    <a:lnTo>
                      <a:pt x="244" y="70"/>
                    </a:lnTo>
                    <a:lnTo>
                      <a:pt x="244" y="71"/>
                    </a:lnTo>
                    <a:lnTo>
                      <a:pt x="244" y="71"/>
                    </a:lnTo>
                    <a:lnTo>
                      <a:pt x="244" y="72"/>
                    </a:lnTo>
                    <a:lnTo>
                      <a:pt x="244" y="72"/>
                    </a:lnTo>
                    <a:lnTo>
                      <a:pt x="244" y="72"/>
                    </a:lnTo>
                    <a:lnTo>
                      <a:pt x="244" y="72"/>
                    </a:lnTo>
                    <a:lnTo>
                      <a:pt x="244" y="73"/>
                    </a:lnTo>
                    <a:lnTo>
                      <a:pt x="244" y="74"/>
                    </a:lnTo>
                    <a:lnTo>
                      <a:pt x="244" y="74"/>
                    </a:lnTo>
                    <a:lnTo>
                      <a:pt x="244" y="75"/>
                    </a:lnTo>
                    <a:lnTo>
                      <a:pt x="243" y="75"/>
                    </a:lnTo>
                    <a:lnTo>
                      <a:pt x="244" y="75"/>
                    </a:lnTo>
                    <a:lnTo>
                      <a:pt x="244" y="76"/>
                    </a:lnTo>
                    <a:lnTo>
                      <a:pt x="244" y="77"/>
                    </a:lnTo>
                    <a:lnTo>
                      <a:pt x="244" y="78"/>
                    </a:lnTo>
                    <a:lnTo>
                      <a:pt x="244" y="78"/>
                    </a:lnTo>
                    <a:lnTo>
                      <a:pt x="244" y="78"/>
                    </a:lnTo>
                    <a:lnTo>
                      <a:pt x="244" y="79"/>
                    </a:lnTo>
                    <a:lnTo>
                      <a:pt x="243" y="79"/>
                    </a:lnTo>
                    <a:lnTo>
                      <a:pt x="243" y="79"/>
                    </a:lnTo>
                    <a:lnTo>
                      <a:pt x="242" y="79"/>
                    </a:lnTo>
                    <a:lnTo>
                      <a:pt x="241" y="80"/>
                    </a:lnTo>
                    <a:lnTo>
                      <a:pt x="242" y="80"/>
                    </a:lnTo>
                    <a:lnTo>
                      <a:pt x="241" y="80"/>
                    </a:lnTo>
                    <a:lnTo>
                      <a:pt x="241" y="81"/>
                    </a:lnTo>
                    <a:lnTo>
                      <a:pt x="241" y="80"/>
                    </a:lnTo>
                    <a:lnTo>
                      <a:pt x="241" y="80"/>
                    </a:lnTo>
                    <a:lnTo>
                      <a:pt x="241" y="81"/>
                    </a:lnTo>
                    <a:lnTo>
                      <a:pt x="241" y="80"/>
                    </a:lnTo>
                    <a:lnTo>
                      <a:pt x="240" y="80"/>
                    </a:lnTo>
                    <a:lnTo>
                      <a:pt x="240" y="81"/>
                    </a:lnTo>
                    <a:lnTo>
                      <a:pt x="239" y="81"/>
                    </a:lnTo>
                    <a:lnTo>
                      <a:pt x="239" y="81"/>
                    </a:lnTo>
                    <a:lnTo>
                      <a:pt x="238" y="81"/>
                    </a:lnTo>
                    <a:lnTo>
                      <a:pt x="238" y="81"/>
                    </a:lnTo>
                    <a:lnTo>
                      <a:pt x="238" y="81"/>
                    </a:lnTo>
                    <a:lnTo>
                      <a:pt x="238" y="81"/>
                    </a:lnTo>
                    <a:lnTo>
                      <a:pt x="238" y="81"/>
                    </a:lnTo>
                    <a:lnTo>
                      <a:pt x="238" y="81"/>
                    </a:lnTo>
                    <a:lnTo>
                      <a:pt x="237" y="81"/>
                    </a:lnTo>
                    <a:lnTo>
                      <a:pt x="237" y="80"/>
                    </a:lnTo>
                    <a:lnTo>
                      <a:pt x="236" y="80"/>
                    </a:lnTo>
                    <a:lnTo>
                      <a:pt x="235" y="81"/>
                    </a:lnTo>
                    <a:lnTo>
                      <a:pt x="235" y="81"/>
                    </a:lnTo>
                    <a:lnTo>
                      <a:pt x="235" y="82"/>
                    </a:lnTo>
                    <a:lnTo>
                      <a:pt x="234" y="82"/>
                    </a:lnTo>
                    <a:lnTo>
                      <a:pt x="234" y="83"/>
                    </a:lnTo>
                    <a:lnTo>
                      <a:pt x="234" y="84"/>
                    </a:lnTo>
                    <a:lnTo>
                      <a:pt x="234" y="84"/>
                    </a:lnTo>
                    <a:lnTo>
                      <a:pt x="234" y="85"/>
                    </a:lnTo>
                    <a:lnTo>
                      <a:pt x="234" y="86"/>
                    </a:lnTo>
                    <a:lnTo>
                      <a:pt x="234" y="87"/>
                    </a:lnTo>
                    <a:lnTo>
                      <a:pt x="234" y="88"/>
                    </a:lnTo>
                    <a:lnTo>
                      <a:pt x="234" y="89"/>
                    </a:lnTo>
                    <a:lnTo>
                      <a:pt x="234" y="90"/>
                    </a:lnTo>
                    <a:lnTo>
                      <a:pt x="234" y="92"/>
                    </a:lnTo>
                    <a:lnTo>
                      <a:pt x="234" y="93"/>
                    </a:lnTo>
                    <a:lnTo>
                      <a:pt x="234" y="94"/>
                    </a:lnTo>
                    <a:lnTo>
                      <a:pt x="234" y="94"/>
                    </a:lnTo>
                    <a:lnTo>
                      <a:pt x="234" y="94"/>
                    </a:lnTo>
                    <a:lnTo>
                      <a:pt x="233" y="94"/>
                    </a:lnTo>
                    <a:lnTo>
                      <a:pt x="232" y="94"/>
                    </a:lnTo>
                    <a:lnTo>
                      <a:pt x="232" y="95"/>
                    </a:lnTo>
                    <a:lnTo>
                      <a:pt x="229" y="95"/>
                    </a:lnTo>
                    <a:lnTo>
                      <a:pt x="228" y="95"/>
                    </a:lnTo>
                    <a:lnTo>
                      <a:pt x="227" y="95"/>
                    </a:lnTo>
                    <a:lnTo>
                      <a:pt x="226" y="95"/>
                    </a:lnTo>
                    <a:lnTo>
                      <a:pt x="225" y="96"/>
                    </a:lnTo>
                    <a:lnTo>
                      <a:pt x="224" y="96"/>
                    </a:lnTo>
                    <a:lnTo>
                      <a:pt x="223" y="96"/>
                    </a:lnTo>
                    <a:lnTo>
                      <a:pt x="223" y="96"/>
                    </a:lnTo>
                    <a:lnTo>
                      <a:pt x="223" y="96"/>
                    </a:lnTo>
                    <a:lnTo>
                      <a:pt x="221" y="96"/>
                    </a:lnTo>
                    <a:lnTo>
                      <a:pt x="220" y="97"/>
                    </a:lnTo>
                    <a:lnTo>
                      <a:pt x="219" y="97"/>
                    </a:lnTo>
                    <a:lnTo>
                      <a:pt x="218" y="97"/>
                    </a:lnTo>
                    <a:lnTo>
                      <a:pt x="217" y="97"/>
                    </a:lnTo>
                    <a:lnTo>
                      <a:pt x="217" y="97"/>
                    </a:lnTo>
                    <a:lnTo>
                      <a:pt x="215" y="97"/>
                    </a:lnTo>
                    <a:lnTo>
                      <a:pt x="214" y="97"/>
                    </a:lnTo>
                    <a:lnTo>
                      <a:pt x="214" y="97"/>
                    </a:lnTo>
                    <a:lnTo>
                      <a:pt x="211" y="97"/>
                    </a:lnTo>
                    <a:lnTo>
                      <a:pt x="210" y="97"/>
                    </a:lnTo>
                    <a:lnTo>
                      <a:pt x="210" y="98"/>
                    </a:lnTo>
                    <a:lnTo>
                      <a:pt x="208" y="98"/>
                    </a:lnTo>
                    <a:lnTo>
                      <a:pt x="208" y="98"/>
                    </a:lnTo>
                    <a:lnTo>
                      <a:pt x="206" y="98"/>
                    </a:lnTo>
                    <a:lnTo>
                      <a:pt x="205" y="98"/>
                    </a:lnTo>
                    <a:lnTo>
                      <a:pt x="205" y="98"/>
                    </a:lnTo>
                    <a:lnTo>
                      <a:pt x="202" y="99"/>
                    </a:lnTo>
                    <a:lnTo>
                      <a:pt x="202" y="99"/>
                    </a:lnTo>
                    <a:lnTo>
                      <a:pt x="201" y="99"/>
                    </a:lnTo>
                    <a:lnTo>
                      <a:pt x="200" y="99"/>
                    </a:lnTo>
                    <a:lnTo>
                      <a:pt x="200" y="99"/>
                    </a:lnTo>
                    <a:lnTo>
                      <a:pt x="199" y="99"/>
                    </a:lnTo>
                    <a:lnTo>
                      <a:pt x="199" y="100"/>
                    </a:lnTo>
                    <a:lnTo>
                      <a:pt x="199" y="100"/>
                    </a:lnTo>
                    <a:lnTo>
                      <a:pt x="197" y="100"/>
                    </a:lnTo>
                    <a:lnTo>
                      <a:pt x="196" y="100"/>
                    </a:lnTo>
                    <a:lnTo>
                      <a:pt x="196" y="100"/>
                    </a:lnTo>
                    <a:lnTo>
                      <a:pt x="195" y="100"/>
                    </a:lnTo>
                    <a:lnTo>
                      <a:pt x="195" y="100"/>
                    </a:lnTo>
                    <a:lnTo>
                      <a:pt x="194" y="100"/>
                    </a:lnTo>
                    <a:lnTo>
                      <a:pt x="194" y="100"/>
                    </a:lnTo>
                    <a:lnTo>
                      <a:pt x="193" y="100"/>
                    </a:lnTo>
                    <a:lnTo>
                      <a:pt x="192" y="100"/>
                    </a:lnTo>
                    <a:lnTo>
                      <a:pt x="190" y="100"/>
                    </a:lnTo>
                    <a:lnTo>
                      <a:pt x="190" y="100"/>
                    </a:lnTo>
                    <a:lnTo>
                      <a:pt x="189" y="101"/>
                    </a:lnTo>
                    <a:lnTo>
                      <a:pt x="188" y="101"/>
                    </a:lnTo>
                    <a:lnTo>
                      <a:pt x="184" y="101"/>
                    </a:lnTo>
                    <a:lnTo>
                      <a:pt x="184" y="101"/>
                    </a:lnTo>
                    <a:lnTo>
                      <a:pt x="178" y="102"/>
                    </a:lnTo>
                    <a:lnTo>
                      <a:pt x="178" y="102"/>
                    </a:lnTo>
                    <a:lnTo>
                      <a:pt x="176" y="102"/>
                    </a:lnTo>
                    <a:lnTo>
                      <a:pt x="175" y="102"/>
                    </a:lnTo>
                    <a:lnTo>
                      <a:pt x="175" y="102"/>
                    </a:lnTo>
                    <a:lnTo>
                      <a:pt x="174" y="102"/>
                    </a:lnTo>
                    <a:lnTo>
                      <a:pt x="173" y="102"/>
                    </a:lnTo>
                    <a:lnTo>
                      <a:pt x="173" y="102"/>
                    </a:lnTo>
                    <a:lnTo>
                      <a:pt x="172" y="102"/>
                    </a:lnTo>
                    <a:lnTo>
                      <a:pt x="172" y="102"/>
                    </a:lnTo>
                    <a:lnTo>
                      <a:pt x="170" y="102"/>
                    </a:lnTo>
                    <a:lnTo>
                      <a:pt x="169" y="102"/>
                    </a:lnTo>
                    <a:lnTo>
                      <a:pt x="169" y="102"/>
                    </a:lnTo>
                    <a:lnTo>
                      <a:pt x="166" y="103"/>
                    </a:lnTo>
                    <a:lnTo>
                      <a:pt x="166" y="103"/>
                    </a:lnTo>
                    <a:lnTo>
                      <a:pt x="165" y="103"/>
                    </a:lnTo>
                    <a:lnTo>
                      <a:pt x="164" y="103"/>
                    </a:lnTo>
                    <a:lnTo>
                      <a:pt x="162" y="103"/>
                    </a:lnTo>
                    <a:lnTo>
                      <a:pt x="160" y="103"/>
                    </a:lnTo>
                    <a:lnTo>
                      <a:pt x="160" y="103"/>
                    </a:lnTo>
                    <a:lnTo>
                      <a:pt x="159" y="103"/>
                    </a:lnTo>
                    <a:lnTo>
                      <a:pt x="157" y="103"/>
                    </a:lnTo>
                    <a:lnTo>
                      <a:pt x="157" y="103"/>
                    </a:lnTo>
                    <a:lnTo>
                      <a:pt x="156" y="103"/>
                    </a:lnTo>
                    <a:lnTo>
                      <a:pt x="154" y="103"/>
                    </a:lnTo>
                    <a:lnTo>
                      <a:pt x="154" y="103"/>
                    </a:lnTo>
                    <a:lnTo>
                      <a:pt x="153" y="104"/>
                    </a:lnTo>
                    <a:lnTo>
                      <a:pt x="152" y="104"/>
                    </a:lnTo>
                    <a:lnTo>
                      <a:pt x="151" y="104"/>
                    </a:lnTo>
                    <a:lnTo>
                      <a:pt x="151" y="104"/>
                    </a:lnTo>
                    <a:lnTo>
                      <a:pt x="151" y="104"/>
                    </a:lnTo>
                    <a:lnTo>
                      <a:pt x="148" y="104"/>
                    </a:lnTo>
                    <a:lnTo>
                      <a:pt x="147" y="105"/>
                    </a:lnTo>
                    <a:lnTo>
                      <a:pt x="146" y="105"/>
                    </a:lnTo>
                    <a:lnTo>
                      <a:pt x="145" y="105"/>
                    </a:lnTo>
                    <a:lnTo>
                      <a:pt x="145" y="105"/>
                    </a:lnTo>
                    <a:lnTo>
                      <a:pt x="145" y="105"/>
                    </a:lnTo>
                    <a:lnTo>
                      <a:pt x="144" y="105"/>
                    </a:lnTo>
                    <a:lnTo>
                      <a:pt x="143" y="105"/>
                    </a:lnTo>
                    <a:lnTo>
                      <a:pt x="142" y="105"/>
                    </a:lnTo>
                    <a:lnTo>
                      <a:pt x="142" y="105"/>
                    </a:lnTo>
                    <a:lnTo>
                      <a:pt x="141" y="105"/>
                    </a:lnTo>
                    <a:lnTo>
                      <a:pt x="139" y="106"/>
                    </a:lnTo>
                    <a:lnTo>
                      <a:pt x="139" y="106"/>
                    </a:lnTo>
                    <a:lnTo>
                      <a:pt x="139" y="106"/>
                    </a:lnTo>
                    <a:lnTo>
                      <a:pt x="138" y="106"/>
                    </a:lnTo>
                    <a:lnTo>
                      <a:pt x="137" y="106"/>
                    </a:lnTo>
                    <a:lnTo>
                      <a:pt x="136" y="106"/>
                    </a:lnTo>
                    <a:lnTo>
                      <a:pt x="136" y="106"/>
                    </a:lnTo>
                    <a:lnTo>
                      <a:pt x="135" y="106"/>
                    </a:lnTo>
                    <a:lnTo>
                      <a:pt x="134" y="106"/>
                    </a:lnTo>
                    <a:lnTo>
                      <a:pt x="134" y="106"/>
                    </a:lnTo>
                    <a:lnTo>
                      <a:pt x="133" y="106"/>
                    </a:lnTo>
                    <a:lnTo>
                      <a:pt x="133" y="106"/>
                    </a:lnTo>
                    <a:lnTo>
                      <a:pt x="133" y="106"/>
                    </a:lnTo>
                    <a:lnTo>
                      <a:pt x="132" y="106"/>
                    </a:lnTo>
                    <a:lnTo>
                      <a:pt x="131" y="106"/>
                    </a:lnTo>
                    <a:lnTo>
                      <a:pt x="130" y="106"/>
                    </a:lnTo>
                    <a:lnTo>
                      <a:pt x="130" y="106"/>
                    </a:lnTo>
                    <a:lnTo>
                      <a:pt x="129" y="106"/>
                    </a:lnTo>
                    <a:lnTo>
                      <a:pt x="128" y="106"/>
                    </a:lnTo>
                    <a:lnTo>
                      <a:pt x="127" y="106"/>
                    </a:lnTo>
                    <a:lnTo>
                      <a:pt x="125" y="106"/>
                    </a:lnTo>
                    <a:lnTo>
                      <a:pt x="124" y="106"/>
                    </a:lnTo>
                    <a:lnTo>
                      <a:pt x="124" y="106"/>
                    </a:lnTo>
                    <a:lnTo>
                      <a:pt x="121" y="107"/>
                    </a:lnTo>
                    <a:lnTo>
                      <a:pt x="118" y="107"/>
                    </a:lnTo>
                    <a:lnTo>
                      <a:pt x="114" y="107"/>
                    </a:lnTo>
                    <a:lnTo>
                      <a:pt x="111" y="108"/>
                    </a:lnTo>
                    <a:lnTo>
                      <a:pt x="110" y="108"/>
                    </a:lnTo>
                    <a:lnTo>
                      <a:pt x="109" y="108"/>
                    </a:lnTo>
                    <a:lnTo>
                      <a:pt x="107" y="108"/>
                    </a:lnTo>
                    <a:lnTo>
                      <a:pt x="106" y="108"/>
                    </a:lnTo>
                    <a:lnTo>
                      <a:pt x="106" y="108"/>
                    </a:lnTo>
                    <a:lnTo>
                      <a:pt x="106" y="109"/>
                    </a:lnTo>
                    <a:lnTo>
                      <a:pt x="105" y="109"/>
                    </a:lnTo>
                    <a:lnTo>
                      <a:pt x="104" y="109"/>
                    </a:lnTo>
                    <a:lnTo>
                      <a:pt x="103" y="109"/>
                    </a:lnTo>
                    <a:lnTo>
                      <a:pt x="103" y="109"/>
                    </a:lnTo>
                    <a:lnTo>
                      <a:pt x="102" y="109"/>
                    </a:lnTo>
                    <a:lnTo>
                      <a:pt x="101" y="109"/>
                    </a:lnTo>
                    <a:lnTo>
                      <a:pt x="100" y="109"/>
                    </a:lnTo>
                    <a:lnTo>
                      <a:pt x="100" y="109"/>
                    </a:lnTo>
                    <a:lnTo>
                      <a:pt x="98" y="109"/>
                    </a:lnTo>
                    <a:lnTo>
                      <a:pt x="97" y="109"/>
                    </a:lnTo>
                    <a:lnTo>
                      <a:pt x="96" y="109"/>
                    </a:lnTo>
                    <a:lnTo>
                      <a:pt x="95" y="109"/>
                    </a:lnTo>
                    <a:lnTo>
                      <a:pt x="91" y="109"/>
                    </a:lnTo>
                    <a:lnTo>
                      <a:pt x="91" y="109"/>
                    </a:lnTo>
                    <a:lnTo>
                      <a:pt x="85" y="110"/>
                    </a:lnTo>
                    <a:lnTo>
                      <a:pt x="83" y="110"/>
                    </a:lnTo>
                    <a:lnTo>
                      <a:pt x="83" y="110"/>
                    </a:lnTo>
                    <a:lnTo>
                      <a:pt x="81" y="110"/>
                    </a:lnTo>
                    <a:lnTo>
                      <a:pt x="80" y="110"/>
                    </a:lnTo>
                    <a:lnTo>
                      <a:pt x="77" y="111"/>
                    </a:lnTo>
                    <a:lnTo>
                      <a:pt x="76" y="111"/>
                    </a:lnTo>
                    <a:lnTo>
                      <a:pt x="76" y="111"/>
                    </a:lnTo>
                    <a:lnTo>
                      <a:pt x="73" y="111"/>
                    </a:lnTo>
                    <a:lnTo>
                      <a:pt x="73" y="111"/>
                    </a:lnTo>
                    <a:lnTo>
                      <a:pt x="72" y="111"/>
                    </a:lnTo>
                    <a:lnTo>
                      <a:pt x="70" y="112"/>
                    </a:lnTo>
                    <a:lnTo>
                      <a:pt x="70" y="112"/>
                    </a:lnTo>
                    <a:lnTo>
                      <a:pt x="69" y="112"/>
                    </a:lnTo>
                    <a:lnTo>
                      <a:pt x="67" y="112"/>
                    </a:lnTo>
                    <a:lnTo>
                      <a:pt x="67" y="112"/>
                    </a:lnTo>
                    <a:lnTo>
                      <a:pt x="67" y="112"/>
                    </a:lnTo>
                    <a:lnTo>
                      <a:pt x="66" y="112"/>
                    </a:lnTo>
                    <a:lnTo>
                      <a:pt x="65" y="112"/>
                    </a:lnTo>
                    <a:lnTo>
                      <a:pt x="64" y="112"/>
                    </a:lnTo>
                    <a:lnTo>
                      <a:pt x="64" y="112"/>
                    </a:lnTo>
                    <a:lnTo>
                      <a:pt x="62" y="112"/>
                    </a:lnTo>
                    <a:lnTo>
                      <a:pt x="62" y="112"/>
                    </a:lnTo>
                    <a:lnTo>
                      <a:pt x="61" y="112"/>
                    </a:lnTo>
                    <a:lnTo>
                      <a:pt x="60" y="112"/>
                    </a:lnTo>
                    <a:lnTo>
                      <a:pt x="58" y="112"/>
                    </a:lnTo>
                    <a:lnTo>
                      <a:pt x="58" y="112"/>
                    </a:lnTo>
                    <a:lnTo>
                      <a:pt x="57" y="112"/>
                    </a:lnTo>
                    <a:lnTo>
                      <a:pt x="57" y="112"/>
                    </a:lnTo>
                    <a:lnTo>
                      <a:pt x="56" y="112"/>
                    </a:lnTo>
                    <a:lnTo>
                      <a:pt x="55" y="112"/>
                    </a:lnTo>
                    <a:lnTo>
                      <a:pt x="53" y="113"/>
                    </a:lnTo>
                    <a:lnTo>
                      <a:pt x="52" y="113"/>
                    </a:lnTo>
                    <a:lnTo>
                      <a:pt x="51" y="113"/>
                    </a:lnTo>
                    <a:lnTo>
                      <a:pt x="51" y="113"/>
                    </a:lnTo>
                    <a:lnTo>
                      <a:pt x="49" y="113"/>
                    </a:lnTo>
                    <a:lnTo>
                      <a:pt x="49" y="113"/>
                    </a:lnTo>
                    <a:lnTo>
                      <a:pt x="47" y="113"/>
                    </a:lnTo>
                    <a:lnTo>
                      <a:pt x="46" y="113"/>
                    </a:lnTo>
                    <a:lnTo>
                      <a:pt x="45" y="113"/>
                    </a:lnTo>
                    <a:lnTo>
                      <a:pt x="45" y="114"/>
                    </a:lnTo>
                    <a:lnTo>
                      <a:pt x="45" y="114"/>
                    </a:lnTo>
                    <a:lnTo>
                      <a:pt x="44" y="114"/>
                    </a:lnTo>
                    <a:lnTo>
                      <a:pt x="43" y="114"/>
                    </a:lnTo>
                    <a:lnTo>
                      <a:pt x="42" y="114"/>
                    </a:lnTo>
                    <a:lnTo>
                      <a:pt x="42" y="114"/>
                    </a:lnTo>
                    <a:lnTo>
                      <a:pt x="41" y="114"/>
                    </a:lnTo>
                    <a:lnTo>
                      <a:pt x="40" y="114"/>
                    </a:lnTo>
                    <a:lnTo>
                      <a:pt x="40" y="114"/>
                    </a:lnTo>
                    <a:lnTo>
                      <a:pt x="39" y="114"/>
                    </a:lnTo>
                    <a:lnTo>
                      <a:pt x="39" y="114"/>
                    </a:lnTo>
                    <a:lnTo>
                      <a:pt x="38" y="114"/>
                    </a:lnTo>
                    <a:lnTo>
                      <a:pt x="37" y="114"/>
                    </a:lnTo>
                    <a:lnTo>
                      <a:pt x="36" y="114"/>
                    </a:lnTo>
                    <a:lnTo>
                      <a:pt x="35" y="115"/>
                    </a:lnTo>
                    <a:lnTo>
                      <a:pt x="34" y="115"/>
                    </a:lnTo>
                    <a:lnTo>
                      <a:pt x="34" y="115"/>
                    </a:lnTo>
                    <a:lnTo>
                      <a:pt x="33" y="115"/>
                    </a:lnTo>
                    <a:lnTo>
                      <a:pt x="33" y="115"/>
                    </a:lnTo>
                    <a:lnTo>
                      <a:pt x="32" y="115"/>
                    </a:lnTo>
                    <a:lnTo>
                      <a:pt x="31" y="115"/>
                    </a:lnTo>
                    <a:lnTo>
                      <a:pt x="30" y="115"/>
                    </a:lnTo>
                    <a:lnTo>
                      <a:pt x="29" y="115"/>
                    </a:lnTo>
                    <a:lnTo>
                      <a:pt x="27" y="115"/>
                    </a:lnTo>
                    <a:lnTo>
                      <a:pt x="27" y="115"/>
                    </a:lnTo>
                    <a:lnTo>
                      <a:pt x="26" y="115"/>
                    </a:lnTo>
                    <a:lnTo>
                      <a:pt x="25" y="115"/>
                    </a:lnTo>
                    <a:lnTo>
                      <a:pt x="24" y="115"/>
                    </a:lnTo>
                    <a:lnTo>
                      <a:pt x="24" y="115"/>
                    </a:lnTo>
                    <a:lnTo>
                      <a:pt x="24" y="115"/>
                    </a:lnTo>
                    <a:lnTo>
                      <a:pt x="23" y="115"/>
                    </a:lnTo>
                    <a:lnTo>
                      <a:pt x="22" y="115"/>
                    </a:lnTo>
                    <a:lnTo>
                      <a:pt x="21" y="115"/>
                    </a:lnTo>
                    <a:lnTo>
                      <a:pt x="18" y="115"/>
                    </a:lnTo>
                    <a:lnTo>
                      <a:pt x="18" y="115"/>
                    </a:lnTo>
                    <a:lnTo>
                      <a:pt x="18" y="115"/>
                    </a:lnTo>
                    <a:lnTo>
                      <a:pt x="17" y="115"/>
                    </a:lnTo>
                    <a:lnTo>
                      <a:pt x="16" y="115"/>
                    </a:lnTo>
                    <a:lnTo>
                      <a:pt x="15" y="116"/>
                    </a:lnTo>
                    <a:lnTo>
                      <a:pt x="14" y="116"/>
                    </a:lnTo>
                    <a:lnTo>
                      <a:pt x="13" y="116"/>
                    </a:lnTo>
                    <a:lnTo>
                      <a:pt x="12" y="116"/>
                    </a:lnTo>
                    <a:lnTo>
                      <a:pt x="12" y="116"/>
                    </a:lnTo>
                    <a:lnTo>
                      <a:pt x="11" y="116"/>
                    </a:lnTo>
                    <a:lnTo>
                      <a:pt x="10" y="116"/>
                    </a:lnTo>
                    <a:lnTo>
                      <a:pt x="9" y="116"/>
                    </a:lnTo>
                    <a:lnTo>
                      <a:pt x="8" y="116"/>
                    </a:lnTo>
                    <a:lnTo>
                      <a:pt x="5" y="116"/>
                    </a:lnTo>
                    <a:lnTo>
                      <a:pt x="4" y="117"/>
                    </a:lnTo>
                    <a:lnTo>
                      <a:pt x="3" y="117"/>
                    </a:lnTo>
                    <a:lnTo>
                      <a:pt x="3" y="117"/>
                    </a:lnTo>
                    <a:lnTo>
                      <a:pt x="2" y="117"/>
                    </a:lnTo>
                    <a:lnTo>
                      <a:pt x="1" y="117"/>
                    </a:lnTo>
                    <a:lnTo>
                      <a:pt x="1" y="117"/>
                    </a:lnTo>
                    <a:lnTo>
                      <a:pt x="0" y="117"/>
                    </a:lnTo>
                    <a:lnTo>
                      <a:pt x="0" y="116"/>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7" name="Freeform 767"/>
              <p:cNvSpPr>
                <a:spLocks/>
              </p:cNvSpPr>
              <p:nvPr/>
            </p:nvSpPr>
            <p:spPr bwMode="auto">
              <a:xfrm>
                <a:off x="4770" y="1412"/>
                <a:ext cx="296" cy="175"/>
              </a:xfrm>
              <a:custGeom>
                <a:avLst/>
                <a:gdLst>
                  <a:gd name="T0" fmla="*/ 12 w 296"/>
                  <a:gd name="T1" fmla="*/ 168 h 175"/>
                  <a:gd name="T2" fmla="*/ 21 w 296"/>
                  <a:gd name="T3" fmla="*/ 160 h 175"/>
                  <a:gd name="T4" fmla="*/ 29 w 296"/>
                  <a:gd name="T5" fmla="*/ 151 h 175"/>
                  <a:gd name="T6" fmla="*/ 34 w 296"/>
                  <a:gd name="T7" fmla="*/ 144 h 175"/>
                  <a:gd name="T8" fmla="*/ 46 w 296"/>
                  <a:gd name="T9" fmla="*/ 134 h 175"/>
                  <a:gd name="T10" fmla="*/ 59 w 296"/>
                  <a:gd name="T11" fmla="*/ 123 h 175"/>
                  <a:gd name="T12" fmla="*/ 63 w 296"/>
                  <a:gd name="T13" fmla="*/ 130 h 175"/>
                  <a:gd name="T14" fmla="*/ 76 w 296"/>
                  <a:gd name="T15" fmla="*/ 133 h 175"/>
                  <a:gd name="T16" fmla="*/ 85 w 296"/>
                  <a:gd name="T17" fmla="*/ 127 h 175"/>
                  <a:gd name="T18" fmla="*/ 97 w 296"/>
                  <a:gd name="T19" fmla="*/ 125 h 175"/>
                  <a:gd name="T20" fmla="*/ 106 w 296"/>
                  <a:gd name="T21" fmla="*/ 119 h 175"/>
                  <a:gd name="T22" fmla="*/ 121 w 296"/>
                  <a:gd name="T23" fmla="*/ 109 h 175"/>
                  <a:gd name="T24" fmla="*/ 121 w 296"/>
                  <a:gd name="T25" fmla="*/ 98 h 175"/>
                  <a:gd name="T26" fmla="*/ 127 w 296"/>
                  <a:gd name="T27" fmla="*/ 87 h 175"/>
                  <a:gd name="T28" fmla="*/ 131 w 296"/>
                  <a:gd name="T29" fmla="*/ 73 h 175"/>
                  <a:gd name="T30" fmla="*/ 136 w 296"/>
                  <a:gd name="T31" fmla="*/ 62 h 175"/>
                  <a:gd name="T32" fmla="*/ 142 w 296"/>
                  <a:gd name="T33" fmla="*/ 54 h 175"/>
                  <a:gd name="T34" fmla="*/ 154 w 296"/>
                  <a:gd name="T35" fmla="*/ 47 h 175"/>
                  <a:gd name="T36" fmla="*/ 158 w 296"/>
                  <a:gd name="T37" fmla="*/ 36 h 175"/>
                  <a:gd name="T38" fmla="*/ 169 w 296"/>
                  <a:gd name="T39" fmla="*/ 29 h 175"/>
                  <a:gd name="T40" fmla="*/ 175 w 296"/>
                  <a:gd name="T41" fmla="*/ 19 h 175"/>
                  <a:gd name="T42" fmla="*/ 178 w 296"/>
                  <a:gd name="T43" fmla="*/ 6 h 175"/>
                  <a:gd name="T44" fmla="*/ 191 w 296"/>
                  <a:gd name="T45" fmla="*/ 9 h 175"/>
                  <a:gd name="T46" fmla="*/ 203 w 296"/>
                  <a:gd name="T47" fmla="*/ 2 h 175"/>
                  <a:gd name="T48" fmla="*/ 212 w 296"/>
                  <a:gd name="T49" fmla="*/ 11 h 175"/>
                  <a:gd name="T50" fmla="*/ 231 w 296"/>
                  <a:gd name="T51" fmla="*/ 21 h 175"/>
                  <a:gd name="T52" fmla="*/ 225 w 296"/>
                  <a:gd name="T53" fmla="*/ 47 h 175"/>
                  <a:gd name="T54" fmla="*/ 237 w 296"/>
                  <a:gd name="T55" fmla="*/ 48 h 175"/>
                  <a:gd name="T56" fmla="*/ 254 w 296"/>
                  <a:gd name="T57" fmla="*/ 54 h 175"/>
                  <a:gd name="T58" fmla="*/ 267 w 296"/>
                  <a:gd name="T59" fmla="*/ 66 h 175"/>
                  <a:gd name="T60" fmla="*/ 268 w 296"/>
                  <a:gd name="T61" fmla="*/ 75 h 175"/>
                  <a:gd name="T62" fmla="*/ 261 w 296"/>
                  <a:gd name="T63" fmla="*/ 76 h 175"/>
                  <a:gd name="T64" fmla="*/ 252 w 296"/>
                  <a:gd name="T65" fmla="*/ 69 h 175"/>
                  <a:gd name="T66" fmla="*/ 256 w 296"/>
                  <a:gd name="T67" fmla="*/ 72 h 175"/>
                  <a:gd name="T68" fmla="*/ 268 w 296"/>
                  <a:gd name="T69" fmla="*/ 78 h 175"/>
                  <a:gd name="T70" fmla="*/ 272 w 296"/>
                  <a:gd name="T71" fmla="*/ 83 h 175"/>
                  <a:gd name="T72" fmla="*/ 269 w 296"/>
                  <a:gd name="T73" fmla="*/ 88 h 175"/>
                  <a:gd name="T74" fmla="*/ 267 w 296"/>
                  <a:gd name="T75" fmla="*/ 91 h 175"/>
                  <a:gd name="T76" fmla="*/ 264 w 296"/>
                  <a:gd name="T77" fmla="*/ 94 h 175"/>
                  <a:gd name="T78" fmla="*/ 252 w 296"/>
                  <a:gd name="T79" fmla="*/ 84 h 175"/>
                  <a:gd name="T80" fmla="*/ 261 w 296"/>
                  <a:gd name="T81" fmla="*/ 93 h 175"/>
                  <a:gd name="T82" fmla="*/ 270 w 296"/>
                  <a:gd name="T83" fmla="*/ 96 h 175"/>
                  <a:gd name="T84" fmla="*/ 274 w 296"/>
                  <a:gd name="T85" fmla="*/ 99 h 175"/>
                  <a:gd name="T86" fmla="*/ 270 w 296"/>
                  <a:gd name="T87" fmla="*/ 107 h 175"/>
                  <a:gd name="T88" fmla="*/ 258 w 296"/>
                  <a:gd name="T89" fmla="*/ 99 h 175"/>
                  <a:gd name="T90" fmla="*/ 247 w 296"/>
                  <a:gd name="T91" fmla="*/ 97 h 175"/>
                  <a:gd name="T92" fmla="*/ 237 w 296"/>
                  <a:gd name="T93" fmla="*/ 98 h 175"/>
                  <a:gd name="T94" fmla="*/ 244 w 296"/>
                  <a:gd name="T95" fmla="*/ 99 h 175"/>
                  <a:gd name="T96" fmla="*/ 255 w 296"/>
                  <a:gd name="T97" fmla="*/ 99 h 175"/>
                  <a:gd name="T98" fmla="*/ 261 w 296"/>
                  <a:gd name="T99" fmla="*/ 107 h 175"/>
                  <a:gd name="T100" fmla="*/ 268 w 296"/>
                  <a:gd name="T101" fmla="*/ 112 h 175"/>
                  <a:gd name="T102" fmla="*/ 278 w 296"/>
                  <a:gd name="T103" fmla="*/ 115 h 175"/>
                  <a:gd name="T104" fmla="*/ 276 w 296"/>
                  <a:gd name="T105" fmla="*/ 107 h 175"/>
                  <a:gd name="T106" fmla="*/ 286 w 296"/>
                  <a:gd name="T107" fmla="*/ 127 h 175"/>
                  <a:gd name="T108" fmla="*/ 241 w 296"/>
                  <a:gd name="T109" fmla="*/ 137 h 175"/>
                  <a:gd name="T110" fmla="*/ 195 w 296"/>
                  <a:gd name="T111" fmla="*/ 146 h 175"/>
                  <a:gd name="T112" fmla="*/ 170 w 296"/>
                  <a:gd name="T113" fmla="*/ 151 h 175"/>
                  <a:gd name="T114" fmla="*/ 134 w 296"/>
                  <a:gd name="T115" fmla="*/ 157 h 175"/>
                  <a:gd name="T116" fmla="*/ 113 w 296"/>
                  <a:gd name="T117" fmla="*/ 160 h 175"/>
                  <a:gd name="T118" fmla="*/ 90 w 296"/>
                  <a:gd name="T119" fmla="*/ 162 h 175"/>
                  <a:gd name="T120" fmla="*/ 66 w 296"/>
                  <a:gd name="T121" fmla="*/ 165 h 175"/>
                  <a:gd name="T122" fmla="*/ 48 w 296"/>
                  <a:gd name="T123" fmla="*/ 168 h 175"/>
                  <a:gd name="T124" fmla="*/ 29 w 296"/>
                  <a:gd name="T125"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 h="175">
                    <a:moveTo>
                      <a:pt x="0" y="175"/>
                    </a:moveTo>
                    <a:lnTo>
                      <a:pt x="0" y="174"/>
                    </a:lnTo>
                    <a:lnTo>
                      <a:pt x="1" y="174"/>
                    </a:lnTo>
                    <a:lnTo>
                      <a:pt x="1" y="174"/>
                    </a:lnTo>
                    <a:lnTo>
                      <a:pt x="1" y="174"/>
                    </a:lnTo>
                    <a:lnTo>
                      <a:pt x="1" y="173"/>
                    </a:lnTo>
                    <a:lnTo>
                      <a:pt x="2" y="173"/>
                    </a:lnTo>
                    <a:lnTo>
                      <a:pt x="2" y="173"/>
                    </a:lnTo>
                    <a:lnTo>
                      <a:pt x="2" y="172"/>
                    </a:lnTo>
                    <a:lnTo>
                      <a:pt x="3" y="172"/>
                    </a:lnTo>
                    <a:lnTo>
                      <a:pt x="4" y="172"/>
                    </a:lnTo>
                    <a:lnTo>
                      <a:pt x="4" y="171"/>
                    </a:lnTo>
                    <a:lnTo>
                      <a:pt x="5" y="171"/>
                    </a:lnTo>
                    <a:lnTo>
                      <a:pt x="5" y="171"/>
                    </a:lnTo>
                    <a:lnTo>
                      <a:pt x="5" y="171"/>
                    </a:lnTo>
                    <a:lnTo>
                      <a:pt x="6" y="171"/>
                    </a:lnTo>
                    <a:lnTo>
                      <a:pt x="6" y="170"/>
                    </a:lnTo>
                    <a:lnTo>
                      <a:pt x="6" y="170"/>
                    </a:lnTo>
                    <a:lnTo>
                      <a:pt x="6" y="171"/>
                    </a:lnTo>
                    <a:lnTo>
                      <a:pt x="7" y="171"/>
                    </a:lnTo>
                    <a:lnTo>
                      <a:pt x="8" y="170"/>
                    </a:lnTo>
                    <a:lnTo>
                      <a:pt x="8" y="170"/>
                    </a:lnTo>
                    <a:lnTo>
                      <a:pt x="9" y="170"/>
                    </a:lnTo>
                    <a:lnTo>
                      <a:pt x="10" y="169"/>
                    </a:lnTo>
                    <a:lnTo>
                      <a:pt x="10" y="168"/>
                    </a:lnTo>
                    <a:lnTo>
                      <a:pt x="11" y="168"/>
                    </a:lnTo>
                    <a:lnTo>
                      <a:pt x="12" y="168"/>
                    </a:lnTo>
                    <a:lnTo>
                      <a:pt x="12" y="168"/>
                    </a:lnTo>
                    <a:lnTo>
                      <a:pt x="12" y="168"/>
                    </a:lnTo>
                    <a:lnTo>
                      <a:pt x="12" y="168"/>
                    </a:lnTo>
                    <a:lnTo>
                      <a:pt x="13" y="168"/>
                    </a:lnTo>
                    <a:lnTo>
                      <a:pt x="14" y="168"/>
                    </a:lnTo>
                    <a:lnTo>
                      <a:pt x="14" y="167"/>
                    </a:lnTo>
                    <a:lnTo>
                      <a:pt x="15" y="167"/>
                    </a:lnTo>
                    <a:lnTo>
                      <a:pt x="15" y="167"/>
                    </a:lnTo>
                    <a:lnTo>
                      <a:pt x="15" y="166"/>
                    </a:lnTo>
                    <a:lnTo>
                      <a:pt x="16" y="166"/>
                    </a:lnTo>
                    <a:lnTo>
                      <a:pt x="17" y="166"/>
                    </a:lnTo>
                    <a:lnTo>
                      <a:pt x="18" y="165"/>
                    </a:lnTo>
                    <a:lnTo>
                      <a:pt x="18" y="165"/>
                    </a:lnTo>
                    <a:lnTo>
                      <a:pt x="18" y="165"/>
                    </a:lnTo>
                    <a:lnTo>
                      <a:pt x="18" y="165"/>
                    </a:lnTo>
                    <a:lnTo>
                      <a:pt x="18" y="165"/>
                    </a:lnTo>
                    <a:lnTo>
                      <a:pt x="19" y="165"/>
                    </a:lnTo>
                    <a:lnTo>
                      <a:pt x="20" y="165"/>
                    </a:lnTo>
                    <a:lnTo>
                      <a:pt x="20" y="164"/>
                    </a:lnTo>
                    <a:lnTo>
                      <a:pt x="19" y="164"/>
                    </a:lnTo>
                    <a:lnTo>
                      <a:pt x="19" y="163"/>
                    </a:lnTo>
                    <a:lnTo>
                      <a:pt x="19" y="162"/>
                    </a:lnTo>
                    <a:lnTo>
                      <a:pt x="20" y="162"/>
                    </a:lnTo>
                    <a:lnTo>
                      <a:pt x="20" y="162"/>
                    </a:lnTo>
                    <a:lnTo>
                      <a:pt x="21" y="162"/>
                    </a:lnTo>
                    <a:lnTo>
                      <a:pt x="21" y="161"/>
                    </a:lnTo>
                    <a:lnTo>
                      <a:pt x="21" y="160"/>
                    </a:lnTo>
                    <a:lnTo>
                      <a:pt x="20" y="160"/>
                    </a:lnTo>
                    <a:lnTo>
                      <a:pt x="21" y="160"/>
                    </a:lnTo>
                    <a:lnTo>
                      <a:pt x="21" y="160"/>
                    </a:lnTo>
                    <a:lnTo>
                      <a:pt x="21" y="159"/>
                    </a:lnTo>
                    <a:lnTo>
                      <a:pt x="22" y="159"/>
                    </a:lnTo>
                    <a:lnTo>
                      <a:pt x="23" y="159"/>
                    </a:lnTo>
                    <a:lnTo>
                      <a:pt x="23" y="159"/>
                    </a:lnTo>
                    <a:lnTo>
                      <a:pt x="23" y="159"/>
                    </a:lnTo>
                    <a:lnTo>
                      <a:pt x="24" y="159"/>
                    </a:lnTo>
                    <a:lnTo>
                      <a:pt x="24" y="159"/>
                    </a:lnTo>
                    <a:lnTo>
                      <a:pt x="24" y="159"/>
                    </a:lnTo>
                    <a:lnTo>
                      <a:pt x="25" y="159"/>
                    </a:lnTo>
                    <a:lnTo>
                      <a:pt x="25" y="158"/>
                    </a:lnTo>
                    <a:lnTo>
                      <a:pt x="26" y="158"/>
                    </a:lnTo>
                    <a:lnTo>
                      <a:pt x="27" y="158"/>
                    </a:lnTo>
                    <a:lnTo>
                      <a:pt x="27" y="157"/>
                    </a:lnTo>
                    <a:lnTo>
                      <a:pt x="27" y="157"/>
                    </a:lnTo>
                    <a:lnTo>
                      <a:pt x="27" y="156"/>
                    </a:lnTo>
                    <a:lnTo>
                      <a:pt x="28" y="156"/>
                    </a:lnTo>
                    <a:lnTo>
                      <a:pt x="29" y="156"/>
                    </a:lnTo>
                    <a:lnTo>
                      <a:pt x="29" y="156"/>
                    </a:lnTo>
                    <a:lnTo>
                      <a:pt x="29" y="155"/>
                    </a:lnTo>
                    <a:lnTo>
                      <a:pt x="29" y="154"/>
                    </a:lnTo>
                    <a:lnTo>
                      <a:pt x="29" y="153"/>
                    </a:lnTo>
                    <a:lnTo>
                      <a:pt x="29" y="153"/>
                    </a:lnTo>
                    <a:lnTo>
                      <a:pt x="29" y="153"/>
                    </a:lnTo>
                    <a:lnTo>
                      <a:pt x="28" y="153"/>
                    </a:lnTo>
                    <a:lnTo>
                      <a:pt x="28" y="152"/>
                    </a:lnTo>
                    <a:lnTo>
                      <a:pt x="29" y="152"/>
                    </a:lnTo>
                    <a:lnTo>
                      <a:pt x="29" y="151"/>
                    </a:lnTo>
                    <a:lnTo>
                      <a:pt x="29" y="152"/>
                    </a:lnTo>
                    <a:lnTo>
                      <a:pt x="29" y="151"/>
                    </a:lnTo>
                    <a:lnTo>
                      <a:pt x="29" y="150"/>
                    </a:lnTo>
                    <a:lnTo>
                      <a:pt x="30" y="150"/>
                    </a:lnTo>
                    <a:lnTo>
                      <a:pt x="30" y="150"/>
                    </a:lnTo>
                    <a:lnTo>
                      <a:pt x="30" y="150"/>
                    </a:lnTo>
                    <a:lnTo>
                      <a:pt x="30" y="150"/>
                    </a:lnTo>
                    <a:lnTo>
                      <a:pt x="31" y="150"/>
                    </a:lnTo>
                    <a:lnTo>
                      <a:pt x="31" y="149"/>
                    </a:lnTo>
                    <a:lnTo>
                      <a:pt x="32" y="149"/>
                    </a:lnTo>
                    <a:lnTo>
                      <a:pt x="33" y="149"/>
                    </a:lnTo>
                    <a:lnTo>
                      <a:pt x="33" y="148"/>
                    </a:lnTo>
                    <a:lnTo>
                      <a:pt x="33" y="147"/>
                    </a:lnTo>
                    <a:lnTo>
                      <a:pt x="33" y="147"/>
                    </a:lnTo>
                    <a:lnTo>
                      <a:pt x="33" y="147"/>
                    </a:lnTo>
                    <a:lnTo>
                      <a:pt x="33" y="146"/>
                    </a:lnTo>
                    <a:lnTo>
                      <a:pt x="33" y="146"/>
                    </a:lnTo>
                    <a:lnTo>
                      <a:pt x="33" y="146"/>
                    </a:lnTo>
                    <a:lnTo>
                      <a:pt x="33" y="145"/>
                    </a:lnTo>
                    <a:lnTo>
                      <a:pt x="33" y="145"/>
                    </a:lnTo>
                    <a:lnTo>
                      <a:pt x="33" y="145"/>
                    </a:lnTo>
                    <a:lnTo>
                      <a:pt x="33" y="145"/>
                    </a:lnTo>
                    <a:lnTo>
                      <a:pt x="33" y="145"/>
                    </a:lnTo>
                    <a:lnTo>
                      <a:pt x="33" y="145"/>
                    </a:lnTo>
                    <a:lnTo>
                      <a:pt x="33" y="144"/>
                    </a:lnTo>
                    <a:lnTo>
                      <a:pt x="33" y="144"/>
                    </a:lnTo>
                    <a:lnTo>
                      <a:pt x="33" y="144"/>
                    </a:lnTo>
                    <a:lnTo>
                      <a:pt x="34" y="144"/>
                    </a:lnTo>
                    <a:lnTo>
                      <a:pt x="34" y="143"/>
                    </a:lnTo>
                    <a:lnTo>
                      <a:pt x="34" y="143"/>
                    </a:lnTo>
                    <a:lnTo>
                      <a:pt x="34" y="142"/>
                    </a:lnTo>
                    <a:lnTo>
                      <a:pt x="35" y="142"/>
                    </a:lnTo>
                    <a:lnTo>
                      <a:pt x="36" y="142"/>
                    </a:lnTo>
                    <a:lnTo>
                      <a:pt x="36" y="141"/>
                    </a:lnTo>
                    <a:lnTo>
                      <a:pt x="36" y="141"/>
                    </a:lnTo>
                    <a:lnTo>
                      <a:pt x="37" y="141"/>
                    </a:lnTo>
                    <a:lnTo>
                      <a:pt x="37" y="140"/>
                    </a:lnTo>
                    <a:lnTo>
                      <a:pt x="38" y="139"/>
                    </a:lnTo>
                    <a:lnTo>
                      <a:pt x="39" y="139"/>
                    </a:lnTo>
                    <a:lnTo>
                      <a:pt x="39" y="138"/>
                    </a:lnTo>
                    <a:lnTo>
                      <a:pt x="39" y="138"/>
                    </a:lnTo>
                    <a:lnTo>
                      <a:pt x="39" y="138"/>
                    </a:lnTo>
                    <a:lnTo>
                      <a:pt x="39" y="138"/>
                    </a:lnTo>
                    <a:lnTo>
                      <a:pt x="39" y="138"/>
                    </a:lnTo>
                    <a:lnTo>
                      <a:pt x="40" y="138"/>
                    </a:lnTo>
                    <a:lnTo>
                      <a:pt x="41" y="138"/>
                    </a:lnTo>
                    <a:lnTo>
                      <a:pt x="41" y="137"/>
                    </a:lnTo>
                    <a:lnTo>
                      <a:pt x="42" y="137"/>
                    </a:lnTo>
                    <a:lnTo>
                      <a:pt x="42" y="136"/>
                    </a:lnTo>
                    <a:lnTo>
                      <a:pt x="43" y="136"/>
                    </a:lnTo>
                    <a:lnTo>
                      <a:pt x="44" y="135"/>
                    </a:lnTo>
                    <a:lnTo>
                      <a:pt x="45" y="135"/>
                    </a:lnTo>
                    <a:lnTo>
                      <a:pt x="45" y="135"/>
                    </a:lnTo>
                    <a:lnTo>
                      <a:pt x="45" y="135"/>
                    </a:lnTo>
                    <a:lnTo>
                      <a:pt x="45" y="134"/>
                    </a:lnTo>
                    <a:lnTo>
                      <a:pt x="46" y="134"/>
                    </a:lnTo>
                    <a:lnTo>
                      <a:pt x="47" y="133"/>
                    </a:lnTo>
                    <a:lnTo>
                      <a:pt x="47" y="132"/>
                    </a:lnTo>
                    <a:lnTo>
                      <a:pt x="48" y="132"/>
                    </a:lnTo>
                    <a:lnTo>
                      <a:pt x="51" y="129"/>
                    </a:lnTo>
                    <a:lnTo>
                      <a:pt x="52" y="126"/>
                    </a:lnTo>
                    <a:lnTo>
                      <a:pt x="55" y="123"/>
                    </a:lnTo>
                    <a:lnTo>
                      <a:pt x="56" y="123"/>
                    </a:lnTo>
                    <a:lnTo>
                      <a:pt x="56" y="121"/>
                    </a:lnTo>
                    <a:lnTo>
                      <a:pt x="58" y="119"/>
                    </a:lnTo>
                    <a:lnTo>
                      <a:pt x="58" y="120"/>
                    </a:lnTo>
                    <a:lnTo>
                      <a:pt x="59" y="120"/>
                    </a:lnTo>
                    <a:lnTo>
                      <a:pt x="59" y="119"/>
                    </a:lnTo>
                    <a:lnTo>
                      <a:pt x="59" y="120"/>
                    </a:lnTo>
                    <a:lnTo>
                      <a:pt x="59" y="120"/>
                    </a:lnTo>
                    <a:lnTo>
                      <a:pt x="60" y="120"/>
                    </a:lnTo>
                    <a:lnTo>
                      <a:pt x="60" y="120"/>
                    </a:lnTo>
                    <a:lnTo>
                      <a:pt x="60" y="120"/>
                    </a:lnTo>
                    <a:lnTo>
                      <a:pt x="59" y="120"/>
                    </a:lnTo>
                    <a:lnTo>
                      <a:pt x="60" y="120"/>
                    </a:lnTo>
                    <a:lnTo>
                      <a:pt x="59" y="120"/>
                    </a:lnTo>
                    <a:lnTo>
                      <a:pt x="59" y="121"/>
                    </a:lnTo>
                    <a:lnTo>
                      <a:pt x="58" y="121"/>
                    </a:lnTo>
                    <a:lnTo>
                      <a:pt x="58" y="122"/>
                    </a:lnTo>
                    <a:lnTo>
                      <a:pt x="57" y="122"/>
                    </a:lnTo>
                    <a:lnTo>
                      <a:pt x="57" y="123"/>
                    </a:lnTo>
                    <a:lnTo>
                      <a:pt x="57" y="123"/>
                    </a:lnTo>
                    <a:lnTo>
                      <a:pt x="58" y="123"/>
                    </a:lnTo>
                    <a:lnTo>
                      <a:pt x="59" y="123"/>
                    </a:lnTo>
                    <a:lnTo>
                      <a:pt x="59" y="123"/>
                    </a:lnTo>
                    <a:lnTo>
                      <a:pt x="59" y="123"/>
                    </a:lnTo>
                    <a:lnTo>
                      <a:pt x="60" y="123"/>
                    </a:lnTo>
                    <a:lnTo>
                      <a:pt x="60" y="123"/>
                    </a:lnTo>
                    <a:lnTo>
                      <a:pt x="60" y="124"/>
                    </a:lnTo>
                    <a:lnTo>
                      <a:pt x="60" y="125"/>
                    </a:lnTo>
                    <a:lnTo>
                      <a:pt x="61" y="125"/>
                    </a:lnTo>
                    <a:lnTo>
                      <a:pt x="60" y="125"/>
                    </a:lnTo>
                    <a:lnTo>
                      <a:pt x="60" y="126"/>
                    </a:lnTo>
                    <a:lnTo>
                      <a:pt x="61" y="126"/>
                    </a:lnTo>
                    <a:lnTo>
                      <a:pt x="60" y="126"/>
                    </a:lnTo>
                    <a:lnTo>
                      <a:pt x="61" y="126"/>
                    </a:lnTo>
                    <a:lnTo>
                      <a:pt x="60" y="126"/>
                    </a:lnTo>
                    <a:lnTo>
                      <a:pt x="60" y="126"/>
                    </a:lnTo>
                    <a:lnTo>
                      <a:pt x="61" y="126"/>
                    </a:lnTo>
                    <a:lnTo>
                      <a:pt x="61" y="127"/>
                    </a:lnTo>
                    <a:lnTo>
                      <a:pt x="61" y="128"/>
                    </a:lnTo>
                    <a:lnTo>
                      <a:pt x="62" y="128"/>
                    </a:lnTo>
                    <a:lnTo>
                      <a:pt x="62" y="129"/>
                    </a:lnTo>
                    <a:lnTo>
                      <a:pt x="62" y="129"/>
                    </a:lnTo>
                    <a:lnTo>
                      <a:pt x="62" y="129"/>
                    </a:lnTo>
                    <a:lnTo>
                      <a:pt x="62" y="129"/>
                    </a:lnTo>
                    <a:lnTo>
                      <a:pt x="63" y="129"/>
                    </a:lnTo>
                    <a:lnTo>
                      <a:pt x="63" y="129"/>
                    </a:lnTo>
                    <a:lnTo>
                      <a:pt x="63" y="129"/>
                    </a:lnTo>
                    <a:lnTo>
                      <a:pt x="63" y="129"/>
                    </a:lnTo>
                    <a:lnTo>
                      <a:pt x="63" y="129"/>
                    </a:lnTo>
                    <a:lnTo>
                      <a:pt x="63" y="130"/>
                    </a:lnTo>
                    <a:lnTo>
                      <a:pt x="64" y="130"/>
                    </a:lnTo>
                    <a:lnTo>
                      <a:pt x="64" y="130"/>
                    </a:lnTo>
                    <a:lnTo>
                      <a:pt x="65" y="130"/>
                    </a:lnTo>
                    <a:lnTo>
                      <a:pt x="65" y="131"/>
                    </a:lnTo>
                    <a:lnTo>
                      <a:pt x="65" y="130"/>
                    </a:lnTo>
                    <a:lnTo>
                      <a:pt x="65" y="131"/>
                    </a:lnTo>
                    <a:lnTo>
                      <a:pt x="66" y="130"/>
                    </a:lnTo>
                    <a:lnTo>
                      <a:pt x="66" y="131"/>
                    </a:lnTo>
                    <a:lnTo>
                      <a:pt x="66" y="130"/>
                    </a:lnTo>
                    <a:lnTo>
                      <a:pt x="66" y="130"/>
                    </a:lnTo>
                    <a:lnTo>
                      <a:pt x="67" y="130"/>
                    </a:lnTo>
                    <a:lnTo>
                      <a:pt x="67" y="130"/>
                    </a:lnTo>
                    <a:lnTo>
                      <a:pt x="67" y="131"/>
                    </a:lnTo>
                    <a:lnTo>
                      <a:pt x="67" y="130"/>
                    </a:lnTo>
                    <a:lnTo>
                      <a:pt x="68" y="130"/>
                    </a:lnTo>
                    <a:lnTo>
                      <a:pt x="68" y="131"/>
                    </a:lnTo>
                    <a:lnTo>
                      <a:pt x="69" y="131"/>
                    </a:lnTo>
                    <a:lnTo>
                      <a:pt x="69" y="132"/>
                    </a:lnTo>
                    <a:lnTo>
                      <a:pt x="69" y="132"/>
                    </a:lnTo>
                    <a:lnTo>
                      <a:pt x="69" y="132"/>
                    </a:lnTo>
                    <a:lnTo>
                      <a:pt x="70" y="132"/>
                    </a:lnTo>
                    <a:lnTo>
                      <a:pt x="70" y="133"/>
                    </a:lnTo>
                    <a:lnTo>
                      <a:pt x="71" y="133"/>
                    </a:lnTo>
                    <a:lnTo>
                      <a:pt x="72" y="133"/>
                    </a:lnTo>
                    <a:lnTo>
                      <a:pt x="72" y="134"/>
                    </a:lnTo>
                    <a:lnTo>
                      <a:pt x="76" y="133"/>
                    </a:lnTo>
                    <a:lnTo>
                      <a:pt x="76" y="132"/>
                    </a:lnTo>
                    <a:lnTo>
                      <a:pt x="76" y="133"/>
                    </a:lnTo>
                    <a:lnTo>
                      <a:pt x="76" y="132"/>
                    </a:lnTo>
                    <a:lnTo>
                      <a:pt x="76" y="132"/>
                    </a:lnTo>
                    <a:lnTo>
                      <a:pt x="77" y="132"/>
                    </a:lnTo>
                    <a:lnTo>
                      <a:pt x="78" y="132"/>
                    </a:lnTo>
                    <a:lnTo>
                      <a:pt x="78" y="131"/>
                    </a:lnTo>
                    <a:lnTo>
                      <a:pt x="78" y="130"/>
                    </a:lnTo>
                    <a:lnTo>
                      <a:pt x="79" y="130"/>
                    </a:lnTo>
                    <a:lnTo>
                      <a:pt x="79" y="130"/>
                    </a:lnTo>
                    <a:lnTo>
                      <a:pt x="79" y="130"/>
                    </a:lnTo>
                    <a:lnTo>
                      <a:pt x="79" y="130"/>
                    </a:lnTo>
                    <a:lnTo>
                      <a:pt x="79" y="130"/>
                    </a:lnTo>
                    <a:lnTo>
                      <a:pt x="79" y="129"/>
                    </a:lnTo>
                    <a:lnTo>
                      <a:pt x="80" y="129"/>
                    </a:lnTo>
                    <a:lnTo>
                      <a:pt x="81" y="129"/>
                    </a:lnTo>
                    <a:lnTo>
                      <a:pt x="81" y="129"/>
                    </a:lnTo>
                    <a:lnTo>
                      <a:pt x="81" y="128"/>
                    </a:lnTo>
                    <a:lnTo>
                      <a:pt x="82" y="128"/>
                    </a:lnTo>
                    <a:lnTo>
                      <a:pt x="81" y="128"/>
                    </a:lnTo>
                    <a:lnTo>
                      <a:pt x="82" y="127"/>
                    </a:lnTo>
                    <a:lnTo>
                      <a:pt x="82" y="126"/>
                    </a:lnTo>
                    <a:lnTo>
                      <a:pt x="82" y="126"/>
                    </a:lnTo>
                    <a:lnTo>
                      <a:pt x="82" y="126"/>
                    </a:lnTo>
                    <a:lnTo>
                      <a:pt x="82" y="125"/>
                    </a:lnTo>
                    <a:lnTo>
                      <a:pt x="83" y="126"/>
                    </a:lnTo>
                    <a:lnTo>
                      <a:pt x="84" y="126"/>
                    </a:lnTo>
                    <a:lnTo>
                      <a:pt x="84" y="126"/>
                    </a:lnTo>
                    <a:lnTo>
                      <a:pt x="84" y="127"/>
                    </a:lnTo>
                    <a:lnTo>
                      <a:pt x="85" y="127"/>
                    </a:lnTo>
                    <a:lnTo>
                      <a:pt x="85" y="128"/>
                    </a:lnTo>
                    <a:lnTo>
                      <a:pt x="86" y="128"/>
                    </a:lnTo>
                    <a:lnTo>
                      <a:pt x="86" y="129"/>
                    </a:lnTo>
                    <a:lnTo>
                      <a:pt x="87" y="129"/>
                    </a:lnTo>
                    <a:lnTo>
                      <a:pt x="88" y="129"/>
                    </a:lnTo>
                    <a:lnTo>
                      <a:pt x="88" y="129"/>
                    </a:lnTo>
                    <a:lnTo>
                      <a:pt x="88" y="129"/>
                    </a:lnTo>
                    <a:lnTo>
                      <a:pt x="88" y="130"/>
                    </a:lnTo>
                    <a:lnTo>
                      <a:pt x="89" y="129"/>
                    </a:lnTo>
                    <a:lnTo>
                      <a:pt x="90" y="129"/>
                    </a:lnTo>
                    <a:lnTo>
                      <a:pt x="90" y="129"/>
                    </a:lnTo>
                    <a:lnTo>
                      <a:pt x="90" y="129"/>
                    </a:lnTo>
                    <a:lnTo>
                      <a:pt x="90" y="128"/>
                    </a:lnTo>
                    <a:lnTo>
                      <a:pt x="91" y="128"/>
                    </a:lnTo>
                    <a:lnTo>
                      <a:pt x="91" y="127"/>
                    </a:lnTo>
                    <a:lnTo>
                      <a:pt x="91" y="127"/>
                    </a:lnTo>
                    <a:lnTo>
                      <a:pt x="92" y="127"/>
                    </a:lnTo>
                    <a:lnTo>
                      <a:pt x="92" y="126"/>
                    </a:lnTo>
                    <a:lnTo>
                      <a:pt x="93" y="126"/>
                    </a:lnTo>
                    <a:lnTo>
                      <a:pt x="94" y="126"/>
                    </a:lnTo>
                    <a:lnTo>
                      <a:pt x="94" y="126"/>
                    </a:lnTo>
                    <a:lnTo>
                      <a:pt x="94" y="126"/>
                    </a:lnTo>
                    <a:lnTo>
                      <a:pt x="95" y="126"/>
                    </a:lnTo>
                    <a:lnTo>
                      <a:pt x="95" y="126"/>
                    </a:lnTo>
                    <a:lnTo>
                      <a:pt x="95" y="125"/>
                    </a:lnTo>
                    <a:lnTo>
                      <a:pt x="96" y="125"/>
                    </a:lnTo>
                    <a:lnTo>
                      <a:pt x="97" y="125"/>
                    </a:lnTo>
                    <a:lnTo>
                      <a:pt x="97" y="125"/>
                    </a:lnTo>
                    <a:lnTo>
                      <a:pt x="97" y="124"/>
                    </a:lnTo>
                    <a:lnTo>
                      <a:pt x="97" y="125"/>
                    </a:lnTo>
                    <a:lnTo>
                      <a:pt x="97" y="125"/>
                    </a:lnTo>
                    <a:lnTo>
                      <a:pt x="97" y="125"/>
                    </a:lnTo>
                    <a:lnTo>
                      <a:pt x="98" y="125"/>
                    </a:lnTo>
                    <a:lnTo>
                      <a:pt x="99" y="125"/>
                    </a:lnTo>
                    <a:lnTo>
                      <a:pt x="99" y="124"/>
                    </a:lnTo>
                    <a:lnTo>
                      <a:pt x="100" y="124"/>
                    </a:lnTo>
                    <a:lnTo>
                      <a:pt x="100" y="123"/>
                    </a:lnTo>
                    <a:lnTo>
                      <a:pt x="100" y="123"/>
                    </a:lnTo>
                    <a:lnTo>
                      <a:pt x="100" y="123"/>
                    </a:lnTo>
                    <a:lnTo>
                      <a:pt x="100" y="123"/>
                    </a:lnTo>
                    <a:lnTo>
                      <a:pt x="101" y="123"/>
                    </a:lnTo>
                    <a:lnTo>
                      <a:pt x="101" y="122"/>
                    </a:lnTo>
                    <a:lnTo>
                      <a:pt x="100" y="120"/>
                    </a:lnTo>
                    <a:lnTo>
                      <a:pt x="100" y="118"/>
                    </a:lnTo>
                    <a:lnTo>
                      <a:pt x="100" y="117"/>
                    </a:lnTo>
                    <a:lnTo>
                      <a:pt x="101" y="117"/>
                    </a:lnTo>
                    <a:lnTo>
                      <a:pt x="103" y="118"/>
                    </a:lnTo>
                    <a:lnTo>
                      <a:pt x="103" y="119"/>
                    </a:lnTo>
                    <a:lnTo>
                      <a:pt x="103" y="119"/>
                    </a:lnTo>
                    <a:lnTo>
                      <a:pt x="104" y="119"/>
                    </a:lnTo>
                    <a:lnTo>
                      <a:pt x="104" y="120"/>
                    </a:lnTo>
                    <a:lnTo>
                      <a:pt x="105" y="120"/>
                    </a:lnTo>
                    <a:lnTo>
                      <a:pt x="106" y="120"/>
                    </a:lnTo>
                    <a:lnTo>
                      <a:pt x="106" y="119"/>
                    </a:lnTo>
                    <a:lnTo>
                      <a:pt x="106" y="119"/>
                    </a:lnTo>
                    <a:lnTo>
                      <a:pt x="106" y="119"/>
                    </a:lnTo>
                    <a:lnTo>
                      <a:pt x="106" y="118"/>
                    </a:lnTo>
                    <a:lnTo>
                      <a:pt x="107" y="118"/>
                    </a:lnTo>
                    <a:lnTo>
                      <a:pt x="107" y="117"/>
                    </a:lnTo>
                    <a:lnTo>
                      <a:pt x="108" y="117"/>
                    </a:lnTo>
                    <a:lnTo>
                      <a:pt x="109" y="117"/>
                    </a:lnTo>
                    <a:lnTo>
                      <a:pt x="109" y="116"/>
                    </a:lnTo>
                    <a:lnTo>
                      <a:pt x="110" y="115"/>
                    </a:lnTo>
                    <a:lnTo>
                      <a:pt x="111" y="115"/>
                    </a:lnTo>
                    <a:lnTo>
                      <a:pt x="111" y="114"/>
                    </a:lnTo>
                    <a:lnTo>
                      <a:pt x="112" y="114"/>
                    </a:lnTo>
                    <a:lnTo>
                      <a:pt x="112" y="114"/>
                    </a:lnTo>
                    <a:lnTo>
                      <a:pt x="112" y="114"/>
                    </a:lnTo>
                    <a:lnTo>
                      <a:pt x="113" y="113"/>
                    </a:lnTo>
                    <a:lnTo>
                      <a:pt x="114" y="114"/>
                    </a:lnTo>
                    <a:lnTo>
                      <a:pt x="114" y="115"/>
                    </a:lnTo>
                    <a:lnTo>
                      <a:pt x="115" y="115"/>
                    </a:lnTo>
                    <a:lnTo>
                      <a:pt x="115" y="115"/>
                    </a:lnTo>
                    <a:lnTo>
                      <a:pt x="116" y="115"/>
                    </a:lnTo>
                    <a:lnTo>
                      <a:pt x="117" y="114"/>
                    </a:lnTo>
                    <a:lnTo>
                      <a:pt x="118" y="113"/>
                    </a:lnTo>
                    <a:lnTo>
                      <a:pt x="118" y="112"/>
                    </a:lnTo>
                    <a:lnTo>
                      <a:pt x="119" y="111"/>
                    </a:lnTo>
                    <a:lnTo>
                      <a:pt x="120" y="111"/>
                    </a:lnTo>
                    <a:lnTo>
                      <a:pt x="120" y="111"/>
                    </a:lnTo>
                    <a:lnTo>
                      <a:pt x="121" y="111"/>
                    </a:lnTo>
                    <a:lnTo>
                      <a:pt x="121" y="110"/>
                    </a:lnTo>
                    <a:lnTo>
                      <a:pt x="121" y="108"/>
                    </a:lnTo>
                    <a:lnTo>
                      <a:pt x="121" y="109"/>
                    </a:lnTo>
                    <a:lnTo>
                      <a:pt x="120" y="109"/>
                    </a:lnTo>
                    <a:lnTo>
                      <a:pt x="120" y="108"/>
                    </a:lnTo>
                    <a:lnTo>
                      <a:pt x="121" y="108"/>
                    </a:lnTo>
                    <a:lnTo>
                      <a:pt x="119" y="107"/>
                    </a:lnTo>
                    <a:lnTo>
                      <a:pt x="120" y="107"/>
                    </a:lnTo>
                    <a:lnTo>
                      <a:pt x="121" y="107"/>
                    </a:lnTo>
                    <a:lnTo>
                      <a:pt x="121" y="107"/>
                    </a:lnTo>
                    <a:lnTo>
                      <a:pt x="121" y="106"/>
                    </a:lnTo>
                    <a:lnTo>
                      <a:pt x="122" y="106"/>
                    </a:lnTo>
                    <a:lnTo>
                      <a:pt x="122" y="105"/>
                    </a:lnTo>
                    <a:lnTo>
                      <a:pt x="123" y="105"/>
                    </a:lnTo>
                    <a:lnTo>
                      <a:pt x="123" y="105"/>
                    </a:lnTo>
                    <a:lnTo>
                      <a:pt x="123" y="104"/>
                    </a:lnTo>
                    <a:lnTo>
                      <a:pt x="123" y="104"/>
                    </a:lnTo>
                    <a:lnTo>
                      <a:pt x="123" y="103"/>
                    </a:lnTo>
                    <a:lnTo>
                      <a:pt x="122" y="103"/>
                    </a:lnTo>
                    <a:lnTo>
                      <a:pt x="121" y="103"/>
                    </a:lnTo>
                    <a:lnTo>
                      <a:pt x="121" y="102"/>
                    </a:lnTo>
                    <a:lnTo>
                      <a:pt x="120" y="102"/>
                    </a:lnTo>
                    <a:lnTo>
                      <a:pt x="120" y="101"/>
                    </a:lnTo>
                    <a:lnTo>
                      <a:pt x="121" y="100"/>
                    </a:lnTo>
                    <a:lnTo>
                      <a:pt x="121" y="99"/>
                    </a:lnTo>
                    <a:lnTo>
                      <a:pt x="121" y="99"/>
                    </a:lnTo>
                    <a:lnTo>
                      <a:pt x="121" y="99"/>
                    </a:lnTo>
                    <a:lnTo>
                      <a:pt x="121" y="99"/>
                    </a:lnTo>
                    <a:lnTo>
                      <a:pt x="121" y="98"/>
                    </a:lnTo>
                    <a:lnTo>
                      <a:pt x="121" y="98"/>
                    </a:lnTo>
                    <a:lnTo>
                      <a:pt x="121" y="98"/>
                    </a:lnTo>
                    <a:lnTo>
                      <a:pt x="121" y="97"/>
                    </a:lnTo>
                    <a:lnTo>
                      <a:pt x="121" y="97"/>
                    </a:lnTo>
                    <a:lnTo>
                      <a:pt x="121" y="96"/>
                    </a:lnTo>
                    <a:lnTo>
                      <a:pt x="122" y="96"/>
                    </a:lnTo>
                    <a:lnTo>
                      <a:pt x="122" y="96"/>
                    </a:lnTo>
                    <a:lnTo>
                      <a:pt x="121" y="96"/>
                    </a:lnTo>
                    <a:lnTo>
                      <a:pt x="122" y="95"/>
                    </a:lnTo>
                    <a:lnTo>
                      <a:pt x="122" y="94"/>
                    </a:lnTo>
                    <a:lnTo>
                      <a:pt x="122" y="93"/>
                    </a:lnTo>
                    <a:lnTo>
                      <a:pt x="123" y="93"/>
                    </a:lnTo>
                    <a:lnTo>
                      <a:pt x="123" y="93"/>
                    </a:lnTo>
                    <a:lnTo>
                      <a:pt x="123" y="92"/>
                    </a:lnTo>
                    <a:lnTo>
                      <a:pt x="123" y="92"/>
                    </a:lnTo>
                    <a:lnTo>
                      <a:pt x="123" y="92"/>
                    </a:lnTo>
                    <a:lnTo>
                      <a:pt x="123" y="91"/>
                    </a:lnTo>
                    <a:lnTo>
                      <a:pt x="124" y="91"/>
                    </a:lnTo>
                    <a:lnTo>
                      <a:pt x="124" y="90"/>
                    </a:lnTo>
                    <a:lnTo>
                      <a:pt x="124" y="91"/>
                    </a:lnTo>
                    <a:lnTo>
                      <a:pt x="124" y="90"/>
                    </a:lnTo>
                    <a:lnTo>
                      <a:pt x="124" y="90"/>
                    </a:lnTo>
                    <a:lnTo>
                      <a:pt x="124" y="90"/>
                    </a:lnTo>
                    <a:lnTo>
                      <a:pt x="124" y="89"/>
                    </a:lnTo>
                    <a:lnTo>
                      <a:pt x="125" y="89"/>
                    </a:lnTo>
                    <a:lnTo>
                      <a:pt x="125" y="88"/>
                    </a:lnTo>
                    <a:lnTo>
                      <a:pt x="126" y="88"/>
                    </a:lnTo>
                    <a:lnTo>
                      <a:pt x="126" y="87"/>
                    </a:lnTo>
                    <a:lnTo>
                      <a:pt x="126" y="87"/>
                    </a:lnTo>
                    <a:lnTo>
                      <a:pt x="127" y="87"/>
                    </a:lnTo>
                    <a:lnTo>
                      <a:pt x="127" y="86"/>
                    </a:lnTo>
                    <a:lnTo>
                      <a:pt x="127" y="86"/>
                    </a:lnTo>
                    <a:lnTo>
                      <a:pt x="127" y="85"/>
                    </a:lnTo>
                    <a:lnTo>
                      <a:pt x="128" y="85"/>
                    </a:lnTo>
                    <a:lnTo>
                      <a:pt x="128" y="84"/>
                    </a:lnTo>
                    <a:lnTo>
                      <a:pt x="128" y="84"/>
                    </a:lnTo>
                    <a:lnTo>
                      <a:pt x="128" y="84"/>
                    </a:lnTo>
                    <a:lnTo>
                      <a:pt x="128" y="83"/>
                    </a:lnTo>
                    <a:lnTo>
                      <a:pt x="128" y="82"/>
                    </a:lnTo>
                    <a:lnTo>
                      <a:pt x="129" y="82"/>
                    </a:lnTo>
                    <a:lnTo>
                      <a:pt x="129" y="81"/>
                    </a:lnTo>
                    <a:lnTo>
                      <a:pt x="129" y="81"/>
                    </a:lnTo>
                    <a:lnTo>
                      <a:pt x="129" y="80"/>
                    </a:lnTo>
                    <a:lnTo>
                      <a:pt x="129" y="79"/>
                    </a:lnTo>
                    <a:lnTo>
                      <a:pt x="130" y="79"/>
                    </a:lnTo>
                    <a:lnTo>
                      <a:pt x="130" y="78"/>
                    </a:lnTo>
                    <a:lnTo>
                      <a:pt x="130" y="78"/>
                    </a:lnTo>
                    <a:lnTo>
                      <a:pt x="129" y="78"/>
                    </a:lnTo>
                    <a:lnTo>
                      <a:pt x="129" y="77"/>
                    </a:lnTo>
                    <a:lnTo>
                      <a:pt x="129" y="77"/>
                    </a:lnTo>
                    <a:lnTo>
                      <a:pt x="130" y="77"/>
                    </a:lnTo>
                    <a:lnTo>
                      <a:pt x="130" y="76"/>
                    </a:lnTo>
                    <a:lnTo>
                      <a:pt x="130" y="75"/>
                    </a:lnTo>
                    <a:lnTo>
                      <a:pt x="130" y="75"/>
                    </a:lnTo>
                    <a:lnTo>
                      <a:pt x="130" y="74"/>
                    </a:lnTo>
                    <a:lnTo>
                      <a:pt x="130" y="74"/>
                    </a:lnTo>
                    <a:lnTo>
                      <a:pt x="130" y="73"/>
                    </a:lnTo>
                    <a:lnTo>
                      <a:pt x="131" y="73"/>
                    </a:lnTo>
                    <a:lnTo>
                      <a:pt x="131" y="72"/>
                    </a:lnTo>
                    <a:lnTo>
                      <a:pt x="131" y="72"/>
                    </a:lnTo>
                    <a:lnTo>
                      <a:pt x="132" y="72"/>
                    </a:lnTo>
                    <a:lnTo>
                      <a:pt x="132" y="71"/>
                    </a:lnTo>
                    <a:lnTo>
                      <a:pt x="133" y="71"/>
                    </a:lnTo>
                    <a:lnTo>
                      <a:pt x="133" y="70"/>
                    </a:lnTo>
                    <a:lnTo>
                      <a:pt x="133" y="70"/>
                    </a:lnTo>
                    <a:lnTo>
                      <a:pt x="133" y="69"/>
                    </a:lnTo>
                    <a:lnTo>
                      <a:pt x="134" y="69"/>
                    </a:lnTo>
                    <a:lnTo>
                      <a:pt x="134" y="69"/>
                    </a:lnTo>
                    <a:lnTo>
                      <a:pt x="134" y="69"/>
                    </a:lnTo>
                    <a:lnTo>
                      <a:pt x="133" y="69"/>
                    </a:lnTo>
                    <a:lnTo>
                      <a:pt x="133" y="68"/>
                    </a:lnTo>
                    <a:lnTo>
                      <a:pt x="133" y="68"/>
                    </a:lnTo>
                    <a:lnTo>
                      <a:pt x="133" y="68"/>
                    </a:lnTo>
                    <a:lnTo>
                      <a:pt x="133" y="67"/>
                    </a:lnTo>
                    <a:lnTo>
                      <a:pt x="133" y="66"/>
                    </a:lnTo>
                    <a:lnTo>
                      <a:pt x="134" y="66"/>
                    </a:lnTo>
                    <a:lnTo>
                      <a:pt x="134" y="66"/>
                    </a:lnTo>
                    <a:lnTo>
                      <a:pt x="134" y="65"/>
                    </a:lnTo>
                    <a:lnTo>
                      <a:pt x="134" y="65"/>
                    </a:lnTo>
                    <a:lnTo>
                      <a:pt x="135" y="65"/>
                    </a:lnTo>
                    <a:lnTo>
                      <a:pt x="135" y="64"/>
                    </a:lnTo>
                    <a:lnTo>
                      <a:pt x="135" y="63"/>
                    </a:lnTo>
                    <a:lnTo>
                      <a:pt x="135" y="63"/>
                    </a:lnTo>
                    <a:lnTo>
                      <a:pt x="135" y="62"/>
                    </a:lnTo>
                    <a:lnTo>
                      <a:pt x="136" y="62"/>
                    </a:lnTo>
                    <a:lnTo>
                      <a:pt x="136" y="62"/>
                    </a:lnTo>
                    <a:lnTo>
                      <a:pt x="136" y="61"/>
                    </a:lnTo>
                    <a:lnTo>
                      <a:pt x="136" y="61"/>
                    </a:lnTo>
                    <a:lnTo>
                      <a:pt x="136" y="60"/>
                    </a:lnTo>
                    <a:lnTo>
                      <a:pt x="136" y="60"/>
                    </a:lnTo>
                    <a:lnTo>
                      <a:pt x="136" y="60"/>
                    </a:lnTo>
                    <a:lnTo>
                      <a:pt x="136" y="59"/>
                    </a:lnTo>
                    <a:lnTo>
                      <a:pt x="136" y="59"/>
                    </a:lnTo>
                    <a:lnTo>
                      <a:pt x="136" y="58"/>
                    </a:lnTo>
                    <a:lnTo>
                      <a:pt x="135" y="58"/>
                    </a:lnTo>
                    <a:lnTo>
                      <a:pt x="136" y="57"/>
                    </a:lnTo>
                    <a:lnTo>
                      <a:pt x="136" y="56"/>
                    </a:lnTo>
                    <a:lnTo>
                      <a:pt x="136" y="56"/>
                    </a:lnTo>
                    <a:lnTo>
                      <a:pt x="136" y="56"/>
                    </a:lnTo>
                    <a:lnTo>
                      <a:pt x="136" y="55"/>
                    </a:lnTo>
                    <a:lnTo>
                      <a:pt x="136" y="55"/>
                    </a:lnTo>
                    <a:lnTo>
                      <a:pt x="136" y="55"/>
                    </a:lnTo>
                    <a:lnTo>
                      <a:pt x="136" y="54"/>
                    </a:lnTo>
                    <a:lnTo>
                      <a:pt x="136" y="54"/>
                    </a:lnTo>
                    <a:lnTo>
                      <a:pt x="136" y="54"/>
                    </a:lnTo>
                    <a:lnTo>
                      <a:pt x="136" y="53"/>
                    </a:lnTo>
                    <a:lnTo>
                      <a:pt x="136" y="53"/>
                    </a:lnTo>
                    <a:lnTo>
                      <a:pt x="136" y="53"/>
                    </a:lnTo>
                    <a:lnTo>
                      <a:pt x="136" y="53"/>
                    </a:lnTo>
                    <a:lnTo>
                      <a:pt x="139" y="53"/>
                    </a:lnTo>
                    <a:lnTo>
                      <a:pt x="140" y="53"/>
                    </a:lnTo>
                    <a:lnTo>
                      <a:pt x="141" y="53"/>
                    </a:lnTo>
                    <a:lnTo>
                      <a:pt x="141" y="54"/>
                    </a:lnTo>
                    <a:lnTo>
                      <a:pt x="142" y="54"/>
                    </a:lnTo>
                    <a:lnTo>
                      <a:pt x="144" y="58"/>
                    </a:lnTo>
                    <a:lnTo>
                      <a:pt x="148" y="59"/>
                    </a:lnTo>
                    <a:lnTo>
                      <a:pt x="151" y="59"/>
                    </a:lnTo>
                    <a:lnTo>
                      <a:pt x="151" y="59"/>
                    </a:lnTo>
                    <a:lnTo>
                      <a:pt x="151" y="58"/>
                    </a:lnTo>
                    <a:lnTo>
                      <a:pt x="151" y="59"/>
                    </a:lnTo>
                    <a:lnTo>
                      <a:pt x="151" y="59"/>
                    </a:lnTo>
                    <a:lnTo>
                      <a:pt x="151" y="58"/>
                    </a:lnTo>
                    <a:lnTo>
                      <a:pt x="151" y="58"/>
                    </a:lnTo>
                    <a:lnTo>
                      <a:pt x="151" y="57"/>
                    </a:lnTo>
                    <a:lnTo>
                      <a:pt x="151" y="56"/>
                    </a:lnTo>
                    <a:lnTo>
                      <a:pt x="152" y="56"/>
                    </a:lnTo>
                    <a:lnTo>
                      <a:pt x="152" y="56"/>
                    </a:lnTo>
                    <a:lnTo>
                      <a:pt x="152" y="55"/>
                    </a:lnTo>
                    <a:lnTo>
                      <a:pt x="153" y="55"/>
                    </a:lnTo>
                    <a:lnTo>
                      <a:pt x="153" y="54"/>
                    </a:lnTo>
                    <a:lnTo>
                      <a:pt x="154" y="54"/>
                    </a:lnTo>
                    <a:lnTo>
                      <a:pt x="153" y="53"/>
                    </a:lnTo>
                    <a:lnTo>
                      <a:pt x="153" y="53"/>
                    </a:lnTo>
                    <a:lnTo>
                      <a:pt x="154" y="53"/>
                    </a:lnTo>
                    <a:lnTo>
                      <a:pt x="154" y="52"/>
                    </a:lnTo>
                    <a:lnTo>
                      <a:pt x="154" y="51"/>
                    </a:lnTo>
                    <a:lnTo>
                      <a:pt x="154" y="50"/>
                    </a:lnTo>
                    <a:lnTo>
                      <a:pt x="154" y="50"/>
                    </a:lnTo>
                    <a:lnTo>
                      <a:pt x="154" y="50"/>
                    </a:lnTo>
                    <a:lnTo>
                      <a:pt x="154" y="49"/>
                    </a:lnTo>
                    <a:lnTo>
                      <a:pt x="154" y="48"/>
                    </a:lnTo>
                    <a:lnTo>
                      <a:pt x="154" y="47"/>
                    </a:lnTo>
                    <a:lnTo>
                      <a:pt x="154" y="47"/>
                    </a:lnTo>
                    <a:lnTo>
                      <a:pt x="155" y="47"/>
                    </a:lnTo>
                    <a:lnTo>
                      <a:pt x="155" y="47"/>
                    </a:lnTo>
                    <a:lnTo>
                      <a:pt x="155" y="46"/>
                    </a:lnTo>
                    <a:lnTo>
                      <a:pt x="155" y="45"/>
                    </a:lnTo>
                    <a:lnTo>
                      <a:pt x="156" y="45"/>
                    </a:lnTo>
                    <a:lnTo>
                      <a:pt x="156" y="46"/>
                    </a:lnTo>
                    <a:lnTo>
                      <a:pt x="156" y="45"/>
                    </a:lnTo>
                    <a:lnTo>
                      <a:pt x="156" y="45"/>
                    </a:lnTo>
                    <a:lnTo>
                      <a:pt x="156" y="44"/>
                    </a:lnTo>
                    <a:lnTo>
                      <a:pt x="156" y="44"/>
                    </a:lnTo>
                    <a:lnTo>
                      <a:pt x="156" y="43"/>
                    </a:lnTo>
                    <a:lnTo>
                      <a:pt x="156" y="43"/>
                    </a:lnTo>
                    <a:lnTo>
                      <a:pt x="156" y="43"/>
                    </a:lnTo>
                    <a:lnTo>
                      <a:pt x="156" y="42"/>
                    </a:lnTo>
                    <a:lnTo>
                      <a:pt x="156" y="41"/>
                    </a:lnTo>
                    <a:lnTo>
                      <a:pt x="156" y="41"/>
                    </a:lnTo>
                    <a:lnTo>
                      <a:pt x="156" y="40"/>
                    </a:lnTo>
                    <a:lnTo>
                      <a:pt x="157" y="40"/>
                    </a:lnTo>
                    <a:lnTo>
                      <a:pt x="157" y="39"/>
                    </a:lnTo>
                    <a:lnTo>
                      <a:pt x="157" y="39"/>
                    </a:lnTo>
                    <a:lnTo>
                      <a:pt x="156" y="39"/>
                    </a:lnTo>
                    <a:lnTo>
                      <a:pt x="157" y="38"/>
                    </a:lnTo>
                    <a:lnTo>
                      <a:pt x="157" y="38"/>
                    </a:lnTo>
                    <a:lnTo>
                      <a:pt x="157" y="38"/>
                    </a:lnTo>
                    <a:lnTo>
                      <a:pt x="157" y="37"/>
                    </a:lnTo>
                    <a:lnTo>
                      <a:pt x="158" y="37"/>
                    </a:lnTo>
                    <a:lnTo>
                      <a:pt x="158" y="36"/>
                    </a:lnTo>
                    <a:lnTo>
                      <a:pt x="158" y="35"/>
                    </a:lnTo>
                    <a:lnTo>
                      <a:pt x="158" y="35"/>
                    </a:lnTo>
                    <a:lnTo>
                      <a:pt x="164" y="38"/>
                    </a:lnTo>
                    <a:lnTo>
                      <a:pt x="164" y="38"/>
                    </a:lnTo>
                    <a:lnTo>
                      <a:pt x="164" y="38"/>
                    </a:lnTo>
                    <a:lnTo>
                      <a:pt x="164" y="37"/>
                    </a:lnTo>
                    <a:lnTo>
                      <a:pt x="164" y="36"/>
                    </a:lnTo>
                    <a:lnTo>
                      <a:pt x="164" y="35"/>
                    </a:lnTo>
                    <a:lnTo>
                      <a:pt x="165" y="35"/>
                    </a:lnTo>
                    <a:lnTo>
                      <a:pt x="165" y="34"/>
                    </a:lnTo>
                    <a:lnTo>
                      <a:pt x="165" y="33"/>
                    </a:lnTo>
                    <a:lnTo>
                      <a:pt x="166" y="32"/>
                    </a:lnTo>
                    <a:lnTo>
                      <a:pt x="166" y="32"/>
                    </a:lnTo>
                    <a:lnTo>
                      <a:pt x="166" y="32"/>
                    </a:lnTo>
                    <a:lnTo>
                      <a:pt x="167" y="32"/>
                    </a:lnTo>
                    <a:lnTo>
                      <a:pt x="167" y="31"/>
                    </a:lnTo>
                    <a:lnTo>
                      <a:pt x="167" y="31"/>
                    </a:lnTo>
                    <a:lnTo>
                      <a:pt x="167" y="30"/>
                    </a:lnTo>
                    <a:lnTo>
                      <a:pt x="167" y="29"/>
                    </a:lnTo>
                    <a:lnTo>
                      <a:pt x="167" y="29"/>
                    </a:lnTo>
                    <a:lnTo>
                      <a:pt x="167" y="29"/>
                    </a:lnTo>
                    <a:lnTo>
                      <a:pt x="167" y="29"/>
                    </a:lnTo>
                    <a:lnTo>
                      <a:pt x="167" y="30"/>
                    </a:lnTo>
                    <a:lnTo>
                      <a:pt x="167" y="31"/>
                    </a:lnTo>
                    <a:lnTo>
                      <a:pt x="168" y="31"/>
                    </a:lnTo>
                    <a:lnTo>
                      <a:pt x="168" y="30"/>
                    </a:lnTo>
                    <a:lnTo>
                      <a:pt x="169" y="30"/>
                    </a:lnTo>
                    <a:lnTo>
                      <a:pt x="169" y="29"/>
                    </a:lnTo>
                    <a:lnTo>
                      <a:pt x="170" y="29"/>
                    </a:lnTo>
                    <a:lnTo>
                      <a:pt x="170" y="28"/>
                    </a:lnTo>
                    <a:lnTo>
                      <a:pt x="170" y="27"/>
                    </a:lnTo>
                    <a:lnTo>
                      <a:pt x="170" y="27"/>
                    </a:lnTo>
                    <a:lnTo>
                      <a:pt x="170" y="26"/>
                    </a:lnTo>
                    <a:lnTo>
                      <a:pt x="170" y="26"/>
                    </a:lnTo>
                    <a:lnTo>
                      <a:pt x="171" y="26"/>
                    </a:lnTo>
                    <a:lnTo>
                      <a:pt x="171" y="26"/>
                    </a:lnTo>
                    <a:lnTo>
                      <a:pt x="171" y="26"/>
                    </a:lnTo>
                    <a:lnTo>
                      <a:pt x="172" y="26"/>
                    </a:lnTo>
                    <a:lnTo>
                      <a:pt x="172" y="26"/>
                    </a:lnTo>
                    <a:lnTo>
                      <a:pt x="173" y="26"/>
                    </a:lnTo>
                    <a:lnTo>
                      <a:pt x="173" y="26"/>
                    </a:lnTo>
                    <a:lnTo>
                      <a:pt x="173" y="25"/>
                    </a:lnTo>
                    <a:lnTo>
                      <a:pt x="173" y="24"/>
                    </a:lnTo>
                    <a:lnTo>
                      <a:pt x="173" y="24"/>
                    </a:lnTo>
                    <a:lnTo>
                      <a:pt x="173" y="23"/>
                    </a:lnTo>
                    <a:lnTo>
                      <a:pt x="173" y="23"/>
                    </a:lnTo>
                    <a:lnTo>
                      <a:pt x="173" y="23"/>
                    </a:lnTo>
                    <a:lnTo>
                      <a:pt x="173" y="23"/>
                    </a:lnTo>
                    <a:lnTo>
                      <a:pt x="173" y="22"/>
                    </a:lnTo>
                    <a:lnTo>
                      <a:pt x="173" y="21"/>
                    </a:lnTo>
                    <a:lnTo>
                      <a:pt x="173" y="21"/>
                    </a:lnTo>
                    <a:lnTo>
                      <a:pt x="173" y="20"/>
                    </a:lnTo>
                    <a:lnTo>
                      <a:pt x="174" y="20"/>
                    </a:lnTo>
                    <a:lnTo>
                      <a:pt x="174" y="20"/>
                    </a:lnTo>
                    <a:lnTo>
                      <a:pt x="174" y="19"/>
                    </a:lnTo>
                    <a:lnTo>
                      <a:pt x="175" y="19"/>
                    </a:lnTo>
                    <a:lnTo>
                      <a:pt x="175" y="18"/>
                    </a:lnTo>
                    <a:lnTo>
                      <a:pt x="175" y="19"/>
                    </a:lnTo>
                    <a:lnTo>
                      <a:pt x="175" y="18"/>
                    </a:lnTo>
                    <a:lnTo>
                      <a:pt x="176" y="18"/>
                    </a:lnTo>
                    <a:lnTo>
                      <a:pt x="176" y="17"/>
                    </a:lnTo>
                    <a:lnTo>
                      <a:pt x="176" y="17"/>
                    </a:lnTo>
                    <a:lnTo>
                      <a:pt x="176" y="17"/>
                    </a:lnTo>
                    <a:lnTo>
                      <a:pt x="177" y="16"/>
                    </a:lnTo>
                    <a:lnTo>
                      <a:pt x="177" y="15"/>
                    </a:lnTo>
                    <a:lnTo>
                      <a:pt x="176" y="15"/>
                    </a:lnTo>
                    <a:lnTo>
                      <a:pt x="176" y="14"/>
                    </a:lnTo>
                    <a:lnTo>
                      <a:pt x="176" y="14"/>
                    </a:lnTo>
                    <a:lnTo>
                      <a:pt x="176" y="14"/>
                    </a:lnTo>
                    <a:lnTo>
                      <a:pt x="176" y="14"/>
                    </a:lnTo>
                    <a:lnTo>
                      <a:pt x="176" y="13"/>
                    </a:lnTo>
                    <a:lnTo>
                      <a:pt x="176" y="12"/>
                    </a:lnTo>
                    <a:lnTo>
                      <a:pt x="176" y="11"/>
                    </a:lnTo>
                    <a:lnTo>
                      <a:pt x="177" y="11"/>
                    </a:lnTo>
                    <a:lnTo>
                      <a:pt x="176" y="11"/>
                    </a:lnTo>
                    <a:lnTo>
                      <a:pt x="176" y="11"/>
                    </a:lnTo>
                    <a:lnTo>
                      <a:pt x="176" y="10"/>
                    </a:lnTo>
                    <a:lnTo>
                      <a:pt x="176" y="9"/>
                    </a:lnTo>
                    <a:lnTo>
                      <a:pt x="177" y="9"/>
                    </a:lnTo>
                    <a:lnTo>
                      <a:pt x="177" y="9"/>
                    </a:lnTo>
                    <a:lnTo>
                      <a:pt x="177" y="8"/>
                    </a:lnTo>
                    <a:lnTo>
                      <a:pt x="178" y="8"/>
                    </a:lnTo>
                    <a:lnTo>
                      <a:pt x="178" y="7"/>
                    </a:lnTo>
                    <a:lnTo>
                      <a:pt x="178" y="6"/>
                    </a:lnTo>
                    <a:lnTo>
                      <a:pt x="179" y="6"/>
                    </a:lnTo>
                    <a:lnTo>
                      <a:pt x="178" y="5"/>
                    </a:lnTo>
                    <a:lnTo>
                      <a:pt x="177" y="5"/>
                    </a:lnTo>
                    <a:lnTo>
                      <a:pt x="177" y="5"/>
                    </a:lnTo>
                    <a:lnTo>
                      <a:pt x="178" y="5"/>
                    </a:lnTo>
                    <a:lnTo>
                      <a:pt x="178" y="4"/>
                    </a:lnTo>
                    <a:lnTo>
                      <a:pt x="177" y="4"/>
                    </a:lnTo>
                    <a:lnTo>
                      <a:pt x="177" y="3"/>
                    </a:lnTo>
                    <a:lnTo>
                      <a:pt x="177" y="2"/>
                    </a:lnTo>
                    <a:lnTo>
                      <a:pt x="177" y="2"/>
                    </a:lnTo>
                    <a:lnTo>
                      <a:pt x="177" y="2"/>
                    </a:lnTo>
                    <a:lnTo>
                      <a:pt x="177" y="1"/>
                    </a:lnTo>
                    <a:lnTo>
                      <a:pt x="176" y="1"/>
                    </a:lnTo>
                    <a:lnTo>
                      <a:pt x="176" y="0"/>
                    </a:lnTo>
                    <a:lnTo>
                      <a:pt x="177" y="0"/>
                    </a:lnTo>
                    <a:lnTo>
                      <a:pt x="177" y="1"/>
                    </a:lnTo>
                    <a:lnTo>
                      <a:pt x="179" y="2"/>
                    </a:lnTo>
                    <a:lnTo>
                      <a:pt x="179" y="2"/>
                    </a:lnTo>
                    <a:lnTo>
                      <a:pt x="180" y="2"/>
                    </a:lnTo>
                    <a:lnTo>
                      <a:pt x="181" y="2"/>
                    </a:lnTo>
                    <a:lnTo>
                      <a:pt x="182" y="2"/>
                    </a:lnTo>
                    <a:lnTo>
                      <a:pt x="183" y="3"/>
                    </a:lnTo>
                    <a:lnTo>
                      <a:pt x="184" y="4"/>
                    </a:lnTo>
                    <a:lnTo>
                      <a:pt x="185" y="5"/>
                    </a:lnTo>
                    <a:lnTo>
                      <a:pt x="185" y="5"/>
                    </a:lnTo>
                    <a:lnTo>
                      <a:pt x="190" y="8"/>
                    </a:lnTo>
                    <a:lnTo>
                      <a:pt x="191" y="8"/>
                    </a:lnTo>
                    <a:lnTo>
                      <a:pt x="191" y="9"/>
                    </a:lnTo>
                    <a:lnTo>
                      <a:pt x="191" y="9"/>
                    </a:lnTo>
                    <a:lnTo>
                      <a:pt x="193" y="9"/>
                    </a:lnTo>
                    <a:lnTo>
                      <a:pt x="195" y="11"/>
                    </a:lnTo>
                    <a:lnTo>
                      <a:pt x="195" y="11"/>
                    </a:lnTo>
                    <a:lnTo>
                      <a:pt x="197" y="11"/>
                    </a:lnTo>
                    <a:lnTo>
                      <a:pt x="197" y="12"/>
                    </a:lnTo>
                    <a:lnTo>
                      <a:pt x="199" y="13"/>
                    </a:lnTo>
                    <a:lnTo>
                      <a:pt x="199" y="12"/>
                    </a:lnTo>
                    <a:lnTo>
                      <a:pt x="199" y="11"/>
                    </a:lnTo>
                    <a:lnTo>
                      <a:pt x="199" y="11"/>
                    </a:lnTo>
                    <a:lnTo>
                      <a:pt x="199" y="10"/>
                    </a:lnTo>
                    <a:lnTo>
                      <a:pt x="199" y="9"/>
                    </a:lnTo>
                    <a:lnTo>
                      <a:pt x="200" y="9"/>
                    </a:lnTo>
                    <a:lnTo>
                      <a:pt x="199" y="9"/>
                    </a:lnTo>
                    <a:lnTo>
                      <a:pt x="200" y="9"/>
                    </a:lnTo>
                    <a:lnTo>
                      <a:pt x="200" y="8"/>
                    </a:lnTo>
                    <a:lnTo>
                      <a:pt x="200" y="8"/>
                    </a:lnTo>
                    <a:lnTo>
                      <a:pt x="200" y="7"/>
                    </a:lnTo>
                    <a:lnTo>
                      <a:pt x="200" y="6"/>
                    </a:lnTo>
                    <a:lnTo>
                      <a:pt x="200" y="6"/>
                    </a:lnTo>
                    <a:lnTo>
                      <a:pt x="200" y="5"/>
                    </a:lnTo>
                    <a:lnTo>
                      <a:pt x="200" y="5"/>
                    </a:lnTo>
                    <a:lnTo>
                      <a:pt x="200" y="4"/>
                    </a:lnTo>
                    <a:lnTo>
                      <a:pt x="200" y="3"/>
                    </a:lnTo>
                    <a:lnTo>
                      <a:pt x="200" y="2"/>
                    </a:lnTo>
                    <a:lnTo>
                      <a:pt x="201" y="2"/>
                    </a:lnTo>
                    <a:lnTo>
                      <a:pt x="202" y="2"/>
                    </a:lnTo>
                    <a:lnTo>
                      <a:pt x="203" y="2"/>
                    </a:lnTo>
                    <a:lnTo>
                      <a:pt x="203" y="2"/>
                    </a:lnTo>
                    <a:lnTo>
                      <a:pt x="204" y="2"/>
                    </a:lnTo>
                    <a:lnTo>
                      <a:pt x="205" y="2"/>
                    </a:lnTo>
                    <a:lnTo>
                      <a:pt x="206" y="2"/>
                    </a:lnTo>
                    <a:lnTo>
                      <a:pt x="206" y="2"/>
                    </a:lnTo>
                    <a:lnTo>
                      <a:pt x="206" y="2"/>
                    </a:lnTo>
                    <a:lnTo>
                      <a:pt x="206" y="3"/>
                    </a:lnTo>
                    <a:lnTo>
                      <a:pt x="207" y="3"/>
                    </a:lnTo>
                    <a:lnTo>
                      <a:pt x="207" y="4"/>
                    </a:lnTo>
                    <a:lnTo>
                      <a:pt x="208" y="4"/>
                    </a:lnTo>
                    <a:lnTo>
                      <a:pt x="209" y="5"/>
                    </a:lnTo>
                    <a:lnTo>
                      <a:pt x="209" y="5"/>
                    </a:lnTo>
                    <a:lnTo>
                      <a:pt x="210" y="5"/>
                    </a:lnTo>
                    <a:lnTo>
                      <a:pt x="211" y="5"/>
                    </a:lnTo>
                    <a:lnTo>
                      <a:pt x="212" y="5"/>
                    </a:lnTo>
                    <a:lnTo>
                      <a:pt x="212" y="6"/>
                    </a:lnTo>
                    <a:lnTo>
                      <a:pt x="211" y="6"/>
                    </a:lnTo>
                    <a:lnTo>
                      <a:pt x="211" y="7"/>
                    </a:lnTo>
                    <a:lnTo>
                      <a:pt x="211" y="8"/>
                    </a:lnTo>
                    <a:lnTo>
                      <a:pt x="210" y="8"/>
                    </a:lnTo>
                    <a:lnTo>
                      <a:pt x="209" y="8"/>
                    </a:lnTo>
                    <a:lnTo>
                      <a:pt x="209" y="9"/>
                    </a:lnTo>
                    <a:lnTo>
                      <a:pt x="209" y="10"/>
                    </a:lnTo>
                    <a:lnTo>
                      <a:pt x="209" y="11"/>
                    </a:lnTo>
                    <a:lnTo>
                      <a:pt x="210" y="11"/>
                    </a:lnTo>
                    <a:lnTo>
                      <a:pt x="210" y="11"/>
                    </a:lnTo>
                    <a:lnTo>
                      <a:pt x="211" y="11"/>
                    </a:lnTo>
                    <a:lnTo>
                      <a:pt x="212" y="11"/>
                    </a:lnTo>
                    <a:lnTo>
                      <a:pt x="212" y="12"/>
                    </a:lnTo>
                    <a:lnTo>
                      <a:pt x="212" y="12"/>
                    </a:lnTo>
                    <a:lnTo>
                      <a:pt x="212" y="13"/>
                    </a:lnTo>
                    <a:lnTo>
                      <a:pt x="213" y="13"/>
                    </a:lnTo>
                    <a:lnTo>
                      <a:pt x="214" y="13"/>
                    </a:lnTo>
                    <a:lnTo>
                      <a:pt x="215" y="13"/>
                    </a:lnTo>
                    <a:lnTo>
                      <a:pt x="215" y="13"/>
                    </a:lnTo>
                    <a:lnTo>
                      <a:pt x="216" y="13"/>
                    </a:lnTo>
                    <a:lnTo>
                      <a:pt x="217" y="13"/>
                    </a:lnTo>
                    <a:lnTo>
                      <a:pt x="217" y="13"/>
                    </a:lnTo>
                    <a:lnTo>
                      <a:pt x="218" y="13"/>
                    </a:lnTo>
                    <a:lnTo>
                      <a:pt x="219" y="14"/>
                    </a:lnTo>
                    <a:lnTo>
                      <a:pt x="221" y="14"/>
                    </a:lnTo>
                    <a:lnTo>
                      <a:pt x="221" y="14"/>
                    </a:lnTo>
                    <a:lnTo>
                      <a:pt x="221" y="16"/>
                    </a:lnTo>
                    <a:lnTo>
                      <a:pt x="222" y="17"/>
                    </a:lnTo>
                    <a:lnTo>
                      <a:pt x="222" y="16"/>
                    </a:lnTo>
                    <a:lnTo>
                      <a:pt x="222" y="17"/>
                    </a:lnTo>
                    <a:lnTo>
                      <a:pt x="223" y="17"/>
                    </a:lnTo>
                    <a:lnTo>
                      <a:pt x="224" y="17"/>
                    </a:lnTo>
                    <a:lnTo>
                      <a:pt x="225" y="17"/>
                    </a:lnTo>
                    <a:lnTo>
                      <a:pt x="227" y="17"/>
                    </a:lnTo>
                    <a:lnTo>
                      <a:pt x="227" y="18"/>
                    </a:lnTo>
                    <a:lnTo>
                      <a:pt x="228" y="18"/>
                    </a:lnTo>
                    <a:lnTo>
                      <a:pt x="229" y="20"/>
                    </a:lnTo>
                    <a:lnTo>
                      <a:pt x="230" y="20"/>
                    </a:lnTo>
                    <a:lnTo>
                      <a:pt x="230" y="20"/>
                    </a:lnTo>
                    <a:lnTo>
                      <a:pt x="231" y="21"/>
                    </a:lnTo>
                    <a:lnTo>
                      <a:pt x="230" y="21"/>
                    </a:lnTo>
                    <a:lnTo>
                      <a:pt x="230" y="22"/>
                    </a:lnTo>
                    <a:lnTo>
                      <a:pt x="231" y="23"/>
                    </a:lnTo>
                    <a:lnTo>
                      <a:pt x="231" y="23"/>
                    </a:lnTo>
                    <a:lnTo>
                      <a:pt x="231" y="24"/>
                    </a:lnTo>
                    <a:lnTo>
                      <a:pt x="231" y="27"/>
                    </a:lnTo>
                    <a:lnTo>
                      <a:pt x="231" y="28"/>
                    </a:lnTo>
                    <a:lnTo>
                      <a:pt x="230" y="28"/>
                    </a:lnTo>
                    <a:lnTo>
                      <a:pt x="229" y="29"/>
                    </a:lnTo>
                    <a:lnTo>
                      <a:pt x="228" y="29"/>
                    </a:lnTo>
                    <a:lnTo>
                      <a:pt x="228" y="30"/>
                    </a:lnTo>
                    <a:lnTo>
                      <a:pt x="228" y="32"/>
                    </a:lnTo>
                    <a:lnTo>
                      <a:pt x="228" y="32"/>
                    </a:lnTo>
                    <a:lnTo>
                      <a:pt x="226" y="33"/>
                    </a:lnTo>
                    <a:lnTo>
                      <a:pt x="225" y="34"/>
                    </a:lnTo>
                    <a:lnTo>
                      <a:pt x="224" y="35"/>
                    </a:lnTo>
                    <a:lnTo>
                      <a:pt x="224" y="38"/>
                    </a:lnTo>
                    <a:lnTo>
                      <a:pt x="224" y="40"/>
                    </a:lnTo>
                    <a:lnTo>
                      <a:pt x="223" y="40"/>
                    </a:lnTo>
                    <a:lnTo>
                      <a:pt x="223" y="41"/>
                    </a:lnTo>
                    <a:lnTo>
                      <a:pt x="223" y="41"/>
                    </a:lnTo>
                    <a:lnTo>
                      <a:pt x="224" y="44"/>
                    </a:lnTo>
                    <a:lnTo>
                      <a:pt x="223" y="44"/>
                    </a:lnTo>
                    <a:lnTo>
                      <a:pt x="224" y="44"/>
                    </a:lnTo>
                    <a:lnTo>
                      <a:pt x="224" y="45"/>
                    </a:lnTo>
                    <a:lnTo>
                      <a:pt x="224" y="47"/>
                    </a:lnTo>
                    <a:lnTo>
                      <a:pt x="225" y="47"/>
                    </a:lnTo>
                    <a:lnTo>
                      <a:pt x="225" y="47"/>
                    </a:lnTo>
                    <a:lnTo>
                      <a:pt x="226" y="47"/>
                    </a:lnTo>
                    <a:lnTo>
                      <a:pt x="226" y="47"/>
                    </a:lnTo>
                    <a:lnTo>
                      <a:pt x="227" y="47"/>
                    </a:lnTo>
                    <a:lnTo>
                      <a:pt x="227" y="47"/>
                    </a:lnTo>
                    <a:lnTo>
                      <a:pt x="228" y="47"/>
                    </a:lnTo>
                    <a:lnTo>
                      <a:pt x="228" y="47"/>
                    </a:lnTo>
                    <a:lnTo>
                      <a:pt x="228" y="47"/>
                    </a:lnTo>
                    <a:lnTo>
                      <a:pt x="230" y="47"/>
                    </a:lnTo>
                    <a:lnTo>
                      <a:pt x="231" y="47"/>
                    </a:lnTo>
                    <a:lnTo>
                      <a:pt x="231" y="46"/>
                    </a:lnTo>
                    <a:lnTo>
                      <a:pt x="231" y="46"/>
                    </a:lnTo>
                    <a:lnTo>
                      <a:pt x="231" y="45"/>
                    </a:lnTo>
                    <a:lnTo>
                      <a:pt x="232" y="45"/>
                    </a:lnTo>
                    <a:lnTo>
                      <a:pt x="233" y="45"/>
                    </a:lnTo>
                    <a:lnTo>
                      <a:pt x="234" y="45"/>
                    </a:lnTo>
                    <a:lnTo>
                      <a:pt x="234" y="44"/>
                    </a:lnTo>
                    <a:lnTo>
                      <a:pt x="234" y="44"/>
                    </a:lnTo>
                    <a:lnTo>
                      <a:pt x="234" y="43"/>
                    </a:lnTo>
                    <a:lnTo>
                      <a:pt x="234" y="43"/>
                    </a:lnTo>
                    <a:lnTo>
                      <a:pt x="235" y="44"/>
                    </a:lnTo>
                    <a:lnTo>
                      <a:pt x="236" y="44"/>
                    </a:lnTo>
                    <a:lnTo>
                      <a:pt x="235" y="44"/>
                    </a:lnTo>
                    <a:lnTo>
                      <a:pt x="236" y="45"/>
                    </a:lnTo>
                    <a:lnTo>
                      <a:pt x="236" y="46"/>
                    </a:lnTo>
                    <a:lnTo>
                      <a:pt x="236" y="47"/>
                    </a:lnTo>
                    <a:lnTo>
                      <a:pt x="236" y="47"/>
                    </a:lnTo>
                    <a:lnTo>
                      <a:pt x="236" y="47"/>
                    </a:lnTo>
                    <a:lnTo>
                      <a:pt x="237" y="48"/>
                    </a:lnTo>
                    <a:lnTo>
                      <a:pt x="237" y="48"/>
                    </a:lnTo>
                    <a:lnTo>
                      <a:pt x="237" y="49"/>
                    </a:lnTo>
                    <a:lnTo>
                      <a:pt x="238" y="48"/>
                    </a:lnTo>
                    <a:lnTo>
                      <a:pt x="238" y="49"/>
                    </a:lnTo>
                    <a:lnTo>
                      <a:pt x="239" y="49"/>
                    </a:lnTo>
                    <a:lnTo>
                      <a:pt x="239" y="50"/>
                    </a:lnTo>
                    <a:lnTo>
                      <a:pt x="240" y="50"/>
                    </a:lnTo>
                    <a:lnTo>
                      <a:pt x="240" y="50"/>
                    </a:lnTo>
                    <a:lnTo>
                      <a:pt x="240" y="52"/>
                    </a:lnTo>
                    <a:lnTo>
                      <a:pt x="240" y="52"/>
                    </a:lnTo>
                    <a:lnTo>
                      <a:pt x="241" y="52"/>
                    </a:lnTo>
                    <a:lnTo>
                      <a:pt x="241" y="53"/>
                    </a:lnTo>
                    <a:lnTo>
                      <a:pt x="242" y="53"/>
                    </a:lnTo>
                    <a:lnTo>
                      <a:pt x="243" y="53"/>
                    </a:lnTo>
                    <a:lnTo>
                      <a:pt x="243" y="53"/>
                    </a:lnTo>
                    <a:lnTo>
                      <a:pt x="244" y="53"/>
                    </a:lnTo>
                    <a:lnTo>
                      <a:pt x="245" y="53"/>
                    </a:lnTo>
                    <a:lnTo>
                      <a:pt x="245" y="53"/>
                    </a:lnTo>
                    <a:lnTo>
                      <a:pt x="246" y="53"/>
                    </a:lnTo>
                    <a:lnTo>
                      <a:pt x="246" y="53"/>
                    </a:lnTo>
                    <a:lnTo>
                      <a:pt x="247" y="53"/>
                    </a:lnTo>
                    <a:lnTo>
                      <a:pt x="250" y="52"/>
                    </a:lnTo>
                    <a:lnTo>
                      <a:pt x="252" y="52"/>
                    </a:lnTo>
                    <a:lnTo>
                      <a:pt x="253" y="52"/>
                    </a:lnTo>
                    <a:lnTo>
                      <a:pt x="252" y="52"/>
                    </a:lnTo>
                    <a:lnTo>
                      <a:pt x="253" y="53"/>
                    </a:lnTo>
                    <a:lnTo>
                      <a:pt x="253" y="54"/>
                    </a:lnTo>
                    <a:lnTo>
                      <a:pt x="254" y="54"/>
                    </a:lnTo>
                    <a:lnTo>
                      <a:pt x="255" y="54"/>
                    </a:lnTo>
                    <a:lnTo>
                      <a:pt x="255" y="54"/>
                    </a:lnTo>
                    <a:lnTo>
                      <a:pt x="256" y="55"/>
                    </a:lnTo>
                    <a:lnTo>
                      <a:pt x="256" y="55"/>
                    </a:lnTo>
                    <a:lnTo>
                      <a:pt x="256" y="56"/>
                    </a:lnTo>
                    <a:lnTo>
                      <a:pt x="257" y="56"/>
                    </a:lnTo>
                    <a:lnTo>
                      <a:pt x="257" y="57"/>
                    </a:lnTo>
                    <a:lnTo>
                      <a:pt x="258" y="57"/>
                    </a:lnTo>
                    <a:lnTo>
                      <a:pt x="259" y="57"/>
                    </a:lnTo>
                    <a:lnTo>
                      <a:pt x="261" y="59"/>
                    </a:lnTo>
                    <a:lnTo>
                      <a:pt x="261" y="59"/>
                    </a:lnTo>
                    <a:lnTo>
                      <a:pt x="261" y="59"/>
                    </a:lnTo>
                    <a:lnTo>
                      <a:pt x="261" y="59"/>
                    </a:lnTo>
                    <a:lnTo>
                      <a:pt x="262" y="59"/>
                    </a:lnTo>
                    <a:lnTo>
                      <a:pt x="264" y="60"/>
                    </a:lnTo>
                    <a:lnTo>
                      <a:pt x="265" y="60"/>
                    </a:lnTo>
                    <a:lnTo>
                      <a:pt x="267" y="61"/>
                    </a:lnTo>
                    <a:lnTo>
                      <a:pt x="268" y="62"/>
                    </a:lnTo>
                    <a:lnTo>
                      <a:pt x="269" y="62"/>
                    </a:lnTo>
                    <a:lnTo>
                      <a:pt x="269" y="63"/>
                    </a:lnTo>
                    <a:lnTo>
                      <a:pt x="269" y="63"/>
                    </a:lnTo>
                    <a:lnTo>
                      <a:pt x="269" y="64"/>
                    </a:lnTo>
                    <a:lnTo>
                      <a:pt x="269" y="65"/>
                    </a:lnTo>
                    <a:lnTo>
                      <a:pt x="269" y="66"/>
                    </a:lnTo>
                    <a:lnTo>
                      <a:pt x="268" y="66"/>
                    </a:lnTo>
                    <a:lnTo>
                      <a:pt x="268" y="66"/>
                    </a:lnTo>
                    <a:lnTo>
                      <a:pt x="268" y="66"/>
                    </a:lnTo>
                    <a:lnTo>
                      <a:pt x="267" y="66"/>
                    </a:lnTo>
                    <a:lnTo>
                      <a:pt x="267" y="65"/>
                    </a:lnTo>
                    <a:lnTo>
                      <a:pt x="267" y="66"/>
                    </a:lnTo>
                    <a:lnTo>
                      <a:pt x="267" y="66"/>
                    </a:lnTo>
                    <a:lnTo>
                      <a:pt x="267" y="66"/>
                    </a:lnTo>
                    <a:lnTo>
                      <a:pt x="267" y="66"/>
                    </a:lnTo>
                    <a:lnTo>
                      <a:pt x="267" y="67"/>
                    </a:lnTo>
                    <a:lnTo>
                      <a:pt x="267" y="68"/>
                    </a:lnTo>
                    <a:lnTo>
                      <a:pt x="268" y="68"/>
                    </a:lnTo>
                    <a:lnTo>
                      <a:pt x="267" y="68"/>
                    </a:lnTo>
                    <a:lnTo>
                      <a:pt x="267" y="69"/>
                    </a:lnTo>
                    <a:lnTo>
                      <a:pt x="267" y="69"/>
                    </a:lnTo>
                    <a:lnTo>
                      <a:pt x="267" y="69"/>
                    </a:lnTo>
                    <a:lnTo>
                      <a:pt x="268" y="70"/>
                    </a:lnTo>
                    <a:lnTo>
                      <a:pt x="267" y="70"/>
                    </a:lnTo>
                    <a:lnTo>
                      <a:pt x="267" y="69"/>
                    </a:lnTo>
                    <a:lnTo>
                      <a:pt x="267" y="70"/>
                    </a:lnTo>
                    <a:lnTo>
                      <a:pt x="267" y="70"/>
                    </a:lnTo>
                    <a:lnTo>
                      <a:pt x="267" y="70"/>
                    </a:lnTo>
                    <a:lnTo>
                      <a:pt x="267" y="71"/>
                    </a:lnTo>
                    <a:lnTo>
                      <a:pt x="268" y="71"/>
                    </a:lnTo>
                    <a:lnTo>
                      <a:pt x="268" y="72"/>
                    </a:lnTo>
                    <a:lnTo>
                      <a:pt x="268" y="72"/>
                    </a:lnTo>
                    <a:lnTo>
                      <a:pt x="268" y="73"/>
                    </a:lnTo>
                    <a:lnTo>
                      <a:pt x="267" y="73"/>
                    </a:lnTo>
                    <a:lnTo>
                      <a:pt x="267" y="74"/>
                    </a:lnTo>
                    <a:lnTo>
                      <a:pt x="267" y="75"/>
                    </a:lnTo>
                    <a:lnTo>
                      <a:pt x="267" y="75"/>
                    </a:lnTo>
                    <a:lnTo>
                      <a:pt x="268" y="75"/>
                    </a:lnTo>
                    <a:lnTo>
                      <a:pt x="269" y="75"/>
                    </a:lnTo>
                    <a:lnTo>
                      <a:pt x="268" y="75"/>
                    </a:lnTo>
                    <a:lnTo>
                      <a:pt x="268" y="75"/>
                    </a:lnTo>
                    <a:lnTo>
                      <a:pt x="269" y="75"/>
                    </a:lnTo>
                    <a:lnTo>
                      <a:pt x="270" y="75"/>
                    </a:lnTo>
                    <a:lnTo>
                      <a:pt x="270" y="75"/>
                    </a:lnTo>
                    <a:lnTo>
                      <a:pt x="270" y="76"/>
                    </a:lnTo>
                    <a:lnTo>
                      <a:pt x="270" y="76"/>
                    </a:lnTo>
                    <a:lnTo>
                      <a:pt x="269" y="76"/>
                    </a:lnTo>
                    <a:lnTo>
                      <a:pt x="268" y="76"/>
                    </a:lnTo>
                    <a:lnTo>
                      <a:pt x="267" y="76"/>
                    </a:lnTo>
                    <a:lnTo>
                      <a:pt x="267" y="76"/>
                    </a:lnTo>
                    <a:lnTo>
                      <a:pt x="267" y="77"/>
                    </a:lnTo>
                    <a:lnTo>
                      <a:pt x="267" y="76"/>
                    </a:lnTo>
                    <a:lnTo>
                      <a:pt x="266" y="76"/>
                    </a:lnTo>
                    <a:lnTo>
                      <a:pt x="265" y="76"/>
                    </a:lnTo>
                    <a:lnTo>
                      <a:pt x="264" y="76"/>
                    </a:lnTo>
                    <a:lnTo>
                      <a:pt x="264" y="75"/>
                    </a:lnTo>
                    <a:lnTo>
                      <a:pt x="263" y="75"/>
                    </a:lnTo>
                    <a:lnTo>
                      <a:pt x="262" y="75"/>
                    </a:lnTo>
                    <a:lnTo>
                      <a:pt x="263" y="74"/>
                    </a:lnTo>
                    <a:lnTo>
                      <a:pt x="262" y="74"/>
                    </a:lnTo>
                    <a:lnTo>
                      <a:pt x="262" y="73"/>
                    </a:lnTo>
                    <a:lnTo>
                      <a:pt x="261" y="74"/>
                    </a:lnTo>
                    <a:lnTo>
                      <a:pt x="262" y="75"/>
                    </a:lnTo>
                    <a:lnTo>
                      <a:pt x="261" y="75"/>
                    </a:lnTo>
                    <a:lnTo>
                      <a:pt x="261" y="75"/>
                    </a:lnTo>
                    <a:lnTo>
                      <a:pt x="261" y="76"/>
                    </a:lnTo>
                    <a:lnTo>
                      <a:pt x="261" y="77"/>
                    </a:lnTo>
                    <a:lnTo>
                      <a:pt x="261" y="76"/>
                    </a:lnTo>
                    <a:lnTo>
                      <a:pt x="261" y="76"/>
                    </a:lnTo>
                    <a:lnTo>
                      <a:pt x="261" y="75"/>
                    </a:lnTo>
                    <a:lnTo>
                      <a:pt x="260" y="75"/>
                    </a:lnTo>
                    <a:lnTo>
                      <a:pt x="260" y="74"/>
                    </a:lnTo>
                    <a:lnTo>
                      <a:pt x="260" y="73"/>
                    </a:lnTo>
                    <a:lnTo>
                      <a:pt x="259" y="73"/>
                    </a:lnTo>
                    <a:lnTo>
                      <a:pt x="258" y="72"/>
                    </a:lnTo>
                    <a:lnTo>
                      <a:pt x="258" y="72"/>
                    </a:lnTo>
                    <a:lnTo>
                      <a:pt x="258" y="72"/>
                    </a:lnTo>
                    <a:lnTo>
                      <a:pt x="258" y="71"/>
                    </a:lnTo>
                    <a:lnTo>
                      <a:pt x="257" y="70"/>
                    </a:lnTo>
                    <a:lnTo>
                      <a:pt x="256" y="70"/>
                    </a:lnTo>
                    <a:lnTo>
                      <a:pt x="256" y="70"/>
                    </a:lnTo>
                    <a:lnTo>
                      <a:pt x="256" y="69"/>
                    </a:lnTo>
                    <a:lnTo>
                      <a:pt x="256" y="70"/>
                    </a:lnTo>
                    <a:lnTo>
                      <a:pt x="255" y="69"/>
                    </a:lnTo>
                    <a:lnTo>
                      <a:pt x="256" y="69"/>
                    </a:lnTo>
                    <a:lnTo>
                      <a:pt x="255" y="69"/>
                    </a:lnTo>
                    <a:lnTo>
                      <a:pt x="255" y="69"/>
                    </a:lnTo>
                    <a:lnTo>
                      <a:pt x="255" y="69"/>
                    </a:lnTo>
                    <a:lnTo>
                      <a:pt x="255" y="69"/>
                    </a:lnTo>
                    <a:lnTo>
                      <a:pt x="254" y="69"/>
                    </a:lnTo>
                    <a:lnTo>
                      <a:pt x="253" y="69"/>
                    </a:lnTo>
                    <a:lnTo>
                      <a:pt x="253" y="69"/>
                    </a:lnTo>
                    <a:lnTo>
                      <a:pt x="253" y="69"/>
                    </a:lnTo>
                    <a:lnTo>
                      <a:pt x="252" y="69"/>
                    </a:lnTo>
                    <a:lnTo>
                      <a:pt x="252" y="69"/>
                    </a:lnTo>
                    <a:lnTo>
                      <a:pt x="251" y="69"/>
                    </a:lnTo>
                    <a:lnTo>
                      <a:pt x="251" y="68"/>
                    </a:lnTo>
                    <a:lnTo>
                      <a:pt x="250" y="68"/>
                    </a:lnTo>
                    <a:lnTo>
                      <a:pt x="250" y="67"/>
                    </a:lnTo>
                    <a:lnTo>
                      <a:pt x="250" y="67"/>
                    </a:lnTo>
                    <a:lnTo>
                      <a:pt x="250" y="66"/>
                    </a:lnTo>
                    <a:lnTo>
                      <a:pt x="250" y="67"/>
                    </a:lnTo>
                    <a:lnTo>
                      <a:pt x="249" y="67"/>
                    </a:lnTo>
                    <a:lnTo>
                      <a:pt x="249" y="68"/>
                    </a:lnTo>
                    <a:lnTo>
                      <a:pt x="250" y="68"/>
                    </a:lnTo>
                    <a:lnTo>
                      <a:pt x="250" y="69"/>
                    </a:lnTo>
                    <a:lnTo>
                      <a:pt x="250" y="69"/>
                    </a:lnTo>
                    <a:lnTo>
                      <a:pt x="250" y="69"/>
                    </a:lnTo>
                    <a:lnTo>
                      <a:pt x="250" y="69"/>
                    </a:lnTo>
                    <a:lnTo>
                      <a:pt x="251" y="69"/>
                    </a:lnTo>
                    <a:lnTo>
                      <a:pt x="251" y="70"/>
                    </a:lnTo>
                    <a:lnTo>
                      <a:pt x="252" y="70"/>
                    </a:lnTo>
                    <a:lnTo>
                      <a:pt x="252" y="71"/>
                    </a:lnTo>
                    <a:lnTo>
                      <a:pt x="252" y="71"/>
                    </a:lnTo>
                    <a:lnTo>
                      <a:pt x="253" y="70"/>
                    </a:lnTo>
                    <a:lnTo>
                      <a:pt x="254" y="71"/>
                    </a:lnTo>
                    <a:lnTo>
                      <a:pt x="254" y="72"/>
                    </a:lnTo>
                    <a:lnTo>
                      <a:pt x="254" y="71"/>
                    </a:lnTo>
                    <a:lnTo>
                      <a:pt x="254" y="72"/>
                    </a:lnTo>
                    <a:lnTo>
                      <a:pt x="255" y="72"/>
                    </a:lnTo>
                    <a:lnTo>
                      <a:pt x="256" y="72"/>
                    </a:lnTo>
                    <a:lnTo>
                      <a:pt x="256" y="72"/>
                    </a:lnTo>
                    <a:lnTo>
                      <a:pt x="256" y="72"/>
                    </a:lnTo>
                    <a:lnTo>
                      <a:pt x="256" y="73"/>
                    </a:lnTo>
                    <a:lnTo>
                      <a:pt x="257" y="73"/>
                    </a:lnTo>
                    <a:lnTo>
                      <a:pt x="258" y="73"/>
                    </a:lnTo>
                    <a:lnTo>
                      <a:pt x="257" y="73"/>
                    </a:lnTo>
                    <a:lnTo>
                      <a:pt x="258" y="73"/>
                    </a:lnTo>
                    <a:lnTo>
                      <a:pt x="258" y="74"/>
                    </a:lnTo>
                    <a:lnTo>
                      <a:pt x="258" y="75"/>
                    </a:lnTo>
                    <a:lnTo>
                      <a:pt x="258" y="75"/>
                    </a:lnTo>
                    <a:lnTo>
                      <a:pt x="258" y="76"/>
                    </a:lnTo>
                    <a:lnTo>
                      <a:pt x="259" y="76"/>
                    </a:lnTo>
                    <a:lnTo>
                      <a:pt x="259" y="77"/>
                    </a:lnTo>
                    <a:lnTo>
                      <a:pt x="260" y="77"/>
                    </a:lnTo>
                    <a:lnTo>
                      <a:pt x="261" y="77"/>
                    </a:lnTo>
                    <a:lnTo>
                      <a:pt x="261" y="78"/>
                    </a:lnTo>
                    <a:lnTo>
                      <a:pt x="261" y="78"/>
                    </a:lnTo>
                    <a:lnTo>
                      <a:pt x="261" y="78"/>
                    </a:lnTo>
                    <a:lnTo>
                      <a:pt x="262" y="77"/>
                    </a:lnTo>
                    <a:lnTo>
                      <a:pt x="263" y="77"/>
                    </a:lnTo>
                    <a:lnTo>
                      <a:pt x="264" y="77"/>
                    </a:lnTo>
                    <a:lnTo>
                      <a:pt x="264" y="77"/>
                    </a:lnTo>
                    <a:lnTo>
                      <a:pt x="265" y="78"/>
                    </a:lnTo>
                    <a:lnTo>
                      <a:pt x="265" y="78"/>
                    </a:lnTo>
                    <a:lnTo>
                      <a:pt x="266" y="78"/>
                    </a:lnTo>
                    <a:lnTo>
                      <a:pt x="267" y="78"/>
                    </a:lnTo>
                    <a:lnTo>
                      <a:pt x="267" y="78"/>
                    </a:lnTo>
                    <a:lnTo>
                      <a:pt x="267" y="78"/>
                    </a:lnTo>
                    <a:lnTo>
                      <a:pt x="268" y="78"/>
                    </a:lnTo>
                    <a:lnTo>
                      <a:pt x="269" y="78"/>
                    </a:lnTo>
                    <a:lnTo>
                      <a:pt x="270" y="78"/>
                    </a:lnTo>
                    <a:lnTo>
                      <a:pt x="270" y="78"/>
                    </a:lnTo>
                    <a:lnTo>
                      <a:pt x="270" y="79"/>
                    </a:lnTo>
                    <a:lnTo>
                      <a:pt x="269" y="79"/>
                    </a:lnTo>
                    <a:lnTo>
                      <a:pt x="269" y="80"/>
                    </a:lnTo>
                    <a:lnTo>
                      <a:pt x="269" y="81"/>
                    </a:lnTo>
                    <a:lnTo>
                      <a:pt x="269" y="80"/>
                    </a:lnTo>
                    <a:lnTo>
                      <a:pt x="268" y="80"/>
                    </a:lnTo>
                    <a:lnTo>
                      <a:pt x="267" y="81"/>
                    </a:lnTo>
                    <a:lnTo>
                      <a:pt x="268" y="81"/>
                    </a:lnTo>
                    <a:lnTo>
                      <a:pt x="268" y="81"/>
                    </a:lnTo>
                    <a:lnTo>
                      <a:pt x="268" y="82"/>
                    </a:lnTo>
                    <a:lnTo>
                      <a:pt x="269" y="82"/>
                    </a:lnTo>
                    <a:lnTo>
                      <a:pt x="269" y="81"/>
                    </a:lnTo>
                    <a:lnTo>
                      <a:pt x="270" y="82"/>
                    </a:lnTo>
                    <a:lnTo>
                      <a:pt x="270" y="83"/>
                    </a:lnTo>
                    <a:lnTo>
                      <a:pt x="270" y="83"/>
                    </a:lnTo>
                    <a:lnTo>
                      <a:pt x="270" y="82"/>
                    </a:lnTo>
                    <a:lnTo>
                      <a:pt x="270" y="81"/>
                    </a:lnTo>
                    <a:lnTo>
                      <a:pt x="270" y="81"/>
                    </a:lnTo>
                    <a:lnTo>
                      <a:pt x="271" y="81"/>
                    </a:lnTo>
                    <a:lnTo>
                      <a:pt x="271" y="81"/>
                    </a:lnTo>
                    <a:lnTo>
                      <a:pt x="272" y="81"/>
                    </a:lnTo>
                    <a:lnTo>
                      <a:pt x="272" y="82"/>
                    </a:lnTo>
                    <a:lnTo>
                      <a:pt x="273" y="82"/>
                    </a:lnTo>
                    <a:lnTo>
                      <a:pt x="273" y="83"/>
                    </a:lnTo>
                    <a:lnTo>
                      <a:pt x="272" y="83"/>
                    </a:lnTo>
                    <a:lnTo>
                      <a:pt x="272" y="84"/>
                    </a:lnTo>
                    <a:lnTo>
                      <a:pt x="273" y="84"/>
                    </a:lnTo>
                    <a:lnTo>
                      <a:pt x="273" y="84"/>
                    </a:lnTo>
                    <a:lnTo>
                      <a:pt x="273" y="84"/>
                    </a:lnTo>
                    <a:lnTo>
                      <a:pt x="273" y="84"/>
                    </a:lnTo>
                    <a:lnTo>
                      <a:pt x="273" y="85"/>
                    </a:lnTo>
                    <a:lnTo>
                      <a:pt x="273" y="86"/>
                    </a:lnTo>
                    <a:lnTo>
                      <a:pt x="273" y="87"/>
                    </a:lnTo>
                    <a:lnTo>
                      <a:pt x="273" y="87"/>
                    </a:lnTo>
                    <a:lnTo>
                      <a:pt x="273" y="88"/>
                    </a:lnTo>
                    <a:lnTo>
                      <a:pt x="273" y="88"/>
                    </a:lnTo>
                    <a:lnTo>
                      <a:pt x="273" y="89"/>
                    </a:lnTo>
                    <a:lnTo>
                      <a:pt x="273" y="90"/>
                    </a:lnTo>
                    <a:lnTo>
                      <a:pt x="273" y="90"/>
                    </a:lnTo>
                    <a:lnTo>
                      <a:pt x="273" y="90"/>
                    </a:lnTo>
                    <a:lnTo>
                      <a:pt x="273" y="91"/>
                    </a:lnTo>
                    <a:lnTo>
                      <a:pt x="273" y="91"/>
                    </a:lnTo>
                    <a:lnTo>
                      <a:pt x="273" y="90"/>
                    </a:lnTo>
                    <a:lnTo>
                      <a:pt x="273" y="90"/>
                    </a:lnTo>
                    <a:lnTo>
                      <a:pt x="272" y="90"/>
                    </a:lnTo>
                    <a:lnTo>
                      <a:pt x="272" y="90"/>
                    </a:lnTo>
                    <a:lnTo>
                      <a:pt x="271" y="89"/>
                    </a:lnTo>
                    <a:lnTo>
                      <a:pt x="270" y="89"/>
                    </a:lnTo>
                    <a:lnTo>
                      <a:pt x="270" y="88"/>
                    </a:lnTo>
                    <a:lnTo>
                      <a:pt x="270" y="87"/>
                    </a:lnTo>
                    <a:lnTo>
                      <a:pt x="270" y="88"/>
                    </a:lnTo>
                    <a:lnTo>
                      <a:pt x="270" y="88"/>
                    </a:lnTo>
                    <a:lnTo>
                      <a:pt x="269" y="88"/>
                    </a:lnTo>
                    <a:lnTo>
                      <a:pt x="268" y="88"/>
                    </a:lnTo>
                    <a:lnTo>
                      <a:pt x="268" y="87"/>
                    </a:lnTo>
                    <a:lnTo>
                      <a:pt x="267" y="87"/>
                    </a:lnTo>
                    <a:lnTo>
                      <a:pt x="267" y="87"/>
                    </a:lnTo>
                    <a:lnTo>
                      <a:pt x="267" y="86"/>
                    </a:lnTo>
                    <a:lnTo>
                      <a:pt x="267" y="87"/>
                    </a:lnTo>
                    <a:lnTo>
                      <a:pt x="267" y="87"/>
                    </a:lnTo>
                    <a:lnTo>
                      <a:pt x="267" y="87"/>
                    </a:lnTo>
                    <a:lnTo>
                      <a:pt x="267" y="88"/>
                    </a:lnTo>
                    <a:lnTo>
                      <a:pt x="267" y="89"/>
                    </a:lnTo>
                    <a:lnTo>
                      <a:pt x="267" y="88"/>
                    </a:lnTo>
                    <a:lnTo>
                      <a:pt x="267" y="89"/>
                    </a:lnTo>
                    <a:lnTo>
                      <a:pt x="267" y="89"/>
                    </a:lnTo>
                    <a:lnTo>
                      <a:pt x="267" y="88"/>
                    </a:lnTo>
                    <a:lnTo>
                      <a:pt x="266" y="88"/>
                    </a:lnTo>
                    <a:lnTo>
                      <a:pt x="266" y="89"/>
                    </a:lnTo>
                    <a:lnTo>
                      <a:pt x="266" y="90"/>
                    </a:lnTo>
                    <a:lnTo>
                      <a:pt x="267" y="90"/>
                    </a:lnTo>
                    <a:lnTo>
                      <a:pt x="267" y="90"/>
                    </a:lnTo>
                    <a:lnTo>
                      <a:pt x="267" y="90"/>
                    </a:lnTo>
                    <a:lnTo>
                      <a:pt x="267" y="90"/>
                    </a:lnTo>
                    <a:lnTo>
                      <a:pt x="268" y="90"/>
                    </a:lnTo>
                    <a:lnTo>
                      <a:pt x="268" y="91"/>
                    </a:lnTo>
                    <a:lnTo>
                      <a:pt x="267" y="91"/>
                    </a:lnTo>
                    <a:lnTo>
                      <a:pt x="268" y="91"/>
                    </a:lnTo>
                    <a:lnTo>
                      <a:pt x="268" y="92"/>
                    </a:lnTo>
                    <a:lnTo>
                      <a:pt x="267" y="92"/>
                    </a:lnTo>
                    <a:lnTo>
                      <a:pt x="267" y="91"/>
                    </a:lnTo>
                    <a:lnTo>
                      <a:pt x="267" y="92"/>
                    </a:lnTo>
                    <a:lnTo>
                      <a:pt x="267" y="92"/>
                    </a:lnTo>
                    <a:lnTo>
                      <a:pt x="267" y="92"/>
                    </a:lnTo>
                    <a:lnTo>
                      <a:pt x="267" y="92"/>
                    </a:lnTo>
                    <a:lnTo>
                      <a:pt x="267" y="92"/>
                    </a:lnTo>
                    <a:lnTo>
                      <a:pt x="268" y="92"/>
                    </a:lnTo>
                    <a:lnTo>
                      <a:pt x="268" y="92"/>
                    </a:lnTo>
                    <a:lnTo>
                      <a:pt x="269" y="92"/>
                    </a:lnTo>
                    <a:lnTo>
                      <a:pt x="269" y="92"/>
                    </a:lnTo>
                    <a:lnTo>
                      <a:pt x="270" y="92"/>
                    </a:lnTo>
                    <a:lnTo>
                      <a:pt x="270" y="93"/>
                    </a:lnTo>
                    <a:lnTo>
                      <a:pt x="270" y="93"/>
                    </a:lnTo>
                    <a:lnTo>
                      <a:pt x="271" y="93"/>
                    </a:lnTo>
                    <a:lnTo>
                      <a:pt x="270" y="93"/>
                    </a:lnTo>
                    <a:lnTo>
                      <a:pt x="271" y="93"/>
                    </a:lnTo>
                    <a:lnTo>
                      <a:pt x="270" y="93"/>
                    </a:lnTo>
                    <a:lnTo>
                      <a:pt x="270" y="93"/>
                    </a:lnTo>
                    <a:lnTo>
                      <a:pt x="269" y="93"/>
                    </a:lnTo>
                    <a:lnTo>
                      <a:pt x="269" y="94"/>
                    </a:lnTo>
                    <a:lnTo>
                      <a:pt x="268" y="94"/>
                    </a:lnTo>
                    <a:lnTo>
                      <a:pt x="267" y="95"/>
                    </a:lnTo>
                    <a:lnTo>
                      <a:pt x="267" y="95"/>
                    </a:lnTo>
                    <a:lnTo>
                      <a:pt x="267" y="95"/>
                    </a:lnTo>
                    <a:lnTo>
                      <a:pt x="266" y="96"/>
                    </a:lnTo>
                    <a:lnTo>
                      <a:pt x="265" y="95"/>
                    </a:lnTo>
                    <a:lnTo>
                      <a:pt x="265" y="94"/>
                    </a:lnTo>
                    <a:lnTo>
                      <a:pt x="264" y="94"/>
                    </a:lnTo>
                    <a:lnTo>
                      <a:pt x="264" y="94"/>
                    </a:lnTo>
                    <a:lnTo>
                      <a:pt x="264" y="93"/>
                    </a:lnTo>
                    <a:lnTo>
                      <a:pt x="263" y="93"/>
                    </a:lnTo>
                    <a:lnTo>
                      <a:pt x="263" y="93"/>
                    </a:lnTo>
                    <a:lnTo>
                      <a:pt x="262" y="93"/>
                    </a:lnTo>
                    <a:lnTo>
                      <a:pt x="261" y="93"/>
                    </a:lnTo>
                    <a:lnTo>
                      <a:pt x="261" y="92"/>
                    </a:lnTo>
                    <a:lnTo>
                      <a:pt x="261" y="92"/>
                    </a:lnTo>
                    <a:lnTo>
                      <a:pt x="261" y="92"/>
                    </a:lnTo>
                    <a:lnTo>
                      <a:pt x="261" y="91"/>
                    </a:lnTo>
                    <a:lnTo>
                      <a:pt x="260" y="91"/>
                    </a:lnTo>
                    <a:lnTo>
                      <a:pt x="260" y="90"/>
                    </a:lnTo>
                    <a:lnTo>
                      <a:pt x="259" y="90"/>
                    </a:lnTo>
                    <a:lnTo>
                      <a:pt x="259" y="90"/>
                    </a:lnTo>
                    <a:lnTo>
                      <a:pt x="258" y="90"/>
                    </a:lnTo>
                    <a:lnTo>
                      <a:pt x="258" y="89"/>
                    </a:lnTo>
                    <a:lnTo>
                      <a:pt x="258" y="89"/>
                    </a:lnTo>
                    <a:lnTo>
                      <a:pt x="257" y="89"/>
                    </a:lnTo>
                    <a:lnTo>
                      <a:pt x="257" y="88"/>
                    </a:lnTo>
                    <a:lnTo>
                      <a:pt x="256" y="88"/>
                    </a:lnTo>
                    <a:lnTo>
                      <a:pt x="256" y="87"/>
                    </a:lnTo>
                    <a:lnTo>
                      <a:pt x="256" y="87"/>
                    </a:lnTo>
                    <a:lnTo>
                      <a:pt x="255" y="87"/>
                    </a:lnTo>
                    <a:lnTo>
                      <a:pt x="255" y="86"/>
                    </a:lnTo>
                    <a:lnTo>
                      <a:pt x="255" y="85"/>
                    </a:lnTo>
                    <a:lnTo>
                      <a:pt x="254" y="85"/>
                    </a:lnTo>
                    <a:lnTo>
                      <a:pt x="253" y="85"/>
                    </a:lnTo>
                    <a:lnTo>
                      <a:pt x="253" y="84"/>
                    </a:lnTo>
                    <a:lnTo>
                      <a:pt x="252" y="84"/>
                    </a:lnTo>
                    <a:lnTo>
                      <a:pt x="252" y="84"/>
                    </a:lnTo>
                    <a:lnTo>
                      <a:pt x="252" y="84"/>
                    </a:lnTo>
                    <a:lnTo>
                      <a:pt x="251" y="84"/>
                    </a:lnTo>
                    <a:lnTo>
                      <a:pt x="252" y="84"/>
                    </a:lnTo>
                    <a:lnTo>
                      <a:pt x="252" y="85"/>
                    </a:lnTo>
                    <a:lnTo>
                      <a:pt x="252" y="86"/>
                    </a:lnTo>
                    <a:lnTo>
                      <a:pt x="253" y="86"/>
                    </a:lnTo>
                    <a:lnTo>
                      <a:pt x="254" y="86"/>
                    </a:lnTo>
                    <a:lnTo>
                      <a:pt x="254" y="87"/>
                    </a:lnTo>
                    <a:lnTo>
                      <a:pt x="254" y="87"/>
                    </a:lnTo>
                    <a:lnTo>
                      <a:pt x="255" y="87"/>
                    </a:lnTo>
                    <a:lnTo>
                      <a:pt x="255" y="88"/>
                    </a:lnTo>
                    <a:lnTo>
                      <a:pt x="255" y="88"/>
                    </a:lnTo>
                    <a:lnTo>
                      <a:pt x="256" y="89"/>
                    </a:lnTo>
                    <a:lnTo>
                      <a:pt x="256" y="89"/>
                    </a:lnTo>
                    <a:lnTo>
                      <a:pt x="257" y="90"/>
                    </a:lnTo>
                    <a:lnTo>
                      <a:pt x="257" y="90"/>
                    </a:lnTo>
                    <a:lnTo>
                      <a:pt x="258" y="90"/>
                    </a:lnTo>
                    <a:lnTo>
                      <a:pt x="258" y="91"/>
                    </a:lnTo>
                    <a:lnTo>
                      <a:pt x="258" y="91"/>
                    </a:lnTo>
                    <a:lnTo>
                      <a:pt x="258" y="92"/>
                    </a:lnTo>
                    <a:lnTo>
                      <a:pt x="259" y="92"/>
                    </a:lnTo>
                    <a:lnTo>
                      <a:pt x="259" y="92"/>
                    </a:lnTo>
                    <a:lnTo>
                      <a:pt x="260" y="92"/>
                    </a:lnTo>
                    <a:lnTo>
                      <a:pt x="260" y="93"/>
                    </a:lnTo>
                    <a:lnTo>
                      <a:pt x="261" y="93"/>
                    </a:lnTo>
                    <a:lnTo>
                      <a:pt x="261" y="93"/>
                    </a:lnTo>
                    <a:lnTo>
                      <a:pt x="261" y="93"/>
                    </a:lnTo>
                    <a:lnTo>
                      <a:pt x="261" y="93"/>
                    </a:lnTo>
                    <a:lnTo>
                      <a:pt x="261" y="93"/>
                    </a:lnTo>
                    <a:lnTo>
                      <a:pt x="261" y="94"/>
                    </a:lnTo>
                    <a:lnTo>
                      <a:pt x="261" y="94"/>
                    </a:lnTo>
                    <a:lnTo>
                      <a:pt x="261" y="93"/>
                    </a:lnTo>
                    <a:lnTo>
                      <a:pt x="262" y="94"/>
                    </a:lnTo>
                    <a:lnTo>
                      <a:pt x="262" y="95"/>
                    </a:lnTo>
                    <a:lnTo>
                      <a:pt x="263" y="95"/>
                    </a:lnTo>
                    <a:lnTo>
                      <a:pt x="264" y="95"/>
                    </a:lnTo>
                    <a:lnTo>
                      <a:pt x="264" y="96"/>
                    </a:lnTo>
                    <a:lnTo>
                      <a:pt x="264" y="96"/>
                    </a:lnTo>
                    <a:lnTo>
                      <a:pt x="265" y="96"/>
                    </a:lnTo>
                    <a:lnTo>
                      <a:pt x="265" y="96"/>
                    </a:lnTo>
                    <a:lnTo>
                      <a:pt x="266" y="96"/>
                    </a:lnTo>
                    <a:lnTo>
                      <a:pt x="267" y="96"/>
                    </a:lnTo>
                    <a:lnTo>
                      <a:pt x="267" y="97"/>
                    </a:lnTo>
                    <a:lnTo>
                      <a:pt x="267" y="96"/>
                    </a:lnTo>
                    <a:lnTo>
                      <a:pt x="267" y="96"/>
                    </a:lnTo>
                    <a:lnTo>
                      <a:pt x="267" y="97"/>
                    </a:lnTo>
                    <a:lnTo>
                      <a:pt x="267" y="97"/>
                    </a:lnTo>
                    <a:lnTo>
                      <a:pt x="267" y="97"/>
                    </a:lnTo>
                    <a:lnTo>
                      <a:pt x="267" y="96"/>
                    </a:lnTo>
                    <a:lnTo>
                      <a:pt x="268" y="96"/>
                    </a:lnTo>
                    <a:lnTo>
                      <a:pt x="269" y="96"/>
                    </a:lnTo>
                    <a:lnTo>
                      <a:pt x="270" y="96"/>
                    </a:lnTo>
                    <a:lnTo>
                      <a:pt x="270" y="96"/>
                    </a:lnTo>
                    <a:lnTo>
                      <a:pt x="270" y="96"/>
                    </a:lnTo>
                    <a:lnTo>
                      <a:pt x="270" y="96"/>
                    </a:lnTo>
                    <a:lnTo>
                      <a:pt x="270" y="96"/>
                    </a:lnTo>
                    <a:lnTo>
                      <a:pt x="270" y="96"/>
                    </a:lnTo>
                    <a:lnTo>
                      <a:pt x="270" y="96"/>
                    </a:lnTo>
                    <a:lnTo>
                      <a:pt x="270" y="96"/>
                    </a:lnTo>
                    <a:lnTo>
                      <a:pt x="270" y="97"/>
                    </a:lnTo>
                    <a:lnTo>
                      <a:pt x="270" y="97"/>
                    </a:lnTo>
                    <a:lnTo>
                      <a:pt x="270" y="98"/>
                    </a:lnTo>
                    <a:lnTo>
                      <a:pt x="270" y="99"/>
                    </a:lnTo>
                    <a:lnTo>
                      <a:pt x="270" y="99"/>
                    </a:lnTo>
                    <a:lnTo>
                      <a:pt x="270" y="99"/>
                    </a:lnTo>
                    <a:lnTo>
                      <a:pt x="270" y="99"/>
                    </a:lnTo>
                    <a:lnTo>
                      <a:pt x="270" y="99"/>
                    </a:lnTo>
                    <a:lnTo>
                      <a:pt x="270" y="99"/>
                    </a:lnTo>
                    <a:lnTo>
                      <a:pt x="270" y="99"/>
                    </a:lnTo>
                    <a:lnTo>
                      <a:pt x="270" y="99"/>
                    </a:lnTo>
                    <a:lnTo>
                      <a:pt x="271" y="99"/>
                    </a:lnTo>
                    <a:lnTo>
                      <a:pt x="271" y="99"/>
                    </a:lnTo>
                    <a:lnTo>
                      <a:pt x="272" y="99"/>
                    </a:lnTo>
                    <a:lnTo>
                      <a:pt x="273" y="99"/>
                    </a:lnTo>
                    <a:lnTo>
                      <a:pt x="273" y="99"/>
                    </a:lnTo>
                    <a:lnTo>
                      <a:pt x="273" y="99"/>
                    </a:lnTo>
                    <a:lnTo>
                      <a:pt x="273" y="99"/>
                    </a:lnTo>
                    <a:lnTo>
                      <a:pt x="273" y="99"/>
                    </a:lnTo>
                    <a:lnTo>
                      <a:pt x="273" y="99"/>
                    </a:lnTo>
                    <a:lnTo>
                      <a:pt x="273" y="99"/>
                    </a:lnTo>
                    <a:lnTo>
                      <a:pt x="274" y="99"/>
                    </a:lnTo>
                    <a:lnTo>
                      <a:pt x="275" y="99"/>
                    </a:lnTo>
                    <a:lnTo>
                      <a:pt x="274" y="99"/>
                    </a:lnTo>
                    <a:lnTo>
                      <a:pt x="274" y="100"/>
                    </a:lnTo>
                    <a:lnTo>
                      <a:pt x="273" y="100"/>
                    </a:lnTo>
                    <a:lnTo>
                      <a:pt x="273" y="101"/>
                    </a:lnTo>
                    <a:lnTo>
                      <a:pt x="273" y="101"/>
                    </a:lnTo>
                    <a:lnTo>
                      <a:pt x="273" y="102"/>
                    </a:lnTo>
                    <a:lnTo>
                      <a:pt x="273" y="101"/>
                    </a:lnTo>
                    <a:lnTo>
                      <a:pt x="273" y="101"/>
                    </a:lnTo>
                    <a:lnTo>
                      <a:pt x="273" y="102"/>
                    </a:lnTo>
                    <a:lnTo>
                      <a:pt x="273" y="101"/>
                    </a:lnTo>
                    <a:lnTo>
                      <a:pt x="274" y="102"/>
                    </a:lnTo>
                    <a:lnTo>
                      <a:pt x="275" y="101"/>
                    </a:lnTo>
                    <a:lnTo>
                      <a:pt x="275" y="100"/>
                    </a:lnTo>
                    <a:lnTo>
                      <a:pt x="276" y="101"/>
                    </a:lnTo>
                    <a:lnTo>
                      <a:pt x="276" y="102"/>
                    </a:lnTo>
                    <a:lnTo>
                      <a:pt x="276" y="105"/>
                    </a:lnTo>
                    <a:lnTo>
                      <a:pt x="276" y="106"/>
                    </a:lnTo>
                    <a:lnTo>
                      <a:pt x="275" y="106"/>
                    </a:lnTo>
                    <a:lnTo>
                      <a:pt x="274" y="106"/>
                    </a:lnTo>
                    <a:lnTo>
                      <a:pt x="273" y="106"/>
                    </a:lnTo>
                    <a:lnTo>
                      <a:pt x="273" y="107"/>
                    </a:lnTo>
                    <a:lnTo>
                      <a:pt x="273" y="107"/>
                    </a:lnTo>
                    <a:lnTo>
                      <a:pt x="273" y="108"/>
                    </a:lnTo>
                    <a:lnTo>
                      <a:pt x="272" y="108"/>
                    </a:lnTo>
                    <a:lnTo>
                      <a:pt x="271" y="108"/>
                    </a:lnTo>
                    <a:lnTo>
                      <a:pt x="271" y="108"/>
                    </a:lnTo>
                    <a:lnTo>
                      <a:pt x="270" y="108"/>
                    </a:lnTo>
                    <a:lnTo>
                      <a:pt x="270" y="107"/>
                    </a:lnTo>
                    <a:lnTo>
                      <a:pt x="270" y="107"/>
                    </a:lnTo>
                    <a:lnTo>
                      <a:pt x="269" y="106"/>
                    </a:lnTo>
                    <a:lnTo>
                      <a:pt x="267" y="105"/>
                    </a:lnTo>
                    <a:lnTo>
                      <a:pt x="267" y="105"/>
                    </a:lnTo>
                    <a:lnTo>
                      <a:pt x="267" y="104"/>
                    </a:lnTo>
                    <a:lnTo>
                      <a:pt x="266" y="104"/>
                    </a:lnTo>
                    <a:lnTo>
                      <a:pt x="265" y="104"/>
                    </a:lnTo>
                    <a:lnTo>
                      <a:pt x="266" y="104"/>
                    </a:lnTo>
                    <a:lnTo>
                      <a:pt x="266" y="105"/>
                    </a:lnTo>
                    <a:lnTo>
                      <a:pt x="265" y="105"/>
                    </a:lnTo>
                    <a:lnTo>
                      <a:pt x="265" y="104"/>
                    </a:lnTo>
                    <a:lnTo>
                      <a:pt x="264" y="104"/>
                    </a:lnTo>
                    <a:lnTo>
                      <a:pt x="264" y="103"/>
                    </a:lnTo>
                    <a:lnTo>
                      <a:pt x="263" y="103"/>
                    </a:lnTo>
                    <a:lnTo>
                      <a:pt x="262" y="103"/>
                    </a:lnTo>
                    <a:lnTo>
                      <a:pt x="262" y="102"/>
                    </a:lnTo>
                    <a:lnTo>
                      <a:pt x="262" y="102"/>
                    </a:lnTo>
                    <a:lnTo>
                      <a:pt x="262" y="101"/>
                    </a:lnTo>
                    <a:lnTo>
                      <a:pt x="262" y="100"/>
                    </a:lnTo>
                    <a:lnTo>
                      <a:pt x="262" y="99"/>
                    </a:lnTo>
                    <a:lnTo>
                      <a:pt x="261" y="99"/>
                    </a:lnTo>
                    <a:lnTo>
                      <a:pt x="261" y="99"/>
                    </a:lnTo>
                    <a:lnTo>
                      <a:pt x="261" y="99"/>
                    </a:lnTo>
                    <a:lnTo>
                      <a:pt x="261" y="99"/>
                    </a:lnTo>
                    <a:lnTo>
                      <a:pt x="260" y="99"/>
                    </a:lnTo>
                    <a:lnTo>
                      <a:pt x="259" y="99"/>
                    </a:lnTo>
                    <a:lnTo>
                      <a:pt x="258" y="99"/>
                    </a:lnTo>
                    <a:lnTo>
                      <a:pt x="258" y="99"/>
                    </a:lnTo>
                    <a:lnTo>
                      <a:pt x="258" y="99"/>
                    </a:lnTo>
                    <a:lnTo>
                      <a:pt x="257" y="99"/>
                    </a:lnTo>
                    <a:lnTo>
                      <a:pt x="257" y="99"/>
                    </a:lnTo>
                    <a:lnTo>
                      <a:pt x="257" y="100"/>
                    </a:lnTo>
                    <a:lnTo>
                      <a:pt x="256" y="100"/>
                    </a:lnTo>
                    <a:lnTo>
                      <a:pt x="256" y="99"/>
                    </a:lnTo>
                    <a:lnTo>
                      <a:pt x="256" y="99"/>
                    </a:lnTo>
                    <a:lnTo>
                      <a:pt x="255" y="99"/>
                    </a:lnTo>
                    <a:lnTo>
                      <a:pt x="255" y="99"/>
                    </a:lnTo>
                    <a:lnTo>
                      <a:pt x="255" y="99"/>
                    </a:lnTo>
                    <a:lnTo>
                      <a:pt x="254" y="99"/>
                    </a:lnTo>
                    <a:lnTo>
                      <a:pt x="253" y="99"/>
                    </a:lnTo>
                    <a:lnTo>
                      <a:pt x="252" y="99"/>
                    </a:lnTo>
                    <a:lnTo>
                      <a:pt x="252" y="99"/>
                    </a:lnTo>
                    <a:lnTo>
                      <a:pt x="252" y="99"/>
                    </a:lnTo>
                    <a:lnTo>
                      <a:pt x="252" y="98"/>
                    </a:lnTo>
                    <a:lnTo>
                      <a:pt x="251" y="99"/>
                    </a:lnTo>
                    <a:lnTo>
                      <a:pt x="250" y="99"/>
                    </a:lnTo>
                    <a:lnTo>
                      <a:pt x="251" y="99"/>
                    </a:lnTo>
                    <a:lnTo>
                      <a:pt x="250" y="99"/>
                    </a:lnTo>
                    <a:lnTo>
                      <a:pt x="250" y="99"/>
                    </a:lnTo>
                    <a:lnTo>
                      <a:pt x="250" y="99"/>
                    </a:lnTo>
                    <a:lnTo>
                      <a:pt x="250" y="99"/>
                    </a:lnTo>
                    <a:lnTo>
                      <a:pt x="249" y="99"/>
                    </a:lnTo>
                    <a:lnTo>
                      <a:pt x="249" y="99"/>
                    </a:lnTo>
                    <a:lnTo>
                      <a:pt x="249" y="99"/>
                    </a:lnTo>
                    <a:lnTo>
                      <a:pt x="248" y="99"/>
                    </a:lnTo>
                    <a:lnTo>
                      <a:pt x="247" y="98"/>
                    </a:lnTo>
                    <a:lnTo>
                      <a:pt x="247" y="97"/>
                    </a:lnTo>
                    <a:lnTo>
                      <a:pt x="246" y="96"/>
                    </a:lnTo>
                    <a:lnTo>
                      <a:pt x="246" y="97"/>
                    </a:lnTo>
                    <a:lnTo>
                      <a:pt x="246" y="96"/>
                    </a:lnTo>
                    <a:lnTo>
                      <a:pt x="246" y="96"/>
                    </a:lnTo>
                    <a:lnTo>
                      <a:pt x="246" y="97"/>
                    </a:lnTo>
                    <a:lnTo>
                      <a:pt x="245" y="97"/>
                    </a:lnTo>
                    <a:lnTo>
                      <a:pt x="245" y="98"/>
                    </a:lnTo>
                    <a:lnTo>
                      <a:pt x="245" y="98"/>
                    </a:lnTo>
                    <a:lnTo>
                      <a:pt x="245" y="99"/>
                    </a:lnTo>
                    <a:lnTo>
                      <a:pt x="244" y="99"/>
                    </a:lnTo>
                    <a:lnTo>
                      <a:pt x="244" y="99"/>
                    </a:lnTo>
                    <a:lnTo>
                      <a:pt x="244" y="98"/>
                    </a:lnTo>
                    <a:lnTo>
                      <a:pt x="244" y="97"/>
                    </a:lnTo>
                    <a:lnTo>
                      <a:pt x="243" y="96"/>
                    </a:lnTo>
                    <a:lnTo>
                      <a:pt x="243" y="97"/>
                    </a:lnTo>
                    <a:lnTo>
                      <a:pt x="243" y="97"/>
                    </a:lnTo>
                    <a:lnTo>
                      <a:pt x="242" y="97"/>
                    </a:lnTo>
                    <a:lnTo>
                      <a:pt x="242" y="98"/>
                    </a:lnTo>
                    <a:lnTo>
                      <a:pt x="241" y="98"/>
                    </a:lnTo>
                    <a:lnTo>
                      <a:pt x="240" y="98"/>
                    </a:lnTo>
                    <a:lnTo>
                      <a:pt x="240" y="98"/>
                    </a:lnTo>
                    <a:lnTo>
                      <a:pt x="240" y="98"/>
                    </a:lnTo>
                    <a:lnTo>
                      <a:pt x="240" y="97"/>
                    </a:lnTo>
                    <a:lnTo>
                      <a:pt x="239" y="97"/>
                    </a:lnTo>
                    <a:lnTo>
                      <a:pt x="238" y="97"/>
                    </a:lnTo>
                    <a:lnTo>
                      <a:pt x="238" y="98"/>
                    </a:lnTo>
                    <a:lnTo>
                      <a:pt x="237" y="98"/>
                    </a:lnTo>
                    <a:lnTo>
                      <a:pt x="237" y="98"/>
                    </a:lnTo>
                    <a:lnTo>
                      <a:pt x="236" y="98"/>
                    </a:lnTo>
                    <a:lnTo>
                      <a:pt x="236" y="97"/>
                    </a:lnTo>
                    <a:lnTo>
                      <a:pt x="237" y="97"/>
                    </a:lnTo>
                    <a:lnTo>
                      <a:pt x="236" y="97"/>
                    </a:lnTo>
                    <a:lnTo>
                      <a:pt x="235" y="98"/>
                    </a:lnTo>
                    <a:lnTo>
                      <a:pt x="235" y="99"/>
                    </a:lnTo>
                    <a:lnTo>
                      <a:pt x="236" y="99"/>
                    </a:lnTo>
                    <a:lnTo>
                      <a:pt x="237" y="99"/>
                    </a:lnTo>
                    <a:lnTo>
                      <a:pt x="237" y="99"/>
                    </a:lnTo>
                    <a:lnTo>
                      <a:pt x="237" y="99"/>
                    </a:lnTo>
                    <a:lnTo>
                      <a:pt x="238" y="99"/>
                    </a:lnTo>
                    <a:lnTo>
                      <a:pt x="238" y="99"/>
                    </a:lnTo>
                    <a:lnTo>
                      <a:pt x="238" y="98"/>
                    </a:lnTo>
                    <a:lnTo>
                      <a:pt x="238" y="99"/>
                    </a:lnTo>
                    <a:lnTo>
                      <a:pt x="239" y="99"/>
                    </a:lnTo>
                    <a:lnTo>
                      <a:pt x="240" y="99"/>
                    </a:lnTo>
                    <a:lnTo>
                      <a:pt x="240" y="99"/>
                    </a:lnTo>
                    <a:lnTo>
                      <a:pt x="240" y="99"/>
                    </a:lnTo>
                    <a:lnTo>
                      <a:pt x="240" y="99"/>
                    </a:lnTo>
                    <a:lnTo>
                      <a:pt x="241" y="99"/>
                    </a:lnTo>
                    <a:lnTo>
                      <a:pt x="242" y="99"/>
                    </a:lnTo>
                    <a:lnTo>
                      <a:pt x="242" y="98"/>
                    </a:lnTo>
                    <a:lnTo>
                      <a:pt x="242" y="99"/>
                    </a:lnTo>
                    <a:lnTo>
                      <a:pt x="243" y="98"/>
                    </a:lnTo>
                    <a:lnTo>
                      <a:pt x="243" y="97"/>
                    </a:lnTo>
                    <a:lnTo>
                      <a:pt x="243" y="98"/>
                    </a:lnTo>
                    <a:lnTo>
                      <a:pt x="243" y="99"/>
                    </a:lnTo>
                    <a:lnTo>
                      <a:pt x="244" y="99"/>
                    </a:lnTo>
                    <a:lnTo>
                      <a:pt x="245" y="99"/>
                    </a:lnTo>
                    <a:lnTo>
                      <a:pt x="245" y="99"/>
                    </a:lnTo>
                    <a:lnTo>
                      <a:pt x="245" y="99"/>
                    </a:lnTo>
                    <a:lnTo>
                      <a:pt x="245" y="98"/>
                    </a:lnTo>
                    <a:lnTo>
                      <a:pt x="246" y="98"/>
                    </a:lnTo>
                    <a:lnTo>
                      <a:pt x="246" y="97"/>
                    </a:lnTo>
                    <a:lnTo>
                      <a:pt x="246" y="97"/>
                    </a:lnTo>
                    <a:lnTo>
                      <a:pt x="246" y="98"/>
                    </a:lnTo>
                    <a:lnTo>
                      <a:pt x="247" y="99"/>
                    </a:lnTo>
                    <a:lnTo>
                      <a:pt x="247" y="99"/>
                    </a:lnTo>
                    <a:lnTo>
                      <a:pt x="248" y="99"/>
                    </a:lnTo>
                    <a:lnTo>
                      <a:pt x="247" y="99"/>
                    </a:lnTo>
                    <a:lnTo>
                      <a:pt x="248" y="99"/>
                    </a:lnTo>
                    <a:lnTo>
                      <a:pt x="249" y="99"/>
                    </a:lnTo>
                    <a:lnTo>
                      <a:pt x="249" y="99"/>
                    </a:lnTo>
                    <a:lnTo>
                      <a:pt x="249" y="100"/>
                    </a:lnTo>
                    <a:lnTo>
                      <a:pt x="250" y="100"/>
                    </a:lnTo>
                    <a:lnTo>
                      <a:pt x="250" y="100"/>
                    </a:lnTo>
                    <a:lnTo>
                      <a:pt x="250" y="101"/>
                    </a:lnTo>
                    <a:lnTo>
                      <a:pt x="251" y="101"/>
                    </a:lnTo>
                    <a:lnTo>
                      <a:pt x="252" y="101"/>
                    </a:lnTo>
                    <a:lnTo>
                      <a:pt x="252" y="100"/>
                    </a:lnTo>
                    <a:lnTo>
                      <a:pt x="252" y="100"/>
                    </a:lnTo>
                    <a:lnTo>
                      <a:pt x="253" y="100"/>
                    </a:lnTo>
                    <a:lnTo>
                      <a:pt x="254" y="100"/>
                    </a:lnTo>
                    <a:lnTo>
                      <a:pt x="255" y="100"/>
                    </a:lnTo>
                    <a:lnTo>
                      <a:pt x="255" y="99"/>
                    </a:lnTo>
                    <a:lnTo>
                      <a:pt x="255" y="99"/>
                    </a:lnTo>
                    <a:lnTo>
                      <a:pt x="255" y="100"/>
                    </a:lnTo>
                    <a:lnTo>
                      <a:pt x="255" y="101"/>
                    </a:lnTo>
                    <a:lnTo>
                      <a:pt x="255" y="100"/>
                    </a:lnTo>
                    <a:lnTo>
                      <a:pt x="256" y="101"/>
                    </a:lnTo>
                    <a:lnTo>
                      <a:pt x="256" y="101"/>
                    </a:lnTo>
                    <a:lnTo>
                      <a:pt x="256" y="102"/>
                    </a:lnTo>
                    <a:lnTo>
                      <a:pt x="257" y="102"/>
                    </a:lnTo>
                    <a:lnTo>
                      <a:pt x="257" y="102"/>
                    </a:lnTo>
                    <a:lnTo>
                      <a:pt x="258" y="102"/>
                    </a:lnTo>
                    <a:lnTo>
                      <a:pt x="258" y="102"/>
                    </a:lnTo>
                    <a:lnTo>
                      <a:pt x="259" y="102"/>
                    </a:lnTo>
                    <a:lnTo>
                      <a:pt x="259" y="101"/>
                    </a:lnTo>
                    <a:lnTo>
                      <a:pt x="258" y="101"/>
                    </a:lnTo>
                    <a:lnTo>
                      <a:pt x="259" y="101"/>
                    </a:lnTo>
                    <a:lnTo>
                      <a:pt x="259" y="100"/>
                    </a:lnTo>
                    <a:lnTo>
                      <a:pt x="259" y="99"/>
                    </a:lnTo>
                    <a:lnTo>
                      <a:pt x="260" y="99"/>
                    </a:lnTo>
                    <a:lnTo>
                      <a:pt x="260" y="100"/>
                    </a:lnTo>
                    <a:lnTo>
                      <a:pt x="261" y="100"/>
                    </a:lnTo>
                    <a:lnTo>
                      <a:pt x="261" y="101"/>
                    </a:lnTo>
                    <a:lnTo>
                      <a:pt x="261" y="102"/>
                    </a:lnTo>
                    <a:lnTo>
                      <a:pt x="261" y="102"/>
                    </a:lnTo>
                    <a:lnTo>
                      <a:pt x="261" y="103"/>
                    </a:lnTo>
                    <a:lnTo>
                      <a:pt x="261" y="104"/>
                    </a:lnTo>
                    <a:lnTo>
                      <a:pt x="261" y="105"/>
                    </a:lnTo>
                    <a:lnTo>
                      <a:pt x="261" y="105"/>
                    </a:lnTo>
                    <a:lnTo>
                      <a:pt x="261" y="106"/>
                    </a:lnTo>
                    <a:lnTo>
                      <a:pt x="261" y="107"/>
                    </a:lnTo>
                    <a:lnTo>
                      <a:pt x="261" y="107"/>
                    </a:lnTo>
                    <a:lnTo>
                      <a:pt x="261" y="107"/>
                    </a:lnTo>
                    <a:lnTo>
                      <a:pt x="262" y="107"/>
                    </a:lnTo>
                    <a:lnTo>
                      <a:pt x="264" y="107"/>
                    </a:lnTo>
                    <a:lnTo>
                      <a:pt x="264" y="107"/>
                    </a:lnTo>
                    <a:lnTo>
                      <a:pt x="265" y="107"/>
                    </a:lnTo>
                    <a:lnTo>
                      <a:pt x="265" y="108"/>
                    </a:lnTo>
                    <a:lnTo>
                      <a:pt x="265" y="108"/>
                    </a:lnTo>
                    <a:lnTo>
                      <a:pt x="266" y="108"/>
                    </a:lnTo>
                    <a:lnTo>
                      <a:pt x="266" y="108"/>
                    </a:lnTo>
                    <a:lnTo>
                      <a:pt x="267" y="108"/>
                    </a:lnTo>
                    <a:lnTo>
                      <a:pt x="267" y="108"/>
                    </a:lnTo>
                    <a:lnTo>
                      <a:pt x="267" y="108"/>
                    </a:lnTo>
                    <a:lnTo>
                      <a:pt x="267" y="108"/>
                    </a:lnTo>
                    <a:lnTo>
                      <a:pt x="267" y="109"/>
                    </a:lnTo>
                    <a:lnTo>
                      <a:pt x="267" y="108"/>
                    </a:lnTo>
                    <a:lnTo>
                      <a:pt x="267" y="108"/>
                    </a:lnTo>
                    <a:lnTo>
                      <a:pt x="267" y="109"/>
                    </a:lnTo>
                    <a:lnTo>
                      <a:pt x="267" y="109"/>
                    </a:lnTo>
                    <a:lnTo>
                      <a:pt x="268" y="109"/>
                    </a:lnTo>
                    <a:lnTo>
                      <a:pt x="269" y="109"/>
                    </a:lnTo>
                    <a:lnTo>
                      <a:pt x="269" y="110"/>
                    </a:lnTo>
                    <a:lnTo>
                      <a:pt x="269" y="111"/>
                    </a:lnTo>
                    <a:lnTo>
                      <a:pt x="269" y="111"/>
                    </a:lnTo>
                    <a:lnTo>
                      <a:pt x="269" y="112"/>
                    </a:lnTo>
                    <a:lnTo>
                      <a:pt x="268" y="112"/>
                    </a:lnTo>
                    <a:lnTo>
                      <a:pt x="268" y="113"/>
                    </a:lnTo>
                    <a:lnTo>
                      <a:pt x="268" y="112"/>
                    </a:lnTo>
                    <a:lnTo>
                      <a:pt x="269" y="112"/>
                    </a:lnTo>
                    <a:lnTo>
                      <a:pt x="269" y="111"/>
                    </a:lnTo>
                    <a:lnTo>
                      <a:pt x="270" y="111"/>
                    </a:lnTo>
                    <a:lnTo>
                      <a:pt x="270" y="112"/>
                    </a:lnTo>
                    <a:lnTo>
                      <a:pt x="270" y="113"/>
                    </a:lnTo>
                    <a:lnTo>
                      <a:pt x="269" y="114"/>
                    </a:lnTo>
                    <a:lnTo>
                      <a:pt x="269" y="113"/>
                    </a:lnTo>
                    <a:lnTo>
                      <a:pt x="269" y="114"/>
                    </a:lnTo>
                    <a:lnTo>
                      <a:pt x="270" y="114"/>
                    </a:lnTo>
                    <a:lnTo>
                      <a:pt x="270" y="114"/>
                    </a:lnTo>
                    <a:lnTo>
                      <a:pt x="271" y="113"/>
                    </a:lnTo>
                    <a:lnTo>
                      <a:pt x="271" y="114"/>
                    </a:lnTo>
                    <a:lnTo>
                      <a:pt x="271" y="113"/>
                    </a:lnTo>
                    <a:lnTo>
                      <a:pt x="271" y="112"/>
                    </a:lnTo>
                    <a:lnTo>
                      <a:pt x="272" y="112"/>
                    </a:lnTo>
                    <a:lnTo>
                      <a:pt x="273" y="112"/>
                    </a:lnTo>
                    <a:lnTo>
                      <a:pt x="273" y="112"/>
                    </a:lnTo>
                    <a:lnTo>
                      <a:pt x="273" y="111"/>
                    </a:lnTo>
                    <a:lnTo>
                      <a:pt x="274" y="110"/>
                    </a:lnTo>
                    <a:lnTo>
                      <a:pt x="275" y="111"/>
                    </a:lnTo>
                    <a:lnTo>
                      <a:pt x="275" y="112"/>
                    </a:lnTo>
                    <a:lnTo>
                      <a:pt x="276" y="114"/>
                    </a:lnTo>
                    <a:lnTo>
                      <a:pt x="275" y="114"/>
                    </a:lnTo>
                    <a:lnTo>
                      <a:pt x="275" y="114"/>
                    </a:lnTo>
                    <a:lnTo>
                      <a:pt x="276" y="114"/>
                    </a:lnTo>
                    <a:lnTo>
                      <a:pt x="277" y="114"/>
                    </a:lnTo>
                    <a:lnTo>
                      <a:pt x="278" y="115"/>
                    </a:lnTo>
                    <a:lnTo>
                      <a:pt x="278" y="115"/>
                    </a:lnTo>
                    <a:lnTo>
                      <a:pt x="278" y="115"/>
                    </a:lnTo>
                    <a:lnTo>
                      <a:pt x="278" y="114"/>
                    </a:lnTo>
                    <a:lnTo>
                      <a:pt x="278" y="114"/>
                    </a:lnTo>
                    <a:lnTo>
                      <a:pt x="278" y="114"/>
                    </a:lnTo>
                    <a:lnTo>
                      <a:pt x="279" y="114"/>
                    </a:lnTo>
                    <a:lnTo>
                      <a:pt x="279" y="114"/>
                    </a:lnTo>
                    <a:lnTo>
                      <a:pt x="279" y="114"/>
                    </a:lnTo>
                    <a:lnTo>
                      <a:pt x="279" y="114"/>
                    </a:lnTo>
                    <a:lnTo>
                      <a:pt x="280" y="114"/>
                    </a:lnTo>
                    <a:lnTo>
                      <a:pt x="279" y="114"/>
                    </a:lnTo>
                    <a:lnTo>
                      <a:pt x="278" y="114"/>
                    </a:lnTo>
                    <a:lnTo>
                      <a:pt x="278" y="114"/>
                    </a:lnTo>
                    <a:lnTo>
                      <a:pt x="277" y="114"/>
                    </a:lnTo>
                    <a:lnTo>
                      <a:pt x="277" y="113"/>
                    </a:lnTo>
                    <a:lnTo>
                      <a:pt x="276" y="113"/>
                    </a:lnTo>
                    <a:lnTo>
                      <a:pt x="276" y="113"/>
                    </a:lnTo>
                    <a:lnTo>
                      <a:pt x="276" y="112"/>
                    </a:lnTo>
                    <a:lnTo>
                      <a:pt x="276" y="112"/>
                    </a:lnTo>
                    <a:lnTo>
                      <a:pt x="276" y="111"/>
                    </a:lnTo>
                    <a:lnTo>
                      <a:pt x="276" y="111"/>
                    </a:lnTo>
                    <a:lnTo>
                      <a:pt x="275" y="111"/>
                    </a:lnTo>
                    <a:lnTo>
                      <a:pt x="276" y="110"/>
                    </a:lnTo>
                    <a:lnTo>
                      <a:pt x="275" y="110"/>
                    </a:lnTo>
                    <a:lnTo>
                      <a:pt x="275" y="109"/>
                    </a:lnTo>
                    <a:lnTo>
                      <a:pt x="275" y="108"/>
                    </a:lnTo>
                    <a:lnTo>
                      <a:pt x="276" y="108"/>
                    </a:lnTo>
                    <a:lnTo>
                      <a:pt x="276" y="108"/>
                    </a:lnTo>
                    <a:lnTo>
                      <a:pt x="276" y="107"/>
                    </a:lnTo>
                    <a:lnTo>
                      <a:pt x="277" y="107"/>
                    </a:lnTo>
                    <a:lnTo>
                      <a:pt x="279" y="108"/>
                    </a:lnTo>
                    <a:lnTo>
                      <a:pt x="281" y="108"/>
                    </a:lnTo>
                    <a:lnTo>
                      <a:pt x="282" y="108"/>
                    </a:lnTo>
                    <a:lnTo>
                      <a:pt x="284" y="108"/>
                    </a:lnTo>
                    <a:lnTo>
                      <a:pt x="285" y="108"/>
                    </a:lnTo>
                    <a:lnTo>
                      <a:pt x="285" y="108"/>
                    </a:lnTo>
                    <a:lnTo>
                      <a:pt x="286" y="107"/>
                    </a:lnTo>
                    <a:lnTo>
                      <a:pt x="288" y="107"/>
                    </a:lnTo>
                    <a:lnTo>
                      <a:pt x="288" y="108"/>
                    </a:lnTo>
                    <a:lnTo>
                      <a:pt x="289" y="111"/>
                    </a:lnTo>
                    <a:lnTo>
                      <a:pt x="290" y="113"/>
                    </a:lnTo>
                    <a:lnTo>
                      <a:pt x="291" y="115"/>
                    </a:lnTo>
                    <a:lnTo>
                      <a:pt x="293" y="118"/>
                    </a:lnTo>
                    <a:lnTo>
                      <a:pt x="294" y="121"/>
                    </a:lnTo>
                    <a:lnTo>
                      <a:pt x="295" y="123"/>
                    </a:lnTo>
                    <a:lnTo>
                      <a:pt x="296" y="124"/>
                    </a:lnTo>
                    <a:lnTo>
                      <a:pt x="295" y="125"/>
                    </a:lnTo>
                    <a:lnTo>
                      <a:pt x="294" y="125"/>
                    </a:lnTo>
                    <a:lnTo>
                      <a:pt x="294" y="125"/>
                    </a:lnTo>
                    <a:lnTo>
                      <a:pt x="293" y="125"/>
                    </a:lnTo>
                    <a:lnTo>
                      <a:pt x="293" y="126"/>
                    </a:lnTo>
                    <a:lnTo>
                      <a:pt x="292" y="126"/>
                    </a:lnTo>
                    <a:lnTo>
                      <a:pt x="291" y="126"/>
                    </a:lnTo>
                    <a:lnTo>
                      <a:pt x="290" y="126"/>
                    </a:lnTo>
                    <a:lnTo>
                      <a:pt x="289" y="126"/>
                    </a:lnTo>
                    <a:lnTo>
                      <a:pt x="287" y="126"/>
                    </a:lnTo>
                    <a:lnTo>
                      <a:pt x="286" y="127"/>
                    </a:lnTo>
                    <a:lnTo>
                      <a:pt x="285" y="127"/>
                    </a:lnTo>
                    <a:lnTo>
                      <a:pt x="284" y="127"/>
                    </a:lnTo>
                    <a:lnTo>
                      <a:pt x="279" y="129"/>
                    </a:lnTo>
                    <a:lnTo>
                      <a:pt x="277" y="129"/>
                    </a:lnTo>
                    <a:lnTo>
                      <a:pt x="277" y="129"/>
                    </a:lnTo>
                    <a:lnTo>
                      <a:pt x="273" y="130"/>
                    </a:lnTo>
                    <a:lnTo>
                      <a:pt x="273" y="130"/>
                    </a:lnTo>
                    <a:lnTo>
                      <a:pt x="272" y="130"/>
                    </a:lnTo>
                    <a:lnTo>
                      <a:pt x="271" y="130"/>
                    </a:lnTo>
                    <a:lnTo>
                      <a:pt x="264" y="132"/>
                    </a:lnTo>
                    <a:lnTo>
                      <a:pt x="263" y="132"/>
                    </a:lnTo>
                    <a:lnTo>
                      <a:pt x="261" y="132"/>
                    </a:lnTo>
                    <a:lnTo>
                      <a:pt x="257" y="133"/>
                    </a:lnTo>
                    <a:lnTo>
                      <a:pt x="255" y="134"/>
                    </a:lnTo>
                    <a:lnTo>
                      <a:pt x="254" y="134"/>
                    </a:lnTo>
                    <a:lnTo>
                      <a:pt x="252" y="135"/>
                    </a:lnTo>
                    <a:lnTo>
                      <a:pt x="251" y="135"/>
                    </a:lnTo>
                    <a:lnTo>
                      <a:pt x="250" y="135"/>
                    </a:lnTo>
                    <a:lnTo>
                      <a:pt x="250" y="135"/>
                    </a:lnTo>
                    <a:lnTo>
                      <a:pt x="249" y="135"/>
                    </a:lnTo>
                    <a:lnTo>
                      <a:pt x="248" y="135"/>
                    </a:lnTo>
                    <a:lnTo>
                      <a:pt x="247" y="135"/>
                    </a:lnTo>
                    <a:lnTo>
                      <a:pt x="246" y="135"/>
                    </a:lnTo>
                    <a:lnTo>
                      <a:pt x="246" y="136"/>
                    </a:lnTo>
                    <a:lnTo>
                      <a:pt x="245" y="136"/>
                    </a:lnTo>
                    <a:lnTo>
                      <a:pt x="245" y="136"/>
                    </a:lnTo>
                    <a:lnTo>
                      <a:pt x="243" y="137"/>
                    </a:lnTo>
                    <a:lnTo>
                      <a:pt x="241" y="137"/>
                    </a:lnTo>
                    <a:lnTo>
                      <a:pt x="240" y="138"/>
                    </a:lnTo>
                    <a:lnTo>
                      <a:pt x="235" y="138"/>
                    </a:lnTo>
                    <a:lnTo>
                      <a:pt x="231" y="138"/>
                    </a:lnTo>
                    <a:lnTo>
                      <a:pt x="231" y="138"/>
                    </a:lnTo>
                    <a:lnTo>
                      <a:pt x="225" y="140"/>
                    </a:lnTo>
                    <a:lnTo>
                      <a:pt x="224" y="140"/>
                    </a:lnTo>
                    <a:lnTo>
                      <a:pt x="221" y="141"/>
                    </a:lnTo>
                    <a:lnTo>
                      <a:pt x="220" y="141"/>
                    </a:lnTo>
                    <a:lnTo>
                      <a:pt x="216" y="142"/>
                    </a:lnTo>
                    <a:lnTo>
                      <a:pt x="214" y="142"/>
                    </a:lnTo>
                    <a:lnTo>
                      <a:pt x="212" y="143"/>
                    </a:lnTo>
                    <a:lnTo>
                      <a:pt x="211" y="143"/>
                    </a:lnTo>
                    <a:lnTo>
                      <a:pt x="209" y="143"/>
                    </a:lnTo>
                    <a:lnTo>
                      <a:pt x="206" y="144"/>
                    </a:lnTo>
                    <a:lnTo>
                      <a:pt x="203" y="144"/>
                    </a:lnTo>
                    <a:lnTo>
                      <a:pt x="202" y="145"/>
                    </a:lnTo>
                    <a:lnTo>
                      <a:pt x="201" y="145"/>
                    </a:lnTo>
                    <a:lnTo>
                      <a:pt x="200" y="145"/>
                    </a:lnTo>
                    <a:lnTo>
                      <a:pt x="200" y="145"/>
                    </a:lnTo>
                    <a:lnTo>
                      <a:pt x="200" y="145"/>
                    </a:lnTo>
                    <a:lnTo>
                      <a:pt x="199" y="145"/>
                    </a:lnTo>
                    <a:lnTo>
                      <a:pt x="198" y="145"/>
                    </a:lnTo>
                    <a:lnTo>
                      <a:pt x="197" y="145"/>
                    </a:lnTo>
                    <a:lnTo>
                      <a:pt x="197" y="145"/>
                    </a:lnTo>
                    <a:lnTo>
                      <a:pt x="196" y="145"/>
                    </a:lnTo>
                    <a:lnTo>
                      <a:pt x="196" y="146"/>
                    </a:lnTo>
                    <a:lnTo>
                      <a:pt x="195" y="146"/>
                    </a:lnTo>
                    <a:lnTo>
                      <a:pt x="195" y="146"/>
                    </a:lnTo>
                    <a:lnTo>
                      <a:pt x="194" y="146"/>
                    </a:lnTo>
                    <a:lnTo>
                      <a:pt x="194" y="146"/>
                    </a:lnTo>
                    <a:lnTo>
                      <a:pt x="193" y="146"/>
                    </a:lnTo>
                    <a:lnTo>
                      <a:pt x="192" y="147"/>
                    </a:lnTo>
                    <a:lnTo>
                      <a:pt x="191" y="147"/>
                    </a:lnTo>
                    <a:lnTo>
                      <a:pt x="190" y="147"/>
                    </a:lnTo>
                    <a:lnTo>
                      <a:pt x="189" y="147"/>
                    </a:lnTo>
                    <a:lnTo>
                      <a:pt x="189" y="147"/>
                    </a:lnTo>
                    <a:lnTo>
                      <a:pt x="188" y="147"/>
                    </a:lnTo>
                    <a:lnTo>
                      <a:pt x="188" y="147"/>
                    </a:lnTo>
                    <a:lnTo>
                      <a:pt x="185" y="147"/>
                    </a:lnTo>
                    <a:lnTo>
                      <a:pt x="185" y="147"/>
                    </a:lnTo>
                    <a:lnTo>
                      <a:pt x="185" y="148"/>
                    </a:lnTo>
                    <a:lnTo>
                      <a:pt x="184" y="148"/>
                    </a:lnTo>
                    <a:lnTo>
                      <a:pt x="183" y="148"/>
                    </a:lnTo>
                    <a:lnTo>
                      <a:pt x="182" y="148"/>
                    </a:lnTo>
                    <a:lnTo>
                      <a:pt x="180" y="149"/>
                    </a:lnTo>
                    <a:lnTo>
                      <a:pt x="179" y="149"/>
                    </a:lnTo>
                    <a:lnTo>
                      <a:pt x="179" y="149"/>
                    </a:lnTo>
                    <a:lnTo>
                      <a:pt x="179" y="149"/>
                    </a:lnTo>
                    <a:lnTo>
                      <a:pt x="178" y="150"/>
                    </a:lnTo>
                    <a:lnTo>
                      <a:pt x="176" y="150"/>
                    </a:lnTo>
                    <a:lnTo>
                      <a:pt x="174" y="150"/>
                    </a:lnTo>
                    <a:lnTo>
                      <a:pt x="173" y="150"/>
                    </a:lnTo>
                    <a:lnTo>
                      <a:pt x="173" y="150"/>
                    </a:lnTo>
                    <a:lnTo>
                      <a:pt x="171" y="150"/>
                    </a:lnTo>
                    <a:lnTo>
                      <a:pt x="170" y="150"/>
                    </a:lnTo>
                    <a:lnTo>
                      <a:pt x="170" y="151"/>
                    </a:lnTo>
                    <a:lnTo>
                      <a:pt x="170" y="151"/>
                    </a:lnTo>
                    <a:lnTo>
                      <a:pt x="169" y="151"/>
                    </a:lnTo>
                    <a:lnTo>
                      <a:pt x="167" y="152"/>
                    </a:lnTo>
                    <a:lnTo>
                      <a:pt x="166" y="152"/>
                    </a:lnTo>
                    <a:lnTo>
                      <a:pt x="165" y="152"/>
                    </a:lnTo>
                    <a:lnTo>
                      <a:pt x="164" y="152"/>
                    </a:lnTo>
                    <a:lnTo>
                      <a:pt x="164" y="152"/>
                    </a:lnTo>
                    <a:lnTo>
                      <a:pt x="163" y="152"/>
                    </a:lnTo>
                    <a:lnTo>
                      <a:pt x="162" y="153"/>
                    </a:lnTo>
                    <a:lnTo>
                      <a:pt x="162" y="153"/>
                    </a:lnTo>
                    <a:lnTo>
                      <a:pt x="161" y="153"/>
                    </a:lnTo>
                    <a:lnTo>
                      <a:pt x="160" y="153"/>
                    </a:lnTo>
                    <a:lnTo>
                      <a:pt x="160" y="153"/>
                    </a:lnTo>
                    <a:lnTo>
                      <a:pt x="159" y="153"/>
                    </a:lnTo>
                    <a:lnTo>
                      <a:pt x="159" y="153"/>
                    </a:lnTo>
                    <a:lnTo>
                      <a:pt x="157" y="153"/>
                    </a:lnTo>
                    <a:lnTo>
                      <a:pt x="154" y="153"/>
                    </a:lnTo>
                    <a:lnTo>
                      <a:pt x="153" y="153"/>
                    </a:lnTo>
                    <a:lnTo>
                      <a:pt x="151" y="154"/>
                    </a:lnTo>
                    <a:lnTo>
                      <a:pt x="145" y="155"/>
                    </a:lnTo>
                    <a:lnTo>
                      <a:pt x="144" y="155"/>
                    </a:lnTo>
                    <a:lnTo>
                      <a:pt x="139" y="156"/>
                    </a:lnTo>
                    <a:lnTo>
                      <a:pt x="139" y="156"/>
                    </a:lnTo>
                    <a:lnTo>
                      <a:pt x="138" y="156"/>
                    </a:lnTo>
                    <a:lnTo>
                      <a:pt x="136" y="156"/>
                    </a:lnTo>
                    <a:lnTo>
                      <a:pt x="136" y="157"/>
                    </a:lnTo>
                    <a:lnTo>
                      <a:pt x="135" y="157"/>
                    </a:lnTo>
                    <a:lnTo>
                      <a:pt x="134" y="157"/>
                    </a:lnTo>
                    <a:lnTo>
                      <a:pt x="134" y="157"/>
                    </a:lnTo>
                    <a:lnTo>
                      <a:pt x="133" y="157"/>
                    </a:lnTo>
                    <a:lnTo>
                      <a:pt x="133" y="157"/>
                    </a:lnTo>
                    <a:lnTo>
                      <a:pt x="132" y="157"/>
                    </a:lnTo>
                    <a:lnTo>
                      <a:pt x="131" y="157"/>
                    </a:lnTo>
                    <a:lnTo>
                      <a:pt x="131" y="158"/>
                    </a:lnTo>
                    <a:lnTo>
                      <a:pt x="130" y="158"/>
                    </a:lnTo>
                    <a:lnTo>
                      <a:pt x="130" y="158"/>
                    </a:lnTo>
                    <a:lnTo>
                      <a:pt x="129" y="158"/>
                    </a:lnTo>
                    <a:lnTo>
                      <a:pt x="127" y="158"/>
                    </a:lnTo>
                    <a:lnTo>
                      <a:pt x="127" y="159"/>
                    </a:lnTo>
                    <a:lnTo>
                      <a:pt x="126" y="159"/>
                    </a:lnTo>
                    <a:lnTo>
                      <a:pt x="125" y="159"/>
                    </a:lnTo>
                    <a:lnTo>
                      <a:pt x="124" y="159"/>
                    </a:lnTo>
                    <a:lnTo>
                      <a:pt x="124" y="159"/>
                    </a:lnTo>
                    <a:lnTo>
                      <a:pt x="123" y="159"/>
                    </a:lnTo>
                    <a:lnTo>
                      <a:pt x="122" y="159"/>
                    </a:lnTo>
                    <a:lnTo>
                      <a:pt x="121" y="159"/>
                    </a:lnTo>
                    <a:lnTo>
                      <a:pt x="121" y="159"/>
                    </a:lnTo>
                    <a:lnTo>
                      <a:pt x="119" y="159"/>
                    </a:lnTo>
                    <a:lnTo>
                      <a:pt x="118" y="159"/>
                    </a:lnTo>
                    <a:lnTo>
                      <a:pt x="118" y="159"/>
                    </a:lnTo>
                    <a:lnTo>
                      <a:pt x="117" y="159"/>
                    </a:lnTo>
                    <a:lnTo>
                      <a:pt x="116" y="159"/>
                    </a:lnTo>
                    <a:lnTo>
                      <a:pt x="115" y="159"/>
                    </a:lnTo>
                    <a:lnTo>
                      <a:pt x="114" y="159"/>
                    </a:lnTo>
                    <a:lnTo>
                      <a:pt x="114" y="160"/>
                    </a:lnTo>
                    <a:lnTo>
                      <a:pt x="113" y="160"/>
                    </a:lnTo>
                    <a:lnTo>
                      <a:pt x="112" y="160"/>
                    </a:lnTo>
                    <a:lnTo>
                      <a:pt x="112" y="160"/>
                    </a:lnTo>
                    <a:lnTo>
                      <a:pt x="112" y="160"/>
                    </a:lnTo>
                    <a:lnTo>
                      <a:pt x="111" y="160"/>
                    </a:lnTo>
                    <a:lnTo>
                      <a:pt x="110" y="160"/>
                    </a:lnTo>
                    <a:lnTo>
                      <a:pt x="109" y="160"/>
                    </a:lnTo>
                    <a:lnTo>
                      <a:pt x="109" y="160"/>
                    </a:lnTo>
                    <a:lnTo>
                      <a:pt x="108" y="160"/>
                    </a:lnTo>
                    <a:lnTo>
                      <a:pt x="107" y="160"/>
                    </a:lnTo>
                    <a:lnTo>
                      <a:pt x="106" y="160"/>
                    </a:lnTo>
                    <a:lnTo>
                      <a:pt x="106" y="160"/>
                    </a:lnTo>
                    <a:lnTo>
                      <a:pt x="106" y="161"/>
                    </a:lnTo>
                    <a:lnTo>
                      <a:pt x="105" y="161"/>
                    </a:lnTo>
                    <a:lnTo>
                      <a:pt x="104" y="161"/>
                    </a:lnTo>
                    <a:lnTo>
                      <a:pt x="103" y="161"/>
                    </a:lnTo>
                    <a:lnTo>
                      <a:pt x="103" y="161"/>
                    </a:lnTo>
                    <a:lnTo>
                      <a:pt x="102" y="161"/>
                    </a:lnTo>
                    <a:lnTo>
                      <a:pt x="101" y="161"/>
                    </a:lnTo>
                    <a:lnTo>
                      <a:pt x="100" y="162"/>
                    </a:lnTo>
                    <a:lnTo>
                      <a:pt x="99" y="162"/>
                    </a:lnTo>
                    <a:lnTo>
                      <a:pt x="97" y="162"/>
                    </a:lnTo>
                    <a:lnTo>
                      <a:pt x="97" y="162"/>
                    </a:lnTo>
                    <a:lnTo>
                      <a:pt x="96" y="162"/>
                    </a:lnTo>
                    <a:lnTo>
                      <a:pt x="95" y="162"/>
                    </a:lnTo>
                    <a:lnTo>
                      <a:pt x="94" y="162"/>
                    </a:lnTo>
                    <a:lnTo>
                      <a:pt x="92" y="162"/>
                    </a:lnTo>
                    <a:lnTo>
                      <a:pt x="91" y="162"/>
                    </a:lnTo>
                    <a:lnTo>
                      <a:pt x="90" y="162"/>
                    </a:lnTo>
                    <a:lnTo>
                      <a:pt x="89" y="163"/>
                    </a:lnTo>
                    <a:lnTo>
                      <a:pt x="88" y="163"/>
                    </a:lnTo>
                    <a:lnTo>
                      <a:pt x="87" y="163"/>
                    </a:lnTo>
                    <a:lnTo>
                      <a:pt x="86" y="163"/>
                    </a:lnTo>
                    <a:lnTo>
                      <a:pt x="85" y="163"/>
                    </a:lnTo>
                    <a:lnTo>
                      <a:pt x="85" y="163"/>
                    </a:lnTo>
                    <a:lnTo>
                      <a:pt x="84" y="163"/>
                    </a:lnTo>
                    <a:lnTo>
                      <a:pt x="84" y="163"/>
                    </a:lnTo>
                    <a:lnTo>
                      <a:pt x="84" y="164"/>
                    </a:lnTo>
                    <a:lnTo>
                      <a:pt x="83" y="164"/>
                    </a:lnTo>
                    <a:lnTo>
                      <a:pt x="82" y="164"/>
                    </a:lnTo>
                    <a:lnTo>
                      <a:pt x="82" y="164"/>
                    </a:lnTo>
                    <a:lnTo>
                      <a:pt x="81" y="164"/>
                    </a:lnTo>
                    <a:lnTo>
                      <a:pt x="79" y="164"/>
                    </a:lnTo>
                    <a:lnTo>
                      <a:pt x="79" y="164"/>
                    </a:lnTo>
                    <a:lnTo>
                      <a:pt x="76" y="165"/>
                    </a:lnTo>
                    <a:lnTo>
                      <a:pt x="77" y="163"/>
                    </a:lnTo>
                    <a:lnTo>
                      <a:pt x="74" y="163"/>
                    </a:lnTo>
                    <a:lnTo>
                      <a:pt x="73" y="163"/>
                    </a:lnTo>
                    <a:lnTo>
                      <a:pt x="73" y="163"/>
                    </a:lnTo>
                    <a:lnTo>
                      <a:pt x="72" y="164"/>
                    </a:lnTo>
                    <a:lnTo>
                      <a:pt x="71" y="164"/>
                    </a:lnTo>
                    <a:lnTo>
                      <a:pt x="70" y="164"/>
                    </a:lnTo>
                    <a:lnTo>
                      <a:pt x="69" y="164"/>
                    </a:lnTo>
                    <a:lnTo>
                      <a:pt x="68" y="164"/>
                    </a:lnTo>
                    <a:lnTo>
                      <a:pt x="67" y="164"/>
                    </a:lnTo>
                    <a:lnTo>
                      <a:pt x="67" y="165"/>
                    </a:lnTo>
                    <a:lnTo>
                      <a:pt x="66" y="165"/>
                    </a:lnTo>
                    <a:lnTo>
                      <a:pt x="66" y="165"/>
                    </a:lnTo>
                    <a:lnTo>
                      <a:pt x="65" y="166"/>
                    </a:lnTo>
                    <a:lnTo>
                      <a:pt x="63" y="166"/>
                    </a:lnTo>
                    <a:lnTo>
                      <a:pt x="63" y="166"/>
                    </a:lnTo>
                    <a:lnTo>
                      <a:pt x="62" y="166"/>
                    </a:lnTo>
                    <a:lnTo>
                      <a:pt x="62" y="166"/>
                    </a:lnTo>
                    <a:lnTo>
                      <a:pt x="61" y="166"/>
                    </a:lnTo>
                    <a:lnTo>
                      <a:pt x="61" y="167"/>
                    </a:lnTo>
                    <a:lnTo>
                      <a:pt x="60" y="167"/>
                    </a:lnTo>
                    <a:lnTo>
                      <a:pt x="60" y="167"/>
                    </a:lnTo>
                    <a:lnTo>
                      <a:pt x="59" y="167"/>
                    </a:lnTo>
                    <a:lnTo>
                      <a:pt x="58" y="167"/>
                    </a:lnTo>
                    <a:lnTo>
                      <a:pt x="57" y="167"/>
                    </a:lnTo>
                    <a:lnTo>
                      <a:pt x="57" y="167"/>
                    </a:lnTo>
                    <a:lnTo>
                      <a:pt x="56" y="167"/>
                    </a:lnTo>
                    <a:lnTo>
                      <a:pt x="56" y="167"/>
                    </a:lnTo>
                    <a:lnTo>
                      <a:pt x="56" y="168"/>
                    </a:lnTo>
                    <a:lnTo>
                      <a:pt x="55" y="168"/>
                    </a:lnTo>
                    <a:lnTo>
                      <a:pt x="54" y="168"/>
                    </a:lnTo>
                    <a:lnTo>
                      <a:pt x="54" y="168"/>
                    </a:lnTo>
                    <a:lnTo>
                      <a:pt x="53" y="168"/>
                    </a:lnTo>
                    <a:lnTo>
                      <a:pt x="52" y="168"/>
                    </a:lnTo>
                    <a:lnTo>
                      <a:pt x="51" y="168"/>
                    </a:lnTo>
                    <a:lnTo>
                      <a:pt x="51" y="168"/>
                    </a:lnTo>
                    <a:lnTo>
                      <a:pt x="50" y="168"/>
                    </a:lnTo>
                    <a:lnTo>
                      <a:pt x="49" y="168"/>
                    </a:lnTo>
                    <a:lnTo>
                      <a:pt x="48" y="168"/>
                    </a:lnTo>
                    <a:lnTo>
                      <a:pt x="48" y="168"/>
                    </a:lnTo>
                    <a:lnTo>
                      <a:pt x="47" y="168"/>
                    </a:lnTo>
                    <a:lnTo>
                      <a:pt x="46" y="168"/>
                    </a:lnTo>
                    <a:lnTo>
                      <a:pt x="45" y="168"/>
                    </a:lnTo>
                    <a:lnTo>
                      <a:pt x="45" y="168"/>
                    </a:lnTo>
                    <a:lnTo>
                      <a:pt x="45" y="168"/>
                    </a:lnTo>
                    <a:lnTo>
                      <a:pt x="44" y="168"/>
                    </a:lnTo>
                    <a:lnTo>
                      <a:pt x="42" y="168"/>
                    </a:lnTo>
                    <a:lnTo>
                      <a:pt x="42" y="169"/>
                    </a:lnTo>
                    <a:lnTo>
                      <a:pt x="42" y="169"/>
                    </a:lnTo>
                    <a:lnTo>
                      <a:pt x="41" y="169"/>
                    </a:lnTo>
                    <a:lnTo>
                      <a:pt x="40" y="169"/>
                    </a:lnTo>
                    <a:lnTo>
                      <a:pt x="39" y="169"/>
                    </a:lnTo>
                    <a:lnTo>
                      <a:pt x="39" y="169"/>
                    </a:lnTo>
                    <a:lnTo>
                      <a:pt x="38" y="170"/>
                    </a:lnTo>
                    <a:lnTo>
                      <a:pt x="37" y="170"/>
                    </a:lnTo>
                    <a:lnTo>
                      <a:pt x="36" y="170"/>
                    </a:lnTo>
                    <a:lnTo>
                      <a:pt x="35" y="170"/>
                    </a:lnTo>
                    <a:lnTo>
                      <a:pt x="34" y="170"/>
                    </a:lnTo>
                    <a:lnTo>
                      <a:pt x="34" y="170"/>
                    </a:lnTo>
                    <a:lnTo>
                      <a:pt x="33" y="170"/>
                    </a:lnTo>
                    <a:lnTo>
                      <a:pt x="33" y="171"/>
                    </a:lnTo>
                    <a:lnTo>
                      <a:pt x="33" y="171"/>
                    </a:lnTo>
                    <a:lnTo>
                      <a:pt x="32" y="171"/>
                    </a:lnTo>
                    <a:lnTo>
                      <a:pt x="31" y="171"/>
                    </a:lnTo>
                    <a:lnTo>
                      <a:pt x="30" y="171"/>
                    </a:lnTo>
                    <a:lnTo>
                      <a:pt x="30" y="171"/>
                    </a:lnTo>
                    <a:lnTo>
                      <a:pt x="29" y="171"/>
                    </a:lnTo>
                    <a:lnTo>
                      <a:pt x="29" y="171"/>
                    </a:lnTo>
                    <a:lnTo>
                      <a:pt x="29" y="171"/>
                    </a:lnTo>
                    <a:lnTo>
                      <a:pt x="28" y="171"/>
                    </a:lnTo>
                    <a:lnTo>
                      <a:pt x="27" y="171"/>
                    </a:lnTo>
                    <a:lnTo>
                      <a:pt x="27" y="171"/>
                    </a:lnTo>
                    <a:lnTo>
                      <a:pt x="26" y="171"/>
                    </a:lnTo>
                    <a:lnTo>
                      <a:pt x="25" y="171"/>
                    </a:lnTo>
                    <a:lnTo>
                      <a:pt x="24" y="171"/>
                    </a:lnTo>
                    <a:lnTo>
                      <a:pt x="23" y="172"/>
                    </a:lnTo>
                    <a:lnTo>
                      <a:pt x="21" y="172"/>
                    </a:lnTo>
                    <a:lnTo>
                      <a:pt x="18" y="172"/>
                    </a:lnTo>
                    <a:lnTo>
                      <a:pt x="17" y="173"/>
                    </a:lnTo>
                    <a:lnTo>
                      <a:pt x="16" y="173"/>
                    </a:lnTo>
                    <a:lnTo>
                      <a:pt x="15" y="173"/>
                    </a:lnTo>
                    <a:lnTo>
                      <a:pt x="13" y="173"/>
                    </a:lnTo>
                    <a:lnTo>
                      <a:pt x="12" y="174"/>
                    </a:lnTo>
                    <a:lnTo>
                      <a:pt x="10" y="174"/>
                    </a:lnTo>
                    <a:lnTo>
                      <a:pt x="7" y="174"/>
                    </a:lnTo>
                    <a:lnTo>
                      <a:pt x="6" y="174"/>
                    </a:lnTo>
                    <a:lnTo>
                      <a:pt x="5" y="174"/>
                    </a:lnTo>
                    <a:lnTo>
                      <a:pt x="4" y="174"/>
                    </a:lnTo>
                    <a:lnTo>
                      <a:pt x="2" y="175"/>
                    </a:lnTo>
                    <a:lnTo>
                      <a:pt x="2" y="175"/>
                    </a:lnTo>
                    <a:lnTo>
                      <a:pt x="1" y="175"/>
                    </a:lnTo>
                    <a:lnTo>
                      <a:pt x="1" y="175"/>
                    </a:lnTo>
                    <a:lnTo>
                      <a:pt x="0" y="1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8" name="Freeform 768"/>
              <p:cNvSpPr>
                <a:spLocks/>
              </p:cNvSpPr>
              <p:nvPr/>
            </p:nvSpPr>
            <p:spPr bwMode="auto">
              <a:xfrm>
                <a:off x="4770" y="1412"/>
                <a:ext cx="296" cy="175"/>
              </a:xfrm>
              <a:custGeom>
                <a:avLst/>
                <a:gdLst>
                  <a:gd name="T0" fmla="*/ 12 w 296"/>
                  <a:gd name="T1" fmla="*/ 168 h 175"/>
                  <a:gd name="T2" fmla="*/ 21 w 296"/>
                  <a:gd name="T3" fmla="*/ 160 h 175"/>
                  <a:gd name="T4" fmla="*/ 29 w 296"/>
                  <a:gd name="T5" fmla="*/ 151 h 175"/>
                  <a:gd name="T6" fmla="*/ 34 w 296"/>
                  <a:gd name="T7" fmla="*/ 144 h 175"/>
                  <a:gd name="T8" fmla="*/ 46 w 296"/>
                  <a:gd name="T9" fmla="*/ 134 h 175"/>
                  <a:gd name="T10" fmla="*/ 59 w 296"/>
                  <a:gd name="T11" fmla="*/ 123 h 175"/>
                  <a:gd name="T12" fmla="*/ 63 w 296"/>
                  <a:gd name="T13" fmla="*/ 130 h 175"/>
                  <a:gd name="T14" fmla="*/ 76 w 296"/>
                  <a:gd name="T15" fmla="*/ 133 h 175"/>
                  <a:gd name="T16" fmla="*/ 85 w 296"/>
                  <a:gd name="T17" fmla="*/ 127 h 175"/>
                  <a:gd name="T18" fmla="*/ 97 w 296"/>
                  <a:gd name="T19" fmla="*/ 125 h 175"/>
                  <a:gd name="T20" fmla="*/ 106 w 296"/>
                  <a:gd name="T21" fmla="*/ 119 h 175"/>
                  <a:gd name="T22" fmla="*/ 121 w 296"/>
                  <a:gd name="T23" fmla="*/ 109 h 175"/>
                  <a:gd name="T24" fmla="*/ 121 w 296"/>
                  <a:gd name="T25" fmla="*/ 98 h 175"/>
                  <a:gd name="T26" fmla="*/ 127 w 296"/>
                  <a:gd name="T27" fmla="*/ 87 h 175"/>
                  <a:gd name="T28" fmla="*/ 131 w 296"/>
                  <a:gd name="T29" fmla="*/ 73 h 175"/>
                  <a:gd name="T30" fmla="*/ 136 w 296"/>
                  <a:gd name="T31" fmla="*/ 62 h 175"/>
                  <a:gd name="T32" fmla="*/ 142 w 296"/>
                  <a:gd name="T33" fmla="*/ 54 h 175"/>
                  <a:gd name="T34" fmla="*/ 154 w 296"/>
                  <a:gd name="T35" fmla="*/ 47 h 175"/>
                  <a:gd name="T36" fmla="*/ 158 w 296"/>
                  <a:gd name="T37" fmla="*/ 36 h 175"/>
                  <a:gd name="T38" fmla="*/ 169 w 296"/>
                  <a:gd name="T39" fmla="*/ 29 h 175"/>
                  <a:gd name="T40" fmla="*/ 175 w 296"/>
                  <a:gd name="T41" fmla="*/ 19 h 175"/>
                  <a:gd name="T42" fmla="*/ 178 w 296"/>
                  <a:gd name="T43" fmla="*/ 6 h 175"/>
                  <a:gd name="T44" fmla="*/ 191 w 296"/>
                  <a:gd name="T45" fmla="*/ 9 h 175"/>
                  <a:gd name="T46" fmla="*/ 203 w 296"/>
                  <a:gd name="T47" fmla="*/ 2 h 175"/>
                  <a:gd name="T48" fmla="*/ 212 w 296"/>
                  <a:gd name="T49" fmla="*/ 11 h 175"/>
                  <a:gd name="T50" fmla="*/ 231 w 296"/>
                  <a:gd name="T51" fmla="*/ 21 h 175"/>
                  <a:gd name="T52" fmla="*/ 225 w 296"/>
                  <a:gd name="T53" fmla="*/ 47 h 175"/>
                  <a:gd name="T54" fmla="*/ 237 w 296"/>
                  <a:gd name="T55" fmla="*/ 48 h 175"/>
                  <a:gd name="T56" fmla="*/ 254 w 296"/>
                  <a:gd name="T57" fmla="*/ 54 h 175"/>
                  <a:gd name="T58" fmla="*/ 267 w 296"/>
                  <a:gd name="T59" fmla="*/ 66 h 175"/>
                  <a:gd name="T60" fmla="*/ 268 w 296"/>
                  <a:gd name="T61" fmla="*/ 75 h 175"/>
                  <a:gd name="T62" fmla="*/ 261 w 296"/>
                  <a:gd name="T63" fmla="*/ 76 h 175"/>
                  <a:gd name="T64" fmla="*/ 252 w 296"/>
                  <a:gd name="T65" fmla="*/ 69 h 175"/>
                  <a:gd name="T66" fmla="*/ 256 w 296"/>
                  <a:gd name="T67" fmla="*/ 72 h 175"/>
                  <a:gd name="T68" fmla="*/ 268 w 296"/>
                  <a:gd name="T69" fmla="*/ 78 h 175"/>
                  <a:gd name="T70" fmla="*/ 272 w 296"/>
                  <a:gd name="T71" fmla="*/ 83 h 175"/>
                  <a:gd name="T72" fmla="*/ 269 w 296"/>
                  <a:gd name="T73" fmla="*/ 88 h 175"/>
                  <a:gd name="T74" fmla="*/ 267 w 296"/>
                  <a:gd name="T75" fmla="*/ 91 h 175"/>
                  <a:gd name="T76" fmla="*/ 264 w 296"/>
                  <a:gd name="T77" fmla="*/ 94 h 175"/>
                  <a:gd name="T78" fmla="*/ 252 w 296"/>
                  <a:gd name="T79" fmla="*/ 84 h 175"/>
                  <a:gd name="T80" fmla="*/ 261 w 296"/>
                  <a:gd name="T81" fmla="*/ 93 h 175"/>
                  <a:gd name="T82" fmla="*/ 270 w 296"/>
                  <a:gd name="T83" fmla="*/ 96 h 175"/>
                  <a:gd name="T84" fmla="*/ 274 w 296"/>
                  <a:gd name="T85" fmla="*/ 99 h 175"/>
                  <a:gd name="T86" fmla="*/ 270 w 296"/>
                  <a:gd name="T87" fmla="*/ 107 h 175"/>
                  <a:gd name="T88" fmla="*/ 258 w 296"/>
                  <a:gd name="T89" fmla="*/ 99 h 175"/>
                  <a:gd name="T90" fmla="*/ 247 w 296"/>
                  <a:gd name="T91" fmla="*/ 97 h 175"/>
                  <a:gd name="T92" fmla="*/ 237 w 296"/>
                  <a:gd name="T93" fmla="*/ 98 h 175"/>
                  <a:gd name="T94" fmla="*/ 244 w 296"/>
                  <a:gd name="T95" fmla="*/ 99 h 175"/>
                  <a:gd name="T96" fmla="*/ 255 w 296"/>
                  <a:gd name="T97" fmla="*/ 99 h 175"/>
                  <a:gd name="T98" fmla="*/ 261 w 296"/>
                  <a:gd name="T99" fmla="*/ 107 h 175"/>
                  <a:gd name="T100" fmla="*/ 268 w 296"/>
                  <a:gd name="T101" fmla="*/ 112 h 175"/>
                  <a:gd name="T102" fmla="*/ 278 w 296"/>
                  <a:gd name="T103" fmla="*/ 115 h 175"/>
                  <a:gd name="T104" fmla="*/ 276 w 296"/>
                  <a:gd name="T105" fmla="*/ 107 h 175"/>
                  <a:gd name="T106" fmla="*/ 286 w 296"/>
                  <a:gd name="T107" fmla="*/ 127 h 175"/>
                  <a:gd name="T108" fmla="*/ 241 w 296"/>
                  <a:gd name="T109" fmla="*/ 137 h 175"/>
                  <a:gd name="T110" fmla="*/ 195 w 296"/>
                  <a:gd name="T111" fmla="*/ 146 h 175"/>
                  <a:gd name="T112" fmla="*/ 170 w 296"/>
                  <a:gd name="T113" fmla="*/ 151 h 175"/>
                  <a:gd name="T114" fmla="*/ 134 w 296"/>
                  <a:gd name="T115" fmla="*/ 157 h 175"/>
                  <a:gd name="T116" fmla="*/ 113 w 296"/>
                  <a:gd name="T117" fmla="*/ 160 h 175"/>
                  <a:gd name="T118" fmla="*/ 90 w 296"/>
                  <a:gd name="T119" fmla="*/ 162 h 175"/>
                  <a:gd name="T120" fmla="*/ 66 w 296"/>
                  <a:gd name="T121" fmla="*/ 165 h 175"/>
                  <a:gd name="T122" fmla="*/ 48 w 296"/>
                  <a:gd name="T123" fmla="*/ 168 h 175"/>
                  <a:gd name="T124" fmla="*/ 29 w 296"/>
                  <a:gd name="T125"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 h="175">
                    <a:moveTo>
                      <a:pt x="0" y="175"/>
                    </a:moveTo>
                    <a:lnTo>
                      <a:pt x="0" y="174"/>
                    </a:lnTo>
                    <a:lnTo>
                      <a:pt x="1" y="174"/>
                    </a:lnTo>
                    <a:lnTo>
                      <a:pt x="1" y="174"/>
                    </a:lnTo>
                    <a:lnTo>
                      <a:pt x="1" y="174"/>
                    </a:lnTo>
                    <a:lnTo>
                      <a:pt x="1" y="173"/>
                    </a:lnTo>
                    <a:lnTo>
                      <a:pt x="2" y="173"/>
                    </a:lnTo>
                    <a:lnTo>
                      <a:pt x="2" y="173"/>
                    </a:lnTo>
                    <a:lnTo>
                      <a:pt x="2" y="172"/>
                    </a:lnTo>
                    <a:lnTo>
                      <a:pt x="3" y="172"/>
                    </a:lnTo>
                    <a:lnTo>
                      <a:pt x="4" y="172"/>
                    </a:lnTo>
                    <a:lnTo>
                      <a:pt x="4" y="171"/>
                    </a:lnTo>
                    <a:lnTo>
                      <a:pt x="5" y="171"/>
                    </a:lnTo>
                    <a:lnTo>
                      <a:pt x="5" y="171"/>
                    </a:lnTo>
                    <a:lnTo>
                      <a:pt x="5" y="171"/>
                    </a:lnTo>
                    <a:lnTo>
                      <a:pt x="6" y="171"/>
                    </a:lnTo>
                    <a:lnTo>
                      <a:pt x="6" y="170"/>
                    </a:lnTo>
                    <a:lnTo>
                      <a:pt x="6" y="170"/>
                    </a:lnTo>
                    <a:lnTo>
                      <a:pt x="6" y="171"/>
                    </a:lnTo>
                    <a:lnTo>
                      <a:pt x="7" y="171"/>
                    </a:lnTo>
                    <a:lnTo>
                      <a:pt x="8" y="170"/>
                    </a:lnTo>
                    <a:lnTo>
                      <a:pt x="8" y="170"/>
                    </a:lnTo>
                    <a:lnTo>
                      <a:pt x="9" y="170"/>
                    </a:lnTo>
                    <a:lnTo>
                      <a:pt x="10" y="169"/>
                    </a:lnTo>
                    <a:lnTo>
                      <a:pt x="10" y="168"/>
                    </a:lnTo>
                    <a:lnTo>
                      <a:pt x="11" y="168"/>
                    </a:lnTo>
                    <a:lnTo>
                      <a:pt x="12" y="168"/>
                    </a:lnTo>
                    <a:lnTo>
                      <a:pt x="12" y="168"/>
                    </a:lnTo>
                    <a:lnTo>
                      <a:pt x="12" y="168"/>
                    </a:lnTo>
                    <a:lnTo>
                      <a:pt x="12" y="168"/>
                    </a:lnTo>
                    <a:lnTo>
                      <a:pt x="13" y="168"/>
                    </a:lnTo>
                    <a:lnTo>
                      <a:pt x="14" y="168"/>
                    </a:lnTo>
                    <a:lnTo>
                      <a:pt x="14" y="167"/>
                    </a:lnTo>
                    <a:lnTo>
                      <a:pt x="15" y="167"/>
                    </a:lnTo>
                    <a:lnTo>
                      <a:pt x="15" y="167"/>
                    </a:lnTo>
                    <a:lnTo>
                      <a:pt x="15" y="166"/>
                    </a:lnTo>
                    <a:lnTo>
                      <a:pt x="16" y="166"/>
                    </a:lnTo>
                    <a:lnTo>
                      <a:pt x="17" y="166"/>
                    </a:lnTo>
                    <a:lnTo>
                      <a:pt x="18" y="165"/>
                    </a:lnTo>
                    <a:lnTo>
                      <a:pt x="18" y="165"/>
                    </a:lnTo>
                    <a:lnTo>
                      <a:pt x="18" y="165"/>
                    </a:lnTo>
                    <a:lnTo>
                      <a:pt x="18" y="165"/>
                    </a:lnTo>
                    <a:lnTo>
                      <a:pt x="18" y="165"/>
                    </a:lnTo>
                    <a:lnTo>
                      <a:pt x="19" y="165"/>
                    </a:lnTo>
                    <a:lnTo>
                      <a:pt x="20" y="165"/>
                    </a:lnTo>
                    <a:lnTo>
                      <a:pt x="20" y="164"/>
                    </a:lnTo>
                    <a:lnTo>
                      <a:pt x="19" y="164"/>
                    </a:lnTo>
                    <a:lnTo>
                      <a:pt x="19" y="163"/>
                    </a:lnTo>
                    <a:lnTo>
                      <a:pt x="19" y="162"/>
                    </a:lnTo>
                    <a:lnTo>
                      <a:pt x="20" y="162"/>
                    </a:lnTo>
                    <a:lnTo>
                      <a:pt x="20" y="162"/>
                    </a:lnTo>
                    <a:lnTo>
                      <a:pt x="21" y="162"/>
                    </a:lnTo>
                    <a:lnTo>
                      <a:pt x="21" y="161"/>
                    </a:lnTo>
                    <a:lnTo>
                      <a:pt x="21" y="160"/>
                    </a:lnTo>
                    <a:lnTo>
                      <a:pt x="20" y="160"/>
                    </a:lnTo>
                    <a:lnTo>
                      <a:pt x="21" y="160"/>
                    </a:lnTo>
                    <a:lnTo>
                      <a:pt x="21" y="160"/>
                    </a:lnTo>
                    <a:lnTo>
                      <a:pt x="21" y="159"/>
                    </a:lnTo>
                    <a:lnTo>
                      <a:pt x="22" y="159"/>
                    </a:lnTo>
                    <a:lnTo>
                      <a:pt x="23" y="159"/>
                    </a:lnTo>
                    <a:lnTo>
                      <a:pt x="23" y="159"/>
                    </a:lnTo>
                    <a:lnTo>
                      <a:pt x="23" y="159"/>
                    </a:lnTo>
                    <a:lnTo>
                      <a:pt x="24" y="159"/>
                    </a:lnTo>
                    <a:lnTo>
                      <a:pt x="24" y="159"/>
                    </a:lnTo>
                    <a:lnTo>
                      <a:pt x="24" y="159"/>
                    </a:lnTo>
                    <a:lnTo>
                      <a:pt x="25" y="159"/>
                    </a:lnTo>
                    <a:lnTo>
                      <a:pt x="25" y="158"/>
                    </a:lnTo>
                    <a:lnTo>
                      <a:pt x="26" y="158"/>
                    </a:lnTo>
                    <a:lnTo>
                      <a:pt x="27" y="158"/>
                    </a:lnTo>
                    <a:lnTo>
                      <a:pt x="27" y="157"/>
                    </a:lnTo>
                    <a:lnTo>
                      <a:pt x="27" y="157"/>
                    </a:lnTo>
                    <a:lnTo>
                      <a:pt x="27" y="156"/>
                    </a:lnTo>
                    <a:lnTo>
                      <a:pt x="28" y="156"/>
                    </a:lnTo>
                    <a:lnTo>
                      <a:pt x="29" y="156"/>
                    </a:lnTo>
                    <a:lnTo>
                      <a:pt x="29" y="156"/>
                    </a:lnTo>
                    <a:lnTo>
                      <a:pt x="29" y="155"/>
                    </a:lnTo>
                    <a:lnTo>
                      <a:pt x="29" y="154"/>
                    </a:lnTo>
                    <a:lnTo>
                      <a:pt x="29" y="153"/>
                    </a:lnTo>
                    <a:lnTo>
                      <a:pt x="29" y="153"/>
                    </a:lnTo>
                    <a:lnTo>
                      <a:pt x="29" y="153"/>
                    </a:lnTo>
                    <a:lnTo>
                      <a:pt x="28" y="153"/>
                    </a:lnTo>
                    <a:lnTo>
                      <a:pt x="28" y="152"/>
                    </a:lnTo>
                    <a:lnTo>
                      <a:pt x="29" y="152"/>
                    </a:lnTo>
                    <a:lnTo>
                      <a:pt x="29" y="151"/>
                    </a:lnTo>
                    <a:lnTo>
                      <a:pt x="29" y="152"/>
                    </a:lnTo>
                    <a:lnTo>
                      <a:pt x="29" y="151"/>
                    </a:lnTo>
                    <a:lnTo>
                      <a:pt x="29" y="150"/>
                    </a:lnTo>
                    <a:lnTo>
                      <a:pt x="30" y="150"/>
                    </a:lnTo>
                    <a:lnTo>
                      <a:pt x="30" y="150"/>
                    </a:lnTo>
                    <a:lnTo>
                      <a:pt x="30" y="150"/>
                    </a:lnTo>
                    <a:lnTo>
                      <a:pt x="30" y="150"/>
                    </a:lnTo>
                    <a:lnTo>
                      <a:pt x="31" y="150"/>
                    </a:lnTo>
                    <a:lnTo>
                      <a:pt x="31" y="149"/>
                    </a:lnTo>
                    <a:lnTo>
                      <a:pt x="32" y="149"/>
                    </a:lnTo>
                    <a:lnTo>
                      <a:pt x="33" y="149"/>
                    </a:lnTo>
                    <a:lnTo>
                      <a:pt x="33" y="148"/>
                    </a:lnTo>
                    <a:lnTo>
                      <a:pt x="33" y="147"/>
                    </a:lnTo>
                    <a:lnTo>
                      <a:pt x="33" y="147"/>
                    </a:lnTo>
                    <a:lnTo>
                      <a:pt x="33" y="147"/>
                    </a:lnTo>
                    <a:lnTo>
                      <a:pt x="33" y="146"/>
                    </a:lnTo>
                    <a:lnTo>
                      <a:pt x="33" y="146"/>
                    </a:lnTo>
                    <a:lnTo>
                      <a:pt x="33" y="146"/>
                    </a:lnTo>
                    <a:lnTo>
                      <a:pt x="33" y="145"/>
                    </a:lnTo>
                    <a:lnTo>
                      <a:pt x="33" y="145"/>
                    </a:lnTo>
                    <a:lnTo>
                      <a:pt x="33" y="145"/>
                    </a:lnTo>
                    <a:lnTo>
                      <a:pt x="33" y="145"/>
                    </a:lnTo>
                    <a:lnTo>
                      <a:pt x="33" y="145"/>
                    </a:lnTo>
                    <a:lnTo>
                      <a:pt x="33" y="145"/>
                    </a:lnTo>
                    <a:lnTo>
                      <a:pt x="33" y="144"/>
                    </a:lnTo>
                    <a:lnTo>
                      <a:pt x="33" y="144"/>
                    </a:lnTo>
                    <a:lnTo>
                      <a:pt x="33" y="144"/>
                    </a:lnTo>
                    <a:lnTo>
                      <a:pt x="34" y="144"/>
                    </a:lnTo>
                    <a:lnTo>
                      <a:pt x="34" y="143"/>
                    </a:lnTo>
                    <a:lnTo>
                      <a:pt x="34" y="143"/>
                    </a:lnTo>
                    <a:lnTo>
                      <a:pt x="34" y="142"/>
                    </a:lnTo>
                    <a:lnTo>
                      <a:pt x="35" y="142"/>
                    </a:lnTo>
                    <a:lnTo>
                      <a:pt x="36" y="142"/>
                    </a:lnTo>
                    <a:lnTo>
                      <a:pt x="36" y="141"/>
                    </a:lnTo>
                    <a:lnTo>
                      <a:pt x="36" y="141"/>
                    </a:lnTo>
                    <a:lnTo>
                      <a:pt x="37" y="141"/>
                    </a:lnTo>
                    <a:lnTo>
                      <a:pt x="37" y="140"/>
                    </a:lnTo>
                    <a:lnTo>
                      <a:pt x="38" y="139"/>
                    </a:lnTo>
                    <a:lnTo>
                      <a:pt x="39" y="139"/>
                    </a:lnTo>
                    <a:lnTo>
                      <a:pt x="39" y="138"/>
                    </a:lnTo>
                    <a:lnTo>
                      <a:pt x="39" y="138"/>
                    </a:lnTo>
                    <a:lnTo>
                      <a:pt x="39" y="138"/>
                    </a:lnTo>
                    <a:lnTo>
                      <a:pt x="39" y="138"/>
                    </a:lnTo>
                    <a:lnTo>
                      <a:pt x="39" y="138"/>
                    </a:lnTo>
                    <a:lnTo>
                      <a:pt x="40" y="138"/>
                    </a:lnTo>
                    <a:lnTo>
                      <a:pt x="41" y="138"/>
                    </a:lnTo>
                    <a:lnTo>
                      <a:pt x="41" y="137"/>
                    </a:lnTo>
                    <a:lnTo>
                      <a:pt x="42" y="137"/>
                    </a:lnTo>
                    <a:lnTo>
                      <a:pt x="42" y="136"/>
                    </a:lnTo>
                    <a:lnTo>
                      <a:pt x="43" y="136"/>
                    </a:lnTo>
                    <a:lnTo>
                      <a:pt x="44" y="135"/>
                    </a:lnTo>
                    <a:lnTo>
                      <a:pt x="45" y="135"/>
                    </a:lnTo>
                    <a:lnTo>
                      <a:pt x="45" y="135"/>
                    </a:lnTo>
                    <a:lnTo>
                      <a:pt x="45" y="135"/>
                    </a:lnTo>
                    <a:lnTo>
                      <a:pt x="45" y="134"/>
                    </a:lnTo>
                    <a:lnTo>
                      <a:pt x="46" y="134"/>
                    </a:lnTo>
                    <a:lnTo>
                      <a:pt x="47" y="133"/>
                    </a:lnTo>
                    <a:lnTo>
                      <a:pt x="47" y="132"/>
                    </a:lnTo>
                    <a:lnTo>
                      <a:pt x="48" y="132"/>
                    </a:lnTo>
                    <a:lnTo>
                      <a:pt x="51" y="129"/>
                    </a:lnTo>
                    <a:lnTo>
                      <a:pt x="52" y="126"/>
                    </a:lnTo>
                    <a:lnTo>
                      <a:pt x="55" y="123"/>
                    </a:lnTo>
                    <a:lnTo>
                      <a:pt x="56" y="123"/>
                    </a:lnTo>
                    <a:lnTo>
                      <a:pt x="56" y="121"/>
                    </a:lnTo>
                    <a:lnTo>
                      <a:pt x="58" y="119"/>
                    </a:lnTo>
                    <a:lnTo>
                      <a:pt x="58" y="120"/>
                    </a:lnTo>
                    <a:lnTo>
                      <a:pt x="59" y="120"/>
                    </a:lnTo>
                    <a:lnTo>
                      <a:pt x="59" y="119"/>
                    </a:lnTo>
                    <a:lnTo>
                      <a:pt x="59" y="120"/>
                    </a:lnTo>
                    <a:lnTo>
                      <a:pt x="59" y="120"/>
                    </a:lnTo>
                    <a:lnTo>
                      <a:pt x="60" y="120"/>
                    </a:lnTo>
                    <a:lnTo>
                      <a:pt x="60" y="120"/>
                    </a:lnTo>
                    <a:lnTo>
                      <a:pt x="60" y="120"/>
                    </a:lnTo>
                    <a:lnTo>
                      <a:pt x="59" y="120"/>
                    </a:lnTo>
                    <a:lnTo>
                      <a:pt x="60" y="120"/>
                    </a:lnTo>
                    <a:lnTo>
                      <a:pt x="59" y="120"/>
                    </a:lnTo>
                    <a:lnTo>
                      <a:pt x="59" y="121"/>
                    </a:lnTo>
                    <a:lnTo>
                      <a:pt x="58" y="121"/>
                    </a:lnTo>
                    <a:lnTo>
                      <a:pt x="58" y="122"/>
                    </a:lnTo>
                    <a:lnTo>
                      <a:pt x="57" y="122"/>
                    </a:lnTo>
                    <a:lnTo>
                      <a:pt x="57" y="123"/>
                    </a:lnTo>
                    <a:lnTo>
                      <a:pt x="57" y="123"/>
                    </a:lnTo>
                    <a:lnTo>
                      <a:pt x="58" y="123"/>
                    </a:lnTo>
                    <a:lnTo>
                      <a:pt x="59" y="123"/>
                    </a:lnTo>
                    <a:lnTo>
                      <a:pt x="59" y="123"/>
                    </a:lnTo>
                    <a:lnTo>
                      <a:pt x="59" y="123"/>
                    </a:lnTo>
                    <a:lnTo>
                      <a:pt x="60" y="123"/>
                    </a:lnTo>
                    <a:lnTo>
                      <a:pt x="60" y="123"/>
                    </a:lnTo>
                    <a:lnTo>
                      <a:pt x="60" y="124"/>
                    </a:lnTo>
                    <a:lnTo>
                      <a:pt x="60" y="125"/>
                    </a:lnTo>
                    <a:lnTo>
                      <a:pt x="61" y="125"/>
                    </a:lnTo>
                    <a:lnTo>
                      <a:pt x="60" y="125"/>
                    </a:lnTo>
                    <a:lnTo>
                      <a:pt x="60" y="126"/>
                    </a:lnTo>
                    <a:lnTo>
                      <a:pt x="61" y="126"/>
                    </a:lnTo>
                    <a:lnTo>
                      <a:pt x="60" y="126"/>
                    </a:lnTo>
                    <a:lnTo>
                      <a:pt x="61" y="126"/>
                    </a:lnTo>
                    <a:lnTo>
                      <a:pt x="60" y="126"/>
                    </a:lnTo>
                    <a:lnTo>
                      <a:pt x="60" y="126"/>
                    </a:lnTo>
                    <a:lnTo>
                      <a:pt x="61" y="126"/>
                    </a:lnTo>
                    <a:lnTo>
                      <a:pt x="61" y="127"/>
                    </a:lnTo>
                    <a:lnTo>
                      <a:pt x="61" y="128"/>
                    </a:lnTo>
                    <a:lnTo>
                      <a:pt x="62" y="128"/>
                    </a:lnTo>
                    <a:lnTo>
                      <a:pt x="62" y="129"/>
                    </a:lnTo>
                    <a:lnTo>
                      <a:pt x="62" y="129"/>
                    </a:lnTo>
                    <a:lnTo>
                      <a:pt x="62" y="129"/>
                    </a:lnTo>
                    <a:lnTo>
                      <a:pt x="62" y="129"/>
                    </a:lnTo>
                    <a:lnTo>
                      <a:pt x="63" y="129"/>
                    </a:lnTo>
                    <a:lnTo>
                      <a:pt x="63" y="129"/>
                    </a:lnTo>
                    <a:lnTo>
                      <a:pt x="63" y="129"/>
                    </a:lnTo>
                    <a:lnTo>
                      <a:pt x="63" y="129"/>
                    </a:lnTo>
                    <a:lnTo>
                      <a:pt x="63" y="129"/>
                    </a:lnTo>
                    <a:lnTo>
                      <a:pt x="63" y="130"/>
                    </a:lnTo>
                    <a:lnTo>
                      <a:pt x="64" y="130"/>
                    </a:lnTo>
                    <a:lnTo>
                      <a:pt x="64" y="130"/>
                    </a:lnTo>
                    <a:lnTo>
                      <a:pt x="65" y="130"/>
                    </a:lnTo>
                    <a:lnTo>
                      <a:pt x="65" y="131"/>
                    </a:lnTo>
                    <a:lnTo>
                      <a:pt x="65" y="130"/>
                    </a:lnTo>
                    <a:lnTo>
                      <a:pt x="65" y="131"/>
                    </a:lnTo>
                    <a:lnTo>
                      <a:pt x="66" y="130"/>
                    </a:lnTo>
                    <a:lnTo>
                      <a:pt x="66" y="131"/>
                    </a:lnTo>
                    <a:lnTo>
                      <a:pt x="66" y="130"/>
                    </a:lnTo>
                    <a:lnTo>
                      <a:pt x="66" y="130"/>
                    </a:lnTo>
                    <a:lnTo>
                      <a:pt x="67" y="130"/>
                    </a:lnTo>
                    <a:lnTo>
                      <a:pt x="67" y="130"/>
                    </a:lnTo>
                    <a:lnTo>
                      <a:pt x="67" y="131"/>
                    </a:lnTo>
                    <a:lnTo>
                      <a:pt x="67" y="130"/>
                    </a:lnTo>
                    <a:lnTo>
                      <a:pt x="68" y="130"/>
                    </a:lnTo>
                    <a:lnTo>
                      <a:pt x="68" y="131"/>
                    </a:lnTo>
                    <a:lnTo>
                      <a:pt x="69" y="131"/>
                    </a:lnTo>
                    <a:lnTo>
                      <a:pt x="69" y="132"/>
                    </a:lnTo>
                    <a:lnTo>
                      <a:pt x="69" y="132"/>
                    </a:lnTo>
                    <a:lnTo>
                      <a:pt x="69" y="132"/>
                    </a:lnTo>
                    <a:lnTo>
                      <a:pt x="70" y="132"/>
                    </a:lnTo>
                    <a:lnTo>
                      <a:pt x="70" y="133"/>
                    </a:lnTo>
                    <a:lnTo>
                      <a:pt x="71" y="133"/>
                    </a:lnTo>
                    <a:lnTo>
                      <a:pt x="72" y="133"/>
                    </a:lnTo>
                    <a:lnTo>
                      <a:pt x="72" y="134"/>
                    </a:lnTo>
                    <a:lnTo>
                      <a:pt x="76" y="133"/>
                    </a:lnTo>
                    <a:lnTo>
                      <a:pt x="76" y="132"/>
                    </a:lnTo>
                    <a:lnTo>
                      <a:pt x="76" y="133"/>
                    </a:lnTo>
                    <a:lnTo>
                      <a:pt x="76" y="132"/>
                    </a:lnTo>
                    <a:lnTo>
                      <a:pt x="76" y="132"/>
                    </a:lnTo>
                    <a:lnTo>
                      <a:pt x="77" y="132"/>
                    </a:lnTo>
                    <a:lnTo>
                      <a:pt x="78" y="132"/>
                    </a:lnTo>
                    <a:lnTo>
                      <a:pt x="78" y="131"/>
                    </a:lnTo>
                    <a:lnTo>
                      <a:pt x="78" y="130"/>
                    </a:lnTo>
                    <a:lnTo>
                      <a:pt x="79" y="130"/>
                    </a:lnTo>
                    <a:lnTo>
                      <a:pt x="79" y="130"/>
                    </a:lnTo>
                    <a:lnTo>
                      <a:pt x="79" y="130"/>
                    </a:lnTo>
                    <a:lnTo>
                      <a:pt x="79" y="130"/>
                    </a:lnTo>
                    <a:lnTo>
                      <a:pt x="79" y="130"/>
                    </a:lnTo>
                    <a:lnTo>
                      <a:pt x="79" y="129"/>
                    </a:lnTo>
                    <a:lnTo>
                      <a:pt x="80" y="129"/>
                    </a:lnTo>
                    <a:lnTo>
                      <a:pt x="81" y="129"/>
                    </a:lnTo>
                    <a:lnTo>
                      <a:pt x="81" y="129"/>
                    </a:lnTo>
                    <a:lnTo>
                      <a:pt x="81" y="128"/>
                    </a:lnTo>
                    <a:lnTo>
                      <a:pt x="82" y="128"/>
                    </a:lnTo>
                    <a:lnTo>
                      <a:pt x="81" y="128"/>
                    </a:lnTo>
                    <a:lnTo>
                      <a:pt x="82" y="127"/>
                    </a:lnTo>
                    <a:lnTo>
                      <a:pt x="82" y="126"/>
                    </a:lnTo>
                    <a:lnTo>
                      <a:pt x="82" y="126"/>
                    </a:lnTo>
                    <a:lnTo>
                      <a:pt x="82" y="126"/>
                    </a:lnTo>
                    <a:lnTo>
                      <a:pt x="82" y="125"/>
                    </a:lnTo>
                    <a:lnTo>
                      <a:pt x="83" y="126"/>
                    </a:lnTo>
                    <a:lnTo>
                      <a:pt x="84" y="126"/>
                    </a:lnTo>
                    <a:lnTo>
                      <a:pt x="84" y="126"/>
                    </a:lnTo>
                    <a:lnTo>
                      <a:pt x="84" y="127"/>
                    </a:lnTo>
                    <a:lnTo>
                      <a:pt x="85" y="127"/>
                    </a:lnTo>
                    <a:lnTo>
                      <a:pt x="85" y="128"/>
                    </a:lnTo>
                    <a:lnTo>
                      <a:pt x="86" y="128"/>
                    </a:lnTo>
                    <a:lnTo>
                      <a:pt x="86" y="129"/>
                    </a:lnTo>
                    <a:lnTo>
                      <a:pt x="87" y="129"/>
                    </a:lnTo>
                    <a:lnTo>
                      <a:pt x="88" y="129"/>
                    </a:lnTo>
                    <a:lnTo>
                      <a:pt x="88" y="129"/>
                    </a:lnTo>
                    <a:lnTo>
                      <a:pt x="88" y="129"/>
                    </a:lnTo>
                    <a:lnTo>
                      <a:pt x="88" y="130"/>
                    </a:lnTo>
                    <a:lnTo>
                      <a:pt x="89" y="129"/>
                    </a:lnTo>
                    <a:lnTo>
                      <a:pt x="90" y="129"/>
                    </a:lnTo>
                    <a:lnTo>
                      <a:pt x="90" y="129"/>
                    </a:lnTo>
                    <a:lnTo>
                      <a:pt x="90" y="129"/>
                    </a:lnTo>
                    <a:lnTo>
                      <a:pt x="90" y="128"/>
                    </a:lnTo>
                    <a:lnTo>
                      <a:pt x="91" y="128"/>
                    </a:lnTo>
                    <a:lnTo>
                      <a:pt x="91" y="127"/>
                    </a:lnTo>
                    <a:lnTo>
                      <a:pt x="91" y="127"/>
                    </a:lnTo>
                    <a:lnTo>
                      <a:pt x="92" y="127"/>
                    </a:lnTo>
                    <a:lnTo>
                      <a:pt x="92" y="126"/>
                    </a:lnTo>
                    <a:lnTo>
                      <a:pt x="93" y="126"/>
                    </a:lnTo>
                    <a:lnTo>
                      <a:pt x="94" y="126"/>
                    </a:lnTo>
                    <a:lnTo>
                      <a:pt x="94" y="126"/>
                    </a:lnTo>
                    <a:lnTo>
                      <a:pt x="94" y="126"/>
                    </a:lnTo>
                    <a:lnTo>
                      <a:pt x="95" y="126"/>
                    </a:lnTo>
                    <a:lnTo>
                      <a:pt x="95" y="126"/>
                    </a:lnTo>
                    <a:lnTo>
                      <a:pt x="95" y="125"/>
                    </a:lnTo>
                    <a:lnTo>
                      <a:pt x="96" y="125"/>
                    </a:lnTo>
                    <a:lnTo>
                      <a:pt x="97" y="125"/>
                    </a:lnTo>
                    <a:lnTo>
                      <a:pt x="97" y="125"/>
                    </a:lnTo>
                    <a:lnTo>
                      <a:pt x="97" y="124"/>
                    </a:lnTo>
                    <a:lnTo>
                      <a:pt x="97" y="125"/>
                    </a:lnTo>
                    <a:lnTo>
                      <a:pt x="97" y="125"/>
                    </a:lnTo>
                    <a:lnTo>
                      <a:pt x="97" y="125"/>
                    </a:lnTo>
                    <a:lnTo>
                      <a:pt x="98" y="125"/>
                    </a:lnTo>
                    <a:lnTo>
                      <a:pt x="99" y="125"/>
                    </a:lnTo>
                    <a:lnTo>
                      <a:pt x="99" y="124"/>
                    </a:lnTo>
                    <a:lnTo>
                      <a:pt x="100" y="124"/>
                    </a:lnTo>
                    <a:lnTo>
                      <a:pt x="100" y="123"/>
                    </a:lnTo>
                    <a:lnTo>
                      <a:pt x="100" y="123"/>
                    </a:lnTo>
                    <a:lnTo>
                      <a:pt x="100" y="123"/>
                    </a:lnTo>
                    <a:lnTo>
                      <a:pt x="100" y="123"/>
                    </a:lnTo>
                    <a:lnTo>
                      <a:pt x="101" y="123"/>
                    </a:lnTo>
                    <a:lnTo>
                      <a:pt x="101" y="122"/>
                    </a:lnTo>
                    <a:lnTo>
                      <a:pt x="100" y="120"/>
                    </a:lnTo>
                    <a:lnTo>
                      <a:pt x="100" y="118"/>
                    </a:lnTo>
                    <a:lnTo>
                      <a:pt x="100" y="117"/>
                    </a:lnTo>
                    <a:lnTo>
                      <a:pt x="101" y="117"/>
                    </a:lnTo>
                    <a:lnTo>
                      <a:pt x="103" y="118"/>
                    </a:lnTo>
                    <a:lnTo>
                      <a:pt x="103" y="119"/>
                    </a:lnTo>
                    <a:lnTo>
                      <a:pt x="103" y="119"/>
                    </a:lnTo>
                    <a:lnTo>
                      <a:pt x="104" y="119"/>
                    </a:lnTo>
                    <a:lnTo>
                      <a:pt x="104" y="120"/>
                    </a:lnTo>
                    <a:lnTo>
                      <a:pt x="105" y="120"/>
                    </a:lnTo>
                    <a:lnTo>
                      <a:pt x="106" y="120"/>
                    </a:lnTo>
                    <a:lnTo>
                      <a:pt x="106" y="119"/>
                    </a:lnTo>
                    <a:lnTo>
                      <a:pt x="106" y="119"/>
                    </a:lnTo>
                    <a:lnTo>
                      <a:pt x="106" y="119"/>
                    </a:lnTo>
                    <a:lnTo>
                      <a:pt x="106" y="118"/>
                    </a:lnTo>
                    <a:lnTo>
                      <a:pt x="107" y="118"/>
                    </a:lnTo>
                    <a:lnTo>
                      <a:pt x="107" y="117"/>
                    </a:lnTo>
                    <a:lnTo>
                      <a:pt x="108" y="117"/>
                    </a:lnTo>
                    <a:lnTo>
                      <a:pt x="109" y="117"/>
                    </a:lnTo>
                    <a:lnTo>
                      <a:pt x="109" y="116"/>
                    </a:lnTo>
                    <a:lnTo>
                      <a:pt x="110" y="115"/>
                    </a:lnTo>
                    <a:lnTo>
                      <a:pt x="111" y="115"/>
                    </a:lnTo>
                    <a:lnTo>
                      <a:pt x="111" y="114"/>
                    </a:lnTo>
                    <a:lnTo>
                      <a:pt x="112" y="114"/>
                    </a:lnTo>
                    <a:lnTo>
                      <a:pt x="112" y="114"/>
                    </a:lnTo>
                    <a:lnTo>
                      <a:pt x="112" y="114"/>
                    </a:lnTo>
                    <a:lnTo>
                      <a:pt x="113" y="113"/>
                    </a:lnTo>
                    <a:lnTo>
                      <a:pt x="114" y="114"/>
                    </a:lnTo>
                    <a:lnTo>
                      <a:pt x="114" y="115"/>
                    </a:lnTo>
                    <a:lnTo>
                      <a:pt x="115" y="115"/>
                    </a:lnTo>
                    <a:lnTo>
                      <a:pt x="115" y="115"/>
                    </a:lnTo>
                    <a:lnTo>
                      <a:pt x="116" y="115"/>
                    </a:lnTo>
                    <a:lnTo>
                      <a:pt x="117" y="114"/>
                    </a:lnTo>
                    <a:lnTo>
                      <a:pt x="118" y="113"/>
                    </a:lnTo>
                    <a:lnTo>
                      <a:pt x="118" y="112"/>
                    </a:lnTo>
                    <a:lnTo>
                      <a:pt x="119" y="111"/>
                    </a:lnTo>
                    <a:lnTo>
                      <a:pt x="120" y="111"/>
                    </a:lnTo>
                    <a:lnTo>
                      <a:pt x="120" y="111"/>
                    </a:lnTo>
                    <a:lnTo>
                      <a:pt x="121" y="111"/>
                    </a:lnTo>
                    <a:lnTo>
                      <a:pt x="121" y="110"/>
                    </a:lnTo>
                    <a:lnTo>
                      <a:pt x="121" y="108"/>
                    </a:lnTo>
                    <a:lnTo>
                      <a:pt x="121" y="109"/>
                    </a:lnTo>
                    <a:lnTo>
                      <a:pt x="120" y="109"/>
                    </a:lnTo>
                    <a:lnTo>
                      <a:pt x="120" y="108"/>
                    </a:lnTo>
                    <a:lnTo>
                      <a:pt x="121" y="108"/>
                    </a:lnTo>
                    <a:lnTo>
                      <a:pt x="119" y="107"/>
                    </a:lnTo>
                    <a:lnTo>
                      <a:pt x="120" y="107"/>
                    </a:lnTo>
                    <a:lnTo>
                      <a:pt x="121" y="107"/>
                    </a:lnTo>
                    <a:lnTo>
                      <a:pt x="121" y="107"/>
                    </a:lnTo>
                    <a:lnTo>
                      <a:pt x="121" y="106"/>
                    </a:lnTo>
                    <a:lnTo>
                      <a:pt x="122" y="106"/>
                    </a:lnTo>
                    <a:lnTo>
                      <a:pt x="122" y="105"/>
                    </a:lnTo>
                    <a:lnTo>
                      <a:pt x="123" y="105"/>
                    </a:lnTo>
                    <a:lnTo>
                      <a:pt x="123" y="105"/>
                    </a:lnTo>
                    <a:lnTo>
                      <a:pt x="123" y="104"/>
                    </a:lnTo>
                    <a:lnTo>
                      <a:pt x="123" y="104"/>
                    </a:lnTo>
                    <a:lnTo>
                      <a:pt x="123" y="103"/>
                    </a:lnTo>
                    <a:lnTo>
                      <a:pt x="122" y="103"/>
                    </a:lnTo>
                    <a:lnTo>
                      <a:pt x="121" y="103"/>
                    </a:lnTo>
                    <a:lnTo>
                      <a:pt x="121" y="102"/>
                    </a:lnTo>
                    <a:lnTo>
                      <a:pt x="120" y="102"/>
                    </a:lnTo>
                    <a:lnTo>
                      <a:pt x="120" y="101"/>
                    </a:lnTo>
                    <a:lnTo>
                      <a:pt x="121" y="100"/>
                    </a:lnTo>
                    <a:lnTo>
                      <a:pt x="121" y="99"/>
                    </a:lnTo>
                    <a:lnTo>
                      <a:pt x="121" y="99"/>
                    </a:lnTo>
                    <a:lnTo>
                      <a:pt x="121" y="99"/>
                    </a:lnTo>
                    <a:lnTo>
                      <a:pt x="121" y="99"/>
                    </a:lnTo>
                    <a:lnTo>
                      <a:pt x="121" y="98"/>
                    </a:lnTo>
                    <a:lnTo>
                      <a:pt x="121" y="98"/>
                    </a:lnTo>
                    <a:lnTo>
                      <a:pt x="121" y="98"/>
                    </a:lnTo>
                    <a:lnTo>
                      <a:pt x="121" y="97"/>
                    </a:lnTo>
                    <a:lnTo>
                      <a:pt x="121" y="97"/>
                    </a:lnTo>
                    <a:lnTo>
                      <a:pt x="121" y="96"/>
                    </a:lnTo>
                    <a:lnTo>
                      <a:pt x="122" y="96"/>
                    </a:lnTo>
                    <a:lnTo>
                      <a:pt x="122" y="96"/>
                    </a:lnTo>
                    <a:lnTo>
                      <a:pt x="121" y="96"/>
                    </a:lnTo>
                    <a:lnTo>
                      <a:pt x="122" y="95"/>
                    </a:lnTo>
                    <a:lnTo>
                      <a:pt x="122" y="94"/>
                    </a:lnTo>
                    <a:lnTo>
                      <a:pt x="122" y="93"/>
                    </a:lnTo>
                    <a:lnTo>
                      <a:pt x="123" y="93"/>
                    </a:lnTo>
                    <a:lnTo>
                      <a:pt x="123" y="93"/>
                    </a:lnTo>
                    <a:lnTo>
                      <a:pt x="123" y="92"/>
                    </a:lnTo>
                    <a:lnTo>
                      <a:pt x="123" y="92"/>
                    </a:lnTo>
                    <a:lnTo>
                      <a:pt x="123" y="92"/>
                    </a:lnTo>
                    <a:lnTo>
                      <a:pt x="123" y="91"/>
                    </a:lnTo>
                    <a:lnTo>
                      <a:pt x="124" y="91"/>
                    </a:lnTo>
                    <a:lnTo>
                      <a:pt x="124" y="90"/>
                    </a:lnTo>
                    <a:lnTo>
                      <a:pt x="124" y="91"/>
                    </a:lnTo>
                    <a:lnTo>
                      <a:pt x="124" y="90"/>
                    </a:lnTo>
                    <a:lnTo>
                      <a:pt x="124" y="90"/>
                    </a:lnTo>
                    <a:lnTo>
                      <a:pt x="124" y="90"/>
                    </a:lnTo>
                    <a:lnTo>
                      <a:pt x="124" y="89"/>
                    </a:lnTo>
                    <a:lnTo>
                      <a:pt x="125" y="89"/>
                    </a:lnTo>
                    <a:lnTo>
                      <a:pt x="125" y="88"/>
                    </a:lnTo>
                    <a:lnTo>
                      <a:pt x="126" y="88"/>
                    </a:lnTo>
                    <a:lnTo>
                      <a:pt x="126" y="87"/>
                    </a:lnTo>
                    <a:lnTo>
                      <a:pt x="126" y="87"/>
                    </a:lnTo>
                    <a:lnTo>
                      <a:pt x="127" y="87"/>
                    </a:lnTo>
                    <a:lnTo>
                      <a:pt x="127" y="86"/>
                    </a:lnTo>
                    <a:lnTo>
                      <a:pt x="127" y="86"/>
                    </a:lnTo>
                    <a:lnTo>
                      <a:pt x="127" y="85"/>
                    </a:lnTo>
                    <a:lnTo>
                      <a:pt x="128" y="85"/>
                    </a:lnTo>
                    <a:lnTo>
                      <a:pt x="128" y="84"/>
                    </a:lnTo>
                    <a:lnTo>
                      <a:pt x="128" y="84"/>
                    </a:lnTo>
                    <a:lnTo>
                      <a:pt x="128" y="84"/>
                    </a:lnTo>
                    <a:lnTo>
                      <a:pt x="128" y="83"/>
                    </a:lnTo>
                    <a:lnTo>
                      <a:pt x="128" y="82"/>
                    </a:lnTo>
                    <a:lnTo>
                      <a:pt x="129" y="82"/>
                    </a:lnTo>
                    <a:lnTo>
                      <a:pt x="129" y="81"/>
                    </a:lnTo>
                    <a:lnTo>
                      <a:pt x="129" y="81"/>
                    </a:lnTo>
                    <a:lnTo>
                      <a:pt x="129" y="80"/>
                    </a:lnTo>
                    <a:lnTo>
                      <a:pt x="129" y="79"/>
                    </a:lnTo>
                    <a:lnTo>
                      <a:pt x="130" y="79"/>
                    </a:lnTo>
                    <a:lnTo>
                      <a:pt x="130" y="78"/>
                    </a:lnTo>
                    <a:lnTo>
                      <a:pt x="130" y="78"/>
                    </a:lnTo>
                    <a:lnTo>
                      <a:pt x="129" y="78"/>
                    </a:lnTo>
                    <a:lnTo>
                      <a:pt x="129" y="77"/>
                    </a:lnTo>
                    <a:lnTo>
                      <a:pt x="129" y="77"/>
                    </a:lnTo>
                    <a:lnTo>
                      <a:pt x="130" y="77"/>
                    </a:lnTo>
                    <a:lnTo>
                      <a:pt x="130" y="76"/>
                    </a:lnTo>
                    <a:lnTo>
                      <a:pt x="130" y="75"/>
                    </a:lnTo>
                    <a:lnTo>
                      <a:pt x="130" y="75"/>
                    </a:lnTo>
                    <a:lnTo>
                      <a:pt x="130" y="74"/>
                    </a:lnTo>
                    <a:lnTo>
                      <a:pt x="130" y="74"/>
                    </a:lnTo>
                    <a:lnTo>
                      <a:pt x="130" y="73"/>
                    </a:lnTo>
                    <a:lnTo>
                      <a:pt x="131" y="73"/>
                    </a:lnTo>
                    <a:lnTo>
                      <a:pt x="131" y="72"/>
                    </a:lnTo>
                    <a:lnTo>
                      <a:pt x="131" y="72"/>
                    </a:lnTo>
                    <a:lnTo>
                      <a:pt x="132" y="72"/>
                    </a:lnTo>
                    <a:lnTo>
                      <a:pt x="132" y="71"/>
                    </a:lnTo>
                    <a:lnTo>
                      <a:pt x="133" y="71"/>
                    </a:lnTo>
                    <a:lnTo>
                      <a:pt x="133" y="70"/>
                    </a:lnTo>
                    <a:lnTo>
                      <a:pt x="133" y="70"/>
                    </a:lnTo>
                    <a:lnTo>
                      <a:pt x="133" y="69"/>
                    </a:lnTo>
                    <a:lnTo>
                      <a:pt x="134" y="69"/>
                    </a:lnTo>
                    <a:lnTo>
                      <a:pt x="134" y="69"/>
                    </a:lnTo>
                    <a:lnTo>
                      <a:pt x="134" y="69"/>
                    </a:lnTo>
                    <a:lnTo>
                      <a:pt x="133" y="69"/>
                    </a:lnTo>
                    <a:lnTo>
                      <a:pt x="133" y="68"/>
                    </a:lnTo>
                    <a:lnTo>
                      <a:pt x="133" y="68"/>
                    </a:lnTo>
                    <a:lnTo>
                      <a:pt x="133" y="68"/>
                    </a:lnTo>
                    <a:lnTo>
                      <a:pt x="133" y="67"/>
                    </a:lnTo>
                    <a:lnTo>
                      <a:pt x="133" y="66"/>
                    </a:lnTo>
                    <a:lnTo>
                      <a:pt x="134" y="66"/>
                    </a:lnTo>
                    <a:lnTo>
                      <a:pt x="134" y="66"/>
                    </a:lnTo>
                    <a:lnTo>
                      <a:pt x="134" y="65"/>
                    </a:lnTo>
                    <a:lnTo>
                      <a:pt x="134" y="65"/>
                    </a:lnTo>
                    <a:lnTo>
                      <a:pt x="135" y="65"/>
                    </a:lnTo>
                    <a:lnTo>
                      <a:pt x="135" y="64"/>
                    </a:lnTo>
                    <a:lnTo>
                      <a:pt x="135" y="63"/>
                    </a:lnTo>
                    <a:lnTo>
                      <a:pt x="135" y="63"/>
                    </a:lnTo>
                    <a:lnTo>
                      <a:pt x="135" y="62"/>
                    </a:lnTo>
                    <a:lnTo>
                      <a:pt x="136" y="62"/>
                    </a:lnTo>
                    <a:lnTo>
                      <a:pt x="136" y="62"/>
                    </a:lnTo>
                    <a:lnTo>
                      <a:pt x="136" y="61"/>
                    </a:lnTo>
                    <a:lnTo>
                      <a:pt x="136" y="61"/>
                    </a:lnTo>
                    <a:lnTo>
                      <a:pt x="136" y="60"/>
                    </a:lnTo>
                    <a:lnTo>
                      <a:pt x="136" y="60"/>
                    </a:lnTo>
                    <a:lnTo>
                      <a:pt x="136" y="60"/>
                    </a:lnTo>
                    <a:lnTo>
                      <a:pt x="136" y="59"/>
                    </a:lnTo>
                    <a:lnTo>
                      <a:pt x="136" y="59"/>
                    </a:lnTo>
                    <a:lnTo>
                      <a:pt x="136" y="58"/>
                    </a:lnTo>
                    <a:lnTo>
                      <a:pt x="135" y="58"/>
                    </a:lnTo>
                    <a:lnTo>
                      <a:pt x="136" y="57"/>
                    </a:lnTo>
                    <a:lnTo>
                      <a:pt x="136" y="56"/>
                    </a:lnTo>
                    <a:lnTo>
                      <a:pt x="136" y="56"/>
                    </a:lnTo>
                    <a:lnTo>
                      <a:pt x="136" y="56"/>
                    </a:lnTo>
                    <a:lnTo>
                      <a:pt x="136" y="55"/>
                    </a:lnTo>
                    <a:lnTo>
                      <a:pt x="136" y="55"/>
                    </a:lnTo>
                    <a:lnTo>
                      <a:pt x="136" y="55"/>
                    </a:lnTo>
                    <a:lnTo>
                      <a:pt x="136" y="54"/>
                    </a:lnTo>
                    <a:lnTo>
                      <a:pt x="136" y="54"/>
                    </a:lnTo>
                    <a:lnTo>
                      <a:pt x="136" y="54"/>
                    </a:lnTo>
                    <a:lnTo>
                      <a:pt x="136" y="53"/>
                    </a:lnTo>
                    <a:lnTo>
                      <a:pt x="136" y="53"/>
                    </a:lnTo>
                    <a:lnTo>
                      <a:pt x="136" y="53"/>
                    </a:lnTo>
                    <a:lnTo>
                      <a:pt x="136" y="53"/>
                    </a:lnTo>
                    <a:lnTo>
                      <a:pt x="139" y="53"/>
                    </a:lnTo>
                    <a:lnTo>
                      <a:pt x="140" y="53"/>
                    </a:lnTo>
                    <a:lnTo>
                      <a:pt x="141" y="53"/>
                    </a:lnTo>
                    <a:lnTo>
                      <a:pt x="141" y="54"/>
                    </a:lnTo>
                    <a:lnTo>
                      <a:pt x="142" y="54"/>
                    </a:lnTo>
                    <a:lnTo>
                      <a:pt x="144" y="58"/>
                    </a:lnTo>
                    <a:lnTo>
                      <a:pt x="148" y="59"/>
                    </a:lnTo>
                    <a:lnTo>
                      <a:pt x="151" y="59"/>
                    </a:lnTo>
                    <a:lnTo>
                      <a:pt x="151" y="59"/>
                    </a:lnTo>
                    <a:lnTo>
                      <a:pt x="151" y="58"/>
                    </a:lnTo>
                    <a:lnTo>
                      <a:pt x="151" y="59"/>
                    </a:lnTo>
                    <a:lnTo>
                      <a:pt x="151" y="59"/>
                    </a:lnTo>
                    <a:lnTo>
                      <a:pt x="151" y="58"/>
                    </a:lnTo>
                    <a:lnTo>
                      <a:pt x="151" y="58"/>
                    </a:lnTo>
                    <a:lnTo>
                      <a:pt x="151" y="57"/>
                    </a:lnTo>
                    <a:lnTo>
                      <a:pt x="151" y="56"/>
                    </a:lnTo>
                    <a:lnTo>
                      <a:pt x="152" y="56"/>
                    </a:lnTo>
                    <a:lnTo>
                      <a:pt x="152" y="56"/>
                    </a:lnTo>
                    <a:lnTo>
                      <a:pt x="152" y="55"/>
                    </a:lnTo>
                    <a:lnTo>
                      <a:pt x="153" y="55"/>
                    </a:lnTo>
                    <a:lnTo>
                      <a:pt x="153" y="54"/>
                    </a:lnTo>
                    <a:lnTo>
                      <a:pt x="154" y="54"/>
                    </a:lnTo>
                    <a:lnTo>
                      <a:pt x="153" y="53"/>
                    </a:lnTo>
                    <a:lnTo>
                      <a:pt x="153" y="53"/>
                    </a:lnTo>
                    <a:lnTo>
                      <a:pt x="154" y="53"/>
                    </a:lnTo>
                    <a:lnTo>
                      <a:pt x="154" y="52"/>
                    </a:lnTo>
                    <a:lnTo>
                      <a:pt x="154" y="51"/>
                    </a:lnTo>
                    <a:lnTo>
                      <a:pt x="154" y="50"/>
                    </a:lnTo>
                    <a:lnTo>
                      <a:pt x="154" y="50"/>
                    </a:lnTo>
                    <a:lnTo>
                      <a:pt x="154" y="50"/>
                    </a:lnTo>
                    <a:lnTo>
                      <a:pt x="154" y="49"/>
                    </a:lnTo>
                    <a:lnTo>
                      <a:pt x="154" y="48"/>
                    </a:lnTo>
                    <a:lnTo>
                      <a:pt x="154" y="47"/>
                    </a:lnTo>
                    <a:lnTo>
                      <a:pt x="154" y="47"/>
                    </a:lnTo>
                    <a:lnTo>
                      <a:pt x="155" y="47"/>
                    </a:lnTo>
                    <a:lnTo>
                      <a:pt x="155" y="47"/>
                    </a:lnTo>
                    <a:lnTo>
                      <a:pt x="155" y="46"/>
                    </a:lnTo>
                    <a:lnTo>
                      <a:pt x="155" y="45"/>
                    </a:lnTo>
                    <a:lnTo>
                      <a:pt x="156" y="45"/>
                    </a:lnTo>
                    <a:lnTo>
                      <a:pt x="156" y="46"/>
                    </a:lnTo>
                    <a:lnTo>
                      <a:pt x="156" y="45"/>
                    </a:lnTo>
                    <a:lnTo>
                      <a:pt x="156" y="45"/>
                    </a:lnTo>
                    <a:lnTo>
                      <a:pt x="156" y="44"/>
                    </a:lnTo>
                    <a:lnTo>
                      <a:pt x="156" y="44"/>
                    </a:lnTo>
                    <a:lnTo>
                      <a:pt x="156" y="43"/>
                    </a:lnTo>
                    <a:lnTo>
                      <a:pt x="156" y="43"/>
                    </a:lnTo>
                    <a:lnTo>
                      <a:pt x="156" y="43"/>
                    </a:lnTo>
                    <a:lnTo>
                      <a:pt x="156" y="42"/>
                    </a:lnTo>
                    <a:lnTo>
                      <a:pt x="156" y="41"/>
                    </a:lnTo>
                    <a:lnTo>
                      <a:pt x="156" y="41"/>
                    </a:lnTo>
                    <a:lnTo>
                      <a:pt x="156" y="40"/>
                    </a:lnTo>
                    <a:lnTo>
                      <a:pt x="157" y="40"/>
                    </a:lnTo>
                    <a:lnTo>
                      <a:pt x="157" y="39"/>
                    </a:lnTo>
                    <a:lnTo>
                      <a:pt x="157" y="39"/>
                    </a:lnTo>
                    <a:lnTo>
                      <a:pt x="156" y="39"/>
                    </a:lnTo>
                    <a:lnTo>
                      <a:pt x="157" y="38"/>
                    </a:lnTo>
                    <a:lnTo>
                      <a:pt x="157" y="38"/>
                    </a:lnTo>
                    <a:lnTo>
                      <a:pt x="157" y="38"/>
                    </a:lnTo>
                    <a:lnTo>
                      <a:pt x="157" y="37"/>
                    </a:lnTo>
                    <a:lnTo>
                      <a:pt x="158" y="37"/>
                    </a:lnTo>
                    <a:lnTo>
                      <a:pt x="158" y="36"/>
                    </a:lnTo>
                    <a:lnTo>
                      <a:pt x="158" y="35"/>
                    </a:lnTo>
                    <a:lnTo>
                      <a:pt x="158" y="35"/>
                    </a:lnTo>
                    <a:lnTo>
                      <a:pt x="164" y="38"/>
                    </a:lnTo>
                    <a:lnTo>
                      <a:pt x="164" y="38"/>
                    </a:lnTo>
                    <a:lnTo>
                      <a:pt x="164" y="38"/>
                    </a:lnTo>
                    <a:lnTo>
                      <a:pt x="164" y="37"/>
                    </a:lnTo>
                    <a:lnTo>
                      <a:pt x="164" y="36"/>
                    </a:lnTo>
                    <a:lnTo>
                      <a:pt x="164" y="35"/>
                    </a:lnTo>
                    <a:lnTo>
                      <a:pt x="165" y="35"/>
                    </a:lnTo>
                    <a:lnTo>
                      <a:pt x="165" y="34"/>
                    </a:lnTo>
                    <a:lnTo>
                      <a:pt x="165" y="33"/>
                    </a:lnTo>
                    <a:lnTo>
                      <a:pt x="166" y="32"/>
                    </a:lnTo>
                    <a:lnTo>
                      <a:pt x="166" y="32"/>
                    </a:lnTo>
                    <a:lnTo>
                      <a:pt x="166" y="32"/>
                    </a:lnTo>
                    <a:lnTo>
                      <a:pt x="167" y="32"/>
                    </a:lnTo>
                    <a:lnTo>
                      <a:pt x="167" y="31"/>
                    </a:lnTo>
                    <a:lnTo>
                      <a:pt x="167" y="31"/>
                    </a:lnTo>
                    <a:lnTo>
                      <a:pt x="167" y="30"/>
                    </a:lnTo>
                    <a:lnTo>
                      <a:pt x="167" y="29"/>
                    </a:lnTo>
                    <a:lnTo>
                      <a:pt x="167" y="29"/>
                    </a:lnTo>
                    <a:lnTo>
                      <a:pt x="167" y="29"/>
                    </a:lnTo>
                    <a:lnTo>
                      <a:pt x="167" y="29"/>
                    </a:lnTo>
                    <a:lnTo>
                      <a:pt x="167" y="30"/>
                    </a:lnTo>
                    <a:lnTo>
                      <a:pt x="167" y="31"/>
                    </a:lnTo>
                    <a:lnTo>
                      <a:pt x="168" y="31"/>
                    </a:lnTo>
                    <a:lnTo>
                      <a:pt x="168" y="30"/>
                    </a:lnTo>
                    <a:lnTo>
                      <a:pt x="169" y="30"/>
                    </a:lnTo>
                    <a:lnTo>
                      <a:pt x="169" y="29"/>
                    </a:lnTo>
                    <a:lnTo>
                      <a:pt x="170" y="29"/>
                    </a:lnTo>
                    <a:lnTo>
                      <a:pt x="170" y="28"/>
                    </a:lnTo>
                    <a:lnTo>
                      <a:pt x="170" y="27"/>
                    </a:lnTo>
                    <a:lnTo>
                      <a:pt x="170" y="27"/>
                    </a:lnTo>
                    <a:lnTo>
                      <a:pt x="170" y="26"/>
                    </a:lnTo>
                    <a:lnTo>
                      <a:pt x="170" y="26"/>
                    </a:lnTo>
                    <a:lnTo>
                      <a:pt x="171" y="26"/>
                    </a:lnTo>
                    <a:lnTo>
                      <a:pt x="171" y="26"/>
                    </a:lnTo>
                    <a:lnTo>
                      <a:pt x="171" y="26"/>
                    </a:lnTo>
                    <a:lnTo>
                      <a:pt x="172" y="26"/>
                    </a:lnTo>
                    <a:lnTo>
                      <a:pt x="172" y="26"/>
                    </a:lnTo>
                    <a:lnTo>
                      <a:pt x="173" y="26"/>
                    </a:lnTo>
                    <a:lnTo>
                      <a:pt x="173" y="26"/>
                    </a:lnTo>
                    <a:lnTo>
                      <a:pt x="173" y="25"/>
                    </a:lnTo>
                    <a:lnTo>
                      <a:pt x="173" y="24"/>
                    </a:lnTo>
                    <a:lnTo>
                      <a:pt x="173" y="24"/>
                    </a:lnTo>
                    <a:lnTo>
                      <a:pt x="173" y="23"/>
                    </a:lnTo>
                    <a:lnTo>
                      <a:pt x="173" y="23"/>
                    </a:lnTo>
                    <a:lnTo>
                      <a:pt x="173" y="23"/>
                    </a:lnTo>
                    <a:lnTo>
                      <a:pt x="173" y="23"/>
                    </a:lnTo>
                    <a:lnTo>
                      <a:pt x="173" y="22"/>
                    </a:lnTo>
                    <a:lnTo>
                      <a:pt x="173" y="21"/>
                    </a:lnTo>
                    <a:lnTo>
                      <a:pt x="173" y="21"/>
                    </a:lnTo>
                    <a:lnTo>
                      <a:pt x="173" y="20"/>
                    </a:lnTo>
                    <a:lnTo>
                      <a:pt x="174" y="20"/>
                    </a:lnTo>
                    <a:lnTo>
                      <a:pt x="174" y="20"/>
                    </a:lnTo>
                    <a:lnTo>
                      <a:pt x="174" y="19"/>
                    </a:lnTo>
                    <a:lnTo>
                      <a:pt x="175" y="19"/>
                    </a:lnTo>
                    <a:lnTo>
                      <a:pt x="175" y="18"/>
                    </a:lnTo>
                    <a:lnTo>
                      <a:pt x="175" y="19"/>
                    </a:lnTo>
                    <a:lnTo>
                      <a:pt x="175" y="18"/>
                    </a:lnTo>
                    <a:lnTo>
                      <a:pt x="176" y="18"/>
                    </a:lnTo>
                    <a:lnTo>
                      <a:pt x="176" y="17"/>
                    </a:lnTo>
                    <a:lnTo>
                      <a:pt x="176" y="17"/>
                    </a:lnTo>
                    <a:lnTo>
                      <a:pt x="176" y="17"/>
                    </a:lnTo>
                    <a:lnTo>
                      <a:pt x="177" y="16"/>
                    </a:lnTo>
                    <a:lnTo>
                      <a:pt x="177" y="15"/>
                    </a:lnTo>
                    <a:lnTo>
                      <a:pt x="176" y="15"/>
                    </a:lnTo>
                    <a:lnTo>
                      <a:pt x="176" y="14"/>
                    </a:lnTo>
                    <a:lnTo>
                      <a:pt x="176" y="14"/>
                    </a:lnTo>
                    <a:lnTo>
                      <a:pt x="176" y="14"/>
                    </a:lnTo>
                    <a:lnTo>
                      <a:pt x="176" y="14"/>
                    </a:lnTo>
                    <a:lnTo>
                      <a:pt x="176" y="13"/>
                    </a:lnTo>
                    <a:lnTo>
                      <a:pt x="176" y="12"/>
                    </a:lnTo>
                    <a:lnTo>
                      <a:pt x="176" y="11"/>
                    </a:lnTo>
                    <a:lnTo>
                      <a:pt x="177" y="11"/>
                    </a:lnTo>
                    <a:lnTo>
                      <a:pt x="176" y="11"/>
                    </a:lnTo>
                    <a:lnTo>
                      <a:pt x="176" y="11"/>
                    </a:lnTo>
                    <a:lnTo>
                      <a:pt x="176" y="10"/>
                    </a:lnTo>
                    <a:lnTo>
                      <a:pt x="176" y="9"/>
                    </a:lnTo>
                    <a:lnTo>
                      <a:pt x="177" y="9"/>
                    </a:lnTo>
                    <a:lnTo>
                      <a:pt x="177" y="9"/>
                    </a:lnTo>
                    <a:lnTo>
                      <a:pt x="177" y="8"/>
                    </a:lnTo>
                    <a:lnTo>
                      <a:pt x="178" y="8"/>
                    </a:lnTo>
                    <a:lnTo>
                      <a:pt x="178" y="7"/>
                    </a:lnTo>
                    <a:lnTo>
                      <a:pt x="178" y="6"/>
                    </a:lnTo>
                    <a:lnTo>
                      <a:pt x="179" y="6"/>
                    </a:lnTo>
                    <a:lnTo>
                      <a:pt x="178" y="5"/>
                    </a:lnTo>
                    <a:lnTo>
                      <a:pt x="177" y="5"/>
                    </a:lnTo>
                    <a:lnTo>
                      <a:pt x="177" y="5"/>
                    </a:lnTo>
                    <a:lnTo>
                      <a:pt x="178" y="5"/>
                    </a:lnTo>
                    <a:lnTo>
                      <a:pt x="178" y="4"/>
                    </a:lnTo>
                    <a:lnTo>
                      <a:pt x="177" y="4"/>
                    </a:lnTo>
                    <a:lnTo>
                      <a:pt x="177" y="3"/>
                    </a:lnTo>
                    <a:lnTo>
                      <a:pt x="177" y="2"/>
                    </a:lnTo>
                    <a:lnTo>
                      <a:pt x="177" y="2"/>
                    </a:lnTo>
                    <a:lnTo>
                      <a:pt x="177" y="2"/>
                    </a:lnTo>
                    <a:lnTo>
                      <a:pt x="177" y="1"/>
                    </a:lnTo>
                    <a:lnTo>
                      <a:pt x="176" y="1"/>
                    </a:lnTo>
                    <a:lnTo>
                      <a:pt x="176" y="0"/>
                    </a:lnTo>
                    <a:lnTo>
                      <a:pt x="177" y="0"/>
                    </a:lnTo>
                    <a:lnTo>
                      <a:pt x="177" y="1"/>
                    </a:lnTo>
                    <a:lnTo>
                      <a:pt x="179" y="2"/>
                    </a:lnTo>
                    <a:lnTo>
                      <a:pt x="179" y="2"/>
                    </a:lnTo>
                    <a:lnTo>
                      <a:pt x="180" y="2"/>
                    </a:lnTo>
                    <a:lnTo>
                      <a:pt x="181" y="2"/>
                    </a:lnTo>
                    <a:lnTo>
                      <a:pt x="182" y="2"/>
                    </a:lnTo>
                    <a:lnTo>
                      <a:pt x="183" y="3"/>
                    </a:lnTo>
                    <a:lnTo>
                      <a:pt x="184" y="4"/>
                    </a:lnTo>
                    <a:lnTo>
                      <a:pt x="185" y="5"/>
                    </a:lnTo>
                    <a:lnTo>
                      <a:pt x="185" y="5"/>
                    </a:lnTo>
                    <a:lnTo>
                      <a:pt x="190" y="8"/>
                    </a:lnTo>
                    <a:lnTo>
                      <a:pt x="191" y="8"/>
                    </a:lnTo>
                    <a:lnTo>
                      <a:pt x="191" y="9"/>
                    </a:lnTo>
                    <a:lnTo>
                      <a:pt x="191" y="9"/>
                    </a:lnTo>
                    <a:lnTo>
                      <a:pt x="193" y="9"/>
                    </a:lnTo>
                    <a:lnTo>
                      <a:pt x="195" y="11"/>
                    </a:lnTo>
                    <a:lnTo>
                      <a:pt x="195" y="11"/>
                    </a:lnTo>
                    <a:lnTo>
                      <a:pt x="197" y="11"/>
                    </a:lnTo>
                    <a:lnTo>
                      <a:pt x="197" y="12"/>
                    </a:lnTo>
                    <a:lnTo>
                      <a:pt x="199" y="13"/>
                    </a:lnTo>
                    <a:lnTo>
                      <a:pt x="199" y="12"/>
                    </a:lnTo>
                    <a:lnTo>
                      <a:pt x="199" y="11"/>
                    </a:lnTo>
                    <a:lnTo>
                      <a:pt x="199" y="11"/>
                    </a:lnTo>
                    <a:lnTo>
                      <a:pt x="199" y="10"/>
                    </a:lnTo>
                    <a:lnTo>
                      <a:pt x="199" y="9"/>
                    </a:lnTo>
                    <a:lnTo>
                      <a:pt x="200" y="9"/>
                    </a:lnTo>
                    <a:lnTo>
                      <a:pt x="199" y="9"/>
                    </a:lnTo>
                    <a:lnTo>
                      <a:pt x="200" y="9"/>
                    </a:lnTo>
                    <a:lnTo>
                      <a:pt x="200" y="8"/>
                    </a:lnTo>
                    <a:lnTo>
                      <a:pt x="200" y="8"/>
                    </a:lnTo>
                    <a:lnTo>
                      <a:pt x="200" y="7"/>
                    </a:lnTo>
                    <a:lnTo>
                      <a:pt x="200" y="6"/>
                    </a:lnTo>
                    <a:lnTo>
                      <a:pt x="200" y="6"/>
                    </a:lnTo>
                    <a:lnTo>
                      <a:pt x="200" y="5"/>
                    </a:lnTo>
                    <a:lnTo>
                      <a:pt x="200" y="5"/>
                    </a:lnTo>
                    <a:lnTo>
                      <a:pt x="200" y="4"/>
                    </a:lnTo>
                    <a:lnTo>
                      <a:pt x="200" y="3"/>
                    </a:lnTo>
                    <a:lnTo>
                      <a:pt x="200" y="2"/>
                    </a:lnTo>
                    <a:lnTo>
                      <a:pt x="201" y="2"/>
                    </a:lnTo>
                    <a:lnTo>
                      <a:pt x="202" y="2"/>
                    </a:lnTo>
                    <a:lnTo>
                      <a:pt x="203" y="2"/>
                    </a:lnTo>
                    <a:lnTo>
                      <a:pt x="203" y="2"/>
                    </a:lnTo>
                    <a:lnTo>
                      <a:pt x="204" y="2"/>
                    </a:lnTo>
                    <a:lnTo>
                      <a:pt x="205" y="2"/>
                    </a:lnTo>
                    <a:lnTo>
                      <a:pt x="206" y="2"/>
                    </a:lnTo>
                    <a:lnTo>
                      <a:pt x="206" y="2"/>
                    </a:lnTo>
                    <a:lnTo>
                      <a:pt x="206" y="2"/>
                    </a:lnTo>
                    <a:lnTo>
                      <a:pt x="206" y="3"/>
                    </a:lnTo>
                    <a:lnTo>
                      <a:pt x="207" y="3"/>
                    </a:lnTo>
                    <a:lnTo>
                      <a:pt x="207" y="4"/>
                    </a:lnTo>
                    <a:lnTo>
                      <a:pt x="208" y="4"/>
                    </a:lnTo>
                    <a:lnTo>
                      <a:pt x="209" y="5"/>
                    </a:lnTo>
                    <a:lnTo>
                      <a:pt x="209" y="5"/>
                    </a:lnTo>
                    <a:lnTo>
                      <a:pt x="210" y="5"/>
                    </a:lnTo>
                    <a:lnTo>
                      <a:pt x="211" y="5"/>
                    </a:lnTo>
                    <a:lnTo>
                      <a:pt x="212" y="5"/>
                    </a:lnTo>
                    <a:lnTo>
                      <a:pt x="212" y="6"/>
                    </a:lnTo>
                    <a:lnTo>
                      <a:pt x="211" y="6"/>
                    </a:lnTo>
                    <a:lnTo>
                      <a:pt x="211" y="7"/>
                    </a:lnTo>
                    <a:lnTo>
                      <a:pt x="211" y="8"/>
                    </a:lnTo>
                    <a:lnTo>
                      <a:pt x="210" y="8"/>
                    </a:lnTo>
                    <a:lnTo>
                      <a:pt x="209" y="8"/>
                    </a:lnTo>
                    <a:lnTo>
                      <a:pt x="209" y="9"/>
                    </a:lnTo>
                    <a:lnTo>
                      <a:pt x="209" y="10"/>
                    </a:lnTo>
                    <a:lnTo>
                      <a:pt x="209" y="11"/>
                    </a:lnTo>
                    <a:lnTo>
                      <a:pt x="210" y="11"/>
                    </a:lnTo>
                    <a:lnTo>
                      <a:pt x="210" y="11"/>
                    </a:lnTo>
                    <a:lnTo>
                      <a:pt x="211" y="11"/>
                    </a:lnTo>
                    <a:lnTo>
                      <a:pt x="212" y="11"/>
                    </a:lnTo>
                    <a:lnTo>
                      <a:pt x="212" y="12"/>
                    </a:lnTo>
                    <a:lnTo>
                      <a:pt x="212" y="12"/>
                    </a:lnTo>
                    <a:lnTo>
                      <a:pt x="212" y="13"/>
                    </a:lnTo>
                    <a:lnTo>
                      <a:pt x="213" y="13"/>
                    </a:lnTo>
                    <a:lnTo>
                      <a:pt x="214" y="13"/>
                    </a:lnTo>
                    <a:lnTo>
                      <a:pt x="215" y="13"/>
                    </a:lnTo>
                    <a:lnTo>
                      <a:pt x="215" y="13"/>
                    </a:lnTo>
                    <a:lnTo>
                      <a:pt x="216" y="13"/>
                    </a:lnTo>
                    <a:lnTo>
                      <a:pt x="217" y="13"/>
                    </a:lnTo>
                    <a:lnTo>
                      <a:pt x="217" y="13"/>
                    </a:lnTo>
                    <a:lnTo>
                      <a:pt x="218" y="13"/>
                    </a:lnTo>
                    <a:lnTo>
                      <a:pt x="219" y="14"/>
                    </a:lnTo>
                    <a:lnTo>
                      <a:pt x="221" y="14"/>
                    </a:lnTo>
                    <a:lnTo>
                      <a:pt x="221" y="14"/>
                    </a:lnTo>
                    <a:lnTo>
                      <a:pt x="221" y="16"/>
                    </a:lnTo>
                    <a:lnTo>
                      <a:pt x="222" y="17"/>
                    </a:lnTo>
                    <a:lnTo>
                      <a:pt x="222" y="16"/>
                    </a:lnTo>
                    <a:lnTo>
                      <a:pt x="222" y="17"/>
                    </a:lnTo>
                    <a:lnTo>
                      <a:pt x="223" y="17"/>
                    </a:lnTo>
                    <a:lnTo>
                      <a:pt x="224" y="17"/>
                    </a:lnTo>
                    <a:lnTo>
                      <a:pt x="225" y="17"/>
                    </a:lnTo>
                    <a:lnTo>
                      <a:pt x="227" y="17"/>
                    </a:lnTo>
                    <a:lnTo>
                      <a:pt x="227" y="18"/>
                    </a:lnTo>
                    <a:lnTo>
                      <a:pt x="228" y="18"/>
                    </a:lnTo>
                    <a:lnTo>
                      <a:pt x="229" y="20"/>
                    </a:lnTo>
                    <a:lnTo>
                      <a:pt x="230" y="20"/>
                    </a:lnTo>
                    <a:lnTo>
                      <a:pt x="230" y="20"/>
                    </a:lnTo>
                    <a:lnTo>
                      <a:pt x="231" y="21"/>
                    </a:lnTo>
                    <a:lnTo>
                      <a:pt x="230" y="21"/>
                    </a:lnTo>
                    <a:lnTo>
                      <a:pt x="230" y="22"/>
                    </a:lnTo>
                    <a:lnTo>
                      <a:pt x="231" y="23"/>
                    </a:lnTo>
                    <a:lnTo>
                      <a:pt x="231" y="23"/>
                    </a:lnTo>
                    <a:lnTo>
                      <a:pt x="231" y="24"/>
                    </a:lnTo>
                    <a:lnTo>
                      <a:pt x="231" y="27"/>
                    </a:lnTo>
                    <a:lnTo>
                      <a:pt x="231" y="28"/>
                    </a:lnTo>
                    <a:lnTo>
                      <a:pt x="230" y="28"/>
                    </a:lnTo>
                    <a:lnTo>
                      <a:pt x="229" y="29"/>
                    </a:lnTo>
                    <a:lnTo>
                      <a:pt x="228" y="29"/>
                    </a:lnTo>
                    <a:lnTo>
                      <a:pt x="228" y="30"/>
                    </a:lnTo>
                    <a:lnTo>
                      <a:pt x="228" y="32"/>
                    </a:lnTo>
                    <a:lnTo>
                      <a:pt x="228" y="32"/>
                    </a:lnTo>
                    <a:lnTo>
                      <a:pt x="226" y="33"/>
                    </a:lnTo>
                    <a:lnTo>
                      <a:pt x="225" y="34"/>
                    </a:lnTo>
                    <a:lnTo>
                      <a:pt x="224" y="35"/>
                    </a:lnTo>
                    <a:lnTo>
                      <a:pt x="224" y="38"/>
                    </a:lnTo>
                    <a:lnTo>
                      <a:pt x="224" y="40"/>
                    </a:lnTo>
                    <a:lnTo>
                      <a:pt x="223" y="40"/>
                    </a:lnTo>
                    <a:lnTo>
                      <a:pt x="223" y="41"/>
                    </a:lnTo>
                    <a:lnTo>
                      <a:pt x="223" y="41"/>
                    </a:lnTo>
                    <a:lnTo>
                      <a:pt x="224" y="44"/>
                    </a:lnTo>
                    <a:lnTo>
                      <a:pt x="223" y="44"/>
                    </a:lnTo>
                    <a:lnTo>
                      <a:pt x="224" y="44"/>
                    </a:lnTo>
                    <a:lnTo>
                      <a:pt x="224" y="45"/>
                    </a:lnTo>
                    <a:lnTo>
                      <a:pt x="224" y="47"/>
                    </a:lnTo>
                    <a:lnTo>
                      <a:pt x="225" y="47"/>
                    </a:lnTo>
                    <a:lnTo>
                      <a:pt x="225" y="47"/>
                    </a:lnTo>
                    <a:lnTo>
                      <a:pt x="226" y="47"/>
                    </a:lnTo>
                    <a:lnTo>
                      <a:pt x="226" y="47"/>
                    </a:lnTo>
                    <a:lnTo>
                      <a:pt x="227" y="47"/>
                    </a:lnTo>
                    <a:lnTo>
                      <a:pt x="227" y="47"/>
                    </a:lnTo>
                    <a:lnTo>
                      <a:pt x="228" y="47"/>
                    </a:lnTo>
                    <a:lnTo>
                      <a:pt x="228" y="47"/>
                    </a:lnTo>
                    <a:lnTo>
                      <a:pt x="228" y="47"/>
                    </a:lnTo>
                    <a:lnTo>
                      <a:pt x="230" y="47"/>
                    </a:lnTo>
                    <a:lnTo>
                      <a:pt x="231" y="47"/>
                    </a:lnTo>
                    <a:lnTo>
                      <a:pt x="231" y="46"/>
                    </a:lnTo>
                    <a:lnTo>
                      <a:pt x="231" y="46"/>
                    </a:lnTo>
                    <a:lnTo>
                      <a:pt x="231" y="45"/>
                    </a:lnTo>
                    <a:lnTo>
                      <a:pt x="232" y="45"/>
                    </a:lnTo>
                    <a:lnTo>
                      <a:pt x="233" y="45"/>
                    </a:lnTo>
                    <a:lnTo>
                      <a:pt x="234" y="45"/>
                    </a:lnTo>
                    <a:lnTo>
                      <a:pt x="234" y="44"/>
                    </a:lnTo>
                    <a:lnTo>
                      <a:pt x="234" y="44"/>
                    </a:lnTo>
                    <a:lnTo>
                      <a:pt x="234" y="43"/>
                    </a:lnTo>
                    <a:lnTo>
                      <a:pt x="234" y="43"/>
                    </a:lnTo>
                    <a:lnTo>
                      <a:pt x="235" y="44"/>
                    </a:lnTo>
                    <a:lnTo>
                      <a:pt x="236" y="44"/>
                    </a:lnTo>
                    <a:lnTo>
                      <a:pt x="235" y="44"/>
                    </a:lnTo>
                    <a:lnTo>
                      <a:pt x="236" y="45"/>
                    </a:lnTo>
                    <a:lnTo>
                      <a:pt x="236" y="46"/>
                    </a:lnTo>
                    <a:lnTo>
                      <a:pt x="236" y="47"/>
                    </a:lnTo>
                    <a:lnTo>
                      <a:pt x="236" y="47"/>
                    </a:lnTo>
                    <a:lnTo>
                      <a:pt x="236" y="47"/>
                    </a:lnTo>
                    <a:lnTo>
                      <a:pt x="237" y="48"/>
                    </a:lnTo>
                    <a:lnTo>
                      <a:pt x="237" y="48"/>
                    </a:lnTo>
                    <a:lnTo>
                      <a:pt x="237" y="49"/>
                    </a:lnTo>
                    <a:lnTo>
                      <a:pt x="238" y="48"/>
                    </a:lnTo>
                    <a:lnTo>
                      <a:pt x="238" y="49"/>
                    </a:lnTo>
                    <a:lnTo>
                      <a:pt x="239" y="49"/>
                    </a:lnTo>
                    <a:lnTo>
                      <a:pt x="239" y="50"/>
                    </a:lnTo>
                    <a:lnTo>
                      <a:pt x="240" y="50"/>
                    </a:lnTo>
                    <a:lnTo>
                      <a:pt x="240" y="50"/>
                    </a:lnTo>
                    <a:lnTo>
                      <a:pt x="240" y="52"/>
                    </a:lnTo>
                    <a:lnTo>
                      <a:pt x="240" y="52"/>
                    </a:lnTo>
                    <a:lnTo>
                      <a:pt x="241" y="52"/>
                    </a:lnTo>
                    <a:lnTo>
                      <a:pt x="241" y="53"/>
                    </a:lnTo>
                    <a:lnTo>
                      <a:pt x="242" y="53"/>
                    </a:lnTo>
                    <a:lnTo>
                      <a:pt x="243" y="53"/>
                    </a:lnTo>
                    <a:lnTo>
                      <a:pt x="243" y="53"/>
                    </a:lnTo>
                    <a:lnTo>
                      <a:pt x="244" y="53"/>
                    </a:lnTo>
                    <a:lnTo>
                      <a:pt x="245" y="53"/>
                    </a:lnTo>
                    <a:lnTo>
                      <a:pt x="245" y="53"/>
                    </a:lnTo>
                    <a:lnTo>
                      <a:pt x="246" y="53"/>
                    </a:lnTo>
                    <a:lnTo>
                      <a:pt x="246" y="53"/>
                    </a:lnTo>
                    <a:lnTo>
                      <a:pt x="247" y="53"/>
                    </a:lnTo>
                    <a:lnTo>
                      <a:pt x="250" y="52"/>
                    </a:lnTo>
                    <a:lnTo>
                      <a:pt x="252" y="52"/>
                    </a:lnTo>
                    <a:lnTo>
                      <a:pt x="253" y="52"/>
                    </a:lnTo>
                    <a:lnTo>
                      <a:pt x="252" y="52"/>
                    </a:lnTo>
                    <a:lnTo>
                      <a:pt x="253" y="53"/>
                    </a:lnTo>
                    <a:lnTo>
                      <a:pt x="253" y="54"/>
                    </a:lnTo>
                    <a:lnTo>
                      <a:pt x="254" y="54"/>
                    </a:lnTo>
                    <a:lnTo>
                      <a:pt x="255" y="54"/>
                    </a:lnTo>
                    <a:lnTo>
                      <a:pt x="255" y="54"/>
                    </a:lnTo>
                    <a:lnTo>
                      <a:pt x="256" y="55"/>
                    </a:lnTo>
                    <a:lnTo>
                      <a:pt x="256" y="55"/>
                    </a:lnTo>
                    <a:lnTo>
                      <a:pt x="256" y="56"/>
                    </a:lnTo>
                    <a:lnTo>
                      <a:pt x="257" y="56"/>
                    </a:lnTo>
                    <a:lnTo>
                      <a:pt x="257" y="57"/>
                    </a:lnTo>
                    <a:lnTo>
                      <a:pt x="258" y="57"/>
                    </a:lnTo>
                    <a:lnTo>
                      <a:pt x="259" y="57"/>
                    </a:lnTo>
                    <a:lnTo>
                      <a:pt x="261" y="59"/>
                    </a:lnTo>
                    <a:lnTo>
                      <a:pt x="261" y="59"/>
                    </a:lnTo>
                    <a:lnTo>
                      <a:pt x="261" y="59"/>
                    </a:lnTo>
                    <a:lnTo>
                      <a:pt x="261" y="59"/>
                    </a:lnTo>
                    <a:lnTo>
                      <a:pt x="262" y="59"/>
                    </a:lnTo>
                    <a:lnTo>
                      <a:pt x="264" y="60"/>
                    </a:lnTo>
                    <a:lnTo>
                      <a:pt x="265" y="60"/>
                    </a:lnTo>
                    <a:lnTo>
                      <a:pt x="267" y="61"/>
                    </a:lnTo>
                    <a:lnTo>
                      <a:pt x="268" y="62"/>
                    </a:lnTo>
                    <a:lnTo>
                      <a:pt x="269" y="62"/>
                    </a:lnTo>
                    <a:lnTo>
                      <a:pt x="269" y="63"/>
                    </a:lnTo>
                    <a:lnTo>
                      <a:pt x="269" y="63"/>
                    </a:lnTo>
                    <a:lnTo>
                      <a:pt x="269" y="64"/>
                    </a:lnTo>
                    <a:lnTo>
                      <a:pt x="269" y="65"/>
                    </a:lnTo>
                    <a:lnTo>
                      <a:pt x="269" y="66"/>
                    </a:lnTo>
                    <a:lnTo>
                      <a:pt x="268" y="66"/>
                    </a:lnTo>
                    <a:lnTo>
                      <a:pt x="268" y="66"/>
                    </a:lnTo>
                    <a:lnTo>
                      <a:pt x="268" y="66"/>
                    </a:lnTo>
                    <a:lnTo>
                      <a:pt x="267" y="66"/>
                    </a:lnTo>
                    <a:lnTo>
                      <a:pt x="267" y="65"/>
                    </a:lnTo>
                    <a:lnTo>
                      <a:pt x="267" y="66"/>
                    </a:lnTo>
                    <a:lnTo>
                      <a:pt x="267" y="66"/>
                    </a:lnTo>
                    <a:lnTo>
                      <a:pt x="267" y="66"/>
                    </a:lnTo>
                    <a:lnTo>
                      <a:pt x="267" y="66"/>
                    </a:lnTo>
                    <a:lnTo>
                      <a:pt x="267" y="67"/>
                    </a:lnTo>
                    <a:lnTo>
                      <a:pt x="267" y="68"/>
                    </a:lnTo>
                    <a:lnTo>
                      <a:pt x="268" y="68"/>
                    </a:lnTo>
                    <a:lnTo>
                      <a:pt x="267" y="68"/>
                    </a:lnTo>
                    <a:lnTo>
                      <a:pt x="267" y="69"/>
                    </a:lnTo>
                    <a:lnTo>
                      <a:pt x="267" y="69"/>
                    </a:lnTo>
                    <a:lnTo>
                      <a:pt x="267" y="69"/>
                    </a:lnTo>
                    <a:lnTo>
                      <a:pt x="268" y="70"/>
                    </a:lnTo>
                    <a:lnTo>
                      <a:pt x="267" y="70"/>
                    </a:lnTo>
                    <a:lnTo>
                      <a:pt x="267" y="69"/>
                    </a:lnTo>
                    <a:lnTo>
                      <a:pt x="267" y="70"/>
                    </a:lnTo>
                    <a:lnTo>
                      <a:pt x="267" y="70"/>
                    </a:lnTo>
                    <a:lnTo>
                      <a:pt x="267" y="70"/>
                    </a:lnTo>
                    <a:lnTo>
                      <a:pt x="267" y="71"/>
                    </a:lnTo>
                    <a:lnTo>
                      <a:pt x="268" y="71"/>
                    </a:lnTo>
                    <a:lnTo>
                      <a:pt x="268" y="72"/>
                    </a:lnTo>
                    <a:lnTo>
                      <a:pt x="268" y="72"/>
                    </a:lnTo>
                    <a:lnTo>
                      <a:pt x="268" y="73"/>
                    </a:lnTo>
                    <a:lnTo>
                      <a:pt x="267" y="73"/>
                    </a:lnTo>
                    <a:lnTo>
                      <a:pt x="267" y="74"/>
                    </a:lnTo>
                    <a:lnTo>
                      <a:pt x="267" y="75"/>
                    </a:lnTo>
                    <a:lnTo>
                      <a:pt x="267" y="75"/>
                    </a:lnTo>
                    <a:lnTo>
                      <a:pt x="268" y="75"/>
                    </a:lnTo>
                    <a:lnTo>
                      <a:pt x="269" y="75"/>
                    </a:lnTo>
                    <a:lnTo>
                      <a:pt x="268" y="75"/>
                    </a:lnTo>
                    <a:lnTo>
                      <a:pt x="268" y="75"/>
                    </a:lnTo>
                    <a:lnTo>
                      <a:pt x="269" y="75"/>
                    </a:lnTo>
                    <a:lnTo>
                      <a:pt x="270" y="75"/>
                    </a:lnTo>
                    <a:lnTo>
                      <a:pt x="270" y="75"/>
                    </a:lnTo>
                    <a:lnTo>
                      <a:pt x="270" y="76"/>
                    </a:lnTo>
                    <a:lnTo>
                      <a:pt x="270" y="76"/>
                    </a:lnTo>
                    <a:lnTo>
                      <a:pt x="269" y="76"/>
                    </a:lnTo>
                    <a:lnTo>
                      <a:pt x="268" y="76"/>
                    </a:lnTo>
                    <a:lnTo>
                      <a:pt x="267" y="76"/>
                    </a:lnTo>
                    <a:lnTo>
                      <a:pt x="267" y="76"/>
                    </a:lnTo>
                    <a:lnTo>
                      <a:pt x="267" y="77"/>
                    </a:lnTo>
                    <a:lnTo>
                      <a:pt x="267" y="76"/>
                    </a:lnTo>
                    <a:lnTo>
                      <a:pt x="266" y="76"/>
                    </a:lnTo>
                    <a:lnTo>
                      <a:pt x="265" y="76"/>
                    </a:lnTo>
                    <a:lnTo>
                      <a:pt x="264" y="76"/>
                    </a:lnTo>
                    <a:lnTo>
                      <a:pt x="264" y="75"/>
                    </a:lnTo>
                    <a:lnTo>
                      <a:pt x="263" y="75"/>
                    </a:lnTo>
                    <a:lnTo>
                      <a:pt x="262" y="75"/>
                    </a:lnTo>
                    <a:lnTo>
                      <a:pt x="263" y="74"/>
                    </a:lnTo>
                    <a:lnTo>
                      <a:pt x="262" y="74"/>
                    </a:lnTo>
                    <a:lnTo>
                      <a:pt x="262" y="73"/>
                    </a:lnTo>
                    <a:lnTo>
                      <a:pt x="261" y="74"/>
                    </a:lnTo>
                    <a:lnTo>
                      <a:pt x="262" y="75"/>
                    </a:lnTo>
                    <a:lnTo>
                      <a:pt x="261" y="75"/>
                    </a:lnTo>
                    <a:lnTo>
                      <a:pt x="261" y="75"/>
                    </a:lnTo>
                    <a:lnTo>
                      <a:pt x="261" y="76"/>
                    </a:lnTo>
                    <a:lnTo>
                      <a:pt x="261" y="77"/>
                    </a:lnTo>
                    <a:lnTo>
                      <a:pt x="261" y="76"/>
                    </a:lnTo>
                    <a:lnTo>
                      <a:pt x="261" y="76"/>
                    </a:lnTo>
                    <a:lnTo>
                      <a:pt x="261" y="75"/>
                    </a:lnTo>
                    <a:lnTo>
                      <a:pt x="260" y="75"/>
                    </a:lnTo>
                    <a:lnTo>
                      <a:pt x="260" y="74"/>
                    </a:lnTo>
                    <a:lnTo>
                      <a:pt x="260" y="73"/>
                    </a:lnTo>
                    <a:lnTo>
                      <a:pt x="259" y="73"/>
                    </a:lnTo>
                    <a:lnTo>
                      <a:pt x="258" y="72"/>
                    </a:lnTo>
                    <a:lnTo>
                      <a:pt x="258" y="72"/>
                    </a:lnTo>
                    <a:lnTo>
                      <a:pt x="258" y="72"/>
                    </a:lnTo>
                    <a:lnTo>
                      <a:pt x="258" y="71"/>
                    </a:lnTo>
                    <a:lnTo>
                      <a:pt x="257" y="70"/>
                    </a:lnTo>
                    <a:lnTo>
                      <a:pt x="256" y="70"/>
                    </a:lnTo>
                    <a:lnTo>
                      <a:pt x="256" y="70"/>
                    </a:lnTo>
                    <a:lnTo>
                      <a:pt x="256" y="69"/>
                    </a:lnTo>
                    <a:lnTo>
                      <a:pt x="256" y="70"/>
                    </a:lnTo>
                    <a:lnTo>
                      <a:pt x="255" y="69"/>
                    </a:lnTo>
                    <a:lnTo>
                      <a:pt x="256" y="69"/>
                    </a:lnTo>
                    <a:lnTo>
                      <a:pt x="255" y="69"/>
                    </a:lnTo>
                    <a:lnTo>
                      <a:pt x="255" y="69"/>
                    </a:lnTo>
                    <a:lnTo>
                      <a:pt x="255" y="69"/>
                    </a:lnTo>
                    <a:lnTo>
                      <a:pt x="255" y="69"/>
                    </a:lnTo>
                    <a:lnTo>
                      <a:pt x="254" y="69"/>
                    </a:lnTo>
                    <a:lnTo>
                      <a:pt x="253" y="69"/>
                    </a:lnTo>
                    <a:lnTo>
                      <a:pt x="253" y="69"/>
                    </a:lnTo>
                    <a:lnTo>
                      <a:pt x="253" y="69"/>
                    </a:lnTo>
                    <a:lnTo>
                      <a:pt x="252" y="69"/>
                    </a:lnTo>
                    <a:lnTo>
                      <a:pt x="252" y="69"/>
                    </a:lnTo>
                    <a:lnTo>
                      <a:pt x="251" y="69"/>
                    </a:lnTo>
                    <a:lnTo>
                      <a:pt x="251" y="68"/>
                    </a:lnTo>
                    <a:lnTo>
                      <a:pt x="250" y="68"/>
                    </a:lnTo>
                    <a:lnTo>
                      <a:pt x="250" y="67"/>
                    </a:lnTo>
                    <a:lnTo>
                      <a:pt x="250" y="67"/>
                    </a:lnTo>
                    <a:lnTo>
                      <a:pt x="250" y="66"/>
                    </a:lnTo>
                    <a:lnTo>
                      <a:pt x="250" y="67"/>
                    </a:lnTo>
                    <a:lnTo>
                      <a:pt x="249" y="67"/>
                    </a:lnTo>
                    <a:lnTo>
                      <a:pt x="249" y="68"/>
                    </a:lnTo>
                    <a:lnTo>
                      <a:pt x="250" y="68"/>
                    </a:lnTo>
                    <a:lnTo>
                      <a:pt x="250" y="69"/>
                    </a:lnTo>
                    <a:lnTo>
                      <a:pt x="250" y="69"/>
                    </a:lnTo>
                    <a:lnTo>
                      <a:pt x="250" y="69"/>
                    </a:lnTo>
                    <a:lnTo>
                      <a:pt x="250" y="69"/>
                    </a:lnTo>
                    <a:lnTo>
                      <a:pt x="251" y="69"/>
                    </a:lnTo>
                    <a:lnTo>
                      <a:pt x="251" y="70"/>
                    </a:lnTo>
                    <a:lnTo>
                      <a:pt x="252" y="70"/>
                    </a:lnTo>
                    <a:lnTo>
                      <a:pt x="252" y="71"/>
                    </a:lnTo>
                    <a:lnTo>
                      <a:pt x="252" y="71"/>
                    </a:lnTo>
                    <a:lnTo>
                      <a:pt x="253" y="70"/>
                    </a:lnTo>
                    <a:lnTo>
                      <a:pt x="254" y="71"/>
                    </a:lnTo>
                    <a:lnTo>
                      <a:pt x="254" y="72"/>
                    </a:lnTo>
                    <a:lnTo>
                      <a:pt x="254" y="71"/>
                    </a:lnTo>
                    <a:lnTo>
                      <a:pt x="254" y="72"/>
                    </a:lnTo>
                    <a:lnTo>
                      <a:pt x="255" y="72"/>
                    </a:lnTo>
                    <a:lnTo>
                      <a:pt x="256" y="72"/>
                    </a:lnTo>
                    <a:lnTo>
                      <a:pt x="256" y="72"/>
                    </a:lnTo>
                    <a:lnTo>
                      <a:pt x="256" y="72"/>
                    </a:lnTo>
                    <a:lnTo>
                      <a:pt x="256" y="73"/>
                    </a:lnTo>
                    <a:lnTo>
                      <a:pt x="257" y="73"/>
                    </a:lnTo>
                    <a:lnTo>
                      <a:pt x="258" y="73"/>
                    </a:lnTo>
                    <a:lnTo>
                      <a:pt x="257" y="73"/>
                    </a:lnTo>
                    <a:lnTo>
                      <a:pt x="258" y="73"/>
                    </a:lnTo>
                    <a:lnTo>
                      <a:pt x="258" y="74"/>
                    </a:lnTo>
                    <a:lnTo>
                      <a:pt x="258" y="75"/>
                    </a:lnTo>
                    <a:lnTo>
                      <a:pt x="258" y="75"/>
                    </a:lnTo>
                    <a:lnTo>
                      <a:pt x="258" y="76"/>
                    </a:lnTo>
                    <a:lnTo>
                      <a:pt x="259" y="76"/>
                    </a:lnTo>
                    <a:lnTo>
                      <a:pt x="259" y="77"/>
                    </a:lnTo>
                    <a:lnTo>
                      <a:pt x="260" y="77"/>
                    </a:lnTo>
                    <a:lnTo>
                      <a:pt x="261" y="77"/>
                    </a:lnTo>
                    <a:lnTo>
                      <a:pt x="261" y="78"/>
                    </a:lnTo>
                    <a:lnTo>
                      <a:pt x="261" y="78"/>
                    </a:lnTo>
                    <a:lnTo>
                      <a:pt x="261" y="78"/>
                    </a:lnTo>
                    <a:lnTo>
                      <a:pt x="262" y="77"/>
                    </a:lnTo>
                    <a:lnTo>
                      <a:pt x="263" y="77"/>
                    </a:lnTo>
                    <a:lnTo>
                      <a:pt x="264" y="77"/>
                    </a:lnTo>
                    <a:lnTo>
                      <a:pt x="264" y="77"/>
                    </a:lnTo>
                    <a:lnTo>
                      <a:pt x="265" y="78"/>
                    </a:lnTo>
                    <a:lnTo>
                      <a:pt x="265" y="78"/>
                    </a:lnTo>
                    <a:lnTo>
                      <a:pt x="266" y="78"/>
                    </a:lnTo>
                    <a:lnTo>
                      <a:pt x="267" y="78"/>
                    </a:lnTo>
                    <a:lnTo>
                      <a:pt x="267" y="78"/>
                    </a:lnTo>
                    <a:lnTo>
                      <a:pt x="267" y="78"/>
                    </a:lnTo>
                    <a:lnTo>
                      <a:pt x="268" y="78"/>
                    </a:lnTo>
                    <a:lnTo>
                      <a:pt x="269" y="78"/>
                    </a:lnTo>
                    <a:lnTo>
                      <a:pt x="270" y="78"/>
                    </a:lnTo>
                    <a:lnTo>
                      <a:pt x="270" y="78"/>
                    </a:lnTo>
                    <a:lnTo>
                      <a:pt x="270" y="79"/>
                    </a:lnTo>
                    <a:lnTo>
                      <a:pt x="269" y="79"/>
                    </a:lnTo>
                    <a:lnTo>
                      <a:pt x="269" y="80"/>
                    </a:lnTo>
                    <a:lnTo>
                      <a:pt x="269" y="81"/>
                    </a:lnTo>
                    <a:lnTo>
                      <a:pt x="269" y="80"/>
                    </a:lnTo>
                    <a:lnTo>
                      <a:pt x="268" y="80"/>
                    </a:lnTo>
                    <a:lnTo>
                      <a:pt x="267" y="81"/>
                    </a:lnTo>
                    <a:lnTo>
                      <a:pt x="268" y="81"/>
                    </a:lnTo>
                    <a:lnTo>
                      <a:pt x="268" y="81"/>
                    </a:lnTo>
                    <a:lnTo>
                      <a:pt x="268" y="82"/>
                    </a:lnTo>
                    <a:lnTo>
                      <a:pt x="269" y="82"/>
                    </a:lnTo>
                    <a:lnTo>
                      <a:pt x="269" y="81"/>
                    </a:lnTo>
                    <a:lnTo>
                      <a:pt x="270" y="82"/>
                    </a:lnTo>
                    <a:lnTo>
                      <a:pt x="270" y="83"/>
                    </a:lnTo>
                    <a:lnTo>
                      <a:pt x="270" y="83"/>
                    </a:lnTo>
                    <a:lnTo>
                      <a:pt x="270" y="82"/>
                    </a:lnTo>
                    <a:lnTo>
                      <a:pt x="270" y="81"/>
                    </a:lnTo>
                    <a:lnTo>
                      <a:pt x="270" y="81"/>
                    </a:lnTo>
                    <a:lnTo>
                      <a:pt x="271" y="81"/>
                    </a:lnTo>
                    <a:lnTo>
                      <a:pt x="271" y="81"/>
                    </a:lnTo>
                    <a:lnTo>
                      <a:pt x="272" y="81"/>
                    </a:lnTo>
                    <a:lnTo>
                      <a:pt x="272" y="82"/>
                    </a:lnTo>
                    <a:lnTo>
                      <a:pt x="273" y="82"/>
                    </a:lnTo>
                    <a:lnTo>
                      <a:pt x="273" y="83"/>
                    </a:lnTo>
                    <a:lnTo>
                      <a:pt x="272" y="83"/>
                    </a:lnTo>
                    <a:lnTo>
                      <a:pt x="272" y="84"/>
                    </a:lnTo>
                    <a:lnTo>
                      <a:pt x="273" y="84"/>
                    </a:lnTo>
                    <a:lnTo>
                      <a:pt x="273" y="84"/>
                    </a:lnTo>
                    <a:lnTo>
                      <a:pt x="273" y="84"/>
                    </a:lnTo>
                    <a:lnTo>
                      <a:pt x="273" y="84"/>
                    </a:lnTo>
                    <a:lnTo>
                      <a:pt x="273" y="85"/>
                    </a:lnTo>
                    <a:lnTo>
                      <a:pt x="273" y="86"/>
                    </a:lnTo>
                    <a:lnTo>
                      <a:pt x="273" y="87"/>
                    </a:lnTo>
                    <a:lnTo>
                      <a:pt x="273" y="87"/>
                    </a:lnTo>
                    <a:lnTo>
                      <a:pt x="273" y="88"/>
                    </a:lnTo>
                    <a:lnTo>
                      <a:pt x="273" y="88"/>
                    </a:lnTo>
                    <a:lnTo>
                      <a:pt x="273" y="89"/>
                    </a:lnTo>
                    <a:lnTo>
                      <a:pt x="273" y="90"/>
                    </a:lnTo>
                    <a:lnTo>
                      <a:pt x="273" y="90"/>
                    </a:lnTo>
                    <a:lnTo>
                      <a:pt x="273" y="90"/>
                    </a:lnTo>
                    <a:lnTo>
                      <a:pt x="273" y="91"/>
                    </a:lnTo>
                    <a:lnTo>
                      <a:pt x="273" y="91"/>
                    </a:lnTo>
                    <a:lnTo>
                      <a:pt x="273" y="90"/>
                    </a:lnTo>
                    <a:lnTo>
                      <a:pt x="273" y="90"/>
                    </a:lnTo>
                    <a:lnTo>
                      <a:pt x="272" y="90"/>
                    </a:lnTo>
                    <a:lnTo>
                      <a:pt x="272" y="90"/>
                    </a:lnTo>
                    <a:lnTo>
                      <a:pt x="271" y="89"/>
                    </a:lnTo>
                    <a:lnTo>
                      <a:pt x="270" y="89"/>
                    </a:lnTo>
                    <a:lnTo>
                      <a:pt x="270" y="88"/>
                    </a:lnTo>
                    <a:lnTo>
                      <a:pt x="270" y="87"/>
                    </a:lnTo>
                    <a:lnTo>
                      <a:pt x="270" y="88"/>
                    </a:lnTo>
                    <a:lnTo>
                      <a:pt x="270" y="88"/>
                    </a:lnTo>
                    <a:lnTo>
                      <a:pt x="269" y="88"/>
                    </a:lnTo>
                    <a:lnTo>
                      <a:pt x="268" y="88"/>
                    </a:lnTo>
                    <a:lnTo>
                      <a:pt x="268" y="87"/>
                    </a:lnTo>
                    <a:lnTo>
                      <a:pt x="267" y="87"/>
                    </a:lnTo>
                    <a:lnTo>
                      <a:pt x="267" y="87"/>
                    </a:lnTo>
                    <a:lnTo>
                      <a:pt x="267" y="86"/>
                    </a:lnTo>
                    <a:lnTo>
                      <a:pt x="267" y="87"/>
                    </a:lnTo>
                    <a:lnTo>
                      <a:pt x="267" y="87"/>
                    </a:lnTo>
                    <a:lnTo>
                      <a:pt x="267" y="87"/>
                    </a:lnTo>
                    <a:lnTo>
                      <a:pt x="267" y="88"/>
                    </a:lnTo>
                    <a:lnTo>
                      <a:pt x="267" y="89"/>
                    </a:lnTo>
                    <a:lnTo>
                      <a:pt x="267" y="88"/>
                    </a:lnTo>
                    <a:lnTo>
                      <a:pt x="267" y="89"/>
                    </a:lnTo>
                    <a:lnTo>
                      <a:pt x="267" y="89"/>
                    </a:lnTo>
                    <a:lnTo>
                      <a:pt x="267" y="88"/>
                    </a:lnTo>
                    <a:lnTo>
                      <a:pt x="266" y="88"/>
                    </a:lnTo>
                    <a:lnTo>
                      <a:pt x="266" y="89"/>
                    </a:lnTo>
                    <a:lnTo>
                      <a:pt x="266" y="90"/>
                    </a:lnTo>
                    <a:lnTo>
                      <a:pt x="267" y="90"/>
                    </a:lnTo>
                    <a:lnTo>
                      <a:pt x="267" y="90"/>
                    </a:lnTo>
                    <a:lnTo>
                      <a:pt x="267" y="90"/>
                    </a:lnTo>
                    <a:lnTo>
                      <a:pt x="267" y="90"/>
                    </a:lnTo>
                    <a:lnTo>
                      <a:pt x="268" y="90"/>
                    </a:lnTo>
                    <a:lnTo>
                      <a:pt x="268" y="91"/>
                    </a:lnTo>
                    <a:lnTo>
                      <a:pt x="267" y="91"/>
                    </a:lnTo>
                    <a:lnTo>
                      <a:pt x="268" y="91"/>
                    </a:lnTo>
                    <a:lnTo>
                      <a:pt x="268" y="92"/>
                    </a:lnTo>
                    <a:lnTo>
                      <a:pt x="267" y="92"/>
                    </a:lnTo>
                    <a:lnTo>
                      <a:pt x="267" y="91"/>
                    </a:lnTo>
                    <a:lnTo>
                      <a:pt x="267" y="92"/>
                    </a:lnTo>
                    <a:lnTo>
                      <a:pt x="267" y="92"/>
                    </a:lnTo>
                    <a:lnTo>
                      <a:pt x="267" y="92"/>
                    </a:lnTo>
                    <a:lnTo>
                      <a:pt x="267" y="92"/>
                    </a:lnTo>
                    <a:lnTo>
                      <a:pt x="267" y="92"/>
                    </a:lnTo>
                    <a:lnTo>
                      <a:pt x="268" y="92"/>
                    </a:lnTo>
                    <a:lnTo>
                      <a:pt x="268" y="92"/>
                    </a:lnTo>
                    <a:lnTo>
                      <a:pt x="269" y="92"/>
                    </a:lnTo>
                    <a:lnTo>
                      <a:pt x="269" y="92"/>
                    </a:lnTo>
                    <a:lnTo>
                      <a:pt x="270" y="92"/>
                    </a:lnTo>
                    <a:lnTo>
                      <a:pt x="270" y="93"/>
                    </a:lnTo>
                    <a:lnTo>
                      <a:pt x="270" y="93"/>
                    </a:lnTo>
                    <a:lnTo>
                      <a:pt x="271" y="93"/>
                    </a:lnTo>
                    <a:lnTo>
                      <a:pt x="270" y="93"/>
                    </a:lnTo>
                    <a:lnTo>
                      <a:pt x="271" y="93"/>
                    </a:lnTo>
                    <a:lnTo>
                      <a:pt x="270" y="93"/>
                    </a:lnTo>
                    <a:lnTo>
                      <a:pt x="270" y="93"/>
                    </a:lnTo>
                    <a:lnTo>
                      <a:pt x="269" y="93"/>
                    </a:lnTo>
                    <a:lnTo>
                      <a:pt x="269" y="94"/>
                    </a:lnTo>
                    <a:lnTo>
                      <a:pt x="268" y="94"/>
                    </a:lnTo>
                    <a:lnTo>
                      <a:pt x="267" y="95"/>
                    </a:lnTo>
                    <a:lnTo>
                      <a:pt x="267" y="95"/>
                    </a:lnTo>
                    <a:lnTo>
                      <a:pt x="267" y="95"/>
                    </a:lnTo>
                    <a:lnTo>
                      <a:pt x="266" y="96"/>
                    </a:lnTo>
                    <a:lnTo>
                      <a:pt x="265" y="95"/>
                    </a:lnTo>
                    <a:lnTo>
                      <a:pt x="265" y="94"/>
                    </a:lnTo>
                    <a:lnTo>
                      <a:pt x="264" y="94"/>
                    </a:lnTo>
                    <a:lnTo>
                      <a:pt x="264" y="94"/>
                    </a:lnTo>
                    <a:lnTo>
                      <a:pt x="264" y="93"/>
                    </a:lnTo>
                    <a:lnTo>
                      <a:pt x="263" y="93"/>
                    </a:lnTo>
                    <a:lnTo>
                      <a:pt x="263" y="93"/>
                    </a:lnTo>
                    <a:lnTo>
                      <a:pt x="262" y="93"/>
                    </a:lnTo>
                    <a:lnTo>
                      <a:pt x="261" y="93"/>
                    </a:lnTo>
                    <a:lnTo>
                      <a:pt x="261" y="92"/>
                    </a:lnTo>
                    <a:lnTo>
                      <a:pt x="261" y="92"/>
                    </a:lnTo>
                    <a:lnTo>
                      <a:pt x="261" y="92"/>
                    </a:lnTo>
                    <a:lnTo>
                      <a:pt x="261" y="91"/>
                    </a:lnTo>
                    <a:lnTo>
                      <a:pt x="260" y="91"/>
                    </a:lnTo>
                    <a:lnTo>
                      <a:pt x="260" y="90"/>
                    </a:lnTo>
                    <a:lnTo>
                      <a:pt x="259" y="90"/>
                    </a:lnTo>
                    <a:lnTo>
                      <a:pt x="259" y="90"/>
                    </a:lnTo>
                    <a:lnTo>
                      <a:pt x="258" y="90"/>
                    </a:lnTo>
                    <a:lnTo>
                      <a:pt x="258" y="89"/>
                    </a:lnTo>
                    <a:lnTo>
                      <a:pt x="258" y="89"/>
                    </a:lnTo>
                    <a:lnTo>
                      <a:pt x="257" y="89"/>
                    </a:lnTo>
                    <a:lnTo>
                      <a:pt x="257" y="88"/>
                    </a:lnTo>
                    <a:lnTo>
                      <a:pt x="256" y="88"/>
                    </a:lnTo>
                    <a:lnTo>
                      <a:pt x="256" y="87"/>
                    </a:lnTo>
                    <a:lnTo>
                      <a:pt x="256" y="87"/>
                    </a:lnTo>
                    <a:lnTo>
                      <a:pt x="255" y="87"/>
                    </a:lnTo>
                    <a:lnTo>
                      <a:pt x="255" y="86"/>
                    </a:lnTo>
                    <a:lnTo>
                      <a:pt x="255" y="85"/>
                    </a:lnTo>
                    <a:lnTo>
                      <a:pt x="254" y="85"/>
                    </a:lnTo>
                    <a:lnTo>
                      <a:pt x="253" y="85"/>
                    </a:lnTo>
                    <a:lnTo>
                      <a:pt x="253" y="84"/>
                    </a:lnTo>
                    <a:lnTo>
                      <a:pt x="252" y="84"/>
                    </a:lnTo>
                    <a:lnTo>
                      <a:pt x="252" y="84"/>
                    </a:lnTo>
                    <a:lnTo>
                      <a:pt x="252" y="84"/>
                    </a:lnTo>
                    <a:lnTo>
                      <a:pt x="251" y="84"/>
                    </a:lnTo>
                    <a:lnTo>
                      <a:pt x="252" y="84"/>
                    </a:lnTo>
                    <a:lnTo>
                      <a:pt x="252" y="85"/>
                    </a:lnTo>
                    <a:lnTo>
                      <a:pt x="252" y="86"/>
                    </a:lnTo>
                    <a:lnTo>
                      <a:pt x="253" y="86"/>
                    </a:lnTo>
                    <a:lnTo>
                      <a:pt x="254" y="86"/>
                    </a:lnTo>
                    <a:lnTo>
                      <a:pt x="254" y="87"/>
                    </a:lnTo>
                    <a:lnTo>
                      <a:pt x="254" y="87"/>
                    </a:lnTo>
                    <a:lnTo>
                      <a:pt x="255" y="87"/>
                    </a:lnTo>
                    <a:lnTo>
                      <a:pt x="255" y="88"/>
                    </a:lnTo>
                    <a:lnTo>
                      <a:pt x="255" y="88"/>
                    </a:lnTo>
                    <a:lnTo>
                      <a:pt x="256" y="89"/>
                    </a:lnTo>
                    <a:lnTo>
                      <a:pt x="256" y="89"/>
                    </a:lnTo>
                    <a:lnTo>
                      <a:pt x="257" y="90"/>
                    </a:lnTo>
                    <a:lnTo>
                      <a:pt x="257" y="90"/>
                    </a:lnTo>
                    <a:lnTo>
                      <a:pt x="258" y="90"/>
                    </a:lnTo>
                    <a:lnTo>
                      <a:pt x="258" y="91"/>
                    </a:lnTo>
                    <a:lnTo>
                      <a:pt x="258" y="91"/>
                    </a:lnTo>
                    <a:lnTo>
                      <a:pt x="258" y="92"/>
                    </a:lnTo>
                    <a:lnTo>
                      <a:pt x="259" y="92"/>
                    </a:lnTo>
                    <a:lnTo>
                      <a:pt x="259" y="92"/>
                    </a:lnTo>
                    <a:lnTo>
                      <a:pt x="260" y="92"/>
                    </a:lnTo>
                    <a:lnTo>
                      <a:pt x="260" y="93"/>
                    </a:lnTo>
                    <a:lnTo>
                      <a:pt x="261" y="93"/>
                    </a:lnTo>
                    <a:lnTo>
                      <a:pt x="261" y="93"/>
                    </a:lnTo>
                    <a:lnTo>
                      <a:pt x="261" y="93"/>
                    </a:lnTo>
                    <a:lnTo>
                      <a:pt x="261" y="93"/>
                    </a:lnTo>
                    <a:lnTo>
                      <a:pt x="261" y="93"/>
                    </a:lnTo>
                    <a:lnTo>
                      <a:pt x="261" y="94"/>
                    </a:lnTo>
                    <a:lnTo>
                      <a:pt x="261" y="94"/>
                    </a:lnTo>
                    <a:lnTo>
                      <a:pt x="261" y="93"/>
                    </a:lnTo>
                    <a:lnTo>
                      <a:pt x="262" y="94"/>
                    </a:lnTo>
                    <a:lnTo>
                      <a:pt x="262" y="95"/>
                    </a:lnTo>
                    <a:lnTo>
                      <a:pt x="263" y="95"/>
                    </a:lnTo>
                    <a:lnTo>
                      <a:pt x="264" y="95"/>
                    </a:lnTo>
                    <a:lnTo>
                      <a:pt x="264" y="96"/>
                    </a:lnTo>
                    <a:lnTo>
                      <a:pt x="264" y="96"/>
                    </a:lnTo>
                    <a:lnTo>
                      <a:pt x="265" y="96"/>
                    </a:lnTo>
                    <a:lnTo>
                      <a:pt x="265" y="96"/>
                    </a:lnTo>
                    <a:lnTo>
                      <a:pt x="266" y="96"/>
                    </a:lnTo>
                    <a:lnTo>
                      <a:pt x="267" y="96"/>
                    </a:lnTo>
                    <a:lnTo>
                      <a:pt x="267" y="97"/>
                    </a:lnTo>
                    <a:lnTo>
                      <a:pt x="267" y="96"/>
                    </a:lnTo>
                    <a:lnTo>
                      <a:pt x="267" y="96"/>
                    </a:lnTo>
                    <a:lnTo>
                      <a:pt x="267" y="97"/>
                    </a:lnTo>
                    <a:lnTo>
                      <a:pt x="267" y="97"/>
                    </a:lnTo>
                    <a:lnTo>
                      <a:pt x="267" y="97"/>
                    </a:lnTo>
                    <a:lnTo>
                      <a:pt x="267" y="96"/>
                    </a:lnTo>
                    <a:lnTo>
                      <a:pt x="268" y="96"/>
                    </a:lnTo>
                    <a:lnTo>
                      <a:pt x="269" y="96"/>
                    </a:lnTo>
                    <a:lnTo>
                      <a:pt x="270" y="96"/>
                    </a:lnTo>
                    <a:lnTo>
                      <a:pt x="270" y="96"/>
                    </a:lnTo>
                    <a:lnTo>
                      <a:pt x="270" y="96"/>
                    </a:lnTo>
                    <a:lnTo>
                      <a:pt x="270" y="96"/>
                    </a:lnTo>
                    <a:lnTo>
                      <a:pt x="270" y="96"/>
                    </a:lnTo>
                    <a:lnTo>
                      <a:pt x="270" y="96"/>
                    </a:lnTo>
                    <a:lnTo>
                      <a:pt x="270" y="96"/>
                    </a:lnTo>
                    <a:lnTo>
                      <a:pt x="270" y="96"/>
                    </a:lnTo>
                    <a:lnTo>
                      <a:pt x="270" y="97"/>
                    </a:lnTo>
                    <a:lnTo>
                      <a:pt x="270" y="97"/>
                    </a:lnTo>
                    <a:lnTo>
                      <a:pt x="270" y="98"/>
                    </a:lnTo>
                    <a:lnTo>
                      <a:pt x="270" y="99"/>
                    </a:lnTo>
                    <a:lnTo>
                      <a:pt x="270" y="99"/>
                    </a:lnTo>
                    <a:lnTo>
                      <a:pt x="270" y="99"/>
                    </a:lnTo>
                    <a:lnTo>
                      <a:pt x="270" y="99"/>
                    </a:lnTo>
                    <a:lnTo>
                      <a:pt x="270" y="99"/>
                    </a:lnTo>
                    <a:lnTo>
                      <a:pt x="270" y="99"/>
                    </a:lnTo>
                    <a:lnTo>
                      <a:pt x="270" y="99"/>
                    </a:lnTo>
                    <a:lnTo>
                      <a:pt x="270" y="99"/>
                    </a:lnTo>
                    <a:lnTo>
                      <a:pt x="271" y="99"/>
                    </a:lnTo>
                    <a:lnTo>
                      <a:pt x="271" y="99"/>
                    </a:lnTo>
                    <a:lnTo>
                      <a:pt x="272" y="99"/>
                    </a:lnTo>
                    <a:lnTo>
                      <a:pt x="273" y="99"/>
                    </a:lnTo>
                    <a:lnTo>
                      <a:pt x="273" y="99"/>
                    </a:lnTo>
                    <a:lnTo>
                      <a:pt x="273" y="99"/>
                    </a:lnTo>
                    <a:lnTo>
                      <a:pt x="273" y="99"/>
                    </a:lnTo>
                    <a:lnTo>
                      <a:pt x="273" y="99"/>
                    </a:lnTo>
                    <a:lnTo>
                      <a:pt x="273" y="99"/>
                    </a:lnTo>
                    <a:lnTo>
                      <a:pt x="273" y="99"/>
                    </a:lnTo>
                    <a:lnTo>
                      <a:pt x="274" y="99"/>
                    </a:lnTo>
                    <a:lnTo>
                      <a:pt x="275" y="99"/>
                    </a:lnTo>
                    <a:lnTo>
                      <a:pt x="274" y="99"/>
                    </a:lnTo>
                    <a:lnTo>
                      <a:pt x="274" y="100"/>
                    </a:lnTo>
                    <a:lnTo>
                      <a:pt x="273" y="100"/>
                    </a:lnTo>
                    <a:lnTo>
                      <a:pt x="273" y="101"/>
                    </a:lnTo>
                    <a:lnTo>
                      <a:pt x="273" y="101"/>
                    </a:lnTo>
                    <a:lnTo>
                      <a:pt x="273" y="102"/>
                    </a:lnTo>
                    <a:lnTo>
                      <a:pt x="273" y="101"/>
                    </a:lnTo>
                    <a:lnTo>
                      <a:pt x="273" y="101"/>
                    </a:lnTo>
                    <a:lnTo>
                      <a:pt x="273" y="102"/>
                    </a:lnTo>
                    <a:lnTo>
                      <a:pt x="273" y="101"/>
                    </a:lnTo>
                    <a:lnTo>
                      <a:pt x="274" y="102"/>
                    </a:lnTo>
                    <a:lnTo>
                      <a:pt x="275" y="101"/>
                    </a:lnTo>
                    <a:lnTo>
                      <a:pt x="275" y="100"/>
                    </a:lnTo>
                    <a:lnTo>
                      <a:pt x="276" y="101"/>
                    </a:lnTo>
                    <a:lnTo>
                      <a:pt x="276" y="102"/>
                    </a:lnTo>
                    <a:lnTo>
                      <a:pt x="276" y="105"/>
                    </a:lnTo>
                    <a:lnTo>
                      <a:pt x="276" y="106"/>
                    </a:lnTo>
                    <a:lnTo>
                      <a:pt x="275" y="106"/>
                    </a:lnTo>
                    <a:lnTo>
                      <a:pt x="274" y="106"/>
                    </a:lnTo>
                    <a:lnTo>
                      <a:pt x="273" y="106"/>
                    </a:lnTo>
                    <a:lnTo>
                      <a:pt x="273" y="107"/>
                    </a:lnTo>
                    <a:lnTo>
                      <a:pt x="273" y="107"/>
                    </a:lnTo>
                    <a:lnTo>
                      <a:pt x="273" y="108"/>
                    </a:lnTo>
                    <a:lnTo>
                      <a:pt x="272" y="108"/>
                    </a:lnTo>
                    <a:lnTo>
                      <a:pt x="271" y="108"/>
                    </a:lnTo>
                    <a:lnTo>
                      <a:pt x="271" y="108"/>
                    </a:lnTo>
                    <a:lnTo>
                      <a:pt x="270" y="108"/>
                    </a:lnTo>
                    <a:lnTo>
                      <a:pt x="270" y="107"/>
                    </a:lnTo>
                    <a:lnTo>
                      <a:pt x="270" y="107"/>
                    </a:lnTo>
                    <a:lnTo>
                      <a:pt x="269" y="106"/>
                    </a:lnTo>
                    <a:lnTo>
                      <a:pt x="267" y="105"/>
                    </a:lnTo>
                    <a:lnTo>
                      <a:pt x="267" y="105"/>
                    </a:lnTo>
                    <a:lnTo>
                      <a:pt x="267" y="104"/>
                    </a:lnTo>
                    <a:lnTo>
                      <a:pt x="266" y="104"/>
                    </a:lnTo>
                    <a:lnTo>
                      <a:pt x="265" y="104"/>
                    </a:lnTo>
                    <a:lnTo>
                      <a:pt x="266" y="104"/>
                    </a:lnTo>
                    <a:lnTo>
                      <a:pt x="266" y="105"/>
                    </a:lnTo>
                    <a:lnTo>
                      <a:pt x="265" y="105"/>
                    </a:lnTo>
                    <a:lnTo>
                      <a:pt x="265" y="104"/>
                    </a:lnTo>
                    <a:lnTo>
                      <a:pt x="264" y="104"/>
                    </a:lnTo>
                    <a:lnTo>
                      <a:pt x="264" y="103"/>
                    </a:lnTo>
                    <a:lnTo>
                      <a:pt x="263" y="103"/>
                    </a:lnTo>
                    <a:lnTo>
                      <a:pt x="262" y="103"/>
                    </a:lnTo>
                    <a:lnTo>
                      <a:pt x="262" y="102"/>
                    </a:lnTo>
                    <a:lnTo>
                      <a:pt x="262" y="102"/>
                    </a:lnTo>
                    <a:lnTo>
                      <a:pt x="262" y="101"/>
                    </a:lnTo>
                    <a:lnTo>
                      <a:pt x="262" y="100"/>
                    </a:lnTo>
                    <a:lnTo>
                      <a:pt x="262" y="99"/>
                    </a:lnTo>
                    <a:lnTo>
                      <a:pt x="261" y="99"/>
                    </a:lnTo>
                    <a:lnTo>
                      <a:pt x="261" y="99"/>
                    </a:lnTo>
                    <a:lnTo>
                      <a:pt x="261" y="99"/>
                    </a:lnTo>
                    <a:lnTo>
                      <a:pt x="261" y="99"/>
                    </a:lnTo>
                    <a:lnTo>
                      <a:pt x="260" y="99"/>
                    </a:lnTo>
                    <a:lnTo>
                      <a:pt x="259" y="99"/>
                    </a:lnTo>
                    <a:lnTo>
                      <a:pt x="258" y="99"/>
                    </a:lnTo>
                    <a:lnTo>
                      <a:pt x="258" y="99"/>
                    </a:lnTo>
                    <a:lnTo>
                      <a:pt x="258" y="99"/>
                    </a:lnTo>
                    <a:lnTo>
                      <a:pt x="257" y="99"/>
                    </a:lnTo>
                    <a:lnTo>
                      <a:pt x="257" y="99"/>
                    </a:lnTo>
                    <a:lnTo>
                      <a:pt x="257" y="100"/>
                    </a:lnTo>
                    <a:lnTo>
                      <a:pt x="256" y="100"/>
                    </a:lnTo>
                    <a:lnTo>
                      <a:pt x="256" y="99"/>
                    </a:lnTo>
                    <a:lnTo>
                      <a:pt x="256" y="99"/>
                    </a:lnTo>
                    <a:lnTo>
                      <a:pt x="255" y="99"/>
                    </a:lnTo>
                    <a:lnTo>
                      <a:pt x="255" y="99"/>
                    </a:lnTo>
                    <a:lnTo>
                      <a:pt x="255" y="99"/>
                    </a:lnTo>
                    <a:lnTo>
                      <a:pt x="254" y="99"/>
                    </a:lnTo>
                    <a:lnTo>
                      <a:pt x="253" y="99"/>
                    </a:lnTo>
                    <a:lnTo>
                      <a:pt x="252" y="99"/>
                    </a:lnTo>
                    <a:lnTo>
                      <a:pt x="252" y="99"/>
                    </a:lnTo>
                    <a:lnTo>
                      <a:pt x="252" y="99"/>
                    </a:lnTo>
                    <a:lnTo>
                      <a:pt x="252" y="98"/>
                    </a:lnTo>
                    <a:lnTo>
                      <a:pt x="251" y="99"/>
                    </a:lnTo>
                    <a:lnTo>
                      <a:pt x="250" y="99"/>
                    </a:lnTo>
                    <a:lnTo>
                      <a:pt x="251" y="99"/>
                    </a:lnTo>
                    <a:lnTo>
                      <a:pt x="250" y="99"/>
                    </a:lnTo>
                    <a:lnTo>
                      <a:pt x="250" y="99"/>
                    </a:lnTo>
                    <a:lnTo>
                      <a:pt x="250" y="99"/>
                    </a:lnTo>
                    <a:lnTo>
                      <a:pt x="250" y="99"/>
                    </a:lnTo>
                    <a:lnTo>
                      <a:pt x="249" y="99"/>
                    </a:lnTo>
                    <a:lnTo>
                      <a:pt x="249" y="99"/>
                    </a:lnTo>
                    <a:lnTo>
                      <a:pt x="249" y="99"/>
                    </a:lnTo>
                    <a:lnTo>
                      <a:pt x="248" y="99"/>
                    </a:lnTo>
                    <a:lnTo>
                      <a:pt x="247" y="98"/>
                    </a:lnTo>
                    <a:lnTo>
                      <a:pt x="247" y="97"/>
                    </a:lnTo>
                    <a:lnTo>
                      <a:pt x="246" y="96"/>
                    </a:lnTo>
                    <a:lnTo>
                      <a:pt x="246" y="97"/>
                    </a:lnTo>
                    <a:lnTo>
                      <a:pt x="246" y="96"/>
                    </a:lnTo>
                    <a:lnTo>
                      <a:pt x="246" y="96"/>
                    </a:lnTo>
                    <a:lnTo>
                      <a:pt x="246" y="97"/>
                    </a:lnTo>
                    <a:lnTo>
                      <a:pt x="245" y="97"/>
                    </a:lnTo>
                    <a:lnTo>
                      <a:pt x="245" y="98"/>
                    </a:lnTo>
                    <a:lnTo>
                      <a:pt x="245" y="98"/>
                    </a:lnTo>
                    <a:lnTo>
                      <a:pt x="245" y="99"/>
                    </a:lnTo>
                    <a:lnTo>
                      <a:pt x="244" y="99"/>
                    </a:lnTo>
                    <a:lnTo>
                      <a:pt x="244" y="99"/>
                    </a:lnTo>
                    <a:lnTo>
                      <a:pt x="244" y="98"/>
                    </a:lnTo>
                    <a:lnTo>
                      <a:pt x="244" y="97"/>
                    </a:lnTo>
                    <a:lnTo>
                      <a:pt x="243" y="96"/>
                    </a:lnTo>
                    <a:lnTo>
                      <a:pt x="243" y="97"/>
                    </a:lnTo>
                    <a:lnTo>
                      <a:pt x="243" y="97"/>
                    </a:lnTo>
                    <a:lnTo>
                      <a:pt x="242" y="97"/>
                    </a:lnTo>
                    <a:lnTo>
                      <a:pt x="242" y="98"/>
                    </a:lnTo>
                    <a:lnTo>
                      <a:pt x="241" y="98"/>
                    </a:lnTo>
                    <a:lnTo>
                      <a:pt x="240" y="98"/>
                    </a:lnTo>
                    <a:lnTo>
                      <a:pt x="240" y="98"/>
                    </a:lnTo>
                    <a:lnTo>
                      <a:pt x="240" y="98"/>
                    </a:lnTo>
                    <a:lnTo>
                      <a:pt x="240" y="97"/>
                    </a:lnTo>
                    <a:lnTo>
                      <a:pt x="239" y="97"/>
                    </a:lnTo>
                    <a:lnTo>
                      <a:pt x="238" y="97"/>
                    </a:lnTo>
                    <a:lnTo>
                      <a:pt x="238" y="98"/>
                    </a:lnTo>
                    <a:lnTo>
                      <a:pt x="237" y="98"/>
                    </a:lnTo>
                    <a:lnTo>
                      <a:pt x="237" y="98"/>
                    </a:lnTo>
                    <a:lnTo>
                      <a:pt x="236" y="98"/>
                    </a:lnTo>
                    <a:lnTo>
                      <a:pt x="236" y="97"/>
                    </a:lnTo>
                    <a:lnTo>
                      <a:pt x="237" y="97"/>
                    </a:lnTo>
                    <a:lnTo>
                      <a:pt x="236" y="97"/>
                    </a:lnTo>
                    <a:lnTo>
                      <a:pt x="235" y="98"/>
                    </a:lnTo>
                    <a:lnTo>
                      <a:pt x="235" y="99"/>
                    </a:lnTo>
                    <a:lnTo>
                      <a:pt x="236" y="99"/>
                    </a:lnTo>
                    <a:lnTo>
                      <a:pt x="237" y="99"/>
                    </a:lnTo>
                    <a:lnTo>
                      <a:pt x="237" y="99"/>
                    </a:lnTo>
                    <a:lnTo>
                      <a:pt x="237" y="99"/>
                    </a:lnTo>
                    <a:lnTo>
                      <a:pt x="238" y="99"/>
                    </a:lnTo>
                    <a:lnTo>
                      <a:pt x="238" y="99"/>
                    </a:lnTo>
                    <a:lnTo>
                      <a:pt x="238" y="98"/>
                    </a:lnTo>
                    <a:lnTo>
                      <a:pt x="238" y="99"/>
                    </a:lnTo>
                    <a:lnTo>
                      <a:pt x="239" y="99"/>
                    </a:lnTo>
                    <a:lnTo>
                      <a:pt x="240" y="99"/>
                    </a:lnTo>
                    <a:lnTo>
                      <a:pt x="240" y="99"/>
                    </a:lnTo>
                    <a:lnTo>
                      <a:pt x="240" y="99"/>
                    </a:lnTo>
                    <a:lnTo>
                      <a:pt x="240" y="99"/>
                    </a:lnTo>
                    <a:lnTo>
                      <a:pt x="241" y="99"/>
                    </a:lnTo>
                    <a:lnTo>
                      <a:pt x="242" y="99"/>
                    </a:lnTo>
                    <a:lnTo>
                      <a:pt x="242" y="98"/>
                    </a:lnTo>
                    <a:lnTo>
                      <a:pt x="242" y="99"/>
                    </a:lnTo>
                    <a:lnTo>
                      <a:pt x="243" y="98"/>
                    </a:lnTo>
                    <a:lnTo>
                      <a:pt x="243" y="97"/>
                    </a:lnTo>
                    <a:lnTo>
                      <a:pt x="243" y="98"/>
                    </a:lnTo>
                    <a:lnTo>
                      <a:pt x="243" y="99"/>
                    </a:lnTo>
                    <a:lnTo>
                      <a:pt x="244" y="99"/>
                    </a:lnTo>
                    <a:lnTo>
                      <a:pt x="245" y="99"/>
                    </a:lnTo>
                    <a:lnTo>
                      <a:pt x="245" y="99"/>
                    </a:lnTo>
                    <a:lnTo>
                      <a:pt x="245" y="99"/>
                    </a:lnTo>
                    <a:lnTo>
                      <a:pt x="245" y="98"/>
                    </a:lnTo>
                    <a:lnTo>
                      <a:pt x="246" y="98"/>
                    </a:lnTo>
                    <a:lnTo>
                      <a:pt x="246" y="97"/>
                    </a:lnTo>
                    <a:lnTo>
                      <a:pt x="246" y="97"/>
                    </a:lnTo>
                    <a:lnTo>
                      <a:pt x="246" y="98"/>
                    </a:lnTo>
                    <a:lnTo>
                      <a:pt x="247" y="99"/>
                    </a:lnTo>
                    <a:lnTo>
                      <a:pt x="247" y="99"/>
                    </a:lnTo>
                    <a:lnTo>
                      <a:pt x="248" y="99"/>
                    </a:lnTo>
                    <a:lnTo>
                      <a:pt x="247" y="99"/>
                    </a:lnTo>
                    <a:lnTo>
                      <a:pt x="248" y="99"/>
                    </a:lnTo>
                    <a:lnTo>
                      <a:pt x="249" y="99"/>
                    </a:lnTo>
                    <a:lnTo>
                      <a:pt x="249" y="99"/>
                    </a:lnTo>
                    <a:lnTo>
                      <a:pt x="249" y="100"/>
                    </a:lnTo>
                    <a:lnTo>
                      <a:pt x="250" y="100"/>
                    </a:lnTo>
                    <a:lnTo>
                      <a:pt x="250" y="100"/>
                    </a:lnTo>
                    <a:lnTo>
                      <a:pt x="250" y="101"/>
                    </a:lnTo>
                    <a:lnTo>
                      <a:pt x="251" y="101"/>
                    </a:lnTo>
                    <a:lnTo>
                      <a:pt x="252" y="101"/>
                    </a:lnTo>
                    <a:lnTo>
                      <a:pt x="252" y="100"/>
                    </a:lnTo>
                    <a:lnTo>
                      <a:pt x="252" y="100"/>
                    </a:lnTo>
                    <a:lnTo>
                      <a:pt x="253" y="100"/>
                    </a:lnTo>
                    <a:lnTo>
                      <a:pt x="254" y="100"/>
                    </a:lnTo>
                    <a:lnTo>
                      <a:pt x="255" y="100"/>
                    </a:lnTo>
                    <a:lnTo>
                      <a:pt x="255" y="99"/>
                    </a:lnTo>
                    <a:lnTo>
                      <a:pt x="255" y="99"/>
                    </a:lnTo>
                    <a:lnTo>
                      <a:pt x="255" y="100"/>
                    </a:lnTo>
                    <a:lnTo>
                      <a:pt x="255" y="101"/>
                    </a:lnTo>
                    <a:lnTo>
                      <a:pt x="255" y="100"/>
                    </a:lnTo>
                    <a:lnTo>
                      <a:pt x="256" y="101"/>
                    </a:lnTo>
                    <a:lnTo>
                      <a:pt x="256" y="101"/>
                    </a:lnTo>
                    <a:lnTo>
                      <a:pt x="256" y="102"/>
                    </a:lnTo>
                    <a:lnTo>
                      <a:pt x="257" y="102"/>
                    </a:lnTo>
                    <a:lnTo>
                      <a:pt x="257" y="102"/>
                    </a:lnTo>
                    <a:lnTo>
                      <a:pt x="258" y="102"/>
                    </a:lnTo>
                    <a:lnTo>
                      <a:pt x="258" y="102"/>
                    </a:lnTo>
                    <a:lnTo>
                      <a:pt x="259" y="102"/>
                    </a:lnTo>
                    <a:lnTo>
                      <a:pt x="259" y="101"/>
                    </a:lnTo>
                    <a:lnTo>
                      <a:pt x="258" y="101"/>
                    </a:lnTo>
                    <a:lnTo>
                      <a:pt x="259" y="101"/>
                    </a:lnTo>
                    <a:lnTo>
                      <a:pt x="259" y="100"/>
                    </a:lnTo>
                    <a:lnTo>
                      <a:pt x="259" y="99"/>
                    </a:lnTo>
                    <a:lnTo>
                      <a:pt x="260" y="99"/>
                    </a:lnTo>
                    <a:lnTo>
                      <a:pt x="260" y="100"/>
                    </a:lnTo>
                    <a:lnTo>
                      <a:pt x="261" y="100"/>
                    </a:lnTo>
                    <a:lnTo>
                      <a:pt x="261" y="101"/>
                    </a:lnTo>
                    <a:lnTo>
                      <a:pt x="261" y="102"/>
                    </a:lnTo>
                    <a:lnTo>
                      <a:pt x="261" y="102"/>
                    </a:lnTo>
                    <a:lnTo>
                      <a:pt x="261" y="103"/>
                    </a:lnTo>
                    <a:lnTo>
                      <a:pt x="261" y="104"/>
                    </a:lnTo>
                    <a:lnTo>
                      <a:pt x="261" y="105"/>
                    </a:lnTo>
                    <a:lnTo>
                      <a:pt x="261" y="105"/>
                    </a:lnTo>
                    <a:lnTo>
                      <a:pt x="261" y="106"/>
                    </a:lnTo>
                    <a:lnTo>
                      <a:pt x="261" y="107"/>
                    </a:lnTo>
                    <a:lnTo>
                      <a:pt x="261" y="107"/>
                    </a:lnTo>
                    <a:lnTo>
                      <a:pt x="261" y="107"/>
                    </a:lnTo>
                    <a:lnTo>
                      <a:pt x="262" y="107"/>
                    </a:lnTo>
                    <a:lnTo>
                      <a:pt x="264" y="107"/>
                    </a:lnTo>
                    <a:lnTo>
                      <a:pt x="264" y="107"/>
                    </a:lnTo>
                    <a:lnTo>
                      <a:pt x="265" y="107"/>
                    </a:lnTo>
                    <a:lnTo>
                      <a:pt x="265" y="108"/>
                    </a:lnTo>
                    <a:lnTo>
                      <a:pt x="265" y="108"/>
                    </a:lnTo>
                    <a:lnTo>
                      <a:pt x="266" y="108"/>
                    </a:lnTo>
                    <a:lnTo>
                      <a:pt x="266" y="108"/>
                    </a:lnTo>
                    <a:lnTo>
                      <a:pt x="267" y="108"/>
                    </a:lnTo>
                    <a:lnTo>
                      <a:pt x="267" y="108"/>
                    </a:lnTo>
                    <a:lnTo>
                      <a:pt x="267" y="108"/>
                    </a:lnTo>
                    <a:lnTo>
                      <a:pt x="267" y="108"/>
                    </a:lnTo>
                    <a:lnTo>
                      <a:pt x="267" y="109"/>
                    </a:lnTo>
                    <a:lnTo>
                      <a:pt x="267" y="108"/>
                    </a:lnTo>
                    <a:lnTo>
                      <a:pt x="267" y="108"/>
                    </a:lnTo>
                    <a:lnTo>
                      <a:pt x="267" y="109"/>
                    </a:lnTo>
                    <a:lnTo>
                      <a:pt x="267" y="109"/>
                    </a:lnTo>
                    <a:lnTo>
                      <a:pt x="268" y="109"/>
                    </a:lnTo>
                    <a:lnTo>
                      <a:pt x="269" y="109"/>
                    </a:lnTo>
                    <a:lnTo>
                      <a:pt x="269" y="110"/>
                    </a:lnTo>
                    <a:lnTo>
                      <a:pt x="269" y="111"/>
                    </a:lnTo>
                    <a:lnTo>
                      <a:pt x="269" y="111"/>
                    </a:lnTo>
                    <a:lnTo>
                      <a:pt x="269" y="112"/>
                    </a:lnTo>
                    <a:lnTo>
                      <a:pt x="268" y="112"/>
                    </a:lnTo>
                    <a:lnTo>
                      <a:pt x="268" y="113"/>
                    </a:lnTo>
                    <a:lnTo>
                      <a:pt x="268" y="112"/>
                    </a:lnTo>
                    <a:lnTo>
                      <a:pt x="269" y="112"/>
                    </a:lnTo>
                    <a:lnTo>
                      <a:pt x="269" y="111"/>
                    </a:lnTo>
                    <a:lnTo>
                      <a:pt x="270" y="111"/>
                    </a:lnTo>
                    <a:lnTo>
                      <a:pt x="270" y="112"/>
                    </a:lnTo>
                    <a:lnTo>
                      <a:pt x="270" y="113"/>
                    </a:lnTo>
                    <a:lnTo>
                      <a:pt x="269" y="114"/>
                    </a:lnTo>
                    <a:lnTo>
                      <a:pt x="269" y="113"/>
                    </a:lnTo>
                    <a:lnTo>
                      <a:pt x="269" y="114"/>
                    </a:lnTo>
                    <a:lnTo>
                      <a:pt x="270" y="114"/>
                    </a:lnTo>
                    <a:lnTo>
                      <a:pt x="270" y="114"/>
                    </a:lnTo>
                    <a:lnTo>
                      <a:pt x="271" y="113"/>
                    </a:lnTo>
                    <a:lnTo>
                      <a:pt x="271" y="114"/>
                    </a:lnTo>
                    <a:lnTo>
                      <a:pt x="271" y="113"/>
                    </a:lnTo>
                    <a:lnTo>
                      <a:pt x="271" y="112"/>
                    </a:lnTo>
                    <a:lnTo>
                      <a:pt x="272" y="112"/>
                    </a:lnTo>
                    <a:lnTo>
                      <a:pt x="273" y="112"/>
                    </a:lnTo>
                    <a:lnTo>
                      <a:pt x="273" y="112"/>
                    </a:lnTo>
                    <a:lnTo>
                      <a:pt x="273" y="111"/>
                    </a:lnTo>
                    <a:lnTo>
                      <a:pt x="274" y="110"/>
                    </a:lnTo>
                    <a:lnTo>
                      <a:pt x="275" y="111"/>
                    </a:lnTo>
                    <a:lnTo>
                      <a:pt x="275" y="112"/>
                    </a:lnTo>
                    <a:lnTo>
                      <a:pt x="276" y="114"/>
                    </a:lnTo>
                    <a:lnTo>
                      <a:pt x="275" y="114"/>
                    </a:lnTo>
                    <a:lnTo>
                      <a:pt x="275" y="114"/>
                    </a:lnTo>
                    <a:lnTo>
                      <a:pt x="276" y="114"/>
                    </a:lnTo>
                    <a:lnTo>
                      <a:pt x="277" y="114"/>
                    </a:lnTo>
                    <a:lnTo>
                      <a:pt x="278" y="115"/>
                    </a:lnTo>
                    <a:lnTo>
                      <a:pt x="278" y="115"/>
                    </a:lnTo>
                    <a:lnTo>
                      <a:pt x="278" y="115"/>
                    </a:lnTo>
                    <a:lnTo>
                      <a:pt x="278" y="114"/>
                    </a:lnTo>
                    <a:lnTo>
                      <a:pt x="278" y="114"/>
                    </a:lnTo>
                    <a:lnTo>
                      <a:pt x="278" y="114"/>
                    </a:lnTo>
                    <a:lnTo>
                      <a:pt x="279" y="114"/>
                    </a:lnTo>
                    <a:lnTo>
                      <a:pt x="279" y="114"/>
                    </a:lnTo>
                    <a:lnTo>
                      <a:pt x="279" y="114"/>
                    </a:lnTo>
                    <a:lnTo>
                      <a:pt x="279" y="114"/>
                    </a:lnTo>
                    <a:lnTo>
                      <a:pt x="280" y="114"/>
                    </a:lnTo>
                    <a:lnTo>
                      <a:pt x="279" y="114"/>
                    </a:lnTo>
                    <a:lnTo>
                      <a:pt x="278" y="114"/>
                    </a:lnTo>
                    <a:lnTo>
                      <a:pt x="278" y="114"/>
                    </a:lnTo>
                    <a:lnTo>
                      <a:pt x="277" y="114"/>
                    </a:lnTo>
                    <a:lnTo>
                      <a:pt x="277" y="113"/>
                    </a:lnTo>
                    <a:lnTo>
                      <a:pt x="276" y="113"/>
                    </a:lnTo>
                    <a:lnTo>
                      <a:pt x="276" y="113"/>
                    </a:lnTo>
                    <a:lnTo>
                      <a:pt x="276" y="112"/>
                    </a:lnTo>
                    <a:lnTo>
                      <a:pt x="276" y="112"/>
                    </a:lnTo>
                    <a:lnTo>
                      <a:pt x="276" y="111"/>
                    </a:lnTo>
                    <a:lnTo>
                      <a:pt x="276" y="111"/>
                    </a:lnTo>
                    <a:lnTo>
                      <a:pt x="275" y="111"/>
                    </a:lnTo>
                    <a:lnTo>
                      <a:pt x="276" y="110"/>
                    </a:lnTo>
                    <a:lnTo>
                      <a:pt x="275" y="110"/>
                    </a:lnTo>
                    <a:lnTo>
                      <a:pt x="275" y="109"/>
                    </a:lnTo>
                    <a:lnTo>
                      <a:pt x="275" y="108"/>
                    </a:lnTo>
                    <a:lnTo>
                      <a:pt x="276" y="108"/>
                    </a:lnTo>
                    <a:lnTo>
                      <a:pt x="276" y="108"/>
                    </a:lnTo>
                    <a:lnTo>
                      <a:pt x="276" y="107"/>
                    </a:lnTo>
                    <a:lnTo>
                      <a:pt x="277" y="107"/>
                    </a:lnTo>
                    <a:lnTo>
                      <a:pt x="279" y="108"/>
                    </a:lnTo>
                    <a:lnTo>
                      <a:pt x="281" y="108"/>
                    </a:lnTo>
                    <a:lnTo>
                      <a:pt x="282" y="108"/>
                    </a:lnTo>
                    <a:lnTo>
                      <a:pt x="284" y="108"/>
                    </a:lnTo>
                    <a:lnTo>
                      <a:pt x="285" y="108"/>
                    </a:lnTo>
                    <a:lnTo>
                      <a:pt x="285" y="108"/>
                    </a:lnTo>
                    <a:lnTo>
                      <a:pt x="286" y="107"/>
                    </a:lnTo>
                    <a:lnTo>
                      <a:pt x="288" y="107"/>
                    </a:lnTo>
                    <a:lnTo>
                      <a:pt x="288" y="108"/>
                    </a:lnTo>
                    <a:lnTo>
                      <a:pt x="289" y="111"/>
                    </a:lnTo>
                    <a:lnTo>
                      <a:pt x="290" y="113"/>
                    </a:lnTo>
                    <a:lnTo>
                      <a:pt x="291" y="115"/>
                    </a:lnTo>
                    <a:lnTo>
                      <a:pt x="293" y="118"/>
                    </a:lnTo>
                    <a:lnTo>
                      <a:pt x="294" y="121"/>
                    </a:lnTo>
                    <a:lnTo>
                      <a:pt x="295" y="123"/>
                    </a:lnTo>
                    <a:lnTo>
                      <a:pt x="296" y="124"/>
                    </a:lnTo>
                    <a:lnTo>
                      <a:pt x="295" y="125"/>
                    </a:lnTo>
                    <a:lnTo>
                      <a:pt x="294" y="125"/>
                    </a:lnTo>
                    <a:lnTo>
                      <a:pt x="294" y="125"/>
                    </a:lnTo>
                    <a:lnTo>
                      <a:pt x="293" y="125"/>
                    </a:lnTo>
                    <a:lnTo>
                      <a:pt x="293" y="126"/>
                    </a:lnTo>
                    <a:lnTo>
                      <a:pt x="292" y="126"/>
                    </a:lnTo>
                    <a:lnTo>
                      <a:pt x="291" y="126"/>
                    </a:lnTo>
                    <a:lnTo>
                      <a:pt x="290" y="126"/>
                    </a:lnTo>
                    <a:lnTo>
                      <a:pt x="289" y="126"/>
                    </a:lnTo>
                    <a:lnTo>
                      <a:pt x="287" y="126"/>
                    </a:lnTo>
                    <a:lnTo>
                      <a:pt x="286" y="127"/>
                    </a:lnTo>
                    <a:lnTo>
                      <a:pt x="285" y="127"/>
                    </a:lnTo>
                    <a:lnTo>
                      <a:pt x="284" y="127"/>
                    </a:lnTo>
                    <a:lnTo>
                      <a:pt x="279" y="129"/>
                    </a:lnTo>
                    <a:lnTo>
                      <a:pt x="277" y="129"/>
                    </a:lnTo>
                    <a:lnTo>
                      <a:pt x="277" y="129"/>
                    </a:lnTo>
                    <a:lnTo>
                      <a:pt x="273" y="130"/>
                    </a:lnTo>
                    <a:lnTo>
                      <a:pt x="273" y="130"/>
                    </a:lnTo>
                    <a:lnTo>
                      <a:pt x="272" y="130"/>
                    </a:lnTo>
                    <a:lnTo>
                      <a:pt x="271" y="130"/>
                    </a:lnTo>
                    <a:lnTo>
                      <a:pt x="264" y="132"/>
                    </a:lnTo>
                    <a:lnTo>
                      <a:pt x="263" y="132"/>
                    </a:lnTo>
                    <a:lnTo>
                      <a:pt x="261" y="132"/>
                    </a:lnTo>
                    <a:lnTo>
                      <a:pt x="257" y="133"/>
                    </a:lnTo>
                    <a:lnTo>
                      <a:pt x="255" y="134"/>
                    </a:lnTo>
                    <a:lnTo>
                      <a:pt x="254" y="134"/>
                    </a:lnTo>
                    <a:lnTo>
                      <a:pt x="252" y="135"/>
                    </a:lnTo>
                    <a:lnTo>
                      <a:pt x="251" y="135"/>
                    </a:lnTo>
                    <a:lnTo>
                      <a:pt x="250" y="135"/>
                    </a:lnTo>
                    <a:lnTo>
                      <a:pt x="250" y="135"/>
                    </a:lnTo>
                    <a:lnTo>
                      <a:pt x="249" y="135"/>
                    </a:lnTo>
                    <a:lnTo>
                      <a:pt x="248" y="135"/>
                    </a:lnTo>
                    <a:lnTo>
                      <a:pt x="247" y="135"/>
                    </a:lnTo>
                    <a:lnTo>
                      <a:pt x="246" y="135"/>
                    </a:lnTo>
                    <a:lnTo>
                      <a:pt x="246" y="136"/>
                    </a:lnTo>
                    <a:lnTo>
                      <a:pt x="245" y="136"/>
                    </a:lnTo>
                    <a:lnTo>
                      <a:pt x="245" y="136"/>
                    </a:lnTo>
                    <a:lnTo>
                      <a:pt x="243" y="137"/>
                    </a:lnTo>
                    <a:lnTo>
                      <a:pt x="241" y="137"/>
                    </a:lnTo>
                    <a:lnTo>
                      <a:pt x="240" y="138"/>
                    </a:lnTo>
                    <a:lnTo>
                      <a:pt x="235" y="138"/>
                    </a:lnTo>
                    <a:lnTo>
                      <a:pt x="231" y="138"/>
                    </a:lnTo>
                    <a:lnTo>
                      <a:pt x="231" y="138"/>
                    </a:lnTo>
                    <a:lnTo>
                      <a:pt x="225" y="140"/>
                    </a:lnTo>
                    <a:lnTo>
                      <a:pt x="224" y="140"/>
                    </a:lnTo>
                    <a:lnTo>
                      <a:pt x="221" y="141"/>
                    </a:lnTo>
                    <a:lnTo>
                      <a:pt x="220" y="141"/>
                    </a:lnTo>
                    <a:lnTo>
                      <a:pt x="216" y="142"/>
                    </a:lnTo>
                    <a:lnTo>
                      <a:pt x="214" y="142"/>
                    </a:lnTo>
                    <a:lnTo>
                      <a:pt x="212" y="143"/>
                    </a:lnTo>
                    <a:lnTo>
                      <a:pt x="211" y="143"/>
                    </a:lnTo>
                    <a:lnTo>
                      <a:pt x="209" y="143"/>
                    </a:lnTo>
                    <a:lnTo>
                      <a:pt x="206" y="144"/>
                    </a:lnTo>
                    <a:lnTo>
                      <a:pt x="203" y="144"/>
                    </a:lnTo>
                    <a:lnTo>
                      <a:pt x="202" y="145"/>
                    </a:lnTo>
                    <a:lnTo>
                      <a:pt x="201" y="145"/>
                    </a:lnTo>
                    <a:lnTo>
                      <a:pt x="200" y="145"/>
                    </a:lnTo>
                    <a:lnTo>
                      <a:pt x="200" y="145"/>
                    </a:lnTo>
                    <a:lnTo>
                      <a:pt x="200" y="145"/>
                    </a:lnTo>
                    <a:lnTo>
                      <a:pt x="199" y="145"/>
                    </a:lnTo>
                    <a:lnTo>
                      <a:pt x="198" y="145"/>
                    </a:lnTo>
                    <a:lnTo>
                      <a:pt x="197" y="145"/>
                    </a:lnTo>
                    <a:lnTo>
                      <a:pt x="197" y="145"/>
                    </a:lnTo>
                    <a:lnTo>
                      <a:pt x="196" y="145"/>
                    </a:lnTo>
                    <a:lnTo>
                      <a:pt x="196" y="146"/>
                    </a:lnTo>
                    <a:lnTo>
                      <a:pt x="195" y="146"/>
                    </a:lnTo>
                    <a:lnTo>
                      <a:pt x="195" y="146"/>
                    </a:lnTo>
                    <a:lnTo>
                      <a:pt x="194" y="146"/>
                    </a:lnTo>
                    <a:lnTo>
                      <a:pt x="194" y="146"/>
                    </a:lnTo>
                    <a:lnTo>
                      <a:pt x="193" y="146"/>
                    </a:lnTo>
                    <a:lnTo>
                      <a:pt x="192" y="147"/>
                    </a:lnTo>
                    <a:lnTo>
                      <a:pt x="191" y="147"/>
                    </a:lnTo>
                    <a:lnTo>
                      <a:pt x="190" y="147"/>
                    </a:lnTo>
                    <a:lnTo>
                      <a:pt x="189" y="147"/>
                    </a:lnTo>
                    <a:lnTo>
                      <a:pt x="189" y="147"/>
                    </a:lnTo>
                    <a:lnTo>
                      <a:pt x="188" y="147"/>
                    </a:lnTo>
                    <a:lnTo>
                      <a:pt x="188" y="147"/>
                    </a:lnTo>
                    <a:lnTo>
                      <a:pt x="185" y="147"/>
                    </a:lnTo>
                    <a:lnTo>
                      <a:pt x="185" y="147"/>
                    </a:lnTo>
                    <a:lnTo>
                      <a:pt x="185" y="148"/>
                    </a:lnTo>
                    <a:lnTo>
                      <a:pt x="184" y="148"/>
                    </a:lnTo>
                    <a:lnTo>
                      <a:pt x="183" y="148"/>
                    </a:lnTo>
                    <a:lnTo>
                      <a:pt x="182" y="148"/>
                    </a:lnTo>
                    <a:lnTo>
                      <a:pt x="180" y="149"/>
                    </a:lnTo>
                    <a:lnTo>
                      <a:pt x="179" y="149"/>
                    </a:lnTo>
                    <a:lnTo>
                      <a:pt x="179" y="149"/>
                    </a:lnTo>
                    <a:lnTo>
                      <a:pt x="179" y="149"/>
                    </a:lnTo>
                    <a:lnTo>
                      <a:pt x="178" y="150"/>
                    </a:lnTo>
                    <a:lnTo>
                      <a:pt x="176" y="150"/>
                    </a:lnTo>
                    <a:lnTo>
                      <a:pt x="174" y="150"/>
                    </a:lnTo>
                    <a:lnTo>
                      <a:pt x="173" y="150"/>
                    </a:lnTo>
                    <a:lnTo>
                      <a:pt x="173" y="150"/>
                    </a:lnTo>
                    <a:lnTo>
                      <a:pt x="171" y="150"/>
                    </a:lnTo>
                    <a:lnTo>
                      <a:pt x="170" y="150"/>
                    </a:lnTo>
                    <a:lnTo>
                      <a:pt x="170" y="151"/>
                    </a:lnTo>
                    <a:lnTo>
                      <a:pt x="170" y="151"/>
                    </a:lnTo>
                    <a:lnTo>
                      <a:pt x="169" y="151"/>
                    </a:lnTo>
                    <a:lnTo>
                      <a:pt x="167" y="152"/>
                    </a:lnTo>
                    <a:lnTo>
                      <a:pt x="166" y="152"/>
                    </a:lnTo>
                    <a:lnTo>
                      <a:pt x="165" y="152"/>
                    </a:lnTo>
                    <a:lnTo>
                      <a:pt x="164" y="152"/>
                    </a:lnTo>
                    <a:lnTo>
                      <a:pt x="164" y="152"/>
                    </a:lnTo>
                    <a:lnTo>
                      <a:pt x="163" y="152"/>
                    </a:lnTo>
                    <a:lnTo>
                      <a:pt x="162" y="153"/>
                    </a:lnTo>
                    <a:lnTo>
                      <a:pt x="162" y="153"/>
                    </a:lnTo>
                    <a:lnTo>
                      <a:pt x="161" y="153"/>
                    </a:lnTo>
                    <a:lnTo>
                      <a:pt x="160" y="153"/>
                    </a:lnTo>
                    <a:lnTo>
                      <a:pt x="160" y="153"/>
                    </a:lnTo>
                    <a:lnTo>
                      <a:pt x="159" y="153"/>
                    </a:lnTo>
                    <a:lnTo>
                      <a:pt x="159" y="153"/>
                    </a:lnTo>
                    <a:lnTo>
                      <a:pt x="157" y="153"/>
                    </a:lnTo>
                    <a:lnTo>
                      <a:pt x="154" y="153"/>
                    </a:lnTo>
                    <a:lnTo>
                      <a:pt x="153" y="153"/>
                    </a:lnTo>
                    <a:lnTo>
                      <a:pt x="151" y="154"/>
                    </a:lnTo>
                    <a:lnTo>
                      <a:pt x="145" y="155"/>
                    </a:lnTo>
                    <a:lnTo>
                      <a:pt x="144" y="155"/>
                    </a:lnTo>
                    <a:lnTo>
                      <a:pt x="139" y="156"/>
                    </a:lnTo>
                    <a:lnTo>
                      <a:pt x="139" y="156"/>
                    </a:lnTo>
                    <a:lnTo>
                      <a:pt x="138" y="156"/>
                    </a:lnTo>
                    <a:lnTo>
                      <a:pt x="136" y="156"/>
                    </a:lnTo>
                    <a:lnTo>
                      <a:pt x="136" y="157"/>
                    </a:lnTo>
                    <a:lnTo>
                      <a:pt x="135" y="157"/>
                    </a:lnTo>
                    <a:lnTo>
                      <a:pt x="134" y="157"/>
                    </a:lnTo>
                    <a:lnTo>
                      <a:pt x="134" y="157"/>
                    </a:lnTo>
                    <a:lnTo>
                      <a:pt x="133" y="157"/>
                    </a:lnTo>
                    <a:lnTo>
                      <a:pt x="133" y="157"/>
                    </a:lnTo>
                    <a:lnTo>
                      <a:pt x="132" y="157"/>
                    </a:lnTo>
                    <a:lnTo>
                      <a:pt x="131" y="157"/>
                    </a:lnTo>
                    <a:lnTo>
                      <a:pt x="131" y="158"/>
                    </a:lnTo>
                    <a:lnTo>
                      <a:pt x="130" y="158"/>
                    </a:lnTo>
                    <a:lnTo>
                      <a:pt x="130" y="158"/>
                    </a:lnTo>
                    <a:lnTo>
                      <a:pt x="129" y="158"/>
                    </a:lnTo>
                    <a:lnTo>
                      <a:pt x="127" y="158"/>
                    </a:lnTo>
                    <a:lnTo>
                      <a:pt x="127" y="159"/>
                    </a:lnTo>
                    <a:lnTo>
                      <a:pt x="126" y="159"/>
                    </a:lnTo>
                    <a:lnTo>
                      <a:pt x="125" y="159"/>
                    </a:lnTo>
                    <a:lnTo>
                      <a:pt x="124" y="159"/>
                    </a:lnTo>
                    <a:lnTo>
                      <a:pt x="124" y="159"/>
                    </a:lnTo>
                    <a:lnTo>
                      <a:pt x="123" y="159"/>
                    </a:lnTo>
                    <a:lnTo>
                      <a:pt x="122" y="159"/>
                    </a:lnTo>
                    <a:lnTo>
                      <a:pt x="121" y="159"/>
                    </a:lnTo>
                    <a:lnTo>
                      <a:pt x="121" y="159"/>
                    </a:lnTo>
                    <a:lnTo>
                      <a:pt x="119" y="159"/>
                    </a:lnTo>
                    <a:lnTo>
                      <a:pt x="118" y="159"/>
                    </a:lnTo>
                    <a:lnTo>
                      <a:pt x="118" y="159"/>
                    </a:lnTo>
                    <a:lnTo>
                      <a:pt x="117" y="159"/>
                    </a:lnTo>
                    <a:lnTo>
                      <a:pt x="116" y="159"/>
                    </a:lnTo>
                    <a:lnTo>
                      <a:pt x="115" y="159"/>
                    </a:lnTo>
                    <a:lnTo>
                      <a:pt x="114" y="159"/>
                    </a:lnTo>
                    <a:lnTo>
                      <a:pt x="114" y="160"/>
                    </a:lnTo>
                    <a:lnTo>
                      <a:pt x="113" y="160"/>
                    </a:lnTo>
                    <a:lnTo>
                      <a:pt x="112" y="160"/>
                    </a:lnTo>
                    <a:lnTo>
                      <a:pt x="112" y="160"/>
                    </a:lnTo>
                    <a:lnTo>
                      <a:pt x="112" y="160"/>
                    </a:lnTo>
                    <a:lnTo>
                      <a:pt x="111" y="160"/>
                    </a:lnTo>
                    <a:lnTo>
                      <a:pt x="110" y="160"/>
                    </a:lnTo>
                    <a:lnTo>
                      <a:pt x="109" y="160"/>
                    </a:lnTo>
                    <a:lnTo>
                      <a:pt x="109" y="160"/>
                    </a:lnTo>
                    <a:lnTo>
                      <a:pt x="108" y="160"/>
                    </a:lnTo>
                    <a:lnTo>
                      <a:pt x="107" y="160"/>
                    </a:lnTo>
                    <a:lnTo>
                      <a:pt x="106" y="160"/>
                    </a:lnTo>
                    <a:lnTo>
                      <a:pt x="106" y="160"/>
                    </a:lnTo>
                    <a:lnTo>
                      <a:pt x="106" y="161"/>
                    </a:lnTo>
                    <a:lnTo>
                      <a:pt x="105" y="161"/>
                    </a:lnTo>
                    <a:lnTo>
                      <a:pt x="104" y="161"/>
                    </a:lnTo>
                    <a:lnTo>
                      <a:pt x="103" y="161"/>
                    </a:lnTo>
                    <a:lnTo>
                      <a:pt x="103" y="161"/>
                    </a:lnTo>
                    <a:lnTo>
                      <a:pt x="102" y="161"/>
                    </a:lnTo>
                    <a:lnTo>
                      <a:pt x="101" y="161"/>
                    </a:lnTo>
                    <a:lnTo>
                      <a:pt x="100" y="162"/>
                    </a:lnTo>
                    <a:lnTo>
                      <a:pt x="99" y="162"/>
                    </a:lnTo>
                    <a:lnTo>
                      <a:pt x="97" y="162"/>
                    </a:lnTo>
                    <a:lnTo>
                      <a:pt x="97" y="162"/>
                    </a:lnTo>
                    <a:lnTo>
                      <a:pt x="96" y="162"/>
                    </a:lnTo>
                    <a:lnTo>
                      <a:pt x="95" y="162"/>
                    </a:lnTo>
                    <a:lnTo>
                      <a:pt x="94" y="162"/>
                    </a:lnTo>
                    <a:lnTo>
                      <a:pt x="92" y="162"/>
                    </a:lnTo>
                    <a:lnTo>
                      <a:pt x="91" y="162"/>
                    </a:lnTo>
                    <a:lnTo>
                      <a:pt x="90" y="162"/>
                    </a:lnTo>
                    <a:lnTo>
                      <a:pt x="89" y="163"/>
                    </a:lnTo>
                    <a:lnTo>
                      <a:pt x="88" y="163"/>
                    </a:lnTo>
                    <a:lnTo>
                      <a:pt x="87" y="163"/>
                    </a:lnTo>
                    <a:lnTo>
                      <a:pt x="86" y="163"/>
                    </a:lnTo>
                    <a:lnTo>
                      <a:pt x="85" y="163"/>
                    </a:lnTo>
                    <a:lnTo>
                      <a:pt x="85" y="163"/>
                    </a:lnTo>
                    <a:lnTo>
                      <a:pt x="84" y="163"/>
                    </a:lnTo>
                    <a:lnTo>
                      <a:pt x="84" y="163"/>
                    </a:lnTo>
                    <a:lnTo>
                      <a:pt x="84" y="164"/>
                    </a:lnTo>
                    <a:lnTo>
                      <a:pt x="83" y="164"/>
                    </a:lnTo>
                    <a:lnTo>
                      <a:pt x="82" y="164"/>
                    </a:lnTo>
                    <a:lnTo>
                      <a:pt x="82" y="164"/>
                    </a:lnTo>
                    <a:lnTo>
                      <a:pt x="81" y="164"/>
                    </a:lnTo>
                    <a:lnTo>
                      <a:pt x="79" y="164"/>
                    </a:lnTo>
                    <a:lnTo>
                      <a:pt x="79" y="164"/>
                    </a:lnTo>
                    <a:lnTo>
                      <a:pt x="76" y="165"/>
                    </a:lnTo>
                    <a:lnTo>
                      <a:pt x="77" y="163"/>
                    </a:lnTo>
                    <a:lnTo>
                      <a:pt x="74" y="163"/>
                    </a:lnTo>
                    <a:lnTo>
                      <a:pt x="73" y="163"/>
                    </a:lnTo>
                    <a:lnTo>
                      <a:pt x="73" y="163"/>
                    </a:lnTo>
                    <a:lnTo>
                      <a:pt x="72" y="164"/>
                    </a:lnTo>
                    <a:lnTo>
                      <a:pt x="71" y="164"/>
                    </a:lnTo>
                    <a:lnTo>
                      <a:pt x="70" y="164"/>
                    </a:lnTo>
                    <a:lnTo>
                      <a:pt x="69" y="164"/>
                    </a:lnTo>
                    <a:lnTo>
                      <a:pt x="68" y="164"/>
                    </a:lnTo>
                    <a:lnTo>
                      <a:pt x="67" y="164"/>
                    </a:lnTo>
                    <a:lnTo>
                      <a:pt x="67" y="165"/>
                    </a:lnTo>
                    <a:lnTo>
                      <a:pt x="66" y="165"/>
                    </a:lnTo>
                    <a:lnTo>
                      <a:pt x="66" y="165"/>
                    </a:lnTo>
                    <a:lnTo>
                      <a:pt x="65" y="166"/>
                    </a:lnTo>
                    <a:lnTo>
                      <a:pt x="63" y="166"/>
                    </a:lnTo>
                    <a:lnTo>
                      <a:pt x="63" y="166"/>
                    </a:lnTo>
                    <a:lnTo>
                      <a:pt x="62" y="166"/>
                    </a:lnTo>
                    <a:lnTo>
                      <a:pt x="62" y="166"/>
                    </a:lnTo>
                    <a:lnTo>
                      <a:pt x="61" y="166"/>
                    </a:lnTo>
                    <a:lnTo>
                      <a:pt x="61" y="167"/>
                    </a:lnTo>
                    <a:lnTo>
                      <a:pt x="60" y="167"/>
                    </a:lnTo>
                    <a:lnTo>
                      <a:pt x="60" y="167"/>
                    </a:lnTo>
                    <a:lnTo>
                      <a:pt x="59" y="167"/>
                    </a:lnTo>
                    <a:lnTo>
                      <a:pt x="58" y="167"/>
                    </a:lnTo>
                    <a:lnTo>
                      <a:pt x="57" y="167"/>
                    </a:lnTo>
                    <a:lnTo>
                      <a:pt x="57" y="167"/>
                    </a:lnTo>
                    <a:lnTo>
                      <a:pt x="56" y="167"/>
                    </a:lnTo>
                    <a:lnTo>
                      <a:pt x="56" y="167"/>
                    </a:lnTo>
                    <a:lnTo>
                      <a:pt x="56" y="168"/>
                    </a:lnTo>
                    <a:lnTo>
                      <a:pt x="55" y="168"/>
                    </a:lnTo>
                    <a:lnTo>
                      <a:pt x="54" y="168"/>
                    </a:lnTo>
                    <a:lnTo>
                      <a:pt x="54" y="168"/>
                    </a:lnTo>
                    <a:lnTo>
                      <a:pt x="53" y="168"/>
                    </a:lnTo>
                    <a:lnTo>
                      <a:pt x="52" y="168"/>
                    </a:lnTo>
                    <a:lnTo>
                      <a:pt x="51" y="168"/>
                    </a:lnTo>
                    <a:lnTo>
                      <a:pt x="51" y="168"/>
                    </a:lnTo>
                    <a:lnTo>
                      <a:pt x="50" y="168"/>
                    </a:lnTo>
                    <a:lnTo>
                      <a:pt x="49" y="168"/>
                    </a:lnTo>
                    <a:lnTo>
                      <a:pt x="48" y="168"/>
                    </a:lnTo>
                    <a:lnTo>
                      <a:pt x="48" y="168"/>
                    </a:lnTo>
                    <a:lnTo>
                      <a:pt x="47" y="168"/>
                    </a:lnTo>
                    <a:lnTo>
                      <a:pt x="46" y="168"/>
                    </a:lnTo>
                    <a:lnTo>
                      <a:pt x="45" y="168"/>
                    </a:lnTo>
                    <a:lnTo>
                      <a:pt x="45" y="168"/>
                    </a:lnTo>
                    <a:lnTo>
                      <a:pt x="45" y="168"/>
                    </a:lnTo>
                    <a:lnTo>
                      <a:pt x="44" y="168"/>
                    </a:lnTo>
                    <a:lnTo>
                      <a:pt x="42" y="168"/>
                    </a:lnTo>
                    <a:lnTo>
                      <a:pt x="42" y="169"/>
                    </a:lnTo>
                    <a:lnTo>
                      <a:pt x="42" y="169"/>
                    </a:lnTo>
                    <a:lnTo>
                      <a:pt x="41" y="169"/>
                    </a:lnTo>
                    <a:lnTo>
                      <a:pt x="40" y="169"/>
                    </a:lnTo>
                    <a:lnTo>
                      <a:pt x="39" y="169"/>
                    </a:lnTo>
                    <a:lnTo>
                      <a:pt x="39" y="169"/>
                    </a:lnTo>
                    <a:lnTo>
                      <a:pt x="38" y="170"/>
                    </a:lnTo>
                    <a:lnTo>
                      <a:pt x="37" y="170"/>
                    </a:lnTo>
                    <a:lnTo>
                      <a:pt x="36" y="170"/>
                    </a:lnTo>
                    <a:lnTo>
                      <a:pt x="35" y="170"/>
                    </a:lnTo>
                    <a:lnTo>
                      <a:pt x="34" y="170"/>
                    </a:lnTo>
                    <a:lnTo>
                      <a:pt x="34" y="170"/>
                    </a:lnTo>
                    <a:lnTo>
                      <a:pt x="33" y="170"/>
                    </a:lnTo>
                    <a:lnTo>
                      <a:pt x="33" y="171"/>
                    </a:lnTo>
                    <a:lnTo>
                      <a:pt x="33" y="171"/>
                    </a:lnTo>
                    <a:lnTo>
                      <a:pt x="32" y="171"/>
                    </a:lnTo>
                    <a:lnTo>
                      <a:pt x="31" y="171"/>
                    </a:lnTo>
                    <a:lnTo>
                      <a:pt x="30" y="171"/>
                    </a:lnTo>
                    <a:lnTo>
                      <a:pt x="30" y="171"/>
                    </a:lnTo>
                    <a:lnTo>
                      <a:pt x="29" y="171"/>
                    </a:lnTo>
                    <a:lnTo>
                      <a:pt x="29" y="171"/>
                    </a:lnTo>
                    <a:lnTo>
                      <a:pt x="29" y="171"/>
                    </a:lnTo>
                    <a:lnTo>
                      <a:pt x="28" y="171"/>
                    </a:lnTo>
                    <a:lnTo>
                      <a:pt x="27" y="171"/>
                    </a:lnTo>
                    <a:lnTo>
                      <a:pt x="27" y="171"/>
                    </a:lnTo>
                    <a:lnTo>
                      <a:pt x="26" y="171"/>
                    </a:lnTo>
                    <a:lnTo>
                      <a:pt x="25" y="171"/>
                    </a:lnTo>
                    <a:lnTo>
                      <a:pt x="24" y="171"/>
                    </a:lnTo>
                    <a:lnTo>
                      <a:pt x="23" y="172"/>
                    </a:lnTo>
                    <a:lnTo>
                      <a:pt x="21" y="172"/>
                    </a:lnTo>
                    <a:lnTo>
                      <a:pt x="18" y="172"/>
                    </a:lnTo>
                    <a:lnTo>
                      <a:pt x="17" y="173"/>
                    </a:lnTo>
                    <a:lnTo>
                      <a:pt x="16" y="173"/>
                    </a:lnTo>
                    <a:lnTo>
                      <a:pt x="15" y="173"/>
                    </a:lnTo>
                    <a:lnTo>
                      <a:pt x="13" y="173"/>
                    </a:lnTo>
                    <a:lnTo>
                      <a:pt x="12" y="174"/>
                    </a:lnTo>
                    <a:lnTo>
                      <a:pt x="10" y="174"/>
                    </a:lnTo>
                    <a:lnTo>
                      <a:pt x="7" y="174"/>
                    </a:lnTo>
                    <a:lnTo>
                      <a:pt x="6" y="174"/>
                    </a:lnTo>
                    <a:lnTo>
                      <a:pt x="5" y="174"/>
                    </a:lnTo>
                    <a:lnTo>
                      <a:pt x="4" y="174"/>
                    </a:lnTo>
                    <a:lnTo>
                      <a:pt x="2" y="175"/>
                    </a:lnTo>
                    <a:lnTo>
                      <a:pt x="2" y="175"/>
                    </a:lnTo>
                    <a:lnTo>
                      <a:pt x="1" y="175"/>
                    </a:lnTo>
                    <a:lnTo>
                      <a:pt x="1" y="175"/>
                    </a:lnTo>
                    <a:lnTo>
                      <a:pt x="0" y="175"/>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9" name="Freeform 769"/>
              <p:cNvSpPr>
                <a:spLocks/>
              </p:cNvSpPr>
              <p:nvPr/>
            </p:nvSpPr>
            <p:spPr bwMode="auto">
              <a:xfrm>
                <a:off x="5008" y="15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0" name="Freeform 770"/>
              <p:cNvSpPr>
                <a:spLocks/>
              </p:cNvSpPr>
              <p:nvPr/>
            </p:nvSpPr>
            <p:spPr bwMode="auto">
              <a:xfrm>
                <a:off x="5009" y="1509"/>
                <a:ext cx="1" cy="1"/>
              </a:xfrm>
              <a:custGeom>
                <a:avLst/>
                <a:gdLst>
                  <a:gd name="T0" fmla="*/ 0 w 1"/>
                  <a:gd name="T1" fmla="*/ 1 h 1"/>
                  <a:gd name="T2" fmla="*/ 0 w 1"/>
                  <a:gd name="T3" fmla="*/ 0 h 1"/>
                  <a:gd name="T4" fmla="*/ 0 w 1"/>
                  <a:gd name="T5" fmla="*/ 1 h 1"/>
                  <a:gd name="T6" fmla="*/ 0 w 1"/>
                  <a:gd name="T7" fmla="*/ 1 h 1"/>
                  <a:gd name="T8" fmla="*/ 0 w 1"/>
                  <a:gd name="T9" fmla="*/ 0 h 1"/>
                  <a:gd name="T10" fmla="*/ 1 w 1"/>
                  <a:gd name="T11" fmla="*/ 1 h 1"/>
                  <a:gd name="T12" fmla="*/ 0 w 1"/>
                  <a:gd name="T13" fmla="*/ 1 h 1"/>
                  <a:gd name="T14" fmla="*/ 0 w 1"/>
                  <a:gd name="T15" fmla="*/ 1 h 1"/>
                  <a:gd name="T16" fmla="*/ 0 w 1"/>
                  <a:gd name="T17" fmla="*/ 0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lnTo>
                      <a:pt x="0" y="0"/>
                    </a:lnTo>
                    <a:lnTo>
                      <a:pt x="0" y="1"/>
                    </a:lnTo>
                    <a:lnTo>
                      <a:pt x="0" y="1"/>
                    </a:lnTo>
                    <a:lnTo>
                      <a:pt x="0" y="0"/>
                    </a:lnTo>
                    <a:lnTo>
                      <a:pt x="1" y="1"/>
                    </a:lnTo>
                    <a:lnTo>
                      <a:pt x="0" y="1"/>
                    </a:lnTo>
                    <a:lnTo>
                      <a:pt x="0" y="1"/>
                    </a:lnTo>
                    <a:lnTo>
                      <a:pt x="0"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1" name="Freeform 771"/>
              <p:cNvSpPr>
                <a:spLocks/>
              </p:cNvSpPr>
              <p:nvPr/>
            </p:nvSpPr>
            <p:spPr bwMode="auto">
              <a:xfrm>
                <a:off x="5009" y="1509"/>
                <a:ext cx="1" cy="1"/>
              </a:xfrm>
              <a:custGeom>
                <a:avLst/>
                <a:gdLst>
                  <a:gd name="T0" fmla="*/ 0 w 1"/>
                  <a:gd name="T1" fmla="*/ 1 h 1"/>
                  <a:gd name="T2" fmla="*/ 0 w 1"/>
                  <a:gd name="T3" fmla="*/ 0 h 1"/>
                  <a:gd name="T4" fmla="*/ 0 w 1"/>
                  <a:gd name="T5" fmla="*/ 1 h 1"/>
                  <a:gd name="T6" fmla="*/ 0 w 1"/>
                  <a:gd name="T7" fmla="*/ 1 h 1"/>
                  <a:gd name="T8" fmla="*/ 0 w 1"/>
                  <a:gd name="T9" fmla="*/ 0 h 1"/>
                  <a:gd name="T10" fmla="*/ 1 w 1"/>
                  <a:gd name="T11" fmla="*/ 1 h 1"/>
                  <a:gd name="T12" fmla="*/ 0 w 1"/>
                  <a:gd name="T13" fmla="*/ 1 h 1"/>
                  <a:gd name="T14" fmla="*/ 0 w 1"/>
                  <a:gd name="T15" fmla="*/ 1 h 1"/>
                  <a:gd name="T16" fmla="*/ 0 w 1"/>
                  <a:gd name="T17" fmla="*/ 0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lnTo>
                      <a:pt x="0" y="0"/>
                    </a:lnTo>
                    <a:lnTo>
                      <a:pt x="0" y="1"/>
                    </a:lnTo>
                    <a:lnTo>
                      <a:pt x="0" y="1"/>
                    </a:lnTo>
                    <a:lnTo>
                      <a:pt x="0" y="0"/>
                    </a:lnTo>
                    <a:lnTo>
                      <a:pt x="1" y="1"/>
                    </a:lnTo>
                    <a:lnTo>
                      <a:pt x="0" y="1"/>
                    </a:lnTo>
                    <a:lnTo>
                      <a:pt x="0" y="1"/>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2" name="Freeform 772"/>
              <p:cNvSpPr>
                <a:spLocks/>
              </p:cNvSpPr>
              <p:nvPr/>
            </p:nvSpPr>
            <p:spPr bwMode="auto">
              <a:xfrm>
                <a:off x="5033" y="151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3" name="Freeform 773"/>
              <p:cNvSpPr>
                <a:spLocks/>
              </p:cNvSpPr>
              <p:nvPr/>
            </p:nvSpPr>
            <p:spPr bwMode="auto">
              <a:xfrm>
                <a:off x="5038" y="150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4" name="Freeform 774"/>
              <p:cNvSpPr>
                <a:spLocks/>
              </p:cNvSpPr>
              <p:nvPr/>
            </p:nvSpPr>
            <p:spPr bwMode="auto">
              <a:xfrm>
                <a:off x="5035" y="148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5" name="Freeform 775"/>
              <p:cNvSpPr>
                <a:spLocks/>
              </p:cNvSpPr>
              <p:nvPr/>
            </p:nvSpPr>
            <p:spPr bwMode="auto">
              <a:xfrm>
                <a:off x="5037" y="148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6" name="Freeform 776"/>
              <p:cNvSpPr>
                <a:spLocks/>
              </p:cNvSpPr>
              <p:nvPr/>
            </p:nvSpPr>
            <p:spPr bwMode="auto">
              <a:xfrm>
                <a:off x="5038" y="147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7" name="Freeform 777"/>
              <p:cNvSpPr>
                <a:spLocks/>
              </p:cNvSpPr>
              <p:nvPr/>
            </p:nvSpPr>
            <p:spPr bwMode="auto">
              <a:xfrm>
                <a:off x="5046" y="1468"/>
                <a:ext cx="2" cy="3"/>
              </a:xfrm>
              <a:custGeom>
                <a:avLst/>
                <a:gdLst>
                  <a:gd name="T0" fmla="*/ 0 w 2"/>
                  <a:gd name="T1" fmla="*/ 1 h 3"/>
                  <a:gd name="T2" fmla="*/ 0 w 2"/>
                  <a:gd name="T3" fmla="*/ 1 h 3"/>
                  <a:gd name="T4" fmla="*/ 0 w 2"/>
                  <a:gd name="T5" fmla="*/ 0 h 3"/>
                  <a:gd name="T6" fmla="*/ 1 w 2"/>
                  <a:gd name="T7" fmla="*/ 0 h 3"/>
                  <a:gd name="T8" fmla="*/ 2 w 2"/>
                  <a:gd name="T9" fmla="*/ 0 h 3"/>
                  <a:gd name="T10" fmla="*/ 2 w 2"/>
                  <a:gd name="T11" fmla="*/ 1 h 3"/>
                  <a:gd name="T12" fmla="*/ 1 w 2"/>
                  <a:gd name="T13" fmla="*/ 1 h 3"/>
                  <a:gd name="T14" fmla="*/ 0 w 2"/>
                  <a:gd name="T15" fmla="*/ 1 h 3"/>
                  <a:gd name="T16" fmla="*/ 0 w 2"/>
                  <a:gd name="T17" fmla="*/ 2 h 3"/>
                  <a:gd name="T18" fmla="*/ 1 w 2"/>
                  <a:gd name="T19" fmla="*/ 2 h 3"/>
                  <a:gd name="T20" fmla="*/ 0 w 2"/>
                  <a:gd name="T21" fmla="*/ 2 h 3"/>
                  <a:gd name="T22" fmla="*/ 0 w 2"/>
                  <a:gd name="T23" fmla="*/ 3 h 3"/>
                  <a:gd name="T24" fmla="*/ 0 w 2"/>
                  <a:gd name="T25" fmla="*/ 3 h 3"/>
                  <a:gd name="T26" fmla="*/ 0 w 2"/>
                  <a:gd name="T27" fmla="*/ 3 h 3"/>
                  <a:gd name="T28" fmla="*/ 0 w 2"/>
                  <a:gd name="T29" fmla="*/ 2 h 3"/>
                  <a:gd name="T30" fmla="*/ 0 w 2"/>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0" y="1"/>
                    </a:moveTo>
                    <a:lnTo>
                      <a:pt x="0" y="1"/>
                    </a:lnTo>
                    <a:lnTo>
                      <a:pt x="0" y="0"/>
                    </a:lnTo>
                    <a:lnTo>
                      <a:pt x="1" y="0"/>
                    </a:lnTo>
                    <a:lnTo>
                      <a:pt x="2" y="0"/>
                    </a:lnTo>
                    <a:lnTo>
                      <a:pt x="2" y="1"/>
                    </a:lnTo>
                    <a:lnTo>
                      <a:pt x="1" y="1"/>
                    </a:lnTo>
                    <a:lnTo>
                      <a:pt x="0" y="1"/>
                    </a:lnTo>
                    <a:lnTo>
                      <a:pt x="0" y="2"/>
                    </a:lnTo>
                    <a:lnTo>
                      <a:pt x="1" y="2"/>
                    </a:lnTo>
                    <a:lnTo>
                      <a:pt x="0" y="2"/>
                    </a:lnTo>
                    <a:lnTo>
                      <a:pt x="0" y="3"/>
                    </a:lnTo>
                    <a:lnTo>
                      <a:pt x="0" y="3"/>
                    </a:lnTo>
                    <a:lnTo>
                      <a:pt x="0" y="3"/>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8" name="Freeform 778"/>
              <p:cNvSpPr>
                <a:spLocks/>
              </p:cNvSpPr>
              <p:nvPr/>
            </p:nvSpPr>
            <p:spPr bwMode="auto">
              <a:xfrm>
                <a:off x="5046" y="1468"/>
                <a:ext cx="2" cy="3"/>
              </a:xfrm>
              <a:custGeom>
                <a:avLst/>
                <a:gdLst>
                  <a:gd name="T0" fmla="*/ 0 w 2"/>
                  <a:gd name="T1" fmla="*/ 1 h 3"/>
                  <a:gd name="T2" fmla="*/ 0 w 2"/>
                  <a:gd name="T3" fmla="*/ 1 h 3"/>
                  <a:gd name="T4" fmla="*/ 0 w 2"/>
                  <a:gd name="T5" fmla="*/ 0 h 3"/>
                  <a:gd name="T6" fmla="*/ 1 w 2"/>
                  <a:gd name="T7" fmla="*/ 0 h 3"/>
                  <a:gd name="T8" fmla="*/ 2 w 2"/>
                  <a:gd name="T9" fmla="*/ 0 h 3"/>
                  <a:gd name="T10" fmla="*/ 2 w 2"/>
                  <a:gd name="T11" fmla="*/ 1 h 3"/>
                  <a:gd name="T12" fmla="*/ 1 w 2"/>
                  <a:gd name="T13" fmla="*/ 1 h 3"/>
                  <a:gd name="T14" fmla="*/ 0 w 2"/>
                  <a:gd name="T15" fmla="*/ 1 h 3"/>
                  <a:gd name="T16" fmla="*/ 0 w 2"/>
                  <a:gd name="T17" fmla="*/ 2 h 3"/>
                  <a:gd name="T18" fmla="*/ 1 w 2"/>
                  <a:gd name="T19" fmla="*/ 2 h 3"/>
                  <a:gd name="T20" fmla="*/ 0 w 2"/>
                  <a:gd name="T21" fmla="*/ 2 h 3"/>
                  <a:gd name="T22" fmla="*/ 0 w 2"/>
                  <a:gd name="T23" fmla="*/ 3 h 3"/>
                  <a:gd name="T24" fmla="*/ 0 w 2"/>
                  <a:gd name="T25" fmla="*/ 3 h 3"/>
                  <a:gd name="T26" fmla="*/ 0 w 2"/>
                  <a:gd name="T27" fmla="*/ 3 h 3"/>
                  <a:gd name="T28" fmla="*/ 0 w 2"/>
                  <a:gd name="T29" fmla="*/ 2 h 3"/>
                  <a:gd name="T30" fmla="*/ 0 w 2"/>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0" y="1"/>
                    </a:moveTo>
                    <a:lnTo>
                      <a:pt x="0" y="1"/>
                    </a:lnTo>
                    <a:lnTo>
                      <a:pt x="0" y="0"/>
                    </a:lnTo>
                    <a:lnTo>
                      <a:pt x="1" y="0"/>
                    </a:lnTo>
                    <a:lnTo>
                      <a:pt x="2" y="0"/>
                    </a:lnTo>
                    <a:lnTo>
                      <a:pt x="2" y="1"/>
                    </a:lnTo>
                    <a:lnTo>
                      <a:pt x="1" y="1"/>
                    </a:lnTo>
                    <a:lnTo>
                      <a:pt x="0" y="1"/>
                    </a:lnTo>
                    <a:lnTo>
                      <a:pt x="0" y="2"/>
                    </a:lnTo>
                    <a:lnTo>
                      <a:pt x="1" y="2"/>
                    </a:lnTo>
                    <a:lnTo>
                      <a:pt x="0" y="2"/>
                    </a:lnTo>
                    <a:lnTo>
                      <a:pt x="0" y="3"/>
                    </a:lnTo>
                    <a:lnTo>
                      <a:pt x="0" y="3"/>
                    </a:lnTo>
                    <a:lnTo>
                      <a:pt x="0" y="3"/>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9" name="Freeform 779"/>
              <p:cNvSpPr>
                <a:spLocks/>
              </p:cNvSpPr>
              <p:nvPr/>
            </p:nvSpPr>
            <p:spPr bwMode="auto">
              <a:xfrm>
                <a:off x="5053" y="1458"/>
                <a:ext cx="22" cy="51"/>
              </a:xfrm>
              <a:custGeom>
                <a:avLst/>
                <a:gdLst>
                  <a:gd name="T0" fmla="*/ 1 w 22"/>
                  <a:gd name="T1" fmla="*/ 43 h 51"/>
                  <a:gd name="T2" fmla="*/ 0 w 22"/>
                  <a:gd name="T3" fmla="*/ 41 h 51"/>
                  <a:gd name="T4" fmla="*/ 1 w 22"/>
                  <a:gd name="T5" fmla="*/ 38 h 51"/>
                  <a:gd name="T6" fmla="*/ 1 w 22"/>
                  <a:gd name="T7" fmla="*/ 37 h 51"/>
                  <a:gd name="T8" fmla="*/ 1 w 22"/>
                  <a:gd name="T9" fmla="*/ 35 h 51"/>
                  <a:gd name="T10" fmla="*/ 1 w 22"/>
                  <a:gd name="T11" fmla="*/ 31 h 51"/>
                  <a:gd name="T12" fmla="*/ 1 w 22"/>
                  <a:gd name="T13" fmla="*/ 28 h 51"/>
                  <a:gd name="T14" fmla="*/ 1 w 22"/>
                  <a:gd name="T15" fmla="*/ 26 h 51"/>
                  <a:gd name="T16" fmla="*/ 2 w 22"/>
                  <a:gd name="T17" fmla="*/ 23 h 51"/>
                  <a:gd name="T18" fmla="*/ 3 w 22"/>
                  <a:gd name="T19" fmla="*/ 21 h 51"/>
                  <a:gd name="T20" fmla="*/ 3 w 22"/>
                  <a:gd name="T21" fmla="*/ 19 h 51"/>
                  <a:gd name="T22" fmla="*/ 4 w 22"/>
                  <a:gd name="T23" fmla="*/ 18 h 51"/>
                  <a:gd name="T24" fmla="*/ 3 w 22"/>
                  <a:gd name="T25" fmla="*/ 16 h 51"/>
                  <a:gd name="T26" fmla="*/ 5 w 22"/>
                  <a:gd name="T27" fmla="*/ 15 h 51"/>
                  <a:gd name="T28" fmla="*/ 7 w 22"/>
                  <a:gd name="T29" fmla="*/ 15 h 51"/>
                  <a:gd name="T30" fmla="*/ 7 w 22"/>
                  <a:gd name="T31" fmla="*/ 13 h 51"/>
                  <a:gd name="T32" fmla="*/ 7 w 22"/>
                  <a:gd name="T33" fmla="*/ 11 h 51"/>
                  <a:gd name="T34" fmla="*/ 4 w 22"/>
                  <a:gd name="T35" fmla="*/ 11 h 51"/>
                  <a:gd name="T36" fmla="*/ 5 w 22"/>
                  <a:gd name="T37" fmla="*/ 10 h 51"/>
                  <a:gd name="T38" fmla="*/ 7 w 22"/>
                  <a:gd name="T39" fmla="*/ 9 h 51"/>
                  <a:gd name="T40" fmla="*/ 8 w 22"/>
                  <a:gd name="T41" fmla="*/ 8 h 51"/>
                  <a:gd name="T42" fmla="*/ 8 w 22"/>
                  <a:gd name="T43" fmla="*/ 6 h 51"/>
                  <a:gd name="T44" fmla="*/ 8 w 22"/>
                  <a:gd name="T45" fmla="*/ 5 h 51"/>
                  <a:gd name="T46" fmla="*/ 13 w 22"/>
                  <a:gd name="T47" fmla="*/ 3 h 51"/>
                  <a:gd name="T48" fmla="*/ 22 w 22"/>
                  <a:gd name="T49" fmla="*/ 0 h 51"/>
                  <a:gd name="T50" fmla="*/ 20 w 22"/>
                  <a:gd name="T51" fmla="*/ 6 h 51"/>
                  <a:gd name="T52" fmla="*/ 18 w 22"/>
                  <a:gd name="T53" fmla="*/ 9 h 51"/>
                  <a:gd name="T54" fmla="*/ 18 w 22"/>
                  <a:gd name="T55" fmla="*/ 9 h 51"/>
                  <a:gd name="T56" fmla="*/ 19 w 22"/>
                  <a:gd name="T57" fmla="*/ 8 h 51"/>
                  <a:gd name="T58" fmla="*/ 17 w 22"/>
                  <a:gd name="T59" fmla="*/ 8 h 51"/>
                  <a:gd name="T60" fmla="*/ 16 w 22"/>
                  <a:gd name="T61" fmla="*/ 11 h 51"/>
                  <a:gd name="T62" fmla="*/ 14 w 22"/>
                  <a:gd name="T63" fmla="*/ 15 h 51"/>
                  <a:gd name="T64" fmla="*/ 13 w 22"/>
                  <a:gd name="T65" fmla="*/ 18 h 51"/>
                  <a:gd name="T66" fmla="*/ 13 w 22"/>
                  <a:gd name="T67" fmla="*/ 19 h 51"/>
                  <a:gd name="T68" fmla="*/ 13 w 22"/>
                  <a:gd name="T69" fmla="*/ 21 h 51"/>
                  <a:gd name="T70" fmla="*/ 13 w 22"/>
                  <a:gd name="T71" fmla="*/ 22 h 51"/>
                  <a:gd name="T72" fmla="*/ 13 w 22"/>
                  <a:gd name="T73" fmla="*/ 25 h 51"/>
                  <a:gd name="T74" fmla="*/ 12 w 22"/>
                  <a:gd name="T75" fmla="*/ 30 h 51"/>
                  <a:gd name="T76" fmla="*/ 12 w 22"/>
                  <a:gd name="T77" fmla="*/ 30 h 51"/>
                  <a:gd name="T78" fmla="*/ 11 w 22"/>
                  <a:gd name="T79" fmla="*/ 31 h 51"/>
                  <a:gd name="T80" fmla="*/ 10 w 22"/>
                  <a:gd name="T81" fmla="*/ 33 h 51"/>
                  <a:gd name="T82" fmla="*/ 9 w 22"/>
                  <a:gd name="T83" fmla="*/ 31 h 51"/>
                  <a:gd name="T84" fmla="*/ 7 w 22"/>
                  <a:gd name="T85" fmla="*/ 31 h 51"/>
                  <a:gd name="T86" fmla="*/ 7 w 22"/>
                  <a:gd name="T87" fmla="*/ 32 h 51"/>
                  <a:gd name="T88" fmla="*/ 7 w 22"/>
                  <a:gd name="T89" fmla="*/ 33 h 51"/>
                  <a:gd name="T90" fmla="*/ 7 w 22"/>
                  <a:gd name="T91" fmla="*/ 35 h 51"/>
                  <a:gd name="T92" fmla="*/ 8 w 22"/>
                  <a:gd name="T93" fmla="*/ 36 h 51"/>
                  <a:gd name="T94" fmla="*/ 9 w 22"/>
                  <a:gd name="T95" fmla="*/ 37 h 51"/>
                  <a:gd name="T96" fmla="*/ 9 w 22"/>
                  <a:gd name="T97" fmla="*/ 38 h 51"/>
                  <a:gd name="T98" fmla="*/ 11 w 22"/>
                  <a:gd name="T99" fmla="*/ 38 h 51"/>
                  <a:gd name="T100" fmla="*/ 10 w 22"/>
                  <a:gd name="T101" fmla="*/ 40 h 51"/>
                  <a:gd name="T102" fmla="*/ 9 w 22"/>
                  <a:gd name="T103" fmla="*/ 41 h 51"/>
                  <a:gd name="T104" fmla="*/ 10 w 22"/>
                  <a:gd name="T105" fmla="*/ 45 h 51"/>
                  <a:gd name="T106" fmla="*/ 10 w 22"/>
                  <a:gd name="T107" fmla="*/ 46 h 51"/>
                  <a:gd name="T108" fmla="*/ 8 w 22"/>
                  <a:gd name="T109" fmla="*/ 48 h 51"/>
                  <a:gd name="T110" fmla="*/ 7 w 22"/>
                  <a:gd name="T111" fmla="*/ 50 h 51"/>
                  <a:gd name="T112" fmla="*/ 4 w 22"/>
                  <a:gd name="T113" fmla="*/ 51 h 51"/>
                  <a:gd name="T114" fmla="*/ 3 w 22"/>
                  <a:gd name="T115" fmla="*/ 49 h 51"/>
                  <a:gd name="T116" fmla="*/ 1 w 22"/>
                  <a:gd name="T117" fmla="*/ 47 h 51"/>
                  <a:gd name="T118" fmla="*/ 1 w 22"/>
                  <a:gd name="T11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51">
                    <a:moveTo>
                      <a:pt x="1" y="44"/>
                    </a:moveTo>
                    <a:lnTo>
                      <a:pt x="0" y="44"/>
                    </a:lnTo>
                    <a:lnTo>
                      <a:pt x="1" y="44"/>
                    </a:lnTo>
                    <a:lnTo>
                      <a:pt x="1" y="43"/>
                    </a:lnTo>
                    <a:lnTo>
                      <a:pt x="1" y="42"/>
                    </a:lnTo>
                    <a:lnTo>
                      <a:pt x="0" y="43"/>
                    </a:lnTo>
                    <a:lnTo>
                      <a:pt x="0" y="42"/>
                    </a:lnTo>
                    <a:lnTo>
                      <a:pt x="0" y="41"/>
                    </a:lnTo>
                    <a:lnTo>
                      <a:pt x="1" y="39"/>
                    </a:lnTo>
                    <a:lnTo>
                      <a:pt x="1" y="38"/>
                    </a:lnTo>
                    <a:lnTo>
                      <a:pt x="1" y="38"/>
                    </a:lnTo>
                    <a:lnTo>
                      <a:pt x="1" y="38"/>
                    </a:lnTo>
                    <a:lnTo>
                      <a:pt x="1" y="38"/>
                    </a:lnTo>
                    <a:lnTo>
                      <a:pt x="1" y="37"/>
                    </a:lnTo>
                    <a:lnTo>
                      <a:pt x="1" y="38"/>
                    </a:lnTo>
                    <a:lnTo>
                      <a:pt x="1" y="37"/>
                    </a:lnTo>
                    <a:lnTo>
                      <a:pt x="0" y="36"/>
                    </a:lnTo>
                    <a:lnTo>
                      <a:pt x="0" y="36"/>
                    </a:lnTo>
                    <a:lnTo>
                      <a:pt x="0" y="35"/>
                    </a:lnTo>
                    <a:lnTo>
                      <a:pt x="1" y="35"/>
                    </a:lnTo>
                    <a:lnTo>
                      <a:pt x="1" y="34"/>
                    </a:lnTo>
                    <a:lnTo>
                      <a:pt x="1" y="33"/>
                    </a:lnTo>
                    <a:lnTo>
                      <a:pt x="1" y="32"/>
                    </a:lnTo>
                    <a:lnTo>
                      <a:pt x="1" y="31"/>
                    </a:lnTo>
                    <a:lnTo>
                      <a:pt x="1" y="30"/>
                    </a:lnTo>
                    <a:lnTo>
                      <a:pt x="1" y="30"/>
                    </a:lnTo>
                    <a:lnTo>
                      <a:pt x="1" y="29"/>
                    </a:lnTo>
                    <a:lnTo>
                      <a:pt x="1" y="28"/>
                    </a:lnTo>
                    <a:lnTo>
                      <a:pt x="1" y="27"/>
                    </a:lnTo>
                    <a:lnTo>
                      <a:pt x="1" y="27"/>
                    </a:lnTo>
                    <a:lnTo>
                      <a:pt x="1" y="26"/>
                    </a:lnTo>
                    <a:lnTo>
                      <a:pt x="1" y="26"/>
                    </a:lnTo>
                    <a:lnTo>
                      <a:pt x="1" y="25"/>
                    </a:lnTo>
                    <a:lnTo>
                      <a:pt x="1" y="24"/>
                    </a:lnTo>
                    <a:lnTo>
                      <a:pt x="1" y="24"/>
                    </a:lnTo>
                    <a:lnTo>
                      <a:pt x="2" y="23"/>
                    </a:lnTo>
                    <a:lnTo>
                      <a:pt x="3" y="23"/>
                    </a:lnTo>
                    <a:lnTo>
                      <a:pt x="3" y="23"/>
                    </a:lnTo>
                    <a:lnTo>
                      <a:pt x="3" y="22"/>
                    </a:lnTo>
                    <a:lnTo>
                      <a:pt x="3" y="21"/>
                    </a:lnTo>
                    <a:lnTo>
                      <a:pt x="4" y="21"/>
                    </a:lnTo>
                    <a:lnTo>
                      <a:pt x="3" y="21"/>
                    </a:lnTo>
                    <a:lnTo>
                      <a:pt x="3" y="20"/>
                    </a:lnTo>
                    <a:lnTo>
                      <a:pt x="3" y="19"/>
                    </a:lnTo>
                    <a:lnTo>
                      <a:pt x="4" y="19"/>
                    </a:lnTo>
                    <a:lnTo>
                      <a:pt x="4" y="18"/>
                    </a:lnTo>
                    <a:lnTo>
                      <a:pt x="4" y="18"/>
                    </a:lnTo>
                    <a:lnTo>
                      <a:pt x="4" y="18"/>
                    </a:lnTo>
                    <a:lnTo>
                      <a:pt x="4" y="17"/>
                    </a:lnTo>
                    <a:lnTo>
                      <a:pt x="4" y="17"/>
                    </a:lnTo>
                    <a:lnTo>
                      <a:pt x="3" y="17"/>
                    </a:lnTo>
                    <a:lnTo>
                      <a:pt x="3" y="16"/>
                    </a:lnTo>
                    <a:lnTo>
                      <a:pt x="4" y="16"/>
                    </a:lnTo>
                    <a:lnTo>
                      <a:pt x="4" y="15"/>
                    </a:lnTo>
                    <a:lnTo>
                      <a:pt x="4" y="15"/>
                    </a:lnTo>
                    <a:lnTo>
                      <a:pt x="5" y="15"/>
                    </a:lnTo>
                    <a:lnTo>
                      <a:pt x="5" y="16"/>
                    </a:lnTo>
                    <a:lnTo>
                      <a:pt x="6" y="16"/>
                    </a:lnTo>
                    <a:lnTo>
                      <a:pt x="7" y="16"/>
                    </a:lnTo>
                    <a:lnTo>
                      <a:pt x="7" y="15"/>
                    </a:lnTo>
                    <a:lnTo>
                      <a:pt x="7" y="15"/>
                    </a:lnTo>
                    <a:lnTo>
                      <a:pt x="7" y="15"/>
                    </a:lnTo>
                    <a:lnTo>
                      <a:pt x="7" y="14"/>
                    </a:lnTo>
                    <a:lnTo>
                      <a:pt x="7" y="13"/>
                    </a:lnTo>
                    <a:lnTo>
                      <a:pt x="7" y="13"/>
                    </a:lnTo>
                    <a:lnTo>
                      <a:pt x="7" y="12"/>
                    </a:lnTo>
                    <a:lnTo>
                      <a:pt x="7" y="12"/>
                    </a:lnTo>
                    <a:lnTo>
                      <a:pt x="7" y="11"/>
                    </a:lnTo>
                    <a:lnTo>
                      <a:pt x="6" y="10"/>
                    </a:lnTo>
                    <a:lnTo>
                      <a:pt x="6" y="11"/>
                    </a:lnTo>
                    <a:lnTo>
                      <a:pt x="5" y="11"/>
                    </a:lnTo>
                    <a:lnTo>
                      <a:pt x="4" y="11"/>
                    </a:lnTo>
                    <a:lnTo>
                      <a:pt x="5" y="11"/>
                    </a:lnTo>
                    <a:lnTo>
                      <a:pt x="5" y="10"/>
                    </a:lnTo>
                    <a:lnTo>
                      <a:pt x="4" y="10"/>
                    </a:lnTo>
                    <a:lnTo>
                      <a:pt x="5" y="10"/>
                    </a:lnTo>
                    <a:lnTo>
                      <a:pt x="5" y="9"/>
                    </a:lnTo>
                    <a:lnTo>
                      <a:pt x="5" y="9"/>
                    </a:lnTo>
                    <a:lnTo>
                      <a:pt x="6" y="9"/>
                    </a:lnTo>
                    <a:lnTo>
                      <a:pt x="7" y="9"/>
                    </a:lnTo>
                    <a:lnTo>
                      <a:pt x="7" y="8"/>
                    </a:lnTo>
                    <a:lnTo>
                      <a:pt x="7" y="8"/>
                    </a:lnTo>
                    <a:lnTo>
                      <a:pt x="7" y="8"/>
                    </a:lnTo>
                    <a:lnTo>
                      <a:pt x="8" y="8"/>
                    </a:lnTo>
                    <a:lnTo>
                      <a:pt x="8" y="8"/>
                    </a:lnTo>
                    <a:lnTo>
                      <a:pt x="7" y="7"/>
                    </a:lnTo>
                    <a:lnTo>
                      <a:pt x="7" y="6"/>
                    </a:lnTo>
                    <a:lnTo>
                      <a:pt x="8" y="6"/>
                    </a:lnTo>
                    <a:lnTo>
                      <a:pt x="7" y="6"/>
                    </a:lnTo>
                    <a:lnTo>
                      <a:pt x="7" y="6"/>
                    </a:lnTo>
                    <a:lnTo>
                      <a:pt x="8" y="6"/>
                    </a:lnTo>
                    <a:lnTo>
                      <a:pt x="8" y="5"/>
                    </a:lnTo>
                    <a:lnTo>
                      <a:pt x="9" y="5"/>
                    </a:lnTo>
                    <a:lnTo>
                      <a:pt x="10" y="5"/>
                    </a:lnTo>
                    <a:lnTo>
                      <a:pt x="11" y="4"/>
                    </a:lnTo>
                    <a:lnTo>
                      <a:pt x="13" y="3"/>
                    </a:lnTo>
                    <a:lnTo>
                      <a:pt x="14" y="3"/>
                    </a:lnTo>
                    <a:lnTo>
                      <a:pt x="16" y="3"/>
                    </a:lnTo>
                    <a:lnTo>
                      <a:pt x="16" y="3"/>
                    </a:lnTo>
                    <a:lnTo>
                      <a:pt x="22" y="0"/>
                    </a:lnTo>
                    <a:lnTo>
                      <a:pt x="21" y="3"/>
                    </a:lnTo>
                    <a:lnTo>
                      <a:pt x="21" y="4"/>
                    </a:lnTo>
                    <a:lnTo>
                      <a:pt x="20" y="5"/>
                    </a:lnTo>
                    <a:lnTo>
                      <a:pt x="20" y="6"/>
                    </a:lnTo>
                    <a:lnTo>
                      <a:pt x="19" y="8"/>
                    </a:lnTo>
                    <a:lnTo>
                      <a:pt x="19" y="9"/>
                    </a:lnTo>
                    <a:lnTo>
                      <a:pt x="19" y="9"/>
                    </a:lnTo>
                    <a:lnTo>
                      <a:pt x="18" y="9"/>
                    </a:lnTo>
                    <a:lnTo>
                      <a:pt x="18" y="9"/>
                    </a:lnTo>
                    <a:lnTo>
                      <a:pt x="18" y="9"/>
                    </a:lnTo>
                    <a:lnTo>
                      <a:pt x="18" y="9"/>
                    </a:lnTo>
                    <a:lnTo>
                      <a:pt x="18" y="9"/>
                    </a:lnTo>
                    <a:lnTo>
                      <a:pt x="18" y="9"/>
                    </a:lnTo>
                    <a:lnTo>
                      <a:pt x="19" y="9"/>
                    </a:lnTo>
                    <a:lnTo>
                      <a:pt x="19" y="9"/>
                    </a:lnTo>
                    <a:lnTo>
                      <a:pt x="19" y="8"/>
                    </a:lnTo>
                    <a:lnTo>
                      <a:pt x="19" y="8"/>
                    </a:lnTo>
                    <a:lnTo>
                      <a:pt x="18" y="8"/>
                    </a:lnTo>
                    <a:lnTo>
                      <a:pt x="18" y="8"/>
                    </a:lnTo>
                    <a:lnTo>
                      <a:pt x="17" y="8"/>
                    </a:lnTo>
                    <a:lnTo>
                      <a:pt x="17" y="9"/>
                    </a:lnTo>
                    <a:lnTo>
                      <a:pt x="16" y="9"/>
                    </a:lnTo>
                    <a:lnTo>
                      <a:pt x="16" y="10"/>
                    </a:lnTo>
                    <a:lnTo>
                      <a:pt x="16" y="11"/>
                    </a:lnTo>
                    <a:lnTo>
                      <a:pt x="14" y="13"/>
                    </a:lnTo>
                    <a:lnTo>
                      <a:pt x="14" y="15"/>
                    </a:lnTo>
                    <a:lnTo>
                      <a:pt x="13" y="15"/>
                    </a:lnTo>
                    <a:lnTo>
                      <a:pt x="14" y="15"/>
                    </a:lnTo>
                    <a:lnTo>
                      <a:pt x="13" y="15"/>
                    </a:lnTo>
                    <a:lnTo>
                      <a:pt x="13" y="15"/>
                    </a:lnTo>
                    <a:lnTo>
                      <a:pt x="13" y="16"/>
                    </a:lnTo>
                    <a:lnTo>
                      <a:pt x="13" y="18"/>
                    </a:lnTo>
                    <a:lnTo>
                      <a:pt x="13" y="18"/>
                    </a:lnTo>
                    <a:lnTo>
                      <a:pt x="13" y="18"/>
                    </a:lnTo>
                    <a:lnTo>
                      <a:pt x="13" y="19"/>
                    </a:lnTo>
                    <a:lnTo>
                      <a:pt x="13" y="19"/>
                    </a:lnTo>
                    <a:lnTo>
                      <a:pt x="13" y="20"/>
                    </a:lnTo>
                    <a:lnTo>
                      <a:pt x="13" y="21"/>
                    </a:lnTo>
                    <a:lnTo>
                      <a:pt x="12" y="21"/>
                    </a:lnTo>
                    <a:lnTo>
                      <a:pt x="13" y="21"/>
                    </a:lnTo>
                    <a:lnTo>
                      <a:pt x="12" y="21"/>
                    </a:lnTo>
                    <a:lnTo>
                      <a:pt x="13" y="21"/>
                    </a:lnTo>
                    <a:lnTo>
                      <a:pt x="13" y="21"/>
                    </a:lnTo>
                    <a:lnTo>
                      <a:pt x="13" y="22"/>
                    </a:lnTo>
                    <a:lnTo>
                      <a:pt x="13" y="23"/>
                    </a:lnTo>
                    <a:lnTo>
                      <a:pt x="12" y="24"/>
                    </a:lnTo>
                    <a:lnTo>
                      <a:pt x="13" y="25"/>
                    </a:lnTo>
                    <a:lnTo>
                      <a:pt x="13" y="25"/>
                    </a:lnTo>
                    <a:lnTo>
                      <a:pt x="13" y="26"/>
                    </a:lnTo>
                    <a:lnTo>
                      <a:pt x="13" y="27"/>
                    </a:lnTo>
                    <a:lnTo>
                      <a:pt x="12" y="29"/>
                    </a:lnTo>
                    <a:lnTo>
                      <a:pt x="12" y="30"/>
                    </a:lnTo>
                    <a:lnTo>
                      <a:pt x="12" y="30"/>
                    </a:lnTo>
                    <a:lnTo>
                      <a:pt x="12" y="31"/>
                    </a:lnTo>
                    <a:lnTo>
                      <a:pt x="12" y="31"/>
                    </a:lnTo>
                    <a:lnTo>
                      <a:pt x="12" y="30"/>
                    </a:lnTo>
                    <a:lnTo>
                      <a:pt x="12" y="30"/>
                    </a:lnTo>
                    <a:lnTo>
                      <a:pt x="12" y="30"/>
                    </a:lnTo>
                    <a:lnTo>
                      <a:pt x="11" y="30"/>
                    </a:lnTo>
                    <a:lnTo>
                      <a:pt x="11" y="31"/>
                    </a:lnTo>
                    <a:lnTo>
                      <a:pt x="12" y="31"/>
                    </a:lnTo>
                    <a:lnTo>
                      <a:pt x="12" y="32"/>
                    </a:lnTo>
                    <a:lnTo>
                      <a:pt x="11" y="32"/>
                    </a:lnTo>
                    <a:lnTo>
                      <a:pt x="10" y="33"/>
                    </a:lnTo>
                    <a:lnTo>
                      <a:pt x="10" y="32"/>
                    </a:lnTo>
                    <a:lnTo>
                      <a:pt x="10" y="32"/>
                    </a:lnTo>
                    <a:lnTo>
                      <a:pt x="10" y="31"/>
                    </a:lnTo>
                    <a:lnTo>
                      <a:pt x="9" y="31"/>
                    </a:lnTo>
                    <a:lnTo>
                      <a:pt x="9" y="30"/>
                    </a:lnTo>
                    <a:lnTo>
                      <a:pt x="8" y="30"/>
                    </a:lnTo>
                    <a:lnTo>
                      <a:pt x="7" y="30"/>
                    </a:lnTo>
                    <a:lnTo>
                      <a:pt x="7" y="31"/>
                    </a:lnTo>
                    <a:lnTo>
                      <a:pt x="7" y="32"/>
                    </a:lnTo>
                    <a:lnTo>
                      <a:pt x="7" y="33"/>
                    </a:lnTo>
                    <a:lnTo>
                      <a:pt x="7" y="32"/>
                    </a:lnTo>
                    <a:lnTo>
                      <a:pt x="7" y="32"/>
                    </a:lnTo>
                    <a:lnTo>
                      <a:pt x="7" y="33"/>
                    </a:lnTo>
                    <a:lnTo>
                      <a:pt x="7" y="33"/>
                    </a:lnTo>
                    <a:lnTo>
                      <a:pt x="7" y="33"/>
                    </a:lnTo>
                    <a:lnTo>
                      <a:pt x="7" y="33"/>
                    </a:lnTo>
                    <a:lnTo>
                      <a:pt x="7" y="33"/>
                    </a:lnTo>
                    <a:lnTo>
                      <a:pt x="7" y="34"/>
                    </a:lnTo>
                    <a:lnTo>
                      <a:pt x="7" y="35"/>
                    </a:lnTo>
                    <a:lnTo>
                      <a:pt x="7" y="35"/>
                    </a:lnTo>
                    <a:lnTo>
                      <a:pt x="7" y="36"/>
                    </a:lnTo>
                    <a:lnTo>
                      <a:pt x="7" y="35"/>
                    </a:lnTo>
                    <a:lnTo>
                      <a:pt x="7" y="36"/>
                    </a:lnTo>
                    <a:lnTo>
                      <a:pt x="8" y="36"/>
                    </a:lnTo>
                    <a:lnTo>
                      <a:pt x="7" y="36"/>
                    </a:lnTo>
                    <a:lnTo>
                      <a:pt x="8" y="36"/>
                    </a:lnTo>
                    <a:lnTo>
                      <a:pt x="8" y="37"/>
                    </a:lnTo>
                    <a:lnTo>
                      <a:pt x="9" y="37"/>
                    </a:lnTo>
                    <a:lnTo>
                      <a:pt x="8" y="38"/>
                    </a:lnTo>
                    <a:lnTo>
                      <a:pt x="9" y="38"/>
                    </a:lnTo>
                    <a:lnTo>
                      <a:pt x="8" y="38"/>
                    </a:lnTo>
                    <a:lnTo>
                      <a:pt x="9" y="38"/>
                    </a:lnTo>
                    <a:lnTo>
                      <a:pt x="10" y="38"/>
                    </a:lnTo>
                    <a:lnTo>
                      <a:pt x="10" y="38"/>
                    </a:lnTo>
                    <a:lnTo>
                      <a:pt x="10" y="38"/>
                    </a:lnTo>
                    <a:lnTo>
                      <a:pt x="11" y="38"/>
                    </a:lnTo>
                    <a:lnTo>
                      <a:pt x="11" y="38"/>
                    </a:lnTo>
                    <a:lnTo>
                      <a:pt x="11" y="38"/>
                    </a:lnTo>
                    <a:lnTo>
                      <a:pt x="10" y="38"/>
                    </a:lnTo>
                    <a:lnTo>
                      <a:pt x="10" y="40"/>
                    </a:lnTo>
                    <a:lnTo>
                      <a:pt x="10" y="41"/>
                    </a:lnTo>
                    <a:lnTo>
                      <a:pt x="10" y="40"/>
                    </a:lnTo>
                    <a:lnTo>
                      <a:pt x="9" y="41"/>
                    </a:lnTo>
                    <a:lnTo>
                      <a:pt x="9" y="41"/>
                    </a:lnTo>
                    <a:lnTo>
                      <a:pt x="9" y="43"/>
                    </a:lnTo>
                    <a:lnTo>
                      <a:pt x="10" y="44"/>
                    </a:lnTo>
                    <a:lnTo>
                      <a:pt x="10" y="44"/>
                    </a:lnTo>
                    <a:lnTo>
                      <a:pt x="10" y="45"/>
                    </a:lnTo>
                    <a:lnTo>
                      <a:pt x="10" y="44"/>
                    </a:lnTo>
                    <a:lnTo>
                      <a:pt x="10" y="45"/>
                    </a:lnTo>
                    <a:lnTo>
                      <a:pt x="10" y="45"/>
                    </a:lnTo>
                    <a:lnTo>
                      <a:pt x="10" y="46"/>
                    </a:lnTo>
                    <a:lnTo>
                      <a:pt x="9" y="46"/>
                    </a:lnTo>
                    <a:lnTo>
                      <a:pt x="9" y="47"/>
                    </a:lnTo>
                    <a:lnTo>
                      <a:pt x="9" y="47"/>
                    </a:lnTo>
                    <a:lnTo>
                      <a:pt x="8" y="48"/>
                    </a:lnTo>
                    <a:lnTo>
                      <a:pt x="7" y="49"/>
                    </a:lnTo>
                    <a:lnTo>
                      <a:pt x="7" y="50"/>
                    </a:lnTo>
                    <a:lnTo>
                      <a:pt x="7" y="50"/>
                    </a:lnTo>
                    <a:lnTo>
                      <a:pt x="7" y="50"/>
                    </a:lnTo>
                    <a:lnTo>
                      <a:pt x="7" y="51"/>
                    </a:lnTo>
                    <a:lnTo>
                      <a:pt x="5" y="50"/>
                    </a:lnTo>
                    <a:lnTo>
                      <a:pt x="5" y="51"/>
                    </a:lnTo>
                    <a:lnTo>
                      <a:pt x="4" y="51"/>
                    </a:lnTo>
                    <a:lnTo>
                      <a:pt x="4" y="50"/>
                    </a:lnTo>
                    <a:lnTo>
                      <a:pt x="4" y="49"/>
                    </a:lnTo>
                    <a:lnTo>
                      <a:pt x="3" y="48"/>
                    </a:lnTo>
                    <a:lnTo>
                      <a:pt x="3" y="49"/>
                    </a:lnTo>
                    <a:lnTo>
                      <a:pt x="3" y="48"/>
                    </a:lnTo>
                    <a:lnTo>
                      <a:pt x="2" y="47"/>
                    </a:lnTo>
                    <a:lnTo>
                      <a:pt x="1" y="47"/>
                    </a:lnTo>
                    <a:lnTo>
                      <a:pt x="1" y="47"/>
                    </a:lnTo>
                    <a:lnTo>
                      <a:pt x="1" y="46"/>
                    </a:lnTo>
                    <a:lnTo>
                      <a:pt x="1" y="45"/>
                    </a:lnTo>
                    <a:lnTo>
                      <a:pt x="1" y="45"/>
                    </a:lnTo>
                    <a:lnTo>
                      <a:pt x="1" y="4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0" name="Freeform 780"/>
              <p:cNvSpPr>
                <a:spLocks/>
              </p:cNvSpPr>
              <p:nvPr/>
            </p:nvSpPr>
            <p:spPr bwMode="auto">
              <a:xfrm>
                <a:off x="5053" y="1458"/>
                <a:ext cx="22" cy="51"/>
              </a:xfrm>
              <a:custGeom>
                <a:avLst/>
                <a:gdLst>
                  <a:gd name="T0" fmla="*/ 1 w 22"/>
                  <a:gd name="T1" fmla="*/ 43 h 51"/>
                  <a:gd name="T2" fmla="*/ 0 w 22"/>
                  <a:gd name="T3" fmla="*/ 41 h 51"/>
                  <a:gd name="T4" fmla="*/ 1 w 22"/>
                  <a:gd name="T5" fmla="*/ 38 h 51"/>
                  <a:gd name="T6" fmla="*/ 1 w 22"/>
                  <a:gd name="T7" fmla="*/ 37 h 51"/>
                  <a:gd name="T8" fmla="*/ 1 w 22"/>
                  <a:gd name="T9" fmla="*/ 35 h 51"/>
                  <a:gd name="T10" fmla="*/ 1 w 22"/>
                  <a:gd name="T11" fmla="*/ 31 h 51"/>
                  <a:gd name="T12" fmla="*/ 1 w 22"/>
                  <a:gd name="T13" fmla="*/ 28 h 51"/>
                  <a:gd name="T14" fmla="*/ 1 w 22"/>
                  <a:gd name="T15" fmla="*/ 26 h 51"/>
                  <a:gd name="T16" fmla="*/ 2 w 22"/>
                  <a:gd name="T17" fmla="*/ 23 h 51"/>
                  <a:gd name="T18" fmla="*/ 3 w 22"/>
                  <a:gd name="T19" fmla="*/ 21 h 51"/>
                  <a:gd name="T20" fmla="*/ 3 w 22"/>
                  <a:gd name="T21" fmla="*/ 19 h 51"/>
                  <a:gd name="T22" fmla="*/ 4 w 22"/>
                  <a:gd name="T23" fmla="*/ 18 h 51"/>
                  <a:gd name="T24" fmla="*/ 3 w 22"/>
                  <a:gd name="T25" fmla="*/ 16 h 51"/>
                  <a:gd name="T26" fmla="*/ 5 w 22"/>
                  <a:gd name="T27" fmla="*/ 15 h 51"/>
                  <a:gd name="T28" fmla="*/ 7 w 22"/>
                  <a:gd name="T29" fmla="*/ 15 h 51"/>
                  <a:gd name="T30" fmla="*/ 7 w 22"/>
                  <a:gd name="T31" fmla="*/ 13 h 51"/>
                  <a:gd name="T32" fmla="*/ 7 w 22"/>
                  <a:gd name="T33" fmla="*/ 11 h 51"/>
                  <a:gd name="T34" fmla="*/ 4 w 22"/>
                  <a:gd name="T35" fmla="*/ 11 h 51"/>
                  <a:gd name="T36" fmla="*/ 5 w 22"/>
                  <a:gd name="T37" fmla="*/ 10 h 51"/>
                  <a:gd name="T38" fmla="*/ 7 w 22"/>
                  <a:gd name="T39" fmla="*/ 9 h 51"/>
                  <a:gd name="T40" fmla="*/ 8 w 22"/>
                  <a:gd name="T41" fmla="*/ 8 h 51"/>
                  <a:gd name="T42" fmla="*/ 8 w 22"/>
                  <a:gd name="T43" fmla="*/ 6 h 51"/>
                  <a:gd name="T44" fmla="*/ 8 w 22"/>
                  <a:gd name="T45" fmla="*/ 5 h 51"/>
                  <a:gd name="T46" fmla="*/ 13 w 22"/>
                  <a:gd name="T47" fmla="*/ 3 h 51"/>
                  <a:gd name="T48" fmla="*/ 22 w 22"/>
                  <a:gd name="T49" fmla="*/ 0 h 51"/>
                  <a:gd name="T50" fmla="*/ 20 w 22"/>
                  <a:gd name="T51" fmla="*/ 6 h 51"/>
                  <a:gd name="T52" fmla="*/ 18 w 22"/>
                  <a:gd name="T53" fmla="*/ 9 h 51"/>
                  <a:gd name="T54" fmla="*/ 18 w 22"/>
                  <a:gd name="T55" fmla="*/ 9 h 51"/>
                  <a:gd name="T56" fmla="*/ 19 w 22"/>
                  <a:gd name="T57" fmla="*/ 8 h 51"/>
                  <a:gd name="T58" fmla="*/ 17 w 22"/>
                  <a:gd name="T59" fmla="*/ 8 h 51"/>
                  <a:gd name="T60" fmla="*/ 16 w 22"/>
                  <a:gd name="T61" fmla="*/ 11 h 51"/>
                  <a:gd name="T62" fmla="*/ 14 w 22"/>
                  <a:gd name="T63" fmla="*/ 15 h 51"/>
                  <a:gd name="T64" fmla="*/ 13 w 22"/>
                  <a:gd name="T65" fmla="*/ 18 h 51"/>
                  <a:gd name="T66" fmla="*/ 13 w 22"/>
                  <a:gd name="T67" fmla="*/ 19 h 51"/>
                  <a:gd name="T68" fmla="*/ 13 w 22"/>
                  <a:gd name="T69" fmla="*/ 21 h 51"/>
                  <a:gd name="T70" fmla="*/ 13 w 22"/>
                  <a:gd name="T71" fmla="*/ 22 h 51"/>
                  <a:gd name="T72" fmla="*/ 13 w 22"/>
                  <a:gd name="T73" fmla="*/ 25 h 51"/>
                  <a:gd name="T74" fmla="*/ 12 w 22"/>
                  <a:gd name="T75" fmla="*/ 30 h 51"/>
                  <a:gd name="T76" fmla="*/ 12 w 22"/>
                  <a:gd name="T77" fmla="*/ 30 h 51"/>
                  <a:gd name="T78" fmla="*/ 11 w 22"/>
                  <a:gd name="T79" fmla="*/ 31 h 51"/>
                  <a:gd name="T80" fmla="*/ 10 w 22"/>
                  <a:gd name="T81" fmla="*/ 33 h 51"/>
                  <a:gd name="T82" fmla="*/ 9 w 22"/>
                  <a:gd name="T83" fmla="*/ 31 h 51"/>
                  <a:gd name="T84" fmla="*/ 7 w 22"/>
                  <a:gd name="T85" fmla="*/ 31 h 51"/>
                  <a:gd name="T86" fmla="*/ 7 w 22"/>
                  <a:gd name="T87" fmla="*/ 32 h 51"/>
                  <a:gd name="T88" fmla="*/ 7 w 22"/>
                  <a:gd name="T89" fmla="*/ 33 h 51"/>
                  <a:gd name="T90" fmla="*/ 7 w 22"/>
                  <a:gd name="T91" fmla="*/ 35 h 51"/>
                  <a:gd name="T92" fmla="*/ 8 w 22"/>
                  <a:gd name="T93" fmla="*/ 36 h 51"/>
                  <a:gd name="T94" fmla="*/ 9 w 22"/>
                  <a:gd name="T95" fmla="*/ 37 h 51"/>
                  <a:gd name="T96" fmla="*/ 9 w 22"/>
                  <a:gd name="T97" fmla="*/ 38 h 51"/>
                  <a:gd name="T98" fmla="*/ 11 w 22"/>
                  <a:gd name="T99" fmla="*/ 38 h 51"/>
                  <a:gd name="T100" fmla="*/ 10 w 22"/>
                  <a:gd name="T101" fmla="*/ 40 h 51"/>
                  <a:gd name="T102" fmla="*/ 9 w 22"/>
                  <a:gd name="T103" fmla="*/ 41 h 51"/>
                  <a:gd name="T104" fmla="*/ 10 w 22"/>
                  <a:gd name="T105" fmla="*/ 45 h 51"/>
                  <a:gd name="T106" fmla="*/ 10 w 22"/>
                  <a:gd name="T107" fmla="*/ 46 h 51"/>
                  <a:gd name="T108" fmla="*/ 8 w 22"/>
                  <a:gd name="T109" fmla="*/ 48 h 51"/>
                  <a:gd name="T110" fmla="*/ 7 w 22"/>
                  <a:gd name="T111" fmla="*/ 50 h 51"/>
                  <a:gd name="T112" fmla="*/ 4 w 22"/>
                  <a:gd name="T113" fmla="*/ 51 h 51"/>
                  <a:gd name="T114" fmla="*/ 3 w 22"/>
                  <a:gd name="T115" fmla="*/ 49 h 51"/>
                  <a:gd name="T116" fmla="*/ 1 w 22"/>
                  <a:gd name="T117" fmla="*/ 47 h 51"/>
                  <a:gd name="T118" fmla="*/ 1 w 22"/>
                  <a:gd name="T11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51">
                    <a:moveTo>
                      <a:pt x="1" y="44"/>
                    </a:moveTo>
                    <a:lnTo>
                      <a:pt x="0" y="44"/>
                    </a:lnTo>
                    <a:lnTo>
                      <a:pt x="1" y="44"/>
                    </a:lnTo>
                    <a:lnTo>
                      <a:pt x="1" y="43"/>
                    </a:lnTo>
                    <a:lnTo>
                      <a:pt x="1" y="42"/>
                    </a:lnTo>
                    <a:lnTo>
                      <a:pt x="0" y="43"/>
                    </a:lnTo>
                    <a:lnTo>
                      <a:pt x="0" y="42"/>
                    </a:lnTo>
                    <a:lnTo>
                      <a:pt x="0" y="41"/>
                    </a:lnTo>
                    <a:lnTo>
                      <a:pt x="1" y="39"/>
                    </a:lnTo>
                    <a:lnTo>
                      <a:pt x="1" y="38"/>
                    </a:lnTo>
                    <a:lnTo>
                      <a:pt x="1" y="38"/>
                    </a:lnTo>
                    <a:lnTo>
                      <a:pt x="1" y="38"/>
                    </a:lnTo>
                    <a:lnTo>
                      <a:pt x="1" y="38"/>
                    </a:lnTo>
                    <a:lnTo>
                      <a:pt x="1" y="37"/>
                    </a:lnTo>
                    <a:lnTo>
                      <a:pt x="1" y="38"/>
                    </a:lnTo>
                    <a:lnTo>
                      <a:pt x="1" y="37"/>
                    </a:lnTo>
                    <a:lnTo>
                      <a:pt x="0" y="36"/>
                    </a:lnTo>
                    <a:lnTo>
                      <a:pt x="0" y="36"/>
                    </a:lnTo>
                    <a:lnTo>
                      <a:pt x="0" y="35"/>
                    </a:lnTo>
                    <a:lnTo>
                      <a:pt x="1" y="35"/>
                    </a:lnTo>
                    <a:lnTo>
                      <a:pt x="1" y="34"/>
                    </a:lnTo>
                    <a:lnTo>
                      <a:pt x="1" y="33"/>
                    </a:lnTo>
                    <a:lnTo>
                      <a:pt x="1" y="32"/>
                    </a:lnTo>
                    <a:lnTo>
                      <a:pt x="1" y="31"/>
                    </a:lnTo>
                    <a:lnTo>
                      <a:pt x="1" y="30"/>
                    </a:lnTo>
                    <a:lnTo>
                      <a:pt x="1" y="30"/>
                    </a:lnTo>
                    <a:lnTo>
                      <a:pt x="1" y="29"/>
                    </a:lnTo>
                    <a:lnTo>
                      <a:pt x="1" y="28"/>
                    </a:lnTo>
                    <a:lnTo>
                      <a:pt x="1" y="27"/>
                    </a:lnTo>
                    <a:lnTo>
                      <a:pt x="1" y="27"/>
                    </a:lnTo>
                    <a:lnTo>
                      <a:pt x="1" y="26"/>
                    </a:lnTo>
                    <a:lnTo>
                      <a:pt x="1" y="26"/>
                    </a:lnTo>
                    <a:lnTo>
                      <a:pt x="1" y="25"/>
                    </a:lnTo>
                    <a:lnTo>
                      <a:pt x="1" y="24"/>
                    </a:lnTo>
                    <a:lnTo>
                      <a:pt x="1" y="24"/>
                    </a:lnTo>
                    <a:lnTo>
                      <a:pt x="2" y="23"/>
                    </a:lnTo>
                    <a:lnTo>
                      <a:pt x="3" y="23"/>
                    </a:lnTo>
                    <a:lnTo>
                      <a:pt x="3" y="23"/>
                    </a:lnTo>
                    <a:lnTo>
                      <a:pt x="3" y="22"/>
                    </a:lnTo>
                    <a:lnTo>
                      <a:pt x="3" y="21"/>
                    </a:lnTo>
                    <a:lnTo>
                      <a:pt x="4" y="21"/>
                    </a:lnTo>
                    <a:lnTo>
                      <a:pt x="3" y="21"/>
                    </a:lnTo>
                    <a:lnTo>
                      <a:pt x="3" y="20"/>
                    </a:lnTo>
                    <a:lnTo>
                      <a:pt x="3" y="19"/>
                    </a:lnTo>
                    <a:lnTo>
                      <a:pt x="4" y="19"/>
                    </a:lnTo>
                    <a:lnTo>
                      <a:pt x="4" y="18"/>
                    </a:lnTo>
                    <a:lnTo>
                      <a:pt x="4" y="18"/>
                    </a:lnTo>
                    <a:lnTo>
                      <a:pt x="4" y="18"/>
                    </a:lnTo>
                    <a:lnTo>
                      <a:pt x="4" y="17"/>
                    </a:lnTo>
                    <a:lnTo>
                      <a:pt x="4" y="17"/>
                    </a:lnTo>
                    <a:lnTo>
                      <a:pt x="3" y="17"/>
                    </a:lnTo>
                    <a:lnTo>
                      <a:pt x="3" y="16"/>
                    </a:lnTo>
                    <a:lnTo>
                      <a:pt x="4" y="16"/>
                    </a:lnTo>
                    <a:lnTo>
                      <a:pt x="4" y="15"/>
                    </a:lnTo>
                    <a:lnTo>
                      <a:pt x="4" y="15"/>
                    </a:lnTo>
                    <a:lnTo>
                      <a:pt x="5" y="15"/>
                    </a:lnTo>
                    <a:lnTo>
                      <a:pt x="5" y="16"/>
                    </a:lnTo>
                    <a:lnTo>
                      <a:pt x="6" y="16"/>
                    </a:lnTo>
                    <a:lnTo>
                      <a:pt x="7" y="16"/>
                    </a:lnTo>
                    <a:lnTo>
                      <a:pt x="7" y="15"/>
                    </a:lnTo>
                    <a:lnTo>
                      <a:pt x="7" y="15"/>
                    </a:lnTo>
                    <a:lnTo>
                      <a:pt x="7" y="15"/>
                    </a:lnTo>
                    <a:lnTo>
                      <a:pt x="7" y="14"/>
                    </a:lnTo>
                    <a:lnTo>
                      <a:pt x="7" y="13"/>
                    </a:lnTo>
                    <a:lnTo>
                      <a:pt x="7" y="13"/>
                    </a:lnTo>
                    <a:lnTo>
                      <a:pt x="7" y="12"/>
                    </a:lnTo>
                    <a:lnTo>
                      <a:pt x="7" y="12"/>
                    </a:lnTo>
                    <a:lnTo>
                      <a:pt x="7" y="11"/>
                    </a:lnTo>
                    <a:lnTo>
                      <a:pt x="6" y="10"/>
                    </a:lnTo>
                    <a:lnTo>
                      <a:pt x="6" y="11"/>
                    </a:lnTo>
                    <a:lnTo>
                      <a:pt x="5" y="11"/>
                    </a:lnTo>
                    <a:lnTo>
                      <a:pt x="4" y="11"/>
                    </a:lnTo>
                    <a:lnTo>
                      <a:pt x="5" y="11"/>
                    </a:lnTo>
                    <a:lnTo>
                      <a:pt x="5" y="10"/>
                    </a:lnTo>
                    <a:lnTo>
                      <a:pt x="4" y="10"/>
                    </a:lnTo>
                    <a:lnTo>
                      <a:pt x="5" y="10"/>
                    </a:lnTo>
                    <a:lnTo>
                      <a:pt x="5" y="9"/>
                    </a:lnTo>
                    <a:lnTo>
                      <a:pt x="5" y="9"/>
                    </a:lnTo>
                    <a:lnTo>
                      <a:pt x="6" y="9"/>
                    </a:lnTo>
                    <a:lnTo>
                      <a:pt x="7" y="9"/>
                    </a:lnTo>
                    <a:lnTo>
                      <a:pt x="7" y="8"/>
                    </a:lnTo>
                    <a:lnTo>
                      <a:pt x="7" y="8"/>
                    </a:lnTo>
                    <a:lnTo>
                      <a:pt x="7" y="8"/>
                    </a:lnTo>
                    <a:lnTo>
                      <a:pt x="8" y="8"/>
                    </a:lnTo>
                    <a:lnTo>
                      <a:pt x="8" y="8"/>
                    </a:lnTo>
                    <a:lnTo>
                      <a:pt x="7" y="7"/>
                    </a:lnTo>
                    <a:lnTo>
                      <a:pt x="7" y="6"/>
                    </a:lnTo>
                    <a:lnTo>
                      <a:pt x="8" y="6"/>
                    </a:lnTo>
                    <a:lnTo>
                      <a:pt x="7" y="6"/>
                    </a:lnTo>
                    <a:lnTo>
                      <a:pt x="7" y="6"/>
                    </a:lnTo>
                    <a:lnTo>
                      <a:pt x="8" y="6"/>
                    </a:lnTo>
                    <a:lnTo>
                      <a:pt x="8" y="5"/>
                    </a:lnTo>
                    <a:lnTo>
                      <a:pt x="9" y="5"/>
                    </a:lnTo>
                    <a:lnTo>
                      <a:pt x="10" y="5"/>
                    </a:lnTo>
                    <a:lnTo>
                      <a:pt x="11" y="4"/>
                    </a:lnTo>
                    <a:lnTo>
                      <a:pt x="13" y="3"/>
                    </a:lnTo>
                    <a:lnTo>
                      <a:pt x="14" y="3"/>
                    </a:lnTo>
                    <a:lnTo>
                      <a:pt x="16" y="3"/>
                    </a:lnTo>
                    <a:lnTo>
                      <a:pt x="16" y="3"/>
                    </a:lnTo>
                    <a:lnTo>
                      <a:pt x="22" y="0"/>
                    </a:lnTo>
                    <a:lnTo>
                      <a:pt x="21" y="3"/>
                    </a:lnTo>
                    <a:lnTo>
                      <a:pt x="21" y="4"/>
                    </a:lnTo>
                    <a:lnTo>
                      <a:pt x="20" y="5"/>
                    </a:lnTo>
                    <a:lnTo>
                      <a:pt x="20" y="6"/>
                    </a:lnTo>
                    <a:lnTo>
                      <a:pt x="19" y="8"/>
                    </a:lnTo>
                    <a:lnTo>
                      <a:pt x="19" y="9"/>
                    </a:lnTo>
                    <a:lnTo>
                      <a:pt x="19" y="9"/>
                    </a:lnTo>
                    <a:lnTo>
                      <a:pt x="18" y="9"/>
                    </a:lnTo>
                    <a:lnTo>
                      <a:pt x="18" y="9"/>
                    </a:lnTo>
                    <a:lnTo>
                      <a:pt x="18" y="9"/>
                    </a:lnTo>
                    <a:lnTo>
                      <a:pt x="18" y="9"/>
                    </a:lnTo>
                    <a:lnTo>
                      <a:pt x="18" y="9"/>
                    </a:lnTo>
                    <a:lnTo>
                      <a:pt x="18" y="9"/>
                    </a:lnTo>
                    <a:lnTo>
                      <a:pt x="19" y="9"/>
                    </a:lnTo>
                    <a:lnTo>
                      <a:pt x="19" y="9"/>
                    </a:lnTo>
                    <a:lnTo>
                      <a:pt x="19" y="8"/>
                    </a:lnTo>
                    <a:lnTo>
                      <a:pt x="19" y="8"/>
                    </a:lnTo>
                    <a:lnTo>
                      <a:pt x="18" y="8"/>
                    </a:lnTo>
                    <a:lnTo>
                      <a:pt x="18" y="8"/>
                    </a:lnTo>
                    <a:lnTo>
                      <a:pt x="17" y="8"/>
                    </a:lnTo>
                    <a:lnTo>
                      <a:pt x="17" y="9"/>
                    </a:lnTo>
                    <a:lnTo>
                      <a:pt x="16" y="9"/>
                    </a:lnTo>
                    <a:lnTo>
                      <a:pt x="16" y="10"/>
                    </a:lnTo>
                    <a:lnTo>
                      <a:pt x="16" y="11"/>
                    </a:lnTo>
                    <a:lnTo>
                      <a:pt x="14" y="13"/>
                    </a:lnTo>
                    <a:lnTo>
                      <a:pt x="14" y="15"/>
                    </a:lnTo>
                    <a:lnTo>
                      <a:pt x="13" y="15"/>
                    </a:lnTo>
                    <a:lnTo>
                      <a:pt x="14" y="15"/>
                    </a:lnTo>
                    <a:lnTo>
                      <a:pt x="13" y="15"/>
                    </a:lnTo>
                    <a:lnTo>
                      <a:pt x="13" y="15"/>
                    </a:lnTo>
                    <a:lnTo>
                      <a:pt x="13" y="16"/>
                    </a:lnTo>
                    <a:lnTo>
                      <a:pt x="13" y="18"/>
                    </a:lnTo>
                    <a:lnTo>
                      <a:pt x="13" y="18"/>
                    </a:lnTo>
                    <a:lnTo>
                      <a:pt x="13" y="18"/>
                    </a:lnTo>
                    <a:lnTo>
                      <a:pt x="13" y="19"/>
                    </a:lnTo>
                    <a:lnTo>
                      <a:pt x="13" y="19"/>
                    </a:lnTo>
                    <a:lnTo>
                      <a:pt x="13" y="20"/>
                    </a:lnTo>
                    <a:lnTo>
                      <a:pt x="13" y="21"/>
                    </a:lnTo>
                    <a:lnTo>
                      <a:pt x="12" y="21"/>
                    </a:lnTo>
                    <a:lnTo>
                      <a:pt x="13" y="21"/>
                    </a:lnTo>
                    <a:lnTo>
                      <a:pt x="12" y="21"/>
                    </a:lnTo>
                    <a:lnTo>
                      <a:pt x="13" y="21"/>
                    </a:lnTo>
                    <a:lnTo>
                      <a:pt x="13" y="21"/>
                    </a:lnTo>
                    <a:lnTo>
                      <a:pt x="13" y="22"/>
                    </a:lnTo>
                    <a:lnTo>
                      <a:pt x="13" y="23"/>
                    </a:lnTo>
                    <a:lnTo>
                      <a:pt x="12" y="24"/>
                    </a:lnTo>
                    <a:lnTo>
                      <a:pt x="13" y="25"/>
                    </a:lnTo>
                    <a:lnTo>
                      <a:pt x="13" y="25"/>
                    </a:lnTo>
                    <a:lnTo>
                      <a:pt x="13" y="26"/>
                    </a:lnTo>
                    <a:lnTo>
                      <a:pt x="13" y="27"/>
                    </a:lnTo>
                    <a:lnTo>
                      <a:pt x="12" y="29"/>
                    </a:lnTo>
                    <a:lnTo>
                      <a:pt x="12" y="30"/>
                    </a:lnTo>
                    <a:lnTo>
                      <a:pt x="12" y="30"/>
                    </a:lnTo>
                    <a:lnTo>
                      <a:pt x="12" y="31"/>
                    </a:lnTo>
                    <a:lnTo>
                      <a:pt x="12" y="31"/>
                    </a:lnTo>
                    <a:lnTo>
                      <a:pt x="12" y="30"/>
                    </a:lnTo>
                    <a:lnTo>
                      <a:pt x="12" y="30"/>
                    </a:lnTo>
                    <a:lnTo>
                      <a:pt x="12" y="30"/>
                    </a:lnTo>
                    <a:lnTo>
                      <a:pt x="11" y="30"/>
                    </a:lnTo>
                    <a:lnTo>
                      <a:pt x="11" y="31"/>
                    </a:lnTo>
                    <a:lnTo>
                      <a:pt x="12" y="31"/>
                    </a:lnTo>
                    <a:lnTo>
                      <a:pt x="12" y="32"/>
                    </a:lnTo>
                    <a:lnTo>
                      <a:pt x="11" y="32"/>
                    </a:lnTo>
                    <a:lnTo>
                      <a:pt x="10" y="33"/>
                    </a:lnTo>
                    <a:lnTo>
                      <a:pt x="10" y="32"/>
                    </a:lnTo>
                    <a:lnTo>
                      <a:pt x="10" y="32"/>
                    </a:lnTo>
                    <a:lnTo>
                      <a:pt x="10" y="31"/>
                    </a:lnTo>
                    <a:lnTo>
                      <a:pt x="9" y="31"/>
                    </a:lnTo>
                    <a:lnTo>
                      <a:pt x="9" y="30"/>
                    </a:lnTo>
                    <a:lnTo>
                      <a:pt x="8" y="30"/>
                    </a:lnTo>
                    <a:lnTo>
                      <a:pt x="7" y="30"/>
                    </a:lnTo>
                    <a:lnTo>
                      <a:pt x="7" y="31"/>
                    </a:lnTo>
                    <a:lnTo>
                      <a:pt x="7" y="32"/>
                    </a:lnTo>
                    <a:lnTo>
                      <a:pt x="7" y="33"/>
                    </a:lnTo>
                    <a:lnTo>
                      <a:pt x="7" y="32"/>
                    </a:lnTo>
                    <a:lnTo>
                      <a:pt x="7" y="32"/>
                    </a:lnTo>
                    <a:lnTo>
                      <a:pt x="7" y="33"/>
                    </a:lnTo>
                    <a:lnTo>
                      <a:pt x="7" y="33"/>
                    </a:lnTo>
                    <a:lnTo>
                      <a:pt x="7" y="33"/>
                    </a:lnTo>
                    <a:lnTo>
                      <a:pt x="7" y="33"/>
                    </a:lnTo>
                    <a:lnTo>
                      <a:pt x="7" y="33"/>
                    </a:lnTo>
                    <a:lnTo>
                      <a:pt x="7" y="34"/>
                    </a:lnTo>
                    <a:lnTo>
                      <a:pt x="7" y="35"/>
                    </a:lnTo>
                    <a:lnTo>
                      <a:pt x="7" y="35"/>
                    </a:lnTo>
                    <a:lnTo>
                      <a:pt x="7" y="36"/>
                    </a:lnTo>
                    <a:lnTo>
                      <a:pt x="7" y="35"/>
                    </a:lnTo>
                    <a:lnTo>
                      <a:pt x="7" y="36"/>
                    </a:lnTo>
                    <a:lnTo>
                      <a:pt x="8" y="36"/>
                    </a:lnTo>
                    <a:lnTo>
                      <a:pt x="7" y="36"/>
                    </a:lnTo>
                    <a:lnTo>
                      <a:pt x="8" y="36"/>
                    </a:lnTo>
                    <a:lnTo>
                      <a:pt x="8" y="37"/>
                    </a:lnTo>
                    <a:lnTo>
                      <a:pt x="9" y="37"/>
                    </a:lnTo>
                    <a:lnTo>
                      <a:pt x="8" y="38"/>
                    </a:lnTo>
                    <a:lnTo>
                      <a:pt x="9" y="38"/>
                    </a:lnTo>
                    <a:lnTo>
                      <a:pt x="8" y="38"/>
                    </a:lnTo>
                    <a:lnTo>
                      <a:pt x="9" y="38"/>
                    </a:lnTo>
                    <a:lnTo>
                      <a:pt x="10" y="38"/>
                    </a:lnTo>
                    <a:lnTo>
                      <a:pt x="10" y="38"/>
                    </a:lnTo>
                    <a:lnTo>
                      <a:pt x="10" y="38"/>
                    </a:lnTo>
                    <a:lnTo>
                      <a:pt x="11" y="38"/>
                    </a:lnTo>
                    <a:lnTo>
                      <a:pt x="11" y="38"/>
                    </a:lnTo>
                    <a:lnTo>
                      <a:pt x="11" y="38"/>
                    </a:lnTo>
                    <a:lnTo>
                      <a:pt x="10" y="38"/>
                    </a:lnTo>
                    <a:lnTo>
                      <a:pt x="10" y="40"/>
                    </a:lnTo>
                    <a:lnTo>
                      <a:pt x="10" y="41"/>
                    </a:lnTo>
                    <a:lnTo>
                      <a:pt x="10" y="40"/>
                    </a:lnTo>
                    <a:lnTo>
                      <a:pt x="9" y="41"/>
                    </a:lnTo>
                    <a:lnTo>
                      <a:pt x="9" y="41"/>
                    </a:lnTo>
                    <a:lnTo>
                      <a:pt x="9" y="43"/>
                    </a:lnTo>
                    <a:lnTo>
                      <a:pt x="10" y="44"/>
                    </a:lnTo>
                    <a:lnTo>
                      <a:pt x="10" y="44"/>
                    </a:lnTo>
                    <a:lnTo>
                      <a:pt x="10" y="45"/>
                    </a:lnTo>
                    <a:lnTo>
                      <a:pt x="10" y="44"/>
                    </a:lnTo>
                    <a:lnTo>
                      <a:pt x="10" y="45"/>
                    </a:lnTo>
                    <a:lnTo>
                      <a:pt x="10" y="45"/>
                    </a:lnTo>
                    <a:lnTo>
                      <a:pt x="10" y="46"/>
                    </a:lnTo>
                    <a:lnTo>
                      <a:pt x="9" y="46"/>
                    </a:lnTo>
                    <a:lnTo>
                      <a:pt x="9" y="47"/>
                    </a:lnTo>
                    <a:lnTo>
                      <a:pt x="9" y="47"/>
                    </a:lnTo>
                    <a:lnTo>
                      <a:pt x="8" y="48"/>
                    </a:lnTo>
                    <a:lnTo>
                      <a:pt x="7" y="49"/>
                    </a:lnTo>
                    <a:lnTo>
                      <a:pt x="7" y="50"/>
                    </a:lnTo>
                    <a:lnTo>
                      <a:pt x="7" y="50"/>
                    </a:lnTo>
                    <a:lnTo>
                      <a:pt x="7" y="50"/>
                    </a:lnTo>
                    <a:lnTo>
                      <a:pt x="7" y="51"/>
                    </a:lnTo>
                    <a:lnTo>
                      <a:pt x="5" y="50"/>
                    </a:lnTo>
                    <a:lnTo>
                      <a:pt x="5" y="51"/>
                    </a:lnTo>
                    <a:lnTo>
                      <a:pt x="4" y="51"/>
                    </a:lnTo>
                    <a:lnTo>
                      <a:pt x="4" y="50"/>
                    </a:lnTo>
                    <a:lnTo>
                      <a:pt x="4" y="49"/>
                    </a:lnTo>
                    <a:lnTo>
                      <a:pt x="3" y="48"/>
                    </a:lnTo>
                    <a:lnTo>
                      <a:pt x="3" y="49"/>
                    </a:lnTo>
                    <a:lnTo>
                      <a:pt x="3" y="48"/>
                    </a:lnTo>
                    <a:lnTo>
                      <a:pt x="2" y="47"/>
                    </a:lnTo>
                    <a:lnTo>
                      <a:pt x="1" y="47"/>
                    </a:lnTo>
                    <a:lnTo>
                      <a:pt x="1" y="47"/>
                    </a:lnTo>
                    <a:lnTo>
                      <a:pt x="1" y="46"/>
                    </a:lnTo>
                    <a:lnTo>
                      <a:pt x="1" y="45"/>
                    </a:lnTo>
                    <a:lnTo>
                      <a:pt x="1" y="45"/>
                    </a:lnTo>
                    <a:lnTo>
                      <a:pt x="1" y="44"/>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1" name="Freeform 781"/>
              <p:cNvSpPr>
                <a:spLocks/>
              </p:cNvSpPr>
              <p:nvPr/>
            </p:nvSpPr>
            <p:spPr bwMode="auto">
              <a:xfrm>
                <a:off x="5048" y="147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2" name="Freeform 782"/>
              <p:cNvSpPr>
                <a:spLocks/>
              </p:cNvSpPr>
              <p:nvPr/>
            </p:nvSpPr>
            <p:spPr bwMode="auto">
              <a:xfrm>
                <a:off x="5048" y="1473"/>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3" name="Freeform 783"/>
              <p:cNvSpPr>
                <a:spLocks/>
              </p:cNvSpPr>
              <p:nvPr/>
            </p:nvSpPr>
            <p:spPr bwMode="auto">
              <a:xfrm>
                <a:off x="5048" y="1474"/>
                <a:ext cx="2" cy="2"/>
              </a:xfrm>
              <a:custGeom>
                <a:avLst/>
                <a:gdLst>
                  <a:gd name="T0" fmla="*/ 0 w 2"/>
                  <a:gd name="T1" fmla="*/ 0 h 2"/>
                  <a:gd name="T2" fmla="*/ 1 w 2"/>
                  <a:gd name="T3" fmla="*/ 0 h 2"/>
                  <a:gd name="T4" fmla="*/ 1 w 2"/>
                  <a:gd name="T5" fmla="*/ 0 h 2"/>
                  <a:gd name="T6" fmla="*/ 2 w 2"/>
                  <a:gd name="T7" fmla="*/ 0 h 2"/>
                  <a:gd name="T8" fmla="*/ 2 w 2"/>
                  <a:gd name="T9" fmla="*/ 0 h 2"/>
                  <a:gd name="T10" fmla="*/ 1 w 2"/>
                  <a:gd name="T11" fmla="*/ 1 h 2"/>
                  <a:gd name="T12" fmla="*/ 1 w 2"/>
                  <a:gd name="T13" fmla="*/ 2 h 2"/>
                  <a:gd name="T14" fmla="*/ 1 w 2"/>
                  <a:gd name="T15" fmla="*/ 1 h 2"/>
                  <a:gd name="T16" fmla="*/ 2 w 2"/>
                  <a:gd name="T17" fmla="*/ 2 h 2"/>
                  <a:gd name="T18" fmla="*/ 1 w 2"/>
                  <a:gd name="T19" fmla="*/ 2 h 2"/>
                  <a:gd name="T20" fmla="*/ 1 w 2"/>
                  <a:gd name="T21" fmla="*/ 1 h 2"/>
                  <a:gd name="T22" fmla="*/ 0 w 2"/>
                  <a:gd name="T23" fmla="*/ 0 h 2"/>
                  <a:gd name="T24" fmla="*/ 0 w 2"/>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0" y="0"/>
                    </a:moveTo>
                    <a:lnTo>
                      <a:pt x="1" y="0"/>
                    </a:lnTo>
                    <a:lnTo>
                      <a:pt x="1" y="0"/>
                    </a:lnTo>
                    <a:lnTo>
                      <a:pt x="2" y="0"/>
                    </a:lnTo>
                    <a:lnTo>
                      <a:pt x="2" y="0"/>
                    </a:lnTo>
                    <a:lnTo>
                      <a:pt x="1" y="1"/>
                    </a:lnTo>
                    <a:lnTo>
                      <a:pt x="1" y="2"/>
                    </a:lnTo>
                    <a:lnTo>
                      <a:pt x="1" y="1"/>
                    </a:lnTo>
                    <a:lnTo>
                      <a:pt x="2" y="2"/>
                    </a:lnTo>
                    <a:lnTo>
                      <a:pt x="1" y="2"/>
                    </a:lnTo>
                    <a:lnTo>
                      <a:pt x="1" y="1"/>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4" name="Freeform 784"/>
              <p:cNvSpPr>
                <a:spLocks/>
              </p:cNvSpPr>
              <p:nvPr/>
            </p:nvSpPr>
            <p:spPr bwMode="auto">
              <a:xfrm>
                <a:off x="5048" y="1474"/>
                <a:ext cx="2" cy="2"/>
              </a:xfrm>
              <a:custGeom>
                <a:avLst/>
                <a:gdLst>
                  <a:gd name="T0" fmla="*/ 0 w 2"/>
                  <a:gd name="T1" fmla="*/ 0 h 2"/>
                  <a:gd name="T2" fmla="*/ 1 w 2"/>
                  <a:gd name="T3" fmla="*/ 0 h 2"/>
                  <a:gd name="T4" fmla="*/ 1 w 2"/>
                  <a:gd name="T5" fmla="*/ 0 h 2"/>
                  <a:gd name="T6" fmla="*/ 2 w 2"/>
                  <a:gd name="T7" fmla="*/ 0 h 2"/>
                  <a:gd name="T8" fmla="*/ 2 w 2"/>
                  <a:gd name="T9" fmla="*/ 0 h 2"/>
                  <a:gd name="T10" fmla="*/ 1 w 2"/>
                  <a:gd name="T11" fmla="*/ 1 h 2"/>
                  <a:gd name="T12" fmla="*/ 1 w 2"/>
                  <a:gd name="T13" fmla="*/ 2 h 2"/>
                  <a:gd name="T14" fmla="*/ 1 w 2"/>
                  <a:gd name="T15" fmla="*/ 1 h 2"/>
                  <a:gd name="T16" fmla="*/ 2 w 2"/>
                  <a:gd name="T17" fmla="*/ 2 h 2"/>
                  <a:gd name="T18" fmla="*/ 1 w 2"/>
                  <a:gd name="T19" fmla="*/ 2 h 2"/>
                  <a:gd name="T20" fmla="*/ 1 w 2"/>
                  <a:gd name="T21" fmla="*/ 1 h 2"/>
                  <a:gd name="T22" fmla="*/ 0 w 2"/>
                  <a:gd name="T23" fmla="*/ 0 h 2"/>
                  <a:gd name="T24" fmla="*/ 0 w 2"/>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0" y="0"/>
                    </a:moveTo>
                    <a:lnTo>
                      <a:pt x="1" y="0"/>
                    </a:lnTo>
                    <a:lnTo>
                      <a:pt x="1" y="0"/>
                    </a:lnTo>
                    <a:lnTo>
                      <a:pt x="2" y="0"/>
                    </a:lnTo>
                    <a:lnTo>
                      <a:pt x="2" y="0"/>
                    </a:lnTo>
                    <a:lnTo>
                      <a:pt x="1" y="1"/>
                    </a:lnTo>
                    <a:lnTo>
                      <a:pt x="1" y="2"/>
                    </a:lnTo>
                    <a:lnTo>
                      <a:pt x="1" y="1"/>
                    </a:lnTo>
                    <a:lnTo>
                      <a:pt x="2" y="2"/>
                    </a:lnTo>
                    <a:lnTo>
                      <a:pt x="1" y="2"/>
                    </a:lnTo>
                    <a:lnTo>
                      <a:pt x="1" y="1"/>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5" name="Freeform 785"/>
              <p:cNvSpPr>
                <a:spLocks/>
              </p:cNvSpPr>
              <p:nvPr/>
            </p:nvSpPr>
            <p:spPr bwMode="auto">
              <a:xfrm>
                <a:off x="5057" y="1510"/>
                <a:ext cx="1" cy="1"/>
              </a:xfrm>
              <a:custGeom>
                <a:avLst/>
                <a:gdLst>
                  <a:gd name="T0" fmla="*/ 0 w 1"/>
                  <a:gd name="T1" fmla="*/ 0 h 1"/>
                  <a:gd name="T2" fmla="*/ 1 w 1"/>
                  <a:gd name="T3" fmla="*/ 0 h 1"/>
                  <a:gd name="T4" fmla="*/ 1 w 1"/>
                  <a:gd name="T5" fmla="*/ 0 h 1"/>
                  <a:gd name="T6" fmla="*/ 1 w 1"/>
                  <a:gd name="T7" fmla="*/ 0 h 1"/>
                  <a:gd name="T8" fmla="*/ 1 w 1"/>
                  <a:gd name="T9" fmla="*/ 1 h 1"/>
                  <a:gd name="T10" fmla="*/ 0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1" y="0"/>
                    </a:lnTo>
                    <a:lnTo>
                      <a:pt x="1" y="0"/>
                    </a:lnTo>
                    <a:lnTo>
                      <a:pt x="1" y="0"/>
                    </a:ln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6" name="Freeform 786"/>
              <p:cNvSpPr>
                <a:spLocks/>
              </p:cNvSpPr>
              <p:nvPr/>
            </p:nvSpPr>
            <p:spPr bwMode="auto">
              <a:xfrm>
                <a:off x="5057" y="1510"/>
                <a:ext cx="1" cy="1"/>
              </a:xfrm>
              <a:custGeom>
                <a:avLst/>
                <a:gdLst>
                  <a:gd name="T0" fmla="*/ 0 w 1"/>
                  <a:gd name="T1" fmla="*/ 0 h 1"/>
                  <a:gd name="T2" fmla="*/ 1 w 1"/>
                  <a:gd name="T3" fmla="*/ 0 h 1"/>
                  <a:gd name="T4" fmla="*/ 1 w 1"/>
                  <a:gd name="T5" fmla="*/ 0 h 1"/>
                  <a:gd name="T6" fmla="*/ 1 w 1"/>
                  <a:gd name="T7" fmla="*/ 0 h 1"/>
                  <a:gd name="T8" fmla="*/ 1 w 1"/>
                  <a:gd name="T9" fmla="*/ 1 h 1"/>
                  <a:gd name="T10" fmla="*/ 0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1" y="0"/>
                    </a:lnTo>
                    <a:lnTo>
                      <a:pt x="1" y="0"/>
                    </a:lnTo>
                    <a:lnTo>
                      <a:pt x="1" y="0"/>
                    </a:ln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7" name="Freeform 787"/>
              <p:cNvSpPr>
                <a:spLocks/>
              </p:cNvSpPr>
              <p:nvPr/>
            </p:nvSpPr>
            <p:spPr bwMode="auto">
              <a:xfrm>
                <a:off x="5064" y="149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8" name="Freeform 788"/>
              <p:cNvSpPr>
                <a:spLocks/>
              </p:cNvSpPr>
              <p:nvPr/>
            </p:nvSpPr>
            <p:spPr bwMode="auto">
              <a:xfrm>
                <a:off x="5056" y="151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9" name="Freeform 789"/>
              <p:cNvSpPr>
                <a:spLocks/>
              </p:cNvSpPr>
              <p:nvPr/>
            </p:nvSpPr>
            <p:spPr bwMode="auto">
              <a:xfrm>
                <a:off x="5057" y="150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0" name="Freeform 790"/>
              <p:cNvSpPr>
                <a:spLocks/>
              </p:cNvSpPr>
              <p:nvPr/>
            </p:nvSpPr>
            <p:spPr bwMode="auto">
              <a:xfrm>
                <a:off x="5062" y="149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1" name="Freeform 791"/>
              <p:cNvSpPr>
                <a:spLocks/>
              </p:cNvSpPr>
              <p:nvPr/>
            </p:nvSpPr>
            <p:spPr bwMode="auto">
              <a:xfrm>
                <a:off x="5051" y="1470"/>
                <a:ext cx="1" cy="1"/>
              </a:xfrm>
              <a:custGeom>
                <a:avLst/>
                <a:gdLst>
                  <a:gd name="T0" fmla="*/ 0 w 1"/>
                  <a:gd name="T1" fmla="*/ 0 h 1"/>
                  <a:gd name="T2" fmla="*/ 0 w 1"/>
                  <a:gd name="T3" fmla="*/ 0 h 1"/>
                  <a:gd name="T4" fmla="*/ 1 w 1"/>
                  <a:gd name="T5" fmla="*/ 0 h 1"/>
                  <a:gd name="T6" fmla="*/ 1 w 1"/>
                  <a:gd name="T7" fmla="*/ 0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2" name="Freeform 792"/>
              <p:cNvSpPr>
                <a:spLocks/>
              </p:cNvSpPr>
              <p:nvPr/>
            </p:nvSpPr>
            <p:spPr bwMode="auto">
              <a:xfrm>
                <a:off x="5051" y="1470"/>
                <a:ext cx="1" cy="1"/>
              </a:xfrm>
              <a:custGeom>
                <a:avLst/>
                <a:gdLst>
                  <a:gd name="T0" fmla="*/ 0 w 1"/>
                  <a:gd name="T1" fmla="*/ 0 h 1"/>
                  <a:gd name="T2" fmla="*/ 0 w 1"/>
                  <a:gd name="T3" fmla="*/ 0 h 1"/>
                  <a:gd name="T4" fmla="*/ 1 w 1"/>
                  <a:gd name="T5" fmla="*/ 0 h 1"/>
                  <a:gd name="T6" fmla="*/ 1 w 1"/>
                  <a:gd name="T7" fmla="*/ 0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3" name="Freeform 793"/>
              <p:cNvSpPr>
                <a:spLocks/>
              </p:cNvSpPr>
              <p:nvPr/>
            </p:nvSpPr>
            <p:spPr bwMode="auto">
              <a:xfrm>
                <a:off x="5052" y="1475"/>
                <a:ext cx="1" cy="1"/>
              </a:xfrm>
              <a:custGeom>
                <a:avLst/>
                <a:gdLst>
                  <a:gd name="T0" fmla="*/ 0 w 1"/>
                  <a:gd name="T1" fmla="*/ 0 h 1"/>
                  <a:gd name="T2" fmla="*/ 0 w 1"/>
                  <a:gd name="T3" fmla="*/ 0 h 1"/>
                  <a:gd name="T4" fmla="*/ 1 w 1"/>
                  <a:gd name="T5" fmla="*/ 0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4" name="Freeform 794"/>
              <p:cNvSpPr>
                <a:spLocks/>
              </p:cNvSpPr>
              <p:nvPr/>
            </p:nvSpPr>
            <p:spPr bwMode="auto">
              <a:xfrm>
                <a:off x="5052" y="1475"/>
                <a:ext cx="1" cy="1"/>
              </a:xfrm>
              <a:custGeom>
                <a:avLst/>
                <a:gdLst>
                  <a:gd name="T0" fmla="*/ 0 w 1"/>
                  <a:gd name="T1" fmla="*/ 0 h 1"/>
                  <a:gd name="T2" fmla="*/ 0 w 1"/>
                  <a:gd name="T3" fmla="*/ 0 h 1"/>
                  <a:gd name="T4" fmla="*/ 1 w 1"/>
                  <a:gd name="T5" fmla="*/ 0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1" y="0"/>
                    </a:ln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5" name="Freeform 795"/>
              <p:cNvSpPr>
                <a:spLocks/>
              </p:cNvSpPr>
              <p:nvPr/>
            </p:nvSpPr>
            <p:spPr bwMode="auto">
              <a:xfrm>
                <a:off x="5052" y="147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6" name="Freeform 796"/>
              <p:cNvSpPr>
                <a:spLocks/>
              </p:cNvSpPr>
              <p:nvPr/>
            </p:nvSpPr>
            <p:spPr bwMode="auto">
              <a:xfrm>
                <a:off x="5063" y="1490"/>
                <a:ext cx="1" cy="5"/>
              </a:xfrm>
              <a:custGeom>
                <a:avLst/>
                <a:gdLst>
                  <a:gd name="T0" fmla="*/ 0 w 1"/>
                  <a:gd name="T1" fmla="*/ 3 h 5"/>
                  <a:gd name="T2" fmla="*/ 1 w 1"/>
                  <a:gd name="T3" fmla="*/ 4 h 5"/>
                  <a:gd name="T4" fmla="*/ 1 w 1"/>
                  <a:gd name="T5" fmla="*/ 3 h 5"/>
                  <a:gd name="T6" fmla="*/ 1 w 1"/>
                  <a:gd name="T7" fmla="*/ 3 h 5"/>
                  <a:gd name="T8" fmla="*/ 1 w 1"/>
                  <a:gd name="T9" fmla="*/ 2 h 5"/>
                  <a:gd name="T10" fmla="*/ 1 w 1"/>
                  <a:gd name="T11" fmla="*/ 1 h 5"/>
                  <a:gd name="T12" fmla="*/ 1 w 1"/>
                  <a:gd name="T13" fmla="*/ 1 h 5"/>
                  <a:gd name="T14" fmla="*/ 1 w 1"/>
                  <a:gd name="T15" fmla="*/ 1 h 5"/>
                  <a:gd name="T16" fmla="*/ 0 w 1"/>
                  <a:gd name="T17" fmla="*/ 1 h 5"/>
                  <a:gd name="T18" fmla="*/ 1 w 1"/>
                  <a:gd name="T19" fmla="*/ 1 h 5"/>
                  <a:gd name="T20" fmla="*/ 1 w 1"/>
                  <a:gd name="T21" fmla="*/ 0 h 5"/>
                  <a:gd name="T22" fmla="*/ 1 w 1"/>
                  <a:gd name="T23" fmla="*/ 0 h 5"/>
                  <a:gd name="T24" fmla="*/ 1 w 1"/>
                  <a:gd name="T25" fmla="*/ 1 h 5"/>
                  <a:gd name="T26" fmla="*/ 1 w 1"/>
                  <a:gd name="T27" fmla="*/ 1 h 5"/>
                  <a:gd name="T28" fmla="*/ 1 w 1"/>
                  <a:gd name="T29" fmla="*/ 1 h 5"/>
                  <a:gd name="T30" fmla="*/ 1 w 1"/>
                  <a:gd name="T31" fmla="*/ 2 h 5"/>
                  <a:gd name="T32" fmla="*/ 1 w 1"/>
                  <a:gd name="T33" fmla="*/ 3 h 5"/>
                  <a:gd name="T34" fmla="*/ 1 w 1"/>
                  <a:gd name="T35" fmla="*/ 3 h 5"/>
                  <a:gd name="T36" fmla="*/ 1 w 1"/>
                  <a:gd name="T37" fmla="*/ 4 h 5"/>
                  <a:gd name="T38" fmla="*/ 1 w 1"/>
                  <a:gd name="T39" fmla="*/ 5 h 5"/>
                  <a:gd name="T40" fmla="*/ 0 w 1"/>
                  <a:gd name="T41" fmla="*/ 4 h 5"/>
                  <a:gd name="T42" fmla="*/ 0 w 1"/>
                  <a:gd name="T4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 h="5">
                    <a:moveTo>
                      <a:pt x="0" y="3"/>
                    </a:moveTo>
                    <a:lnTo>
                      <a:pt x="1" y="4"/>
                    </a:lnTo>
                    <a:lnTo>
                      <a:pt x="1" y="3"/>
                    </a:lnTo>
                    <a:lnTo>
                      <a:pt x="1" y="3"/>
                    </a:lnTo>
                    <a:lnTo>
                      <a:pt x="1" y="2"/>
                    </a:lnTo>
                    <a:lnTo>
                      <a:pt x="1" y="1"/>
                    </a:lnTo>
                    <a:lnTo>
                      <a:pt x="1" y="1"/>
                    </a:lnTo>
                    <a:lnTo>
                      <a:pt x="1" y="1"/>
                    </a:lnTo>
                    <a:lnTo>
                      <a:pt x="0" y="1"/>
                    </a:lnTo>
                    <a:lnTo>
                      <a:pt x="1" y="1"/>
                    </a:lnTo>
                    <a:lnTo>
                      <a:pt x="1" y="0"/>
                    </a:lnTo>
                    <a:lnTo>
                      <a:pt x="1" y="0"/>
                    </a:lnTo>
                    <a:lnTo>
                      <a:pt x="1" y="1"/>
                    </a:lnTo>
                    <a:lnTo>
                      <a:pt x="1" y="1"/>
                    </a:lnTo>
                    <a:lnTo>
                      <a:pt x="1" y="1"/>
                    </a:lnTo>
                    <a:lnTo>
                      <a:pt x="1" y="2"/>
                    </a:lnTo>
                    <a:lnTo>
                      <a:pt x="1" y="3"/>
                    </a:lnTo>
                    <a:lnTo>
                      <a:pt x="1" y="3"/>
                    </a:lnTo>
                    <a:lnTo>
                      <a:pt x="1" y="4"/>
                    </a:lnTo>
                    <a:lnTo>
                      <a:pt x="1" y="5"/>
                    </a:lnTo>
                    <a:lnTo>
                      <a:pt x="0" y="4"/>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7" name="Freeform 797"/>
              <p:cNvSpPr>
                <a:spLocks/>
              </p:cNvSpPr>
              <p:nvPr/>
            </p:nvSpPr>
            <p:spPr bwMode="auto">
              <a:xfrm>
                <a:off x="5063" y="1490"/>
                <a:ext cx="1" cy="5"/>
              </a:xfrm>
              <a:custGeom>
                <a:avLst/>
                <a:gdLst>
                  <a:gd name="T0" fmla="*/ 0 w 1"/>
                  <a:gd name="T1" fmla="*/ 3 h 5"/>
                  <a:gd name="T2" fmla="*/ 1 w 1"/>
                  <a:gd name="T3" fmla="*/ 4 h 5"/>
                  <a:gd name="T4" fmla="*/ 1 w 1"/>
                  <a:gd name="T5" fmla="*/ 3 h 5"/>
                  <a:gd name="T6" fmla="*/ 1 w 1"/>
                  <a:gd name="T7" fmla="*/ 3 h 5"/>
                  <a:gd name="T8" fmla="*/ 1 w 1"/>
                  <a:gd name="T9" fmla="*/ 2 h 5"/>
                  <a:gd name="T10" fmla="*/ 1 w 1"/>
                  <a:gd name="T11" fmla="*/ 1 h 5"/>
                  <a:gd name="T12" fmla="*/ 1 w 1"/>
                  <a:gd name="T13" fmla="*/ 1 h 5"/>
                  <a:gd name="T14" fmla="*/ 1 w 1"/>
                  <a:gd name="T15" fmla="*/ 1 h 5"/>
                  <a:gd name="T16" fmla="*/ 0 w 1"/>
                  <a:gd name="T17" fmla="*/ 1 h 5"/>
                  <a:gd name="T18" fmla="*/ 1 w 1"/>
                  <a:gd name="T19" fmla="*/ 1 h 5"/>
                  <a:gd name="T20" fmla="*/ 1 w 1"/>
                  <a:gd name="T21" fmla="*/ 0 h 5"/>
                  <a:gd name="T22" fmla="*/ 1 w 1"/>
                  <a:gd name="T23" fmla="*/ 0 h 5"/>
                  <a:gd name="T24" fmla="*/ 1 w 1"/>
                  <a:gd name="T25" fmla="*/ 1 h 5"/>
                  <a:gd name="T26" fmla="*/ 1 w 1"/>
                  <a:gd name="T27" fmla="*/ 1 h 5"/>
                  <a:gd name="T28" fmla="*/ 1 w 1"/>
                  <a:gd name="T29" fmla="*/ 1 h 5"/>
                  <a:gd name="T30" fmla="*/ 1 w 1"/>
                  <a:gd name="T31" fmla="*/ 2 h 5"/>
                  <a:gd name="T32" fmla="*/ 1 w 1"/>
                  <a:gd name="T33" fmla="*/ 3 h 5"/>
                  <a:gd name="T34" fmla="*/ 1 w 1"/>
                  <a:gd name="T35" fmla="*/ 3 h 5"/>
                  <a:gd name="T36" fmla="*/ 1 w 1"/>
                  <a:gd name="T37" fmla="*/ 4 h 5"/>
                  <a:gd name="T38" fmla="*/ 1 w 1"/>
                  <a:gd name="T39" fmla="*/ 5 h 5"/>
                  <a:gd name="T40" fmla="*/ 0 w 1"/>
                  <a:gd name="T41" fmla="*/ 4 h 5"/>
                  <a:gd name="T42" fmla="*/ 0 w 1"/>
                  <a:gd name="T4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 h="5">
                    <a:moveTo>
                      <a:pt x="0" y="3"/>
                    </a:moveTo>
                    <a:lnTo>
                      <a:pt x="1" y="4"/>
                    </a:lnTo>
                    <a:lnTo>
                      <a:pt x="1" y="3"/>
                    </a:lnTo>
                    <a:lnTo>
                      <a:pt x="1" y="3"/>
                    </a:lnTo>
                    <a:lnTo>
                      <a:pt x="1" y="2"/>
                    </a:lnTo>
                    <a:lnTo>
                      <a:pt x="1" y="1"/>
                    </a:lnTo>
                    <a:lnTo>
                      <a:pt x="1" y="1"/>
                    </a:lnTo>
                    <a:lnTo>
                      <a:pt x="1" y="1"/>
                    </a:lnTo>
                    <a:lnTo>
                      <a:pt x="0" y="1"/>
                    </a:lnTo>
                    <a:lnTo>
                      <a:pt x="1" y="1"/>
                    </a:lnTo>
                    <a:lnTo>
                      <a:pt x="1" y="0"/>
                    </a:lnTo>
                    <a:lnTo>
                      <a:pt x="1" y="0"/>
                    </a:lnTo>
                    <a:lnTo>
                      <a:pt x="1" y="1"/>
                    </a:lnTo>
                    <a:lnTo>
                      <a:pt x="1" y="1"/>
                    </a:lnTo>
                    <a:lnTo>
                      <a:pt x="1" y="1"/>
                    </a:lnTo>
                    <a:lnTo>
                      <a:pt x="1" y="2"/>
                    </a:lnTo>
                    <a:lnTo>
                      <a:pt x="1" y="3"/>
                    </a:lnTo>
                    <a:lnTo>
                      <a:pt x="1" y="3"/>
                    </a:lnTo>
                    <a:lnTo>
                      <a:pt x="1" y="4"/>
                    </a:lnTo>
                    <a:lnTo>
                      <a:pt x="1" y="5"/>
                    </a:lnTo>
                    <a:lnTo>
                      <a:pt x="0" y="4"/>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8" name="Freeform 798"/>
              <p:cNvSpPr>
                <a:spLocks/>
              </p:cNvSpPr>
              <p:nvPr/>
            </p:nvSpPr>
            <p:spPr bwMode="auto">
              <a:xfrm>
                <a:off x="5054" y="1480"/>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9" name="Freeform 799"/>
              <p:cNvSpPr>
                <a:spLocks/>
              </p:cNvSpPr>
              <p:nvPr/>
            </p:nvSpPr>
            <p:spPr bwMode="auto">
              <a:xfrm>
                <a:off x="5054" y="1480"/>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0" name="Rectangle 800"/>
              <p:cNvSpPr>
                <a:spLocks noChangeArrowheads="1"/>
              </p:cNvSpPr>
              <p:nvPr/>
            </p:nvSpPr>
            <p:spPr bwMode="auto">
              <a:xfrm>
                <a:off x="5062" y="1492"/>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1" name="Freeform 801"/>
              <p:cNvSpPr>
                <a:spLocks/>
              </p:cNvSpPr>
              <p:nvPr/>
            </p:nvSpPr>
            <p:spPr bwMode="auto">
              <a:xfrm>
                <a:off x="5058" y="147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2" name="Freeform 802"/>
              <p:cNvSpPr>
                <a:spLocks/>
              </p:cNvSpPr>
              <p:nvPr/>
            </p:nvSpPr>
            <p:spPr bwMode="auto">
              <a:xfrm>
                <a:off x="5054" y="1479"/>
                <a:ext cx="1" cy="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3" name="Freeform 803"/>
              <p:cNvSpPr>
                <a:spLocks/>
              </p:cNvSpPr>
              <p:nvPr/>
            </p:nvSpPr>
            <p:spPr bwMode="auto">
              <a:xfrm>
                <a:off x="5054" y="1479"/>
                <a:ext cx="1" cy="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4" name="Freeform 804"/>
              <p:cNvSpPr>
                <a:spLocks/>
              </p:cNvSpPr>
              <p:nvPr/>
            </p:nvSpPr>
            <p:spPr bwMode="auto">
              <a:xfrm>
                <a:off x="5058" y="1474"/>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5" name="Freeform 805"/>
              <p:cNvSpPr>
                <a:spLocks/>
              </p:cNvSpPr>
              <p:nvPr/>
            </p:nvSpPr>
            <p:spPr bwMode="auto">
              <a:xfrm>
                <a:off x="5055" y="147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6" name="Freeform 806"/>
              <p:cNvSpPr>
                <a:spLocks/>
              </p:cNvSpPr>
              <p:nvPr/>
            </p:nvSpPr>
            <p:spPr bwMode="auto">
              <a:xfrm>
                <a:off x="5055" y="14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7" name="Freeform 807"/>
              <p:cNvSpPr>
                <a:spLocks/>
              </p:cNvSpPr>
              <p:nvPr/>
            </p:nvSpPr>
            <p:spPr bwMode="auto">
              <a:xfrm>
                <a:off x="5055" y="14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6" name="Group 1009"/>
            <p:cNvGrpSpPr>
              <a:grpSpLocks/>
            </p:cNvGrpSpPr>
            <p:nvPr/>
          </p:nvGrpSpPr>
          <p:grpSpPr bwMode="auto">
            <a:xfrm>
              <a:off x="4799" y="942"/>
              <a:ext cx="478" cy="604"/>
              <a:chOff x="4799" y="942"/>
              <a:chExt cx="478" cy="604"/>
            </a:xfrm>
          </p:grpSpPr>
          <p:sp>
            <p:nvSpPr>
              <p:cNvPr id="1218" name="Freeform 809"/>
              <p:cNvSpPr>
                <a:spLocks/>
              </p:cNvSpPr>
              <p:nvPr/>
            </p:nvSpPr>
            <p:spPr bwMode="auto">
              <a:xfrm>
                <a:off x="5059" y="149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9" name="Freeform 810"/>
              <p:cNvSpPr>
                <a:spLocks/>
              </p:cNvSpPr>
              <p:nvPr/>
            </p:nvSpPr>
            <p:spPr bwMode="auto">
              <a:xfrm>
                <a:off x="5055" y="14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0" name="Freeform 811"/>
              <p:cNvSpPr>
                <a:spLocks/>
              </p:cNvSpPr>
              <p:nvPr/>
            </p:nvSpPr>
            <p:spPr bwMode="auto">
              <a:xfrm>
                <a:off x="4799" y="1368"/>
                <a:ext cx="172" cy="178"/>
              </a:xfrm>
              <a:custGeom>
                <a:avLst/>
                <a:gdLst>
                  <a:gd name="T0" fmla="*/ 0 w 172"/>
                  <a:gd name="T1" fmla="*/ 125 h 178"/>
                  <a:gd name="T2" fmla="*/ 10 w 172"/>
                  <a:gd name="T3" fmla="*/ 118 h 178"/>
                  <a:gd name="T4" fmla="*/ 14 w 172"/>
                  <a:gd name="T5" fmla="*/ 109 h 178"/>
                  <a:gd name="T6" fmla="*/ 12 w 172"/>
                  <a:gd name="T7" fmla="*/ 100 h 178"/>
                  <a:gd name="T8" fmla="*/ 17 w 172"/>
                  <a:gd name="T9" fmla="*/ 89 h 178"/>
                  <a:gd name="T10" fmla="*/ 22 w 172"/>
                  <a:gd name="T11" fmla="*/ 96 h 178"/>
                  <a:gd name="T12" fmla="*/ 26 w 172"/>
                  <a:gd name="T13" fmla="*/ 87 h 178"/>
                  <a:gd name="T14" fmla="*/ 26 w 172"/>
                  <a:gd name="T15" fmla="*/ 78 h 178"/>
                  <a:gd name="T16" fmla="*/ 32 w 172"/>
                  <a:gd name="T17" fmla="*/ 69 h 178"/>
                  <a:gd name="T18" fmla="*/ 43 w 172"/>
                  <a:gd name="T19" fmla="*/ 66 h 178"/>
                  <a:gd name="T20" fmla="*/ 50 w 172"/>
                  <a:gd name="T21" fmla="*/ 56 h 178"/>
                  <a:gd name="T22" fmla="*/ 55 w 172"/>
                  <a:gd name="T23" fmla="*/ 48 h 178"/>
                  <a:gd name="T24" fmla="*/ 56 w 172"/>
                  <a:gd name="T25" fmla="*/ 38 h 178"/>
                  <a:gd name="T26" fmla="*/ 57 w 172"/>
                  <a:gd name="T27" fmla="*/ 26 h 178"/>
                  <a:gd name="T28" fmla="*/ 58 w 172"/>
                  <a:gd name="T29" fmla="*/ 10 h 178"/>
                  <a:gd name="T30" fmla="*/ 57 w 172"/>
                  <a:gd name="T31" fmla="*/ 2 h 178"/>
                  <a:gd name="T32" fmla="*/ 61 w 172"/>
                  <a:gd name="T33" fmla="*/ 11 h 178"/>
                  <a:gd name="T34" fmla="*/ 65 w 172"/>
                  <a:gd name="T35" fmla="*/ 32 h 178"/>
                  <a:gd name="T36" fmla="*/ 78 w 172"/>
                  <a:gd name="T37" fmla="*/ 44 h 178"/>
                  <a:gd name="T38" fmla="*/ 96 w 172"/>
                  <a:gd name="T39" fmla="*/ 40 h 178"/>
                  <a:gd name="T40" fmla="*/ 107 w 172"/>
                  <a:gd name="T41" fmla="*/ 53 h 178"/>
                  <a:gd name="T42" fmla="*/ 113 w 172"/>
                  <a:gd name="T43" fmla="*/ 59 h 178"/>
                  <a:gd name="T44" fmla="*/ 118 w 172"/>
                  <a:gd name="T45" fmla="*/ 53 h 178"/>
                  <a:gd name="T46" fmla="*/ 124 w 172"/>
                  <a:gd name="T47" fmla="*/ 49 h 178"/>
                  <a:gd name="T48" fmla="*/ 130 w 172"/>
                  <a:gd name="T49" fmla="*/ 41 h 178"/>
                  <a:gd name="T50" fmla="*/ 132 w 172"/>
                  <a:gd name="T51" fmla="*/ 41 h 178"/>
                  <a:gd name="T52" fmla="*/ 143 w 172"/>
                  <a:gd name="T53" fmla="*/ 41 h 178"/>
                  <a:gd name="T54" fmla="*/ 144 w 172"/>
                  <a:gd name="T55" fmla="*/ 38 h 178"/>
                  <a:gd name="T56" fmla="*/ 150 w 172"/>
                  <a:gd name="T57" fmla="*/ 33 h 178"/>
                  <a:gd name="T58" fmla="*/ 158 w 172"/>
                  <a:gd name="T59" fmla="*/ 34 h 178"/>
                  <a:gd name="T60" fmla="*/ 166 w 172"/>
                  <a:gd name="T61" fmla="*/ 34 h 178"/>
                  <a:gd name="T62" fmla="*/ 167 w 172"/>
                  <a:gd name="T63" fmla="*/ 38 h 178"/>
                  <a:gd name="T64" fmla="*/ 170 w 172"/>
                  <a:gd name="T65" fmla="*/ 44 h 178"/>
                  <a:gd name="T66" fmla="*/ 170 w 172"/>
                  <a:gd name="T67" fmla="*/ 54 h 178"/>
                  <a:gd name="T68" fmla="*/ 150 w 172"/>
                  <a:gd name="T69" fmla="*/ 45 h 178"/>
                  <a:gd name="T70" fmla="*/ 149 w 172"/>
                  <a:gd name="T71" fmla="*/ 53 h 178"/>
                  <a:gd name="T72" fmla="*/ 146 w 172"/>
                  <a:gd name="T73" fmla="*/ 62 h 178"/>
                  <a:gd name="T74" fmla="*/ 143 w 172"/>
                  <a:gd name="T75" fmla="*/ 69 h 178"/>
                  <a:gd name="T76" fmla="*/ 139 w 172"/>
                  <a:gd name="T77" fmla="*/ 75 h 178"/>
                  <a:gd name="T78" fmla="*/ 129 w 172"/>
                  <a:gd name="T79" fmla="*/ 82 h 178"/>
                  <a:gd name="T80" fmla="*/ 127 w 172"/>
                  <a:gd name="T81" fmla="*/ 90 h 178"/>
                  <a:gd name="T82" fmla="*/ 123 w 172"/>
                  <a:gd name="T83" fmla="*/ 101 h 178"/>
                  <a:gd name="T84" fmla="*/ 107 w 172"/>
                  <a:gd name="T85" fmla="*/ 98 h 178"/>
                  <a:gd name="T86" fmla="*/ 106 w 172"/>
                  <a:gd name="T87" fmla="*/ 107 h 178"/>
                  <a:gd name="T88" fmla="*/ 103 w 172"/>
                  <a:gd name="T89" fmla="*/ 115 h 178"/>
                  <a:gd name="T90" fmla="*/ 100 w 172"/>
                  <a:gd name="T91" fmla="*/ 126 h 178"/>
                  <a:gd name="T92" fmla="*/ 95 w 172"/>
                  <a:gd name="T93" fmla="*/ 134 h 178"/>
                  <a:gd name="T94" fmla="*/ 92 w 172"/>
                  <a:gd name="T95" fmla="*/ 143 h 178"/>
                  <a:gd name="T96" fmla="*/ 92 w 172"/>
                  <a:gd name="T97" fmla="*/ 152 h 178"/>
                  <a:gd name="T98" fmla="*/ 83 w 172"/>
                  <a:gd name="T99" fmla="*/ 158 h 178"/>
                  <a:gd name="T100" fmla="*/ 72 w 172"/>
                  <a:gd name="T101" fmla="*/ 161 h 178"/>
                  <a:gd name="T102" fmla="*/ 66 w 172"/>
                  <a:gd name="T103" fmla="*/ 170 h 178"/>
                  <a:gd name="T104" fmla="*/ 57 w 172"/>
                  <a:gd name="T105" fmla="*/ 173 h 178"/>
                  <a:gd name="T106" fmla="*/ 50 w 172"/>
                  <a:gd name="T107" fmla="*/ 174 h 178"/>
                  <a:gd name="T108" fmla="*/ 40 w 172"/>
                  <a:gd name="T109" fmla="*/ 175 h 178"/>
                  <a:gd name="T110" fmla="*/ 34 w 172"/>
                  <a:gd name="T111" fmla="*/ 173 h 178"/>
                  <a:gd name="T112" fmla="*/ 31 w 172"/>
                  <a:gd name="T113" fmla="*/ 167 h 178"/>
                  <a:gd name="T114" fmla="*/ 29 w 172"/>
                  <a:gd name="T115" fmla="*/ 163 h 178"/>
                  <a:gd name="T116" fmla="*/ 23 w 172"/>
                  <a:gd name="T117" fmla="*/ 162 h 178"/>
                  <a:gd name="T118" fmla="*/ 18 w 172"/>
                  <a:gd name="T119" fmla="*/ 158 h 178"/>
                  <a:gd name="T120" fmla="*/ 12 w 172"/>
                  <a:gd name="T121" fmla="*/ 151 h 178"/>
                  <a:gd name="T122" fmla="*/ 8 w 172"/>
                  <a:gd name="T123" fmla="*/ 146 h 178"/>
                  <a:gd name="T124" fmla="*/ 5 w 172"/>
                  <a:gd name="T12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78">
                    <a:moveTo>
                      <a:pt x="0" y="136"/>
                    </a:moveTo>
                    <a:lnTo>
                      <a:pt x="0" y="135"/>
                    </a:lnTo>
                    <a:lnTo>
                      <a:pt x="0" y="135"/>
                    </a:lnTo>
                    <a:lnTo>
                      <a:pt x="1" y="135"/>
                    </a:lnTo>
                    <a:lnTo>
                      <a:pt x="1" y="134"/>
                    </a:lnTo>
                    <a:lnTo>
                      <a:pt x="1" y="133"/>
                    </a:lnTo>
                    <a:lnTo>
                      <a:pt x="1" y="133"/>
                    </a:lnTo>
                    <a:lnTo>
                      <a:pt x="0" y="132"/>
                    </a:lnTo>
                    <a:lnTo>
                      <a:pt x="0" y="131"/>
                    </a:lnTo>
                    <a:lnTo>
                      <a:pt x="1" y="131"/>
                    </a:lnTo>
                    <a:lnTo>
                      <a:pt x="2" y="130"/>
                    </a:lnTo>
                    <a:lnTo>
                      <a:pt x="2" y="130"/>
                    </a:lnTo>
                    <a:lnTo>
                      <a:pt x="2" y="129"/>
                    </a:lnTo>
                    <a:lnTo>
                      <a:pt x="1" y="129"/>
                    </a:lnTo>
                    <a:lnTo>
                      <a:pt x="1" y="128"/>
                    </a:lnTo>
                    <a:lnTo>
                      <a:pt x="1" y="128"/>
                    </a:lnTo>
                    <a:lnTo>
                      <a:pt x="1" y="127"/>
                    </a:lnTo>
                    <a:lnTo>
                      <a:pt x="1" y="127"/>
                    </a:lnTo>
                    <a:lnTo>
                      <a:pt x="0" y="127"/>
                    </a:lnTo>
                    <a:lnTo>
                      <a:pt x="0" y="126"/>
                    </a:lnTo>
                    <a:lnTo>
                      <a:pt x="0" y="125"/>
                    </a:lnTo>
                    <a:lnTo>
                      <a:pt x="0" y="124"/>
                    </a:lnTo>
                    <a:lnTo>
                      <a:pt x="0" y="124"/>
                    </a:lnTo>
                    <a:lnTo>
                      <a:pt x="0" y="123"/>
                    </a:lnTo>
                    <a:lnTo>
                      <a:pt x="0" y="122"/>
                    </a:lnTo>
                    <a:lnTo>
                      <a:pt x="0" y="122"/>
                    </a:lnTo>
                    <a:lnTo>
                      <a:pt x="0" y="123"/>
                    </a:lnTo>
                    <a:lnTo>
                      <a:pt x="1" y="123"/>
                    </a:lnTo>
                    <a:lnTo>
                      <a:pt x="2" y="123"/>
                    </a:lnTo>
                    <a:lnTo>
                      <a:pt x="2" y="123"/>
                    </a:lnTo>
                    <a:lnTo>
                      <a:pt x="3" y="122"/>
                    </a:lnTo>
                    <a:lnTo>
                      <a:pt x="4" y="121"/>
                    </a:lnTo>
                    <a:lnTo>
                      <a:pt x="5" y="121"/>
                    </a:lnTo>
                    <a:lnTo>
                      <a:pt x="5" y="120"/>
                    </a:lnTo>
                    <a:lnTo>
                      <a:pt x="5" y="120"/>
                    </a:lnTo>
                    <a:lnTo>
                      <a:pt x="7" y="120"/>
                    </a:lnTo>
                    <a:lnTo>
                      <a:pt x="8" y="120"/>
                    </a:lnTo>
                    <a:lnTo>
                      <a:pt x="8" y="120"/>
                    </a:lnTo>
                    <a:lnTo>
                      <a:pt x="9" y="120"/>
                    </a:lnTo>
                    <a:lnTo>
                      <a:pt x="10" y="120"/>
                    </a:lnTo>
                    <a:lnTo>
                      <a:pt x="10" y="119"/>
                    </a:lnTo>
                    <a:lnTo>
                      <a:pt x="10" y="118"/>
                    </a:lnTo>
                    <a:lnTo>
                      <a:pt x="10" y="117"/>
                    </a:lnTo>
                    <a:lnTo>
                      <a:pt x="11" y="117"/>
                    </a:lnTo>
                    <a:lnTo>
                      <a:pt x="11" y="117"/>
                    </a:lnTo>
                    <a:lnTo>
                      <a:pt x="10" y="116"/>
                    </a:lnTo>
                    <a:lnTo>
                      <a:pt x="10" y="115"/>
                    </a:lnTo>
                    <a:lnTo>
                      <a:pt x="11" y="114"/>
                    </a:lnTo>
                    <a:lnTo>
                      <a:pt x="11" y="114"/>
                    </a:lnTo>
                    <a:lnTo>
                      <a:pt x="10" y="113"/>
                    </a:lnTo>
                    <a:lnTo>
                      <a:pt x="11" y="113"/>
                    </a:lnTo>
                    <a:lnTo>
                      <a:pt x="11" y="112"/>
                    </a:lnTo>
                    <a:lnTo>
                      <a:pt x="11" y="111"/>
                    </a:lnTo>
                    <a:lnTo>
                      <a:pt x="11" y="111"/>
                    </a:lnTo>
                    <a:lnTo>
                      <a:pt x="12" y="111"/>
                    </a:lnTo>
                    <a:lnTo>
                      <a:pt x="12" y="112"/>
                    </a:lnTo>
                    <a:lnTo>
                      <a:pt x="12" y="111"/>
                    </a:lnTo>
                    <a:lnTo>
                      <a:pt x="13" y="111"/>
                    </a:lnTo>
                    <a:lnTo>
                      <a:pt x="14" y="111"/>
                    </a:lnTo>
                    <a:lnTo>
                      <a:pt x="14" y="111"/>
                    </a:lnTo>
                    <a:lnTo>
                      <a:pt x="14" y="110"/>
                    </a:lnTo>
                    <a:lnTo>
                      <a:pt x="14" y="109"/>
                    </a:lnTo>
                    <a:lnTo>
                      <a:pt x="14" y="109"/>
                    </a:lnTo>
                    <a:lnTo>
                      <a:pt x="14" y="108"/>
                    </a:lnTo>
                    <a:lnTo>
                      <a:pt x="14" y="108"/>
                    </a:lnTo>
                    <a:lnTo>
                      <a:pt x="13" y="108"/>
                    </a:lnTo>
                    <a:lnTo>
                      <a:pt x="13" y="107"/>
                    </a:lnTo>
                    <a:lnTo>
                      <a:pt x="13" y="106"/>
                    </a:lnTo>
                    <a:lnTo>
                      <a:pt x="13" y="105"/>
                    </a:lnTo>
                    <a:lnTo>
                      <a:pt x="13" y="105"/>
                    </a:lnTo>
                    <a:lnTo>
                      <a:pt x="12" y="105"/>
                    </a:lnTo>
                    <a:lnTo>
                      <a:pt x="12" y="105"/>
                    </a:lnTo>
                    <a:lnTo>
                      <a:pt x="13" y="105"/>
                    </a:lnTo>
                    <a:lnTo>
                      <a:pt x="13" y="105"/>
                    </a:lnTo>
                    <a:lnTo>
                      <a:pt x="13" y="105"/>
                    </a:lnTo>
                    <a:lnTo>
                      <a:pt x="12" y="105"/>
                    </a:lnTo>
                    <a:lnTo>
                      <a:pt x="12" y="104"/>
                    </a:lnTo>
                    <a:lnTo>
                      <a:pt x="12" y="103"/>
                    </a:lnTo>
                    <a:lnTo>
                      <a:pt x="11" y="103"/>
                    </a:lnTo>
                    <a:lnTo>
                      <a:pt x="11" y="102"/>
                    </a:lnTo>
                    <a:lnTo>
                      <a:pt x="11" y="102"/>
                    </a:lnTo>
                    <a:lnTo>
                      <a:pt x="11" y="101"/>
                    </a:lnTo>
                    <a:lnTo>
                      <a:pt x="11" y="100"/>
                    </a:lnTo>
                    <a:lnTo>
                      <a:pt x="12" y="100"/>
                    </a:lnTo>
                    <a:lnTo>
                      <a:pt x="13" y="99"/>
                    </a:lnTo>
                    <a:lnTo>
                      <a:pt x="14" y="99"/>
                    </a:lnTo>
                    <a:lnTo>
                      <a:pt x="14" y="98"/>
                    </a:lnTo>
                    <a:lnTo>
                      <a:pt x="14" y="98"/>
                    </a:lnTo>
                    <a:lnTo>
                      <a:pt x="14" y="97"/>
                    </a:lnTo>
                    <a:lnTo>
                      <a:pt x="13" y="97"/>
                    </a:lnTo>
                    <a:lnTo>
                      <a:pt x="13" y="96"/>
                    </a:lnTo>
                    <a:lnTo>
                      <a:pt x="13" y="96"/>
                    </a:lnTo>
                    <a:lnTo>
                      <a:pt x="14" y="96"/>
                    </a:lnTo>
                    <a:lnTo>
                      <a:pt x="14" y="95"/>
                    </a:lnTo>
                    <a:lnTo>
                      <a:pt x="14" y="94"/>
                    </a:lnTo>
                    <a:lnTo>
                      <a:pt x="14" y="94"/>
                    </a:lnTo>
                    <a:lnTo>
                      <a:pt x="14" y="93"/>
                    </a:lnTo>
                    <a:lnTo>
                      <a:pt x="14" y="93"/>
                    </a:lnTo>
                    <a:lnTo>
                      <a:pt x="14" y="92"/>
                    </a:lnTo>
                    <a:lnTo>
                      <a:pt x="15" y="91"/>
                    </a:lnTo>
                    <a:lnTo>
                      <a:pt x="16" y="91"/>
                    </a:lnTo>
                    <a:lnTo>
                      <a:pt x="16" y="90"/>
                    </a:lnTo>
                    <a:lnTo>
                      <a:pt x="17" y="90"/>
                    </a:lnTo>
                    <a:lnTo>
                      <a:pt x="17" y="90"/>
                    </a:lnTo>
                    <a:lnTo>
                      <a:pt x="17" y="89"/>
                    </a:lnTo>
                    <a:lnTo>
                      <a:pt x="17" y="89"/>
                    </a:lnTo>
                    <a:lnTo>
                      <a:pt x="17" y="89"/>
                    </a:lnTo>
                    <a:lnTo>
                      <a:pt x="17" y="90"/>
                    </a:lnTo>
                    <a:lnTo>
                      <a:pt x="18" y="90"/>
                    </a:lnTo>
                    <a:lnTo>
                      <a:pt x="18" y="90"/>
                    </a:lnTo>
                    <a:lnTo>
                      <a:pt x="19" y="90"/>
                    </a:lnTo>
                    <a:lnTo>
                      <a:pt x="20" y="90"/>
                    </a:lnTo>
                    <a:lnTo>
                      <a:pt x="20" y="90"/>
                    </a:lnTo>
                    <a:lnTo>
                      <a:pt x="21" y="90"/>
                    </a:lnTo>
                    <a:lnTo>
                      <a:pt x="21" y="91"/>
                    </a:lnTo>
                    <a:lnTo>
                      <a:pt x="22" y="91"/>
                    </a:lnTo>
                    <a:lnTo>
                      <a:pt x="22" y="92"/>
                    </a:lnTo>
                    <a:lnTo>
                      <a:pt x="22" y="93"/>
                    </a:lnTo>
                    <a:lnTo>
                      <a:pt x="22" y="93"/>
                    </a:lnTo>
                    <a:lnTo>
                      <a:pt x="22" y="93"/>
                    </a:lnTo>
                    <a:lnTo>
                      <a:pt x="22" y="93"/>
                    </a:lnTo>
                    <a:lnTo>
                      <a:pt x="22" y="94"/>
                    </a:lnTo>
                    <a:lnTo>
                      <a:pt x="21" y="94"/>
                    </a:lnTo>
                    <a:lnTo>
                      <a:pt x="21" y="95"/>
                    </a:lnTo>
                    <a:lnTo>
                      <a:pt x="22" y="95"/>
                    </a:lnTo>
                    <a:lnTo>
                      <a:pt x="22" y="96"/>
                    </a:lnTo>
                    <a:lnTo>
                      <a:pt x="22" y="96"/>
                    </a:lnTo>
                    <a:lnTo>
                      <a:pt x="23" y="96"/>
                    </a:lnTo>
                    <a:lnTo>
                      <a:pt x="23" y="95"/>
                    </a:lnTo>
                    <a:lnTo>
                      <a:pt x="24" y="94"/>
                    </a:lnTo>
                    <a:lnTo>
                      <a:pt x="24" y="93"/>
                    </a:lnTo>
                    <a:lnTo>
                      <a:pt x="24" y="93"/>
                    </a:lnTo>
                    <a:lnTo>
                      <a:pt x="24" y="92"/>
                    </a:lnTo>
                    <a:lnTo>
                      <a:pt x="25" y="91"/>
                    </a:lnTo>
                    <a:lnTo>
                      <a:pt x="26" y="92"/>
                    </a:lnTo>
                    <a:lnTo>
                      <a:pt x="26" y="93"/>
                    </a:lnTo>
                    <a:lnTo>
                      <a:pt x="27" y="93"/>
                    </a:lnTo>
                    <a:lnTo>
                      <a:pt x="27" y="92"/>
                    </a:lnTo>
                    <a:lnTo>
                      <a:pt x="27" y="91"/>
                    </a:lnTo>
                    <a:lnTo>
                      <a:pt x="26" y="91"/>
                    </a:lnTo>
                    <a:lnTo>
                      <a:pt x="26" y="90"/>
                    </a:lnTo>
                    <a:lnTo>
                      <a:pt x="26" y="90"/>
                    </a:lnTo>
                    <a:lnTo>
                      <a:pt x="26" y="90"/>
                    </a:lnTo>
                    <a:lnTo>
                      <a:pt x="26" y="89"/>
                    </a:lnTo>
                    <a:lnTo>
                      <a:pt x="26" y="88"/>
                    </a:lnTo>
                    <a:lnTo>
                      <a:pt x="26" y="87"/>
                    </a:lnTo>
                    <a:lnTo>
                      <a:pt x="26" y="87"/>
                    </a:lnTo>
                    <a:lnTo>
                      <a:pt x="25" y="87"/>
                    </a:lnTo>
                    <a:lnTo>
                      <a:pt x="24" y="86"/>
                    </a:lnTo>
                    <a:lnTo>
                      <a:pt x="24" y="85"/>
                    </a:lnTo>
                    <a:lnTo>
                      <a:pt x="24" y="84"/>
                    </a:lnTo>
                    <a:lnTo>
                      <a:pt x="25" y="84"/>
                    </a:lnTo>
                    <a:lnTo>
                      <a:pt x="25" y="85"/>
                    </a:lnTo>
                    <a:lnTo>
                      <a:pt x="26" y="85"/>
                    </a:lnTo>
                    <a:lnTo>
                      <a:pt x="26" y="84"/>
                    </a:lnTo>
                    <a:lnTo>
                      <a:pt x="26" y="84"/>
                    </a:lnTo>
                    <a:lnTo>
                      <a:pt x="26" y="84"/>
                    </a:lnTo>
                    <a:lnTo>
                      <a:pt x="26" y="83"/>
                    </a:lnTo>
                    <a:lnTo>
                      <a:pt x="26" y="83"/>
                    </a:lnTo>
                    <a:lnTo>
                      <a:pt x="26" y="82"/>
                    </a:lnTo>
                    <a:lnTo>
                      <a:pt x="26" y="81"/>
                    </a:lnTo>
                    <a:lnTo>
                      <a:pt x="26" y="82"/>
                    </a:lnTo>
                    <a:lnTo>
                      <a:pt x="26" y="81"/>
                    </a:lnTo>
                    <a:lnTo>
                      <a:pt x="26" y="81"/>
                    </a:lnTo>
                    <a:lnTo>
                      <a:pt x="26" y="80"/>
                    </a:lnTo>
                    <a:lnTo>
                      <a:pt x="26" y="79"/>
                    </a:lnTo>
                    <a:lnTo>
                      <a:pt x="26" y="79"/>
                    </a:lnTo>
                    <a:lnTo>
                      <a:pt x="26" y="78"/>
                    </a:lnTo>
                    <a:lnTo>
                      <a:pt x="26" y="78"/>
                    </a:lnTo>
                    <a:lnTo>
                      <a:pt x="27" y="78"/>
                    </a:lnTo>
                    <a:lnTo>
                      <a:pt x="27" y="77"/>
                    </a:lnTo>
                    <a:lnTo>
                      <a:pt x="27" y="77"/>
                    </a:lnTo>
                    <a:lnTo>
                      <a:pt x="27" y="76"/>
                    </a:lnTo>
                    <a:lnTo>
                      <a:pt x="27" y="76"/>
                    </a:lnTo>
                    <a:lnTo>
                      <a:pt x="27" y="75"/>
                    </a:lnTo>
                    <a:lnTo>
                      <a:pt x="27" y="75"/>
                    </a:lnTo>
                    <a:lnTo>
                      <a:pt x="27" y="75"/>
                    </a:lnTo>
                    <a:lnTo>
                      <a:pt x="27" y="75"/>
                    </a:lnTo>
                    <a:lnTo>
                      <a:pt x="27" y="75"/>
                    </a:lnTo>
                    <a:lnTo>
                      <a:pt x="27" y="75"/>
                    </a:lnTo>
                    <a:lnTo>
                      <a:pt x="28" y="75"/>
                    </a:lnTo>
                    <a:lnTo>
                      <a:pt x="29" y="75"/>
                    </a:lnTo>
                    <a:lnTo>
                      <a:pt x="29" y="75"/>
                    </a:lnTo>
                    <a:lnTo>
                      <a:pt x="30" y="75"/>
                    </a:lnTo>
                    <a:lnTo>
                      <a:pt x="31" y="75"/>
                    </a:lnTo>
                    <a:lnTo>
                      <a:pt x="32" y="75"/>
                    </a:lnTo>
                    <a:lnTo>
                      <a:pt x="32" y="71"/>
                    </a:lnTo>
                    <a:lnTo>
                      <a:pt x="32" y="70"/>
                    </a:lnTo>
                    <a:lnTo>
                      <a:pt x="32" y="69"/>
                    </a:lnTo>
                    <a:lnTo>
                      <a:pt x="33" y="69"/>
                    </a:lnTo>
                    <a:lnTo>
                      <a:pt x="33" y="69"/>
                    </a:lnTo>
                    <a:lnTo>
                      <a:pt x="34" y="68"/>
                    </a:lnTo>
                    <a:lnTo>
                      <a:pt x="34" y="67"/>
                    </a:lnTo>
                    <a:lnTo>
                      <a:pt x="35" y="67"/>
                    </a:lnTo>
                    <a:lnTo>
                      <a:pt x="35" y="67"/>
                    </a:lnTo>
                    <a:lnTo>
                      <a:pt x="36" y="67"/>
                    </a:lnTo>
                    <a:lnTo>
                      <a:pt x="37" y="68"/>
                    </a:lnTo>
                    <a:lnTo>
                      <a:pt x="38" y="69"/>
                    </a:lnTo>
                    <a:lnTo>
                      <a:pt x="38" y="69"/>
                    </a:lnTo>
                    <a:lnTo>
                      <a:pt x="38" y="69"/>
                    </a:lnTo>
                    <a:lnTo>
                      <a:pt x="38" y="69"/>
                    </a:lnTo>
                    <a:lnTo>
                      <a:pt x="39" y="69"/>
                    </a:lnTo>
                    <a:lnTo>
                      <a:pt x="39" y="68"/>
                    </a:lnTo>
                    <a:lnTo>
                      <a:pt x="40" y="68"/>
                    </a:lnTo>
                    <a:lnTo>
                      <a:pt x="41" y="68"/>
                    </a:lnTo>
                    <a:lnTo>
                      <a:pt x="41" y="68"/>
                    </a:lnTo>
                    <a:lnTo>
                      <a:pt x="41" y="67"/>
                    </a:lnTo>
                    <a:lnTo>
                      <a:pt x="42" y="67"/>
                    </a:lnTo>
                    <a:lnTo>
                      <a:pt x="42" y="66"/>
                    </a:lnTo>
                    <a:lnTo>
                      <a:pt x="43" y="66"/>
                    </a:lnTo>
                    <a:lnTo>
                      <a:pt x="44" y="66"/>
                    </a:lnTo>
                    <a:lnTo>
                      <a:pt x="45" y="66"/>
                    </a:lnTo>
                    <a:lnTo>
                      <a:pt x="44" y="66"/>
                    </a:lnTo>
                    <a:lnTo>
                      <a:pt x="45" y="65"/>
                    </a:lnTo>
                    <a:lnTo>
                      <a:pt x="45" y="64"/>
                    </a:lnTo>
                    <a:lnTo>
                      <a:pt x="45" y="64"/>
                    </a:lnTo>
                    <a:lnTo>
                      <a:pt x="45" y="63"/>
                    </a:lnTo>
                    <a:lnTo>
                      <a:pt x="45" y="63"/>
                    </a:lnTo>
                    <a:lnTo>
                      <a:pt x="46" y="62"/>
                    </a:lnTo>
                    <a:lnTo>
                      <a:pt x="47" y="62"/>
                    </a:lnTo>
                    <a:lnTo>
                      <a:pt x="47" y="62"/>
                    </a:lnTo>
                    <a:lnTo>
                      <a:pt x="47" y="61"/>
                    </a:lnTo>
                    <a:lnTo>
                      <a:pt x="47" y="60"/>
                    </a:lnTo>
                    <a:lnTo>
                      <a:pt x="48" y="60"/>
                    </a:lnTo>
                    <a:lnTo>
                      <a:pt x="48" y="60"/>
                    </a:lnTo>
                    <a:lnTo>
                      <a:pt x="48" y="59"/>
                    </a:lnTo>
                    <a:lnTo>
                      <a:pt x="48" y="59"/>
                    </a:lnTo>
                    <a:lnTo>
                      <a:pt x="49" y="59"/>
                    </a:lnTo>
                    <a:lnTo>
                      <a:pt x="49" y="58"/>
                    </a:lnTo>
                    <a:lnTo>
                      <a:pt x="50" y="57"/>
                    </a:lnTo>
                    <a:lnTo>
                      <a:pt x="50" y="56"/>
                    </a:lnTo>
                    <a:lnTo>
                      <a:pt x="50" y="56"/>
                    </a:lnTo>
                    <a:lnTo>
                      <a:pt x="50" y="56"/>
                    </a:lnTo>
                    <a:lnTo>
                      <a:pt x="51" y="56"/>
                    </a:lnTo>
                    <a:lnTo>
                      <a:pt x="51" y="55"/>
                    </a:lnTo>
                    <a:lnTo>
                      <a:pt x="52" y="53"/>
                    </a:lnTo>
                    <a:lnTo>
                      <a:pt x="52" y="53"/>
                    </a:lnTo>
                    <a:lnTo>
                      <a:pt x="53" y="53"/>
                    </a:lnTo>
                    <a:lnTo>
                      <a:pt x="54" y="53"/>
                    </a:lnTo>
                    <a:lnTo>
                      <a:pt x="54" y="53"/>
                    </a:lnTo>
                    <a:lnTo>
                      <a:pt x="54" y="53"/>
                    </a:lnTo>
                    <a:lnTo>
                      <a:pt x="54" y="52"/>
                    </a:lnTo>
                    <a:lnTo>
                      <a:pt x="55" y="52"/>
                    </a:lnTo>
                    <a:lnTo>
                      <a:pt x="54" y="52"/>
                    </a:lnTo>
                    <a:lnTo>
                      <a:pt x="55" y="51"/>
                    </a:lnTo>
                    <a:lnTo>
                      <a:pt x="55" y="50"/>
                    </a:lnTo>
                    <a:lnTo>
                      <a:pt x="54" y="50"/>
                    </a:lnTo>
                    <a:lnTo>
                      <a:pt x="54" y="50"/>
                    </a:lnTo>
                    <a:lnTo>
                      <a:pt x="54" y="49"/>
                    </a:lnTo>
                    <a:lnTo>
                      <a:pt x="55" y="49"/>
                    </a:lnTo>
                    <a:lnTo>
                      <a:pt x="55" y="48"/>
                    </a:lnTo>
                    <a:lnTo>
                      <a:pt x="55" y="48"/>
                    </a:lnTo>
                    <a:lnTo>
                      <a:pt x="55" y="47"/>
                    </a:lnTo>
                    <a:lnTo>
                      <a:pt x="55" y="47"/>
                    </a:lnTo>
                    <a:lnTo>
                      <a:pt x="55" y="46"/>
                    </a:lnTo>
                    <a:lnTo>
                      <a:pt x="54" y="46"/>
                    </a:lnTo>
                    <a:lnTo>
                      <a:pt x="54" y="45"/>
                    </a:lnTo>
                    <a:lnTo>
                      <a:pt x="54" y="45"/>
                    </a:lnTo>
                    <a:lnTo>
                      <a:pt x="54" y="45"/>
                    </a:lnTo>
                    <a:lnTo>
                      <a:pt x="54" y="44"/>
                    </a:lnTo>
                    <a:lnTo>
                      <a:pt x="55" y="44"/>
                    </a:lnTo>
                    <a:lnTo>
                      <a:pt x="55" y="44"/>
                    </a:lnTo>
                    <a:lnTo>
                      <a:pt x="55" y="43"/>
                    </a:lnTo>
                    <a:lnTo>
                      <a:pt x="55" y="42"/>
                    </a:lnTo>
                    <a:lnTo>
                      <a:pt x="55" y="41"/>
                    </a:lnTo>
                    <a:lnTo>
                      <a:pt x="55" y="41"/>
                    </a:lnTo>
                    <a:lnTo>
                      <a:pt x="55" y="40"/>
                    </a:lnTo>
                    <a:lnTo>
                      <a:pt x="55" y="39"/>
                    </a:lnTo>
                    <a:lnTo>
                      <a:pt x="55" y="38"/>
                    </a:lnTo>
                    <a:lnTo>
                      <a:pt x="55" y="38"/>
                    </a:lnTo>
                    <a:lnTo>
                      <a:pt x="55" y="38"/>
                    </a:lnTo>
                    <a:lnTo>
                      <a:pt x="55" y="38"/>
                    </a:lnTo>
                    <a:lnTo>
                      <a:pt x="56" y="38"/>
                    </a:lnTo>
                    <a:lnTo>
                      <a:pt x="57" y="38"/>
                    </a:lnTo>
                    <a:lnTo>
                      <a:pt x="56" y="37"/>
                    </a:lnTo>
                    <a:lnTo>
                      <a:pt x="56" y="36"/>
                    </a:lnTo>
                    <a:lnTo>
                      <a:pt x="56" y="35"/>
                    </a:lnTo>
                    <a:lnTo>
                      <a:pt x="57" y="35"/>
                    </a:lnTo>
                    <a:lnTo>
                      <a:pt x="57" y="34"/>
                    </a:lnTo>
                    <a:lnTo>
                      <a:pt x="57" y="33"/>
                    </a:lnTo>
                    <a:lnTo>
                      <a:pt x="56" y="32"/>
                    </a:lnTo>
                    <a:lnTo>
                      <a:pt x="56" y="32"/>
                    </a:lnTo>
                    <a:lnTo>
                      <a:pt x="56" y="31"/>
                    </a:lnTo>
                    <a:lnTo>
                      <a:pt x="57" y="31"/>
                    </a:lnTo>
                    <a:lnTo>
                      <a:pt x="56" y="31"/>
                    </a:lnTo>
                    <a:lnTo>
                      <a:pt x="56" y="30"/>
                    </a:lnTo>
                    <a:lnTo>
                      <a:pt x="56" y="30"/>
                    </a:lnTo>
                    <a:lnTo>
                      <a:pt x="56" y="29"/>
                    </a:lnTo>
                    <a:lnTo>
                      <a:pt x="56" y="29"/>
                    </a:lnTo>
                    <a:lnTo>
                      <a:pt x="57" y="29"/>
                    </a:lnTo>
                    <a:lnTo>
                      <a:pt x="57" y="28"/>
                    </a:lnTo>
                    <a:lnTo>
                      <a:pt x="57" y="27"/>
                    </a:lnTo>
                    <a:lnTo>
                      <a:pt x="57" y="26"/>
                    </a:lnTo>
                    <a:lnTo>
                      <a:pt x="57" y="26"/>
                    </a:lnTo>
                    <a:lnTo>
                      <a:pt x="57" y="25"/>
                    </a:lnTo>
                    <a:lnTo>
                      <a:pt x="57" y="24"/>
                    </a:lnTo>
                    <a:lnTo>
                      <a:pt x="57" y="23"/>
                    </a:lnTo>
                    <a:lnTo>
                      <a:pt x="57" y="23"/>
                    </a:lnTo>
                    <a:lnTo>
                      <a:pt x="57" y="21"/>
                    </a:lnTo>
                    <a:lnTo>
                      <a:pt x="57" y="20"/>
                    </a:lnTo>
                    <a:lnTo>
                      <a:pt x="59" y="20"/>
                    </a:lnTo>
                    <a:lnTo>
                      <a:pt x="59" y="19"/>
                    </a:lnTo>
                    <a:lnTo>
                      <a:pt x="59" y="17"/>
                    </a:lnTo>
                    <a:lnTo>
                      <a:pt x="59" y="17"/>
                    </a:lnTo>
                    <a:lnTo>
                      <a:pt x="59" y="16"/>
                    </a:lnTo>
                    <a:lnTo>
                      <a:pt x="58" y="15"/>
                    </a:lnTo>
                    <a:lnTo>
                      <a:pt x="58" y="14"/>
                    </a:lnTo>
                    <a:lnTo>
                      <a:pt x="57" y="14"/>
                    </a:lnTo>
                    <a:lnTo>
                      <a:pt x="57" y="13"/>
                    </a:lnTo>
                    <a:lnTo>
                      <a:pt x="58" y="12"/>
                    </a:lnTo>
                    <a:lnTo>
                      <a:pt x="58" y="13"/>
                    </a:lnTo>
                    <a:lnTo>
                      <a:pt x="58" y="12"/>
                    </a:lnTo>
                    <a:lnTo>
                      <a:pt x="57" y="11"/>
                    </a:lnTo>
                    <a:lnTo>
                      <a:pt x="57" y="11"/>
                    </a:lnTo>
                    <a:lnTo>
                      <a:pt x="58" y="10"/>
                    </a:lnTo>
                    <a:lnTo>
                      <a:pt x="58" y="9"/>
                    </a:lnTo>
                    <a:lnTo>
                      <a:pt x="58" y="8"/>
                    </a:lnTo>
                    <a:lnTo>
                      <a:pt x="57" y="8"/>
                    </a:lnTo>
                    <a:lnTo>
                      <a:pt x="57" y="8"/>
                    </a:lnTo>
                    <a:lnTo>
                      <a:pt x="57" y="8"/>
                    </a:lnTo>
                    <a:lnTo>
                      <a:pt x="57" y="8"/>
                    </a:lnTo>
                    <a:lnTo>
                      <a:pt x="57" y="7"/>
                    </a:lnTo>
                    <a:lnTo>
                      <a:pt x="56" y="6"/>
                    </a:lnTo>
                    <a:lnTo>
                      <a:pt x="56" y="5"/>
                    </a:lnTo>
                    <a:lnTo>
                      <a:pt x="55" y="5"/>
                    </a:lnTo>
                    <a:lnTo>
                      <a:pt x="55" y="5"/>
                    </a:lnTo>
                    <a:lnTo>
                      <a:pt x="55" y="5"/>
                    </a:lnTo>
                    <a:lnTo>
                      <a:pt x="55" y="4"/>
                    </a:lnTo>
                    <a:lnTo>
                      <a:pt x="55" y="3"/>
                    </a:lnTo>
                    <a:lnTo>
                      <a:pt x="55" y="2"/>
                    </a:lnTo>
                    <a:lnTo>
                      <a:pt x="55" y="2"/>
                    </a:lnTo>
                    <a:lnTo>
                      <a:pt x="55" y="2"/>
                    </a:lnTo>
                    <a:lnTo>
                      <a:pt x="56" y="2"/>
                    </a:lnTo>
                    <a:lnTo>
                      <a:pt x="56" y="1"/>
                    </a:lnTo>
                    <a:lnTo>
                      <a:pt x="57" y="1"/>
                    </a:lnTo>
                    <a:lnTo>
                      <a:pt x="57" y="2"/>
                    </a:lnTo>
                    <a:lnTo>
                      <a:pt x="58" y="1"/>
                    </a:lnTo>
                    <a:lnTo>
                      <a:pt x="58" y="0"/>
                    </a:lnTo>
                    <a:lnTo>
                      <a:pt x="59" y="0"/>
                    </a:lnTo>
                    <a:lnTo>
                      <a:pt x="60" y="0"/>
                    </a:lnTo>
                    <a:lnTo>
                      <a:pt x="60" y="0"/>
                    </a:lnTo>
                    <a:lnTo>
                      <a:pt x="60" y="0"/>
                    </a:lnTo>
                    <a:lnTo>
                      <a:pt x="60" y="1"/>
                    </a:lnTo>
                    <a:lnTo>
                      <a:pt x="60" y="2"/>
                    </a:lnTo>
                    <a:lnTo>
                      <a:pt x="60" y="2"/>
                    </a:lnTo>
                    <a:lnTo>
                      <a:pt x="60" y="3"/>
                    </a:lnTo>
                    <a:lnTo>
                      <a:pt x="60" y="4"/>
                    </a:lnTo>
                    <a:lnTo>
                      <a:pt x="60" y="5"/>
                    </a:lnTo>
                    <a:lnTo>
                      <a:pt x="60" y="5"/>
                    </a:lnTo>
                    <a:lnTo>
                      <a:pt x="60" y="6"/>
                    </a:lnTo>
                    <a:lnTo>
                      <a:pt x="61" y="7"/>
                    </a:lnTo>
                    <a:lnTo>
                      <a:pt x="61" y="8"/>
                    </a:lnTo>
                    <a:lnTo>
                      <a:pt x="61" y="8"/>
                    </a:lnTo>
                    <a:lnTo>
                      <a:pt x="61" y="8"/>
                    </a:lnTo>
                    <a:lnTo>
                      <a:pt x="61" y="10"/>
                    </a:lnTo>
                    <a:lnTo>
                      <a:pt x="61" y="11"/>
                    </a:lnTo>
                    <a:lnTo>
                      <a:pt x="61" y="11"/>
                    </a:lnTo>
                    <a:lnTo>
                      <a:pt x="61" y="12"/>
                    </a:lnTo>
                    <a:lnTo>
                      <a:pt x="61" y="14"/>
                    </a:lnTo>
                    <a:lnTo>
                      <a:pt x="61" y="14"/>
                    </a:lnTo>
                    <a:lnTo>
                      <a:pt x="62" y="17"/>
                    </a:lnTo>
                    <a:lnTo>
                      <a:pt x="62" y="18"/>
                    </a:lnTo>
                    <a:lnTo>
                      <a:pt x="63" y="22"/>
                    </a:lnTo>
                    <a:lnTo>
                      <a:pt x="63" y="23"/>
                    </a:lnTo>
                    <a:lnTo>
                      <a:pt x="63" y="23"/>
                    </a:lnTo>
                    <a:lnTo>
                      <a:pt x="63" y="24"/>
                    </a:lnTo>
                    <a:lnTo>
                      <a:pt x="63" y="25"/>
                    </a:lnTo>
                    <a:lnTo>
                      <a:pt x="63" y="26"/>
                    </a:lnTo>
                    <a:lnTo>
                      <a:pt x="63" y="26"/>
                    </a:lnTo>
                    <a:lnTo>
                      <a:pt x="63" y="27"/>
                    </a:lnTo>
                    <a:lnTo>
                      <a:pt x="64" y="28"/>
                    </a:lnTo>
                    <a:lnTo>
                      <a:pt x="64" y="29"/>
                    </a:lnTo>
                    <a:lnTo>
                      <a:pt x="64" y="29"/>
                    </a:lnTo>
                    <a:lnTo>
                      <a:pt x="64" y="30"/>
                    </a:lnTo>
                    <a:lnTo>
                      <a:pt x="64" y="30"/>
                    </a:lnTo>
                    <a:lnTo>
                      <a:pt x="64" y="31"/>
                    </a:lnTo>
                    <a:lnTo>
                      <a:pt x="65" y="31"/>
                    </a:lnTo>
                    <a:lnTo>
                      <a:pt x="65" y="32"/>
                    </a:lnTo>
                    <a:lnTo>
                      <a:pt x="65" y="33"/>
                    </a:lnTo>
                    <a:lnTo>
                      <a:pt x="65" y="35"/>
                    </a:lnTo>
                    <a:lnTo>
                      <a:pt x="66" y="38"/>
                    </a:lnTo>
                    <a:lnTo>
                      <a:pt x="66" y="38"/>
                    </a:lnTo>
                    <a:lnTo>
                      <a:pt x="66" y="41"/>
                    </a:lnTo>
                    <a:lnTo>
                      <a:pt x="66" y="44"/>
                    </a:lnTo>
                    <a:lnTo>
                      <a:pt x="66" y="45"/>
                    </a:lnTo>
                    <a:lnTo>
                      <a:pt x="67" y="45"/>
                    </a:lnTo>
                    <a:lnTo>
                      <a:pt x="68" y="45"/>
                    </a:lnTo>
                    <a:lnTo>
                      <a:pt x="68" y="45"/>
                    </a:lnTo>
                    <a:lnTo>
                      <a:pt x="69" y="45"/>
                    </a:lnTo>
                    <a:lnTo>
                      <a:pt x="70" y="45"/>
                    </a:lnTo>
                    <a:lnTo>
                      <a:pt x="71" y="45"/>
                    </a:lnTo>
                    <a:lnTo>
                      <a:pt x="72" y="45"/>
                    </a:lnTo>
                    <a:lnTo>
                      <a:pt x="72" y="44"/>
                    </a:lnTo>
                    <a:lnTo>
                      <a:pt x="73" y="44"/>
                    </a:lnTo>
                    <a:lnTo>
                      <a:pt x="74" y="44"/>
                    </a:lnTo>
                    <a:lnTo>
                      <a:pt x="75" y="44"/>
                    </a:lnTo>
                    <a:lnTo>
                      <a:pt x="76" y="44"/>
                    </a:lnTo>
                    <a:lnTo>
                      <a:pt x="77" y="44"/>
                    </a:lnTo>
                    <a:lnTo>
                      <a:pt x="78" y="44"/>
                    </a:lnTo>
                    <a:lnTo>
                      <a:pt x="78" y="44"/>
                    </a:lnTo>
                    <a:lnTo>
                      <a:pt x="78" y="44"/>
                    </a:lnTo>
                    <a:lnTo>
                      <a:pt x="79" y="44"/>
                    </a:lnTo>
                    <a:lnTo>
                      <a:pt x="80" y="43"/>
                    </a:lnTo>
                    <a:lnTo>
                      <a:pt x="81" y="43"/>
                    </a:lnTo>
                    <a:lnTo>
                      <a:pt x="82" y="43"/>
                    </a:lnTo>
                    <a:lnTo>
                      <a:pt x="83" y="43"/>
                    </a:lnTo>
                    <a:lnTo>
                      <a:pt x="84" y="42"/>
                    </a:lnTo>
                    <a:lnTo>
                      <a:pt x="85" y="42"/>
                    </a:lnTo>
                    <a:lnTo>
                      <a:pt x="86" y="42"/>
                    </a:lnTo>
                    <a:lnTo>
                      <a:pt x="87" y="42"/>
                    </a:lnTo>
                    <a:lnTo>
                      <a:pt x="88" y="42"/>
                    </a:lnTo>
                    <a:lnTo>
                      <a:pt x="89" y="41"/>
                    </a:lnTo>
                    <a:lnTo>
                      <a:pt x="90" y="41"/>
                    </a:lnTo>
                    <a:lnTo>
                      <a:pt x="90" y="41"/>
                    </a:lnTo>
                    <a:lnTo>
                      <a:pt x="93" y="41"/>
                    </a:lnTo>
                    <a:lnTo>
                      <a:pt x="93" y="41"/>
                    </a:lnTo>
                    <a:lnTo>
                      <a:pt x="94" y="41"/>
                    </a:lnTo>
                    <a:lnTo>
                      <a:pt x="94" y="41"/>
                    </a:lnTo>
                    <a:lnTo>
                      <a:pt x="96" y="40"/>
                    </a:lnTo>
                    <a:lnTo>
                      <a:pt x="96" y="40"/>
                    </a:lnTo>
                    <a:lnTo>
                      <a:pt x="98" y="40"/>
                    </a:lnTo>
                    <a:lnTo>
                      <a:pt x="100" y="40"/>
                    </a:lnTo>
                    <a:lnTo>
                      <a:pt x="100" y="39"/>
                    </a:lnTo>
                    <a:lnTo>
                      <a:pt x="100" y="39"/>
                    </a:lnTo>
                    <a:lnTo>
                      <a:pt x="102" y="39"/>
                    </a:lnTo>
                    <a:lnTo>
                      <a:pt x="103" y="39"/>
                    </a:lnTo>
                    <a:lnTo>
                      <a:pt x="104" y="38"/>
                    </a:lnTo>
                    <a:lnTo>
                      <a:pt x="105" y="38"/>
                    </a:lnTo>
                    <a:lnTo>
                      <a:pt x="105" y="40"/>
                    </a:lnTo>
                    <a:lnTo>
                      <a:pt x="106" y="41"/>
                    </a:lnTo>
                    <a:lnTo>
                      <a:pt x="106" y="43"/>
                    </a:lnTo>
                    <a:lnTo>
                      <a:pt x="106" y="44"/>
                    </a:lnTo>
                    <a:lnTo>
                      <a:pt x="106" y="48"/>
                    </a:lnTo>
                    <a:lnTo>
                      <a:pt x="106" y="49"/>
                    </a:lnTo>
                    <a:lnTo>
                      <a:pt x="106" y="50"/>
                    </a:lnTo>
                    <a:lnTo>
                      <a:pt x="106" y="50"/>
                    </a:lnTo>
                    <a:lnTo>
                      <a:pt x="106" y="51"/>
                    </a:lnTo>
                    <a:lnTo>
                      <a:pt x="106" y="52"/>
                    </a:lnTo>
                    <a:lnTo>
                      <a:pt x="106" y="53"/>
                    </a:lnTo>
                    <a:lnTo>
                      <a:pt x="106" y="53"/>
                    </a:lnTo>
                    <a:lnTo>
                      <a:pt x="107" y="53"/>
                    </a:lnTo>
                    <a:lnTo>
                      <a:pt x="107" y="56"/>
                    </a:lnTo>
                    <a:lnTo>
                      <a:pt x="108" y="57"/>
                    </a:lnTo>
                    <a:lnTo>
                      <a:pt x="107" y="58"/>
                    </a:lnTo>
                    <a:lnTo>
                      <a:pt x="108" y="60"/>
                    </a:lnTo>
                    <a:lnTo>
                      <a:pt x="108" y="60"/>
                    </a:lnTo>
                    <a:lnTo>
                      <a:pt x="108" y="61"/>
                    </a:lnTo>
                    <a:lnTo>
                      <a:pt x="109" y="62"/>
                    </a:lnTo>
                    <a:lnTo>
                      <a:pt x="109" y="65"/>
                    </a:lnTo>
                    <a:lnTo>
                      <a:pt x="109" y="65"/>
                    </a:lnTo>
                    <a:lnTo>
                      <a:pt x="109" y="64"/>
                    </a:lnTo>
                    <a:lnTo>
                      <a:pt x="110" y="64"/>
                    </a:lnTo>
                    <a:lnTo>
                      <a:pt x="110" y="63"/>
                    </a:lnTo>
                    <a:lnTo>
                      <a:pt x="111" y="63"/>
                    </a:lnTo>
                    <a:lnTo>
                      <a:pt x="111" y="62"/>
                    </a:lnTo>
                    <a:lnTo>
                      <a:pt x="111" y="62"/>
                    </a:lnTo>
                    <a:lnTo>
                      <a:pt x="111" y="61"/>
                    </a:lnTo>
                    <a:lnTo>
                      <a:pt x="112" y="61"/>
                    </a:lnTo>
                    <a:lnTo>
                      <a:pt x="112" y="60"/>
                    </a:lnTo>
                    <a:lnTo>
                      <a:pt x="112" y="60"/>
                    </a:lnTo>
                    <a:lnTo>
                      <a:pt x="113" y="60"/>
                    </a:lnTo>
                    <a:lnTo>
                      <a:pt x="113" y="59"/>
                    </a:lnTo>
                    <a:lnTo>
                      <a:pt x="113" y="59"/>
                    </a:lnTo>
                    <a:lnTo>
                      <a:pt x="114" y="59"/>
                    </a:lnTo>
                    <a:lnTo>
                      <a:pt x="115" y="59"/>
                    </a:lnTo>
                    <a:lnTo>
                      <a:pt x="115" y="59"/>
                    </a:lnTo>
                    <a:lnTo>
                      <a:pt x="115" y="58"/>
                    </a:lnTo>
                    <a:lnTo>
                      <a:pt x="115" y="57"/>
                    </a:lnTo>
                    <a:lnTo>
                      <a:pt x="116" y="56"/>
                    </a:lnTo>
                    <a:lnTo>
                      <a:pt x="115" y="56"/>
                    </a:lnTo>
                    <a:lnTo>
                      <a:pt x="116" y="56"/>
                    </a:lnTo>
                    <a:lnTo>
                      <a:pt x="116" y="56"/>
                    </a:lnTo>
                    <a:lnTo>
                      <a:pt x="116" y="55"/>
                    </a:lnTo>
                    <a:lnTo>
                      <a:pt x="116" y="55"/>
                    </a:lnTo>
                    <a:lnTo>
                      <a:pt x="117" y="55"/>
                    </a:lnTo>
                    <a:lnTo>
                      <a:pt x="117" y="54"/>
                    </a:lnTo>
                    <a:lnTo>
                      <a:pt x="118" y="53"/>
                    </a:lnTo>
                    <a:lnTo>
                      <a:pt x="118" y="53"/>
                    </a:lnTo>
                    <a:lnTo>
                      <a:pt x="118" y="53"/>
                    </a:lnTo>
                    <a:lnTo>
                      <a:pt x="118" y="53"/>
                    </a:lnTo>
                    <a:lnTo>
                      <a:pt x="118" y="53"/>
                    </a:lnTo>
                    <a:lnTo>
                      <a:pt x="119" y="53"/>
                    </a:lnTo>
                    <a:lnTo>
                      <a:pt x="118" y="53"/>
                    </a:lnTo>
                    <a:lnTo>
                      <a:pt x="118" y="53"/>
                    </a:lnTo>
                    <a:lnTo>
                      <a:pt x="119" y="53"/>
                    </a:lnTo>
                    <a:lnTo>
                      <a:pt x="118" y="52"/>
                    </a:lnTo>
                    <a:lnTo>
                      <a:pt x="119" y="52"/>
                    </a:lnTo>
                    <a:lnTo>
                      <a:pt x="119" y="53"/>
                    </a:lnTo>
                    <a:lnTo>
                      <a:pt x="120" y="53"/>
                    </a:lnTo>
                    <a:lnTo>
                      <a:pt x="119" y="52"/>
                    </a:lnTo>
                    <a:lnTo>
                      <a:pt x="120" y="52"/>
                    </a:lnTo>
                    <a:lnTo>
                      <a:pt x="120" y="51"/>
                    </a:lnTo>
                    <a:lnTo>
                      <a:pt x="121" y="51"/>
                    </a:lnTo>
                    <a:lnTo>
                      <a:pt x="121" y="50"/>
                    </a:lnTo>
                    <a:lnTo>
                      <a:pt x="121" y="50"/>
                    </a:lnTo>
                    <a:lnTo>
                      <a:pt x="121" y="49"/>
                    </a:lnTo>
                    <a:lnTo>
                      <a:pt x="121" y="48"/>
                    </a:lnTo>
                    <a:lnTo>
                      <a:pt x="121" y="48"/>
                    </a:lnTo>
                    <a:lnTo>
                      <a:pt x="122" y="48"/>
                    </a:lnTo>
                    <a:lnTo>
                      <a:pt x="122" y="47"/>
                    </a:lnTo>
                    <a:lnTo>
                      <a:pt x="122" y="48"/>
                    </a:lnTo>
                    <a:lnTo>
                      <a:pt x="123" y="48"/>
                    </a:lnTo>
                    <a:lnTo>
                      <a:pt x="124" y="48"/>
                    </a:lnTo>
                    <a:lnTo>
                      <a:pt x="124" y="49"/>
                    </a:lnTo>
                    <a:lnTo>
                      <a:pt x="125" y="49"/>
                    </a:lnTo>
                    <a:lnTo>
                      <a:pt x="126" y="49"/>
                    </a:lnTo>
                    <a:lnTo>
                      <a:pt x="126" y="50"/>
                    </a:lnTo>
                    <a:lnTo>
                      <a:pt x="126" y="49"/>
                    </a:lnTo>
                    <a:lnTo>
                      <a:pt x="126" y="48"/>
                    </a:lnTo>
                    <a:lnTo>
                      <a:pt x="127" y="47"/>
                    </a:lnTo>
                    <a:lnTo>
                      <a:pt x="127" y="47"/>
                    </a:lnTo>
                    <a:lnTo>
                      <a:pt x="127" y="47"/>
                    </a:lnTo>
                    <a:lnTo>
                      <a:pt x="127" y="46"/>
                    </a:lnTo>
                    <a:lnTo>
                      <a:pt x="127" y="45"/>
                    </a:lnTo>
                    <a:lnTo>
                      <a:pt x="127" y="45"/>
                    </a:lnTo>
                    <a:lnTo>
                      <a:pt x="127" y="45"/>
                    </a:lnTo>
                    <a:lnTo>
                      <a:pt x="128" y="45"/>
                    </a:lnTo>
                    <a:lnTo>
                      <a:pt x="128" y="44"/>
                    </a:lnTo>
                    <a:lnTo>
                      <a:pt x="128" y="44"/>
                    </a:lnTo>
                    <a:lnTo>
                      <a:pt x="129" y="43"/>
                    </a:lnTo>
                    <a:lnTo>
                      <a:pt x="129" y="42"/>
                    </a:lnTo>
                    <a:lnTo>
                      <a:pt x="130" y="42"/>
                    </a:lnTo>
                    <a:lnTo>
                      <a:pt x="130" y="42"/>
                    </a:lnTo>
                    <a:lnTo>
                      <a:pt x="130" y="42"/>
                    </a:lnTo>
                    <a:lnTo>
                      <a:pt x="130" y="41"/>
                    </a:lnTo>
                    <a:lnTo>
                      <a:pt x="130" y="41"/>
                    </a:lnTo>
                    <a:lnTo>
                      <a:pt x="130" y="40"/>
                    </a:lnTo>
                    <a:lnTo>
                      <a:pt x="130" y="40"/>
                    </a:lnTo>
                    <a:lnTo>
                      <a:pt x="130" y="39"/>
                    </a:lnTo>
                    <a:lnTo>
                      <a:pt x="130" y="38"/>
                    </a:lnTo>
                    <a:lnTo>
                      <a:pt x="130" y="38"/>
                    </a:lnTo>
                    <a:lnTo>
                      <a:pt x="130" y="38"/>
                    </a:lnTo>
                    <a:lnTo>
                      <a:pt x="131" y="38"/>
                    </a:lnTo>
                    <a:lnTo>
                      <a:pt x="131" y="38"/>
                    </a:lnTo>
                    <a:lnTo>
                      <a:pt x="131" y="38"/>
                    </a:lnTo>
                    <a:lnTo>
                      <a:pt x="131" y="38"/>
                    </a:lnTo>
                    <a:lnTo>
                      <a:pt x="131" y="39"/>
                    </a:lnTo>
                    <a:lnTo>
                      <a:pt x="131" y="38"/>
                    </a:lnTo>
                    <a:lnTo>
                      <a:pt x="132" y="39"/>
                    </a:lnTo>
                    <a:lnTo>
                      <a:pt x="132" y="38"/>
                    </a:lnTo>
                    <a:lnTo>
                      <a:pt x="133" y="38"/>
                    </a:lnTo>
                    <a:lnTo>
                      <a:pt x="133" y="39"/>
                    </a:lnTo>
                    <a:lnTo>
                      <a:pt x="132" y="39"/>
                    </a:lnTo>
                    <a:lnTo>
                      <a:pt x="131" y="39"/>
                    </a:lnTo>
                    <a:lnTo>
                      <a:pt x="131" y="40"/>
                    </a:lnTo>
                    <a:lnTo>
                      <a:pt x="132" y="41"/>
                    </a:lnTo>
                    <a:lnTo>
                      <a:pt x="133" y="41"/>
                    </a:lnTo>
                    <a:lnTo>
                      <a:pt x="133" y="41"/>
                    </a:lnTo>
                    <a:lnTo>
                      <a:pt x="133" y="41"/>
                    </a:lnTo>
                    <a:lnTo>
                      <a:pt x="133" y="41"/>
                    </a:lnTo>
                    <a:lnTo>
                      <a:pt x="134" y="42"/>
                    </a:lnTo>
                    <a:lnTo>
                      <a:pt x="135" y="42"/>
                    </a:lnTo>
                    <a:lnTo>
                      <a:pt x="136" y="42"/>
                    </a:lnTo>
                    <a:lnTo>
                      <a:pt x="136" y="43"/>
                    </a:lnTo>
                    <a:lnTo>
                      <a:pt x="137" y="42"/>
                    </a:lnTo>
                    <a:lnTo>
                      <a:pt x="138" y="42"/>
                    </a:lnTo>
                    <a:lnTo>
                      <a:pt x="139" y="42"/>
                    </a:lnTo>
                    <a:lnTo>
                      <a:pt x="139" y="42"/>
                    </a:lnTo>
                    <a:lnTo>
                      <a:pt x="139" y="43"/>
                    </a:lnTo>
                    <a:lnTo>
                      <a:pt x="139" y="42"/>
                    </a:lnTo>
                    <a:lnTo>
                      <a:pt x="140" y="42"/>
                    </a:lnTo>
                    <a:lnTo>
                      <a:pt x="141" y="42"/>
                    </a:lnTo>
                    <a:lnTo>
                      <a:pt x="142" y="42"/>
                    </a:lnTo>
                    <a:lnTo>
                      <a:pt x="143" y="42"/>
                    </a:lnTo>
                    <a:lnTo>
                      <a:pt x="143" y="42"/>
                    </a:lnTo>
                    <a:lnTo>
                      <a:pt x="143" y="41"/>
                    </a:lnTo>
                    <a:lnTo>
                      <a:pt x="143" y="41"/>
                    </a:lnTo>
                    <a:lnTo>
                      <a:pt x="144" y="41"/>
                    </a:lnTo>
                    <a:lnTo>
                      <a:pt x="143" y="41"/>
                    </a:lnTo>
                    <a:lnTo>
                      <a:pt x="143" y="40"/>
                    </a:lnTo>
                    <a:lnTo>
                      <a:pt x="144" y="40"/>
                    </a:lnTo>
                    <a:lnTo>
                      <a:pt x="144" y="41"/>
                    </a:lnTo>
                    <a:lnTo>
                      <a:pt x="144" y="41"/>
                    </a:lnTo>
                    <a:lnTo>
                      <a:pt x="144" y="40"/>
                    </a:lnTo>
                    <a:lnTo>
                      <a:pt x="144" y="40"/>
                    </a:lnTo>
                    <a:lnTo>
                      <a:pt x="145" y="40"/>
                    </a:lnTo>
                    <a:lnTo>
                      <a:pt x="144" y="40"/>
                    </a:lnTo>
                    <a:lnTo>
                      <a:pt x="144" y="39"/>
                    </a:lnTo>
                    <a:lnTo>
                      <a:pt x="144" y="39"/>
                    </a:lnTo>
                    <a:lnTo>
                      <a:pt x="143" y="39"/>
                    </a:lnTo>
                    <a:lnTo>
                      <a:pt x="143" y="38"/>
                    </a:lnTo>
                    <a:lnTo>
                      <a:pt x="143" y="38"/>
                    </a:lnTo>
                    <a:lnTo>
                      <a:pt x="144" y="38"/>
                    </a:lnTo>
                    <a:lnTo>
                      <a:pt x="144" y="38"/>
                    </a:lnTo>
                    <a:lnTo>
                      <a:pt x="145" y="38"/>
                    </a:lnTo>
                    <a:lnTo>
                      <a:pt x="145" y="38"/>
                    </a:lnTo>
                    <a:lnTo>
                      <a:pt x="144" y="38"/>
                    </a:lnTo>
                    <a:lnTo>
                      <a:pt x="144" y="38"/>
                    </a:lnTo>
                    <a:lnTo>
                      <a:pt x="144" y="38"/>
                    </a:lnTo>
                    <a:lnTo>
                      <a:pt x="144" y="37"/>
                    </a:lnTo>
                    <a:lnTo>
                      <a:pt x="144" y="37"/>
                    </a:lnTo>
                    <a:lnTo>
                      <a:pt x="145" y="37"/>
                    </a:lnTo>
                    <a:lnTo>
                      <a:pt x="146" y="37"/>
                    </a:lnTo>
                    <a:lnTo>
                      <a:pt x="145" y="36"/>
                    </a:lnTo>
                    <a:lnTo>
                      <a:pt x="146" y="36"/>
                    </a:lnTo>
                    <a:lnTo>
                      <a:pt x="146" y="36"/>
                    </a:lnTo>
                    <a:lnTo>
                      <a:pt x="146" y="35"/>
                    </a:lnTo>
                    <a:lnTo>
                      <a:pt x="146" y="35"/>
                    </a:lnTo>
                    <a:lnTo>
                      <a:pt x="146" y="35"/>
                    </a:lnTo>
                    <a:lnTo>
                      <a:pt x="147" y="35"/>
                    </a:lnTo>
                    <a:lnTo>
                      <a:pt x="148" y="35"/>
                    </a:lnTo>
                    <a:lnTo>
                      <a:pt x="149" y="35"/>
                    </a:lnTo>
                    <a:lnTo>
                      <a:pt x="149" y="35"/>
                    </a:lnTo>
                    <a:lnTo>
                      <a:pt x="149" y="36"/>
                    </a:lnTo>
                    <a:lnTo>
                      <a:pt x="149" y="35"/>
                    </a:lnTo>
                    <a:lnTo>
                      <a:pt x="150" y="35"/>
                    </a:lnTo>
                    <a:lnTo>
                      <a:pt x="150" y="35"/>
                    </a:lnTo>
                    <a:lnTo>
                      <a:pt x="150" y="34"/>
                    </a:lnTo>
                    <a:lnTo>
                      <a:pt x="150" y="33"/>
                    </a:lnTo>
                    <a:lnTo>
                      <a:pt x="151" y="33"/>
                    </a:lnTo>
                    <a:lnTo>
                      <a:pt x="150" y="33"/>
                    </a:lnTo>
                    <a:lnTo>
                      <a:pt x="150" y="32"/>
                    </a:lnTo>
                    <a:lnTo>
                      <a:pt x="151" y="32"/>
                    </a:lnTo>
                    <a:lnTo>
                      <a:pt x="152" y="32"/>
                    </a:lnTo>
                    <a:lnTo>
                      <a:pt x="152" y="32"/>
                    </a:lnTo>
                    <a:lnTo>
                      <a:pt x="152" y="31"/>
                    </a:lnTo>
                    <a:lnTo>
                      <a:pt x="152" y="31"/>
                    </a:lnTo>
                    <a:lnTo>
                      <a:pt x="153" y="31"/>
                    </a:lnTo>
                    <a:lnTo>
                      <a:pt x="154" y="31"/>
                    </a:lnTo>
                    <a:lnTo>
                      <a:pt x="155" y="31"/>
                    </a:lnTo>
                    <a:lnTo>
                      <a:pt x="155" y="31"/>
                    </a:lnTo>
                    <a:lnTo>
                      <a:pt x="155" y="32"/>
                    </a:lnTo>
                    <a:lnTo>
                      <a:pt x="155" y="32"/>
                    </a:lnTo>
                    <a:lnTo>
                      <a:pt x="156" y="32"/>
                    </a:lnTo>
                    <a:lnTo>
                      <a:pt x="156" y="32"/>
                    </a:lnTo>
                    <a:lnTo>
                      <a:pt x="157" y="32"/>
                    </a:lnTo>
                    <a:lnTo>
                      <a:pt x="158" y="32"/>
                    </a:lnTo>
                    <a:lnTo>
                      <a:pt x="158" y="33"/>
                    </a:lnTo>
                    <a:lnTo>
                      <a:pt x="158" y="33"/>
                    </a:lnTo>
                    <a:lnTo>
                      <a:pt x="158" y="34"/>
                    </a:lnTo>
                    <a:lnTo>
                      <a:pt x="159" y="34"/>
                    </a:lnTo>
                    <a:lnTo>
                      <a:pt x="159" y="35"/>
                    </a:lnTo>
                    <a:lnTo>
                      <a:pt x="160" y="35"/>
                    </a:lnTo>
                    <a:lnTo>
                      <a:pt x="161" y="35"/>
                    </a:lnTo>
                    <a:lnTo>
                      <a:pt x="161" y="34"/>
                    </a:lnTo>
                    <a:lnTo>
                      <a:pt x="161" y="34"/>
                    </a:lnTo>
                    <a:lnTo>
                      <a:pt x="161" y="35"/>
                    </a:lnTo>
                    <a:lnTo>
                      <a:pt x="161" y="35"/>
                    </a:lnTo>
                    <a:lnTo>
                      <a:pt x="161" y="35"/>
                    </a:lnTo>
                    <a:lnTo>
                      <a:pt x="161" y="34"/>
                    </a:lnTo>
                    <a:lnTo>
                      <a:pt x="161" y="33"/>
                    </a:lnTo>
                    <a:lnTo>
                      <a:pt x="161" y="33"/>
                    </a:lnTo>
                    <a:lnTo>
                      <a:pt x="161" y="33"/>
                    </a:lnTo>
                    <a:lnTo>
                      <a:pt x="162" y="34"/>
                    </a:lnTo>
                    <a:lnTo>
                      <a:pt x="163" y="34"/>
                    </a:lnTo>
                    <a:lnTo>
                      <a:pt x="164" y="34"/>
                    </a:lnTo>
                    <a:lnTo>
                      <a:pt x="164" y="33"/>
                    </a:lnTo>
                    <a:lnTo>
                      <a:pt x="164" y="33"/>
                    </a:lnTo>
                    <a:lnTo>
                      <a:pt x="165" y="33"/>
                    </a:lnTo>
                    <a:lnTo>
                      <a:pt x="166" y="33"/>
                    </a:lnTo>
                    <a:lnTo>
                      <a:pt x="166" y="34"/>
                    </a:lnTo>
                    <a:lnTo>
                      <a:pt x="166" y="35"/>
                    </a:lnTo>
                    <a:lnTo>
                      <a:pt x="166" y="35"/>
                    </a:lnTo>
                    <a:lnTo>
                      <a:pt x="165" y="35"/>
                    </a:lnTo>
                    <a:lnTo>
                      <a:pt x="164" y="35"/>
                    </a:lnTo>
                    <a:lnTo>
                      <a:pt x="164" y="36"/>
                    </a:lnTo>
                    <a:lnTo>
                      <a:pt x="164" y="36"/>
                    </a:lnTo>
                    <a:lnTo>
                      <a:pt x="164" y="37"/>
                    </a:lnTo>
                    <a:lnTo>
                      <a:pt x="165" y="37"/>
                    </a:lnTo>
                    <a:lnTo>
                      <a:pt x="165" y="38"/>
                    </a:lnTo>
                    <a:lnTo>
                      <a:pt x="165" y="38"/>
                    </a:lnTo>
                    <a:lnTo>
                      <a:pt x="166" y="38"/>
                    </a:lnTo>
                    <a:lnTo>
                      <a:pt x="166" y="38"/>
                    </a:lnTo>
                    <a:lnTo>
                      <a:pt x="167" y="38"/>
                    </a:lnTo>
                    <a:lnTo>
                      <a:pt x="166" y="37"/>
                    </a:lnTo>
                    <a:lnTo>
                      <a:pt x="167" y="37"/>
                    </a:lnTo>
                    <a:lnTo>
                      <a:pt x="167" y="38"/>
                    </a:lnTo>
                    <a:lnTo>
                      <a:pt x="167" y="38"/>
                    </a:lnTo>
                    <a:lnTo>
                      <a:pt x="166" y="38"/>
                    </a:lnTo>
                    <a:lnTo>
                      <a:pt x="166" y="38"/>
                    </a:lnTo>
                    <a:lnTo>
                      <a:pt x="167" y="38"/>
                    </a:lnTo>
                    <a:lnTo>
                      <a:pt x="167" y="38"/>
                    </a:lnTo>
                    <a:lnTo>
                      <a:pt x="167" y="38"/>
                    </a:lnTo>
                    <a:lnTo>
                      <a:pt x="168" y="38"/>
                    </a:lnTo>
                    <a:lnTo>
                      <a:pt x="168" y="38"/>
                    </a:lnTo>
                    <a:lnTo>
                      <a:pt x="169" y="38"/>
                    </a:lnTo>
                    <a:lnTo>
                      <a:pt x="169" y="38"/>
                    </a:lnTo>
                    <a:lnTo>
                      <a:pt x="168" y="38"/>
                    </a:lnTo>
                    <a:lnTo>
                      <a:pt x="167" y="39"/>
                    </a:lnTo>
                    <a:lnTo>
                      <a:pt x="168" y="39"/>
                    </a:lnTo>
                    <a:lnTo>
                      <a:pt x="169" y="40"/>
                    </a:lnTo>
                    <a:lnTo>
                      <a:pt x="168" y="40"/>
                    </a:lnTo>
                    <a:lnTo>
                      <a:pt x="168" y="41"/>
                    </a:lnTo>
                    <a:lnTo>
                      <a:pt x="169" y="41"/>
                    </a:lnTo>
                    <a:lnTo>
                      <a:pt x="168" y="41"/>
                    </a:lnTo>
                    <a:lnTo>
                      <a:pt x="168" y="41"/>
                    </a:lnTo>
                    <a:lnTo>
                      <a:pt x="169" y="41"/>
                    </a:lnTo>
                    <a:lnTo>
                      <a:pt x="170" y="41"/>
                    </a:lnTo>
                    <a:lnTo>
                      <a:pt x="170" y="41"/>
                    </a:lnTo>
                    <a:lnTo>
                      <a:pt x="170" y="42"/>
                    </a:lnTo>
                    <a:lnTo>
                      <a:pt x="171" y="43"/>
                    </a:lnTo>
                    <a:lnTo>
                      <a:pt x="171" y="44"/>
                    </a:lnTo>
                    <a:lnTo>
                      <a:pt x="170" y="44"/>
                    </a:lnTo>
                    <a:lnTo>
                      <a:pt x="171" y="44"/>
                    </a:lnTo>
                    <a:lnTo>
                      <a:pt x="171" y="45"/>
                    </a:lnTo>
                    <a:lnTo>
                      <a:pt x="170" y="45"/>
                    </a:lnTo>
                    <a:lnTo>
                      <a:pt x="171" y="46"/>
                    </a:lnTo>
                    <a:lnTo>
                      <a:pt x="172" y="46"/>
                    </a:lnTo>
                    <a:lnTo>
                      <a:pt x="172" y="46"/>
                    </a:lnTo>
                    <a:lnTo>
                      <a:pt x="172" y="47"/>
                    </a:lnTo>
                    <a:lnTo>
                      <a:pt x="172" y="47"/>
                    </a:lnTo>
                    <a:lnTo>
                      <a:pt x="172" y="48"/>
                    </a:lnTo>
                    <a:lnTo>
                      <a:pt x="172" y="49"/>
                    </a:lnTo>
                    <a:lnTo>
                      <a:pt x="172" y="50"/>
                    </a:lnTo>
                    <a:lnTo>
                      <a:pt x="171" y="50"/>
                    </a:lnTo>
                    <a:lnTo>
                      <a:pt x="171" y="50"/>
                    </a:lnTo>
                    <a:lnTo>
                      <a:pt x="171" y="51"/>
                    </a:lnTo>
                    <a:lnTo>
                      <a:pt x="171" y="52"/>
                    </a:lnTo>
                    <a:lnTo>
                      <a:pt x="171" y="53"/>
                    </a:lnTo>
                    <a:lnTo>
                      <a:pt x="170" y="53"/>
                    </a:lnTo>
                    <a:lnTo>
                      <a:pt x="171" y="53"/>
                    </a:lnTo>
                    <a:lnTo>
                      <a:pt x="170" y="53"/>
                    </a:lnTo>
                    <a:lnTo>
                      <a:pt x="170" y="53"/>
                    </a:lnTo>
                    <a:lnTo>
                      <a:pt x="170" y="54"/>
                    </a:lnTo>
                    <a:lnTo>
                      <a:pt x="170" y="55"/>
                    </a:lnTo>
                    <a:lnTo>
                      <a:pt x="170" y="56"/>
                    </a:lnTo>
                    <a:lnTo>
                      <a:pt x="170" y="56"/>
                    </a:lnTo>
                    <a:lnTo>
                      <a:pt x="169" y="56"/>
                    </a:lnTo>
                    <a:lnTo>
                      <a:pt x="168" y="55"/>
                    </a:lnTo>
                    <a:lnTo>
                      <a:pt x="167" y="55"/>
                    </a:lnTo>
                    <a:lnTo>
                      <a:pt x="167" y="54"/>
                    </a:lnTo>
                    <a:lnTo>
                      <a:pt x="164" y="53"/>
                    </a:lnTo>
                    <a:lnTo>
                      <a:pt x="163" y="53"/>
                    </a:lnTo>
                    <a:lnTo>
                      <a:pt x="162" y="53"/>
                    </a:lnTo>
                    <a:lnTo>
                      <a:pt x="162" y="52"/>
                    </a:lnTo>
                    <a:lnTo>
                      <a:pt x="161" y="52"/>
                    </a:lnTo>
                    <a:lnTo>
                      <a:pt x="157" y="49"/>
                    </a:lnTo>
                    <a:lnTo>
                      <a:pt x="156" y="48"/>
                    </a:lnTo>
                    <a:lnTo>
                      <a:pt x="155" y="47"/>
                    </a:lnTo>
                    <a:lnTo>
                      <a:pt x="155" y="47"/>
                    </a:lnTo>
                    <a:lnTo>
                      <a:pt x="153" y="46"/>
                    </a:lnTo>
                    <a:lnTo>
                      <a:pt x="152" y="46"/>
                    </a:lnTo>
                    <a:lnTo>
                      <a:pt x="152" y="45"/>
                    </a:lnTo>
                    <a:lnTo>
                      <a:pt x="150" y="45"/>
                    </a:lnTo>
                    <a:lnTo>
                      <a:pt x="150" y="45"/>
                    </a:lnTo>
                    <a:lnTo>
                      <a:pt x="149" y="44"/>
                    </a:lnTo>
                    <a:lnTo>
                      <a:pt x="149" y="44"/>
                    </a:lnTo>
                    <a:lnTo>
                      <a:pt x="148" y="44"/>
                    </a:lnTo>
                    <a:lnTo>
                      <a:pt x="148" y="44"/>
                    </a:lnTo>
                    <a:lnTo>
                      <a:pt x="149" y="44"/>
                    </a:lnTo>
                    <a:lnTo>
                      <a:pt x="149" y="45"/>
                    </a:lnTo>
                    <a:lnTo>
                      <a:pt x="149" y="45"/>
                    </a:lnTo>
                    <a:lnTo>
                      <a:pt x="149" y="46"/>
                    </a:lnTo>
                    <a:lnTo>
                      <a:pt x="149" y="47"/>
                    </a:lnTo>
                    <a:lnTo>
                      <a:pt x="149" y="47"/>
                    </a:lnTo>
                    <a:lnTo>
                      <a:pt x="149" y="47"/>
                    </a:lnTo>
                    <a:lnTo>
                      <a:pt x="149" y="48"/>
                    </a:lnTo>
                    <a:lnTo>
                      <a:pt x="149" y="48"/>
                    </a:lnTo>
                    <a:lnTo>
                      <a:pt x="149" y="49"/>
                    </a:lnTo>
                    <a:lnTo>
                      <a:pt x="149" y="49"/>
                    </a:lnTo>
                    <a:lnTo>
                      <a:pt x="150" y="50"/>
                    </a:lnTo>
                    <a:lnTo>
                      <a:pt x="149" y="50"/>
                    </a:lnTo>
                    <a:lnTo>
                      <a:pt x="149" y="50"/>
                    </a:lnTo>
                    <a:lnTo>
                      <a:pt x="149" y="51"/>
                    </a:lnTo>
                    <a:lnTo>
                      <a:pt x="149" y="52"/>
                    </a:lnTo>
                    <a:lnTo>
                      <a:pt x="149" y="53"/>
                    </a:lnTo>
                    <a:lnTo>
                      <a:pt x="149" y="53"/>
                    </a:lnTo>
                    <a:lnTo>
                      <a:pt x="148" y="53"/>
                    </a:lnTo>
                    <a:lnTo>
                      <a:pt x="148" y="53"/>
                    </a:lnTo>
                    <a:lnTo>
                      <a:pt x="147" y="54"/>
                    </a:lnTo>
                    <a:lnTo>
                      <a:pt x="148" y="54"/>
                    </a:lnTo>
                    <a:lnTo>
                      <a:pt x="149" y="55"/>
                    </a:lnTo>
                    <a:lnTo>
                      <a:pt x="148" y="55"/>
                    </a:lnTo>
                    <a:lnTo>
                      <a:pt x="148" y="56"/>
                    </a:lnTo>
                    <a:lnTo>
                      <a:pt x="148" y="56"/>
                    </a:lnTo>
                    <a:lnTo>
                      <a:pt x="148" y="57"/>
                    </a:lnTo>
                    <a:lnTo>
                      <a:pt x="147" y="57"/>
                    </a:lnTo>
                    <a:lnTo>
                      <a:pt x="147" y="58"/>
                    </a:lnTo>
                    <a:lnTo>
                      <a:pt x="148" y="58"/>
                    </a:lnTo>
                    <a:lnTo>
                      <a:pt x="148" y="59"/>
                    </a:lnTo>
                    <a:lnTo>
                      <a:pt x="149" y="59"/>
                    </a:lnTo>
                    <a:lnTo>
                      <a:pt x="149" y="59"/>
                    </a:lnTo>
                    <a:lnTo>
                      <a:pt x="148" y="60"/>
                    </a:lnTo>
                    <a:lnTo>
                      <a:pt x="148" y="60"/>
                    </a:lnTo>
                    <a:lnTo>
                      <a:pt x="147" y="61"/>
                    </a:lnTo>
                    <a:lnTo>
                      <a:pt x="147" y="62"/>
                    </a:lnTo>
                    <a:lnTo>
                      <a:pt x="146" y="62"/>
                    </a:lnTo>
                    <a:lnTo>
                      <a:pt x="146" y="62"/>
                    </a:lnTo>
                    <a:lnTo>
                      <a:pt x="146" y="62"/>
                    </a:lnTo>
                    <a:lnTo>
                      <a:pt x="146" y="62"/>
                    </a:lnTo>
                    <a:lnTo>
                      <a:pt x="146" y="62"/>
                    </a:lnTo>
                    <a:lnTo>
                      <a:pt x="146" y="63"/>
                    </a:lnTo>
                    <a:lnTo>
                      <a:pt x="146" y="64"/>
                    </a:lnTo>
                    <a:lnTo>
                      <a:pt x="145" y="64"/>
                    </a:lnTo>
                    <a:lnTo>
                      <a:pt x="145" y="65"/>
                    </a:lnTo>
                    <a:lnTo>
                      <a:pt x="144" y="65"/>
                    </a:lnTo>
                    <a:lnTo>
                      <a:pt x="144" y="66"/>
                    </a:lnTo>
                    <a:lnTo>
                      <a:pt x="144" y="66"/>
                    </a:lnTo>
                    <a:lnTo>
                      <a:pt x="144" y="66"/>
                    </a:lnTo>
                    <a:lnTo>
                      <a:pt x="144" y="67"/>
                    </a:lnTo>
                    <a:lnTo>
                      <a:pt x="144" y="67"/>
                    </a:lnTo>
                    <a:lnTo>
                      <a:pt x="144" y="68"/>
                    </a:lnTo>
                    <a:lnTo>
                      <a:pt x="144" y="68"/>
                    </a:lnTo>
                    <a:lnTo>
                      <a:pt x="144" y="69"/>
                    </a:lnTo>
                    <a:lnTo>
                      <a:pt x="144" y="69"/>
                    </a:lnTo>
                    <a:lnTo>
                      <a:pt x="144" y="70"/>
                    </a:lnTo>
                    <a:lnTo>
                      <a:pt x="143" y="70"/>
                    </a:lnTo>
                    <a:lnTo>
                      <a:pt x="143" y="69"/>
                    </a:lnTo>
                    <a:lnTo>
                      <a:pt x="143" y="69"/>
                    </a:lnTo>
                    <a:lnTo>
                      <a:pt x="143" y="70"/>
                    </a:lnTo>
                    <a:lnTo>
                      <a:pt x="143" y="69"/>
                    </a:lnTo>
                    <a:lnTo>
                      <a:pt x="142" y="69"/>
                    </a:lnTo>
                    <a:lnTo>
                      <a:pt x="142" y="70"/>
                    </a:lnTo>
                    <a:lnTo>
                      <a:pt x="142" y="71"/>
                    </a:lnTo>
                    <a:lnTo>
                      <a:pt x="141" y="71"/>
                    </a:lnTo>
                    <a:lnTo>
                      <a:pt x="141" y="72"/>
                    </a:lnTo>
                    <a:lnTo>
                      <a:pt x="141" y="72"/>
                    </a:lnTo>
                    <a:lnTo>
                      <a:pt x="140" y="73"/>
                    </a:lnTo>
                    <a:lnTo>
                      <a:pt x="140" y="74"/>
                    </a:lnTo>
                    <a:lnTo>
                      <a:pt x="139" y="74"/>
                    </a:lnTo>
                    <a:lnTo>
                      <a:pt x="139" y="75"/>
                    </a:lnTo>
                    <a:lnTo>
                      <a:pt x="139" y="75"/>
                    </a:lnTo>
                    <a:lnTo>
                      <a:pt x="139" y="74"/>
                    </a:lnTo>
                    <a:lnTo>
                      <a:pt x="139" y="73"/>
                    </a:lnTo>
                    <a:lnTo>
                      <a:pt x="139" y="72"/>
                    </a:lnTo>
                    <a:lnTo>
                      <a:pt x="139" y="73"/>
                    </a:lnTo>
                    <a:lnTo>
                      <a:pt x="139" y="73"/>
                    </a:lnTo>
                    <a:lnTo>
                      <a:pt x="139" y="74"/>
                    </a:lnTo>
                    <a:lnTo>
                      <a:pt x="139" y="75"/>
                    </a:lnTo>
                    <a:lnTo>
                      <a:pt x="138" y="75"/>
                    </a:lnTo>
                    <a:lnTo>
                      <a:pt x="138" y="75"/>
                    </a:lnTo>
                    <a:lnTo>
                      <a:pt x="137" y="75"/>
                    </a:lnTo>
                    <a:lnTo>
                      <a:pt x="137" y="75"/>
                    </a:lnTo>
                    <a:lnTo>
                      <a:pt x="137" y="76"/>
                    </a:lnTo>
                    <a:lnTo>
                      <a:pt x="136" y="77"/>
                    </a:lnTo>
                    <a:lnTo>
                      <a:pt x="136" y="78"/>
                    </a:lnTo>
                    <a:lnTo>
                      <a:pt x="136" y="79"/>
                    </a:lnTo>
                    <a:lnTo>
                      <a:pt x="136" y="79"/>
                    </a:lnTo>
                    <a:lnTo>
                      <a:pt x="136" y="80"/>
                    </a:lnTo>
                    <a:lnTo>
                      <a:pt x="136" y="81"/>
                    </a:lnTo>
                    <a:lnTo>
                      <a:pt x="136" y="81"/>
                    </a:lnTo>
                    <a:lnTo>
                      <a:pt x="135" y="81"/>
                    </a:lnTo>
                    <a:lnTo>
                      <a:pt x="135" y="82"/>
                    </a:lnTo>
                    <a:lnTo>
                      <a:pt x="130" y="78"/>
                    </a:lnTo>
                    <a:lnTo>
                      <a:pt x="130" y="79"/>
                    </a:lnTo>
                    <a:lnTo>
                      <a:pt x="130" y="80"/>
                    </a:lnTo>
                    <a:lnTo>
                      <a:pt x="130" y="81"/>
                    </a:lnTo>
                    <a:lnTo>
                      <a:pt x="129" y="81"/>
                    </a:lnTo>
                    <a:lnTo>
                      <a:pt x="129" y="81"/>
                    </a:lnTo>
                    <a:lnTo>
                      <a:pt x="129" y="82"/>
                    </a:lnTo>
                    <a:lnTo>
                      <a:pt x="128" y="82"/>
                    </a:lnTo>
                    <a:lnTo>
                      <a:pt x="127" y="83"/>
                    </a:lnTo>
                    <a:lnTo>
                      <a:pt x="128" y="83"/>
                    </a:lnTo>
                    <a:lnTo>
                      <a:pt x="128" y="83"/>
                    </a:lnTo>
                    <a:lnTo>
                      <a:pt x="128" y="84"/>
                    </a:lnTo>
                    <a:lnTo>
                      <a:pt x="127" y="84"/>
                    </a:lnTo>
                    <a:lnTo>
                      <a:pt x="127" y="84"/>
                    </a:lnTo>
                    <a:lnTo>
                      <a:pt x="127" y="85"/>
                    </a:lnTo>
                    <a:lnTo>
                      <a:pt x="127" y="86"/>
                    </a:lnTo>
                    <a:lnTo>
                      <a:pt x="127" y="87"/>
                    </a:lnTo>
                    <a:lnTo>
                      <a:pt x="127" y="87"/>
                    </a:lnTo>
                    <a:lnTo>
                      <a:pt x="127" y="87"/>
                    </a:lnTo>
                    <a:lnTo>
                      <a:pt x="127" y="87"/>
                    </a:lnTo>
                    <a:lnTo>
                      <a:pt x="127" y="88"/>
                    </a:lnTo>
                    <a:lnTo>
                      <a:pt x="127" y="89"/>
                    </a:lnTo>
                    <a:lnTo>
                      <a:pt x="127" y="89"/>
                    </a:lnTo>
                    <a:lnTo>
                      <a:pt x="127" y="90"/>
                    </a:lnTo>
                    <a:lnTo>
                      <a:pt x="127" y="89"/>
                    </a:lnTo>
                    <a:lnTo>
                      <a:pt x="127" y="89"/>
                    </a:lnTo>
                    <a:lnTo>
                      <a:pt x="127" y="90"/>
                    </a:lnTo>
                    <a:lnTo>
                      <a:pt x="127" y="90"/>
                    </a:lnTo>
                    <a:lnTo>
                      <a:pt x="127" y="90"/>
                    </a:lnTo>
                    <a:lnTo>
                      <a:pt x="126" y="90"/>
                    </a:lnTo>
                    <a:lnTo>
                      <a:pt x="126" y="91"/>
                    </a:lnTo>
                    <a:lnTo>
                      <a:pt x="126" y="92"/>
                    </a:lnTo>
                    <a:lnTo>
                      <a:pt x="126" y="93"/>
                    </a:lnTo>
                    <a:lnTo>
                      <a:pt x="126" y="93"/>
                    </a:lnTo>
                    <a:lnTo>
                      <a:pt x="126" y="94"/>
                    </a:lnTo>
                    <a:lnTo>
                      <a:pt x="125" y="94"/>
                    </a:lnTo>
                    <a:lnTo>
                      <a:pt x="125" y="95"/>
                    </a:lnTo>
                    <a:lnTo>
                      <a:pt x="125" y="96"/>
                    </a:lnTo>
                    <a:lnTo>
                      <a:pt x="125" y="96"/>
                    </a:lnTo>
                    <a:lnTo>
                      <a:pt x="124" y="96"/>
                    </a:lnTo>
                    <a:lnTo>
                      <a:pt x="124" y="97"/>
                    </a:lnTo>
                    <a:lnTo>
                      <a:pt x="125" y="98"/>
                    </a:lnTo>
                    <a:lnTo>
                      <a:pt x="124" y="98"/>
                    </a:lnTo>
                    <a:lnTo>
                      <a:pt x="124" y="99"/>
                    </a:lnTo>
                    <a:lnTo>
                      <a:pt x="124" y="99"/>
                    </a:lnTo>
                    <a:lnTo>
                      <a:pt x="124" y="99"/>
                    </a:lnTo>
                    <a:lnTo>
                      <a:pt x="124" y="100"/>
                    </a:lnTo>
                    <a:lnTo>
                      <a:pt x="123" y="100"/>
                    </a:lnTo>
                    <a:lnTo>
                      <a:pt x="123" y="101"/>
                    </a:lnTo>
                    <a:lnTo>
                      <a:pt x="122" y="102"/>
                    </a:lnTo>
                    <a:lnTo>
                      <a:pt x="123" y="102"/>
                    </a:lnTo>
                    <a:lnTo>
                      <a:pt x="123" y="102"/>
                    </a:lnTo>
                    <a:lnTo>
                      <a:pt x="122" y="102"/>
                    </a:lnTo>
                    <a:lnTo>
                      <a:pt x="122" y="102"/>
                    </a:lnTo>
                    <a:lnTo>
                      <a:pt x="122" y="102"/>
                    </a:lnTo>
                    <a:lnTo>
                      <a:pt x="122" y="102"/>
                    </a:lnTo>
                    <a:lnTo>
                      <a:pt x="120" y="102"/>
                    </a:lnTo>
                    <a:lnTo>
                      <a:pt x="115" y="102"/>
                    </a:lnTo>
                    <a:lnTo>
                      <a:pt x="113" y="98"/>
                    </a:lnTo>
                    <a:lnTo>
                      <a:pt x="112" y="98"/>
                    </a:lnTo>
                    <a:lnTo>
                      <a:pt x="112" y="97"/>
                    </a:lnTo>
                    <a:lnTo>
                      <a:pt x="112" y="97"/>
                    </a:lnTo>
                    <a:lnTo>
                      <a:pt x="111" y="97"/>
                    </a:lnTo>
                    <a:lnTo>
                      <a:pt x="108" y="96"/>
                    </a:lnTo>
                    <a:lnTo>
                      <a:pt x="108" y="97"/>
                    </a:lnTo>
                    <a:lnTo>
                      <a:pt x="107" y="97"/>
                    </a:lnTo>
                    <a:lnTo>
                      <a:pt x="108" y="97"/>
                    </a:lnTo>
                    <a:lnTo>
                      <a:pt x="108" y="98"/>
                    </a:lnTo>
                    <a:lnTo>
                      <a:pt x="107" y="98"/>
                    </a:lnTo>
                    <a:lnTo>
                      <a:pt x="107" y="98"/>
                    </a:lnTo>
                    <a:lnTo>
                      <a:pt x="108" y="99"/>
                    </a:lnTo>
                    <a:lnTo>
                      <a:pt x="107" y="99"/>
                    </a:lnTo>
                    <a:lnTo>
                      <a:pt x="108" y="99"/>
                    </a:lnTo>
                    <a:lnTo>
                      <a:pt x="108" y="99"/>
                    </a:lnTo>
                    <a:lnTo>
                      <a:pt x="108" y="100"/>
                    </a:lnTo>
                    <a:lnTo>
                      <a:pt x="107" y="100"/>
                    </a:lnTo>
                    <a:lnTo>
                      <a:pt x="107" y="101"/>
                    </a:lnTo>
                    <a:lnTo>
                      <a:pt x="106" y="102"/>
                    </a:lnTo>
                    <a:lnTo>
                      <a:pt x="107" y="102"/>
                    </a:lnTo>
                    <a:lnTo>
                      <a:pt x="107" y="102"/>
                    </a:lnTo>
                    <a:lnTo>
                      <a:pt x="107" y="103"/>
                    </a:lnTo>
                    <a:lnTo>
                      <a:pt x="108" y="104"/>
                    </a:lnTo>
                    <a:lnTo>
                      <a:pt x="107" y="104"/>
                    </a:lnTo>
                    <a:lnTo>
                      <a:pt x="108" y="104"/>
                    </a:lnTo>
                    <a:lnTo>
                      <a:pt x="108" y="105"/>
                    </a:lnTo>
                    <a:lnTo>
                      <a:pt x="107" y="105"/>
                    </a:lnTo>
                    <a:lnTo>
                      <a:pt x="107" y="105"/>
                    </a:lnTo>
                    <a:lnTo>
                      <a:pt x="107" y="105"/>
                    </a:lnTo>
                    <a:lnTo>
                      <a:pt x="106" y="105"/>
                    </a:lnTo>
                    <a:lnTo>
                      <a:pt x="106" y="106"/>
                    </a:lnTo>
                    <a:lnTo>
                      <a:pt x="106" y="107"/>
                    </a:lnTo>
                    <a:lnTo>
                      <a:pt x="106" y="108"/>
                    </a:lnTo>
                    <a:lnTo>
                      <a:pt x="106" y="108"/>
                    </a:lnTo>
                    <a:lnTo>
                      <a:pt x="106" y="108"/>
                    </a:lnTo>
                    <a:lnTo>
                      <a:pt x="106" y="108"/>
                    </a:lnTo>
                    <a:lnTo>
                      <a:pt x="106" y="109"/>
                    </a:lnTo>
                    <a:lnTo>
                      <a:pt x="106" y="110"/>
                    </a:lnTo>
                    <a:lnTo>
                      <a:pt x="105" y="110"/>
                    </a:lnTo>
                    <a:lnTo>
                      <a:pt x="105" y="111"/>
                    </a:lnTo>
                    <a:lnTo>
                      <a:pt x="105" y="111"/>
                    </a:lnTo>
                    <a:lnTo>
                      <a:pt x="104" y="111"/>
                    </a:lnTo>
                    <a:lnTo>
                      <a:pt x="105" y="111"/>
                    </a:lnTo>
                    <a:lnTo>
                      <a:pt x="105" y="112"/>
                    </a:lnTo>
                    <a:lnTo>
                      <a:pt x="106" y="112"/>
                    </a:lnTo>
                    <a:lnTo>
                      <a:pt x="106" y="113"/>
                    </a:lnTo>
                    <a:lnTo>
                      <a:pt x="106" y="113"/>
                    </a:lnTo>
                    <a:lnTo>
                      <a:pt x="105" y="113"/>
                    </a:lnTo>
                    <a:lnTo>
                      <a:pt x="105" y="114"/>
                    </a:lnTo>
                    <a:lnTo>
                      <a:pt x="104" y="114"/>
                    </a:lnTo>
                    <a:lnTo>
                      <a:pt x="104" y="114"/>
                    </a:lnTo>
                    <a:lnTo>
                      <a:pt x="103" y="114"/>
                    </a:lnTo>
                    <a:lnTo>
                      <a:pt x="103" y="115"/>
                    </a:lnTo>
                    <a:lnTo>
                      <a:pt x="103" y="115"/>
                    </a:lnTo>
                    <a:lnTo>
                      <a:pt x="103" y="116"/>
                    </a:lnTo>
                    <a:lnTo>
                      <a:pt x="103" y="117"/>
                    </a:lnTo>
                    <a:lnTo>
                      <a:pt x="102" y="117"/>
                    </a:lnTo>
                    <a:lnTo>
                      <a:pt x="102" y="117"/>
                    </a:lnTo>
                    <a:lnTo>
                      <a:pt x="101" y="117"/>
                    </a:lnTo>
                    <a:lnTo>
                      <a:pt x="101" y="118"/>
                    </a:lnTo>
                    <a:lnTo>
                      <a:pt x="101" y="119"/>
                    </a:lnTo>
                    <a:lnTo>
                      <a:pt x="101" y="120"/>
                    </a:lnTo>
                    <a:lnTo>
                      <a:pt x="101" y="120"/>
                    </a:lnTo>
                    <a:lnTo>
                      <a:pt x="100" y="120"/>
                    </a:lnTo>
                    <a:lnTo>
                      <a:pt x="100" y="120"/>
                    </a:lnTo>
                    <a:lnTo>
                      <a:pt x="100" y="121"/>
                    </a:lnTo>
                    <a:lnTo>
                      <a:pt x="101" y="121"/>
                    </a:lnTo>
                    <a:lnTo>
                      <a:pt x="101" y="122"/>
                    </a:lnTo>
                    <a:lnTo>
                      <a:pt x="101" y="123"/>
                    </a:lnTo>
                    <a:lnTo>
                      <a:pt x="100" y="123"/>
                    </a:lnTo>
                    <a:lnTo>
                      <a:pt x="100" y="124"/>
                    </a:lnTo>
                    <a:lnTo>
                      <a:pt x="100" y="124"/>
                    </a:lnTo>
                    <a:lnTo>
                      <a:pt x="100" y="125"/>
                    </a:lnTo>
                    <a:lnTo>
                      <a:pt x="100" y="126"/>
                    </a:lnTo>
                    <a:lnTo>
                      <a:pt x="100" y="126"/>
                    </a:lnTo>
                    <a:lnTo>
                      <a:pt x="100" y="127"/>
                    </a:lnTo>
                    <a:lnTo>
                      <a:pt x="100" y="127"/>
                    </a:lnTo>
                    <a:lnTo>
                      <a:pt x="100" y="128"/>
                    </a:lnTo>
                    <a:lnTo>
                      <a:pt x="100" y="128"/>
                    </a:lnTo>
                    <a:lnTo>
                      <a:pt x="100" y="129"/>
                    </a:lnTo>
                    <a:lnTo>
                      <a:pt x="99" y="129"/>
                    </a:lnTo>
                    <a:lnTo>
                      <a:pt x="99" y="130"/>
                    </a:lnTo>
                    <a:lnTo>
                      <a:pt x="98" y="130"/>
                    </a:lnTo>
                    <a:lnTo>
                      <a:pt x="98" y="130"/>
                    </a:lnTo>
                    <a:lnTo>
                      <a:pt x="97" y="130"/>
                    </a:lnTo>
                    <a:lnTo>
                      <a:pt x="97" y="131"/>
                    </a:lnTo>
                    <a:lnTo>
                      <a:pt x="97" y="132"/>
                    </a:lnTo>
                    <a:lnTo>
                      <a:pt x="96" y="132"/>
                    </a:lnTo>
                    <a:lnTo>
                      <a:pt x="96" y="133"/>
                    </a:lnTo>
                    <a:lnTo>
                      <a:pt x="96" y="133"/>
                    </a:lnTo>
                    <a:lnTo>
                      <a:pt x="96" y="133"/>
                    </a:lnTo>
                    <a:lnTo>
                      <a:pt x="96" y="134"/>
                    </a:lnTo>
                    <a:lnTo>
                      <a:pt x="95" y="134"/>
                    </a:lnTo>
                    <a:lnTo>
                      <a:pt x="95" y="135"/>
                    </a:lnTo>
                    <a:lnTo>
                      <a:pt x="95" y="134"/>
                    </a:lnTo>
                    <a:lnTo>
                      <a:pt x="95" y="135"/>
                    </a:lnTo>
                    <a:lnTo>
                      <a:pt x="94" y="135"/>
                    </a:lnTo>
                    <a:lnTo>
                      <a:pt x="94" y="136"/>
                    </a:lnTo>
                    <a:lnTo>
                      <a:pt x="94" y="136"/>
                    </a:lnTo>
                    <a:lnTo>
                      <a:pt x="94" y="136"/>
                    </a:lnTo>
                    <a:lnTo>
                      <a:pt x="94" y="136"/>
                    </a:lnTo>
                    <a:lnTo>
                      <a:pt x="94" y="137"/>
                    </a:lnTo>
                    <a:lnTo>
                      <a:pt x="93" y="137"/>
                    </a:lnTo>
                    <a:lnTo>
                      <a:pt x="93" y="138"/>
                    </a:lnTo>
                    <a:lnTo>
                      <a:pt x="93" y="139"/>
                    </a:lnTo>
                    <a:lnTo>
                      <a:pt x="93" y="139"/>
                    </a:lnTo>
                    <a:lnTo>
                      <a:pt x="93" y="139"/>
                    </a:lnTo>
                    <a:lnTo>
                      <a:pt x="93" y="140"/>
                    </a:lnTo>
                    <a:lnTo>
                      <a:pt x="93" y="140"/>
                    </a:lnTo>
                    <a:lnTo>
                      <a:pt x="93" y="141"/>
                    </a:lnTo>
                    <a:lnTo>
                      <a:pt x="92" y="141"/>
                    </a:lnTo>
                    <a:lnTo>
                      <a:pt x="92" y="142"/>
                    </a:lnTo>
                    <a:lnTo>
                      <a:pt x="93" y="142"/>
                    </a:lnTo>
                    <a:lnTo>
                      <a:pt x="92" y="142"/>
                    </a:lnTo>
                    <a:lnTo>
                      <a:pt x="92" y="142"/>
                    </a:lnTo>
                    <a:lnTo>
                      <a:pt x="92" y="143"/>
                    </a:lnTo>
                    <a:lnTo>
                      <a:pt x="93" y="143"/>
                    </a:lnTo>
                    <a:lnTo>
                      <a:pt x="92" y="143"/>
                    </a:lnTo>
                    <a:lnTo>
                      <a:pt x="92" y="144"/>
                    </a:lnTo>
                    <a:lnTo>
                      <a:pt x="91" y="145"/>
                    </a:lnTo>
                    <a:lnTo>
                      <a:pt x="91" y="145"/>
                    </a:lnTo>
                    <a:lnTo>
                      <a:pt x="92" y="146"/>
                    </a:lnTo>
                    <a:lnTo>
                      <a:pt x="93" y="147"/>
                    </a:lnTo>
                    <a:lnTo>
                      <a:pt x="93" y="147"/>
                    </a:lnTo>
                    <a:lnTo>
                      <a:pt x="94" y="147"/>
                    </a:lnTo>
                    <a:lnTo>
                      <a:pt x="94" y="148"/>
                    </a:lnTo>
                    <a:lnTo>
                      <a:pt x="94" y="148"/>
                    </a:lnTo>
                    <a:lnTo>
                      <a:pt x="94" y="148"/>
                    </a:lnTo>
                    <a:lnTo>
                      <a:pt x="94" y="149"/>
                    </a:lnTo>
                    <a:lnTo>
                      <a:pt x="93" y="149"/>
                    </a:lnTo>
                    <a:lnTo>
                      <a:pt x="93" y="150"/>
                    </a:lnTo>
                    <a:lnTo>
                      <a:pt x="93" y="150"/>
                    </a:lnTo>
                    <a:lnTo>
                      <a:pt x="93" y="151"/>
                    </a:lnTo>
                    <a:lnTo>
                      <a:pt x="92" y="151"/>
                    </a:lnTo>
                    <a:lnTo>
                      <a:pt x="91" y="151"/>
                    </a:lnTo>
                    <a:lnTo>
                      <a:pt x="90" y="151"/>
                    </a:lnTo>
                    <a:lnTo>
                      <a:pt x="92" y="152"/>
                    </a:lnTo>
                    <a:lnTo>
                      <a:pt x="91" y="152"/>
                    </a:lnTo>
                    <a:lnTo>
                      <a:pt x="91" y="153"/>
                    </a:lnTo>
                    <a:lnTo>
                      <a:pt x="92" y="153"/>
                    </a:lnTo>
                    <a:lnTo>
                      <a:pt x="93" y="152"/>
                    </a:lnTo>
                    <a:lnTo>
                      <a:pt x="93" y="154"/>
                    </a:lnTo>
                    <a:lnTo>
                      <a:pt x="92" y="154"/>
                    </a:lnTo>
                    <a:lnTo>
                      <a:pt x="91" y="154"/>
                    </a:lnTo>
                    <a:lnTo>
                      <a:pt x="91" y="155"/>
                    </a:lnTo>
                    <a:lnTo>
                      <a:pt x="90" y="155"/>
                    </a:lnTo>
                    <a:lnTo>
                      <a:pt x="90" y="156"/>
                    </a:lnTo>
                    <a:lnTo>
                      <a:pt x="89" y="157"/>
                    </a:lnTo>
                    <a:lnTo>
                      <a:pt x="88" y="158"/>
                    </a:lnTo>
                    <a:lnTo>
                      <a:pt x="87" y="159"/>
                    </a:lnTo>
                    <a:lnTo>
                      <a:pt x="87" y="159"/>
                    </a:lnTo>
                    <a:lnTo>
                      <a:pt x="86" y="159"/>
                    </a:lnTo>
                    <a:lnTo>
                      <a:pt x="85" y="159"/>
                    </a:lnTo>
                    <a:lnTo>
                      <a:pt x="85" y="158"/>
                    </a:lnTo>
                    <a:lnTo>
                      <a:pt x="84" y="157"/>
                    </a:lnTo>
                    <a:lnTo>
                      <a:pt x="84" y="157"/>
                    </a:lnTo>
                    <a:lnTo>
                      <a:pt x="83" y="157"/>
                    </a:lnTo>
                    <a:lnTo>
                      <a:pt x="83" y="158"/>
                    </a:lnTo>
                    <a:lnTo>
                      <a:pt x="82" y="158"/>
                    </a:lnTo>
                    <a:lnTo>
                      <a:pt x="82" y="159"/>
                    </a:lnTo>
                    <a:lnTo>
                      <a:pt x="81" y="159"/>
                    </a:lnTo>
                    <a:lnTo>
                      <a:pt x="81" y="160"/>
                    </a:lnTo>
                    <a:lnTo>
                      <a:pt x="80" y="160"/>
                    </a:lnTo>
                    <a:lnTo>
                      <a:pt x="79" y="161"/>
                    </a:lnTo>
                    <a:lnTo>
                      <a:pt x="78" y="161"/>
                    </a:lnTo>
                    <a:lnTo>
                      <a:pt x="78" y="162"/>
                    </a:lnTo>
                    <a:lnTo>
                      <a:pt x="78" y="162"/>
                    </a:lnTo>
                    <a:lnTo>
                      <a:pt x="78" y="163"/>
                    </a:lnTo>
                    <a:lnTo>
                      <a:pt x="78" y="163"/>
                    </a:lnTo>
                    <a:lnTo>
                      <a:pt x="77" y="163"/>
                    </a:lnTo>
                    <a:lnTo>
                      <a:pt x="77" y="163"/>
                    </a:lnTo>
                    <a:lnTo>
                      <a:pt x="76" y="163"/>
                    </a:lnTo>
                    <a:lnTo>
                      <a:pt x="75" y="163"/>
                    </a:lnTo>
                    <a:lnTo>
                      <a:pt x="75" y="163"/>
                    </a:lnTo>
                    <a:lnTo>
                      <a:pt x="75" y="163"/>
                    </a:lnTo>
                    <a:lnTo>
                      <a:pt x="74" y="163"/>
                    </a:lnTo>
                    <a:lnTo>
                      <a:pt x="74" y="162"/>
                    </a:lnTo>
                    <a:lnTo>
                      <a:pt x="72" y="161"/>
                    </a:lnTo>
                    <a:lnTo>
                      <a:pt x="72" y="161"/>
                    </a:lnTo>
                    <a:lnTo>
                      <a:pt x="72" y="162"/>
                    </a:lnTo>
                    <a:lnTo>
                      <a:pt x="72" y="164"/>
                    </a:lnTo>
                    <a:lnTo>
                      <a:pt x="72" y="166"/>
                    </a:lnTo>
                    <a:lnTo>
                      <a:pt x="72" y="166"/>
                    </a:lnTo>
                    <a:lnTo>
                      <a:pt x="72" y="166"/>
                    </a:lnTo>
                    <a:lnTo>
                      <a:pt x="72" y="166"/>
                    </a:lnTo>
                    <a:lnTo>
                      <a:pt x="72" y="167"/>
                    </a:lnTo>
                    <a:lnTo>
                      <a:pt x="71" y="167"/>
                    </a:lnTo>
                    <a:lnTo>
                      <a:pt x="71" y="168"/>
                    </a:lnTo>
                    <a:lnTo>
                      <a:pt x="70" y="168"/>
                    </a:lnTo>
                    <a:lnTo>
                      <a:pt x="70" y="169"/>
                    </a:lnTo>
                    <a:lnTo>
                      <a:pt x="69" y="169"/>
                    </a:lnTo>
                    <a:lnTo>
                      <a:pt x="69" y="169"/>
                    </a:lnTo>
                    <a:lnTo>
                      <a:pt x="68" y="169"/>
                    </a:lnTo>
                    <a:lnTo>
                      <a:pt x="69" y="169"/>
                    </a:lnTo>
                    <a:lnTo>
                      <a:pt x="69" y="168"/>
                    </a:lnTo>
                    <a:lnTo>
                      <a:pt x="69" y="169"/>
                    </a:lnTo>
                    <a:lnTo>
                      <a:pt x="68" y="169"/>
                    </a:lnTo>
                    <a:lnTo>
                      <a:pt x="67" y="169"/>
                    </a:lnTo>
                    <a:lnTo>
                      <a:pt x="66" y="169"/>
                    </a:lnTo>
                    <a:lnTo>
                      <a:pt x="66" y="170"/>
                    </a:lnTo>
                    <a:lnTo>
                      <a:pt x="66" y="170"/>
                    </a:lnTo>
                    <a:lnTo>
                      <a:pt x="66" y="170"/>
                    </a:lnTo>
                    <a:lnTo>
                      <a:pt x="66" y="170"/>
                    </a:lnTo>
                    <a:lnTo>
                      <a:pt x="65" y="170"/>
                    </a:lnTo>
                    <a:lnTo>
                      <a:pt x="64" y="170"/>
                    </a:lnTo>
                    <a:lnTo>
                      <a:pt x="63" y="170"/>
                    </a:lnTo>
                    <a:lnTo>
                      <a:pt x="63" y="171"/>
                    </a:lnTo>
                    <a:lnTo>
                      <a:pt x="63" y="171"/>
                    </a:lnTo>
                    <a:lnTo>
                      <a:pt x="62" y="171"/>
                    </a:lnTo>
                    <a:lnTo>
                      <a:pt x="62" y="172"/>
                    </a:lnTo>
                    <a:lnTo>
                      <a:pt x="61" y="172"/>
                    </a:lnTo>
                    <a:lnTo>
                      <a:pt x="61" y="173"/>
                    </a:lnTo>
                    <a:lnTo>
                      <a:pt x="61" y="173"/>
                    </a:lnTo>
                    <a:lnTo>
                      <a:pt x="61" y="173"/>
                    </a:lnTo>
                    <a:lnTo>
                      <a:pt x="60" y="173"/>
                    </a:lnTo>
                    <a:lnTo>
                      <a:pt x="60" y="174"/>
                    </a:lnTo>
                    <a:lnTo>
                      <a:pt x="60" y="173"/>
                    </a:lnTo>
                    <a:lnTo>
                      <a:pt x="59" y="173"/>
                    </a:lnTo>
                    <a:lnTo>
                      <a:pt x="59" y="173"/>
                    </a:lnTo>
                    <a:lnTo>
                      <a:pt x="58" y="173"/>
                    </a:lnTo>
                    <a:lnTo>
                      <a:pt x="57" y="173"/>
                    </a:lnTo>
                    <a:lnTo>
                      <a:pt x="57" y="172"/>
                    </a:lnTo>
                    <a:lnTo>
                      <a:pt x="57" y="172"/>
                    </a:lnTo>
                    <a:lnTo>
                      <a:pt x="56" y="171"/>
                    </a:lnTo>
                    <a:lnTo>
                      <a:pt x="55" y="171"/>
                    </a:lnTo>
                    <a:lnTo>
                      <a:pt x="55" y="170"/>
                    </a:lnTo>
                    <a:lnTo>
                      <a:pt x="55" y="170"/>
                    </a:lnTo>
                    <a:lnTo>
                      <a:pt x="54" y="170"/>
                    </a:lnTo>
                    <a:lnTo>
                      <a:pt x="54" y="169"/>
                    </a:lnTo>
                    <a:lnTo>
                      <a:pt x="54" y="170"/>
                    </a:lnTo>
                    <a:lnTo>
                      <a:pt x="54" y="170"/>
                    </a:lnTo>
                    <a:lnTo>
                      <a:pt x="53" y="170"/>
                    </a:lnTo>
                    <a:lnTo>
                      <a:pt x="53" y="171"/>
                    </a:lnTo>
                    <a:lnTo>
                      <a:pt x="52" y="172"/>
                    </a:lnTo>
                    <a:lnTo>
                      <a:pt x="53" y="172"/>
                    </a:lnTo>
                    <a:lnTo>
                      <a:pt x="52" y="172"/>
                    </a:lnTo>
                    <a:lnTo>
                      <a:pt x="52" y="173"/>
                    </a:lnTo>
                    <a:lnTo>
                      <a:pt x="52" y="173"/>
                    </a:lnTo>
                    <a:lnTo>
                      <a:pt x="51" y="173"/>
                    </a:lnTo>
                    <a:lnTo>
                      <a:pt x="51" y="173"/>
                    </a:lnTo>
                    <a:lnTo>
                      <a:pt x="51" y="174"/>
                    </a:lnTo>
                    <a:lnTo>
                      <a:pt x="50" y="174"/>
                    </a:lnTo>
                    <a:lnTo>
                      <a:pt x="50" y="174"/>
                    </a:lnTo>
                    <a:lnTo>
                      <a:pt x="50" y="174"/>
                    </a:lnTo>
                    <a:lnTo>
                      <a:pt x="50" y="174"/>
                    </a:lnTo>
                    <a:lnTo>
                      <a:pt x="49" y="174"/>
                    </a:lnTo>
                    <a:lnTo>
                      <a:pt x="49" y="175"/>
                    </a:lnTo>
                    <a:lnTo>
                      <a:pt x="49" y="176"/>
                    </a:lnTo>
                    <a:lnTo>
                      <a:pt x="48" y="176"/>
                    </a:lnTo>
                    <a:lnTo>
                      <a:pt x="48" y="176"/>
                    </a:lnTo>
                    <a:lnTo>
                      <a:pt x="48" y="176"/>
                    </a:lnTo>
                    <a:lnTo>
                      <a:pt x="48" y="177"/>
                    </a:lnTo>
                    <a:lnTo>
                      <a:pt x="48" y="176"/>
                    </a:lnTo>
                    <a:lnTo>
                      <a:pt x="48" y="177"/>
                    </a:lnTo>
                    <a:lnTo>
                      <a:pt x="43" y="178"/>
                    </a:lnTo>
                    <a:lnTo>
                      <a:pt x="43" y="177"/>
                    </a:lnTo>
                    <a:lnTo>
                      <a:pt x="42" y="177"/>
                    </a:lnTo>
                    <a:lnTo>
                      <a:pt x="41" y="177"/>
                    </a:lnTo>
                    <a:lnTo>
                      <a:pt x="41" y="176"/>
                    </a:lnTo>
                    <a:lnTo>
                      <a:pt x="41" y="176"/>
                    </a:lnTo>
                    <a:lnTo>
                      <a:pt x="40" y="176"/>
                    </a:lnTo>
                    <a:lnTo>
                      <a:pt x="40" y="176"/>
                    </a:lnTo>
                    <a:lnTo>
                      <a:pt x="40" y="175"/>
                    </a:lnTo>
                    <a:lnTo>
                      <a:pt x="39" y="175"/>
                    </a:lnTo>
                    <a:lnTo>
                      <a:pt x="39" y="174"/>
                    </a:lnTo>
                    <a:lnTo>
                      <a:pt x="38" y="174"/>
                    </a:lnTo>
                    <a:lnTo>
                      <a:pt x="38" y="175"/>
                    </a:lnTo>
                    <a:lnTo>
                      <a:pt x="38" y="174"/>
                    </a:lnTo>
                    <a:lnTo>
                      <a:pt x="38" y="174"/>
                    </a:lnTo>
                    <a:lnTo>
                      <a:pt x="38" y="174"/>
                    </a:lnTo>
                    <a:lnTo>
                      <a:pt x="37" y="174"/>
                    </a:lnTo>
                    <a:lnTo>
                      <a:pt x="37" y="175"/>
                    </a:lnTo>
                    <a:lnTo>
                      <a:pt x="37" y="174"/>
                    </a:lnTo>
                    <a:lnTo>
                      <a:pt x="36" y="175"/>
                    </a:lnTo>
                    <a:lnTo>
                      <a:pt x="36" y="174"/>
                    </a:lnTo>
                    <a:lnTo>
                      <a:pt x="36" y="175"/>
                    </a:lnTo>
                    <a:lnTo>
                      <a:pt x="36" y="174"/>
                    </a:lnTo>
                    <a:lnTo>
                      <a:pt x="35" y="174"/>
                    </a:lnTo>
                    <a:lnTo>
                      <a:pt x="35" y="174"/>
                    </a:lnTo>
                    <a:lnTo>
                      <a:pt x="35" y="174"/>
                    </a:lnTo>
                    <a:lnTo>
                      <a:pt x="35" y="173"/>
                    </a:lnTo>
                    <a:lnTo>
                      <a:pt x="34" y="173"/>
                    </a:lnTo>
                    <a:lnTo>
                      <a:pt x="34" y="173"/>
                    </a:lnTo>
                    <a:lnTo>
                      <a:pt x="34" y="173"/>
                    </a:lnTo>
                    <a:lnTo>
                      <a:pt x="34" y="173"/>
                    </a:lnTo>
                    <a:lnTo>
                      <a:pt x="33" y="173"/>
                    </a:lnTo>
                    <a:lnTo>
                      <a:pt x="33" y="173"/>
                    </a:lnTo>
                    <a:lnTo>
                      <a:pt x="33" y="173"/>
                    </a:lnTo>
                    <a:lnTo>
                      <a:pt x="33" y="173"/>
                    </a:lnTo>
                    <a:lnTo>
                      <a:pt x="33" y="172"/>
                    </a:lnTo>
                    <a:lnTo>
                      <a:pt x="32" y="172"/>
                    </a:lnTo>
                    <a:lnTo>
                      <a:pt x="32" y="171"/>
                    </a:lnTo>
                    <a:lnTo>
                      <a:pt x="32" y="170"/>
                    </a:lnTo>
                    <a:lnTo>
                      <a:pt x="32" y="170"/>
                    </a:lnTo>
                    <a:lnTo>
                      <a:pt x="32" y="170"/>
                    </a:lnTo>
                    <a:lnTo>
                      <a:pt x="32" y="170"/>
                    </a:lnTo>
                    <a:lnTo>
                      <a:pt x="32" y="170"/>
                    </a:lnTo>
                    <a:lnTo>
                      <a:pt x="32" y="170"/>
                    </a:lnTo>
                    <a:lnTo>
                      <a:pt x="32" y="170"/>
                    </a:lnTo>
                    <a:lnTo>
                      <a:pt x="32" y="169"/>
                    </a:lnTo>
                    <a:lnTo>
                      <a:pt x="32" y="169"/>
                    </a:lnTo>
                    <a:lnTo>
                      <a:pt x="32" y="169"/>
                    </a:lnTo>
                    <a:lnTo>
                      <a:pt x="32" y="168"/>
                    </a:lnTo>
                    <a:lnTo>
                      <a:pt x="32" y="167"/>
                    </a:lnTo>
                    <a:lnTo>
                      <a:pt x="31" y="167"/>
                    </a:lnTo>
                    <a:lnTo>
                      <a:pt x="30" y="166"/>
                    </a:lnTo>
                    <a:lnTo>
                      <a:pt x="30" y="167"/>
                    </a:lnTo>
                    <a:lnTo>
                      <a:pt x="30" y="166"/>
                    </a:lnTo>
                    <a:lnTo>
                      <a:pt x="29" y="166"/>
                    </a:lnTo>
                    <a:lnTo>
                      <a:pt x="29" y="166"/>
                    </a:lnTo>
                    <a:lnTo>
                      <a:pt x="29" y="166"/>
                    </a:lnTo>
                    <a:lnTo>
                      <a:pt x="29" y="166"/>
                    </a:lnTo>
                    <a:lnTo>
                      <a:pt x="29" y="166"/>
                    </a:lnTo>
                    <a:lnTo>
                      <a:pt x="29" y="165"/>
                    </a:lnTo>
                    <a:lnTo>
                      <a:pt x="30" y="165"/>
                    </a:lnTo>
                    <a:lnTo>
                      <a:pt x="30" y="164"/>
                    </a:lnTo>
                    <a:lnTo>
                      <a:pt x="31" y="164"/>
                    </a:lnTo>
                    <a:lnTo>
                      <a:pt x="30" y="164"/>
                    </a:lnTo>
                    <a:lnTo>
                      <a:pt x="31" y="164"/>
                    </a:lnTo>
                    <a:lnTo>
                      <a:pt x="31" y="163"/>
                    </a:lnTo>
                    <a:lnTo>
                      <a:pt x="31" y="164"/>
                    </a:lnTo>
                    <a:lnTo>
                      <a:pt x="30" y="164"/>
                    </a:lnTo>
                    <a:lnTo>
                      <a:pt x="30" y="163"/>
                    </a:lnTo>
                    <a:lnTo>
                      <a:pt x="30" y="163"/>
                    </a:lnTo>
                    <a:lnTo>
                      <a:pt x="30" y="163"/>
                    </a:lnTo>
                    <a:lnTo>
                      <a:pt x="29" y="163"/>
                    </a:lnTo>
                    <a:lnTo>
                      <a:pt x="29" y="163"/>
                    </a:lnTo>
                    <a:lnTo>
                      <a:pt x="29" y="162"/>
                    </a:lnTo>
                    <a:lnTo>
                      <a:pt x="29" y="163"/>
                    </a:lnTo>
                    <a:lnTo>
                      <a:pt x="28" y="163"/>
                    </a:lnTo>
                    <a:lnTo>
                      <a:pt x="28" y="163"/>
                    </a:lnTo>
                    <a:lnTo>
                      <a:pt x="27" y="163"/>
                    </a:lnTo>
                    <a:lnTo>
                      <a:pt x="27" y="163"/>
                    </a:lnTo>
                    <a:lnTo>
                      <a:pt x="27" y="163"/>
                    </a:lnTo>
                    <a:lnTo>
                      <a:pt x="27" y="163"/>
                    </a:lnTo>
                    <a:lnTo>
                      <a:pt x="26" y="163"/>
                    </a:lnTo>
                    <a:lnTo>
                      <a:pt x="27" y="163"/>
                    </a:lnTo>
                    <a:lnTo>
                      <a:pt x="26" y="163"/>
                    </a:lnTo>
                    <a:lnTo>
                      <a:pt x="26" y="163"/>
                    </a:lnTo>
                    <a:lnTo>
                      <a:pt x="26" y="163"/>
                    </a:lnTo>
                    <a:lnTo>
                      <a:pt x="25" y="163"/>
                    </a:lnTo>
                    <a:lnTo>
                      <a:pt x="24" y="163"/>
                    </a:lnTo>
                    <a:lnTo>
                      <a:pt x="23" y="163"/>
                    </a:lnTo>
                    <a:lnTo>
                      <a:pt x="23" y="163"/>
                    </a:lnTo>
                    <a:lnTo>
                      <a:pt x="22" y="162"/>
                    </a:lnTo>
                    <a:lnTo>
                      <a:pt x="23" y="162"/>
                    </a:lnTo>
                    <a:lnTo>
                      <a:pt x="23" y="162"/>
                    </a:lnTo>
                    <a:lnTo>
                      <a:pt x="23" y="161"/>
                    </a:lnTo>
                    <a:lnTo>
                      <a:pt x="23" y="160"/>
                    </a:lnTo>
                    <a:lnTo>
                      <a:pt x="22" y="160"/>
                    </a:lnTo>
                    <a:lnTo>
                      <a:pt x="22" y="161"/>
                    </a:lnTo>
                    <a:lnTo>
                      <a:pt x="22" y="161"/>
                    </a:lnTo>
                    <a:lnTo>
                      <a:pt x="22" y="160"/>
                    </a:lnTo>
                    <a:lnTo>
                      <a:pt x="22" y="160"/>
                    </a:lnTo>
                    <a:lnTo>
                      <a:pt x="22" y="160"/>
                    </a:lnTo>
                    <a:lnTo>
                      <a:pt x="22" y="160"/>
                    </a:lnTo>
                    <a:lnTo>
                      <a:pt x="21" y="160"/>
                    </a:lnTo>
                    <a:lnTo>
                      <a:pt x="21" y="159"/>
                    </a:lnTo>
                    <a:lnTo>
                      <a:pt x="21" y="159"/>
                    </a:lnTo>
                    <a:lnTo>
                      <a:pt x="20" y="159"/>
                    </a:lnTo>
                    <a:lnTo>
                      <a:pt x="20" y="159"/>
                    </a:lnTo>
                    <a:lnTo>
                      <a:pt x="20" y="160"/>
                    </a:lnTo>
                    <a:lnTo>
                      <a:pt x="20" y="159"/>
                    </a:lnTo>
                    <a:lnTo>
                      <a:pt x="20" y="160"/>
                    </a:lnTo>
                    <a:lnTo>
                      <a:pt x="19" y="159"/>
                    </a:lnTo>
                    <a:lnTo>
                      <a:pt x="20" y="159"/>
                    </a:lnTo>
                    <a:lnTo>
                      <a:pt x="19" y="159"/>
                    </a:lnTo>
                    <a:lnTo>
                      <a:pt x="18" y="158"/>
                    </a:lnTo>
                    <a:lnTo>
                      <a:pt x="17" y="159"/>
                    </a:lnTo>
                    <a:lnTo>
                      <a:pt x="17" y="158"/>
                    </a:lnTo>
                    <a:lnTo>
                      <a:pt x="17" y="158"/>
                    </a:lnTo>
                    <a:lnTo>
                      <a:pt x="16" y="158"/>
                    </a:lnTo>
                    <a:lnTo>
                      <a:pt x="17" y="157"/>
                    </a:lnTo>
                    <a:lnTo>
                      <a:pt x="16" y="157"/>
                    </a:lnTo>
                    <a:lnTo>
                      <a:pt x="16" y="157"/>
                    </a:lnTo>
                    <a:lnTo>
                      <a:pt x="16" y="156"/>
                    </a:lnTo>
                    <a:lnTo>
                      <a:pt x="15" y="156"/>
                    </a:lnTo>
                    <a:lnTo>
                      <a:pt x="15" y="155"/>
                    </a:lnTo>
                    <a:lnTo>
                      <a:pt x="14" y="155"/>
                    </a:lnTo>
                    <a:lnTo>
                      <a:pt x="14" y="154"/>
                    </a:lnTo>
                    <a:lnTo>
                      <a:pt x="14" y="154"/>
                    </a:lnTo>
                    <a:lnTo>
                      <a:pt x="15" y="154"/>
                    </a:lnTo>
                    <a:lnTo>
                      <a:pt x="15" y="153"/>
                    </a:lnTo>
                    <a:lnTo>
                      <a:pt x="14" y="154"/>
                    </a:lnTo>
                    <a:lnTo>
                      <a:pt x="14" y="153"/>
                    </a:lnTo>
                    <a:lnTo>
                      <a:pt x="14" y="153"/>
                    </a:lnTo>
                    <a:lnTo>
                      <a:pt x="14" y="152"/>
                    </a:lnTo>
                    <a:lnTo>
                      <a:pt x="13" y="152"/>
                    </a:lnTo>
                    <a:lnTo>
                      <a:pt x="12" y="151"/>
                    </a:lnTo>
                    <a:lnTo>
                      <a:pt x="11" y="151"/>
                    </a:lnTo>
                    <a:lnTo>
                      <a:pt x="11" y="151"/>
                    </a:lnTo>
                    <a:lnTo>
                      <a:pt x="11" y="151"/>
                    </a:lnTo>
                    <a:lnTo>
                      <a:pt x="11" y="151"/>
                    </a:lnTo>
                    <a:lnTo>
                      <a:pt x="11" y="151"/>
                    </a:lnTo>
                    <a:lnTo>
                      <a:pt x="11" y="150"/>
                    </a:lnTo>
                    <a:lnTo>
                      <a:pt x="11" y="149"/>
                    </a:lnTo>
                    <a:lnTo>
                      <a:pt x="10" y="149"/>
                    </a:lnTo>
                    <a:lnTo>
                      <a:pt x="11" y="149"/>
                    </a:lnTo>
                    <a:lnTo>
                      <a:pt x="11" y="148"/>
                    </a:lnTo>
                    <a:lnTo>
                      <a:pt x="10" y="148"/>
                    </a:lnTo>
                    <a:lnTo>
                      <a:pt x="10" y="148"/>
                    </a:lnTo>
                    <a:lnTo>
                      <a:pt x="9" y="148"/>
                    </a:lnTo>
                    <a:lnTo>
                      <a:pt x="9" y="147"/>
                    </a:lnTo>
                    <a:lnTo>
                      <a:pt x="8" y="147"/>
                    </a:lnTo>
                    <a:lnTo>
                      <a:pt x="8" y="147"/>
                    </a:lnTo>
                    <a:lnTo>
                      <a:pt x="8" y="148"/>
                    </a:lnTo>
                    <a:lnTo>
                      <a:pt x="8" y="148"/>
                    </a:lnTo>
                    <a:lnTo>
                      <a:pt x="8" y="147"/>
                    </a:lnTo>
                    <a:lnTo>
                      <a:pt x="7" y="147"/>
                    </a:lnTo>
                    <a:lnTo>
                      <a:pt x="8" y="146"/>
                    </a:lnTo>
                    <a:lnTo>
                      <a:pt x="7" y="146"/>
                    </a:lnTo>
                    <a:lnTo>
                      <a:pt x="6" y="146"/>
                    </a:lnTo>
                    <a:lnTo>
                      <a:pt x="6" y="145"/>
                    </a:lnTo>
                    <a:lnTo>
                      <a:pt x="7" y="145"/>
                    </a:lnTo>
                    <a:lnTo>
                      <a:pt x="6" y="145"/>
                    </a:lnTo>
                    <a:lnTo>
                      <a:pt x="7" y="145"/>
                    </a:lnTo>
                    <a:lnTo>
                      <a:pt x="7" y="145"/>
                    </a:lnTo>
                    <a:lnTo>
                      <a:pt x="8" y="145"/>
                    </a:lnTo>
                    <a:lnTo>
                      <a:pt x="8" y="144"/>
                    </a:lnTo>
                    <a:lnTo>
                      <a:pt x="7" y="144"/>
                    </a:lnTo>
                    <a:lnTo>
                      <a:pt x="8" y="144"/>
                    </a:lnTo>
                    <a:lnTo>
                      <a:pt x="8" y="143"/>
                    </a:lnTo>
                    <a:lnTo>
                      <a:pt x="7" y="143"/>
                    </a:lnTo>
                    <a:lnTo>
                      <a:pt x="7" y="143"/>
                    </a:lnTo>
                    <a:lnTo>
                      <a:pt x="6" y="143"/>
                    </a:lnTo>
                    <a:lnTo>
                      <a:pt x="5" y="143"/>
                    </a:lnTo>
                    <a:lnTo>
                      <a:pt x="5" y="142"/>
                    </a:lnTo>
                    <a:lnTo>
                      <a:pt x="5" y="142"/>
                    </a:lnTo>
                    <a:lnTo>
                      <a:pt x="5" y="142"/>
                    </a:lnTo>
                    <a:lnTo>
                      <a:pt x="5" y="142"/>
                    </a:lnTo>
                    <a:lnTo>
                      <a:pt x="5" y="141"/>
                    </a:lnTo>
                    <a:lnTo>
                      <a:pt x="5" y="140"/>
                    </a:lnTo>
                    <a:lnTo>
                      <a:pt x="4" y="140"/>
                    </a:lnTo>
                    <a:lnTo>
                      <a:pt x="4" y="139"/>
                    </a:lnTo>
                    <a:lnTo>
                      <a:pt x="3" y="139"/>
                    </a:lnTo>
                    <a:lnTo>
                      <a:pt x="3" y="139"/>
                    </a:lnTo>
                    <a:lnTo>
                      <a:pt x="2" y="139"/>
                    </a:lnTo>
                    <a:lnTo>
                      <a:pt x="2" y="138"/>
                    </a:lnTo>
                    <a:lnTo>
                      <a:pt x="2" y="138"/>
                    </a:lnTo>
                    <a:lnTo>
                      <a:pt x="2" y="137"/>
                    </a:lnTo>
                    <a:lnTo>
                      <a:pt x="1" y="137"/>
                    </a:lnTo>
                    <a:lnTo>
                      <a:pt x="1" y="136"/>
                    </a:lnTo>
                    <a:lnTo>
                      <a:pt x="0" y="136"/>
                    </a:lnTo>
                    <a:lnTo>
                      <a:pt x="0" y="136"/>
                    </a:lnTo>
                    <a:lnTo>
                      <a:pt x="0" y="1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1" name="Freeform 812"/>
              <p:cNvSpPr>
                <a:spLocks/>
              </p:cNvSpPr>
              <p:nvPr/>
            </p:nvSpPr>
            <p:spPr bwMode="auto">
              <a:xfrm>
                <a:off x="4799" y="1368"/>
                <a:ext cx="172" cy="178"/>
              </a:xfrm>
              <a:custGeom>
                <a:avLst/>
                <a:gdLst>
                  <a:gd name="T0" fmla="*/ 0 w 172"/>
                  <a:gd name="T1" fmla="*/ 125 h 178"/>
                  <a:gd name="T2" fmla="*/ 10 w 172"/>
                  <a:gd name="T3" fmla="*/ 118 h 178"/>
                  <a:gd name="T4" fmla="*/ 14 w 172"/>
                  <a:gd name="T5" fmla="*/ 109 h 178"/>
                  <a:gd name="T6" fmla="*/ 12 w 172"/>
                  <a:gd name="T7" fmla="*/ 100 h 178"/>
                  <a:gd name="T8" fmla="*/ 17 w 172"/>
                  <a:gd name="T9" fmla="*/ 89 h 178"/>
                  <a:gd name="T10" fmla="*/ 22 w 172"/>
                  <a:gd name="T11" fmla="*/ 96 h 178"/>
                  <a:gd name="T12" fmla="*/ 26 w 172"/>
                  <a:gd name="T13" fmla="*/ 87 h 178"/>
                  <a:gd name="T14" fmla="*/ 26 w 172"/>
                  <a:gd name="T15" fmla="*/ 78 h 178"/>
                  <a:gd name="T16" fmla="*/ 32 w 172"/>
                  <a:gd name="T17" fmla="*/ 69 h 178"/>
                  <a:gd name="T18" fmla="*/ 43 w 172"/>
                  <a:gd name="T19" fmla="*/ 66 h 178"/>
                  <a:gd name="T20" fmla="*/ 50 w 172"/>
                  <a:gd name="T21" fmla="*/ 56 h 178"/>
                  <a:gd name="T22" fmla="*/ 55 w 172"/>
                  <a:gd name="T23" fmla="*/ 48 h 178"/>
                  <a:gd name="T24" fmla="*/ 56 w 172"/>
                  <a:gd name="T25" fmla="*/ 38 h 178"/>
                  <a:gd name="T26" fmla="*/ 57 w 172"/>
                  <a:gd name="T27" fmla="*/ 26 h 178"/>
                  <a:gd name="T28" fmla="*/ 58 w 172"/>
                  <a:gd name="T29" fmla="*/ 10 h 178"/>
                  <a:gd name="T30" fmla="*/ 57 w 172"/>
                  <a:gd name="T31" fmla="*/ 2 h 178"/>
                  <a:gd name="T32" fmla="*/ 61 w 172"/>
                  <a:gd name="T33" fmla="*/ 11 h 178"/>
                  <a:gd name="T34" fmla="*/ 65 w 172"/>
                  <a:gd name="T35" fmla="*/ 32 h 178"/>
                  <a:gd name="T36" fmla="*/ 78 w 172"/>
                  <a:gd name="T37" fmla="*/ 44 h 178"/>
                  <a:gd name="T38" fmla="*/ 96 w 172"/>
                  <a:gd name="T39" fmla="*/ 40 h 178"/>
                  <a:gd name="T40" fmla="*/ 107 w 172"/>
                  <a:gd name="T41" fmla="*/ 53 h 178"/>
                  <a:gd name="T42" fmla="*/ 113 w 172"/>
                  <a:gd name="T43" fmla="*/ 59 h 178"/>
                  <a:gd name="T44" fmla="*/ 118 w 172"/>
                  <a:gd name="T45" fmla="*/ 53 h 178"/>
                  <a:gd name="T46" fmla="*/ 124 w 172"/>
                  <a:gd name="T47" fmla="*/ 49 h 178"/>
                  <a:gd name="T48" fmla="*/ 130 w 172"/>
                  <a:gd name="T49" fmla="*/ 41 h 178"/>
                  <a:gd name="T50" fmla="*/ 132 w 172"/>
                  <a:gd name="T51" fmla="*/ 41 h 178"/>
                  <a:gd name="T52" fmla="*/ 143 w 172"/>
                  <a:gd name="T53" fmla="*/ 41 h 178"/>
                  <a:gd name="T54" fmla="*/ 144 w 172"/>
                  <a:gd name="T55" fmla="*/ 38 h 178"/>
                  <a:gd name="T56" fmla="*/ 150 w 172"/>
                  <a:gd name="T57" fmla="*/ 33 h 178"/>
                  <a:gd name="T58" fmla="*/ 158 w 172"/>
                  <a:gd name="T59" fmla="*/ 34 h 178"/>
                  <a:gd name="T60" fmla="*/ 166 w 172"/>
                  <a:gd name="T61" fmla="*/ 34 h 178"/>
                  <a:gd name="T62" fmla="*/ 167 w 172"/>
                  <a:gd name="T63" fmla="*/ 38 h 178"/>
                  <a:gd name="T64" fmla="*/ 170 w 172"/>
                  <a:gd name="T65" fmla="*/ 44 h 178"/>
                  <a:gd name="T66" fmla="*/ 170 w 172"/>
                  <a:gd name="T67" fmla="*/ 54 h 178"/>
                  <a:gd name="T68" fmla="*/ 150 w 172"/>
                  <a:gd name="T69" fmla="*/ 45 h 178"/>
                  <a:gd name="T70" fmla="*/ 149 w 172"/>
                  <a:gd name="T71" fmla="*/ 53 h 178"/>
                  <a:gd name="T72" fmla="*/ 146 w 172"/>
                  <a:gd name="T73" fmla="*/ 62 h 178"/>
                  <a:gd name="T74" fmla="*/ 143 w 172"/>
                  <a:gd name="T75" fmla="*/ 69 h 178"/>
                  <a:gd name="T76" fmla="*/ 139 w 172"/>
                  <a:gd name="T77" fmla="*/ 75 h 178"/>
                  <a:gd name="T78" fmla="*/ 129 w 172"/>
                  <a:gd name="T79" fmla="*/ 82 h 178"/>
                  <a:gd name="T80" fmla="*/ 127 w 172"/>
                  <a:gd name="T81" fmla="*/ 90 h 178"/>
                  <a:gd name="T82" fmla="*/ 123 w 172"/>
                  <a:gd name="T83" fmla="*/ 101 h 178"/>
                  <a:gd name="T84" fmla="*/ 107 w 172"/>
                  <a:gd name="T85" fmla="*/ 98 h 178"/>
                  <a:gd name="T86" fmla="*/ 106 w 172"/>
                  <a:gd name="T87" fmla="*/ 107 h 178"/>
                  <a:gd name="T88" fmla="*/ 103 w 172"/>
                  <a:gd name="T89" fmla="*/ 115 h 178"/>
                  <a:gd name="T90" fmla="*/ 100 w 172"/>
                  <a:gd name="T91" fmla="*/ 126 h 178"/>
                  <a:gd name="T92" fmla="*/ 95 w 172"/>
                  <a:gd name="T93" fmla="*/ 134 h 178"/>
                  <a:gd name="T94" fmla="*/ 92 w 172"/>
                  <a:gd name="T95" fmla="*/ 143 h 178"/>
                  <a:gd name="T96" fmla="*/ 92 w 172"/>
                  <a:gd name="T97" fmla="*/ 152 h 178"/>
                  <a:gd name="T98" fmla="*/ 83 w 172"/>
                  <a:gd name="T99" fmla="*/ 158 h 178"/>
                  <a:gd name="T100" fmla="*/ 72 w 172"/>
                  <a:gd name="T101" fmla="*/ 161 h 178"/>
                  <a:gd name="T102" fmla="*/ 66 w 172"/>
                  <a:gd name="T103" fmla="*/ 170 h 178"/>
                  <a:gd name="T104" fmla="*/ 57 w 172"/>
                  <a:gd name="T105" fmla="*/ 173 h 178"/>
                  <a:gd name="T106" fmla="*/ 50 w 172"/>
                  <a:gd name="T107" fmla="*/ 174 h 178"/>
                  <a:gd name="T108" fmla="*/ 40 w 172"/>
                  <a:gd name="T109" fmla="*/ 175 h 178"/>
                  <a:gd name="T110" fmla="*/ 34 w 172"/>
                  <a:gd name="T111" fmla="*/ 173 h 178"/>
                  <a:gd name="T112" fmla="*/ 31 w 172"/>
                  <a:gd name="T113" fmla="*/ 167 h 178"/>
                  <a:gd name="T114" fmla="*/ 29 w 172"/>
                  <a:gd name="T115" fmla="*/ 163 h 178"/>
                  <a:gd name="T116" fmla="*/ 23 w 172"/>
                  <a:gd name="T117" fmla="*/ 162 h 178"/>
                  <a:gd name="T118" fmla="*/ 18 w 172"/>
                  <a:gd name="T119" fmla="*/ 158 h 178"/>
                  <a:gd name="T120" fmla="*/ 12 w 172"/>
                  <a:gd name="T121" fmla="*/ 151 h 178"/>
                  <a:gd name="T122" fmla="*/ 8 w 172"/>
                  <a:gd name="T123" fmla="*/ 146 h 178"/>
                  <a:gd name="T124" fmla="*/ 5 w 172"/>
                  <a:gd name="T125" fmla="*/ 14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178">
                    <a:moveTo>
                      <a:pt x="0" y="136"/>
                    </a:moveTo>
                    <a:lnTo>
                      <a:pt x="0" y="135"/>
                    </a:lnTo>
                    <a:lnTo>
                      <a:pt x="0" y="135"/>
                    </a:lnTo>
                    <a:lnTo>
                      <a:pt x="1" y="135"/>
                    </a:lnTo>
                    <a:lnTo>
                      <a:pt x="1" y="134"/>
                    </a:lnTo>
                    <a:lnTo>
                      <a:pt x="1" y="133"/>
                    </a:lnTo>
                    <a:lnTo>
                      <a:pt x="1" y="133"/>
                    </a:lnTo>
                    <a:lnTo>
                      <a:pt x="0" y="132"/>
                    </a:lnTo>
                    <a:lnTo>
                      <a:pt x="0" y="131"/>
                    </a:lnTo>
                    <a:lnTo>
                      <a:pt x="1" y="131"/>
                    </a:lnTo>
                    <a:lnTo>
                      <a:pt x="2" y="130"/>
                    </a:lnTo>
                    <a:lnTo>
                      <a:pt x="2" y="130"/>
                    </a:lnTo>
                    <a:lnTo>
                      <a:pt x="2" y="129"/>
                    </a:lnTo>
                    <a:lnTo>
                      <a:pt x="1" y="129"/>
                    </a:lnTo>
                    <a:lnTo>
                      <a:pt x="1" y="128"/>
                    </a:lnTo>
                    <a:lnTo>
                      <a:pt x="1" y="128"/>
                    </a:lnTo>
                    <a:lnTo>
                      <a:pt x="1" y="127"/>
                    </a:lnTo>
                    <a:lnTo>
                      <a:pt x="1" y="127"/>
                    </a:lnTo>
                    <a:lnTo>
                      <a:pt x="0" y="127"/>
                    </a:lnTo>
                    <a:lnTo>
                      <a:pt x="0" y="126"/>
                    </a:lnTo>
                    <a:lnTo>
                      <a:pt x="0" y="125"/>
                    </a:lnTo>
                    <a:lnTo>
                      <a:pt x="0" y="124"/>
                    </a:lnTo>
                    <a:lnTo>
                      <a:pt x="0" y="124"/>
                    </a:lnTo>
                    <a:lnTo>
                      <a:pt x="0" y="123"/>
                    </a:lnTo>
                    <a:lnTo>
                      <a:pt x="0" y="122"/>
                    </a:lnTo>
                    <a:lnTo>
                      <a:pt x="0" y="122"/>
                    </a:lnTo>
                    <a:lnTo>
                      <a:pt x="0" y="123"/>
                    </a:lnTo>
                    <a:lnTo>
                      <a:pt x="1" y="123"/>
                    </a:lnTo>
                    <a:lnTo>
                      <a:pt x="2" y="123"/>
                    </a:lnTo>
                    <a:lnTo>
                      <a:pt x="2" y="123"/>
                    </a:lnTo>
                    <a:lnTo>
                      <a:pt x="3" y="122"/>
                    </a:lnTo>
                    <a:lnTo>
                      <a:pt x="4" y="121"/>
                    </a:lnTo>
                    <a:lnTo>
                      <a:pt x="5" y="121"/>
                    </a:lnTo>
                    <a:lnTo>
                      <a:pt x="5" y="120"/>
                    </a:lnTo>
                    <a:lnTo>
                      <a:pt x="5" y="120"/>
                    </a:lnTo>
                    <a:lnTo>
                      <a:pt x="7" y="120"/>
                    </a:lnTo>
                    <a:lnTo>
                      <a:pt x="8" y="120"/>
                    </a:lnTo>
                    <a:lnTo>
                      <a:pt x="8" y="120"/>
                    </a:lnTo>
                    <a:lnTo>
                      <a:pt x="9" y="120"/>
                    </a:lnTo>
                    <a:lnTo>
                      <a:pt x="10" y="120"/>
                    </a:lnTo>
                    <a:lnTo>
                      <a:pt x="10" y="119"/>
                    </a:lnTo>
                    <a:lnTo>
                      <a:pt x="10" y="118"/>
                    </a:lnTo>
                    <a:lnTo>
                      <a:pt x="10" y="117"/>
                    </a:lnTo>
                    <a:lnTo>
                      <a:pt x="11" y="117"/>
                    </a:lnTo>
                    <a:lnTo>
                      <a:pt x="11" y="117"/>
                    </a:lnTo>
                    <a:lnTo>
                      <a:pt x="10" y="116"/>
                    </a:lnTo>
                    <a:lnTo>
                      <a:pt x="10" y="115"/>
                    </a:lnTo>
                    <a:lnTo>
                      <a:pt x="11" y="114"/>
                    </a:lnTo>
                    <a:lnTo>
                      <a:pt x="11" y="114"/>
                    </a:lnTo>
                    <a:lnTo>
                      <a:pt x="10" y="113"/>
                    </a:lnTo>
                    <a:lnTo>
                      <a:pt x="11" y="113"/>
                    </a:lnTo>
                    <a:lnTo>
                      <a:pt x="11" y="112"/>
                    </a:lnTo>
                    <a:lnTo>
                      <a:pt x="11" y="111"/>
                    </a:lnTo>
                    <a:lnTo>
                      <a:pt x="11" y="111"/>
                    </a:lnTo>
                    <a:lnTo>
                      <a:pt x="12" y="111"/>
                    </a:lnTo>
                    <a:lnTo>
                      <a:pt x="12" y="112"/>
                    </a:lnTo>
                    <a:lnTo>
                      <a:pt x="12" y="111"/>
                    </a:lnTo>
                    <a:lnTo>
                      <a:pt x="13" y="111"/>
                    </a:lnTo>
                    <a:lnTo>
                      <a:pt x="14" y="111"/>
                    </a:lnTo>
                    <a:lnTo>
                      <a:pt x="14" y="111"/>
                    </a:lnTo>
                    <a:lnTo>
                      <a:pt x="14" y="110"/>
                    </a:lnTo>
                    <a:lnTo>
                      <a:pt x="14" y="109"/>
                    </a:lnTo>
                    <a:lnTo>
                      <a:pt x="14" y="109"/>
                    </a:lnTo>
                    <a:lnTo>
                      <a:pt x="14" y="108"/>
                    </a:lnTo>
                    <a:lnTo>
                      <a:pt x="14" y="108"/>
                    </a:lnTo>
                    <a:lnTo>
                      <a:pt x="13" y="108"/>
                    </a:lnTo>
                    <a:lnTo>
                      <a:pt x="13" y="107"/>
                    </a:lnTo>
                    <a:lnTo>
                      <a:pt x="13" y="106"/>
                    </a:lnTo>
                    <a:lnTo>
                      <a:pt x="13" y="105"/>
                    </a:lnTo>
                    <a:lnTo>
                      <a:pt x="13" y="105"/>
                    </a:lnTo>
                    <a:lnTo>
                      <a:pt x="12" y="105"/>
                    </a:lnTo>
                    <a:lnTo>
                      <a:pt x="12" y="105"/>
                    </a:lnTo>
                    <a:lnTo>
                      <a:pt x="13" y="105"/>
                    </a:lnTo>
                    <a:lnTo>
                      <a:pt x="13" y="105"/>
                    </a:lnTo>
                    <a:lnTo>
                      <a:pt x="13" y="105"/>
                    </a:lnTo>
                    <a:lnTo>
                      <a:pt x="12" y="105"/>
                    </a:lnTo>
                    <a:lnTo>
                      <a:pt x="12" y="104"/>
                    </a:lnTo>
                    <a:lnTo>
                      <a:pt x="12" y="103"/>
                    </a:lnTo>
                    <a:lnTo>
                      <a:pt x="11" y="103"/>
                    </a:lnTo>
                    <a:lnTo>
                      <a:pt x="11" y="102"/>
                    </a:lnTo>
                    <a:lnTo>
                      <a:pt x="11" y="102"/>
                    </a:lnTo>
                    <a:lnTo>
                      <a:pt x="11" y="101"/>
                    </a:lnTo>
                    <a:lnTo>
                      <a:pt x="11" y="100"/>
                    </a:lnTo>
                    <a:lnTo>
                      <a:pt x="12" y="100"/>
                    </a:lnTo>
                    <a:lnTo>
                      <a:pt x="13" y="99"/>
                    </a:lnTo>
                    <a:lnTo>
                      <a:pt x="14" y="99"/>
                    </a:lnTo>
                    <a:lnTo>
                      <a:pt x="14" y="98"/>
                    </a:lnTo>
                    <a:lnTo>
                      <a:pt x="14" y="98"/>
                    </a:lnTo>
                    <a:lnTo>
                      <a:pt x="14" y="97"/>
                    </a:lnTo>
                    <a:lnTo>
                      <a:pt x="13" y="97"/>
                    </a:lnTo>
                    <a:lnTo>
                      <a:pt x="13" y="96"/>
                    </a:lnTo>
                    <a:lnTo>
                      <a:pt x="13" y="96"/>
                    </a:lnTo>
                    <a:lnTo>
                      <a:pt x="14" y="96"/>
                    </a:lnTo>
                    <a:lnTo>
                      <a:pt x="14" y="95"/>
                    </a:lnTo>
                    <a:lnTo>
                      <a:pt x="14" y="94"/>
                    </a:lnTo>
                    <a:lnTo>
                      <a:pt x="14" y="94"/>
                    </a:lnTo>
                    <a:lnTo>
                      <a:pt x="14" y="93"/>
                    </a:lnTo>
                    <a:lnTo>
                      <a:pt x="14" y="93"/>
                    </a:lnTo>
                    <a:lnTo>
                      <a:pt x="14" y="92"/>
                    </a:lnTo>
                    <a:lnTo>
                      <a:pt x="15" y="91"/>
                    </a:lnTo>
                    <a:lnTo>
                      <a:pt x="16" y="91"/>
                    </a:lnTo>
                    <a:lnTo>
                      <a:pt x="16" y="90"/>
                    </a:lnTo>
                    <a:lnTo>
                      <a:pt x="17" y="90"/>
                    </a:lnTo>
                    <a:lnTo>
                      <a:pt x="17" y="90"/>
                    </a:lnTo>
                    <a:lnTo>
                      <a:pt x="17" y="89"/>
                    </a:lnTo>
                    <a:lnTo>
                      <a:pt x="17" y="89"/>
                    </a:lnTo>
                    <a:lnTo>
                      <a:pt x="17" y="89"/>
                    </a:lnTo>
                    <a:lnTo>
                      <a:pt x="17" y="90"/>
                    </a:lnTo>
                    <a:lnTo>
                      <a:pt x="18" y="90"/>
                    </a:lnTo>
                    <a:lnTo>
                      <a:pt x="18" y="90"/>
                    </a:lnTo>
                    <a:lnTo>
                      <a:pt x="19" y="90"/>
                    </a:lnTo>
                    <a:lnTo>
                      <a:pt x="20" y="90"/>
                    </a:lnTo>
                    <a:lnTo>
                      <a:pt x="20" y="90"/>
                    </a:lnTo>
                    <a:lnTo>
                      <a:pt x="21" y="90"/>
                    </a:lnTo>
                    <a:lnTo>
                      <a:pt x="21" y="91"/>
                    </a:lnTo>
                    <a:lnTo>
                      <a:pt x="22" y="91"/>
                    </a:lnTo>
                    <a:lnTo>
                      <a:pt x="22" y="92"/>
                    </a:lnTo>
                    <a:lnTo>
                      <a:pt x="22" y="93"/>
                    </a:lnTo>
                    <a:lnTo>
                      <a:pt x="22" y="93"/>
                    </a:lnTo>
                    <a:lnTo>
                      <a:pt x="22" y="93"/>
                    </a:lnTo>
                    <a:lnTo>
                      <a:pt x="22" y="93"/>
                    </a:lnTo>
                    <a:lnTo>
                      <a:pt x="22" y="94"/>
                    </a:lnTo>
                    <a:lnTo>
                      <a:pt x="21" y="94"/>
                    </a:lnTo>
                    <a:lnTo>
                      <a:pt x="21" y="95"/>
                    </a:lnTo>
                    <a:lnTo>
                      <a:pt x="22" y="95"/>
                    </a:lnTo>
                    <a:lnTo>
                      <a:pt x="22" y="96"/>
                    </a:lnTo>
                    <a:lnTo>
                      <a:pt x="22" y="96"/>
                    </a:lnTo>
                    <a:lnTo>
                      <a:pt x="23" y="96"/>
                    </a:lnTo>
                    <a:lnTo>
                      <a:pt x="23" y="95"/>
                    </a:lnTo>
                    <a:lnTo>
                      <a:pt x="24" y="94"/>
                    </a:lnTo>
                    <a:lnTo>
                      <a:pt x="24" y="93"/>
                    </a:lnTo>
                    <a:lnTo>
                      <a:pt x="24" y="93"/>
                    </a:lnTo>
                    <a:lnTo>
                      <a:pt x="24" y="92"/>
                    </a:lnTo>
                    <a:lnTo>
                      <a:pt x="25" y="91"/>
                    </a:lnTo>
                    <a:lnTo>
                      <a:pt x="26" y="92"/>
                    </a:lnTo>
                    <a:lnTo>
                      <a:pt x="26" y="93"/>
                    </a:lnTo>
                    <a:lnTo>
                      <a:pt x="27" y="93"/>
                    </a:lnTo>
                    <a:lnTo>
                      <a:pt x="27" y="92"/>
                    </a:lnTo>
                    <a:lnTo>
                      <a:pt x="27" y="91"/>
                    </a:lnTo>
                    <a:lnTo>
                      <a:pt x="26" y="91"/>
                    </a:lnTo>
                    <a:lnTo>
                      <a:pt x="26" y="90"/>
                    </a:lnTo>
                    <a:lnTo>
                      <a:pt x="26" y="90"/>
                    </a:lnTo>
                    <a:lnTo>
                      <a:pt x="26" y="90"/>
                    </a:lnTo>
                    <a:lnTo>
                      <a:pt x="26" y="89"/>
                    </a:lnTo>
                    <a:lnTo>
                      <a:pt x="26" y="88"/>
                    </a:lnTo>
                    <a:lnTo>
                      <a:pt x="26" y="87"/>
                    </a:lnTo>
                    <a:lnTo>
                      <a:pt x="26" y="87"/>
                    </a:lnTo>
                    <a:lnTo>
                      <a:pt x="25" y="87"/>
                    </a:lnTo>
                    <a:lnTo>
                      <a:pt x="24" y="86"/>
                    </a:lnTo>
                    <a:lnTo>
                      <a:pt x="24" y="85"/>
                    </a:lnTo>
                    <a:lnTo>
                      <a:pt x="24" y="84"/>
                    </a:lnTo>
                    <a:lnTo>
                      <a:pt x="25" y="84"/>
                    </a:lnTo>
                    <a:lnTo>
                      <a:pt x="25" y="85"/>
                    </a:lnTo>
                    <a:lnTo>
                      <a:pt x="26" y="85"/>
                    </a:lnTo>
                    <a:lnTo>
                      <a:pt x="26" y="84"/>
                    </a:lnTo>
                    <a:lnTo>
                      <a:pt x="26" y="84"/>
                    </a:lnTo>
                    <a:lnTo>
                      <a:pt x="26" y="84"/>
                    </a:lnTo>
                    <a:lnTo>
                      <a:pt x="26" y="83"/>
                    </a:lnTo>
                    <a:lnTo>
                      <a:pt x="26" y="83"/>
                    </a:lnTo>
                    <a:lnTo>
                      <a:pt x="26" y="82"/>
                    </a:lnTo>
                    <a:lnTo>
                      <a:pt x="26" y="81"/>
                    </a:lnTo>
                    <a:lnTo>
                      <a:pt x="26" y="82"/>
                    </a:lnTo>
                    <a:lnTo>
                      <a:pt x="26" y="81"/>
                    </a:lnTo>
                    <a:lnTo>
                      <a:pt x="26" y="81"/>
                    </a:lnTo>
                    <a:lnTo>
                      <a:pt x="26" y="80"/>
                    </a:lnTo>
                    <a:lnTo>
                      <a:pt x="26" y="79"/>
                    </a:lnTo>
                    <a:lnTo>
                      <a:pt x="26" y="79"/>
                    </a:lnTo>
                    <a:lnTo>
                      <a:pt x="26" y="78"/>
                    </a:lnTo>
                    <a:lnTo>
                      <a:pt x="26" y="78"/>
                    </a:lnTo>
                    <a:lnTo>
                      <a:pt x="27" y="78"/>
                    </a:lnTo>
                    <a:lnTo>
                      <a:pt x="27" y="77"/>
                    </a:lnTo>
                    <a:lnTo>
                      <a:pt x="27" y="77"/>
                    </a:lnTo>
                    <a:lnTo>
                      <a:pt x="27" y="76"/>
                    </a:lnTo>
                    <a:lnTo>
                      <a:pt x="27" y="76"/>
                    </a:lnTo>
                    <a:lnTo>
                      <a:pt x="27" y="75"/>
                    </a:lnTo>
                    <a:lnTo>
                      <a:pt x="27" y="75"/>
                    </a:lnTo>
                    <a:lnTo>
                      <a:pt x="27" y="75"/>
                    </a:lnTo>
                    <a:lnTo>
                      <a:pt x="27" y="75"/>
                    </a:lnTo>
                    <a:lnTo>
                      <a:pt x="27" y="75"/>
                    </a:lnTo>
                    <a:lnTo>
                      <a:pt x="27" y="75"/>
                    </a:lnTo>
                    <a:lnTo>
                      <a:pt x="28" y="75"/>
                    </a:lnTo>
                    <a:lnTo>
                      <a:pt x="29" y="75"/>
                    </a:lnTo>
                    <a:lnTo>
                      <a:pt x="29" y="75"/>
                    </a:lnTo>
                    <a:lnTo>
                      <a:pt x="30" y="75"/>
                    </a:lnTo>
                    <a:lnTo>
                      <a:pt x="31" y="75"/>
                    </a:lnTo>
                    <a:lnTo>
                      <a:pt x="32" y="75"/>
                    </a:lnTo>
                    <a:lnTo>
                      <a:pt x="32" y="71"/>
                    </a:lnTo>
                    <a:lnTo>
                      <a:pt x="32" y="70"/>
                    </a:lnTo>
                    <a:lnTo>
                      <a:pt x="32" y="69"/>
                    </a:lnTo>
                    <a:lnTo>
                      <a:pt x="33" y="69"/>
                    </a:lnTo>
                    <a:lnTo>
                      <a:pt x="33" y="69"/>
                    </a:lnTo>
                    <a:lnTo>
                      <a:pt x="34" y="68"/>
                    </a:lnTo>
                    <a:lnTo>
                      <a:pt x="34" y="67"/>
                    </a:lnTo>
                    <a:lnTo>
                      <a:pt x="35" y="67"/>
                    </a:lnTo>
                    <a:lnTo>
                      <a:pt x="35" y="67"/>
                    </a:lnTo>
                    <a:lnTo>
                      <a:pt x="36" y="67"/>
                    </a:lnTo>
                    <a:lnTo>
                      <a:pt x="37" y="68"/>
                    </a:lnTo>
                    <a:lnTo>
                      <a:pt x="38" y="69"/>
                    </a:lnTo>
                    <a:lnTo>
                      <a:pt x="38" y="69"/>
                    </a:lnTo>
                    <a:lnTo>
                      <a:pt x="38" y="69"/>
                    </a:lnTo>
                    <a:lnTo>
                      <a:pt x="38" y="69"/>
                    </a:lnTo>
                    <a:lnTo>
                      <a:pt x="39" y="69"/>
                    </a:lnTo>
                    <a:lnTo>
                      <a:pt x="39" y="68"/>
                    </a:lnTo>
                    <a:lnTo>
                      <a:pt x="40" y="68"/>
                    </a:lnTo>
                    <a:lnTo>
                      <a:pt x="41" y="68"/>
                    </a:lnTo>
                    <a:lnTo>
                      <a:pt x="41" y="68"/>
                    </a:lnTo>
                    <a:lnTo>
                      <a:pt x="41" y="67"/>
                    </a:lnTo>
                    <a:lnTo>
                      <a:pt x="42" y="67"/>
                    </a:lnTo>
                    <a:lnTo>
                      <a:pt x="42" y="66"/>
                    </a:lnTo>
                    <a:lnTo>
                      <a:pt x="43" y="66"/>
                    </a:lnTo>
                    <a:lnTo>
                      <a:pt x="44" y="66"/>
                    </a:lnTo>
                    <a:lnTo>
                      <a:pt x="45" y="66"/>
                    </a:lnTo>
                    <a:lnTo>
                      <a:pt x="44" y="66"/>
                    </a:lnTo>
                    <a:lnTo>
                      <a:pt x="45" y="65"/>
                    </a:lnTo>
                    <a:lnTo>
                      <a:pt x="45" y="64"/>
                    </a:lnTo>
                    <a:lnTo>
                      <a:pt x="45" y="64"/>
                    </a:lnTo>
                    <a:lnTo>
                      <a:pt x="45" y="63"/>
                    </a:lnTo>
                    <a:lnTo>
                      <a:pt x="45" y="63"/>
                    </a:lnTo>
                    <a:lnTo>
                      <a:pt x="46" y="62"/>
                    </a:lnTo>
                    <a:lnTo>
                      <a:pt x="47" y="62"/>
                    </a:lnTo>
                    <a:lnTo>
                      <a:pt x="47" y="62"/>
                    </a:lnTo>
                    <a:lnTo>
                      <a:pt x="47" y="61"/>
                    </a:lnTo>
                    <a:lnTo>
                      <a:pt x="47" y="60"/>
                    </a:lnTo>
                    <a:lnTo>
                      <a:pt x="48" y="60"/>
                    </a:lnTo>
                    <a:lnTo>
                      <a:pt x="48" y="60"/>
                    </a:lnTo>
                    <a:lnTo>
                      <a:pt x="48" y="59"/>
                    </a:lnTo>
                    <a:lnTo>
                      <a:pt x="48" y="59"/>
                    </a:lnTo>
                    <a:lnTo>
                      <a:pt x="49" y="59"/>
                    </a:lnTo>
                    <a:lnTo>
                      <a:pt x="49" y="58"/>
                    </a:lnTo>
                    <a:lnTo>
                      <a:pt x="50" y="57"/>
                    </a:lnTo>
                    <a:lnTo>
                      <a:pt x="50" y="56"/>
                    </a:lnTo>
                    <a:lnTo>
                      <a:pt x="50" y="56"/>
                    </a:lnTo>
                    <a:lnTo>
                      <a:pt x="50" y="56"/>
                    </a:lnTo>
                    <a:lnTo>
                      <a:pt x="51" y="56"/>
                    </a:lnTo>
                    <a:lnTo>
                      <a:pt x="51" y="55"/>
                    </a:lnTo>
                    <a:lnTo>
                      <a:pt x="52" y="53"/>
                    </a:lnTo>
                    <a:lnTo>
                      <a:pt x="52" y="53"/>
                    </a:lnTo>
                    <a:lnTo>
                      <a:pt x="53" y="53"/>
                    </a:lnTo>
                    <a:lnTo>
                      <a:pt x="54" y="53"/>
                    </a:lnTo>
                    <a:lnTo>
                      <a:pt x="54" y="53"/>
                    </a:lnTo>
                    <a:lnTo>
                      <a:pt x="54" y="53"/>
                    </a:lnTo>
                    <a:lnTo>
                      <a:pt x="54" y="52"/>
                    </a:lnTo>
                    <a:lnTo>
                      <a:pt x="55" y="52"/>
                    </a:lnTo>
                    <a:lnTo>
                      <a:pt x="54" y="52"/>
                    </a:lnTo>
                    <a:lnTo>
                      <a:pt x="55" y="51"/>
                    </a:lnTo>
                    <a:lnTo>
                      <a:pt x="55" y="50"/>
                    </a:lnTo>
                    <a:lnTo>
                      <a:pt x="54" y="50"/>
                    </a:lnTo>
                    <a:lnTo>
                      <a:pt x="54" y="50"/>
                    </a:lnTo>
                    <a:lnTo>
                      <a:pt x="54" y="49"/>
                    </a:lnTo>
                    <a:lnTo>
                      <a:pt x="55" y="49"/>
                    </a:lnTo>
                    <a:lnTo>
                      <a:pt x="55" y="48"/>
                    </a:lnTo>
                    <a:lnTo>
                      <a:pt x="55" y="48"/>
                    </a:lnTo>
                    <a:lnTo>
                      <a:pt x="55" y="47"/>
                    </a:lnTo>
                    <a:lnTo>
                      <a:pt x="55" y="47"/>
                    </a:lnTo>
                    <a:lnTo>
                      <a:pt x="55" y="46"/>
                    </a:lnTo>
                    <a:lnTo>
                      <a:pt x="54" y="46"/>
                    </a:lnTo>
                    <a:lnTo>
                      <a:pt x="54" y="45"/>
                    </a:lnTo>
                    <a:lnTo>
                      <a:pt x="54" y="45"/>
                    </a:lnTo>
                    <a:lnTo>
                      <a:pt x="54" y="45"/>
                    </a:lnTo>
                    <a:lnTo>
                      <a:pt x="54" y="44"/>
                    </a:lnTo>
                    <a:lnTo>
                      <a:pt x="55" y="44"/>
                    </a:lnTo>
                    <a:lnTo>
                      <a:pt x="55" y="44"/>
                    </a:lnTo>
                    <a:lnTo>
                      <a:pt x="55" y="43"/>
                    </a:lnTo>
                    <a:lnTo>
                      <a:pt x="55" y="42"/>
                    </a:lnTo>
                    <a:lnTo>
                      <a:pt x="55" y="41"/>
                    </a:lnTo>
                    <a:lnTo>
                      <a:pt x="55" y="41"/>
                    </a:lnTo>
                    <a:lnTo>
                      <a:pt x="55" y="40"/>
                    </a:lnTo>
                    <a:lnTo>
                      <a:pt x="55" y="39"/>
                    </a:lnTo>
                    <a:lnTo>
                      <a:pt x="55" y="38"/>
                    </a:lnTo>
                    <a:lnTo>
                      <a:pt x="55" y="38"/>
                    </a:lnTo>
                    <a:lnTo>
                      <a:pt x="55" y="38"/>
                    </a:lnTo>
                    <a:lnTo>
                      <a:pt x="55" y="38"/>
                    </a:lnTo>
                    <a:lnTo>
                      <a:pt x="56" y="38"/>
                    </a:lnTo>
                    <a:lnTo>
                      <a:pt x="57" y="38"/>
                    </a:lnTo>
                    <a:lnTo>
                      <a:pt x="56" y="37"/>
                    </a:lnTo>
                    <a:lnTo>
                      <a:pt x="56" y="36"/>
                    </a:lnTo>
                    <a:lnTo>
                      <a:pt x="56" y="35"/>
                    </a:lnTo>
                    <a:lnTo>
                      <a:pt x="57" y="35"/>
                    </a:lnTo>
                    <a:lnTo>
                      <a:pt x="57" y="34"/>
                    </a:lnTo>
                    <a:lnTo>
                      <a:pt x="57" y="33"/>
                    </a:lnTo>
                    <a:lnTo>
                      <a:pt x="56" y="32"/>
                    </a:lnTo>
                    <a:lnTo>
                      <a:pt x="56" y="32"/>
                    </a:lnTo>
                    <a:lnTo>
                      <a:pt x="56" y="31"/>
                    </a:lnTo>
                    <a:lnTo>
                      <a:pt x="57" y="31"/>
                    </a:lnTo>
                    <a:lnTo>
                      <a:pt x="56" y="31"/>
                    </a:lnTo>
                    <a:lnTo>
                      <a:pt x="56" y="30"/>
                    </a:lnTo>
                    <a:lnTo>
                      <a:pt x="56" y="30"/>
                    </a:lnTo>
                    <a:lnTo>
                      <a:pt x="56" y="29"/>
                    </a:lnTo>
                    <a:lnTo>
                      <a:pt x="56" y="29"/>
                    </a:lnTo>
                    <a:lnTo>
                      <a:pt x="57" y="29"/>
                    </a:lnTo>
                    <a:lnTo>
                      <a:pt x="57" y="28"/>
                    </a:lnTo>
                    <a:lnTo>
                      <a:pt x="57" y="27"/>
                    </a:lnTo>
                    <a:lnTo>
                      <a:pt x="57" y="26"/>
                    </a:lnTo>
                    <a:lnTo>
                      <a:pt x="57" y="26"/>
                    </a:lnTo>
                    <a:lnTo>
                      <a:pt x="57" y="25"/>
                    </a:lnTo>
                    <a:lnTo>
                      <a:pt x="57" y="24"/>
                    </a:lnTo>
                    <a:lnTo>
                      <a:pt x="57" y="23"/>
                    </a:lnTo>
                    <a:lnTo>
                      <a:pt x="57" y="23"/>
                    </a:lnTo>
                    <a:lnTo>
                      <a:pt x="57" y="21"/>
                    </a:lnTo>
                    <a:lnTo>
                      <a:pt x="57" y="20"/>
                    </a:lnTo>
                    <a:lnTo>
                      <a:pt x="59" y="20"/>
                    </a:lnTo>
                    <a:lnTo>
                      <a:pt x="59" y="19"/>
                    </a:lnTo>
                    <a:lnTo>
                      <a:pt x="59" y="17"/>
                    </a:lnTo>
                    <a:lnTo>
                      <a:pt x="59" y="17"/>
                    </a:lnTo>
                    <a:lnTo>
                      <a:pt x="59" y="16"/>
                    </a:lnTo>
                    <a:lnTo>
                      <a:pt x="58" y="15"/>
                    </a:lnTo>
                    <a:lnTo>
                      <a:pt x="58" y="14"/>
                    </a:lnTo>
                    <a:lnTo>
                      <a:pt x="57" y="14"/>
                    </a:lnTo>
                    <a:lnTo>
                      <a:pt x="57" y="13"/>
                    </a:lnTo>
                    <a:lnTo>
                      <a:pt x="58" y="12"/>
                    </a:lnTo>
                    <a:lnTo>
                      <a:pt x="58" y="13"/>
                    </a:lnTo>
                    <a:lnTo>
                      <a:pt x="58" y="12"/>
                    </a:lnTo>
                    <a:lnTo>
                      <a:pt x="57" y="11"/>
                    </a:lnTo>
                    <a:lnTo>
                      <a:pt x="57" y="11"/>
                    </a:lnTo>
                    <a:lnTo>
                      <a:pt x="58" y="10"/>
                    </a:lnTo>
                    <a:lnTo>
                      <a:pt x="58" y="9"/>
                    </a:lnTo>
                    <a:lnTo>
                      <a:pt x="58" y="8"/>
                    </a:lnTo>
                    <a:lnTo>
                      <a:pt x="57" y="8"/>
                    </a:lnTo>
                    <a:lnTo>
                      <a:pt x="57" y="8"/>
                    </a:lnTo>
                    <a:lnTo>
                      <a:pt x="57" y="8"/>
                    </a:lnTo>
                    <a:lnTo>
                      <a:pt x="57" y="8"/>
                    </a:lnTo>
                    <a:lnTo>
                      <a:pt x="57" y="7"/>
                    </a:lnTo>
                    <a:lnTo>
                      <a:pt x="56" y="6"/>
                    </a:lnTo>
                    <a:lnTo>
                      <a:pt x="56" y="5"/>
                    </a:lnTo>
                    <a:lnTo>
                      <a:pt x="55" y="5"/>
                    </a:lnTo>
                    <a:lnTo>
                      <a:pt x="55" y="5"/>
                    </a:lnTo>
                    <a:lnTo>
                      <a:pt x="55" y="5"/>
                    </a:lnTo>
                    <a:lnTo>
                      <a:pt x="55" y="4"/>
                    </a:lnTo>
                    <a:lnTo>
                      <a:pt x="55" y="3"/>
                    </a:lnTo>
                    <a:lnTo>
                      <a:pt x="55" y="2"/>
                    </a:lnTo>
                    <a:lnTo>
                      <a:pt x="55" y="2"/>
                    </a:lnTo>
                    <a:lnTo>
                      <a:pt x="55" y="2"/>
                    </a:lnTo>
                    <a:lnTo>
                      <a:pt x="56" y="2"/>
                    </a:lnTo>
                    <a:lnTo>
                      <a:pt x="56" y="1"/>
                    </a:lnTo>
                    <a:lnTo>
                      <a:pt x="57" y="1"/>
                    </a:lnTo>
                    <a:lnTo>
                      <a:pt x="57" y="2"/>
                    </a:lnTo>
                    <a:lnTo>
                      <a:pt x="58" y="1"/>
                    </a:lnTo>
                    <a:lnTo>
                      <a:pt x="58" y="0"/>
                    </a:lnTo>
                    <a:lnTo>
                      <a:pt x="59" y="0"/>
                    </a:lnTo>
                    <a:lnTo>
                      <a:pt x="60" y="0"/>
                    </a:lnTo>
                    <a:lnTo>
                      <a:pt x="60" y="0"/>
                    </a:lnTo>
                    <a:lnTo>
                      <a:pt x="60" y="0"/>
                    </a:lnTo>
                    <a:lnTo>
                      <a:pt x="60" y="1"/>
                    </a:lnTo>
                    <a:lnTo>
                      <a:pt x="60" y="2"/>
                    </a:lnTo>
                    <a:lnTo>
                      <a:pt x="60" y="2"/>
                    </a:lnTo>
                    <a:lnTo>
                      <a:pt x="60" y="3"/>
                    </a:lnTo>
                    <a:lnTo>
                      <a:pt x="60" y="4"/>
                    </a:lnTo>
                    <a:lnTo>
                      <a:pt x="60" y="5"/>
                    </a:lnTo>
                    <a:lnTo>
                      <a:pt x="60" y="5"/>
                    </a:lnTo>
                    <a:lnTo>
                      <a:pt x="60" y="6"/>
                    </a:lnTo>
                    <a:lnTo>
                      <a:pt x="61" y="7"/>
                    </a:lnTo>
                    <a:lnTo>
                      <a:pt x="61" y="8"/>
                    </a:lnTo>
                    <a:lnTo>
                      <a:pt x="61" y="8"/>
                    </a:lnTo>
                    <a:lnTo>
                      <a:pt x="61" y="8"/>
                    </a:lnTo>
                    <a:lnTo>
                      <a:pt x="61" y="10"/>
                    </a:lnTo>
                    <a:lnTo>
                      <a:pt x="61" y="11"/>
                    </a:lnTo>
                    <a:lnTo>
                      <a:pt x="61" y="11"/>
                    </a:lnTo>
                    <a:lnTo>
                      <a:pt x="61" y="12"/>
                    </a:lnTo>
                    <a:lnTo>
                      <a:pt x="61" y="14"/>
                    </a:lnTo>
                    <a:lnTo>
                      <a:pt x="61" y="14"/>
                    </a:lnTo>
                    <a:lnTo>
                      <a:pt x="62" y="17"/>
                    </a:lnTo>
                    <a:lnTo>
                      <a:pt x="62" y="18"/>
                    </a:lnTo>
                    <a:lnTo>
                      <a:pt x="63" y="22"/>
                    </a:lnTo>
                    <a:lnTo>
                      <a:pt x="63" y="23"/>
                    </a:lnTo>
                    <a:lnTo>
                      <a:pt x="63" y="23"/>
                    </a:lnTo>
                    <a:lnTo>
                      <a:pt x="63" y="24"/>
                    </a:lnTo>
                    <a:lnTo>
                      <a:pt x="63" y="25"/>
                    </a:lnTo>
                    <a:lnTo>
                      <a:pt x="63" y="26"/>
                    </a:lnTo>
                    <a:lnTo>
                      <a:pt x="63" y="26"/>
                    </a:lnTo>
                    <a:lnTo>
                      <a:pt x="63" y="27"/>
                    </a:lnTo>
                    <a:lnTo>
                      <a:pt x="64" y="28"/>
                    </a:lnTo>
                    <a:lnTo>
                      <a:pt x="64" y="29"/>
                    </a:lnTo>
                    <a:lnTo>
                      <a:pt x="64" y="29"/>
                    </a:lnTo>
                    <a:lnTo>
                      <a:pt x="64" y="30"/>
                    </a:lnTo>
                    <a:lnTo>
                      <a:pt x="64" y="30"/>
                    </a:lnTo>
                    <a:lnTo>
                      <a:pt x="64" y="31"/>
                    </a:lnTo>
                    <a:lnTo>
                      <a:pt x="65" y="31"/>
                    </a:lnTo>
                    <a:lnTo>
                      <a:pt x="65" y="32"/>
                    </a:lnTo>
                    <a:lnTo>
                      <a:pt x="65" y="33"/>
                    </a:lnTo>
                    <a:lnTo>
                      <a:pt x="65" y="35"/>
                    </a:lnTo>
                    <a:lnTo>
                      <a:pt x="66" y="38"/>
                    </a:lnTo>
                    <a:lnTo>
                      <a:pt x="66" y="38"/>
                    </a:lnTo>
                    <a:lnTo>
                      <a:pt x="66" y="41"/>
                    </a:lnTo>
                    <a:lnTo>
                      <a:pt x="66" y="44"/>
                    </a:lnTo>
                    <a:lnTo>
                      <a:pt x="66" y="45"/>
                    </a:lnTo>
                    <a:lnTo>
                      <a:pt x="67" y="45"/>
                    </a:lnTo>
                    <a:lnTo>
                      <a:pt x="68" y="45"/>
                    </a:lnTo>
                    <a:lnTo>
                      <a:pt x="68" y="45"/>
                    </a:lnTo>
                    <a:lnTo>
                      <a:pt x="69" y="45"/>
                    </a:lnTo>
                    <a:lnTo>
                      <a:pt x="70" y="45"/>
                    </a:lnTo>
                    <a:lnTo>
                      <a:pt x="71" y="45"/>
                    </a:lnTo>
                    <a:lnTo>
                      <a:pt x="72" y="45"/>
                    </a:lnTo>
                    <a:lnTo>
                      <a:pt x="72" y="44"/>
                    </a:lnTo>
                    <a:lnTo>
                      <a:pt x="73" y="44"/>
                    </a:lnTo>
                    <a:lnTo>
                      <a:pt x="74" y="44"/>
                    </a:lnTo>
                    <a:lnTo>
                      <a:pt x="75" y="44"/>
                    </a:lnTo>
                    <a:lnTo>
                      <a:pt x="76" y="44"/>
                    </a:lnTo>
                    <a:lnTo>
                      <a:pt x="77" y="44"/>
                    </a:lnTo>
                    <a:lnTo>
                      <a:pt x="78" y="44"/>
                    </a:lnTo>
                    <a:lnTo>
                      <a:pt x="78" y="44"/>
                    </a:lnTo>
                    <a:lnTo>
                      <a:pt x="78" y="44"/>
                    </a:lnTo>
                    <a:lnTo>
                      <a:pt x="79" y="44"/>
                    </a:lnTo>
                    <a:lnTo>
                      <a:pt x="80" y="43"/>
                    </a:lnTo>
                    <a:lnTo>
                      <a:pt x="81" y="43"/>
                    </a:lnTo>
                    <a:lnTo>
                      <a:pt x="82" y="43"/>
                    </a:lnTo>
                    <a:lnTo>
                      <a:pt x="83" y="43"/>
                    </a:lnTo>
                    <a:lnTo>
                      <a:pt x="84" y="42"/>
                    </a:lnTo>
                    <a:lnTo>
                      <a:pt x="85" y="42"/>
                    </a:lnTo>
                    <a:lnTo>
                      <a:pt x="86" y="42"/>
                    </a:lnTo>
                    <a:lnTo>
                      <a:pt x="87" y="42"/>
                    </a:lnTo>
                    <a:lnTo>
                      <a:pt x="88" y="42"/>
                    </a:lnTo>
                    <a:lnTo>
                      <a:pt x="89" y="41"/>
                    </a:lnTo>
                    <a:lnTo>
                      <a:pt x="90" y="41"/>
                    </a:lnTo>
                    <a:lnTo>
                      <a:pt x="90" y="41"/>
                    </a:lnTo>
                    <a:lnTo>
                      <a:pt x="93" y="41"/>
                    </a:lnTo>
                    <a:lnTo>
                      <a:pt x="93" y="41"/>
                    </a:lnTo>
                    <a:lnTo>
                      <a:pt x="94" y="41"/>
                    </a:lnTo>
                    <a:lnTo>
                      <a:pt x="94" y="41"/>
                    </a:lnTo>
                    <a:lnTo>
                      <a:pt x="96" y="40"/>
                    </a:lnTo>
                    <a:lnTo>
                      <a:pt x="96" y="40"/>
                    </a:lnTo>
                    <a:lnTo>
                      <a:pt x="98" y="40"/>
                    </a:lnTo>
                    <a:lnTo>
                      <a:pt x="100" y="40"/>
                    </a:lnTo>
                    <a:lnTo>
                      <a:pt x="100" y="39"/>
                    </a:lnTo>
                    <a:lnTo>
                      <a:pt x="100" y="39"/>
                    </a:lnTo>
                    <a:lnTo>
                      <a:pt x="102" y="39"/>
                    </a:lnTo>
                    <a:lnTo>
                      <a:pt x="103" y="39"/>
                    </a:lnTo>
                    <a:lnTo>
                      <a:pt x="104" y="38"/>
                    </a:lnTo>
                    <a:lnTo>
                      <a:pt x="105" y="38"/>
                    </a:lnTo>
                    <a:lnTo>
                      <a:pt x="105" y="40"/>
                    </a:lnTo>
                    <a:lnTo>
                      <a:pt x="106" y="41"/>
                    </a:lnTo>
                    <a:lnTo>
                      <a:pt x="106" y="43"/>
                    </a:lnTo>
                    <a:lnTo>
                      <a:pt x="106" y="44"/>
                    </a:lnTo>
                    <a:lnTo>
                      <a:pt x="106" y="48"/>
                    </a:lnTo>
                    <a:lnTo>
                      <a:pt x="106" y="49"/>
                    </a:lnTo>
                    <a:lnTo>
                      <a:pt x="106" y="50"/>
                    </a:lnTo>
                    <a:lnTo>
                      <a:pt x="106" y="50"/>
                    </a:lnTo>
                    <a:lnTo>
                      <a:pt x="106" y="51"/>
                    </a:lnTo>
                    <a:lnTo>
                      <a:pt x="106" y="52"/>
                    </a:lnTo>
                    <a:lnTo>
                      <a:pt x="106" y="53"/>
                    </a:lnTo>
                    <a:lnTo>
                      <a:pt x="106" y="53"/>
                    </a:lnTo>
                    <a:lnTo>
                      <a:pt x="107" y="53"/>
                    </a:lnTo>
                    <a:lnTo>
                      <a:pt x="107" y="56"/>
                    </a:lnTo>
                    <a:lnTo>
                      <a:pt x="108" y="57"/>
                    </a:lnTo>
                    <a:lnTo>
                      <a:pt x="107" y="58"/>
                    </a:lnTo>
                    <a:lnTo>
                      <a:pt x="108" y="60"/>
                    </a:lnTo>
                    <a:lnTo>
                      <a:pt x="108" y="60"/>
                    </a:lnTo>
                    <a:lnTo>
                      <a:pt x="108" y="61"/>
                    </a:lnTo>
                    <a:lnTo>
                      <a:pt x="109" y="62"/>
                    </a:lnTo>
                    <a:lnTo>
                      <a:pt x="109" y="65"/>
                    </a:lnTo>
                    <a:lnTo>
                      <a:pt x="109" y="65"/>
                    </a:lnTo>
                    <a:lnTo>
                      <a:pt x="109" y="64"/>
                    </a:lnTo>
                    <a:lnTo>
                      <a:pt x="110" y="64"/>
                    </a:lnTo>
                    <a:lnTo>
                      <a:pt x="110" y="63"/>
                    </a:lnTo>
                    <a:lnTo>
                      <a:pt x="111" y="63"/>
                    </a:lnTo>
                    <a:lnTo>
                      <a:pt x="111" y="62"/>
                    </a:lnTo>
                    <a:lnTo>
                      <a:pt x="111" y="62"/>
                    </a:lnTo>
                    <a:lnTo>
                      <a:pt x="111" y="61"/>
                    </a:lnTo>
                    <a:lnTo>
                      <a:pt x="112" y="61"/>
                    </a:lnTo>
                    <a:lnTo>
                      <a:pt x="112" y="60"/>
                    </a:lnTo>
                    <a:lnTo>
                      <a:pt x="112" y="60"/>
                    </a:lnTo>
                    <a:lnTo>
                      <a:pt x="113" y="60"/>
                    </a:lnTo>
                    <a:lnTo>
                      <a:pt x="113" y="59"/>
                    </a:lnTo>
                    <a:lnTo>
                      <a:pt x="113" y="59"/>
                    </a:lnTo>
                    <a:lnTo>
                      <a:pt x="114" y="59"/>
                    </a:lnTo>
                    <a:lnTo>
                      <a:pt x="115" y="59"/>
                    </a:lnTo>
                    <a:lnTo>
                      <a:pt x="115" y="59"/>
                    </a:lnTo>
                    <a:lnTo>
                      <a:pt x="115" y="58"/>
                    </a:lnTo>
                    <a:lnTo>
                      <a:pt x="115" y="57"/>
                    </a:lnTo>
                    <a:lnTo>
                      <a:pt x="116" y="56"/>
                    </a:lnTo>
                    <a:lnTo>
                      <a:pt x="115" y="56"/>
                    </a:lnTo>
                    <a:lnTo>
                      <a:pt x="116" y="56"/>
                    </a:lnTo>
                    <a:lnTo>
                      <a:pt x="116" y="56"/>
                    </a:lnTo>
                    <a:lnTo>
                      <a:pt x="116" y="55"/>
                    </a:lnTo>
                    <a:lnTo>
                      <a:pt x="116" y="55"/>
                    </a:lnTo>
                    <a:lnTo>
                      <a:pt x="117" y="55"/>
                    </a:lnTo>
                    <a:lnTo>
                      <a:pt x="117" y="54"/>
                    </a:lnTo>
                    <a:lnTo>
                      <a:pt x="118" y="53"/>
                    </a:lnTo>
                    <a:lnTo>
                      <a:pt x="118" y="53"/>
                    </a:lnTo>
                    <a:lnTo>
                      <a:pt x="118" y="53"/>
                    </a:lnTo>
                    <a:lnTo>
                      <a:pt x="118" y="53"/>
                    </a:lnTo>
                    <a:lnTo>
                      <a:pt x="118" y="53"/>
                    </a:lnTo>
                    <a:lnTo>
                      <a:pt x="119" y="53"/>
                    </a:lnTo>
                    <a:lnTo>
                      <a:pt x="118" y="53"/>
                    </a:lnTo>
                    <a:lnTo>
                      <a:pt x="118" y="53"/>
                    </a:lnTo>
                    <a:lnTo>
                      <a:pt x="119" y="53"/>
                    </a:lnTo>
                    <a:lnTo>
                      <a:pt x="118" y="52"/>
                    </a:lnTo>
                    <a:lnTo>
                      <a:pt x="119" y="52"/>
                    </a:lnTo>
                    <a:lnTo>
                      <a:pt x="119" y="53"/>
                    </a:lnTo>
                    <a:lnTo>
                      <a:pt x="120" y="53"/>
                    </a:lnTo>
                    <a:lnTo>
                      <a:pt x="119" y="52"/>
                    </a:lnTo>
                    <a:lnTo>
                      <a:pt x="120" y="52"/>
                    </a:lnTo>
                    <a:lnTo>
                      <a:pt x="120" y="51"/>
                    </a:lnTo>
                    <a:lnTo>
                      <a:pt x="121" y="51"/>
                    </a:lnTo>
                    <a:lnTo>
                      <a:pt x="121" y="50"/>
                    </a:lnTo>
                    <a:lnTo>
                      <a:pt x="121" y="50"/>
                    </a:lnTo>
                    <a:lnTo>
                      <a:pt x="121" y="49"/>
                    </a:lnTo>
                    <a:lnTo>
                      <a:pt x="121" y="48"/>
                    </a:lnTo>
                    <a:lnTo>
                      <a:pt x="121" y="48"/>
                    </a:lnTo>
                    <a:lnTo>
                      <a:pt x="122" y="48"/>
                    </a:lnTo>
                    <a:lnTo>
                      <a:pt x="122" y="47"/>
                    </a:lnTo>
                    <a:lnTo>
                      <a:pt x="122" y="48"/>
                    </a:lnTo>
                    <a:lnTo>
                      <a:pt x="123" y="48"/>
                    </a:lnTo>
                    <a:lnTo>
                      <a:pt x="124" y="48"/>
                    </a:lnTo>
                    <a:lnTo>
                      <a:pt x="124" y="49"/>
                    </a:lnTo>
                    <a:lnTo>
                      <a:pt x="125" y="49"/>
                    </a:lnTo>
                    <a:lnTo>
                      <a:pt x="126" y="49"/>
                    </a:lnTo>
                    <a:lnTo>
                      <a:pt x="126" y="50"/>
                    </a:lnTo>
                    <a:lnTo>
                      <a:pt x="126" y="49"/>
                    </a:lnTo>
                    <a:lnTo>
                      <a:pt x="126" y="48"/>
                    </a:lnTo>
                    <a:lnTo>
                      <a:pt x="127" y="47"/>
                    </a:lnTo>
                    <a:lnTo>
                      <a:pt x="127" y="47"/>
                    </a:lnTo>
                    <a:lnTo>
                      <a:pt x="127" y="47"/>
                    </a:lnTo>
                    <a:lnTo>
                      <a:pt x="127" y="46"/>
                    </a:lnTo>
                    <a:lnTo>
                      <a:pt x="127" y="45"/>
                    </a:lnTo>
                    <a:lnTo>
                      <a:pt x="127" y="45"/>
                    </a:lnTo>
                    <a:lnTo>
                      <a:pt x="127" y="45"/>
                    </a:lnTo>
                    <a:lnTo>
                      <a:pt x="128" y="45"/>
                    </a:lnTo>
                    <a:lnTo>
                      <a:pt x="128" y="44"/>
                    </a:lnTo>
                    <a:lnTo>
                      <a:pt x="128" y="44"/>
                    </a:lnTo>
                    <a:lnTo>
                      <a:pt x="129" y="43"/>
                    </a:lnTo>
                    <a:lnTo>
                      <a:pt x="129" y="42"/>
                    </a:lnTo>
                    <a:lnTo>
                      <a:pt x="130" y="42"/>
                    </a:lnTo>
                    <a:lnTo>
                      <a:pt x="130" y="42"/>
                    </a:lnTo>
                    <a:lnTo>
                      <a:pt x="130" y="42"/>
                    </a:lnTo>
                    <a:lnTo>
                      <a:pt x="130" y="41"/>
                    </a:lnTo>
                    <a:lnTo>
                      <a:pt x="130" y="41"/>
                    </a:lnTo>
                    <a:lnTo>
                      <a:pt x="130" y="40"/>
                    </a:lnTo>
                    <a:lnTo>
                      <a:pt x="130" y="40"/>
                    </a:lnTo>
                    <a:lnTo>
                      <a:pt x="130" y="39"/>
                    </a:lnTo>
                    <a:lnTo>
                      <a:pt x="130" y="38"/>
                    </a:lnTo>
                    <a:lnTo>
                      <a:pt x="130" y="38"/>
                    </a:lnTo>
                    <a:lnTo>
                      <a:pt x="130" y="38"/>
                    </a:lnTo>
                    <a:lnTo>
                      <a:pt x="131" y="38"/>
                    </a:lnTo>
                    <a:lnTo>
                      <a:pt x="131" y="38"/>
                    </a:lnTo>
                    <a:lnTo>
                      <a:pt x="131" y="38"/>
                    </a:lnTo>
                    <a:lnTo>
                      <a:pt x="131" y="38"/>
                    </a:lnTo>
                    <a:lnTo>
                      <a:pt x="131" y="39"/>
                    </a:lnTo>
                    <a:lnTo>
                      <a:pt x="131" y="38"/>
                    </a:lnTo>
                    <a:lnTo>
                      <a:pt x="132" y="39"/>
                    </a:lnTo>
                    <a:lnTo>
                      <a:pt x="132" y="38"/>
                    </a:lnTo>
                    <a:lnTo>
                      <a:pt x="133" y="38"/>
                    </a:lnTo>
                    <a:lnTo>
                      <a:pt x="133" y="39"/>
                    </a:lnTo>
                    <a:lnTo>
                      <a:pt x="132" y="39"/>
                    </a:lnTo>
                    <a:lnTo>
                      <a:pt x="131" y="39"/>
                    </a:lnTo>
                    <a:lnTo>
                      <a:pt x="131" y="40"/>
                    </a:lnTo>
                    <a:lnTo>
                      <a:pt x="132" y="41"/>
                    </a:lnTo>
                    <a:lnTo>
                      <a:pt x="133" y="41"/>
                    </a:lnTo>
                    <a:lnTo>
                      <a:pt x="133" y="41"/>
                    </a:lnTo>
                    <a:lnTo>
                      <a:pt x="133" y="41"/>
                    </a:lnTo>
                    <a:lnTo>
                      <a:pt x="133" y="41"/>
                    </a:lnTo>
                    <a:lnTo>
                      <a:pt x="134" y="42"/>
                    </a:lnTo>
                    <a:lnTo>
                      <a:pt x="135" y="42"/>
                    </a:lnTo>
                    <a:lnTo>
                      <a:pt x="136" y="42"/>
                    </a:lnTo>
                    <a:lnTo>
                      <a:pt x="136" y="43"/>
                    </a:lnTo>
                    <a:lnTo>
                      <a:pt x="137" y="42"/>
                    </a:lnTo>
                    <a:lnTo>
                      <a:pt x="138" y="42"/>
                    </a:lnTo>
                    <a:lnTo>
                      <a:pt x="139" y="42"/>
                    </a:lnTo>
                    <a:lnTo>
                      <a:pt x="139" y="42"/>
                    </a:lnTo>
                    <a:lnTo>
                      <a:pt x="139" y="43"/>
                    </a:lnTo>
                    <a:lnTo>
                      <a:pt x="139" y="42"/>
                    </a:lnTo>
                    <a:lnTo>
                      <a:pt x="140" y="42"/>
                    </a:lnTo>
                    <a:lnTo>
                      <a:pt x="141" y="42"/>
                    </a:lnTo>
                    <a:lnTo>
                      <a:pt x="142" y="42"/>
                    </a:lnTo>
                    <a:lnTo>
                      <a:pt x="143" y="42"/>
                    </a:lnTo>
                    <a:lnTo>
                      <a:pt x="143" y="42"/>
                    </a:lnTo>
                    <a:lnTo>
                      <a:pt x="143" y="41"/>
                    </a:lnTo>
                    <a:lnTo>
                      <a:pt x="143" y="41"/>
                    </a:lnTo>
                    <a:lnTo>
                      <a:pt x="144" y="41"/>
                    </a:lnTo>
                    <a:lnTo>
                      <a:pt x="143" y="41"/>
                    </a:lnTo>
                    <a:lnTo>
                      <a:pt x="143" y="40"/>
                    </a:lnTo>
                    <a:lnTo>
                      <a:pt x="144" y="40"/>
                    </a:lnTo>
                    <a:lnTo>
                      <a:pt x="144" y="41"/>
                    </a:lnTo>
                    <a:lnTo>
                      <a:pt x="144" y="41"/>
                    </a:lnTo>
                    <a:lnTo>
                      <a:pt x="144" y="40"/>
                    </a:lnTo>
                    <a:lnTo>
                      <a:pt x="144" y="40"/>
                    </a:lnTo>
                    <a:lnTo>
                      <a:pt x="145" y="40"/>
                    </a:lnTo>
                    <a:lnTo>
                      <a:pt x="144" y="40"/>
                    </a:lnTo>
                    <a:lnTo>
                      <a:pt x="144" y="39"/>
                    </a:lnTo>
                    <a:lnTo>
                      <a:pt x="144" y="39"/>
                    </a:lnTo>
                    <a:lnTo>
                      <a:pt x="143" y="39"/>
                    </a:lnTo>
                    <a:lnTo>
                      <a:pt x="143" y="38"/>
                    </a:lnTo>
                    <a:lnTo>
                      <a:pt x="143" y="38"/>
                    </a:lnTo>
                    <a:lnTo>
                      <a:pt x="144" y="38"/>
                    </a:lnTo>
                    <a:lnTo>
                      <a:pt x="144" y="38"/>
                    </a:lnTo>
                    <a:lnTo>
                      <a:pt x="145" y="38"/>
                    </a:lnTo>
                    <a:lnTo>
                      <a:pt x="145" y="38"/>
                    </a:lnTo>
                    <a:lnTo>
                      <a:pt x="144" y="38"/>
                    </a:lnTo>
                    <a:lnTo>
                      <a:pt x="144" y="38"/>
                    </a:lnTo>
                    <a:lnTo>
                      <a:pt x="144" y="38"/>
                    </a:lnTo>
                    <a:lnTo>
                      <a:pt x="144" y="37"/>
                    </a:lnTo>
                    <a:lnTo>
                      <a:pt x="144" y="37"/>
                    </a:lnTo>
                    <a:lnTo>
                      <a:pt x="145" y="37"/>
                    </a:lnTo>
                    <a:lnTo>
                      <a:pt x="146" y="37"/>
                    </a:lnTo>
                    <a:lnTo>
                      <a:pt x="145" y="36"/>
                    </a:lnTo>
                    <a:lnTo>
                      <a:pt x="146" y="36"/>
                    </a:lnTo>
                    <a:lnTo>
                      <a:pt x="146" y="36"/>
                    </a:lnTo>
                    <a:lnTo>
                      <a:pt x="146" y="35"/>
                    </a:lnTo>
                    <a:lnTo>
                      <a:pt x="146" y="35"/>
                    </a:lnTo>
                    <a:lnTo>
                      <a:pt x="146" y="35"/>
                    </a:lnTo>
                    <a:lnTo>
                      <a:pt x="147" y="35"/>
                    </a:lnTo>
                    <a:lnTo>
                      <a:pt x="148" y="35"/>
                    </a:lnTo>
                    <a:lnTo>
                      <a:pt x="149" y="35"/>
                    </a:lnTo>
                    <a:lnTo>
                      <a:pt x="149" y="35"/>
                    </a:lnTo>
                    <a:lnTo>
                      <a:pt x="149" y="36"/>
                    </a:lnTo>
                    <a:lnTo>
                      <a:pt x="149" y="35"/>
                    </a:lnTo>
                    <a:lnTo>
                      <a:pt x="150" y="35"/>
                    </a:lnTo>
                    <a:lnTo>
                      <a:pt x="150" y="35"/>
                    </a:lnTo>
                    <a:lnTo>
                      <a:pt x="150" y="34"/>
                    </a:lnTo>
                    <a:lnTo>
                      <a:pt x="150" y="33"/>
                    </a:lnTo>
                    <a:lnTo>
                      <a:pt x="151" y="33"/>
                    </a:lnTo>
                    <a:lnTo>
                      <a:pt x="150" y="33"/>
                    </a:lnTo>
                    <a:lnTo>
                      <a:pt x="150" y="32"/>
                    </a:lnTo>
                    <a:lnTo>
                      <a:pt x="151" y="32"/>
                    </a:lnTo>
                    <a:lnTo>
                      <a:pt x="152" y="32"/>
                    </a:lnTo>
                    <a:lnTo>
                      <a:pt x="152" y="32"/>
                    </a:lnTo>
                    <a:lnTo>
                      <a:pt x="152" y="31"/>
                    </a:lnTo>
                    <a:lnTo>
                      <a:pt x="152" y="31"/>
                    </a:lnTo>
                    <a:lnTo>
                      <a:pt x="153" y="31"/>
                    </a:lnTo>
                    <a:lnTo>
                      <a:pt x="154" y="31"/>
                    </a:lnTo>
                    <a:lnTo>
                      <a:pt x="155" y="31"/>
                    </a:lnTo>
                    <a:lnTo>
                      <a:pt x="155" y="31"/>
                    </a:lnTo>
                    <a:lnTo>
                      <a:pt x="155" y="32"/>
                    </a:lnTo>
                    <a:lnTo>
                      <a:pt x="155" y="32"/>
                    </a:lnTo>
                    <a:lnTo>
                      <a:pt x="156" y="32"/>
                    </a:lnTo>
                    <a:lnTo>
                      <a:pt x="156" y="32"/>
                    </a:lnTo>
                    <a:lnTo>
                      <a:pt x="157" y="32"/>
                    </a:lnTo>
                    <a:lnTo>
                      <a:pt x="158" y="32"/>
                    </a:lnTo>
                    <a:lnTo>
                      <a:pt x="158" y="33"/>
                    </a:lnTo>
                    <a:lnTo>
                      <a:pt x="158" y="33"/>
                    </a:lnTo>
                    <a:lnTo>
                      <a:pt x="158" y="34"/>
                    </a:lnTo>
                    <a:lnTo>
                      <a:pt x="159" y="34"/>
                    </a:lnTo>
                    <a:lnTo>
                      <a:pt x="159" y="35"/>
                    </a:lnTo>
                    <a:lnTo>
                      <a:pt x="160" y="35"/>
                    </a:lnTo>
                    <a:lnTo>
                      <a:pt x="161" y="35"/>
                    </a:lnTo>
                    <a:lnTo>
                      <a:pt x="161" y="34"/>
                    </a:lnTo>
                    <a:lnTo>
                      <a:pt x="161" y="34"/>
                    </a:lnTo>
                    <a:lnTo>
                      <a:pt x="161" y="35"/>
                    </a:lnTo>
                    <a:lnTo>
                      <a:pt x="161" y="35"/>
                    </a:lnTo>
                    <a:lnTo>
                      <a:pt x="161" y="35"/>
                    </a:lnTo>
                    <a:lnTo>
                      <a:pt x="161" y="34"/>
                    </a:lnTo>
                    <a:lnTo>
                      <a:pt x="161" y="33"/>
                    </a:lnTo>
                    <a:lnTo>
                      <a:pt x="161" y="33"/>
                    </a:lnTo>
                    <a:lnTo>
                      <a:pt x="161" y="33"/>
                    </a:lnTo>
                    <a:lnTo>
                      <a:pt x="162" y="34"/>
                    </a:lnTo>
                    <a:lnTo>
                      <a:pt x="163" y="34"/>
                    </a:lnTo>
                    <a:lnTo>
                      <a:pt x="164" y="34"/>
                    </a:lnTo>
                    <a:lnTo>
                      <a:pt x="164" y="33"/>
                    </a:lnTo>
                    <a:lnTo>
                      <a:pt x="164" y="33"/>
                    </a:lnTo>
                    <a:lnTo>
                      <a:pt x="165" y="33"/>
                    </a:lnTo>
                    <a:lnTo>
                      <a:pt x="166" y="33"/>
                    </a:lnTo>
                    <a:lnTo>
                      <a:pt x="166" y="34"/>
                    </a:lnTo>
                    <a:lnTo>
                      <a:pt x="166" y="35"/>
                    </a:lnTo>
                    <a:lnTo>
                      <a:pt x="166" y="35"/>
                    </a:lnTo>
                    <a:lnTo>
                      <a:pt x="165" y="35"/>
                    </a:lnTo>
                    <a:lnTo>
                      <a:pt x="164" y="35"/>
                    </a:lnTo>
                    <a:lnTo>
                      <a:pt x="164" y="36"/>
                    </a:lnTo>
                    <a:lnTo>
                      <a:pt x="164" y="36"/>
                    </a:lnTo>
                    <a:lnTo>
                      <a:pt x="164" y="37"/>
                    </a:lnTo>
                    <a:lnTo>
                      <a:pt x="165" y="37"/>
                    </a:lnTo>
                    <a:lnTo>
                      <a:pt x="165" y="38"/>
                    </a:lnTo>
                    <a:lnTo>
                      <a:pt x="165" y="38"/>
                    </a:lnTo>
                    <a:lnTo>
                      <a:pt x="166" y="38"/>
                    </a:lnTo>
                    <a:lnTo>
                      <a:pt x="166" y="38"/>
                    </a:lnTo>
                    <a:lnTo>
                      <a:pt x="167" y="38"/>
                    </a:lnTo>
                    <a:lnTo>
                      <a:pt x="166" y="37"/>
                    </a:lnTo>
                    <a:lnTo>
                      <a:pt x="167" y="37"/>
                    </a:lnTo>
                    <a:lnTo>
                      <a:pt x="167" y="38"/>
                    </a:lnTo>
                    <a:lnTo>
                      <a:pt x="167" y="38"/>
                    </a:lnTo>
                    <a:lnTo>
                      <a:pt x="166" y="38"/>
                    </a:lnTo>
                    <a:lnTo>
                      <a:pt x="166" y="38"/>
                    </a:lnTo>
                    <a:lnTo>
                      <a:pt x="167" y="38"/>
                    </a:lnTo>
                    <a:lnTo>
                      <a:pt x="167" y="38"/>
                    </a:lnTo>
                    <a:lnTo>
                      <a:pt x="167" y="38"/>
                    </a:lnTo>
                    <a:lnTo>
                      <a:pt x="168" y="38"/>
                    </a:lnTo>
                    <a:lnTo>
                      <a:pt x="168" y="38"/>
                    </a:lnTo>
                    <a:lnTo>
                      <a:pt x="169" y="38"/>
                    </a:lnTo>
                    <a:lnTo>
                      <a:pt x="169" y="38"/>
                    </a:lnTo>
                    <a:lnTo>
                      <a:pt x="168" y="38"/>
                    </a:lnTo>
                    <a:lnTo>
                      <a:pt x="167" y="39"/>
                    </a:lnTo>
                    <a:lnTo>
                      <a:pt x="168" y="39"/>
                    </a:lnTo>
                    <a:lnTo>
                      <a:pt x="169" y="40"/>
                    </a:lnTo>
                    <a:lnTo>
                      <a:pt x="168" y="40"/>
                    </a:lnTo>
                    <a:lnTo>
                      <a:pt x="168" y="41"/>
                    </a:lnTo>
                    <a:lnTo>
                      <a:pt x="169" y="41"/>
                    </a:lnTo>
                    <a:lnTo>
                      <a:pt x="168" y="41"/>
                    </a:lnTo>
                    <a:lnTo>
                      <a:pt x="168" y="41"/>
                    </a:lnTo>
                    <a:lnTo>
                      <a:pt x="169" y="41"/>
                    </a:lnTo>
                    <a:lnTo>
                      <a:pt x="170" y="41"/>
                    </a:lnTo>
                    <a:lnTo>
                      <a:pt x="170" y="41"/>
                    </a:lnTo>
                    <a:lnTo>
                      <a:pt x="170" y="42"/>
                    </a:lnTo>
                    <a:lnTo>
                      <a:pt x="171" y="43"/>
                    </a:lnTo>
                    <a:lnTo>
                      <a:pt x="171" y="44"/>
                    </a:lnTo>
                    <a:lnTo>
                      <a:pt x="170" y="44"/>
                    </a:lnTo>
                    <a:lnTo>
                      <a:pt x="171" y="44"/>
                    </a:lnTo>
                    <a:lnTo>
                      <a:pt x="171" y="45"/>
                    </a:lnTo>
                    <a:lnTo>
                      <a:pt x="170" y="45"/>
                    </a:lnTo>
                    <a:lnTo>
                      <a:pt x="171" y="46"/>
                    </a:lnTo>
                    <a:lnTo>
                      <a:pt x="172" y="46"/>
                    </a:lnTo>
                    <a:lnTo>
                      <a:pt x="172" y="46"/>
                    </a:lnTo>
                    <a:lnTo>
                      <a:pt x="172" y="47"/>
                    </a:lnTo>
                    <a:lnTo>
                      <a:pt x="172" y="47"/>
                    </a:lnTo>
                    <a:lnTo>
                      <a:pt x="172" y="48"/>
                    </a:lnTo>
                    <a:lnTo>
                      <a:pt x="172" y="49"/>
                    </a:lnTo>
                    <a:lnTo>
                      <a:pt x="172" y="50"/>
                    </a:lnTo>
                    <a:lnTo>
                      <a:pt x="171" y="50"/>
                    </a:lnTo>
                    <a:lnTo>
                      <a:pt x="171" y="50"/>
                    </a:lnTo>
                    <a:lnTo>
                      <a:pt x="171" y="51"/>
                    </a:lnTo>
                    <a:lnTo>
                      <a:pt x="171" y="52"/>
                    </a:lnTo>
                    <a:lnTo>
                      <a:pt x="171" y="53"/>
                    </a:lnTo>
                    <a:lnTo>
                      <a:pt x="170" y="53"/>
                    </a:lnTo>
                    <a:lnTo>
                      <a:pt x="171" y="53"/>
                    </a:lnTo>
                    <a:lnTo>
                      <a:pt x="170" y="53"/>
                    </a:lnTo>
                    <a:lnTo>
                      <a:pt x="170" y="53"/>
                    </a:lnTo>
                    <a:lnTo>
                      <a:pt x="170" y="54"/>
                    </a:lnTo>
                    <a:lnTo>
                      <a:pt x="170" y="55"/>
                    </a:lnTo>
                    <a:lnTo>
                      <a:pt x="170" y="56"/>
                    </a:lnTo>
                    <a:lnTo>
                      <a:pt x="170" y="56"/>
                    </a:lnTo>
                    <a:lnTo>
                      <a:pt x="169" y="56"/>
                    </a:lnTo>
                    <a:lnTo>
                      <a:pt x="168" y="55"/>
                    </a:lnTo>
                    <a:lnTo>
                      <a:pt x="167" y="55"/>
                    </a:lnTo>
                    <a:lnTo>
                      <a:pt x="167" y="54"/>
                    </a:lnTo>
                    <a:lnTo>
                      <a:pt x="164" y="53"/>
                    </a:lnTo>
                    <a:lnTo>
                      <a:pt x="163" y="53"/>
                    </a:lnTo>
                    <a:lnTo>
                      <a:pt x="162" y="53"/>
                    </a:lnTo>
                    <a:lnTo>
                      <a:pt x="162" y="52"/>
                    </a:lnTo>
                    <a:lnTo>
                      <a:pt x="161" y="52"/>
                    </a:lnTo>
                    <a:lnTo>
                      <a:pt x="157" y="49"/>
                    </a:lnTo>
                    <a:lnTo>
                      <a:pt x="156" y="48"/>
                    </a:lnTo>
                    <a:lnTo>
                      <a:pt x="155" y="47"/>
                    </a:lnTo>
                    <a:lnTo>
                      <a:pt x="155" y="47"/>
                    </a:lnTo>
                    <a:lnTo>
                      <a:pt x="153" y="46"/>
                    </a:lnTo>
                    <a:lnTo>
                      <a:pt x="152" y="46"/>
                    </a:lnTo>
                    <a:lnTo>
                      <a:pt x="152" y="45"/>
                    </a:lnTo>
                    <a:lnTo>
                      <a:pt x="150" y="45"/>
                    </a:lnTo>
                    <a:lnTo>
                      <a:pt x="150" y="45"/>
                    </a:lnTo>
                    <a:lnTo>
                      <a:pt x="149" y="44"/>
                    </a:lnTo>
                    <a:lnTo>
                      <a:pt x="149" y="44"/>
                    </a:lnTo>
                    <a:lnTo>
                      <a:pt x="148" y="44"/>
                    </a:lnTo>
                    <a:lnTo>
                      <a:pt x="148" y="44"/>
                    </a:lnTo>
                    <a:lnTo>
                      <a:pt x="149" y="44"/>
                    </a:lnTo>
                    <a:lnTo>
                      <a:pt x="149" y="45"/>
                    </a:lnTo>
                    <a:lnTo>
                      <a:pt x="149" y="45"/>
                    </a:lnTo>
                    <a:lnTo>
                      <a:pt x="149" y="46"/>
                    </a:lnTo>
                    <a:lnTo>
                      <a:pt x="149" y="47"/>
                    </a:lnTo>
                    <a:lnTo>
                      <a:pt x="149" y="47"/>
                    </a:lnTo>
                    <a:lnTo>
                      <a:pt x="149" y="47"/>
                    </a:lnTo>
                    <a:lnTo>
                      <a:pt x="149" y="48"/>
                    </a:lnTo>
                    <a:lnTo>
                      <a:pt x="149" y="48"/>
                    </a:lnTo>
                    <a:lnTo>
                      <a:pt x="149" y="49"/>
                    </a:lnTo>
                    <a:lnTo>
                      <a:pt x="149" y="49"/>
                    </a:lnTo>
                    <a:lnTo>
                      <a:pt x="150" y="50"/>
                    </a:lnTo>
                    <a:lnTo>
                      <a:pt x="149" y="50"/>
                    </a:lnTo>
                    <a:lnTo>
                      <a:pt x="149" y="50"/>
                    </a:lnTo>
                    <a:lnTo>
                      <a:pt x="149" y="51"/>
                    </a:lnTo>
                    <a:lnTo>
                      <a:pt x="149" y="52"/>
                    </a:lnTo>
                    <a:lnTo>
                      <a:pt x="149" y="53"/>
                    </a:lnTo>
                    <a:lnTo>
                      <a:pt x="149" y="53"/>
                    </a:lnTo>
                    <a:lnTo>
                      <a:pt x="148" y="53"/>
                    </a:lnTo>
                    <a:lnTo>
                      <a:pt x="148" y="53"/>
                    </a:lnTo>
                    <a:lnTo>
                      <a:pt x="147" y="54"/>
                    </a:lnTo>
                    <a:lnTo>
                      <a:pt x="148" y="54"/>
                    </a:lnTo>
                    <a:lnTo>
                      <a:pt x="149" y="55"/>
                    </a:lnTo>
                    <a:lnTo>
                      <a:pt x="148" y="55"/>
                    </a:lnTo>
                    <a:lnTo>
                      <a:pt x="148" y="56"/>
                    </a:lnTo>
                    <a:lnTo>
                      <a:pt x="148" y="56"/>
                    </a:lnTo>
                    <a:lnTo>
                      <a:pt x="148" y="57"/>
                    </a:lnTo>
                    <a:lnTo>
                      <a:pt x="147" y="57"/>
                    </a:lnTo>
                    <a:lnTo>
                      <a:pt x="147" y="58"/>
                    </a:lnTo>
                    <a:lnTo>
                      <a:pt x="148" y="58"/>
                    </a:lnTo>
                    <a:lnTo>
                      <a:pt x="148" y="59"/>
                    </a:lnTo>
                    <a:lnTo>
                      <a:pt x="149" y="59"/>
                    </a:lnTo>
                    <a:lnTo>
                      <a:pt x="149" y="59"/>
                    </a:lnTo>
                    <a:lnTo>
                      <a:pt x="148" y="60"/>
                    </a:lnTo>
                    <a:lnTo>
                      <a:pt x="148" y="60"/>
                    </a:lnTo>
                    <a:lnTo>
                      <a:pt x="147" y="61"/>
                    </a:lnTo>
                    <a:lnTo>
                      <a:pt x="147" y="62"/>
                    </a:lnTo>
                    <a:lnTo>
                      <a:pt x="146" y="62"/>
                    </a:lnTo>
                    <a:lnTo>
                      <a:pt x="146" y="62"/>
                    </a:lnTo>
                    <a:lnTo>
                      <a:pt x="146" y="62"/>
                    </a:lnTo>
                    <a:lnTo>
                      <a:pt x="146" y="62"/>
                    </a:lnTo>
                    <a:lnTo>
                      <a:pt x="146" y="62"/>
                    </a:lnTo>
                    <a:lnTo>
                      <a:pt x="146" y="63"/>
                    </a:lnTo>
                    <a:lnTo>
                      <a:pt x="146" y="64"/>
                    </a:lnTo>
                    <a:lnTo>
                      <a:pt x="145" y="64"/>
                    </a:lnTo>
                    <a:lnTo>
                      <a:pt x="145" y="65"/>
                    </a:lnTo>
                    <a:lnTo>
                      <a:pt x="144" y="65"/>
                    </a:lnTo>
                    <a:lnTo>
                      <a:pt x="144" y="66"/>
                    </a:lnTo>
                    <a:lnTo>
                      <a:pt x="144" y="66"/>
                    </a:lnTo>
                    <a:lnTo>
                      <a:pt x="144" y="66"/>
                    </a:lnTo>
                    <a:lnTo>
                      <a:pt x="144" y="67"/>
                    </a:lnTo>
                    <a:lnTo>
                      <a:pt x="144" y="67"/>
                    </a:lnTo>
                    <a:lnTo>
                      <a:pt x="144" y="68"/>
                    </a:lnTo>
                    <a:lnTo>
                      <a:pt x="144" y="68"/>
                    </a:lnTo>
                    <a:lnTo>
                      <a:pt x="144" y="69"/>
                    </a:lnTo>
                    <a:lnTo>
                      <a:pt x="144" y="69"/>
                    </a:lnTo>
                    <a:lnTo>
                      <a:pt x="144" y="70"/>
                    </a:lnTo>
                    <a:lnTo>
                      <a:pt x="143" y="70"/>
                    </a:lnTo>
                    <a:lnTo>
                      <a:pt x="143" y="69"/>
                    </a:lnTo>
                    <a:lnTo>
                      <a:pt x="143" y="69"/>
                    </a:lnTo>
                    <a:lnTo>
                      <a:pt x="143" y="70"/>
                    </a:lnTo>
                    <a:lnTo>
                      <a:pt x="143" y="69"/>
                    </a:lnTo>
                    <a:lnTo>
                      <a:pt x="142" y="69"/>
                    </a:lnTo>
                    <a:lnTo>
                      <a:pt x="142" y="70"/>
                    </a:lnTo>
                    <a:lnTo>
                      <a:pt x="142" y="71"/>
                    </a:lnTo>
                    <a:lnTo>
                      <a:pt x="141" y="71"/>
                    </a:lnTo>
                    <a:lnTo>
                      <a:pt x="141" y="72"/>
                    </a:lnTo>
                    <a:lnTo>
                      <a:pt x="141" y="72"/>
                    </a:lnTo>
                    <a:lnTo>
                      <a:pt x="140" y="73"/>
                    </a:lnTo>
                    <a:lnTo>
                      <a:pt x="140" y="74"/>
                    </a:lnTo>
                    <a:lnTo>
                      <a:pt x="139" y="74"/>
                    </a:lnTo>
                    <a:lnTo>
                      <a:pt x="139" y="75"/>
                    </a:lnTo>
                    <a:lnTo>
                      <a:pt x="139" y="75"/>
                    </a:lnTo>
                    <a:lnTo>
                      <a:pt x="139" y="74"/>
                    </a:lnTo>
                    <a:lnTo>
                      <a:pt x="139" y="73"/>
                    </a:lnTo>
                    <a:lnTo>
                      <a:pt x="139" y="72"/>
                    </a:lnTo>
                    <a:lnTo>
                      <a:pt x="139" y="73"/>
                    </a:lnTo>
                    <a:lnTo>
                      <a:pt x="139" y="73"/>
                    </a:lnTo>
                    <a:lnTo>
                      <a:pt x="139" y="74"/>
                    </a:lnTo>
                    <a:lnTo>
                      <a:pt x="139" y="75"/>
                    </a:lnTo>
                    <a:lnTo>
                      <a:pt x="138" y="75"/>
                    </a:lnTo>
                    <a:lnTo>
                      <a:pt x="138" y="75"/>
                    </a:lnTo>
                    <a:lnTo>
                      <a:pt x="137" y="75"/>
                    </a:lnTo>
                    <a:lnTo>
                      <a:pt x="137" y="75"/>
                    </a:lnTo>
                    <a:lnTo>
                      <a:pt x="137" y="76"/>
                    </a:lnTo>
                    <a:lnTo>
                      <a:pt x="136" y="77"/>
                    </a:lnTo>
                    <a:lnTo>
                      <a:pt x="136" y="78"/>
                    </a:lnTo>
                    <a:lnTo>
                      <a:pt x="136" y="79"/>
                    </a:lnTo>
                    <a:lnTo>
                      <a:pt x="136" y="79"/>
                    </a:lnTo>
                    <a:lnTo>
                      <a:pt x="136" y="80"/>
                    </a:lnTo>
                    <a:lnTo>
                      <a:pt x="136" y="81"/>
                    </a:lnTo>
                    <a:lnTo>
                      <a:pt x="136" y="81"/>
                    </a:lnTo>
                    <a:lnTo>
                      <a:pt x="135" y="81"/>
                    </a:lnTo>
                    <a:lnTo>
                      <a:pt x="135" y="82"/>
                    </a:lnTo>
                    <a:lnTo>
                      <a:pt x="130" y="78"/>
                    </a:lnTo>
                    <a:lnTo>
                      <a:pt x="130" y="79"/>
                    </a:lnTo>
                    <a:lnTo>
                      <a:pt x="130" y="80"/>
                    </a:lnTo>
                    <a:lnTo>
                      <a:pt x="130" y="81"/>
                    </a:lnTo>
                    <a:lnTo>
                      <a:pt x="129" y="81"/>
                    </a:lnTo>
                    <a:lnTo>
                      <a:pt x="129" y="81"/>
                    </a:lnTo>
                    <a:lnTo>
                      <a:pt x="129" y="82"/>
                    </a:lnTo>
                    <a:lnTo>
                      <a:pt x="128" y="82"/>
                    </a:lnTo>
                    <a:lnTo>
                      <a:pt x="127" y="83"/>
                    </a:lnTo>
                    <a:lnTo>
                      <a:pt x="128" y="83"/>
                    </a:lnTo>
                    <a:lnTo>
                      <a:pt x="128" y="83"/>
                    </a:lnTo>
                    <a:lnTo>
                      <a:pt x="128" y="84"/>
                    </a:lnTo>
                    <a:lnTo>
                      <a:pt x="127" y="84"/>
                    </a:lnTo>
                    <a:lnTo>
                      <a:pt x="127" y="84"/>
                    </a:lnTo>
                    <a:lnTo>
                      <a:pt x="127" y="85"/>
                    </a:lnTo>
                    <a:lnTo>
                      <a:pt x="127" y="86"/>
                    </a:lnTo>
                    <a:lnTo>
                      <a:pt x="127" y="87"/>
                    </a:lnTo>
                    <a:lnTo>
                      <a:pt x="127" y="87"/>
                    </a:lnTo>
                    <a:lnTo>
                      <a:pt x="127" y="87"/>
                    </a:lnTo>
                    <a:lnTo>
                      <a:pt x="127" y="87"/>
                    </a:lnTo>
                    <a:lnTo>
                      <a:pt x="127" y="88"/>
                    </a:lnTo>
                    <a:lnTo>
                      <a:pt x="127" y="89"/>
                    </a:lnTo>
                    <a:lnTo>
                      <a:pt x="127" y="89"/>
                    </a:lnTo>
                    <a:lnTo>
                      <a:pt x="127" y="90"/>
                    </a:lnTo>
                    <a:lnTo>
                      <a:pt x="127" y="89"/>
                    </a:lnTo>
                    <a:lnTo>
                      <a:pt x="127" y="89"/>
                    </a:lnTo>
                    <a:lnTo>
                      <a:pt x="127" y="90"/>
                    </a:lnTo>
                    <a:lnTo>
                      <a:pt x="127" y="90"/>
                    </a:lnTo>
                    <a:lnTo>
                      <a:pt x="127" y="90"/>
                    </a:lnTo>
                    <a:lnTo>
                      <a:pt x="126" y="90"/>
                    </a:lnTo>
                    <a:lnTo>
                      <a:pt x="126" y="91"/>
                    </a:lnTo>
                    <a:lnTo>
                      <a:pt x="126" y="92"/>
                    </a:lnTo>
                    <a:lnTo>
                      <a:pt x="126" y="93"/>
                    </a:lnTo>
                    <a:lnTo>
                      <a:pt x="126" y="93"/>
                    </a:lnTo>
                    <a:lnTo>
                      <a:pt x="126" y="94"/>
                    </a:lnTo>
                    <a:lnTo>
                      <a:pt x="125" y="94"/>
                    </a:lnTo>
                    <a:lnTo>
                      <a:pt x="125" y="95"/>
                    </a:lnTo>
                    <a:lnTo>
                      <a:pt x="125" y="96"/>
                    </a:lnTo>
                    <a:lnTo>
                      <a:pt x="125" y="96"/>
                    </a:lnTo>
                    <a:lnTo>
                      <a:pt x="124" y="96"/>
                    </a:lnTo>
                    <a:lnTo>
                      <a:pt x="124" y="97"/>
                    </a:lnTo>
                    <a:lnTo>
                      <a:pt x="125" y="98"/>
                    </a:lnTo>
                    <a:lnTo>
                      <a:pt x="124" y="98"/>
                    </a:lnTo>
                    <a:lnTo>
                      <a:pt x="124" y="99"/>
                    </a:lnTo>
                    <a:lnTo>
                      <a:pt x="124" y="99"/>
                    </a:lnTo>
                    <a:lnTo>
                      <a:pt x="124" y="99"/>
                    </a:lnTo>
                    <a:lnTo>
                      <a:pt x="124" y="100"/>
                    </a:lnTo>
                    <a:lnTo>
                      <a:pt x="123" y="100"/>
                    </a:lnTo>
                    <a:lnTo>
                      <a:pt x="123" y="101"/>
                    </a:lnTo>
                    <a:lnTo>
                      <a:pt x="122" y="102"/>
                    </a:lnTo>
                    <a:lnTo>
                      <a:pt x="123" y="102"/>
                    </a:lnTo>
                    <a:lnTo>
                      <a:pt x="123" y="102"/>
                    </a:lnTo>
                    <a:lnTo>
                      <a:pt x="122" y="102"/>
                    </a:lnTo>
                    <a:lnTo>
                      <a:pt x="122" y="102"/>
                    </a:lnTo>
                    <a:lnTo>
                      <a:pt x="122" y="102"/>
                    </a:lnTo>
                    <a:lnTo>
                      <a:pt x="122" y="102"/>
                    </a:lnTo>
                    <a:lnTo>
                      <a:pt x="120" y="102"/>
                    </a:lnTo>
                    <a:lnTo>
                      <a:pt x="115" y="102"/>
                    </a:lnTo>
                    <a:lnTo>
                      <a:pt x="113" y="98"/>
                    </a:lnTo>
                    <a:lnTo>
                      <a:pt x="112" y="98"/>
                    </a:lnTo>
                    <a:lnTo>
                      <a:pt x="112" y="97"/>
                    </a:lnTo>
                    <a:lnTo>
                      <a:pt x="112" y="97"/>
                    </a:lnTo>
                    <a:lnTo>
                      <a:pt x="111" y="97"/>
                    </a:lnTo>
                    <a:lnTo>
                      <a:pt x="108" y="96"/>
                    </a:lnTo>
                    <a:lnTo>
                      <a:pt x="108" y="97"/>
                    </a:lnTo>
                    <a:lnTo>
                      <a:pt x="107" y="97"/>
                    </a:lnTo>
                    <a:lnTo>
                      <a:pt x="108" y="97"/>
                    </a:lnTo>
                    <a:lnTo>
                      <a:pt x="108" y="98"/>
                    </a:lnTo>
                    <a:lnTo>
                      <a:pt x="107" y="98"/>
                    </a:lnTo>
                    <a:lnTo>
                      <a:pt x="107" y="98"/>
                    </a:lnTo>
                    <a:lnTo>
                      <a:pt x="108" y="99"/>
                    </a:lnTo>
                    <a:lnTo>
                      <a:pt x="107" y="99"/>
                    </a:lnTo>
                    <a:lnTo>
                      <a:pt x="108" y="99"/>
                    </a:lnTo>
                    <a:lnTo>
                      <a:pt x="108" y="99"/>
                    </a:lnTo>
                    <a:lnTo>
                      <a:pt x="108" y="100"/>
                    </a:lnTo>
                    <a:lnTo>
                      <a:pt x="107" y="100"/>
                    </a:lnTo>
                    <a:lnTo>
                      <a:pt x="107" y="101"/>
                    </a:lnTo>
                    <a:lnTo>
                      <a:pt x="106" y="102"/>
                    </a:lnTo>
                    <a:lnTo>
                      <a:pt x="107" y="102"/>
                    </a:lnTo>
                    <a:lnTo>
                      <a:pt x="107" y="102"/>
                    </a:lnTo>
                    <a:lnTo>
                      <a:pt x="107" y="103"/>
                    </a:lnTo>
                    <a:lnTo>
                      <a:pt x="108" y="104"/>
                    </a:lnTo>
                    <a:lnTo>
                      <a:pt x="107" y="104"/>
                    </a:lnTo>
                    <a:lnTo>
                      <a:pt x="108" y="104"/>
                    </a:lnTo>
                    <a:lnTo>
                      <a:pt x="108" y="105"/>
                    </a:lnTo>
                    <a:lnTo>
                      <a:pt x="107" y="105"/>
                    </a:lnTo>
                    <a:lnTo>
                      <a:pt x="107" y="105"/>
                    </a:lnTo>
                    <a:lnTo>
                      <a:pt x="107" y="105"/>
                    </a:lnTo>
                    <a:lnTo>
                      <a:pt x="106" y="105"/>
                    </a:lnTo>
                    <a:lnTo>
                      <a:pt x="106" y="106"/>
                    </a:lnTo>
                    <a:lnTo>
                      <a:pt x="106" y="107"/>
                    </a:lnTo>
                    <a:lnTo>
                      <a:pt x="106" y="108"/>
                    </a:lnTo>
                    <a:lnTo>
                      <a:pt x="106" y="108"/>
                    </a:lnTo>
                    <a:lnTo>
                      <a:pt x="106" y="108"/>
                    </a:lnTo>
                    <a:lnTo>
                      <a:pt x="106" y="108"/>
                    </a:lnTo>
                    <a:lnTo>
                      <a:pt x="106" y="109"/>
                    </a:lnTo>
                    <a:lnTo>
                      <a:pt x="106" y="110"/>
                    </a:lnTo>
                    <a:lnTo>
                      <a:pt x="105" y="110"/>
                    </a:lnTo>
                    <a:lnTo>
                      <a:pt x="105" y="111"/>
                    </a:lnTo>
                    <a:lnTo>
                      <a:pt x="105" y="111"/>
                    </a:lnTo>
                    <a:lnTo>
                      <a:pt x="104" y="111"/>
                    </a:lnTo>
                    <a:lnTo>
                      <a:pt x="105" y="111"/>
                    </a:lnTo>
                    <a:lnTo>
                      <a:pt x="105" y="112"/>
                    </a:lnTo>
                    <a:lnTo>
                      <a:pt x="106" y="112"/>
                    </a:lnTo>
                    <a:lnTo>
                      <a:pt x="106" y="113"/>
                    </a:lnTo>
                    <a:lnTo>
                      <a:pt x="106" y="113"/>
                    </a:lnTo>
                    <a:lnTo>
                      <a:pt x="105" y="113"/>
                    </a:lnTo>
                    <a:lnTo>
                      <a:pt x="105" y="114"/>
                    </a:lnTo>
                    <a:lnTo>
                      <a:pt x="104" y="114"/>
                    </a:lnTo>
                    <a:lnTo>
                      <a:pt x="104" y="114"/>
                    </a:lnTo>
                    <a:lnTo>
                      <a:pt x="103" y="114"/>
                    </a:lnTo>
                    <a:lnTo>
                      <a:pt x="103" y="115"/>
                    </a:lnTo>
                    <a:lnTo>
                      <a:pt x="103" y="115"/>
                    </a:lnTo>
                    <a:lnTo>
                      <a:pt x="103" y="116"/>
                    </a:lnTo>
                    <a:lnTo>
                      <a:pt x="103" y="117"/>
                    </a:lnTo>
                    <a:lnTo>
                      <a:pt x="102" y="117"/>
                    </a:lnTo>
                    <a:lnTo>
                      <a:pt x="102" y="117"/>
                    </a:lnTo>
                    <a:lnTo>
                      <a:pt x="101" y="117"/>
                    </a:lnTo>
                    <a:lnTo>
                      <a:pt x="101" y="118"/>
                    </a:lnTo>
                    <a:lnTo>
                      <a:pt x="101" y="119"/>
                    </a:lnTo>
                    <a:lnTo>
                      <a:pt x="101" y="120"/>
                    </a:lnTo>
                    <a:lnTo>
                      <a:pt x="101" y="120"/>
                    </a:lnTo>
                    <a:lnTo>
                      <a:pt x="100" y="120"/>
                    </a:lnTo>
                    <a:lnTo>
                      <a:pt x="100" y="120"/>
                    </a:lnTo>
                    <a:lnTo>
                      <a:pt x="100" y="121"/>
                    </a:lnTo>
                    <a:lnTo>
                      <a:pt x="101" y="121"/>
                    </a:lnTo>
                    <a:lnTo>
                      <a:pt x="101" y="122"/>
                    </a:lnTo>
                    <a:lnTo>
                      <a:pt x="101" y="123"/>
                    </a:lnTo>
                    <a:lnTo>
                      <a:pt x="100" y="123"/>
                    </a:lnTo>
                    <a:lnTo>
                      <a:pt x="100" y="124"/>
                    </a:lnTo>
                    <a:lnTo>
                      <a:pt x="100" y="124"/>
                    </a:lnTo>
                    <a:lnTo>
                      <a:pt x="100" y="125"/>
                    </a:lnTo>
                    <a:lnTo>
                      <a:pt x="100" y="126"/>
                    </a:lnTo>
                    <a:lnTo>
                      <a:pt x="100" y="126"/>
                    </a:lnTo>
                    <a:lnTo>
                      <a:pt x="100" y="127"/>
                    </a:lnTo>
                    <a:lnTo>
                      <a:pt x="100" y="127"/>
                    </a:lnTo>
                    <a:lnTo>
                      <a:pt x="100" y="128"/>
                    </a:lnTo>
                    <a:lnTo>
                      <a:pt x="100" y="128"/>
                    </a:lnTo>
                    <a:lnTo>
                      <a:pt x="100" y="129"/>
                    </a:lnTo>
                    <a:lnTo>
                      <a:pt x="99" y="129"/>
                    </a:lnTo>
                    <a:lnTo>
                      <a:pt x="99" y="130"/>
                    </a:lnTo>
                    <a:lnTo>
                      <a:pt x="98" y="130"/>
                    </a:lnTo>
                    <a:lnTo>
                      <a:pt x="98" y="130"/>
                    </a:lnTo>
                    <a:lnTo>
                      <a:pt x="97" y="130"/>
                    </a:lnTo>
                    <a:lnTo>
                      <a:pt x="97" y="131"/>
                    </a:lnTo>
                    <a:lnTo>
                      <a:pt x="97" y="132"/>
                    </a:lnTo>
                    <a:lnTo>
                      <a:pt x="96" y="132"/>
                    </a:lnTo>
                    <a:lnTo>
                      <a:pt x="96" y="133"/>
                    </a:lnTo>
                    <a:lnTo>
                      <a:pt x="96" y="133"/>
                    </a:lnTo>
                    <a:lnTo>
                      <a:pt x="96" y="133"/>
                    </a:lnTo>
                    <a:lnTo>
                      <a:pt x="96" y="134"/>
                    </a:lnTo>
                    <a:lnTo>
                      <a:pt x="95" y="134"/>
                    </a:lnTo>
                    <a:lnTo>
                      <a:pt x="95" y="135"/>
                    </a:lnTo>
                    <a:lnTo>
                      <a:pt x="95" y="134"/>
                    </a:lnTo>
                    <a:lnTo>
                      <a:pt x="95" y="135"/>
                    </a:lnTo>
                    <a:lnTo>
                      <a:pt x="94" y="135"/>
                    </a:lnTo>
                    <a:lnTo>
                      <a:pt x="94" y="136"/>
                    </a:lnTo>
                    <a:lnTo>
                      <a:pt x="94" y="136"/>
                    </a:lnTo>
                    <a:lnTo>
                      <a:pt x="94" y="136"/>
                    </a:lnTo>
                    <a:lnTo>
                      <a:pt x="94" y="136"/>
                    </a:lnTo>
                    <a:lnTo>
                      <a:pt x="94" y="137"/>
                    </a:lnTo>
                    <a:lnTo>
                      <a:pt x="93" y="137"/>
                    </a:lnTo>
                    <a:lnTo>
                      <a:pt x="93" y="138"/>
                    </a:lnTo>
                    <a:lnTo>
                      <a:pt x="93" y="139"/>
                    </a:lnTo>
                    <a:lnTo>
                      <a:pt x="93" y="139"/>
                    </a:lnTo>
                    <a:lnTo>
                      <a:pt x="93" y="139"/>
                    </a:lnTo>
                    <a:lnTo>
                      <a:pt x="93" y="140"/>
                    </a:lnTo>
                    <a:lnTo>
                      <a:pt x="93" y="140"/>
                    </a:lnTo>
                    <a:lnTo>
                      <a:pt x="93" y="141"/>
                    </a:lnTo>
                    <a:lnTo>
                      <a:pt x="92" y="141"/>
                    </a:lnTo>
                    <a:lnTo>
                      <a:pt x="92" y="142"/>
                    </a:lnTo>
                    <a:lnTo>
                      <a:pt x="93" y="142"/>
                    </a:lnTo>
                    <a:lnTo>
                      <a:pt x="92" y="142"/>
                    </a:lnTo>
                    <a:lnTo>
                      <a:pt x="92" y="142"/>
                    </a:lnTo>
                    <a:lnTo>
                      <a:pt x="92" y="143"/>
                    </a:lnTo>
                    <a:lnTo>
                      <a:pt x="93" y="143"/>
                    </a:lnTo>
                    <a:lnTo>
                      <a:pt x="92" y="143"/>
                    </a:lnTo>
                    <a:lnTo>
                      <a:pt x="92" y="144"/>
                    </a:lnTo>
                    <a:lnTo>
                      <a:pt x="91" y="145"/>
                    </a:lnTo>
                    <a:lnTo>
                      <a:pt x="91" y="145"/>
                    </a:lnTo>
                    <a:lnTo>
                      <a:pt x="92" y="146"/>
                    </a:lnTo>
                    <a:lnTo>
                      <a:pt x="93" y="147"/>
                    </a:lnTo>
                    <a:lnTo>
                      <a:pt x="93" y="147"/>
                    </a:lnTo>
                    <a:lnTo>
                      <a:pt x="94" y="147"/>
                    </a:lnTo>
                    <a:lnTo>
                      <a:pt x="94" y="148"/>
                    </a:lnTo>
                    <a:lnTo>
                      <a:pt x="94" y="148"/>
                    </a:lnTo>
                    <a:lnTo>
                      <a:pt x="94" y="148"/>
                    </a:lnTo>
                    <a:lnTo>
                      <a:pt x="94" y="149"/>
                    </a:lnTo>
                    <a:lnTo>
                      <a:pt x="93" y="149"/>
                    </a:lnTo>
                    <a:lnTo>
                      <a:pt x="93" y="150"/>
                    </a:lnTo>
                    <a:lnTo>
                      <a:pt x="93" y="150"/>
                    </a:lnTo>
                    <a:lnTo>
                      <a:pt x="93" y="151"/>
                    </a:lnTo>
                    <a:lnTo>
                      <a:pt x="92" y="151"/>
                    </a:lnTo>
                    <a:lnTo>
                      <a:pt x="91" y="151"/>
                    </a:lnTo>
                    <a:lnTo>
                      <a:pt x="90" y="151"/>
                    </a:lnTo>
                    <a:lnTo>
                      <a:pt x="92" y="152"/>
                    </a:lnTo>
                    <a:lnTo>
                      <a:pt x="91" y="152"/>
                    </a:lnTo>
                    <a:lnTo>
                      <a:pt x="91" y="153"/>
                    </a:lnTo>
                    <a:lnTo>
                      <a:pt x="92" y="153"/>
                    </a:lnTo>
                    <a:lnTo>
                      <a:pt x="93" y="152"/>
                    </a:lnTo>
                    <a:lnTo>
                      <a:pt x="93" y="154"/>
                    </a:lnTo>
                    <a:lnTo>
                      <a:pt x="92" y="154"/>
                    </a:lnTo>
                    <a:lnTo>
                      <a:pt x="91" y="154"/>
                    </a:lnTo>
                    <a:lnTo>
                      <a:pt x="91" y="155"/>
                    </a:lnTo>
                    <a:lnTo>
                      <a:pt x="90" y="155"/>
                    </a:lnTo>
                    <a:lnTo>
                      <a:pt x="90" y="156"/>
                    </a:lnTo>
                    <a:lnTo>
                      <a:pt x="89" y="157"/>
                    </a:lnTo>
                    <a:lnTo>
                      <a:pt x="88" y="158"/>
                    </a:lnTo>
                    <a:lnTo>
                      <a:pt x="87" y="159"/>
                    </a:lnTo>
                    <a:lnTo>
                      <a:pt x="87" y="159"/>
                    </a:lnTo>
                    <a:lnTo>
                      <a:pt x="86" y="159"/>
                    </a:lnTo>
                    <a:lnTo>
                      <a:pt x="85" y="159"/>
                    </a:lnTo>
                    <a:lnTo>
                      <a:pt x="85" y="158"/>
                    </a:lnTo>
                    <a:lnTo>
                      <a:pt x="84" y="157"/>
                    </a:lnTo>
                    <a:lnTo>
                      <a:pt x="84" y="157"/>
                    </a:lnTo>
                    <a:lnTo>
                      <a:pt x="83" y="157"/>
                    </a:lnTo>
                    <a:lnTo>
                      <a:pt x="83" y="158"/>
                    </a:lnTo>
                    <a:lnTo>
                      <a:pt x="82" y="158"/>
                    </a:lnTo>
                    <a:lnTo>
                      <a:pt x="82" y="159"/>
                    </a:lnTo>
                    <a:lnTo>
                      <a:pt x="81" y="159"/>
                    </a:lnTo>
                    <a:lnTo>
                      <a:pt x="81" y="160"/>
                    </a:lnTo>
                    <a:lnTo>
                      <a:pt x="80" y="160"/>
                    </a:lnTo>
                    <a:lnTo>
                      <a:pt x="79" y="161"/>
                    </a:lnTo>
                    <a:lnTo>
                      <a:pt x="78" y="161"/>
                    </a:lnTo>
                    <a:lnTo>
                      <a:pt x="78" y="162"/>
                    </a:lnTo>
                    <a:lnTo>
                      <a:pt x="78" y="162"/>
                    </a:lnTo>
                    <a:lnTo>
                      <a:pt x="78" y="163"/>
                    </a:lnTo>
                    <a:lnTo>
                      <a:pt x="78" y="163"/>
                    </a:lnTo>
                    <a:lnTo>
                      <a:pt x="77" y="163"/>
                    </a:lnTo>
                    <a:lnTo>
                      <a:pt x="77" y="163"/>
                    </a:lnTo>
                    <a:lnTo>
                      <a:pt x="76" y="163"/>
                    </a:lnTo>
                    <a:lnTo>
                      <a:pt x="75" y="163"/>
                    </a:lnTo>
                    <a:lnTo>
                      <a:pt x="75" y="163"/>
                    </a:lnTo>
                    <a:lnTo>
                      <a:pt x="75" y="163"/>
                    </a:lnTo>
                    <a:lnTo>
                      <a:pt x="74" y="163"/>
                    </a:lnTo>
                    <a:lnTo>
                      <a:pt x="74" y="162"/>
                    </a:lnTo>
                    <a:lnTo>
                      <a:pt x="72" y="161"/>
                    </a:lnTo>
                    <a:lnTo>
                      <a:pt x="72" y="161"/>
                    </a:lnTo>
                    <a:lnTo>
                      <a:pt x="72" y="162"/>
                    </a:lnTo>
                    <a:lnTo>
                      <a:pt x="72" y="164"/>
                    </a:lnTo>
                    <a:lnTo>
                      <a:pt x="72" y="166"/>
                    </a:lnTo>
                    <a:lnTo>
                      <a:pt x="72" y="166"/>
                    </a:lnTo>
                    <a:lnTo>
                      <a:pt x="72" y="166"/>
                    </a:lnTo>
                    <a:lnTo>
                      <a:pt x="72" y="166"/>
                    </a:lnTo>
                    <a:lnTo>
                      <a:pt x="72" y="167"/>
                    </a:lnTo>
                    <a:lnTo>
                      <a:pt x="71" y="167"/>
                    </a:lnTo>
                    <a:lnTo>
                      <a:pt x="71" y="168"/>
                    </a:lnTo>
                    <a:lnTo>
                      <a:pt x="70" y="168"/>
                    </a:lnTo>
                    <a:lnTo>
                      <a:pt x="70" y="169"/>
                    </a:lnTo>
                    <a:lnTo>
                      <a:pt x="69" y="169"/>
                    </a:lnTo>
                    <a:lnTo>
                      <a:pt x="69" y="169"/>
                    </a:lnTo>
                    <a:lnTo>
                      <a:pt x="68" y="169"/>
                    </a:lnTo>
                    <a:lnTo>
                      <a:pt x="69" y="169"/>
                    </a:lnTo>
                    <a:lnTo>
                      <a:pt x="69" y="168"/>
                    </a:lnTo>
                    <a:lnTo>
                      <a:pt x="69" y="169"/>
                    </a:lnTo>
                    <a:lnTo>
                      <a:pt x="68" y="169"/>
                    </a:lnTo>
                    <a:lnTo>
                      <a:pt x="67" y="169"/>
                    </a:lnTo>
                    <a:lnTo>
                      <a:pt x="66" y="169"/>
                    </a:lnTo>
                    <a:lnTo>
                      <a:pt x="66" y="170"/>
                    </a:lnTo>
                    <a:lnTo>
                      <a:pt x="66" y="170"/>
                    </a:lnTo>
                    <a:lnTo>
                      <a:pt x="66" y="170"/>
                    </a:lnTo>
                    <a:lnTo>
                      <a:pt x="66" y="170"/>
                    </a:lnTo>
                    <a:lnTo>
                      <a:pt x="65" y="170"/>
                    </a:lnTo>
                    <a:lnTo>
                      <a:pt x="64" y="170"/>
                    </a:lnTo>
                    <a:lnTo>
                      <a:pt x="63" y="170"/>
                    </a:lnTo>
                    <a:lnTo>
                      <a:pt x="63" y="171"/>
                    </a:lnTo>
                    <a:lnTo>
                      <a:pt x="63" y="171"/>
                    </a:lnTo>
                    <a:lnTo>
                      <a:pt x="62" y="171"/>
                    </a:lnTo>
                    <a:lnTo>
                      <a:pt x="62" y="172"/>
                    </a:lnTo>
                    <a:lnTo>
                      <a:pt x="61" y="172"/>
                    </a:lnTo>
                    <a:lnTo>
                      <a:pt x="61" y="173"/>
                    </a:lnTo>
                    <a:lnTo>
                      <a:pt x="61" y="173"/>
                    </a:lnTo>
                    <a:lnTo>
                      <a:pt x="61" y="173"/>
                    </a:lnTo>
                    <a:lnTo>
                      <a:pt x="60" y="173"/>
                    </a:lnTo>
                    <a:lnTo>
                      <a:pt x="60" y="174"/>
                    </a:lnTo>
                    <a:lnTo>
                      <a:pt x="60" y="173"/>
                    </a:lnTo>
                    <a:lnTo>
                      <a:pt x="59" y="173"/>
                    </a:lnTo>
                    <a:lnTo>
                      <a:pt x="59" y="173"/>
                    </a:lnTo>
                    <a:lnTo>
                      <a:pt x="58" y="173"/>
                    </a:lnTo>
                    <a:lnTo>
                      <a:pt x="57" y="173"/>
                    </a:lnTo>
                    <a:lnTo>
                      <a:pt x="57" y="172"/>
                    </a:lnTo>
                    <a:lnTo>
                      <a:pt x="57" y="172"/>
                    </a:lnTo>
                    <a:lnTo>
                      <a:pt x="56" y="171"/>
                    </a:lnTo>
                    <a:lnTo>
                      <a:pt x="55" y="171"/>
                    </a:lnTo>
                    <a:lnTo>
                      <a:pt x="55" y="170"/>
                    </a:lnTo>
                    <a:lnTo>
                      <a:pt x="55" y="170"/>
                    </a:lnTo>
                    <a:lnTo>
                      <a:pt x="54" y="170"/>
                    </a:lnTo>
                    <a:lnTo>
                      <a:pt x="54" y="169"/>
                    </a:lnTo>
                    <a:lnTo>
                      <a:pt x="54" y="170"/>
                    </a:lnTo>
                    <a:lnTo>
                      <a:pt x="54" y="170"/>
                    </a:lnTo>
                    <a:lnTo>
                      <a:pt x="53" y="170"/>
                    </a:lnTo>
                    <a:lnTo>
                      <a:pt x="53" y="171"/>
                    </a:lnTo>
                    <a:lnTo>
                      <a:pt x="52" y="172"/>
                    </a:lnTo>
                    <a:lnTo>
                      <a:pt x="53" y="172"/>
                    </a:lnTo>
                    <a:lnTo>
                      <a:pt x="52" y="172"/>
                    </a:lnTo>
                    <a:lnTo>
                      <a:pt x="52" y="173"/>
                    </a:lnTo>
                    <a:lnTo>
                      <a:pt x="52" y="173"/>
                    </a:lnTo>
                    <a:lnTo>
                      <a:pt x="51" y="173"/>
                    </a:lnTo>
                    <a:lnTo>
                      <a:pt x="51" y="173"/>
                    </a:lnTo>
                    <a:lnTo>
                      <a:pt x="51" y="174"/>
                    </a:lnTo>
                    <a:lnTo>
                      <a:pt x="50" y="174"/>
                    </a:lnTo>
                    <a:lnTo>
                      <a:pt x="50" y="174"/>
                    </a:lnTo>
                    <a:lnTo>
                      <a:pt x="50" y="174"/>
                    </a:lnTo>
                    <a:lnTo>
                      <a:pt x="50" y="174"/>
                    </a:lnTo>
                    <a:lnTo>
                      <a:pt x="49" y="174"/>
                    </a:lnTo>
                    <a:lnTo>
                      <a:pt x="49" y="175"/>
                    </a:lnTo>
                    <a:lnTo>
                      <a:pt x="49" y="176"/>
                    </a:lnTo>
                    <a:lnTo>
                      <a:pt x="48" y="176"/>
                    </a:lnTo>
                    <a:lnTo>
                      <a:pt x="48" y="176"/>
                    </a:lnTo>
                    <a:lnTo>
                      <a:pt x="48" y="176"/>
                    </a:lnTo>
                    <a:lnTo>
                      <a:pt x="48" y="177"/>
                    </a:lnTo>
                    <a:lnTo>
                      <a:pt x="48" y="176"/>
                    </a:lnTo>
                    <a:lnTo>
                      <a:pt x="48" y="177"/>
                    </a:lnTo>
                    <a:lnTo>
                      <a:pt x="43" y="178"/>
                    </a:lnTo>
                    <a:lnTo>
                      <a:pt x="43" y="177"/>
                    </a:lnTo>
                    <a:lnTo>
                      <a:pt x="42" y="177"/>
                    </a:lnTo>
                    <a:lnTo>
                      <a:pt x="41" y="177"/>
                    </a:lnTo>
                    <a:lnTo>
                      <a:pt x="41" y="176"/>
                    </a:lnTo>
                    <a:lnTo>
                      <a:pt x="41" y="176"/>
                    </a:lnTo>
                    <a:lnTo>
                      <a:pt x="40" y="176"/>
                    </a:lnTo>
                    <a:lnTo>
                      <a:pt x="40" y="176"/>
                    </a:lnTo>
                    <a:lnTo>
                      <a:pt x="40" y="175"/>
                    </a:lnTo>
                    <a:lnTo>
                      <a:pt x="39" y="175"/>
                    </a:lnTo>
                    <a:lnTo>
                      <a:pt x="39" y="174"/>
                    </a:lnTo>
                    <a:lnTo>
                      <a:pt x="38" y="174"/>
                    </a:lnTo>
                    <a:lnTo>
                      <a:pt x="38" y="175"/>
                    </a:lnTo>
                    <a:lnTo>
                      <a:pt x="38" y="174"/>
                    </a:lnTo>
                    <a:lnTo>
                      <a:pt x="38" y="174"/>
                    </a:lnTo>
                    <a:lnTo>
                      <a:pt x="38" y="174"/>
                    </a:lnTo>
                    <a:lnTo>
                      <a:pt x="37" y="174"/>
                    </a:lnTo>
                    <a:lnTo>
                      <a:pt x="37" y="175"/>
                    </a:lnTo>
                    <a:lnTo>
                      <a:pt x="37" y="174"/>
                    </a:lnTo>
                    <a:lnTo>
                      <a:pt x="36" y="175"/>
                    </a:lnTo>
                    <a:lnTo>
                      <a:pt x="36" y="174"/>
                    </a:lnTo>
                    <a:lnTo>
                      <a:pt x="36" y="175"/>
                    </a:lnTo>
                    <a:lnTo>
                      <a:pt x="36" y="174"/>
                    </a:lnTo>
                    <a:lnTo>
                      <a:pt x="35" y="174"/>
                    </a:lnTo>
                    <a:lnTo>
                      <a:pt x="35" y="174"/>
                    </a:lnTo>
                    <a:lnTo>
                      <a:pt x="35" y="174"/>
                    </a:lnTo>
                    <a:lnTo>
                      <a:pt x="35" y="173"/>
                    </a:lnTo>
                    <a:lnTo>
                      <a:pt x="34" y="173"/>
                    </a:lnTo>
                    <a:lnTo>
                      <a:pt x="34" y="173"/>
                    </a:lnTo>
                    <a:lnTo>
                      <a:pt x="34" y="173"/>
                    </a:lnTo>
                    <a:lnTo>
                      <a:pt x="34" y="173"/>
                    </a:lnTo>
                    <a:lnTo>
                      <a:pt x="33" y="173"/>
                    </a:lnTo>
                    <a:lnTo>
                      <a:pt x="33" y="173"/>
                    </a:lnTo>
                    <a:lnTo>
                      <a:pt x="33" y="173"/>
                    </a:lnTo>
                    <a:lnTo>
                      <a:pt x="33" y="173"/>
                    </a:lnTo>
                    <a:lnTo>
                      <a:pt x="33" y="172"/>
                    </a:lnTo>
                    <a:lnTo>
                      <a:pt x="32" y="172"/>
                    </a:lnTo>
                    <a:lnTo>
                      <a:pt x="32" y="171"/>
                    </a:lnTo>
                    <a:lnTo>
                      <a:pt x="32" y="170"/>
                    </a:lnTo>
                    <a:lnTo>
                      <a:pt x="32" y="170"/>
                    </a:lnTo>
                    <a:lnTo>
                      <a:pt x="32" y="170"/>
                    </a:lnTo>
                    <a:lnTo>
                      <a:pt x="32" y="170"/>
                    </a:lnTo>
                    <a:lnTo>
                      <a:pt x="32" y="170"/>
                    </a:lnTo>
                    <a:lnTo>
                      <a:pt x="32" y="170"/>
                    </a:lnTo>
                    <a:lnTo>
                      <a:pt x="32" y="170"/>
                    </a:lnTo>
                    <a:lnTo>
                      <a:pt x="32" y="169"/>
                    </a:lnTo>
                    <a:lnTo>
                      <a:pt x="32" y="169"/>
                    </a:lnTo>
                    <a:lnTo>
                      <a:pt x="32" y="169"/>
                    </a:lnTo>
                    <a:lnTo>
                      <a:pt x="32" y="168"/>
                    </a:lnTo>
                    <a:lnTo>
                      <a:pt x="32" y="167"/>
                    </a:lnTo>
                    <a:lnTo>
                      <a:pt x="31" y="167"/>
                    </a:lnTo>
                    <a:lnTo>
                      <a:pt x="30" y="166"/>
                    </a:lnTo>
                    <a:lnTo>
                      <a:pt x="30" y="167"/>
                    </a:lnTo>
                    <a:lnTo>
                      <a:pt x="30" y="166"/>
                    </a:lnTo>
                    <a:lnTo>
                      <a:pt x="29" y="166"/>
                    </a:lnTo>
                    <a:lnTo>
                      <a:pt x="29" y="166"/>
                    </a:lnTo>
                    <a:lnTo>
                      <a:pt x="29" y="166"/>
                    </a:lnTo>
                    <a:lnTo>
                      <a:pt x="29" y="166"/>
                    </a:lnTo>
                    <a:lnTo>
                      <a:pt x="29" y="166"/>
                    </a:lnTo>
                    <a:lnTo>
                      <a:pt x="29" y="165"/>
                    </a:lnTo>
                    <a:lnTo>
                      <a:pt x="30" y="165"/>
                    </a:lnTo>
                    <a:lnTo>
                      <a:pt x="30" y="164"/>
                    </a:lnTo>
                    <a:lnTo>
                      <a:pt x="31" y="164"/>
                    </a:lnTo>
                    <a:lnTo>
                      <a:pt x="30" y="164"/>
                    </a:lnTo>
                    <a:lnTo>
                      <a:pt x="31" y="164"/>
                    </a:lnTo>
                    <a:lnTo>
                      <a:pt x="31" y="163"/>
                    </a:lnTo>
                    <a:lnTo>
                      <a:pt x="31" y="164"/>
                    </a:lnTo>
                    <a:lnTo>
                      <a:pt x="30" y="164"/>
                    </a:lnTo>
                    <a:lnTo>
                      <a:pt x="30" y="163"/>
                    </a:lnTo>
                    <a:lnTo>
                      <a:pt x="30" y="163"/>
                    </a:lnTo>
                    <a:lnTo>
                      <a:pt x="30" y="163"/>
                    </a:lnTo>
                    <a:lnTo>
                      <a:pt x="29" y="163"/>
                    </a:lnTo>
                    <a:lnTo>
                      <a:pt x="29" y="163"/>
                    </a:lnTo>
                    <a:lnTo>
                      <a:pt x="29" y="162"/>
                    </a:lnTo>
                    <a:lnTo>
                      <a:pt x="29" y="163"/>
                    </a:lnTo>
                    <a:lnTo>
                      <a:pt x="28" y="163"/>
                    </a:lnTo>
                    <a:lnTo>
                      <a:pt x="28" y="163"/>
                    </a:lnTo>
                    <a:lnTo>
                      <a:pt x="27" y="163"/>
                    </a:lnTo>
                    <a:lnTo>
                      <a:pt x="27" y="163"/>
                    </a:lnTo>
                    <a:lnTo>
                      <a:pt x="27" y="163"/>
                    </a:lnTo>
                    <a:lnTo>
                      <a:pt x="27" y="163"/>
                    </a:lnTo>
                    <a:lnTo>
                      <a:pt x="26" y="163"/>
                    </a:lnTo>
                    <a:lnTo>
                      <a:pt x="27" y="163"/>
                    </a:lnTo>
                    <a:lnTo>
                      <a:pt x="26" y="163"/>
                    </a:lnTo>
                    <a:lnTo>
                      <a:pt x="26" y="163"/>
                    </a:lnTo>
                    <a:lnTo>
                      <a:pt x="26" y="163"/>
                    </a:lnTo>
                    <a:lnTo>
                      <a:pt x="25" y="163"/>
                    </a:lnTo>
                    <a:lnTo>
                      <a:pt x="24" y="163"/>
                    </a:lnTo>
                    <a:lnTo>
                      <a:pt x="23" y="163"/>
                    </a:lnTo>
                    <a:lnTo>
                      <a:pt x="23" y="163"/>
                    </a:lnTo>
                    <a:lnTo>
                      <a:pt x="22" y="162"/>
                    </a:lnTo>
                    <a:lnTo>
                      <a:pt x="23" y="162"/>
                    </a:lnTo>
                    <a:lnTo>
                      <a:pt x="23" y="162"/>
                    </a:lnTo>
                    <a:lnTo>
                      <a:pt x="23" y="161"/>
                    </a:lnTo>
                    <a:lnTo>
                      <a:pt x="23" y="160"/>
                    </a:lnTo>
                    <a:lnTo>
                      <a:pt x="22" y="160"/>
                    </a:lnTo>
                    <a:lnTo>
                      <a:pt x="22" y="161"/>
                    </a:lnTo>
                    <a:lnTo>
                      <a:pt x="22" y="161"/>
                    </a:lnTo>
                    <a:lnTo>
                      <a:pt x="22" y="160"/>
                    </a:lnTo>
                    <a:lnTo>
                      <a:pt x="22" y="160"/>
                    </a:lnTo>
                    <a:lnTo>
                      <a:pt x="22" y="160"/>
                    </a:lnTo>
                    <a:lnTo>
                      <a:pt x="22" y="160"/>
                    </a:lnTo>
                    <a:lnTo>
                      <a:pt x="21" y="160"/>
                    </a:lnTo>
                    <a:lnTo>
                      <a:pt x="21" y="159"/>
                    </a:lnTo>
                    <a:lnTo>
                      <a:pt x="21" y="159"/>
                    </a:lnTo>
                    <a:lnTo>
                      <a:pt x="20" y="159"/>
                    </a:lnTo>
                    <a:lnTo>
                      <a:pt x="20" y="159"/>
                    </a:lnTo>
                    <a:lnTo>
                      <a:pt x="20" y="160"/>
                    </a:lnTo>
                    <a:lnTo>
                      <a:pt x="20" y="159"/>
                    </a:lnTo>
                    <a:lnTo>
                      <a:pt x="20" y="160"/>
                    </a:lnTo>
                    <a:lnTo>
                      <a:pt x="19" y="159"/>
                    </a:lnTo>
                    <a:lnTo>
                      <a:pt x="20" y="159"/>
                    </a:lnTo>
                    <a:lnTo>
                      <a:pt x="19" y="159"/>
                    </a:lnTo>
                    <a:lnTo>
                      <a:pt x="18" y="158"/>
                    </a:lnTo>
                    <a:lnTo>
                      <a:pt x="17" y="159"/>
                    </a:lnTo>
                    <a:lnTo>
                      <a:pt x="17" y="158"/>
                    </a:lnTo>
                    <a:lnTo>
                      <a:pt x="17" y="158"/>
                    </a:lnTo>
                    <a:lnTo>
                      <a:pt x="16" y="158"/>
                    </a:lnTo>
                    <a:lnTo>
                      <a:pt x="17" y="157"/>
                    </a:lnTo>
                    <a:lnTo>
                      <a:pt x="16" y="157"/>
                    </a:lnTo>
                    <a:lnTo>
                      <a:pt x="16" y="157"/>
                    </a:lnTo>
                    <a:lnTo>
                      <a:pt x="16" y="156"/>
                    </a:lnTo>
                    <a:lnTo>
                      <a:pt x="15" y="156"/>
                    </a:lnTo>
                    <a:lnTo>
                      <a:pt x="15" y="155"/>
                    </a:lnTo>
                    <a:lnTo>
                      <a:pt x="14" y="155"/>
                    </a:lnTo>
                    <a:lnTo>
                      <a:pt x="14" y="154"/>
                    </a:lnTo>
                    <a:lnTo>
                      <a:pt x="14" y="154"/>
                    </a:lnTo>
                    <a:lnTo>
                      <a:pt x="15" y="154"/>
                    </a:lnTo>
                    <a:lnTo>
                      <a:pt x="15" y="153"/>
                    </a:lnTo>
                    <a:lnTo>
                      <a:pt x="14" y="154"/>
                    </a:lnTo>
                    <a:lnTo>
                      <a:pt x="14" y="153"/>
                    </a:lnTo>
                    <a:lnTo>
                      <a:pt x="14" y="153"/>
                    </a:lnTo>
                    <a:lnTo>
                      <a:pt x="14" y="152"/>
                    </a:lnTo>
                    <a:lnTo>
                      <a:pt x="13" y="152"/>
                    </a:lnTo>
                    <a:lnTo>
                      <a:pt x="12" y="151"/>
                    </a:lnTo>
                    <a:lnTo>
                      <a:pt x="11" y="151"/>
                    </a:lnTo>
                    <a:lnTo>
                      <a:pt x="11" y="151"/>
                    </a:lnTo>
                    <a:lnTo>
                      <a:pt x="11" y="151"/>
                    </a:lnTo>
                    <a:lnTo>
                      <a:pt x="11" y="151"/>
                    </a:lnTo>
                    <a:lnTo>
                      <a:pt x="11" y="151"/>
                    </a:lnTo>
                    <a:lnTo>
                      <a:pt x="11" y="150"/>
                    </a:lnTo>
                    <a:lnTo>
                      <a:pt x="11" y="149"/>
                    </a:lnTo>
                    <a:lnTo>
                      <a:pt x="10" y="149"/>
                    </a:lnTo>
                    <a:lnTo>
                      <a:pt x="11" y="149"/>
                    </a:lnTo>
                    <a:lnTo>
                      <a:pt x="11" y="148"/>
                    </a:lnTo>
                    <a:lnTo>
                      <a:pt x="10" y="148"/>
                    </a:lnTo>
                    <a:lnTo>
                      <a:pt x="10" y="148"/>
                    </a:lnTo>
                    <a:lnTo>
                      <a:pt x="9" y="148"/>
                    </a:lnTo>
                    <a:lnTo>
                      <a:pt x="9" y="147"/>
                    </a:lnTo>
                    <a:lnTo>
                      <a:pt x="8" y="147"/>
                    </a:lnTo>
                    <a:lnTo>
                      <a:pt x="8" y="147"/>
                    </a:lnTo>
                    <a:lnTo>
                      <a:pt x="8" y="148"/>
                    </a:lnTo>
                    <a:lnTo>
                      <a:pt x="8" y="148"/>
                    </a:lnTo>
                    <a:lnTo>
                      <a:pt x="8" y="147"/>
                    </a:lnTo>
                    <a:lnTo>
                      <a:pt x="7" y="147"/>
                    </a:lnTo>
                    <a:lnTo>
                      <a:pt x="8" y="146"/>
                    </a:lnTo>
                    <a:lnTo>
                      <a:pt x="7" y="146"/>
                    </a:lnTo>
                    <a:lnTo>
                      <a:pt x="6" y="146"/>
                    </a:lnTo>
                    <a:lnTo>
                      <a:pt x="6" y="145"/>
                    </a:lnTo>
                    <a:lnTo>
                      <a:pt x="7" y="145"/>
                    </a:lnTo>
                    <a:lnTo>
                      <a:pt x="6" y="145"/>
                    </a:lnTo>
                    <a:lnTo>
                      <a:pt x="7" y="145"/>
                    </a:lnTo>
                    <a:lnTo>
                      <a:pt x="7" y="145"/>
                    </a:lnTo>
                    <a:lnTo>
                      <a:pt x="8" y="145"/>
                    </a:lnTo>
                    <a:lnTo>
                      <a:pt x="8" y="144"/>
                    </a:lnTo>
                    <a:lnTo>
                      <a:pt x="7" y="144"/>
                    </a:lnTo>
                    <a:lnTo>
                      <a:pt x="8" y="144"/>
                    </a:lnTo>
                    <a:lnTo>
                      <a:pt x="8" y="143"/>
                    </a:lnTo>
                    <a:lnTo>
                      <a:pt x="7" y="143"/>
                    </a:lnTo>
                    <a:lnTo>
                      <a:pt x="7" y="143"/>
                    </a:lnTo>
                    <a:lnTo>
                      <a:pt x="6" y="143"/>
                    </a:lnTo>
                    <a:lnTo>
                      <a:pt x="5" y="143"/>
                    </a:lnTo>
                    <a:lnTo>
                      <a:pt x="5" y="142"/>
                    </a:lnTo>
                    <a:lnTo>
                      <a:pt x="5" y="142"/>
                    </a:lnTo>
                    <a:lnTo>
                      <a:pt x="5" y="142"/>
                    </a:lnTo>
                    <a:lnTo>
                      <a:pt x="5" y="142"/>
                    </a:lnTo>
                    <a:lnTo>
                      <a:pt x="5" y="141"/>
                    </a:lnTo>
                    <a:lnTo>
                      <a:pt x="5" y="140"/>
                    </a:lnTo>
                    <a:lnTo>
                      <a:pt x="4" y="140"/>
                    </a:lnTo>
                    <a:lnTo>
                      <a:pt x="4" y="139"/>
                    </a:lnTo>
                    <a:lnTo>
                      <a:pt x="3" y="139"/>
                    </a:lnTo>
                    <a:lnTo>
                      <a:pt x="3" y="139"/>
                    </a:lnTo>
                    <a:lnTo>
                      <a:pt x="2" y="139"/>
                    </a:lnTo>
                    <a:lnTo>
                      <a:pt x="2" y="138"/>
                    </a:lnTo>
                    <a:lnTo>
                      <a:pt x="2" y="138"/>
                    </a:lnTo>
                    <a:lnTo>
                      <a:pt x="2" y="137"/>
                    </a:lnTo>
                    <a:lnTo>
                      <a:pt x="1" y="137"/>
                    </a:lnTo>
                    <a:lnTo>
                      <a:pt x="1" y="136"/>
                    </a:lnTo>
                    <a:lnTo>
                      <a:pt x="0" y="136"/>
                    </a:lnTo>
                    <a:lnTo>
                      <a:pt x="0" y="136"/>
                    </a:lnTo>
                    <a:lnTo>
                      <a:pt x="0" y="136"/>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2" name="Freeform 813"/>
              <p:cNvSpPr>
                <a:spLocks/>
              </p:cNvSpPr>
              <p:nvPr/>
            </p:nvSpPr>
            <p:spPr bwMode="auto">
              <a:xfrm>
                <a:off x="5113" y="1067"/>
                <a:ext cx="62" cy="138"/>
              </a:xfrm>
              <a:custGeom>
                <a:avLst/>
                <a:gdLst>
                  <a:gd name="T0" fmla="*/ 2 w 62"/>
                  <a:gd name="T1" fmla="*/ 128 h 138"/>
                  <a:gd name="T2" fmla="*/ 4 w 62"/>
                  <a:gd name="T3" fmla="*/ 124 h 138"/>
                  <a:gd name="T4" fmla="*/ 4 w 62"/>
                  <a:gd name="T5" fmla="*/ 120 h 138"/>
                  <a:gd name="T6" fmla="*/ 2 w 62"/>
                  <a:gd name="T7" fmla="*/ 116 h 138"/>
                  <a:gd name="T8" fmla="*/ 2 w 62"/>
                  <a:gd name="T9" fmla="*/ 113 h 138"/>
                  <a:gd name="T10" fmla="*/ 2 w 62"/>
                  <a:gd name="T11" fmla="*/ 108 h 138"/>
                  <a:gd name="T12" fmla="*/ 2 w 62"/>
                  <a:gd name="T13" fmla="*/ 102 h 138"/>
                  <a:gd name="T14" fmla="*/ 1 w 62"/>
                  <a:gd name="T15" fmla="*/ 97 h 138"/>
                  <a:gd name="T16" fmla="*/ 1 w 62"/>
                  <a:gd name="T17" fmla="*/ 93 h 138"/>
                  <a:gd name="T18" fmla="*/ 2 w 62"/>
                  <a:gd name="T19" fmla="*/ 89 h 138"/>
                  <a:gd name="T20" fmla="*/ 3 w 62"/>
                  <a:gd name="T21" fmla="*/ 85 h 138"/>
                  <a:gd name="T22" fmla="*/ 3 w 62"/>
                  <a:gd name="T23" fmla="*/ 79 h 138"/>
                  <a:gd name="T24" fmla="*/ 5 w 62"/>
                  <a:gd name="T25" fmla="*/ 75 h 138"/>
                  <a:gd name="T26" fmla="*/ 4 w 62"/>
                  <a:gd name="T27" fmla="*/ 72 h 138"/>
                  <a:gd name="T28" fmla="*/ 6 w 62"/>
                  <a:gd name="T29" fmla="*/ 68 h 138"/>
                  <a:gd name="T30" fmla="*/ 5 w 62"/>
                  <a:gd name="T31" fmla="*/ 65 h 138"/>
                  <a:gd name="T32" fmla="*/ 2 w 62"/>
                  <a:gd name="T33" fmla="*/ 60 h 138"/>
                  <a:gd name="T34" fmla="*/ 4 w 62"/>
                  <a:gd name="T35" fmla="*/ 56 h 138"/>
                  <a:gd name="T36" fmla="*/ 8 w 62"/>
                  <a:gd name="T37" fmla="*/ 54 h 138"/>
                  <a:gd name="T38" fmla="*/ 11 w 62"/>
                  <a:gd name="T39" fmla="*/ 50 h 138"/>
                  <a:gd name="T40" fmla="*/ 14 w 62"/>
                  <a:gd name="T41" fmla="*/ 47 h 138"/>
                  <a:gd name="T42" fmla="*/ 15 w 62"/>
                  <a:gd name="T43" fmla="*/ 44 h 138"/>
                  <a:gd name="T44" fmla="*/ 15 w 62"/>
                  <a:gd name="T45" fmla="*/ 41 h 138"/>
                  <a:gd name="T46" fmla="*/ 15 w 62"/>
                  <a:gd name="T47" fmla="*/ 38 h 138"/>
                  <a:gd name="T48" fmla="*/ 14 w 62"/>
                  <a:gd name="T49" fmla="*/ 36 h 138"/>
                  <a:gd name="T50" fmla="*/ 12 w 62"/>
                  <a:gd name="T51" fmla="*/ 33 h 138"/>
                  <a:gd name="T52" fmla="*/ 13 w 62"/>
                  <a:gd name="T53" fmla="*/ 29 h 138"/>
                  <a:gd name="T54" fmla="*/ 12 w 62"/>
                  <a:gd name="T55" fmla="*/ 26 h 138"/>
                  <a:gd name="T56" fmla="*/ 13 w 62"/>
                  <a:gd name="T57" fmla="*/ 22 h 138"/>
                  <a:gd name="T58" fmla="*/ 13 w 62"/>
                  <a:gd name="T59" fmla="*/ 18 h 138"/>
                  <a:gd name="T60" fmla="*/ 11 w 62"/>
                  <a:gd name="T61" fmla="*/ 15 h 138"/>
                  <a:gd name="T62" fmla="*/ 13 w 62"/>
                  <a:gd name="T63" fmla="*/ 11 h 138"/>
                  <a:gd name="T64" fmla="*/ 11 w 62"/>
                  <a:gd name="T65" fmla="*/ 7 h 138"/>
                  <a:gd name="T66" fmla="*/ 14 w 62"/>
                  <a:gd name="T67" fmla="*/ 5 h 138"/>
                  <a:gd name="T68" fmla="*/ 16 w 62"/>
                  <a:gd name="T69" fmla="*/ 2 h 138"/>
                  <a:gd name="T70" fmla="*/ 19 w 62"/>
                  <a:gd name="T71" fmla="*/ 4 h 138"/>
                  <a:gd name="T72" fmla="*/ 21 w 62"/>
                  <a:gd name="T73" fmla="*/ 2 h 138"/>
                  <a:gd name="T74" fmla="*/ 23 w 62"/>
                  <a:gd name="T75" fmla="*/ 6 h 138"/>
                  <a:gd name="T76" fmla="*/ 29 w 62"/>
                  <a:gd name="T77" fmla="*/ 22 h 138"/>
                  <a:gd name="T78" fmla="*/ 32 w 62"/>
                  <a:gd name="T79" fmla="*/ 32 h 138"/>
                  <a:gd name="T80" fmla="*/ 35 w 62"/>
                  <a:gd name="T81" fmla="*/ 41 h 138"/>
                  <a:gd name="T82" fmla="*/ 36 w 62"/>
                  <a:gd name="T83" fmla="*/ 46 h 138"/>
                  <a:gd name="T84" fmla="*/ 41 w 62"/>
                  <a:gd name="T85" fmla="*/ 63 h 138"/>
                  <a:gd name="T86" fmla="*/ 47 w 62"/>
                  <a:gd name="T87" fmla="*/ 81 h 138"/>
                  <a:gd name="T88" fmla="*/ 49 w 62"/>
                  <a:gd name="T89" fmla="*/ 87 h 138"/>
                  <a:gd name="T90" fmla="*/ 50 w 62"/>
                  <a:gd name="T91" fmla="*/ 91 h 138"/>
                  <a:gd name="T92" fmla="*/ 51 w 62"/>
                  <a:gd name="T93" fmla="*/ 94 h 138"/>
                  <a:gd name="T94" fmla="*/ 53 w 62"/>
                  <a:gd name="T95" fmla="*/ 96 h 138"/>
                  <a:gd name="T96" fmla="*/ 56 w 62"/>
                  <a:gd name="T97" fmla="*/ 97 h 138"/>
                  <a:gd name="T98" fmla="*/ 57 w 62"/>
                  <a:gd name="T99" fmla="*/ 101 h 138"/>
                  <a:gd name="T100" fmla="*/ 62 w 62"/>
                  <a:gd name="T101" fmla="*/ 105 h 138"/>
                  <a:gd name="T102" fmla="*/ 62 w 62"/>
                  <a:gd name="T103" fmla="*/ 111 h 138"/>
                  <a:gd name="T104" fmla="*/ 59 w 62"/>
                  <a:gd name="T105" fmla="*/ 115 h 138"/>
                  <a:gd name="T106" fmla="*/ 54 w 62"/>
                  <a:gd name="T107" fmla="*/ 120 h 138"/>
                  <a:gd name="T108" fmla="*/ 48 w 62"/>
                  <a:gd name="T109" fmla="*/ 126 h 138"/>
                  <a:gd name="T110" fmla="*/ 44 w 62"/>
                  <a:gd name="T111" fmla="*/ 129 h 138"/>
                  <a:gd name="T112" fmla="*/ 37 w 62"/>
                  <a:gd name="T113" fmla="*/ 131 h 138"/>
                  <a:gd name="T114" fmla="*/ 30 w 62"/>
                  <a:gd name="T115" fmla="*/ 132 h 138"/>
                  <a:gd name="T116" fmla="*/ 19 w 62"/>
                  <a:gd name="T117" fmla="*/ 135 h 138"/>
                  <a:gd name="T118" fmla="*/ 7 w 62"/>
                  <a:gd name="T119" fmla="*/ 137 h 138"/>
                  <a:gd name="T120" fmla="*/ 5 w 62"/>
                  <a:gd name="T12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 h="138">
                    <a:moveTo>
                      <a:pt x="2" y="132"/>
                    </a:moveTo>
                    <a:lnTo>
                      <a:pt x="2" y="132"/>
                    </a:lnTo>
                    <a:lnTo>
                      <a:pt x="2" y="131"/>
                    </a:lnTo>
                    <a:lnTo>
                      <a:pt x="2" y="131"/>
                    </a:lnTo>
                    <a:lnTo>
                      <a:pt x="2" y="131"/>
                    </a:lnTo>
                    <a:lnTo>
                      <a:pt x="2" y="130"/>
                    </a:lnTo>
                    <a:lnTo>
                      <a:pt x="2" y="129"/>
                    </a:lnTo>
                    <a:lnTo>
                      <a:pt x="2" y="129"/>
                    </a:lnTo>
                    <a:lnTo>
                      <a:pt x="2" y="128"/>
                    </a:lnTo>
                    <a:lnTo>
                      <a:pt x="2" y="127"/>
                    </a:lnTo>
                    <a:lnTo>
                      <a:pt x="2" y="127"/>
                    </a:lnTo>
                    <a:lnTo>
                      <a:pt x="2" y="126"/>
                    </a:lnTo>
                    <a:lnTo>
                      <a:pt x="2" y="126"/>
                    </a:lnTo>
                    <a:lnTo>
                      <a:pt x="2" y="126"/>
                    </a:lnTo>
                    <a:lnTo>
                      <a:pt x="3" y="126"/>
                    </a:lnTo>
                    <a:lnTo>
                      <a:pt x="4" y="126"/>
                    </a:lnTo>
                    <a:lnTo>
                      <a:pt x="4" y="125"/>
                    </a:lnTo>
                    <a:lnTo>
                      <a:pt x="4" y="124"/>
                    </a:lnTo>
                    <a:lnTo>
                      <a:pt x="5" y="124"/>
                    </a:lnTo>
                    <a:lnTo>
                      <a:pt x="5" y="123"/>
                    </a:lnTo>
                    <a:lnTo>
                      <a:pt x="4" y="123"/>
                    </a:lnTo>
                    <a:lnTo>
                      <a:pt x="4" y="123"/>
                    </a:lnTo>
                    <a:lnTo>
                      <a:pt x="3" y="122"/>
                    </a:lnTo>
                    <a:lnTo>
                      <a:pt x="3" y="121"/>
                    </a:lnTo>
                    <a:lnTo>
                      <a:pt x="3" y="120"/>
                    </a:lnTo>
                    <a:lnTo>
                      <a:pt x="4" y="120"/>
                    </a:lnTo>
                    <a:lnTo>
                      <a:pt x="4" y="120"/>
                    </a:lnTo>
                    <a:lnTo>
                      <a:pt x="4" y="119"/>
                    </a:lnTo>
                    <a:lnTo>
                      <a:pt x="3" y="119"/>
                    </a:lnTo>
                    <a:lnTo>
                      <a:pt x="3" y="119"/>
                    </a:lnTo>
                    <a:lnTo>
                      <a:pt x="4" y="119"/>
                    </a:lnTo>
                    <a:lnTo>
                      <a:pt x="3" y="118"/>
                    </a:lnTo>
                    <a:lnTo>
                      <a:pt x="3" y="117"/>
                    </a:lnTo>
                    <a:lnTo>
                      <a:pt x="2" y="117"/>
                    </a:lnTo>
                    <a:lnTo>
                      <a:pt x="2" y="117"/>
                    </a:lnTo>
                    <a:lnTo>
                      <a:pt x="2" y="116"/>
                    </a:lnTo>
                    <a:lnTo>
                      <a:pt x="2" y="116"/>
                    </a:lnTo>
                    <a:lnTo>
                      <a:pt x="2" y="116"/>
                    </a:lnTo>
                    <a:lnTo>
                      <a:pt x="2" y="115"/>
                    </a:lnTo>
                    <a:lnTo>
                      <a:pt x="2" y="115"/>
                    </a:lnTo>
                    <a:lnTo>
                      <a:pt x="2" y="114"/>
                    </a:lnTo>
                    <a:lnTo>
                      <a:pt x="2" y="114"/>
                    </a:lnTo>
                    <a:lnTo>
                      <a:pt x="2" y="114"/>
                    </a:lnTo>
                    <a:lnTo>
                      <a:pt x="2" y="114"/>
                    </a:lnTo>
                    <a:lnTo>
                      <a:pt x="2" y="113"/>
                    </a:lnTo>
                    <a:lnTo>
                      <a:pt x="2" y="112"/>
                    </a:lnTo>
                    <a:lnTo>
                      <a:pt x="2" y="111"/>
                    </a:lnTo>
                    <a:lnTo>
                      <a:pt x="2" y="111"/>
                    </a:lnTo>
                    <a:lnTo>
                      <a:pt x="2" y="111"/>
                    </a:lnTo>
                    <a:lnTo>
                      <a:pt x="2" y="110"/>
                    </a:lnTo>
                    <a:lnTo>
                      <a:pt x="2" y="109"/>
                    </a:lnTo>
                    <a:lnTo>
                      <a:pt x="2" y="108"/>
                    </a:lnTo>
                    <a:lnTo>
                      <a:pt x="2" y="108"/>
                    </a:lnTo>
                    <a:lnTo>
                      <a:pt x="2" y="108"/>
                    </a:lnTo>
                    <a:lnTo>
                      <a:pt x="2" y="107"/>
                    </a:lnTo>
                    <a:lnTo>
                      <a:pt x="2" y="106"/>
                    </a:lnTo>
                    <a:lnTo>
                      <a:pt x="2" y="106"/>
                    </a:lnTo>
                    <a:lnTo>
                      <a:pt x="2" y="105"/>
                    </a:lnTo>
                    <a:lnTo>
                      <a:pt x="2" y="105"/>
                    </a:lnTo>
                    <a:lnTo>
                      <a:pt x="2" y="104"/>
                    </a:lnTo>
                    <a:lnTo>
                      <a:pt x="2" y="104"/>
                    </a:lnTo>
                    <a:lnTo>
                      <a:pt x="2" y="103"/>
                    </a:lnTo>
                    <a:lnTo>
                      <a:pt x="2" y="102"/>
                    </a:lnTo>
                    <a:lnTo>
                      <a:pt x="2" y="102"/>
                    </a:lnTo>
                    <a:lnTo>
                      <a:pt x="1" y="102"/>
                    </a:lnTo>
                    <a:lnTo>
                      <a:pt x="1" y="101"/>
                    </a:lnTo>
                    <a:lnTo>
                      <a:pt x="2" y="100"/>
                    </a:lnTo>
                    <a:lnTo>
                      <a:pt x="1" y="99"/>
                    </a:lnTo>
                    <a:lnTo>
                      <a:pt x="0" y="99"/>
                    </a:lnTo>
                    <a:lnTo>
                      <a:pt x="0" y="98"/>
                    </a:lnTo>
                    <a:lnTo>
                      <a:pt x="0" y="97"/>
                    </a:lnTo>
                    <a:lnTo>
                      <a:pt x="1" y="97"/>
                    </a:lnTo>
                    <a:lnTo>
                      <a:pt x="0" y="96"/>
                    </a:lnTo>
                    <a:lnTo>
                      <a:pt x="0" y="96"/>
                    </a:lnTo>
                    <a:lnTo>
                      <a:pt x="0" y="96"/>
                    </a:lnTo>
                    <a:lnTo>
                      <a:pt x="1" y="96"/>
                    </a:lnTo>
                    <a:lnTo>
                      <a:pt x="1" y="95"/>
                    </a:lnTo>
                    <a:lnTo>
                      <a:pt x="2" y="95"/>
                    </a:lnTo>
                    <a:lnTo>
                      <a:pt x="2" y="94"/>
                    </a:lnTo>
                    <a:lnTo>
                      <a:pt x="2" y="93"/>
                    </a:lnTo>
                    <a:lnTo>
                      <a:pt x="1" y="93"/>
                    </a:lnTo>
                    <a:lnTo>
                      <a:pt x="1" y="93"/>
                    </a:lnTo>
                    <a:lnTo>
                      <a:pt x="2" y="93"/>
                    </a:lnTo>
                    <a:lnTo>
                      <a:pt x="1" y="93"/>
                    </a:lnTo>
                    <a:lnTo>
                      <a:pt x="1" y="92"/>
                    </a:lnTo>
                    <a:lnTo>
                      <a:pt x="2" y="92"/>
                    </a:lnTo>
                    <a:lnTo>
                      <a:pt x="2" y="91"/>
                    </a:lnTo>
                    <a:lnTo>
                      <a:pt x="2" y="90"/>
                    </a:lnTo>
                    <a:lnTo>
                      <a:pt x="2" y="90"/>
                    </a:lnTo>
                    <a:lnTo>
                      <a:pt x="2" y="89"/>
                    </a:lnTo>
                    <a:lnTo>
                      <a:pt x="2" y="89"/>
                    </a:lnTo>
                    <a:lnTo>
                      <a:pt x="2" y="88"/>
                    </a:lnTo>
                    <a:lnTo>
                      <a:pt x="2" y="87"/>
                    </a:lnTo>
                    <a:lnTo>
                      <a:pt x="2" y="87"/>
                    </a:lnTo>
                    <a:lnTo>
                      <a:pt x="2" y="86"/>
                    </a:lnTo>
                    <a:lnTo>
                      <a:pt x="2" y="87"/>
                    </a:lnTo>
                    <a:lnTo>
                      <a:pt x="2" y="86"/>
                    </a:lnTo>
                    <a:lnTo>
                      <a:pt x="3" y="86"/>
                    </a:lnTo>
                    <a:lnTo>
                      <a:pt x="3" y="85"/>
                    </a:lnTo>
                    <a:lnTo>
                      <a:pt x="3" y="84"/>
                    </a:lnTo>
                    <a:lnTo>
                      <a:pt x="3" y="84"/>
                    </a:lnTo>
                    <a:lnTo>
                      <a:pt x="4" y="83"/>
                    </a:lnTo>
                    <a:lnTo>
                      <a:pt x="4" y="82"/>
                    </a:lnTo>
                    <a:lnTo>
                      <a:pt x="3" y="81"/>
                    </a:lnTo>
                    <a:lnTo>
                      <a:pt x="3" y="81"/>
                    </a:lnTo>
                    <a:lnTo>
                      <a:pt x="3" y="81"/>
                    </a:lnTo>
                    <a:lnTo>
                      <a:pt x="3" y="80"/>
                    </a:lnTo>
                    <a:lnTo>
                      <a:pt x="3" y="79"/>
                    </a:lnTo>
                    <a:lnTo>
                      <a:pt x="3" y="78"/>
                    </a:lnTo>
                    <a:lnTo>
                      <a:pt x="4" y="78"/>
                    </a:lnTo>
                    <a:lnTo>
                      <a:pt x="3" y="78"/>
                    </a:lnTo>
                    <a:lnTo>
                      <a:pt x="4" y="78"/>
                    </a:lnTo>
                    <a:lnTo>
                      <a:pt x="4" y="77"/>
                    </a:lnTo>
                    <a:lnTo>
                      <a:pt x="5" y="77"/>
                    </a:lnTo>
                    <a:lnTo>
                      <a:pt x="5" y="76"/>
                    </a:lnTo>
                    <a:lnTo>
                      <a:pt x="5" y="75"/>
                    </a:lnTo>
                    <a:lnTo>
                      <a:pt x="5" y="75"/>
                    </a:lnTo>
                    <a:lnTo>
                      <a:pt x="5" y="74"/>
                    </a:lnTo>
                    <a:lnTo>
                      <a:pt x="5" y="74"/>
                    </a:lnTo>
                    <a:lnTo>
                      <a:pt x="5" y="74"/>
                    </a:lnTo>
                    <a:lnTo>
                      <a:pt x="4" y="74"/>
                    </a:lnTo>
                    <a:lnTo>
                      <a:pt x="4" y="74"/>
                    </a:lnTo>
                    <a:lnTo>
                      <a:pt x="4" y="73"/>
                    </a:lnTo>
                    <a:lnTo>
                      <a:pt x="4" y="72"/>
                    </a:lnTo>
                    <a:lnTo>
                      <a:pt x="5" y="72"/>
                    </a:lnTo>
                    <a:lnTo>
                      <a:pt x="4" y="72"/>
                    </a:lnTo>
                    <a:lnTo>
                      <a:pt x="5" y="72"/>
                    </a:lnTo>
                    <a:lnTo>
                      <a:pt x="5" y="71"/>
                    </a:lnTo>
                    <a:lnTo>
                      <a:pt x="5" y="70"/>
                    </a:lnTo>
                    <a:lnTo>
                      <a:pt x="5" y="70"/>
                    </a:lnTo>
                    <a:lnTo>
                      <a:pt x="5" y="69"/>
                    </a:lnTo>
                    <a:lnTo>
                      <a:pt x="5" y="69"/>
                    </a:lnTo>
                    <a:lnTo>
                      <a:pt x="5" y="69"/>
                    </a:lnTo>
                    <a:lnTo>
                      <a:pt x="5" y="68"/>
                    </a:lnTo>
                    <a:lnTo>
                      <a:pt x="6" y="68"/>
                    </a:lnTo>
                    <a:lnTo>
                      <a:pt x="5" y="68"/>
                    </a:lnTo>
                    <a:lnTo>
                      <a:pt x="5" y="67"/>
                    </a:lnTo>
                    <a:lnTo>
                      <a:pt x="5" y="66"/>
                    </a:lnTo>
                    <a:lnTo>
                      <a:pt x="5" y="67"/>
                    </a:lnTo>
                    <a:lnTo>
                      <a:pt x="5" y="67"/>
                    </a:lnTo>
                    <a:lnTo>
                      <a:pt x="5" y="66"/>
                    </a:lnTo>
                    <a:lnTo>
                      <a:pt x="5" y="66"/>
                    </a:lnTo>
                    <a:lnTo>
                      <a:pt x="5" y="66"/>
                    </a:lnTo>
                    <a:lnTo>
                      <a:pt x="5" y="65"/>
                    </a:lnTo>
                    <a:lnTo>
                      <a:pt x="4" y="65"/>
                    </a:lnTo>
                    <a:lnTo>
                      <a:pt x="5" y="64"/>
                    </a:lnTo>
                    <a:lnTo>
                      <a:pt x="4" y="64"/>
                    </a:lnTo>
                    <a:lnTo>
                      <a:pt x="3" y="63"/>
                    </a:lnTo>
                    <a:lnTo>
                      <a:pt x="3" y="63"/>
                    </a:lnTo>
                    <a:lnTo>
                      <a:pt x="3" y="62"/>
                    </a:lnTo>
                    <a:lnTo>
                      <a:pt x="3" y="61"/>
                    </a:lnTo>
                    <a:lnTo>
                      <a:pt x="3" y="60"/>
                    </a:lnTo>
                    <a:lnTo>
                      <a:pt x="2" y="60"/>
                    </a:lnTo>
                    <a:lnTo>
                      <a:pt x="2" y="60"/>
                    </a:lnTo>
                    <a:lnTo>
                      <a:pt x="2" y="59"/>
                    </a:lnTo>
                    <a:lnTo>
                      <a:pt x="2" y="59"/>
                    </a:lnTo>
                    <a:lnTo>
                      <a:pt x="2" y="59"/>
                    </a:lnTo>
                    <a:lnTo>
                      <a:pt x="2" y="58"/>
                    </a:lnTo>
                    <a:lnTo>
                      <a:pt x="2" y="57"/>
                    </a:lnTo>
                    <a:lnTo>
                      <a:pt x="2" y="57"/>
                    </a:lnTo>
                    <a:lnTo>
                      <a:pt x="3" y="57"/>
                    </a:lnTo>
                    <a:lnTo>
                      <a:pt x="4" y="56"/>
                    </a:lnTo>
                    <a:lnTo>
                      <a:pt x="4" y="55"/>
                    </a:lnTo>
                    <a:lnTo>
                      <a:pt x="5" y="55"/>
                    </a:lnTo>
                    <a:lnTo>
                      <a:pt x="5" y="55"/>
                    </a:lnTo>
                    <a:lnTo>
                      <a:pt x="6" y="55"/>
                    </a:lnTo>
                    <a:lnTo>
                      <a:pt x="6" y="54"/>
                    </a:lnTo>
                    <a:lnTo>
                      <a:pt x="7" y="54"/>
                    </a:lnTo>
                    <a:lnTo>
                      <a:pt x="7" y="54"/>
                    </a:lnTo>
                    <a:lnTo>
                      <a:pt x="8" y="54"/>
                    </a:lnTo>
                    <a:lnTo>
                      <a:pt x="8" y="54"/>
                    </a:lnTo>
                    <a:lnTo>
                      <a:pt x="8" y="54"/>
                    </a:lnTo>
                    <a:lnTo>
                      <a:pt x="9" y="53"/>
                    </a:lnTo>
                    <a:lnTo>
                      <a:pt x="10" y="53"/>
                    </a:lnTo>
                    <a:lnTo>
                      <a:pt x="9" y="52"/>
                    </a:lnTo>
                    <a:lnTo>
                      <a:pt x="9" y="51"/>
                    </a:lnTo>
                    <a:lnTo>
                      <a:pt x="10" y="51"/>
                    </a:lnTo>
                    <a:lnTo>
                      <a:pt x="9" y="51"/>
                    </a:lnTo>
                    <a:lnTo>
                      <a:pt x="10" y="50"/>
                    </a:lnTo>
                    <a:lnTo>
                      <a:pt x="11" y="50"/>
                    </a:lnTo>
                    <a:lnTo>
                      <a:pt x="11" y="50"/>
                    </a:lnTo>
                    <a:lnTo>
                      <a:pt x="11" y="50"/>
                    </a:lnTo>
                    <a:lnTo>
                      <a:pt x="11" y="50"/>
                    </a:lnTo>
                    <a:lnTo>
                      <a:pt x="11" y="50"/>
                    </a:lnTo>
                    <a:lnTo>
                      <a:pt x="12" y="50"/>
                    </a:lnTo>
                    <a:lnTo>
                      <a:pt x="13" y="49"/>
                    </a:lnTo>
                    <a:lnTo>
                      <a:pt x="13" y="48"/>
                    </a:lnTo>
                    <a:lnTo>
                      <a:pt x="13" y="47"/>
                    </a:lnTo>
                    <a:lnTo>
                      <a:pt x="14" y="47"/>
                    </a:lnTo>
                    <a:lnTo>
                      <a:pt x="14" y="47"/>
                    </a:lnTo>
                    <a:lnTo>
                      <a:pt x="14" y="46"/>
                    </a:lnTo>
                    <a:lnTo>
                      <a:pt x="14" y="45"/>
                    </a:lnTo>
                    <a:lnTo>
                      <a:pt x="14" y="44"/>
                    </a:lnTo>
                    <a:lnTo>
                      <a:pt x="14" y="44"/>
                    </a:lnTo>
                    <a:lnTo>
                      <a:pt x="14" y="45"/>
                    </a:lnTo>
                    <a:lnTo>
                      <a:pt x="14" y="45"/>
                    </a:lnTo>
                    <a:lnTo>
                      <a:pt x="14" y="44"/>
                    </a:lnTo>
                    <a:lnTo>
                      <a:pt x="15" y="44"/>
                    </a:lnTo>
                    <a:lnTo>
                      <a:pt x="15" y="44"/>
                    </a:lnTo>
                    <a:lnTo>
                      <a:pt x="15" y="44"/>
                    </a:lnTo>
                    <a:lnTo>
                      <a:pt x="15" y="44"/>
                    </a:lnTo>
                    <a:lnTo>
                      <a:pt x="15" y="44"/>
                    </a:lnTo>
                    <a:lnTo>
                      <a:pt x="16" y="44"/>
                    </a:lnTo>
                    <a:lnTo>
                      <a:pt x="15" y="44"/>
                    </a:lnTo>
                    <a:lnTo>
                      <a:pt x="15" y="43"/>
                    </a:lnTo>
                    <a:lnTo>
                      <a:pt x="15" y="42"/>
                    </a:lnTo>
                    <a:lnTo>
                      <a:pt x="15" y="41"/>
                    </a:lnTo>
                    <a:lnTo>
                      <a:pt x="14" y="41"/>
                    </a:lnTo>
                    <a:lnTo>
                      <a:pt x="14" y="41"/>
                    </a:lnTo>
                    <a:lnTo>
                      <a:pt x="15" y="41"/>
                    </a:lnTo>
                    <a:lnTo>
                      <a:pt x="15" y="40"/>
                    </a:lnTo>
                    <a:lnTo>
                      <a:pt x="16" y="40"/>
                    </a:lnTo>
                    <a:lnTo>
                      <a:pt x="15" y="39"/>
                    </a:lnTo>
                    <a:lnTo>
                      <a:pt x="16" y="39"/>
                    </a:lnTo>
                    <a:lnTo>
                      <a:pt x="16" y="38"/>
                    </a:lnTo>
                    <a:lnTo>
                      <a:pt x="15" y="38"/>
                    </a:lnTo>
                    <a:lnTo>
                      <a:pt x="16" y="38"/>
                    </a:lnTo>
                    <a:lnTo>
                      <a:pt x="15" y="38"/>
                    </a:lnTo>
                    <a:lnTo>
                      <a:pt x="15" y="38"/>
                    </a:lnTo>
                    <a:lnTo>
                      <a:pt x="15" y="37"/>
                    </a:lnTo>
                    <a:lnTo>
                      <a:pt x="14" y="37"/>
                    </a:lnTo>
                    <a:lnTo>
                      <a:pt x="15" y="37"/>
                    </a:lnTo>
                    <a:lnTo>
                      <a:pt x="14" y="37"/>
                    </a:lnTo>
                    <a:lnTo>
                      <a:pt x="14" y="36"/>
                    </a:lnTo>
                    <a:lnTo>
                      <a:pt x="14" y="36"/>
                    </a:lnTo>
                    <a:lnTo>
                      <a:pt x="14" y="36"/>
                    </a:lnTo>
                    <a:lnTo>
                      <a:pt x="14" y="36"/>
                    </a:lnTo>
                    <a:lnTo>
                      <a:pt x="14" y="36"/>
                    </a:lnTo>
                    <a:lnTo>
                      <a:pt x="13" y="36"/>
                    </a:lnTo>
                    <a:lnTo>
                      <a:pt x="13" y="35"/>
                    </a:lnTo>
                    <a:lnTo>
                      <a:pt x="13" y="35"/>
                    </a:lnTo>
                    <a:lnTo>
                      <a:pt x="13" y="35"/>
                    </a:lnTo>
                    <a:lnTo>
                      <a:pt x="13" y="34"/>
                    </a:lnTo>
                    <a:lnTo>
                      <a:pt x="12" y="33"/>
                    </a:lnTo>
                    <a:lnTo>
                      <a:pt x="11" y="33"/>
                    </a:lnTo>
                    <a:lnTo>
                      <a:pt x="11" y="32"/>
                    </a:lnTo>
                    <a:lnTo>
                      <a:pt x="11" y="32"/>
                    </a:lnTo>
                    <a:lnTo>
                      <a:pt x="11" y="32"/>
                    </a:lnTo>
                    <a:lnTo>
                      <a:pt x="11" y="31"/>
                    </a:lnTo>
                    <a:lnTo>
                      <a:pt x="11" y="30"/>
                    </a:lnTo>
                    <a:lnTo>
                      <a:pt x="12" y="30"/>
                    </a:lnTo>
                    <a:lnTo>
                      <a:pt x="12" y="29"/>
                    </a:lnTo>
                    <a:lnTo>
                      <a:pt x="13" y="29"/>
                    </a:lnTo>
                    <a:lnTo>
                      <a:pt x="13" y="29"/>
                    </a:lnTo>
                    <a:lnTo>
                      <a:pt x="12" y="29"/>
                    </a:lnTo>
                    <a:lnTo>
                      <a:pt x="12" y="29"/>
                    </a:lnTo>
                    <a:lnTo>
                      <a:pt x="12" y="28"/>
                    </a:lnTo>
                    <a:lnTo>
                      <a:pt x="13" y="27"/>
                    </a:lnTo>
                    <a:lnTo>
                      <a:pt x="12" y="27"/>
                    </a:lnTo>
                    <a:lnTo>
                      <a:pt x="12" y="26"/>
                    </a:lnTo>
                    <a:lnTo>
                      <a:pt x="13" y="26"/>
                    </a:lnTo>
                    <a:lnTo>
                      <a:pt x="12" y="26"/>
                    </a:lnTo>
                    <a:lnTo>
                      <a:pt x="13" y="26"/>
                    </a:lnTo>
                    <a:lnTo>
                      <a:pt x="13" y="25"/>
                    </a:lnTo>
                    <a:lnTo>
                      <a:pt x="13" y="24"/>
                    </a:lnTo>
                    <a:lnTo>
                      <a:pt x="13" y="23"/>
                    </a:lnTo>
                    <a:lnTo>
                      <a:pt x="13" y="23"/>
                    </a:lnTo>
                    <a:lnTo>
                      <a:pt x="13" y="23"/>
                    </a:lnTo>
                    <a:lnTo>
                      <a:pt x="13" y="22"/>
                    </a:lnTo>
                    <a:lnTo>
                      <a:pt x="12" y="22"/>
                    </a:lnTo>
                    <a:lnTo>
                      <a:pt x="13" y="22"/>
                    </a:lnTo>
                    <a:lnTo>
                      <a:pt x="13" y="21"/>
                    </a:lnTo>
                    <a:lnTo>
                      <a:pt x="12" y="21"/>
                    </a:lnTo>
                    <a:lnTo>
                      <a:pt x="12" y="21"/>
                    </a:lnTo>
                    <a:lnTo>
                      <a:pt x="11" y="20"/>
                    </a:lnTo>
                    <a:lnTo>
                      <a:pt x="11" y="20"/>
                    </a:lnTo>
                    <a:lnTo>
                      <a:pt x="11" y="19"/>
                    </a:lnTo>
                    <a:lnTo>
                      <a:pt x="12" y="19"/>
                    </a:lnTo>
                    <a:lnTo>
                      <a:pt x="13" y="19"/>
                    </a:lnTo>
                    <a:lnTo>
                      <a:pt x="13" y="18"/>
                    </a:lnTo>
                    <a:lnTo>
                      <a:pt x="13" y="18"/>
                    </a:lnTo>
                    <a:lnTo>
                      <a:pt x="12" y="18"/>
                    </a:lnTo>
                    <a:lnTo>
                      <a:pt x="12" y="17"/>
                    </a:lnTo>
                    <a:lnTo>
                      <a:pt x="12" y="17"/>
                    </a:lnTo>
                    <a:lnTo>
                      <a:pt x="11" y="17"/>
                    </a:lnTo>
                    <a:lnTo>
                      <a:pt x="11" y="16"/>
                    </a:lnTo>
                    <a:lnTo>
                      <a:pt x="11" y="15"/>
                    </a:lnTo>
                    <a:lnTo>
                      <a:pt x="12" y="15"/>
                    </a:lnTo>
                    <a:lnTo>
                      <a:pt x="11" y="15"/>
                    </a:lnTo>
                    <a:lnTo>
                      <a:pt x="12" y="14"/>
                    </a:lnTo>
                    <a:lnTo>
                      <a:pt x="12" y="14"/>
                    </a:lnTo>
                    <a:lnTo>
                      <a:pt x="13" y="14"/>
                    </a:lnTo>
                    <a:lnTo>
                      <a:pt x="13" y="14"/>
                    </a:lnTo>
                    <a:lnTo>
                      <a:pt x="13" y="13"/>
                    </a:lnTo>
                    <a:lnTo>
                      <a:pt x="13" y="12"/>
                    </a:lnTo>
                    <a:lnTo>
                      <a:pt x="13" y="12"/>
                    </a:lnTo>
                    <a:lnTo>
                      <a:pt x="13" y="11"/>
                    </a:lnTo>
                    <a:lnTo>
                      <a:pt x="13" y="11"/>
                    </a:lnTo>
                    <a:lnTo>
                      <a:pt x="13" y="10"/>
                    </a:lnTo>
                    <a:lnTo>
                      <a:pt x="13" y="9"/>
                    </a:lnTo>
                    <a:lnTo>
                      <a:pt x="13" y="8"/>
                    </a:lnTo>
                    <a:lnTo>
                      <a:pt x="13" y="8"/>
                    </a:lnTo>
                    <a:lnTo>
                      <a:pt x="13" y="8"/>
                    </a:lnTo>
                    <a:lnTo>
                      <a:pt x="13" y="8"/>
                    </a:lnTo>
                    <a:lnTo>
                      <a:pt x="12" y="8"/>
                    </a:lnTo>
                    <a:lnTo>
                      <a:pt x="12" y="7"/>
                    </a:lnTo>
                    <a:lnTo>
                      <a:pt x="11" y="7"/>
                    </a:lnTo>
                    <a:lnTo>
                      <a:pt x="11" y="6"/>
                    </a:lnTo>
                    <a:lnTo>
                      <a:pt x="11" y="7"/>
                    </a:lnTo>
                    <a:lnTo>
                      <a:pt x="12" y="7"/>
                    </a:lnTo>
                    <a:lnTo>
                      <a:pt x="12" y="6"/>
                    </a:lnTo>
                    <a:lnTo>
                      <a:pt x="13" y="6"/>
                    </a:lnTo>
                    <a:lnTo>
                      <a:pt x="13" y="6"/>
                    </a:lnTo>
                    <a:lnTo>
                      <a:pt x="13" y="6"/>
                    </a:lnTo>
                    <a:lnTo>
                      <a:pt x="14" y="6"/>
                    </a:lnTo>
                    <a:lnTo>
                      <a:pt x="14" y="5"/>
                    </a:lnTo>
                    <a:lnTo>
                      <a:pt x="13" y="5"/>
                    </a:lnTo>
                    <a:lnTo>
                      <a:pt x="13" y="5"/>
                    </a:lnTo>
                    <a:lnTo>
                      <a:pt x="14" y="5"/>
                    </a:lnTo>
                    <a:lnTo>
                      <a:pt x="14" y="4"/>
                    </a:lnTo>
                    <a:lnTo>
                      <a:pt x="14" y="4"/>
                    </a:lnTo>
                    <a:lnTo>
                      <a:pt x="14" y="3"/>
                    </a:lnTo>
                    <a:lnTo>
                      <a:pt x="15" y="3"/>
                    </a:lnTo>
                    <a:lnTo>
                      <a:pt x="15" y="2"/>
                    </a:lnTo>
                    <a:lnTo>
                      <a:pt x="16" y="2"/>
                    </a:lnTo>
                    <a:lnTo>
                      <a:pt x="17" y="2"/>
                    </a:lnTo>
                    <a:lnTo>
                      <a:pt x="17" y="3"/>
                    </a:lnTo>
                    <a:lnTo>
                      <a:pt x="17" y="4"/>
                    </a:lnTo>
                    <a:lnTo>
                      <a:pt x="17" y="4"/>
                    </a:lnTo>
                    <a:lnTo>
                      <a:pt x="18" y="4"/>
                    </a:lnTo>
                    <a:lnTo>
                      <a:pt x="18" y="5"/>
                    </a:lnTo>
                    <a:lnTo>
                      <a:pt x="18" y="5"/>
                    </a:lnTo>
                    <a:lnTo>
                      <a:pt x="18" y="4"/>
                    </a:lnTo>
                    <a:lnTo>
                      <a:pt x="19" y="4"/>
                    </a:lnTo>
                    <a:lnTo>
                      <a:pt x="19" y="5"/>
                    </a:lnTo>
                    <a:lnTo>
                      <a:pt x="20" y="5"/>
                    </a:lnTo>
                    <a:lnTo>
                      <a:pt x="20" y="4"/>
                    </a:lnTo>
                    <a:lnTo>
                      <a:pt x="20" y="4"/>
                    </a:lnTo>
                    <a:lnTo>
                      <a:pt x="20" y="5"/>
                    </a:lnTo>
                    <a:lnTo>
                      <a:pt x="20" y="4"/>
                    </a:lnTo>
                    <a:lnTo>
                      <a:pt x="21" y="4"/>
                    </a:lnTo>
                    <a:lnTo>
                      <a:pt x="21" y="3"/>
                    </a:lnTo>
                    <a:lnTo>
                      <a:pt x="21" y="2"/>
                    </a:lnTo>
                    <a:lnTo>
                      <a:pt x="22" y="2"/>
                    </a:lnTo>
                    <a:lnTo>
                      <a:pt x="21" y="1"/>
                    </a:lnTo>
                    <a:lnTo>
                      <a:pt x="22" y="1"/>
                    </a:lnTo>
                    <a:lnTo>
                      <a:pt x="21" y="1"/>
                    </a:lnTo>
                    <a:lnTo>
                      <a:pt x="22" y="0"/>
                    </a:lnTo>
                    <a:lnTo>
                      <a:pt x="23" y="2"/>
                    </a:lnTo>
                    <a:lnTo>
                      <a:pt x="23" y="3"/>
                    </a:lnTo>
                    <a:lnTo>
                      <a:pt x="23" y="5"/>
                    </a:lnTo>
                    <a:lnTo>
                      <a:pt x="23" y="6"/>
                    </a:lnTo>
                    <a:lnTo>
                      <a:pt x="24" y="8"/>
                    </a:lnTo>
                    <a:lnTo>
                      <a:pt x="25" y="9"/>
                    </a:lnTo>
                    <a:lnTo>
                      <a:pt x="25" y="11"/>
                    </a:lnTo>
                    <a:lnTo>
                      <a:pt x="26" y="12"/>
                    </a:lnTo>
                    <a:lnTo>
                      <a:pt x="26" y="14"/>
                    </a:lnTo>
                    <a:lnTo>
                      <a:pt x="26" y="14"/>
                    </a:lnTo>
                    <a:lnTo>
                      <a:pt x="28" y="18"/>
                    </a:lnTo>
                    <a:lnTo>
                      <a:pt x="29" y="21"/>
                    </a:lnTo>
                    <a:lnTo>
                      <a:pt x="29" y="22"/>
                    </a:lnTo>
                    <a:lnTo>
                      <a:pt x="29" y="23"/>
                    </a:lnTo>
                    <a:lnTo>
                      <a:pt x="29" y="24"/>
                    </a:lnTo>
                    <a:lnTo>
                      <a:pt x="29" y="25"/>
                    </a:lnTo>
                    <a:lnTo>
                      <a:pt x="30" y="26"/>
                    </a:lnTo>
                    <a:lnTo>
                      <a:pt x="30" y="27"/>
                    </a:lnTo>
                    <a:lnTo>
                      <a:pt x="31" y="29"/>
                    </a:lnTo>
                    <a:lnTo>
                      <a:pt x="31" y="29"/>
                    </a:lnTo>
                    <a:lnTo>
                      <a:pt x="32" y="31"/>
                    </a:lnTo>
                    <a:lnTo>
                      <a:pt x="32" y="32"/>
                    </a:lnTo>
                    <a:lnTo>
                      <a:pt x="32" y="33"/>
                    </a:lnTo>
                    <a:lnTo>
                      <a:pt x="33" y="34"/>
                    </a:lnTo>
                    <a:lnTo>
                      <a:pt x="33" y="36"/>
                    </a:lnTo>
                    <a:lnTo>
                      <a:pt x="34" y="36"/>
                    </a:lnTo>
                    <a:lnTo>
                      <a:pt x="34" y="38"/>
                    </a:lnTo>
                    <a:lnTo>
                      <a:pt x="35" y="38"/>
                    </a:lnTo>
                    <a:lnTo>
                      <a:pt x="35" y="39"/>
                    </a:lnTo>
                    <a:lnTo>
                      <a:pt x="35" y="40"/>
                    </a:lnTo>
                    <a:lnTo>
                      <a:pt x="35" y="41"/>
                    </a:lnTo>
                    <a:lnTo>
                      <a:pt x="35" y="41"/>
                    </a:lnTo>
                    <a:lnTo>
                      <a:pt x="35" y="41"/>
                    </a:lnTo>
                    <a:lnTo>
                      <a:pt x="35" y="42"/>
                    </a:lnTo>
                    <a:lnTo>
                      <a:pt x="35" y="43"/>
                    </a:lnTo>
                    <a:lnTo>
                      <a:pt x="35" y="43"/>
                    </a:lnTo>
                    <a:lnTo>
                      <a:pt x="35" y="44"/>
                    </a:lnTo>
                    <a:lnTo>
                      <a:pt x="35" y="44"/>
                    </a:lnTo>
                    <a:lnTo>
                      <a:pt x="35" y="44"/>
                    </a:lnTo>
                    <a:lnTo>
                      <a:pt x="36" y="46"/>
                    </a:lnTo>
                    <a:lnTo>
                      <a:pt x="37" y="48"/>
                    </a:lnTo>
                    <a:lnTo>
                      <a:pt x="37" y="49"/>
                    </a:lnTo>
                    <a:lnTo>
                      <a:pt x="38" y="50"/>
                    </a:lnTo>
                    <a:lnTo>
                      <a:pt x="38" y="50"/>
                    </a:lnTo>
                    <a:lnTo>
                      <a:pt x="38" y="51"/>
                    </a:lnTo>
                    <a:lnTo>
                      <a:pt x="40" y="60"/>
                    </a:lnTo>
                    <a:lnTo>
                      <a:pt x="41" y="60"/>
                    </a:lnTo>
                    <a:lnTo>
                      <a:pt x="41" y="61"/>
                    </a:lnTo>
                    <a:lnTo>
                      <a:pt x="41" y="63"/>
                    </a:lnTo>
                    <a:lnTo>
                      <a:pt x="41" y="63"/>
                    </a:lnTo>
                    <a:lnTo>
                      <a:pt x="42" y="66"/>
                    </a:lnTo>
                    <a:lnTo>
                      <a:pt x="43" y="67"/>
                    </a:lnTo>
                    <a:lnTo>
                      <a:pt x="44" y="70"/>
                    </a:lnTo>
                    <a:lnTo>
                      <a:pt x="44" y="71"/>
                    </a:lnTo>
                    <a:lnTo>
                      <a:pt x="44" y="72"/>
                    </a:lnTo>
                    <a:lnTo>
                      <a:pt x="46" y="76"/>
                    </a:lnTo>
                    <a:lnTo>
                      <a:pt x="46" y="77"/>
                    </a:lnTo>
                    <a:lnTo>
                      <a:pt x="47" y="81"/>
                    </a:lnTo>
                    <a:lnTo>
                      <a:pt x="47" y="83"/>
                    </a:lnTo>
                    <a:lnTo>
                      <a:pt x="48" y="83"/>
                    </a:lnTo>
                    <a:lnTo>
                      <a:pt x="48" y="84"/>
                    </a:lnTo>
                    <a:lnTo>
                      <a:pt x="48" y="84"/>
                    </a:lnTo>
                    <a:lnTo>
                      <a:pt x="48" y="85"/>
                    </a:lnTo>
                    <a:lnTo>
                      <a:pt x="49" y="85"/>
                    </a:lnTo>
                    <a:lnTo>
                      <a:pt x="49" y="86"/>
                    </a:lnTo>
                    <a:lnTo>
                      <a:pt x="49" y="87"/>
                    </a:lnTo>
                    <a:lnTo>
                      <a:pt x="49" y="87"/>
                    </a:lnTo>
                    <a:lnTo>
                      <a:pt x="48" y="87"/>
                    </a:lnTo>
                    <a:lnTo>
                      <a:pt x="49" y="88"/>
                    </a:lnTo>
                    <a:lnTo>
                      <a:pt x="49" y="89"/>
                    </a:lnTo>
                    <a:lnTo>
                      <a:pt x="50" y="89"/>
                    </a:lnTo>
                    <a:lnTo>
                      <a:pt x="50" y="90"/>
                    </a:lnTo>
                    <a:lnTo>
                      <a:pt x="49" y="90"/>
                    </a:lnTo>
                    <a:lnTo>
                      <a:pt x="49" y="90"/>
                    </a:lnTo>
                    <a:lnTo>
                      <a:pt x="49" y="91"/>
                    </a:lnTo>
                    <a:lnTo>
                      <a:pt x="50" y="91"/>
                    </a:lnTo>
                    <a:lnTo>
                      <a:pt x="49" y="92"/>
                    </a:lnTo>
                    <a:lnTo>
                      <a:pt x="50" y="92"/>
                    </a:lnTo>
                    <a:lnTo>
                      <a:pt x="50" y="93"/>
                    </a:lnTo>
                    <a:lnTo>
                      <a:pt x="50" y="93"/>
                    </a:lnTo>
                    <a:lnTo>
                      <a:pt x="50" y="94"/>
                    </a:lnTo>
                    <a:lnTo>
                      <a:pt x="50" y="93"/>
                    </a:lnTo>
                    <a:lnTo>
                      <a:pt x="50" y="94"/>
                    </a:lnTo>
                    <a:lnTo>
                      <a:pt x="51" y="94"/>
                    </a:lnTo>
                    <a:lnTo>
                      <a:pt x="51" y="94"/>
                    </a:lnTo>
                    <a:lnTo>
                      <a:pt x="52" y="94"/>
                    </a:lnTo>
                    <a:lnTo>
                      <a:pt x="52" y="95"/>
                    </a:lnTo>
                    <a:lnTo>
                      <a:pt x="52" y="94"/>
                    </a:lnTo>
                    <a:lnTo>
                      <a:pt x="52" y="95"/>
                    </a:lnTo>
                    <a:lnTo>
                      <a:pt x="53" y="95"/>
                    </a:lnTo>
                    <a:lnTo>
                      <a:pt x="53" y="96"/>
                    </a:lnTo>
                    <a:lnTo>
                      <a:pt x="53" y="96"/>
                    </a:lnTo>
                    <a:lnTo>
                      <a:pt x="53" y="96"/>
                    </a:lnTo>
                    <a:lnTo>
                      <a:pt x="53" y="96"/>
                    </a:lnTo>
                    <a:lnTo>
                      <a:pt x="53" y="96"/>
                    </a:lnTo>
                    <a:lnTo>
                      <a:pt x="53" y="96"/>
                    </a:lnTo>
                    <a:lnTo>
                      <a:pt x="54" y="96"/>
                    </a:lnTo>
                    <a:lnTo>
                      <a:pt x="54" y="96"/>
                    </a:lnTo>
                    <a:lnTo>
                      <a:pt x="55" y="96"/>
                    </a:lnTo>
                    <a:lnTo>
                      <a:pt x="56" y="96"/>
                    </a:lnTo>
                    <a:lnTo>
                      <a:pt x="56" y="97"/>
                    </a:lnTo>
                    <a:lnTo>
                      <a:pt x="56" y="96"/>
                    </a:lnTo>
                    <a:lnTo>
                      <a:pt x="56" y="97"/>
                    </a:lnTo>
                    <a:lnTo>
                      <a:pt x="56" y="97"/>
                    </a:lnTo>
                    <a:lnTo>
                      <a:pt x="56" y="98"/>
                    </a:lnTo>
                    <a:lnTo>
                      <a:pt x="57" y="98"/>
                    </a:lnTo>
                    <a:lnTo>
                      <a:pt x="57" y="99"/>
                    </a:lnTo>
                    <a:lnTo>
                      <a:pt x="57" y="99"/>
                    </a:lnTo>
                    <a:lnTo>
                      <a:pt x="57" y="100"/>
                    </a:lnTo>
                    <a:lnTo>
                      <a:pt x="56" y="100"/>
                    </a:lnTo>
                    <a:lnTo>
                      <a:pt x="57" y="100"/>
                    </a:lnTo>
                    <a:lnTo>
                      <a:pt x="57" y="101"/>
                    </a:lnTo>
                    <a:lnTo>
                      <a:pt x="57" y="102"/>
                    </a:lnTo>
                    <a:lnTo>
                      <a:pt x="57" y="102"/>
                    </a:lnTo>
                    <a:lnTo>
                      <a:pt x="58" y="103"/>
                    </a:lnTo>
                    <a:lnTo>
                      <a:pt x="60" y="104"/>
                    </a:lnTo>
                    <a:lnTo>
                      <a:pt x="61" y="105"/>
                    </a:lnTo>
                    <a:lnTo>
                      <a:pt x="62" y="105"/>
                    </a:lnTo>
                    <a:lnTo>
                      <a:pt x="62" y="104"/>
                    </a:lnTo>
                    <a:lnTo>
                      <a:pt x="62" y="105"/>
                    </a:lnTo>
                    <a:lnTo>
                      <a:pt x="62" y="105"/>
                    </a:lnTo>
                    <a:lnTo>
                      <a:pt x="62" y="106"/>
                    </a:lnTo>
                    <a:lnTo>
                      <a:pt x="62" y="107"/>
                    </a:lnTo>
                    <a:lnTo>
                      <a:pt x="62" y="108"/>
                    </a:lnTo>
                    <a:lnTo>
                      <a:pt x="62" y="108"/>
                    </a:lnTo>
                    <a:lnTo>
                      <a:pt x="62" y="108"/>
                    </a:lnTo>
                    <a:lnTo>
                      <a:pt x="62" y="109"/>
                    </a:lnTo>
                    <a:lnTo>
                      <a:pt x="62" y="110"/>
                    </a:lnTo>
                    <a:lnTo>
                      <a:pt x="62" y="111"/>
                    </a:lnTo>
                    <a:lnTo>
                      <a:pt x="62" y="111"/>
                    </a:lnTo>
                    <a:lnTo>
                      <a:pt x="62" y="111"/>
                    </a:lnTo>
                    <a:lnTo>
                      <a:pt x="62" y="111"/>
                    </a:lnTo>
                    <a:lnTo>
                      <a:pt x="62" y="112"/>
                    </a:lnTo>
                    <a:lnTo>
                      <a:pt x="62" y="113"/>
                    </a:lnTo>
                    <a:lnTo>
                      <a:pt x="62" y="114"/>
                    </a:lnTo>
                    <a:lnTo>
                      <a:pt x="62" y="114"/>
                    </a:lnTo>
                    <a:lnTo>
                      <a:pt x="62" y="115"/>
                    </a:lnTo>
                    <a:lnTo>
                      <a:pt x="61" y="116"/>
                    </a:lnTo>
                    <a:lnTo>
                      <a:pt x="59" y="115"/>
                    </a:lnTo>
                    <a:lnTo>
                      <a:pt x="58" y="115"/>
                    </a:lnTo>
                    <a:lnTo>
                      <a:pt x="57" y="116"/>
                    </a:lnTo>
                    <a:lnTo>
                      <a:pt x="56" y="117"/>
                    </a:lnTo>
                    <a:lnTo>
                      <a:pt x="56" y="117"/>
                    </a:lnTo>
                    <a:lnTo>
                      <a:pt x="56" y="117"/>
                    </a:lnTo>
                    <a:lnTo>
                      <a:pt x="54" y="118"/>
                    </a:lnTo>
                    <a:lnTo>
                      <a:pt x="54" y="119"/>
                    </a:lnTo>
                    <a:lnTo>
                      <a:pt x="54" y="119"/>
                    </a:lnTo>
                    <a:lnTo>
                      <a:pt x="54" y="120"/>
                    </a:lnTo>
                    <a:lnTo>
                      <a:pt x="52" y="120"/>
                    </a:lnTo>
                    <a:lnTo>
                      <a:pt x="51" y="120"/>
                    </a:lnTo>
                    <a:lnTo>
                      <a:pt x="51" y="121"/>
                    </a:lnTo>
                    <a:lnTo>
                      <a:pt x="50" y="121"/>
                    </a:lnTo>
                    <a:lnTo>
                      <a:pt x="50" y="123"/>
                    </a:lnTo>
                    <a:lnTo>
                      <a:pt x="51" y="126"/>
                    </a:lnTo>
                    <a:lnTo>
                      <a:pt x="50" y="126"/>
                    </a:lnTo>
                    <a:lnTo>
                      <a:pt x="49" y="126"/>
                    </a:lnTo>
                    <a:lnTo>
                      <a:pt x="48" y="126"/>
                    </a:lnTo>
                    <a:lnTo>
                      <a:pt x="48" y="126"/>
                    </a:lnTo>
                    <a:lnTo>
                      <a:pt x="48" y="126"/>
                    </a:lnTo>
                    <a:lnTo>
                      <a:pt x="47" y="127"/>
                    </a:lnTo>
                    <a:lnTo>
                      <a:pt x="47" y="128"/>
                    </a:lnTo>
                    <a:lnTo>
                      <a:pt x="47" y="128"/>
                    </a:lnTo>
                    <a:lnTo>
                      <a:pt x="46" y="129"/>
                    </a:lnTo>
                    <a:lnTo>
                      <a:pt x="46" y="129"/>
                    </a:lnTo>
                    <a:lnTo>
                      <a:pt x="45" y="129"/>
                    </a:lnTo>
                    <a:lnTo>
                      <a:pt x="44" y="129"/>
                    </a:lnTo>
                    <a:lnTo>
                      <a:pt x="44" y="129"/>
                    </a:lnTo>
                    <a:lnTo>
                      <a:pt x="43" y="129"/>
                    </a:lnTo>
                    <a:lnTo>
                      <a:pt x="42" y="129"/>
                    </a:lnTo>
                    <a:lnTo>
                      <a:pt x="41" y="129"/>
                    </a:lnTo>
                    <a:lnTo>
                      <a:pt x="41" y="129"/>
                    </a:lnTo>
                    <a:lnTo>
                      <a:pt x="40" y="130"/>
                    </a:lnTo>
                    <a:lnTo>
                      <a:pt x="40" y="130"/>
                    </a:lnTo>
                    <a:lnTo>
                      <a:pt x="39" y="130"/>
                    </a:lnTo>
                    <a:lnTo>
                      <a:pt x="37" y="131"/>
                    </a:lnTo>
                    <a:lnTo>
                      <a:pt x="36" y="131"/>
                    </a:lnTo>
                    <a:lnTo>
                      <a:pt x="35" y="131"/>
                    </a:lnTo>
                    <a:lnTo>
                      <a:pt x="35" y="132"/>
                    </a:lnTo>
                    <a:lnTo>
                      <a:pt x="35" y="132"/>
                    </a:lnTo>
                    <a:lnTo>
                      <a:pt x="34" y="132"/>
                    </a:lnTo>
                    <a:lnTo>
                      <a:pt x="32" y="132"/>
                    </a:lnTo>
                    <a:lnTo>
                      <a:pt x="32" y="132"/>
                    </a:lnTo>
                    <a:lnTo>
                      <a:pt x="31" y="132"/>
                    </a:lnTo>
                    <a:lnTo>
                      <a:pt x="30" y="132"/>
                    </a:lnTo>
                    <a:lnTo>
                      <a:pt x="29" y="132"/>
                    </a:lnTo>
                    <a:lnTo>
                      <a:pt x="29" y="133"/>
                    </a:lnTo>
                    <a:lnTo>
                      <a:pt x="28" y="133"/>
                    </a:lnTo>
                    <a:lnTo>
                      <a:pt x="26" y="133"/>
                    </a:lnTo>
                    <a:lnTo>
                      <a:pt x="26" y="134"/>
                    </a:lnTo>
                    <a:lnTo>
                      <a:pt x="23" y="134"/>
                    </a:lnTo>
                    <a:lnTo>
                      <a:pt x="23" y="134"/>
                    </a:lnTo>
                    <a:lnTo>
                      <a:pt x="23" y="135"/>
                    </a:lnTo>
                    <a:lnTo>
                      <a:pt x="19" y="135"/>
                    </a:lnTo>
                    <a:lnTo>
                      <a:pt x="14" y="135"/>
                    </a:lnTo>
                    <a:lnTo>
                      <a:pt x="13" y="136"/>
                    </a:lnTo>
                    <a:lnTo>
                      <a:pt x="11" y="136"/>
                    </a:lnTo>
                    <a:lnTo>
                      <a:pt x="11" y="137"/>
                    </a:lnTo>
                    <a:lnTo>
                      <a:pt x="10" y="137"/>
                    </a:lnTo>
                    <a:lnTo>
                      <a:pt x="9" y="137"/>
                    </a:lnTo>
                    <a:lnTo>
                      <a:pt x="8" y="137"/>
                    </a:lnTo>
                    <a:lnTo>
                      <a:pt x="7" y="138"/>
                    </a:lnTo>
                    <a:lnTo>
                      <a:pt x="7" y="137"/>
                    </a:lnTo>
                    <a:lnTo>
                      <a:pt x="7" y="137"/>
                    </a:lnTo>
                    <a:lnTo>
                      <a:pt x="7" y="136"/>
                    </a:lnTo>
                    <a:lnTo>
                      <a:pt x="7" y="135"/>
                    </a:lnTo>
                    <a:lnTo>
                      <a:pt x="6" y="135"/>
                    </a:lnTo>
                    <a:lnTo>
                      <a:pt x="5" y="135"/>
                    </a:lnTo>
                    <a:lnTo>
                      <a:pt x="5" y="136"/>
                    </a:lnTo>
                    <a:lnTo>
                      <a:pt x="5" y="136"/>
                    </a:lnTo>
                    <a:lnTo>
                      <a:pt x="5" y="135"/>
                    </a:lnTo>
                    <a:lnTo>
                      <a:pt x="5" y="135"/>
                    </a:lnTo>
                    <a:lnTo>
                      <a:pt x="5" y="135"/>
                    </a:lnTo>
                    <a:lnTo>
                      <a:pt x="5" y="135"/>
                    </a:lnTo>
                    <a:lnTo>
                      <a:pt x="4" y="135"/>
                    </a:lnTo>
                    <a:lnTo>
                      <a:pt x="3" y="135"/>
                    </a:lnTo>
                    <a:lnTo>
                      <a:pt x="3" y="134"/>
                    </a:lnTo>
                    <a:lnTo>
                      <a:pt x="3" y="133"/>
                    </a:lnTo>
                    <a:lnTo>
                      <a:pt x="2" y="133"/>
                    </a:lnTo>
                    <a:lnTo>
                      <a:pt x="2" y="13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3" name="Freeform 814"/>
              <p:cNvSpPr>
                <a:spLocks/>
              </p:cNvSpPr>
              <p:nvPr/>
            </p:nvSpPr>
            <p:spPr bwMode="auto">
              <a:xfrm>
                <a:off x="5113" y="1067"/>
                <a:ext cx="62" cy="138"/>
              </a:xfrm>
              <a:custGeom>
                <a:avLst/>
                <a:gdLst>
                  <a:gd name="T0" fmla="*/ 2 w 62"/>
                  <a:gd name="T1" fmla="*/ 128 h 138"/>
                  <a:gd name="T2" fmla="*/ 4 w 62"/>
                  <a:gd name="T3" fmla="*/ 124 h 138"/>
                  <a:gd name="T4" fmla="*/ 4 w 62"/>
                  <a:gd name="T5" fmla="*/ 120 h 138"/>
                  <a:gd name="T6" fmla="*/ 2 w 62"/>
                  <a:gd name="T7" fmla="*/ 116 h 138"/>
                  <a:gd name="T8" fmla="*/ 2 w 62"/>
                  <a:gd name="T9" fmla="*/ 113 h 138"/>
                  <a:gd name="T10" fmla="*/ 2 w 62"/>
                  <a:gd name="T11" fmla="*/ 108 h 138"/>
                  <a:gd name="T12" fmla="*/ 2 w 62"/>
                  <a:gd name="T13" fmla="*/ 102 h 138"/>
                  <a:gd name="T14" fmla="*/ 1 w 62"/>
                  <a:gd name="T15" fmla="*/ 97 h 138"/>
                  <a:gd name="T16" fmla="*/ 1 w 62"/>
                  <a:gd name="T17" fmla="*/ 93 h 138"/>
                  <a:gd name="T18" fmla="*/ 2 w 62"/>
                  <a:gd name="T19" fmla="*/ 89 h 138"/>
                  <a:gd name="T20" fmla="*/ 3 w 62"/>
                  <a:gd name="T21" fmla="*/ 85 h 138"/>
                  <a:gd name="T22" fmla="*/ 3 w 62"/>
                  <a:gd name="T23" fmla="*/ 79 h 138"/>
                  <a:gd name="T24" fmla="*/ 5 w 62"/>
                  <a:gd name="T25" fmla="*/ 75 h 138"/>
                  <a:gd name="T26" fmla="*/ 4 w 62"/>
                  <a:gd name="T27" fmla="*/ 72 h 138"/>
                  <a:gd name="T28" fmla="*/ 6 w 62"/>
                  <a:gd name="T29" fmla="*/ 68 h 138"/>
                  <a:gd name="T30" fmla="*/ 5 w 62"/>
                  <a:gd name="T31" fmla="*/ 65 h 138"/>
                  <a:gd name="T32" fmla="*/ 2 w 62"/>
                  <a:gd name="T33" fmla="*/ 60 h 138"/>
                  <a:gd name="T34" fmla="*/ 4 w 62"/>
                  <a:gd name="T35" fmla="*/ 56 h 138"/>
                  <a:gd name="T36" fmla="*/ 8 w 62"/>
                  <a:gd name="T37" fmla="*/ 54 h 138"/>
                  <a:gd name="T38" fmla="*/ 11 w 62"/>
                  <a:gd name="T39" fmla="*/ 50 h 138"/>
                  <a:gd name="T40" fmla="*/ 14 w 62"/>
                  <a:gd name="T41" fmla="*/ 47 h 138"/>
                  <a:gd name="T42" fmla="*/ 15 w 62"/>
                  <a:gd name="T43" fmla="*/ 44 h 138"/>
                  <a:gd name="T44" fmla="*/ 15 w 62"/>
                  <a:gd name="T45" fmla="*/ 41 h 138"/>
                  <a:gd name="T46" fmla="*/ 15 w 62"/>
                  <a:gd name="T47" fmla="*/ 38 h 138"/>
                  <a:gd name="T48" fmla="*/ 14 w 62"/>
                  <a:gd name="T49" fmla="*/ 36 h 138"/>
                  <a:gd name="T50" fmla="*/ 12 w 62"/>
                  <a:gd name="T51" fmla="*/ 33 h 138"/>
                  <a:gd name="T52" fmla="*/ 13 w 62"/>
                  <a:gd name="T53" fmla="*/ 29 h 138"/>
                  <a:gd name="T54" fmla="*/ 12 w 62"/>
                  <a:gd name="T55" fmla="*/ 26 h 138"/>
                  <a:gd name="T56" fmla="*/ 13 w 62"/>
                  <a:gd name="T57" fmla="*/ 22 h 138"/>
                  <a:gd name="T58" fmla="*/ 13 w 62"/>
                  <a:gd name="T59" fmla="*/ 18 h 138"/>
                  <a:gd name="T60" fmla="*/ 11 w 62"/>
                  <a:gd name="T61" fmla="*/ 15 h 138"/>
                  <a:gd name="T62" fmla="*/ 13 w 62"/>
                  <a:gd name="T63" fmla="*/ 11 h 138"/>
                  <a:gd name="T64" fmla="*/ 11 w 62"/>
                  <a:gd name="T65" fmla="*/ 7 h 138"/>
                  <a:gd name="T66" fmla="*/ 14 w 62"/>
                  <a:gd name="T67" fmla="*/ 5 h 138"/>
                  <a:gd name="T68" fmla="*/ 16 w 62"/>
                  <a:gd name="T69" fmla="*/ 2 h 138"/>
                  <a:gd name="T70" fmla="*/ 19 w 62"/>
                  <a:gd name="T71" fmla="*/ 4 h 138"/>
                  <a:gd name="T72" fmla="*/ 21 w 62"/>
                  <a:gd name="T73" fmla="*/ 2 h 138"/>
                  <a:gd name="T74" fmla="*/ 23 w 62"/>
                  <a:gd name="T75" fmla="*/ 6 h 138"/>
                  <a:gd name="T76" fmla="*/ 29 w 62"/>
                  <a:gd name="T77" fmla="*/ 22 h 138"/>
                  <a:gd name="T78" fmla="*/ 32 w 62"/>
                  <a:gd name="T79" fmla="*/ 32 h 138"/>
                  <a:gd name="T80" fmla="*/ 35 w 62"/>
                  <a:gd name="T81" fmla="*/ 41 h 138"/>
                  <a:gd name="T82" fmla="*/ 36 w 62"/>
                  <a:gd name="T83" fmla="*/ 46 h 138"/>
                  <a:gd name="T84" fmla="*/ 41 w 62"/>
                  <a:gd name="T85" fmla="*/ 63 h 138"/>
                  <a:gd name="T86" fmla="*/ 47 w 62"/>
                  <a:gd name="T87" fmla="*/ 81 h 138"/>
                  <a:gd name="T88" fmla="*/ 49 w 62"/>
                  <a:gd name="T89" fmla="*/ 87 h 138"/>
                  <a:gd name="T90" fmla="*/ 50 w 62"/>
                  <a:gd name="T91" fmla="*/ 91 h 138"/>
                  <a:gd name="T92" fmla="*/ 51 w 62"/>
                  <a:gd name="T93" fmla="*/ 94 h 138"/>
                  <a:gd name="T94" fmla="*/ 53 w 62"/>
                  <a:gd name="T95" fmla="*/ 96 h 138"/>
                  <a:gd name="T96" fmla="*/ 56 w 62"/>
                  <a:gd name="T97" fmla="*/ 97 h 138"/>
                  <a:gd name="T98" fmla="*/ 57 w 62"/>
                  <a:gd name="T99" fmla="*/ 101 h 138"/>
                  <a:gd name="T100" fmla="*/ 62 w 62"/>
                  <a:gd name="T101" fmla="*/ 105 h 138"/>
                  <a:gd name="T102" fmla="*/ 62 w 62"/>
                  <a:gd name="T103" fmla="*/ 111 h 138"/>
                  <a:gd name="T104" fmla="*/ 59 w 62"/>
                  <a:gd name="T105" fmla="*/ 115 h 138"/>
                  <a:gd name="T106" fmla="*/ 54 w 62"/>
                  <a:gd name="T107" fmla="*/ 120 h 138"/>
                  <a:gd name="T108" fmla="*/ 48 w 62"/>
                  <a:gd name="T109" fmla="*/ 126 h 138"/>
                  <a:gd name="T110" fmla="*/ 44 w 62"/>
                  <a:gd name="T111" fmla="*/ 129 h 138"/>
                  <a:gd name="T112" fmla="*/ 37 w 62"/>
                  <a:gd name="T113" fmla="*/ 131 h 138"/>
                  <a:gd name="T114" fmla="*/ 30 w 62"/>
                  <a:gd name="T115" fmla="*/ 132 h 138"/>
                  <a:gd name="T116" fmla="*/ 19 w 62"/>
                  <a:gd name="T117" fmla="*/ 135 h 138"/>
                  <a:gd name="T118" fmla="*/ 7 w 62"/>
                  <a:gd name="T119" fmla="*/ 137 h 138"/>
                  <a:gd name="T120" fmla="*/ 5 w 62"/>
                  <a:gd name="T12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 h="138">
                    <a:moveTo>
                      <a:pt x="2" y="132"/>
                    </a:moveTo>
                    <a:lnTo>
                      <a:pt x="2" y="132"/>
                    </a:lnTo>
                    <a:lnTo>
                      <a:pt x="2" y="131"/>
                    </a:lnTo>
                    <a:lnTo>
                      <a:pt x="2" y="131"/>
                    </a:lnTo>
                    <a:lnTo>
                      <a:pt x="2" y="131"/>
                    </a:lnTo>
                    <a:lnTo>
                      <a:pt x="2" y="130"/>
                    </a:lnTo>
                    <a:lnTo>
                      <a:pt x="2" y="129"/>
                    </a:lnTo>
                    <a:lnTo>
                      <a:pt x="2" y="129"/>
                    </a:lnTo>
                    <a:lnTo>
                      <a:pt x="2" y="128"/>
                    </a:lnTo>
                    <a:lnTo>
                      <a:pt x="2" y="127"/>
                    </a:lnTo>
                    <a:lnTo>
                      <a:pt x="2" y="127"/>
                    </a:lnTo>
                    <a:lnTo>
                      <a:pt x="2" y="126"/>
                    </a:lnTo>
                    <a:lnTo>
                      <a:pt x="2" y="126"/>
                    </a:lnTo>
                    <a:lnTo>
                      <a:pt x="2" y="126"/>
                    </a:lnTo>
                    <a:lnTo>
                      <a:pt x="3" y="126"/>
                    </a:lnTo>
                    <a:lnTo>
                      <a:pt x="4" y="126"/>
                    </a:lnTo>
                    <a:lnTo>
                      <a:pt x="4" y="125"/>
                    </a:lnTo>
                    <a:lnTo>
                      <a:pt x="4" y="124"/>
                    </a:lnTo>
                    <a:lnTo>
                      <a:pt x="5" y="124"/>
                    </a:lnTo>
                    <a:lnTo>
                      <a:pt x="5" y="123"/>
                    </a:lnTo>
                    <a:lnTo>
                      <a:pt x="4" y="123"/>
                    </a:lnTo>
                    <a:lnTo>
                      <a:pt x="4" y="123"/>
                    </a:lnTo>
                    <a:lnTo>
                      <a:pt x="3" y="122"/>
                    </a:lnTo>
                    <a:lnTo>
                      <a:pt x="3" y="121"/>
                    </a:lnTo>
                    <a:lnTo>
                      <a:pt x="3" y="120"/>
                    </a:lnTo>
                    <a:lnTo>
                      <a:pt x="4" y="120"/>
                    </a:lnTo>
                    <a:lnTo>
                      <a:pt x="4" y="120"/>
                    </a:lnTo>
                    <a:lnTo>
                      <a:pt x="4" y="119"/>
                    </a:lnTo>
                    <a:lnTo>
                      <a:pt x="3" y="119"/>
                    </a:lnTo>
                    <a:lnTo>
                      <a:pt x="3" y="119"/>
                    </a:lnTo>
                    <a:lnTo>
                      <a:pt x="4" y="119"/>
                    </a:lnTo>
                    <a:lnTo>
                      <a:pt x="3" y="118"/>
                    </a:lnTo>
                    <a:lnTo>
                      <a:pt x="3" y="117"/>
                    </a:lnTo>
                    <a:lnTo>
                      <a:pt x="2" y="117"/>
                    </a:lnTo>
                    <a:lnTo>
                      <a:pt x="2" y="117"/>
                    </a:lnTo>
                    <a:lnTo>
                      <a:pt x="2" y="116"/>
                    </a:lnTo>
                    <a:lnTo>
                      <a:pt x="2" y="116"/>
                    </a:lnTo>
                    <a:lnTo>
                      <a:pt x="2" y="116"/>
                    </a:lnTo>
                    <a:lnTo>
                      <a:pt x="2" y="115"/>
                    </a:lnTo>
                    <a:lnTo>
                      <a:pt x="2" y="115"/>
                    </a:lnTo>
                    <a:lnTo>
                      <a:pt x="2" y="114"/>
                    </a:lnTo>
                    <a:lnTo>
                      <a:pt x="2" y="114"/>
                    </a:lnTo>
                    <a:lnTo>
                      <a:pt x="2" y="114"/>
                    </a:lnTo>
                    <a:lnTo>
                      <a:pt x="2" y="114"/>
                    </a:lnTo>
                    <a:lnTo>
                      <a:pt x="2" y="113"/>
                    </a:lnTo>
                    <a:lnTo>
                      <a:pt x="2" y="112"/>
                    </a:lnTo>
                    <a:lnTo>
                      <a:pt x="2" y="111"/>
                    </a:lnTo>
                    <a:lnTo>
                      <a:pt x="2" y="111"/>
                    </a:lnTo>
                    <a:lnTo>
                      <a:pt x="2" y="111"/>
                    </a:lnTo>
                    <a:lnTo>
                      <a:pt x="2" y="110"/>
                    </a:lnTo>
                    <a:lnTo>
                      <a:pt x="2" y="109"/>
                    </a:lnTo>
                    <a:lnTo>
                      <a:pt x="2" y="108"/>
                    </a:lnTo>
                    <a:lnTo>
                      <a:pt x="2" y="108"/>
                    </a:lnTo>
                    <a:lnTo>
                      <a:pt x="2" y="108"/>
                    </a:lnTo>
                    <a:lnTo>
                      <a:pt x="2" y="107"/>
                    </a:lnTo>
                    <a:lnTo>
                      <a:pt x="2" y="106"/>
                    </a:lnTo>
                    <a:lnTo>
                      <a:pt x="2" y="106"/>
                    </a:lnTo>
                    <a:lnTo>
                      <a:pt x="2" y="105"/>
                    </a:lnTo>
                    <a:lnTo>
                      <a:pt x="2" y="105"/>
                    </a:lnTo>
                    <a:lnTo>
                      <a:pt x="2" y="104"/>
                    </a:lnTo>
                    <a:lnTo>
                      <a:pt x="2" y="104"/>
                    </a:lnTo>
                    <a:lnTo>
                      <a:pt x="2" y="103"/>
                    </a:lnTo>
                    <a:lnTo>
                      <a:pt x="2" y="102"/>
                    </a:lnTo>
                    <a:lnTo>
                      <a:pt x="2" y="102"/>
                    </a:lnTo>
                    <a:lnTo>
                      <a:pt x="1" y="102"/>
                    </a:lnTo>
                    <a:lnTo>
                      <a:pt x="1" y="101"/>
                    </a:lnTo>
                    <a:lnTo>
                      <a:pt x="2" y="100"/>
                    </a:lnTo>
                    <a:lnTo>
                      <a:pt x="1" y="99"/>
                    </a:lnTo>
                    <a:lnTo>
                      <a:pt x="0" y="99"/>
                    </a:lnTo>
                    <a:lnTo>
                      <a:pt x="0" y="98"/>
                    </a:lnTo>
                    <a:lnTo>
                      <a:pt x="0" y="97"/>
                    </a:lnTo>
                    <a:lnTo>
                      <a:pt x="1" y="97"/>
                    </a:lnTo>
                    <a:lnTo>
                      <a:pt x="0" y="96"/>
                    </a:lnTo>
                    <a:lnTo>
                      <a:pt x="0" y="96"/>
                    </a:lnTo>
                    <a:lnTo>
                      <a:pt x="0" y="96"/>
                    </a:lnTo>
                    <a:lnTo>
                      <a:pt x="1" y="96"/>
                    </a:lnTo>
                    <a:lnTo>
                      <a:pt x="1" y="95"/>
                    </a:lnTo>
                    <a:lnTo>
                      <a:pt x="2" y="95"/>
                    </a:lnTo>
                    <a:lnTo>
                      <a:pt x="2" y="94"/>
                    </a:lnTo>
                    <a:lnTo>
                      <a:pt x="2" y="93"/>
                    </a:lnTo>
                    <a:lnTo>
                      <a:pt x="1" y="93"/>
                    </a:lnTo>
                    <a:lnTo>
                      <a:pt x="1" y="93"/>
                    </a:lnTo>
                    <a:lnTo>
                      <a:pt x="2" y="93"/>
                    </a:lnTo>
                    <a:lnTo>
                      <a:pt x="1" y="93"/>
                    </a:lnTo>
                    <a:lnTo>
                      <a:pt x="1" y="92"/>
                    </a:lnTo>
                    <a:lnTo>
                      <a:pt x="2" y="92"/>
                    </a:lnTo>
                    <a:lnTo>
                      <a:pt x="2" y="91"/>
                    </a:lnTo>
                    <a:lnTo>
                      <a:pt x="2" y="90"/>
                    </a:lnTo>
                    <a:lnTo>
                      <a:pt x="2" y="90"/>
                    </a:lnTo>
                    <a:lnTo>
                      <a:pt x="2" y="89"/>
                    </a:lnTo>
                    <a:lnTo>
                      <a:pt x="2" y="89"/>
                    </a:lnTo>
                    <a:lnTo>
                      <a:pt x="2" y="88"/>
                    </a:lnTo>
                    <a:lnTo>
                      <a:pt x="2" y="87"/>
                    </a:lnTo>
                    <a:lnTo>
                      <a:pt x="2" y="87"/>
                    </a:lnTo>
                    <a:lnTo>
                      <a:pt x="2" y="86"/>
                    </a:lnTo>
                    <a:lnTo>
                      <a:pt x="2" y="87"/>
                    </a:lnTo>
                    <a:lnTo>
                      <a:pt x="2" y="86"/>
                    </a:lnTo>
                    <a:lnTo>
                      <a:pt x="3" y="86"/>
                    </a:lnTo>
                    <a:lnTo>
                      <a:pt x="3" y="85"/>
                    </a:lnTo>
                    <a:lnTo>
                      <a:pt x="3" y="84"/>
                    </a:lnTo>
                    <a:lnTo>
                      <a:pt x="3" y="84"/>
                    </a:lnTo>
                    <a:lnTo>
                      <a:pt x="4" y="83"/>
                    </a:lnTo>
                    <a:lnTo>
                      <a:pt x="4" y="82"/>
                    </a:lnTo>
                    <a:lnTo>
                      <a:pt x="3" y="81"/>
                    </a:lnTo>
                    <a:lnTo>
                      <a:pt x="3" y="81"/>
                    </a:lnTo>
                    <a:lnTo>
                      <a:pt x="3" y="81"/>
                    </a:lnTo>
                    <a:lnTo>
                      <a:pt x="3" y="80"/>
                    </a:lnTo>
                    <a:lnTo>
                      <a:pt x="3" y="79"/>
                    </a:lnTo>
                    <a:lnTo>
                      <a:pt x="3" y="78"/>
                    </a:lnTo>
                    <a:lnTo>
                      <a:pt x="4" y="78"/>
                    </a:lnTo>
                    <a:lnTo>
                      <a:pt x="3" y="78"/>
                    </a:lnTo>
                    <a:lnTo>
                      <a:pt x="4" y="78"/>
                    </a:lnTo>
                    <a:lnTo>
                      <a:pt x="4" y="77"/>
                    </a:lnTo>
                    <a:lnTo>
                      <a:pt x="5" y="77"/>
                    </a:lnTo>
                    <a:lnTo>
                      <a:pt x="5" y="76"/>
                    </a:lnTo>
                    <a:lnTo>
                      <a:pt x="5" y="75"/>
                    </a:lnTo>
                    <a:lnTo>
                      <a:pt x="5" y="75"/>
                    </a:lnTo>
                    <a:lnTo>
                      <a:pt x="5" y="74"/>
                    </a:lnTo>
                    <a:lnTo>
                      <a:pt x="5" y="74"/>
                    </a:lnTo>
                    <a:lnTo>
                      <a:pt x="5" y="74"/>
                    </a:lnTo>
                    <a:lnTo>
                      <a:pt x="4" y="74"/>
                    </a:lnTo>
                    <a:lnTo>
                      <a:pt x="4" y="74"/>
                    </a:lnTo>
                    <a:lnTo>
                      <a:pt x="4" y="73"/>
                    </a:lnTo>
                    <a:lnTo>
                      <a:pt x="4" y="72"/>
                    </a:lnTo>
                    <a:lnTo>
                      <a:pt x="5" y="72"/>
                    </a:lnTo>
                    <a:lnTo>
                      <a:pt x="4" y="72"/>
                    </a:lnTo>
                    <a:lnTo>
                      <a:pt x="5" y="72"/>
                    </a:lnTo>
                    <a:lnTo>
                      <a:pt x="5" y="71"/>
                    </a:lnTo>
                    <a:lnTo>
                      <a:pt x="5" y="70"/>
                    </a:lnTo>
                    <a:lnTo>
                      <a:pt x="5" y="70"/>
                    </a:lnTo>
                    <a:lnTo>
                      <a:pt x="5" y="69"/>
                    </a:lnTo>
                    <a:lnTo>
                      <a:pt x="5" y="69"/>
                    </a:lnTo>
                    <a:lnTo>
                      <a:pt x="5" y="69"/>
                    </a:lnTo>
                    <a:lnTo>
                      <a:pt x="5" y="68"/>
                    </a:lnTo>
                    <a:lnTo>
                      <a:pt x="6" y="68"/>
                    </a:lnTo>
                    <a:lnTo>
                      <a:pt x="5" y="68"/>
                    </a:lnTo>
                    <a:lnTo>
                      <a:pt x="5" y="67"/>
                    </a:lnTo>
                    <a:lnTo>
                      <a:pt x="5" y="66"/>
                    </a:lnTo>
                    <a:lnTo>
                      <a:pt x="5" y="67"/>
                    </a:lnTo>
                    <a:lnTo>
                      <a:pt x="5" y="67"/>
                    </a:lnTo>
                    <a:lnTo>
                      <a:pt x="5" y="66"/>
                    </a:lnTo>
                    <a:lnTo>
                      <a:pt x="5" y="66"/>
                    </a:lnTo>
                    <a:lnTo>
                      <a:pt x="5" y="66"/>
                    </a:lnTo>
                    <a:lnTo>
                      <a:pt x="5" y="65"/>
                    </a:lnTo>
                    <a:lnTo>
                      <a:pt x="4" y="65"/>
                    </a:lnTo>
                    <a:lnTo>
                      <a:pt x="5" y="64"/>
                    </a:lnTo>
                    <a:lnTo>
                      <a:pt x="4" y="64"/>
                    </a:lnTo>
                    <a:lnTo>
                      <a:pt x="3" y="63"/>
                    </a:lnTo>
                    <a:lnTo>
                      <a:pt x="3" y="63"/>
                    </a:lnTo>
                    <a:lnTo>
                      <a:pt x="3" y="62"/>
                    </a:lnTo>
                    <a:lnTo>
                      <a:pt x="3" y="61"/>
                    </a:lnTo>
                    <a:lnTo>
                      <a:pt x="3" y="60"/>
                    </a:lnTo>
                    <a:lnTo>
                      <a:pt x="2" y="60"/>
                    </a:lnTo>
                    <a:lnTo>
                      <a:pt x="2" y="60"/>
                    </a:lnTo>
                    <a:lnTo>
                      <a:pt x="2" y="59"/>
                    </a:lnTo>
                    <a:lnTo>
                      <a:pt x="2" y="59"/>
                    </a:lnTo>
                    <a:lnTo>
                      <a:pt x="2" y="59"/>
                    </a:lnTo>
                    <a:lnTo>
                      <a:pt x="2" y="58"/>
                    </a:lnTo>
                    <a:lnTo>
                      <a:pt x="2" y="57"/>
                    </a:lnTo>
                    <a:lnTo>
                      <a:pt x="2" y="57"/>
                    </a:lnTo>
                    <a:lnTo>
                      <a:pt x="3" y="57"/>
                    </a:lnTo>
                    <a:lnTo>
                      <a:pt x="4" y="56"/>
                    </a:lnTo>
                    <a:lnTo>
                      <a:pt x="4" y="55"/>
                    </a:lnTo>
                    <a:lnTo>
                      <a:pt x="5" y="55"/>
                    </a:lnTo>
                    <a:lnTo>
                      <a:pt x="5" y="55"/>
                    </a:lnTo>
                    <a:lnTo>
                      <a:pt x="6" y="55"/>
                    </a:lnTo>
                    <a:lnTo>
                      <a:pt x="6" y="54"/>
                    </a:lnTo>
                    <a:lnTo>
                      <a:pt x="7" y="54"/>
                    </a:lnTo>
                    <a:lnTo>
                      <a:pt x="7" y="54"/>
                    </a:lnTo>
                    <a:lnTo>
                      <a:pt x="8" y="54"/>
                    </a:lnTo>
                    <a:lnTo>
                      <a:pt x="8" y="54"/>
                    </a:lnTo>
                    <a:lnTo>
                      <a:pt x="8" y="54"/>
                    </a:lnTo>
                    <a:lnTo>
                      <a:pt x="9" y="53"/>
                    </a:lnTo>
                    <a:lnTo>
                      <a:pt x="10" y="53"/>
                    </a:lnTo>
                    <a:lnTo>
                      <a:pt x="9" y="52"/>
                    </a:lnTo>
                    <a:lnTo>
                      <a:pt x="9" y="51"/>
                    </a:lnTo>
                    <a:lnTo>
                      <a:pt x="10" y="51"/>
                    </a:lnTo>
                    <a:lnTo>
                      <a:pt x="9" y="51"/>
                    </a:lnTo>
                    <a:lnTo>
                      <a:pt x="10" y="50"/>
                    </a:lnTo>
                    <a:lnTo>
                      <a:pt x="11" y="50"/>
                    </a:lnTo>
                    <a:lnTo>
                      <a:pt x="11" y="50"/>
                    </a:lnTo>
                    <a:lnTo>
                      <a:pt x="11" y="50"/>
                    </a:lnTo>
                    <a:lnTo>
                      <a:pt x="11" y="50"/>
                    </a:lnTo>
                    <a:lnTo>
                      <a:pt x="11" y="50"/>
                    </a:lnTo>
                    <a:lnTo>
                      <a:pt x="12" y="50"/>
                    </a:lnTo>
                    <a:lnTo>
                      <a:pt x="13" y="49"/>
                    </a:lnTo>
                    <a:lnTo>
                      <a:pt x="13" y="48"/>
                    </a:lnTo>
                    <a:lnTo>
                      <a:pt x="13" y="47"/>
                    </a:lnTo>
                    <a:lnTo>
                      <a:pt x="14" y="47"/>
                    </a:lnTo>
                    <a:lnTo>
                      <a:pt x="14" y="47"/>
                    </a:lnTo>
                    <a:lnTo>
                      <a:pt x="14" y="46"/>
                    </a:lnTo>
                    <a:lnTo>
                      <a:pt x="14" y="45"/>
                    </a:lnTo>
                    <a:lnTo>
                      <a:pt x="14" y="44"/>
                    </a:lnTo>
                    <a:lnTo>
                      <a:pt x="14" y="44"/>
                    </a:lnTo>
                    <a:lnTo>
                      <a:pt x="14" y="45"/>
                    </a:lnTo>
                    <a:lnTo>
                      <a:pt x="14" y="45"/>
                    </a:lnTo>
                    <a:lnTo>
                      <a:pt x="14" y="44"/>
                    </a:lnTo>
                    <a:lnTo>
                      <a:pt x="15" y="44"/>
                    </a:lnTo>
                    <a:lnTo>
                      <a:pt x="15" y="44"/>
                    </a:lnTo>
                    <a:lnTo>
                      <a:pt x="15" y="44"/>
                    </a:lnTo>
                    <a:lnTo>
                      <a:pt x="15" y="44"/>
                    </a:lnTo>
                    <a:lnTo>
                      <a:pt x="15" y="44"/>
                    </a:lnTo>
                    <a:lnTo>
                      <a:pt x="16" y="44"/>
                    </a:lnTo>
                    <a:lnTo>
                      <a:pt x="15" y="44"/>
                    </a:lnTo>
                    <a:lnTo>
                      <a:pt x="15" y="43"/>
                    </a:lnTo>
                    <a:lnTo>
                      <a:pt x="15" y="42"/>
                    </a:lnTo>
                    <a:lnTo>
                      <a:pt x="15" y="41"/>
                    </a:lnTo>
                    <a:lnTo>
                      <a:pt x="14" y="41"/>
                    </a:lnTo>
                    <a:lnTo>
                      <a:pt x="14" y="41"/>
                    </a:lnTo>
                    <a:lnTo>
                      <a:pt x="15" y="41"/>
                    </a:lnTo>
                    <a:lnTo>
                      <a:pt x="15" y="40"/>
                    </a:lnTo>
                    <a:lnTo>
                      <a:pt x="16" y="40"/>
                    </a:lnTo>
                    <a:lnTo>
                      <a:pt x="15" y="39"/>
                    </a:lnTo>
                    <a:lnTo>
                      <a:pt x="16" y="39"/>
                    </a:lnTo>
                    <a:lnTo>
                      <a:pt x="16" y="38"/>
                    </a:lnTo>
                    <a:lnTo>
                      <a:pt x="15" y="38"/>
                    </a:lnTo>
                    <a:lnTo>
                      <a:pt x="16" y="38"/>
                    </a:lnTo>
                    <a:lnTo>
                      <a:pt x="15" y="38"/>
                    </a:lnTo>
                    <a:lnTo>
                      <a:pt x="15" y="38"/>
                    </a:lnTo>
                    <a:lnTo>
                      <a:pt x="15" y="37"/>
                    </a:lnTo>
                    <a:lnTo>
                      <a:pt x="14" y="37"/>
                    </a:lnTo>
                    <a:lnTo>
                      <a:pt x="15" y="37"/>
                    </a:lnTo>
                    <a:lnTo>
                      <a:pt x="14" y="37"/>
                    </a:lnTo>
                    <a:lnTo>
                      <a:pt x="14" y="36"/>
                    </a:lnTo>
                    <a:lnTo>
                      <a:pt x="14" y="36"/>
                    </a:lnTo>
                    <a:lnTo>
                      <a:pt x="14" y="36"/>
                    </a:lnTo>
                    <a:lnTo>
                      <a:pt x="14" y="36"/>
                    </a:lnTo>
                    <a:lnTo>
                      <a:pt x="14" y="36"/>
                    </a:lnTo>
                    <a:lnTo>
                      <a:pt x="13" y="36"/>
                    </a:lnTo>
                    <a:lnTo>
                      <a:pt x="13" y="35"/>
                    </a:lnTo>
                    <a:lnTo>
                      <a:pt x="13" y="35"/>
                    </a:lnTo>
                    <a:lnTo>
                      <a:pt x="13" y="35"/>
                    </a:lnTo>
                    <a:lnTo>
                      <a:pt x="13" y="34"/>
                    </a:lnTo>
                    <a:lnTo>
                      <a:pt x="12" y="33"/>
                    </a:lnTo>
                    <a:lnTo>
                      <a:pt x="11" y="33"/>
                    </a:lnTo>
                    <a:lnTo>
                      <a:pt x="11" y="32"/>
                    </a:lnTo>
                    <a:lnTo>
                      <a:pt x="11" y="32"/>
                    </a:lnTo>
                    <a:lnTo>
                      <a:pt x="11" y="32"/>
                    </a:lnTo>
                    <a:lnTo>
                      <a:pt x="11" y="31"/>
                    </a:lnTo>
                    <a:lnTo>
                      <a:pt x="11" y="30"/>
                    </a:lnTo>
                    <a:lnTo>
                      <a:pt x="12" y="30"/>
                    </a:lnTo>
                    <a:lnTo>
                      <a:pt x="12" y="29"/>
                    </a:lnTo>
                    <a:lnTo>
                      <a:pt x="13" y="29"/>
                    </a:lnTo>
                    <a:lnTo>
                      <a:pt x="13" y="29"/>
                    </a:lnTo>
                    <a:lnTo>
                      <a:pt x="12" y="29"/>
                    </a:lnTo>
                    <a:lnTo>
                      <a:pt x="12" y="29"/>
                    </a:lnTo>
                    <a:lnTo>
                      <a:pt x="12" y="28"/>
                    </a:lnTo>
                    <a:lnTo>
                      <a:pt x="13" y="27"/>
                    </a:lnTo>
                    <a:lnTo>
                      <a:pt x="12" y="27"/>
                    </a:lnTo>
                    <a:lnTo>
                      <a:pt x="12" y="26"/>
                    </a:lnTo>
                    <a:lnTo>
                      <a:pt x="13" y="26"/>
                    </a:lnTo>
                    <a:lnTo>
                      <a:pt x="12" y="26"/>
                    </a:lnTo>
                    <a:lnTo>
                      <a:pt x="13" y="26"/>
                    </a:lnTo>
                    <a:lnTo>
                      <a:pt x="13" y="25"/>
                    </a:lnTo>
                    <a:lnTo>
                      <a:pt x="13" y="24"/>
                    </a:lnTo>
                    <a:lnTo>
                      <a:pt x="13" y="23"/>
                    </a:lnTo>
                    <a:lnTo>
                      <a:pt x="13" y="23"/>
                    </a:lnTo>
                    <a:lnTo>
                      <a:pt x="13" y="23"/>
                    </a:lnTo>
                    <a:lnTo>
                      <a:pt x="13" y="22"/>
                    </a:lnTo>
                    <a:lnTo>
                      <a:pt x="12" y="22"/>
                    </a:lnTo>
                    <a:lnTo>
                      <a:pt x="13" y="22"/>
                    </a:lnTo>
                    <a:lnTo>
                      <a:pt x="13" y="21"/>
                    </a:lnTo>
                    <a:lnTo>
                      <a:pt x="12" y="21"/>
                    </a:lnTo>
                    <a:lnTo>
                      <a:pt x="12" y="21"/>
                    </a:lnTo>
                    <a:lnTo>
                      <a:pt x="11" y="20"/>
                    </a:lnTo>
                    <a:lnTo>
                      <a:pt x="11" y="20"/>
                    </a:lnTo>
                    <a:lnTo>
                      <a:pt x="11" y="19"/>
                    </a:lnTo>
                    <a:lnTo>
                      <a:pt x="12" y="19"/>
                    </a:lnTo>
                    <a:lnTo>
                      <a:pt x="13" y="19"/>
                    </a:lnTo>
                    <a:lnTo>
                      <a:pt x="13" y="18"/>
                    </a:lnTo>
                    <a:lnTo>
                      <a:pt x="13" y="18"/>
                    </a:lnTo>
                    <a:lnTo>
                      <a:pt x="12" y="18"/>
                    </a:lnTo>
                    <a:lnTo>
                      <a:pt x="12" y="17"/>
                    </a:lnTo>
                    <a:lnTo>
                      <a:pt x="12" y="17"/>
                    </a:lnTo>
                    <a:lnTo>
                      <a:pt x="11" y="17"/>
                    </a:lnTo>
                    <a:lnTo>
                      <a:pt x="11" y="16"/>
                    </a:lnTo>
                    <a:lnTo>
                      <a:pt x="11" y="15"/>
                    </a:lnTo>
                    <a:lnTo>
                      <a:pt x="12" y="15"/>
                    </a:lnTo>
                    <a:lnTo>
                      <a:pt x="11" y="15"/>
                    </a:lnTo>
                    <a:lnTo>
                      <a:pt x="12" y="14"/>
                    </a:lnTo>
                    <a:lnTo>
                      <a:pt x="12" y="14"/>
                    </a:lnTo>
                    <a:lnTo>
                      <a:pt x="13" y="14"/>
                    </a:lnTo>
                    <a:lnTo>
                      <a:pt x="13" y="14"/>
                    </a:lnTo>
                    <a:lnTo>
                      <a:pt x="13" y="13"/>
                    </a:lnTo>
                    <a:lnTo>
                      <a:pt x="13" y="12"/>
                    </a:lnTo>
                    <a:lnTo>
                      <a:pt x="13" y="12"/>
                    </a:lnTo>
                    <a:lnTo>
                      <a:pt x="13" y="11"/>
                    </a:lnTo>
                    <a:lnTo>
                      <a:pt x="13" y="11"/>
                    </a:lnTo>
                    <a:lnTo>
                      <a:pt x="13" y="10"/>
                    </a:lnTo>
                    <a:lnTo>
                      <a:pt x="13" y="9"/>
                    </a:lnTo>
                    <a:lnTo>
                      <a:pt x="13" y="8"/>
                    </a:lnTo>
                    <a:lnTo>
                      <a:pt x="13" y="8"/>
                    </a:lnTo>
                    <a:lnTo>
                      <a:pt x="13" y="8"/>
                    </a:lnTo>
                    <a:lnTo>
                      <a:pt x="13" y="8"/>
                    </a:lnTo>
                    <a:lnTo>
                      <a:pt x="12" y="8"/>
                    </a:lnTo>
                    <a:lnTo>
                      <a:pt x="12" y="7"/>
                    </a:lnTo>
                    <a:lnTo>
                      <a:pt x="11" y="7"/>
                    </a:lnTo>
                    <a:lnTo>
                      <a:pt x="11" y="6"/>
                    </a:lnTo>
                    <a:lnTo>
                      <a:pt x="11" y="7"/>
                    </a:lnTo>
                    <a:lnTo>
                      <a:pt x="12" y="7"/>
                    </a:lnTo>
                    <a:lnTo>
                      <a:pt x="12" y="6"/>
                    </a:lnTo>
                    <a:lnTo>
                      <a:pt x="13" y="6"/>
                    </a:lnTo>
                    <a:lnTo>
                      <a:pt x="13" y="6"/>
                    </a:lnTo>
                    <a:lnTo>
                      <a:pt x="13" y="6"/>
                    </a:lnTo>
                    <a:lnTo>
                      <a:pt x="14" y="6"/>
                    </a:lnTo>
                    <a:lnTo>
                      <a:pt x="14" y="5"/>
                    </a:lnTo>
                    <a:lnTo>
                      <a:pt x="13" y="5"/>
                    </a:lnTo>
                    <a:lnTo>
                      <a:pt x="13" y="5"/>
                    </a:lnTo>
                    <a:lnTo>
                      <a:pt x="14" y="5"/>
                    </a:lnTo>
                    <a:lnTo>
                      <a:pt x="14" y="4"/>
                    </a:lnTo>
                    <a:lnTo>
                      <a:pt x="14" y="4"/>
                    </a:lnTo>
                    <a:lnTo>
                      <a:pt x="14" y="3"/>
                    </a:lnTo>
                    <a:lnTo>
                      <a:pt x="15" y="3"/>
                    </a:lnTo>
                    <a:lnTo>
                      <a:pt x="15" y="2"/>
                    </a:lnTo>
                    <a:lnTo>
                      <a:pt x="16" y="2"/>
                    </a:lnTo>
                    <a:lnTo>
                      <a:pt x="17" y="2"/>
                    </a:lnTo>
                    <a:lnTo>
                      <a:pt x="17" y="3"/>
                    </a:lnTo>
                    <a:lnTo>
                      <a:pt x="17" y="4"/>
                    </a:lnTo>
                    <a:lnTo>
                      <a:pt x="17" y="4"/>
                    </a:lnTo>
                    <a:lnTo>
                      <a:pt x="18" y="4"/>
                    </a:lnTo>
                    <a:lnTo>
                      <a:pt x="18" y="5"/>
                    </a:lnTo>
                    <a:lnTo>
                      <a:pt x="18" y="5"/>
                    </a:lnTo>
                    <a:lnTo>
                      <a:pt x="18" y="4"/>
                    </a:lnTo>
                    <a:lnTo>
                      <a:pt x="19" y="4"/>
                    </a:lnTo>
                    <a:lnTo>
                      <a:pt x="19" y="5"/>
                    </a:lnTo>
                    <a:lnTo>
                      <a:pt x="20" y="5"/>
                    </a:lnTo>
                    <a:lnTo>
                      <a:pt x="20" y="4"/>
                    </a:lnTo>
                    <a:lnTo>
                      <a:pt x="20" y="4"/>
                    </a:lnTo>
                    <a:lnTo>
                      <a:pt x="20" y="5"/>
                    </a:lnTo>
                    <a:lnTo>
                      <a:pt x="20" y="4"/>
                    </a:lnTo>
                    <a:lnTo>
                      <a:pt x="21" y="4"/>
                    </a:lnTo>
                    <a:lnTo>
                      <a:pt x="21" y="3"/>
                    </a:lnTo>
                    <a:lnTo>
                      <a:pt x="21" y="2"/>
                    </a:lnTo>
                    <a:lnTo>
                      <a:pt x="22" y="2"/>
                    </a:lnTo>
                    <a:lnTo>
                      <a:pt x="21" y="1"/>
                    </a:lnTo>
                    <a:lnTo>
                      <a:pt x="22" y="1"/>
                    </a:lnTo>
                    <a:lnTo>
                      <a:pt x="21" y="1"/>
                    </a:lnTo>
                    <a:lnTo>
                      <a:pt x="22" y="0"/>
                    </a:lnTo>
                    <a:lnTo>
                      <a:pt x="23" y="2"/>
                    </a:lnTo>
                    <a:lnTo>
                      <a:pt x="23" y="3"/>
                    </a:lnTo>
                    <a:lnTo>
                      <a:pt x="23" y="5"/>
                    </a:lnTo>
                    <a:lnTo>
                      <a:pt x="23" y="6"/>
                    </a:lnTo>
                    <a:lnTo>
                      <a:pt x="24" y="8"/>
                    </a:lnTo>
                    <a:lnTo>
                      <a:pt x="25" y="9"/>
                    </a:lnTo>
                    <a:lnTo>
                      <a:pt x="25" y="11"/>
                    </a:lnTo>
                    <a:lnTo>
                      <a:pt x="26" y="12"/>
                    </a:lnTo>
                    <a:lnTo>
                      <a:pt x="26" y="14"/>
                    </a:lnTo>
                    <a:lnTo>
                      <a:pt x="26" y="14"/>
                    </a:lnTo>
                    <a:lnTo>
                      <a:pt x="28" y="18"/>
                    </a:lnTo>
                    <a:lnTo>
                      <a:pt x="29" y="21"/>
                    </a:lnTo>
                    <a:lnTo>
                      <a:pt x="29" y="22"/>
                    </a:lnTo>
                    <a:lnTo>
                      <a:pt x="29" y="23"/>
                    </a:lnTo>
                    <a:lnTo>
                      <a:pt x="29" y="24"/>
                    </a:lnTo>
                    <a:lnTo>
                      <a:pt x="29" y="25"/>
                    </a:lnTo>
                    <a:lnTo>
                      <a:pt x="30" y="26"/>
                    </a:lnTo>
                    <a:lnTo>
                      <a:pt x="30" y="27"/>
                    </a:lnTo>
                    <a:lnTo>
                      <a:pt x="31" y="29"/>
                    </a:lnTo>
                    <a:lnTo>
                      <a:pt x="31" y="29"/>
                    </a:lnTo>
                    <a:lnTo>
                      <a:pt x="32" y="31"/>
                    </a:lnTo>
                    <a:lnTo>
                      <a:pt x="32" y="32"/>
                    </a:lnTo>
                    <a:lnTo>
                      <a:pt x="32" y="33"/>
                    </a:lnTo>
                    <a:lnTo>
                      <a:pt x="33" y="34"/>
                    </a:lnTo>
                    <a:lnTo>
                      <a:pt x="33" y="36"/>
                    </a:lnTo>
                    <a:lnTo>
                      <a:pt x="34" y="36"/>
                    </a:lnTo>
                    <a:lnTo>
                      <a:pt x="34" y="38"/>
                    </a:lnTo>
                    <a:lnTo>
                      <a:pt x="35" y="38"/>
                    </a:lnTo>
                    <a:lnTo>
                      <a:pt x="35" y="39"/>
                    </a:lnTo>
                    <a:lnTo>
                      <a:pt x="35" y="40"/>
                    </a:lnTo>
                    <a:lnTo>
                      <a:pt x="35" y="41"/>
                    </a:lnTo>
                    <a:lnTo>
                      <a:pt x="35" y="41"/>
                    </a:lnTo>
                    <a:lnTo>
                      <a:pt x="35" y="41"/>
                    </a:lnTo>
                    <a:lnTo>
                      <a:pt x="35" y="42"/>
                    </a:lnTo>
                    <a:lnTo>
                      <a:pt x="35" y="43"/>
                    </a:lnTo>
                    <a:lnTo>
                      <a:pt x="35" y="43"/>
                    </a:lnTo>
                    <a:lnTo>
                      <a:pt x="35" y="44"/>
                    </a:lnTo>
                    <a:lnTo>
                      <a:pt x="35" y="44"/>
                    </a:lnTo>
                    <a:lnTo>
                      <a:pt x="35" y="44"/>
                    </a:lnTo>
                    <a:lnTo>
                      <a:pt x="36" y="46"/>
                    </a:lnTo>
                    <a:lnTo>
                      <a:pt x="37" y="48"/>
                    </a:lnTo>
                    <a:lnTo>
                      <a:pt x="37" y="49"/>
                    </a:lnTo>
                    <a:lnTo>
                      <a:pt x="38" y="50"/>
                    </a:lnTo>
                    <a:lnTo>
                      <a:pt x="38" y="50"/>
                    </a:lnTo>
                    <a:lnTo>
                      <a:pt x="38" y="51"/>
                    </a:lnTo>
                    <a:lnTo>
                      <a:pt x="40" y="60"/>
                    </a:lnTo>
                    <a:lnTo>
                      <a:pt x="41" y="60"/>
                    </a:lnTo>
                    <a:lnTo>
                      <a:pt x="41" y="61"/>
                    </a:lnTo>
                    <a:lnTo>
                      <a:pt x="41" y="63"/>
                    </a:lnTo>
                    <a:lnTo>
                      <a:pt x="41" y="63"/>
                    </a:lnTo>
                    <a:lnTo>
                      <a:pt x="42" y="66"/>
                    </a:lnTo>
                    <a:lnTo>
                      <a:pt x="43" y="67"/>
                    </a:lnTo>
                    <a:lnTo>
                      <a:pt x="44" y="70"/>
                    </a:lnTo>
                    <a:lnTo>
                      <a:pt x="44" y="71"/>
                    </a:lnTo>
                    <a:lnTo>
                      <a:pt x="44" y="72"/>
                    </a:lnTo>
                    <a:lnTo>
                      <a:pt x="46" y="76"/>
                    </a:lnTo>
                    <a:lnTo>
                      <a:pt x="46" y="77"/>
                    </a:lnTo>
                    <a:lnTo>
                      <a:pt x="47" y="81"/>
                    </a:lnTo>
                    <a:lnTo>
                      <a:pt x="47" y="83"/>
                    </a:lnTo>
                    <a:lnTo>
                      <a:pt x="48" y="83"/>
                    </a:lnTo>
                    <a:lnTo>
                      <a:pt x="48" y="84"/>
                    </a:lnTo>
                    <a:lnTo>
                      <a:pt x="48" y="84"/>
                    </a:lnTo>
                    <a:lnTo>
                      <a:pt x="48" y="85"/>
                    </a:lnTo>
                    <a:lnTo>
                      <a:pt x="49" y="85"/>
                    </a:lnTo>
                    <a:lnTo>
                      <a:pt x="49" y="86"/>
                    </a:lnTo>
                    <a:lnTo>
                      <a:pt x="49" y="87"/>
                    </a:lnTo>
                    <a:lnTo>
                      <a:pt x="49" y="87"/>
                    </a:lnTo>
                    <a:lnTo>
                      <a:pt x="48" y="87"/>
                    </a:lnTo>
                    <a:lnTo>
                      <a:pt x="49" y="88"/>
                    </a:lnTo>
                    <a:lnTo>
                      <a:pt x="49" y="89"/>
                    </a:lnTo>
                    <a:lnTo>
                      <a:pt x="50" y="89"/>
                    </a:lnTo>
                    <a:lnTo>
                      <a:pt x="50" y="90"/>
                    </a:lnTo>
                    <a:lnTo>
                      <a:pt x="49" y="90"/>
                    </a:lnTo>
                    <a:lnTo>
                      <a:pt x="49" y="90"/>
                    </a:lnTo>
                    <a:lnTo>
                      <a:pt x="49" y="91"/>
                    </a:lnTo>
                    <a:lnTo>
                      <a:pt x="50" y="91"/>
                    </a:lnTo>
                    <a:lnTo>
                      <a:pt x="49" y="92"/>
                    </a:lnTo>
                    <a:lnTo>
                      <a:pt x="50" y="92"/>
                    </a:lnTo>
                    <a:lnTo>
                      <a:pt x="50" y="93"/>
                    </a:lnTo>
                    <a:lnTo>
                      <a:pt x="50" y="93"/>
                    </a:lnTo>
                    <a:lnTo>
                      <a:pt x="50" y="94"/>
                    </a:lnTo>
                    <a:lnTo>
                      <a:pt x="50" y="93"/>
                    </a:lnTo>
                    <a:lnTo>
                      <a:pt x="50" y="94"/>
                    </a:lnTo>
                    <a:lnTo>
                      <a:pt x="51" y="94"/>
                    </a:lnTo>
                    <a:lnTo>
                      <a:pt x="51" y="94"/>
                    </a:lnTo>
                    <a:lnTo>
                      <a:pt x="52" y="94"/>
                    </a:lnTo>
                    <a:lnTo>
                      <a:pt x="52" y="95"/>
                    </a:lnTo>
                    <a:lnTo>
                      <a:pt x="52" y="94"/>
                    </a:lnTo>
                    <a:lnTo>
                      <a:pt x="52" y="95"/>
                    </a:lnTo>
                    <a:lnTo>
                      <a:pt x="53" y="95"/>
                    </a:lnTo>
                    <a:lnTo>
                      <a:pt x="53" y="96"/>
                    </a:lnTo>
                    <a:lnTo>
                      <a:pt x="53" y="96"/>
                    </a:lnTo>
                    <a:lnTo>
                      <a:pt x="53" y="96"/>
                    </a:lnTo>
                    <a:lnTo>
                      <a:pt x="53" y="96"/>
                    </a:lnTo>
                    <a:lnTo>
                      <a:pt x="53" y="96"/>
                    </a:lnTo>
                    <a:lnTo>
                      <a:pt x="53" y="96"/>
                    </a:lnTo>
                    <a:lnTo>
                      <a:pt x="54" y="96"/>
                    </a:lnTo>
                    <a:lnTo>
                      <a:pt x="54" y="96"/>
                    </a:lnTo>
                    <a:lnTo>
                      <a:pt x="55" y="96"/>
                    </a:lnTo>
                    <a:lnTo>
                      <a:pt x="56" y="96"/>
                    </a:lnTo>
                    <a:lnTo>
                      <a:pt x="56" y="97"/>
                    </a:lnTo>
                    <a:lnTo>
                      <a:pt x="56" y="96"/>
                    </a:lnTo>
                    <a:lnTo>
                      <a:pt x="56" y="97"/>
                    </a:lnTo>
                    <a:lnTo>
                      <a:pt x="56" y="97"/>
                    </a:lnTo>
                    <a:lnTo>
                      <a:pt x="56" y="98"/>
                    </a:lnTo>
                    <a:lnTo>
                      <a:pt x="57" y="98"/>
                    </a:lnTo>
                    <a:lnTo>
                      <a:pt x="57" y="99"/>
                    </a:lnTo>
                    <a:lnTo>
                      <a:pt x="57" y="99"/>
                    </a:lnTo>
                    <a:lnTo>
                      <a:pt x="57" y="100"/>
                    </a:lnTo>
                    <a:lnTo>
                      <a:pt x="56" y="100"/>
                    </a:lnTo>
                    <a:lnTo>
                      <a:pt x="57" y="100"/>
                    </a:lnTo>
                    <a:lnTo>
                      <a:pt x="57" y="101"/>
                    </a:lnTo>
                    <a:lnTo>
                      <a:pt x="57" y="102"/>
                    </a:lnTo>
                    <a:lnTo>
                      <a:pt x="57" y="102"/>
                    </a:lnTo>
                    <a:lnTo>
                      <a:pt x="58" y="103"/>
                    </a:lnTo>
                    <a:lnTo>
                      <a:pt x="60" y="104"/>
                    </a:lnTo>
                    <a:lnTo>
                      <a:pt x="61" y="105"/>
                    </a:lnTo>
                    <a:lnTo>
                      <a:pt x="62" y="105"/>
                    </a:lnTo>
                    <a:lnTo>
                      <a:pt x="62" y="104"/>
                    </a:lnTo>
                    <a:lnTo>
                      <a:pt x="62" y="105"/>
                    </a:lnTo>
                    <a:lnTo>
                      <a:pt x="62" y="105"/>
                    </a:lnTo>
                    <a:lnTo>
                      <a:pt x="62" y="106"/>
                    </a:lnTo>
                    <a:lnTo>
                      <a:pt x="62" y="107"/>
                    </a:lnTo>
                    <a:lnTo>
                      <a:pt x="62" y="108"/>
                    </a:lnTo>
                    <a:lnTo>
                      <a:pt x="62" y="108"/>
                    </a:lnTo>
                    <a:lnTo>
                      <a:pt x="62" y="108"/>
                    </a:lnTo>
                    <a:lnTo>
                      <a:pt x="62" y="109"/>
                    </a:lnTo>
                    <a:lnTo>
                      <a:pt x="62" y="110"/>
                    </a:lnTo>
                    <a:lnTo>
                      <a:pt x="62" y="111"/>
                    </a:lnTo>
                    <a:lnTo>
                      <a:pt x="62" y="111"/>
                    </a:lnTo>
                    <a:lnTo>
                      <a:pt x="62" y="111"/>
                    </a:lnTo>
                    <a:lnTo>
                      <a:pt x="62" y="111"/>
                    </a:lnTo>
                    <a:lnTo>
                      <a:pt x="62" y="112"/>
                    </a:lnTo>
                    <a:lnTo>
                      <a:pt x="62" y="113"/>
                    </a:lnTo>
                    <a:lnTo>
                      <a:pt x="62" y="114"/>
                    </a:lnTo>
                    <a:lnTo>
                      <a:pt x="62" y="114"/>
                    </a:lnTo>
                    <a:lnTo>
                      <a:pt x="62" y="115"/>
                    </a:lnTo>
                    <a:lnTo>
                      <a:pt x="61" y="116"/>
                    </a:lnTo>
                    <a:lnTo>
                      <a:pt x="59" y="115"/>
                    </a:lnTo>
                    <a:lnTo>
                      <a:pt x="58" y="115"/>
                    </a:lnTo>
                    <a:lnTo>
                      <a:pt x="57" y="116"/>
                    </a:lnTo>
                    <a:lnTo>
                      <a:pt x="56" y="117"/>
                    </a:lnTo>
                    <a:lnTo>
                      <a:pt x="56" y="117"/>
                    </a:lnTo>
                    <a:lnTo>
                      <a:pt x="56" y="117"/>
                    </a:lnTo>
                    <a:lnTo>
                      <a:pt x="54" y="118"/>
                    </a:lnTo>
                    <a:lnTo>
                      <a:pt x="54" y="119"/>
                    </a:lnTo>
                    <a:lnTo>
                      <a:pt x="54" y="119"/>
                    </a:lnTo>
                    <a:lnTo>
                      <a:pt x="54" y="120"/>
                    </a:lnTo>
                    <a:lnTo>
                      <a:pt x="52" y="120"/>
                    </a:lnTo>
                    <a:lnTo>
                      <a:pt x="51" y="120"/>
                    </a:lnTo>
                    <a:lnTo>
                      <a:pt x="51" y="121"/>
                    </a:lnTo>
                    <a:lnTo>
                      <a:pt x="50" y="121"/>
                    </a:lnTo>
                    <a:lnTo>
                      <a:pt x="50" y="123"/>
                    </a:lnTo>
                    <a:lnTo>
                      <a:pt x="51" y="126"/>
                    </a:lnTo>
                    <a:lnTo>
                      <a:pt x="50" y="126"/>
                    </a:lnTo>
                    <a:lnTo>
                      <a:pt x="49" y="126"/>
                    </a:lnTo>
                    <a:lnTo>
                      <a:pt x="48" y="126"/>
                    </a:lnTo>
                    <a:lnTo>
                      <a:pt x="48" y="126"/>
                    </a:lnTo>
                    <a:lnTo>
                      <a:pt x="48" y="126"/>
                    </a:lnTo>
                    <a:lnTo>
                      <a:pt x="47" y="127"/>
                    </a:lnTo>
                    <a:lnTo>
                      <a:pt x="47" y="128"/>
                    </a:lnTo>
                    <a:lnTo>
                      <a:pt x="47" y="128"/>
                    </a:lnTo>
                    <a:lnTo>
                      <a:pt x="46" y="129"/>
                    </a:lnTo>
                    <a:lnTo>
                      <a:pt x="46" y="129"/>
                    </a:lnTo>
                    <a:lnTo>
                      <a:pt x="45" y="129"/>
                    </a:lnTo>
                    <a:lnTo>
                      <a:pt x="44" y="129"/>
                    </a:lnTo>
                    <a:lnTo>
                      <a:pt x="44" y="129"/>
                    </a:lnTo>
                    <a:lnTo>
                      <a:pt x="43" y="129"/>
                    </a:lnTo>
                    <a:lnTo>
                      <a:pt x="42" y="129"/>
                    </a:lnTo>
                    <a:lnTo>
                      <a:pt x="41" y="129"/>
                    </a:lnTo>
                    <a:lnTo>
                      <a:pt x="41" y="129"/>
                    </a:lnTo>
                    <a:lnTo>
                      <a:pt x="40" y="130"/>
                    </a:lnTo>
                    <a:lnTo>
                      <a:pt x="40" y="130"/>
                    </a:lnTo>
                    <a:lnTo>
                      <a:pt x="39" y="130"/>
                    </a:lnTo>
                    <a:lnTo>
                      <a:pt x="37" y="131"/>
                    </a:lnTo>
                    <a:lnTo>
                      <a:pt x="36" y="131"/>
                    </a:lnTo>
                    <a:lnTo>
                      <a:pt x="35" y="131"/>
                    </a:lnTo>
                    <a:lnTo>
                      <a:pt x="35" y="132"/>
                    </a:lnTo>
                    <a:lnTo>
                      <a:pt x="35" y="132"/>
                    </a:lnTo>
                    <a:lnTo>
                      <a:pt x="34" y="132"/>
                    </a:lnTo>
                    <a:lnTo>
                      <a:pt x="32" y="132"/>
                    </a:lnTo>
                    <a:lnTo>
                      <a:pt x="32" y="132"/>
                    </a:lnTo>
                    <a:lnTo>
                      <a:pt x="31" y="132"/>
                    </a:lnTo>
                    <a:lnTo>
                      <a:pt x="30" y="132"/>
                    </a:lnTo>
                    <a:lnTo>
                      <a:pt x="29" y="132"/>
                    </a:lnTo>
                    <a:lnTo>
                      <a:pt x="29" y="133"/>
                    </a:lnTo>
                    <a:lnTo>
                      <a:pt x="28" y="133"/>
                    </a:lnTo>
                    <a:lnTo>
                      <a:pt x="26" y="133"/>
                    </a:lnTo>
                    <a:lnTo>
                      <a:pt x="26" y="134"/>
                    </a:lnTo>
                    <a:lnTo>
                      <a:pt x="23" y="134"/>
                    </a:lnTo>
                    <a:lnTo>
                      <a:pt x="23" y="134"/>
                    </a:lnTo>
                    <a:lnTo>
                      <a:pt x="23" y="135"/>
                    </a:lnTo>
                    <a:lnTo>
                      <a:pt x="19" y="135"/>
                    </a:lnTo>
                    <a:lnTo>
                      <a:pt x="14" y="135"/>
                    </a:lnTo>
                    <a:lnTo>
                      <a:pt x="13" y="136"/>
                    </a:lnTo>
                    <a:lnTo>
                      <a:pt x="11" y="136"/>
                    </a:lnTo>
                    <a:lnTo>
                      <a:pt x="11" y="137"/>
                    </a:lnTo>
                    <a:lnTo>
                      <a:pt x="10" y="137"/>
                    </a:lnTo>
                    <a:lnTo>
                      <a:pt x="9" y="137"/>
                    </a:lnTo>
                    <a:lnTo>
                      <a:pt x="8" y="137"/>
                    </a:lnTo>
                    <a:lnTo>
                      <a:pt x="7" y="138"/>
                    </a:lnTo>
                    <a:lnTo>
                      <a:pt x="7" y="137"/>
                    </a:lnTo>
                    <a:lnTo>
                      <a:pt x="7" y="137"/>
                    </a:lnTo>
                    <a:lnTo>
                      <a:pt x="7" y="136"/>
                    </a:lnTo>
                    <a:lnTo>
                      <a:pt x="7" y="135"/>
                    </a:lnTo>
                    <a:lnTo>
                      <a:pt x="6" y="135"/>
                    </a:lnTo>
                    <a:lnTo>
                      <a:pt x="5" y="135"/>
                    </a:lnTo>
                    <a:lnTo>
                      <a:pt x="5" y="136"/>
                    </a:lnTo>
                    <a:lnTo>
                      <a:pt x="5" y="136"/>
                    </a:lnTo>
                    <a:lnTo>
                      <a:pt x="5" y="135"/>
                    </a:lnTo>
                    <a:lnTo>
                      <a:pt x="5" y="135"/>
                    </a:lnTo>
                    <a:lnTo>
                      <a:pt x="5" y="135"/>
                    </a:lnTo>
                    <a:lnTo>
                      <a:pt x="5" y="135"/>
                    </a:lnTo>
                    <a:lnTo>
                      <a:pt x="4" y="135"/>
                    </a:lnTo>
                    <a:lnTo>
                      <a:pt x="3" y="135"/>
                    </a:lnTo>
                    <a:lnTo>
                      <a:pt x="3" y="134"/>
                    </a:lnTo>
                    <a:lnTo>
                      <a:pt x="3" y="133"/>
                    </a:lnTo>
                    <a:lnTo>
                      <a:pt x="2" y="133"/>
                    </a:lnTo>
                    <a:lnTo>
                      <a:pt x="2" y="132"/>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4" name="Freeform 815"/>
              <p:cNvSpPr>
                <a:spLocks/>
              </p:cNvSpPr>
              <p:nvPr/>
            </p:nvSpPr>
            <p:spPr bwMode="auto">
              <a:xfrm>
                <a:off x="5180" y="11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5" name="Freeform 816"/>
              <p:cNvSpPr>
                <a:spLocks/>
              </p:cNvSpPr>
              <p:nvPr/>
            </p:nvSpPr>
            <p:spPr bwMode="auto">
              <a:xfrm>
                <a:off x="5093" y="1232"/>
                <a:ext cx="66" cy="68"/>
              </a:xfrm>
              <a:custGeom>
                <a:avLst/>
                <a:gdLst>
                  <a:gd name="T0" fmla="*/ 6 w 66"/>
                  <a:gd name="T1" fmla="*/ 59 h 68"/>
                  <a:gd name="T2" fmla="*/ 5 w 66"/>
                  <a:gd name="T3" fmla="*/ 48 h 68"/>
                  <a:gd name="T4" fmla="*/ 5 w 66"/>
                  <a:gd name="T5" fmla="*/ 42 h 68"/>
                  <a:gd name="T6" fmla="*/ 3 w 66"/>
                  <a:gd name="T7" fmla="*/ 32 h 68"/>
                  <a:gd name="T8" fmla="*/ 1 w 66"/>
                  <a:gd name="T9" fmla="*/ 25 h 68"/>
                  <a:gd name="T10" fmla="*/ 0 w 66"/>
                  <a:gd name="T11" fmla="*/ 17 h 68"/>
                  <a:gd name="T12" fmla="*/ 5 w 66"/>
                  <a:gd name="T13" fmla="*/ 13 h 68"/>
                  <a:gd name="T14" fmla="*/ 16 w 66"/>
                  <a:gd name="T15" fmla="*/ 11 h 68"/>
                  <a:gd name="T16" fmla="*/ 25 w 66"/>
                  <a:gd name="T17" fmla="*/ 10 h 68"/>
                  <a:gd name="T18" fmla="*/ 32 w 66"/>
                  <a:gd name="T19" fmla="*/ 7 h 68"/>
                  <a:gd name="T20" fmla="*/ 38 w 66"/>
                  <a:gd name="T21" fmla="*/ 6 h 68"/>
                  <a:gd name="T22" fmla="*/ 41 w 66"/>
                  <a:gd name="T23" fmla="*/ 5 h 68"/>
                  <a:gd name="T24" fmla="*/ 47 w 66"/>
                  <a:gd name="T25" fmla="*/ 4 h 68"/>
                  <a:gd name="T26" fmla="*/ 50 w 66"/>
                  <a:gd name="T27" fmla="*/ 3 h 68"/>
                  <a:gd name="T28" fmla="*/ 59 w 66"/>
                  <a:gd name="T29" fmla="*/ 0 h 68"/>
                  <a:gd name="T30" fmla="*/ 62 w 66"/>
                  <a:gd name="T31" fmla="*/ 11 h 68"/>
                  <a:gd name="T32" fmla="*/ 64 w 66"/>
                  <a:gd name="T33" fmla="*/ 19 h 68"/>
                  <a:gd name="T34" fmla="*/ 65 w 66"/>
                  <a:gd name="T35" fmla="*/ 30 h 68"/>
                  <a:gd name="T36" fmla="*/ 65 w 66"/>
                  <a:gd name="T37" fmla="*/ 33 h 68"/>
                  <a:gd name="T38" fmla="*/ 65 w 66"/>
                  <a:gd name="T39" fmla="*/ 35 h 68"/>
                  <a:gd name="T40" fmla="*/ 63 w 66"/>
                  <a:gd name="T41" fmla="*/ 35 h 68"/>
                  <a:gd name="T42" fmla="*/ 63 w 66"/>
                  <a:gd name="T43" fmla="*/ 35 h 68"/>
                  <a:gd name="T44" fmla="*/ 62 w 66"/>
                  <a:gd name="T45" fmla="*/ 36 h 68"/>
                  <a:gd name="T46" fmla="*/ 62 w 66"/>
                  <a:gd name="T47" fmla="*/ 35 h 68"/>
                  <a:gd name="T48" fmla="*/ 60 w 66"/>
                  <a:gd name="T49" fmla="*/ 37 h 68"/>
                  <a:gd name="T50" fmla="*/ 60 w 66"/>
                  <a:gd name="T51" fmla="*/ 38 h 68"/>
                  <a:gd name="T52" fmla="*/ 60 w 66"/>
                  <a:gd name="T53" fmla="*/ 38 h 68"/>
                  <a:gd name="T54" fmla="*/ 58 w 66"/>
                  <a:gd name="T55" fmla="*/ 38 h 68"/>
                  <a:gd name="T56" fmla="*/ 55 w 66"/>
                  <a:gd name="T57" fmla="*/ 39 h 68"/>
                  <a:gd name="T58" fmla="*/ 55 w 66"/>
                  <a:gd name="T59" fmla="*/ 38 h 68"/>
                  <a:gd name="T60" fmla="*/ 53 w 66"/>
                  <a:gd name="T61" fmla="*/ 41 h 68"/>
                  <a:gd name="T62" fmla="*/ 52 w 66"/>
                  <a:gd name="T63" fmla="*/ 41 h 68"/>
                  <a:gd name="T64" fmla="*/ 49 w 66"/>
                  <a:gd name="T65" fmla="*/ 43 h 68"/>
                  <a:gd name="T66" fmla="*/ 47 w 66"/>
                  <a:gd name="T67" fmla="*/ 42 h 68"/>
                  <a:gd name="T68" fmla="*/ 44 w 66"/>
                  <a:gd name="T69" fmla="*/ 44 h 68"/>
                  <a:gd name="T70" fmla="*/ 44 w 66"/>
                  <a:gd name="T71" fmla="*/ 45 h 68"/>
                  <a:gd name="T72" fmla="*/ 43 w 66"/>
                  <a:gd name="T73" fmla="*/ 44 h 68"/>
                  <a:gd name="T74" fmla="*/ 40 w 66"/>
                  <a:gd name="T75" fmla="*/ 45 h 68"/>
                  <a:gd name="T76" fmla="*/ 37 w 66"/>
                  <a:gd name="T77" fmla="*/ 47 h 68"/>
                  <a:gd name="T78" fmla="*/ 33 w 66"/>
                  <a:gd name="T79" fmla="*/ 47 h 68"/>
                  <a:gd name="T80" fmla="*/ 31 w 66"/>
                  <a:gd name="T81" fmla="*/ 48 h 68"/>
                  <a:gd name="T82" fmla="*/ 30 w 66"/>
                  <a:gd name="T83" fmla="*/ 48 h 68"/>
                  <a:gd name="T84" fmla="*/ 28 w 66"/>
                  <a:gd name="T85" fmla="*/ 48 h 68"/>
                  <a:gd name="T86" fmla="*/ 27 w 66"/>
                  <a:gd name="T87" fmla="*/ 50 h 68"/>
                  <a:gd name="T88" fmla="*/ 25 w 66"/>
                  <a:gd name="T89" fmla="*/ 53 h 68"/>
                  <a:gd name="T90" fmla="*/ 23 w 66"/>
                  <a:gd name="T91" fmla="*/ 55 h 68"/>
                  <a:gd name="T92" fmla="*/ 20 w 66"/>
                  <a:gd name="T93" fmla="*/ 56 h 68"/>
                  <a:gd name="T94" fmla="*/ 18 w 66"/>
                  <a:gd name="T95" fmla="*/ 59 h 68"/>
                  <a:gd name="T96" fmla="*/ 16 w 66"/>
                  <a:gd name="T97" fmla="*/ 60 h 68"/>
                  <a:gd name="T98" fmla="*/ 14 w 66"/>
                  <a:gd name="T99" fmla="*/ 61 h 68"/>
                  <a:gd name="T100" fmla="*/ 11 w 66"/>
                  <a:gd name="T101" fmla="*/ 64 h 68"/>
                  <a:gd name="T102" fmla="*/ 8 w 66"/>
                  <a:gd name="T103" fmla="*/ 67 h 68"/>
                  <a:gd name="T104" fmla="*/ 6 w 66"/>
                  <a:gd name="T105" fmla="*/ 68 h 68"/>
                  <a:gd name="T106" fmla="*/ 3 w 66"/>
                  <a:gd name="T107"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68">
                    <a:moveTo>
                      <a:pt x="2" y="63"/>
                    </a:moveTo>
                    <a:lnTo>
                      <a:pt x="3" y="62"/>
                    </a:lnTo>
                    <a:lnTo>
                      <a:pt x="3" y="62"/>
                    </a:lnTo>
                    <a:lnTo>
                      <a:pt x="4" y="62"/>
                    </a:lnTo>
                    <a:lnTo>
                      <a:pt x="5" y="60"/>
                    </a:lnTo>
                    <a:lnTo>
                      <a:pt x="6" y="59"/>
                    </a:lnTo>
                    <a:lnTo>
                      <a:pt x="10" y="56"/>
                    </a:lnTo>
                    <a:lnTo>
                      <a:pt x="8" y="53"/>
                    </a:lnTo>
                    <a:lnTo>
                      <a:pt x="6" y="53"/>
                    </a:lnTo>
                    <a:lnTo>
                      <a:pt x="6" y="52"/>
                    </a:lnTo>
                    <a:lnTo>
                      <a:pt x="6" y="51"/>
                    </a:lnTo>
                    <a:lnTo>
                      <a:pt x="5" y="48"/>
                    </a:lnTo>
                    <a:lnTo>
                      <a:pt x="5" y="47"/>
                    </a:lnTo>
                    <a:lnTo>
                      <a:pt x="5" y="47"/>
                    </a:lnTo>
                    <a:lnTo>
                      <a:pt x="5" y="45"/>
                    </a:lnTo>
                    <a:lnTo>
                      <a:pt x="5" y="45"/>
                    </a:lnTo>
                    <a:lnTo>
                      <a:pt x="5" y="44"/>
                    </a:lnTo>
                    <a:lnTo>
                      <a:pt x="5" y="42"/>
                    </a:lnTo>
                    <a:lnTo>
                      <a:pt x="4" y="41"/>
                    </a:lnTo>
                    <a:lnTo>
                      <a:pt x="4" y="36"/>
                    </a:lnTo>
                    <a:lnTo>
                      <a:pt x="4" y="35"/>
                    </a:lnTo>
                    <a:lnTo>
                      <a:pt x="3" y="34"/>
                    </a:lnTo>
                    <a:lnTo>
                      <a:pt x="3" y="33"/>
                    </a:lnTo>
                    <a:lnTo>
                      <a:pt x="3" y="32"/>
                    </a:lnTo>
                    <a:lnTo>
                      <a:pt x="3" y="31"/>
                    </a:lnTo>
                    <a:lnTo>
                      <a:pt x="3" y="30"/>
                    </a:lnTo>
                    <a:lnTo>
                      <a:pt x="3" y="30"/>
                    </a:lnTo>
                    <a:lnTo>
                      <a:pt x="2" y="29"/>
                    </a:lnTo>
                    <a:lnTo>
                      <a:pt x="2" y="28"/>
                    </a:lnTo>
                    <a:lnTo>
                      <a:pt x="1" y="25"/>
                    </a:lnTo>
                    <a:lnTo>
                      <a:pt x="1" y="24"/>
                    </a:lnTo>
                    <a:lnTo>
                      <a:pt x="1" y="22"/>
                    </a:lnTo>
                    <a:lnTo>
                      <a:pt x="1" y="22"/>
                    </a:lnTo>
                    <a:lnTo>
                      <a:pt x="1" y="21"/>
                    </a:lnTo>
                    <a:lnTo>
                      <a:pt x="1" y="19"/>
                    </a:lnTo>
                    <a:lnTo>
                      <a:pt x="0" y="17"/>
                    </a:lnTo>
                    <a:lnTo>
                      <a:pt x="0" y="16"/>
                    </a:lnTo>
                    <a:lnTo>
                      <a:pt x="0" y="15"/>
                    </a:lnTo>
                    <a:lnTo>
                      <a:pt x="1" y="14"/>
                    </a:lnTo>
                    <a:lnTo>
                      <a:pt x="2" y="14"/>
                    </a:lnTo>
                    <a:lnTo>
                      <a:pt x="4" y="14"/>
                    </a:lnTo>
                    <a:lnTo>
                      <a:pt x="5" y="13"/>
                    </a:lnTo>
                    <a:lnTo>
                      <a:pt x="7" y="13"/>
                    </a:lnTo>
                    <a:lnTo>
                      <a:pt x="9" y="13"/>
                    </a:lnTo>
                    <a:lnTo>
                      <a:pt x="10" y="13"/>
                    </a:lnTo>
                    <a:lnTo>
                      <a:pt x="11" y="12"/>
                    </a:lnTo>
                    <a:lnTo>
                      <a:pt x="15" y="11"/>
                    </a:lnTo>
                    <a:lnTo>
                      <a:pt x="16" y="11"/>
                    </a:lnTo>
                    <a:lnTo>
                      <a:pt x="16" y="11"/>
                    </a:lnTo>
                    <a:lnTo>
                      <a:pt x="22" y="10"/>
                    </a:lnTo>
                    <a:lnTo>
                      <a:pt x="22" y="10"/>
                    </a:lnTo>
                    <a:lnTo>
                      <a:pt x="23" y="9"/>
                    </a:lnTo>
                    <a:lnTo>
                      <a:pt x="24" y="11"/>
                    </a:lnTo>
                    <a:lnTo>
                      <a:pt x="25" y="10"/>
                    </a:lnTo>
                    <a:lnTo>
                      <a:pt x="25" y="10"/>
                    </a:lnTo>
                    <a:lnTo>
                      <a:pt x="25" y="9"/>
                    </a:lnTo>
                    <a:lnTo>
                      <a:pt x="27" y="8"/>
                    </a:lnTo>
                    <a:lnTo>
                      <a:pt x="31" y="7"/>
                    </a:lnTo>
                    <a:lnTo>
                      <a:pt x="31" y="7"/>
                    </a:lnTo>
                    <a:lnTo>
                      <a:pt x="32" y="7"/>
                    </a:lnTo>
                    <a:lnTo>
                      <a:pt x="33" y="7"/>
                    </a:lnTo>
                    <a:lnTo>
                      <a:pt x="34" y="7"/>
                    </a:lnTo>
                    <a:lnTo>
                      <a:pt x="35" y="7"/>
                    </a:lnTo>
                    <a:lnTo>
                      <a:pt x="36" y="7"/>
                    </a:lnTo>
                    <a:lnTo>
                      <a:pt x="37" y="7"/>
                    </a:lnTo>
                    <a:lnTo>
                      <a:pt x="38" y="6"/>
                    </a:lnTo>
                    <a:lnTo>
                      <a:pt x="38" y="6"/>
                    </a:lnTo>
                    <a:lnTo>
                      <a:pt x="38" y="6"/>
                    </a:lnTo>
                    <a:lnTo>
                      <a:pt x="39" y="5"/>
                    </a:lnTo>
                    <a:lnTo>
                      <a:pt x="40" y="5"/>
                    </a:lnTo>
                    <a:lnTo>
                      <a:pt x="41" y="5"/>
                    </a:lnTo>
                    <a:lnTo>
                      <a:pt x="41" y="5"/>
                    </a:lnTo>
                    <a:lnTo>
                      <a:pt x="42" y="4"/>
                    </a:lnTo>
                    <a:lnTo>
                      <a:pt x="44" y="4"/>
                    </a:lnTo>
                    <a:lnTo>
                      <a:pt x="44" y="4"/>
                    </a:lnTo>
                    <a:lnTo>
                      <a:pt x="46" y="4"/>
                    </a:lnTo>
                    <a:lnTo>
                      <a:pt x="47" y="4"/>
                    </a:lnTo>
                    <a:lnTo>
                      <a:pt x="47" y="4"/>
                    </a:lnTo>
                    <a:lnTo>
                      <a:pt x="48" y="4"/>
                    </a:lnTo>
                    <a:lnTo>
                      <a:pt x="48" y="3"/>
                    </a:lnTo>
                    <a:lnTo>
                      <a:pt x="49" y="3"/>
                    </a:lnTo>
                    <a:lnTo>
                      <a:pt x="50" y="3"/>
                    </a:lnTo>
                    <a:lnTo>
                      <a:pt x="50" y="3"/>
                    </a:lnTo>
                    <a:lnTo>
                      <a:pt x="50" y="3"/>
                    </a:lnTo>
                    <a:lnTo>
                      <a:pt x="51" y="2"/>
                    </a:lnTo>
                    <a:lnTo>
                      <a:pt x="52" y="2"/>
                    </a:lnTo>
                    <a:lnTo>
                      <a:pt x="53" y="2"/>
                    </a:lnTo>
                    <a:lnTo>
                      <a:pt x="55" y="1"/>
                    </a:lnTo>
                    <a:lnTo>
                      <a:pt x="56" y="1"/>
                    </a:lnTo>
                    <a:lnTo>
                      <a:pt x="59" y="0"/>
                    </a:lnTo>
                    <a:lnTo>
                      <a:pt x="59" y="1"/>
                    </a:lnTo>
                    <a:lnTo>
                      <a:pt x="60" y="5"/>
                    </a:lnTo>
                    <a:lnTo>
                      <a:pt x="60" y="7"/>
                    </a:lnTo>
                    <a:lnTo>
                      <a:pt x="61" y="10"/>
                    </a:lnTo>
                    <a:lnTo>
                      <a:pt x="61" y="11"/>
                    </a:lnTo>
                    <a:lnTo>
                      <a:pt x="62" y="11"/>
                    </a:lnTo>
                    <a:lnTo>
                      <a:pt x="62" y="13"/>
                    </a:lnTo>
                    <a:lnTo>
                      <a:pt x="62" y="14"/>
                    </a:lnTo>
                    <a:lnTo>
                      <a:pt x="62" y="15"/>
                    </a:lnTo>
                    <a:lnTo>
                      <a:pt x="63" y="16"/>
                    </a:lnTo>
                    <a:lnTo>
                      <a:pt x="64" y="19"/>
                    </a:lnTo>
                    <a:lnTo>
                      <a:pt x="64" y="19"/>
                    </a:lnTo>
                    <a:lnTo>
                      <a:pt x="64" y="20"/>
                    </a:lnTo>
                    <a:lnTo>
                      <a:pt x="65" y="22"/>
                    </a:lnTo>
                    <a:lnTo>
                      <a:pt x="65" y="26"/>
                    </a:lnTo>
                    <a:lnTo>
                      <a:pt x="66" y="30"/>
                    </a:lnTo>
                    <a:lnTo>
                      <a:pt x="66" y="30"/>
                    </a:lnTo>
                    <a:lnTo>
                      <a:pt x="65" y="30"/>
                    </a:lnTo>
                    <a:lnTo>
                      <a:pt x="65" y="31"/>
                    </a:lnTo>
                    <a:lnTo>
                      <a:pt x="65" y="31"/>
                    </a:lnTo>
                    <a:lnTo>
                      <a:pt x="65" y="31"/>
                    </a:lnTo>
                    <a:lnTo>
                      <a:pt x="65" y="32"/>
                    </a:lnTo>
                    <a:lnTo>
                      <a:pt x="66" y="33"/>
                    </a:lnTo>
                    <a:lnTo>
                      <a:pt x="65" y="33"/>
                    </a:lnTo>
                    <a:lnTo>
                      <a:pt x="66" y="34"/>
                    </a:lnTo>
                    <a:lnTo>
                      <a:pt x="66" y="35"/>
                    </a:lnTo>
                    <a:lnTo>
                      <a:pt x="65" y="35"/>
                    </a:lnTo>
                    <a:lnTo>
                      <a:pt x="65" y="35"/>
                    </a:lnTo>
                    <a:lnTo>
                      <a:pt x="65" y="35"/>
                    </a:lnTo>
                    <a:lnTo>
                      <a:pt x="65" y="35"/>
                    </a:lnTo>
                    <a:lnTo>
                      <a:pt x="65" y="35"/>
                    </a:lnTo>
                    <a:lnTo>
                      <a:pt x="65" y="35"/>
                    </a:lnTo>
                    <a:lnTo>
                      <a:pt x="65" y="35"/>
                    </a:lnTo>
                    <a:lnTo>
                      <a:pt x="64" y="35"/>
                    </a:lnTo>
                    <a:lnTo>
                      <a:pt x="64" y="35"/>
                    </a:lnTo>
                    <a:lnTo>
                      <a:pt x="63" y="35"/>
                    </a:lnTo>
                    <a:lnTo>
                      <a:pt x="64" y="35"/>
                    </a:lnTo>
                    <a:lnTo>
                      <a:pt x="64" y="36"/>
                    </a:lnTo>
                    <a:lnTo>
                      <a:pt x="63" y="35"/>
                    </a:lnTo>
                    <a:lnTo>
                      <a:pt x="63" y="35"/>
                    </a:lnTo>
                    <a:lnTo>
                      <a:pt x="62" y="35"/>
                    </a:lnTo>
                    <a:lnTo>
                      <a:pt x="63" y="35"/>
                    </a:lnTo>
                    <a:lnTo>
                      <a:pt x="62" y="35"/>
                    </a:lnTo>
                    <a:lnTo>
                      <a:pt x="63" y="35"/>
                    </a:lnTo>
                    <a:lnTo>
                      <a:pt x="63" y="36"/>
                    </a:lnTo>
                    <a:lnTo>
                      <a:pt x="62" y="36"/>
                    </a:lnTo>
                    <a:lnTo>
                      <a:pt x="62" y="35"/>
                    </a:lnTo>
                    <a:lnTo>
                      <a:pt x="62" y="36"/>
                    </a:lnTo>
                    <a:lnTo>
                      <a:pt x="62" y="35"/>
                    </a:lnTo>
                    <a:lnTo>
                      <a:pt x="62" y="35"/>
                    </a:lnTo>
                    <a:lnTo>
                      <a:pt x="62" y="36"/>
                    </a:lnTo>
                    <a:lnTo>
                      <a:pt x="62" y="35"/>
                    </a:lnTo>
                    <a:lnTo>
                      <a:pt x="62" y="36"/>
                    </a:lnTo>
                    <a:lnTo>
                      <a:pt x="62" y="35"/>
                    </a:lnTo>
                    <a:lnTo>
                      <a:pt x="62" y="36"/>
                    </a:lnTo>
                    <a:lnTo>
                      <a:pt x="61" y="36"/>
                    </a:lnTo>
                    <a:lnTo>
                      <a:pt x="61" y="37"/>
                    </a:lnTo>
                    <a:lnTo>
                      <a:pt x="61" y="36"/>
                    </a:lnTo>
                    <a:lnTo>
                      <a:pt x="60" y="36"/>
                    </a:lnTo>
                    <a:lnTo>
                      <a:pt x="60" y="37"/>
                    </a:lnTo>
                    <a:lnTo>
                      <a:pt x="60" y="38"/>
                    </a:lnTo>
                    <a:lnTo>
                      <a:pt x="60" y="37"/>
                    </a:lnTo>
                    <a:lnTo>
                      <a:pt x="60" y="38"/>
                    </a:lnTo>
                    <a:lnTo>
                      <a:pt x="60" y="37"/>
                    </a:lnTo>
                    <a:lnTo>
                      <a:pt x="60" y="38"/>
                    </a:lnTo>
                    <a:lnTo>
                      <a:pt x="60" y="38"/>
                    </a:lnTo>
                    <a:lnTo>
                      <a:pt x="60" y="38"/>
                    </a:lnTo>
                    <a:lnTo>
                      <a:pt x="60" y="38"/>
                    </a:lnTo>
                    <a:lnTo>
                      <a:pt x="60" y="37"/>
                    </a:lnTo>
                    <a:lnTo>
                      <a:pt x="59" y="37"/>
                    </a:lnTo>
                    <a:lnTo>
                      <a:pt x="59" y="38"/>
                    </a:lnTo>
                    <a:lnTo>
                      <a:pt x="60" y="38"/>
                    </a:lnTo>
                    <a:lnTo>
                      <a:pt x="59" y="38"/>
                    </a:lnTo>
                    <a:lnTo>
                      <a:pt x="59" y="38"/>
                    </a:lnTo>
                    <a:lnTo>
                      <a:pt x="58" y="38"/>
                    </a:lnTo>
                    <a:lnTo>
                      <a:pt x="58" y="38"/>
                    </a:lnTo>
                    <a:lnTo>
                      <a:pt x="58" y="38"/>
                    </a:lnTo>
                    <a:lnTo>
                      <a:pt x="58" y="38"/>
                    </a:lnTo>
                    <a:lnTo>
                      <a:pt x="57" y="38"/>
                    </a:lnTo>
                    <a:lnTo>
                      <a:pt x="57" y="38"/>
                    </a:lnTo>
                    <a:lnTo>
                      <a:pt x="56" y="38"/>
                    </a:lnTo>
                    <a:lnTo>
                      <a:pt x="56" y="38"/>
                    </a:lnTo>
                    <a:lnTo>
                      <a:pt x="56" y="39"/>
                    </a:lnTo>
                    <a:lnTo>
                      <a:pt x="55" y="39"/>
                    </a:lnTo>
                    <a:lnTo>
                      <a:pt x="55" y="38"/>
                    </a:lnTo>
                    <a:lnTo>
                      <a:pt x="55" y="38"/>
                    </a:lnTo>
                    <a:lnTo>
                      <a:pt x="55" y="39"/>
                    </a:lnTo>
                    <a:lnTo>
                      <a:pt x="55" y="38"/>
                    </a:lnTo>
                    <a:lnTo>
                      <a:pt x="55" y="39"/>
                    </a:lnTo>
                    <a:lnTo>
                      <a:pt x="55" y="38"/>
                    </a:lnTo>
                    <a:lnTo>
                      <a:pt x="54" y="38"/>
                    </a:lnTo>
                    <a:lnTo>
                      <a:pt x="53" y="38"/>
                    </a:lnTo>
                    <a:lnTo>
                      <a:pt x="53" y="39"/>
                    </a:lnTo>
                    <a:lnTo>
                      <a:pt x="53" y="40"/>
                    </a:lnTo>
                    <a:lnTo>
                      <a:pt x="54" y="41"/>
                    </a:lnTo>
                    <a:lnTo>
                      <a:pt x="53" y="41"/>
                    </a:lnTo>
                    <a:lnTo>
                      <a:pt x="53" y="40"/>
                    </a:lnTo>
                    <a:lnTo>
                      <a:pt x="53" y="40"/>
                    </a:lnTo>
                    <a:lnTo>
                      <a:pt x="53" y="41"/>
                    </a:lnTo>
                    <a:lnTo>
                      <a:pt x="53" y="40"/>
                    </a:lnTo>
                    <a:lnTo>
                      <a:pt x="52" y="40"/>
                    </a:lnTo>
                    <a:lnTo>
                      <a:pt x="52" y="41"/>
                    </a:lnTo>
                    <a:lnTo>
                      <a:pt x="52" y="41"/>
                    </a:lnTo>
                    <a:lnTo>
                      <a:pt x="51" y="41"/>
                    </a:lnTo>
                    <a:lnTo>
                      <a:pt x="50" y="41"/>
                    </a:lnTo>
                    <a:lnTo>
                      <a:pt x="50" y="42"/>
                    </a:lnTo>
                    <a:lnTo>
                      <a:pt x="50" y="42"/>
                    </a:lnTo>
                    <a:lnTo>
                      <a:pt x="49" y="43"/>
                    </a:lnTo>
                    <a:lnTo>
                      <a:pt x="48" y="43"/>
                    </a:lnTo>
                    <a:lnTo>
                      <a:pt x="47" y="44"/>
                    </a:lnTo>
                    <a:lnTo>
                      <a:pt x="47" y="43"/>
                    </a:lnTo>
                    <a:lnTo>
                      <a:pt x="47" y="43"/>
                    </a:lnTo>
                    <a:lnTo>
                      <a:pt x="47" y="43"/>
                    </a:lnTo>
                    <a:lnTo>
                      <a:pt x="47" y="42"/>
                    </a:lnTo>
                    <a:lnTo>
                      <a:pt x="47" y="43"/>
                    </a:lnTo>
                    <a:lnTo>
                      <a:pt x="47" y="43"/>
                    </a:lnTo>
                    <a:lnTo>
                      <a:pt x="47" y="43"/>
                    </a:lnTo>
                    <a:lnTo>
                      <a:pt x="46" y="43"/>
                    </a:lnTo>
                    <a:lnTo>
                      <a:pt x="45" y="43"/>
                    </a:lnTo>
                    <a:lnTo>
                      <a:pt x="44" y="44"/>
                    </a:lnTo>
                    <a:lnTo>
                      <a:pt x="44" y="44"/>
                    </a:lnTo>
                    <a:lnTo>
                      <a:pt x="44" y="44"/>
                    </a:lnTo>
                    <a:lnTo>
                      <a:pt x="44" y="44"/>
                    </a:lnTo>
                    <a:lnTo>
                      <a:pt x="44" y="44"/>
                    </a:lnTo>
                    <a:lnTo>
                      <a:pt x="44" y="44"/>
                    </a:lnTo>
                    <a:lnTo>
                      <a:pt x="44" y="45"/>
                    </a:lnTo>
                    <a:lnTo>
                      <a:pt x="43" y="45"/>
                    </a:lnTo>
                    <a:lnTo>
                      <a:pt x="43" y="44"/>
                    </a:lnTo>
                    <a:lnTo>
                      <a:pt x="42" y="44"/>
                    </a:lnTo>
                    <a:lnTo>
                      <a:pt x="42" y="45"/>
                    </a:lnTo>
                    <a:lnTo>
                      <a:pt x="43" y="45"/>
                    </a:lnTo>
                    <a:lnTo>
                      <a:pt x="43" y="44"/>
                    </a:lnTo>
                    <a:lnTo>
                      <a:pt x="43" y="45"/>
                    </a:lnTo>
                    <a:lnTo>
                      <a:pt x="42" y="45"/>
                    </a:lnTo>
                    <a:lnTo>
                      <a:pt x="43" y="45"/>
                    </a:lnTo>
                    <a:lnTo>
                      <a:pt x="42" y="45"/>
                    </a:lnTo>
                    <a:lnTo>
                      <a:pt x="41" y="45"/>
                    </a:lnTo>
                    <a:lnTo>
                      <a:pt x="40" y="45"/>
                    </a:lnTo>
                    <a:lnTo>
                      <a:pt x="39" y="45"/>
                    </a:lnTo>
                    <a:lnTo>
                      <a:pt x="38" y="45"/>
                    </a:lnTo>
                    <a:lnTo>
                      <a:pt x="38" y="45"/>
                    </a:lnTo>
                    <a:lnTo>
                      <a:pt x="38" y="45"/>
                    </a:lnTo>
                    <a:lnTo>
                      <a:pt x="38" y="46"/>
                    </a:lnTo>
                    <a:lnTo>
                      <a:pt x="37" y="47"/>
                    </a:lnTo>
                    <a:lnTo>
                      <a:pt x="36" y="47"/>
                    </a:lnTo>
                    <a:lnTo>
                      <a:pt x="35" y="47"/>
                    </a:lnTo>
                    <a:lnTo>
                      <a:pt x="35" y="47"/>
                    </a:lnTo>
                    <a:lnTo>
                      <a:pt x="35" y="47"/>
                    </a:lnTo>
                    <a:lnTo>
                      <a:pt x="34" y="47"/>
                    </a:lnTo>
                    <a:lnTo>
                      <a:pt x="33" y="47"/>
                    </a:lnTo>
                    <a:lnTo>
                      <a:pt x="33" y="47"/>
                    </a:lnTo>
                    <a:lnTo>
                      <a:pt x="32" y="47"/>
                    </a:lnTo>
                    <a:lnTo>
                      <a:pt x="32" y="47"/>
                    </a:lnTo>
                    <a:lnTo>
                      <a:pt x="32" y="48"/>
                    </a:lnTo>
                    <a:lnTo>
                      <a:pt x="31" y="47"/>
                    </a:lnTo>
                    <a:lnTo>
                      <a:pt x="31" y="48"/>
                    </a:lnTo>
                    <a:lnTo>
                      <a:pt x="31" y="48"/>
                    </a:lnTo>
                    <a:lnTo>
                      <a:pt x="31" y="49"/>
                    </a:lnTo>
                    <a:lnTo>
                      <a:pt x="30" y="49"/>
                    </a:lnTo>
                    <a:lnTo>
                      <a:pt x="29" y="49"/>
                    </a:lnTo>
                    <a:lnTo>
                      <a:pt x="29" y="48"/>
                    </a:lnTo>
                    <a:lnTo>
                      <a:pt x="30" y="48"/>
                    </a:lnTo>
                    <a:lnTo>
                      <a:pt x="29" y="47"/>
                    </a:lnTo>
                    <a:lnTo>
                      <a:pt x="28" y="47"/>
                    </a:lnTo>
                    <a:lnTo>
                      <a:pt x="28" y="46"/>
                    </a:lnTo>
                    <a:lnTo>
                      <a:pt x="28" y="47"/>
                    </a:lnTo>
                    <a:lnTo>
                      <a:pt x="28" y="47"/>
                    </a:lnTo>
                    <a:lnTo>
                      <a:pt x="28" y="48"/>
                    </a:lnTo>
                    <a:lnTo>
                      <a:pt x="28" y="47"/>
                    </a:lnTo>
                    <a:lnTo>
                      <a:pt x="28" y="48"/>
                    </a:lnTo>
                    <a:lnTo>
                      <a:pt x="28" y="48"/>
                    </a:lnTo>
                    <a:lnTo>
                      <a:pt x="27" y="49"/>
                    </a:lnTo>
                    <a:lnTo>
                      <a:pt x="27" y="50"/>
                    </a:lnTo>
                    <a:lnTo>
                      <a:pt x="27" y="50"/>
                    </a:lnTo>
                    <a:lnTo>
                      <a:pt x="27" y="50"/>
                    </a:lnTo>
                    <a:lnTo>
                      <a:pt x="27" y="51"/>
                    </a:lnTo>
                    <a:lnTo>
                      <a:pt x="26" y="51"/>
                    </a:lnTo>
                    <a:lnTo>
                      <a:pt x="26" y="52"/>
                    </a:lnTo>
                    <a:lnTo>
                      <a:pt x="25" y="52"/>
                    </a:lnTo>
                    <a:lnTo>
                      <a:pt x="25" y="53"/>
                    </a:lnTo>
                    <a:lnTo>
                      <a:pt x="25" y="52"/>
                    </a:lnTo>
                    <a:lnTo>
                      <a:pt x="25" y="53"/>
                    </a:lnTo>
                    <a:lnTo>
                      <a:pt x="24" y="53"/>
                    </a:lnTo>
                    <a:lnTo>
                      <a:pt x="23" y="53"/>
                    </a:lnTo>
                    <a:lnTo>
                      <a:pt x="23" y="54"/>
                    </a:lnTo>
                    <a:lnTo>
                      <a:pt x="23" y="55"/>
                    </a:lnTo>
                    <a:lnTo>
                      <a:pt x="22" y="56"/>
                    </a:lnTo>
                    <a:lnTo>
                      <a:pt x="22" y="55"/>
                    </a:lnTo>
                    <a:lnTo>
                      <a:pt x="21" y="55"/>
                    </a:lnTo>
                    <a:lnTo>
                      <a:pt x="21" y="54"/>
                    </a:lnTo>
                    <a:lnTo>
                      <a:pt x="21" y="55"/>
                    </a:lnTo>
                    <a:lnTo>
                      <a:pt x="20" y="56"/>
                    </a:lnTo>
                    <a:lnTo>
                      <a:pt x="19" y="56"/>
                    </a:lnTo>
                    <a:lnTo>
                      <a:pt x="19" y="56"/>
                    </a:lnTo>
                    <a:lnTo>
                      <a:pt x="19" y="56"/>
                    </a:lnTo>
                    <a:lnTo>
                      <a:pt x="19" y="56"/>
                    </a:lnTo>
                    <a:lnTo>
                      <a:pt x="19" y="58"/>
                    </a:lnTo>
                    <a:lnTo>
                      <a:pt x="18" y="59"/>
                    </a:lnTo>
                    <a:lnTo>
                      <a:pt x="17" y="58"/>
                    </a:lnTo>
                    <a:lnTo>
                      <a:pt x="16" y="59"/>
                    </a:lnTo>
                    <a:lnTo>
                      <a:pt x="17" y="59"/>
                    </a:lnTo>
                    <a:lnTo>
                      <a:pt x="16" y="59"/>
                    </a:lnTo>
                    <a:lnTo>
                      <a:pt x="16" y="59"/>
                    </a:lnTo>
                    <a:lnTo>
                      <a:pt x="16" y="60"/>
                    </a:lnTo>
                    <a:lnTo>
                      <a:pt x="15" y="60"/>
                    </a:lnTo>
                    <a:lnTo>
                      <a:pt x="15" y="59"/>
                    </a:lnTo>
                    <a:lnTo>
                      <a:pt x="14" y="60"/>
                    </a:lnTo>
                    <a:lnTo>
                      <a:pt x="15" y="60"/>
                    </a:lnTo>
                    <a:lnTo>
                      <a:pt x="14" y="60"/>
                    </a:lnTo>
                    <a:lnTo>
                      <a:pt x="14" y="61"/>
                    </a:lnTo>
                    <a:lnTo>
                      <a:pt x="13" y="60"/>
                    </a:lnTo>
                    <a:lnTo>
                      <a:pt x="14" y="62"/>
                    </a:lnTo>
                    <a:lnTo>
                      <a:pt x="13" y="62"/>
                    </a:lnTo>
                    <a:lnTo>
                      <a:pt x="13" y="62"/>
                    </a:lnTo>
                    <a:lnTo>
                      <a:pt x="12" y="63"/>
                    </a:lnTo>
                    <a:lnTo>
                      <a:pt x="11" y="64"/>
                    </a:lnTo>
                    <a:lnTo>
                      <a:pt x="10" y="65"/>
                    </a:lnTo>
                    <a:lnTo>
                      <a:pt x="10" y="65"/>
                    </a:lnTo>
                    <a:lnTo>
                      <a:pt x="10" y="66"/>
                    </a:lnTo>
                    <a:lnTo>
                      <a:pt x="10" y="66"/>
                    </a:lnTo>
                    <a:lnTo>
                      <a:pt x="9" y="67"/>
                    </a:lnTo>
                    <a:lnTo>
                      <a:pt x="8" y="67"/>
                    </a:lnTo>
                    <a:lnTo>
                      <a:pt x="8" y="66"/>
                    </a:lnTo>
                    <a:lnTo>
                      <a:pt x="7" y="67"/>
                    </a:lnTo>
                    <a:lnTo>
                      <a:pt x="7" y="68"/>
                    </a:lnTo>
                    <a:lnTo>
                      <a:pt x="6" y="68"/>
                    </a:lnTo>
                    <a:lnTo>
                      <a:pt x="6" y="68"/>
                    </a:lnTo>
                    <a:lnTo>
                      <a:pt x="6" y="68"/>
                    </a:lnTo>
                    <a:lnTo>
                      <a:pt x="5" y="68"/>
                    </a:lnTo>
                    <a:lnTo>
                      <a:pt x="5" y="67"/>
                    </a:lnTo>
                    <a:lnTo>
                      <a:pt x="5" y="66"/>
                    </a:lnTo>
                    <a:lnTo>
                      <a:pt x="4" y="65"/>
                    </a:lnTo>
                    <a:lnTo>
                      <a:pt x="4" y="64"/>
                    </a:lnTo>
                    <a:lnTo>
                      <a:pt x="3" y="63"/>
                    </a:lnTo>
                    <a:lnTo>
                      <a:pt x="2" y="6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6" name="Freeform 817"/>
              <p:cNvSpPr>
                <a:spLocks/>
              </p:cNvSpPr>
              <p:nvPr/>
            </p:nvSpPr>
            <p:spPr bwMode="auto">
              <a:xfrm>
                <a:off x="5093" y="1232"/>
                <a:ext cx="66" cy="68"/>
              </a:xfrm>
              <a:custGeom>
                <a:avLst/>
                <a:gdLst>
                  <a:gd name="T0" fmla="*/ 6 w 66"/>
                  <a:gd name="T1" fmla="*/ 59 h 68"/>
                  <a:gd name="T2" fmla="*/ 5 w 66"/>
                  <a:gd name="T3" fmla="*/ 48 h 68"/>
                  <a:gd name="T4" fmla="*/ 5 w 66"/>
                  <a:gd name="T5" fmla="*/ 42 h 68"/>
                  <a:gd name="T6" fmla="*/ 3 w 66"/>
                  <a:gd name="T7" fmla="*/ 32 h 68"/>
                  <a:gd name="T8" fmla="*/ 1 w 66"/>
                  <a:gd name="T9" fmla="*/ 25 h 68"/>
                  <a:gd name="T10" fmla="*/ 0 w 66"/>
                  <a:gd name="T11" fmla="*/ 17 h 68"/>
                  <a:gd name="T12" fmla="*/ 5 w 66"/>
                  <a:gd name="T13" fmla="*/ 13 h 68"/>
                  <a:gd name="T14" fmla="*/ 16 w 66"/>
                  <a:gd name="T15" fmla="*/ 11 h 68"/>
                  <a:gd name="T16" fmla="*/ 25 w 66"/>
                  <a:gd name="T17" fmla="*/ 10 h 68"/>
                  <a:gd name="T18" fmla="*/ 32 w 66"/>
                  <a:gd name="T19" fmla="*/ 7 h 68"/>
                  <a:gd name="T20" fmla="*/ 38 w 66"/>
                  <a:gd name="T21" fmla="*/ 6 h 68"/>
                  <a:gd name="T22" fmla="*/ 41 w 66"/>
                  <a:gd name="T23" fmla="*/ 5 h 68"/>
                  <a:gd name="T24" fmla="*/ 47 w 66"/>
                  <a:gd name="T25" fmla="*/ 4 h 68"/>
                  <a:gd name="T26" fmla="*/ 50 w 66"/>
                  <a:gd name="T27" fmla="*/ 3 h 68"/>
                  <a:gd name="T28" fmla="*/ 59 w 66"/>
                  <a:gd name="T29" fmla="*/ 0 h 68"/>
                  <a:gd name="T30" fmla="*/ 62 w 66"/>
                  <a:gd name="T31" fmla="*/ 11 h 68"/>
                  <a:gd name="T32" fmla="*/ 64 w 66"/>
                  <a:gd name="T33" fmla="*/ 19 h 68"/>
                  <a:gd name="T34" fmla="*/ 65 w 66"/>
                  <a:gd name="T35" fmla="*/ 30 h 68"/>
                  <a:gd name="T36" fmla="*/ 65 w 66"/>
                  <a:gd name="T37" fmla="*/ 33 h 68"/>
                  <a:gd name="T38" fmla="*/ 65 w 66"/>
                  <a:gd name="T39" fmla="*/ 35 h 68"/>
                  <a:gd name="T40" fmla="*/ 63 w 66"/>
                  <a:gd name="T41" fmla="*/ 35 h 68"/>
                  <a:gd name="T42" fmla="*/ 63 w 66"/>
                  <a:gd name="T43" fmla="*/ 35 h 68"/>
                  <a:gd name="T44" fmla="*/ 62 w 66"/>
                  <a:gd name="T45" fmla="*/ 36 h 68"/>
                  <a:gd name="T46" fmla="*/ 62 w 66"/>
                  <a:gd name="T47" fmla="*/ 35 h 68"/>
                  <a:gd name="T48" fmla="*/ 60 w 66"/>
                  <a:gd name="T49" fmla="*/ 37 h 68"/>
                  <a:gd name="T50" fmla="*/ 60 w 66"/>
                  <a:gd name="T51" fmla="*/ 38 h 68"/>
                  <a:gd name="T52" fmla="*/ 60 w 66"/>
                  <a:gd name="T53" fmla="*/ 38 h 68"/>
                  <a:gd name="T54" fmla="*/ 58 w 66"/>
                  <a:gd name="T55" fmla="*/ 38 h 68"/>
                  <a:gd name="T56" fmla="*/ 55 w 66"/>
                  <a:gd name="T57" fmla="*/ 39 h 68"/>
                  <a:gd name="T58" fmla="*/ 55 w 66"/>
                  <a:gd name="T59" fmla="*/ 38 h 68"/>
                  <a:gd name="T60" fmla="*/ 53 w 66"/>
                  <a:gd name="T61" fmla="*/ 41 h 68"/>
                  <a:gd name="T62" fmla="*/ 52 w 66"/>
                  <a:gd name="T63" fmla="*/ 41 h 68"/>
                  <a:gd name="T64" fmla="*/ 49 w 66"/>
                  <a:gd name="T65" fmla="*/ 43 h 68"/>
                  <a:gd name="T66" fmla="*/ 47 w 66"/>
                  <a:gd name="T67" fmla="*/ 42 h 68"/>
                  <a:gd name="T68" fmla="*/ 44 w 66"/>
                  <a:gd name="T69" fmla="*/ 44 h 68"/>
                  <a:gd name="T70" fmla="*/ 44 w 66"/>
                  <a:gd name="T71" fmla="*/ 45 h 68"/>
                  <a:gd name="T72" fmla="*/ 43 w 66"/>
                  <a:gd name="T73" fmla="*/ 44 h 68"/>
                  <a:gd name="T74" fmla="*/ 40 w 66"/>
                  <a:gd name="T75" fmla="*/ 45 h 68"/>
                  <a:gd name="T76" fmla="*/ 37 w 66"/>
                  <a:gd name="T77" fmla="*/ 47 h 68"/>
                  <a:gd name="T78" fmla="*/ 33 w 66"/>
                  <a:gd name="T79" fmla="*/ 47 h 68"/>
                  <a:gd name="T80" fmla="*/ 31 w 66"/>
                  <a:gd name="T81" fmla="*/ 48 h 68"/>
                  <a:gd name="T82" fmla="*/ 30 w 66"/>
                  <a:gd name="T83" fmla="*/ 48 h 68"/>
                  <a:gd name="T84" fmla="*/ 28 w 66"/>
                  <a:gd name="T85" fmla="*/ 48 h 68"/>
                  <a:gd name="T86" fmla="*/ 27 w 66"/>
                  <a:gd name="T87" fmla="*/ 50 h 68"/>
                  <a:gd name="T88" fmla="*/ 25 w 66"/>
                  <a:gd name="T89" fmla="*/ 53 h 68"/>
                  <a:gd name="T90" fmla="*/ 23 w 66"/>
                  <a:gd name="T91" fmla="*/ 55 h 68"/>
                  <a:gd name="T92" fmla="*/ 20 w 66"/>
                  <a:gd name="T93" fmla="*/ 56 h 68"/>
                  <a:gd name="T94" fmla="*/ 18 w 66"/>
                  <a:gd name="T95" fmla="*/ 59 h 68"/>
                  <a:gd name="T96" fmla="*/ 16 w 66"/>
                  <a:gd name="T97" fmla="*/ 60 h 68"/>
                  <a:gd name="T98" fmla="*/ 14 w 66"/>
                  <a:gd name="T99" fmla="*/ 61 h 68"/>
                  <a:gd name="T100" fmla="*/ 11 w 66"/>
                  <a:gd name="T101" fmla="*/ 64 h 68"/>
                  <a:gd name="T102" fmla="*/ 8 w 66"/>
                  <a:gd name="T103" fmla="*/ 67 h 68"/>
                  <a:gd name="T104" fmla="*/ 6 w 66"/>
                  <a:gd name="T105" fmla="*/ 68 h 68"/>
                  <a:gd name="T106" fmla="*/ 3 w 66"/>
                  <a:gd name="T107"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68">
                    <a:moveTo>
                      <a:pt x="2" y="63"/>
                    </a:moveTo>
                    <a:lnTo>
                      <a:pt x="3" y="62"/>
                    </a:lnTo>
                    <a:lnTo>
                      <a:pt x="3" y="62"/>
                    </a:lnTo>
                    <a:lnTo>
                      <a:pt x="4" y="62"/>
                    </a:lnTo>
                    <a:lnTo>
                      <a:pt x="5" y="60"/>
                    </a:lnTo>
                    <a:lnTo>
                      <a:pt x="6" y="59"/>
                    </a:lnTo>
                    <a:lnTo>
                      <a:pt x="10" y="56"/>
                    </a:lnTo>
                    <a:lnTo>
                      <a:pt x="8" y="53"/>
                    </a:lnTo>
                    <a:lnTo>
                      <a:pt x="6" y="53"/>
                    </a:lnTo>
                    <a:lnTo>
                      <a:pt x="6" y="52"/>
                    </a:lnTo>
                    <a:lnTo>
                      <a:pt x="6" y="51"/>
                    </a:lnTo>
                    <a:lnTo>
                      <a:pt x="5" y="48"/>
                    </a:lnTo>
                    <a:lnTo>
                      <a:pt x="5" y="47"/>
                    </a:lnTo>
                    <a:lnTo>
                      <a:pt x="5" y="47"/>
                    </a:lnTo>
                    <a:lnTo>
                      <a:pt x="5" y="45"/>
                    </a:lnTo>
                    <a:lnTo>
                      <a:pt x="5" y="45"/>
                    </a:lnTo>
                    <a:lnTo>
                      <a:pt x="5" y="44"/>
                    </a:lnTo>
                    <a:lnTo>
                      <a:pt x="5" y="42"/>
                    </a:lnTo>
                    <a:lnTo>
                      <a:pt x="4" y="41"/>
                    </a:lnTo>
                    <a:lnTo>
                      <a:pt x="4" y="36"/>
                    </a:lnTo>
                    <a:lnTo>
                      <a:pt x="4" y="35"/>
                    </a:lnTo>
                    <a:lnTo>
                      <a:pt x="3" y="34"/>
                    </a:lnTo>
                    <a:lnTo>
                      <a:pt x="3" y="33"/>
                    </a:lnTo>
                    <a:lnTo>
                      <a:pt x="3" y="32"/>
                    </a:lnTo>
                    <a:lnTo>
                      <a:pt x="3" y="31"/>
                    </a:lnTo>
                    <a:lnTo>
                      <a:pt x="3" y="30"/>
                    </a:lnTo>
                    <a:lnTo>
                      <a:pt x="3" y="30"/>
                    </a:lnTo>
                    <a:lnTo>
                      <a:pt x="2" y="29"/>
                    </a:lnTo>
                    <a:lnTo>
                      <a:pt x="2" y="28"/>
                    </a:lnTo>
                    <a:lnTo>
                      <a:pt x="1" y="25"/>
                    </a:lnTo>
                    <a:lnTo>
                      <a:pt x="1" y="24"/>
                    </a:lnTo>
                    <a:lnTo>
                      <a:pt x="1" y="22"/>
                    </a:lnTo>
                    <a:lnTo>
                      <a:pt x="1" y="22"/>
                    </a:lnTo>
                    <a:lnTo>
                      <a:pt x="1" y="21"/>
                    </a:lnTo>
                    <a:lnTo>
                      <a:pt x="1" y="19"/>
                    </a:lnTo>
                    <a:lnTo>
                      <a:pt x="0" y="17"/>
                    </a:lnTo>
                    <a:lnTo>
                      <a:pt x="0" y="16"/>
                    </a:lnTo>
                    <a:lnTo>
                      <a:pt x="0" y="15"/>
                    </a:lnTo>
                    <a:lnTo>
                      <a:pt x="1" y="14"/>
                    </a:lnTo>
                    <a:lnTo>
                      <a:pt x="2" y="14"/>
                    </a:lnTo>
                    <a:lnTo>
                      <a:pt x="4" y="14"/>
                    </a:lnTo>
                    <a:lnTo>
                      <a:pt x="5" y="13"/>
                    </a:lnTo>
                    <a:lnTo>
                      <a:pt x="7" y="13"/>
                    </a:lnTo>
                    <a:lnTo>
                      <a:pt x="9" y="13"/>
                    </a:lnTo>
                    <a:lnTo>
                      <a:pt x="10" y="13"/>
                    </a:lnTo>
                    <a:lnTo>
                      <a:pt x="11" y="12"/>
                    </a:lnTo>
                    <a:lnTo>
                      <a:pt x="15" y="11"/>
                    </a:lnTo>
                    <a:lnTo>
                      <a:pt x="16" y="11"/>
                    </a:lnTo>
                    <a:lnTo>
                      <a:pt x="16" y="11"/>
                    </a:lnTo>
                    <a:lnTo>
                      <a:pt x="22" y="10"/>
                    </a:lnTo>
                    <a:lnTo>
                      <a:pt x="22" y="10"/>
                    </a:lnTo>
                    <a:lnTo>
                      <a:pt x="23" y="9"/>
                    </a:lnTo>
                    <a:lnTo>
                      <a:pt x="24" y="11"/>
                    </a:lnTo>
                    <a:lnTo>
                      <a:pt x="25" y="10"/>
                    </a:lnTo>
                    <a:lnTo>
                      <a:pt x="25" y="10"/>
                    </a:lnTo>
                    <a:lnTo>
                      <a:pt x="25" y="9"/>
                    </a:lnTo>
                    <a:lnTo>
                      <a:pt x="27" y="8"/>
                    </a:lnTo>
                    <a:lnTo>
                      <a:pt x="31" y="7"/>
                    </a:lnTo>
                    <a:lnTo>
                      <a:pt x="31" y="7"/>
                    </a:lnTo>
                    <a:lnTo>
                      <a:pt x="32" y="7"/>
                    </a:lnTo>
                    <a:lnTo>
                      <a:pt x="33" y="7"/>
                    </a:lnTo>
                    <a:lnTo>
                      <a:pt x="34" y="7"/>
                    </a:lnTo>
                    <a:lnTo>
                      <a:pt x="35" y="7"/>
                    </a:lnTo>
                    <a:lnTo>
                      <a:pt x="36" y="7"/>
                    </a:lnTo>
                    <a:lnTo>
                      <a:pt x="37" y="7"/>
                    </a:lnTo>
                    <a:lnTo>
                      <a:pt x="38" y="6"/>
                    </a:lnTo>
                    <a:lnTo>
                      <a:pt x="38" y="6"/>
                    </a:lnTo>
                    <a:lnTo>
                      <a:pt x="38" y="6"/>
                    </a:lnTo>
                    <a:lnTo>
                      <a:pt x="39" y="5"/>
                    </a:lnTo>
                    <a:lnTo>
                      <a:pt x="40" y="5"/>
                    </a:lnTo>
                    <a:lnTo>
                      <a:pt x="41" y="5"/>
                    </a:lnTo>
                    <a:lnTo>
                      <a:pt x="41" y="5"/>
                    </a:lnTo>
                    <a:lnTo>
                      <a:pt x="42" y="4"/>
                    </a:lnTo>
                    <a:lnTo>
                      <a:pt x="44" y="4"/>
                    </a:lnTo>
                    <a:lnTo>
                      <a:pt x="44" y="4"/>
                    </a:lnTo>
                    <a:lnTo>
                      <a:pt x="46" y="4"/>
                    </a:lnTo>
                    <a:lnTo>
                      <a:pt x="47" y="4"/>
                    </a:lnTo>
                    <a:lnTo>
                      <a:pt x="47" y="4"/>
                    </a:lnTo>
                    <a:lnTo>
                      <a:pt x="48" y="4"/>
                    </a:lnTo>
                    <a:lnTo>
                      <a:pt x="48" y="3"/>
                    </a:lnTo>
                    <a:lnTo>
                      <a:pt x="49" y="3"/>
                    </a:lnTo>
                    <a:lnTo>
                      <a:pt x="50" y="3"/>
                    </a:lnTo>
                    <a:lnTo>
                      <a:pt x="50" y="3"/>
                    </a:lnTo>
                    <a:lnTo>
                      <a:pt x="50" y="3"/>
                    </a:lnTo>
                    <a:lnTo>
                      <a:pt x="51" y="2"/>
                    </a:lnTo>
                    <a:lnTo>
                      <a:pt x="52" y="2"/>
                    </a:lnTo>
                    <a:lnTo>
                      <a:pt x="53" y="2"/>
                    </a:lnTo>
                    <a:lnTo>
                      <a:pt x="55" y="1"/>
                    </a:lnTo>
                    <a:lnTo>
                      <a:pt x="56" y="1"/>
                    </a:lnTo>
                    <a:lnTo>
                      <a:pt x="59" y="0"/>
                    </a:lnTo>
                    <a:lnTo>
                      <a:pt x="59" y="1"/>
                    </a:lnTo>
                    <a:lnTo>
                      <a:pt x="60" y="5"/>
                    </a:lnTo>
                    <a:lnTo>
                      <a:pt x="60" y="7"/>
                    </a:lnTo>
                    <a:lnTo>
                      <a:pt x="61" y="10"/>
                    </a:lnTo>
                    <a:lnTo>
                      <a:pt x="61" y="11"/>
                    </a:lnTo>
                    <a:lnTo>
                      <a:pt x="62" y="11"/>
                    </a:lnTo>
                    <a:lnTo>
                      <a:pt x="62" y="13"/>
                    </a:lnTo>
                    <a:lnTo>
                      <a:pt x="62" y="14"/>
                    </a:lnTo>
                    <a:lnTo>
                      <a:pt x="62" y="15"/>
                    </a:lnTo>
                    <a:lnTo>
                      <a:pt x="63" y="16"/>
                    </a:lnTo>
                    <a:lnTo>
                      <a:pt x="64" y="19"/>
                    </a:lnTo>
                    <a:lnTo>
                      <a:pt x="64" y="19"/>
                    </a:lnTo>
                    <a:lnTo>
                      <a:pt x="64" y="20"/>
                    </a:lnTo>
                    <a:lnTo>
                      <a:pt x="65" y="22"/>
                    </a:lnTo>
                    <a:lnTo>
                      <a:pt x="65" y="26"/>
                    </a:lnTo>
                    <a:lnTo>
                      <a:pt x="66" y="30"/>
                    </a:lnTo>
                    <a:lnTo>
                      <a:pt x="66" y="30"/>
                    </a:lnTo>
                    <a:lnTo>
                      <a:pt x="65" y="30"/>
                    </a:lnTo>
                    <a:lnTo>
                      <a:pt x="65" y="31"/>
                    </a:lnTo>
                    <a:lnTo>
                      <a:pt x="65" y="31"/>
                    </a:lnTo>
                    <a:lnTo>
                      <a:pt x="65" y="31"/>
                    </a:lnTo>
                    <a:lnTo>
                      <a:pt x="65" y="32"/>
                    </a:lnTo>
                    <a:lnTo>
                      <a:pt x="66" y="33"/>
                    </a:lnTo>
                    <a:lnTo>
                      <a:pt x="65" y="33"/>
                    </a:lnTo>
                    <a:lnTo>
                      <a:pt x="66" y="34"/>
                    </a:lnTo>
                    <a:lnTo>
                      <a:pt x="66" y="35"/>
                    </a:lnTo>
                    <a:lnTo>
                      <a:pt x="65" y="35"/>
                    </a:lnTo>
                    <a:lnTo>
                      <a:pt x="65" y="35"/>
                    </a:lnTo>
                    <a:lnTo>
                      <a:pt x="65" y="35"/>
                    </a:lnTo>
                    <a:lnTo>
                      <a:pt x="65" y="35"/>
                    </a:lnTo>
                    <a:lnTo>
                      <a:pt x="65" y="35"/>
                    </a:lnTo>
                    <a:lnTo>
                      <a:pt x="65" y="35"/>
                    </a:lnTo>
                    <a:lnTo>
                      <a:pt x="65" y="35"/>
                    </a:lnTo>
                    <a:lnTo>
                      <a:pt x="64" y="35"/>
                    </a:lnTo>
                    <a:lnTo>
                      <a:pt x="64" y="35"/>
                    </a:lnTo>
                    <a:lnTo>
                      <a:pt x="63" y="35"/>
                    </a:lnTo>
                    <a:lnTo>
                      <a:pt x="64" y="35"/>
                    </a:lnTo>
                    <a:lnTo>
                      <a:pt x="64" y="36"/>
                    </a:lnTo>
                    <a:lnTo>
                      <a:pt x="63" y="35"/>
                    </a:lnTo>
                    <a:lnTo>
                      <a:pt x="63" y="35"/>
                    </a:lnTo>
                    <a:lnTo>
                      <a:pt x="62" y="35"/>
                    </a:lnTo>
                    <a:lnTo>
                      <a:pt x="63" y="35"/>
                    </a:lnTo>
                    <a:lnTo>
                      <a:pt x="62" y="35"/>
                    </a:lnTo>
                    <a:lnTo>
                      <a:pt x="63" y="35"/>
                    </a:lnTo>
                    <a:lnTo>
                      <a:pt x="63" y="36"/>
                    </a:lnTo>
                    <a:lnTo>
                      <a:pt x="62" y="36"/>
                    </a:lnTo>
                    <a:lnTo>
                      <a:pt x="62" y="35"/>
                    </a:lnTo>
                    <a:lnTo>
                      <a:pt x="62" y="36"/>
                    </a:lnTo>
                    <a:lnTo>
                      <a:pt x="62" y="35"/>
                    </a:lnTo>
                    <a:lnTo>
                      <a:pt x="62" y="35"/>
                    </a:lnTo>
                    <a:lnTo>
                      <a:pt x="62" y="36"/>
                    </a:lnTo>
                    <a:lnTo>
                      <a:pt x="62" y="35"/>
                    </a:lnTo>
                    <a:lnTo>
                      <a:pt x="62" y="36"/>
                    </a:lnTo>
                    <a:lnTo>
                      <a:pt x="62" y="35"/>
                    </a:lnTo>
                    <a:lnTo>
                      <a:pt x="62" y="36"/>
                    </a:lnTo>
                    <a:lnTo>
                      <a:pt x="61" y="36"/>
                    </a:lnTo>
                    <a:lnTo>
                      <a:pt x="61" y="37"/>
                    </a:lnTo>
                    <a:lnTo>
                      <a:pt x="61" y="36"/>
                    </a:lnTo>
                    <a:lnTo>
                      <a:pt x="60" y="36"/>
                    </a:lnTo>
                    <a:lnTo>
                      <a:pt x="60" y="37"/>
                    </a:lnTo>
                    <a:lnTo>
                      <a:pt x="60" y="38"/>
                    </a:lnTo>
                    <a:lnTo>
                      <a:pt x="60" y="37"/>
                    </a:lnTo>
                    <a:lnTo>
                      <a:pt x="60" y="38"/>
                    </a:lnTo>
                    <a:lnTo>
                      <a:pt x="60" y="37"/>
                    </a:lnTo>
                    <a:lnTo>
                      <a:pt x="60" y="38"/>
                    </a:lnTo>
                    <a:lnTo>
                      <a:pt x="60" y="38"/>
                    </a:lnTo>
                    <a:lnTo>
                      <a:pt x="60" y="38"/>
                    </a:lnTo>
                    <a:lnTo>
                      <a:pt x="60" y="38"/>
                    </a:lnTo>
                    <a:lnTo>
                      <a:pt x="60" y="37"/>
                    </a:lnTo>
                    <a:lnTo>
                      <a:pt x="59" y="37"/>
                    </a:lnTo>
                    <a:lnTo>
                      <a:pt x="59" y="38"/>
                    </a:lnTo>
                    <a:lnTo>
                      <a:pt x="60" y="38"/>
                    </a:lnTo>
                    <a:lnTo>
                      <a:pt x="59" y="38"/>
                    </a:lnTo>
                    <a:lnTo>
                      <a:pt x="59" y="38"/>
                    </a:lnTo>
                    <a:lnTo>
                      <a:pt x="58" y="38"/>
                    </a:lnTo>
                    <a:lnTo>
                      <a:pt x="58" y="38"/>
                    </a:lnTo>
                    <a:lnTo>
                      <a:pt x="58" y="38"/>
                    </a:lnTo>
                    <a:lnTo>
                      <a:pt x="58" y="38"/>
                    </a:lnTo>
                    <a:lnTo>
                      <a:pt x="57" y="38"/>
                    </a:lnTo>
                    <a:lnTo>
                      <a:pt x="57" y="38"/>
                    </a:lnTo>
                    <a:lnTo>
                      <a:pt x="56" y="38"/>
                    </a:lnTo>
                    <a:lnTo>
                      <a:pt x="56" y="38"/>
                    </a:lnTo>
                    <a:lnTo>
                      <a:pt x="56" y="39"/>
                    </a:lnTo>
                    <a:lnTo>
                      <a:pt x="55" y="39"/>
                    </a:lnTo>
                    <a:lnTo>
                      <a:pt x="55" y="38"/>
                    </a:lnTo>
                    <a:lnTo>
                      <a:pt x="55" y="38"/>
                    </a:lnTo>
                    <a:lnTo>
                      <a:pt x="55" y="39"/>
                    </a:lnTo>
                    <a:lnTo>
                      <a:pt x="55" y="38"/>
                    </a:lnTo>
                    <a:lnTo>
                      <a:pt x="55" y="39"/>
                    </a:lnTo>
                    <a:lnTo>
                      <a:pt x="55" y="38"/>
                    </a:lnTo>
                    <a:lnTo>
                      <a:pt x="54" y="38"/>
                    </a:lnTo>
                    <a:lnTo>
                      <a:pt x="53" y="38"/>
                    </a:lnTo>
                    <a:lnTo>
                      <a:pt x="53" y="39"/>
                    </a:lnTo>
                    <a:lnTo>
                      <a:pt x="53" y="40"/>
                    </a:lnTo>
                    <a:lnTo>
                      <a:pt x="54" y="41"/>
                    </a:lnTo>
                    <a:lnTo>
                      <a:pt x="53" y="41"/>
                    </a:lnTo>
                    <a:lnTo>
                      <a:pt x="53" y="40"/>
                    </a:lnTo>
                    <a:lnTo>
                      <a:pt x="53" y="40"/>
                    </a:lnTo>
                    <a:lnTo>
                      <a:pt x="53" y="41"/>
                    </a:lnTo>
                    <a:lnTo>
                      <a:pt x="53" y="40"/>
                    </a:lnTo>
                    <a:lnTo>
                      <a:pt x="52" y="40"/>
                    </a:lnTo>
                    <a:lnTo>
                      <a:pt x="52" y="41"/>
                    </a:lnTo>
                    <a:lnTo>
                      <a:pt x="52" y="41"/>
                    </a:lnTo>
                    <a:lnTo>
                      <a:pt x="51" y="41"/>
                    </a:lnTo>
                    <a:lnTo>
                      <a:pt x="50" y="41"/>
                    </a:lnTo>
                    <a:lnTo>
                      <a:pt x="50" y="42"/>
                    </a:lnTo>
                    <a:lnTo>
                      <a:pt x="50" y="42"/>
                    </a:lnTo>
                    <a:lnTo>
                      <a:pt x="49" y="43"/>
                    </a:lnTo>
                    <a:lnTo>
                      <a:pt x="48" y="43"/>
                    </a:lnTo>
                    <a:lnTo>
                      <a:pt x="47" y="44"/>
                    </a:lnTo>
                    <a:lnTo>
                      <a:pt x="47" y="43"/>
                    </a:lnTo>
                    <a:lnTo>
                      <a:pt x="47" y="43"/>
                    </a:lnTo>
                    <a:lnTo>
                      <a:pt x="47" y="43"/>
                    </a:lnTo>
                    <a:lnTo>
                      <a:pt x="47" y="42"/>
                    </a:lnTo>
                    <a:lnTo>
                      <a:pt x="47" y="43"/>
                    </a:lnTo>
                    <a:lnTo>
                      <a:pt x="47" y="43"/>
                    </a:lnTo>
                    <a:lnTo>
                      <a:pt x="47" y="43"/>
                    </a:lnTo>
                    <a:lnTo>
                      <a:pt x="46" y="43"/>
                    </a:lnTo>
                    <a:lnTo>
                      <a:pt x="45" y="43"/>
                    </a:lnTo>
                    <a:lnTo>
                      <a:pt x="44" y="44"/>
                    </a:lnTo>
                    <a:lnTo>
                      <a:pt x="44" y="44"/>
                    </a:lnTo>
                    <a:lnTo>
                      <a:pt x="44" y="44"/>
                    </a:lnTo>
                    <a:lnTo>
                      <a:pt x="44" y="44"/>
                    </a:lnTo>
                    <a:lnTo>
                      <a:pt x="44" y="44"/>
                    </a:lnTo>
                    <a:lnTo>
                      <a:pt x="44" y="44"/>
                    </a:lnTo>
                    <a:lnTo>
                      <a:pt x="44" y="45"/>
                    </a:lnTo>
                    <a:lnTo>
                      <a:pt x="43" y="45"/>
                    </a:lnTo>
                    <a:lnTo>
                      <a:pt x="43" y="44"/>
                    </a:lnTo>
                    <a:lnTo>
                      <a:pt x="42" y="44"/>
                    </a:lnTo>
                    <a:lnTo>
                      <a:pt x="42" y="45"/>
                    </a:lnTo>
                    <a:lnTo>
                      <a:pt x="43" y="45"/>
                    </a:lnTo>
                    <a:lnTo>
                      <a:pt x="43" y="44"/>
                    </a:lnTo>
                    <a:lnTo>
                      <a:pt x="43" y="45"/>
                    </a:lnTo>
                    <a:lnTo>
                      <a:pt x="42" y="45"/>
                    </a:lnTo>
                    <a:lnTo>
                      <a:pt x="43" y="45"/>
                    </a:lnTo>
                    <a:lnTo>
                      <a:pt x="42" y="45"/>
                    </a:lnTo>
                    <a:lnTo>
                      <a:pt x="41" y="45"/>
                    </a:lnTo>
                    <a:lnTo>
                      <a:pt x="40" y="45"/>
                    </a:lnTo>
                    <a:lnTo>
                      <a:pt x="39" y="45"/>
                    </a:lnTo>
                    <a:lnTo>
                      <a:pt x="38" y="45"/>
                    </a:lnTo>
                    <a:lnTo>
                      <a:pt x="38" y="45"/>
                    </a:lnTo>
                    <a:lnTo>
                      <a:pt x="38" y="45"/>
                    </a:lnTo>
                    <a:lnTo>
                      <a:pt x="38" y="46"/>
                    </a:lnTo>
                    <a:lnTo>
                      <a:pt x="37" y="47"/>
                    </a:lnTo>
                    <a:lnTo>
                      <a:pt x="36" y="47"/>
                    </a:lnTo>
                    <a:lnTo>
                      <a:pt x="35" y="47"/>
                    </a:lnTo>
                    <a:lnTo>
                      <a:pt x="35" y="47"/>
                    </a:lnTo>
                    <a:lnTo>
                      <a:pt x="35" y="47"/>
                    </a:lnTo>
                    <a:lnTo>
                      <a:pt x="34" y="47"/>
                    </a:lnTo>
                    <a:lnTo>
                      <a:pt x="33" y="47"/>
                    </a:lnTo>
                    <a:lnTo>
                      <a:pt x="33" y="47"/>
                    </a:lnTo>
                    <a:lnTo>
                      <a:pt x="32" y="47"/>
                    </a:lnTo>
                    <a:lnTo>
                      <a:pt x="32" y="47"/>
                    </a:lnTo>
                    <a:lnTo>
                      <a:pt x="32" y="48"/>
                    </a:lnTo>
                    <a:lnTo>
                      <a:pt x="31" y="47"/>
                    </a:lnTo>
                    <a:lnTo>
                      <a:pt x="31" y="48"/>
                    </a:lnTo>
                    <a:lnTo>
                      <a:pt x="31" y="48"/>
                    </a:lnTo>
                    <a:lnTo>
                      <a:pt x="31" y="49"/>
                    </a:lnTo>
                    <a:lnTo>
                      <a:pt x="30" y="49"/>
                    </a:lnTo>
                    <a:lnTo>
                      <a:pt x="29" y="49"/>
                    </a:lnTo>
                    <a:lnTo>
                      <a:pt x="29" y="48"/>
                    </a:lnTo>
                    <a:lnTo>
                      <a:pt x="30" y="48"/>
                    </a:lnTo>
                    <a:lnTo>
                      <a:pt x="29" y="47"/>
                    </a:lnTo>
                    <a:lnTo>
                      <a:pt x="28" y="47"/>
                    </a:lnTo>
                    <a:lnTo>
                      <a:pt x="28" y="46"/>
                    </a:lnTo>
                    <a:lnTo>
                      <a:pt x="28" y="47"/>
                    </a:lnTo>
                    <a:lnTo>
                      <a:pt x="28" y="47"/>
                    </a:lnTo>
                    <a:lnTo>
                      <a:pt x="28" y="48"/>
                    </a:lnTo>
                    <a:lnTo>
                      <a:pt x="28" y="47"/>
                    </a:lnTo>
                    <a:lnTo>
                      <a:pt x="28" y="48"/>
                    </a:lnTo>
                    <a:lnTo>
                      <a:pt x="28" y="48"/>
                    </a:lnTo>
                    <a:lnTo>
                      <a:pt x="27" y="49"/>
                    </a:lnTo>
                    <a:lnTo>
                      <a:pt x="27" y="50"/>
                    </a:lnTo>
                    <a:lnTo>
                      <a:pt x="27" y="50"/>
                    </a:lnTo>
                    <a:lnTo>
                      <a:pt x="27" y="50"/>
                    </a:lnTo>
                    <a:lnTo>
                      <a:pt x="27" y="51"/>
                    </a:lnTo>
                    <a:lnTo>
                      <a:pt x="26" y="51"/>
                    </a:lnTo>
                    <a:lnTo>
                      <a:pt x="26" y="52"/>
                    </a:lnTo>
                    <a:lnTo>
                      <a:pt x="25" y="52"/>
                    </a:lnTo>
                    <a:lnTo>
                      <a:pt x="25" y="53"/>
                    </a:lnTo>
                    <a:lnTo>
                      <a:pt x="25" y="52"/>
                    </a:lnTo>
                    <a:lnTo>
                      <a:pt x="25" y="53"/>
                    </a:lnTo>
                    <a:lnTo>
                      <a:pt x="24" y="53"/>
                    </a:lnTo>
                    <a:lnTo>
                      <a:pt x="23" y="53"/>
                    </a:lnTo>
                    <a:lnTo>
                      <a:pt x="23" y="54"/>
                    </a:lnTo>
                    <a:lnTo>
                      <a:pt x="23" y="55"/>
                    </a:lnTo>
                    <a:lnTo>
                      <a:pt x="22" y="56"/>
                    </a:lnTo>
                    <a:lnTo>
                      <a:pt x="22" y="55"/>
                    </a:lnTo>
                    <a:lnTo>
                      <a:pt x="21" y="55"/>
                    </a:lnTo>
                    <a:lnTo>
                      <a:pt x="21" y="54"/>
                    </a:lnTo>
                    <a:lnTo>
                      <a:pt x="21" y="55"/>
                    </a:lnTo>
                    <a:lnTo>
                      <a:pt x="20" y="56"/>
                    </a:lnTo>
                    <a:lnTo>
                      <a:pt x="19" y="56"/>
                    </a:lnTo>
                    <a:lnTo>
                      <a:pt x="19" y="56"/>
                    </a:lnTo>
                    <a:lnTo>
                      <a:pt x="19" y="56"/>
                    </a:lnTo>
                    <a:lnTo>
                      <a:pt x="19" y="56"/>
                    </a:lnTo>
                    <a:lnTo>
                      <a:pt x="19" y="58"/>
                    </a:lnTo>
                    <a:lnTo>
                      <a:pt x="18" y="59"/>
                    </a:lnTo>
                    <a:lnTo>
                      <a:pt x="17" y="58"/>
                    </a:lnTo>
                    <a:lnTo>
                      <a:pt x="16" y="59"/>
                    </a:lnTo>
                    <a:lnTo>
                      <a:pt x="17" y="59"/>
                    </a:lnTo>
                    <a:lnTo>
                      <a:pt x="16" y="59"/>
                    </a:lnTo>
                    <a:lnTo>
                      <a:pt x="16" y="59"/>
                    </a:lnTo>
                    <a:lnTo>
                      <a:pt x="16" y="60"/>
                    </a:lnTo>
                    <a:lnTo>
                      <a:pt x="15" y="60"/>
                    </a:lnTo>
                    <a:lnTo>
                      <a:pt x="15" y="59"/>
                    </a:lnTo>
                    <a:lnTo>
                      <a:pt x="14" y="60"/>
                    </a:lnTo>
                    <a:lnTo>
                      <a:pt x="15" y="60"/>
                    </a:lnTo>
                    <a:lnTo>
                      <a:pt x="14" y="60"/>
                    </a:lnTo>
                    <a:lnTo>
                      <a:pt x="14" y="61"/>
                    </a:lnTo>
                    <a:lnTo>
                      <a:pt x="13" y="60"/>
                    </a:lnTo>
                    <a:lnTo>
                      <a:pt x="14" y="62"/>
                    </a:lnTo>
                    <a:lnTo>
                      <a:pt x="13" y="62"/>
                    </a:lnTo>
                    <a:lnTo>
                      <a:pt x="13" y="62"/>
                    </a:lnTo>
                    <a:lnTo>
                      <a:pt x="12" y="63"/>
                    </a:lnTo>
                    <a:lnTo>
                      <a:pt x="11" y="64"/>
                    </a:lnTo>
                    <a:lnTo>
                      <a:pt x="10" y="65"/>
                    </a:lnTo>
                    <a:lnTo>
                      <a:pt x="10" y="65"/>
                    </a:lnTo>
                    <a:lnTo>
                      <a:pt x="10" y="66"/>
                    </a:lnTo>
                    <a:lnTo>
                      <a:pt x="10" y="66"/>
                    </a:lnTo>
                    <a:lnTo>
                      <a:pt x="9" y="67"/>
                    </a:lnTo>
                    <a:lnTo>
                      <a:pt x="8" y="67"/>
                    </a:lnTo>
                    <a:lnTo>
                      <a:pt x="8" y="66"/>
                    </a:lnTo>
                    <a:lnTo>
                      <a:pt x="7" y="67"/>
                    </a:lnTo>
                    <a:lnTo>
                      <a:pt x="7" y="68"/>
                    </a:lnTo>
                    <a:lnTo>
                      <a:pt x="6" y="68"/>
                    </a:lnTo>
                    <a:lnTo>
                      <a:pt x="6" y="68"/>
                    </a:lnTo>
                    <a:lnTo>
                      <a:pt x="6" y="68"/>
                    </a:lnTo>
                    <a:lnTo>
                      <a:pt x="5" y="68"/>
                    </a:lnTo>
                    <a:lnTo>
                      <a:pt x="5" y="67"/>
                    </a:lnTo>
                    <a:lnTo>
                      <a:pt x="5" y="66"/>
                    </a:lnTo>
                    <a:lnTo>
                      <a:pt x="4" y="65"/>
                    </a:lnTo>
                    <a:lnTo>
                      <a:pt x="4" y="64"/>
                    </a:lnTo>
                    <a:lnTo>
                      <a:pt x="3" y="63"/>
                    </a:lnTo>
                    <a:lnTo>
                      <a:pt x="2" y="63"/>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7" name="Freeform 818"/>
              <p:cNvSpPr>
                <a:spLocks/>
              </p:cNvSpPr>
              <p:nvPr/>
            </p:nvSpPr>
            <p:spPr bwMode="auto">
              <a:xfrm>
                <a:off x="5100" y="130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8" name="Freeform 819"/>
              <p:cNvSpPr>
                <a:spLocks/>
              </p:cNvSpPr>
              <p:nvPr/>
            </p:nvSpPr>
            <p:spPr bwMode="auto">
              <a:xfrm>
                <a:off x="5101" y="12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 name="Freeform 820"/>
              <p:cNvSpPr>
                <a:spLocks/>
              </p:cNvSpPr>
              <p:nvPr/>
            </p:nvSpPr>
            <p:spPr bwMode="auto">
              <a:xfrm>
                <a:off x="5101" y="12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0" name="Freeform 821"/>
              <p:cNvSpPr>
                <a:spLocks/>
              </p:cNvSpPr>
              <p:nvPr/>
            </p:nvSpPr>
            <p:spPr bwMode="auto">
              <a:xfrm>
                <a:off x="5103" y="12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1" name="Freeform 822"/>
              <p:cNvSpPr>
                <a:spLocks/>
              </p:cNvSpPr>
              <p:nvPr/>
            </p:nvSpPr>
            <p:spPr bwMode="auto">
              <a:xfrm>
                <a:off x="5106" y="1294"/>
                <a:ext cx="1" cy="1"/>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2" name="Freeform 823"/>
              <p:cNvSpPr>
                <a:spLocks/>
              </p:cNvSpPr>
              <p:nvPr/>
            </p:nvSpPr>
            <p:spPr bwMode="auto">
              <a:xfrm>
                <a:off x="5106" y="1294"/>
                <a:ext cx="1" cy="1"/>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3" name="Freeform 824"/>
              <p:cNvSpPr>
                <a:spLocks/>
              </p:cNvSpPr>
              <p:nvPr/>
            </p:nvSpPr>
            <p:spPr bwMode="auto">
              <a:xfrm>
                <a:off x="5107" y="12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4" name="Freeform 825"/>
              <p:cNvSpPr>
                <a:spLocks/>
              </p:cNvSpPr>
              <p:nvPr/>
            </p:nvSpPr>
            <p:spPr bwMode="auto">
              <a:xfrm>
                <a:off x="5107" y="129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5" name="Freeform 826"/>
              <p:cNvSpPr>
                <a:spLocks/>
              </p:cNvSpPr>
              <p:nvPr/>
            </p:nvSpPr>
            <p:spPr bwMode="auto">
              <a:xfrm>
                <a:off x="5107" y="129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6" name="Freeform 827"/>
              <p:cNvSpPr>
                <a:spLocks/>
              </p:cNvSpPr>
              <p:nvPr/>
            </p:nvSpPr>
            <p:spPr bwMode="auto">
              <a:xfrm>
                <a:off x="5108" y="129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7" name="Freeform 828"/>
              <p:cNvSpPr>
                <a:spLocks/>
              </p:cNvSpPr>
              <p:nvPr/>
            </p:nvSpPr>
            <p:spPr bwMode="auto">
              <a:xfrm>
                <a:off x="5126" y="128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8" name="Freeform 829"/>
              <p:cNvSpPr>
                <a:spLocks/>
              </p:cNvSpPr>
              <p:nvPr/>
            </p:nvSpPr>
            <p:spPr bwMode="auto">
              <a:xfrm>
                <a:off x="5126" y="12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9" name="Freeform 830"/>
              <p:cNvSpPr>
                <a:spLocks/>
              </p:cNvSpPr>
              <p:nvPr/>
            </p:nvSpPr>
            <p:spPr bwMode="auto">
              <a:xfrm>
                <a:off x="5137" y="12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0" name="Freeform 831"/>
              <p:cNvSpPr>
                <a:spLocks/>
              </p:cNvSpPr>
              <p:nvPr/>
            </p:nvSpPr>
            <p:spPr bwMode="auto">
              <a:xfrm>
                <a:off x="5138" y="127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1" name="Freeform 832"/>
              <p:cNvSpPr>
                <a:spLocks/>
              </p:cNvSpPr>
              <p:nvPr/>
            </p:nvSpPr>
            <p:spPr bwMode="auto">
              <a:xfrm>
                <a:off x="5037" y="1372"/>
                <a:ext cx="39" cy="69"/>
              </a:xfrm>
              <a:custGeom>
                <a:avLst/>
                <a:gdLst>
                  <a:gd name="T0" fmla="*/ 0 w 39"/>
                  <a:gd name="T1" fmla="*/ 8 h 69"/>
                  <a:gd name="T2" fmla="*/ 0 w 39"/>
                  <a:gd name="T3" fmla="*/ 6 h 69"/>
                  <a:gd name="T4" fmla="*/ 2 w 39"/>
                  <a:gd name="T5" fmla="*/ 4 h 69"/>
                  <a:gd name="T6" fmla="*/ 4 w 39"/>
                  <a:gd name="T7" fmla="*/ 1 h 69"/>
                  <a:gd name="T8" fmla="*/ 6 w 39"/>
                  <a:gd name="T9" fmla="*/ 1 h 69"/>
                  <a:gd name="T10" fmla="*/ 9 w 39"/>
                  <a:gd name="T11" fmla="*/ 0 h 69"/>
                  <a:gd name="T12" fmla="*/ 11 w 39"/>
                  <a:gd name="T13" fmla="*/ 1 h 69"/>
                  <a:gd name="T14" fmla="*/ 12 w 39"/>
                  <a:gd name="T15" fmla="*/ 2 h 69"/>
                  <a:gd name="T16" fmla="*/ 11 w 39"/>
                  <a:gd name="T17" fmla="*/ 4 h 69"/>
                  <a:gd name="T18" fmla="*/ 11 w 39"/>
                  <a:gd name="T19" fmla="*/ 5 h 69"/>
                  <a:gd name="T20" fmla="*/ 10 w 39"/>
                  <a:gd name="T21" fmla="*/ 8 h 69"/>
                  <a:gd name="T22" fmla="*/ 9 w 39"/>
                  <a:gd name="T23" fmla="*/ 10 h 69"/>
                  <a:gd name="T24" fmla="*/ 10 w 39"/>
                  <a:gd name="T25" fmla="*/ 12 h 69"/>
                  <a:gd name="T26" fmla="*/ 11 w 39"/>
                  <a:gd name="T27" fmla="*/ 15 h 69"/>
                  <a:gd name="T28" fmla="*/ 11 w 39"/>
                  <a:gd name="T29" fmla="*/ 17 h 69"/>
                  <a:gd name="T30" fmla="*/ 11 w 39"/>
                  <a:gd name="T31" fmla="*/ 19 h 69"/>
                  <a:gd name="T32" fmla="*/ 11 w 39"/>
                  <a:gd name="T33" fmla="*/ 20 h 69"/>
                  <a:gd name="T34" fmla="*/ 13 w 39"/>
                  <a:gd name="T35" fmla="*/ 22 h 69"/>
                  <a:gd name="T36" fmla="*/ 15 w 39"/>
                  <a:gd name="T37" fmla="*/ 24 h 69"/>
                  <a:gd name="T38" fmla="*/ 17 w 39"/>
                  <a:gd name="T39" fmla="*/ 25 h 69"/>
                  <a:gd name="T40" fmla="*/ 18 w 39"/>
                  <a:gd name="T41" fmla="*/ 27 h 69"/>
                  <a:gd name="T42" fmla="*/ 18 w 39"/>
                  <a:gd name="T43" fmla="*/ 29 h 69"/>
                  <a:gd name="T44" fmla="*/ 19 w 39"/>
                  <a:gd name="T45" fmla="*/ 31 h 69"/>
                  <a:gd name="T46" fmla="*/ 20 w 39"/>
                  <a:gd name="T47" fmla="*/ 34 h 69"/>
                  <a:gd name="T48" fmla="*/ 21 w 39"/>
                  <a:gd name="T49" fmla="*/ 37 h 69"/>
                  <a:gd name="T50" fmla="*/ 22 w 39"/>
                  <a:gd name="T51" fmla="*/ 38 h 69"/>
                  <a:gd name="T52" fmla="*/ 25 w 39"/>
                  <a:gd name="T53" fmla="*/ 41 h 69"/>
                  <a:gd name="T54" fmla="*/ 25 w 39"/>
                  <a:gd name="T55" fmla="*/ 42 h 69"/>
                  <a:gd name="T56" fmla="*/ 27 w 39"/>
                  <a:gd name="T57" fmla="*/ 45 h 69"/>
                  <a:gd name="T58" fmla="*/ 30 w 39"/>
                  <a:gd name="T59" fmla="*/ 47 h 69"/>
                  <a:gd name="T60" fmla="*/ 32 w 39"/>
                  <a:gd name="T61" fmla="*/ 49 h 69"/>
                  <a:gd name="T62" fmla="*/ 34 w 39"/>
                  <a:gd name="T63" fmla="*/ 49 h 69"/>
                  <a:gd name="T64" fmla="*/ 35 w 39"/>
                  <a:gd name="T65" fmla="*/ 49 h 69"/>
                  <a:gd name="T66" fmla="*/ 37 w 39"/>
                  <a:gd name="T67" fmla="*/ 54 h 69"/>
                  <a:gd name="T68" fmla="*/ 39 w 39"/>
                  <a:gd name="T69" fmla="*/ 58 h 69"/>
                  <a:gd name="T70" fmla="*/ 39 w 39"/>
                  <a:gd name="T71" fmla="*/ 62 h 69"/>
                  <a:gd name="T72" fmla="*/ 39 w 39"/>
                  <a:gd name="T73" fmla="*/ 64 h 69"/>
                  <a:gd name="T74" fmla="*/ 35 w 39"/>
                  <a:gd name="T75" fmla="*/ 65 h 69"/>
                  <a:gd name="T76" fmla="*/ 33 w 39"/>
                  <a:gd name="T77" fmla="*/ 65 h 69"/>
                  <a:gd name="T78" fmla="*/ 29 w 39"/>
                  <a:gd name="T79" fmla="*/ 66 h 69"/>
                  <a:gd name="T80" fmla="*/ 24 w 39"/>
                  <a:gd name="T81" fmla="*/ 67 h 69"/>
                  <a:gd name="T82" fmla="*/ 20 w 39"/>
                  <a:gd name="T83" fmla="*/ 68 h 69"/>
                  <a:gd name="T84" fmla="*/ 17 w 39"/>
                  <a:gd name="T85" fmla="*/ 69 h 69"/>
                  <a:gd name="T86" fmla="*/ 15 w 39"/>
                  <a:gd name="T87" fmla="*/ 66 h 69"/>
                  <a:gd name="T88" fmla="*/ 15 w 39"/>
                  <a:gd name="T89" fmla="*/ 62 h 69"/>
                  <a:gd name="T90" fmla="*/ 13 w 39"/>
                  <a:gd name="T91" fmla="*/ 58 h 69"/>
                  <a:gd name="T92" fmla="*/ 11 w 39"/>
                  <a:gd name="T93" fmla="*/ 49 h 69"/>
                  <a:gd name="T94" fmla="*/ 8 w 39"/>
                  <a:gd name="T95" fmla="*/ 41 h 69"/>
                  <a:gd name="T96" fmla="*/ 7 w 39"/>
                  <a:gd name="T97" fmla="*/ 37 h 69"/>
                  <a:gd name="T98" fmla="*/ 6 w 39"/>
                  <a:gd name="T99" fmla="*/ 34 h 69"/>
                  <a:gd name="T100" fmla="*/ 5 w 39"/>
                  <a:gd name="T101" fmla="*/ 26 h 69"/>
                  <a:gd name="T102" fmla="*/ 2 w 39"/>
                  <a:gd name="T103" fmla="*/ 16 h 69"/>
                  <a:gd name="T104" fmla="*/ 0 w 39"/>
                  <a:gd name="T105"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11"/>
                    </a:moveTo>
                    <a:lnTo>
                      <a:pt x="0" y="10"/>
                    </a:lnTo>
                    <a:lnTo>
                      <a:pt x="0" y="9"/>
                    </a:lnTo>
                    <a:lnTo>
                      <a:pt x="0" y="8"/>
                    </a:lnTo>
                    <a:lnTo>
                      <a:pt x="0" y="7"/>
                    </a:lnTo>
                    <a:lnTo>
                      <a:pt x="0" y="7"/>
                    </a:lnTo>
                    <a:lnTo>
                      <a:pt x="0" y="7"/>
                    </a:lnTo>
                    <a:lnTo>
                      <a:pt x="0" y="6"/>
                    </a:lnTo>
                    <a:lnTo>
                      <a:pt x="0" y="5"/>
                    </a:lnTo>
                    <a:lnTo>
                      <a:pt x="1" y="4"/>
                    </a:lnTo>
                    <a:lnTo>
                      <a:pt x="1" y="4"/>
                    </a:lnTo>
                    <a:lnTo>
                      <a:pt x="2" y="4"/>
                    </a:lnTo>
                    <a:lnTo>
                      <a:pt x="2" y="3"/>
                    </a:lnTo>
                    <a:lnTo>
                      <a:pt x="2" y="2"/>
                    </a:lnTo>
                    <a:lnTo>
                      <a:pt x="3" y="2"/>
                    </a:lnTo>
                    <a:lnTo>
                      <a:pt x="4" y="1"/>
                    </a:lnTo>
                    <a:lnTo>
                      <a:pt x="5" y="1"/>
                    </a:lnTo>
                    <a:lnTo>
                      <a:pt x="5" y="1"/>
                    </a:lnTo>
                    <a:lnTo>
                      <a:pt x="5" y="1"/>
                    </a:lnTo>
                    <a:lnTo>
                      <a:pt x="6" y="1"/>
                    </a:lnTo>
                    <a:lnTo>
                      <a:pt x="7" y="0"/>
                    </a:lnTo>
                    <a:lnTo>
                      <a:pt x="8" y="0"/>
                    </a:lnTo>
                    <a:lnTo>
                      <a:pt x="8" y="0"/>
                    </a:lnTo>
                    <a:lnTo>
                      <a:pt x="9" y="0"/>
                    </a:lnTo>
                    <a:lnTo>
                      <a:pt x="10" y="0"/>
                    </a:lnTo>
                    <a:lnTo>
                      <a:pt x="11" y="0"/>
                    </a:lnTo>
                    <a:lnTo>
                      <a:pt x="11" y="1"/>
                    </a:lnTo>
                    <a:lnTo>
                      <a:pt x="11" y="1"/>
                    </a:lnTo>
                    <a:lnTo>
                      <a:pt x="12" y="1"/>
                    </a:lnTo>
                    <a:lnTo>
                      <a:pt x="12" y="1"/>
                    </a:lnTo>
                    <a:lnTo>
                      <a:pt x="12" y="1"/>
                    </a:lnTo>
                    <a:lnTo>
                      <a:pt x="12" y="2"/>
                    </a:lnTo>
                    <a:lnTo>
                      <a:pt x="11" y="3"/>
                    </a:lnTo>
                    <a:lnTo>
                      <a:pt x="11" y="4"/>
                    </a:lnTo>
                    <a:lnTo>
                      <a:pt x="11" y="4"/>
                    </a:lnTo>
                    <a:lnTo>
                      <a:pt x="11" y="4"/>
                    </a:lnTo>
                    <a:lnTo>
                      <a:pt x="11" y="5"/>
                    </a:lnTo>
                    <a:lnTo>
                      <a:pt x="11" y="6"/>
                    </a:lnTo>
                    <a:lnTo>
                      <a:pt x="11" y="6"/>
                    </a:lnTo>
                    <a:lnTo>
                      <a:pt x="11" y="5"/>
                    </a:lnTo>
                    <a:lnTo>
                      <a:pt x="11" y="6"/>
                    </a:lnTo>
                    <a:lnTo>
                      <a:pt x="11" y="7"/>
                    </a:lnTo>
                    <a:lnTo>
                      <a:pt x="10" y="7"/>
                    </a:lnTo>
                    <a:lnTo>
                      <a:pt x="10" y="8"/>
                    </a:lnTo>
                    <a:lnTo>
                      <a:pt x="10" y="9"/>
                    </a:lnTo>
                    <a:lnTo>
                      <a:pt x="10" y="10"/>
                    </a:lnTo>
                    <a:lnTo>
                      <a:pt x="9" y="10"/>
                    </a:lnTo>
                    <a:lnTo>
                      <a:pt x="9" y="10"/>
                    </a:lnTo>
                    <a:lnTo>
                      <a:pt x="9" y="11"/>
                    </a:lnTo>
                    <a:lnTo>
                      <a:pt x="9" y="11"/>
                    </a:lnTo>
                    <a:lnTo>
                      <a:pt x="9" y="12"/>
                    </a:lnTo>
                    <a:lnTo>
                      <a:pt x="10" y="12"/>
                    </a:lnTo>
                    <a:lnTo>
                      <a:pt x="11" y="12"/>
                    </a:lnTo>
                    <a:lnTo>
                      <a:pt x="11" y="13"/>
                    </a:lnTo>
                    <a:lnTo>
                      <a:pt x="11" y="13"/>
                    </a:lnTo>
                    <a:lnTo>
                      <a:pt x="11" y="15"/>
                    </a:lnTo>
                    <a:lnTo>
                      <a:pt x="11" y="15"/>
                    </a:lnTo>
                    <a:lnTo>
                      <a:pt x="11" y="16"/>
                    </a:lnTo>
                    <a:lnTo>
                      <a:pt x="11" y="16"/>
                    </a:lnTo>
                    <a:lnTo>
                      <a:pt x="11" y="17"/>
                    </a:lnTo>
                    <a:lnTo>
                      <a:pt x="11" y="17"/>
                    </a:lnTo>
                    <a:lnTo>
                      <a:pt x="11" y="18"/>
                    </a:lnTo>
                    <a:lnTo>
                      <a:pt x="11" y="19"/>
                    </a:lnTo>
                    <a:lnTo>
                      <a:pt x="11" y="19"/>
                    </a:lnTo>
                    <a:lnTo>
                      <a:pt x="11" y="20"/>
                    </a:lnTo>
                    <a:lnTo>
                      <a:pt x="11" y="19"/>
                    </a:lnTo>
                    <a:lnTo>
                      <a:pt x="11" y="20"/>
                    </a:lnTo>
                    <a:lnTo>
                      <a:pt x="11" y="20"/>
                    </a:lnTo>
                    <a:lnTo>
                      <a:pt x="12" y="20"/>
                    </a:lnTo>
                    <a:lnTo>
                      <a:pt x="12" y="21"/>
                    </a:lnTo>
                    <a:lnTo>
                      <a:pt x="12" y="22"/>
                    </a:lnTo>
                    <a:lnTo>
                      <a:pt x="13" y="22"/>
                    </a:lnTo>
                    <a:lnTo>
                      <a:pt x="13" y="23"/>
                    </a:lnTo>
                    <a:lnTo>
                      <a:pt x="14" y="23"/>
                    </a:lnTo>
                    <a:lnTo>
                      <a:pt x="14" y="24"/>
                    </a:lnTo>
                    <a:lnTo>
                      <a:pt x="15" y="24"/>
                    </a:lnTo>
                    <a:lnTo>
                      <a:pt x="15" y="25"/>
                    </a:lnTo>
                    <a:lnTo>
                      <a:pt x="16" y="25"/>
                    </a:lnTo>
                    <a:lnTo>
                      <a:pt x="16" y="25"/>
                    </a:lnTo>
                    <a:lnTo>
                      <a:pt x="17" y="25"/>
                    </a:lnTo>
                    <a:lnTo>
                      <a:pt x="17" y="26"/>
                    </a:lnTo>
                    <a:lnTo>
                      <a:pt x="17" y="26"/>
                    </a:lnTo>
                    <a:lnTo>
                      <a:pt x="18" y="26"/>
                    </a:lnTo>
                    <a:lnTo>
                      <a:pt x="18" y="27"/>
                    </a:lnTo>
                    <a:lnTo>
                      <a:pt x="18" y="27"/>
                    </a:lnTo>
                    <a:lnTo>
                      <a:pt x="18" y="28"/>
                    </a:lnTo>
                    <a:lnTo>
                      <a:pt x="18" y="28"/>
                    </a:lnTo>
                    <a:lnTo>
                      <a:pt x="18" y="29"/>
                    </a:lnTo>
                    <a:lnTo>
                      <a:pt x="19" y="29"/>
                    </a:lnTo>
                    <a:lnTo>
                      <a:pt x="19" y="30"/>
                    </a:lnTo>
                    <a:lnTo>
                      <a:pt x="20" y="31"/>
                    </a:lnTo>
                    <a:lnTo>
                      <a:pt x="19" y="31"/>
                    </a:lnTo>
                    <a:lnTo>
                      <a:pt x="19" y="31"/>
                    </a:lnTo>
                    <a:lnTo>
                      <a:pt x="19" y="32"/>
                    </a:lnTo>
                    <a:lnTo>
                      <a:pt x="19" y="33"/>
                    </a:lnTo>
                    <a:lnTo>
                      <a:pt x="20" y="34"/>
                    </a:lnTo>
                    <a:lnTo>
                      <a:pt x="21" y="35"/>
                    </a:lnTo>
                    <a:lnTo>
                      <a:pt x="21" y="36"/>
                    </a:lnTo>
                    <a:lnTo>
                      <a:pt x="21" y="37"/>
                    </a:lnTo>
                    <a:lnTo>
                      <a:pt x="21" y="37"/>
                    </a:lnTo>
                    <a:lnTo>
                      <a:pt x="21" y="37"/>
                    </a:lnTo>
                    <a:lnTo>
                      <a:pt x="21" y="37"/>
                    </a:lnTo>
                    <a:lnTo>
                      <a:pt x="22" y="37"/>
                    </a:lnTo>
                    <a:lnTo>
                      <a:pt x="22" y="38"/>
                    </a:lnTo>
                    <a:lnTo>
                      <a:pt x="23" y="38"/>
                    </a:lnTo>
                    <a:lnTo>
                      <a:pt x="23" y="39"/>
                    </a:lnTo>
                    <a:lnTo>
                      <a:pt x="24" y="40"/>
                    </a:lnTo>
                    <a:lnTo>
                      <a:pt x="25" y="41"/>
                    </a:lnTo>
                    <a:lnTo>
                      <a:pt x="25" y="41"/>
                    </a:lnTo>
                    <a:lnTo>
                      <a:pt x="25" y="42"/>
                    </a:lnTo>
                    <a:lnTo>
                      <a:pt x="26" y="42"/>
                    </a:lnTo>
                    <a:lnTo>
                      <a:pt x="25" y="42"/>
                    </a:lnTo>
                    <a:lnTo>
                      <a:pt x="25" y="43"/>
                    </a:lnTo>
                    <a:lnTo>
                      <a:pt x="26" y="43"/>
                    </a:lnTo>
                    <a:lnTo>
                      <a:pt x="27" y="44"/>
                    </a:lnTo>
                    <a:lnTo>
                      <a:pt x="27" y="45"/>
                    </a:lnTo>
                    <a:lnTo>
                      <a:pt x="27" y="45"/>
                    </a:lnTo>
                    <a:lnTo>
                      <a:pt x="29" y="46"/>
                    </a:lnTo>
                    <a:lnTo>
                      <a:pt x="30" y="46"/>
                    </a:lnTo>
                    <a:lnTo>
                      <a:pt x="30" y="47"/>
                    </a:lnTo>
                    <a:lnTo>
                      <a:pt x="30" y="47"/>
                    </a:lnTo>
                    <a:lnTo>
                      <a:pt x="30" y="48"/>
                    </a:lnTo>
                    <a:lnTo>
                      <a:pt x="31" y="48"/>
                    </a:lnTo>
                    <a:lnTo>
                      <a:pt x="32" y="49"/>
                    </a:lnTo>
                    <a:lnTo>
                      <a:pt x="33" y="49"/>
                    </a:lnTo>
                    <a:lnTo>
                      <a:pt x="33" y="49"/>
                    </a:lnTo>
                    <a:lnTo>
                      <a:pt x="33" y="49"/>
                    </a:lnTo>
                    <a:lnTo>
                      <a:pt x="34" y="49"/>
                    </a:lnTo>
                    <a:lnTo>
                      <a:pt x="34" y="48"/>
                    </a:lnTo>
                    <a:lnTo>
                      <a:pt x="34" y="47"/>
                    </a:lnTo>
                    <a:lnTo>
                      <a:pt x="35" y="48"/>
                    </a:lnTo>
                    <a:lnTo>
                      <a:pt x="35" y="49"/>
                    </a:lnTo>
                    <a:lnTo>
                      <a:pt x="36" y="50"/>
                    </a:lnTo>
                    <a:lnTo>
                      <a:pt x="36" y="52"/>
                    </a:lnTo>
                    <a:lnTo>
                      <a:pt x="37" y="53"/>
                    </a:lnTo>
                    <a:lnTo>
                      <a:pt x="37" y="54"/>
                    </a:lnTo>
                    <a:lnTo>
                      <a:pt x="38" y="55"/>
                    </a:lnTo>
                    <a:lnTo>
                      <a:pt x="38" y="56"/>
                    </a:lnTo>
                    <a:lnTo>
                      <a:pt x="38" y="56"/>
                    </a:lnTo>
                    <a:lnTo>
                      <a:pt x="39" y="58"/>
                    </a:lnTo>
                    <a:lnTo>
                      <a:pt x="39" y="59"/>
                    </a:lnTo>
                    <a:lnTo>
                      <a:pt x="39" y="60"/>
                    </a:lnTo>
                    <a:lnTo>
                      <a:pt x="39" y="61"/>
                    </a:lnTo>
                    <a:lnTo>
                      <a:pt x="39" y="62"/>
                    </a:lnTo>
                    <a:lnTo>
                      <a:pt x="39" y="64"/>
                    </a:lnTo>
                    <a:lnTo>
                      <a:pt x="39" y="64"/>
                    </a:lnTo>
                    <a:lnTo>
                      <a:pt x="39" y="64"/>
                    </a:lnTo>
                    <a:lnTo>
                      <a:pt x="39" y="64"/>
                    </a:lnTo>
                    <a:lnTo>
                      <a:pt x="37" y="64"/>
                    </a:lnTo>
                    <a:lnTo>
                      <a:pt x="36" y="64"/>
                    </a:lnTo>
                    <a:lnTo>
                      <a:pt x="36" y="64"/>
                    </a:lnTo>
                    <a:lnTo>
                      <a:pt x="35" y="65"/>
                    </a:lnTo>
                    <a:lnTo>
                      <a:pt x="34" y="65"/>
                    </a:lnTo>
                    <a:lnTo>
                      <a:pt x="33" y="65"/>
                    </a:lnTo>
                    <a:lnTo>
                      <a:pt x="33" y="65"/>
                    </a:lnTo>
                    <a:lnTo>
                      <a:pt x="33" y="65"/>
                    </a:lnTo>
                    <a:lnTo>
                      <a:pt x="32" y="66"/>
                    </a:lnTo>
                    <a:lnTo>
                      <a:pt x="31" y="66"/>
                    </a:lnTo>
                    <a:lnTo>
                      <a:pt x="30" y="66"/>
                    </a:lnTo>
                    <a:lnTo>
                      <a:pt x="29" y="66"/>
                    </a:lnTo>
                    <a:lnTo>
                      <a:pt x="28" y="67"/>
                    </a:lnTo>
                    <a:lnTo>
                      <a:pt x="27" y="67"/>
                    </a:lnTo>
                    <a:lnTo>
                      <a:pt x="27" y="67"/>
                    </a:lnTo>
                    <a:lnTo>
                      <a:pt x="24" y="67"/>
                    </a:lnTo>
                    <a:lnTo>
                      <a:pt x="22" y="67"/>
                    </a:lnTo>
                    <a:lnTo>
                      <a:pt x="21" y="68"/>
                    </a:lnTo>
                    <a:lnTo>
                      <a:pt x="21" y="68"/>
                    </a:lnTo>
                    <a:lnTo>
                      <a:pt x="20" y="68"/>
                    </a:lnTo>
                    <a:lnTo>
                      <a:pt x="19" y="68"/>
                    </a:lnTo>
                    <a:lnTo>
                      <a:pt x="18" y="68"/>
                    </a:lnTo>
                    <a:lnTo>
                      <a:pt x="18" y="69"/>
                    </a:lnTo>
                    <a:lnTo>
                      <a:pt x="17" y="69"/>
                    </a:lnTo>
                    <a:lnTo>
                      <a:pt x="17" y="69"/>
                    </a:lnTo>
                    <a:lnTo>
                      <a:pt x="16" y="67"/>
                    </a:lnTo>
                    <a:lnTo>
                      <a:pt x="16" y="67"/>
                    </a:lnTo>
                    <a:lnTo>
                      <a:pt x="15" y="66"/>
                    </a:lnTo>
                    <a:lnTo>
                      <a:pt x="15" y="65"/>
                    </a:lnTo>
                    <a:lnTo>
                      <a:pt x="15" y="64"/>
                    </a:lnTo>
                    <a:lnTo>
                      <a:pt x="15" y="64"/>
                    </a:lnTo>
                    <a:lnTo>
                      <a:pt x="15" y="62"/>
                    </a:lnTo>
                    <a:lnTo>
                      <a:pt x="14" y="61"/>
                    </a:lnTo>
                    <a:lnTo>
                      <a:pt x="14" y="61"/>
                    </a:lnTo>
                    <a:lnTo>
                      <a:pt x="13" y="59"/>
                    </a:lnTo>
                    <a:lnTo>
                      <a:pt x="13" y="58"/>
                    </a:lnTo>
                    <a:lnTo>
                      <a:pt x="11" y="51"/>
                    </a:lnTo>
                    <a:lnTo>
                      <a:pt x="11" y="50"/>
                    </a:lnTo>
                    <a:lnTo>
                      <a:pt x="11" y="49"/>
                    </a:lnTo>
                    <a:lnTo>
                      <a:pt x="11" y="49"/>
                    </a:lnTo>
                    <a:lnTo>
                      <a:pt x="10" y="46"/>
                    </a:lnTo>
                    <a:lnTo>
                      <a:pt x="9" y="43"/>
                    </a:lnTo>
                    <a:lnTo>
                      <a:pt x="8" y="42"/>
                    </a:lnTo>
                    <a:lnTo>
                      <a:pt x="8" y="41"/>
                    </a:lnTo>
                    <a:lnTo>
                      <a:pt x="8" y="41"/>
                    </a:lnTo>
                    <a:lnTo>
                      <a:pt x="8" y="38"/>
                    </a:lnTo>
                    <a:lnTo>
                      <a:pt x="8" y="37"/>
                    </a:lnTo>
                    <a:lnTo>
                      <a:pt x="7" y="37"/>
                    </a:lnTo>
                    <a:lnTo>
                      <a:pt x="7" y="37"/>
                    </a:lnTo>
                    <a:lnTo>
                      <a:pt x="7" y="36"/>
                    </a:lnTo>
                    <a:lnTo>
                      <a:pt x="6" y="34"/>
                    </a:lnTo>
                    <a:lnTo>
                      <a:pt x="6" y="34"/>
                    </a:lnTo>
                    <a:lnTo>
                      <a:pt x="5" y="31"/>
                    </a:lnTo>
                    <a:lnTo>
                      <a:pt x="5" y="29"/>
                    </a:lnTo>
                    <a:lnTo>
                      <a:pt x="5" y="28"/>
                    </a:lnTo>
                    <a:lnTo>
                      <a:pt x="5" y="26"/>
                    </a:lnTo>
                    <a:lnTo>
                      <a:pt x="5" y="26"/>
                    </a:lnTo>
                    <a:lnTo>
                      <a:pt x="4" y="25"/>
                    </a:lnTo>
                    <a:lnTo>
                      <a:pt x="4" y="25"/>
                    </a:lnTo>
                    <a:lnTo>
                      <a:pt x="2" y="16"/>
                    </a:lnTo>
                    <a:lnTo>
                      <a:pt x="0" y="13"/>
                    </a:lnTo>
                    <a:lnTo>
                      <a:pt x="0" y="12"/>
                    </a:lnTo>
                    <a:lnTo>
                      <a:pt x="0" y="11"/>
                    </a:lnTo>
                    <a:lnTo>
                      <a:pt x="0" y="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 name="Freeform 833"/>
              <p:cNvSpPr>
                <a:spLocks/>
              </p:cNvSpPr>
              <p:nvPr/>
            </p:nvSpPr>
            <p:spPr bwMode="auto">
              <a:xfrm>
                <a:off x="5037" y="1372"/>
                <a:ext cx="39" cy="69"/>
              </a:xfrm>
              <a:custGeom>
                <a:avLst/>
                <a:gdLst>
                  <a:gd name="T0" fmla="*/ 0 w 39"/>
                  <a:gd name="T1" fmla="*/ 8 h 69"/>
                  <a:gd name="T2" fmla="*/ 0 w 39"/>
                  <a:gd name="T3" fmla="*/ 6 h 69"/>
                  <a:gd name="T4" fmla="*/ 2 w 39"/>
                  <a:gd name="T5" fmla="*/ 4 h 69"/>
                  <a:gd name="T6" fmla="*/ 4 w 39"/>
                  <a:gd name="T7" fmla="*/ 1 h 69"/>
                  <a:gd name="T8" fmla="*/ 6 w 39"/>
                  <a:gd name="T9" fmla="*/ 1 h 69"/>
                  <a:gd name="T10" fmla="*/ 9 w 39"/>
                  <a:gd name="T11" fmla="*/ 0 h 69"/>
                  <a:gd name="T12" fmla="*/ 11 w 39"/>
                  <a:gd name="T13" fmla="*/ 1 h 69"/>
                  <a:gd name="T14" fmla="*/ 12 w 39"/>
                  <a:gd name="T15" fmla="*/ 2 h 69"/>
                  <a:gd name="T16" fmla="*/ 11 w 39"/>
                  <a:gd name="T17" fmla="*/ 4 h 69"/>
                  <a:gd name="T18" fmla="*/ 11 w 39"/>
                  <a:gd name="T19" fmla="*/ 5 h 69"/>
                  <a:gd name="T20" fmla="*/ 10 w 39"/>
                  <a:gd name="T21" fmla="*/ 8 h 69"/>
                  <a:gd name="T22" fmla="*/ 9 w 39"/>
                  <a:gd name="T23" fmla="*/ 10 h 69"/>
                  <a:gd name="T24" fmla="*/ 10 w 39"/>
                  <a:gd name="T25" fmla="*/ 12 h 69"/>
                  <a:gd name="T26" fmla="*/ 11 w 39"/>
                  <a:gd name="T27" fmla="*/ 15 h 69"/>
                  <a:gd name="T28" fmla="*/ 11 w 39"/>
                  <a:gd name="T29" fmla="*/ 17 h 69"/>
                  <a:gd name="T30" fmla="*/ 11 w 39"/>
                  <a:gd name="T31" fmla="*/ 19 h 69"/>
                  <a:gd name="T32" fmla="*/ 11 w 39"/>
                  <a:gd name="T33" fmla="*/ 20 h 69"/>
                  <a:gd name="T34" fmla="*/ 13 w 39"/>
                  <a:gd name="T35" fmla="*/ 22 h 69"/>
                  <a:gd name="T36" fmla="*/ 15 w 39"/>
                  <a:gd name="T37" fmla="*/ 24 h 69"/>
                  <a:gd name="T38" fmla="*/ 17 w 39"/>
                  <a:gd name="T39" fmla="*/ 25 h 69"/>
                  <a:gd name="T40" fmla="*/ 18 w 39"/>
                  <a:gd name="T41" fmla="*/ 27 h 69"/>
                  <a:gd name="T42" fmla="*/ 18 w 39"/>
                  <a:gd name="T43" fmla="*/ 29 h 69"/>
                  <a:gd name="T44" fmla="*/ 19 w 39"/>
                  <a:gd name="T45" fmla="*/ 31 h 69"/>
                  <a:gd name="T46" fmla="*/ 20 w 39"/>
                  <a:gd name="T47" fmla="*/ 34 h 69"/>
                  <a:gd name="T48" fmla="*/ 21 w 39"/>
                  <a:gd name="T49" fmla="*/ 37 h 69"/>
                  <a:gd name="T50" fmla="*/ 22 w 39"/>
                  <a:gd name="T51" fmla="*/ 38 h 69"/>
                  <a:gd name="T52" fmla="*/ 25 w 39"/>
                  <a:gd name="T53" fmla="*/ 41 h 69"/>
                  <a:gd name="T54" fmla="*/ 25 w 39"/>
                  <a:gd name="T55" fmla="*/ 42 h 69"/>
                  <a:gd name="T56" fmla="*/ 27 w 39"/>
                  <a:gd name="T57" fmla="*/ 45 h 69"/>
                  <a:gd name="T58" fmla="*/ 30 w 39"/>
                  <a:gd name="T59" fmla="*/ 47 h 69"/>
                  <a:gd name="T60" fmla="*/ 32 w 39"/>
                  <a:gd name="T61" fmla="*/ 49 h 69"/>
                  <a:gd name="T62" fmla="*/ 34 w 39"/>
                  <a:gd name="T63" fmla="*/ 49 h 69"/>
                  <a:gd name="T64" fmla="*/ 35 w 39"/>
                  <a:gd name="T65" fmla="*/ 49 h 69"/>
                  <a:gd name="T66" fmla="*/ 37 w 39"/>
                  <a:gd name="T67" fmla="*/ 54 h 69"/>
                  <a:gd name="T68" fmla="*/ 39 w 39"/>
                  <a:gd name="T69" fmla="*/ 58 h 69"/>
                  <a:gd name="T70" fmla="*/ 39 w 39"/>
                  <a:gd name="T71" fmla="*/ 62 h 69"/>
                  <a:gd name="T72" fmla="*/ 39 w 39"/>
                  <a:gd name="T73" fmla="*/ 64 h 69"/>
                  <a:gd name="T74" fmla="*/ 35 w 39"/>
                  <a:gd name="T75" fmla="*/ 65 h 69"/>
                  <a:gd name="T76" fmla="*/ 33 w 39"/>
                  <a:gd name="T77" fmla="*/ 65 h 69"/>
                  <a:gd name="T78" fmla="*/ 29 w 39"/>
                  <a:gd name="T79" fmla="*/ 66 h 69"/>
                  <a:gd name="T80" fmla="*/ 24 w 39"/>
                  <a:gd name="T81" fmla="*/ 67 h 69"/>
                  <a:gd name="T82" fmla="*/ 20 w 39"/>
                  <a:gd name="T83" fmla="*/ 68 h 69"/>
                  <a:gd name="T84" fmla="*/ 17 w 39"/>
                  <a:gd name="T85" fmla="*/ 69 h 69"/>
                  <a:gd name="T86" fmla="*/ 15 w 39"/>
                  <a:gd name="T87" fmla="*/ 66 h 69"/>
                  <a:gd name="T88" fmla="*/ 15 w 39"/>
                  <a:gd name="T89" fmla="*/ 62 h 69"/>
                  <a:gd name="T90" fmla="*/ 13 w 39"/>
                  <a:gd name="T91" fmla="*/ 58 h 69"/>
                  <a:gd name="T92" fmla="*/ 11 w 39"/>
                  <a:gd name="T93" fmla="*/ 49 h 69"/>
                  <a:gd name="T94" fmla="*/ 8 w 39"/>
                  <a:gd name="T95" fmla="*/ 41 h 69"/>
                  <a:gd name="T96" fmla="*/ 7 w 39"/>
                  <a:gd name="T97" fmla="*/ 37 h 69"/>
                  <a:gd name="T98" fmla="*/ 6 w 39"/>
                  <a:gd name="T99" fmla="*/ 34 h 69"/>
                  <a:gd name="T100" fmla="*/ 5 w 39"/>
                  <a:gd name="T101" fmla="*/ 26 h 69"/>
                  <a:gd name="T102" fmla="*/ 2 w 39"/>
                  <a:gd name="T103" fmla="*/ 16 h 69"/>
                  <a:gd name="T104" fmla="*/ 0 w 39"/>
                  <a:gd name="T105"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11"/>
                    </a:moveTo>
                    <a:lnTo>
                      <a:pt x="0" y="10"/>
                    </a:lnTo>
                    <a:lnTo>
                      <a:pt x="0" y="9"/>
                    </a:lnTo>
                    <a:lnTo>
                      <a:pt x="0" y="8"/>
                    </a:lnTo>
                    <a:lnTo>
                      <a:pt x="0" y="7"/>
                    </a:lnTo>
                    <a:lnTo>
                      <a:pt x="0" y="7"/>
                    </a:lnTo>
                    <a:lnTo>
                      <a:pt x="0" y="7"/>
                    </a:lnTo>
                    <a:lnTo>
                      <a:pt x="0" y="6"/>
                    </a:lnTo>
                    <a:lnTo>
                      <a:pt x="0" y="5"/>
                    </a:lnTo>
                    <a:lnTo>
                      <a:pt x="1" y="4"/>
                    </a:lnTo>
                    <a:lnTo>
                      <a:pt x="1" y="4"/>
                    </a:lnTo>
                    <a:lnTo>
                      <a:pt x="2" y="4"/>
                    </a:lnTo>
                    <a:lnTo>
                      <a:pt x="2" y="3"/>
                    </a:lnTo>
                    <a:lnTo>
                      <a:pt x="2" y="2"/>
                    </a:lnTo>
                    <a:lnTo>
                      <a:pt x="3" y="2"/>
                    </a:lnTo>
                    <a:lnTo>
                      <a:pt x="4" y="1"/>
                    </a:lnTo>
                    <a:lnTo>
                      <a:pt x="5" y="1"/>
                    </a:lnTo>
                    <a:lnTo>
                      <a:pt x="5" y="1"/>
                    </a:lnTo>
                    <a:lnTo>
                      <a:pt x="5" y="1"/>
                    </a:lnTo>
                    <a:lnTo>
                      <a:pt x="6" y="1"/>
                    </a:lnTo>
                    <a:lnTo>
                      <a:pt x="7" y="0"/>
                    </a:lnTo>
                    <a:lnTo>
                      <a:pt x="8" y="0"/>
                    </a:lnTo>
                    <a:lnTo>
                      <a:pt x="8" y="0"/>
                    </a:lnTo>
                    <a:lnTo>
                      <a:pt x="9" y="0"/>
                    </a:lnTo>
                    <a:lnTo>
                      <a:pt x="10" y="0"/>
                    </a:lnTo>
                    <a:lnTo>
                      <a:pt x="11" y="0"/>
                    </a:lnTo>
                    <a:lnTo>
                      <a:pt x="11" y="1"/>
                    </a:lnTo>
                    <a:lnTo>
                      <a:pt x="11" y="1"/>
                    </a:lnTo>
                    <a:lnTo>
                      <a:pt x="12" y="1"/>
                    </a:lnTo>
                    <a:lnTo>
                      <a:pt x="12" y="1"/>
                    </a:lnTo>
                    <a:lnTo>
                      <a:pt x="12" y="1"/>
                    </a:lnTo>
                    <a:lnTo>
                      <a:pt x="12" y="2"/>
                    </a:lnTo>
                    <a:lnTo>
                      <a:pt x="11" y="3"/>
                    </a:lnTo>
                    <a:lnTo>
                      <a:pt x="11" y="4"/>
                    </a:lnTo>
                    <a:lnTo>
                      <a:pt x="11" y="4"/>
                    </a:lnTo>
                    <a:lnTo>
                      <a:pt x="11" y="4"/>
                    </a:lnTo>
                    <a:lnTo>
                      <a:pt x="11" y="5"/>
                    </a:lnTo>
                    <a:lnTo>
                      <a:pt x="11" y="6"/>
                    </a:lnTo>
                    <a:lnTo>
                      <a:pt x="11" y="6"/>
                    </a:lnTo>
                    <a:lnTo>
                      <a:pt x="11" y="5"/>
                    </a:lnTo>
                    <a:lnTo>
                      <a:pt x="11" y="6"/>
                    </a:lnTo>
                    <a:lnTo>
                      <a:pt x="11" y="7"/>
                    </a:lnTo>
                    <a:lnTo>
                      <a:pt x="10" y="7"/>
                    </a:lnTo>
                    <a:lnTo>
                      <a:pt x="10" y="8"/>
                    </a:lnTo>
                    <a:lnTo>
                      <a:pt x="10" y="9"/>
                    </a:lnTo>
                    <a:lnTo>
                      <a:pt x="10" y="10"/>
                    </a:lnTo>
                    <a:lnTo>
                      <a:pt x="9" y="10"/>
                    </a:lnTo>
                    <a:lnTo>
                      <a:pt x="9" y="10"/>
                    </a:lnTo>
                    <a:lnTo>
                      <a:pt x="9" y="11"/>
                    </a:lnTo>
                    <a:lnTo>
                      <a:pt x="9" y="11"/>
                    </a:lnTo>
                    <a:lnTo>
                      <a:pt x="9" y="12"/>
                    </a:lnTo>
                    <a:lnTo>
                      <a:pt x="10" y="12"/>
                    </a:lnTo>
                    <a:lnTo>
                      <a:pt x="11" y="12"/>
                    </a:lnTo>
                    <a:lnTo>
                      <a:pt x="11" y="13"/>
                    </a:lnTo>
                    <a:lnTo>
                      <a:pt x="11" y="13"/>
                    </a:lnTo>
                    <a:lnTo>
                      <a:pt x="11" y="15"/>
                    </a:lnTo>
                    <a:lnTo>
                      <a:pt x="11" y="15"/>
                    </a:lnTo>
                    <a:lnTo>
                      <a:pt x="11" y="16"/>
                    </a:lnTo>
                    <a:lnTo>
                      <a:pt x="11" y="16"/>
                    </a:lnTo>
                    <a:lnTo>
                      <a:pt x="11" y="17"/>
                    </a:lnTo>
                    <a:lnTo>
                      <a:pt x="11" y="17"/>
                    </a:lnTo>
                    <a:lnTo>
                      <a:pt x="11" y="18"/>
                    </a:lnTo>
                    <a:lnTo>
                      <a:pt x="11" y="19"/>
                    </a:lnTo>
                    <a:lnTo>
                      <a:pt x="11" y="19"/>
                    </a:lnTo>
                    <a:lnTo>
                      <a:pt x="11" y="20"/>
                    </a:lnTo>
                    <a:lnTo>
                      <a:pt x="11" y="19"/>
                    </a:lnTo>
                    <a:lnTo>
                      <a:pt x="11" y="20"/>
                    </a:lnTo>
                    <a:lnTo>
                      <a:pt x="11" y="20"/>
                    </a:lnTo>
                    <a:lnTo>
                      <a:pt x="12" y="20"/>
                    </a:lnTo>
                    <a:lnTo>
                      <a:pt x="12" y="21"/>
                    </a:lnTo>
                    <a:lnTo>
                      <a:pt x="12" y="22"/>
                    </a:lnTo>
                    <a:lnTo>
                      <a:pt x="13" y="22"/>
                    </a:lnTo>
                    <a:lnTo>
                      <a:pt x="13" y="23"/>
                    </a:lnTo>
                    <a:lnTo>
                      <a:pt x="14" y="23"/>
                    </a:lnTo>
                    <a:lnTo>
                      <a:pt x="14" y="24"/>
                    </a:lnTo>
                    <a:lnTo>
                      <a:pt x="15" y="24"/>
                    </a:lnTo>
                    <a:lnTo>
                      <a:pt x="15" y="25"/>
                    </a:lnTo>
                    <a:lnTo>
                      <a:pt x="16" y="25"/>
                    </a:lnTo>
                    <a:lnTo>
                      <a:pt x="16" y="25"/>
                    </a:lnTo>
                    <a:lnTo>
                      <a:pt x="17" y="25"/>
                    </a:lnTo>
                    <a:lnTo>
                      <a:pt x="17" y="26"/>
                    </a:lnTo>
                    <a:lnTo>
                      <a:pt x="17" y="26"/>
                    </a:lnTo>
                    <a:lnTo>
                      <a:pt x="18" y="26"/>
                    </a:lnTo>
                    <a:lnTo>
                      <a:pt x="18" y="27"/>
                    </a:lnTo>
                    <a:lnTo>
                      <a:pt x="18" y="27"/>
                    </a:lnTo>
                    <a:lnTo>
                      <a:pt x="18" y="28"/>
                    </a:lnTo>
                    <a:lnTo>
                      <a:pt x="18" y="28"/>
                    </a:lnTo>
                    <a:lnTo>
                      <a:pt x="18" y="29"/>
                    </a:lnTo>
                    <a:lnTo>
                      <a:pt x="19" y="29"/>
                    </a:lnTo>
                    <a:lnTo>
                      <a:pt x="19" y="30"/>
                    </a:lnTo>
                    <a:lnTo>
                      <a:pt x="20" y="31"/>
                    </a:lnTo>
                    <a:lnTo>
                      <a:pt x="19" y="31"/>
                    </a:lnTo>
                    <a:lnTo>
                      <a:pt x="19" y="31"/>
                    </a:lnTo>
                    <a:lnTo>
                      <a:pt x="19" y="32"/>
                    </a:lnTo>
                    <a:lnTo>
                      <a:pt x="19" y="33"/>
                    </a:lnTo>
                    <a:lnTo>
                      <a:pt x="20" y="34"/>
                    </a:lnTo>
                    <a:lnTo>
                      <a:pt x="21" y="35"/>
                    </a:lnTo>
                    <a:lnTo>
                      <a:pt x="21" y="36"/>
                    </a:lnTo>
                    <a:lnTo>
                      <a:pt x="21" y="37"/>
                    </a:lnTo>
                    <a:lnTo>
                      <a:pt x="21" y="37"/>
                    </a:lnTo>
                    <a:lnTo>
                      <a:pt x="21" y="37"/>
                    </a:lnTo>
                    <a:lnTo>
                      <a:pt x="21" y="37"/>
                    </a:lnTo>
                    <a:lnTo>
                      <a:pt x="22" y="37"/>
                    </a:lnTo>
                    <a:lnTo>
                      <a:pt x="22" y="38"/>
                    </a:lnTo>
                    <a:lnTo>
                      <a:pt x="23" y="38"/>
                    </a:lnTo>
                    <a:lnTo>
                      <a:pt x="23" y="39"/>
                    </a:lnTo>
                    <a:lnTo>
                      <a:pt x="24" y="40"/>
                    </a:lnTo>
                    <a:lnTo>
                      <a:pt x="25" y="41"/>
                    </a:lnTo>
                    <a:lnTo>
                      <a:pt x="25" y="41"/>
                    </a:lnTo>
                    <a:lnTo>
                      <a:pt x="25" y="42"/>
                    </a:lnTo>
                    <a:lnTo>
                      <a:pt x="26" y="42"/>
                    </a:lnTo>
                    <a:lnTo>
                      <a:pt x="25" y="42"/>
                    </a:lnTo>
                    <a:lnTo>
                      <a:pt x="25" y="43"/>
                    </a:lnTo>
                    <a:lnTo>
                      <a:pt x="26" y="43"/>
                    </a:lnTo>
                    <a:lnTo>
                      <a:pt x="27" y="44"/>
                    </a:lnTo>
                    <a:lnTo>
                      <a:pt x="27" y="45"/>
                    </a:lnTo>
                    <a:lnTo>
                      <a:pt x="27" y="45"/>
                    </a:lnTo>
                    <a:lnTo>
                      <a:pt x="29" y="46"/>
                    </a:lnTo>
                    <a:lnTo>
                      <a:pt x="30" y="46"/>
                    </a:lnTo>
                    <a:lnTo>
                      <a:pt x="30" y="47"/>
                    </a:lnTo>
                    <a:lnTo>
                      <a:pt x="30" y="47"/>
                    </a:lnTo>
                    <a:lnTo>
                      <a:pt x="30" y="48"/>
                    </a:lnTo>
                    <a:lnTo>
                      <a:pt x="31" y="48"/>
                    </a:lnTo>
                    <a:lnTo>
                      <a:pt x="32" y="49"/>
                    </a:lnTo>
                    <a:lnTo>
                      <a:pt x="33" y="49"/>
                    </a:lnTo>
                    <a:lnTo>
                      <a:pt x="33" y="49"/>
                    </a:lnTo>
                    <a:lnTo>
                      <a:pt x="33" y="49"/>
                    </a:lnTo>
                    <a:lnTo>
                      <a:pt x="34" y="49"/>
                    </a:lnTo>
                    <a:lnTo>
                      <a:pt x="34" y="48"/>
                    </a:lnTo>
                    <a:lnTo>
                      <a:pt x="34" y="47"/>
                    </a:lnTo>
                    <a:lnTo>
                      <a:pt x="35" y="48"/>
                    </a:lnTo>
                    <a:lnTo>
                      <a:pt x="35" y="49"/>
                    </a:lnTo>
                    <a:lnTo>
                      <a:pt x="36" y="50"/>
                    </a:lnTo>
                    <a:lnTo>
                      <a:pt x="36" y="52"/>
                    </a:lnTo>
                    <a:lnTo>
                      <a:pt x="37" y="53"/>
                    </a:lnTo>
                    <a:lnTo>
                      <a:pt x="37" y="54"/>
                    </a:lnTo>
                    <a:lnTo>
                      <a:pt x="38" y="55"/>
                    </a:lnTo>
                    <a:lnTo>
                      <a:pt x="38" y="56"/>
                    </a:lnTo>
                    <a:lnTo>
                      <a:pt x="38" y="56"/>
                    </a:lnTo>
                    <a:lnTo>
                      <a:pt x="39" y="58"/>
                    </a:lnTo>
                    <a:lnTo>
                      <a:pt x="39" y="59"/>
                    </a:lnTo>
                    <a:lnTo>
                      <a:pt x="39" y="60"/>
                    </a:lnTo>
                    <a:lnTo>
                      <a:pt x="39" y="61"/>
                    </a:lnTo>
                    <a:lnTo>
                      <a:pt x="39" y="62"/>
                    </a:lnTo>
                    <a:lnTo>
                      <a:pt x="39" y="64"/>
                    </a:lnTo>
                    <a:lnTo>
                      <a:pt x="39" y="64"/>
                    </a:lnTo>
                    <a:lnTo>
                      <a:pt x="39" y="64"/>
                    </a:lnTo>
                    <a:lnTo>
                      <a:pt x="39" y="64"/>
                    </a:lnTo>
                    <a:lnTo>
                      <a:pt x="37" y="64"/>
                    </a:lnTo>
                    <a:lnTo>
                      <a:pt x="36" y="64"/>
                    </a:lnTo>
                    <a:lnTo>
                      <a:pt x="36" y="64"/>
                    </a:lnTo>
                    <a:lnTo>
                      <a:pt x="35" y="65"/>
                    </a:lnTo>
                    <a:lnTo>
                      <a:pt x="34" y="65"/>
                    </a:lnTo>
                    <a:lnTo>
                      <a:pt x="33" y="65"/>
                    </a:lnTo>
                    <a:lnTo>
                      <a:pt x="33" y="65"/>
                    </a:lnTo>
                    <a:lnTo>
                      <a:pt x="33" y="65"/>
                    </a:lnTo>
                    <a:lnTo>
                      <a:pt x="32" y="66"/>
                    </a:lnTo>
                    <a:lnTo>
                      <a:pt x="31" y="66"/>
                    </a:lnTo>
                    <a:lnTo>
                      <a:pt x="30" y="66"/>
                    </a:lnTo>
                    <a:lnTo>
                      <a:pt x="29" y="66"/>
                    </a:lnTo>
                    <a:lnTo>
                      <a:pt x="28" y="67"/>
                    </a:lnTo>
                    <a:lnTo>
                      <a:pt x="27" y="67"/>
                    </a:lnTo>
                    <a:lnTo>
                      <a:pt x="27" y="67"/>
                    </a:lnTo>
                    <a:lnTo>
                      <a:pt x="24" y="67"/>
                    </a:lnTo>
                    <a:lnTo>
                      <a:pt x="22" y="67"/>
                    </a:lnTo>
                    <a:lnTo>
                      <a:pt x="21" y="68"/>
                    </a:lnTo>
                    <a:lnTo>
                      <a:pt x="21" y="68"/>
                    </a:lnTo>
                    <a:lnTo>
                      <a:pt x="20" y="68"/>
                    </a:lnTo>
                    <a:lnTo>
                      <a:pt x="19" y="68"/>
                    </a:lnTo>
                    <a:lnTo>
                      <a:pt x="18" y="68"/>
                    </a:lnTo>
                    <a:lnTo>
                      <a:pt x="18" y="69"/>
                    </a:lnTo>
                    <a:lnTo>
                      <a:pt x="17" y="69"/>
                    </a:lnTo>
                    <a:lnTo>
                      <a:pt x="17" y="69"/>
                    </a:lnTo>
                    <a:lnTo>
                      <a:pt x="16" y="67"/>
                    </a:lnTo>
                    <a:lnTo>
                      <a:pt x="16" y="67"/>
                    </a:lnTo>
                    <a:lnTo>
                      <a:pt x="15" y="66"/>
                    </a:lnTo>
                    <a:lnTo>
                      <a:pt x="15" y="65"/>
                    </a:lnTo>
                    <a:lnTo>
                      <a:pt x="15" y="64"/>
                    </a:lnTo>
                    <a:lnTo>
                      <a:pt x="15" y="64"/>
                    </a:lnTo>
                    <a:lnTo>
                      <a:pt x="15" y="62"/>
                    </a:lnTo>
                    <a:lnTo>
                      <a:pt x="14" y="61"/>
                    </a:lnTo>
                    <a:lnTo>
                      <a:pt x="14" y="61"/>
                    </a:lnTo>
                    <a:lnTo>
                      <a:pt x="13" y="59"/>
                    </a:lnTo>
                    <a:lnTo>
                      <a:pt x="13" y="58"/>
                    </a:lnTo>
                    <a:lnTo>
                      <a:pt x="11" y="51"/>
                    </a:lnTo>
                    <a:lnTo>
                      <a:pt x="11" y="50"/>
                    </a:lnTo>
                    <a:lnTo>
                      <a:pt x="11" y="49"/>
                    </a:lnTo>
                    <a:lnTo>
                      <a:pt x="11" y="49"/>
                    </a:lnTo>
                    <a:lnTo>
                      <a:pt x="10" y="46"/>
                    </a:lnTo>
                    <a:lnTo>
                      <a:pt x="9" y="43"/>
                    </a:lnTo>
                    <a:lnTo>
                      <a:pt x="8" y="42"/>
                    </a:lnTo>
                    <a:lnTo>
                      <a:pt x="8" y="41"/>
                    </a:lnTo>
                    <a:lnTo>
                      <a:pt x="8" y="41"/>
                    </a:lnTo>
                    <a:lnTo>
                      <a:pt x="8" y="38"/>
                    </a:lnTo>
                    <a:lnTo>
                      <a:pt x="8" y="37"/>
                    </a:lnTo>
                    <a:lnTo>
                      <a:pt x="7" y="37"/>
                    </a:lnTo>
                    <a:lnTo>
                      <a:pt x="7" y="37"/>
                    </a:lnTo>
                    <a:lnTo>
                      <a:pt x="7" y="36"/>
                    </a:lnTo>
                    <a:lnTo>
                      <a:pt x="6" y="34"/>
                    </a:lnTo>
                    <a:lnTo>
                      <a:pt x="6" y="34"/>
                    </a:lnTo>
                    <a:lnTo>
                      <a:pt x="5" y="31"/>
                    </a:lnTo>
                    <a:lnTo>
                      <a:pt x="5" y="29"/>
                    </a:lnTo>
                    <a:lnTo>
                      <a:pt x="5" y="28"/>
                    </a:lnTo>
                    <a:lnTo>
                      <a:pt x="5" y="26"/>
                    </a:lnTo>
                    <a:lnTo>
                      <a:pt x="5" y="26"/>
                    </a:lnTo>
                    <a:lnTo>
                      <a:pt x="4" y="25"/>
                    </a:lnTo>
                    <a:lnTo>
                      <a:pt x="4" y="25"/>
                    </a:lnTo>
                    <a:lnTo>
                      <a:pt x="2" y="16"/>
                    </a:lnTo>
                    <a:lnTo>
                      <a:pt x="0" y="13"/>
                    </a:lnTo>
                    <a:lnTo>
                      <a:pt x="0" y="12"/>
                    </a:lnTo>
                    <a:lnTo>
                      <a:pt x="0" y="11"/>
                    </a:lnTo>
                    <a:lnTo>
                      <a:pt x="0" y="11"/>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3" name="Freeform 834"/>
              <p:cNvSpPr>
                <a:spLocks/>
              </p:cNvSpPr>
              <p:nvPr/>
            </p:nvSpPr>
            <p:spPr bwMode="auto">
              <a:xfrm>
                <a:off x="5062" y="141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4" name="Freeform 835"/>
              <p:cNvSpPr>
                <a:spLocks/>
              </p:cNvSpPr>
              <p:nvPr/>
            </p:nvSpPr>
            <p:spPr bwMode="auto">
              <a:xfrm>
                <a:off x="4997" y="1426"/>
                <a:ext cx="7" cy="9"/>
              </a:xfrm>
              <a:custGeom>
                <a:avLst/>
                <a:gdLst>
                  <a:gd name="T0" fmla="*/ 4 w 7"/>
                  <a:gd name="T1" fmla="*/ 9 h 9"/>
                  <a:gd name="T2" fmla="*/ 4 w 7"/>
                  <a:gd name="T3" fmla="*/ 9 h 9"/>
                  <a:gd name="T4" fmla="*/ 3 w 7"/>
                  <a:gd name="T5" fmla="*/ 8 h 9"/>
                  <a:gd name="T6" fmla="*/ 3 w 7"/>
                  <a:gd name="T7" fmla="*/ 7 h 9"/>
                  <a:gd name="T8" fmla="*/ 4 w 7"/>
                  <a:gd name="T9" fmla="*/ 7 h 9"/>
                  <a:gd name="T10" fmla="*/ 3 w 7"/>
                  <a:gd name="T11" fmla="*/ 6 h 9"/>
                  <a:gd name="T12" fmla="*/ 3 w 7"/>
                  <a:gd name="T13" fmla="*/ 6 h 9"/>
                  <a:gd name="T14" fmla="*/ 2 w 7"/>
                  <a:gd name="T15" fmla="*/ 6 h 9"/>
                  <a:gd name="T16" fmla="*/ 1 w 7"/>
                  <a:gd name="T17" fmla="*/ 4 h 9"/>
                  <a:gd name="T18" fmla="*/ 1 w 7"/>
                  <a:gd name="T19" fmla="*/ 4 h 9"/>
                  <a:gd name="T20" fmla="*/ 0 w 7"/>
                  <a:gd name="T21" fmla="*/ 3 h 9"/>
                  <a:gd name="T22" fmla="*/ 0 w 7"/>
                  <a:gd name="T23" fmla="*/ 3 h 9"/>
                  <a:gd name="T24" fmla="*/ 0 w 7"/>
                  <a:gd name="T25" fmla="*/ 3 h 9"/>
                  <a:gd name="T26" fmla="*/ 1 w 7"/>
                  <a:gd name="T27" fmla="*/ 3 h 9"/>
                  <a:gd name="T28" fmla="*/ 1 w 7"/>
                  <a:gd name="T29" fmla="*/ 2 h 9"/>
                  <a:gd name="T30" fmla="*/ 1 w 7"/>
                  <a:gd name="T31" fmla="*/ 1 h 9"/>
                  <a:gd name="T32" fmla="*/ 1 w 7"/>
                  <a:gd name="T33" fmla="*/ 1 h 9"/>
                  <a:gd name="T34" fmla="*/ 1 w 7"/>
                  <a:gd name="T35" fmla="*/ 0 h 9"/>
                  <a:gd name="T36" fmla="*/ 1 w 7"/>
                  <a:gd name="T37" fmla="*/ 0 h 9"/>
                  <a:gd name="T38" fmla="*/ 3 w 7"/>
                  <a:gd name="T39" fmla="*/ 0 h 9"/>
                  <a:gd name="T40" fmla="*/ 3 w 7"/>
                  <a:gd name="T41" fmla="*/ 1 h 9"/>
                  <a:gd name="T42" fmla="*/ 4 w 7"/>
                  <a:gd name="T43" fmla="*/ 2 h 9"/>
                  <a:gd name="T44" fmla="*/ 5 w 7"/>
                  <a:gd name="T45" fmla="*/ 3 h 9"/>
                  <a:gd name="T46" fmla="*/ 6 w 7"/>
                  <a:gd name="T47" fmla="*/ 3 h 9"/>
                  <a:gd name="T48" fmla="*/ 7 w 7"/>
                  <a:gd name="T49" fmla="*/ 3 h 9"/>
                  <a:gd name="T50" fmla="*/ 7 w 7"/>
                  <a:gd name="T51" fmla="*/ 3 h 9"/>
                  <a:gd name="T52" fmla="*/ 7 w 7"/>
                  <a:gd name="T53" fmla="*/ 3 h 9"/>
                  <a:gd name="T54" fmla="*/ 7 w 7"/>
                  <a:gd name="T55" fmla="*/ 4 h 9"/>
                  <a:gd name="T56" fmla="*/ 7 w 7"/>
                  <a:gd name="T57" fmla="*/ 5 h 9"/>
                  <a:gd name="T58" fmla="*/ 7 w 7"/>
                  <a:gd name="T59" fmla="*/ 5 h 9"/>
                  <a:gd name="T60" fmla="*/ 7 w 7"/>
                  <a:gd name="T61" fmla="*/ 6 h 9"/>
                  <a:gd name="T62" fmla="*/ 6 w 7"/>
                  <a:gd name="T63" fmla="*/ 6 h 9"/>
                  <a:gd name="T64" fmla="*/ 6 w 7"/>
                  <a:gd name="T65" fmla="*/ 7 h 9"/>
                  <a:gd name="T66" fmla="*/ 5 w 7"/>
                  <a:gd name="T67" fmla="*/ 8 h 9"/>
                  <a:gd name="T68" fmla="*/ 4 w 7"/>
                  <a:gd name="T69" fmla="*/ 9 h 9"/>
                  <a:gd name="T70" fmla="*/ 4 w 7"/>
                  <a:gd name="T7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9">
                    <a:moveTo>
                      <a:pt x="4" y="9"/>
                    </a:moveTo>
                    <a:lnTo>
                      <a:pt x="4" y="9"/>
                    </a:lnTo>
                    <a:lnTo>
                      <a:pt x="3" y="8"/>
                    </a:lnTo>
                    <a:lnTo>
                      <a:pt x="3" y="7"/>
                    </a:lnTo>
                    <a:lnTo>
                      <a:pt x="4" y="7"/>
                    </a:lnTo>
                    <a:lnTo>
                      <a:pt x="3" y="6"/>
                    </a:lnTo>
                    <a:lnTo>
                      <a:pt x="3" y="6"/>
                    </a:lnTo>
                    <a:lnTo>
                      <a:pt x="2" y="6"/>
                    </a:lnTo>
                    <a:lnTo>
                      <a:pt x="1" y="4"/>
                    </a:lnTo>
                    <a:lnTo>
                      <a:pt x="1" y="4"/>
                    </a:lnTo>
                    <a:lnTo>
                      <a:pt x="0" y="3"/>
                    </a:lnTo>
                    <a:lnTo>
                      <a:pt x="0" y="3"/>
                    </a:lnTo>
                    <a:lnTo>
                      <a:pt x="0" y="3"/>
                    </a:lnTo>
                    <a:lnTo>
                      <a:pt x="1" y="3"/>
                    </a:lnTo>
                    <a:lnTo>
                      <a:pt x="1" y="2"/>
                    </a:lnTo>
                    <a:lnTo>
                      <a:pt x="1" y="1"/>
                    </a:lnTo>
                    <a:lnTo>
                      <a:pt x="1" y="1"/>
                    </a:lnTo>
                    <a:lnTo>
                      <a:pt x="1" y="0"/>
                    </a:lnTo>
                    <a:lnTo>
                      <a:pt x="1" y="0"/>
                    </a:lnTo>
                    <a:lnTo>
                      <a:pt x="3" y="0"/>
                    </a:lnTo>
                    <a:lnTo>
                      <a:pt x="3" y="1"/>
                    </a:lnTo>
                    <a:lnTo>
                      <a:pt x="4" y="2"/>
                    </a:lnTo>
                    <a:lnTo>
                      <a:pt x="5" y="3"/>
                    </a:lnTo>
                    <a:lnTo>
                      <a:pt x="6" y="3"/>
                    </a:lnTo>
                    <a:lnTo>
                      <a:pt x="7" y="3"/>
                    </a:lnTo>
                    <a:lnTo>
                      <a:pt x="7" y="3"/>
                    </a:lnTo>
                    <a:lnTo>
                      <a:pt x="7" y="3"/>
                    </a:lnTo>
                    <a:lnTo>
                      <a:pt x="7" y="4"/>
                    </a:lnTo>
                    <a:lnTo>
                      <a:pt x="7" y="5"/>
                    </a:lnTo>
                    <a:lnTo>
                      <a:pt x="7" y="5"/>
                    </a:lnTo>
                    <a:lnTo>
                      <a:pt x="7" y="6"/>
                    </a:lnTo>
                    <a:lnTo>
                      <a:pt x="6" y="6"/>
                    </a:lnTo>
                    <a:lnTo>
                      <a:pt x="6" y="7"/>
                    </a:lnTo>
                    <a:lnTo>
                      <a:pt x="5" y="8"/>
                    </a:lnTo>
                    <a:lnTo>
                      <a:pt x="4" y="9"/>
                    </a:lnTo>
                    <a:lnTo>
                      <a:pt x="4"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 name="Freeform 836"/>
              <p:cNvSpPr>
                <a:spLocks/>
              </p:cNvSpPr>
              <p:nvPr/>
            </p:nvSpPr>
            <p:spPr bwMode="auto">
              <a:xfrm>
                <a:off x="4997" y="1426"/>
                <a:ext cx="7" cy="9"/>
              </a:xfrm>
              <a:custGeom>
                <a:avLst/>
                <a:gdLst>
                  <a:gd name="T0" fmla="*/ 4 w 7"/>
                  <a:gd name="T1" fmla="*/ 9 h 9"/>
                  <a:gd name="T2" fmla="*/ 4 w 7"/>
                  <a:gd name="T3" fmla="*/ 9 h 9"/>
                  <a:gd name="T4" fmla="*/ 3 w 7"/>
                  <a:gd name="T5" fmla="*/ 8 h 9"/>
                  <a:gd name="T6" fmla="*/ 3 w 7"/>
                  <a:gd name="T7" fmla="*/ 7 h 9"/>
                  <a:gd name="T8" fmla="*/ 4 w 7"/>
                  <a:gd name="T9" fmla="*/ 7 h 9"/>
                  <a:gd name="T10" fmla="*/ 3 w 7"/>
                  <a:gd name="T11" fmla="*/ 6 h 9"/>
                  <a:gd name="T12" fmla="*/ 3 w 7"/>
                  <a:gd name="T13" fmla="*/ 6 h 9"/>
                  <a:gd name="T14" fmla="*/ 2 w 7"/>
                  <a:gd name="T15" fmla="*/ 6 h 9"/>
                  <a:gd name="T16" fmla="*/ 1 w 7"/>
                  <a:gd name="T17" fmla="*/ 4 h 9"/>
                  <a:gd name="T18" fmla="*/ 1 w 7"/>
                  <a:gd name="T19" fmla="*/ 4 h 9"/>
                  <a:gd name="T20" fmla="*/ 0 w 7"/>
                  <a:gd name="T21" fmla="*/ 3 h 9"/>
                  <a:gd name="T22" fmla="*/ 0 w 7"/>
                  <a:gd name="T23" fmla="*/ 3 h 9"/>
                  <a:gd name="T24" fmla="*/ 0 w 7"/>
                  <a:gd name="T25" fmla="*/ 3 h 9"/>
                  <a:gd name="T26" fmla="*/ 1 w 7"/>
                  <a:gd name="T27" fmla="*/ 3 h 9"/>
                  <a:gd name="T28" fmla="*/ 1 w 7"/>
                  <a:gd name="T29" fmla="*/ 2 h 9"/>
                  <a:gd name="T30" fmla="*/ 1 w 7"/>
                  <a:gd name="T31" fmla="*/ 1 h 9"/>
                  <a:gd name="T32" fmla="*/ 1 w 7"/>
                  <a:gd name="T33" fmla="*/ 1 h 9"/>
                  <a:gd name="T34" fmla="*/ 1 w 7"/>
                  <a:gd name="T35" fmla="*/ 0 h 9"/>
                  <a:gd name="T36" fmla="*/ 1 w 7"/>
                  <a:gd name="T37" fmla="*/ 0 h 9"/>
                  <a:gd name="T38" fmla="*/ 3 w 7"/>
                  <a:gd name="T39" fmla="*/ 0 h 9"/>
                  <a:gd name="T40" fmla="*/ 3 w 7"/>
                  <a:gd name="T41" fmla="*/ 1 h 9"/>
                  <a:gd name="T42" fmla="*/ 4 w 7"/>
                  <a:gd name="T43" fmla="*/ 2 h 9"/>
                  <a:gd name="T44" fmla="*/ 5 w 7"/>
                  <a:gd name="T45" fmla="*/ 3 h 9"/>
                  <a:gd name="T46" fmla="*/ 6 w 7"/>
                  <a:gd name="T47" fmla="*/ 3 h 9"/>
                  <a:gd name="T48" fmla="*/ 7 w 7"/>
                  <a:gd name="T49" fmla="*/ 3 h 9"/>
                  <a:gd name="T50" fmla="*/ 7 w 7"/>
                  <a:gd name="T51" fmla="*/ 3 h 9"/>
                  <a:gd name="T52" fmla="*/ 7 w 7"/>
                  <a:gd name="T53" fmla="*/ 3 h 9"/>
                  <a:gd name="T54" fmla="*/ 7 w 7"/>
                  <a:gd name="T55" fmla="*/ 4 h 9"/>
                  <a:gd name="T56" fmla="*/ 7 w 7"/>
                  <a:gd name="T57" fmla="*/ 5 h 9"/>
                  <a:gd name="T58" fmla="*/ 7 w 7"/>
                  <a:gd name="T59" fmla="*/ 5 h 9"/>
                  <a:gd name="T60" fmla="*/ 7 w 7"/>
                  <a:gd name="T61" fmla="*/ 6 h 9"/>
                  <a:gd name="T62" fmla="*/ 6 w 7"/>
                  <a:gd name="T63" fmla="*/ 6 h 9"/>
                  <a:gd name="T64" fmla="*/ 6 w 7"/>
                  <a:gd name="T65" fmla="*/ 7 h 9"/>
                  <a:gd name="T66" fmla="*/ 5 w 7"/>
                  <a:gd name="T67" fmla="*/ 8 h 9"/>
                  <a:gd name="T68" fmla="*/ 4 w 7"/>
                  <a:gd name="T69" fmla="*/ 9 h 9"/>
                  <a:gd name="T70" fmla="*/ 4 w 7"/>
                  <a:gd name="T7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9">
                    <a:moveTo>
                      <a:pt x="4" y="9"/>
                    </a:moveTo>
                    <a:lnTo>
                      <a:pt x="4" y="9"/>
                    </a:lnTo>
                    <a:lnTo>
                      <a:pt x="3" y="8"/>
                    </a:lnTo>
                    <a:lnTo>
                      <a:pt x="3" y="7"/>
                    </a:lnTo>
                    <a:lnTo>
                      <a:pt x="4" y="7"/>
                    </a:lnTo>
                    <a:lnTo>
                      <a:pt x="3" y="6"/>
                    </a:lnTo>
                    <a:lnTo>
                      <a:pt x="3" y="6"/>
                    </a:lnTo>
                    <a:lnTo>
                      <a:pt x="2" y="6"/>
                    </a:lnTo>
                    <a:lnTo>
                      <a:pt x="1" y="4"/>
                    </a:lnTo>
                    <a:lnTo>
                      <a:pt x="1" y="4"/>
                    </a:lnTo>
                    <a:lnTo>
                      <a:pt x="0" y="3"/>
                    </a:lnTo>
                    <a:lnTo>
                      <a:pt x="0" y="3"/>
                    </a:lnTo>
                    <a:lnTo>
                      <a:pt x="0" y="3"/>
                    </a:lnTo>
                    <a:lnTo>
                      <a:pt x="1" y="3"/>
                    </a:lnTo>
                    <a:lnTo>
                      <a:pt x="1" y="2"/>
                    </a:lnTo>
                    <a:lnTo>
                      <a:pt x="1" y="1"/>
                    </a:lnTo>
                    <a:lnTo>
                      <a:pt x="1" y="1"/>
                    </a:lnTo>
                    <a:lnTo>
                      <a:pt x="1" y="0"/>
                    </a:lnTo>
                    <a:lnTo>
                      <a:pt x="1" y="0"/>
                    </a:lnTo>
                    <a:lnTo>
                      <a:pt x="3" y="0"/>
                    </a:lnTo>
                    <a:lnTo>
                      <a:pt x="3" y="1"/>
                    </a:lnTo>
                    <a:lnTo>
                      <a:pt x="4" y="2"/>
                    </a:lnTo>
                    <a:lnTo>
                      <a:pt x="5" y="3"/>
                    </a:lnTo>
                    <a:lnTo>
                      <a:pt x="6" y="3"/>
                    </a:lnTo>
                    <a:lnTo>
                      <a:pt x="7" y="3"/>
                    </a:lnTo>
                    <a:lnTo>
                      <a:pt x="7" y="3"/>
                    </a:lnTo>
                    <a:lnTo>
                      <a:pt x="7" y="3"/>
                    </a:lnTo>
                    <a:lnTo>
                      <a:pt x="7" y="4"/>
                    </a:lnTo>
                    <a:lnTo>
                      <a:pt x="7" y="5"/>
                    </a:lnTo>
                    <a:lnTo>
                      <a:pt x="7" y="5"/>
                    </a:lnTo>
                    <a:lnTo>
                      <a:pt x="7" y="6"/>
                    </a:lnTo>
                    <a:lnTo>
                      <a:pt x="6" y="6"/>
                    </a:lnTo>
                    <a:lnTo>
                      <a:pt x="6" y="7"/>
                    </a:lnTo>
                    <a:lnTo>
                      <a:pt x="5" y="8"/>
                    </a:lnTo>
                    <a:lnTo>
                      <a:pt x="4" y="9"/>
                    </a:lnTo>
                    <a:lnTo>
                      <a:pt x="4" y="9"/>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6" name="Freeform 837"/>
              <p:cNvSpPr>
                <a:spLocks/>
              </p:cNvSpPr>
              <p:nvPr/>
            </p:nvSpPr>
            <p:spPr bwMode="auto">
              <a:xfrm>
                <a:off x="5135" y="942"/>
                <a:ext cx="142" cy="230"/>
              </a:xfrm>
              <a:custGeom>
                <a:avLst/>
                <a:gdLst>
                  <a:gd name="T0" fmla="*/ 35 w 142"/>
                  <a:gd name="T1" fmla="*/ 222 h 230"/>
                  <a:gd name="T2" fmla="*/ 29 w 142"/>
                  <a:gd name="T3" fmla="*/ 219 h 230"/>
                  <a:gd name="T4" fmla="*/ 27 w 142"/>
                  <a:gd name="T5" fmla="*/ 213 h 230"/>
                  <a:gd name="T6" fmla="*/ 19 w 142"/>
                  <a:gd name="T7" fmla="*/ 188 h 230"/>
                  <a:gd name="T8" fmla="*/ 13 w 142"/>
                  <a:gd name="T9" fmla="*/ 166 h 230"/>
                  <a:gd name="T10" fmla="*/ 8 w 142"/>
                  <a:gd name="T11" fmla="*/ 147 h 230"/>
                  <a:gd name="T12" fmla="*/ 2 w 142"/>
                  <a:gd name="T13" fmla="*/ 124 h 230"/>
                  <a:gd name="T14" fmla="*/ 7 w 142"/>
                  <a:gd name="T15" fmla="*/ 126 h 230"/>
                  <a:gd name="T16" fmla="*/ 8 w 142"/>
                  <a:gd name="T17" fmla="*/ 120 h 230"/>
                  <a:gd name="T18" fmla="*/ 12 w 142"/>
                  <a:gd name="T19" fmla="*/ 118 h 230"/>
                  <a:gd name="T20" fmla="*/ 10 w 142"/>
                  <a:gd name="T21" fmla="*/ 113 h 230"/>
                  <a:gd name="T22" fmla="*/ 12 w 142"/>
                  <a:gd name="T23" fmla="*/ 106 h 230"/>
                  <a:gd name="T24" fmla="*/ 17 w 142"/>
                  <a:gd name="T25" fmla="*/ 99 h 230"/>
                  <a:gd name="T26" fmla="*/ 18 w 142"/>
                  <a:gd name="T27" fmla="*/ 91 h 230"/>
                  <a:gd name="T28" fmla="*/ 18 w 142"/>
                  <a:gd name="T29" fmla="*/ 86 h 230"/>
                  <a:gd name="T30" fmla="*/ 16 w 142"/>
                  <a:gd name="T31" fmla="*/ 80 h 230"/>
                  <a:gd name="T32" fmla="*/ 15 w 142"/>
                  <a:gd name="T33" fmla="*/ 73 h 230"/>
                  <a:gd name="T34" fmla="*/ 18 w 142"/>
                  <a:gd name="T35" fmla="*/ 64 h 230"/>
                  <a:gd name="T36" fmla="*/ 36 w 142"/>
                  <a:gd name="T37" fmla="*/ 5 h 230"/>
                  <a:gd name="T38" fmla="*/ 41 w 142"/>
                  <a:gd name="T39" fmla="*/ 13 h 230"/>
                  <a:gd name="T40" fmla="*/ 48 w 142"/>
                  <a:gd name="T41" fmla="*/ 14 h 230"/>
                  <a:gd name="T42" fmla="*/ 54 w 142"/>
                  <a:gd name="T43" fmla="*/ 9 h 230"/>
                  <a:gd name="T44" fmla="*/ 61 w 142"/>
                  <a:gd name="T45" fmla="*/ 4 h 230"/>
                  <a:gd name="T46" fmla="*/ 69 w 142"/>
                  <a:gd name="T47" fmla="*/ 1 h 230"/>
                  <a:gd name="T48" fmla="*/ 78 w 142"/>
                  <a:gd name="T49" fmla="*/ 7 h 230"/>
                  <a:gd name="T50" fmla="*/ 84 w 142"/>
                  <a:gd name="T51" fmla="*/ 13 h 230"/>
                  <a:gd name="T52" fmla="*/ 89 w 142"/>
                  <a:gd name="T53" fmla="*/ 30 h 230"/>
                  <a:gd name="T54" fmla="*/ 93 w 142"/>
                  <a:gd name="T55" fmla="*/ 43 h 230"/>
                  <a:gd name="T56" fmla="*/ 96 w 142"/>
                  <a:gd name="T57" fmla="*/ 54 h 230"/>
                  <a:gd name="T58" fmla="*/ 99 w 142"/>
                  <a:gd name="T59" fmla="*/ 66 h 230"/>
                  <a:gd name="T60" fmla="*/ 102 w 142"/>
                  <a:gd name="T61" fmla="*/ 76 h 230"/>
                  <a:gd name="T62" fmla="*/ 108 w 142"/>
                  <a:gd name="T63" fmla="*/ 78 h 230"/>
                  <a:gd name="T64" fmla="*/ 114 w 142"/>
                  <a:gd name="T65" fmla="*/ 76 h 230"/>
                  <a:gd name="T66" fmla="*/ 115 w 142"/>
                  <a:gd name="T67" fmla="*/ 81 h 230"/>
                  <a:gd name="T68" fmla="*/ 119 w 142"/>
                  <a:gd name="T69" fmla="*/ 88 h 230"/>
                  <a:gd name="T70" fmla="*/ 123 w 142"/>
                  <a:gd name="T71" fmla="*/ 95 h 230"/>
                  <a:gd name="T72" fmla="*/ 127 w 142"/>
                  <a:gd name="T73" fmla="*/ 94 h 230"/>
                  <a:gd name="T74" fmla="*/ 141 w 142"/>
                  <a:gd name="T75" fmla="*/ 106 h 230"/>
                  <a:gd name="T76" fmla="*/ 135 w 142"/>
                  <a:gd name="T77" fmla="*/ 120 h 230"/>
                  <a:gd name="T78" fmla="*/ 129 w 142"/>
                  <a:gd name="T79" fmla="*/ 131 h 230"/>
                  <a:gd name="T80" fmla="*/ 118 w 142"/>
                  <a:gd name="T81" fmla="*/ 134 h 230"/>
                  <a:gd name="T82" fmla="*/ 113 w 142"/>
                  <a:gd name="T83" fmla="*/ 141 h 230"/>
                  <a:gd name="T84" fmla="*/ 108 w 142"/>
                  <a:gd name="T85" fmla="*/ 146 h 230"/>
                  <a:gd name="T86" fmla="*/ 105 w 142"/>
                  <a:gd name="T87" fmla="*/ 156 h 230"/>
                  <a:gd name="T88" fmla="*/ 95 w 142"/>
                  <a:gd name="T89" fmla="*/ 158 h 230"/>
                  <a:gd name="T90" fmla="*/ 90 w 142"/>
                  <a:gd name="T91" fmla="*/ 152 h 230"/>
                  <a:gd name="T92" fmla="*/ 83 w 142"/>
                  <a:gd name="T93" fmla="*/ 154 h 230"/>
                  <a:gd name="T94" fmla="*/ 81 w 142"/>
                  <a:gd name="T95" fmla="*/ 161 h 230"/>
                  <a:gd name="T96" fmla="*/ 84 w 142"/>
                  <a:gd name="T97" fmla="*/ 166 h 230"/>
                  <a:gd name="T98" fmla="*/ 81 w 142"/>
                  <a:gd name="T99" fmla="*/ 172 h 230"/>
                  <a:gd name="T100" fmla="*/ 74 w 142"/>
                  <a:gd name="T101" fmla="*/ 176 h 230"/>
                  <a:gd name="T102" fmla="*/ 70 w 142"/>
                  <a:gd name="T103" fmla="*/ 179 h 230"/>
                  <a:gd name="T104" fmla="*/ 67 w 142"/>
                  <a:gd name="T105" fmla="*/ 183 h 230"/>
                  <a:gd name="T106" fmla="*/ 64 w 142"/>
                  <a:gd name="T107" fmla="*/ 189 h 230"/>
                  <a:gd name="T108" fmla="*/ 57 w 142"/>
                  <a:gd name="T109" fmla="*/ 189 h 230"/>
                  <a:gd name="T110" fmla="*/ 51 w 142"/>
                  <a:gd name="T111" fmla="*/ 199 h 230"/>
                  <a:gd name="T112" fmla="*/ 46 w 142"/>
                  <a:gd name="T113" fmla="*/ 206 h 230"/>
                  <a:gd name="T114" fmla="*/ 46 w 142"/>
                  <a:gd name="T115" fmla="*/ 212 h 230"/>
                  <a:gd name="T116" fmla="*/ 43 w 142"/>
                  <a:gd name="T117" fmla="*/ 218 h 230"/>
                  <a:gd name="T118" fmla="*/ 43 w 142"/>
                  <a:gd name="T119"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230">
                    <a:moveTo>
                      <a:pt x="41" y="230"/>
                    </a:moveTo>
                    <a:lnTo>
                      <a:pt x="41" y="229"/>
                    </a:lnTo>
                    <a:lnTo>
                      <a:pt x="40" y="230"/>
                    </a:lnTo>
                    <a:lnTo>
                      <a:pt x="39" y="230"/>
                    </a:lnTo>
                    <a:lnTo>
                      <a:pt x="38" y="229"/>
                    </a:lnTo>
                    <a:lnTo>
                      <a:pt x="36" y="228"/>
                    </a:lnTo>
                    <a:lnTo>
                      <a:pt x="35" y="228"/>
                    </a:lnTo>
                    <a:lnTo>
                      <a:pt x="35" y="227"/>
                    </a:lnTo>
                    <a:lnTo>
                      <a:pt x="35" y="226"/>
                    </a:lnTo>
                    <a:lnTo>
                      <a:pt x="35" y="225"/>
                    </a:lnTo>
                    <a:lnTo>
                      <a:pt x="35" y="225"/>
                    </a:lnTo>
                    <a:lnTo>
                      <a:pt x="35" y="225"/>
                    </a:lnTo>
                    <a:lnTo>
                      <a:pt x="35" y="225"/>
                    </a:lnTo>
                    <a:lnTo>
                      <a:pt x="35" y="224"/>
                    </a:lnTo>
                    <a:lnTo>
                      <a:pt x="35" y="223"/>
                    </a:lnTo>
                    <a:lnTo>
                      <a:pt x="35" y="223"/>
                    </a:lnTo>
                    <a:lnTo>
                      <a:pt x="35" y="222"/>
                    </a:lnTo>
                    <a:lnTo>
                      <a:pt x="35" y="222"/>
                    </a:lnTo>
                    <a:lnTo>
                      <a:pt x="34" y="222"/>
                    </a:lnTo>
                    <a:lnTo>
                      <a:pt x="34" y="222"/>
                    </a:lnTo>
                    <a:lnTo>
                      <a:pt x="34" y="222"/>
                    </a:lnTo>
                    <a:lnTo>
                      <a:pt x="33" y="222"/>
                    </a:lnTo>
                    <a:lnTo>
                      <a:pt x="32" y="222"/>
                    </a:lnTo>
                    <a:lnTo>
                      <a:pt x="32" y="222"/>
                    </a:lnTo>
                    <a:lnTo>
                      <a:pt x="32" y="222"/>
                    </a:lnTo>
                    <a:lnTo>
                      <a:pt x="32" y="221"/>
                    </a:lnTo>
                    <a:lnTo>
                      <a:pt x="32" y="222"/>
                    </a:lnTo>
                    <a:lnTo>
                      <a:pt x="31" y="222"/>
                    </a:lnTo>
                    <a:lnTo>
                      <a:pt x="32" y="221"/>
                    </a:lnTo>
                    <a:lnTo>
                      <a:pt x="31" y="221"/>
                    </a:lnTo>
                    <a:lnTo>
                      <a:pt x="31" y="220"/>
                    </a:lnTo>
                    <a:lnTo>
                      <a:pt x="30" y="220"/>
                    </a:lnTo>
                    <a:lnTo>
                      <a:pt x="30" y="219"/>
                    </a:lnTo>
                    <a:lnTo>
                      <a:pt x="30" y="220"/>
                    </a:lnTo>
                    <a:lnTo>
                      <a:pt x="30" y="219"/>
                    </a:lnTo>
                    <a:lnTo>
                      <a:pt x="29" y="219"/>
                    </a:lnTo>
                    <a:lnTo>
                      <a:pt x="29" y="219"/>
                    </a:lnTo>
                    <a:lnTo>
                      <a:pt x="29" y="219"/>
                    </a:lnTo>
                    <a:lnTo>
                      <a:pt x="29" y="219"/>
                    </a:lnTo>
                    <a:lnTo>
                      <a:pt x="29" y="219"/>
                    </a:lnTo>
                    <a:lnTo>
                      <a:pt x="29" y="219"/>
                    </a:lnTo>
                    <a:lnTo>
                      <a:pt x="28" y="218"/>
                    </a:lnTo>
                    <a:lnTo>
                      <a:pt x="28" y="217"/>
                    </a:lnTo>
                    <a:lnTo>
                      <a:pt x="27" y="217"/>
                    </a:lnTo>
                    <a:lnTo>
                      <a:pt x="28" y="216"/>
                    </a:lnTo>
                    <a:lnTo>
                      <a:pt x="27" y="216"/>
                    </a:lnTo>
                    <a:lnTo>
                      <a:pt x="27" y="216"/>
                    </a:lnTo>
                    <a:lnTo>
                      <a:pt x="27" y="215"/>
                    </a:lnTo>
                    <a:lnTo>
                      <a:pt x="28" y="215"/>
                    </a:lnTo>
                    <a:lnTo>
                      <a:pt x="28" y="214"/>
                    </a:lnTo>
                    <a:lnTo>
                      <a:pt x="27" y="214"/>
                    </a:lnTo>
                    <a:lnTo>
                      <a:pt x="27" y="213"/>
                    </a:lnTo>
                    <a:lnTo>
                      <a:pt x="26" y="213"/>
                    </a:lnTo>
                    <a:lnTo>
                      <a:pt x="27" y="213"/>
                    </a:lnTo>
                    <a:lnTo>
                      <a:pt x="27" y="212"/>
                    </a:lnTo>
                    <a:lnTo>
                      <a:pt x="27" y="211"/>
                    </a:lnTo>
                    <a:lnTo>
                      <a:pt x="27" y="210"/>
                    </a:lnTo>
                    <a:lnTo>
                      <a:pt x="26" y="210"/>
                    </a:lnTo>
                    <a:lnTo>
                      <a:pt x="26" y="210"/>
                    </a:lnTo>
                    <a:lnTo>
                      <a:pt x="26" y="209"/>
                    </a:lnTo>
                    <a:lnTo>
                      <a:pt x="26" y="208"/>
                    </a:lnTo>
                    <a:lnTo>
                      <a:pt x="26" y="208"/>
                    </a:lnTo>
                    <a:lnTo>
                      <a:pt x="25" y="206"/>
                    </a:lnTo>
                    <a:lnTo>
                      <a:pt x="24" y="202"/>
                    </a:lnTo>
                    <a:lnTo>
                      <a:pt x="24" y="201"/>
                    </a:lnTo>
                    <a:lnTo>
                      <a:pt x="23" y="198"/>
                    </a:lnTo>
                    <a:lnTo>
                      <a:pt x="22" y="196"/>
                    </a:lnTo>
                    <a:lnTo>
                      <a:pt x="22" y="195"/>
                    </a:lnTo>
                    <a:lnTo>
                      <a:pt x="21" y="192"/>
                    </a:lnTo>
                    <a:lnTo>
                      <a:pt x="20" y="192"/>
                    </a:lnTo>
                    <a:lnTo>
                      <a:pt x="20" y="189"/>
                    </a:lnTo>
                    <a:lnTo>
                      <a:pt x="19" y="188"/>
                    </a:lnTo>
                    <a:lnTo>
                      <a:pt x="19" y="186"/>
                    </a:lnTo>
                    <a:lnTo>
                      <a:pt x="19" y="186"/>
                    </a:lnTo>
                    <a:lnTo>
                      <a:pt x="18" y="185"/>
                    </a:lnTo>
                    <a:lnTo>
                      <a:pt x="16" y="176"/>
                    </a:lnTo>
                    <a:lnTo>
                      <a:pt x="16" y="176"/>
                    </a:lnTo>
                    <a:lnTo>
                      <a:pt x="16" y="175"/>
                    </a:lnTo>
                    <a:lnTo>
                      <a:pt x="15" y="174"/>
                    </a:lnTo>
                    <a:lnTo>
                      <a:pt x="15" y="173"/>
                    </a:lnTo>
                    <a:lnTo>
                      <a:pt x="14" y="171"/>
                    </a:lnTo>
                    <a:lnTo>
                      <a:pt x="14" y="170"/>
                    </a:lnTo>
                    <a:lnTo>
                      <a:pt x="14" y="169"/>
                    </a:lnTo>
                    <a:lnTo>
                      <a:pt x="14" y="169"/>
                    </a:lnTo>
                    <a:lnTo>
                      <a:pt x="14" y="168"/>
                    </a:lnTo>
                    <a:lnTo>
                      <a:pt x="13" y="168"/>
                    </a:lnTo>
                    <a:lnTo>
                      <a:pt x="13" y="167"/>
                    </a:lnTo>
                    <a:lnTo>
                      <a:pt x="13" y="167"/>
                    </a:lnTo>
                    <a:lnTo>
                      <a:pt x="13" y="166"/>
                    </a:lnTo>
                    <a:lnTo>
                      <a:pt x="13" y="166"/>
                    </a:lnTo>
                    <a:lnTo>
                      <a:pt x="13" y="165"/>
                    </a:lnTo>
                    <a:lnTo>
                      <a:pt x="13" y="164"/>
                    </a:lnTo>
                    <a:lnTo>
                      <a:pt x="13" y="164"/>
                    </a:lnTo>
                    <a:lnTo>
                      <a:pt x="12" y="163"/>
                    </a:lnTo>
                    <a:lnTo>
                      <a:pt x="12" y="161"/>
                    </a:lnTo>
                    <a:lnTo>
                      <a:pt x="11" y="161"/>
                    </a:lnTo>
                    <a:lnTo>
                      <a:pt x="11" y="159"/>
                    </a:lnTo>
                    <a:lnTo>
                      <a:pt x="11" y="158"/>
                    </a:lnTo>
                    <a:lnTo>
                      <a:pt x="11" y="158"/>
                    </a:lnTo>
                    <a:lnTo>
                      <a:pt x="10" y="156"/>
                    </a:lnTo>
                    <a:lnTo>
                      <a:pt x="9" y="154"/>
                    </a:lnTo>
                    <a:lnTo>
                      <a:pt x="9" y="154"/>
                    </a:lnTo>
                    <a:lnTo>
                      <a:pt x="8" y="152"/>
                    </a:lnTo>
                    <a:lnTo>
                      <a:pt x="8" y="152"/>
                    </a:lnTo>
                    <a:lnTo>
                      <a:pt x="8" y="150"/>
                    </a:lnTo>
                    <a:lnTo>
                      <a:pt x="8" y="149"/>
                    </a:lnTo>
                    <a:lnTo>
                      <a:pt x="8" y="148"/>
                    </a:lnTo>
                    <a:lnTo>
                      <a:pt x="8" y="147"/>
                    </a:lnTo>
                    <a:lnTo>
                      <a:pt x="7" y="146"/>
                    </a:lnTo>
                    <a:lnTo>
                      <a:pt x="6" y="143"/>
                    </a:lnTo>
                    <a:lnTo>
                      <a:pt x="5" y="140"/>
                    </a:lnTo>
                    <a:lnTo>
                      <a:pt x="5" y="139"/>
                    </a:lnTo>
                    <a:lnTo>
                      <a:pt x="4" y="137"/>
                    </a:lnTo>
                    <a:lnTo>
                      <a:pt x="3" y="136"/>
                    </a:lnTo>
                    <a:lnTo>
                      <a:pt x="3" y="134"/>
                    </a:lnTo>
                    <a:lnTo>
                      <a:pt x="2" y="133"/>
                    </a:lnTo>
                    <a:lnTo>
                      <a:pt x="2" y="131"/>
                    </a:lnTo>
                    <a:lnTo>
                      <a:pt x="2" y="130"/>
                    </a:lnTo>
                    <a:lnTo>
                      <a:pt x="2" y="128"/>
                    </a:lnTo>
                    <a:lnTo>
                      <a:pt x="1" y="127"/>
                    </a:lnTo>
                    <a:lnTo>
                      <a:pt x="0" y="125"/>
                    </a:lnTo>
                    <a:lnTo>
                      <a:pt x="1" y="125"/>
                    </a:lnTo>
                    <a:lnTo>
                      <a:pt x="1" y="125"/>
                    </a:lnTo>
                    <a:lnTo>
                      <a:pt x="2" y="125"/>
                    </a:lnTo>
                    <a:lnTo>
                      <a:pt x="2" y="125"/>
                    </a:lnTo>
                    <a:lnTo>
                      <a:pt x="2" y="124"/>
                    </a:lnTo>
                    <a:lnTo>
                      <a:pt x="2" y="124"/>
                    </a:lnTo>
                    <a:lnTo>
                      <a:pt x="2" y="124"/>
                    </a:lnTo>
                    <a:lnTo>
                      <a:pt x="2" y="124"/>
                    </a:lnTo>
                    <a:lnTo>
                      <a:pt x="2" y="123"/>
                    </a:lnTo>
                    <a:lnTo>
                      <a:pt x="2" y="123"/>
                    </a:lnTo>
                    <a:lnTo>
                      <a:pt x="2" y="124"/>
                    </a:lnTo>
                    <a:lnTo>
                      <a:pt x="3" y="124"/>
                    </a:lnTo>
                    <a:lnTo>
                      <a:pt x="4" y="124"/>
                    </a:lnTo>
                    <a:lnTo>
                      <a:pt x="4" y="123"/>
                    </a:lnTo>
                    <a:lnTo>
                      <a:pt x="5" y="123"/>
                    </a:lnTo>
                    <a:lnTo>
                      <a:pt x="5" y="124"/>
                    </a:lnTo>
                    <a:lnTo>
                      <a:pt x="5" y="124"/>
                    </a:lnTo>
                    <a:lnTo>
                      <a:pt x="5" y="124"/>
                    </a:lnTo>
                    <a:lnTo>
                      <a:pt x="6" y="124"/>
                    </a:lnTo>
                    <a:lnTo>
                      <a:pt x="6" y="125"/>
                    </a:lnTo>
                    <a:lnTo>
                      <a:pt x="6" y="125"/>
                    </a:lnTo>
                    <a:lnTo>
                      <a:pt x="7" y="125"/>
                    </a:lnTo>
                    <a:lnTo>
                      <a:pt x="7" y="126"/>
                    </a:lnTo>
                    <a:lnTo>
                      <a:pt x="8" y="126"/>
                    </a:lnTo>
                    <a:lnTo>
                      <a:pt x="8" y="127"/>
                    </a:lnTo>
                    <a:lnTo>
                      <a:pt x="8" y="127"/>
                    </a:lnTo>
                    <a:lnTo>
                      <a:pt x="8" y="127"/>
                    </a:lnTo>
                    <a:lnTo>
                      <a:pt x="9" y="127"/>
                    </a:lnTo>
                    <a:lnTo>
                      <a:pt x="9" y="126"/>
                    </a:lnTo>
                    <a:lnTo>
                      <a:pt x="8" y="126"/>
                    </a:lnTo>
                    <a:lnTo>
                      <a:pt x="8" y="125"/>
                    </a:lnTo>
                    <a:lnTo>
                      <a:pt x="8" y="125"/>
                    </a:lnTo>
                    <a:lnTo>
                      <a:pt x="8" y="124"/>
                    </a:lnTo>
                    <a:lnTo>
                      <a:pt x="8" y="124"/>
                    </a:lnTo>
                    <a:lnTo>
                      <a:pt x="9" y="124"/>
                    </a:lnTo>
                    <a:lnTo>
                      <a:pt x="9" y="123"/>
                    </a:lnTo>
                    <a:lnTo>
                      <a:pt x="9" y="122"/>
                    </a:lnTo>
                    <a:lnTo>
                      <a:pt x="8" y="122"/>
                    </a:lnTo>
                    <a:lnTo>
                      <a:pt x="8" y="122"/>
                    </a:lnTo>
                    <a:lnTo>
                      <a:pt x="8" y="121"/>
                    </a:lnTo>
                    <a:lnTo>
                      <a:pt x="8" y="120"/>
                    </a:lnTo>
                    <a:lnTo>
                      <a:pt x="8" y="119"/>
                    </a:lnTo>
                    <a:lnTo>
                      <a:pt x="8" y="119"/>
                    </a:lnTo>
                    <a:lnTo>
                      <a:pt x="8" y="119"/>
                    </a:lnTo>
                    <a:lnTo>
                      <a:pt x="8" y="119"/>
                    </a:lnTo>
                    <a:lnTo>
                      <a:pt x="8" y="119"/>
                    </a:lnTo>
                    <a:lnTo>
                      <a:pt x="8" y="119"/>
                    </a:lnTo>
                    <a:lnTo>
                      <a:pt x="8" y="118"/>
                    </a:lnTo>
                    <a:lnTo>
                      <a:pt x="8" y="117"/>
                    </a:lnTo>
                    <a:lnTo>
                      <a:pt x="8" y="116"/>
                    </a:lnTo>
                    <a:lnTo>
                      <a:pt x="8" y="117"/>
                    </a:lnTo>
                    <a:lnTo>
                      <a:pt x="8" y="116"/>
                    </a:lnTo>
                    <a:lnTo>
                      <a:pt x="9" y="116"/>
                    </a:lnTo>
                    <a:lnTo>
                      <a:pt x="10" y="116"/>
                    </a:lnTo>
                    <a:lnTo>
                      <a:pt x="10" y="117"/>
                    </a:lnTo>
                    <a:lnTo>
                      <a:pt x="11" y="117"/>
                    </a:lnTo>
                    <a:lnTo>
                      <a:pt x="11" y="118"/>
                    </a:lnTo>
                    <a:lnTo>
                      <a:pt x="11" y="118"/>
                    </a:lnTo>
                    <a:lnTo>
                      <a:pt x="12" y="118"/>
                    </a:lnTo>
                    <a:lnTo>
                      <a:pt x="12" y="117"/>
                    </a:lnTo>
                    <a:lnTo>
                      <a:pt x="13" y="117"/>
                    </a:lnTo>
                    <a:lnTo>
                      <a:pt x="13" y="118"/>
                    </a:lnTo>
                    <a:lnTo>
                      <a:pt x="14" y="118"/>
                    </a:lnTo>
                    <a:lnTo>
                      <a:pt x="14" y="117"/>
                    </a:lnTo>
                    <a:lnTo>
                      <a:pt x="14" y="116"/>
                    </a:lnTo>
                    <a:lnTo>
                      <a:pt x="14" y="116"/>
                    </a:lnTo>
                    <a:lnTo>
                      <a:pt x="14" y="116"/>
                    </a:lnTo>
                    <a:lnTo>
                      <a:pt x="13" y="116"/>
                    </a:lnTo>
                    <a:lnTo>
                      <a:pt x="13" y="116"/>
                    </a:lnTo>
                    <a:lnTo>
                      <a:pt x="13" y="115"/>
                    </a:lnTo>
                    <a:lnTo>
                      <a:pt x="12" y="115"/>
                    </a:lnTo>
                    <a:lnTo>
                      <a:pt x="11" y="115"/>
                    </a:lnTo>
                    <a:lnTo>
                      <a:pt x="11" y="114"/>
                    </a:lnTo>
                    <a:lnTo>
                      <a:pt x="11" y="114"/>
                    </a:lnTo>
                    <a:lnTo>
                      <a:pt x="10" y="114"/>
                    </a:lnTo>
                    <a:lnTo>
                      <a:pt x="10" y="113"/>
                    </a:lnTo>
                    <a:lnTo>
                      <a:pt x="10" y="113"/>
                    </a:lnTo>
                    <a:lnTo>
                      <a:pt x="9" y="113"/>
                    </a:lnTo>
                    <a:lnTo>
                      <a:pt x="9" y="112"/>
                    </a:lnTo>
                    <a:lnTo>
                      <a:pt x="10" y="112"/>
                    </a:lnTo>
                    <a:lnTo>
                      <a:pt x="10" y="111"/>
                    </a:lnTo>
                    <a:lnTo>
                      <a:pt x="10" y="110"/>
                    </a:lnTo>
                    <a:lnTo>
                      <a:pt x="10" y="109"/>
                    </a:lnTo>
                    <a:lnTo>
                      <a:pt x="11" y="109"/>
                    </a:lnTo>
                    <a:lnTo>
                      <a:pt x="10" y="109"/>
                    </a:lnTo>
                    <a:lnTo>
                      <a:pt x="10" y="109"/>
                    </a:lnTo>
                    <a:lnTo>
                      <a:pt x="11" y="109"/>
                    </a:lnTo>
                    <a:lnTo>
                      <a:pt x="10" y="109"/>
                    </a:lnTo>
                    <a:lnTo>
                      <a:pt x="11" y="109"/>
                    </a:lnTo>
                    <a:lnTo>
                      <a:pt x="11" y="108"/>
                    </a:lnTo>
                    <a:lnTo>
                      <a:pt x="11" y="107"/>
                    </a:lnTo>
                    <a:lnTo>
                      <a:pt x="11" y="107"/>
                    </a:lnTo>
                    <a:lnTo>
                      <a:pt x="11" y="106"/>
                    </a:lnTo>
                    <a:lnTo>
                      <a:pt x="12" y="106"/>
                    </a:lnTo>
                    <a:lnTo>
                      <a:pt x="12" y="106"/>
                    </a:lnTo>
                    <a:lnTo>
                      <a:pt x="12" y="105"/>
                    </a:lnTo>
                    <a:lnTo>
                      <a:pt x="13" y="105"/>
                    </a:lnTo>
                    <a:lnTo>
                      <a:pt x="13" y="104"/>
                    </a:lnTo>
                    <a:lnTo>
                      <a:pt x="13" y="103"/>
                    </a:lnTo>
                    <a:lnTo>
                      <a:pt x="13" y="103"/>
                    </a:lnTo>
                    <a:lnTo>
                      <a:pt x="13" y="103"/>
                    </a:lnTo>
                    <a:lnTo>
                      <a:pt x="14" y="103"/>
                    </a:lnTo>
                    <a:lnTo>
                      <a:pt x="14" y="102"/>
                    </a:lnTo>
                    <a:lnTo>
                      <a:pt x="14" y="102"/>
                    </a:lnTo>
                    <a:lnTo>
                      <a:pt x="14" y="101"/>
                    </a:lnTo>
                    <a:lnTo>
                      <a:pt x="15" y="101"/>
                    </a:lnTo>
                    <a:lnTo>
                      <a:pt x="15" y="101"/>
                    </a:lnTo>
                    <a:lnTo>
                      <a:pt x="15" y="100"/>
                    </a:lnTo>
                    <a:lnTo>
                      <a:pt x="16" y="100"/>
                    </a:lnTo>
                    <a:lnTo>
                      <a:pt x="17" y="100"/>
                    </a:lnTo>
                    <a:lnTo>
                      <a:pt x="17" y="100"/>
                    </a:lnTo>
                    <a:lnTo>
                      <a:pt x="17" y="100"/>
                    </a:lnTo>
                    <a:lnTo>
                      <a:pt x="17" y="99"/>
                    </a:lnTo>
                    <a:lnTo>
                      <a:pt x="18" y="99"/>
                    </a:lnTo>
                    <a:lnTo>
                      <a:pt x="18" y="98"/>
                    </a:lnTo>
                    <a:lnTo>
                      <a:pt x="17" y="98"/>
                    </a:lnTo>
                    <a:lnTo>
                      <a:pt x="17" y="97"/>
                    </a:lnTo>
                    <a:lnTo>
                      <a:pt x="17" y="97"/>
                    </a:lnTo>
                    <a:lnTo>
                      <a:pt x="17" y="97"/>
                    </a:lnTo>
                    <a:lnTo>
                      <a:pt x="17" y="96"/>
                    </a:lnTo>
                    <a:lnTo>
                      <a:pt x="16" y="96"/>
                    </a:lnTo>
                    <a:lnTo>
                      <a:pt x="16" y="95"/>
                    </a:lnTo>
                    <a:lnTo>
                      <a:pt x="17" y="95"/>
                    </a:lnTo>
                    <a:lnTo>
                      <a:pt x="17" y="94"/>
                    </a:lnTo>
                    <a:lnTo>
                      <a:pt x="17" y="94"/>
                    </a:lnTo>
                    <a:lnTo>
                      <a:pt x="17" y="93"/>
                    </a:lnTo>
                    <a:lnTo>
                      <a:pt x="17" y="93"/>
                    </a:lnTo>
                    <a:lnTo>
                      <a:pt x="17" y="93"/>
                    </a:lnTo>
                    <a:lnTo>
                      <a:pt x="18" y="92"/>
                    </a:lnTo>
                    <a:lnTo>
                      <a:pt x="18" y="92"/>
                    </a:lnTo>
                    <a:lnTo>
                      <a:pt x="18" y="91"/>
                    </a:lnTo>
                    <a:lnTo>
                      <a:pt x="19" y="91"/>
                    </a:lnTo>
                    <a:lnTo>
                      <a:pt x="19" y="90"/>
                    </a:lnTo>
                    <a:lnTo>
                      <a:pt x="20" y="90"/>
                    </a:lnTo>
                    <a:lnTo>
                      <a:pt x="19" y="90"/>
                    </a:lnTo>
                    <a:lnTo>
                      <a:pt x="19" y="89"/>
                    </a:lnTo>
                    <a:lnTo>
                      <a:pt x="20" y="89"/>
                    </a:lnTo>
                    <a:lnTo>
                      <a:pt x="20" y="88"/>
                    </a:lnTo>
                    <a:lnTo>
                      <a:pt x="19" y="89"/>
                    </a:lnTo>
                    <a:lnTo>
                      <a:pt x="19" y="88"/>
                    </a:lnTo>
                    <a:lnTo>
                      <a:pt x="19" y="88"/>
                    </a:lnTo>
                    <a:lnTo>
                      <a:pt x="20" y="87"/>
                    </a:lnTo>
                    <a:lnTo>
                      <a:pt x="19" y="87"/>
                    </a:lnTo>
                    <a:lnTo>
                      <a:pt x="19" y="86"/>
                    </a:lnTo>
                    <a:lnTo>
                      <a:pt x="19" y="87"/>
                    </a:lnTo>
                    <a:lnTo>
                      <a:pt x="18" y="86"/>
                    </a:lnTo>
                    <a:lnTo>
                      <a:pt x="19" y="86"/>
                    </a:lnTo>
                    <a:lnTo>
                      <a:pt x="18" y="86"/>
                    </a:lnTo>
                    <a:lnTo>
                      <a:pt x="18" y="86"/>
                    </a:lnTo>
                    <a:lnTo>
                      <a:pt x="17" y="86"/>
                    </a:lnTo>
                    <a:lnTo>
                      <a:pt x="17" y="87"/>
                    </a:lnTo>
                    <a:lnTo>
                      <a:pt x="17" y="86"/>
                    </a:lnTo>
                    <a:lnTo>
                      <a:pt x="17" y="85"/>
                    </a:lnTo>
                    <a:lnTo>
                      <a:pt x="17" y="85"/>
                    </a:lnTo>
                    <a:lnTo>
                      <a:pt x="17" y="85"/>
                    </a:lnTo>
                    <a:lnTo>
                      <a:pt x="17" y="85"/>
                    </a:lnTo>
                    <a:lnTo>
                      <a:pt x="16" y="85"/>
                    </a:lnTo>
                    <a:lnTo>
                      <a:pt x="16" y="84"/>
                    </a:lnTo>
                    <a:lnTo>
                      <a:pt x="17" y="84"/>
                    </a:lnTo>
                    <a:lnTo>
                      <a:pt x="17" y="83"/>
                    </a:lnTo>
                    <a:lnTo>
                      <a:pt x="17" y="82"/>
                    </a:lnTo>
                    <a:lnTo>
                      <a:pt x="17" y="82"/>
                    </a:lnTo>
                    <a:lnTo>
                      <a:pt x="17" y="82"/>
                    </a:lnTo>
                    <a:lnTo>
                      <a:pt x="17" y="82"/>
                    </a:lnTo>
                    <a:lnTo>
                      <a:pt x="16" y="82"/>
                    </a:lnTo>
                    <a:lnTo>
                      <a:pt x="16" y="81"/>
                    </a:lnTo>
                    <a:lnTo>
                      <a:pt x="16" y="80"/>
                    </a:lnTo>
                    <a:lnTo>
                      <a:pt x="16" y="79"/>
                    </a:lnTo>
                    <a:lnTo>
                      <a:pt x="17" y="79"/>
                    </a:lnTo>
                    <a:lnTo>
                      <a:pt x="17" y="79"/>
                    </a:lnTo>
                    <a:lnTo>
                      <a:pt x="17" y="79"/>
                    </a:lnTo>
                    <a:lnTo>
                      <a:pt x="17" y="78"/>
                    </a:lnTo>
                    <a:lnTo>
                      <a:pt x="17" y="78"/>
                    </a:lnTo>
                    <a:lnTo>
                      <a:pt x="17" y="77"/>
                    </a:lnTo>
                    <a:lnTo>
                      <a:pt x="17" y="77"/>
                    </a:lnTo>
                    <a:lnTo>
                      <a:pt x="16" y="77"/>
                    </a:lnTo>
                    <a:lnTo>
                      <a:pt x="16" y="76"/>
                    </a:lnTo>
                    <a:lnTo>
                      <a:pt x="15" y="76"/>
                    </a:lnTo>
                    <a:lnTo>
                      <a:pt x="14" y="76"/>
                    </a:lnTo>
                    <a:lnTo>
                      <a:pt x="14" y="76"/>
                    </a:lnTo>
                    <a:lnTo>
                      <a:pt x="15" y="76"/>
                    </a:lnTo>
                    <a:lnTo>
                      <a:pt x="15" y="75"/>
                    </a:lnTo>
                    <a:lnTo>
                      <a:pt x="15" y="74"/>
                    </a:lnTo>
                    <a:lnTo>
                      <a:pt x="15" y="73"/>
                    </a:lnTo>
                    <a:lnTo>
                      <a:pt x="15" y="73"/>
                    </a:lnTo>
                    <a:lnTo>
                      <a:pt x="15" y="72"/>
                    </a:lnTo>
                    <a:lnTo>
                      <a:pt x="15" y="71"/>
                    </a:lnTo>
                    <a:lnTo>
                      <a:pt x="15" y="70"/>
                    </a:lnTo>
                    <a:lnTo>
                      <a:pt x="15" y="70"/>
                    </a:lnTo>
                    <a:lnTo>
                      <a:pt x="16" y="70"/>
                    </a:lnTo>
                    <a:lnTo>
                      <a:pt x="16" y="70"/>
                    </a:lnTo>
                    <a:lnTo>
                      <a:pt x="16" y="69"/>
                    </a:lnTo>
                    <a:lnTo>
                      <a:pt x="16" y="68"/>
                    </a:lnTo>
                    <a:lnTo>
                      <a:pt x="16" y="67"/>
                    </a:lnTo>
                    <a:lnTo>
                      <a:pt x="17" y="67"/>
                    </a:lnTo>
                    <a:lnTo>
                      <a:pt x="17" y="67"/>
                    </a:lnTo>
                    <a:lnTo>
                      <a:pt x="17" y="66"/>
                    </a:lnTo>
                    <a:lnTo>
                      <a:pt x="18" y="66"/>
                    </a:lnTo>
                    <a:lnTo>
                      <a:pt x="18" y="65"/>
                    </a:lnTo>
                    <a:lnTo>
                      <a:pt x="18" y="64"/>
                    </a:lnTo>
                    <a:lnTo>
                      <a:pt x="18" y="64"/>
                    </a:lnTo>
                    <a:lnTo>
                      <a:pt x="18" y="64"/>
                    </a:lnTo>
                    <a:lnTo>
                      <a:pt x="18" y="64"/>
                    </a:lnTo>
                    <a:lnTo>
                      <a:pt x="18" y="63"/>
                    </a:lnTo>
                    <a:lnTo>
                      <a:pt x="19" y="63"/>
                    </a:lnTo>
                    <a:lnTo>
                      <a:pt x="19" y="63"/>
                    </a:lnTo>
                    <a:lnTo>
                      <a:pt x="18" y="55"/>
                    </a:lnTo>
                    <a:lnTo>
                      <a:pt x="18" y="49"/>
                    </a:lnTo>
                    <a:lnTo>
                      <a:pt x="19" y="43"/>
                    </a:lnTo>
                    <a:lnTo>
                      <a:pt x="20" y="41"/>
                    </a:lnTo>
                    <a:lnTo>
                      <a:pt x="21" y="39"/>
                    </a:lnTo>
                    <a:lnTo>
                      <a:pt x="29" y="18"/>
                    </a:lnTo>
                    <a:lnTo>
                      <a:pt x="32" y="5"/>
                    </a:lnTo>
                    <a:lnTo>
                      <a:pt x="33" y="5"/>
                    </a:lnTo>
                    <a:lnTo>
                      <a:pt x="34" y="5"/>
                    </a:lnTo>
                    <a:lnTo>
                      <a:pt x="35" y="5"/>
                    </a:lnTo>
                    <a:lnTo>
                      <a:pt x="35" y="5"/>
                    </a:lnTo>
                    <a:lnTo>
                      <a:pt x="35" y="5"/>
                    </a:lnTo>
                    <a:lnTo>
                      <a:pt x="36" y="5"/>
                    </a:lnTo>
                    <a:lnTo>
                      <a:pt x="36" y="6"/>
                    </a:lnTo>
                    <a:lnTo>
                      <a:pt x="36" y="5"/>
                    </a:lnTo>
                    <a:lnTo>
                      <a:pt x="37" y="5"/>
                    </a:lnTo>
                    <a:lnTo>
                      <a:pt x="37" y="6"/>
                    </a:lnTo>
                    <a:lnTo>
                      <a:pt x="37" y="5"/>
                    </a:lnTo>
                    <a:lnTo>
                      <a:pt x="38" y="5"/>
                    </a:lnTo>
                    <a:lnTo>
                      <a:pt x="38" y="5"/>
                    </a:lnTo>
                    <a:lnTo>
                      <a:pt x="38" y="6"/>
                    </a:lnTo>
                    <a:lnTo>
                      <a:pt x="39" y="6"/>
                    </a:lnTo>
                    <a:lnTo>
                      <a:pt x="39" y="5"/>
                    </a:lnTo>
                    <a:lnTo>
                      <a:pt x="39" y="6"/>
                    </a:lnTo>
                    <a:lnTo>
                      <a:pt x="39" y="6"/>
                    </a:lnTo>
                    <a:lnTo>
                      <a:pt x="39" y="7"/>
                    </a:lnTo>
                    <a:lnTo>
                      <a:pt x="40" y="10"/>
                    </a:lnTo>
                    <a:lnTo>
                      <a:pt x="40" y="10"/>
                    </a:lnTo>
                    <a:lnTo>
                      <a:pt x="40" y="11"/>
                    </a:lnTo>
                    <a:lnTo>
                      <a:pt x="41" y="11"/>
                    </a:lnTo>
                    <a:lnTo>
                      <a:pt x="41" y="12"/>
                    </a:lnTo>
                    <a:lnTo>
                      <a:pt x="41" y="12"/>
                    </a:lnTo>
                    <a:lnTo>
                      <a:pt x="41" y="13"/>
                    </a:lnTo>
                    <a:lnTo>
                      <a:pt x="41" y="13"/>
                    </a:lnTo>
                    <a:lnTo>
                      <a:pt x="41" y="14"/>
                    </a:lnTo>
                    <a:lnTo>
                      <a:pt x="41" y="14"/>
                    </a:lnTo>
                    <a:lnTo>
                      <a:pt x="42" y="14"/>
                    </a:lnTo>
                    <a:lnTo>
                      <a:pt x="43" y="14"/>
                    </a:lnTo>
                    <a:lnTo>
                      <a:pt x="44" y="14"/>
                    </a:lnTo>
                    <a:lnTo>
                      <a:pt x="44" y="15"/>
                    </a:lnTo>
                    <a:lnTo>
                      <a:pt x="44" y="15"/>
                    </a:lnTo>
                    <a:lnTo>
                      <a:pt x="45" y="15"/>
                    </a:lnTo>
                    <a:lnTo>
                      <a:pt x="46" y="15"/>
                    </a:lnTo>
                    <a:lnTo>
                      <a:pt x="46" y="15"/>
                    </a:lnTo>
                    <a:lnTo>
                      <a:pt x="46" y="15"/>
                    </a:lnTo>
                    <a:lnTo>
                      <a:pt x="46" y="15"/>
                    </a:lnTo>
                    <a:lnTo>
                      <a:pt x="46" y="15"/>
                    </a:lnTo>
                    <a:lnTo>
                      <a:pt x="47" y="15"/>
                    </a:lnTo>
                    <a:lnTo>
                      <a:pt x="47" y="15"/>
                    </a:lnTo>
                    <a:lnTo>
                      <a:pt x="47" y="14"/>
                    </a:lnTo>
                    <a:lnTo>
                      <a:pt x="48" y="14"/>
                    </a:lnTo>
                    <a:lnTo>
                      <a:pt x="48" y="13"/>
                    </a:lnTo>
                    <a:lnTo>
                      <a:pt x="48" y="12"/>
                    </a:lnTo>
                    <a:lnTo>
                      <a:pt x="49" y="12"/>
                    </a:lnTo>
                    <a:lnTo>
                      <a:pt x="50" y="12"/>
                    </a:lnTo>
                    <a:lnTo>
                      <a:pt x="50" y="12"/>
                    </a:lnTo>
                    <a:lnTo>
                      <a:pt x="50" y="12"/>
                    </a:lnTo>
                    <a:lnTo>
                      <a:pt x="50" y="11"/>
                    </a:lnTo>
                    <a:lnTo>
                      <a:pt x="51" y="11"/>
                    </a:lnTo>
                    <a:lnTo>
                      <a:pt x="51" y="10"/>
                    </a:lnTo>
                    <a:lnTo>
                      <a:pt x="52" y="10"/>
                    </a:lnTo>
                    <a:lnTo>
                      <a:pt x="52" y="10"/>
                    </a:lnTo>
                    <a:lnTo>
                      <a:pt x="52" y="10"/>
                    </a:lnTo>
                    <a:lnTo>
                      <a:pt x="53" y="10"/>
                    </a:lnTo>
                    <a:lnTo>
                      <a:pt x="53" y="10"/>
                    </a:lnTo>
                    <a:lnTo>
                      <a:pt x="53" y="10"/>
                    </a:lnTo>
                    <a:lnTo>
                      <a:pt x="53" y="10"/>
                    </a:lnTo>
                    <a:lnTo>
                      <a:pt x="54" y="10"/>
                    </a:lnTo>
                    <a:lnTo>
                      <a:pt x="54" y="9"/>
                    </a:lnTo>
                    <a:lnTo>
                      <a:pt x="55" y="9"/>
                    </a:lnTo>
                    <a:lnTo>
                      <a:pt x="55" y="9"/>
                    </a:lnTo>
                    <a:lnTo>
                      <a:pt x="55" y="8"/>
                    </a:lnTo>
                    <a:lnTo>
                      <a:pt x="55" y="7"/>
                    </a:lnTo>
                    <a:lnTo>
                      <a:pt x="56" y="7"/>
                    </a:lnTo>
                    <a:lnTo>
                      <a:pt x="56" y="7"/>
                    </a:lnTo>
                    <a:lnTo>
                      <a:pt x="56" y="6"/>
                    </a:lnTo>
                    <a:lnTo>
                      <a:pt x="57" y="6"/>
                    </a:lnTo>
                    <a:lnTo>
                      <a:pt x="57" y="6"/>
                    </a:lnTo>
                    <a:lnTo>
                      <a:pt x="57" y="6"/>
                    </a:lnTo>
                    <a:lnTo>
                      <a:pt x="58" y="6"/>
                    </a:lnTo>
                    <a:lnTo>
                      <a:pt x="59" y="6"/>
                    </a:lnTo>
                    <a:lnTo>
                      <a:pt x="59" y="6"/>
                    </a:lnTo>
                    <a:lnTo>
                      <a:pt x="60" y="6"/>
                    </a:lnTo>
                    <a:lnTo>
                      <a:pt x="60" y="5"/>
                    </a:lnTo>
                    <a:lnTo>
                      <a:pt x="62" y="5"/>
                    </a:lnTo>
                    <a:lnTo>
                      <a:pt x="62" y="4"/>
                    </a:lnTo>
                    <a:lnTo>
                      <a:pt x="61" y="4"/>
                    </a:lnTo>
                    <a:lnTo>
                      <a:pt x="61" y="3"/>
                    </a:lnTo>
                    <a:lnTo>
                      <a:pt x="61" y="3"/>
                    </a:lnTo>
                    <a:lnTo>
                      <a:pt x="61" y="3"/>
                    </a:lnTo>
                    <a:lnTo>
                      <a:pt x="61" y="2"/>
                    </a:lnTo>
                    <a:lnTo>
                      <a:pt x="62" y="2"/>
                    </a:lnTo>
                    <a:lnTo>
                      <a:pt x="62" y="1"/>
                    </a:lnTo>
                    <a:lnTo>
                      <a:pt x="62" y="1"/>
                    </a:lnTo>
                    <a:lnTo>
                      <a:pt x="62" y="1"/>
                    </a:lnTo>
                    <a:lnTo>
                      <a:pt x="63" y="1"/>
                    </a:lnTo>
                    <a:lnTo>
                      <a:pt x="64" y="1"/>
                    </a:lnTo>
                    <a:lnTo>
                      <a:pt x="65" y="1"/>
                    </a:lnTo>
                    <a:lnTo>
                      <a:pt x="65" y="0"/>
                    </a:lnTo>
                    <a:lnTo>
                      <a:pt x="65" y="0"/>
                    </a:lnTo>
                    <a:lnTo>
                      <a:pt x="65" y="1"/>
                    </a:lnTo>
                    <a:lnTo>
                      <a:pt x="66" y="1"/>
                    </a:lnTo>
                    <a:lnTo>
                      <a:pt x="67" y="1"/>
                    </a:lnTo>
                    <a:lnTo>
                      <a:pt x="68" y="1"/>
                    </a:lnTo>
                    <a:lnTo>
                      <a:pt x="69" y="1"/>
                    </a:lnTo>
                    <a:lnTo>
                      <a:pt x="69" y="2"/>
                    </a:lnTo>
                    <a:lnTo>
                      <a:pt x="69" y="3"/>
                    </a:lnTo>
                    <a:lnTo>
                      <a:pt x="69" y="3"/>
                    </a:lnTo>
                    <a:lnTo>
                      <a:pt x="71" y="3"/>
                    </a:lnTo>
                    <a:lnTo>
                      <a:pt x="72" y="3"/>
                    </a:lnTo>
                    <a:lnTo>
                      <a:pt x="72" y="3"/>
                    </a:lnTo>
                    <a:lnTo>
                      <a:pt x="72" y="3"/>
                    </a:lnTo>
                    <a:lnTo>
                      <a:pt x="73" y="3"/>
                    </a:lnTo>
                    <a:lnTo>
                      <a:pt x="74" y="3"/>
                    </a:lnTo>
                    <a:lnTo>
                      <a:pt x="74" y="4"/>
                    </a:lnTo>
                    <a:lnTo>
                      <a:pt x="75" y="5"/>
                    </a:lnTo>
                    <a:lnTo>
                      <a:pt x="75" y="5"/>
                    </a:lnTo>
                    <a:lnTo>
                      <a:pt x="76" y="5"/>
                    </a:lnTo>
                    <a:lnTo>
                      <a:pt x="76" y="6"/>
                    </a:lnTo>
                    <a:lnTo>
                      <a:pt x="77" y="6"/>
                    </a:lnTo>
                    <a:lnTo>
                      <a:pt x="77" y="6"/>
                    </a:lnTo>
                    <a:lnTo>
                      <a:pt x="78" y="6"/>
                    </a:lnTo>
                    <a:lnTo>
                      <a:pt x="78" y="7"/>
                    </a:lnTo>
                    <a:lnTo>
                      <a:pt x="78" y="7"/>
                    </a:lnTo>
                    <a:lnTo>
                      <a:pt x="79" y="8"/>
                    </a:lnTo>
                    <a:lnTo>
                      <a:pt x="79" y="8"/>
                    </a:lnTo>
                    <a:lnTo>
                      <a:pt x="79" y="9"/>
                    </a:lnTo>
                    <a:lnTo>
                      <a:pt x="79" y="9"/>
                    </a:lnTo>
                    <a:lnTo>
                      <a:pt x="80" y="9"/>
                    </a:lnTo>
                    <a:lnTo>
                      <a:pt x="81" y="9"/>
                    </a:lnTo>
                    <a:lnTo>
                      <a:pt x="81" y="9"/>
                    </a:lnTo>
                    <a:lnTo>
                      <a:pt x="82" y="9"/>
                    </a:lnTo>
                    <a:lnTo>
                      <a:pt x="82" y="10"/>
                    </a:lnTo>
                    <a:lnTo>
                      <a:pt x="83" y="10"/>
                    </a:lnTo>
                    <a:lnTo>
                      <a:pt x="84" y="10"/>
                    </a:lnTo>
                    <a:lnTo>
                      <a:pt x="84" y="10"/>
                    </a:lnTo>
                    <a:lnTo>
                      <a:pt x="84" y="11"/>
                    </a:lnTo>
                    <a:lnTo>
                      <a:pt x="84" y="12"/>
                    </a:lnTo>
                    <a:lnTo>
                      <a:pt x="84" y="12"/>
                    </a:lnTo>
                    <a:lnTo>
                      <a:pt x="84" y="12"/>
                    </a:lnTo>
                    <a:lnTo>
                      <a:pt x="84" y="13"/>
                    </a:lnTo>
                    <a:lnTo>
                      <a:pt x="84" y="14"/>
                    </a:lnTo>
                    <a:lnTo>
                      <a:pt x="85" y="15"/>
                    </a:lnTo>
                    <a:lnTo>
                      <a:pt x="85" y="16"/>
                    </a:lnTo>
                    <a:lnTo>
                      <a:pt x="85" y="17"/>
                    </a:lnTo>
                    <a:lnTo>
                      <a:pt x="85" y="18"/>
                    </a:lnTo>
                    <a:lnTo>
                      <a:pt x="85" y="18"/>
                    </a:lnTo>
                    <a:lnTo>
                      <a:pt x="85" y="18"/>
                    </a:lnTo>
                    <a:lnTo>
                      <a:pt x="86" y="18"/>
                    </a:lnTo>
                    <a:lnTo>
                      <a:pt x="86" y="19"/>
                    </a:lnTo>
                    <a:lnTo>
                      <a:pt x="86" y="20"/>
                    </a:lnTo>
                    <a:lnTo>
                      <a:pt x="87" y="23"/>
                    </a:lnTo>
                    <a:lnTo>
                      <a:pt x="87" y="24"/>
                    </a:lnTo>
                    <a:lnTo>
                      <a:pt x="87" y="25"/>
                    </a:lnTo>
                    <a:lnTo>
                      <a:pt x="88" y="25"/>
                    </a:lnTo>
                    <a:lnTo>
                      <a:pt x="88" y="27"/>
                    </a:lnTo>
                    <a:lnTo>
                      <a:pt x="89" y="27"/>
                    </a:lnTo>
                    <a:lnTo>
                      <a:pt x="89" y="28"/>
                    </a:lnTo>
                    <a:lnTo>
                      <a:pt x="89" y="30"/>
                    </a:lnTo>
                    <a:lnTo>
                      <a:pt x="90" y="30"/>
                    </a:lnTo>
                    <a:lnTo>
                      <a:pt x="90" y="31"/>
                    </a:lnTo>
                    <a:lnTo>
                      <a:pt x="90" y="32"/>
                    </a:lnTo>
                    <a:lnTo>
                      <a:pt x="90" y="33"/>
                    </a:lnTo>
                    <a:lnTo>
                      <a:pt x="90" y="33"/>
                    </a:lnTo>
                    <a:lnTo>
                      <a:pt x="90" y="33"/>
                    </a:lnTo>
                    <a:lnTo>
                      <a:pt x="90" y="33"/>
                    </a:lnTo>
                    <a:lnTo>
                      <a:pt x="90" y="34"/>
                    </a:lnTo>
                    <a:lnTo>
                      <a:pt x="90" y="35"/>
                    </a:lnTo>
                    <a:lnTo>
                      <a:pt x="90" y="36"/>
                    </a:lnTo>
                    <a:lnTo>
                      <a:pt x="91" y="36"/>
                    </a:lnTo>
                    <a:lnTo>
                      <a:pt x="91" y="36"/>
                    </a:lnTo>
                    <a:lnTo>
                      <a:pt x="91" y="38"/>
                    </a:lnTo>
                    <a:lnTo>
                      <a:pt x="92" y="39"/>
                    </a:lnTo>
                    <a:lnTo>
                      <a:pt x="93" y="40"/>
                    </a:lnTo>
                    <a:lnTo>
                      <a:pt x="93" y="41"/>
                    </a:lnTo>
                    <a:lnTo>
                      <a:pt x="93" y="42"/>
                    </a:lnTo>
                    <a:lnTo>
                      <a:pt x="93" y="43"/>
                    </a:lnTo>
                    <a:lnTo>
                      <a:pt x="93" y="43"/>
                    </a:lnTo>
                    <a:lnTo>
                      <a:pt x="93" y="44"/>
                    </a:lnTo>
                    <a:lnTo>
                      <a:pt x="94" y="45"/>
                    </a:lnTo>
                    <a:lnTo>
                      <a:pt x="94" y="46"/>
                    </a:lnTo>
                    <a:lnTo>
                      <a:pt x="94" y="46"/>
                    </a:lnTo>
                    <a:lnTo>
                      <a:pt x="94" y="47"/>
                    </a:lnTo>
                    <a:lnTo>
                      <a:pt x="95" y="47"/>
                    </a:lnTo>
                    <a:lnTo>
                      <a:pt x="95" y="48"/>
                    </a:lnTo>
                    <a:lnTo>
                      <a:pt x="95" y="48"/>
                    </a:lnTo>
                    <a:lnTo>
                      <a:pt x="96" y="49"/>
                    </a:lnTo>
                    <a:lnTo>
                      <a:pt x="96" y="49"/>
                    </a:lnTo>
                    <a:lnTo>
                      <a:pt x="96" y="50"/>
                    </a:lnTo>
                    <a:lnTo>
                      <a:pt x="96" y="51"/>
                    </a:lnTo>
                    <a:lnTo>
                      <a:pt x="96" y="52"/>
                    </a:lnTo>
                    <a:lnTo>
                      <a:pt x="96" y="52"/>
                    </a:lnTo>
                    <a:lnTo>
                      <a:pt x="96" y="53"/>
                    </a:lnTo>
                    <a:lnTo>
                      <a:pt x="96" y="54"/>
                    </a:lnTo>
                    <a:lnTo>
                      <a:pt x="96" y="54"/>
                    </a:lnTo>
                    <a:lnTo>
                      <a:pt x="96" y="55"/>
                    </a:lnTo>
                    <a:lnTo>
                      <a:pt x="96" y="55"/>
                    </a:lnTo>
                    <a:lnTo>
                      <a:pt x="96" y="55"/>
                    </a:lnTo>
                    <a:lnTo>
                      <a:pt x="97" y="55"/>
                    </a:lnTo>
                    <a:lnTo>
                      <a:pt x="97" y="56"/>
                    </a:lnTo>
                    <a:lnTo>
                      <a:pt x="97" y="57"/>
                    </a:lnTo>
                    <a:lnTo>
                      <a:pt x="97" y="58"/>
                    </a:lnTo>
                    <a:lnTo>
                      <a:pt x="98" y="58"/>
                    </a:lnTo>
                    <a:lnTo>
                      <a:pt x="98" y="59"/>
                    </a:lnTo>
                    <a:lnTo>
                      <a:pt x="99" y="63"/>
                    </a:lnTo>
                    <a:lnTo>
                      <a:pt x="100" y="63"/>
                    </a:lnTo>
                    <a:lnTo>
                      <a:pt x="100" y="64"/>
                    </a:lnTo>
                    <a:lnTo>
                      <a:pt x="101" y="64"/>
                    </a:lnTo>
                    <a:lnTo>
                      <a:pt x="101" y="64"/>
                    </a:lnTo>
                    <a:lnTo>
                      <a:pt x="100" y="64"/>
                    </a:lnTo>
                    <a:lnTo>
                      <a:pt x="100" y="65"/>
                    </a:lnTo>
                    <a:lnTo>
                      <a:pt x="99" y="65"/>
                    </a:lnTo>
                    <a:lnTo>
                      <a:pt x="99" y="66"/>
                    </a:lnTo>
                    <a:lnTo>
                      <a:pt x="99" y="67"/>
                    </a:lnTo>
                    <a:lnTo>
                      <a:pt x="100" y="67"/>
                    </a:lnTo>
                    <a:lnTo>
                      <a:pt x="100" y="67"/>
                    </a:lnTo>
                    <a:lnTo>
                      <a:pt x="101" y="67"/>
                    </a:lnTo>
                    <a:lnTo>
                      <a:pt x="101" y="68"/>
                    </a:lnTo>
                    <a:lnTo>
                      <a:pt x="102" y="68"/>
                    </a:lnTo>
                    <a:lnTo>
                      <a:pt x="102" y="69"/>
                    </a:lnTo>
                    <a:lnTo>
                      <a:pt x="102" y="69"/>
                    </a:lnTo>
                    <a:lnTo>
                      <a:pt x="102" y="69"/>
                    </a:lnTo>
                    <a:lnTo>
                      <a:pt x="102" y="70"/>
                    </a:lnTo>
                    <a:lnTo>
                      <a:pt x="101" y="70"/>
                    </a:lnTo>
                    <a:lnTo>
                      <a:pt x="101" y="70"/>
                    </a:lnTo>
                    <a:lnTo>
                      <a:pt x="101" y="71"/>
                    </a:lnTo>
                    <a:lnTo>
                      <a:pt x="102" y="72"/>
                    </a:lnTo>
                    <a:lnTo>
                      <a:pt x="102" y="73"/>
                    </a:lnTo>
                    <a:lnTo>
                      <a:pt x="102" y="73"/>
                    </a:lnTo>
                    <a:lnTo>
                      <a:pt x="102" y="75"/>
                    </a:lnTo>
                    <a:lnTo>
                      <a:pt x="102" y="76"/>
                    </a:lnTo>
                    <a:lnTo>
                      <a:pt x="102" y="76"/>
                    </a:lnTo>
                    <a:lnTo>
                      <a:pt x="102" y="76"/>
                    </a:lnTo>
                    <a:lnTo>
                      <a:pt x="103" y="76"/>
                    </a:lnTo>
                    <a:lnTo>
                      <a:pt x="104" y="76"/>
                    </a:lnTo>
                    <a:lnTo>
                      <a:pt x="104" y="76"/>
                    </a:lnTo>
                    <a:lnTo>
                      <a:pt x="105" y="76"/>
                    </a:lnTo>
                    <a:lnTo>
                      <a:pt x="105" y="76"/>
                    </a:lnTo>
                    <a:lnTo>
                      <a:pt x="105" y="76"/>
                    </a:lnTo>
                    <a:lnTo>
                      <a:pt x="105" y="76"/>
                    </a:lnTo>
                    <a:lnTo>
                      <a:pt x="105" y="76"/>
                    </a:lnTo>
                    <a:lnTo>
                      <a:pt x="105" y="75"/>
                    </a:lnTo>
                    <a:lnTo>
                      <a:pt x="105" y="75"/>
                    </a:lnTo>
                    <a:lnTo>
                      <a:pt x="106" y="76"/>
                    </a:lnTo>
                    <a:lnTo>
                      <a:pt x="106" y="76"/>
                    </a:lnTo>
                    <a:lnTo>
                      <a:pt x="107" y="76"/>
                    </a:lnTo>
                    <a:lnTo>
                      <a:pt x="107" y="77"/>
                    </a:lnTo>
                    <a:lnTo>
                      <a:pt x="108" y="77"/>
                    </a:lnTo>
                    <a:lnTo>
                      <a:pt x="108" y="78"/>
                    </a:lnTo>
                    <a:lnTo>
                      <a:pt x="108" y="77"/>
                    </a:lnTo>
                    <a:lnTo>
                      <a:pt x="108" y="77"/>
                    </a:lnTo>
                    <a:lnTo>
                      <a:pt x="108" y="77"/>
                    </a:lnTo>
                    <a:lnTo>
                      <a:pt x="109" y="78"/>
                    </a:lnTo>
                    <a:lnTo>
                      <a:pt x="110" y="78"/>
                    </a:lnTo>
                    <a:lnTo>
                      <a:pt x="110" y="77"/>
                    </a:lnTo>
                    <a:lnTo>
                      <a:pt x="111" y="78"/>
                    </a:lnTo>
                    <a:lnTo>
                      <a:pt x="111" y="78"/>
                    </a:lnTo>
                    <a:lnTo>
                      <a:pt x="111" y="77"/>
                    </a:lnTo>
                    <a:lnTo>
                      <a:pt x="112" y="77"/>
                    </a:lnTo>
                    <a:lnTo>
                      <a:pt x="113" y="78"/>
                    </a:lnTo>
                    <a:lnTo>
                      <a:pt x="113" y="77"/>
                    </a:lnTo>
                    <a:lnTo>
                      <a:pt x="114" y="77"/>
                    </a:lnTo>
                    <a:lnTo>
                      <a:pt x="113" y="77"/>
                    </a:lnTo>
                    <a:lnTo>
                      <a:pt x="114" y="77"/>
                    </a:lnTo>
                    <a:lnTo>
                      <a:pt x="114" y="76"/>
                    </a:lnTo>
                    <a:lnTo>
                      <a:pt x="113" y="76"/>
                    </a:lnTo>
                    <a:lnTo>
                      <a:pt x="114" y="76"/>
                    </a:lnTo>
                    <a:lnTo>
                      <a:pt x="114" y="76"/>
                    </a:lnTo>
                    <a:lnTo>
                      <a:pt x="115" y="76"/>
                    </a:lnTo>
                    <a:lnTo>
                      <a:pt x="116" y="77"/>
                    </a:lnTo>
                    <a:lnTo>
                      <a:pt x="116" y="78"/>
                    </a:lnTo>
                    <a:lnTo>
                      <a:pt x="117" y="78"/>
                    </a:lnTo>
                    <a:lnTo>
                      <a:pt x="117" y="78"/>
                    </a:lnTo>
                    <a:lnTo>
                      <a:pt x="116" y="79"/>
                    </a:lnTo>
                    <a:lnTo>
                      <a:pt x="117" y="79"/>
                    </a:lnTo>
                    <a:lnTo>
                      <a:pt x="117" y="79"/>
                    </a:lnTo>
                    <a:lnTo>
                      <a:pt x="117" y="80"/>
                    </a:lnTo>
                    <a:lnTo>
                      <a:pt x="117" y="80"/>
                    </a:lnTo>
                    <a:lnTo>
                      <a:pt x="116" y="80"/>
                    </a:lnTo>
                    <a:lnTo>
                      <a:pt x="117" y="81"/>
                    </a:lnTo>
                    <a:lnTo>
                      <a:pt x="116" y="81"/>
                    </a:lnTo>
                    <a:lnTo>
                      <a:pt x="116" y="80"/>
                    </a:lnTo>
                    <a:lnTo>
                      <a:pt x="115" y="81"/>
                    </a:lnTo>
                    <a:lnTo>
                      <a:pt x="116" y="81"/>
                    </a:lnTo>
                    <a:lnTo>
                      <a:pt x="115" y="81"/>
                    </a:lnTo>
                    <a:lnTo>
                      <a:pt x="115" y="82"/>
                    </a:lnTo>
                    <a:lnTo>
                      <a:pt x="115" y="81"/>
                    </a:lnTo>
                    <a:lnTo>
                      <a:pt x="115" y="82"/>
                    </a:lnTo>
                    <a:lnTo>
                      <a:pt x="114" y="82"/>
                    </a:lnTo>
                    <a:lnTo>
                      <a:pt x="115" y="82"/>
                    </a:lnTo>
                    <a:lnTo>
                      <a:pt x="116" y="83"/>
                    </a:lnTo>
                    <a:lnTo>
                      <a:pt x="116" y="84"/>
                    </a:lnTo>
                    <a:lnTo>
                      <a:pt x="117" y="85"/>
                    </a:lnTo>
                    <a:lnTo>
                      <a:pt x="117" y="85"/>
                    </a:lnTo>
                    <a:lnTo>
                      <a:pt x="117" y="85"/>
                    </a:lnTo>
                    <a:lnTo>
                      <a:pt x="118" y="85"/>
                    </a:lnTo>
                    <a:lnTo>
                      <a:pt x="118" y="85"/>
                    </a:lnTo>
                    <a:lnTo>
                      <a:pt x="118" y="86"/>
                    </a:lnTo>
                    <a:lnTo>
                      <a:pt x="119" y="86"/>
                    </a:lnTo>
                    <a:lnTo>
                      <a:pt x="118" y="86"/>
                    </a:lnTo>
                    <a:lnTo>
                      <a:pt x="118" y="87"/>
                    </a:lnTo>
                    <a:lnTo>
                      <a:pt x="119" y="87"/>
                    </a:lnTo>
                    <a:lnTo>
                      <a:pt x="119" y="88"/>
                    </a:lnTo>
                    <a:lnTo>
                      <a:pt x="119" y="88"/>
                    </a:lnTo>
                    <a:lnTo>
                      <a:pt x="118" y="88"/>
                    </a:lnTo>
                    <a:lnTo>
                      <a:pt x="118" y="89"/>
                    </a:lnTo>
                    <a:lnTo>
                      <a:pt x="118" y="90"/>
                    </a:lnTo>
                    <a:lnTo>
                      <a:pt x="118" y="91"/>
                    </a:lnTo>
                    <a:lnTo>
                      <a:pt x="118" y="91"/>
                    </a:lnTo>
                    <a:lnTo>
                      <a:pt x="118" y="91"/>
                    </a:lnTo>
                    <a:lnTo>
                      <a:pt x="118" y="92"/>
                    </a:lnTo>
                    <a:lnTo>
                      <a:pt x="118" y="93"/>
                    </a:lnTo>
                    <a:lnTo>
                      <a:pt x="119" y="93"/>
                    </a:lnTo>
                    <a:lnTo>
                      <a:pt x="119" y="93"/>
                    </a:lnTo>
                    <a:lnTo>
                      <a:pt x="120" y="93"/>
                    </a:lnTo>
                    <a:lnTo>
                      <a:pt x="120" y="93"/>
                    </a:lnTo>
                    <a:lnTo>
                      <a:pt x="120" y="94"/>
                    </a:lnTo>
                    <a:lnTo>
                      <a:pt x="121" y="94"/>
                    </a:lnTo>
                    <a:lnTo>
                      <a:pt x="121" y="95"/>
                    </a:lnTo>
                    <a:lnTo>
                      <a:pt x="122" y="95"/>
                    </a:lnTo>
                    <a:lnTo>
                      <a:pt x="123" y="95"/>
                    </a:lnTo>
                    <a:lnTo>
                      <a:pt x="123" y="96"/>
                    </a:lnTo>
                    <a:lnTo>
                      <a:pt x="123" y="97"/>
                    </a:lnTo>
                    <a:lnTo>
                      <a:pt x="123" y="97"/>
                    </a:lnTo>
                    <a:lnTo>
                      <a:pt x="123" y="97"/>
                    </a:lnTo>
                    <a:lnTo>
                      <a:pt x="123" y="97"/>
                    </a:lnTo>
                    <a:lnTo>
                      <a:pt x="124" y="97"/>
                    </a:lnTo>
                    <a:lnTo>
                      <a:pt x="125" y="97"/>
                    </a:lnTo>
                    <a:lnTo>
                      <a:pt x="125" y="97"/>
                    </a:lnTo>
                    <a:lnTo>
                      <a:pt x="126" y="97"/>
                    </a:lnTo>
                    <a:lnTo>
                      <a:pt x="126" y="96"/>
                    </a:lnTo>
                    <a:lnTo>
                      <a:pt x="126" y="96"/>
                    </a:lnTo>
                    <a:lnTo>
                      <a:pt x="126" y="95"/>
                    </a:lnTo>
                    <a:lnTo>
                      <a:pt x="126" y="95"/>
                    </a:lnTo>
                    <a:lnTo>
                      <a:pt x="126" y="94"/>
                    </a:lnTo>
                    <a:lnTo>
                      <a:pt x="126" y="94"/>
                    </a:lnTo>
                    <a:lnTo>
                      <a:pt x="126" y="93"/>
                    </a:lnTo>
                    <a:lnTo>
                      <a:pt x="126" y="94"/>
                    </a:lnTo>
                    <a:lnTo>
                      <a:pt x="127" y="94"/>
                    </a:lnTo>
                    <a:lnTo>
                      <a:pt x="128" y="94"/>
                    </a:lnTo>
                    <a:lnTo>
                      <a:pt x="129" y="94"/>
                    </a:lnTo>
                    <a:lnTo>
                      <a:pt x="129" y="94"/>
                    </a:lnTo>
                    <a:lnTo>
                      <a:pt x="129" y="94"/>
                    </a:lnTo>
                    <a:lnTo>
                      <a:pt x="129" y="94"/>
                    </a:lnTo>
                    <a:lnTo>
                      <a:pt x="130" y="94"/>
                    </a:lnTo>
                    <a:lnTo>
                      <a:pt x="131" y="94"/>
                    </a:lnTo>
                    <a:lnTo>
                      <a:pt x="132" y="94"/>
                    </a:lnTo>
                    <a:lnTo>
                      <a:pt x="132" y="95"/>
                    </a:lnTo>
                    <a:lnTo>
                      <a:pt x="134" y="97"/>
                    </a:lnTo>
                    <a:lnTo>
                      <a:pt x="138" y="102"/>
                    </a:lnTo>
                    <a:lnTo>
                      <a:pt x="138" y="103"/>
                    </a:lnTo>
                    <a:lnTo>
                      <a:pt x="139" y="103"/>
                    </a:lnTo>
                    <a:lnTo>
                      <a:pt x="141" y="103"/>
                    </a:lnTo>
                    <a:lnTo>
                      <a:pt x="141" y="105"/>
                    </a:lnTo>
                    <a:lnTo>
                      <a:pt x="141" y="106"/>
                    </a:lnTo>
                    <a:lnTo>
                      <a:pt x="141" y="106"/>
                    </a:lnTo>
                    <a:lnTo>
                      <a:pt x="141" y="106"/>
                    </a:lnTo>
                    <a:lnTo>
                      <a:pt x="141" y="107"/>
                    </a:lnTo>
                    <a:lnTo>
                      <a:pt x="141" y="108"/>
                    </a:lnTo>
                    <a:lnTo>
                      <a:pt x="142" y="108"/>
                    </a:lnTo>
                    <a:lnTo>
                      <a:pt x="142" y="109"/>
                    </a:lnTo>
                    <a:lnTo>
                      <a:pt x="141" y="109"/>
                    </a:lnTo>
                    <a:lnTo>
                      <a:pt x="141" y="109"/>
                    </a:lnTo>
                    <a:lnTo>
                      <a:pt x="141" y="111"/>
                    </a:lnTo>
                    <a:lnTo>
                      <a:pt x="139" y="113"/>
                    </a:lnTo>
                    <a:lnTo>
                      <a:pt x="138" y="115"/>
                    </a:lnTo>
                    <a:lnTo>
                      <a:pt x="138" y="116"/>
                    </a:lnTo>
                    <a:lnTo>
                      <a:pt x="138" y="117"/>
                    </a:lnTo>
                    <a:lnTo>
                      <a:pt x="138" y="118"/>
                    </a:lnTo>
                    <a:lnTo>
                      <a:pt x="137" y="118"/>
                    </a:lnTo>
                    <a:lnTo>
                      <a:pt x="136" y="119"/>
                    </a:lnTo>
                    <a:lnTo>
                      <a:pt x="137" y="119"/>
                    </a:lnTo>
                    <a:lnTo>
                      <a:pt x="136" y="119"/>
                    </a:lnTo>
                    <a:lnTo>
                      <a:pt x="135" y="119"/>
                    </a:lnTo>
                    <a:lnTo>
                      <a:pt x="135" y="120"/>
                    </a:lnTo>
                    <a:lnTo>
                      <a:pt x="135" y="119"/>
                    </a:lnTo>
                    <a:lnTo>
                      <a:pt x="135" y="120"/>
                    </a:lnTo>
                    <a:lnTo>
                      <a:pt x="135" y="121"/>
                    </a:lnTo>
                    <a:lnTo>
                      <a:pt x="135" y="122"/>
                    </a:lnTo>
                    <a:lnTo>
                      <a:pt x="135" y="122"/>
                    </a:lnTo>
                    <a:lnTo>
                      <a:pt x="134" y="122"/>
                    </a:lnTo>
                    <a:lnTo>
                      <a:pt x="132" y="124"/>
                    </a:lnTo>
                    <a:lnTo>
                      <a:pt x="132" y="124"/>
                    </a:lnTo>
                    <a:lnTo>
                      <a:pt x="131" y="125"/>
                    </a:lnTo>
                    <a:lnTo>
                      <a:pt x="129" y="125"/>
                    </a:lnTo>
                    <a:lnTo>
                      <a:pt x="129" y="125"/>
                    </a:lnTo>
                    <a:lnTo>
                      <a:pt x="129" y="126"/>
                    </a:lnTo>
                    <a:lnTo>
                      <a:pt x="128" y="126"/>
                    </a:lnTo>
                    <a:lnTo>
                      <a:pt x="128" y="127"/>
                    </a:lnTo>
                    <a:lnTo>
                      <a:pt x="128" y="129"/>
                    </a:lnTo>
                    <a:lnTo>
                      <a:pt x="129" y="129"/>
                    </a:lnTo>
                    <a:lnTo>
                      <a:pt x="129" y="130"/>
                    </a:lnTo>
                    <a:lnTo>
                      <a:pt x="129" y="131"/>
                    </a:lnTo>
                    <a:lnTo>
                      <a:pt x="128" y="131"/>
                    </a:lnTo>
                    <a:lnTo>
                      <a:pt x="129" y="131"/>
                    </a:lnTo>
                    <a:lnTo>
                      <a:pt x="128" y="131"/>
                    </a:lnTo>
                    <a:lnTo>
                      <a:pt x="127" y="131"/>
                    </a:lnTo>
                    <a:lnTo>
                      <a:pt x="127" y="131"/>
                    </a:lnTo>
                    <a:lnTo>
                      <a:pt x="127" y="132"/>
                    </a:lnTo>
                    <a:lnTo>
                      <a:pt x="126" y="132"/>
                    </a:lnTo>
                    <a:lnTo>
                      <a:pt x="126" y="133"/>
                    </a:lnTo>
                    <a:lnTo>
                      <a:pt x="126" y="133"/>
                    </a:lnTo>
                    <a:lnTo>
                      <a:pt x="125" y="132"/>
                    </a:lnTo>
                    <a:lnTo>
                      <a:pt x="123" y="132"/>
                    </a:lnTo>
                    <a:lnTo>
                      <a:pt x="123" y="132"/>
                    </a:lnTo>
                    <a:lnTo>
                      <a:pt x="123" y="131"/>
                    </a:lnTo>
                    <a:lnTo>
                      <a:pt x="122" y="133"/>
                    </a:lnTo>
                    <a:lnTo>
                      <a:pt x="121" y="133"/>
                    </a:lnTo>
                    <a:lnTo>
                      <a:pt x="120" y="133"/>
                    </a:lnTo>
                    <a:lnTo>
                      <a:pt x="119" y="134"/>
                    </a:lnTo>
                    <a:lnTo>
                      <a:pt x="118" y="134"/>
                    </a:lnTo>
                    <a:lnTo>
                      <a:pt x="118" y="135"/>
                    </a:lnTo>
                    <a:lnTo>
                      <a:pt x="118" y="135"/>
                    </a:lnTo>
                    <a:lnTo>
                      <a:pt x="118" y="136"/>
                    </a:lnTo>
                    <a:lnTo>
                      <a:pt x="118" y="136"/>
                    </a:lnTo>
                    <a:lnTo>
                      <a:pt x="118" y="137"/>
                    </a:lnTo>
                    <a:lnTo>
                      <a:pt x="118" y="137"/>
                    </a:lnTo>
                    <a:lnTo>
                      <a:pt x="117" y="137"/>
                    </a:lnTo>
                    <a:lnTo>
                      <a:pt x="117" y="138"/>
                    </a:lnTo>
                    <a:lnTo>
                      <a:pt x="117" y="139"/>
                    </a:lnTo>
                    <a:lnTo>
                      <a:pt x="117" y="138"/>
                    </a:lnTo>
                    <a:lnTo>
                      <a:pt x="116" y="139"/>
                    </a:lnTo>
                    <a:lnTo>
                      <a:pt x="114" y="140"/>
                    </a:lnTo>
                    <a:lnTo>
                      <a:pt x="114" y="139"/>
                    </a:lnTo>
                    <a:lnTo>
                      <a:pt x="113" y="140"/>
                    </a:lnTo>
                    <a:lnTo>
                      <a:pt x="113" y="140"/>
                    </a:lnTo>
                    <a:lnTo>
                      <a:pt x="113" y="141"/>
                    </a:lnTo>
                    <a:lnTo>
                      <a:pt x="114" y="141"/>
                    </a:lnTo>
                    <a:lnTo>
                      <a:pt x="113" y="141"/>
                    </a:lnTo>
                    <a:lnTo>
                      <a:pt x="113" y="142"/>
                    </a:lnTo>
                    <a:lnTo>
                      <a:pt x="113" y="143"/>
                    </a:lnTo>
                    <a:lnTo>
                      <a:pt x="113" y="143"/>
                    </a:lnTo>
                    <a:lnTo>
                      <a:pt x="112" y="142"/>
                    </a:lnTo>
                    <a:lnTo>
                      <a:pt x="111" y="142"/>
                    </a:lnTo>
                    <a:lnTo>
                      <a:pt x="111" y="142"/>
                    </a:lnTo>
                    <a:lnTo>
                      <a:pt x="111" y="141"/>
                    </a:lnTo>
                    <a:lnTo>
                      <a:pt x="109" y="141"/>
                    </a:lnTo>
                    <a:lnTo>
                      <a:pt x="108" y="142"/>
                    </a:lnTo>
                    <a:lnTo>
                      <a:pt x="108" y="143"/>
                    </a:lnTo>
                    <a:lnTo>
                      <a:pt x="108" y="143"/>
                    </a:lnTo>
                    <a:lnTo>
                      <a:pt x="108" y="143"/>
                    </a:lnTo>
                    <a:lnTo>
                      <a:pt x="108" y="144"/>
                    </a:lnTo>
                    <a:lnTo>
                      <a:pt x="109" y="144"/>
                    </a:lnTo>
                    <a:lnTo>
                      <a:pt x="109" y="145"/>
                    </a:lnTo>
                    <a:lnTo>
                      <a:pt x="108" y="146"/>
                    </a:lnTo>
                    <a:lnTo>
                      <a:pt x="108" y="146"/>
                    </a:lnTo>
                    <a:lnTo>
                      <a:pt x="108" y="146"/>
                    </a:lnTo>
                    <a:lnTo>
                      <a:pt x="108" y="148"/>
                    </a:lnTo>
                    <a:lnTo>
                      <a:pt x="108" y="149"/>
                    </a:lnTo>
                    <a:lnTo>
                      <a:pt x="108" y="149"/>
                    </a:lnTo>
                    <a:lnTo>
                      <a:pt x="107" y="149"/>
                    </a:lnTo>
                    <a:lnTo>
                      <a:pt x="106" y="150"/>
                    </a:lnTo>
                    <a:lnTo>
                      <a:pt x="106" y="151"/>
                    </a:lnTo>
                    <a:lnTo>
                      <a:pt x="106" y="152"/>
                    </a:lnTo>
                    <a:lnTo>
                      <a:pt x="106" y="152"/>
                    </a:lnTo>
                    <a:lnTo>
                      <a:pt x="106" y="153"/>
                    </a:lnTo>
                    <a:lnTo>
                      <a:pt x="106" y="154"/>
                    </a:lnTo>
                    <a:lnTo>
                      <a:pt x="105" y="154"/>
                    </a:lnTo>
                    <a:lnTo>
                      <a:pt x="105" y="154"/>
                    </a:lnTo>
                    <a:lnTo>
                      <a:pt x="106" y="155"/>
                    </a:lnTo>
                    <a:lnTo>
                      <a:pt x="107" y="156"/>
                    </a:lnTo>
                    <a:lnTo>
                      <a:pt x="107" y="157"/>
                    </a:lnTo>
                    <a:lnTo>
                      <a:pt x="106" y="157"/>
                    </a:lnTo>
                    <a:lnTo>
                      <a:pt x="105" y="157"/>
                    </a:lnTo>
                    <a:lnTo>
                      <a:pt x="105" y="156"/>
                    </a:lnTo>
                    <a:lnTo>
                      <a:pt x="105" y="157"/>
                    </a:lnTo>
                    <a:lnTo>
                      <a:pt x="102" y="158"/>
                    </a:lnTo>
                    <a:lnTo>
                      <a:pt x="102" y="158"/>
                    </a:lnTo>
                    <a:lnTo>
                      <a:pt x="102" y="158"/>
                    </a:lnTo>
                    <a:lnTo>
                      <a:pt x="102" y="159"/>
                    </a:lnTo>
                    <a:lnTo>
                      <a:pt x="102" y="158"/>
                    </a:lnTo>
                    <a:lnTo>
                      <a:pt x="101" y="158"/>
                    </a:lnTo>
                    <a:lnTo>
                      <a:pt x="101" y="158"/>
                    </a:lnTo>
                    <a:lnTo>
                      <a:pt x="98" y="157"/>
                    </a:lnTo>
                    <a:lnTo>
                      <a:pt x="98" y="158"/>
                    </a:lnTo>
                    <a:lnTo>
                      <a:pt x="97" y="158"/>
                    </a:lnTo>
                    <a:lnTo>
                      <a:pt x="97" y="158"/>
                    </a:lnTo>
                    <a:lnTo>
                      <a:pt x="97" y="159"/>
                    </a:lnTo>
                    <a:lnTo>
                      <a:pt x="96" y="159"/>
                    </a:lnTo>
                    <a:lnTo>
                      <a:pt x="96" y="158"/>
                    </a:lnTo>
                    <a:lnTo>
                      <a:pt x="96" y="159"/>
                    </a:lnTo>
                    <a:lnTo>
                      <a:pt x="96" y="158"/>
                    </a:lnTo>
                    <a:lnTo>
                      <a:pt x="95" y="158"/>
                    </a:lnTo>
                    <a:lnTo>
                      <a:pt x="94" y="158"/>
                    </a:lnTo>
                    <a:lnTo>
                      <a:pt x="93" y="158"/>
                    </a:lnTo>
                    <a:lnTo>
                      <a:pt x="93" y="158"/>
                    </a:lnTo>
                    <a:lnTo>
                      <a:pt x="93" y="157"/>
                    </a:lnTo>
                    <a:lnTo>
                      <a:pt x="93" y="157"/>
                    </a:lnTo>
                    <a:lnTo>
                      <a:pt x="93" y="156"/>
                    </a:lnTo>
                    <a:lnTo>
                      <a:pt x="93" y="155"/>
                    </a:lnTo>
                    <a:lnTo>
                      <a:pt x="92" y="155"/>
                    </a:lnTo>
                    <a:lnTo>
                      <a:pt x="92" y="155"/>
                    </a:lnTo>
                    <a:lnTo>
                      <a:pt x="93" y="155"/>
                    </a:lnTo>
                    <a:lnTo>
                      <a:pt x="93" y="154"/>
                    </a:lnTo>
                    <a:lnTo>
                      <a:pt x="93" y="154"/>
                    </a:lnTo>
                    <a:lnTo>
                      <a:pt x="93" y="153"/>
                    </a:lnTo>
                    <a:lnTo>
                      <a:pt x="93" y="152"/>
                    </a:lnTo>
                    <a:lnTo>
                      <a:pt x="92" y="152"/>
                    </a:lnTo>
                    <a:lnTo>
                      <a:pt x="91" y="152"/>
                    </a:lnTo>
                    <a:lnTo>
                      <a:pt x="91" y="152"/>
                    </a:lnTo>
                    <a:lnTo>
                      <a:pt x="90" y="152"/>
                    </a:lnTo>
                    <a:lnTo>
                      <a:pt x="90" y="152"/>
                    </a:lnTo>
                    <a:lnTo>
                      <a:pt x="89" y="152"/>
                    </a:lnTo>
                    <a:lnTo>
                      <a:pt x="88" y="152"/>
                    </a:lnTo>
                    <a:lnTo>
                      <a:pt x="87" y="152"/>
                    </a:lnTo>
                    <a:lnTo>
                      <a:pt x="86" y="153"/>
                    </a:lnTo>
                    <a:lnTo>
                      <a:pt x="85" y="153"/>
                    </a:lnTo>
                    <a:lnTo>
                      <a:pt x="85" y="154"/>
                    </a:lnTo>
                    <a:lnTo>
                      <a:pt x="85" y="154"/>
                    </a:lnTo>
                    <a:lnTo>
                      <a:pt x="85" y="155"/>
                    </a:lnTo>
                    <a:lnTo>
                      <a:pt x="85" y="155"/>
                    </a:lnTo>
                    <a:lnTo>
                      <a:pt x="85" y="156"/>
                    </a:lnTo>
                    <a:lnTo>
                      <a:pt x="85" y="157"/>
                    </a:lnTo>
                    <a:lnTo>
                      <a:pt x="85" y="158"/>
                    </a:lnTo>
                    <a:lnTo>
                      <a:pt x="85" y="157"/>
                    </a:lnTo>
                    <a:lnTo>
                      <a:pt x="84" y="156"/>
                    </a:lnTo>
                    <a:lnTo>
                      <a:pt x="84" y="155"/>
                    </a:lnTo>
                    <a:lnTo>
                      <a:pt x="84" y="155"/>
                    </a:lnTo>
                    <a:lnTo>
                      <a:pt x="83" y="154"/>
                    </a:lnTo>
                    <a:lnTo>
                      <a:pt x="83" y="154"/>
                    </a:lnTo>
                    <a:lnTo>
                      <a:pt x="82" y="154"/>
                    </a:lnTo>
                    <a:lnTo>
                      <a:pt x="82" y="155"/>
                    </a:lnTo>
                    <a:lnTo>
                      <a:pt x="82" y="155"/>
                    </a:lnTo>
                    <a:lnTo>
                      <a:pt x="82" y="156"/>
                    </a:lnTo>
                    <a:lnTo>
                      <a:pt x="82" y="157"/>
                    </a:lnTo>
                    <a:lnTo>
                      <a:pt x="81" y="158"/>
                    </a:lnTo>
                    <a:lnTo>
                      <a:pt x="81" y="158"/>
                    </a:lnTo>
                    <a:lnTo>
                      <a:pt x="82" y="158"/>
                    </a:lnTo>
                    <a:lnTo>
                      <a:pt x="81" y="158"/>
                    </a:lnTo>
                    <a:lnTo>
                      <a:pt x="82" y="159"/>
                    </a:lnTo>
                    <a:lnTo>
                      <a:pt x="81" y="159"/>
                    </a:lnTo>
                    <a:lnTo>
                      <a:pt x="81" y="160"/>
                    </a:lnTo>
                    <a:lnTo>
                      <a:pt x="82" y="160"/>
                    </a:lnTo>
                    <a:lnTo>
                      <a:pt x="81" y="160"/>
                    </a:lnTo>
                    <a:lnTo>
                      <a:pt x="82" y="161"/>
                    </a:lnTo>
                    <a:lnTo>
                      <a:pt x="82" y="161"/>
                    </a:lnTo>
                    <a:lnTo>
                      <a:pt x="81" y="161"/>
                    </a:lnTo>
                    <a:lnTo>
                      <a:pt x="81" y="161"/>
                    </a:lnTo>
                    <a:lnTo>
                      <a:pt x="81" y="161"/>
                    </a:lnTo>
                    <a:lnTo>
                      <a:pt x="81" y="162"/>
                    </a:lnTo>
                    <a:lnTo>
                      <a:pt x="82" y="162"/>
                    </a:lnTo>
                    <a:lnTo>
                      <a:pt x="82" y="163"/>
                    </a:lnTo>
                    <a:lnTo>
                      <a:pt x="82" y="164"/>
                    </a:lnTo>
                    <a:lnTo>
                      <a:pt x="81" y="164"/>
                    </a:lnTo>
                    <a:lnTo>
                      <a:pt x="81" y="164"/>
                    </a:lnTo>
                    <a:lnTo>
                      <a:pt x="81" y="165"/>
                    </a:lnTo>
                    <a:lnTo>
                      <a:pt x="81" y="166"/>
                    </a:lnTo>
                    <a:lnTo>
                      <a:pt x="82" y="165"/>
                    </a:lnTo>
                    <a:lnTo>
                      <a:pt x="82" y="164"/>
                    </a:lnTo>
                    <a:lnTo>
                      <a:pt x="83" y="164"/>
                    </a:lnTo>
                    <a:lnTo>
                      <a:pt x="84" y="164"/>
                    </a:lnTo>
                    <a:lnTo>
                      <a:pt x="84" y="164"/>
                    </a:lnTo>
                    <a:lnTo>
                      <a:pt x="84" y="165"/>
                    </a:lnTo>
                    <a:lnTo>
                      <a:pt x="84" y="166"/>
                    </a:lnTo>
                    <a:lnTo>
                      <a:pt x="84" y="166"/>
                    </a:lnTo>
                    <a:lnTo>
                      <a:pt x="84" y="166"/>
                    </a:lnTo>
                    <a:lnTo>
                      <a:pt x="83" y="166"/>
                    </a:lnTo>
                    <a:lnTo>
                      <a:pt x="83" y="167"/>
                    </a:lnTo>
                    <a:lnTo>
                      <a:pt x="84" y="167"/>
                    </a:lnTo>
                    <a:lnTo>
                      <a:pt x="83" y="167"/>
                    </a:lnTo>
                    <a:lnTo>
                      <a:pt x="82" y="168"/>
                    </a:lnTo>
                    <a:lnTo>
                      <a:pt x="82" y="169"/>
                    </a:lnTo>
                    <a:lnTo>
                      <a:pt x="81" y="169"/>
                    </a:lnTo>
                    <a:lnTo>
                      <a:pt x="82" y="169"/>
                    </a:lnTo>
                    <a:lnTo>
                      <a:pt x="82" y="169"/>
                    </a:lnTo>
                    <a:lnTo>
                      <a:pt x="83" y="169"/>
                    </a:lnTo>
                    <a:lnTo>
                      <a:pt x="82" y="170"/>
                    </a:lnTo>
                    <a:lnTo>
                      <a:pt x="82" y="170"/>
                    </a:lnTo>
                    <a:lnTo>
                      <a:pt x="81" y="170"/>
                    </a:lnTo>
                    <a:lnTo>
                      <a:pt x="81" y="170"/>
                    </a:lnTo>
                    <a:lnTo>
                      <a:pt x="81" y="171"/>
                    </a:lnTo>
                    <a:lnTo>
                      <a:pt x="80" y="172"/>
                    </a:lnTo>
                    <a:lnTo>
                      <a:pt x="81" y="172"/>
                    </a:lnTo>
                    <a:lnTo>
                      <a:pt x="80" y="172"/>
                    </a:lnTo>
                    <a:lnTo>
                      <a:pt x="80" y="173"/>
                    </a:lnTo>
                    <a:lnTo>
                      <a:pt x="80" y="173"/>
                    </a:lnTo>
                    <a:lnTo>
                      <a:pt x="80" y="174"/>
                    </a:lnTo>
                    <a:lnTo>
                      <a:pt x="79" y="173"/>
                    </a:lnTo>
                    <a:lnTo>
                      <a:pt x="79" y="174"/>
                    </a:lnTo>
                    <a:lnTo>
                      <a:pt x="79" y="174"/>
                    </a:lnTo>
                    <a:lnTo>
                      <a:pt x="79" y="175"/>
                    </a:lnTo>
                    <a:lnTo>
                      <a:pt x="78" y="175"/>
                    </a:lnTo>
                    <a:lnTo>
                      <a:pt x="78" y="176"/>
                    </a:lnTo>
                    <a:lnTo>
                      <a:pt x="78" y="176"/>
                    </a:lnTo>
                    <a:lnTo>
                      <a:pt x="77" y="176"/>
                    </a:lnTo>
                    <a:lnTo>
                      <a:pt x="78" y="176"/>
                    </a:lnTo>
                    <a:lnTo>
                      <a:pt x="77" y="176"/>
                    </a:lnTo>
                    <a:lnTo>
                      <a:pt x="77" y="176"/>
                    </a:lnTo>
                    <a:lnTo>
                      <a:pt x="75" y="176"/>
                    </a:lnTo>
                    <a:lnTo>
                      <a:pt x="75" y="176"/>
                    </a:lnTo>
                    <a:lnTo>
                      <a:pt x="74" y="176"/>
                    </a:lnTo>
                    <a:lnTo>
                      <a:pt x="74" y="176"/>
                    </a:lnTo>
                    <a:lnTo>
                      <a:pt x="73" y="176"/>
                    </a:lnTo>
                    <a:lnTo>
                      <a:pt x="72" y="177"/>
                    </a:lnTo>
                    <a:lnTo>
                      <a:pt x="72" y="178"/>
                    </a:lnTo>
                    <a:lnTo>
                      <a:pt x="72" y="179"/>
                    </a:lnTo>
                    <a:lnTo>
                      <a:pt x="72" y="178"/>
                    </a:lnTo>
                    <a:lnTo>
                      <a:pt x="72" y="179"/>
                    </a:lnTo>
                    <a:lnTo>
                      <a:pt x="72" y="179"/>
                    </a:lnTo>
                    <a:lnTo>
                      <a:pt x="72" y="180"/>
                    </a:lnTo>
                    <a:lnTo>
                      <a:pt x="72" y="181"/>
                    </a:lnTo>
                    <a:lnTo>
                      <a:pt x="72" y="182"/>
                    </a:lnTo>
                    <a:lnTo>
                      <a:pt x="72" y="181"/>
                    </a:lnTo>
                    <a:lnTo>
                      <a:pt x="72" y="182"/>
                    </a:lnTo>
                    <a:lnTo>
                      <a:pt x="71" y="182"/>
                    </a:lnTo>
                    <a:lnTo>
                      <a:pt x="71" y="181"/>
                    </a:lnTo>
                    <a:lnTo>
                      <a:pt x="71" y="180"/>
                    </a:lnTo>
                    <a:lnTo>
                      <a:pt x="71" y="179"/>
                    </a:lnTo>
                    <a:lnTo>
                      <a:pt x="70" y="179"/>
                    </a:lnTo>
                    <a:lnTo>
                      <a:pt x="69" y="179"/>
                    </a:lnTo>
                    <a:lnTo>
                      <a:pt x="69" y="180"/>
                    </a:lnTo>
                    <a:lnTo>
                      <a:pt x="70" y="180"/>
                    </a:lnTo>
                    <a:lnTo>
                      <a:pt x="69" y="181"/>
                    </a:lnTo>
                    <a:lnTo>
                      <a:pt x="70" y="181"/>
                    </a:lnTo>
                    <a:lnTo>
                      <a:pt x="70" y="182"/>
                    </a:lnTo>
                    <a:lnTo>
                      <a:pt x="69" y="182"/>
                    </a:lnTo>
                    <a:lnTo>
                      <a:pt x="69" y="182"/>
                    </a:lnTo>
                    <a:lnTo>
                      <a:pt x="69" y="183"/>
                    </a:lnTo>
                    <a:lnTo>
                      <a:pt x="69" y="183"/>
                    </a:lnTo>
                    <a:lnTo>
                      <a:pt x="69" y="183"/>
                    </a:lnTo>
                    <a:lnTo>
                      <a:pt x="69" y="183"/>
                    </a:lnTo>
                    <a:lnTo>
                      <a:pt x="69" y="184"/>
                    </a:lnTo>
                    <a:lnTo>
                      <a:pt x="69" y="183"/>
                    </a:lnTo>
                    <a:lnTo>
                      <a:pt x="68" y="183"/>
                    </a:lnTo>
                    <a:lnTo>
                      <a:pt x="68" y="183"/>
                    </a:lnTo>
                    <a:lnTo>
                      <a:pt x="67" y="183"/>
                    </a:lnTo>
                    <a:lnTo>
                      <a:pt x="67" y="183"/>
                    </a:lnTo>
                    <a:lnTo>
                      <a:pt x="67" y="184"/>
                    </a:lnTo>
                    <a:lnTo>
                      <a:pt x="67" y="184"/>
                    </a:lnTo>
                    <a:lnTo>
                      <a:pt x="67" y="185"/>
                    </a:lnTo>
                    <a:lnTo>
                      <a:pt x="68" y="185"/>
                    </a:lnTo>
                    <a:lnTo>
                      <a:pt x="67" y="185"/>
                    </a:lnTo>
                    <a:lnTo>
                      <a:pt x="68" y="185"/>
                    </a:lnTo>
                    <a:lnTo>
                      <a:pt x="67" y="185"/>
                    </a:lnTo>
                    <a:lnTo>
                      <a:pt x="67" y="186"/>
                    </a:lnTo>
                    <a:lnTo>
                      <a:pt x="67" y="185"/>
                    </a:lnTo>
                    <a:lnTo>
                      <a:pt x="66" y="184"/>
                    </a:lnTo>
                    <a:lnTo>
                      <a:pt x="65" y="184"/>
                    </a:lnTo>
                    <a:lnTo>
                      <a:pt x="65" y="185"/>
                    </a:lnTo>
                    <a:lnTo>
                      <a:pt x="65" y="186"/>
                    </a:lnTo>
                    <a:lnTo>
                      <a:pt x="65" y="186"/>
                    </a:lnTo>
                    <a:lnTo>
                      <a:pt x="64" y="186"/>
                    </a:lnTo>
                    <a:lnTo>
                      <a:pt x="64" y="187"/>
                    </a:lnTo>
                    <a:lnTo>
                      <a:pt x="64" y="188"/>
                    </a:lnTo>
                    <a:lnTo>
                      <a:pt x="64" y="189"/>
                    </a:lnTo>
                    <a:lnTo>
                      <a:pt x="63" y="189"/>
                    </a:lnTo>
                    <a:lnTo>
                      <a:pt x="62" y="189"/>
                    </a:lnTo>
                    <a:lnTo>
                      <a:pt x="62" y="190"/>
                    </a:lnTo>
                    <a:lnTo>
                      <a:pt x="62" y="191"/>
                    </a:lnTo>
                    <a:lnTo>
                      <a:pt x="62" y="192"/>
                    </a:lnTo>
                    <a:lnTo>
                      <a:pt x="62" y="191"/>
                    </a:lnTo>
                    <a:lnTo>
                      <a:pt x="62" y="192"/>
                    </a:lnTo>
                    <a:lnTo>
                      <a:pt x="62" y="191"/>
                    </a:lnTo>
                    <a:lnTo>
                      <a:pt x="61" y="190"/>
                    </a:lnTo>
                    <a:lnTo>
                      <a:pt x="60" y="189"/>
                    </a:lnTo>
                    <a:lnTo>
                      <a:pt x="60" y="189"/>
                    </a:lnTo>
                    <a:lnTo>
                      <a:pt x="60" y="188"/>
                    </a:lnTo>
                    <a:lnTo>
                      <a:pt x="59" y="188"/>
                    </a:lnTo>
                    <a:lnTo>
                      <a:pt x="59" y="189"/>
                    </a:lnTo>
                    <a:lnTo>
                      <a:pt x="59" y="189"/>
                    </a:lnTo>
                    <a:lnTo>
                      <a:pt x="58" y="189"/>
                    </a:lnTo>
                    <a:lnTo>
                      <a:pt x="57" y="189"/>
                    </a:lnTo>
                    <a:lnTo>
                      <a:pt x="57" y="189"/>
                    </a:lnTo>
                    <a:lnTo>
                      <a:pt x="57" y="189"/>
                    </a:lnTo>
                    <a:lnTo>
                      <a:pt x="57" y="190"/>
                    </a:lnTo>
                    <a:lnTo>
                      <a:pt x="56" y="190"/>
                    </a:lnTo>
                    <a:lnTo>
                      <a:pt x="56" y="191"/>
                    </a:lnTo>
                    <a:lnTo>
                      <a:pt x="57" y="191"/>
                    </a:lnTo>
                    <a:lnTo>
                      <a:pt x="56" y="191"/>
                    </a:lnTo>
                    <a:lnTo>
                      <a:pt x="56" y="192"/>
                    </a:lnTo>
                    <a:lnTo>
                      <a:pt x="57" y="192"/>
                    </a:lnTo>
                    <a:lnTo>
                      <a:pt x="56" y="192"/>
                    </a:lnTo>
                    <a:lnTo>
                      <a:pt x="56" y="192"/>
                    </a:lnTo>
                    <a:lnTo>
                      <a:pt x="53" y="195"/>
                    </a:lnTo>
                    <a:lnTo>
                      <a:pt x="52" y="195"/>
                    </a:lnTo>
                    <a:lnTo>
                      <a:pt x="51" y="196"/>
                    </a:lnTo>
                    <a:lnTo>
                      <a:pt x="52" y="197"/>
                    </a:lnTo>
                    <a:lnTo>
                      <a:pt x="51" y="197"/>
                    </a:lnTo>
                    <a:lnTo>
                      <a:pt x="52" y="198"/>
                    </a:lnTo>
                    <a:lnTo>
                      <a:pt x="51" y="199"/>
                    </a:lnTo>
                    <a:lnTo>
                      <a:pt x="51" y="199"/>
                    </a:lnTo>
                    <a:lnTo>
                      <a:pt x="51" y="200"/>
                    </a:lnTo>
                    <a:lnTo>
                      <a:pt x="52" y="200"/>
                    </a:lnTo>
                    <a:lnTo>
                      <a:pt x="52" y="201"/>
                    </a:lnTo>
                    <a:lnTo>
                      <a:pt x="52" y="201"/>
                    </a:lnTo>
                    <a:lnTo>
                      <a:pt x="51" y="201"/>
                    </a:lnTo>
                    <a:lnTo>
                      <a:pt x="51" y="202"/>
                    </a:lnTo>
                    <a:lnTo>
                      <a:pt x="50" y="202"/>
                    </a:lnTo>
                    <a:lnTo>
                      <a:pt x="50" y="202"/>
                    </a:lnTo>
                    <a:lnTo>
                      <a:pt x="49" y="202"/>
                    </a:lnTo>
                    <a:lnTo>
                      <a:pt x="49" y="203"/>
                    </a:lnTo>
                    <a:lnTo>
                      <a:pt x="48" y="203"/>
                    </a:lnTo>
                    <a:lnTo>
                      <a:pt x="48" y="204"/>
                    </a:lnTo>
                    <a:lnTo>
                      <a:pt x="48" y="204"/>
                    </a:lnTo>
                    <a:lnTo>
                      <a:pt x="48" y="204"/>
                    </a:lnTo>
                    <a:lnTo>
                      <a:pt x="47" y="204"/>
                    </a:lnTo>
                    <a:lnTo>
                      <a:pt x="47" y="204"/>
                    </a:lnTo>
                    <a:lnTo>
                      <a:pt x="47" y="204"/>
                    </a:lnTo>
                    <a:lnTo>
                      <a:pt x="46" y="206"/>
                    </a:lnTo>
                    <a:lnTo>
                      <a:pt x="46" y="207"/>
                    </a:lnTo>
                    <a:lnTo>
                      <a:pt x="46" y="207"/>
                    </a:lnTo>
                    <a:lnTo>
                      <a:pt x="47" y="207"/>
                    </a:lnTo>
                    <a:lnTo>
                      <a:pt x="47" y="207"/>
                    </a:lnTo>
                    <a:lnTo>
                      <a:pt x="47" y="208"/>
                    </a:lnTo>
                    <a:lnTo>
                      <a:pt x="47" y="208"/>
                    </a:lnTo>
                    <a:lnTo>
                      <a:pt x="48" y="208"/>
                    </a:lnTo>
                    <a:lnTo>
                      <a:pt x="49" y="208"/>
                    </a:lnTo>
                    <a:lnTo>
                      <a:pt x="48" y="208"/>
                    </a:lnTo>
                    <a:lnTo>
                      <a:pt x="47" y="209"/>
                    </a:lnTo>
                    <a:lnTo>
                      <a:pt x="47" y="210"/>
                    </a:lnTo>
                    <a:lnTo>
                      <a:pt x="47" y="210"/>
                    </a:lnTo>
                    <a:lnTo>
                      <a:pt x="47" y="210"/>
                    </a:lnTo>
                    <a:lnTo>
                      <a:pt x="47" y="211"/>
                    </a:lnTo>
                    <a:lnTo>
                      <a:pt x="47" y="211"/>
                    </a:lnTo>
                    <a:lnTo>
                      <a:pt x="47" y="211"/>
                    </a:lnTo>
                    <a:lnTo>
                      <a:pt x="46" y="211"/>
                    </a:lnTo>
                    <a:lnTo>
                      <a:pt x="46" y="212"/>
                    </a:lnTo>
                    <a:lnTo>
                      <a:pt x="46" y="213"/>
                    </a:lnTo>
                    <a:lnTo>
                      <a:pt x="46" y="213"/>
                    </a:lnTo>
                    <a:lnTo>
                      <a:pt x="46" y="214"/>
                    </a:lnTo>
                    <a:lnTo>
                      <a:pt x="46" y="214"/>
                    </a:lnTo>
                    <a:lnTo>
                      <a:pt x="45" y="214"/>
                    </a:lnTo>
                    <a:lnTo>
                      <a:pt x="46" y="214"/>
                    </a:lnTo>
                    <a:lnTo>
                      <a:pt x="45" y="214"/>
                    </a:lnTo>
                    <a:lnTo>
                      <a:pt x="44" y="214"/>
                    </a:lnTo>
                    <a:lnTo>
                      <a:pt x="44" y="215"/>
                    </a:lnTo>
                    <a:lnTo>
                      <a:pt x="44" y="214"/>
                    </a:lnTo>
                    <a:lnTo>
                      <a:pt x="44" y="215"/>
                    </a:lnTo>
                    <a:lnTo>
                      <a:pt x="44" y="214"/>
                    </a:lnTo>
                    <a:lnTo>
                      <a:pt x="44" y="215"/>
                    </a:lnTo>
                    <a:lnTo>
                      <a:pt x="43" y="215"/>
                    </a:lnTo>
                    <a:lnTo>
                      <a:pt x="43" y="216"/>
                    </a:lnTo>
                    <a:lnTo>
                      <a:pt x="43" y="216"/>
                    </a:lnTo>
                    <a:lnTo>
                      <a:pt x="43" y="217"/>
                    </a:lnTo>
                    <a:lnTo>
                      <a:pt x="43" y="218"/>
                    </a:lnTo>
                    <a:lnTo>
                      <a:pt x="43" y="219"/>
                    </a:lnTo>
                    <a:lnTo>
                      <a:pt x="42" y="219"/>
                    </a:lnTo>
                    <a:lnTo>
                      <a:pt x="42" y="219"/>
                    </a:lnTo>
                    <a:lnTo>
                      <a:pt x="42" y="220"/>
                    </a:lnTo>
                    <a:lnTo>
                      <a:pt x="42" y="221"/>
                    </a:lnTo>
                    <a:lnTo>
                      <a:pt x="43" y="221"/>
                    </a:lnTo>
                    <a:lnTo>
                      <a:pt x="43" y="222"/>
                    </a:lnTo>
                    <a:lnTo>
                      <a:pt x="44" y="222"/>
                    </a:lnTo>
                    <a:lnTo>
                      <a:pt x="43" y="222"/>
                    </a:lnTo>
                    <a:lnTo>
                      <a:pt x="43" y="222"/>
                    </a:lnTo>
                    <a:lnTo>
                      <a:pt x="44" y="222"/>
                    </a:lnTo>
                    <a:lnTo>
                      <a:pt x="43" y="222"/>
                    </a:lnTo>
                    <a:lnTo>
                      <a:pt x="44" y="222"/>
                    </a:lnTo>
                    <a:lnTo>
                      <a:pt x="43" y="222"/>
                    </a:lnTo>
                    <a:lnTo>
                      <a:pt x="43" y="223"/>
                    </a:lnTo>
                    <a:lnTo>
                      <a:pt x="43" y="224"/>
                    </a:lnTo>
                    <a:lnTo>
                      <a:pt x="44" y="224"/>
                    </a:lnTo>
                    <a:lnTo>
                      <a:pt x="43" y="225"/>
                    </a:lnTo>
                    <a:lnTo>
                      <a:pt x="43" y="226"/>
                    </a:lnTo>
                    <a:lnTo>
                      <a:pt x="43" y="227"/>
                    </a:lnTo>
                    <a:lnTo>
                      <a:pt x="42" y="227"/>
                    </a:lnTo>
                    <a:lnTo>
                      <a:pt x="43" y="227"/>
                    </a:lnTo>
                    <a:lnTo>
                      <a:pt x="42" y="228"/>
                    </a:lnTo>
                    <a:lnTo>
                      <a:pt x="42" y="228"/>
                    </a:lnTo>
                    <a:lnTo>
                      <a:pt x="42" y="229"/>
                    </a:lnTo>
                    <a:lnTo>
                      <a:pt x="42" y="229"/>
                    </a:lnTo>
                    <a:lnTo>
                      <a:pt x="41" y="229"/>
                    </a:lnTo>
                    <a:lnTo>
                      <a:pt x="41" y="230"/>
                    </a:lnTo>
                    <a:lnTo>
                      <a:pt x="41" y="23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 name="Freeform 838"/>
              <p:cNvSpPr>
                <a:spLocks/>
              </p:cNvSpPr>
              <p:nvPr/>
            </p:nvSpPr>
            <p:spPr bwMode="auto">
              <a:xfrm>
                <a:off x="5135" y="942"/>
                <a:ext cx="142" cy="230"/>
              </a:xfrm>
              <a:custGeom>
                <a:avLst/>
                <a:gdLst>
                  <a:gd name="T0" fmla="*/ 35 w 142"/>
                  <a:gd name="T1" fmla="*/ 222 h 230"/>
                  <a:gd name="T2" fmla="*/ 29 w 142"/>
                  <a:gd name="T3" fmla="*/ 219 h 230"/>
                  <a:gd name="T4" fmla="*/ 27 w 142"/>
                  <a:gd name="T5" fmla="*/ 213 h 230"/>
                  <a:gd name="T6" fmla="*/ 19 w 142"/>
                  <a:gd name="T7" fmla="*/ 188 h 230"/>
                  <a:gd name="T8" fmla="*/ 13 w 142"/>
                  <a:gd name="T9" fmla="*/ 166 h 230"/>
                  <a:gd name="T10" fmla="*/ 8 w 142"/>
                  <a:gd name="T11" fmla="*/ 147 h 230"/>
                  <a:gd name="T12" fmla="*/ 2 w 142"/>
                  <a:gd name="T13" fmla="*/ 124 h 230"/>
                  <a:gd name="T14" fmla="*/ 7 w 142"/>
                  <a:gd name="T15" fmla="*/ 126 h 230"/>
                  <a:gd name="T16" fmla="*/ 8 w 142"/>
                  <a:gd name="T17" fmla="*/ 120 h 230"/>
                  <a:gd name="T18" fmla="*/ 12 w 142"/>
                  <a:gd name="T19" fmla="*/ 118 h 230"/>
                  <a:gd name="T20" fmla="*/ 10 w 142"/>
                  <a:gd name="T21" fmla="*/ 113 h 230"/>
                  <a:gd name="T22" fmla="*/ 12 w 142"/>
                  <a:gd name="T23" fmla="*/ 106 h 230"/>
                  <a:gd name="T24" fmla="*/ 17 w 142"/>
                  <a:gd name="T25" fmla="*/ 99 h 230"/>
                  <a:gd name="T26" fmla="*/ 18 w 142"/>
                  <a:gd name="T27" fmla="*/ 91 h 230"/>
                  <a:gd name="T28" fmla="*/ 18 w 142"/>
                  <a:gd name="T29" fmla="*/ 86 h 230"/>
                  <a:gd name="T30" fmla="*/ 16 w 142"/>
                  <a:gd name="T31" fmla="*/ 80 h 230"/>
                  <a:gd name="T32" fmla="*/ 15 w 142"/>
                  <a:gd name="T33" fmla="*/ 73 h 230"/>
                  <a:gd name="T34" fmla="*/ 18 w 142"/>
                  <a:gd name="T35" fmla="*/ 64 h 230"/>
                  <a:gd name="T36" fmla="*/ 36 w 142"/>
                  <a:gd name="T37" fmla="*/ 5 h 230"/>
                  <a:gd name="T38" fmla="*/ 41 w 142"/>
                  <a:gd name="T39" fmla="*/ 13 h 230"/>
                  <a:gd name="T40" fmla="*/ 48 w 142"/>
                  <a:gd name="T41" fmla="*/ 14 h 230"/>
                  <a:gd name="T42" fmla="*/ 54 w 142"/>
                  <a:gd name="T43" fmla="*/ 9 h 230"/>
                  <a:gd name="T44" fmla="*/ 61 w 142"/>
                  <a:gd name="T45" fmla="*/ 4 h 230"/>
                  <a:gd name="T46" fmla="*/ 69 w 142"/>
                  <a:gd name="T47" fmla="*/ 1 h 230"/>
                  <a:gd name="T48" fmla="*/ 78 w 142"/>
                  <a:gd name="T49" fmla="*/ 7 h 230"/>
                  <a:gd name="T50" fmla="*/ 84 w 142"/>
                  <a:gd name="T51" fmla="*/ 13 h 230"/>
                  <a:gd name="T52" fmla="*/ 89 w 142"/>
                  <a:gd name="T53" fmla="*/ 30 h 230"/>
                  <a:gd name="T54" fmla="*/ 93 w 142"/>
                  <a:gd name="T55" fmla="*/ 43 h 230"/>
                  <a:gd name="T56" fmla="*/ 96 w 142"/>
                  <a:gd name="T57" fmla="*/ 54 h 230"/>
                  <a:gd name="T58" fmla="*/ 99 w 142"/>
                  <a:gd name="T59" fmla="*/ 66 h 230"/>
                  <a:gd name="T60" fmla="*/ 102 w 142"/>
                  <a:gd name="T61" fmla="*/ 76 h 230"/>
                  <a:gd name="T62" fmla="*/ 108 w 142"/>
                  <a:gd name="T63" fmla="*/ 78 h 230"/>
                  <a:gd name="T64" fmla="*/ 114 w 142"/>
                  <a:gd name="T65" fmla="*/ 76 h 230"/>
                  <a:gd name="T66" fmla="*/ 115 w 142"/>
                  <a:gd name="T67" fmla="*/ 81 h 230"/>
                  <a:gd name="T68" fmla="*/ 119 w 142"/>
                  <a:gd name="T69" fmla="*/ 88 h 230"/>
                  <a:gd name="T70" fmla="*/ 123 w 142"/>
                  <a:gd name="T71" fmla="*/ 95 h 230"/>
                  <a:gd name="T72" fmla="*/ 127 w 142"/>
                  <a:gd name="T73" fmla="*/ 94 h 230"/>
                  <a:gd name="T74" fmla="*/ 141 w 142"/>
                  <a:gd name="T75" fmla="*/ 106 h 230"/>
                  <a:gd name="T76" fmla="*/ 135 w 142"/>
                  <a:gd name="T77" fmla="*/ 120 h 230"/>
                  <a:gd name="T78" fmla="*/ 129 w 142"/>
                  <a:gd name="T79" fmla="*/ 131 h 230"/>
                  <a:gd name="T80" fmla="*/ 118 w 142"/>
                  <a:gd name="T81" fmla="*/ 134 h 230"/>
                  <a:gd name="T82" fmla="*/ 113 w 142"/>
                  <a:gd name="T83" fmla="*/ 141 h 230"/>
                  <a:gd name="T84" fmla="*/ 108 w 142"/>
                  <a:gd name="T85" fmla="*/ 146 h 230"/>
                  <a:gd name="T86" fmla="*/ 105 w 142"/>
                  <a:gd name="T87" fmla="*/ 156 h 230"/>
                  <a:gd name="T88" fmla="*/ 95 w 142"/>
                  <a:gd name="T89" fmla="*/ 158 h 230"/>
                  <a:gd name="T90" fmla="*/ 90 w 142"/>
                  <a:gd name="T91" fmla="*/ 152 h 230"/>
                  <a:gd name="T92" fmla="*/ 83 w 142"/>
                  <a:gd name="T93" fmla="*/ 154 h 230"/>
                  <a:gd name="T94" fmla="*/ 81 w 142"/>
                  <a:gd name="T95" fmla="*/ 161 h 230"/>
                  <a:gd name="T96" fmla="*/ 84 w 142"/>
                  <a:gd name="T97" fmla="*/ 166 h 230"/>
                  <a:gd name="T98" fmla="*/ 81 w 142"/>
                  <a:gd name="T99" fmla="*/ 172 h 230"/>
                  <a:gd name="T100" fmla="*/ 74 w 142"/>
                  <a:gd name="T101" fmla="*/ 176 h 230"/>
                  <a:gd name="T102" fmla="*/ 70 w 142"/>
                  <a:gd name="T103" fmla="*/ 179 h 230"/>
                  <a:gd name="T104" fmla="*/ 67 w 142"/>
                  <a:gd name="T105" fmla="*/ 183 h 230"/>
                  <a:gd name="T106" fmla="*/ 64 w 142"/>
                  <a:gd name="T107" fmla="*/ 189 h 230"/>
                  <a:gd name="T108" fmla="*/ 57 w 142"/>
                  <a:gd name="T109" fmla="*/ 189 h 230"/>
                  <a:gd name="T110" fmla="*/ 51 w 142"/>
                  <a:gd name="T111" fmla="*/ 199 h 230"/>
                  <a:gd name="T112" fmla="*/ 46 w 142"/>
                  <a:gd name="T113" fmla="*/ 206 h 230"/>
                  <a:gd name="T114" fmla="*/ 46 w 142"/>
                  <a:gd name="T115" fmla="*/ 212 h 230"/>
                  <a:gd name="T116" fmla="*/ 43 w 142"/>
                  <a:gd name="T117" fmla="*/ 218 h 230"/>
                  <a:gd name="T118" fmla="*/ 43 w 142"/>
                  <a:gd name="T119"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230">
                    <a:moveTo>
                      <a:pt x="41" y="230"/>
                    </a:moveTo>
                    <a:lnTo>
                      <a:pt x="41" y="229"/>
                    </a:lnTo>
                    <a:lnTo>
                      <a:pt x="40" y="230"/>
                    </a:lnTo>
                    <a:lnTo>
                      <a:pt x="39" y="230"/>
                    </a:lnTo>
                    <a:lnTo>
                      <a:pt x="38" y="229"/>
                    </a:lnTo>
                    <a:lnTo>
                      <a:pt x="36" y="228"/>
                    </a:lnTo>
                    <a:lnTo>
                      <a:pt x="35" y="228"/>
                    </a:lnTo>
                    <a:lnTo>
                      <a:pt x="35" y="227"/>
                    </a:lnTo>
                    <a:lnTo>
                      <a:pt x="35" y="226"/>
                    </a:lnTo>
                    <a:lnTo>
                      <a:pt x="35" y="225"/>
                    </a:lnTo>
                    <a:lnTo>
                      <a:pt x="35" y="225"/>
                    </a:lnTo>
                    <a:lnTo>
                      <a:pt x="35" y="225"/>
                    </a:lnTo>
                    <a:lnTo>
                      <a:pt x="35" y="225"/>
                    </a:lnTo>
                    <a:lnTo>
                      <a:pt x="35" y="224"/>
                    </a:lnTo>
                    <a:lnTo>
                      <a:pt x="35" y="223"/>
                    </a:lnTo>
                    <a:lnTo>
                      <a:pt x="35" y="223"/>
                    </a:lnTo>
                    <a:lnTo>
                      <a:pt x="35" y="222"/>
                    </a:lnTo>
                    <a:lnTo>
                      <a:pt x="35" y="222"/>
                    </a:lnTo>
                    <a:lnTo>
                      <a:pt x="34" y="222"/>
                    </a:lnTo>
                    <a:lnTo>
                      <a:pt x="34" y="222"/>
                    </a:lnTo>
                    <a:lnTo>
                      <a:pt x="34" y="222"/>
                    </a:lnTo>
                    <a:lnTo>
                      <a:pt x="33" y="222"/>
                    </a:lnTo>
                    <a:lnTo>
                      <a:pt x="32" y="222"/>
                    </a:lnTo>
                    <a:lnTo>
                      <a:pt x="32" y="222"/>
                    </a:lnTo>
                    <a:lnTo>
                      <a:pt x="32" y="222"/>
                    </a:lnTo>
                    <a:lnTo>
                      <a:pt x="32" y="221"/>
                    </a:lnTo>
                    <a:lnTo>
                      <a:pt x="32" y="222"/>
                    </a:lnTo>
                    <a:lnTo>
                      <a:pt x="31" y="222"/>
                    </a:lnTo>
                    <a:lnTo>
                      <a:pt x="32" y="221"/>
                    </a:lnTo>
                    <a:lnTo>
                      <a:pt x="31" y="221"/>
                    </a:lnTo>
                    <a:lnTo>
                      <a:pt x="31" y="220"/>
                    </a:lnTo>
                    <a:lnTo>
                      <a:pt x="30" y="220"/>
                    </a:lnTo>
                    <a:lnTo>
                      <a:pt x="30" y="219"/>
                    </a:lnTo>
                    <a:lnTo>
                      <a:pt x="30" y="220"/>
                    </a:lnTo>
                    <a:lnTo>
                      <a:pt x="30" y="219"/>
                    </a:lnTo>
                    <a:lnTo>
                      <a:pt x="29" y="219"/>
                    </a:lnTo>
                    <a:lnTo>
                      <a:pt x="29" y="219"/>
                    </a:lnTo>
                    <a:lnTo>
                      <a:pt x="29" y="219"/>
                    </a:lnTo>
                    <a:lnTo>
                      <a:pt x="29" y="219"/>
                    </a:lnTo>
                    <a:lnTo>
                      <a:pt x="29" y="219"/>
                    </a:lnTo>
                    <a:lnTo>
                      <a:pt x="29" y="219"/>
                    </a:lnTo>
                    <a:lnTo>
                      <a:pt x="28" y="218"/>
                    </a:lnTo>
                    <a:lnTo>
                      <a:pt x="28" y="217"/>
                    </a:lnTo>
                    <a:lnTo>
                      <a:pt x="27" y="217"/>
                    </a:lnTo>
                    <a:lnTo>
                      <a:pt x="28" y="216"/>
                    </a:lnTo>
                    <a:lnTo>
                      <a:pt x="27" y="216"/>
                    </a:lnTo>
                    <a:lnTo>
                      <a:pt x="27" y="216"/>
                    </a:lnTo>
                    <a:lnTo>
                      <a:pt x="27" y="215"/>
                    </a:lnTo>
                    <a:lnTo>
                      <a:pt x="28" y="215"/>
                    </a:lnTo>
                    <a:lnTo>
                      <a:pt x="28" y="214"/>
                    </a:lnTo>
                    <a:lnTo>
                      <a:pt x="27" y="214"/>
                    </a:lnTo>
                    <a:lnTo>
                      <a:pt x="27" y="213"/>
                    </a:lnTo>
                    <a:lnTo>
                      <a:pt x="26" y="213"/>
                    </a:lnTo>
                    <a:lnTo>
                      <a:pt x="27" y="213"/>
                    </a:lnTo>
                    <a:lnTo>
                      <a:pt x="27" y="212"/>
                    </a:lnTo>
                    <a:lnTo>
                      <a:pt x="27" y="211"/>
                    </a:lnTo>
                    <a:lnTo>
                      <a:pt x="27" y="210"/>
                    </a:lnTo>
                    <a:lnTo>
                      <a:pt x="26" y="210"/>
                    </a:lnTo>
                    <a:lnTo>
                      <a:pt x="26" y="210"/>
                    </a:lnTo>
                    <a:lnTo>
                      <a:pt x="26" y="209"/>
                    </a:lnTo>
                    <a:lnTo>
                      <a:pt x="26" y="208"/>
                    </a:lnTo>
                    <a:lnTo>
                      <a:pt x="26" y="208"/>
                    </a:lnTo>
                    <a:lnTo>
                      <a:pt x="25" y="206"/>
                    </a:lnTo>
                    <a:lnTo>
                      <a:pt x="24" y="202"/>
                    </a:lnTo>
                    <a:lnTo>
                      <a:pt x="24" y="201"/>
                    </a:lnTo>
                    <a:lnTo>
                      <a:pt x="23" y="198"/>
                    </a:lnTo>
                    <a:lnTo>
                      <a:pt x="22" y="196"/>
                    </a:lnTo>
                    <a:lnTo>
                      <a:pt x="22" y="195"/>
                    </a:lnTo>
                    <a:lnTo>
                      <a:pt x="21" y="192"/>
                    </a:lnTo>
                    <a:lnTo>
                      <a:pt x="20" y="192"/>
                    </a:lnTo>
                    <a:lnTo>
                      <a:pt x="20" y="189"/>
                    </a:lnTo>
                    <a:lnTo>
                      <a:pt x="19" y="188"/>
                    </a:lnTo>
                    <a:lnTo>
                      <a:pt x="19" y="186"/>
                    </a:lnTo>
                    <a:lnTo>
                      <a:pt x="19" y="186"/>
                    </a:lnTo>
                    <a:lnTo>
                      <a:pt x="18" y="185"/>
                    </a:lnTo>
                    <a:lnTo>
                      <a:pt x="16" y="176"/>
                    </a:lnTo>
                    <a:lnTo>
                      <a:pt x="16" y="176"/>
                    </a:lnTo>
                    <a:lnTo>
                      <a:pt x="16" y="175"/>
                    </a:lnTo>
                    <a:lnTo>
                      <a:pt x="15" y="174"/>
                    </a:lnTo>
                    <a:lnTo>
                      <a:pt x="15" y="173"/>
                    </a:lnTo>
                    <a:lnTo>
                      <a:pt x="14" y="171"/>
                    </a:lnTo>
                    <a:lnTo>
                      <a:pt x="14" y="170"/>
                    </a:lnTo>
                    <a:lnTo>
                      <a:pt x="14" y="169"/>
                    </a:lnTo>
                    <a:lnTo>
                      <a:pt x="14" y="169"/>
                    </a:lnTo>
                    <a:lnTo>
                      <a:pt x="14" y="168"/>
                    </a:lnTo>
                    <a:lnTo>
                      <a:pt x="13" y="168"/>
                    </a:lnTo>
                    <a:lnTo>
                      <a:pt x="13" y="167"/>
                    </a:lnTo>
                    <a:lnTo>
                      <a:pt x="13" y="167"/>
                    </a:lnTo>
                    <a:lnTo>
                      <a:pt x="13" y="166"/>
                    </a:lnTo>
                    <a:lnTo>
                      <a:pt x="13" y="166"/>
                    </a:lnTo>
                    <a:lnTo>
                      <a:pt x="13" y="165"/>
                    </a:lnTo>
                    <a:lnTo>
                      <a:pt x="13" y="164"/>
                    </a:lnTo>
                    <a:lnTo>
                      <a:pt x="13" y="164"/>
                    </a:lnTo>
                    <a:lnTo>
                      <a:pt x="12" y="163"/>
                    </a:lnTo>
                    <a:lnTo>
                      <a:pt x="12" y="161"/>
                    </a:lnTo>
                    <a:lnTo>
                      <a:pt x="11" y="161"/>
                    </a:lnTo>
                    <a:lnTo>
                      <a:pt x="11" y="159"/>
                    </a:lnTo>
                    <a:lnTo>
                      <a:pt x="11" y="158"/>
                    </a:lnTo>
                    <a:lnTo>
                      <a:pt x="11" y="158"/>
                    </a:lnTo>
                    <a:lnTo>
                      <a:pt x="10" y="156"/>
                    </a:lnTo>
                    <a:lnTo>
                      <a:pt x="9" y="154"/>
                    </a:lnTo>
                    <a:lnTo>
                      <a:pt x="9" y="154"/>
                    </a:lnTo>
                    <a:lnTo>
                      <a:pt x="8" y="152"/>
                    </a:lnTo>
                    <a:lnTo>
                      <a:pt x="8" y="152"/>
                    </a:lnTo>
                    <a:lnTo>
                      <a:pt x="8" y="150"/>
                    </a:lnTo>
                    <a:lnTo>
                      <a:pt x="8" y="149"/>
                    </a:lnTo>
                    <a:lnTo>
                      <a:pt x="8" y="148"/>
                    </a:lnTo>
                    <a:lnTo>
                      <a:pt x="8" y="147"/>
                    </a:lnTo>
                    <a:lnTo>
                      <a:pt x="7" y="146"/>
                    </a:lnTo>
                    <a:lnTo>
                      <a:pt x="6" y="143"/>
                    </a:lnTo>
                    <a:lnTo>
                      <a:pt x="5" y="140"/>
                    </a:lnTo>
                    <a:lnTo>
                      <a:pt x="5" y="139"/>
                    </a:lnTo>
                    <a:lnTo>
                      <a:pt x="4" y="137"/>
                    </a:lnTo>
                    <a:lnTo>
                      <a:pt x="3" y="136"/>
                    </a:lnTo>
                    <a:lnTo>
                      <a:pt x="3" y="134"/>
                    </a:lnTo>
                    <a:lnTo>
                      <a:pt x="2" y="133"/>
                    </a:lnTo>
                    <a:lnTo>
                      <a:pt x="2" y="131"/>
                    </a:lnTo>
                    <a:lnTo>
                      <a:pt x="2" y="130"/>
                    </a:lnTo>
                    <a:lnTo>
                      <a:pt x="2" y="128"/>
                    </a:lnTo>
                    <a:lnTo>
                      <a:pt x="1" y="127"/>
                    </a:lnTo>
                    <a:lnTo>
                      <a:pt x="0" y="125"/>
                    </a:lnTo>
                    <a:lnTo>
                      <a:pt x="1" y="125"/>
                    </a:lnTo>
                    <a:lnTo>
                      <a:pt x="1" y="125"/>
                    </a:lnTo>
                    <a:lnTo>
                      <a:pt x="2" y="125"/>
                    </a:lnTo>
                    <a:lnTo>
                      <a:pt x="2" y="125"/>
                    </a:lnTo>
                    <a:lnTo>
                      <a:pt x="2" y="124"/>
                    </a:lnTo>
                    <a:lnTo>
                      <a:pt x="2" y="124"/>
                    </a:lnTo>
                    <a:lnTo>
                      <a:pt x="2" y="124"/>
                    </a:lnTo>
                    <a:lnTo>
                      <a:pt x="2" y="124"/>
                    </a:lnTo>
                    <a:lnTo>
                      <a:pt x="2" y="123"/>
                    </a:lnTo>
                    <a:lnTo>
                      <a:pt x="2" y="123"/>
                    </a:lnTo>
                    <a:lnTo>
                      <a:pt x="2" y="124"/>
                    </a:lnTo>
                    <a:lnTo>
                      <a:pt x="3" y="124"/>
                    </a:lnTo>
                    <a:lnTo>
                      <a:pt x="4" y="124"/>
                    </a:lnTo>
                    <a:lnTo>
                      <a:pt x="4" y="123"/>
                    </a:lnTo>
                    <a:lnTo>
                      <a:pt x="5" y="123"/>
                    </a:lnTo>
                    <a:lnTo>
                      <a:pt x="5" y="124"/>
                    </a:lnTo>
                    <a:lnTo>
                      <a:pt x="5" y="124"/>
                    </a:lnTo>
                    <a:lnTo>
                      <a:pt x="5" y="124"/>
                    </a:lnTo>
                    <a:lnTo>
                      <a:pt x="6" y="124"/>
                    </a:lnTo>
                    <a:lnTo>
                      <a:pt x="6" y="125"/>
                    </a:lnTo>
                    <a:lnTo>
                      <a:pt x="6" y="125"/>
                    </a:lnTo>
                    <a:lnTo>
                      <a:pt x="7" y="125"/>
                    </a:lnTo>
                    <a:lnTo>
                      <a:pt x="7" y="126"/>
                    </a:lnTo>
                    <a:lnTo>
                      <a:pt x="8" y="126"/>
                    </a:lnTo>
                    <a:lnTo>
                      <a:pt x="8" y="127"/>
                    </a:lnTo>
                    <a:lnTo>
                      <a:pt x="8" y="127"/>
                    </a:lnTo>
                    <a:lnTo>
                      <a:pt x="8" y="127"/>
                    </a:lnTo>
                    <a:lnTo>
                      <a:pt x="9" y="127"/>
                    </a:lnTo>
                    <a:lnTo>
                      <a:pt x="9" y="126"/>
                    </a:lnTo>
                    <a:lnTo>
                      <a:pt x="8" y="126"/>
                    </a:lnTo>
                    <a:lnTo>
                      <a:pt x="8" y="125"/>
                    </a:lnTo>
                    <a:lnTo>
                      <a:pt x="8" y="125"/>
                    </a:lnTo>
                    <a:lnTo>
                      <a:pt x="8" y="124"/>
                    </a:lnTo>
                    <a:lnTo>
                      <a:pt x="8" y="124"/>
                    </a:lnTo>
                    <a:lnTo>
                      <a:pt x="9" y="124"/>
                    </a:lnTo>
                    <a:lnTo>
                      <a:pt x="9" y="123"/>
                    </a:lnTo>
                    <a:lnTo>
                      <a:pt x="9" y="122"/>
                    </a:lnTo>
                    <a:lnTo>
                      <a:pt x="8" y="122"/>
                    </a:lnTo>
                    <a:lnTo>
                      <a:pt x="8" y="122"/>
                    </a:lnTo>
                    <a:lnTo>
                      <a:pt x="8" y="121"/>
                    </a:lnTo>
                    <a:lnTo>
                      <a:pt x="8" y="120"/>
                    </a:lnTo>
                    <a:lnTo>
                      <a:pt x="8" y="119"/>
                    </a:lnTo>
                    <a:lnTo>
                      <a:pt x="8" y="119"/>
                    </a:lnTo>
                    <a:lnTo>
                      <a:pt x="8" y="119"/>
                    </a:lnTo>
                    <a:lnTo>
                      <a:pt x="8" y="119"/>
                    </a:lnTo>
                    <a:lnTo>
                      <a:pt x="8" y="119"/>
                    </a:lnTo>
                    <a:lnTo>
                      <a:pt x="8" y="119"/>
                    </a:lnTo>
                    <a:lnTo>
                      <a:pt x="8" y="118"/>
                    </a:lnTo>
                    <a:lnTo>
                      <a:pt x="8" y="117"/>
                    </a:lnTo>
                    <a:lnTo>
                      <a:pt x="8" y="116"/>
                    </a:lnTo>
                    <a:lnTo>
                      <a:pt x="8" y="117"/>
                    </a:lnTo>
                    <a:lnTo>
                      <a:pt x="8" y="116"/>
                    </a:lnTo>
                    <a:lnTo>
                      <a:pt x="9" y="116"/>
                    </a:lnTo>
                    <a:lnTo>
                      <a:pt x="10" y="116"/>
                    </a:lnTo>
                    <a:lnTo>
                      <a:pt x="10" y="117"/>
                    </a:lnTo>
                    <a:lnTo>
                      <a:pt x="11" y="117"/>
                    </a:lnTo>
                    <a:lnTo>
                      <a:pt x="11" y="118"/>
                    </a:lnTo>
                    <a:lnTo>
                      <a:pt x="11" y="118"/>
                    </a:lnTo>
                    <a:lnTo>
                      <a:pt x="12" y="118"/>
                    </a:lnTo>
                    <a:lnTo>
                      <a:pt x="12" y="117"/>
                    </a:lnTo>
                    <a:lnTo>
                      <a:pt x="13" y="117"/>
                    </a:lnTo>
                    <a:lnTo>
                      <a:pt x="13" y="118"/>
                    </a:lnTo>
                    <a:lnTo>
                      <a:pt x="14" y="118"/>
                    </a:lnTo>
                    <a:lnTo>
                      <a:pt x="14" y="117"/>
                    </a:lnTo>
                    <a:lnTo>
                      <a:pt x="14" y="116"/>
                    </a:lnTo>
                    <a:lnTo>
                      <a:pt x="14" y="116"/>
                    </a:lnTo>
                    <a:lnTo>
                      <a:pt x="14" y="116"/>
                    </a:lnTo>
                    <a:lnTo>
                      <a:pt x="13" y="116"/>
                    </a:lnTo>
                    <a:lnTo>
                      <a:pt x="13" y="116"/>
                    </a:lnTo>
                    <a:lnTo>
                      <a:pt x="13" y="115"/>
                    </a:lnTo>
                    <a:lnTo>
                      <a:pt x="12" y="115"/>
                    </a:lnTo>
                    <a:lnTo>
                      <a:pt x="11" y="115"/>
                    </a:lnTo>
                    <a:lnTo>
                      <a:pt x="11" y="114"/>
                    </a:lnTo>
                    <a:lnTo>
                      <a:pt x="11" y="114"/>
                    </a:lnTo>
                    <a:lnTo>
                      <a:pt x="10" y="114"/>
                    </a:lnTo>
                    <a:lnTo>
                      <a:pt x="10" y="113"/>
                    </a:lnTo>
                    <a:lnTo>
                      <a:pt x="10" y="113"/>
                    </a:lnTo>
                    <a:lnTo>
                      <a:pt x="9" y="113"/>
                    </a:lnTo>
                    <a:lnTo>
                      <a:pt x="9" y="112"/>
                    </a:lnTo>
                    <a:lnTo>
                      <a:pt x="10" y="112"/>
                    </a:lnTo>
                    <a:lnTo>
                      <a:pt x="10" y="111"/>
                    </a:lnTo>
                    <a:lnTo>
                      <a:pt x="10" y="110"/>
                    </a:lnTo>
                    <a:lnTo>
                      <a:pt x="10" y="109"/>
                    </a:lnTo>
                    <a:lnTo>
                      <a:pt x="11" y="109"/>
                    </a:lnTo>
                    <a:lnTo>
                      <a:pt x="10" y="109"/>
                    </a:lnTo>
                    <a:lnTo>
                      <a:pt x="10" y="109"/>
                    </a:lnTo>
                    <a:lnTo>
                      <a:pt x="11" y="109"/>
                    </a:lnTo>
                    <a:lnTo>
                      <a:pt x="10" y="109"/>
                    </a:lnTo>
                    <a:lnTo>
                      <a:pt x="11" y="109"/>
                    </a:lnTo>
                    <a:lnTo>
                      <a:pt x="11" y="108"/>
                    </a:lnTo>
                    <a:lnTo>
                      <a:pt x="11" y="107"/>
                    </a:lnTo>
                    <a:lnTo>
                      <a:pt x="11" y="107"/>
                    </a:lnTo>
                    <a:lnTo>
                      <a:pt x="11" y="106"/>
                    </a:lnTo>
                    <a:lnTo>
                      <a:pt x="12" y="106"/>
                    </a:lnTo>
                    <a:lnTo>
                      <a:pt x="12" y="106"/>
                    </a:lnTo>
                    <a:lnTo>
                      <a:pt x="12" y="105"/>
                    </a:lnTo>
                    <a:lnTo>
                      <a:pt x="13" y="105"/>
                    </a:lnTo>
                    <a:lnTo>
                      <a:pt x="13" y="104"/>
                    </a:lnTo>
                    <a:lnTo>
                      <a:pt x="13" y="103"/>
                    </a:lnTo>
                    <a:lnTo>
                      <a:pt x="13" y="103"/>
                    </a:lnTo>
                    <a:lnTo>
                      <a:pt x="13" y="103"/>
                    </a:lnTo>
                    <a:lnTo>
                      <a:pt x="14" y="103"/>
                    </a:lnTo>
                    <a:lnTo>
                      <a:pt x="14" y="102"/>
                    </a:lnTo>
                    <a:lnTo>
                      <a:pt x="14" y="102"/>
                    </a:lnTo>
                    <a:lnTo>
                      <a:pt x="14" y="101"/>
                    </a:lnTo>
                    <a:lnTo>
                      <a:pt x="15" y="101"/>
                    </a:lnTo>
                    <a:lnTo>
                      <a:pt x="15" y="101"/>
                    </a:lnTo>
                    <a:lnTo>
                      <a:pt x="15" y="100"/>
                    </a:lnTo>
                    <a:lnTo>
                      <a:pt x="16" y="100"/>
                    </a:lnTo>
                    <a:lnTo>
                      <a:pt x="17" y="100"/>
                    </a:lnTo>
                    <a:lnTo>
                      <a:pt x="17" y="100"/>
                    </a:lnTo>
                    <a:lnTo>
                      <a:pt x="17" y="100"/>
                    </a:lnTo>
                    <a:lnTo>
                      <a:pt x="17" y="99"/>
                    </a:lnTo>
                    <a:lnTo>
                      <a:pt x="18" y="99"/>
                    </a:lnTo>
                    <a:lnTo>
                      <a:pt x="18" y="98"/>
                    </a:lnTo>
                    <a:lnTo>
                      <a:pt x="17" y="98"/>
                    </a:lnTo>
                    <a:lnTo>
                      <a:pt x="17" y="97"/>
                    </a:lnTo>
                    <a:lnTo>
                      <a:pt x="17" y="97"/>
                    </a:lnTo>
                    <a:lnTo>
                      <a:pt x="17" y="97"/>
                    </a:lnTo>
                    <a:lnTo>
                      <a:pt x="17" y="96"/>
                    </a:lnTo>
                    <a:lnTo>
                      <a:pt x="16" y="96"/>
                    </a:lnTo>
                    <a:lnTo>
                      <a:pt x="16" y="95"/>
                    </a:lnTo>
                    <a:lnTo>
                      <a:pt x="17" y="95"/>
                    </a:lnTo>
                    <a:lnTo>
                      <a:pt x="17" y="94"/>
                    </a:lnTo>
                    <a:lnTo>
                      <a:pt x="17" y="94"/>
                    </a:lnTo>
                    <a:lnTo>
                      <a:pt x="17" y="93"/>
                    </a:lnTo>
                    <a:lnTo>
                      <a:pt x="17" y="93"/>
                    </a:lnTo>
                    <a:lnTo>
                      <a:pt x="17" y="93"/>
                    </a:lnTo>
                    <a:lnTo>
                      <a:pt x="18" y="92"/>
                    </a:lnTo>
                    <a:lnTo>
                      <a:pt x="18" y="92"/>
                    </a:lnTo>
                    <a:lnTo>
                      <a:pt x="18" y="91"/>
                    </a:lnTo>
                    <a:lnTo>
                      <a:pt x="19" y="91"/>
                    </a:lnTo>
                    <a:lnTo>
                      <a:pt x="19" y="90"/>
                    </a:lnTo>
                    <a:lnTo>
                      <a:pt x="20" y="90"/>
                    </a:lnTo>
                    <a:lnTo>
                      <a:pt x="19" y="90"/>
                    </a:lnTo>
                    <a:lnTo>
                      <a:pt x="19" y="89"/>
                    </a:lnTo>
                    <a:lnTo>
                      <a:pt x="20" y="89"/>
                    </a:lnTo>
                    <a:lnTo>
                      <a:pt x="20" y="88"/>
                    </a:lnTo>
                    <a:lnTo>
                      <a:pt x="19" y="89"/>
                    </a:lnTo>
                    <a:lnTo>
                      <a:pt x="19" y="88"/>
                    </a:lnTo>
                    <a:lnTo>
                      <a:pt x="19" y="88"/>
                    </a:lnTo>
                    <a:lnTo>
                      <a:pt x="20" y="87"/>
                    </a:lnTo>
                    <a:lnTo>
                      <a:pt x="19" y="87"/>
                    </a:lnTo>
                    <a:lnTo>
                      <a:pt x="19" y="86"/>
                    </a:lnTo>
                    <a:lnTo>
                      <a:pt x="19" y="87"/>
                    </a:lnTo>
                    <a:lnTo>
                      <a:pt x="18" y="86"/>
                    </a:lnTo>
                    <a:lnTo>
                      <a:pt x="19" y="86"/>
                    </a:lnTo>
                    <a:lnTo>
                      <a:pt x="18" y="86"/>
                    </a:lnTo>
                    <a:lnTo>
                      <a:pt x="18" y="86"/>
                    </a:lnTo>
                    <a:lnTo>
                      <a:pt x="17" y="86"/>
                    </a:lnTo>
                    <a:lnTo>
                      <a:pt x="17" y="87"/>
                    </a:lnTo>
                    <a:lnTo>
                      <a:pt x="17" y="86"/>
                    </a:lnTo>
                    <a:lnTo>
                      <a:pt x="17" y="85"/>
                    </a:lnTo>
                    <a:lnTo>
                      <a:pt x="17" y="85"/>
                    </a:lnTo>
                    <a:lnTo>
                      <a:pt x="17" y="85"/>
                    </a:lnTo>
                    <a:lnTo>
                      <a:pt x="17" y="85"/>
                    </a:lnTo>
                    <a:lnTo>
                      <a:pt x="16" y="85"/>
                    </a:lnTo>
                    <a:lnTo>
                      <a:pt x="16" y="84"/>
                    </a:lnTo>
                    <a:lnTo>
                      <a:pt x="17" y="84"/>
                    </a:lnTo>
                    <a:lnTo>
                      <a:pt x="17" y="83"/>
                    </a:lnTo>
                    <a:lnTo>
                      <a:pt x="17" y="82"/>
                    </a:lnTo>
                    <a:lnTo>
                      <a:pt x="17" y="82"/>
                    </a:lnTo>
                    <a:lnTo>
                      <a:pt x="17" y="82"/>
                    </a:lnTo>
                    <a:lnTo>
                      <a:pt x="17" y="82"/>
                    </a:lnTo>
                    <a:lnTo>
                      <a:pt x="16" y="82"/>
                    </a:lnTo>
                    <a:lnTo>
                      <a:pt x="16" y="81"/>
                    </a:lnTo>
                    <a:lnTo>
                      <a:pt x="16" y="80"/>
                    </a:lnTo>
                    <a:lnTo>
                      <a:pt x="16" y="79"/>
                    </a:lnTo>
                    <a:lnTo>
                      <a:pt x="17" y="79"/>
                    </a:lnTo>
                    <a:lnTo>
                      <a:pt x="17" y="79"/>
                    </a:lnTo>
                    <a:lnTo>
                      <a:pt x="17" y="79"/>
                    </a:lnTo>
                    <a:lnTo>
                      <a:pt x="17" y="78"/>
                    </a:lnTo>
                    <a:lnTo>
                      <a:pt x="17" y="78"/>
                    </a:lnTo>
                    <a:lnTo>
                      <a:pt x="17" y="77"/>
                    </a:lnTo>
                    <a:lnTo>
                      <a:pt x="17" y="77"/>
                    </a:lnTo>
                    <a:lnTo>
                      <a:pt x="16" y="77"/>
                    </a:lnTo>
                    <a:lnTo>
                      <a:pt x="16" y="76"/>
                    </a:lnTo>
                    <a:lnTo>
                      <a:pt x="15" y="76"/>
                    </a:lnTo>
                    <a:lnTo>
                      <a:pt x="14" y="76"/>
                    </a:lnTo>
                    <a:lnTo>
                      <a:pt x="14" y="76"/>
                    </a:lnTo>
                    <a:lnTo>
                      <a:pt x="15" y="76"/>
                    </a:lnTo>
                    <a:lnTo>
                      <a:pt x="15" y="75"/>
                    </a:lnTo>
                    <a:lnTo>
                      <a:pt x="15" y="74"/>
                    </a:lnTo>
                    <a:lnTo>
                      <a:pt x="15" y="73"/>
                    </a:lnTo>
                    <a:lnTo>
                      <a:pt x="15" y="73"/>
                    </a:lnTo>
                    <a:lnTo>
                      <a:pt x="15" y="72"/>
                    </a:lnTo>
                    <a:lnTo>
                      <a:pt x="15" y="71"/>
                    </a:lnTo>
                    <a:lnTo>
                      <a:pt x="15" y="70"/>
                    </a:lnTo>
                    <a:lnTo>
                      <a:pt x="15" y="70"/>
                    </a:lnTo>
                    <a:lnTo>
                      <a:pt x="16" y="70"/>
                    </a:lnTo>
                    <a:lnTo>
                      <a:pt x="16" y="70"/>
                    </a:lnTo>
                    <a:lnTo>
                      <a:pt x="16" y="69"/>
                    </a:lnTo>
                    <a:lnTo>
                      <a:pt x="16" y="68"/>
                    </a:lnTo>
                    <a:lnTo>
                      <a:pt x="16" y="67"/>
                    </a:lnTo>
                    <a:lnTo>
                      <a:pt x="17" y="67"/>
                    </a:lnTo>
                    <a:lnTo>
                      <a:pt x="17" y="67"/>
                    </a:lnTo>
                    <a:lnTo>
                      <a:pt x="17" y="66"/>
                    </a:lnTo>
                    <a:lnTo>
                      <a:pt x="18" y="66"/>
                    </a:lnTo>
                    <a:lnTo>
                      <a:pt x="18" y="65"/>
                    </a:lnTo>
                    <a:lnTo>
                      <a:pt x="18" y="64"/>
                    </a:lnTo>
                    <a:lnTo>
                      <a:pt x="18" y="64"/>
                    </a:lnTo>
                    <a:lnTo>
                      <a:pt x="18" y="64"/>
                    </a:lnTo>
                    <a:lnTo>
                      <a:pt x="18" y="64"/>
                    </a:lnTo>
                    <a:lnTo>
                      <a:pt x="18" y="63"/>
                    </a:lnTo>
                    <a:lnTo>
                      <a:pt x="19" y="63"/>
                    </a:lnTo>
                    <a:lnTo>
                      <a:pt x="19" y="63"/>
                    </a:lnTo>
                    <a:lnTo>
                      <a:pt x="18" y="55"/>
                    </a:lnTo>
                    <a:lnTo>
                      <a:pt x="18" y="49"/>
                    </a:lnTo>
                    <a:lnTo>
                      <a:pt x="19" y="43"/>
                    </a:lnTo>
                    <a:lnTo>
                      <a:pt x="20" y="41"/>
                    </a:lnTo>
                    <a:lnTo>
                      <a:pt x="21" y="39"/>
                    </a:lnTo>
                    <a:lnTo>
                      <a:pt x="29" y="18"/>
                    </a:lnTo>
                    <a:lnTo>
                      <a:pt x="32" y="5"/>
                    </a:lnTo>
                    <a:lnTo>
                      <a:pt x="33" y="5"/>
                    </a:lnTo>
                    <a:lnTo>
                      <a:pt x="34" y="5"/>
                    </a:lnTo>
                    <a:lnTo>
                      <a:pt x="35" y="5"/>
                    </a:lnTo>
                    <a:lnTo>
                      <a:pt x="35" y="5"/>
                    </a:lnTo>
                    <a:lnTo>
                      <a:pt x="35" y="5"/>
                    </a:lnTo>
                    <a:lnTo>
                      <a:pt x="36" y="5"/>
                    </a:lnTo>
                    <a:lnTo>
                      <a:pt x="36" y="6"/>
                    </a:lnTo>
                    <a:lnTo>
                      <a:pt x="36" y="5"/>
                    </a:lnTo>
                    <a:lnTo>
                      <a:pt x="37" y="5"/>
                    </a:lnTo>
                    <a:lnTo>
                      <a:pt x="37" y="6"/>
                    </a:lnTo>
                    <a:lnTo>
                      <a:pt x="37" y="5"/>
                    </a:lnTo>
                    <a:lnTo>
                      <a:pt x="38" y="5"/>
                    </a:lnTo>
                    <a:lnTo>
                      <a:pt x="38" y="5"/>
                    </a:lnTo>
                    <a:lnTo>
                      <a:pt x="38" y="6"/>
                    </a:lnTo>
                    <a:lnTo>
                      <a:pt x="39" y="6"/>
                    </a:lnTo>
                    <a:lnTo>
                      <a:pt x="39" y="5"/>
                    </a:lnTo>
                    <a:lnTo>
                      <a:pt x="39" y="6"/>
                    </a:lnTo>
                    <a:lnTo>
                      <a:pt x="39" y="6"/>
                    </a:lnTo>
                    <a:lnTo>
                      <a:pt x="39" y="7"/>
                    </a:lnTo>
                    <a:lnTo>
                      <a:pt x="40" y="10"/>
                    </a:lnTo>
                    <a:lnTo>
                      <a:pt x="40" y="10"/>
                    </a:lnTo>
                    <a:lnTo>
                      <a:pt x="40" y="11"/>
                    </a:lnTo>
                    <a:lnTo>
                      <a:pt x="41" y="11"/>
                    </a:lnTo>
                    <a:lnTo>
                      <a:pt x="41" y="12"/>
                    </a:lnTo>
                    <a:lnTo>
                      <a:pt x="41" y="12"/>
                    </a:lnTo>
                    <a:lnTo>
                      <a:pt x="41" y="13"/>
                    </a:lnTo>
                    <a:lnTo>
                      <a:pt x="41" y="13"/>
                    </a:lnTo>
                    <a:lnTo>
                      <a:pt x="41" y="14"/>
                    </a:lnTo>
                    <a:lnTo>
                      <a:pt x="41" y="14"/>
                    </a:lnTo>
                    <a:lnTo>
                      <a:pt x="42" y="14"/>
                    </a:lnTo>
                    <a:lnTo>
                      <a:pt x="43" y="14"/>
                    </a:lnTo>
                    <a:lnTo>
                      <a:pt x="44" y="14"/>
                    </a:lnTo>
                    <a:lnTo>
                      <a:pt x="44" y="15"/>
                    </a:lnTo>
                    <a:lnTo>
                      <a:pt x="44" y="15"/>
                    </a:lnTo>
                    <a:lnTo>
                      <a:pt x="45" y="15"/>
                    </a:lnTo>
                    <a:lnTo>
                      <a:pt x="46" y="15"/>
                    </a:lnTo>
                    <a:lnTo>
                      <a:pt x="46" y="15"/>
                    </a:lnTo>
                    <a:lnTo>
                      <a:pt x="46" y="15"/>
                    </a:lnTo>
                    <a:lnTo>
                      <a:pt x="46" y="15"/>
                    </a:lnTo>
                    <a:lnTo>
                      <a:pt x="46" y="15"/>
                    </a:lnTo>
                    <a:lnTo>
                      <a:pt x="47" y="15"/>
                    </a:lnTo>
                    <a:lnTo>
                      <a:pt x="47" y="15"/>
                    </a:lnTo>
                    <a:lnTo>
                      <a:pt x="47" y="14"/>
                    </a:lnTo>
                    <a:lnTo>
                      <a:pt x="48" y="14"/>
                    </a:lnTo>
                    <a:lnTo>
                      <a:pt x="48" y="13"/>
                    </a:lnTo>
                    <a:lnTo>
                      <a:pt x="48" y="12"/>
                    </a:lnTo>
                    <a:lnTo>
                      <a:pt x="49" y="12"/>
                    </a:lnTo>
                    <a:lnTo>
                      <a:pt x="50" y="12"/>
                    </a:lnTo>
                    <a:lnTo>
                      <a:pt x="50" y="12"/>
                    </a:lnTo>
                    <a:lnTo>
                      <a:pt x="50" y="12"/>
                    </a:lnTo>
                    <a:lnTo>
                      <a:pt x="50" y="11"/>
                    </a:lnTo>
                    <a:lnTo>
                      <a:pt x="51" y="11"/>
                    </a:lnTo>
                    <a:lnTo>
                      <a:pt x="51" y="10"/>
                    </a:lnTo>
                    <a:lnTo>
                      <a:pt x="52" y="10"/>
                    </a:lnTo>
                    <a:lnTo>
                      <a:pt x="52" y="10"/>
                    </a:lnTo>
                    <a:lnTo>
                      <a:pt x="52" y="10"/>
                    </a:lnTo>
                    <a:lnTo>
                      <a:pt x="53" y="10"/>
                    </a:lnTo>
                    <a:lnTo>
                      <a:pt x="53" y="10"/>
                    </a:lnTo>
                    <a:lnTo>
                      <a:pt x="53" y="10"/>
                    </a:lnTo>
                    <a:lnTo>
                      <a:pt x="53" y="10"/>
                    </a:lnTo>
                    <a:lnTo>
                      <a:pt x="54" y="10"/>
                    </a:lnTo>
                    <a:lnTo>
                      <a:pt x="54" y="9"/>
                    </a:lnTo>
                    <a:lnTo>
                      <a:pt x="55" y="9"/>
                    </a:lnTo>
                    <a:lnTo>
                      <a:pt x="55" y="9"/>
                    </a:lnTo>
                    <a:lnTo>
                      <a:pt x="55" y="8"/>
                    </a:lnTo>
                    <a:lnTo>
                      <a:pt x="55" y="7"/>
                    </a:lnTo>
                    <a:lnTo>
                      <a:pt x="56" y="7"/>
                    </a:lnTo>
                    <a:lnTo>
                      <a:pt x="56" y="7"/>
                    </a:lnTo>
                    <a:lnTo>
                      <a:pt x="56" y="6"/>
                    </a:lnTo>
                    <a:lnTo>
                      <a:pt x="57" y="6"/>
                    </a:lnTo>
                    <a:lnTo>
                      <a:pt x="57" y="6"/>
                    </a:lnTo>
                    <a:lnTo>
                      <a:pt x="57" y="6"/>
                    </a:lnTo>
                    <a:lnTo>
                      <a:pt x="58" y="6"/>
                    </a:lnTo>
                    <a:lnTo>
                      <a:pt x="59" y="6"/>
                    </a:lnTo>
                    <a:lnTo>
                      <a:pt x="59" y="6"/>
                    </a:lnTo>
                    <a:lnTo>
                      <a:pt x="60" y="6"/>
                    </a:lnTo>
                    <a:lnTo>
                      <a:pt x="60" y="5"/>
                    </a:lnTo>
                    <a:lnTo>
                      <a:pt x="62" y="5"/>
                    </a:lnTo>
                    <a:lnTo>
                      <a:pt x="62" y="4"/>
                    </a:lnTo>
                    <a:lnTo>
                      <a:pt x="61" y="4"/>
                    </a:lnTo>
                    <a:lnTo>
                      <a:pt x="61" y="3"/>
                    </a:lnTo>
                    <a:lnTo>
                      <a:pt x="61" y="3"/>
                    </a:lnTo>
                    <a:lnTo>
                      <a:pt x="61" y="3"/>
                    </a:lnTo>
                    <a:lnTo>
                      <a:pt x="61" y="2"/>
                    </a:lnTo>
                    <a:lnTo>
                      <a:pt x="62" y="2"/>
                    </a:lnTo>
                    <a:lnTo>
                      <a:pt x="62" y="1"/>
                    </a:lnTo>
                    <a:lnTo>
                      <a:pt x="62" y="1"/>
                    </a:lnTo>
                    <a:lnTo>
                      <a:pt x="62" y="1"/>
                    </a:lnTo>
                    <a:lnTo>
                      <a:pt x="63" y="1"/>
                    </a:lnTo>
                    <a:lnTo>
                      <a:pt x="64" y="1"/>
                    </a:lnTo>
                    <a:lnTo>
                      <a:pt x="65" y="1"/>
                    </a:lnTo>
                    <a:lnTo>
                      <a:pt x="65" y="0"/>
                    </a:lnTo>
                    <a:lnTo>
                      <a:pt x="65" y="0"/>
                    </a:lnTo>
                    <a:lnTo>
                      <a:pt x="65" y="1"/>
                    </a:lnTo>
                    <a:lnTo>
                      <a:pt x="66" y="1"/>
                    </a:lnTo>
                    <a:lnTo>
                      <a:pt x="67" y="1"/>
                    </a:lnTo>
                    <a:lnTo>
                      <a:pt x="68" y="1"/>
                    </a:lnTo>
                    <a:lnTo>
                      <a:pt x="69" y="1"/>
                    </a:lnTo>
                    <a:lnTo>
                      <a:pt x="69" y="2"/>
                    </a:lnTo>
                    <a:lnTo>
                      <a:pt x="69" y="3"/>
                    </a:lnTo>
                    <a:lnTo>
                      <a:pt x="69" y="3"/>
                    </a:lnTo>
                    <a:lnTo>
                      <a:pt x="71" y="3"/>
                    </a:lnTo>
                    <a:lnTo>
                      <a:pt x="72" y="3"/>
                    </a:lnTo>
                    <a:lnTo>
                      <a:pt x="72" y="3"/>
                    </a:lnTo>
                    <a:lnTo>
                      <a:pt x="72" y="3"/>
                    </a:lnTo>
                    <a:lnTo>
                      <a:pt x="73" y="3"/>
                    </a:lnTo>
                    <a:lnTo>
                      <a:pt x="74" y="3"/>
                    </a:lnTo>
                    <a:lnTo>
                      <a:pt x="74" y="4"/>
                    </a:lnTo>
                    <a:lnTo>
                      <a:pt x="75" y="5"/>
                    </a:lnTo>
                    <a:lnTo>
                      <a:pt x="75" y="5"/>
                    </a:lnTo>
                    <a:lnTo>
                      <a:pt x="76" y="5"/>
                    </a:lnTo>
                    <a:lnTo>
                      <a:pt x="76" y="6"/>
                    </a:lnTo>
                    <a:lnTo>
                      <a:pt x="77" y="6"/>
                    </a:lnTo>
                    <a:lnTo>
                      <a:pt x="77" y="6"/>
                    </a:lnTo>
                    <a:lnTo>
                      <a:pt x="78" y="6"/>
                    </a:lnTo>
                    <a:lnTo>
                      <a:pt x="78" y="7"/>
                    </a:lnTo>
                    <a:lnTo>
                      <a:pt x="78" y="7"/>
                    </a:lnTo>
                    <a:lnTo>
                      <a:pt x="79" y="8"/>
                    </a:lnTo>
                    <a:lnTo>
                      <a:pt x="79" y="8"/>
                    </a:lnTo>
                    <a:lnTo>
                      <a:pt x="79" y="9"/>
                    </a:lnTo>
                    <a:lnTo>
                      <a:pt x="79" y="9"/>
                    </a:lnTo>
                    <a:lnTo>
                      <a:pt x="80" y="9"/>
                    </a:lnTo>
                    <a:lnTo>
                      <a:pt x="81" y="9"/>
                    </a:lnTo>
                    <a:lnTo>
                      <a:pt x="81" y="9"/>
                    </a:lnTo>
                    <a:lnTo>
                      <a:pt x="82" y="9"/>
                    </a:lnTo>
                    <a:lnTo>
                      <a:pt x="82" y="10"/>
                    </a:lnTo>
                    <a:lnTo>
                      <a:pt x="83" y="10"/>
                    </a:lnTo>
                    <a:lnTo>
                      <a:pt x="84" y="10"/>
                    </a:lnTo>
                    <a:lnTo>
                      <a:pt x="84" y="10"/>
                    </a:lnTo>
                    <a:lnTo>
                      <a:pt x="84" y="11"/>
                    </a:lnTo>
                    <a:lnTo>
                      <a:pt x="84" y="12"/>
                    </a:lnTo>
                    <a:lnTo>
                      <a:pt x="84" y="12"/>
                    </a:lnTo>
                    <a:lnTo>
                      <a:pt x="84" y="12"/>
                    </a:lnTo>
                    <a:lnTo>
                      <a:pt x="84" y="13"/>
                    </a:lnTo>
                    <a:lnTo>
                      <a:pt x="84" y="14"/>
                    </a:lnTo>
                    <a:lnTo>
                      <a:pt x="85" y="15"/>
                    </a:lnTo>
                    <a:lnTo>
                      <a:pt x="85" y="16"/>
                    </a:lnTo>
                    <a:lnTo>
                      <a:pt x="85" y="17"/>
                    </a:lnTo>
                    <a:lnTo>
                      <a:pt x="85" y="18"/>
                    </a:lnTo>
                    <a:lnTo>
                      <a:pt x="85" y="18"/>
                    </a:lnTo>
                    <a:lnTo>
                      <a:pt x="85" y="18"/>
                    </a:lnTo>
                    <a:lnTo>
                      <a:pt x="86" y="18"/>
                    </a:lnTo>
                    <a:lnTo>
                      <a:pt x="86" y="19"/>
                    </a:lnTo>
                    <a:lnTo>
                      <a:pt x="86" y="20"/>
                    </a:lnTo>
                    <a:lnTo>
                      <a:pt x="87" y="23"/>
                    </a:lnTo>
                    <a:lnTo>
                      <a:pt x="87" y="24"/>
                    </a:lnTo>
                    <a:lnTo>
                      <a:pt x="87" y="25"/>
                    </a:lnTo>
                    <a:lnTo>
                      <a:pt x="88" y="25"/>
                    </a:lnTo>
                    <a:lnTo>
                      <a:pt x="88" y="27"/>
                    </a:lnTo>
                    <a:lnTo>
                      <a:pt x="89" y="27"/>
                    </a:lnTo>
                    <a:lnTo>
                      <a:pt x="89" y="28"/>
                    </a:lnTo>
                    <a:lnTo>
                      <a:pt x="89" y="30"/>
                    </a:lnTo>
                    <a:lnTo>
                      <a:pt x="90" y="30"/>
                    </a:lnTo>
                    <a:lnTo>
                      <a:pt x="90" y="31"/>
                    </a:lnTo>
                    <a:lnTo>
                      <a:pt x="90" y="32"/>
                    </a:lnTo>
                    <a:lnTo>
                      <a:pt x="90" y="33"/>
                    </a:lnTo>
                    <a:lnTo>
                      <a:pt x="90" y="33"/>
                    </a:lnTo>
                    <a:lnTo>
                      <a:pt x="90" y="33"/>
                    </a:lnTo>
                    <a:lnTo>
                      <a:pt x="90" y="33"/>
                    </a:lnTo>
                    <a:lnTo>
                      <a:pt x="90" y="34"/>
                    </a:lnTo>
                    <a:lnTo>
                      <a:pt x="90" y="35"/>
                    </a:lnTo>
                    <a:lnTo>
                      <a:pt x="90" y="36"/>
                    </a:lnTo>
                    <a:lnTo>
                      <a:pt x="91" y="36"/>
                    </a:lnTo>
                    <a:lnTo>
                      <a:pt x="91" y="36"/>
                    </a:lnTo>
                    <a:lnTo>
                      <a:pt x="91" y="38"/>
                    </a:lnTo>
                    <a:lnTo>
                      <a:pt x="92" y="39"/>
                    </a:lnTo>
                    <a:lnTo>
                      <a:pt x="93" y="40"/>
                    </a:lnTo>
                    <a:lnTo>
                      <a:pt x="93" y="41"/>
                    </a:lnTo>
                    <a:lnTo>
                      <a:pt x="93" y="42"/>
                    </a:lnTo>
                    <a:lnTo>
                      <a:pt x="93" y="43"/>
                    </a:lnTo>
                    <a:lnTo>
                      <a:pt x="93" y="43"/>
                    </a:lnTo>
                    <a:lnTo>
                      <a:pt x="93" y="44"/>
                    </a:lnTo>
                    <a:lnTo>
                      <a:pt x="94" y="45"/>
                    </a:lnTo>
                    <a:lnTo>
                      <a:pt x="94" y="46"/>
                    </a:lnTo>
                    <a:lnTo>
                      <a:pt x="94" y="46"/>
                    </a:lnTo>
                    <a:lnTo>
                      <a:pt x="94" y="47"/>
                    </a:lnTo>
                    <a:lnTo>
                      <a:pt x="95" y="47"/>
                    </a:lnTo>
                    <a:lnTo>
                      <a:pt x="95" y="48"/>
                    </a:lnTo>
                    <a:lnTo>
                      <a:pt x="95" y="48"/>
                    </a:lnTo>
                    <a:lnTo>
                      <a:pt x="96" y="49"/>
                    </a:lnTo>
                    <a:lnTo>
                      <a:pt x="96" y="49"/>
                    </a:lnTo>
                    <a:lnTo>
                      <a:pt x="96" y="50"/>
                    </a:lnTo>
                    <a:lnTo>
                      <a:pt x="96" y="51"/>
                    </a:lnTo>
                    <a:lnTo>
                      <a:pt x="96" y="52"/>
                    </a:lnTo>
                    <a:lnTo>
                      <a:pt x="96" y="52"/>
                    </a:lnTo>
                    <a:lnTo>
                      <a:pt x="96" y="53"/>
                    </a:lnTo>
                    <a:lnTo>
                      <a:pt x="96" y="54"/>
                    </a:lnTo>
                    <a:lnTo>
                      <a:pt x="96" y="54"/>
                    </a:lnTo>
                    <a:lnTo>
                      <a:pt x="96" y="55"/>
                    </a:lnTo>
                    <a:lnTo>
                      <a:pt x="96" y="55"/>
                    </a:lnTo>
                    <a:lnTo>
                      <a:pt x="96" y="55"/>
                    </a:lnTo>
                    <a:lnTo>
                      <a:pt x="97" y="55"/>
                    </a:lnTo>
                    <a:lnTo>
                      <a:pt x="97" y="56"/>
                    </a:lnTo>
                    <a:lnTo>
                      <a:pt x="97" y="57"/>
                    </a:lnTo>
                    <a:lnTo>
                      <a:pt x="97" y="58"/>
                    </a:lnTo>
                    <a:lnTo>
                      <a:pt x="98" y="58"/>
                    </a:lnTo>
                    <a:lnTo>
                      <a:pt x="98" y="59"/>
                    </a:lnTo>
                    <a:lnTo>
                      <a:pt x="99" y="63"/>
                    </a:lnTo>
                    <a:lnTo>
                      <a:pt x="100" y="63"/>
                    </a:lnTo>
                    <a:lnTo>
                      <a:pt x="100" y="64"/>
                    </a:lnTo>
                    <a:lnTo>
                      <a:pt x="101" y="64"/>
                    </a:lnTo>
                    <a:lnTo>
                      <a:pt x="101" y="64"/>
                    </a:lnTo>
                    <a:lnTo>
                      <a:pt x="100" y="64"/>
                    </a:lnTo>
                    <a:lnTo>
                      <a:pt x="100" y="65"/>
                    </a:lnTo>
                    <a:lnTo>
                      <a:pt x="99" y="65"/>
                    </a:lnTo>
                    <a:lnTo>
                      <a:pt x="99" y="66"/>
                    </a:lnTo>
                    <a:lnTo>
                      <a:pt x="99" y="67"/>
                    </a:lnTo>
                    <a:lnTo>
                      <a:pt x="100" y="67"/>
                    </a:lnTo>
                    <a:lnTo>
                      <a:pt x="100" y="67"/>
                    </a:lnTo>
                    <a:lnTo>
                      <a:pt x="101" y="67"/>
                    </a:lnTo>
                    <a:lnTo>
                      <a:pt x="101" y="68"/>
                    </a:lnTo>
                    <a:lnTo>
                      <a:pt x="102" y="68"/>
                    </a:lnTo>
                    <a:lnTo>
                      <a:pt x="102" y="69"/>
                    </a:lnTo>
                    <a:lnTo>
                      <a:pt x="102" y="69"/>
                    </a:lnTo>
                    <a:lnTo>
                      <a:pt x="102" y="69"/>
                    </a:lnTo>
                    <a:lnTo>
                      <a:pt x="102" y="70"/>
                    </a:lnTo>
                    <a:lnTo>
                      <a:pt x="101" y="70"/>
                    </a:lnTo>
                    <a:lnTo>
                      <a:pt x="101" y="70"/>
                    </a:lnTo>
                    <a:lnTo>
                      <a:pt x="101" y="71"/>
                    </a:lnTo>
                    <a:lnTo>
                      <a:pt x="102" y="72"/>
                    </a:lnTo>
                    <a:lnTo>
                      <a:pt x="102" y="73"/>
                    </a:lnTo>
                    <a:lnTo>
                      <a:pt x="102" y="73"/>
                    </a:lnTo>
                    <a:lnTo>
                      <a:pt x="102" y="75"/>
                    </a:lnTo>
                    <a:lnTo>
                      <a:pt x="102" y="76"/>
                    </a:lnTo>
                    <a:lnTo>
                      <a:pt x="102" y="76"/>
                    </a:lnTo>
                    <a:lnTo>
                      <a:pt x="102" y="76"/>
                    </a:lnTo>
                    <a:lnTo>
                      <a:pt x="103" y="76"/>
                    </a:lnTo>
                    <a:lnTo>
                      <a:pt x="104" y="76"/>
                    </a:lnTo>
                    <a:lnTo>
                      <a:pt x="104" y="76"/>
                    </a:lnTo>
                    <a:lnTo>
                      <a:pt x="105" y="76"/>
                    </a:lnTo>
                    <a:lnTo>
                      <a:pt x="105" y="76"/>
                    </a:lnTo>
                    <a:lnTo>
                      <a:pt x="105" y="76"/>
                    </a:lnTo>
                    <a:lnTo>
                      <a:pt x="105" y="76"/>
                    </a:lnTo>
                    <a:lnTo>
                      <a:pt x="105" y="76"/>
                    </a:lnTo>
                    <a:lnTo>
                      <a:pt x="105" y="75"/>
                    </a:lnTo>
                    <a:lnTo>
                      <a:pt x="105" y="75"/>
                    </a:lnTo>
                    <a:lnTo>
                      <a:pt x="106" y="76"/>
                    </a:lnTo>
                    <a:lnTo>
                      <a:pt x="106" y="76"/>
                    </a:lnTo>
                    <a:lnTo>
                      <a:pt x="107" y="76"/>
                    </a:lnTo>
                    <a:lnTo>
                      <a:pt x="107" y="77"/>
                    </a:lnTo>
                    <a:lnTo>
                      <a:pt x="108" y="77"/>
                    </a:lnTo>
                    <a:lnTo>
                      <a:pt x="108" y="78"/>
                    </a:lnTo>
                    <a:lnTo>
                      <a:pt x="108" y="77"/>
                    </a:lnTo>
                    <a:lnTo>
                      <a:pt x="108" y="77"/>
                    </a:lnTo>
                    <a:lnTo>
                      <a:pt x="108" y="77"/>
                    </a:lnTo>
                    <a:lnTo>
                      <a:pt x="109" y="78"/>
                    </a:lnTo>
                    <a:lnTo>
                      <a:pt x="110" y="78"/>
                    </a:lnTo>
                    <a:lnTo>
                      <a:pt x="110" y="77"/>
                    </a:lnTo>
                    <a:lnTo>
                      <a:pt x="111" y="78"/>
                    </a:lnTo>
                    <a:lnTo>
                      <a:pt x="111" y="78"/>
                    </a:lnTo>
                    <a:lnTo>
                      <a:pt x="111" y="77"/>
                    </a:lnTo>
                    <a:lnTo>
                      <a:pt x="112" y="77"/>
                    </a:lnTo>
                    <a:lnTo>
                      <a:pt x="113" y="78"/>
                    </a:lnTo>
                    <a:lnTo>
                      <a:pt x="113" y="77"/>
                    </a:lnTo>
                    <a:lnTo>
                      <a:pt x="114" y="77"/>
                    </a:lnTo>
                    <a:lnTo>
                      <a:pt x="113" y="77"/>
                    </a:lnTo>
                    <a:lnTo>
                      <a:pt x="114" y="77"/>
                    </a:lnTo>
                    <a:lnTo>
                      <a:pt x="114" y="76"/>
                    </a:lnTo>
                    <a:lnTo>
                      <a:pt x="113" y="76"/>
                    </a:lnTo>
                    <a:lnTo>
                      <a:pt x="114" y="76"/>
                    </a:lnTo>
                    <a:lnTo>
                      <a:pt x="114" y="76"/>
                    </a:lnTo>
                    <a:lnTo>
                      <a:pt x="115" y="76"/>
                    </a:lnTo>
                    <a:lnTo>
                      <a:pt x="116" y="77"/>
                    </a:lnTo>
                    <a:lnTo>
                      <a:pt x="116" y="78"/>
                    </a:lnTo>
                    <a:lnTo>
                      <a:pt x="117" y="78"/>
                    </a:lnTo>
                    <a:lnTo>
                      <a:pt x="117" y="78"/>
                    </a:lnTo>
                    <a:lnTo>
                      <a:pt x="116" y="79"/>
                    </a:lnTo>
                    <a:lnTo>
                      <a:pt x="117" y="79"/>
                    </a:lnTo>
                    <a:lnTo>
                      <a:pt x="117" y="79"/>
                    </a:lnTo>
                    <a:lnTo>
                      <a:pt x="117" y="80"/>
                    </a:lnTo>
                    <a:lnTo>
                      <a:pt x="117" y="80"/>
                    </a:lnTo>
                    <a:lnTo>
                      <a:pt x="116" y="80"/>
                    </a:lnTo>
                    <a:lnTo>
                      <a:pt x="117" y="81"/>
                    </a:lnTo>
                    <a:lnTo>
                      <a:pt x="116" y="81"/>
                    </a:lnTo>
                    <a:lnTo>
                      <a:pt x="116" y="80"/>
                    </a:lnTo>
                    <a:lnTo>
                      <a:pt x="115" y="81"/>
                    </a:lnTo>
                    <a:lnTo>
                      <a:pt x="116" y="81"/>
                    </a:lnTo>
                    <a:lnTo>
                      <a:pt x="115" y="81"/>
                    </a:lnTo>
                    <a:lnTo>
                      <a:pt x="115" y="82"/>
                    </a:lnTo>
                    <a:lnTo>
                      <a:pt x="115" y="81"/>
                    </a:lnTo>
                    <a:lnTo>
                      <a:pt x="115" y="82"/>
                    </a:lnTo>
                    <a:lnTo>
                      <a:pt x="114" y="82"/>
                    </a:lnTo>
                    <a:lnTo>
                      <a:pt x="115" y="82"/>
                    </a:lnTo>
                    <a:lnTo>
                      <a:pt x="116" y="83"/>
                    </a:lnTo>
                    <a:lnTo>
                      <a:pt x="116" y="84"/>
                    </a:lnTo>
                    <a:lnTo>
                      <a:pt x="117" y="85"/>
                    </a:lnTo>
                    <a:lnTo>
                      <a:pt x="117" y="85"/>
                    </a:lnTo>
                    <a:lnTo>
                      <a:pt x="117" y="85"/>
                    </a:lnTo>
                    <a:lnTo>
                      <a:pt x="118" y="85"/>
                    </a:lnTo>
                    <a:lnTo>
                      <a:pt x="118" y="85"/>
                    </a:lnTo>
                    <a:lnTo>
                      <a:pt x="118" y="86"/>
                    </a:lnTo>
                    <a:lnTo>
                      <a:pt x="119" y="86"/>
                    </a:lnTo>
                    <a:lnTo>
                      <a:pt x="118" y="86"/>
                    </a:lnTo>
                    <a:lnTo>
                      <a:pt x="118" y="87"/>
                    </a:lnTo>
                    <a:lnTo>
                      <a:pt x="119" y="87"/>
                    </a:lnTo>
                    <a:lnTo>
                      <a:pt x="119" y="88"/>
                    </a:lnTo>
                    <a:lnTo>
                      <a:pt x="119" y="88"/>
                    </a:lnTo>
                    <a:lnTo>
                      <a:pt x="118" y="88"/>
                    </a:lnTo>
                    <a:lnTo>
                      <a:pt x="118" y="89"/>
                    </a:lnTo>
                    <a:lnTo>
                      <a:pt x="118" y="90"/>
                    </a:lnTo>
                    <a:lnTo>
                      <a:pt x="118" y="91"/>
                    </a:lnTo>
                    <a:lnTo>
                      <a:pt x="118" y="91"/>
                    </a:lnTo>
                    <a:lnTo>
                      <a:pt x="118" y="91"/>
                    </a:lnTo>
                    <a:lnTo>
                      <a:pt x="118" y="92"/>
                    </a:lnTo>
                    <a:lnTo>
                      <a:pt x="118" y="93"/>
                    </a:lnTo>
                    <a:lnTo>
                      <a:pt x="119" y="93"/>
                    </a:lnTo>
                    <a:lnTo>
                      <a:pt x="119" y="93"/>
                    </a:lnTo>
                    <a:lnTo>
                      <a:pt x="120" y="93"/>
                    </a:lnTo>
                    <a:lnTo>
                      <a:pt x="120" y="93"/>
                    </a:lnTo>
                    <a:lnTo>
                      <a:pt x="120" y="94"/>
                    </a:lnTo>
                    <a:lnTo>
                      <a:pt x="121" y="94"/>
                    </a:lnTo>
                    <a:lnTo>
                      <a:pt x="121" y="95"/>
                    </a:lnTo>
                    <a:lnTo>
                      <a:pt x="122" y="95"/>
                    </a:lnTo>
                    <a:lnTo>
                      <a:pt x="123" y="95"/>
                    </a:lnTo>
                    <a:lnTo>
                      <a:pt x="123" y="96"/>
                    </a:lnTo>
                    <a:lnTo>
                      <a:pt x="123" y="97"/>
                    </a:lnTo>
                    <a:lnTo>
                      <a:pt x="123" y="97"/>
                    </a:lnTo>
                    <a:lnTo>
                      <a:pt x="123" y="97"/>
                    </a:lnTo>
                    <a:lnTo>
                      <a:pt x="123" y="97"/>
                    </a:lnTo>
                    <a:lnTo>
                      <a:pt x="124" y="97"/>
                    </a:lnTo>
                    <a:lnTo>
                      <a:pt x="125" y="97"/>
                    </a:lnTo>
                    <a:lnTo>
                      <a:pt x="125" y="97"/>
                    </a:lnTo>
                    <a:lnTo>
                      <a:pt x="126" y="97"/>
                    </a:lnTo>
                    <a:lnTo>
                      <a:pt x="126" y="96"/>
                    </a:lnTo>
                    <a:lnTo>
                      <a:pt x="126" y="96"/>
                    </a:lnTo>
                    <a:lnTo>
                      <a:pt x="126" y="95"/>
                    </a:lnTo>
                    <a:lnTo>
                      <a:pt x="126" y="95"/>
                    </a:lnTo>
                    <a:lnTo>
                      <a:pt x="126" y="94"/>
                    </a:lnTo>
                    <a:lnTo>
                      <a:pt x="126" y="94"/>
                    </a:lnTo>
                    <a:lnTo>
                      <a:pt x="126" y="93"/>
                    </a:lnTo>
                    <a:lnTo>
                      <a:pt x="126" y="94"/>
                    </a:lnTo>
                    <a:lnTo>
                      <a:pt x="127" y="94"/>
                    </a:lnTo>
                    <a:lnTo>
                      <a:pt x="128" y="94"/>
                    </a:lnTo>
                    <a:lnTo>
                      <a:pt x="129" y="94"/>
                    </a:lnTo>
                    <a:lnTo>
                      <a:pt x="129" y="94"/>
                    </a:lnTo>
                    <a:lnTo>
                      <a:pt x="129" y="94"/>
                    </a:lnTo>
                    <a:lnTo>
                      <a:pt x="129" y="94"/>
                    </a:lnTo>
                    <a:lnTo>
                      <a:pt x="130" y="94"/>
                    </a:lnTo>
                    <a:lnTo>
                      <a:pt x="131" y="94"/>
                    </a:lnTo>
                    <a:lnTo>
                      <a:pt x="132" y="94"/>
                    </a:lnTo>
                    <a:lnTo>
                      <a:pt x="132" y="95"/>
                    </a:lnTo>
                    <a:lnTo>
                      <a:pt x="134" y="97"/>
                    </a:lnTo>
                    <a:lnTo>
                      <a:pt x="138" y="102"/>
                    </a:lnTo>
                    <a:lnTo>
                      <a:pt x="138" y="103"/>
                    </a:lnTo>
                    <a:lnTo>
                      <a:pt x="139" y="103"/>
                    </a:lnTo>
                    <a:lnTo>
                      <a:pt x="141" y="103"/>
                    </a:lnTo>
                    <a:lnTo>
                      <a:pt x="141" y="105"/>
                    </a:lnTo>
                    <a:lnTo>
                      <a:pt x="141" y="106"/>
                    </a:lnTo>
                    <a:lnTo>
                      <a:pt x="141" y="106"/>
                    </a:lnTo>
                    <a:lnTo>
                      <a:pt x="141" y="106"/>
                    </a:lnTo>
                    <a:lnTo>
                      <a:pt x="141" y="107"/>
                    </a:lnTo>
                    <a:lnTo>
                      <a:pt x="141" y="108"/>
                    </a:lnTo>
                    <a:lnTo>
                      <a:pt x="142" y="108"/>
                    </a:lnTo>
                    <a:lnTo>
                      <a:pt x="142" y="109"/>
                    </a:lnTo>
                    <a:lnTo>
                      <a:pt x="141" y="109"/>
                    </a:lnTo>
                    <a:lnTo>
                      <a:pt x="141" y="109"/>
                    </a:lnTo>
                    <a:lnTo>
                      <a:pt x="141" y="111"/>
                    </a:lnTo>
                    <a:lnTo>
                      <a:pt x="139" y="113"/>
                    </a:lnTo>
                    <a:lnTo>
                      <a:pt x="138" y="115"/>
                    </a:lnTo>
                    <a:lnTo>
                      <a:pt x="138" y="116"/>
                    </a:lnTo>
                    <a:lnTo>
                      <a:pt x="138" y="117"/>
                    </a:lnTo>
                    <a:lnTo>
                      <a:pt x="138" y="118"/>
                    </a:lnTo>
                    <a:lnTo>
                      <a:pt x="137" y="118"/>
                    </a:lnTo>
                    <a:lnTo>
                      <a:pt x="136" y="119"/>
                    </a:lnTo>
                    <a:lnTo>
                      <a:pt x="137" y="119"/>
                    </a:lnTo>
                    <a:lnTo>
                      <a:pt x="136" y="119"/>
                    </a:lnTo>
                    <a:lnTo>
                      <a:pt x="135" y="119"/>
                    </a:lnTo>
                    <a:lnTo>
                      <a:pt x="135" y="120"/>
                    </a:lnTo>
                    <a:lnTo>
                      <a:pt x="135" y="119"/>
                    </a:lnTo>
                    <a:lnTo>
                      <a:pt x="135" y="120"/>
                    </a:lnTo>
                    <a:lnTo>
                      <a:pt x="135" y="121"/>
                    </a:lnTo>
                    <a:lnTo>
                      <a:pt x="135" y="122"/>
                    </a:lnTo>
                    <a:lnTo>
                      <a:pt x="135" y="122"/>
                    </a:lnTo>
                    <a:lnTo>
                      <a:pt x="134" y="122"/>
                    </a:lnTo>
                    <a:lnTo>
                      <a:pt x="132" y="124"/>
                    </a:lnTo>
                    <a:lnTo>
                      <a:pt x="132" y="124"/>
                    </a:lnTo>
                    <a:lnTo>
                      <a:pt x="131" y="125"/>
                    </a:lnTo>
                    <a:lnTo>
                      <a:pt x="129" y="125"/>
                    </a:lnTo>
                    <a:lnTo>
                      <a:pt x="129" y="125"/>
                    </a:lnTo>
                    <a:lnTo>
                      <a:pt x="129" y="126"/>
                    </a:lnTo>
                    <a:lnTo>
                      <a:pt x="128" y="126"/>
                    </a:lnTo>
                    <a:lnTo>
                      <a:pt x="128" y="127"/>
                    </a:lnTo>
                    <a:lnTo>
                      <a:pt x="128" y="129"/>
                    </a:lnTo>
                    <a:lnTo>
                      <a:pt x="129" y="129"/>
                    </a:lnTo>
                    <a:lnTo>
                      <a:pt x="129" y="130"/>
                    </a:lnTo>
                    <a:lnTo>
                      <a:pt x="129" y="131"/>
                    </a:lnTo>
                    <a:lnTo>
                      <a:pt x="128" y="131"/>
                    </a:lnTo>
                    <a:lnTo>
                      <a:pt x="129" y="131"/>
                    </a:lnTo>
                    <a:lnTo>
                      <a:pt x="128" y="131"/>
                    </a:lnTo>
                    <a:lnTo>
                      <a:pt x="127" y="131"/>
                    </a:lnTo>
                    <a:lnTo>
                      <a:pt x="127" y="131"/>
                    </a:lnTo>
                    <a:lnTo>
                      <a:pt x="127" y="132"/>
                    </a:lnTo>
                    <a:lnTo>
                      <a:pt x="126" y="132"/>
                    </a:lnTo>
                    <a:lnTo>
                      <a:pt x="126" y="133"/>
                    </a:lnTo>
                    <a:lnTo>
                      <a:pt x="126" y="133"/>
                    </a:lnTo>
                    <a:lnTo>
                      <a:pt x="125" y="132"/>
                    </a:lnTo>
                    <a:lnTo>
                      <a:pt x="123" y="132"/>
                    </a:lnTo>
                    <a:lnTo>
                      <a:pt x="123" y="132"/>
                    </a:lnTo>
                    <a:lnTo>
                      <a:pt x="123" y="131"/>
                    </a:lnTo>
                    <a:lnTo>
                      <a:pt x="122" y="133"/>
                    </a:lnTo>
                    <a:lnTo>
                      <a:pt x="121" y="133"/>
                    </a:lnTo>
                    <a:lnTo>
                      <a:pt x="120" y="133"/>
                    </a:lnTo>
                    <a:lnTo>
                      <a:pt x="119" y="134"/>
                    </a:lnTo>
                    <a:lnTo>
                      <a:pt x="118" y="134"/>
                    </a:lnTo>
                    <a:lnTo>
                      <a:pt x="118" y="135"/>
                    </a:lnTo>
                    <a:lnTo>
                      <a:pt x="118" y="135"/>
                    </a:lnTo>
                    <a:lnTo>
                      <a:pt x="118" y="136"/>
                    </a:lnTo>
                    <a:lnTo>
                      <a:pt x="118" y="136"/>
                    </a:lnTo>
                    <a:lnTo>
                      <a:pt x="118" y="137"/>
                    </a:lnTo>
                    <a:lnTo>
                      <a:pt x="118" y="137"/>
                    </a:lnTo>
                    <a:lnTo>
                      <a:pt x="117" y="137"/>
                    </a:lnTo>
                    <a:lnTo>
                      <a:pt x="117" y="138"/>
                    </a:lnTo>
                    <a:lnTo>
                      <a:pt x="117" y="139"/>
                    </a:lnTo>
                    <a:lnTo>
                      <a:pt x="117" y="138"/>
                    </a:lnTo>
                    <a:lnTo>
                      <a:pt x="116" y="139"/>
                    </a:lnTo>
                    <a:lnTo>
                      <a:pt x="114" y="140"/>
                    </a:lnTo>
                    <a:lnTo>
                      <a:pt x="114" y="139"/>
                    </a:lnTo>
                    <a:lnTo>
                      <a:pt x="113" y="140"/>
                    </a:lnTo>
                    <a:lnTo>
                      <a:pt x="113" y="140"/>
                    </a:lnTo>
                    <a:lnTo>
                      <a:pt x="113" y="141"/>
                    </a:lnTo>
                    <a:lnTo>
                      <a:pt x="114" y="141"/>
                    </a:lnTo>
                    <a:lnTo>
                      <a:pt x="113" y="141"/>
                    </a:lnTo>
                    <a:lnTo>
                      <a:pt x="113" y="142"/>
                    </a:lnTo>
                    <a:lnTo>
                      <a:pt x="113" y="143"/>
                    </a:lnTo>
                    <a:lnTo>
                      <a:pt x="113" y="143"/>
                    </a:lnTo>
                    <a:lnTo>
                      <a:pt x="112" y="142"/>
                    </a:lnTo>
                    <a:lnTo>
                      <a:pt x="111" y="142"/>
                    </a:lnTo>
                    <a:lnTo>
                      <a:pt x="111" y="142"/>
                    </a:lnTo>
                    <a:lnTo>
                      <a:pt x="111" y="141"/>
                    </a:lnTo>
                    <a:lnTo>
                      <a:pt x="109" y="141"/>
                    </a:lnTo>
                    <a:lnTo>
                      <a:pt x="108" y="142"/>
                    </a:lnTo>
                    <a:lnTo>
                      <a:pt x="108" y="143"/>
                    </a:lnTo>
                    <a:lnTo>
                      <a:pt x="108" y="143"/>
                    </a:lnTo>
                    <a:lnTo>
                      <a:pt x="108" y="143"/>
                    </a:lnTo>
                    <a:lnTo>
                      <a:pt x="108" y="144"/>
                    </a:lnTo>
                    <a:lnTo>
                      <a:pt x="109" y="144"/>
                    </a:lnTo>
                    <a:lnTo>
                      <a:pt x="109" y="145"/>
                    </a:lnTo>
                    <a:lnTo>
                      <a:pt x="108" y="146"/>
                    </a:lnTo>
                    <a:lnTo>
                      <a:pt x="108" y="146"/>
                    </a:lnTo>
                    <a:lnTo>
                      <a:pt x="108" y="146"/>
                    </a:lnTo>
                    <a:lnTo>
                      <a:pt x="108" y="148"/>
                    </a:lnTo>
                    <a:lnTo>
                      <a:pt x="108" y="149"/>
                    </a:lnTo>
                    <a:lnTo>
                      <a:pt x="108" y="149"/>
                    </a:lnTo>
                    <a:lnTo>
                      <a:pt x="107" y="149"/>
                    </a:lnTo>
                    <a:lnTo>
                      <a:pt x="106" y="150"/>
                    </a:lnTo>
                    <a:lnTo>
                      <a:pt x="106" y="151"/>
                    </a:lnTo>
                    <a:lnTo>
                      <a:pt x="106" y="152"/>
                    </a:lnTo>
                    <a:lnTo>
                      <a:pt x="106" y="152"/>
                    </a:lnTo>
                    <a:lnTo>
                      <a:pt x="106" y="153"/>
                    </a:lnTo>
                    <a:lnTo>
                      <a:pt x="106" y="154"/>
                    </a:lnTo>
                    <a:lnTo>
                      <a:pt x="105" y="154"/>
                    </a:lnTo>
                    <a:lnTo>
                      <a:pt x="105" y="154"/>
                    </a:lnTo>
                    <a:lnTo>
                      <a:pt x="106" y="155"/>
                    </a:lnTo>
                    <a:lnTo>
                      <a:pt x="107" y="156"/>
                    </a:lnTo>
                    <a:lnTo>
                      <a:pt x="107" y="157"/>
                    </a:lnTo>
                    <a:lnTo>
                      <a:pt x="106" y="157"/>
                    </a:lnTo>
                    <a:lnTo>
                      <a:pt x="105" y="157"/>
                    </a:lnTo>
                    <a:lnTo>
                      <a:pt x="105" y="156"/>
                    </a:lnTo>
                    <a:lnTo>
                      <a:pt x="105" y="157"/>
                    </a:lnTo>
                    <a:lnTo>
                      <a:pt x="102" y="158"/>
                    </a:lnTo>
                    <a:lnTo>
                      <a:pt x="102" y="158"/>
                    </a:lnTo>
                    <a:lnTo>
                      <a:pt x="102" y="158"/>
                    </a:lnTo>
                    <a:lnTo>
                      <a:pt x="102" y="159"/>
                    </a:lnTo>
                    <a:lnTo>
                      <a:pt x="102" y="158"/>
                    </a:lnTo>
                    <a:lnTo>
                      <a:pt x="101" y="158"/>
                    </a:lnTo>
                    <a:lnTo>
                      <a:pt x="101" y="158"/>
                    </a:lnTo>
                    <a:lnTo>
                      <a:pt x="98" y="157"/>
                    </a:lnTo>
                    <a:lnTo>
                      <a:pt x="98" y="158"/>
                    </a:lnTo>
                    <a:lnTo>
                      <a:pt x="97" y="158"/>
                    </a:lnTo>
                    <a:lnTo>
                      <a:pt x="97" y="158"/>
                    </a:lnTo>
                    <a:lnTo>
                      <a:pt x="97" y="159"/>
                    </a:lnTo>
                    <a:lnTo>
                      <a:pt x="96" y="159"/>
                    </a:lnTo>
                    <a:lnTo>
                      <a:pt x="96" y="158"/>
                    </a:lnTo>
                    <a:lnTo>
                      <a:pt x="96" y="159"/>
                    </a:lnTo>
                    <a:lnTo>
                      <a:pt x="96" y="158"/>
                    </a:lnTo>
                    <a:lnTo>
                      <a:pt x="95" y="158"/>
                    </a:lnTo>
                    <a:lnTo>
                      <a:pt x="94" y="158"/>
                    </a:lnTo>
                    <a:lnTo>
                      <a:pt x="93" y="158"/>
                    </a:lnTo>
                    <a:lnTo>
                      <a:pt x="93" y="158"/>
                    </a:lnTo>
                    <a:lnTo>
                      <a:pt x="93" y="157"/>
                    </a:lnTo>
                    <a:lnTo>
                      <a:pt x="93" y="157"/>
                    </a:lnTo>
                    <a:lnTo>
                      <a:pt x="93" y="156"/>
                    </a:lnTo>
                    <a:lnTo>
                      <a:pt x="93" y="155"/>
                    </a:lnTo>
                    <a:lnTo>
                      <a:pt x="92" y="155"/>
                    </a:lnTo>
                    <a:lnTo>
                      <a:pt x="92" y="155"/>
                    </a:lnTo>
                    <a:lnTo>
                      <a:pt x="93" y="155"/>
                    </a:lnTo>
                    <a:lnTo>
                      <a:pt x="93" y="154"/>
                    </a:lnTo>
                    <a:lnTo>
                      <a:pt x="93" y="154"/>
                    </a:lnTo>
                    <a:lnTo>
                      <a:pt x="93" y="153"/>
                    </a:lnTo>
                    <a:lnTo>
                      <a:pt x="93" y="152"/>
                    </a:lnTo>
                    <a:lnTo>
                      <a:pt x="92" y="152"/>
                    </a:lnTo>
                    <a:lnTo>
                      <a:pt x="91" y="152"/>
                    </a:lnTo>
                    <a:lnTo>
                      <a:pt x="91" y="152"/>
                    </a:lnTo>
                    <a:lnTo>
                      <a:pt x="90" y="152"/>
                    </a:lnTo>
                    <a:lnTo>
                      <a:pt x="90" y="152"/>
                    </a:lnTo>
                    <a:lnTo>
                      <a:pt x="89" y="152"/>
                    </a:lnTo>
                    <a:lnTo>
                      <a:pt x="88" y="152"/>
                    </a:lnTo>
                    <a:lnTo>
                      <a:pt x="87" y="152"/>
                    </a:lnTo>
                    <a:lnTo>
                      <a:pt x="86" y="153"/>
                    </a:lnTo>
                    <a:lnTo>
                      <a:pt x="85" y="153"/>
                    </a:lnTo>
                    <a:lnTo>
                      <a:pt x="85" y="154"/>
                    </a:lnTo>
                    <a:lnTo>
                      <a:pt x="85" y="154"/>
                    </a:lnTo>
                    <a:lnTo>
                      <a:pt x="85" y="155"/>
                    </a:lnTo>
                    <a:lnTo>
                      <a:pt x="85" y="155"/>
                    </a:lnTo>
                    <a:lnTo>
                      <a:pt x="85" y="156"/>
                    </a:lnTo>
                    <a:lnTo>
                      <a:pt x="85" y="157"/>
                    </a:lnTo>
                    <a:lnTo>
                      <a:pt x="85" y="158"/>
                    </a:lnTo>
                    <a:lnTo>
                      <a:pt x="85" y="157"/>
                    </a:lnTo>
                    <a:lnTo>
                      <a:pt x="84" y="156"/>
                    </a:lnTo>
                    <a:lnTo>
                      <a:pt x="84" y="155"/>
                    </a:lnTo>
                    <a:lnTo>
                      <a:pt x="84" y="155"/>
                    </a:lnTo>
                    <a:lnTo>
                      <a:pt x="83" y="154"/>
                    </a:lnTo>
                    <a:lnTo>
                      <a:pt x="83" y="154"/>
                    </a:lnTo>
                    <a:lnTo>
                      <a:pt x="82" y="154"/>
                    </a:lnTo>
                    <a:lnTo>
                      <a:pt x="82" y="155"/>
                    </a:lnTo>
                    <a:lnTo>
                      <a:pt x="82" y="155"/>
                    </a:lnTo>
                    <a:lnTo>
                      <a:pt x="82" y="156"/>
                    </a:lnTo>
                    <a:lnTo>
                      <a:pt x="82" y="157"/>
                    </a:lnTo>
                    <a:lnTo>
                      <a:pt x="81" y="158"/>
                    </a:lnTo>
                    <a:lnTo>
                      <a:pt x="81" y="158"/>
                    </a:lnTo>
                    <a:lnTo>
                      <a:pt x="82" y="158"/>
                    </a:lnTo>
                    <a:lnTo>
                      <a:pt x="81" y="158"/>
                    </a:lnTo>
                    <a:lnTo>
                      <a:pt x="82" y="159"/>
                    </a:lnTo>
                    <a:lnTo>
                      <a:pt x="81" y="159"/>
                    </a:lnTo>
                    <a:lnTo>
                      <a:pt x="81" y="160"/>
                    </a:lnTo>
                    <a:lnTo>
                      <a:pt x="82" y="160"/>
                    </a:lnTo>
                    <a:lnTo>
                      <a:pt x="81" y="160"/>
                    </a:lnTo>
                    <a:lnTo>
                      <a:pt x="82" y="161"/>
                    </a:lnTo>
                    <a:lnTo>
                      <a:pt x="82" y="161"/>
                    </a:lnTo>
                    <a:lnTo>
                      <a:pt x="81" y="161"/>
                    </a:lnTo>
                    <a:lnTo>
                      <a:pt x="81" y="161"/>
                    </a:lnTo>
                    <a:lnTo>
                      <a:pt x="81" y="161"/>
                    </a:lnTo>
                    <a:lnTo>
                      <a:pt x="81" y="162"/>
                    </a:lnTo>
                    <a:lnTo>
                      <a:pt x="82" y="162"/>
                    </a:lnTo>
                    <a:lnTo>
                      <a:pt x="82" y="163"/>
                    </a:lnTo>
                    <a:lnTo>
                      <a:pt x="82" y="164"/>
                    </a:lnTo>
                    <a:lnTo>
                      <a:pt x="81" y="164"/>
                    </a:lnTo>
                    <a:lnTo>
                      <a:pt x="81" y="164"/>
                    </a:lnTo>
                    <a:lnTo>
                      <a:pt x="81" y="165"/>
                    </a:lnTo>
                    <a:lnTo>
                      <a:pt x="81" y="166"/>
                    </a:lnTo>
                    <a:lnTo>
                      <a:pt x="82" y="165"/>
                    </a:lnTo>
                    <a:lnTo>
                      <a:pt x="82" y="164"/>
                    </a:lnTo>
                    <a:lnTo>
                      <a:pt x="83" y="164"/>
                    </a:lnTo>
                    <a:lnTo>
                      <a:pt x="84" y="164"/>
                    </a:lnTo>
                    <a:lnTo>
                      <a:pt x="84" y="164"/>
                    </a:lnTo>
                    <a:lnTo>
                      <a:pt x="84" y="165"/>
                    </a:lnTo>
                    <a:lnTo>
                      <a:pt x="84" y="166"/>
                    </a:lnTo>
                    <a:lnTo>
                      <a:pt x="84" y="166"/>
                    </a:lnTo>
                    <a:lnTo>
                      <a:pt x="84" y="166"/>
                    </a:lnTo>
                    <a:lnTo>
                      <a:pt x="83" y="166"/>
                    </a:lnTo>
                    <a:lnTo>
                      <a:pt x="83" y="167"/>
                    </a:lnTo>
                    <a:lnTo>
                      <a:pt x="84" y="167"/>
                    </a:lnTo>
                    <a:lnTo>
                      <a:pt x="83" y="167"/>
                    </a:lnTo>
                    <a:lnTo>
                      <a:pt x="82" y="168"/>
                    </a:lnTo>
                    <a:lnTo>
                      <a:pt x="82" y="169"/>
                    </a:lnTo>
                    <a:lnTo>
                      <a:pt x="81" y="169"/>
                    </a:lnTo>
                    <a:lnTo>
                      <a:pt x="82" y="169"/>
                    </a:lnTo>
                    <a:lnTo>
                      <a:pt x="82" y="169"/>
                    </a:lnTo>
                    <a:lnTo>
                      <a:pt x="83" y="169"/>
                    </a:lnTo>
                    <a:lnTo>
                      <a:pt x="82" y="170"/>
                    </a:lnTo>
                    <a:lnTo>
                      <a:pt x="82" y="170"/>
                    </a:lnTo>
                    <a:lnTo>
                      <a:pt x="81" y="170"/>
                    </a:lnTo>
                    <a:lnTo>
                      <a:pt x="81" y="170"/>
                    </a:lnTo>
                    <a:lnTo>
                      <a:pt x="81" y="171"/>
                    </a:lnTo>
                    <a:lnTo>
                      <a:pt x="80" y="172"/>
                    </a:lnTo>
                    <a:lnTo>
                      <a:pt x="81" y="172"/>
                    </a:lnTo>
                    <a:lnTo>
                      <a:pt x="80" y="172"/>
                    </a:lnTo>
                    <a:lnTo>
                      <a:pt x="80" y="173"/>
                    </a:lnTo>
                    <a:lnTo>
                      <a:pt x="80" y="173"/>
                    </a:lnTo>
                    <a:lnTo>
                      <a:pt x="80" y="174"/>
                    </a:lnTo>
                    <a:lnTo>
                      <a:pt x="79" y="173"/>
                    </a:lnTo>
                    <a:lnTo>
                      <a:pt x="79" y="174"/>
                    </a:lnTo>
                    <a:lnTo>
                      <a:pt x="79" y="174"/>
                    </a:lnTo>
                    <a:lnTo>
                      <a:pt x="79" y="175"/>
                    </a:lnTo>
                    <a:lnTo>
                      <a:pt x="78" y="175"/>
                    </a:lnTo>
                    <a:lnTo>
                      <a:pt x="78" y="176"/>
                    </a:lnTo>
                    <a:lnTo>
                      <a:pt x="78" y="176"/>
                    </a:lnTo>
                    <a:lnTo>
                      <a:pt x="77" y="176"/>
                    </a:lnTo>
                    <a:lnTo>
                      <a:pt x="78" y="176"/>
                    </a:lnTo>
                    <a:lnTo>
                      <a:pt x="77" y="176"/>
                    </a:lnTo>
                    <a:lnTo>
                      <a:pt x="77" y="176"/>
                    </a:lnTo>
                    <a:lnTo>
                      <a:pt x="75" y="176"/>
                    </a:lnTo>
                    <a:lnTo>
                      <a:pt x="75" y="176"/>
                    </a:lnTo>
                    <a:lnTo>
                      <a:pt x="74" y="176"/>
                    </a:lnTo>
                    <a:lnTo>
                      <a:pt x="74" y="176"/>
                    </a:lnTo>
                    <a:lnTo>
                      <a:pt x="73" y="176"/>
                    </a:lnTo>
                    <a:lnTo>
                      <a:pt x="72" y="177"/>
                    </a:lnTo>
                    <a:lnTo>
                      <a:pt x="72" y="178"/>
                    </a:lnTo>
                    <a:lnTo>
                      <a:pt x="72" y="179"/>
                    </a:lnTo>
                    <a:lnTo>
                      <a:pt x="72" y="178"/>
                    </a:lnTo>
                    <a:lnTo>
                      <a:pt x="72" y="179"/>
                    </a:lnTo>
                    <a:lnTo>
                      <a:pt x="72" y="179"/>
                    </a:lnTo>
                    <a:lnTo>
                      <a:pt x="72" y="180"/>
                    </a:lnTo>
                    <a:lnTo>
                      <a:pt x="72" y="181"/>
                    </a:lnTo>
                    <a:lnTo>
                      <a:pt x="72" y="182"/>
                    </a:lnTo>
                    <a:lnTo>
                      <a:pt x="72" y="181"/>
                    </a:lnTo>
                    <a:lnTo>
                      <a:pt x="72" y="182"/>
                    </a:lnTo>
                    <a:lnTo>
                      <a:pt x="71" y="182"/>
                    </a:lnTo>
                    <a:lnTo>
                      <a:pt x="71" y="181"/>
                    </a:lnTo>
                    <a:lnTo>
                      <a:pt x="71" y="180"/>
                    </a:lnTo>
                    <a:lnTo>
                      <a:pt x="71" y="179"/>
                    </a:lnTo>
                    <a:lnTo>
                      <a:pt x="70" y="179"/>
                    </a:lnTo>
                    <a:lnTo>
                      <a:pt x="69" y="179"/>
                    </a:lnTo>
                    <a:lnTo>
                      <a:pt x="69" y="180"/>
                    </a:lnTo>
                    <a:lnTo>
                      <a:pt x="70" y="180"/>
                    </a:lnTo>
                    <a:lnTo>
                      <a:pt x="69" y="181"/>
                    </a:lnTo>
                    <a:lnTo>
                      <a:pt x="70" y="181"/>
                    </a:lnTo>
                    <a:lnTo>
                      <a:pt x="70" y="182"/>
                    </a:lnTo>
                    <a:lnTo>
                      <a:pt x="69" y="182"/>
                    </a:lnTo>
                    <a:lnTo>
                      <a:pt x="69" y="182"/>
                    </a:lnTo>
                    <a:lnTo>
                      <a:pt x="69" y="183"/>
                    </a:lnTo>
                    <a:lnTo>
                      <a:pt x="69" y="183"/>
                    </a:lnTo>
                    <a:lnTo>
                      <a:pt x="69" y="183"/>
                    </a:lnTo>
                    <a:lnTo>
                      <a:pt x="69" y="183"/>
                    </a:lnTo>
                    <a:lnTo>
                      <a:pt x="69" y="184"/>
                    </a:lnTo>
                    <a:lnTo>
                      <a:pt x="69" y="183"/>
                    </a:lnTo>
                    <a:lnTo>
                      <a:pt x="68" y="183"/>
                    </a:lnTo>
                    <a:lnTo>
                      <a:pt x="68" y="183"/>
                    </a:lnTo>
                    <a:lnTo>
                      <a:pt x="67" y="183"/>
                    </a:lnTo>
                    <a:lnTo>
                      <a:pt x="67" y="183"/>
                    </a:lnTo>
                    <a:lnTo>
                      <a:pt x="67" y="184"/>
                    </a:lnTo>
                    <a:lnTo>
                      <a:pt x="67" y="184"/>
                    </a:lnTo>
                    <a:lnTo>
                      <a:pt x="67" y="185"/>
                    </a:lnTo>
                    <a:lnTo>
                      <a:pt x="68" y="185"/>
                    </a:lnTo>
                    <a:lnTo>
                      <a:pt x="67" y="185"/>
                    </a:lnTo>
                    <a:lnTo>
                      <a:pt x="68" y="185"/>
                    </a:lnTo>
                    <a:lnTo>
                      <a:pt x="67" y="185"/>
                    </a:lnTo>
                    <a:lnTo>
                      <a:pt x="67" y="186"/>
                    </a:lnTo>
                    <a:lnTo>
                      <a:pt x="67" y="185"/>
                    </a:lnTo>
                    <a:lnTo>
                      <a:pt x="66" y="184"/>
                    </a:lnTo>
                    <a:lnTo>
                      <a:pt x="65" y="184"/>
                    </a:lnTo>
                    <a:lnTo>
                      <a:pt x="65" y="185"/>
                    </a:lnTo>
                    <a:lnTo>
                      <a:pt x="65" y="186"/>
                    </a:lnTo>
                    <a:lnTo>
                      <a:pt x="65" y="186"/>
                    </a:lnTo>
                    <a:lnTo>
                      <a:pt x="64" y="186"/>
                    </a:lnTo>
                    <a:lnTo>
                      <a:pt x="64" y="187"/>
                    </a:lnTo>
                    <a:lnTo>
                      <a:pt x="64" y="188"/>
                    </a:lnTo>
                    <a:lnTo>
                      <a:pt x="64" y="189"/>
                    </a:lnTo>
                    <a:lnTo>
                      <a:pt x="63" y="189"/>
                    </a:lnTo>
                    <a:lnTo>
                      <a:pt x="62" y="189"/>
                    </a:lnTo>
                    <a:lnTo>
                      <a:pt x="62" y="190"/>
                    </a:lnTo>
                    <a:lnTo>
                      <a:pt x="62" y="191"/>
                    </a:lnTo>
                    <a:lnTo>
                      <a:pt x="62" y="192"/>
                    </a:lnTo>
                    <a:lnTo>
                      <a:pt x="62" y="191"/>
                    </a:lnTo>
                    <a:lnTo>
                      <a:pt x="62" y="192"/>
                    </a:lnTo>
                    <a:lnTo>
                      <a:pt x="62" y="191"/>
                    </a:lnTo>
                    <a:lnTo>
                      <a:pt x="61" y="190"/>
                    </a:lnTo>
                    <a:lnTo>
                      <a:pt x="60" y="189"/>
                    </a:lnTo>
                    <a:lnTo>
                      <a:pt x="60" y="189"/>
                    </a:lnTo>
                    <a:lnTo>
                      <a:pt x="60" y="188"/>
                    </a:lnTo>
                    <a:lnTo>
                      <a:pt x="59" y="188"/>
                    </a:lnTo>
                    <a:lnTo>
                      <a:pt x="59" y="189"/>
                    </a:lnTo>
                    <a:lnTo>
                      <a:pt x="59" y="189"/>
                    </a:lnTo>
                    <a:lnTo>
                      <a:pt x="58" y="189"/>
                    </a:lnTo>
                    <a:lnTo>
                      <a:pt x="57" y="189"/>
                    </a:lnTo>
                    <a:lnTo>
                      <a:pt x="57" y="189"/>
                    </a:lnTo>
                    <a:lnTo>
                      <a:pt x="57" y="189"/>
                    </a:lnTo>
                    <a:lnTo>
                      <a:pt x="57" y="190"/>
                    </a:lnTo>
                    <a:lnTo>
                      <a:pt x="56" y="190"/>
                    </a:lnTo>
                    <a:lnTo>
                      <a:pt x="56" y="191"/>
                    </a:lnTo>
                    <a:lnTo>
                      <a:pt x="57" y="191"/>
                    </a:lnTo>
                    <a:lnTo>
                      <a:pt x="56" y="191"/>
                    </a:lnTo>
                    <a:lnTo>
                      <a:pt x="56" y="192"/>
                    </a:lnTo>
                    <a:lnTo>
                      <a:pt x="57" y="192"/>
                    </a:lnTo>
                    <a:lnTo>
                      <a:pt x="56" y="192"/>
                    </a:lnTo>
                    <a:lnTo>
                      <a:pt x="56" y="192"/>
                    </a:lnTo>
                    <a:lnTo>
                      <a:pt x="53" y="195"/>
                    </a:lnTo>
                    <a:lnTo>
                      <a:pt x="52" y="195"/>
                    </a:lnTo>
                    <a:lnTo>
                      <a:pt x="51" y="196"/>
                    </a:lnTo>
                    <a:lnTo>
                      <a:pt x="52" y="197"/>
                    </a:lnTo>
                    <a:lnTo>
                      <a:pt x="51" y="197"/>
                    </a:lnTo>
                    <a:lnTo>
                      <a:pt x="52" y="198"/>
                    </a:lnTo>
                    <a:lnTo>
                      <a:pt x="51" y="199"/>
                    </a:lnTo>
                    <a:lnTo>
                      <a:pt x="51" y="199"/>
                    </a:lnTo>
                    <a:lnTo>
                      <a:pt x="51" y="200"/>
                    </a:lnTo>
                    <a:lnTo>
                      <a:pt x="52" y="200"/>
                    </a:lnTo>
                    <a:lnTo>
                      <a:pt x="52" y="201"/>
                    </a:lnTo>
                    <a:lnTo>
                      <a:pt x="52" y="201"/>
                    </a:lnTo>
                    <a:lnTo>
                      <a:pt x="51" y="201"/>
                    </a:lnTo>
                    <a:lnTo>
                      <a:pt x="51" y="202"/>
                    </a:lnTo>
                    <a:lnTo>
                      <a:pt x="50" y="202"/>
                    </a:lnTo>
                    <a:lnTo>
                      <a:pt x="50" y="202"/>
                    </a:lnTo>
                    <a:lnTo>
                      <a:pt x="49" y="202"/>
                    </a:lnTo>
                    <a:lnTo>
                      <a:pt x="49" y="203"/>
                    </a:lnTo>
                    <a:lnTo>
                      <a:pt x="48" y="203"/>
                    </a:lnTo>
                    <a:lnTo>
                      <a:pt x="48" y="204"/>
                    </a:lnTo>
                    <a:lnTo>
                      <a:pt x="48" y="204"/>
                    </a:lnTo>
                    <a:lnTo>
                      <a:pt x="48" y="204"/>
                    </a:lnTo>
                    <a:lnTo>
                      <a:pt x="47" y="204"/>
                    </a:lnTo>
                    <a:lnTo>
                      <a:pt x="47" y="204"/>
                    </a:lnTo>
                    <a:lnTo>
                      <a:pt x="47" y="204"/>
                    </a:lnTo>
                    <a:lnTo>
                      <a:pt x="46" y="206"/>
                    </a:lnTo>
                    <a:lnTo>
                      <a:pt x="46" y="207"/>
                    </a:lnTo>
                    <a:lnTo>
                      <a:pt x="46" y="207"/>
                    </a:lnTo>
                    <a:lnTo>
                      <a:pt x="47" y="207"/>
                    </a:lnTo>
                    <a:lnTo>
                      <a:pt x="47" y="207"/>
                    </a:lnTo>
                    <a:lnTo>
                      <a:pt x="47" y="208"/>
                    </a:lnTo>
                    <a:lnTo>
                      <a:pt x="47" y="208"/>
                    </a:lnTo>
                    <a:lnTo>
                      <a:pt x="48" y="208"/>
                    </a:lnTo>
                    <a:lnTo>
                      <a:pt x="49" y="208"/>
                    </a:lnTo>
                    <a:lnTo>
                      <a:pt x="48" y="208"/>
                    </a:lnTo>
                    <a:lnTo>
                      <a:pt x="47" y="209"/>
                    </a:lnTo>
                    <a:lnTo>
                      <a:pt x="47" y="210"/>
                    </a:lnTo>
                    <a:lnTo>
                      <a:pt x="47" y="210"/>
                    </a:lnTo>
                    <a:lnTo>
                      <a:pt x="47" y="210"/>
                    </a:lnTo>
                    <a:lnTo>
                      <a:pt x="47" y="211"/>
                    </a:lnTo>
                    <a:lnTo>
                      <a:pt x="47" y="211"/>
                    </a:lnTo>
                    <a:lnTo>
                      <a:pt x="47" y="211"/>
                    </a:lnTo>
                    <a:lnTo>
                      <a:pt x="46" y="211"/>
                    </a:lnTo>
                    <a:lnTo>
                      <a:pt x="46" y="212"/>
                    </a:lnTo>
                    <a:lnTo>
                      <a:pt x="46" y="213"/>
                    </a:lnTo>
                    <a:lnTo>
                      <a:pt x="46" y="213"/>
                    </a:lnTo>
                    <a:lnTo>
                      <a:pt x="46" y="214"/>
                    </a:lnTo>
                    <a:lnTo>
                      <a:pt x="46" y="214"/>
                    </a:lnTo>
                    <a:lnTo>
                      <a:pt x="45" y="214"/>
                    </a:lnTo>
                    <a:lnTo>
                      <a:pt x="46" y="214"/>
                    </a:lnTo>
                    <a:lnTo>
                      <a:pt x="45" y="214"/>
                    </a:lnTo>
                    <a:lnTo>
                      <a:pt x="44" y="214"/>
                    </a:lnTo>
                    <a:lnTo>
                      <a:pt x="44" y="215"/>
                    </a:lnTo>
                    <a:lnTo>
                      <a:pt x="44" y="214"/>
                    </a:lnTo>
                    <a:lnTo>
                      <a:pt x="44" y="215"/>
                    </a:lnTo>
                    <a:lnTo>
                      <a:pt x="44" y="214"/>
                    </a:lnTo>
                    <a:lnTo>
                      <a:pt x="44" y="215"/>
                    </a:lnTo>
                    <a:lnTo>
                      <a:pt x="43" y="215"/>
                    </a:lnTo>
                    <a:lnTo>
                      <a:pt x="43" y="216"/>
                    </a:lnTo>
                    <a:lnTo>
                      <a:pt x="43" y="216"/>
                    </a:lnTo>
                    <a:lnTo>
                      <a:pt x="43" y="217"/>
                    </a:lnTo>
                    <a:lnTo>
                      <a:pt x="43" y="218"/>
                    </a:lnTo>
                    <a:lnTo>
                      <a:pt x="43" y="219"/>
                    </a:lnTo>
                    <a:lnTo>
                      <a:pt x="42" y="219"/>
                    </a:lnTo>
                    <a:lnTo>
                      <a:pt x="42" y="219"/>
                    </a:lnTo>
                    <a:lnTo>
                      <a:pt x="42" y="220"/>
                    </a:lnTo>
                    <a:lnTo>
                      <a:pt x="42" y="221"/>
                    </a:lnTo>
                    <a:lnTo>
                      <a:pt x="43" y="221"/>
                    </a:lnTo>
                    <a:lnTo>
                      <a:pt x="43" y="222"/>
                    </a:lnTo>
                    <a:lnTo>
                      <a:pt x="44" y="222"/>
                    </a:lnTo>
                    <a:lnTo>
                      <a:pt x="43" y="222"/>
                    </a:lnTo>
                    <a:lnTo>
                      <a:pt x="43" y="222"/>
                    </a:lnTo>
                    <a:lnTo>
                      <a:pt x="44" y="222"/>
                    </a:lnTo>
                    <a:lnTo>
                      <a:pt x="43" y="222"/>
                    </a:lnTo>
                    <a:lnTo>
                      <a:pt x="44" y="222"/>
                    </a:lnTo>
                    <a:lnTo>
                      <a:pt x="43" y="222"/>
                    </a:lnTo>
                    <a:lnTo>
                      <a:pt x="43" y="223"/>
                    </a:lnTo>
                    <a:lnTo>
                      <a:pt x="43" y="224"/>
                    </a:lnTo>
                    <a:lnTo>
                      <a:pt x="44" y="224"/>
                    </a:lnTo>
                    <a:lnTo>
                      <a:pt x="43" y="225"/>
                    </a:lnTo>
                    <a:lnTo>
                      <a:pt x="43" y="226"/>
                    </a:lnTo>
                    <a:lnTo>
                      <a:pt x="43" y="227"/>
                    </a:lnTo>
                    <a:lnTo>
                      <a:pt x="42" y="227"/>
                    </a:lnTo>
                    <a:lnTo>
                      <a:pt x="43" y="227"/>
                    </a:lnTo>
                    <a:lnTo>
                      <a:pt x="42" y="228"/>
                    </a:lnTo>
                    <a:lnTo>
                      <a:pt x="42" y="228"/>
                    </a:lnTo>
                    <a:lnTo>
                      <a:pt x="42" y="229"/>
                    </a:lnTo>
                    <a:lnTo>
                      <a:pt x="42" y="229"/>
                    </a:lnTo>
                    <a:lnTo>
                      <a:pt x="41" y="229"/>
                    </a:lnTo>
                    <a:lnTo>
                      <a:pt x="41" y="230"/>
                    </a:lnTo>
                    <a:lnTo>
                      <a:pt x="41" y="230"/>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8" name="Freeform 839"/>
              <p:cNvSpPr>
                <a:spLocks/>
              </p:cNvSpPr>
              <p:nvPr/>
            </p:nvSpPr>
            <p:spPr bwMode="auto">
              <a:xfrm>
                <a:off x="5230" y="1102"/>
                <a:ext cx="4" cy="5"/>
              </a:xfrm>
              <a:custGeom>
                <a:avLst/>
                <a:gdLst>
                  <a:gd name="T0" fmla="*/ 0 w 4"/>
                  <a:gd name="T1" fmla="*/ 0 h 5"/>
                  <a:gd name="T2" fmla="*/ 1 w 4"/>
                  <a:gd name="T3" fmla="*/ 0 h 5"/>
                  <a:gd name="T4" fmla="*/ 1 w 4"/>
                  <a:gd name="T5" fmla="*/ 0 h 5"/>
                  <a:gd name="T6" fmla="*/ 2 w 4"/>
                  <a:gd name="T7" fmla="*/ 0 h 5"/>
                  <a:gd name="T8" fmla="*/ 2 w 4"/>
                  <a:gd name="T9" fmla="*/ 0 h 5"/>
                  <a:gd name="T10" fmla="*/ 2 w 4"/>
                  <a:gd name="T11" fmla="*/ 1 h 5"/>
                  <a:gd name="T12" fmla="*/ 3 w 4"/>
                  <a:gd name="T13" fmla="*/ 1 h 5"/>
                  <a:gd name="T14" fmla="*/ 4 w 4"/>
                  <a:gd name="T15" fmla="*/ 1 h 5"/>
                  <a:gd name="T16" fmla="*/ 3 w 4"/>
                  <a:gd name="T17" fmla="*/ 1 h 5"/>
                  <a:gd name="T18" fmla="*/ 4 w 4"/>
                  <a:gd name="T19" fmla="*/ 1 h 5"/>
                  <a:gd name="T20" fmla="*/ 3 w 4"/>
                  <a:gd name="T21" fmla="*/ 1 h 5"/>
                  <a:gd name="T22" fmla="*/ 3 w 4"/>
                  <a:gd name="T23" fmla="*/ 1 h 5"/>
                  <a:gd name="T24" fmla="*/ 3 w 4"/>
                  <a:gd name="T25" fmla="*/ 2 h 5"/>
                  <a:gd name="T26" fmla="*/ 3 w 4"/>
                  <a:gd name="T27" fmla="*/ 3 h 5"/>
                  <a:gd name="T28" fmla="*/ 3 w 4"/>
                  <a:gd name="T29" fmla="*/ 4 h 5"/>
                  <a:gd name="T30" fmla="*/ 4 w 4"/>
                  <a:gd name="T31" fmla="*/ 4 h 5"/>
                  <a:gd name="T32" fmla="*/ 3 w 4"/>
                  <a:gd name="T33" fmla="*/ 4 h 5"/>
                  <a:gd name="T34" fmla="*/ 2 w 4"/>
                  <a:gd name="T35" fmla="*/ 4 h 5"/>
                  <a:gd name="T36" fmla="*/ 2 w 4"/>
                  <a:gd name="T37" fmla="*/ 5 h 5"/>
                  <a:gd name="T38" fmla="*/ 2 w 4"/>
                  <a:gd name="T39" fmla="*/ 5 h 5"/>
                  <a:gd name="T40" fmla="*/ 2 w 4"/>
                  <a:gd name="T41" fmla="*/ 4 h 5"/>
                  <a:gd name="T42" fmla="*/ 2 w 4"/>
                  <a:gd name="T43" fmla="*/ 3 h 5"/>
                  <a:gd name="T44" fmla="*/ 1 w 4"/>
                  <a:gd name="T45" fmla="*/ 2 h 5"/>
                  <a:gd name="T46" fmla="*/ 1 w 4"/>
                  <a:gd name="T47" fmla="*/ 1 h 5"/>
                  <a:gd name="T48" fmla="*/ 1 w 4"/>
                  <a:gd name="T49" fmla="*/ 1 h 5"/>
                  <a:gd name="T50" fmla="*/ 1 w 4"/>
                  <a:gd name="T51" fmla="*/ 1 h 5"/>
                  <a:gd name="T52" fmla="*/ 0 w 4"/>
                  <a:gd name="T5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5">
                    <a:moveTo>
                      <a:pt x="0" y="0"/>
                    </a:moveTo>
                    <a:lnTo>
                      <a:pt x="1" y="0"/>
                    </a:lnTo>
                    <a:lnTo>
                      <a:pt x="1" y="0"/>
                    </a:lnTo>
                    <a:lnTo>
                      <a:pt x="2" y="0"/>
                    </a:lnTo>
                    <a:lnTo>
                      <a:pt x="2" y="0"/>
                    </a:lnTo>
                    <a:lnTo>
                      <a:pt x="2" y="1"/>
                    </a:lnTo>
                    <a:lnTo>
                      <a:pt x="3" y="1"/>
                    </a:lnTo>
                    <a:lnTo>
                      <a:pt x="4" y="1"/>
                    </a:lnTo>
                    <a:lnTo>
                      <a:pt x="3" y="1"/>
                    </a:lnTo>
                    <a:lnTo>
                      <a:pt x="4" y="1"/>
                    </a:lnTo>
                    <a:lnTo>
                      <a:pt x="3" y="1"/>
                    </a:lnTo>
                    <a:lnTo>
                      <a:pt x="3" y="1"/>
                    </a:lnTo>
                    <a:lnTo>
                      <a:pt x="3" y="2"/>
                    </a:lnTo>
                    <a:lnTo>
                      <a:pt x="3" y="3"/>
                    </a:lnTo>
                    <a:lnTo>
                      <a:pt x="3" y="4"/>
                    </a:lnTo>
                    <a:lnTo>
                      <a:pt x="4" y="4"/>
                    </a:lnTo>
                    <a:lnTo>
                      <a:pt x="3" y="4"/>
                    </a:lnTo>
                    <a:lnTo>
                      <a:pt x="2" y="4"/>
                    </a:lnTo>
                    <a:lnTo>
                      <a:pt x="2" y="5"/>
                    </a:lnTo>
                    <a:lnTo>
                      <a:pt x="2" y="5"/>
                    </a:lnTo>
                    <a:lnTo>
                      <a:pt x="2" y="4"/>
                    </a:lnTo>
                    <a:lnTo>
                      <a:pt x="2" y="3"/>
                    </a:lnTo>
                    <a:lnTo>
                      <a:pt x="1" y="2"/>
                    </a:lnTo>
                    <a:lnTo>
                      <a:pt x="1" y="1"/>
                    </a:lnTo>
                    <a:lnTo>
                      <a:pt x="1" y="1"/>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 name="Freeform 840"/>
              <p:cNvSpPr>
                <a:spLocks/>
              </p:cNvSpPr>
              <p:nvPr/>
            </p:nvSpPr>
            <p:spPr bwMode="auto">
              <a:xfrm>
                <a:off x="5230" y="1102"/>
                <a:ext cx="4" cy="5"/>
              </a:xfrm>
              <a:custGeom>
                <a:avLst/>
                <a:gdLst>
                  <a:gd name="T0" fmla="*/ 0 w 4"/>
                  <a:gd name="T1" fmla="*/ 0 h 5"/>
                  <a:gd name="T2" fmla="*/ 1 w 4"/>
                  <a:gd name="T3" fmla="*/ 0 h 5"/>
                  <a:gd name="T4" fmla="*/ 1 w 4"/>
                  <a:gd name="T5" fmla="*/ 0 h 5"/>
                  <a:gd name="T6" fmla="*/ 2 w 4"/>
                  <a:gd name="T7" fmla="*/ 0 h 5"/>
                  <a:gd name="T8" fmla="*/ 2 w 4"/>
                  <a:gd name="T9" fmla="*/ 0 h 5"/>
                  <a:gd name="T10" fmla="*/ 2 w 4"/>
                  <a:gd name="T11" fmla="*/ 1 h 5"/>
                  <a:gd name="T12" fmla="*/ 3 w 4"/>
                  <a:gd name="T13" fmla="*/ 1 h 5"/>
                  <a:gd name="T14" fmla="*/ 4 w 4"/>
                  <a:gd name="T15" fmla="*/ 1 h 5"/>
                  <a:gd name="T16" fmla="*/ 3 w 4"/>
                  <a:gd name="T17" fmla="*/ 1 h 5"/>
                  <a:gd name="T18" fmla="*/ 4 w 4"/>
                  <a:gd name="T19" fmla="*/ 1 h 5"/>
                  <a:gd name="T20" fmla="*/ 3 w 4"/>
                  <a:gd name="T21" fmla="*/ 1 h 5"/>
                  <a:gd name="T22" fmla="*/ 3 w 4"/>
                  <a:gd name="T23" fmla="*/ 1 h 5"/>
                  <a:gd name="T24" fmla="*/ 3 w 4"/>
                  <a:gd name="T25" fmla="*/ 2 h 5"/>
                  <a:gd name="T26" fmla="*/ 3 w 4"/>
                  <a:gd name="T27" fmla="*/ 3 h 5"/>
                  <a:gd name="T28" fmla="*/ 3 w 4"/>
                  <a:gd name="T29" fmla="*/ 4 h 5"/>
                  <a:gd name="T30" fmla="*/ 4 w 4"/>
                  <a:gd name="T31" fmla="*/ 4 h 5"/>
                  <a:gd name="T32" fmla="*/ 3 w 4"/>
                  <a:gd name="T33" fmla="*/ 4 h 5"/>
                  <a:gd name="T34" fmla="*/ 2 w 4"/>
                  <a:gd name="T35" fmla="*/ 4 h 5"/>
                  <a:gd name="T36" fmla="*/ 2 w 4"/>
                  <a:gd name="T37" fmla="*/ 5 h 5"/>
                  <a:gd name="T38" fmla="*/ 2 w 4"/>
                  <a:gd name="T39" fmla="*/ 5 h 5"/>
                  <a:gd name="T40" fmla="*/ 2 w 4"/>
                  <a:gd name="T41" fmla="*/ 4 h 5"/>
                  <a:gd name="T42" fmla="*/ 2 w 4"/>
                  <a:gd name="T43" fmla="*/ 3 h 5"/>
                  <a:gd name="T44" fmla="*/ 1 w 4"/>
                  <a:gd name="T45" fmla="*/ 2 h 5"/>
                  <a:gd name="T46" fmla="*/ 1 w 4"/>
                  <a:gd name="T47" fmla="*/ 1 h 5"/>
                  <a:gd name="T48" fmla="*/ 1 w 4"/>
                  <a:gd name="T49" fmla="*/ 1 h 5"/>
                  <a:gd name="T50" fmla="*/ 1 w 4"/>
                  <a:gd name="T51" fmla="*/ 1 h 5"/>
                  <a:gd name="T52" fmla="*/ 0 w 4"/>
                  <a:gd name="T5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5">
                    <a:moveTo>
                      <a:pt x="0" y="0"/>
                    </a:moveTo>
                    <a:lnTo>
                      <a:pt x="1" y="0"/>
                    </a:lnTo>
                    <a:lnTo>
                      <a:pt x="1" y="0"/>
                    </a:lnTo>
                    <a:lnTo>
                      <a:pt x="2" y="0"/>
                    </a:lnTo>
                    <a:lnTo>
                      <a:pt x="2" y="0"/>
                    </a:lnTo>
                    <a:lnTo>
                      <a:pt x="2" y="1"/>
                    </a:lnTo>
                    <a:lnTo>
                      <a:pt x="3" y="1"/>
                    </a:lnTo>
                    <a:lnTo>
                      <a:pt x="4" y="1"/>
                    </a:lnTo>
                    <a:lnTo>
                      <a:pt x="3" y="1"/>
                    </a:lnTo>
                    <a:lnTo>
                      <a:pt x="4" y="1"/>
                    </a:lnTo>
                    <a:lnTo>
                      <a:pt x="3" y="1"/>
                    </a:lnTo>
                    <a:lnTo>
                      <a:pt x="3" y="1"/>
                    </a:lnTo>
                    <a:lnTo>
                      <a:pt x="3" y="2"/>
                    </a:lnTo>
                    <a:lnTo>
                      <a:pt x="3" y="3"/>
                    </a:lnTo>
                    <a:lnTo>
                      <a:pt x="3" y="4"/>
                    </a:lnTo>
                    <a:lnTo>
                      <a:pt x="4" y="4"/>
                    </a:lnTo>
                    <a:lnTo>
                      <a:pt x="3" y="4"/>
                    </a:lnTo>
                    <a:lnTo>
                      <a:pt x="2" y="4"/>
                    </a:lnTo>
                    <a:lnTo>
                      <a:pt x="2" y="5"/>
                    </a:lnTo>
                    <a:lnTo>
                      <a:pt x="2" y="5"/>
                    </a:lnTo>
                    <a:lnTo>
                      <a:pt x="2" y="4"/>
                    </a:lnTo>
                    <a:lnTo>
                      <a:pt x="2" y="3"/>
                    </a:lnTo>
                    <a:lnTo>
                      <a:pt x="1" y="2"/>
                    </a:lnTo>
                    <a:lnTo>
                      <a:pt x="1" y="1"/>
                    </a:lnTo>
                    <a:lnTo>
                      <a:pt x="1" y="1"/>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0" name="Freeform 841"/>
              <p:cNvSpPr>
                <a:spLocks/>
              </p:cNvSpPr>
              <p:nvPr/>
            </p:nvSpPr>
            <p:spPr bwMode="auto">
              <a:xfrm>
                <a:off x="5229" y="110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1" name="Freeform 842"/>
              <p:cNvSpPr>
                <a:spLocks/>
              </p:cNvSpPr>
              <p:nvPr/>
            </p:nvSpPr>
            <p:spPr bwMode="auto">
              <a:xfrm>
                <a:off x="5225" y="10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2" name="Freeform 843"/>
              <p:cNvSpPr>
                <a:spLocks/>
              </p:cNvSpPr>
              <p:nvPr/>
            </p:nvSpPr>
            <p:spPr bwMode="auto">
              <a:xfrm>
                <a:off x="5232" y="110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3" name="Freeform 844"/>
              <p:cNvSpPr>
                <a:spLocks/>
              </p:cNvSpPr>
              <p:nvPr/>
            </p:nvSpPr>
            <p:spPr bwMode="auto">
              <a:xfrm>
                <a:off x="5231" y="1112"/>
                <a:ext cx="0" cy="1"/>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4" name="Rectangle 845"/>
              <p:cNvSpPr>
                <a:spLocks noChangeArrowheads="1"/>
              </p:cNvSpPr>
              <p:nvPr/>
            </p:nvSpPr>
            <p:spPr bwMode="auto">
              <a:xfrm>
                <a:off x="5225" y="1095"/>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5" name="Rectangle 846"/>
              <p:cNvSpPr>
                <a:spLocks noChangeArrowheads="1"/>
              </p:cNvSpPr>
              <p:nvPr/>
            </p:nvSpPr>
            <p:spPr bwMode="auto">
              <a:xfrm>
                <a:off x="5225" y="1095"/>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6" name="Rectangle 847"/>
              <p:cNvSpPr>
                <a:spLocks noChangeArrowheads="1"/>
              </p:cNvSpPr>
              <p:nvPr/>
            </p:nvSpPr>
            <p:spPr bwMode="auto">
              <a:xfrm>
                <a:off x="5233" y="1101"/>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7" name="Rectangle 848"/>
              <p:cNvSpPr>
                <a:spLocks noChangeArrowheads="1"/>
              </p:cNvSpPr>
              <p:nvPr/>
            </p:nvSpPr>
            <p:spPr bwMode="auto">
              <a:xfrm>
                <a:off x="5233" y="1101"/>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8" name="Freeform 849"/>
              <p:cNvSpPr>
                <a:spLocks/>
              </p:cNvSpPr>
              <p:nvPr/>
            </p:nvSpPr>
            <p:spPr bwMode="auto">
              <a:xfrm>
                <a:off x="5235" y="11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9" name="Freeform 850"/>
              <p:cNvSpPr>
                <a:spLocks/>
              </p:cNvSpPr>
              <p:nvPr/>
            </p:nvSpPr>
            <p:spPr bwMode="auto">
              <a:xfrm>
                <a:off x="5235" y="11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0" name="Freeform 851"/>
              <p:cNvSpPr>
                <a:spLocks/>
              </p:cNvSpPr>
              <p:nvPr/>
            </p:nvSpPr>
            <p:spPr bwMode="auto">
              <a:xfrm>
                <a:off x="5244" y="1095"/>
                <a:ext cx="0" cy="1"/>
              </a:xfrm>
              <a:custGeom>
                <a:avLst/>
                <a:gdLst>
                  <a:gd name="T0" fmla="*/ 1 h 1"/>
                  <a:gd name="T1" fmla="*/ 0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1"/>
                    </a:lnTo>
                    <a:lnTo>
                      <a:pt x="0"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1" name="Freeform 852"/>
              <p:cNvSpPr>
                <a:spLocks/>
              </p:cNvSpPr>
              <p:nvPr/>
            </p:nvSpPr>
            <p:spPr bwMode="auto">
              <a:xfrm>
                <a:off x="5244" y="1090"/>
                <a:ext cx="1"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0"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2" name="Freeform 853"/>
              <p:cNvSpPr>
                <a:spLocks/>
              </p:cNvSpPr>
              <p:nvPr/>
            </p:nvSpPr>
            <p:spPr bwMode="auto">
              <a:xfrm>
                <a:off x="5260" y="10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3" name="Freeform 854"/>
              <p:cNvSpPr>
                <a:spLocks/>
              </p:cNvSpPr>
              <p:nvPr/>
            </p:nvSpPr>
            <p:spPr bwMode="auto">
              <a:xfrm>
                <a:off x="5180" y="11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4" name="Freeform 855"/>
              <p:cNvSpPr>
                <a:spLocks/>
              </p:cNvSpPr>
              <p:nvPr/>
            </p:nvSpPr>
            <p:spPr bwMode="auto">
              <a:xfrm>
                <a:off x="5180" y="1175"/>
                <a:ext cx="1" cy="1"/>
              </a:xfrm>
              <a:custGeom>
                <a:avLst/>
                <a:gdLst>
                  <a:gd name="T0" fmla="*/ 0 w 1"/>
                  <a:gd name="T1" fmla="*/ 0 h 1"/>
                  <a:gd name="T2" fmla="*/ 1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1" y="1"/>
                    </a:lnTo>
                    <a:lnTo>
                      <a:pt x="1"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5" name="Freeform 856"/>
              <p:cNvSpPr>
                <a:spLocks/>
              </p:cNvSpPr>
              <p:nvPr/>
            </p:nvSpPr>
            <p:spPr bwMode="auto">
              <a:xfrm>
                <a:off x="5180" y="1175"/>
                <a:ext cx="1" cy="1"/>
              </a:xfrm>
              <a:custGeom>
                <a:avLst/>
                <a:gdLst>
                  <a:gd name="T0" fmla="*/ 0 w 1"/>
                  <a:gd name="T1" fmla="*/ 0 h 1"/>
                  <a:gd name="T2" fmla="*/ 1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0"/>
                    </a:lnTo>
                    <a:lnTo>
                      <a:pt x="1" y="1"/>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6" name="Freeform 857"/>
              <p:cNvSpPr>
                <a:spLocks/>
              </p:cNvSpPr>
              <p:nvPr/>
            </p:nvSpPr>
            <p:spPr bwMode="auto">
              <a:xfrm>
                <a:off x="5180" y="117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7" name="Freeform 858"/>
              <p:cNvSpPr>
                <a:spLocks/>
              </p:cNvSpPr>
              <p:nvPr/>
            </p:nvSpPr>
            <p:spPr bwMode="auto">
              <a:xfrm>
                <a:off x="5181" y="115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8" name="Freeform 859"/>
              <p:cNvSpPr>
                <a:spLocks/>
              </p:cNvSpPr>
              <p:nvPr/>
            </p:nvSpPr>
            <p:spPr bwMode="auto">
              <a:xfrm>
                <a:off x="5182" y="114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9" name="Freeform 860"/>
              <p:cNvSpPr>
                <a:spLocks/>
              </p:cNvSpPr>
              <p:nvPr/>
            </p:nvSpPr>
            <p:spPr bwMode="auto">
              <a:xfrm>
                <a:off x="5182" y="11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0" name="Freeform 861"/>
              <p:cNvSpPr>
                <a:spLocks/>
              </p:cNvSpPr>
              <p:nvPr/>
            </p:nvSpPr>
            <p:spPr bwMode="auto">
              <a:xfrm>
                <a:off x="5183" y="11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1" name="Freeform 862"/>
              <p:cNvSpPr>
                <a:spLocks/>
              </p:cNvSpPr>
              <p:nvPr/>
            </p:nvSpPr>
            <p:spPr bwMode="auto">
              <a:xfrm>
                <a:off x="5185" y="1144"/>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2" name="Freeform 863"/>
              <p:cNvSpPr>
                <a:spLocks/>
              </p:cNvSpPr>
              <p:nvPr/>
            </p:nvSpPr>
            <p:spPr bwMode="auto">
              <a:xfrm>
                <a:off x="5185" y="1144"/>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3" name="Rectangle 864"/>
              <p:cNvSpPr>
                <a:spLocks noChangeArrowheads="1"/>
              </p:cNvSpPr>
              <p:nvPr/>
            </p:nvSpPr>
            <p:spPr bwMode="auto">
              <a:xfrm>
                <a:off x="5192" y="1133"/>
                <a:ext cx="1" cy="1"/>
              </a:xfrm>
              <a:prstGeom prst="rect">
                <a:avLst/>
              </a:pr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4" name="Freeform 865"/>
              <p:cNvSpPr>
                <a:spLocks/>
              </p:cNvSpPr>
              <p:nvPr/>
            </p:nvSpPr>
            <p:spPr bwMode="auto">
              <a:xfrm>
                <a:off x="5193" y="1133"/>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5" name="Freeform 866"/>
              <p:cNvSpPr>
                <a:spLocks/>
              </p:cNvSpPr>
              <p:nvPr/>
            </p:nvSpPr>
            <p:spPr bwMode="auto">
              <a:xfrm>
                <a:off x="5193" y="1133"/>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6" name="Freeform 867"/>
              <p:cNvSpPr>
                <a:spLocks/>
              </p:cNvSpPr>
              <p:nvPr/>
            </p:nvSpPr>
            <p:spPr bwMode="auto">
              <a:xfrm>
                <a:off x="5202" y="1126"/>
                <a:ext cx="1"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7" name="Freeform 868"/>
              <p:cNvSpPr>
                <a:spLocks/>
              </p:cNvSpPr>
              <p:nvPr/>
            </p:nvSpPr>
            <p:spPr bwMode="auto">
              <a:xfrm>
                <a:off x="5203" y="1127"/>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8" name="Freeform 869"/>
              <p:cNvSpPr>
                <a:spLocks/>
              </p:cNvSpPr>
              <p:nvPr/>
            </p:nvSpPr>
            <p:spPr bwMode="auto">
              <a:xfrm>
                <a:off x="5203" y="112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9" name="Freeform 870"/>
              <p:cNvSpPr>
                <a:spLocks/>
              </p:cNvSpPr>
              <p:nvPr/>
            </p:nvSpPr>
            <p:spPr bwMode="auto">
              <a:xfrm>
                <a:off x="5204" y="112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0" name="Freeform 871"/>
              <p:cNvSpPr>
                <a:spLocks/>
              </p:cNvSpPr>
              <p:nvPr/>
            </p:nvSpPr>
            <p:spPr bwMode="auto">
              <a:xfrm>
                <a:off x="5205" y="112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1" name="Freeform 872"/>
              <p:cNvSpPr>
                <a:spLocks/>
              </p:cNvSpPr>
              <p:nvPr/>
            </p:nvSpPr>
            <p:spPr bwMode="auto">
              <a:xfrm>
                <a:off x="5209" y="1118"/>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0" y="0"/>
                    </a:ln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2" name="Freeform 873"/>
              <p:cNvSpPr>
                <a:spLocks/>
              </p:cNvSpPr>
              <p:nvPr/>
            </p:nvSpPr>
            <p:spPr bwMode="auto">
              <a:xfrm>
                <a:off x="5209" y="1118"/>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0" y="0"/>
                    </a:ln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3" name="Freeform 874"/>
              <p:cNvSpPr>
                <a:spLocks/>
              </p:cNvSpPr>
              <p:nvPr/>
            </p:nvSpPr>
            <p:spPr bwMode="auto">
              <a:xfrm>
                <a:off x="5213" y="11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4" name="Rectangle 875"/>
              <p:cNvSpPr>
                <a:spLocks noChangeArrowheads="1"/>
              </p:cNvSpPr>
              <p:nvPr/>
            </p:nvSpPr>
            <p:spPr bwMode="auto">
              <a:xfrm>
                <a:off x="5214" y="1125"/>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5" name="Freeform 876"/>
              <p:cNvSpPr>
                <a:spLocks/>
              </p:cNvSpPr>
              <p:nvPr/>
            </p:nvSpPr>
            <p:spPr bwMode="auto">
              <a:xfrm>
                <a:off x="5212" y="1118"/>
                <a:ext cx="2" cy="2"/>
              </a:xfrm>
              <a:custGeom>
                <a:avLst/>
                <a:gdLst>
                  <a:gd name="T0" fmla="*/ 1 w 2"/>
                  <a:gd name="T1" fmla="*/ 2 h 2"/>
                  <a:gd name="T2" fmla="*/ 1 w 2"/>
                  <a:gd name="T3" fmla="*/ 1 h 2"/>
                  <a:gd name="T4" fmla="*/ 1 w 2"/>
                  <a:gd name="T5" fmla="*/ 0 h 2"/>
                  <a:gd name="T6" fmla="*/ 0 w 2"/>
                  <a:gd name="T7" fmla="*/ 0 h 2"/>
                  <a:gd name="T8" fmla="*/ 0 w 2"/>
                  <a:gd name="T9" fmla="*/ 0 h 2"/>
                  <a:gd name="T10" fmla="*/ 1 w 2"/>
                  <a:gd name="T11" fmla="*/ 0 h 2"/>
                  <a:gd name="T12" fmla="*/ 1 w 2"/>
                  <a:gd name="T13" fmla="*/ 0 h 2"/>
                  <a:gd name="T14" fmla="*/ 1 w 2"/>
                  <a:gd name="T15" fmla="*/ 1 h 2"/>
                  <a:gd name="T16" fmla="*/ 1 w 2"/>
                  <a:gd name="T17" fmla="*/ 1 h 2"/>
                  <a:gd name="T18" fmla="*/ 2 w 2"/>
                  <a:gd name="T19" fmla="*/ 1 h 2"/>
                  <a:gd name="T20" fmla="*/ 1 w 2"/>
                  <a:gd name="T21" fmla="*/ 2 h 2"/>
                  <a:gd name="T22" fmla="*/ 1 w 2"/>
                  <a:gd name="T23" fmla="*/ 1 h 2"/>
                  <a:gd name="T24" fmla="*/ 1 w 2"/>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2"/>
                    </a:moveTo>
                    <a:lnTo>
                      <a:pt x="1" y="1"/>
                    </a:lnTo>
                    <a:lnTo>
                      <a:pt x="1" y="0"/>
                    </a:lnTo>
                    <a:lnTo>
                      <a:pt x="0" y="0"/>
                    </a:lnTo>
                    <a:lnTo>
                      <a:pt x="0" y="0"/>
                    </a:lnTo>
                    <a:lnTo>
                      <a:pt x="1" y="0"/>
                    </a:lnTo>
                    <a:lnTo>
                      <a:pt x="1" y="0"/>
                    </a:lnTo>
                    <a:lnTo>
                      <a:pt x="1" y="1"/>
                    </a:lnTo>
                    <a:lnTo>
                      <a:pt x="1" y="1"/>
                    </a:lnTo>
                    <a:lnTo>
                      <a:pt x="2" y="1"/>
                    </a:lnTo>
                    <a:lnTo>
                      <a:pt x="1" y="2"/>
                    </a:lnTo>
                    <a:lnTo>
                      <a:pt x="1" y="1"/>
                    </a:lnTo>
                    <a:lnTo>
                      <a:pt x="1"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6" name="Freeform 877"/>
              <p:cNvSpPr>
                <a:spLocks/>
              </p:cNvSpPr>
              <p:nvPr/>
            </p:nvSpPr>
            <p:spPr bwMode="auto">
              <a:xfrm>
                <a:off x="5212" y="1118"/>
                <a:ext cx="2" cy="2"/>
              </a:xfrm>
              <a:custGeom>
                <a:avLst/>
                <a:gdLst>
                  <a:gd name="T0" fmla="*/ 1 w 2"/>
                  <a:gd name="T1" fmla="*/ 2 h 2"/>
                  <a:gd name="T2" fmla="*/ 1 w 2"/>
                  <a:gd name="T3" fmla="*/ 1 h 2"/>
                  <a:gd name="T4" fmla="*/ 1 w 2"/>
                  <a:gd name="T5" fmla="*/ 0 h 2"/>
                  <a:gd name="T6" fmla="*/ 0 w 2"/>
                  <a:gd name="T7" fmla="*/ 0 h 2"/>
                  <a:gd name="T8" fmla="*/ 0 w 2"/>
                  <a:gd name="T9" fmla="*/ 0 h 2"/>
                  <a:gd name="T10" fmla="*/ 1 w 2"/>
                  <a:gd name="T11" fmla="*/ 0 h 2"/>
                  <a:gd name="T12" fmla="*/ 1 w 2"/>
                  <a:gd name="T13" fmla="*/ 0 h 2"/>
                  <a:gd name="T14" fmla="*/ 1 w 2"/>
                  <a:gd name="T15" fmla="*/ 1 h 2"/>
                  <a:gd name="T16" fmla="*/ 1 w 2"/>
                  <a:gd name="T17" fmla="*/ 1 h 2"/>
                  <a:gd name="T18" fmla="*/ 2 w 2"/>
                  <a:gd name="T19" fmla="*/ 1 h 2"/>
                  <a:gd name="T20" fmla="*/ 1 w 2"/>
                  <a:gd name="T21" fmla="*/ 2 h 2"/>
                  <a:gd name="T22" fmla="*/ 1 w 2"/>
                  <a:gd name="T23" fmla="*/ 1 h 2"/>
                  <a:gd name="T24" fmla="*/ 1 w 2"/>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2"/>
                    </a:moveTo>
                    <a:lnTo>
                      <a:pt x="1" y="1"/>
                    </a:lnTo>
                    <a:lnTo>
                      <a:pt x="1" y="0"/>
                    </a:lnTo>
                    <a:lnTo>
                      <a:pt x="0" y="0"/>
                    </a:lnTo>
                    <a:lnTo>
                      <a:pt x="0" y="0"/>
                    </a:lnTo>
                    <a:lnTo>
                      <a:pt x="1" y="0"/>
                    </a:lnTo>
                    <a:lnTo>
                      <a:pt x="1" y="0"/>
                    </a:lnTo>
                    <a:lnTo>
                      <a:pt x="1" y="1"/>
                    </a:lnTo>
                    <a:lnTo>
                      <a:pt x="1" y="1"/>
                    </a:lnTo>
                    <a:lnTo>
                      <a:pt x="2" y="1"/>
                    </a:lnTo>
                    <a:lnTo>
                      <a:pt x="1" y="2"/>
                    </a:lnTo>
                    <a:lnTo>
                      <a:pt x="1" y="1"/>
                    </a:lnTo>
                    <a:lnTo>
                      <a:pt x="1"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7" name="Freeform 878"/>
              <p:cNvSpPr>
                <a:spLocks/>
              </p:cNvSpPr>
              <p:nvPr/>
            </p:nvSpPr>
            <p:spPr bwMode="auto">
              <a:xfrm>
                <a:off x="5214" y="111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8" name="Rectangle 879"/>
              <p:cNvSpPr>
                <a:spLocks noChangeArrowheads="1"/>
              </p:cNvSpPr>
              <p:nvPr/>
            </p:nvSpPr>
            <p:spPr bwMode="auto">
              <a:xfrm>
                <a:off x="5214" y="1116"/>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9" name="Rectangle 880"/>
              <p:cNvSpPr>
                <a:spLocks noChangeArrowheads="1"/>
              </p:cNvSpPr>
              <p:nvPr/>
            </p:nvSpPr>
            <p:spPr bwMode="auto">
              <a:xfrm>
                <a:off x="5214" y="1116"/>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0" name="Freeform 881"/>
              <p:cNvSpPr>
                <a:spLocks/>
              </p:cNvSpPr>
              <p:nvPr/>
            </p:nvSpPr>
            <p:spPr bwMode="auto">
              <a:xfrm>
                <a:off x="5219" y="1116"/>
                <a:ext cx="1" cy="2"/>
              </a:xfrm>
              <a:custGeom>
                <a:avLst/>
                <a:gdLst>
                  <a:gd name="T0" fmla="*/ 0 w 1"/>
                  <a:gd name="T1" fmla="*/ 2 h 2"/>
                  <a:gd name="T2" fmla="*/ 0 w 1"/>
                  <a:gd name="T3" fmla="*/ 1 h 2"/>
                  <a:gd name="T4" fmla="*/ 0 w 1"/>
                  <a:gd name="T5" fmla="*/ 1 h 2"/>
                  <a:gd name="T6" fmla="*/ 0 w 1"/>
                  <a:gd name="T7" fmla="*/ 0 h 2"/>
                  <a:gd name="T8" fmla="*/ 0 w 1"/>
                  <a:gd name="T9" fmla="*/ 1 h 2"/>
                  <a:gd name="T10" fmla="*/ 0 w 1"/>
                  <a:gd name="T11" fmla="*/ 1 h 2"/>
                  <a:gd name="T12" fmla="*/ 1 w 1"/>
                  <a:gd name="T13" fmla="*/ 1 h 2"/>
                  <a:gd name="T14" fmla="*/ 1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lnTo>
                      <a:pt x="0" y="1"/>
                    </a:lnTo>
                    <a:lnTo>
                      <a:pt x="0" y="1"/>
                    </a:lnTo>
                    <a:lnTo>
                      <a:pt x="0" y="0"/>
                    </a:lnTo>
                    <a:lnTo>
                      <a:pt x="0" y="1"/>
                    </a:lnTo>
                    <a:lnTo>
                      <a:pt x="0" y="1"/>
                    </a:lnTo>
                    <a:lnTo>
                      <a:pt x="1" y="1"/>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1" name="Freeform 882"/>
              <p:cNvSpPr>
                <a:spLocks/>
              </p:cNvSpPr>
              <p:nvPr/>
            </p:nvSpPr>
            <p:spPr bwMode="auto">
              <a:xfrm>
                <a:off x="5219" y="1116"/>
                <a:ext cx="1" cy="2"/>
              </a:xfrm>
              <a:custGeom>
                <a:avLst/>
                <a:gdLst>
                  <a:gd name="T0" fmla="*/ 0 w 1"/>
                  <a:gd name="T1" fmla="*/ 2 h 2"/>
                  <a:gd name="T2" fmla="*/ 0 w 1"/>
                  <a:gd name="T3" fmla="*/ 1 h 2"/>
                  <a:gd name="T4" fmla="*/ 0 w 1"/>
                  <a:gd name="T5" fmla="*/ 1 h 2"/>
                  <a:gd name="T6" fmla="*/ 0 w 1"/>
                  <a:gd name="T7" fmla="*/ 0 h 2"/>
                  <a:gd name="T8" fmla="*/ 0 w 1"/>
                  <a:gd name="T9" fmla="*/ 1 h 2"/>
                  <a:gd name="T10" fmla="*/ 0 w 1"/>
                  <a:gd name="T11" fmla="*/ 1 h 2"/>
                  <a:gd name="T12" fmla="*/ 1 w 1"/>
                  <a:gd name="T13" fmla="*/ 1 h 2"/>
                  <a:gd name="T14" fmla="*/ 1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lnTo>
                      <a:pt x="0" y="1"/>
                    </a:lnTo>
                    <a:lnTo>
                      <a:pt x="0" y="1"/>
                    </a:lnTo>
                    <a:lnTo>
                      <a:pt x="0" y="0"/>
                    </a:lnTo>
                    <a:lnTo>
                      <a:pt x="0" y="1"/>
                    </a:lnTo>
                    <a:lnTo>
                      <a:pt x="0" y="1"/>
                    </a:lnTo>
                    <a:lnTo>
                      <a:pt x="1" y="1"/>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2" name="Freeform 883"/>
              <p:cNvSpPr>
                <a:spLocks/>
              </p:cNvSpPr>
              <p:nvPr/>
            </p:nvSpPr>
            <p:spPr bwMode="auto">
              <a:xfrm>
                <a:off x="5219" y="1110"/>
                <a:ext cx="1" cy="2"/>
              </a:xfrm>
              <a:custGeom>
                <a:avLst/>
                <a:gdLst>
                  <a:gd name="T0" fmla="*/ 0 w 1"/>
                  <a:gd name="T1" fmla="*/ 1 h 2"/>
                  <a:gd name="T2" fmla="*/ 0 w 1"/>
                  <a:gd name="T3" fmla="*/ 0 h 2"/>
                  <a:gd name="T4" fmla="*/ 1 w 1"/>
                  <a:gd name="T5" fmla="*/ 0 h 2"/>
                  <a:gd name="T6" fmla="*/ 1 w 1"/>
                  <a:gd name="T7" fmla="*/ 1 h 2"/>
                  <a:gd name="T8" fmla="*/ 1 w 1"/>
                  <a:gd name="T9" fmla="*/ 2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lnTo>
                      <a:pt x="0" y="0"/>
                    </a:lnTo>
                    <a:lnTo>
                      <a:pt x="1" y="0"/>
                    </a:lnTo>
                    <a:lnTo>
                      <a:pt x="1" y="1"/>
                    </a:lnTo>
                    <a:lnTo>
                      <a:pt x="1"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3" name="Freeform 884"/>
              <p:cNvSpPr>
                <a:spLocks/>
              </p:cNvSpPr>
              <p:nvPr/>
            </p:nvSpPr>
            <p:spPr bwMode="auto">
              <a:xfrm>
                <a:off x="5219" y="1110"/>
                <a:ext cx="1" cy="2"/>
              </a:xfrm>
              <a:custGeom>
                <a:avLst/>
                <a:gdLst>
                  <a:gd name="T0" fmla="*/ 0 w 1"/>
                  <a:gd name="T1" fmla="*/ 1 h 2"/>
                  <a:gd name="T2" fmla="*/ 0 w 1"/>
                  <a:gd name="T3" fmla="*/ 0 h 2"/>
                  <a:gd name="T4" fmla="*/ 1 w 1"/>
                  <a:gd name="T5" fmla="*/ 0 h 2"/>
                  <a:gd name="T6" fmla="*/ 1 w 1"/>
                  <a:gd name="T7" fmla="*/ 1 h 2"/>
                  <a:gd name="T8" fmla="*/ 1 w 1"/>
                  <a:gd name="T9" fmla="*/ 2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lnTo>
                      <a:pt x="0" y="0"/>
                    </a:lnTo>
                    <a:lnTo>
                      <a:pt x="1" y="0"/>
                    </a:lnTo>
                    <a:lnTo>
                      <a:pt x="1" y="1"/>
                    </a:lnTo>
                    <a:lnTo>
                      <a:pt x="1"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4" name="Freeform 885"/>
              <p:cNvSpPr>
                <a:spLocks/>
              </p:cNvSpPr>
              <p:nvPr/>
            </p:nvSpPr>
            <p:spPr bwMode="auto">
              <a:xfrm>
                <a:off x="5219" y="1110"/>
                <a:ext cx="1" cy="0"/>
              </a:xfrm>
              <a:custGeom>
                <a:avLst/>
                <a:gdLst>
                  <a:gd name="T0" fmla="*/ 0 w 1"/>
                  <a:gd name="T1" fmla="*/ 0 w 1"/>
                  <a:gd name="T2" fmla="*/ 0 w 1"/>
                  <a:gd name="T3" fmla="*/ 0 w 1"/>
                  <a:gd name="T4" fmla="*/ 0 w 1"/>
                  <a:gd name="T5" fmla="*/ 1 w 1"/>
                  <a:gd name="T6" fmla="*/ 1 w 1"/>
                  <a:gd name="T7" fmla="*/ 0 w 1"/>
                  <a:gd name="T8" fmla="*/ 1 w 1"/>
                  <a:gd name="T9" fmla="*/ 0 w 1"/>
                  <a:gd name="T10" fmla="*/ 0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0" y="0"/>
                    </a:moveTo>
                    <a:lnTo>
                      <a:pt x="0" y="0"/>
                    </a:lnTo>
                    <a:lnTo>
                      <a:pt x="0" y="0"/>
                    </a:lnTo>
                    <a:lnTo>
                      <a:pt x="0" y="0"/>
                    </a:lnTo>
                    <a:lnTo>
                      <a:pt x="0" y="0"/>
                    </a:lnTo>
                    <a:lnTo>
                      <a:pt x="1" y="0"/>
                    </a:lnTo>
                    <a:lnTo>
                      <a:pt x="1" y="0"/>
                    </a:lnTo>
                    <a:lnTo>
                      <a:pt x="0" y="0"/>
                    </a:lnTo>
                    <a:lnTo>
                      <a:pt x="1" y="0"/>
                    </a:lnTo>
                    <a:lnTo>
                      <a:pt x="0" y="0"/>
                    </a:lnTo>
                    <a:lnTo>
                      <a:pt x="0"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5" name="Freeform 886"/>
              <p:cNvSpPr>
                <a:spLocks/>
              </p:cNvSpPr>
              <p:nvPr/>
            </p:nvSpPr>
            <p:spPr bwMode="auto">
              <a:xfrm>
                <a:off x="5216" y="110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6" name="Freeform 887"/>
              <p:cNvSpPr>
                <a:spLocks/>
              </p:cNvSpPr>
              <p:nvPr/>
            </p:nvSpPr>
            <p:spPr bwMode="auto">
              <a:xfrm>
                <a:off x="5221" y="1114"/>
                <a:ext cx="1" cy="1"/>
              </a:xfrm>
              <a:custGeom>
                <a:avLst/>
                <a:gdLst>
                  <a:gd name="T0" fmla="*/ 0 w 1"/>
                  <a:gd name="T1" fmla="*/ 0 h 1"/>
                  <a:gd name="T2" fmla="*/ 1 w 1"/>
                  <a:gd name="T3" fmla="*/ 0 h 1"/>
                  <a:gd name="T4" fmla="*/ 1 w 1"/>
                  <a:gd name="T5" fmla="*/ 1 h 1"/>
                  <a:gd name="T6" fmla="*/ 0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0"/>
                    </a:lnTo>
                    <a:lnTo>
                      <a:pt x="1" y="1"/>
                    </a:lnTo>
                    <a:lnTo>
                      <a:pt x="0" y="1"/>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7" name="Freeform 888"/>
              <p:cNvSpPr>
                <a:spLocks/>
              </p:cNvSpPr>
              <p:nvPr/>
            </p:nvSpPr>
            <p:spPr bwMode="auto">
              <a:xfrm>
                <a:off x="5221" y="1114"/>
                <a:ext cx="1" cy="1"/>
              </a:xfrm>
              <a:custGeom>
                <a:avLst/>
                <a:gdLst>
                  <a:gd name="T0" fmla="*/ 0 w 1"/>
                  <a:gd name="T1" fmla="*/ 0 h 1"/>
                  <a:gd name="T2" fmla="*/ 1 w 1"/>
                  <a:gd name="T3" fmla="*/ 0 h 1"/>
                  <a:gd name="T4" fmla="*/ 1 w 1"/>
                  <a:gd name="T5" fmla="*/ 1 h 1"/>
                  <a:gd name="T6" fmla="*/ 0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0"/>
                    </a:lnTo>
                    <a:lnTo>
                      <a:pt x="1" y="1"/>
                    </a:lnTo>
                    <a:lnTo>
                      <a:pt x="0" y="1"/>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8" name="Freeform 889"/>
              <p:cNvSpPr>
                <a:spLocks/>
              </p:cNvSpPr>
              <p:nvPr/>
            </p:nvSpPr>
            <p:spPr bwMode="auto">
              <a:xfrm>
                <a:off x="5220" y="110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9" name="Freeform 890"/>
              <p:cNvSpPr>
                <a:spLocks/>
              </p:cNvSpPr>
              <p:nvPr/>
            </p:nvSpPr>
            <p:spPr bwMode="auto">
              <a:xfrm>
                <a:off x="5220" y="110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0" name="Freeform 891"/>
              <p:cNvSpPr>
                <a:spLocks/>
              </p:cNvSpPr>
              <p:nvPr/>
            </p:nvSpPr>
            <p:spPr bwMode="auto">
              <a:xfrm>
                <a:off x="5221" y="1100"/>
                <a:ext cx="8" cy="8"/>
              </a:xfrm>
              <a:custGeom>
                <a:avLst/>
                <a:gdLst>
                  <a:gd name="T0" fmla="*/ 0 w 8"/>
                  <a:gd name="T1" fmla="*/ 4 h 8"/>
                  <a:gd name="T2" fmla="*/ 0 w 8"/>
                  <a:gd name="T3" fmla="*/ 3 h 8"/>
                  <a:gd name="T4" fmla="*/ 0 w 8"/>
                  <a:gd name="T5" fmla="*/ 3 h 8"/>
                  <a:gd name="T6" fmla="*/ 0 w 8"/>
                  <a:gd name="T7" fmla="*/ 3 h 8"/>
                  <a:gd name="T8" fmla="*/ 1 w 8"/>
                  <a:gd name="T9" fmla="*/ 3 h 8"/>
                  <a:gd name="T10" fmla="*/ 1 w 8"/>
                  <a:gd name="T11" fmla="*/ 2 h 8"/>
                  <a:gd name="T12" fmla="*/ 2 w 8"/>
                  <a:gd name="T13" fmla="*/ 1 h 8"/>
                  <a:gd name="T14" fmla="*/ 2 w 8"/>
                  <a:gd name="T15" fmla="*/ 1 h 8"/>
                  <a:gd name="T16" fmla="*/ 3 w 8"/>
                  <a:gd name="T17" fmla="*/ 1 h 8"/>
                  <a:gd name="T18" fmla="*/ 3 w 8"/>
                  <a:gd name="T19" fmla="*/ 0 h 8"/>
                  <a:gd name="T20" fmla="*/ 4 w 8"/>
                  <a:gd name="T21" fmla="*/ 0 h 8"/>
                  <a:gd name="T22" fmla="*/ 4 w 8"/>
                  <a:gd name="T23" fmla="*/ 0 h 8"/>
                  <a:gd name="T24" fmla="*/ 4 w 8"/>
                  <a:gd name="T25" fmla="*/ 0 h 8"/>
                  <a:gd name="T26" fmla="*/ 4 w 8"/>
                  <a:gd name="T27" fmla="*/ 0 h 8"/>
                  <a:gd name="T28" fmla="*/ 4 w 8"/>
                  <a:gd name="T29" fmla="*/ 1 h 8"/>
                  <a:gd name="T30" fmla="*/ 4 w 8"/>
                  <a:gd name="T31" fmla="*/ 1 h 8"/>
                  <a:gd name="T32" fmla="*/ 4 w 8"/>
                  <a:gd name="T33" fmla="*/ 1 h 8"/>
                  <a:gd name="T34" fmla="*/ 4 w 8"/>
                  <a:gd name="T35" fmla="*/ 1 h 8"/>
                  <a:gd name="T36" fmla="*/ 4 w 8"/>
                  <a:gd name="T37" fmla="*/ 1 h 8"/>
                  <a:gd name="T38" fmla="*/ 5 w 8"/>
                  <a:gd name="T39" fmla="*/ 1 h 8"/>
                  <a:gd name="T40" fmla="*/ 5 w 8"/>
                  <a:gd name="T41" fmla="*/ 2 h 8"/>
                  <a:gd name="T42" fmla="*/ 4 w 8"/>
                  <a:gd name="T43" fmla="*/ 2 h 8"/>
                  <a:gd name="T44" fmla="*/ 4 w 8"/>
                  <a:gd name="T45" fmla="*/ 3 h 8"/>
                  <a:gd name="T46" fmla="*/ 4 w 8"/>
                  <a:gd name="T47" fmla="*/ 3 h 8"/>
                  <a:gd name="T48" fmla="*/ 4 w 8"/>
                  <a:gd name="T49" fmla="*/ 3 h 8"/>
                  <a:gd name="T50" fmla="*/ 5 w 8"/>
                  <a:gd name="T51" fmla="*/ 3 h 8"/>
                  <a:gd name="T52" fmla="*/ 5 w 8"/>
                  <a:gd name="T53" fmla="*/ 3 h 8"/>
                  <a:gd name="T54" fmla="*/ 6 w 8"/>
                  <a:gd name="T55" fmla="*/ 3 h 8"/>
                  <a:gd name="T56" fmla="*/ 5 w 8"/>
                  <a:gd name="T57" fmla="*/ 3 h 8"/>
                  <a:gd name="T58" fmla="*/ 6 w 8"/>
                  <a:gd name="T59" fmla="*/ 3 h 8"/>
                  <a:gd name="T60" fmla="*/ 6 w 8"/>
                  <a:gd name="T61" fmla="*/ 4 h 8"/>
                  <a:gd name="T62" fmla="*/ 7 w 8"/>
                  <a:gd name="T63" fmla="*/ 4 h 8"/>
                  <a:gd name="T64" fmla="*/ 7 w 8"/>
                  <a:gd name="T65" fmla="*/ 5 h 8"/>
                  <a:gd name="T66" fmla="*/ 7 w 8"/>
                  <a:gd name="T67" fmla="*/ 6 h 8"/>
                  <a:gd name="T68" fmla="*/ 7 w 8"/>
                  <a:gd name="T69" fmla="*/ 7 h 8"/>
                  <a:gd name="T70" fmla="*/ 8 w 8"/>
                  <a:gd name="T71" fmla="*/ 7 h 8"/>
                  <a:gd name="T72" fmla="*/ 8 w 8"/>
                  <a:gd name="T73" fmla="*/ 8 h 8"/>
                  <a:gd name="T74" fmla="*/ 7 w 8"/>
                  <a:gd name="T75" fmla="*/ 8 h 8"/>
                  <a:gd name="T76" fmla="*/ 7 w 8"/>
                  <a:gd name="T77" fmla="*/ 8 h 8"/>
                  <a:gd name="T78" fmla="*/ 7 w 8"/>
                  <a:gd name="T79" fmla="*/ 8 h 8"/>
                  <a:gd name="T80" fmla="*/ 7 w 8"/>
                  <a:gd name="T81" fmla="*/ 8 h 8"/>
                  <a:gd name="T82" fmla="*/ 6 w 8"/>
                  <a:gd name="T83" fmla="*/ 8 h 8"/>
                  <a:gd name="T84" fmla="*/ 4 w 8"/>
                  <a:gd name="T85" fmla="*/ 8 h 8"/>
                  <a:gd name="T86" fmla="*/ 4 w 8"/>
                  <a:gd name="T87" fmla="*/ 8 h 8"/>
                  <a:gd name="T88" fmla="*/ 4 w 8"/>
                  <a:gd name="T89" fmla="*/ 8 h 8"/>
                  <a:gd name="T90" fmla="*/ 3 w 8"/>
                  <a:gd name="T91" fmla="*/ 8 h 8"/>
                  <a:gd name="T92" fmla="*/ 2 w 8"/>
                  <a:gd name="T93" fmla="*/ 7 h 8"/>
                  <a:gd name="T94" fmla="*/ 2 w 8"/>
                  <a:gd name="T95" fmla="*/ 6 h 8"/>
                  <a:gd name="T96" fmla="*/ 1 w 8"/>
                  <a:gd name="T97" fmla="*/ 6 h 8"/>
                  <a:gd name="T98" fmla="*/ 1 w 8"/>
                  <a:gd name="T99" fmla="*/ 5 h 8"/>
                  <a:gd name="T100" fmla="*/ 2 w 8"/>
                  <a:gd name="T101" fmla="*/ 4 h 8"/>
                  <a:gd name="T102" fmla="*/ 1 w 8"/>
                  <a:gd name="T103" fmla="*/ 4 h 8"/>
                  <a:gd name="T104" fmla="*/ 0 w 8"/>
                  <a:gd name="T10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8">
                    <a:moveTo>
                      <a:pt x="0" y="4"/>
                    </a:moveTo>
                    <a:lnTo>
                      <a:pt x="0" y="3"/>
                    </a:lnTo>
                    <a:lnTo>
                      <a:pt x="0" y="3"/>
                    </a:lnTo>
                    <a:lnTo>
                      <a:pt x="0" y="3"/>
                    </a:lnTo>
                    <a:lnTo>
                      <a:pt x="1" y="3"/>
                    </a:lnTo>
                    <a:lnTo>
                      <a:pt x="1" y="2"/>
                    </a:lnTo>
                    <a:lnTo>
                      <a:pt x="2" y="1"/>
                    </a:lnTo>
                    <a:lnTo>
                      <a:pt x="2" y="1"/>
                    </a:lnTo>
                    <a:lnTo>
                      <a:pt x="3" y="1"/>
                    </a:lnTo>
                    <a:lnTo>
                      <a:pt x="3" y="0"/>
                    </a:lnTo>
                    <a:lnTo>
                      <a:pt x="4" y="0"/>
                    </a:lnTo>
                    <a:lnTo>
                      <a:pt x="4" y="0"/>
                    </a:lnTo>
                    <a:lnTo>
                      <a:pt x="4" y="0"/>
                    </a:lnTo>
                    <a:lnTo>
                      <a:pt x="4" y="0"/>
                    </a:lnTo>
                    <a:lnTo>
                      <a:pt x="4" y="1"/>
                    </a:lnTo>
                    <a:lnTo>
                      <a:pt x="4" y="1"/>
                    </a:lnTo>
                    <a:lnTo>
                      <a:pt x="4" y="1"/>
                    </a:lnTo>
                    <a:lnTo>
                      <a:pt x="4" y="1"/>
                    </a:lnTo>
                    <a:lnTo>
                      <a:pt x="4" y="1"/>
                    </a:lnTo>
                    <a:lnTo>
                      <a:pt x="5" y="1"/>
                    </a:lnTo>
                    <a:lnTo>
                      <a:pt x="5" y="2"/>
                    </a:lnTo>
                    <a:lnTo>
                      <a:pt x="4" y="2"/>
                    </a:lnTo>
                    <a:lnTo>
                      <a:pt x="4" y="3"/>
                    </a:lnTo>
                    <a:lnTo>
                      <a:pt x="4" y="3"/>
                    </a:lnTo>
                    <a:lnTo>
                      <a:pt x="4" y="3"/>
                    </a:lnTo>
                    <a:lnTo>
                      <a:pt x="5" y="3"/>
                    </a:lnTo>
                    <a:lnTo>
                      <a:pt x="5" y="3"/>
                    </a:lnTo>
                    <a:lnTo>
                      <a:pt x="6" y="3"/>
                    </a:lnTo>
                    <a:lnTo>
                      <a:pt x="5" y="3"/>
                    </a:lnTo>
                    <a:lnTo>
                      <a:pt x="6" y="3"/>
                    </a:lnTo>
                    <a:lnTo>
                      <a:pt x="6" y="4"/>
                    </a:lnTo>
                    <a:lnTo>
                      <a:pt x="7" y="4"/>
                    </a:lnTo>
                    <a:lnTo>
                      <a:pt x="7" y="5"/>
                    </a:lnTo>
                    <a:lnTo>
                      <a:pt x="7" y="6"/>
                    </a:lnTo>
                    <a:lnTo>
                      <a:pt x="7" y="7"/>
                    </a:lnTo>
                    <a:lnTo>
                      <a:pt x="8" y="7"/>
                    </a:lnTo>
                    <a:lnTo>
                      <a:pt x="8" y="8"/>
                    </a:lnTo>
                    <a:lnTo>
                      <a:pt x="7" y="8"/>
                    </a:lnTo>
                    <a:lnTo>
                      <a:pt x="7" y="8"/>
                    </a:lnTo>
                    <a:lnTo>
                      <a:pt x="7" y="8"/>
                    </a:lnTo>
                    <a:lnTo>
                      <a:pt x="7" y="8"/>
                    </a:lnTo>
                    <a:lnTo>
                      <a:pt x="6" y="8"/>
                    </a:lnTo>
                    <a:lnTo>
                      <a:pt x="4" y="8"/>
                    </a:lnTo>
                    <a:lnTo>
                      <a:pt x="4" y="8"/>
                    </a:lnTo>
                    <a:lnTo>
                      <a:pt x="4" y="8"/>
                    </a:lnTo>
                    <a:lnTo>
                      <a:pt x="3" y="8"/>
                    </a:lnTo>
                    <a:lnTo>
                      <a:pt x="2" y="7"/>
                    </a:lnTo>
                    <a:lnTo>
                      <a:pt x="2" y="6"/>
                    </a:lnTo>
                    <a:lnTo>
                      <a:pt x="1" y="6"/>
                    </a:lnTo>
                    <a:lnTo>
                      <a:pt x="1" y="5"/>
                    </a:lnTo>
                    <a:lnTo>
                      <a:pt x="2" y="4"/>
                    </a:lnTo>
                    <a:lnTo>
                      <a:pt x="1" y="4"/>
                    </a:lnTo>
                    <a:lnTo>
                      <a:pt x="0"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1" name="Freeform 892"/>
              <p:cNvSpPr>
                <a:spLocks/>
              </p:cNvSpPr>
              <p:nvPr/>
            </p:nvSpPr>
            <p:spPr bwMode="auto">
              <a:xfrm>
                <a:off x="5221" y="1100"/>
                <a:ext cx="8" cy="8"/>
              </a:xfrm>
              <a:custGeom>
                <a:avLst/>
                <a:gdLst>
                  <a:gd name="T0" fmla="*/ 0 w 8"/>
                  <a:gd name="T1" fmla="*/ 4 h 8"/>
                  <a:gd name="T2" fmla="*/ 0 w 8"/>
                  <a:gd name="T3" fmla="*/ 3 h 8"/>
                  <a:gd name="T4" fmla="*/ 0 w 8"/>
                  <a:gd name="T5" fmla="*/ 3 h 8"/>
                  <a:gd name="T6" fmla="*/ 0 w 8"/>
                  <a:gd name="T7" fmla="*/ 3 h 8"/>
                  <a:gd name="T8" fmla="*/ 1 w 8"/>
                  <a:gd name="T9" fmla="*/ 3 h 8"/>
                  <a:gd name="T10" fmla="*/ 1 w 8"/>
                  <a:gd name="T11" fmla="*/ 2 h 8"/>
                  <a:gd name="T12" fmla="*/ 2 w 8"/>
                  <a:gd name="T13" fmla="*/ 1 h 8"/>
                  <a:gd name="T14" fmla="*/ 2 w 8"/>
                  <a:gd name="T15" fmla="*/ 1 h 8"/>
                  <a:gd name="T16" fmla="*/ 3 w 8"/>
                  <a:gd name="T17" fmla="*/ 1 h 8"/>
                  <a:gd name="T18" fmla="*/ 3 w 8"/>
                  <a:gd name="T19" fmla="*/ 0 h 8"/>
                  <a:gd name="T20" fmla="*/ 4 w 8"/>
                  <a:gd name="T21" fmla="*/ 0 h 8"/>
                  <a:gd name="T22" fmla="*/ 4 w 8"/>
                  <a:gd name="T23" fmla="*/ 0 h 8"/>
                  <a:gd name="T24" fmla="*/ 4 w 8"/>
                  <a:gd name="T25" fmla="*/ 0 h 8"/>
                  <a:gd name="T26" fmla="*/ 4 w 8"/>
                  <a:gd name="T27" fmla="*/ 0 h 8"/>
                  <a:gd name="T28" fmla="*/ 4 w 8"/>
                  <a:gd name="T29" fmla="*/ 1 h 8"/>
                  <a:gd name="T30" fmla="*/ 4 w 8"/>
                  <a:gd name="T31" fmla="*/ 1 h 8"/>
                  <a:gd name="T32" fmla="*/ 4 w 8"/>
                  <a:gd name="T33" fmla="*/ 1 h 8"/>
                  <a:gd name="T34" fmla="*/ 4 w 8"/>
                  <a:gd name="T35" fmla="*/ 1 h 8"/>
                  <a:gd name="T36" fmla="*/ 4 w 8"/>
                  <a:gd name="T37" fmla="*/ 1 h 8"/>
                  <a:gd name="T38" fmla="*/ 5 w 8"/>
                  <a:gd name="T39" fmla="*/ 1 h 8"/>
                  <a:gd name="T40" fmla="*/ 5 w 8"/>
                  <a:gd name="T41" fmla="*/ 2 h 8"/>
                  <a:gd name="T42" fmla="*/ 4 w 8"/>
                  <a:gd name="T43" fmla="*/ 2 h 8"/>
                  <a:gd name="T44" fmla="*/ 4 w 8"/>
                  <a:gd name="T45" fmla="*/ 3 h 8"/>
                  <a:gd name="T46" fmla="*/ 4 w 8"/>
                  <a:gd name="T47" fmla="*/ 3 h 8"/>
                  <a:gd name="T48" fmla="*/ 4 w 8"/>
                  <a:gd name="T49" fmla="*/ 3 h 8"/>
                  <a:gd name="T50" fmla="*/ 5 w 8"/>
                  <a:gd name="T51" fmla="*/ 3 h 8"/>
                  <a:gd name="T52" fmla="*/ 5 w 8"/>
                  <a:gd name="T53" fmla="*/ 3 h 8"/>
                  <a:gd name="T54" fmla="*/ 6 w 8"/>
                  <a:gd name="T55" fmla="*/ 3 h 8"/>
                  <a:gd name="T56" fmla="*/ 5 w 8"/>
                  <a:gd name="T57" fmla="*/ 3 h 8"/>
                  <a:gd name="T58" fmla="*/ 6 w 8"/>
                  <a:gd name="T59" fmla="*/ 3 h 8"/>
                  <a:gd name="T60" fmla="*/ 6 w 8"/>
                  <a:gd name="T61" fmla="*/ 4 h 8"/>
                  <a:gd name="T62" fmla="*/ 7 w 8"/>
                  <a:gd name="T63" fmla="*/ 4 h 8"/>
                  <a:gd name="T64" fmla="*/ 7 w 8"/>
                  <a:gd name="T65" fmla="*/ 5 h 8"/>
                  <a:gd name="T66" fmla="*/ 7 w 8"/>
                  <a:gd name="T67" fmla="*/ 6 h 8"/>
                  <a:gd name="T68" fmla="*/ 7 w 8"/>
                  <a:gd name="T69" fmla="*/ 7 h 8"/>
                  <a:gd name="T70" fmla="*/ 8 w 8"/>
                  <a:gd name="T71" fmla="*/ 7 h 8"/>
                  <a:gd name="T72" fmla="*/ 8 w 8"/>
                  <a:gd name="T73" fmla="*/ 8 h 8"/>
                  <a:gd name="T74" fmla="*/ 7 w 8"/>
                  <a:gd name="T75" fmla="*/ 8 h 8"/>
                  <a:gd name="T76" fmla="*/ 7 w 8"/>
                  <a:gd name="T77" fmla="*/ 8 h 8"/>
                  <a:gd name="T78" fmla="*/ 7 w 8"/>
                  <a:gd name="T79" fmla="*/ 8 h 8"/>
                  <a:gd name="T80" fmla="*/ 7 w 8"/>
                  <a:gd name="T81" fmla="*/ 8 h 8"/>
                  <a:gd name="T82" fmla="*/ 6 w 8"/>
                  <a:gd name="T83" fmla="*/ 8 h 8"/>
                  <a:gd name="T84" fmla="*/ 4 w 8"/>
                  <a:gd name="T85" fmla="*/ 8 h 8"/>
                  <a:gd name="T86" fmla="*/ 4 w 8"/>
                  <a:gd name="T87" fmla="*/ 8 h 8"/>
                  <a:gd name="T88" fmla="*/ 4 w 8"/>
                  <a:gd name="T89" fmla="*/ 8 h 8"/>
                  <a:gd name="T90" fmla="*/ 3 w 8"/>
                  <a:gd name="T91" fmla="*/ 8 h 8"/>
                  <a:gd name="T92" fmla="*/ 2 w 8"/>
                  <a:gd name="T93" fmla="*/ 7 h 8"/>
                  <a:gd name="T94" fmla="*/ 2 w 8"/>
                  <a:gd name="T95" fmla="*/ 6 h 8"/>
                  <a:gd name="T96" fmla="*/ 1 w 8"/>
                  <a:gd name="T97" fmla="*/ 6 h 8"/>
                  <a:gd name="T98" fmla="*/ 1 w 8"/>
                  <a:gd name="T99" fmla="*/ 5 h 8"/>
                  <a:gd name="T100" fmla="*/ 2 w 8"/>
                  <a:gd name="T101" fmla="*/ 4 h 8"/>
                  <a:gd name="T102" fmla="*/ 1 w 8"/>
                  <a:gd name="T103" fmla="*/ 4 h 8"/>
                  <a:gd name="T104" fmla="*/ 0 w 8"/>
                  <a:gd name="T10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8">
                    <a:moveTo>
                      <a:pt x="0" y="4"/>
                    </a:moveTo>
                    <a:lnTo>
                      <a:pt x="0" y="3"/>
                    </a:lnTo>
                    <a:lnTo>
                      <a:pt x="0" y="3"/>
                    </a:lnTo>
                    <a:lnTo>
                      <a:pt x="0" y="3"/>
                    </a:lnTo>
                    <a:lnTo>
                      <a:pt x="1" y="3"/>
                    </a:lnTo>
                    <a:lnTo>
                      <a:pt x="1" y="2"/>
                    </a:lnTo>
                    <a:lnTo>
                      <a:pt x="2" y="1"/>
                    </a:lnTo>
                    <a:lnTo>
                      <a:pt x="2" y="1"/>
                    </a:lnTo>
                    <a:lnTo>
                      <a:pt x="3" y="1"/>
                    </a:lnTo>
                    <a:lnTo>
                      <a:pt x="3" y="0"/>
                    </a:lnTo>
                    <a:lnTo>
                      <a:pt x="4" y="0"/>
                    </a:lnTo>
                    <a:lnTo>
                      <a:pt x="4" y="0"/>
                    </a:lnTo>
                    <a:lnTo>
                      <a:pt x="4" y="0"/>
                    </a:lnTo>
                    <a:lnTo>
                      <a:pt x="4" y="0"/>
                    </a:lnTo>
                    <a:lnTo>
                      <a:pt x="4" y="1"/>
                    </a:lnTo>
                    <a:lnTo>
                      <a:pt x="4" y="1"/>
                    </a:lnTo>
                    <a:lnTo>
                      <a:pt x="4" y="1"/>
                    </a:lnTo>
                    <a:lnTo>
                      <a:pt x="4" y="1"/>
                    </a:lnTo>
                    <a:lnTo>
                      <a:pt x="4" y="1"/>
                    </a:lnTo>
                    <a:lnTo>
                      <a:pt x="5" y="1"/>
                    </a:lnTo>
                    <a:lnTo>
                      <a:pt x="5" y="2"/>
                    </a:lnTo>
                    <a:lnTo>
                      <a:pt x="4" y="2"/>
                    </a:lnTo>
                    <a:lnTo>
                      <a:pt x="4" y="3"/>
                    </a:lnTo>
                    <a:lnTo>
                      <a:pt x="4" y="3"/>
                    </a:lnTo>
                    <a:lnTo>
                      <a:pt x="4" y="3"/>
                    </a:lnTo>
                    <a:lnTo>
                      <a:pt x="5" y="3"/>
                    </a:lnTo>
                    <a:lnTo>
                      <a:pt x="5" y="3"/>
                    </a:lnTo>
                    <a:lnTo>
                      <a:pt x="6" y="3"/>
                    </a:lnTo>
                    <a:lnTo>
                      <a:pt x="5" y="3"/>
                    </a:lnTo>
                    <a:lnTo>
                      <a:pt x="6" y="3"/>
                    </a:lnTo>
                    <a:lnTo>
                      <a:pt x="6" y="4"/>
                    </a:lnTo>
                    <a:lnTo>
                      <a:pt x="7" y="4"/>
                    </a:lnTo>
                    <a:lnTo>
                      <a:pt x="7" y="5"/>
                    </a:lnTo>
                    <a:lnTo>
                      <a:pt x="7" y="6"/>
                    </a:lnTo>
                    <a:lnTo>
                      <a:pt x="7" y="7"/>
                    </a:lnTo>
                    <a:lnTo>
                      <a:pt x="8" y="7"/>
                    </a:lnTo>
                    <a:lnTo>
                      <a:pt x="8" y="8"/>
                    </a:lnTo>
                    <a:lnTo>
                      <a:pt x="7" y="8"/>
                    </a:lnTo>
                    <a:lnTo>
                      <a:pt x="7" y="8"/>
                    </a:lnTo>
                    <a:lnTo>
                      <a:pt x="7" y="8"/>
                    </a:lnTo>
                    <a:lnTo>
                      <a:pt x="7" y="8"/>
                    </a:lnTo>
                    <a:lnTo>
                      <a:pt x="6" y="8"/>
                    </a:lnTo>
                    <a:lnTo>
                      <a:pt x="4" y="8"/>
                    </a:lnTo>
                    <a:lnTo>
                      <a:pt x="4" y="8"/>
                    </a:lnTo>
                    <a:lnTo>
                      <a:pt x="4" y="8"/>
                    </a:lnTo>
                    <a:lnTo>
                      <a:pt x="3" y="8"/>
                    </a:lnTo>
                    <a:lnTo>
                      <a:pt x="2" y="7"/>
                    </a:lnTo>
                    <a:lnTo>
                      <a:pt x="2" y="6"/>
                    </a:lnTo>
                    <a:lnTo>
                      <a:pt x="1" y="6"/>
                    </a:lnTo>
                    <a:lnTo>
                      <a:pt x="1" y="5"/>
                    </a:lnTo>
                    <a:lnTo>
                      <a:pt x="2" y="4"/>
                    </a:lnTo>
                    <a:lnTo>
                      <a:pt x="1" y="4"/>
                    </a:lnTo>
                    <a:lnTo>
                      <a:pt x="0" y="4"/>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2" name="Freeform 893"/>
              <p:cNvSpPr>
                <a:spLocks/>
              </p:cNvSpPr>
              <p:nvPr/>
            </p:nvSpPr>
            <p:spPr bwMode="auto">
              <a:xfrm>
                <a:off x="5226" y="1114"/>
                <a:ext cx="4" cy="4"/>
              </a:xfrm>
              <a:custGeom>
                <a:avLst/>
                <a:gdLst>
                  <a:gd name="T0" fmla="*/ 0 w 4"/>
                  <a:gd name="T1" fmla="*/ 3 h 4"/>
                  <a:gd name="T2" fmla="*/ 0 w 4"/>
                  <a:gd name="T3" fmla="*/ 2 h 4"/>
                  <a:gd name="T4" fmla="*/ 0 w 4"/>
                  <a:gd name="T5" fmla="*/ 1 h 4"/>
                  <a:gd name="T6" fmla="*/ 1 w 4"/>
                  <a:gd name="T7" fmla="*/ 0 h 4"/>
                  <a:gd name="T8" fmla="*/ 3 w 4"/>
                  <a:gd name="T9" fmla="*/ 1 h 4"/>
                  <a:gd name="T10" fmla="*/ 4 w 4"/>
                  <a:gd name="T11" fmla="*/ 1 h 4"/>
                  <a:gd name="T12" fmla="*/ 3 w 4"/>
                  <a:gd name="T13" fmla="*/ 1 h 4"/>
                  <a:gd name="T14" fmla="*/ 3 w 4"/>
                  <a:gd name="T15" fmla="*/ 2 h 4"/>
                  <a:gd name="T16" fmla="*/ 2 w 4"/>
                  <a:gd name="T17" fmla="*/ 3 h 4"/>
                  <a:gd name="T18" fmla="*/ 1 w 4"/>
                  <a:gd name="T19" fmla="*/ 4 h 4"/>
                  <a:gd name="T20" fmla="*/ 0 w 4"/>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3"/>
                    </a:moveTo>
                    <a:lnTo>
                      <a:pt x="0" y="2"/>
                    </a:lnTo>
                    <a:lnTo>
                      <a:pt x="0" y="1"/>
                    </a:lnTo>
                    <a:lnTo>
                      <a:pt x="1" y="0"/>
                    </a:lnTo>
                    <a:lnTo>
                      <a:pt x="3" y="1"/>
                    </a:lnTo>
                    <a:lnTo>
                      <a:pt x="4" y="1"/>
                    </a:lnTo>
                    <a:lnTo>
                      <a:pt x="3" y="1"/>
                    </a:lnTo>
                    <a:lnTo>
                      <a:pt x="3" y="2"/>
                    </a:lnTo>
                    <a:lnTo>
                      <a:pt x="2" y="3"/>
                    </a:lnTo>
                    <a:lnTo>
                      <a:pt x="1" y="4"/>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3" name="Freeform 894"/>
              <p:cNvSpPr>
                <a:spLocks/>
              </p:cNvSpPr>
              <p:nvPr/>
            </p:nvSpPr>
            <p:spPr bwMode="auto">
              <a:xfrm>
                <a:off x="5226" y="1114"/>
                <a:ext cx="4" cy="4"/>
              </a:xfrm>
              <a:custGeom>
                <a:avLst/>
                <a:gdLst>
                  <a:gd name="T0" fmla="*/ 0 w 4"/>
                  <a:gd name="T1" fmla="*/ 3 h 4"/>
                  <a:gd name="T2" fmla="*/ 0 w 4"/>
                  <a:gd name="T3" fmla="*/ 2 h 4"/>
                  <a:gd name="T4" fmla="*/ 0 w 4"/>
                  <a:gd name="T5" fmla="*/ 1 h 4"/>
                  <a:gd name="T6" fmla="*/ 1 w 4"/>
                  <a:gd name="T7" fmla="*/ 0 h 4"/>
                  <a:gd name="T8" fmla="*/ 3 w 4"/>
                  <a:gd name="T9" fmla="*/ 1 h 4"/>
                  <a:gd name="T10" fmla="*/ 4 w 4"/>
                  <a:gd name="T11" fmla="*/ 1 h 4"/>
                  <a:gd name="T12" fmla="*/ 3 w 4"/>
                  <a:gd name="T13" fmla="*/ 1 h 4"/>
                  <a:gd name="T14" fmla="*/ 3 w 4"/>
                  <a:gd name="T15" fmla="*/ 2 h 4"/>
                  <a:gd name="T16" fmla="*/ 2 w 4"/>
                  <a:gd name="T17" fmla="*/ 3 h 4"/>
                  <a:gd name="T18" fmla="*/ 1 w 4"/>
                  <a:gd name="T19" fmla="*/ 4 h 4"/>
                  <a:gd name="T20" fmla="*/ 0 w 4"/>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3"/>
                    </a:moveTo>
                    <a:lnTo>
                      <a:pt x="0" y="2"/>
                    </a:lnTo>
                    <a:lnTo>
                      <a:pt x="0" y="1"/>
                    </a:lnTo>
                    <a:lnTo>
                      <a:pt x="1" y="0"/>
                    </a:lnTo>
                    <a:lnTo>
                      <a:pt x="3" y="1"/>
                    </a:lnTo>
                    <a:lnTo>
                      <a:pt x="4" y="1"/>
                    </a:lnTo>
                    <a:lnTo>
                      <a:pt x="3" y="1"/>
                    </a:lnTo>
                    <a:lnTo>
                      <a:pt x="3" y="2"/>
                    </a:lnTo>
                    <a:lnTo>
                      <a:pt x="2" y="3"/>
                    </a:lnTo>
                    <a:lnTo>
                      <a:pt x="1" y="4"/>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4" name="Freeform 895"/>
              <p:cNvSpPr>
                <a:spLocks/>
              </p:cNvSpPr>
              <p:nvPr/>
            </p:nvSpPr>
            <p:spPr bwMode="auto">
              <a:xfrm>
                <a:off x="5222" y="109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5" name="Freeform 896"/>
              <p:cNvSpPr>
                <a:spLocks/>
              </p:cNvSpPr>
              <p:nvPr/>
            </p:nvSpPr>
            <p:spPr bwMode="auto">
              <a:xfrm>
                <a:off x="5222" y="1096"/>
                <a:ext cx="4" cy="2"/>
              </a:xfrm>
              <a:custGeom>
                <a:avLst/>
                <a:gdLst>
                  <a:gd name="T0" fmla="*/ 0 w 4"/>
                  <a:gd name="T1" fmla="*/ 0 h 2"/>
                  <a:gd name="T2" fmla="*/ 2 w 4"/>
                  <a:gd name="T3" fmla="*/ 0 h 2"/>
                  <a:gd name="T4" fmla="*/ 4 w 4"/>
                  <a:gd name="T5" fmla="*/ 0 h 2"/>
                  <a:gd name="T6" fmla="*/ 4 w 4"/>
                  <a:gd name="T7" fmla="*/ 0 h 2"/>
                  <a:gd name="T8" fmla="*/ 4 w 4"/>
                  <a:gd name="T9" fmla="*/ 0 h 2"/>
                  <a:gd name="T10" fmla="*/ 4 w 4"/>
                  <a:gd name="T11" fmla="*/ 1 h 2"/>
                  <a:gd name="T12" fmla="*/ 4 w 4"/>
                  <a:gd name="T13" fmla="*/ 2 h 2"/>
                  <a:gd name="T14" fmla="*/ 3 w 4"/>
                  <a:gd name="T15" fmla="*/ 2 h 2"/>
                  <a:gd name="T16" fmla="*/ 2 w 4"/>
                  <a:gd name="T17" fmla="*/ 2 h 2"/>
                  <a:gd name="T18" fmla="*/ 3 w 4"/>
                  <a:gd name="T19" fmla="*/ 2 h 2"/>
                  <a:gd name="T20" fmla="*/ 2 w 4"/>
                  <a:gd name="T21" fmla="*/ 2 h 2"/>
                  <a:gd name="T22" fmla="*/ 1 w 4"/>
                  <a:gd name="T23" fmla="*/ 1 h 2"/>
                  <a:gd name="T24" fmla="*/ 0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0" y="0"/>
                    </a:moveTo>
                    <a:lnTo>
                      <a:pt x="2" y="0"/>
                    </a:lnTo>
                    <a:lnTo>
                      <a:pt x="4" y="0"/>
                    </a:lnTo>
                    <a:lnTo>
                      <a:pt x="4" y="0"/>
                    </a:lnTo>
                    <a:lnTo>
                      <a:pt x="4" y="0"/>
                    </a:lnTo>
                    <a:lnTo>
                      <a:pt x="4" y="1"/>
                    </a:lnTo>
                    <a:lnTo>
                      <a:pt x="4" y="2"/>
                    </a:lnTo>
                    <a:lnTo>
                      <a:pt x="3" y="2"/>
                    </a:lnTo>
                    <a:lnTo>
                      <a:pt x="2" y="2"/>
                    </a:lnTo>
                    <a:lnTo>
                      <a:pt x="3" y="2"/>
                    </a:lnTo>
                    <a:lnTo>
                      <a:pt x="2" y="2"/>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6" name="Freeform 897"/>
              <p:cNvSpPr>
                <a:spLocks/>
              </p:cNvSpPr>
              <p:nvPr/>
            </p:nvSpPr>
            <p:spPr bwMode="auto">
              <a:xfrm>
                <a:off x="5222" y="1096"/>
                <a:ext cx="4" cy="2"/>
              </a:xfrm>
              <a:custGeom>
                <a:avLst/>
                <a:gdLst>
                  <a:gd name="T0" fmla="*/ 0 w 4"/>
                  <a:gd name="T1" fmla="*/ 0 h 2"/>
                  <a:gd name="T2" fmla="*/ 2 w 4"/>
                  <a:gd name="T3" fmla="*/ 0 h 2"/>
                  <a:gd name="T4" fmla="*/ 4 w 4"/>
                  <a:gd name="T5" fmla="*/ 0 h 2"/>
                  <a:gd name="T6" fmla="*/ 4 w 4"/>
                  <a:gd name="T7" fmla="*/ 0 h 2"/>
                  <a:gd name="T8" fmla="*/ 4 w 4"/>
                  <a:gd name="T9" fmla="*/ 0 h 2"/>
                  <a:gd name="T10" fmla="*/ 4 w 4"/>
                  <a:gd name="T11" fmla="*/ 1 h 2"/>
                  <a:gd name="T12" fmla="*/ 4 w 4"/>
                  <a:gd name="T13" fmla="*/ 2 h 2"/>
                  <a:gd name="T14" fmla="*/ 3 w 4"/>
                  <a:gd name="T15" fmla="*/ 2 h 2"/>
                  <a:gd name="T16" fmla="*/ 2 w 4"/>
                  <a:gd name="T17" fmla="*/ 2 h 2"/>
                  <a:gd name="T18" fmla="*/ 3 w 4"/>
                  <a:gd name="T19" fmla="*/ 2 h 2"/>
                  <a:gd name="T20" fmla="*/ 2 w 4"/>
                  <a:gd name="T21" fmla="*/ 2 h 2"/>
                  <a:gd name="T22" fmla="*/ 1 w 4"/>
                  <a:gd name="T23" fmla="*/ 1 h 2"/>
                  <a:gd name="T24" fmla="*/ 0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0" y="0"/>
                    </a:moveTo>
                    <a:lnTo>
                      <a:pt x="2" y="0"/>
                    </a:lnTo>
                    <a:lnTo>
                      <a:pt x="4" y="0"/>
                    </a:lnTo>
                    <a:lnTo>
                      <a:pt x="4" y="0"/>
                    </a:lnTo>
                    <a:lnTo>
                      <a:pt x="4" y="0"/>
                    </a:lnTo>
                    <a:lnTo>
                      <a:pt x="4" y="1"/>
                    </a:lnTo>
                    <a:lnTo>
                      <a:pt x="4" y="2"/>
                    </a:lnTo>
                    <a:lnTo>
                      <a:pt x="3" y="2"/>
                    </a:lnTo>
                    <a:lnTo>
                      <a:pt x="2" y="2"/>
                    </a:lnTo>
                    <a:lnTo>
                      <a:pt x="3" y="2"/>
                    </a:lnTo>
                    <a:lnTo>
                      <a:pt x="2" y="2"/>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7" name="Freeform 898"/>
              <p:cNvSpPr>
                <a:spLocks/>
              </p:cNvSpPr>
              <p:nvPr/>
            </p:nvSpPr>
            <p:spPr bwMode="auto">
              <a:xfrm>
                <a:off x="5229" y="11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8" name="Freeform 899"/>
              <p:cNvSpPr>
                <a:spLocks/>
              </p:cNvSpPr>
              <p:nvPr/>
            </p:nvSpPr>
            <p:spPr bwMode="auto">
              <a:xfrm>
                <a:off x="5223" y="109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9" name="Freeform 900"/>
              <p:cNvSpPr>
                <a:spLocks/>
              </p:cNvSpPr>
              <p:nvPr/>
            </p:nvSpPr>
            <p:spPr bwMode="auto">
              <a:xfrm>
                <a:off x="5223" y="109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0" name="Freeform 901"/>
              <p:cNvSpPr>
                <a:spLocks/>
              </p:cNvSpPr>
              <p:nvPr/>
            </p:nvSpPr>
            <p:spPr bwMode="auto">
              <a:xfrm>
                <a:off x="4904" y="1380"/>
                <a:ext cx="173" cy="90"/>
              </a:xfrm>
              <a:custGeom>
                <a:avLst/>
                <a:gdLst>
                  <a:gd name="T0" fmla="*/ 1 w 173"/>
                  <a:gd name="T1" fmla="*/ 27 h 90"/>
                  <a:gd name="T2" fmla="*/ 45 w 173"/>
                  <a:gd name="T3" fmla="*/ 19 h 90"/>
                  <a:gd name="T4" fmla="*/ 91 w 173"/>
                  <a:gd name="T5" fmla="*/ 10 h 90"/>
                  <a:gd name="T6" fmla="*/ 111 w 173"/>
                  <a:gd name="T7" fmla="*/ 5 h 90"/>
                  <a:gd name="T8" fmla="*/ 132 w 173"/>
                  <a:gd name="T9" fmla="*/ 0 h 90"/>
                  <a:gd name="T10" fmla="*/ 140 w 173"/>
                  <a:gd name="T11" fmla="*/ 30 h 90"/>
                  <a:gd name="T12" fmla="*/ 149 w 173"/>
                  <a:gd name="T13" fmla="*/ 59 h 90"/>
                  <a:gd name="T14" fmla="*/ 167 w 173"/>
                  <a:gd name="T15" fmla="*/ 58 h 90"/>
                  <a:gd name="T16" fmla="*/ 172 w 173"/>
                  <a:gd name="T17" fmla="*/ 72 h 90"/>
                  <a:gd name="T18" fmla="*/ 156 w 173"/>
                  <a:gd name="T19" fmla="*/ 85 h 90"/>
                  <a:gd name="T20" fmla="*/ 150 w 173"/>
                  <a:gd name="T21" fmla="*/ 87 h 90"/>
                  <a:gd name="T22" fmla="*/ 147 w 173"/>
                  <a:gd name="T23" fmla="*/ 87 h 90"/>
                  <a:gd name="T24" fmla="*/ 148 w 173"/>
                  <a:gd name="T25" fmla="*/ 82 h 90"/>
                  <a:gd name="T26" fmla="*/ 144 w 173"/>
                  <a:gd name="T27" fmla="*/ 79 h 90"/>
                  <a:gd name="T28" fmla="*/ 144 w 173"/>
                  <a:gd name="T29" fmla="*/ 73 h 90"/>
                  <a:gd name="T30" fmla="*/ 140 w 173"/>
                  <a:gd name="T31" fmla="*/ 73 h 90"/>
                  <a:gd name="T32" fmla="*/ 135 w 173"/>
                  <a:gd name="T33" fmla="*/ 76 h 90"/>
                  <a:gd name="T34" fmla="*/ 128 w 173"/>
                  <a:gd name="T35" fmla="*/ 70 h 90"/>
                  <a:gd name="T36" fmla="*/ 128 w 173"/>
                  <a:gd name="T37" fmla="*/ 62 h 90"/>
                  <a:gd name="T38" fmla="*/ 128 w 173"/>
                  <a:gd name="T39" fmla="*/ 57 h 90"/>
                  <a:gd name="T40" fmla="*/ 134 w 173"/>
                  <a:gd name="T41" fmla="*/ 58 h 90"/>
                  <a:gd name="T42" fmla="*/ 131 w 173"/>
                  <a:gd name="T43" fmla="*/ 56 h 90"/>
                  <a:gd name="T44" fmla="*/ 126 w 173"/>
                  <a:gd name="T45" fmla="*/ 52 h 90"/>
                  <a:gd name="T46" fmla="*/ 123 w 173"/>
                  <a:gd name="T47" fmla="*/ 55 h 90"/>
                  <a:gd name="T48" fmla="*/ 125 w 173"/>
                  <a:gd name="T49" fmla="*/ 46 h 90"/>
                  <a:gd name="T50" fmla="*/ 125 w 173"/>
                  <a:gd name="T51" fmla="*/ 42 h 90"/>
                  <a:gd name="T52" fmla="*/ 127 w 173"/>
                  <a:gd name="T53" fmla="*/ 34 h 90"/>
                  <a:gd name="T54" fmla="*/ 124 w 173"/>
                  <a:gd name="T55" fmla="*/ 37 h 90"/>
                  <a:gd name="T56" fmla="*/ 122 w 173"/>
                  <a:gd name="T57" fmla="*/ 24 h 90"/>
                  <a:gd name="T58" fmla="*/ 128 w 173"/>
                  <a:gd name="T59" fmla="*/ 19 h 90"/>
                  <a:gd name="T60" fmla="*/ 128 w 173"/>
                  <a:gd name="T61" fmla="*/ 10 h 90"/>
                  <a:gd name="T62" fmla="*/ 125 w 173"/>
                  <a:gd name="T63" fmla="*/ 16 h 90"/>
                  <a:gd name="T64" fmla="*/ 116 w 173"/>
                  <a:gd name="T65" fmla="*/ 21 h 90"/>
                  <a:gd name="T66" fmla="*/ 115 w 173"/>
                  <a:gd name="T67" fmla="*/ 31 h 90"/>
                  <a:gd name="T68" fmla="*/ 114 w 173"/>
                  <a:gd name="T69" fmla="*/ 34 h 90"/>
                  <a:gd name="T70" fmla="*/ 116 w 173"/>
                  <a:gd name="T71" fmla="*/ 46 h 90"/>
                  <a:gd name="T72" fmla="*/ 116 w 173"/>
                  <a:gd name="T73" fmla="*/ 56 h 90"/>
                  <a:gd name="T74" fmla="*/ 124 w 173"/>
                  <a:gd name="T75" fmla="*/ 70 h 90"/>
                  <a:gd name="T76" fmla="*/ 125 w 173"/>
                  <a:gd name="T77" fmla="*/ 74 h 90"/>
                  <a:gd name="T78" fmla="*/ 129 w 173"/>
                  <a:gd name="T79" fmla="*/ 86 h 90"/>
                  <a:gd name="T80" fmla="*/ 124 w 173"/>
                  <a:gd name="T81" fmla="*/ 85 h 90"/>
                  <a:gd name="T82" fmla="*/ 113 w 173"/>
                  <a:gd name="T83" fmla="*/ 81 h 90"/>
                  <a:gd name="T84" fmla="*/ 108 w 173"/>
                  <a:gd name="T85" fmla="*/ 78 h 90"/>
                  <a:gd name="T86" fmla="*/ 104 w 173"/>
                  <a:gd name="T87" fmla="*/ 76 h 90"/>
                  <a:gd name="T88" fmla="*/ 98 w 173"/>
                  <a:gd name="T89" fmla="*/ 74 h 90"/>
                  <a:gd name="T90" fmla="*/ 92 w 173"/>
                  <a:gd name="T91" fmla="*/ 76 h 90"/>
                  <a:gd name="T92" fmla="*/ 94 w 173"/>
                  <a:gd name="T93" fmla="*/ 66 h 90"/>
                  <a:gd name="T94" fmla="*/ 100 w 173"/>
                  <a:gd name="T95" fmla="*/ 52 h 90"/>
                  <a:gd name="T96" fmla="*/ 91 w 173"/>
                  <a:gd name="T97" fmla="*/ 49 h 90"/>
                  <a:gd name="T98" fmla="*/ 78 w 173"/>
                  <a:gd name="T99" fmla="*/ 43 h 90"/>
                  <a:gd name="T100" fmla="*/ 73 w 173"/>
                  <a:gd name="T101" fmla="*/ 35 h 90"/>
                  <a:gd name="T102" fmla="*/ 64 w 173"/>
                  <a:gd name="T103" fmla="*/ 30 h 90"/>
                  <a:gd name="T104" fmla="*/ 61 w 173"/>
                  <a:gd name="T105" fmla="*/ 26 h 90"/>
                  <a:gd name="T106" fmla="*/ 58 w 173"/>
                  <a:gd name="T107" fmla="*/ 22 h 90"/>
                  <a:gd name="T108" fmla="*/ 51 w 173"/>
                  <a:gd name="T109" fmla="*/ 21 h 90"/>
                  <a:gd name="T110" fmla="*/ 44 w 173"/>
                  <a:gd name="T111" fmla="*/ 25 h 90"/>
                  <a:gd name="T112" fmla="*/ 39 w 173"/>
                  <a:gd name="T113" fmla="*/ 26 h 90"/>
                  <a:gd name="T114" fmla="*/ 36 w 173"/>
                  <a:gd name="T115" fmla="*/ 31 h 90"/>
                  <a:gd name="T116" fmla="*/ 28 w 173"/>
                  <a:gd name="T117" fmla="*/ 27 h 90"/>
                  <a:gd name="T118" fmla="*/ 24 w 173"/>
                  <a:gd name="T119" fmla="*/ 31 h 90"/>
                  <a:gd name="T120" fmla="*/ 17 w 173"/>
                  <a:gd name="T121" fmla="*/ 37 h 90"/>
                  <a:gd name="T122" fmla="*/ 12 w 173"/>
                  <a:gd name="T123" fmla="*/ 41 h 90"/>
                  <a:gd name="T124" fmla="*/ 6 w 173"/>
                  <a:gd name="T125"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90">
                    <a:moveTo>
                      <a:pt x="3" y="49"/>
                    </a:moveTo>
                    <a:lnTo>
                      <a:pt x="3" y="49"/>
                    </a:lnTo>
                    <a:lnTo>
                      <a:pt x="2" y="46"/>
                    </a:lnTo>
                    <a:lnTo>
                      <a:pt x="3" y="46"/>
                    </a:lnTo>
                    <a:lnTo>
                      <a:pt x="2" y="44"/>
                    </a:lnTo>
                    <a:lnTo>
                      <a:pt x="2" y="42"/>
                    </a:lnTo>
                    <a:lnTo>
                      <a:pt x="1" y="41"/>
                    </a:lnTo>
                    <a:lnTo>
                      <a:pt x="1" y="41"/>
                    </a:lnTo>
                    <a:lnTo>
                      <a:pt x="1" y="40"/>
                    </a:lnTo>
                    <a:lnTo>
                      <a:pt x="1" y="40"/>
                    </a:lnTo>
                    <a:lnTo>
                      <a:pt x="1" y="39"/>
                    </a:lnTo>
                    <a:lnTo>
                      <a:pt x="1" y="38"/>
                    </a:lnTo>
                    <a:lnTo>
                      <a:pt x="0" y="37"/>
                    </a:lnTo>
                    <a:lnTo>
                      <a:pt x="0" y="37"/>
                    </a:lnTo>
                    <a:lnTo>
                      <a:pt x="0" y="32"/>
                    </a:lnTo>
                    <a:lnTo>
                      <a:pt x="0" y="31"/>
                    </a:lnTo>
                    <a:lnTo>
                      <a:pt x="0" y="30"/>
                    </a:lnTo>
                    <a:lnTo>
                      <a:pt x="0" y="28"/>
                    </a:lnTo>
                    <a:lnTo>
                      <a:pt x="0" y="27"/>
                    </a:lnTo>
                    <a:lnTo>
                      <a:pt x="0" y="27"/>
                    </a:lnTo>
                    <a:lnTo>
                      <a:pt x="1" y="27"/>
                    </a:lnTo>
                    <a:lnTo>
                      <a:pt x="3" y="26"/>
                    </a:lnTo>
                    <a:lnTo>
                      <a:pt x="9" y="26"/>
                    </a:lnTo>
                    <a:lnTo>
                      <a:pt x="15" y="25"/>
                    </a:lnTo>
                    <a:lnTo>
                      <a:pt x="17" y="24"/>
                    </a:lnTo>
                    <a:lnTo>
                      <a:pt x="19" y="24"/>
                    </a:lnTo>
                    <a:lnTo>
                      <a:pt x="22" y="23"/>
                    </a:lnTo>
                    <a:lnTo>
                      <a:pt x="23" y="23"/>
                    </a:lnTo>
                    <a:lnTo>
                      <a:pt x="24" y="22"/>
                    </a:lnTo>
                    <a:lnTo>
                      <a:pt x="31" y="22"/>
                    </a:lnTo>
                    <a:lnTo>
                      <a:pt x="32" y="21"/>
                    </a:lnTo>
                    <a:lnTo>
                      <a:pt x="34" y="21"/>
                    </a:lnTo>
                    <a:lnTo>
                      <a:pt x="34" y="21"/>
                    </a:lnTo>
                    <a:lnTo>
                      <a:pt x="35" y="20"/>
                    </a:lnTo>
                    <a:lnTo>
                      <a:pt x="37" y="20"/>
                    </a:lnTo>
                    <a:lnTo>
                      <a:pt x="39" y="19"/>
                    </a:lnTo>
                    <a:lnTo>
                      <a:pt x="40" y="19"/>
                    </a:lnTo>
                    <a:lnTo>
                      <a:pt x="41" y="19"/>
                    </a:lnTo>
                    <a:lnTo>
                      <a:pt x="42" y="19"/>
                    </a:lnTo>
                    <a:lnTo>
                      <a:pt x="43" y="19"/>
                    </a:lnTo>
                    <a:lnTo>
                      <a:pt x="44" y="19"/>
                    </a:lnTo>
                    <a:lnTo>
                      <a:pt x="45" y="19"/>
                    </a:lnTo>
                    <a:lnTo>
                      <a:pt x="50" y="18"/>
                    </a:lnTo>
                    <a:lnTo>
                      <a:pt x="51" y="18"/>
                    </a:lnTo>
                    <a:lnTo>
                      <a:pt x="52" y="17"/>
                    </a:lnTo>
                    <a:lnTo>
                      <a:pt x="57" y="16"/>
                    </a:lnTo>
                    <a:lnTo>
                      <a:pt x="58" y="16"/>
                    </a:lnTo>
                    <a:lnTo>
                      <a:pt x="61" y="16"/>
                    </a:lnTo>
                    <a:lnTo>
                      <a:pt x="62" y="16"/>
                    </a:lnTo>
                    <a:lnTo>
                      <a:pt x="63" y="15"/>
                    </a:lnTo>
                    <a:lnTo>
                      <a:pt x="64" y="15"/>
                    </a:lnTo>
                    <a:lnTo>
                      <a:pt x="65" y="15"/>
                    </a:lnTo>
                    <a:lnTo>
                      <a:pt x="69" y="14"/>
                    </a:lnTo>
                    <a:lnTo>
                      <a:pt x="71" y="13"/>
                    </a:lnTo>
                    <a:lnTo>
                      <a:pt x="72" y="13"/>
                    </a:lnTo>
                    <a:lnTo>
                      <a:pt x="73" y="13"/>
                    </a:lnTo>
                    <a:lnTo>
                      <a:pt x="78" y="12"/>
                    </a:lnTo>
                    <a:lnTo>
                      <a:pt x="80" y="11"/>
                    </a:lnTo>
                    <a:lnTo>
                      <a:pt x="82" y="11"/>
                    </a:lnTo>
                    <a:lnTo>
                      <a:pt x="87" y="10"/>
                    </a:lnTo>
                    <a:lnTo>
                      <a:pt x="89" y="10"/>
                    </a:lnTo>
                    <a:lnTo>
                      <a:pt x="90" y="10"/>
                    </a:lnTo>
                    <a:lnTo>
                      <a:pt x="91" y="10"/>
                    </a:lnTo>
                    <a:lnTo>
                      <a:pt x="91" y="10"/>
                    </a:lnTo>
                    <a:lnTo>
                      <a:pt x="92" y="10"/>
                    </a:lnTo>
                    <a:lnTo>
                      <a:pt x="93" y="10"/>
                    </a:lnTo>
                    <a:lnTo>
                      <a:pt x="93" y="9"/>
                    </a:lnTo>
                    <a:lnTo>
                      <a:pt x="94" y="9"/>
                    </a:lnTo>
                    <a:lnTo>
                      <a:pt x="94" y="9"/>
                    </a:lnTo>
                    <a:lnTo>
                      <a:pt x="95" y="9"/>
                    </a:lnTo>
                    <a:lnTo>
                      <a:pt x="96" y="8"/>
                    </a:lnTo>
                    <a:lnTo>
                      <a:pt x="97" y="8"/>
                    </a:lnTo>
                    <a:lnTo>
                      <a:pt x="97" y="8"/>
                    </a:lnTo>
                    <a:lnTo>
                      <a:pt x="99" y="8"/>
                    </a:lnTo>
                    <a:lnTo>
                      <a:pt x="100" y="7"/>
                    </a:lnTo>
                    <a:lnTo>
                      <a:pt x="100" y="7"/>
                    </a:lnTo>
                    <a:lnTo>
                      <a:pt x="102" y="7"/>
                    </a:lnTo>
                    <a:lnTo>
                      <a:pt x="102" y="7"/>
                    </a:lnTo>
                    <a:lnTo>
                      <a:pt x="104" y="7"/>
                    </a:lnTo>
                    <a:lnTo>
                      <a:pt x="105" y="7"/>
                    </a:lnTo>
                    <a:lnTo>
                      <a:pt x="106" y="6"/>
                    </a:lnTo>
                    <a:lnTo>
                      <a:pt x="110" y="5"/>
                    </a:lnTo>
                    <a:lnTo>
                      <a:pt x="110" y="5"/>
                    </a:lnTo>
                    <a:lnTo>
                      <a:pt x="111" y="5"/>
                    </a:lnTo>
                    <a:lnTo>
                      <a:pt x="111" y="5"/>
                    </a:lnTo>
                    <a:lnTo>
                      <a:pt x="116" y="3"/>
                    </a:lnTo>
                    <a:lnTo>
                      <a:pt x="116" y="3"/>
                    </a:lnTo>
                    <a:lnTo>
                      <a:pt x="117" y="3"/>
                    </a:lnTo>
                    <a:lnTo>
                      <a:pt x="118" y="3"/>
                    </a:lnTo>
                    <a:lnTo>
                      <a:pt x="118" y="3"/>
                    </a:lnTo>
                    <a:lnTo>
                      <a:pt x="119" y="3"/>
                    </a:lnTo>
                    <a:lnTo>
                      <a:pt x="119" y="3"/>
                    </a:lnTo>
                    <a:lnTo>
                      <a:pt x="120" y="3"/>
                    </a:lnTo>
                    <a:lnTo>
                      <a:pt x="121" y="3"/>
                    </a:lnTo>
                    <a:lnTo>
                      <a:pt x="122" y="3"/>
                    </a:lnTo>
                    <a:lnTo>
                      <a:pt x="122" y="3"/>
                    </a:lnTo>
                    <a:lnTo>
                      <a:pt x="122" y="3"/>
                    </a:lnTo>
                    <a:lnTo>
                      <a:pt x="125" y="2"/>
                    </a:lnTo>
                    <a:lnTo>
                      <a:pt x="125" y="2"/>
                    </a:lnTo>
                    <a:lnTo>
                      <a:pt x="128" y="2"/>
                    </a:lnTo>
                    <a:lnTo>
                      <a:pt x="128" y="1"/>
                    </a:lnTo>
                    <a:lnTo>
                      <a:pt x="128" y="1"/>
                    </a:lnTo>
                    <a:lnTo>
                      <a:pt x="130" y="1"/>
                    </a:lnTo>
                    <a:lnTo>
                      <a:pt x="131" y="0"/>
                    </a:lnTo>
                    <a:lnTo>
                      <a:pt x="132" y="0"/>
                    </a:lnTo>
                    <a:lnTo>
                      <a:pt x="133" y="0"/>
                    </a:lnTo>
                    <a:lnTo>
                      <a:pt x="134" y="0"/>
                    </a:lnTo>
                    <a:lnTo>
                      <a:pt x="134" y="1"/>
                    </a:lnTo>
                    <a:lnTo>
                      <a:pt x="134" y="3"/>
                    </a:lnTo>
                    <a:lnTo>
                      <a:pt x="134" y="3"/>
                    </a:lnTo>
                    <a:lnTo>
                      <a:pt x="134" y="3"/>
                    </a:lnTo>
                    <a:lnTo>
                      <a:pt x="134" y="4"/>
                    </a:lnTo>
                    <a:lnTo>
                      <a:pt x="134" y="5"/>
                    </a:lnTo>
                    <a:lnTo>
                      <a:pt x="135" y="9"/>
                    </a:lnTo>
                    <a:lnTo>
                      <a:pt x="137" y="17"/>
                    </a:lnTo>
                    <a:lnTo>
                      <a:pt x="137" y="18"/>
                    </a:lnTo>
                    <a:lnTo>
                      <a:pt x="138" y="19"/>
                    </a:lnTo>
                    <a:lnTo>
                      <a:pt x="138" y="19"/>
                    </a:lnTo>
                    <a:lnTo>
                      <a:pt x="139" y="21"/>
                    </a:lnTo>
                    <a:lnTo>
                      <a:pt x="139" y="22"/>
                    </a:lnTo>
                    <a:lnTo>
                      <a:pt x="139" y="23"/>
                    </a:lnTo>
                    <a:lnTo>
                      <a:pt x="140" y="26"/>
                    </a:lnTo>
                    <a:lnTo>
                      <a:pt x="140" y="27"/>
                    </a:lnTo>
                    <a:lnTo>
                      <a:pt x="140" y="28"/>
                    </a:lnTo>
                    <a:lnTo>
                      <a:pt x="140" y="29"/>
                    </a:lnTo>
                    <a:lnTo>
                      <a:pt x="140" y="30"/>
                    </a:lnTo>
                    <a:lnTo>
                      <a:pt x="141" y="30"/>
                    </a:lnTo>
                    <a:lnTo>
                      <a:pt x="141" y="31"/>
                    </a:lnTo>
                    <a:lnTo>
                      <a:pt x="142" y="34"/>
                    </a:lnTo>
                    <a:lnTo>
                      <a:pt x="142" y="34"/>
                    </a:lnTo>
                    <a:lnTo>
                      <a:pt x="142" y="34"/>
                    </a:lnTo>
                    <a:lnTo>
                      <a:pt x="143" y="35"/>
                    </a:lnTo>
                    <a:lnTo>
                      <a:pt x="143" y="39"/>
                    </a:lnTo>
                    <a:lnTo>
                      <a:pt x="144" y="41"/>
                    </a:lnTo>
                    <a:lnTo>
                      <a:pt x="144" y="41"/>
                    </a:lnTo>
                    <a:lnTo>
                      <a:pt x="144" y="43"/>
                    </a:lnTo>
                    <a:lnTo>
                      <a:pt x="144" y="43"/>
                    </a:lnTo>
                    <a:lnTo>
                      <a:pt x="146" y="50"/>
                    </a:lnTo>
                    <a:lnTo>
                      <a:pt x="146" y="52"/>
                    </a:lnTo>
                    <a:lnTo>
                      <a:pt x="147" y="53"/>
                    </a:lnTo>
                    <a:lnTo>
                      <a:pt x="147" y="54"/>
                    </a:lnTo>
                    <a:lnTo>
                      <a:pt x="148" y="55"/>
                    </a:lnTo>
                    <a:lnTo>
                      <a:pt x="148" y="56"/>
                    </a:lnTo>
                    <a:lnTo>
                      <a:pt x="149" y="57"/>
                    </a:lnTo>
                    <a:lnTo>
                      <a:pt x="149" y="58"/>
                    </a:lnTo>
                    <a:lnTo>
                      <a:pt x="149" y="58"/>
                    </a:lnTo>
                    <a:lnTo>
                      <a:pt x="149" y="59"/>
                    </a:lnTo>
                    <a:lnTo>
                      <a:pt x="149" y="60"/>
                    </a:lnTo>
                    <a:lnTo>
                      <a:pt x="150" y="61"/>
                    </a:lnTo>
                    <a:lnTo>
                      <a:pt x="150" y="61"/>
                    </a:lnTo>
                    <a:lnTo>
                      <a:pt x="152" y="61"/>
                    </a:lnTo>
                    <a:lnTo>
                      <a:pt x="152" y="61"/>
                    </a:lnTo>
                    <a:lnTo>
                      <a:pt x="152" y="61"/>
                    </a:lnTo>
                    <a:lnTo>
                      <a:pt x="153" y="61"/>
                    </a:lnTo>
                    <a:lnTo>
                      <a:pt x="154" y="61"/>
                    </a:lnTo>
                    <a:lnTo>
                      <a:pt x="155" y="61"/>
                    </a:lnTo>
                    <a:lnTo>
                      <a:pt x="155" y="60"/>
                    </a:lnTo>
                    <a:lnTo>
                      <a:pt x="157" y="60"/>
                    </a:lnTo>
                    <a:lnTo>
                      <a:pt x="160" y="59"/>
                    </a:lnTo>
                    <a:lnTo>
                      <a:pt x="161" y="59"/>
                    </a:lnTo>
                    <a:lnTo>
                      <a:pt x="161" y="59"/>
                    </a:lnTo>
                    <a:lnTo>
                      <a:pt x="162" y="58"/>
                    </a:lnTo>
                    <a:lnTo>
                      <a:pt x="163" y="58"/>
                    </a:lnTo>
                    <a:lnTo>
                      <a:pt x="164" y="58"/>
                    </a:lnTo>
                    <a:lnTo>
                      <a:pt x="165" y="58"/>
                    </a:lnTo>
                    <a:lnTo>
                      <a:pt x="166" y="58"/>
                    </a:lnTo>
                    <a:lnTo>
                      <a:pt x="167" y="58"/>
                    </a:lnTo>
                    <a:lnTo>
                      <a:pt x="167" y="58"/>
                    </a:lnTo>
                    <a:lnTo>
                      <a:pt x="167" y="58"/>
                    </a:lnTo>
                    <a:lnTo>
                      <a:pt x="168" y="58"/>
                    </a:lnTo>
                    <a:lnTo>
                      <a:pt x="169" y="57"/>
                    </a:lnTo>
                    <a:lnTo>
                      <a:pt x="170" y="57"/>
                    </a:lnTo>
                    <a:lnTo>
                      <a:pt x="170" y="57"/>
                    </a:lnTo>
                    <a:lnTo>
                      <a:pt x="172" y="56"/>
                    </a:lnTo>
                    <a:lnTo>
                      <a:pt x="172" y="56"/>
                    </a:lnTo>
                    <a:lnTo>
                      <a:pt x="173" y="56"/>
                    </a:lnTo>
                    <a:lnTo>
                      <a:pt x="173" y="57"/>
                    </a:lnTo>
                    <a:lnTo>
                      <a:pt x="173" y="58"/>
                    </a:lnTo>
                    <a:lnTo>
                      <a:pt x="173" y="60"/>
                    </a:lnTo>
                    <a:lnTo>
                      <a:pt x="173" y="61"/>
                    </a:lnTo>
                    <a:lnTo>
                      <a:pt x="173" y="61"/>
                    </a:lnTo>
                    <a:lnTo>
                      <a:pt x="173" y="63"/>
                    </a:lnTo>
                    <a:lnTo>
                      <a:pt x="173" y="64"/>
                    </a:lnTo>
                    <a:lnTo>
                      <a:pt x="173" y="64"/>
                    </a:lnTo>
                    <a:lnTo>
                      <a:pt x="172" y="65"/>
                    </a:lnTo>
                    <a:lnTo>
                      <a:pt x="172" y="67"/>
                    </a:lnTo>
                    <a:lnTo>
                      <a:pt x="172" y="69"/>
                    </a:lnTo>
                    <a:lnTo>
                      <a:pt x="172" y="71"/>
                    </a:lnTo>
                    <a:lnTo>
                      <a:pt x="172" y="72"/>
                    </a:lnTo>
                    <a:lnTo>
                      <a:pt x="172" y="73"/>
                    </a:lnTo>
                    <a:lnTo>
                      <a:pt x="172" y="73"/>
                    </a:lnTo>
                    <a:lnTo>
                      <a:pt x="172" y="74"/>
                    </a:lnTo>
                    <a:lnTo>
                      <a:pt x="172" y="75"/>
                    </a:lnTo>
                    <a:lnTo>
                      <a:pt x="172" y="76"/>
                    </a:lnTo>
                    <a:lnTo>
                      <a:pt x="171" y="76"/>
                    </a:lnTo>
                    <a:lnTo>
                      <a:pt x="171" y="77"/>
                    </a:lnTo>
                    <a:lnTo>
                      <a:pt x="171" y="78"/>
                    </a:lnTo>
                    <a:lnTo>
                      <a:pt x="171" y="79"/>
                    </a:lnTo>
                    <a:lnTo>
                      <a:pt x="170" y="79"/>
                    </a:lnTo>
                    <a:lnTo>
                      <a:pt x="165" y="81"/>
                    </a:lnTo>
                    <a:lnTo>
                      <a:pt x="164" y="81"/>
                    </a:lnTo>
                    <a:lnTo>
                      <a:pt x="163" y="82"/>
                    </a:lnTo>
                    <a:lnTo>
                      <a:pt x="161" y="82"/>
                    </a:lnTo>
                    <a:lnTo>
                      <a:pt x="160" y="82"/>
                    </a:lnTo>
                    <a:lnTo>
                      <a:pt x="159" y="83"/>
                    </a:lnTo>
                    <a:lnTo>
                      <a:pt x="158" y="83"/>
                    </a:lnTo>
                    <a:lnTo>
                      <a:pt x="157" y="83"/>
                    </a:lnTo>
                    <a:lnTo>
                      <a:pt x="157" y="84"/>
                    </a:lnTo>
                    <a:lnTo>
                      <a:pt x="156" y="84"/>
                    </a:lnTo>
                    <a:lnTo>
                      <a:pt x="156" y="85"/>
                    </a:lnTo>
                    <a:lnTo>
                      <a:pt x="157" y="85"/>
                    </a:lnTo>
                    <a:lnTo>
                      <a:pt x="156" y="85"/>
                    </a:lnTo>
                    <a:lnTo>
                      <a:pt x="156" y="85"/>
                    </a:lnTo>
                    <a:lnTo>
                      <a:pt x="155" y="85"/>
                    </a:lnTo>
                    <a:lnTo>
                      <a:pt x="155" y="86"/>
                    </a:lnTo>
                    <a:lnTo>
                      <a:pt x="155" y="85"/>
                    </a:lnTo>
                    <a:lnTo>
                      <a:pt x="155" y="86"/>
                    </a:lnTo>
                    <a:lnTo>
                      <a:pt x="155" y="85"/>
                    </a:lnTo>
                    <a:lnTo>
                      <a:pt x="154" y="85"/>
                    </a:lnTo>
                    <a:lnTo>
                      <a:pt x="153" y="85"/>
                    </a:lnTo>
                    <a:lnTo>
                      <a:pt x="154" y="86"/>
                    </a:lnTo>
                    <a:lnTo>
                      <a:pt x="153" y="86"/>
                    </a:lnTo>
                    <a:lnTo>
                      <a:pt x="152" y="86"/>
                    </a:lnTo>
                    <a:lnTo>
                      <a:pt x="152" y="86"/>
                    </a:lnTo>
                    <a:lnTo>
                      <a:pt x="151" y="86"/>
                    </a:lnTo>
                    <a:lnTo>
                      <a:pt x="151" y="86"/>
                    </a:lnTo>
                    <a:lnTo>
                      <a:pt x="150" y="86"/>
                    </a:lnTo>
                    <a:lnTo>
                      <a:pt x="150" y="87"/>
                    </a:lnTo>
                    <a:lnTo>
                      <a:pt x="150" y="86"/>
                    </a:lnTo>
                    <a:lnTo>
                      <a:pt x="150" y="86"/>
                    </a:lnTo>
                    <a:lnTo>
                      <a:pt x="150" y="87"/>
                    </a:lnTo>
                    <a:lnTo>
                      <a:pt x="150" y="88"/>
                    </a:lnTo>
                    <a:lnTo>
                      <a:pt x="150" y="88"/>
                    </a:lnTo>
                    <a:lnTo>
                      <a:pt x="150" y="88"/>
                    </a:lnTo>
                    <a:lnTo>
                      <a:pt x="150" y="88"/>
                    </a:lnTo>
                    <a:lnTo>
                      <a:pt x="149" y="88"/>
                    </a:lnTo>
                    <a:lnTo>
                      <a:pt x="149" y="89"/>
                    </a:lnTo>
                    <a:lnTo>
                      <a:pt x="149" y="89"/>
                    </a:lnTo>
                    <a:lnTo>
                      <a:pt x="149" y="90"/>
                    </a:lnTo>
                    <a:lnTo>
                      <a:pt x="148" y="90"/>
                    </a:lnTo>
                    <a:lnTo>
                      <a:pt x="148" y="89"/>
                    </a:lnTo>
                    <a:lnTo>
                      <a:pt x="147" y="89"/>
                    </a:lnTo>
                    <a:lnTo>
                      <a:pt x="148" y="89"/>
                    </a:lnTo>
                    <a:lnTo>
                      <a:pt x="147" y="88"/>
                    </a:lnTo>
                    <a:lnTo>
                      <a:pt x="147" y="88"/>
                    </a:lnTo>
                    <a:lnTo>
                      <a:pt x="148" y="88"/>
                    </a:lnTo>
                    <a:lnTo>
                      <a:pt x="149" y="88"/>
                    </a:lnTo>
                    <a:lnTo>
                      <a:pt x="149" y="87"/>
                    </a:lnTo>
                    <a:lnTo>
                      <a:pt x="149" y="86"/>
                    </a:lnTo>
                    <a:lnTo>
                      <a:pt x="148" y="86"/>
                    </a:lnTo>
                    <a:lnTo>
                      <a:pt x="148" y="87"/>
                    </a:lnTo>
                    <a:lnTo>
                      <a:pt x="147" y="87"/>
                    </a:lnTo>
                    <a:lnTo>
                      <a:pt x="147" y="86"/>
                    </a:lnTo>
                    <a:lnTo>
                      <a:pt x="147" y="86"/>
                    </a:lnTo>
                    <a:lnTo>
                      <a:pt x="147" y="85"/>
                    </a:lnTo>
                    <a:lnTo>
                      <a:pt x="147" y="85"/>
                    </a:lnTo>
                    <a:lnTo>
                      <a:pt x="148" y="85"/>
                    </a:lnTo>
                    <a:lnTo>
                      <a:pt x="147" y="85"/>
                    </a:lnTo>
                    <a:lnTo>
                      <a:pt x="147" y="84"/>
                    </a:lnTo>
                    <a:lnTo>
                      <a:pt x="148" y="83"/>
                    </a:lnTo>
                    <a:lnTo>
                      <a:pt x="148" y="84"/>
                    </a:lnTo>
                    <a:lnTo>
                      <a:pt x="149" y="84"/>
                    </a:lnTo>
                    <a:lnTo>
                      <a:pt x="149" y="83"/>
                    </a:lnTo>
                    <a:lnTo>
                      <a:pt x="149" y="82"/>
                    </a:lnTo>
                    <a:lnTo>
                      <a:pt x="149" y="83"/>
                    </a:lnTo>
                    <a:lnTo>
                      <a:pt x="149" y="82"/>
                    </a:lnTo>
                    <a:lnTo>
                      <a:pt x="150" y="82"/>
                    </a:lnTo>
                    <a:lnTo>
                      <a:pt x="149" y="82"/>
                    </a:lnTo>
                    <a:lnTo>
                      <a:pt x="149" y="82"/>
                    </a:lnTo>
                    <a:lnTo>
                      <a:pt x="148" y="82"/>
                    </a:lnTo>
                    <a:lnTo>
                      <a:pt x="147" y="82"/>
                    </a:lnTo>
                    <a:lnTo>
                      <a:pt x="147" y="82"/>
                    </a:lnTo>
                    <a:lnTo>
                      <a:pt x="148" y="82"/>
                    </a:lnTo>
                    <a:lnTo>
                      <a:pt x="147" y="82"/>
                    </a:lnTo>
                    <a:lnTo>
                      <a:pt x="147" y="82"/>
                    </a:lnTo>
                    <a:lnTo>
                      <a:pt x="146" y="82"/>
                    </a:lnTo>
                    <a:lnTo>
                      <a:pt x="146" y="81"/>
                    </a:lnTo>
                    <a:lnTo>
                      <a:pt x="147" y="80"/>
                    </a:lnTo>
                    <a:lnTo>
                      <a:pt x="147" y="79"/>
                    </a:lnTo>
                    <a:lnTo>
                      <a:pt x="148" y="79"/>
                    </a:lnTo>
                    <a:lnTo>
                      <a:pt x="148" y="79"/>
                    </a:lnTo>
                    <a:lnTo>
                      <a:pt x="148" y="79"/>
                    </a:lnTo>
                    <a:lnTo>
                      <a:pt x="148" y="78"/>
                    </a:lnTo>
                    <a:lnTo>
                      <a:pt x="147" y="78"/>
                    </a:lnTo>
                    <a:lnTo>
                      <a:pt x="147" y="79"/>
                    </a:lnTo>
                    <a:lnTo>
                      <a:pt x="146" y="79"/>
                    </a:lnTo>
                    <a:lnTo>
                      <a:pt x="146" y="79"/>
                    </a:lnTo>
                    <a:lnTo>
                      <a:pt x="146" y="79"/>
                    </a:lnTo>
                    <a:lnTo>
                      <a:pt x="146" y="79"/>
                    </a:lnTo>
                    <a:lnTo>
                      <a:pt x="145" y="79"/>
                    </a:lnTo>
                    <a:lnTo>
                      <a:pt x="145" y="79"/>
                    </a:lnTo>
                    <a:lnTo>
                      <a:pt x="144" y="79"/>
                    </a:lnTo>
                    <a:lnTo>
                      <a:pt x="144" y="79"/>
                    </a:lnTo>
                    <a:lnTo>
                      <a:pt x="144" y="79"/>
                    </a:lnTo>
                    <a:lnTo>
                      <a:pt x="144" y="80"/>
                    </a:lnTo>
                    <a:lnTo>
                      <a:pt x="144" y="79"/>
                    </a:lnTo>
                    <a:lnTo>
                      <a:pt x="143" y="79"/>
                    </a:lnTo>
                    <a:lnTo>
                      <a:pt x="143" y="79"/>
                    </a:lnTo>
                    <a:lnTo>
                      <a:pt x="143" y="79"/>
                    </a:lnTo>
                    <a:lnTo>
                      <a:pt x="143" y="78"/>
                    </a:lnTo>
                    <a:lnTo>
                      <a:pt x="143" y="77"/>
                    </a:lnTo>
                    <a:lnTo>
                      <a:pt x="143" y="76"/>
                    </a:lnTo>
                    <a:lnTo>
                      <a:pt x="144" y="76"/>
                    </a:lnTo>
                    <a:lnTo>
                      <a:pt x="144" y="76"/>
                    </a:lnTo>
                    <a:lnTo>
                      <a:pt x="145" y="76"/>
                    </a:lnTo>
                    <a:lnTo>
                      <a:pt x="146" y="76"/>
                    </a:lnTo>
                    <a:lnTo>
                      <a:pt x="146" y="75"/>
                    </a:lnTo>
                    <a:lnTo>
                      <a:pt x="146" y="74"/>
                    </a:lnTo>
                    <a:lnTo>
                      <a:pt x="147" y="74"/>
                    </a:lnTo>
                    <a:lnTo>
                      <a:pt x="147" y="73"/>
                    </a:lnTo>
                    <a:lnTo>
                      <a:pt x="146" y="73"/>
                    </a:lnTo>
                    <a:lnTo>
                      <a:pt x="146" y="74"/>
                    </a:lnTo>
                    <a:lnTo>
                      <a:pt x="145" y="74"/>
                    </a:lnTo>
                    <a:lnTo>
                      <a:pt x="144" y="74"/>
                    </a:lnTo>
                    <a:lnTo>
                      <a:pt x="144" y="73"/>
                    </a:lnTo>
                    <a:lnTo>
                      <a:pt x="144" y="73"/>
                    </a:lnTo>
                    <a:lnTo>
                      <a:pt x="143" y="73"/>
                    </a:lnTo>
                    <a:lnTo>
                      <a:pt x="143" y="72"/>
                    </a:lnTo>
                    <a:lnTo>
                      <a:pt x="143" y="73"/>
                    </a:lnTo>
                    <a:lnTo>
                      <a:pt x="144" y="72"/>
                    </a:lnTo>
                    <a:lnTo>
                      <a:pt x="143" y="72"/>
                    </a:lnTo>
                    <a:lnTo>
                      <a:pt x="144" y="72"/>
                    </a:lnTo>
                    <a:lnTo>
                      <a:pt x="144" y="71"/>
                    </a:lnTo>
                    <a:lnTo>
                      <a:pt x="143" y="71"/>
                    </a:lnTo>
                    <a:lnTo>
                      <a:pt x="143" y="71"/>
                    </a:lnTo>
                    <a:lnTo>
                      <a:pt x="143" y="72"/>
                    </a:lnTo>
                    <a:lnTo>
                      <a:pt x="143" y="73"/>
                    </a:lnTo>
                    <a:lnTo>
                      <a:pt x="142" y="73"/>
                    </a:lnTo>
                    <a:lnTo>
                      <a:pt x="142" y="73"/>
                    </a:lnTo>
                    <a:lnTo>
                      <a:pt x="143" y="73"/>
                    </a:lnTo>
                    <a:lnTo>
                      <a:pt x="143" y="74"/>
                    </a:lnTo>
                    <a:lnTo>
                      <a:pt x="142" y="75"/>
                    </a:lnTo>
                    <a:lnTo>
                      <a:pt x="142" y="74"/>
                    </a:lnTo>
                    <a:lnTo>
                      <a:pt x="142" y="73"/>
                    </a:lnTo>
                    <a:lnTo>
                      <a:pt x="140" y="73"/>
                    </a:lnTo>
                    <a:lnTo>
                      <a:pt x="140" y="73"/>
                    </a:lnTo>
                    <a:lnTo>
                      <a:pt x="140" y="72"/>
                    </a:lnTo>
                    <a:lnTo>
                      <a:pt x="140" y="72"/>
                    </a:lnTo>
                    <a:lnTo>
                      <a:pt x="139" y="73"/>
                    </a:lnTo>
                    <a:lnTo>
                      <a:pt x="139" y="73"/>
                    </a:lnTo>
                    <a:lnTo>
                      <a:pt x="139" y="74"/>
                    </a:lnTo>
                    <a:lnTo>
                      <a:pt x="139" y="74"/>
                    </a:lnTo>
                    <a:lnTo>
                      <a:pt x="139" y="75"/>
                    </a:lnTo>
                    <a:lnTo>
                      <a:pt x="139" y="75"/>
                    </a:lnTo>
                    <a:lnTo>
                      <a:pt x="139" y="76"/>
                    </a:lnTo>
                    <a:lnTo>
                      <a:pt x="139" y="76"/>
                    </a:lnTo>
                    <a:lnTo>
                      <a:pt x="139" y="76"/>
                    </a:lnTo>
                    <a:lnTo>
                      <a:pt x="139" y="76"/>
                    </a:lnTo>
                    <a:lnTo>
                      <a:pt x="138" y="76"/>
                    </a:lnTo>
                    <a:lnTo>
                      <a:pt x="138" y="75"/>
                    </a:lnTo>
                    <a:lnTo>
                      <a:pt x="138" y="74"/>
                    </a:lnTo>
                    <a:lnTo>
                      <a:pt x="137" y="74"/>
                    </a:lnTo>
                    <a:lnTo>
                      <a:pt x="137" y="75"/>
                    </a:lnTo>
                    <a:lnTo>
                      <a:pt x="137" y="75"/>
                    </a:lnTo>
                    <a:lnTo>
                      <a:pt x="136" y="76"/>
                    </a:lnTo>
                    <a:lnTo>
                      <a:pt x="136" y="76"/>
                    </a:lnTo>
                    <a:lnTo>
                      <a:pt x="135" y="76"/>
                    </a:lnTo>
                    <a:lnTo>
                      <a:pt x="134" y="76"/>
                    </a:lnTo>
                    <a:lnTo>
                      <a:pt x="134" y="76"/>
                    </a:lnTo>
                    <a:lnTo>
                      <a:pt x="134" y="75"/>
                    </a:lnTo>
                    <a:lnTo>
                      <a:pt x="134" y="74"/>
                    </a:lnTo>
                    <a:lnTo>
                      <a:pt x="133" y="74"/>
                    </a:lnTo>
                    <a:lnTo>
                      <a:pt x="133" y="73"/>
                    </a:lnTo>
                    <a:lnTo>
                      <a:pt x="132" y="73"/>
                    </a:lnTo>
                    <a:lnTo>
                      <a:pt x="132" y="73"/>
                    </a:lnTo>
                    <a:lnTo>
                      <a:pt x="131" y="73"/>
                    </a:lnTo>
                    <a:lnTo>
                      <a:pt x="131" y="72"/>
                    </a:lnTo>
                    <a:lnTo>
                      <a:pt x="131" y="71"/>
                    </a:lnTo>
                    <a:lnTo>
                      <a:pt x="131" y="71"/>
                    </a:lnTo>
                    <a:lnTo>
                      <a:pt x="130" y="71"/>
                    </a:lnTo>
                    <a:lnTo>
                      <a:pt x="130" y="70"/>
                    </a:lnTo>
                    <a:lnTo>
                      <a:pt x="129" y="70"/>
                    </a:lnTo>
                    <a:lnTo>
                      <a:pt x="129" y="71"/>
                    </a:lnTo>
                    <a:lnTo>
                      <a:pt x="129" y="70"/>
                    </a:lnTo>
                    <a:lnTo>
                      <a:pt x="128" y="70"/>
                    </a:lnTo>
                    <a:lnTo>
                      <a:pt x="129" y="70"/>
                    </a:lnTo>
                    <a:lnTo>
                      <a:pt x="128" y="70"/>
                    </a:lnTo>
                    <a:lnTo>
                      <a:pt x="128" y="70"/>
                    </a:lnTo>
                    <a:lnTo>
                      <a:pt x="128" y="69"/>
                    </a:lnTo>
                    <a:lnTo>
                      <a:pt x="128" y="68"/>
                    </a:lnTo>
                    <a:lnTo>
                      <a:pt x="128" y="67"/>
                    </a:lnTo>
                    <a:lnTo>
                      <a:pt x="128" y="67"/>
                    </a:lnTo>
                    <a:lnTo>
                      <a:pt x="127" y="67"/>
                    </a:lnTo>
                    <a:lnTo>
                      <a:pt x="127" y="66"/>
                    </a:lnTo>
                    <a:lnTo>
                      <a:pt x="126" y="66"/>
                    </a:lnTo>
                    <a:lnTo>
                      <a:pt x="126" y="65"/>
                    </a:lnTo>
                    <a:lnTo>
                      <a:pt x="126" y="64"/>
                    </a:lnTo>
                    <a:lnTo>
                      <a:pt x="127" y="64"/>
                    </a:lnTo>
                    <a:lnTo>
                      <a:pt x="127" y="64"/>
                    </a:lnTo>
                    <a:lnTo>
                      <a:pt x="128" y="64"/>
                    </a:lnTo>
                    <a:lnTo>
                      <a:pt x="128" y="64"/>
                    </a:lnTo>
                    <a:lnTo>
                      <a:pt x="128" y="64"/>
                    </a:lnTo>
                    <a:lnTo>
                      <a:pt x="128" y="64"/>
                    </a:lnTo>
                    <a:lnTo>
                      <a:pt x="128" y="63"/>
                    </a:lnTo>
                    <a:lnTo>
                      <a:pt x="128" y="62"/>
                    </a:lnTo>
                    <a:lnTo>
                      <a:pt x="128" y="62"/>
                    </a:lnTo>
                    <a:lnTo>
                      <a:pt x="128" y="62"/>
                    </a:lnTo>
                    <a:lnTo>
                      <a:pt x="128" y="63"/>
                    </a:lnTo>
                    <a:lnTo>
                      <a:pt x="128" y="62"/>
                    </a:lnTo>
                    <a:lnTo>
                      <a:pt x="128" y="61"/>
                    </a:lnTo>
                    <a:lnTo>
                      <a:pt x="127" y="61"/>
                    </a:lnTo>
                    <a:lnTo>
                      <a:pt x="127" y="61"/>
                    </a:lnTo>
                    <a:lnTo>
                      <a:pt x="126" y="61"/>
                    </a:lnTo>
                    <a:lnTo>
                      <a:pt x="126" y="61"/>
                    </a:lnTo>
                    <a:lnTo>
                      <a:pt x="126" y="61"/>
                    </a:lnTo>
                    <a:lnTo>
                      <a:pt x="126" y="60"/>
                    </a:lnTo>
                    <a:lnTo>
                      <a:pt x="127" y="60"/>
                    </a:lnTo>
                    <a:lnTo>
                      <a:pt x="128" y="60"/>
                    </a:lnTo>
                    <a:lnTo>
                      <a:pt x="127" y="60"/>
                    </a:lnTo>
                    <a:lnTo>
                      <a:pt x="127" y="59"/>
                    </a:lnTo>
                    <a:lnTo>
                      <a:pt x="128" y="59"/>
                    </a:lnTo>
                    <a:lnTo>
                      <a:pt x="127" y="59"/>
                    </a:lnTo>
                    <a:lnTo>
                      <a:pt x="127" y="58"/>
                    </a:lnTo>
                    <a:lnTo>
                      <a:pt x="126" y="58"/>
                    </a:lnTo>
                    <a:lnTo>
                      <a:pt x="127" y="58"/>
                    </a:lnTo>
                    <a:lnTo>
                      <a:pt x="127" y="58"/>
                    </a:lnTo>
                    <a:lnTo>
                      <a:pt x="128" y="58"/>
                    </a:lnTo>
                    <a:lnTo>
                      <a:pt x="128" y="58"/>
                    </a:lnTo>
                    <a:lnTo>
                      <a:pt x="128" y="58"/>
                    </a:lnTo>
                    <a:lnTo>
                      <a:pt x="128" y="57"/>
                    </a:lnTo>
                    <a:lnTo>
                      <a:pt x="128" y="58"/>
                    </a:lnTo>
                    <a:lnTo>
                      <a:pt x="128" y="58"/>
                    </a:lnTo>
                    <a:lnTo>
                      <a:pt x="128" y="58"/>
                    </a:lnTo>
                    <a:lnTo>
                      <a:pt x="128" y="58"/>
                    </a:lnTo>
                    <a:lnTo>
                      <a:pt x="128" y="58"/>
                    </a:lnTo>
                    <a:lnTo>
                      <a:pt x="128" y="58"/>
                    </a:lnTo>
                    <a:lnTo>
                      <a:pt x="129" y="58"/>
                    </a:lnTo>
                    <a:lnTo>
                      <a:pt x="129" y="58"/>
                    </a:lnTo>
                    <a:lnTo>
                      <a:pt x="130" y="57"/>
                    </a:lnTo>
                    <a:lnTo>
                      <a:pt x="131" y="57"/>
                    </a:lnTo>
                    <a:lnTo>
                      <a:pt x="131" y="58"/>
                    </a:lnTo>
                    <a:lnTo>
                      <a:pt x="131" y="58"/>
                    </a:lnTo>
                    <a:lnTo>
                      <a:pt x="131" y="58"/>
                    </a:lnTo>
                    <a:lnTo>
                      <a:pt x="131" y="58"/>
                    </a:lnTo>
                    <a:lnTo>
                      <a:pt x="132" y="58"/>
                    </a:lnTo>
                    <a:lnTo>
                      <a:pt x="132" y="58"/>
                    </a:lnTo>
                    <a:lnTo>
                      <a:pt x="133" y="58"/>
                    </a:lnTo>
                    <a:lnTo>
                      <a:pt x="134" y="58"/>
                    </a:lnTo>
                    <a:lnTo>
                      <a:pt x="134" y="58"/>
                    </a:lnTo>
                    <a:lnTo>
                      <a:pt x="134" y="58"/>
                    </a:lnTo>
                    <a:lnTo>
                      <a:pt x="134" y="58"/>
                    </a:lnTo>
                    <a:lnTo>
                      <a:pt x="134" y="58"/>
                    </a:lnTo>
                    <a:lnTo>
                      <a:pt x="134" y="59"/>
                    </a:lnTo>
                    <a:lnTo>
                      <a:pt x="134" y="58"/>
                    </a:lnTo>
                    <a:lnTo>
                      <a:pt x="134" y="59"/>
                    </a:lnTo>
                    <a:lnTo>
                      <a:pt x="135" y="59"/>
                    </a:lnTo>
                    <a:lnTo>
                      <a:pt x="136" y="59"/>
                    </a:lnTo>
                    <a:lnTo>
                      <a:pt x="136" y="58"/>
                    </a:lnTo>
                    <a:lnTo>
                      <a:pt x="136" y="58"/>
                    </a:lnTo>
                    <a:lnTo>
                      <a:pt x="135" y="58"/>
                    </a:lnTo>
                    <a:lnTo>
                      <a:pt x="135" y="57"/>
                    </a:lnTo>
                    <a:lnTo>
                      <a:pt x="134" y="57"/>
                    </a:lnTo>
                    <a:lnTo>
                      <a:pt x="134" y="57"/>
                    </a:lnTo>
                    <a:lnTo>
                      <a:pt x="134" y="56"/>
                    </a:lnTo>
                    <a:lnTo>
                      <a:pt x="134" y="56"/>
                    </a:lnTo>
                    <a:lnTo>
                      <a:pt x="134" y="56"/>
                    </a:lnTo>
                    <a:lnTo>
                      <a:pt x="133" y="56"/>
                    </a:lnTo>
                    <a:lnTo>
                      <a:pt x="133" y="57"/>
                    </a:lnTo>
                    <a:lnTo>
                      <a:pt x="133" y="56"/>
                    </a:lnTo>
                    <a:lnTo>
                      <a:pt x="132" y="56"/>
                    </a:lnTo>
                    <a:lnTo>
                      <a:pt x="131" y="56"/>
                    </a:lnTo>
                    <a:lnTo>
                      <a:pt x="131" y="56"/>
                    </a:lnTo>
                    <a:lnTo>
                      <a:pt x="131" y="55"/>
                    </a:lnTo>
                    <a:lnTo>
                      <a:pt x="130" y="55"/>
                    </a:lnTo>
                    <a:lnTo>
                      <a:pt x="129" y="55"/>
                    </a:lnTo>
                    <a:lnTo>
                      <a:pt x="130" y="55"/>
                    </a:lnTo>
                    <a:lnTo>
                      <a:pt x="129" y="54"/>
                    </a:lnTo>
                    <a:lnTo>
                      <a:pt x="129" y="55"/>
                    </a:lnTo>
                    <a:lnTo>
                      <a:pt x="128" y="55"/>
                    </a:lnTo>
                    <a:lnTo>
                      <a:pt x="128" y="55"/>
                    </a:lnTo>
                    <a:lnTo>
                      <a:pt x="128" y="55"/>
                    </a:lnTo>
                    <a:lnTo>
                      <a:pt x="128" y="55"/>
                    </a:lnTo>
                    <a:lnTo>
                      <a:pt x="128" y="54"/>
                    </a:lnTo>
                    <a:lnTo>
                      <a:pt x="128" y="54"/>
                    </a:lnTo>
                    <a:lnTo>
                      <a:pt x="127" y="53"/>
                    </a:lnTo>
                    <a:lnTo>
                      <a:pt x="128" y="53"/>
                    </a:lnTo>
                    <a:lnTo>
                      <a:pt x="128" y="52"/>
                    </a:lnTo>
                    <a:lnTo>
                      <a:pt x="128" y="53"/>
                    </a:lnTo>
                    <a:lnTo>
                      <a:pt x="128" y="52"/>
                    </a:lnTo>
                    <a:lnTo>
                      <a:pt x="127" y="52"/>
                    </a:lnTo>
                    <a:lnTo>
                      <a:pt x="126" y="52"/>
                    </a:lnTo>
                    <a:lnTo>
                      <a:pt x="126" y="53"/>
                    </a:lnTo>
                    <a:lnTo>
                      <a:pt x="126" y="52"/>
                    </a:lnTo>
                    <a:lnTo>
                      <a:pt x="126" y="53"/>
                    </a:lnTo>
                    <a:lnTo>
                      <a:pt x="126" y="54"/>
                    </a:lnTo>
                    <a:lnTo>
                      <a:pt x="125" y="54"/>
                    </a:lnTo>
                    <a:lnTo>
                      <a:pt x="125" y="54"/>
                    </a:lnTo>
                    <a:lnTo>
                      <a:pt x="125" y="53"/>
                    </a:lnTo>
                    <a:lnTo>
                      <a:pt x="125" y="52"/>
                    </a:lnTo>
                    <a:lnTo>
                      <a:pt x="125" y="52"/>
                    </a:lnTo>
                    <a:lnTo>
                      <a:pt x="124" y="52"/>
                    </a:lnTo>
                    <a:lnTo>
                      <a:pt x="124" y="52"/>
                    </a:lnTo>
                    <a:lnTo>
                      <a:pt x="124" y="53"/>
                    </a:lnTo>
                    <a:lnTo>
                      <a:pt x="124" y="54"/>
                    </a:lnTo>
                    <a:lnTo>
                      <a:pt x="123" y="54"/>
                    </a:lnTo>
                    <a:lnTo>
                      <a:pt x="123" y="55"/>
                    </a:lnTo>
                    <a:lnTo>
                      <a:pt x="124" y="55"/>
                    </a:lnTo>
                    <a:lnTo>
                      <a:pt x="123" y="55"/>
                    </a:lnTo>
                    <a:lnTo>
                      <a:pt x="124" y="55"/>
                    </a:lnTo>
                    <a:lnTo>
                      <a:pt x="124" y="56"/>
                    </a:lnTo>
                    <a:lnTo>
                      <a:pt x="124" y="56"/>
                    </a:lnTo>
                    <a:lnTo>
                      <a:pt x="123" y="56"/>
                    </a:lnTo>
                    <a:lnTo>
                      <a:pt x="123" y="56"/>
                    </a:lnTo>
                    <a:lnTo>
                      <a:pt x="123" y="55"/>
                    </a:lnTo>
                    <a:lnTo>
                      <a:pt x="123" y="55"/>
                    </a:lnTo>
                    <a:lnTo>
                      <a:pt x="123" y="54"/>
                    </a:lnTo>
                    <a:lnTo>
                      <a:pt x="123" y="53"/>
                    </a:lnTo>
                    <a:lnTo>
                      <a:pt x="122" y="53"/>
                    </a:lnTo>
                    <a:lnTo>
                      <a:pt x="122" y="52"/>
                    </a:lnTo>
                    <a:lnTo>
                      <a:pt x="122" y="52"/>
                    </a:lnTo>
                    <a:lnTo>
                      <a:pt x="123" y="52"/>
                    </a:lnTo>
                    <a:lnTo>
                      <a:pt x="122" y="51"/>
                    </a:lnTo>
                    <a:lnTo>
                      <a:pt x="123" y="51"/>
                    </a:lnTo>
                    <a:lnTo>
                      <a:pt x="123" y="50"/>
                    </a:lnTo>
                    <a:lnTo>
                      <a:pt x="123" y="49"/>
                    </a:lnTo>
                    <a:lnTo>
                      <a:pt x="123" y="49"/>
                    </a:lnTo>
                    <a:lnTo>
                      <a:pt x="123" y="49"/>
                    </a:lnTo>
                    <a:lnTo>
                      <a:pt x="124" y="49"/>
                    </a:lnTo>
                    <a:lnTo>
                      <a:pt x="124" y="48"/>
                    </a:lnTo>
                    <a:lnTo>
                      <a:pt x="125" y="48"/>
                    </a:lnTo>
                    <a:lnTo>
                      <a:pt x="124" y="48"/>
                    </a:lnTo>
                    <a:lnTo>
                      <a:pt x="124" y="47"/>
                    </a:lnTo>
                    <a:lnTo>
                      <a:pt x="125" y="46"/>
                    </a:lnTo>
                    <a:lnTo>
                      <a:pt x="125" y="46"/>
                    </a:lnTo>
                    <a:lnTo>
                      <a:pt x="125" y="46"/>
                    </a:lnTo>
                    <a:lnTo>
                      <a:pt x="125" y="47"/>
                    </a:lnTo>
                    <a:lnTo>
                      <a:pt x="125" y="48"/>
                    </a:lnTo>
                    <a:lnTo>
                      <a:pt x="125" y="49"/>
                    </a:lnTo>
                    <a:lnTo>
                      <a:pt x="126" y="49"/>
                    </a:lnTo>
                    <a:lnTo>
                      <a:pt x="126" y="48"/>
                    </a:lnTo>
                    <a:lnTo>
                      <a:pt x="126" y="49"/>
                    </a:lnTo>
                    <a:lnTo>
                      <a:pt x="127" y="49"/>
                    </a:lnTo>
                    <a:lnTo>
                      <a:pt x="128" y="49"/>
                    </a:lnTo>
                    <a:lnTo>
                      <a:pt x="128" y="48"/>
                    </a:lnTo>
                    <a:lnTo>
                      <a:pt x="128" y="47"/>
                    </a:lnTo>
                    <a:lnTo>
                      <a:pt x="128" y="46"/>
                    </a:lnTo>
                    <a:lnTo>
                      <a:pt x="127" y="46"/>
                    </a:lnTo>
                    <a:lnTo>
                      <a:pt x="127" y="46"/>
                    </a:lnTo>
                    <a:lnTo>
                      <a:pt x="127" y="45"/>
                    </a:lnTo>
                    <a:lnTo>
                      <a:pt x="127" y="44"/>
                    </a:lnTo>
                    <a:lnTo>
                      <a:pt x="126" y="43"/>
                    </a:lnTo>
                    <a:lnTo>
                      <a:pt x="126" y="43"/>
                    </a:lnTo>
                    <a:lnTo>
                      <a:pt x="126" y="42"/>
                    </a:lnTo>
                    <a:lnTo>
                      <a:pt x="125" y="42"/>
                    </a:lnTo>
                    <a:lnTo>
                      <a:pt x="125" y="41"/>
                    </a:lnTo>
                    <a:lnTo>
                      <a:pt x="125" y="42"/>
                    </a:lnTo>
                    <a:lnTo>
                      <a:pt x="125" y="42"/>
                    </a:lnTo>
                    <a:lnTo>
                      <a:pt x="125" y="41"/>
                    </a:lnTo>
                    <a:lnTo>
                      <a:pt x="124" y="41"/>
                    </a:lnTo>
                    <a:lnTo>
                      <a:pt x="125" y="41"/>
                    </a:lnTo>
                    <a:lnTo>
                      <a:pt x="125" y="40"/>
                    </a:lnTo>
                    <a:lnTo>
                      <a:pt x="125" y="41"/>
                    </a:lnTo>
                    <a:lnTo>
                      <a:pt x="125" y="41"/>
                    </a:lnTo>
                    <a:lnTo>
                      <a:pt x="125" y="40"/>
                    </a:lnTo>
                    <a:lnTo>
                      <a:pt x="126" y="40"/>
                    </a:lnTo>
                    <a:lnTo>
                      <a:pt x="126" y="40"/>
                    </a:lnTo>
                    <a:lnTo>
                      <a:pt x="127" y="39"/>
                    </a:lnTo>
                    <a:lnTo>
                      <a:pt x="127" y="38"/>
                    </a:lnTo>
                    <a:lnTo>
                      <a:pt x="127" y="37"/>
                    </a:lnTo>
                    <a:lnTo>
                      <a:pt x="126" y="37"/>
                    </a:lnTo>
                    <a:lnTo>
                      <a:pt x="126" y="37"/>
                    </a:lnTo>
                    <a:lnTo>
                      <a:pt x="125" y="37"/>
                    </a:lnTo>
                    <a:lnTo>
                      <a:pt x="126" y="37"/>
                    </a:lnTo>
                    <a:lnTo>
                      <a:pt x="126" y="36"/>
                    </a:lnTo>
                    <a:lnTo>
                      <a:pt x="126" y="35"/>
                    </a:lnTo>
                    <a:lnTo>
                      <a:pt x="127" y="35"/>
                    </a:lnTo>
                    <a:lnTo>
                      <a:pt x="127" y="34"/>
                    </a:lnTo>
                    <a:lnTo>
                      <a:pt x="127" y="34"/>
                    </a:lnTo>
                    <a:lnTo>
                      <a:pt x="127" y="34"/>
                    </a:lnTo>
                    <a:lnTo>
                      <a:pt x="126" y="34"/>
                    </a:lnTo>
                    <a:lnTo>
                      <a:pt x="126" y="34"/>
                    </a:lnTo>
                    <a:lnTo>
                      <a:pt x="125" y="34"/>
                    </a:lnTo>
                    <a:lnTo>
                      <a:pt x="125" y="34"/>
                    </a:lnTo>
                    <a:lnTo>
                      <a:pt x="126" y="34"/>
                    </a:lnTo>
                    <a:lnTo>
                      <a:pt x="125" y="34"/>
                    </a:lnTo>
                    <a:lnTo>
                      <a:pt x="125" y="34"/>
                    </a:lnTo>
                    <a:lnTo>
                      <a:pt x="125" y="34"/>
                    </a:lnTo>
                    <a:lnTo>
                      <a:pt x="125" y="34"/>
                    </a:lnTo>
                    <a:lnTo>
                      <a:pt x="125" y="34"/>
                    </a:lnTo>
                    <a:lnTo>
                      <a:pt x="125" y="34"/>
                    </a:lnTo>
                    <a:lnTo>
                      <a:pt x="124" y="34"/>
                    </a:lnTo>
                    <a:lnTo>
                      <a:pt x="125" y="34"/>
                    </a:lnTo>
                    <a:lnTo>
                      <a:pt x="125" y="35"/>
                    </a:lnTo>
                    <a:lnTo>
                      <a:pt x="125" y="36"/>
                    </a:lnTo>
                    <a:lnTo>
                      <a:pt x="125" y="37"/>
                    </a:lnTo>
                    <a:lnTo>
                      <a:pt x="125" y="36"/>
                    </a:lnTo>
                    <a:lnTo>
                      <a:pt x="124" y="36"/>
                    </a:lnTo>
                    <a:lnTo>
                      <a:pt x="124" y="37"/>
                    </a:lnTo>
                    <a:lnTo>
                      <a:pt x="124" y="36"/>
                    </a:lnTo>
                    <a:lnTo>
                      <a:pt x="123" y="34"/>
                    </a:lnTo>
                    <a:lnTo>
                      <a:pt x="122" y="34"/>
                    </a:lnTo>
                    <a:lnTo>
                      <a:pt x="122" y="34"/>
                    </a:lnTo>
                    <a:lnTo>
                      <a:pt x="122" y="33"/>
                    </a:lnTo>
                    <a:lnTo>
                      <a:pt x="122" y="33"/>
                    </a:lnTo>
                    <a:lnTo>
                      <a:pt x="122" y="33"/>
                    </a:lnTo>
                    <a:lnTo>
                      <a:pt x="122" y="31"/>
                    </a:lnTo>
                    <a:lnTo>
                      <a:pt x="122" y="31"/>
                    </a:lnTo>
                    <a:lnTo>
                      <a:pt x="122" y="30"/>
                    </a:lnTo>
                    <a:lnTo>
                      <a:pt x="122" y="28"/>
                    </a:lnTo>
                    <a:lnTo>
                      <a:pt x="122" y="28"/>
                    </a:lnTo>
                    <a:lnTo>
                      <a:pt x="122" y="27"/>
                    </a:lnTo>
                    <a:lnTo>
                      <a:pt x="122" y="26"/>
                    </a:lnTo>
                    <a:lnTo>
                      <a:pt x="122" y="26"/>
                    </a:lnTo>
                    <a:lnTo>
                      <a:pt x="122" y="26"/>
                    </a:lnTo>
                    <a:lnTo>
                      <a:pt x="122" y="25"/>
                    </a:lnTo>
                    <a:lnTo>
                      <a:pt x="123" y="25"/>
                    </a:lnTo>
                    <a:lnTo>
                      <a:pt x="123" y="25"/>
                    </a:lnTo>
                    <a:lnTo>
                      <a:pt x="123" y="24"/>
                    </a:lnTo>
                    <a:lnTo>
                      <a:pt x="122" y="24"/>
                    </a:lnTo>
                    <a:lnTo>
                      <a:pt x="122" y="23"/>
                    </a:lnTo>
                    <a:lnTo>
                      <a:pt x="123" y="23"/>
                    </a:lnTo>
                    <a:lnTo>
                      <a:pt x="123" y="22"/>
                    </a:lnTo>
                    <a:lnTo>
                      <a:pt x="124" y="22"/>
                    </a:lnTo>
                    <a:lnTo>
                      <a:pt x="125" y="22"/>
                    </a:lnTo>
                    <a:lnTo>
                      <a:pt x="125" y="22"/>
                    </a:lnTo>
                    <a:lnTo>
                      <a:pt x="124" y="21"/>
                    </a:lnTo>
                    <a:lnTo>
                      <a:pt x="125" y="21"/>
                    </a:lnTo>
                    <a:lnTo>
                      <a:pt x="125" y="20"/>
                    </a:lnTo>
                    <a:lnTo>
                      <a:pt x="125" y="20"/>
                    </a:lnTo>
                    <a:lnTo>
                      <a:pt x="125" y="19"/>
                    </a:lnTo>
                    <a:lnTo>
                      <a:pt x="126" y="19"/>
                    </a:lnTo>
                    <a:lnTo>
                      <a:pt x="127" y="19"/>
                    </a:lnTo>
                    <a:lnTo>
                      <a:pt x="128" y="19"/>
                    </a:lnTo>
                    <a:lnTo>
                      <a:pt x="128" y="19"/>
                    </a:lnTo>
                    <a:lnTo>
                      <a:pt x="128" y="19"/>
                    </a:lnTo>
                    <a:lnTo>
                      <a:pt x="129" y="19"/>
                    </a:lnTo>
                    <a:lnTo>
                      <a:pt x="129" y="19"/>
                    </a:lnTo>
                    <a:lnTo>
                      <a:pt x="128" y="19"/>
                    </a:lnTo>
                    <a:lnTo>
                      <a:pt x="128" y="19"/>
                    </a:lnTo>
                    <a:lnTo>
                      <a:pt x="128" y="19"/>
                    </a:lnTo>
                    <a:lnTo>
                      <a:pt x="128" y="19"/>
                    </a:lnTo>
                    <a:lnTo>
                      <a:pt x="128" y="19"/>
                    </a:lnTo>
                    <a:lnTo>
                      <a:pt x="128" y="18"/>
                    </a:lnTo>
                    <a:lnTo>
                      <a:pt x="128" y="17"/>
                    </a:lnTo>
                    <a:lnTo>
                      <a:pt x="128" y="16"/>
                    </a:lnTo>
                    <a:lnTo>
                      <a:pt x="129" y="16"/>
                    </a:lnTo>
                    <a:lnTo>
                      <a:pt x="129" y="16"/>
                    </a:lnTo>
                    <a:lnTo>
                      <a:pt x="129" y="15"/>
                    </a:lnTo>
                    <a:lnTo>
                      <a:pt x="128" y="15"/>
                    </a:lnTo>
                    <a:lnTo>
                      <a:pt x="128" y="15"/>
                    </a:lnTo>
                    <a:lnTo>
                      <a:pt x="128" y="16"/>
                    </a:lnTo>
                    <a:lnTo>
                      <a:pt x="128" y="15"/>
                    </a:lnTo>
                    <a:lnTo>
                      <a:pt x="128" y="14"/>
                    </a:lnTo>
                    <a:lnTo>
                      <a:pt x="128" y="13"/>
                    </a:lnTo>
                    <a:lnTo>
                      <a:pt x="128" y="12"/>
                    </a:lnTo>
                    <a:lnTo>
                      <a:pt x="128" y="11"/>
                    </a:lnTo>
                    <a:lnTo>
                      <a:pt x="128" y="11"/>
                    </a:lnTo>
                    <a:lnTo>
                      <a:pt x="128" y="11"/>
                    </a:lnTo>
                    <a:lnTo>
                      <a:pt x="128" y="10"/>
                    </a:lnTo>
                    <a:lnTo>
                      <a:pt x="128" y="10"/>
                    </a:lnTo>
                    <a:lnTo>
                      <a:pt x="128" y="10"/>
                    </a:lnTo>
                    <a:lnTo>
                      <a:pt x="128" y="10"/>
                    </a:lnTo>
                    <a:lnTo>
                      <a:pt x="128" y="10"/>
                    </a:lnTo>
                    <a:lnTo>
                      <a:pt x="127" y="11"/>
                    </a:lnTo>
                    <a:lnTo>
                      <a:pt x="128" y="11"/>
                    </a:lnTo>
                    <a:lnTo>
                      <a:pt x="127" y="11"/>
                    </a:lnTo>
                    <a:lnTo>
                      <a:pt x="128" y="11"/>
                    </a:lnTo>
                    <a:lnTo>
                      <a:pt x="127" y="11"/>
                    </a:lnTo>
                    <a:lnTo>
                      <a:pt x="126" y="11"/>
                    </a:lnTo>
                    <a:lnTo>
                      <a:pt x="125" y="11"/>
                    </a:lnTo>
                    <a:lnTo>
                      <a:pt x="125" y="11"/>
                    </a:lnTo>
                    <a:lnTo>
                      <a:pt x="125" y="11"/>
                    </a:lnTo>
                    <a:lnTo>
                      <a:pt x="124" y="11"/>
                    </a:lnTo>
                    <a:lnTo>
                      <a:pt x="124" y="12"/>
                    </a:lnTo>
                    <a:lnTo>
                      <a:pt x="123" y="14"/>
                    </a:lnTo>
                    <a:lnTo>
                      <a:pt x="124" y="15"/>
                    </a:lnTo>
                    <a:lnTo>
                      <a:pt x="125" y="15"/>
                    </a:lnTo>
                    <a:lnTo>
                      <a:pt x="125" y="15"/>
                    </a:lnTo>
                    <a:lnTo>
                      <a:pt x="126" y="16"/>
                    </a:lnTo>
                    <a:lnTo>
                      <a:pt x="125" y="17"/>
                    </a:lnTo>
                    <a:lnTo>
                      <a:pt x="125" y="16"/>
                    </a:lnTo>
                    <a:lnTo>
                      <a:pt x="125" y="16"/>
                    </a:lnTo>
                    <a:lnTo>
                      <a:pt x="125" y="17"/>
                    </a:lnTo>
                    <a:lnTo>
                      <a:pt x="124" y="18"/>
                    </a:lnTo>
                    <a:lnTo>
                      <a:pt x="123" y="19"/>
                    </a:lnTo>
                    <a:lnTo>
                      <a:pt x="122" y="19"/>
                    </a:lnTo>
                    <a:lnTo>
                      <a:pt x="122" y="20"/>
                    </a:lnTo>
                    <a:lnTo>
                      <a:pt x="122" y="20"/>
                    </a:lnTo>
                    <a:lnTo>
                      <a:pt x="122" y="21"/>
                    </a:lnTo>
                    <a:lnTo>
                      <a:pt x="122" y="22"/>
                    </a:lnTo>
                    <a:lnTo>
                      <a:pt x="121" y="22"/>
                    </a:lnTo>
                    <a:lnTo>
                      <a:pt x="120" y="23"/>
                    </a:lnTo>
                    <a:lnTo>
                      <a:pt x="119" y="24"/>
                    </a:lnTo>
                    <a:lnTo>
                      <a:pt x="119" y="25"/>
                    </a:lnTo>
                    <a:lnTo>
                      <a:pt x="119" y="25"/>
                    </a:lnTo>
                    <a:lnTo>
                      <a:pt x="119" y="25"/>
                    </a:lnTo>
                    <a:lnTo>
                      <a:pt x="119" y="24"/>
                    </a:lnTo>
                    <a:lnTo>
                      <a:pt x="119" y="22"/>
                    </a:lnTo>
                    <a:lnTo>
                      <a:pt x="117" y="22"/>
                    </a:lnTo>
                    <a:lnTo>
                      <a:pt x="118" y="22"/>
                    </a:lnTo>
                    <a:lnTo>
                      <a:pt x="118" y="21"/>
                    </a:lnTo>
                    <a:lnTo>
                      <a:pt x="117" y="21"/>
                    </a:lnTo>
                    <a:lnTo>
                      <a:pt x="116" y="21"/>
                    </a:lnTo>
                    <a:lnTo>
                      <a:pt x="116" y="21"/>
                    </a:lnTo>
                    <a:lnTo>
                      <a:pt x="116" y="21"/>
                    </a:lnTo>
                    <a:lnTo>
                      <a:pt x="116" y="22"/>
                    </a:lnTo>
                    <a:lnTo>
                      <a:pt x="116" y="22"/>
                    </a:lnTo>
                    <a:lnTo>
                      <a:pt x="117" y="24"/>
                    </a:lnTo>
                    <a:lnTo>
                      <a:pt x="116" y="23"/>
                    </a:lnTo>
                    <a:lnTo>
                      <a:pt x="116" y="25"/>
                    </a:lnTo>
                    <a:lnTo>
                      <a:pt x="117" y="25"/>
                    </a:lnTo>
                    <a:lnTo>
                      <a:pt x="117" y="25"/>
                    </a:lnTo>
                    <a:lnTo>
                      <a:pt x="116" y="25"/>
                    </a:lnTo>
                    <a:lnTo>
                      <a:pt x="116" y="26"/>
                    </a:lnTo>
                    <a:lnTo>
                      <a:pt x="116" y="26"/>
                    </a:lnTo>
                    <a:lnTo>
                      <a:pt x="116" y="26"/>
                    </a:lnTo>
                    <a:lnTo>
                      <a:pt x="116" y="26"/>
                    </a:lnTo>
                    <a:lnTo>
                      <a:pt x="116" y="27"/>
                    </a:lnTo>
                    <a:lnTo>
                      <a:pt x="116" y="27"/>
                    </a:lnTo>
                    <a:lnTo>
                      <a:pt x="116" y="29"/>
                    </a:lnTo>
                    <a:lnTo>
                      <a:pt x="116" y="30"/>
                    </a:lnTo>
                    <a:lnTo>
                      <a:pt x="116" y="31"/>
                    </a:lnTo>
                    <a:lnTo>
                      <a:pt x="115" y="31"/>
                    </a:lnTo>
                    <a:lnTo>
                      <a:pt x="115" y="31"/>
                    </a:lnTo>
                    <a:lnTo>
                      <a:pt x="114" y="31"/>
                    </a:lnTo>
                    <a:lnTo>
                      <a:pt x="113" y="31"/>
                    </a:lnTo>
                    <a:lnTo>
                      <a:pt x="113" y="31"/>
                    </a:lnTo>
                    <a:lnTo>
                      <a:pt x="112" y="30"/>
                    </a:lnTo>
                    <a:lnTo>
                      <a:pt x="111" y="31"/>
                    </a:lnTo>
                    <a:lnTo>
                      <a:pt x="111" y="30"/>
                    </a:lnTo>
                    <a:lnTo>
                      <a:pt x="111" y="30"/>
                    </a:lnTo>
                    <a:lnTo>
                      <a:pt x="111" y="29"/>
                    </a:lnTo>
                    <a:lnTo>
                      <a:pt x="110" y="29"/>
                    </a:lnTo>
                    <a:lnTo>
                      <a:pt x="110" y="29"/>
                    </a:lnTo>
                    <a:lnTo>
                      <a:pt x="110" y="30"/>
                    </a:lnTo>
                    <a:lnTo>
                      <a:pt x="110" y="31"/>
                    </a:lnTo>
                    <a:lnTo>
                      <a:pt x="111" y="31"/>
                    </a:lnTo>
                    <a:lnTo>
                      <a:pt x="111" y="31"/>
                    </a:lnTo>
                    <a:lnTo>
                      <a:pt x="111" y="32"/>
                    </a:lnTo>
                    <a:lnTo>
                      <a:pt x="112" y="33"/>
                    </a:lnTo>
                    <a:lnTo>
                      <a:pt x="112" y="34"/>
                    </a:lnTo>
                    <a:lnTo>
                      <a:pt x="113" y="34"/>
                    </a:lnTo>
                    <a:lnTo>
                      <a:pt x="113" y="34"/>
                    </a:lnTo>
                    <a:lnTo>
                      <a:pt x="113" y="34"/>
                    </a:lnTo>
                    <a:lnTo>
                      <a:pt x="114" y="34"/>
                    </a:lnTo>
                    <a:lnTo>
                      <a:pt x="116" y="34"/>
                    </a:lnTo>
                    <a:lnTo>
                      <a:pt x="116" y="34"/>
                    </a:lnTo>
                    <a:lnTo>
                      <a:pt x="116" y="34"/>
                    </a:lnTo>
                    <a:lnTo>
                      <a:pt x="116" y="37"/>
                    </a:lnTo>
                    <a:lnTo>
                      <a:pt x="116" y="38"/>
                    </a:lnTo>
                    <a:lnTo>
                      <a:pt x="117" y="39"/>
                    </a:lnTo>
                    <a:lnTo>
                      <a:pt x="118" y="40"/>
                    </a:lnTo>
                    <a:lnTo>
                      <a:pt x="117" y="41"/>
                    </a:lnTo>
                    <a:lnTo>
                      <a:pt x="118" y="41"/>
                    </a:lnTo>
                    <a:lnTo>
                      <a:pt x="117" y="41"/>
                    </a:lnTo>
                    <a:lnTo>
                      <a:pt x="117" y="41"/>
                    </a:lnTo>
                    <a:lnTo>
                      <a:pt x="116" y="41"/>
                    </a:lnTo>
                    <a:lnTo>
                      <a:pt x="116" y="41"/>
                    </a:lnTo>
                    <a:lnTo>
                      <a:pt x="116" y="42"/>
                    </a:lnTo>
                    <a:lnTo>
                      <a:pt x="116" y="42"/>
                    </a:lnTo>
                    <a:lnTo>
                      <a:pt x="116" y="42"/>
                    </a:lnTo>
                    <a:lnTo>
                      <a:pt x="116" y="42"/>
                    </a:lnTo>
                    <a:lnTo>
                      <a:pt x="116" y="43"/>
                    </a:lnTo>
                    <a:lnTo>
                      <a:pt x="116" y="43"/>
                    </a:lnTo>
                    <a:lnTo>
                      <a:pt x="116" y="44"/>
                    </a:lnTo>
                    <a:lnTo>
                      <a:pt x="116" y="46"/>
                    </a:lnTo>
                    <a:lnTo>
                      <a:pt x="116" y="46"/>
                    </a:lnTo>
                    <a:lnTo>
                      <a:pt x="116" y="46"/>
                    </a:lnTo>
                    <a:lnTo>
                      <a:pt x="116" y="47"/>
                    </a:lnTo>
                    <a:lnTo>
                      <a:pt x="116" y="48"/>
                    </a:lnTo>
                    <a:lnTo>
                      <a:pt x="116" y="49"/>
                    </a:lnTo>
                    <a:lnTo>
                      <a:pt x="116" y="49"/>
                    </a:lnTo>
                    <a:lnTo>
                      <a:pt x="116" y="49"/>
                    </a:lnTo>
                    <a:lnTo>
                      <a:pt x="116" y="49"/>
                    </a:lnTo>
                    <a:lnTo>
                      <a:pt x="116" y="49"/>
                    </a:lnTo>
                    <a:lnTo>
                      <a:pt x="116" y="49"/>
                    </a:lnTo>
                    <a:lnTo>
                      <a:pt x="116" y="50"/>
                    </a:lnTo>
                    <a:lnTo>
                      <a:pt x="116" y="51"/>
                    </a:lnTo>
                    <a:lnTo>
                      <a:pt x="116" y="52"/>
                    </a:lnTo>
                    <a:lnTo>
                      <a:pt x="116" y="52"/>
                    </a:lnTo>
                    <a:lnTo>
                      <a:pt x="115" y="53"/>
                    </a:lnTo>
                    <a:lnTo>
                      <a:pt x="115" y="54"/>
                    </a:lnTo>
                    <a:lnTo>
                      <a:pt x="115" y="55"/>
                    </a:lnTo>
                    <a:lnTo>
                      <a:pt x="116" y="55"/>
                    </a:lnTo>
                    <a:lnTo>
                      <a:pt x="116" y="55"/>
                    </a:lnTo>
                    <a:lnTo>
                      <a:pt x="116" y="55"/>
                    </a:lnTo>
                    <a:lnTo>
                      <a:pt x="116" y="56"/>
                    </a:lnTo>
                    <a:lnTo>
                      <a:pt x="116" y="56"/>
                    </a:lnTo>
                    <a:lnTo>
                      <a:pt x="116" y="57"/>
                    </a:lnTo>
                    <a:lnTo>
                      <a:pt x="117" y="59"/>
                    </a:lnTo>
                    <a:lnTo>
                      <a:pt x="117" y="60"/>
                    </a:lnTo>
                    <a:lnTo>
                      <a:pt x="118" y="60"/>
                    </a:lnTo>
                    <a:lnTo>
                      <a:pt x="118" y="61"/>
                    </a:lnTo>
                    <a:lnTo>
                      <a:pt x="118" y="61"/>
                    </a:lnTo>
                    <a:lnTo>
                      <a:pt x="118" y="63"/>
                    </a:lnTo>
                    <a:lnTo>
                      <a:pt x="119" y="64"/>
                    </a:lnTo>
                    <a:lnTo>
                      <a:pt x="119" y="64"/>
                    </a:lnTo>
                    <a:lnTo>
                      <a:pt x="119" y="64"/>
                    </a:lnTo>
                    <a:lnTo>
                      <a:pt x="119" y="65"/>
                    </a:lnTo>
                    <a:lnTo>
                      <a:pt x="119" y="66"/>
                    </a:lnTo>
                    <a:lnTo>
                      <a:pt x="120" y="67"/>
                    </a:lnTo>
                    <a:lnTo>
                      <a:pt x="121" y="67"/>
                    </a:lnTo>
                    <a:lnTo>
                      <a:pt x="122" y="68"/>
                    </a:lnTo>
                    <a:lnTo>
                      <a:pt x="122" y="68"/>
                    </a:lnTo>
                    <a:lnTo>
                      <a:pt x="122" y="69"/>
                    </a:lnTo>
                    <a:lnTo>
                      <a:pt x="122" y="69"/>
                    </a:lnTo>
                    <a:lnTo>
                      <a:pt x="123" y="70"/>
                    </a:lnTo>
                    <a:lnTo>
                      <a:pt x="124" y="70"/>
                    </a:lnTo>
                    <a:lnTo>
                      <a:pt x="125" y="70"/>
                    </a:lnTo>
                    <a:lnTo>
                      <a:pt x="125" y="71"/>
                    </a:lnTo>
                    <a:lnTo>
                      <a:pt x="125" y="71"/>
                    </a:lnTo>
                    <a:lnTo>
                      <a:pt x="125" y="71"/>
                    </a:lnTo>
                    <a:lnTo>
                      <a:pt x="125" y="71"/>
                    </a:lnTo>
                    <a:lnTo>
                      <a:pt x="125" y="71"/>
                    </a:lnTo>
                    <a:lnTo>
                      <a:pt x="125" y="72"/>
                    </a:lnTo>
                    <a:lnTo>
                      <a:pt x="125" y="73"/>
                    </a:lnTo>
                    <a:lnTo>
                      <a:pt x="125" y="73"/>
                    </a:lnTo>
                    <a:lnTo>
                      <a:pt x="124" y="74"/>
                    </a:lnTo>
                    <a:lnTo>
                      <a:pt x="123" y="74"/>
                    </a:lnTo>
                    <a:lnTo>
                      <a:pt x="122" y="74"/>
                    </a:lnTo>
                    <a:lnTo>
                      <a:pt x="122" y="74"/>
                    </a:lnTo>
                    <a:lnTo>
                      <a:pt x="122" y="75"/>
                    </a:lnTo>
                    <a:lnTo>
                      <a:pt x="122" y="75"/>
                    </a:lnTo>
                    <a:lnTo>
                      <a:pt x="122" y="76"/>
                    </a:lnTo>
                    <a:lnTo>
                      <a:pt x="123" y="76"/>
                    </a:lnTo>
                    <a:lnTo>
                      <a:pt x="124" y="76"/>
                    </a:lnTo>
                    <a:lnTo>
                      <a:pt x="124" y="75"/>
                    </a:lnTo>
                    <a:lnTo>
                      <a:pt x="125" y="75"/>
                    </a:lnTo>
                    <a:lnTo>
                      <a:pt x="125" y="74"/>
                    </a:lnTo>
                    <a:lnTo>
                      <a:pt x="126" y="75"/>
                    </a:lnTo>
                    <a:lnTo>
                      <a:pt x="125" y="76"/>
                    </a:lnTo>
                    <a:lnTo>
                      <a:pt x="125" y="76"/>
                    </a:lnTo>
                    <a:lnTo>
                      <a:pt x="125" y="77"/>
                    </a:lnTo>
                    <a:lnTo>
                      <a:pt x="127" y="79"/>
                    </a:lnTo>
                    <a:lnTo>
                      <a:pt x="128" y="79"/>
                    </a:lnTo>
                    <a:lnTo>
                      <a:pt x="128" y="80"/>
                    </a:lnTo>
                    <a:lnTo>
                      <a:pt x="128" y="81"/>
                    </a:lnTo>
                    <a:lnTo>
                      <a:pt x="129" y="82"/>
                    </a:lnTo>
                    <a:lnTo>
                      <a:pt x="130" y="82"/>
                    </a:lnTo>
                    <a:lnTo>
                      <a:pt x="129" y="82"/>
                    </a:lnTo>
                    <a:lnTo>
                      <a:pt x="129" y="83"/>
                    </a:lnTo>
                    <a:lnTo>
                      <a:pt x="129" y="84"/>
                    </a:lnTo>
                    <a:lnTo>
                      <a:pt x="130" y="85"/>
                    </a:lnTo>
                    <a:lnTo>
                      <a:pt x="130" y="85"/>
                    </a:lnTo>
                    <a:lnTo>
                      <a:pt x="130" y="86"/>
                    </a:lnTo>
                    <a:lnTo>
                      <a:pt x="131" y="86"/>
                    </a:lnTo>
                    <a:lnTo>
                      <a:pt x="131" y="87"/>
                    </a:lnTo>
                    <a:lnTo>
                      <a:pt x="131" y="86"/>
                    </a:lnTo>
                    <a:lnTo>
                      <a:pt x="130" y="86"/>
                    </a:lnTo>
                    <a:lnTo>
                      <a:pt x="129" y="86"/>
                    </a:lnTo>
                    <a:lnTo>
                      <a:pt x="128" y="86"/>
                    </a:lnTo>
                    <a:lnTo>
                      <a:pt x="128" y="85"/>
                    </a:lnTo>
                    <a:lnTo>
                      <a:pt x="128" y="85"/>
                    </a:lnTo>
                    <a:lnTo>
                      <a:pt x="128" y="85"/>
                    </a:lnTo>
                    <a:lnTo>
                      <a:pt x="128" y="85"/>
                    </a:lnTo>
                    <a:lnTo>
                      <a:pt x="127" y="85"/>
                    </a:lnTo>
                    <a:lnTo>
                      <a:pt x="126" y="85"/>
                    </a:lnTo>
                    <a:lnTo>
                      <a:pt x="126" y="84"/>
                    </a:lnTo>
                    <a:lnTo>
                      <a:pt x="125" y="84"/>
                    </a:lnTo>
                    <a:lnTo>
                      <a:pt x="125" y="83"/>
                    </a:lnTo>
                    <a:lnTo>
                      <a:pt x="125" y="82"/>
                    </a:lnTo>
                    <a:lnTo>
                      <a:pt x="125" y="82"/>
                    </a:lnTo>
                    <a:lnTo>
                      <a:pt x="124" y="82"/>
                    </a:lnTo>
                    <a:lnTo>
                      <a:pt x="124" y="83"/>
                    </a:lnTo>
                    <a:lnTo>
                      <a:pt x="125" y="83"/>
                    </a:lnTo>
                    <a:lnTo>
                      <a:pt x="125" y="84"/>
                    </a:lnTo>
                    <a:lnTo>
                      <a:pt x="124" y="85"/>
                    </a:lnTo>
                    <a:lnTo>
                      <a:pt x="125" y="85"/>
                    </a:lnTo>
                    <a:lnTo>
                      <a:pt x="125" y="85"/>
                    </a:lnTo>
                    <a:lnTo>
                      <a:pt x="124" y="85"/>
                    </a:lnTo>
                    <a:lnTo>
                      <a:pt x="124" y="85"/>
                    </a:lnTo>
                    <a:lnTo>
                      <a:pt x="123" y="84"/>
                    </a:lnTo>
                    <a:lnTo>
                      <a:pt x="122" y="84"/>
                    </a:lnTo>
                    <a:lnTo>
                      <a:pt x="122" y="84"/>
                    </a:lnTo>
                    <a:lnTo>
                      <a:pt x="122" y="83"/>
                    </a:lnTo>
                    <a:lnTo>
                      <a:pt x="122" y="82"/>
                    </a:lnTo>
                    <a:lnTo>
                      <a:pt x="121" y="82"/>
                    </a:lnTo>
                    <a:lnTo>
                      <a:pt x="121" y="82"/>
                    </a:lnTo>
                    <a:lnTo>
                      <a:pt x="120" y="81"/>
                    </a:lnTo>
                    <a:lnTo>
                      <a:pt x="119" y="81"/>
                    </a:lnTo>
                    <a:lnTo>
                      <a:pt x="119" y="80"/>
                    </a:lnTo>
                    <a:lnTo>
                      <a:pt x="118" y="80"/>
                    </a:lnTo>
                    <a:lnTo>
                      <a:pt x="117" y="80"/>
                    </a:lnTo>
                    <a:lnTo>
                      <a:pt x="116" y="80"/>
                    </a:lnTo>
                    <a:lnTo>
                      <a:pt x="116" y="80"/>
                    </a:lnTo>
                    <a:lnTo>
                      <a:pt x="116" y="80"/>
                    </a:lnTo>
                    <a:lnTo>
                      <a:pt x="115" y="80"/>
                    </a:lnTo>
                    <a:lnTo>
                      <a:pt x="114" y="80"/>
                    </a:lnTo>
                    <a:lnTo>
                      <a:pt x="113" y="80"/>
                    </a:lnTo>
                    <a:lnTo>
                      <a:pt x="113" y="81"/>
                    </a:lnTo>
                    <a:lnTo>
                      <a:pt x="113" y="82"/>
                    </a:lnTo>
                    <a:lnTo>
                      <a:pt x="113" y="81"/>
                    </a:lnTo>
                    <a:lnTo>
                      <a:pt x="112" y="82"/>
                    </a:lnTo>
                    <a:lnTo>
                      <a:pt x="112" y="81"/>
                    </a:lnTo>
                    <a:lnTo>
                      <a:pt x="112" y="80"/>
                    </a:lnTo>
                    <a:lnTo>
                      <a:pt x="111" y="80"/>
                    </a:lnTo>
                    <a:lnTo>
                      <a:pt x="111" y="80"/>
                    </a:lnTo>
                    <a:lnTo>
                      <a:pt x="111" y="79"/>
                    </a:lnTo>
                    <a:lnTo>
                      <a:pt x="110" y="79"/>
                    </a:lnTo>
                    <a:lnTo>
                      <a:pt x="111" y="79"/>
                    </a:lnTo>
                    <a:lnTo>
                      <a:pt x="111" y="79"/>
                    </a:lnTo>
                    <a:lnTo>
                      <a:pt x="110" y="79"/>
                    </a:lnTo>
                    <a:lnTo>
                      <a:pt x="110" y="79"/>
                    </a:lnTo>
                    <a:lnTo>
                      <a:pt x="110" y="79"/>
                    </a:lnTo>
                    <a:lnTo>
                      <a:pt x="110" y="78"/>
                    </a:lnTo>
                    <a:lnTo>
                      <a:pt x="109" y="78"/>
                    </a:lnTo>
                    <a:lnTo>
                      <a:pt x="109" y="77"/>
                    </a:lnTo>
                    <a:lnTo>
                      <a:pt x="109" y="76"/>
                    </a:lnTo>
                    <a:lnTo>
                      <a:pt x="109" y="76"/>
                    </a:lnTo>
                    <a:lnTo>
                      <a:pt x="108" y="76"/>
                    </a:lnTo>
                    <a:lnTo>
                      <a:pt x="107" y="76"/>
                    </a:lnTo>
                    <a:lnTo>
                      <a:pt x="107" y="77"/>
                    </a:lnTo>
                    <a:lnTo>
                      <a:pt x="108" y="78"/>
                    </a:lnTo>
                    <a:lnTo>
                      <a:pt x="108" y="79"/>
                    </a:lnTo>
                    <a:lnTo>
                      <a:pt x="109" y="79"/>
                    </a:lnTo>
                    <a:lnTo>
                      <a:pt x="109" y="79"/>
                    </a:lnTo>
                    <a:lnTo>
                      <a:pt x="110" y="79"/>
                    </a:lnTo>
                    <a:lnTo>
                      <a:pt x="110" y="79"/>
                    </a:lnTo>
                    <a:lnTo>
                      <a:pt x="110" y="80"/>
                    </a:lnTo>
                    <a:lnTo>
                      <a:pt x="108" y="80"/>
                    </a:lnTo>
                    <a:lnTo>
                      <a:pt x="108" y="79"/>
                    </a:lnTo>
                    <a:lnTo>
                      <a:pt x="107" y="79"/>
                    </a:lnTo>
                    <a:lnTo>
                      <a:pt x="107" y="79"/>
                    </a:lnTo>
                    <a:lnTo>
                      <a:pt x="106" y="79"/>
                    </a:lnTo>
                    <a:lnTo>
                      <a:pt x="106" y="79"/>
                    </a:lnTo>
                    <a:lnTo>
                      <a:pt x="106" y="79"/>
                    </a:lnTo>
                    <a:lnTo>
                      <a:pt x="106" y="79"/>
                    </a:lnTo>
                    <a:lnTo>
                      <a:pt x="106" y="78"/>
                    </a:lnTo>
                    <a:lnTo>
                      <a:pt x="105" y="78"/>
                    </a:lnTo>
                    <a:lnTo>
                      <a:pt x="104" y="78"/>
                    </a:lnTo>
                    <a:lnTo>
                      <a:pt x="104" y="77"/>
                    </a:lnTo>
                    <a:lnTo>
                      <a:pt x="104" y="78"/>
                    </a:lnTo>
                    <a:lnTo>
                      <a:pt x="104" y="77"/>
                    </a:lnTo>
                    <a:lnTo>
                      <a:pt x="104" y="76"/>
                    </a:lnTo>
                    <a:lnTo>
                      <a:pt x="103" y="76"/>
                    </a:lnTo>
                    <a:lnTo>
                      <a:pt x="103" y="76"/>
                    </a:lnTo>
                    <a:lnTo>
                      <a:pt x="103" y="75"/>
                    </a:lnTo>
                    <a:lnTo>
                      <a:pt x="102" y="75"/>
                    </a:lnTo>
                    <a:lnTo>
                      <a:pt x="102" y="74"/>
                    </a:lnTo>
                    <a:lnTo>
                      <a:pt x="102" y="73"/>
                    </a:lnTo>
                    <a:lnTo>
                      <a:pt x="101" y="73"/>
                    </a:lnTo>
                    <a:lnTo>
                      <a:pt x="101" y="73"/>
                    </a:lnTo>
                    <a:lnTo>
                      <a:pt x="100" y="72"/>
                    </a:lnTo>
                    <a:lnTo>
                      <a:pt x="100" y="71"/>
                    </a:lnTo>
                    <a:lnTo>
                      <a:pt x="100" y="71"/>
                    </a:lnTo>
                    <a:lnTo>
                      <a:pt x="100" y="71"/>
                    </a:lnTo>
                    <a:lnTo>
                      <a:pt x="100" y="71"/>
                    </a:lnTo>
                    <a:lnTo>
                      <a:pt x="100" y="72"/>
                    </a:lnTo>
                    <a:lnTo>
                      <a:pt x="100" y="73"/>
                    </a:lnTo>
                    <a:lnTo>
                      <a:pt x="100" y="73"/>
                    </a:lnTo>
                    <a:lnTo>
                      <a:pt x="100" y="74"/>
                    </a:lnTo>
                    <a:lnTo>
                      <a:pt x="99" y="74"/>
                    </a:lnTo>
                    <a:lnTo>
                      <a:pt x="99" y="75"/>
                    </a:lnTo>
                    <a:lnTo>
                      <a:pt x="98" y="75"/>
                    </a:lnTo>
                    <a:lnTo>
                      <a:pt x="98" y="74"/>
                    </a:lnTo>
                    <a:lnTo>
                      <a:pt x="97" y="74"/>
                    </a:lnTo>
                    <a:lnTo>
                      <a:pt x="98" y="73"/>
                    </a:lnTo>
                    <a:lnTo>
                      <a:pt x="97" y="73"/>
                    </a:lnTo>
                    <a:lnTo>
                      <a:pt x="97" y="73"/>
                    </a:lnTo>
                    <a:lnTo>
                      <a:pt x="97" y="73"/>
                    </a:lnTo>
                    <a:lnTo>
                      <a:pt x="97" y="73"/>
                    </a:lnTo>
                    <a:lnTo>
                      <a:pt x="97" y="74"/>
                    </a:lnTo>
                    <a:lnTo>
                      <a:pt x="97" y="75"/>
                    </a:lnTo>
                    <a:lnTo>
                      <a:pt x="97" y="76"/>
                    </a:lnTo>
                    <a:lnTo>
                      <a:pt x="97" y="76"/>
                    </a:lnTo>
                    <a:lnTo>
                      <a:pt x="97" y="77"/>
                    </a:lnTo>
                    <a:lnTo>
                      <a:pt x="96" y="77"/>
                    </a:lnTo>
                    <a:lnTo>
                      <a:pt x="95" y="78"/>
                    </a:lnTo>
                    <a:lnTo>
                      <a:pt x="94" y="79"/>
                    </a:lnTo>
                    <a:lnTo>
                      <a:pt x="94" y="79"/>
                    </a:lnTo>
                    <a:lnTo>
                      <a:pt x="94" y="78"/>
                    </a:lnTo>
                    <a:lnTo>
                      <a:pt x="93" y="78"/>
                    </a:lnTo>
                    <a:lnTo>
                      <a:pt x="93" y="77"/>
                    </a:lnTo>
                    <a:lnTo>
                      <a:pt x="93" y="76"/>
                    </a:lnTo>
                    <a:lnTo>
                      <a:pt x="92" y="76"/>
                    </a:lnTo>
                    <a:lnTo>
                      <a:pt x="92" y="76"/>
                    </a:lnTo>
                    <a:lnTo>
                      <a:pt x="92" y="75"/>
                    </a:lnTo>
                    <a:lnTo>
                      <a:pt x="92" y="74"/>
                    </a:lnTo>
                    <a:lnTo>
                      <a:pt x="91" y="73"/>
                    </a:lnTo>
                    <a:lnTo>
                      <a:pt x="91" y="73"/>
                    </a:lnTo>
                    <a:lnTo>
                      <a:pt x="91" y="72"/>
                    </a:lnTo>
                    <a:lnTo>
                      <a:pt x="91" y="71"/>
                    </a:lnTo>
                    <a:lnTo>
                      <a:pt x="91" y="71"/>
                    </a:lnTo>
                    <a:lnTo>
                      <a:pt x="91" y="70"/>
                    </a:lnTo>
                    <a:lnTo>
                      <a:pt x="92" y="70"/>
                    </a:lnTo>
                    <a:lnTo>
                      <a:pt x="91" y="70"/>
                    </a:lnTo>
                    <a:lnTo>
                      <a:pt x="91" y="70"/>
                    </a:lnTo>
                    <a:lnTo>
                      <a:pt x="92" y="69"/>
                    </a:lnTo>
                    <a:lnTo>
                      <a:pt x="93" y="69"/>
                    </a:lnTo>
                    <a:lnTo>
                      <a:pt x="94" y="69"/>
                    </a:lnTo>
                    <a:lnTo>
                      <a:pt x="94" y="68"/>
                    </a:lnTo>
                    <a:lnTo>
                      <a:pt x="93" y="68"/>
                    </a:lnTo>
                    <a:lnTo>
                      <a:pt x="93" y="67"/>
                    </a:lnTo>
                    <a:lnTo>
                      <a:pt x="94" y="67"/>
                    </a:lnTo>
                    <a:lnTo>
                      <a:pt x="94" y="66"/>
                    </a:lnTo>
                    <a:lnTo>
                      <a:pt x="94" y="66"/>
                    </a:lnTo>
                    <a:lnTo>
                      <a:pt x="94" y="66"/>
                    </a:lnTo>
                    <a:lnTo>
                      <a:pt x="94" y="65"/>
                    </a:lnTo>
                    <a:lnTo>
                      <a:pt x="95" y="65"/>
                    </a:lnTo>
                    <a:lnTo>
                      <a:pt x="95" y="64"/>
                    </a:lnTo>
                    <a:lnTo>
                      <a:pt x="96" y="64"/>
                    </a:lnTo>
                    <a:lnTo>
                      <a:pt x="96" y="64"/>
                    </a:lnTo>
                    <a:lnTo>
                      <a:pt x="95" y="64"/>
                    </a:lnTo>
                    <a:lnTo>
                      <a:pt x="95" y="64"/>
                    </a:lnTo>
                    <a:lnTo>
                      <a:pt x="95" y="63"/>
                    </a:lnTo>
                    <a:lnTo>
                      <a:pt x="95" y="62"/>
                    </a:lnTo>
                    <a:lnTo>
                      <a:pt x="95" y="61"/>
                    </a:lnTo>
                    <a:lnTo>
                      <a:pt x="96" y="61"/>
                    </a:lnTo>
                    <a:lnTo>
                      <a:pt x="97" y="61"/>
                    </a:lnTo>
                    <a:lnTo>
                      <a:pt x="97" y="61"/>
                    </a:lnTo>
                    <a:lnTo>
                      <a:pt x="98" y="59"/>
                    </a:lnTo>
                    <a:lnTo>
                      <a:pt x="97" y="56"/>
                    </a:lnTo>
                    <a:lnTo>
                      <a:pt x="97" y="55"/>
                    </a:lnTo>
                    <a:lnTo>
                      <a:pt x="97" y="55"/>
                    </a:lnTo>
                    <a:lnTo>
                      <a:pt x="98" y="54"/>
                    </a:lnTo>
                    <a:lnTo>
                      <a:pt x="99" y="53"/>
                    </a:lnTo>
                    <a:lnTo>
                      <a:pt x="99" y="52"/>
                    </a:lnTo>
                    <a:lnTo>
                      <a:pt x="100" y="52"/>
                    </a:lnTo>
                    <a:lnTo>
                      <a:pt x="100" y="51"/>
                    </a:lnTo>
                    <a:lnTo>
                      <a:pt x="100" y="51"/>
                    </a:lnTo>
                    <a:lnTo>
                      <a:pt x="100" y="50"/>
                    </a:lnTo>
                    <a:lnTo>
                      <a:pt x="100" y="49"/>
                    </a:lnTo>
                    <a:lnTo>
                      <a:pt x="100" y="49"/>
                    </a:lnTo>
                    <a:lnTo>
                      <a:pt x="100" y="49"/>
                    </a:lnTo>
                    <a:lnTo>
                      <a:pt x="99" y="49"/>
                    </a:lnTo>
                    <a:lnTo>
                      <a:pt x="98" y="49"/>
                    </a:lnTo>
                    <a:lnTo>
                      <a:pt x="97" y="48"/>
                    </a:lnTo>
                    <a:lnTo>
                      <a:pt x="96" y="47"/>
                    </a:lnTo>
                    <a:lnTo>
                      <a:pt x="96" y="46"/>
                    </a:lnTo>
                    <a:lnTo>
                      <a:pt x="94" y="46"/>
                    </a:lnTo>
                    <a:lnTo>
                      <a:pt x="94" y="46"/>
                    </a:lnTo>
                    <a:lnTo>
                      <a:pt x="94" y="47"/>
                    </a:lnTo>
                    <a:lnTo>
                      <a:pt x="94" y="47"/>
                    </a:lnTo>
                    <a:lnTo>
                      <a:pt x="94" y="48"/>
                    </a:lnTo>
                    <a:lnTo>
                      <a:pt x="94" y="49"/>
                    </a:lnTo>
                    <a:lnTo>
                      <a:pt x="93" y="49"/>
                    </a:lnTo>
                    <a:lnTo>
                      <a:pt x="93" y="49"/>
                    </a:lnTo>
                    <a:lnTo>
                      <a:pt x="93" y="49"/>
                    </a:lnTo>
                    <a:lnTo>
                      <a:pt x="91" y="49"/>
                    </a:lnTo>
                    <a:lnTo>
                      <a:pt x="90" y="49"/>
                    </a:lnTo>
                    <a:lnTo>
                      <a:pt x="89" y="49"/>
                    </a:lnTo>
                    <a:lnTo>
                      <a:pt x="88" y="49"/>
                    </a:lnTo>
                    <a:lnTo>
                      <a:pt x="88" y="48"/>
                    </a:lnTo>
                    <a:lnTo>
                      <a:pt x="88" y="49"/>
                    </a:lnTo>
                    <a:lnTo>
                      <a:pt x="88" y="48"/>
                    </a:lnTo>
                    <a:lnTo>
                      <a:pt x="87" y="46"/>
                    </a:lnTo>
                    <a:lnTo>
                      <a:pt x="87" y="46"/>
                    </a:lnTo>
                    <a:lnTo>
                      <a:pt x="85" y="46"/>
                    </a:lnTo>
                    <a:lnTo>
                      <a:pt x="85" y="45"/>
                    </a:lnTo>
                    <a:lnTo>
                      <a:pt x="83" y="45"/>
                    </a:lnTo>
                    <a:lnTo>
                      <a:pt x="83" y="45"/>
                    </a:lnTo>
                    <a:lnTo>
                      <a:pt x="82" y="45"/>
                    </a:lnTo>
                    <a:lnTo>
                      <a:pt x="82" y="45"/>
                    </a:lnTo>
                    <a:lnTo>
                      <a:pt x="81" y="45"/>
                    </a:lnTo>
                    <a:lnTo>
                      <a:pt x="80" y="45"/>
                    </a:lnTo>
                    <a:lnTo>
                      <a:pt x="79" y="45"/>
                    </a:lnTo>
                    <a:lnTo>
                      <a:pt x="79" y="45"/>
                    </a:lnTo>
                    <a:lnTo>
                      <a:pt x="78" y="44"/>
                    </a:lnTo>
                    <a:lnTo>
                      <a:pt x="78" y="44"/>
                    </a:lnTo>
                    <a:lnTo>
                      <a:pt x="78" y="43"/>
                    </a:lnTo>
                    <a:lnTo>
                      <a:pt x="77" y="43"/>
                    </a:lnTo>
                    <a:lnTo>
                      <a:pt x="76" y="43"/>
                    </a:lnTo>
                    <a:lnTo>
                      <a:pt x="76" y="43"/>
                    </a:lnTo>
                    <a:lnTo>
                      <a:pt x="76" y="43"/>
                    </a:lnTo>
                    <a:lnTo>
                      <a:pt x="76" y="42"/>
                    </a:lnTo>
                    <a:lnTo>
                      <a:pt x="76" y="41"/>
                    </a:lnTo>
                    <a:lnTo>
                      <a:pt x="76" y="40"/>
                    </a:lnTo>
                    <a:lnTo>
                      <a:pt x="76" y="40"/>
                    </a:lnTo>
                    <a:lnTo>
                      <a:pt x="77" y="40"/>
                    </a:lnTo>
                    <a:lnTo>
                      <a:pt x="77" y="39"/>
                    </a:lnTo>
                    <a:lnTo>
                      <a:pt x="77" y="38"/>
                    </a:lnTo>
                    <a:lnTo>
                      <a:pt x="78" y="38"/>
                    </a:lnTo>
                    <a:lnTo>
                      <a:pt x="78" y="37"/>
                    </a:lnTo>
                    <a:lnTo>
                      <a:pt x="77" y="37"/>
                    </a:lnTo>
                    <a:lnTo>
                      <a:pt x="76" y="37"/>
                    </a:lnTo>
                    <a:lnTo>
                      <a:pt x="76" y="37"/>
                    </a:lnTo>
                    <a:lnTo>
                      <a:pt x="75" y="37"/>
                    </a:lnTo>
                    <a:lnTo>
                      <a:pt x="74" y="36"/>
                    </a:lnTo>
                    <a:lnTo>
                      <a:pt x="73" y="36"/>
                    </a:lnTo>
                    <a:lnTo>
                      <a:pt x="73" y="35"/>
                    </a:lnTo>
                    <a:lnTo>
                      <a:pt x="73" y="35"/>
                    </a:lnTo>
                    <a:lnTo>
                      <a:pt x="73" y="34"/>
                    </a:lnTo>
                    <a:lnTo>
                      <a:pt x="72" y="34"/>
                    </a:lnTo>
                    <a:lnTo>
                      <a:pt x="72" y="34"/>
                    </a:lnTo>
                    <a:lnTo>
                      <a:pt x="71" y="34"/>
                    </a:lnTo>
                    <a:lnTo>
                      <a:pt x="70" y="34"/>
                    </a:lnTo>
                    <a:lnTo>
                      <a:pt x="70" y="34"/>
                    </a:lnTo>
                    <a:lnTo>
                      <a:pt x="69" y="34"/>
                    </a:lnTo>
                    <a:lnTo>
                      <a:pt x="68" y="34"/>
                    </a:lnTo>
                    <a:lnTo>
                      <a:pt x="67" y="34"/>
                    </a:lnTo>
                    <a:lnTo>
                      <a:pt x="67" y="34"/>
                    </a:lnTo>
                    <a:lnTo>
                      <a:pt x="67" y="34"/>
                    </a:lnTo>
                    <a:lnTo>
                      <a:pt x="66" y="34"/>
                    </a:lnTo>
                    <a:lnTo>
                      <a:pt x="65" y="34"/>
                    </a:lnTo>
                    <a:lnTo>
                      <a:pt x="66" y="34"/>
                    </a:lnTo>
                    <a:lnTo>
                      <a:pt x="66" y="33"/>
                    </a:lnTo>
                    <a:lnTo>
                      <a:pt x="65" y="32"/>
                    </a:lnTo>
                    <a:lnTo>
                      <a:pt x="66" y="32"/>
                    </a:lnTo>
                    <a:lnTo>
                      <a:pt x="66" y="31"/>
                    </a:lnTo>
                    <a:lnTo>
                      <a:pt x="65" y="31"/>
                    </a:lnTo>
                    <a:lnTo>
                      <a:pt x="65" y="30"/>
                    </a:lnTo>
                    <a:lnTo>
                      <a:pt x="64" y="30"/>
                    </a:lnTo>
                    <a:lnTo>
                      <a:pt x="64" y="30"/>
                    </a:lnTo>
                    <a:lnTo>
                      <a:pt x="63" y="30"/>
                    </a:lnTo>
                    <a:lnTo>
                      <a:pt x="63" y="29"/>
                    </a:lnTo>
                    <a:lnTo>
                      <a:pt x="64" y="29"/>
                    </a:lnTo>
                    <a:lnTo>
                      <a:pt x="63" y="29"/>
                    </a:lnTo>
                    <a:lnTo>
                      <a:pt x="63" y="28"/>
                    </a:lnTo>
                    <a:lnTo>
                      <a:pt x="64" y="28"/>
                    </a:lnTo>
                    <a:lnTo>
                      <a:pt x="63" y="28"/>
                    </a:lnTo>
                    <a:lnTo>
                      <a:pt x="62" y="28"/>
                    </a:lnTo>
                    <a:lnTo>
                      <a:pt x="63" y="27"/>
                    </a:lnTo>
                    <a:lnTo>
                      <a:pt x="64" y="27"/>
                    </a:lnTo>
                    <a:lnTo>
                      <a:pt x="64" y="26"/>
                    </a:lnTo>
                    <a:lnTo>
                      <a:pt x="63" y="26"/>
                    </a:lnTo>
                    <a:lnTo>
                      <a:pt x="63" y="27"/>
                    </a:lnTo>
                    <a:lnTo>
                      <a:pt x="62" y="27"/>
                    </a:lnTo>
                    <a:lnTo>
                      <a:pt x="61" y="27"/>
                    </a:lnTo>
                    <a:lnTo>
                      <a:pt x="61" y="27"/>
                    </a:lnTo>
                    <a:lnTo>
                      <a:pt x="61" y="27"/>
                    </a:lnTo>
                    <a:lnTo>
                      <a:pt x="61" y="26"/>
                    </a:lnTo>
                    <a:lnTo>
                      <a:pt x="61" y="26"/>
                    </a:lnTo>
                    <a:lnTo>
                      <a:pt x="61" y="26"/>
                    </a:lnTo>
                    <a:lnTo>
                      <a:pt x="61" y="25"/>
                    </a:lnTo>
                    <a:lnTo>
                      <a:pt x="61" y="25"/>
                    </a:lnTo>
                    <a:lnTo>
                      <a:pt x="61" y="26"/>
                    </a:lnTo>
                    <a:lnTo>
                      <a:pt x="61" y="26"/>
                    </a:lnTo>
                    <a:lnTo>
                      <a:pt x="61" y="26"/>
                    </a:lnTo>
                    <a:lnTo>
                      <a:pt x="60" y="26"/>
                    </a:lnTo>
                    <a:lnTo>
                      <a:pt x="60" y="26"/>
                    </a:lnTo>
                    <a:lnTo>
                      <a:pt x="60" y="25"/>
                    </a:lnTo>
                    <a:lnTo>
                      <a:pt x="59" y="25"/>
                    </a:lnTo>
                    <a:lnTo>
                      <a:pt x="59" y="25"/>
                    </a:lnTo>
                    <a:lnTo>
                      <a:pt x="58" y="25"/>
                    </a:lnTo>
                    <a:lnTo>
                      <a:pt x="59" y="24"/>
                    </a:lnTo>
                    <a:lnTo>
                      <a:pt x="60" y="24"/>
                    </a:lnTo>
                    <a:lnTo>
                      <a:pt x="61" y="24"/>
                    </a:lnTo>
                    <a:lnTo>
                      <a:pt x="61" y="23"/>
                    </a:lnTo>
                    <a:lnTo>
                      <a:pt x="61" y="22"/>
                    </a:lnTo>
                    <a:lnTo>
                      <a:pt x="61" y="22"/>
                    </a:lnTo>
                    <a:lnTo>
                      <a:pt x="60" y="22"/>
                    </a:lnTo>
                    <a:lnTo>
                      <a:pt x="59" y="22"/>
                    </a:lnTo>
                    <a:lnTo>
                      <a:pt x="58" y="22"/>
                    </a:lnTo>
                    <a:lnTo>
                      <a:pt x="58" y="22"/>
                    </a:lnTo>
                    <a:lnTo>
                      <a:pt x="58" y="22"/>
                    </a:lnTo>
                    <a:lnTo>
                      <a:pt x="57" y="22"/>
                    </a:lnTo>
                    <a:lnTo>
                      <a:pt x="56" y="22"/>
                    </a:lnTo>
                    <a:lnTo>
                      <a:pt x="55" y="22"/>
                    </a:lnTo>
                    <a:lnTo>
                      <a:pt x="56" y="22"/>
                    </a:lnTo>
                    <a:lnTo>
                      <a:pt x="56" y="22"/>
                    </a:lnTo>
                    <a:lnTo>
                      <a:pt x="56" y="23"/>
                    </a:lnTo>
                    <a:lnTo>
                      <a:pt x="56" y="24"/>
                    </a:lnTo>
                    <a:lnTo>
                      <a:pt x="55" y="23"/>
                    </a:lnTo>
                    <a:lnTo>
                      <a:pt x="55" y="22"/>
                    </a:lnTo>
                    <a:lnTo>
                      <a:pt x="55" y="22"/>
                    </a:lnTo>
                    <a:lnTo>
                      <a:pt x="55" y="23"/>
                    </a:lnTo>
                    <a:lnTo>
                      <a:pt x="55" y="23"/>
                    </a:lnTo>
                    <a:lnTo>
                      <a:pt x="54" y="23"/>
                    </a:lnTo>
                    <a:lnTo>
                      <a:pt x="54" y="22"/>
                    </a:lnTo>
                    <a:lnTo>
                      <a:pt x="53" y="22"/>
                    </a:lnTo>
                    <a:lnTo>
                      <a:pt x="53" y="22"/>
                    </a:lnTo>
                    <a:lnTo>
                      <a:pt x="52" y="22"/>
                    </a:lnTo>
                    <a:lnTo>
                      <a:pt x="52" y="21"/>
                    </a:lnTo>
                    <a:lnTo>
                      <a:pt x="52" y="21"/>
                    </a:lnTo>
                    <a:lnTo>
                      <a:pt x="51" y="21"/>
                    </a:lnTo>
                    <a:lnTo>
                      <a:pt x="51" y="20"/>
                    </a:lnTo>
                    <a:lnTo>
                      <a:pt x="50" y="20"/>
                    </a:lnTo>
                    <a:lnTo>
                      <a:pt x="50" y="20"/>
                    </a:lnTo>
                    <a:lnTo>
                      <a:pt x="50" y="19"/>
                    </a:lnTo>
                    <a:lnTo>
                      <a:pt x="49" y="19"/>
                    </a:lnTo>
                    <a:lnTo>
                      <a:pt x="49" y="19"/>
                    </a:lnTo>
                    <a:lnTo>
                      <a:pt x="48" y="19"/>
                    </a:lnTo>
                    <a:lnTo>
                      <a:pt x="47" y="19"/>
                    </a:lnTo>
                    <a:lnTo>
                      <a:pt x="46" y="19"/>
                    </a:lnTo>
                    <a:lnTo>
                      <a:pt x="46" y="20"/>
                    </a:lnTo>
                    <a:lnTo>
                      <a:pt x="46" y="21"/>
                    </a:lnTo>
                    <a:lnTo>
                      <a:pt x="46" y="21"/>
                    </a:lnTo>
                    <a:lnTo>
                      <a:pt x="45" y="21"/>
                    </a:lnTo>
                    <a:lnTo>
                      <a:pt x="45" y="22"/>
                    </a:lnTo>
                    <a:lnTo>
                      <a:pt x="46" y="22"/>
                    </a:lnTo>
                    <a:lnTo>
                      <a:pt x="45" y="22"/>
                    </a:lnTo>
                    <a:lnTo>
                      <a:pt x="45" y="22"/>
                    </a:lnTo>
                    <a:lnTo>
                      <a:pt x="45" y="23"/>
                    </a:lnTo>
                    <a:lnTo>
                      <a:pt x="45" y="24"/>
                    </a:lnTo>
                    <a:lnTo>
                      <a:pt x="44" y="24"/>
                    </a:lnTo>
                    <a:lnTo>
                      <a:pt x="44" y="25"/>
                    </a:lnTo>
                    <a:lnTo>
                      <a:pt x="44" y="24"/>
                    </a:lnTo>
                    <a:lnTo>
                      <a:pt x="43" y="24"/>
                    </a:lnTo>
                    <a:lnTo>
                      <a:pt x="43" y="24"/>
                    </a:lnTo>
                    <a:lnTo>
                      <a:pt x="42" y="24"/>
                    </a:lnTo>
                    <a:lnTo>
                      <a:pt x="41" y="24"/>
                    </a:lnTo>
                    <a:lnTo>
                      <a:pt x="40" y="24"/>
                    </a:lnTo>
                    <a:lnTo>
                      <a:pt x="41" y="24"/>
                    </a:lnTo>
                    <a:lnTo>
                      <a:pt x="41" y="25"/>
                    </a:lnTo>
                    <a:lnTo>
                      <a:pt x="40" y="25"/>
                    </a:lnTo>
                    <a:lnTo>
                      <a:pt x="40" y="25"/>
                    </a:lnTo>
                    <a:lnTo>
                      <a:pt x="40" y="25"/>
                    </a:lnTo>
                    <a:lnTo>
                      <a:pt x="40" y="25"/>
                    </a:lnTo>
                    <a:lnTo>
                      <a:pt x="39" y="25"/>
                    </a:lnTo>
                    <a:lnTo>
                      <a:pt x="39" y="25"/>
                    </a:lnTo>
                    <a:lnTo>
                      <a:pt x="39" y="26"/>
                    </a:lnTo>
                    <a:lnTo>
                      <a:pt x="39" y="26"/>
                    </a:lnTo>
                    <a:lnTo>
                      <a:pt x="39" y="26"/>
                    </a:lnTo>
                    <a:lnTo>
                      <a:pt x="40" y="26"/>
                    </a:lnTo>
                    <a:lnTo>
                      <a:pt x="40" y="27"/>
                    </a:lnTo>
                    <a:lnTo>
                      <a:pt x="39" y="27"/>
                    </a:lnTo>
                    <a:lnTo>
                      <a:pt x="39" y="26"/>
                    </a:lnTo>
                    <a:lnTo>
                      <a:pt x="38" y="26"/>
                    </a:lnTo>
                    <a:lnTo>
                      <a:pt x="38" y="27"/>
                    </a:lnTo>
                    <a:lnTo>
                      <a:pt x="38" y="28"/>
                    </a:lnTo>
                    <a:lnTo>
                      <a:pt x="39" y="28"/>
                    </a:lnTo>
                    <a:lnTo>
                      <a:pt x="39" y="28"/>
                    </a:lnTo>
                    <a:lnTo>
                      <a:pt x="39" y="28"/>
                    </a:lnTo>
                    <a:lnTo>
                      <a:pt x="40" y="28"/>
                    </a:lnTo>
                    <a:lnTo>
                      <a:pt x="39" y="28"/>
                    </a:lnTo>
                    <a:lnTo>
                      <a:pt x="39" y="28"/>
                    </a:lnTo>
                    <a:lnTo>
                      <a:pt x="39" y="29"/>
                    </a:lnTo>
                    <a:lnTo>
                      <a:pt x="39" y="29"/>
                    </a:lnTo>
                    <a:lnTo>
                      <a:pt x="39" y="28"/>
                    </a:lnTo>
                    <a:lnTo>
                      <a:pt x="38" y="28"/>
                    </a:lnTo>
                    <a:lnTo>
                      <a:pt x="38" y="29"/>
                    </a:lnTo>
                    <a:lnTo>
                      <a:pt x="39" y="29"/>
                    </a:lnTo>
                    <a:lnTo>
                      <a:pt x="38" y="29"/>
                    </a:lnTo>
                    <a:lnTo>
                      <a:pt x="38" y="30"/>
                    </a:lnTo>
                    <a:lnTo>
                      <a:pt x="38" y="31"/>
                    </a:lnTo>
                    <a:lnTo>
                      <a:pt x="37" y="31"/>
                    </a:lnTo>
                    <a:lnTo>
                      <a:pt x="37" y="31"/>
                    </a:lnTo>
                    <a:lnTo>
                      <a:pt x="36" y="31"/>
                    </a:lnTo>
                    <a:lnTo>
                      <a:pt x="35" y="31"/>
                    </a:lnTo>
                    <a:lnTo>
                      <a:pt x="34" y="31"/>
                    </a:lnTo>
                    <a:lnTo>
                      <a:pt x="34" y="31"/>
                    </a:lnTo>
                    <a:lnTo>
                      <a:pt x="34" y="31"/>
                    </a:lnTo>
                    <a:lnTo>
                      <a:pt x="34" y="31"/>
                    </a:lnTo>
                    <a:lnTo>
                      <a:pt x="33" y="31"/>
                    </a:lnTo>
                    <a:lnTo>
                      <a:pt x="32" y="31"/>
                    </a:lnTo>
                    <a:lnTo>
                      <a:pt x="31" y="31"/>
                    </a:lnTo>
                    <a:lnTo>
                      <a:pt x="31" y="31"/>
                    </a:lnTo>
                    <a:lnTo>
                      <a:pt x="30" y="31"/>
                    </a:lnTo>
                    <a:lnTo>
                      <a:pt x="29" y="31"/>
                    </a:lnTo>
                    <a:lnTo>
                      <a:pt x="28" y="30"/>
                    </a:lnTo>
                    <a:lnTo>
                      <a:pt x="28" y="30"/>
                    </a:lnTo>
                    <a:lnTo>
                      <a:pt x="28" y="29"/>
                    </a:lnTo>
                    <a:lnTo>
                      <a:pt x="28" y="29"/>
                    </a:lnTo>
                    <a:lnTo>
                      <a:pt x="27" y="29"/>
                    </a:lnTo>
                    <a:lnTo>
                      <a:pt x="26" y="28"/>
                    </a:lnTo>
                    <a:lnTo>
                      <a:pt x="26" y="28"/>
                    </a:lnTo>
                    <a:lnTo>
                      <a:pt x="27" y="28"/>
                    </a:lnTo>
                    <a:lnTo>
                      <a:pt x="28" y="28"/>
                    </a:lnTo>
                    <a:lnTo>
                      <a:pt x="28" y="27"/>
                    </a:lnTo>
                    <a:lnTo>
                      <a:pt x="27" y="27"/>
                    </a:lnTo>
                    <a:lnTo>
                      <a:pt x="27" y="28"/>
                    </a:lnTo>
                    <a:lnTo>
                      <a:pt x="26" y="27"/>
                    </a:lnTo>
                    <a:lnTo>
                      <a:pt x="26" y="28"/>
                    </a:lnTo>
                    <a:lnTo>
                      <a:pt x="26" y="27"/>
                    </a:lnTo>
                    <a:lnTo>
                      <a:pt x="26" y="26"/>
                    </a:lnTo>
                    <a:lnTo>
                      <a:pt x="26" y="26"/>
                    </a:lnTo>
                    <a:lnTo>
                      <a:pt x="26" y="26"/>
                    </a:lnTo>
                    <a:lnTo>
                      <a:pt x="25" y="26"/>
                    </a:lnTo>
                    <a:lnTo>
                      <a:pt x="25" y="27"/>
                    </a:lnTo>
                    <a:lnTo>
                      <a:pt x="25" y="27"/>
                    </a:lnTo>
                    <a:lnTo>
                      <a:pt x="25" y="28"/>
                    </a:lnTo>
                    <a:lnTo>
                      <a:pt x="25" y="28"/>
                    </a:lnTo>
                    <a:lnTo>
                      <a:pt x="25" y="28"/>
                    </a:lnTo>
                    <a:lnTo>
                      <a:pt x="25" y="29"/>
                    </a:lnTo>
                    <a:lnTo>
                      <a:pt x="25" y="30"/>
                    </a:lnTo>
                    <a:lnTo>
                      <a:pt x="25" y="31"/>
                    </a:lnTo>
                    <a:lnTo>
                      <a:pt x="25" y="31"/>
                    </a:lnTo>
                    <a:lnTo>
                      <a:pt x="25" y="31"/>
                    </a:lnTo>
                    <a:lnTo>
                      <a:pt x="24" y="31"/>
                    </a:lnTo>
                    <a:lnTo>
                      <a:pt x="24" y="31"/>
                    </a:lnTo>
                    <a:lnTo>
                      <a:pt x="23" y="32"/>
                    </a:lnTo>
                    <a:lnTo>
                      <a:pt x="23" y="33"/>
                    </a:lnTo>
                    <a:lnTo>
                      <a:pt x="23" y="34"/>
                    </a:lnTo>
                    <a:lnTo>
                      <a:pt x="22" y="34"/>
                    </a:lnTo>
                    <a:lnTo>
                      <a:pt x="22" y="34"/>
                    </a:lnTo>
                    <a:lnTo>
                      <a:pt x="22" y="34"/>
                    </a:lnTo>
                    <a:lnTo>
                      <a:pt x="22" y="34"/>
                    </a:lnTo>
                    <a:lnTo>
                      <a:pt x="22" y="35"/>
                    </a:lnTo>
                    <a:lnTo>
                      <a:pt x="22" y="35"/>
                    </a:lnTo>
                    <a:lnTo>
                      <a:pt x="22" y="36"/>
                    </a:lnTo>
                    <a:lnTo>
                      <a:pt x="21" y="37"/>
                    </a:lnTo>
                    <a:lnTo>
                      <a:pt x="21" y="37"/>
                    </a:lnTo>
                    <a:lnTo>
                      <a:pt x="21" y="38"/>
                    </a:lnTo>
                    <a:lnTo>
                      <a:pt x="21" y="37"/>
                    </a:lnTo>
                    <a:lnTo>
                      <a:pt x="20" y="37"/>
                    </a:lnTo>
                    <a:lnTo>
                      <a:pt x="19" y="37"/>
                    </a:lnTo>
                    <a:lnTo>
                      <a:pt x="19" y="37"/>
                    </a:lnTo>
                    <a:lnTo>
                      <a:pt x="18" y="37"/>
                    </a:lnTo>
                    <a:lnTo>
                      <a:pt x="17" y="37"/>
                    </a:lnTo>
                    <a:lnTo>
                      <a:pt x="17" y="36"/>
                    </a:lnTo>
                    <a:lnTo>
                      <a:pt x="17" y="37"/>
                    </a:lnTo>
                    <a:lnTo>
                      <a:pt x="16" y="37"/>
                    </a:lnTo>
                    <a:lnTo>
                      <a:pt x="15" y="37"/>
                    </a:lnTo>
                    <a:lnTo>
                      <a:pt x="15" y="37"/>
                    </a:lnTo>
                    <a:lnTo>
                      <a:pt x="15" y="38"/>
                    </a:lnTo>
                    <a:lnTo>
                      <a:pt x="15" y="39"/>
                    </a:lnTo>
                    <a:lnTo>
                      <a:pt x="15" y="40"/>
                    </a:lnTo>
                    <a:lnTo>
                      <a:pt x="15" y="40"/>
                    </a:lnTo>
                    <a:lnTo>
                      <a:pt x="15" y="40"/>
                    </a:lnTo>
                    <a:lnTo>
                      <a:pt x="14" y="40"/>
                    </a:lnTo>
                    <a:lnTo>
                      <a:pt x="15" y="41"/>
                    </a:lnTo>
                    <a:lnTo>
                      <a:pt x="14" y="41"/>
                    </a:lnTo>
                    <a:lnTo>
                      <a:pt x="14" y="40"/>
                    </a:lnTo>
                    <a:lnTo>
                      <a:pt x="13" y="40"/>
                    </a:lnTo>
                    <a:lnTo>
                      <a:pt x="14" y="41"/>
                    </a:lnTo>
                    <a:lnTo>
                      <a:pt x="13" y="41"/>
                    </a:lnTo>
                    <a:lnTo>
                      <a:pt x="13" y="41"/>
                    </a:lnTo>
                    <a:lnTo>
                      <a:pt x="14" y="41"/>
                    </a:lnTo>
                    <a:lnTo>
                      <a:pt x="13" y="41"/>
                    </a:lnTo>
                    <a:lnTo>
                      <a:pt x="13" y="42"/>
                    </a:lnTo>
                    <a:lnTo>
                      <a:pt x="12" y="42"/>
                    </a:lnTo>
                    <a:lnTo>
                      <a:pt x="12" y="41"/>
                    </a:lnTo>
                    <a:lnTo>
                      <a:pt x="12" y="42"/>
                    </a:lnTo>
                    <a:lnTo>
                      <a:pt x="12" y="43"/>
                    </a:lnTo>
                    <a:lnTo>
                      <a:pt x="12" y="43"/>
                    </a:lnTo>
                    <a:lnTo>
                      <a:pt x="11" y="43"/>
                    </a:lnTo>
                    <a:lnTo>
                      <a:pt x="11" y="43"/>
                    </a:lnTo>
                    <a:lnTo>
                      <a:pt x="11" y="44"/>
                    </a:lnTo>
                    <a:lnTo>
                      <a:pt x="11" y="45"/>
                    </a:lnTo>
                    <a:lnTo>
                      <a:pt x="10" y="45"/>
                    </a:lnTo>
                    <a:lnTo>
                      <a:pt x="11" y="45"/>
                    </a:lnTo>
                    <a:lnTo>
                      <a:pt x="10" y="46"/>
                    </a:lnTo>
                    <a:lnTo>
                      <a:pt x="10" y="46"/>
                    </a:lnTo>
                    <a:lnTo>
                      <a:pt x="10" y="47"/>
                    </a:lnTo>
                    <a:lnTo>
                      <a:pt x="9" y="47"/>
                    </a:lnTo>
                    <a:lnTo>
                      <a:pt x="9" y="47"/>
                    </a:lnTo>
                    <a:lnTo>
                      <a:pt x="8" y="47"/>
                    </a:lnTo>
                    <a:lnTo>
                      <a:pt x="8" y="48"/>
                    </a:lnTo>
                    <a:lnTo>
                      <a:pt x="8" y="49"/>
                    </a:lnTo>
                    <a:lnTo>
                      <a:pt x="7" y="49"/>
                    </a:lnTo>
                    <a:lnTo>
                      <a:pt x="6" y="49"/>
                    </a:lnTo>
                    <a:lnTo>
                      <a:pt x="6" y="49"/>
                    </a:lnTo>
                    <a:lnTo>
                      <a:pt x="6" y="49"/>
                    </a:lnTo>
                    <a:lnTo>
                      <a:pt x="6" y="50"/>
                    </a:lnTo>
                    <a:lnTo>
                      <a:pt x="6" y="51"/>
                    </a:lnTo>
                    <a:lnTo>
                      <a:pt x="6" y="52"/>
                    </a:lnTo>
                    <a:lnTo>
                      <a:pt x="5" y="52"/>
                    </a:lnTo>
                    <a:lnTo>
                      <a:pt x="5" y="52"/>
                    </a:lnTo>
                    <a:lnTo>
                      <a:pt x="4" y="52"/>
                    </a:lnTo>
                    <a:lnTo>
                      <a:pt x="4" y="53"/>
                    </a:lnTo>
                    <a:lnTo>
                      <a:pt x="3" y="53"/>
                    </a:lnTo>
                    <a:lnTo>
                      <a:pt x="3" y="50"/>
                    </a:lnTo>
                    <a:lnTo>
                      <a:pt x="3" y="49"/>
                    </a:lnTo>
                    <a:lnTo>
                      <a:pt x="3" y="4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1" name="Freeform 902"/>
              <p:cNvSpPr>
                <a:spLocks/>
              </p:cNvSpPr>
              <p:nvPr/>
            </p:nvSpPr>
            <p:spPr bwMode="auto">
              <a:xfrm>
                <a:off x="4904" y="1380"/>
                <a:ext cx="173" cy="90"/>
              </a:xfrm>
              <a:custGeom>
                <a:avLst/>
                <a:gdLst>
                  <a:gd name="T0" fmla="*/ 1 w 173"/>
                  <a:gd name="T1" fmla="*/ 27 h 90"/>
                  <a:gd name="T2" fmla="*/ 45 w 173"/>
                  <a:gd name="T3" fmla="*/ 19 h 90"/>
                  <a:gd name="T4" fmla="*/ 91 w 173"/>
                  <a:gd name="T5" fmla="*/ 10 h 90"/>
                  <a:gd name="T6" fmla="*/ 111 w 173"/>
                  <a:gd name="T7" fmla="*/ 5 h 90"/>
                  <a:gd name="T8" fmla="*/ 132 w 173"/>
                  <a:gd name="T9" fmla="*/ 0 h 90"/>
                  <a:gd name="T10" fmla="*/ 140 w 173"/>
                  <a:gd name="T11" fmla="*/ 30 h 90"/>
                  <a:gd name="T12" fmla="*/ 149 w 173"/>
                  <a:gd name="T13" fmla="*/ 59 h 90"/>
                  <a:gd name="T14" fmla="*/ 167 w 173"/>
                  <a:gd name="T15" fmla="*/ 58 h 90"/>
                  <a:gd name="T16" fmla="*/ 172 w 173"/>
                  <a:gd name="T17" fmla="*/ 72 h 90"/>
                  <a:gd name="T18" fmla="*/ 156 w 173"/>
                  <a:gd name="T19" fmla="*/ 85 h 90"/>
                  <a:gd name="T20" fmla="*/ 150 w 173"/>
                  <a:gd name="T21" fmla="*/ 87 h 90"/>
                  <a:gd name="T22" fmla="*/ 147 w 173"/>
                  <a:gd name="T23" fmla="*/ 87 h 90"/>
                  <a:gd name="T24" fmla="*/ 148 w 173"/>
                  <a:gd name="T25" fmla="*/ 82 h 90"/>
                  <a:gd name="T26" fmla="*/ 144 w 173"/>
                  <a:gd name="T27" fmla="*/ 79 h 90"/>
                  <a:gd name="T28" fmla="*/ 144 w 173"/>
                  <a:gd name="T29" fmla="*/ 73 h 90"/>
                  <a:gd name="T30" fmla="*/ 140 w 173"/>
                  <a:gd name="T31" fmla="*/ 73 h 90"/>
                  <a:gd name="T32" fmla="*/ 135 w 173"/>
                  <a:gd name="T33" fmla="*/ 76 h 90"/>
                  <a:gd name="T34" fmla="*/ 128 w 173"/>
                  <a:gd name="T35" fmla="*/ 70 h 90"/>
                  <a:gd name="T36" fmla="*/ 128 w 173"/>
                  <a:gd name="T37" fmla="*/ 62 h 90"/>
                  <a:gd name="T38" fmla="*/ 128 w 173"/>
                  <a:gd name="T39" fmla="*/ 57 h 90"/>
                  <a:gd name="T40" fmla="*/ 134 w 173"/>
                  <a:gd name="T41" fmla="*/ 58 h 90"/>
                  <a:gd name="T42" fmla="*/ 131 w 173"/>
                  <a:gd name="T43" fmla="*/ 56 h 90"/>
                  <a:gd name="T44" fmla="*/ 126 w 173"/>
                  <a:gd name="T45" fmla="*/ 52 h 90"/>
                  <a:gd name="T46" fmla="*/ 123 w 173"/>
                  <a:gd name="T47" fmla="*/ 55 h 90"/>
                  <a:gd name="T48" fmla="*/ 125 w 173"/>
                  <a:gd name="T49" fmla="*/ 46 h 90"/>
                  <a:gd name="T50" fmla="*/ 125 w 173"/>
                  <a:gd name="T51" fmla="*/ 42 h 90"/>
                  <a:gd name="T52" fmla="*/ 127 w 173"/>
                  <a:gd name="T53" fmla="*/ 34 h 90"/>
                  <a:gd name="T54" fmla="*/ 124 w 173"/>
                  <a:gd name="T55" fmla="*/ 37 h 90"/>
                  <a:gd name="T56" fmla="*/ 122 w 173"/>
                  <a:gd name="T57" fmla="*/ 24 h 90"/>
                  <a:gd name="T58" fmla="*/ 128 w 173"/>
                  <a:gd name="T59" fmla="*/ 19 h 90"/>
                  <a:gd name="T60" fmla="*/ 128 w 173"/>
                  <a:gd name="T61" fmla="*/ 10 h 90"/>
                  <a:gd name="T62" fmla="*/ 125 w 173"/>
                  <a:gd name="T63" fmla="*/ 16 h 90"/>
                  <a:gd name="T64" fmla="*/ 116 w 173"/>
                  <a:gd name="T65" fmla="*/ 21 h 90"/>
                  <a:gd name="T66" fmla="*/ 115 w 173"/>
                  <a:gd name="T67" fmla="*/ 31 h 90"/>
                  <a:gd name="T68" fmla="*/ 114 w 173"/>
                  <a:gd name="T69" fmla="*/ 34 h 90"/>
                  <a:gd name="T70" fmla="*/ 116 w 173"/>
                  <a:gd name="T71" fmla="*/ 46 h 90"/>
                  <a:gd name="T72" fmla="*/ 116 w 173"/>
                  <a:gd name="T73" fmla="*/ 56 h 90"/>
                  <a:gd name="T74" fmla="*/ 124 w 173"/>
                  <a:gd name="T75" fmla="*/ 70 h 90"/>
                  <a:gd name="T76" fmla="*/ 125 w 173"/>
                  <a:gd name="T77" fmla="*/ 74 h 90"/>
                  <a:gd name="T78" fmla="*/ 129 w 173"/>
                  <a:gd name="T79" fmla="*/ 86 h 90"/>
                  <a:gd name="T80" fmla="*/ 124 w 173"/>
                  <a:gd name="T81" fmla="*/ 85 h 90"/>
                  <a:gd name="T82" fmla="*/ 113 w 173"/>
                  <a:gd name="T83" fmla="*/ 81 h 90"/>
                  <a:gd name="T84" fmla="*/ 108 w 173"/>
                  <a:gd name="T85" fmla="*/ 78 h 90"/>
                  <a:gd name="T86" fmla="*/ 104 w 173"/>
                  <a:gd name="T87" fmla="*/ 76 h 90"/>
                  <a:gd name="T88" fmla="*/ 98 w 173"/>
                  <a:gd name="T89" fmla="*/ 74 h 90"/>
                  <a:gd name="T90" fmla="*/ 92 w 173"/>
                  <a:gd name="T91" fmla="*/ 76 h 90"/>
                  <a:gd name="T92" fmla="*/ 94 w 173"/>
                  <a:gd name="T93" fmla="*/ 66 h 90"/>
                  <a:gd name="T94" fmla="*/ 100 w 173"/>
                  <a:gd name="T95" fmla="*/ 52 h 90"/>
                  <a:gd name="T96" fmla="*/ 91 w 173"/>
                  <a:gd name="T97" fmla="*/ 49 h 90"/>
                  <a:gd name="T98" fmla="*/ 78 w 173"/>
                  <a:gd name="T99" fmla="*/ 43 h 90"/>
                  <a:gd name="T100" fmla="*/ 73 w 173"/>
                  <a:gd name="T101" fmla="*/ 35 h 90"/>
                  <a:gd name="T102" fmla="*/ 64 w 173"/>
                  <a:gd name="T103" fmla="*/ 30 h 90"/>
                  <a:gd name="T104" fmla="*/ 61 w 173"/>
                  <a:gd name="T105" fmla="*/ 26 h 90"/>
                  <a:gd name="T106" fmla="*/ 58 w 173"/>
                  <a:gd name="T107" fmla="*/ 22 h 90"/>
                  <a:gd name="T108" fmla="*/ 51 w 173"/>
                  <a:gd name="T109" fmla="*/ 21 h 90"/>
                  <a:gd name="T110" fmla="*/ 44 w 173"/>
                  <a:gd name="T111" fmla="*/ 25 h 90"/>
                  <a:gd name="T112" fmla="*/ 39 w 173"/>
                  <a:gd name="T113" fmla="*/ 26 h 90"/>
                  <a:gd name="T114" fmla="*/ 36 w 173"/>
                  <a:gd name="T115" fmla="*/ 31 h 90"/>
                  <a:gd name="T116" fmla="*/ 28 w 173"/>
                  <a:gd name="T117" fmla="*/ 27 h 90"/>
                  <a:gd name="T118" fmla="*/ 24 w 173"/>
                  <a:gd name="T119" fmla="*/ 31 h 90"/>
                  <a:gd name="T120" fmla="*/ 17 w 173"/>
                  <a:gd name="T121" fmla="*/ 37 h 90"/>
                  <a:gd name="T122" fmla="*/ 12 w 173"/>
                  <a:gd name="T123" fmla="*/ 41 h 90"/>
                  <a:gd name="T124" fmla="*/ 6 w 173"/>
                  <a:gd name="T125"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90">
                    <a:moveTo>
                      <a:pt x="3" y="49"/>
                    </a:moveTo>
                    <a:lnTo>
                      <a:pt x="3" y="49"/>
                    </a:lnTo>
                    <a:lnTo>
                      <a:pt x="2" y="46"/>
                    </a:lnTo>
                    <a:lnTo>
                      <a:pt x="3" y="46"/>
                    </a:lnTo>
                    <a:lnTo>
                      <a:pt x="2" y="44"/>
                    </a:lnTo>
                    <a:lnTo>
                      <a:pt x="2" y="42"/>
                    </a:lnTo>
                    <a:lnTo>
                      <a:pt x="1" y="41"/>
                    </a:lnTo>
                    <a:lnTo>
                      <a:pt x="1" y="41"/>
                    </a:lnTo>
                    <a:lnTo>
                      <a:pt x="1" y="40"/>
                    </a:lnTo>
                    <a:lnTo>
                      <a:pt x="1" y="40"/>
                    </a:lnTo>
                    <a:lnTo>
                      <a:pt x="1" y="39"/>
                    </a:lnTo>
                    <a:lnTo>
                      <a:pt x="1" y="38"/>
                    </a:lnTo>
                    <a:lnTo>
                      <a:pt x="0" y="37"/>
                    </a:lnTo>
                    <a:lnTo>
                      <a:pt x="0" y="37"/>
                    </a:lnTo>
                    <a:lnTo>
                      <a:pt x="0" y="32"/>
                    </a:lnTo>
                    <a:lnTo>
                      <a:pt x="0" y="31"/>
                    </a:lnTo>
                    <a:lnTo>
                      <a:pt x="0" y="30"/>
                    </a:lnTo>
                    <a:lnTo>
                      <a:pt x="0" y="28"/>
                    </a:lnTo>
                    <a:lnTo>
                      <a:pt x="0" y="27"/>
                    </a:lnTo>
                    <a:lnTo>
                      <a:pt x="0" y="27"/>
                    </a:lnTo>
                    <a:lnTo>
                      <a:pt x="1" y="27"/>
                    </a:lnTo>
                    <a:lnTo>
                      <a:pt x="3" y="26"/>
                    </a:lnTo>
                    <a:lnTo>
                      <a:pt x="9" y="26"/>
                    </a:lnTo>
                    <a:lnTo>
                      <a:pt x="15" y="25"/>
                    </a:lnTo>
                    <a:lnTo>
                      <a:pt x="17" y="24"/>
                    </a:lnTo>
                    <a:lnTo>
                      <a:pt x="19" y="24"/>
                    </a:lnTo>
                    <a:lnTo>
                      <a:pt x="22" y="23"/>
                    </a:lnTo>
                    <a:lnTo>
                      <a:pt x="23" y="23"/>
                    </a:lnTo>
                    <a:lnTo>
                      <a:pt x="24" y="22"/>
                    </a:lnTo>
                    <a:lnTo>
                      <a:pt x="31" y="22"/>
                    </a:lnTo>
                    <a:lnTo>
                      <a:pt x="32" y="21"/>
                    </a:lnTo>
                    <a:lnTo>
                      <a:pt x="34" y="21"/>
                    </a:lnTo>
                    <a:lnTo>
                      <a:pt x="34" y="21"/>
                    </a:lnTo>
                    <a:lnTo>
                      <a:pt x="35" y="20"/>
                    </a:lnTo>
                    <a:lnTo>
                      <a:pt x="37" y="20"/>
                    </a:lnTo>
                    <a:lnTo>
                      <a:pt x="39" y="19"/>
                    </a:lnTo>
                    <a:lnTo>
                      <a:pt x="40" y="19"/>
                    </a:lnTo>
                    <a:lnTo>
                      <a:pt x="41" y="19"/>
                    </a:lnTo>
                    <a:lnTo>
                      <a:pt x="42" y="19"/>
                    </a:lnTo>
                    <a:lnTo>
                      <a:pt x="43" y="19"/>
                    </a:lnTo>
                    <a:lnTo>
                      <a:pt x="44" y="19"/>
                    </a:lnTo>
                    <a:lnTo>
                      <a:pt x="45" y="19"/>
                    </a:lnTo>
                    <a:lnTo>
                      <a:pt x="50" y="18"/>
                    </a:lnTo>
                    <a:lnTo>
                      <a:pt x="51" y="18"/>
                    </a:lnTo>
                    <a:lnTo>
                      <a:pt x="52" y="17"/>
                    </a:lnTo>
                    <a:lnTo>
                      <a:pt x="57" y="16"/>
                    </a:lnTo>
                    <a:lnTo>
                      <a:pt x="58" y="16"/>
                    </a:lnTo>
                    <a:lnTo>
                      <a:pt x="61" y="16"/>
                    </a:lnTo>
                    <a:lnTo>
                      <a:pt x="62" y="16"/>
                    </a:lnTo>
                    <a:lnTo>
                      <a:pt x="63" y="15"/>
                    </a:lnTo>
                    <a:lnTo>
                      <a:pt x="64" y="15"/>
                    </a:lnTo>
                    <a:lnTo>
                      <a:pt x="65" y="15"/>
                    </a:lnTo>
                    <a:lnTo>
                      <a:pt x="69" y="14"/>
                    </a:lnTo>
                    <a:lnTo>
                      <a:pt x="71" y="13"/>
                    </a:lnTo>
                    <a:lnTo>
                      <a:pt x="72" y="13"/>
                    </a:lnTo>
                    <a:lnTo>
                      <a:pt x="73" y="13"/>
                    </a:lnTo>
                    <a:lnTo>
                      <a:pt x="78" y="12"/>
                    </a:lnTo>
                    <a:lnTo>
                      <a:pt x="80" y="11"/>
                    </a:lnTo>
                    <a:lnTo>
                      <a:pt x="82" y="11"/>
                    </a:lnTo>
                    <a:lnTo>
                      <a:pt x="87" y="10"/>
                    </a:lnTo>
                    <a:lnTo>
                      <a:pt x="89" y="10"/>
                    </a:lnTo>
                    <a:lnTo>
                      <a:pt x="90" y="10"/>
                    </a:lnTo>
                    <a:lnTo>
                      <a:pt x="91" y="10"/>
                    </a:lnTo>
                    <a:lnTo>
                      <a:pt x="91" y="10"/>
                    </a:lnTo>
                    <a:lnTo>
                      <a:pt x="92" y="10"/>
                    </a:lnTo>
                    <a:lnTo>
                      <a:pt x="93" y="10"/>
                    </a:lnTo>
                    <a:lnTo>
                      <a:pt x="93" y="9"/>
                    </a:lnTo>
                    <a:lnTo>
                      <a:pt x="94" y="9"/>
                    </a:lnTo>
                    <a:lnTo>
                      <a:pt x="94" y="9"/>
                    </a:lnTo>
                    <a:lnTo>
                      <a:pt x="95" y="9"/>
                    </a:lnTo>
                    <a:lnTo>
                      <a:pt x="96" y="8"/>
                    </a:lnTo>
                    <a:lnTo>
                      <a:pt x="97" y="8"/>
                    </a:lnTo>
                    <a:lnTo>
                      <a:pt x="97" y="8"/>
                    </a:lnTo>
                    <a:lnTo>
                      <a:pt x="99" y="8"/>
                    </a:lnTo>
                    <a:lnTo>
                      <a:pt x="100" y="7"/>
                    </a:lnTo>
                    <a:lnTo>
                      <a:pt x="100" y="7"/>
                    </a:lnTo>
                    <a:lnTo>
                      <a:pt x="102" y="7"/>
                    </a:lnTo>
                    <a:lnTo>
                      <a:pt x="102" y="7"/>
                    </a:lnTo>
                    <a:lnTo>
                      <a:pt x="104" y="7"/>
                    </a:lnTo>
                    <a:lnTo>
                      <a:pt x="105" y="7"/>
                    </a:lnTo>
                    <a:lnTo>
                      <a:pt x="106" y="6"/>
                    </a:lnTo>
                    <a:lnTo>
                      <a:pt x="110" y="5"/>
                    </a:lnTo>
                    <a:lnTo>
                      <a:pt x="110" y="5"/>
                    </a:lnTo>
                    <a:lnTo>
                      <a:pt x="111" y="5"/>
                    </a:lnTo>
                    <a:lnTo>
                      <a:pt x="111" y="5"/>
                    </a:lnTo>
                    <a:lnTo>
                      <a:pt x="116" y="3"/>
                    </a:lnTo>
                    <a:lnTo>
                      <a:pt x="116" y="3"/>
                    </a:lnTo>
                    <a:lnTo>
                      <a:pt x="117" y="3"/>
                    </a:lnTo>
                    <a:lnTo>
                      <a:pt x="118" y="3"/>
                    </a:lnTo>
                    <a:lnTo>
                      <a:pt x="118" y="3"/>
                    </a:lnTo>
                    <a:lnTo>
                      <a:pt x="119" y="3"/>
                    </a:lnTo>
                    <a:lnTo>
                      <a:pt x="119" y="3"/>
                    </a:lnTo>
                    <a:lnTo>
                      <a:pt x="120" y="3"/>
                    </a:lnTo>
                    <a:lnTo>
                      <a:pt x="121" y="3"/>
                    </a:lnTo>
                    <a:lnTo>
                      <a:pt x="122" y="3"/>
                    </a:lnTo>
                    <a:lnTo>
                      <a:pt x="122" y="3"/>
                    </a:lnTo>
                    <a:lnTo>
                      <a:pt x="122" y="3"/>
                    </a:lnTo>
                    <a:lnTo>
                      <a:pt x="125" y="2"/>
                    </a:lnTo>
                    <a:lnTo>
                      <a:pt x="125" y="2"/>
                    </a:lnTo>
                    <a:lnTo>
                      <a:pt x="128" y="2"/>
                    </a:lnTo>
                    <a:lnTo>
                      <a:pt x="128" y="1"/>
                    </a:lnTo>
                    <a:lnTo>
                      <a:pt x="128" y="1"/>
                    </a:lnTo>
                    <a:lnTo>
                      <a:pt x="130" y="1"/>
                    </a:lnTo>
                    <a:lnTo>
                      <a:pt x="131" y="0"/>
                    </a:lnTo>
                    <a:lnTo>
                      <a:pt x="132" y="0"/>
                    </a:lnTo>
                    <a:lnTo>
                      <a:pt x="133" y="0"/>
                    </a:lnTo>
                    <a:lnTo>
                      <a:pt x="134" y="0"/>
                    </a:lnTo>
                    <a:lnTo>
                      <a:pt x="134" y="1"/>
                    </a:lnTo>
                    <a:lnTo>
                      <a:pt x="134" y="3"/>
                    </a:lnTo>
                    <a:lnTo>
                      <a:pt x="134" y="3"/>
                    </a:lnTo>
                    <a:lnTo>
                      <a:pt x="134" y="3"/>
                    </a:lnTo>
                    <a:lnTo>
                      <a:pt x="134" y="4"/>
                    </a:lnTo>
                    <a:lnTo>
                      <a:pt x="134" y="5"/>
                    </a:lnTo>
                    <a:lnTo>
                      <a:pt x="135" y="9"/>
                    </a:lnTo>
                    <a:lnTo>
                      <a:pt x="137" y="17"/>
                    </a:lnTo>
                    <a:lnTo>
                      <a:pt x="137" y="18"/>
                    </a:lnTo>
                    <a:lnTo>
                      <a:pt x="138" y="19"/>
                    </a:lnTo>
                    <a:lnTo>
                      <a:pt x="138" y="19"/>
                    </a:lnTo>
                    <a:lnTo>
                      <a:pt x="139" y="21"/>
                    </a:lnTo>
                    <a:lnTo>
                      <a:pt x="139" y="22"/>
                    </a:lnTo>
                    <a:lnTo>
                      <a:pt x="139" y="23"/>
                    </a:lnTo>
                    <a:lnTo>
                      <a:pt x="140" y="26"/>
                    </a:lnTo>
                    <a:lnTo>
                      <a:pt x="140" y="27"/>
                    </a:lnTo>
                    <a:lnTo>
                      <a:pt x="140" y="28"/>
                    </a:lnTo>
                    <a:lnTo>
                      <a:pt x="140" y="29"/>
                    </a:lnTo>
                    <a:lnTo>
                      <a:pt x="140" y="30"/>
                    </a:lnTo>
                    <a:lnTo>
                      <a:pt x="141" y="30"/>
                    </a:lnTo>
                    <a:lnTo>
                      <a:pt x="141" y="31"/>
                    </a:lnTo>
                    <a:lnTo>
                      <a:pt x="142" y="34"/>
                    </a:lnTo>
                    <a:lnTo>
                      <a:pt x="142" y="34"/>
                    </a:lnTo>
                    <a:lnTo>
                      <a:pt x="142" y="34"/>
                    </a:lnTo>
                    <a:lnTo>
                      <a:pt x="143" y="35"/>
                    </a:lnTo>
                    <a:lnTo>
                      <a:pt x="143" y="39"/>
                    </a:lnTo>
                    <a:lnTo>
                      <a:pt x="144" y="41"/>
                    </a:lnTo>
                    <a:lnTo>
                      <a:pt x="144" y="41"/>
                    </a:lnTo>
                    <a:lnTo>
                      <a:pt x="144" y="43"/>
                    </a:lnTo>
                    <a:lnTo>
                      <a:pt x="144" y="43"/>
                    </a:lnTo>
                    <a:lnTo>
                      <a:pt x="146" y="50"/>
                    </a:lnTo>
                    <a:lnTo>
                      <a:pt x="146" y="52"/>
                    </a:lnTo>
                    <a:lnTo>
                      <a:pt x="147" y="53"/>
                    </a:lnTo>
                    <a:lnTo>
                      <a:pt x="147" y="54"/>
                    </a:lnTo>
                    <a:lnTo>
                      <a:pt x="148" y="55"/>
                    </a:lnTo>
                    <a:lnTo>
                      <a:pt x="148" y="56"/>
                    </a:lnTo>
                    <a:lnTo>
                      <a:pt x="149" y="57"/>
                    </a:lnTo>
                    <a:lnTo>
                      <a:pt x="149" y="58"/>
                    </a:lnTo>
                    <a:lnTo>
                      <a:pt x="149" y="58"/>
                    </a:lnTo>
                    <a:lnTo>
                      <a:pt x="149" y="59"/>
                    </a:lnTo>
                    <a:lnTo>
                      <a:pt x="149" y="60"/>
                    </a:lnTo>
                    <a:lnTo>
                      <a:pt x="150" y="61"/>
                    </a:lnTo>
                    <a:lnTo>
                      <a:pt x="150" y="61"/>
                    </a:lnTo>
                    <a:lnTo>
                      <a:pt x="152" y="61"/>
                    </a:lnTo>
                    <a:lnTo>
                      <a:pt x="152" y="61"/>
                    </a:lnTo>
                    <a:lnTo>
                      <a:pt x="152" y="61"/>
                    </a:lnTo>
                    <a:lnTo>
                      <a:pt x="153" y="61"/>
                    </a:lnTo>
                    <a:lnTo>
                      <a:pt x="154" y="61"/>
                    </a:lnTo>
                    <a:lnTo>
                      <a:pt x="155" y="61"/>
                    </a:lnTo>
                    <a:lnTo>
                      <a:pt x="155" y="60"/>
                    </a:lnTo>
                    <a:lnTo>
                      <a:pt x="157" y="60"/>
                    </a:lnTo>
                    <a:lnTo>
                      <a:pt x="160" y="59"/>
                    </a:lnTo>
                    <a:lnTo>
                      <a:pt x="161" y="59"/>
                    </a:lnTo>
                    <a:lnTo>
                      <a:pt x="161" y="59"/>
                    </a:lnTo>
                    <a:lnTo>
                      <a:pt x="162" y="58"/>
                    </a:lnTo>
                    <a:lnTo>
                      <a:pt x="163" y="58"/>
                    </a:lnTo>
                    <a:lnTo>
                      <a:pt x="164" y="58"/>
                    </a:lnTo>
                    <a:lnTo>
                      <a:pt x="165" y="58"/>
                    </a:lnTo>
                    <a:lnTo>
                      <a:pt x="166" y="58"/>
                    </a:lnTo>
                    <a:lnTo>
                      <a:pt x="167" y="58"/>
                    </a:lnTo>
                    <a:lnTo>
                      <a:pt x="167" y="58"/>
                    </a:lnTo>
                    <a:lnTo>
                      <a:pt x="167" y="58"/>
                    </a:lnTo>
                    <a:lnTo>
                      <a:pt x="168" y="58"/>
                    </a:lnTo>
                    <a:lnTo>
                      <a:pt x="169" y="57"/>
                    </a:lnTo>
                    <a:lnTo>
                      <a:pt x="170" y="57"/>
                    </a:lnTo>
                    <a:lnTo>
                      <a:pt x="170" y="57"/>
                    </a:lnTo>
                    <a:lnTo>
                      <a:pt x="172" y="56"/>
                    </a:lnTo>
                    <a:lnTo>
                      <a:pt x="172" y="56"/>
                    </a:lnTo>
                    <a:lnTo>
                      <a:pt x="173" y="56"/>
                    </a:lnTo>
                    <a:lnTo>
                      <a:pt x="173" y="57"/>
                    </a:lnTo>
                    <a:lnTo>
                      <a:pt x="173" y="58"/>
                    </a:lnTo>
                    <a:lnTo>
                      <a:pt x="173" y="60"/>
                    </a:lnTo>
                    <a:lnTo>
                      <a:pt x="173" y="61"/>
                    </a:lnTo>
                    <a:lnTo>
                      <a:pt x="173" y="61"/>
                    </a:lnTo>
                    <a:lnTo>
                      <a:pt x="173" y="63"/>
                    </a:lnTo>
                    <a:lnTo>
                      <a:pt x="173" y="64"/>
                    </a:lnTo>
                    <a:lnTo>
                      <a:pt x="173" y="64"/>
                    </a:lnTo>
                    <a:lnTo>
                      <a:pt x="172" y="65"/>
                    </a:lnTo>
                    <a:lnTo>
                      <a:pt x="172" y="67"/>
                    </a:lnTo>
                    <a:lnTo>
                      <a:pt x="172" y="69"/>
                    </a:lnTo>
                    <a:lnTo>
                      <a:pt x="172" y="71"/>
                    </a:lnTo>
                    <a:lnTo>
                      <a:pt x="172" y="72"/>
                    </a:lnTo>
                    <a:lnTo>
                      <a:pt x="172" y="73"/>
                    </a:lnTo>
                    <a:lnTo>
                      <a:pt x="172" y="73"/>
                    </a:lnTo>
                    <a:lnTo>
                      <a:pt x="172" y="74"/>
                    </a:lnTo>
                    <a:lnTo>
                      <a:pt x="172" y="75"/>
                    </a:lnTo>
                    <a:lnTo>
                      <a:pt x="172" y="76"/>
                    </a:lnTo>
                    <a:lnTo>
                      <a:pt x="171" y="76"/>
                    </a:lnTo>
                    <a:lnTo>
                      <a:pt x="171" y="77"/>
                    </a:lnTo>
                    <a:lnTo>
                      <a:pt x="171" y="78"/>
                    </a:lnTo>
                    <a:lnTo>
                      <a:pt x="171" y="79"/>
                    </a:lnTo>
                    <a:lnTo>
                      <a:pt x="170" y="79"/>
                    </a:lnTo>
                    <a:lnTo>
                      <a:pt x="165" y="81"/>
                    </a:lnTo>
                    <a:lnTo>
                      <a:pt x="164" y="81"/>
                    </a:lnTo>
                    <a:lnTo>
                      <a:pt x="163" y="82"/>
                    </a:lnTo>
                    <a:lnTo>
                      <a:pt x="161" y="82"/>
                    </a:lnTo>
                    <a:lnTo>
                      <a:pt x="160" y="82"/>
                    </a:lnTo>
                    <a:lnTo>
                      <a:pt x="159" y="83"/>
                    </a:lnTo>
                    <a:lnTo>
                      <a:pt x="158" y="83"/>
                    </a:lnTo>
                    <a:lnTo>
                      <a:pt x="157" y="83"/>
                    </a:lnTo>
                    <a:lnTo>
                      <a:pt x="157" y="84"/>
                    </a:lnTo>
                    <a:lnTo>
                      <a:pt x="156" y="84"/>
                    </a:lnTo>
                    <a:lnTo>
                      <a:pt x="156" y="85"/>
                    </a:lnTo>
                    <a:lnTo>
                      <a:pt x="157" y="85"/>
                    </a:lnTo>
                    <a:lnTo>
                      <a:pt x="156" y="85"/>
                    </a:lnTo>
                    <a:lnTo>
                      <a:pt x="156" y="85"/>
                    </a:lnTo>
                    <a:lnTo>
                      <a:pt x="155" y="85"/>
                    </a:lnTo>
                    <a:lnTo>
                      <a:pt x="155" y="86"/>
                    </a:lnTo>
                    <a:lnTo>
                      <a:pt x="155" y="85"/>
                    </a:lnTo>
                    <a:lnTo>
                      <a:pt x="155" y="86"/>
                    </a:lnTo>
                    <a:lnTo>
                      <a:pt x="155" y="85"/>
                    </a:lnTo>
                    <a:lnTo>
                      <a:pt x="154" y="85"/>
                    </a:lnTo>
                    <a:lnTo>
                      <a:pt x="153" y="85"/>
                    </a:lnTo>
                    <a:lnTo>
                      <a:pt x="154" y="86"/>
                    </a:lnTo>
                    <a:lnTo>
                      <a:pt x="153" y="86"/>
                    </a:lnTo>
                    <a:lnTo>
                      <a:pt x="152" y="86"/>
                    </a:lnTo>
                    <a:lnTo>
                      <a:pt x="152" y="86"/>
                    </a:lnTo>
                    <a:lnTo>
                      <a:pt x="151" y="86"/>
                    </a:lnTo>
                    <a:lnTo>
                      <a:pt x="151" y="86"/>
                    </a:lnTo>
                    <a:lnTo>
                      <a:pt x="150" y="86"/>
                    </a:lnTo>
                    <a:lnTo>
                      <a:pt x="150" y="87"/>
                    </a:lnTo>
                    <a:lnTo>
                      <a:pt x="150" y="86"/>
                    </a:lnTo>
                    <a:lnTo>
                      <a:pt x="150" y="86"/>
                    </a:lnTo>
                    <a:lnTo>
                      <a:pt x="150" y="87"/>
                    </a:lnTo>
                    <a:lnTo>
                      <a:pt x="150" y="88"/>
                    </a:lnTo>
                    <a:lnTo>
                      <a:pt x="150" y="88"/>
                    </a:lnTo>
                    <a:lnTo>
                      <a:pt x="150" y="88"/>
                    </a:lnTo>
                    <a:lnTo>
                      <a:pt x="150" y="88"/>
                    </a:lnTo>
                    <a:lnTo>
                      <a:pt x="149" y="88"/>
                    </a:lnTo>
                    <a:lnTo>
                      <a:pt x="149" y="89"/>
                    </a:lnTo>
                    <a:lnTo>
                      <a:pt x="149" y="89"/>
                    </a:lnTo>
                    <a:lnTo>
                      <a:pt x="149" y="90"/>
                    </a:lnTo>
                    <a:lnTo>
                      <a:pt x="148" y="90"/>
                    </a:lnTo>
                    <a:lnTo>
                      <a:pt x="148" y="89"/>
                    </a:lnTo>
                    <a:lnTo>
                      <a:pt x="147" y="89"/>
                    </a:lnTo>
                    <a:lnTo>
                      <a:pt x="148" y="89"/>
                    </a:lnTo>
                    <a:lnTo>
                      <a:pt x="147" y="88"/>
                    </a:lnTo>
                    <a:lnTo>
                      <a:pt x="147" y="88"/>
                    </a:lnTo>
                    <a:lnTo>
                      <a:pt x="148" y="88"/>
                    </a:lnTo>
                    <a:lnTo>
                      <a:pt x="149" y="88"/>
                    </a:lnTo>
                    <a:lnTo>
                      <a:pt x="149" y="87"/>
                    </a:lnTo>
                    <a:lnTo>
                      <a:pt x="149" y="86"/>
                    </a:lnTo>
                    <a:lnTo>
                      <a:pt x="148" y="86"/>
                    </a:lnTo>
                    <a:lnTo>
                      <a:pt x="148" y="87"/>
                    </a:lnTo>
                    <a:lnTo>
                      <a:pt x="147" y="87"/>
                    </a:lnTo>
                    <a:lnTo>
                      <a:pt x="147" y="86"/>
                    </a:lnTo>
                    <a:lnTo>
                      <a:pt x="147" y="86"/>
                    </a:lnTo>
                    <a:lnTo>
                      <a:pt x="147" y="85"/>
                    </a:lnTo>
                    <a:lnTo>
                      <a:pt x="147" y="85"/>
                    </a:lnTo>
                    <a:lnTo>
                      <a:pt x="148" y="85"/>
                    </a:lnTo>
                    <a:lnTo>
                      <a:pt x="147" y="85"/>
                    </a:lnTo>
                    <a:lnTo>
                      <a:pt x="147" y="84"/>
                    </a:lnTo>
                    <a:lnTo>
                      <a:pt x="148" y="83"/>
                    </a:lnTo>
                    <a:lnTo>
                      <a:pt x="148" y="84"/>
                    </a:lnTo>
                    <a:lnTo>
                      <a:pt x="149" y="84"/>
                    </a:lnTo>
                    <a:lnTo>
                      <a:pt x="149" y="83"/>
                    </a:lnTo>
                    <a:lnTo>
                      <a:pt x="149" y="82"/>
                    </a:lnTo>
                    <a:lnTo>
                      <a:pt x="149" y="83"/>
                    </a:lnTo>
                    <a:lnTo>
                      <a:pt x="149" y="82"/>
                    </a:lnTo>
                    <a:lnTo>
                      <a:pt x="150" y="82"/>
                    </a:lnTo>
                    <a:lnTo>
                      <a:pt x="149" y="82"/>
                    </a:lnTo>
                    <a:lnTo>
                      <a:pt x="149" y="82"/>
                    </a:lnTo>
                    <a:lnTo>
                      <a:pt x="148" y="82"/>
                    </a:lnTo>
                    <a:lnTo>
                      <a:pt x="147" y="82"/>
                    </a:lnTo>
                    <a:lnTo>
                      <a:pt x="147" y="82"/>
                    </a:lnTo>
                    <a:lnTo>
                      <a:pt x="148" y="82"/>
                    </a:lnTo>
                    <a:lnTo>
                      <a:pt x="147" y="82"/>
                    </a:lnTo>
                    <a:lnTo>
                      <a:pt x="147" y="82"/>
                    </a:lnTo>
                    <a:lnTo>
                      <a:pt x="146" y="82"/>
                    </a:lnTo>
                    <a:lnTo>
                      <a:pt x="146" y="81"/>
                    </a:lnTo>
                    <a:lnTo>
                      <a:pt x="147" y="80"/>
                    </a:lnTo>
                    <a:lnTo>
                      <a:pt x="147" y="79"/>
                    </a:lnTo>
                    <a:lnTo>
                      <a:pt x="148" y="79"/>
                    </a:lnTo>
                    <a:lnTo>
                      <a:pt x="148" y="79"/>
                    </a:lnTo>
                    <a:lnTo>
                      <a:pt x="148" y="79"/>
                    </a:lnTo>
                    <a:lnTo>
                      <a:pt x="148" y="78"/>
                    </a:lnTo>
                    <a:lnTo>
                      <a:pt x="147" y="78"/>
                    </a:lnTo>
                    <a:lnTo>
                      <a:pt x="147" y="79"/>
                    </a:lnTo>
                    <a:lnTo>
                      <a:pt x="146" y="79"/>
                    </a:lnTo>
                    <a:lnTo>
                      <a:pt x="146" y="79"/>
                    </a:lnTo>
                    <a:lnTo>
                      <a:pt x="146" y="79"/>
                    </a:lnTo>
                    <a:lnTo>
                      <a:pt x="146" y="79"/>
                    </a:lnTo>
                    <a:lnTo>
                      <a:pt x="145" y="79"/>
                    </a:lnTo>
                    <a:lnTo>
                      <a:pt x="145" y="79"/>
                    </a:lnTo>
                    <a:lnTo>
                      <a:pt x="144" y="79"/>
                    </a:lnTo>
                    <a:lnTo>
                      <a:pt x="144" y="79"/>
                    </a:lnTo>
                    <a:lnTo>
                      <a:pt x="144" y="79"/>
                    </a:lnTo>
                    <a:lnTo>
                      <a:pt x="144" y="80"/>
                    </a:lnTo>
                    <a:lnTo>
                      <a:pt x="144" y="79"/>
                    </a:lnTo>
                    <a:lnTo>
                      <a:pt x="143" y="79"/>
                    </a:lnTo>
                    <a:lnTo>
                      <a:pt x="143" y="79"/>
                    </a:lnTo>
                    <a:lnTo>
                      <a:pt x="143" y="79"/>
                    </a:lnTo>
                    <a:lnTo>
                      <a:pt x="143" y="78"/>
                    </a:lnTo>
                    <a:lnTo>
                      <a:pt x="143" y="77"/>
                    </a:lnTo>
                    <a:lnTo>
                      <a:pt x="143" y="76"/>
                    </a:lnTo>
                    <a:lnTo>
                      <a:pt x="144" y="76"/>
                    </a:lnTo>
                    <a:lnTo>
                      <a:pt x="144" y="76"/>
                    </a:lnTo>
                    <a:lnTo>
                      <a:pt x="145" y="76"/>
                    </a:lnTo>
                    <a:lnTo>
                      <a:pt x="146" y="76"/>
                    </a:lnTo>
                    <a:lnTo>
                      <a:pt x="146" y="75"/>
                    </a:lnTo>
                    <a:lnTo>
                      <a:pt x="146" y="74"/>
                    </a:lnTo>
                    <a:lnTo>
                      <a:pt x="147" y="74"/>
                    </a:lnTo>
                    <a:lnTo>
                      <a:pt x="147" y="73"/>
                    </a:lnTo>
                    <a:lnTo>
                      <a:pt x="146" y="73"/>
                    </a:lnTo>
                    <a:lnTo>
                      <a:pt x="146" y="74"/>
                    </a:lnTo>
                    <a:lnTo>
                      <a:pt x="145" y="74"/>
                    </a:lnTo>
                    <a:lnTo>
                      <a:pt x="144" y="74"/>
                    </a:lnTo>
                    <a:lnTo>
                      <a:pt x="144" y="73"/>
                    </a:lnTo>
                    <a:lnTo>
                      <a:pt x="144" y="73"/>
                    </a:lnTo>
                    <a:lnTo>
                      <a:pt x="143" y="73"/>
                    </a:lnTo>
                    <a:lnTo>
                      <a:pt x="143" y="72"/>
                    </a:lnTo>
                    <a:lnTo>
                      <a:pt x="143" y="73"/>
                    </a:lnTo>
                    <a:lnTo>
                      <a:pt x="144" y="72"/>
                    </a:lnTo>
                    <a:lnTo>
                      <a:pt x="143" y="72"/>
                    </a:lnTo>
                    <a:lnTo>
                      <a:pt x="144" y="72"/>
                    </a:lnTo>
                    <a:lnTo>
                      <a:pt x="144" y="71"/>
                    </a:lnTo>
                    <a:lnTo>
                      <a:pt x="143" y="71"/>
                    </a:lnTo>
                    <a:lnTo>
                      <a:pt x="143" y="71"/>
                    </a:lnTo>
                    <a:lnTo>
                      <a:pt x="143" y="72"/>
                    </a:lnTo>
                    <a:lnTo>
                      <a:pt x="143" y="73"/>
                    </a:lnTo>
                    <a:lnTo>
                      <a:pt x="142" y="73"/>
                    </a:lnTo>
                    <a:lnTo>
                      <a:pt x="142" y="73"/>
                    </a:lnTo>
                    <a:lnTo>
                      <a:pt x="143" y="73"/>
                    </a:lnTo>
                    <a:lnTo>
                      <a:pt x="143" y="74"/>
                    </a:lnTo>
                    <a:lnTo>
                      <a:pt x="142" y="75"/>
                    </a:lnTo>
                    <a:lnTo>
                      <a:pt x="142" y="74"/>
                    </a:lnTo>
                    <a:lnTo>
                      <a:pt x="142" y="73"/>
                    </a:lnTo>
                    <a:lnTo>
                      <a:pt x="140" y="73"/>
                    </a:lnTo>
                    <a:lnTo>
                      <a:pt x="140" y="73"/>
                    </a:lnTo>
                    <a:lnTo>
                      <a:pt x="140" y="72"/>
                    </a:lnTo>
                    <a:lnTo>
                      <a:pt x="140" y="72"/>
                    </a:lnTo>
                    <a:lnTo>
                      <a:pt x="139" y="73"/>
                    </a:lnTo>
                    <a:lnTo>
                      <a:pt x="139" y="73"/>
                    </a:lnTo>
                    <a:lnTo>
                      <a:pt x="139" y="74"/>
                    </a:lnTo>
                    <a:lnTo>
                      <a:pt x="139" y="74"/>
                    </a:lnTo>
                    <a:lnTo>
                      <a:pt x="139" y="75"/>
                    </a:lnTo>
                    <a:lnTo>
                      <a:pt x="139" y="75"/>
                    </a:lnTo>
                    <a:lnTo>
                      <a:pt x="139" y="76"/>
                    </a:lnTo>
                    <a:lnTo>
                      <a:pt x="139" y="76"/>
                    </a:lnTo>
                    <a:lnTo>
                      <a:pt x="139" y="76"/>
                    </a:lnTo>
                    <a:lnTo>
                      <a:pt x="139" y="76"/>
                    </a:lnTo>
                    <a:lnTo>
                      <a:pt x="138" y="76"/>
                    </a:lnTo>
                    <a:lnTo>
                      <a:pt x="138" y="75"/>
                    </a:lnTo>
                    <a:lnTo>
                      <a:pt x="138" y="74"/>
                    </a:lnTo>
                    <a:lnTo>
                      <a:pt x="137" y="74"/>
                    </a:lnTo>
                    <a:lnTo>
                      <a:pt x="137" y="75"/>
                    </a:lnTo>
                    <a:lnTo>
                      <a:pt x="137" y="75"/>
                    </a:lnTo>
                    <a:lnTo>
                      <a:pt x="136" y="76"/>
                    </a:lnTo>
                    <a:lnTo>
                      <a:pt x="136" y="76"/>
                    </a:lnTo>
                    <a:lnTo>
                      <a:pt x="135" y="76"/>
                    </a:lnTo>
                    <a:lnTo>
                      <a:pt x="134" y="76"/>
                    </a:lnTo>
                    <a:lnTo>
                      <a:pt x="134" y="76"/>
                    </a:lnTo>
                    <a:lnTo>
                      <a:pt x="134" y="75"/>
                    </a:lnTo>
                    <a:lnTo>
                      <a:pt x="134" y="74"/>
                    </a:lnTo>
                    <a:lnTo>
                      <a:pt x="133" y="74"/>
                    </a:lnTo>
                    <a:lnTo>
                      <a:pt x="133" y="73"/>
                    </a:lnTo>
                    <a:lnTo>
                      <a:pt x="132" y="73"/>
                    </a:lnTo>
                    <a:lnTo>
                      <a:pt x="132" y="73"/>
                    </a:lnTo>
                    <a:lnTo>
                      <a:pt x="131" y="73"/>
                    </a:lnTo>
                    <a:lnTo>
                      <a:pt x="131" y="72"/>
                    </a:lnTo>
                    <a:lnTo>
                      <a:pt x="131" y="71"/>
                    </a:lnTo>
                    <a:lnTo>
                      <a:pt x="131" y="71"/>
                    </a:lnTo>
                    <a:lnTo>
                      <a:pt x="130" y="71"/>
                    </a:lnTo>
                    <a:lnTo>
                      <a:pt x="130" y="70"/>
                    </a:lnTo>
                    <a:lnTo>
                      <a:pt x="129" y="70"/>
                    </a:lnTo>
                    <a:lnTo>
                      <a:pt x="129" y="71"/>
                    </a:lnTo>
                    <a:lnTo>
                      <a:pt x="129" y="70"/>
                    </a:lnTo>
                    <a:lnTo>
                      <a:pt x="128" y="70"/>
                    </a:lnTo>
                    <a:lnTo>
                      <a:pt x="129" y="70"/>
                    </a:lnTo>
                    <a:lnTo>
                      <a:pt x="128" y="70"/>
                    </a:lnTo>
                    <a:lnTo>
                      <a:pt x="128" y="70"/>
                    </a:lnTo>
                    <a:lnTo>
                      <a:pt x="128" y="69"/>
                    </a:lnTo>
                    <a:lnTo>
                      <a:pt x="128" y="68"/>
                    </a:lnTo>
                    <a:lnTo>
                      <a:pt x="128" y="67"/>
                    </a:lnTo>
                    <a:lnTo>
                      <a:pt x="128" y="67"/>
                    </a:lnTo>
                    <a:lnTo>
                      <a:pt x="127" y="67"/>
                    </a:lnTo>
                    <a:lnTo>
                      <a:pt x="127" y="66"/>
                    </a:lnTo>
                    <a:lnTo>
                      <a:pt x="126" y="66"/>
                    </a:lnTo>
                    <a:lnTo>
                      <a:pt x="126" y="65"/>
                    </a:lnTo>
                    <a:lnTo>
                      <a:pt x="126" y="64"/>
                    </a:lnTo>
                    <a:lnTo>
                      <a:pt x="127" y="64"/>
                    </a:lnTo>
                    <a:lnTo>
                      <a:pt x="127" y="64"/>
                    </a:lnTo>
                    <a:lnTo>
                      <a:pt x="128" y="64"/>
                    </a:lnTo>
                    <a:lnTo>
                      <a:pt x="128" y="64"/>
                    </a:lnTo>
                    <a:lnTo>
                      <a:pt x="128" y="64"/>
                    </a:lnTo>
                    <a:lnTo>
                      <a:pt x="128" y="64"/>
                    </a:lnTo>
                    <a:lnTo>
                      <a:pt x="128" y="63"/>
                    </a:lnTo>
                    <a:lnTo>
                      <a:pt x="128" y="62"/>
                    </a:lnTo>
                    <a:lnTo>
                      <a:pt x="128" y="62"/>
                    </a:lnTo>
                    <a:lnTo>
                      <a:pt x="128" y="62"/>
                    </a:lnTo>
                    <a:lnTo>
                      <a:pt x="128" y="63"/>
                    </a:lnTo>
                    <a:lnTo>
                      <a:pt x="128" y="62"/>
                    </a:lnTo>
                    <a:lnTo>
                      <a:pt x="128" y="61"/>
                    </a:lnTo>
                    <a:lnTo>
                      <a:pt x="127" y="61"/>
                    </a:lnTo>
                    <a:lnTo>
                      <a:pt x="127" y="61"/>
                    </a:lnTo>
                    <a:lnTo>
                      <a:pt x="126" y="61"/>
                    </a:lnTo>
                    <a:lnTo>
                      <a:pt x="126" y="61"/>
                    </a:lnTo>
                    <a:lnTo>
                      <a:pt x="126" y="61"/>
                    </a:lnTo>
                    <a:lnTo>
                      <a:pt x="126" y="60"/>
                    </a:lnTo>
                    <a:lnTo>
                      <a:pt x="127" y="60"/>
                    </a:lnTo>
                    <a:lnTo>
                      <a:pt x="128" y="60"/>
                    </a:lnTo>
                    <a:lnTo>
                      <a:pt x="127" y="60"/>
                    </a:lnTo>
                    <a:lnTo>
                      <a:pt x="127" y="59"/>
                    </a:lnTo>
                    <a:lnTo>
                      <a:pt x="128" y="59"/>
                    </a:lnTo>
                    <a:lnTo>
                      <a:pt x="127" y="59"/>
                    </a:lnTo>
                    <a:lnTo>
                      <a:pt x="127" y="58"/>
                    </a:lnTo>
                    <a:lnTo>
                      <a:pt x="126" y="58"/>
                    </a:lnTo>
                    <a:lnTo>
                      <a:pt x="127" y="58"/>
                    </a:lnTo>
                    <a:lnTo>
                      <a:pt x="127" y="58"/>
                    </a:lnTo>
                    <a:lnTo>
                      <a:pt x="128" y="58"/>
                    </a:lnTo>
                    <a:lnTo>
                      <a:pt x="128" y="58"/>
                    </a:lnTo>
                    <a:lnTo>
                      <a:pt x="128" y="58"/>
                    </a:lnTo>
                    <a:lnTo>
                      <a:pt x="128" y="57"/>
                    </a:lnTo>
                    <a:lnTo>
                      <a:pt x="128" y="58"/>
                    </a:lnTo>
                    <a:lnTo>
                      <a:pt x="128" y="58"/>
                    </a:lnTo>
                    <a:lnTo>
                      <a:pt x="128" y="58"/>
                    </a:lnTo>
                    <a:lnTo>
                      <a:pt x="128" y="58"/>
                    </a:lnTo>
                    <a:lnTo>
                      <a:pt x="128" y="58"/>
                    </a:lnTo>
                    <a:lnTo>
                      <a:pt x="128" y="58"/>
                    </a:lnTo>
                    <a:lnTo>
                      <a:pt x="129" y="58"/>
                    </a:lnTo>
                    <a:lnTo>
                      <a:pt x="129" y="58"/>
                    </a:lnTo>
                    <a:lnTo>
                      <a:pt x="130" y="57"/>
                    </a:lnTo>
                    <a:lnTo>
                      <a:pt x="131" y="57"/>
                    </a:lnTo>
                    <a:lnTo>
                      <a:pt x="131" y="58"/>
                    </a:lnTo>
                    <a:lnTo>
                      <a:pt x="131" y="58"/>
                    </a:lnTo>
                    <a:lnTo>
                      <a:pt x="131" y="58"/>
                    </a:lnTo>
                    <a:lnTo>
                      <a:pt x="131" y="58"/>
                    </a:lnTo>
                    <a:lnTo>
                      <a:pt x="132" y="58"/>
                    </a:lnTo>
                    <a:lnTo>
                      <a:pt x="132" y="58"/>
                    </a:lnTo>
                    <a:lnTo>
                      <a:pt x="133" y="58"/>
                    </a:lnTo>
                    <a:lnTo>
                      <a:pt x="134" y="58"/>
                    </a:lnTo>
                    <a:lnTo>
                      <a:pt x="134" y="58"/>
                    </a:lnTo>
                    <a:lnTo>
                      <a:pt x="134" y="58"/>
                    </a:lnTo>
                    <a:lnTo>
                      <a:pt x="134" y="58"/>
                    </a:lnTo>
                    <a:lnTo>
                      <a:pt x="134" y="58"/>
                    </a:lnTo>
                    <a:lnTo>
                      <a:pt x="134" y="59"/>
                    </a:lnTo>
                    <a:lnTo>
                      <a:pt x="134" y="58"/>
                    </a:lnTo>
                    <a:lnTo>
                      <a:pt x="134" y="59"/>
                    </a:lnTo>
                    <a:lnTo>
                      <a:pt x="135" y="59"/>
                    </a:lnTo>
                    <a:lnTo>
                      <a:pt x="136" y="59"/>
                    </a:lnTo>
                    <a:lnTo>
                      <a:pt x="136" y="58"/>
                    </a:lnTo>
                    <a:lnTo>
                      <a:pt x="136" y="58"/>
                    </a:lnTo>
                    <a:lnTo>
                      <a:pt x="135" y="58"/>
                    </a:lnTo>
                    <a:lnTo>
                      <a:pt x="135" y="57"/>
                    </a:lnTo>
                    <a:lnTo>
                      <a:pt x="134" y="57"/>
                    </a:lnTo>
                    <a:lnTo>
                      <a:pt x="134" y="57"/>
                    </a:lnTo>
                    <a:lnTo>
                      <a:pt x="134" y="56"/>
                    </a:lnTo>
                    <a:lnTo>
                      <a:pt x="134" y="56"/>
                    </a:lnTo>
                    <a:lnTo>
                      <a:pt x="134" y="56"/>
                    </a:lnTo>
                    <a:lnTo>
                      <a:pt x="133" y="56"/>
                    </a:lnTo>
                    <a:lnTo>
                      <a:pt x="133" y="57"/>
                    </a:lnTo>
                    <a:lnTo>
                      <a:pt x="133" y="56"/>
                    </a:lnTo>
                    <a:lnTo>
                      <a:pt x="132" y="56"/>
                    </a:lnTo>
                    <a:lnTo>
                      <a:pt x="131" y="56"/>
                    </a:lnTo>
                    <a:lnTo>
                      <a:pt x="131" y="56"/>
                    </a:lnTo>
                    <a:lnTo>
                      <a:pt x="131" y="55"/>
                    </a:lnTo>
                    <a:lnTo>
                      <a:pt x="130" y="55"/>
                    </a:lnTo>
                    <a:lnTo>
                      <a:pt x="129" y="55"/>
                    </a:lnTo>
                    <a:lnTo>
                      <a:pt x="130" y="55"/>
                    </a:lnTo>
                    <a:lnTo>
                      <a:pt x="129" y="54"/>
                    </a:lnTo>
                    <a:lnTo>
                      <a:pt x="129" y="55"/>
                    </a:lnTo>
                    <a:lnTo>
                      <a:pt x="128" y="55"/>
                    </a:lnTo>
                    <a:lnTo>
                      <a:pt x="128" y="55"/>
                    </a:lnTo>
                    <a:lnTo>
                      <a:pt x="128" y="55"/>
                    </a:lnTo>
                    <a:lnTo>
                      <a:pt x="128" y="55"/>
                    </a:lnTo>
                    <a:lnTo>
                      <a:pt x="128" y="54"/>
                    </a:lnTo>
                    <a:lnTo>
                      <a:pt x="128" y="54"/>
                    </a:lnTo>
                    <a:lnTo>
                      <a:pt x="127" y="53"/>
                    </a:lnTo>
                    <a:lnTo>
                      <a:pt x="128" y="53"/>
                    </a:lnTo>
                    <a:lnTo>
                      <a:pt x="128" y="52"/>
                    </a:lnTo>
                    <a:lnTo>
                      <a:pt x="128" y="53"/>
                    </a:lnTo>
                    <a:lnTo>
                      <a:pt x="128" y="52"/>
                    </a:lnTo>
                    <a:lnTo>
                      <a:pt x="127" y="52"/>
                    </a:lnTo>
                    <a:lnTo>
                      <a:pt x="126" y="52"/>
                    </a:lnTo>
                    <a:lnTo>
                      <a:pt x="126" y="53"/>
                    </a:lnTo>
                    <a:lnTo>
                      <a:pt x="126" y="52"/>
                    </a:lnTo>
                    <a:lnTo>
                      <a:pt x="126" y="53"/>
                    </a:lnTo>
                    <a:lnTo>
                      <a:pt x="126" y="54"/>
                    </a:lnTo>
                    <a:lnTo>
                      <a:pt x="125" y="54"/>
                    </a:lnTo>
                    <a:lnTo>
                      <a:pt x="125" y="54"/>
                    </a:lnTo>
                    <a:lnTo>
                      <a:pt x="125" y="53"/>
                    </a:lnTo>
                    <a:lnTo>
                      <a:pt x="125" y="52"/>
                    </a:lnTo>
                    <a:lnTo>
                      <a:pt x="125" y="52"/>
                    </a:lnTo>
                    <a:lnTo>
                      <a:pt x="124" y="52"/>
                    </a:lnTo>
                    <a:lnTo>
                      <a:pt x="124" y="52"/>
                    </a:lnTo>
                    <a:lnTo>
                      <a:pt x="124" y="53"/>
                    </a:lnTo>
                    <a:lnTo>
                      <a:pt x="124" y="54"/>
                    </a:lnTo>
                    <a:lnTo>
                      <a:pt x="123" y="54"/>
                    </a:lnTo>
                    <a:lnTo>
                      <a:pt x="123" y="55"/>
                    </a:lnTo>
                    <a:lnTo>
                      <a:pt x="124" y="55"/>
                    </a:lnTo>
                    <a:lnTo>
                      <a:pt x="123" y="55"/>
                    </a:lnTo>
                    <a:lnTo>
                      <a:pt x="124" y="55"/>
                    </a:lnTo>
                    <a:lnTo>
                      <a:pt x="124" y="56"/>
                    </a:lnTo>
                    <a:lnTo>
                      <a:pt x="124" y="56"/>
                    </a:lnTo>
                    <a:lnTo>
                      <a:pt x="123" y="56"/>
                    </a:lnTo>
                    <a:lnTo>
                      <a:pt x="123" y="56"/>
                    </a:lnTo>
                    <a:lnTo>
                      <a:pt x="123" y="55"/>
                    </a:lnTo>
                    <a:lnTo>
                      <a:pt x="123" y="55"/>
                    </a:lnTo>
                    <a:lnTo>
                      <a:pt x="123" y="54"/>
                    </a:lnTo>
                    <a:lnTo>
                      <a:pt x="123" y="53"/>
                    </a:lnTo>
                    <a:lnTo>
                      <a:pt x="122" y="53"/>
                    </a:lnTo>
                    <a:lnTo>
                      <a:pt x="122" y="52"/>
                    </a:lnTo>
                    <a:lnTo>
                      <a:pt x="122" y="52"/>
                    </a:lnTo>
                    <a:lnTo>
                      <a:pt x="123" y="52"/>
                    </a:lnTo>
                    <a:lnTo>
                      <a:pt x="122" y="51"/>
                    </a:lnTo>
                    <a:lnTo>
                      <a:pt x="123" y="51"/>
                    </a:lnTo>
                    <a:lnTo>
                      <a:pt x="123" y="50"/>
                    </a:lnTo>
                    <a:lnTo>
                      <a:pt x="123" y="49"/>
                    </a:lnTo>
                    <a:lnTo>
                      <a:pt x="123" y="49"/>
                    </a:lnTo>
                    <a:lnTo>
                      <a:pt x="123" y="49"/>
                    </a:lnTo>
                    <a:lnTo>
                      <a:pt x="124" y="49"/>
                    </a:lnTo>
                    <a:lnTo>
                      <a:pt x="124" y="48"/>
                    </a:lnTo>
                    <a:lnTo>
                      <a:pt x="125" y="48"/>
                    </a:lnTo>
                    <a:lnTo>
                      <a:pt x="124" y="48"/>
                    </a:lnTo>
                    <a:lnTo>
                      <a:pt x="124" y="47"/>
                    </a:lnTo>
                    <a:lnTo>
                      <a:pt x="125" y="46"/>
                    </a:lnTo>
                    <a:lnTo>
                      <a:pt x="125" y="46"/>
                    </a:lnTo>
                    <a:lnTo>
                      <a:pt x="125" y="46"/>
                    </a:lnTo>
                    <a:lnTo>
                      <a:pt x="125" y="47"/>
                    </a:lnTo>
                    <a:lnTo>
                      <a:pt x="125" y="48"/>
                    </a:lnTo>
                    <a:lnTo>
                      <a:pt x="125" y="49"/>
                    </a:lnTo>
                    <a:lnTo>
                      <a:pt x="126" y="49"/>
                    </a:lnTo>
                    <a:lnTo>
                      <a:pt x="126" y="48"/>
                    </a:lnTo>
                    <a:lnTo>
                      <a:pt x="126" y="49"/>
                    </a:lnTo>
                    <a:lnTo>
                      <a:pt x="127" y="49"/>
                    </a:lnTo>
                    <a:lnTo>
                      <a:pt x="128" y="49"/>
                    </a:lnTo>
                    <a:lnTo>
                      <a:pt x="128" y="48"/>
                    </a:lnTo>
                    <a:lnTo>
                      <a:pt x="128" y="47"/>
                    </a:lnTo>
                    <a:lnTo>
                      <a:pt x="128" y="46"/>
                    </a:lnTo>
                    <a:lnTo>
                      <a:pt x="127" y="46"/>
                    </a:lnTo>
                    <a:lnTo>
                      <a:pt x="127" y="46"/>
                    </a:lnTo>
                    <a:lnTo>
                      <a:pt x="127" y="45"/>
                    </a:lnTo>
                    <a:lnTo>
                      <a:pt x="127" y="44"/>
                    </a:lnTo>
                    <a:lnTo>
                      <a:pt x="126" y="43"/>
                    </a:lnTo>
                    <a:lnTo>
                      <a:pt x="126" y="43"/>
                    </a:lnTo>
                    <a:lnTo>
                      <a:pt x="126" y="42"/>
                    </a:lnTo>
                    <a:lnTo>
                      <a:pt x="125" y="42"/>
                    </a:lnTo>
                    <a:lnTo>
                      <a:pt x="125" y="41"/>
                    </a:lnTo>
                    <a:lnTo>
                      <a:pt x="125" y="42"/>
                    </a:lnTo>
                    <a:lnTo>
                      <a:pt x="125" y="42"/>
                    </a:lnTo>
                    <a:lnTo>
                      <a:pt x="125" y="41"/>
                    </a:lnTo>
                    <a:lnTo>
                      <a:pt x="124" y="41"/>
                    </a:lnTo>
                    <a:lnTo>
                      <a:pt x="125" y="41"/>
                    </a:lnTo>
                    <a:lnTo>
                      <a:pt x="125" y="40"/>
                    </a:lnTo>
                    <a:lnTo>
                      <a:pt x="125" y="41"/>
                    </a:lnTo>
                    <a:lnTo>
                      <a:pt x="125" y="41"/>
                    </a:lnTo>
                    <a:lnTo>
                      <a:pt x="125" y="40"/>
                    </a:lnTo>
                    <a:lnTo>
                      <a:pt x="126" y="40"/>
                    </a:lnTo>
                    <a:lnTo>
                      <a:pt x="126" y="40"/>
                    </a:lnTo>
                    <a:lnTo>
                      <a:pt x="127" y="39"/>
                    </a:lnTo>
                    <a:lnTo>
                      <a:pt x="127" y="38"/>
                    </a:lnTo>
                    <a:lnTo>
                      <a:pt x="127" y="37"/>
                    </a:lnTo>
                    <a:lnTo>
                      <a:pt x="126" y="37"/>
                    </a:lnTo>
                    <a:lnTo>
                      <a:pt x="126" y="37"/>
                    </a:lnTo>
                    <a:lnTo>
                      <a:pt x="125" y="37"/>
                    </a:lnTo>
                    <a:lnTo>
                      <a:pt x="126" y="37"/>
                    </a:lnTo>
                    <a:lnTo>
                      <a:pt x="126" y="36"/>
                    </a:lnTo>
                    <a:lnTo>
                      <a:pt x="126" y="35"/>
                    </a:lnTo>
                    <a:lnTo>
                      <a:pt x="127" y="35"/>
                    </a:lnTo>
                    <a:lnTo>
                      <a:pt x="127" y="34"/>
                    </a:lnTo>
                    <a:lnTo>
                      <a:pt x="127" y="34"/>
                    </a:lnTo>
                    <a:lnTo>
                      <a:pt x="127" y="34"/>
                    </a:lnTo>
                    <a:lnTo>
                      <a:pt x="126" y="34"/>
                    </a:lnTo>
                    <a:lnTo>
                      <a:pt x="126" y="34"/>
                    </a:lnTo>
                    <a:lnTo>
                      <a:pt x="125" y="34"/>
                    </a:lnTo>
                    <a:lnTo>
                      <a:pt x="125" y="34"/>
                    </a:lnTo>
                    <a:lnTo>
                      <a:pt x="126" y="34"/>
                    </a:lnTo>
                    <a:lnTo>
                      <a:pt x="125" y="34"/>
                    </a:lnTo>
                    <a:lnTo>
                      <a:pt x="125" y="34"/>
                    </a:lnTo>
                    <a:lnTo>
                      <a:pt x="125" y="34"/>
                    </a:lnTo>
                    <a:lnTo>
                      <a:pt x="125" y="34"/>
                    </a:lnTo>
                    <a:lnTo>
                      <a:pt x="125" y="34"/>
                    </a:lnTo>
                    <a:lnTo>
                      <a:pt x="125" y="34"/>
                    </a:lnTo>
                    <a:lnTo>
                      <a:pt x="124" y="34"/>
                    </a:lnTo>
                    <a:lnTo>
                      <a:pt x="125" y="34"/>
                    </a:lnTo>
                    <a:lnTo>
                      <a:pt x="125" y="35"/>
                    </a:lnTo>
                    <a:lnTo>
                      <a:pt x="125" y="36"/>
                    </a:lnTo>
                    <a:lnTo>
                      <a:pt x="125" y="37"/>
                    </a:lnTo>
                    <a:lnTo>
                      <a:pt x="125" y="36"/>
                    </a:lnTo>
                    <a:lnTo>
                      <a:pt x="124" y="36"/>
                    </a:lnTo>
                    <a:lnTo>
                      <a:pt x="124" y="37"/>
                    </a:lnTo>
                    <a:lnTo>
                      <a:pt x="124" y="36"/>
                    </a:lnTo>
                    <a:lnTo>
                      <a:pt x="123" y="34"/>
                    </a:lnTo>
                    <a:lnTo>
                      <a:pt x="122" y="34"/>
                    </a:lnTo>
                    <a:lnTo>
                      <a:pt x="122" y="34"/>
                    </a:lnTo>
                    <a:lnTo>
                      <a:pt x="122" y="33"/>
                    </a:lnTo>
                    <a:lnTo>
                      <a:pt x="122" y="33"/>
                    </a:lnTo>
                    <a:lnTo>
                      <a:pt x="122" y="33"/>
                    </a:lnTo>
                    <a:lnTo>
                      <a:pt x="122" y="31"/>
                    </a:lnTo>
                    <a:lnTo>
                      <a:pt x="122" y="31"/>
                    </a:lnTo>
                    <a:lnTo>
                      <a:pt x="122" y="30"/>
                    </a:lnTo>
                    <a:lnTo>
                      <a:pt x="122" y="28"/>
                    </a:lnTo>
                    <a:lnTo>
                      <a:pt x="122" y="28"/>
                    </a:lnTo>
                    <a:lnTo>
                      <a:pt x="122" y="27"/>
                    </a:lnTo>
                    <a:lnTo>
                      <a:pt x="122" y="26"/>
                    </a:lnTo>
                    <a:lnTo>
                      <a:pt x="122" y="26"/>
                    </a:lnTo>
                    <a:lnTo>
                      <a:pt x="122" y="26"/>
                    </a:lnTo>
                    <a:lnTo>
                      <a:pt x="122" y="25"/>
                    </a:lnTo>
                    <a:lnTo>
                      <a:pt x="123" y="25"/>
                    </a:lnTo>
                    <a:lnTo>
                      <a:pt x="123" y="25"/>
                    </a:lnTo>
                    <a:lnTo>
                      <a:pt x="123" y="24"/>
                    </a:lnTo>
                    <a:lnTo>
                      <a:pt x="122" y="24"/>
                    </a:lnTo>
                    <a:lnTo>
                      <a:pt x="122" y="23"/>
                    </a:lnTo>
                    <a:lnTo>
                      <a:pt x="123" y="23"/>
                    </a:lnTo>
                    <a:lnTo>
                      <a:pt x="123" y="22"/>
                    </a:lnTo>
                    <a:lnTo>
                      <a:pt x="124" y="22"/>
                    </a:lnTo>
                    <a:lnTo>
                      <a:pt x="125" y="22"/>
                    </a:lnTo>
                    <a:lnTo>
                      <a:pt x="125" y="22"/>
                    </a:lnTo>
                    <a:lnTo>
                      <a:pt x="124" y="21"/>
                    </a:lnTo>
                    <a:lnTo>
                      <a:pt x="125" y="21"/>
                    </a:lnTo>
                    <a:lnTo>
                      <a:pt x="125" y="20"/>
                    </a:lnTo>
                    <a:lnTo>
                      <a:pt x="125" y="20"/>
                    </a:lnTo>
                    <a:lnTo>
                      <a:pt x="125" y="19"/>
                    </a:lnTo>
                    <a:lnTo>
                      <a:pt x="126" y="19"/>
                    </a:lnTo>
                    <a:lnTo>
                      <a:pt x="127" y="19"/>
                    </a:lnTo>
                    <a:lnTo>
                      <a:pt x="128" y="19"/>
                    </a:lnTo>
                    <a:lnTo>
                      <a:pt x="128" y="19"/>
                    </a:lnTo>
                    <a:lnTo>
                      <a:pt x="128" y="19"/>
                    </a:lnTo>
                    <a:lnTo>
                      <a:pt x="129" y="19"/>
                    </a:lnTo>
                    <a:lnTo>
                      <a:pt x="129" y="19"/>
                    </a:lnTo>
                    <a:lnTo>
                      <a:pt x="128" y="19"/>
                    </a:lnTo>
                    <a:lnTo>
                      <a:pt x="128" y="19"/>
                    </a:lnTo>
                    <a:lnTo>
                      <a:pt x="128" y="19"/>
                    </a:lnTo>
                    <a:lnTo>
                      <a:pt x="128" y="19"/>
                    </a:lnTo>
                    <a:lnTo>
                      <a:pt x="128" y="19"/>
                    </a:lnTo>
                    <a:lnTo>
                      <a:pt x="128" y="18"/>
                    </a:lnTo>
                    <a:lnTo>
                      <a:pt x="128" y="17"/>
                    </a:lnTo>
                    <a:lnTo>
                      <a:pt x="128" y="16"/>
                    </a:lnTo>
                    <a:lnTo>
                      <a:pt x="129" y="16"/>
                    </a:lnTo>
                    <a:lnTo>
                      <a:pt x="129" y="16"/>
                    </a:lnTo>
                    <a:lnTo>
                      <a:pt x="129" y="15"/>
                    </a:lnTo>
                    <a:lnTo>
                      <a:pt x="128" y="15"/>
                    </a:lnTo>
                    <a:lnTo>
                      <a:pt x="128" y="15"/>
                    </a:lnTo>
                    <a:lnTo>
                      <a:pt x="128" y="16"/>
                    </a:lnTo>
                    <a:lnTo>
                      <a:pt x="128" y="15"/>
                    </a:lnTo>
                    <a:lnTo>
                      <a:pt x="128" y="14"/>
                    </a:lnTo>
                    <a:lnTo>
                      <a:pt x="128" y="13"/>
                    </a:lnTo>
                    <a:lnTo>
                      <a:pt x="128" y="12"/>
                    </a:lnTo>
                    <a:lnTo>
                      <a:pt x="128" y="11"/>
                    </a:lnTo>
                    <a:lnTo>
                      <a:pt x="128" y="11"/>
                    </a:lnTo>
                    <a:lnTo>
                      <a:pt x="128" y="11"/>
                    </a:lnTo>
                    <a:lnTo>
                      <a:pt x="128" y="10"/>
                    </a:lnTo>
                    <a:lnTo>
                      <a:pt x="128" y="10"/>
                    </a:lnTo>
                    <a:lnTo>
                      <a:pt x="128" y="10"/>
                    </a:lnTo>
                    <a:lnTo>
                      <a:pt x="128" y="10"/>
                    </a:lnTo>
                    <a:lnTo>
                      <a:pt x="128" y="10"/>
                    </a:lnTo>
                    <a:lnTo>
                      <a:pt x="127" y="11"/>
                    </a:lnTo>
                    <a:lnTo>
                      <a:pt x="128" y="11"/>
                    </a:lnTo>
                    <a:lnTo>
                      <a:pt x="127" y="11"/>
                    </a:lnTo>
                    <a:lnTo>
                      <a:pt x="128" y="11"/>
                    </a:lnTo>
                    <a:lnTo>
                      <a:pt x="127" y="11"/>
                    </a:lnTo>
                    <a:lnTo>
                      <a:pt x="126" y="11"/>
                    </a:lnTo>
                    <a:lnTo>
                      <a:pt x="125" y="11"/>
                    </a:lnTo>
                    <a:lnTo>
                      <a:pt x="125" y="11"/>
                    </a:lnTo>
                    <a:lnTo>
                      <a:pt x="125" y="11"/>
                    </a:lnTo>
                    <a:lnTo>
                      <a:pt x="124" y="11"/>
                    </a:lnTo>
                    <a:lnTo>
                      <a:pt x="124" y="12"/>
                    </a:lnTo>
                    <a:lnTo>
                      <a:pt x="123" y="14"/>
                    </a:lnTo>
                    <a:lnTo>
                      <a:pt x="124" y="15"/>
                    </a:lnTo>
                    <a:lnTo>
                      <a:pt x="125" y="15"/>
                    </a:lnTo>
                    <a:lnTo>
                      <a:pt x="125" y="15"/>
                    </a:lnTo>
                    <a:lnTo>
                      <a:pt x="126" y="16"/>
                    </a:lnTo>
                    <a:lnTo>
                      <a:pt x="125" y="17"/>
                    </a:lnTo>
                    <a:lnTo>
                      <a:pt x="125" y="16"/>
                    </a:lnTo>
                    <a:lnTo>
                      <a:pt x="125" y="16"/>
                    </a:lnTo>
                    <a:lnTo>
                      <a:pt x="125" y="17"/>
                    </a:lnTo>
                    <a:lnTo>
                      <a:pt x="124" y="18"/>
                    </a:lnTo>
                    <a:lnTo>
                      <a:pt x="123" y="19"/>
                    </a:lnTo>
                    <a:lnTo>
                      <a:pt x="122" y="19"/>
                    </a:lnTo>
                    <a:lnTo>
                      <a:pt x="122" y="20"/>
                    </a:lnTo>
                    <a:lnTo>
                      <a:pt x="122" y="20"/>
                    </a:lnTo>
                    <a:lnTo>
                      <a:pt x="122" y="21"/>
                    </a:lnTo>
                    <a:lnTo>
                      <a:pt x="122" y="22"/>
                    </a:lnTo>
                    <a:lnTo>
                      <a:pt x="121" y="22"/>
                    </a:lnTo>
                    <a:lnTo>
                      <a:pt x="120" y="23"/>
                    </a:lnTo>
                    <a:lnTo>
                      <a:pt x="119" y="24"/>
                    </a:lnTo>
                    <a:lnTo>
                      <a:pt x="119" y="25"/>
                    </a:lnTo>
                    <a:lnTo>
                      <a:pt x="119" y="25"/>
                    </a:lnTo>
                    <a:lnTo>
                      <a:pt x="119" y="25"/>
                    </a:lnTo>
                    <a:lnTo>
                      <a:pt x="119" y="24"/>
                    </a:lnTo>
                    <a:lnTo>
                      <a:pt x="119" y="22"/>
                    </a:lnTo>
                    <a:lnTo>
                      <a:pt x="117" y="22"/>
                    </a:lnTo>
                    <a:lnTo>
                      <a:pt x="118" y="22"/>
                    </a:lnTo>
                    <a:lnTo>
                      <a:pt x="118" y="21"/>
                    </a:lnTo>
                    <a:lnTo>
                      <a:pt x="117" y="21"/>
                    </a:lnTo>
                    <a:lnTo>
                      <a:pt x="116" y="21"/>
                    </a:lnTo>
                    <a:lnTo>
                      <a:pt x="116" y="21"/>
                    </a:lnTo>
                    <a:lnTo>
                      <a:pt x="116" y="21"/>
                    </a:lnTo>
                    <a:lnTo>
                      <a:pt x="116" y="22"/>
                    </a:lnTo>
                    <a:lnTo>
                      <a:pt x="116" y="22"/>
                    </a:lnTo>
                    <a:lnTo>
                      <a:pt x="117" y="24"/>
                    </a:lnTo>
                    <a:lnTo>
                      <a:pt x="116" y="23"/>
                    </a:lnTo>
                    <a:lnTo>
                      <a:pt x="116" y="25"/>
                    </a:lnTo>
                    <a:lnTo>
                      <a:pt x="117" y="25"/>
                    </a:lnTo>
                    <a:lnTo>
                      <a:pt x="117" y="25"/>
                    </a:lnTo>
                    <a:lnTo>
                      <a:pt x="116" y="25"/>
                    </a:lnTo>
                    <a:lnTo>
                      <a:pt x="116" y="26"/>
                    </a:lnTo>
                    <a:lnTo>
                      <a:pt x="116" y="26"/>
                    </a:lnTo>
                    <a:lnTo>
                      <a:pt x="116" y="26"/>
                    </a:lnTo>
                    <a:lnTo>
                      <a:pt x="116" y="26"/>
                    </a:lnTo>
                    <a:lnTo>
                      <a:pt x="116" y="27"/>
                    </a:lnTo>
                    <a:lnTo>
                      <a:pt x="116" y="27"/>
                    </a:lnTo>
                    <a:lnTo>
                      <a:pt x="116" y="29"/>
                    </a:lnTo>
                    <a:lnTo>
                      <a:pt x="116" y="30"/>
                    </a:lnTo>
                    <a:lnTo>
                      <a:pt x="116" y="31"/>
                    </a:lnTo>
                    <a:lnTo>
                      <a:pt x="115" y="31"/>
                    </a:lnTo>
                    <a:lnTo>
                      <a:pt x="115" y="31"/>
                    </a:lnTo>
                    <a:lnTo>
                      <a:pt x="114" y="31"/>
                    </a:lnTo>
                    <a:lnTo>
                      <a:pt x="113" y="31"/>
                    </a:lnTo>
                    <a:lnTo>
                      <a:pt x="113" y="31"/>
                    </a:lnTo>
                    <a:lnTo>
                      <a:pt x="112" y="30"/>
                    </a:lnTo>
                    <a:lnTo>
                      <a:pt x="111" y="31"/>
                    </a:lnTo>
                    <a:lnTo>
                      <a:pt x="111" y="30"/>
                    </a:lnTo>
                    <a:lnTo>
                      <a:pt x="111" y="30"/>
                    </a:lnTo>
                    <a:lnTo>
                      <a:pt x="111" y="29"/>
                    </a:lnTo>
                    <a:lnTo>
                      <a:pt x="110" y="29"/>
                    </a:lnTo>
                    <a:lnTo>
                      <a:pt x="110" y="29"/>
                    </a:lnTo>
                    <a:lnTo>
                      <a:pt x="110" y="30"/>
                    </a:lnTo>
                    <a:lnTo>
                      <a:pt x="110" y="31"/>
                    </a:lnTo>
                    <a:lnTo>
                      <a:pt x="111" y="31"/>
                    </a:lnTo>
                    <a:lnTo>
                      <a:pt x="111" y="31"/>
                    </a:lnTo>
                    <a:lnTo>
                      <a:pt x="111" y="32"/>
                    </a:lnTo>
                    <a:lnTo>
                      <a:pt x="112" y="33"/>
                    </a:lnTo>
                    <a:lnTo>
                      <a:pt x="112" y="34"/>
                    </a:lnTo>
                    <a:lnTo>
                      <a:pt x="113" y="34"/>
                    </a:lnTo>
                    <a:lnTo>
                      <a:pt x="113" y="34"/>
                    </a:lnTo>
                    <a:lnTo>
                      <a:pt x="113" y="34"/>
                    </a:lnTo>
                    <a:lnTo>
                      <a:pt x="114" y="34"/>
                    </a:lnTo>
                    <a:lnTo>
                      <a:pt x="116" y="34"/>
                    </a:lnTo>
                    <a:lnTo>
                      <a:pt x="116" y="34"/>
                    </a:lnTo>
                    <a:lnTo>
                      <a:pt x="116" y="34"/>
                    </a:lnTo>
                    <a:lnTo>
                      <a:pt x="116" y="37"/>
                    </a:lnTo>
                    <a:lnTo>
                      <a:pt x="116" y="38"/>
                    </a:lnTo>
                    <a:lnTo>
                      <a:pt x="117" y="39"/>
                    </a:lnTo>
                    <a:lnTo>
                      <a:pt x="118" y="40"/>
                    </a:lnTo>
                    <a:lnTo>
                      <a:pt x="117" y="41"/>
                    </a:lnTo>
                    <a:lnTo>
                      <a:pt x="118" y="41"/>
                    </a:lnTo>
                    <a:lnTo>
                      <a:pt x="117" y="41"/>
                    </a:lnTo>
                    <a:lnTo>
                      <a:pt x="117" y="41"/>
                    </a:lnTo>
                    <a:lnTo>
                      <a:pt x="116" y="41"/>
                    </a:lnTo>
                    <a:lnTo>
                      <a:pt x="116" y="41"/>
                    </a:lnTo>
                    <a:lnTo>
                      <a:pt x="116" y="42"/>
                    </a:lnTo>
                    <a:lnTo>
                      <a:pt x="116" y="42"/>
                    </a:lnTo>
                    <a:lnTo>
                      <a:pt x="116" y="42"/>
                    </a:lnTo>
                    <a:lnTo>
                      <a:pt x="116" y="42"/>
                    </a:lnTo>
                    <a:lnTo>
                      <a:pt x="116" y="43"/>
                    </a:lnTo>
                    <a:lnTo>
                      <a:pt x="116" y="43"/>
                    </a:lnTo>
                    <a:lnTo>
                      <a:pt x="116" y="44"/>
                    </a:lnTo>
                    <a:lnTo>
                      <a:pt x="116" y="46"/>
                    </a:lnTo>
                    <a:lnTo>
                      <a:pt x="116" y="46"/>
                    </a:lnTo>
                    <a:lnTo>
                      <a:pt x="116" y="46"/>
                    </a:lnTo>
                    <a:lnTo>
                      <a:pt x="116" y="47"/>
                    </a:lnTo>
                    <a:lnTo>
                      <a:pt x="116" y="48"/>
                    </a:lnTo>
                    <a:lnTo>
                      <a:pt x="116" y="49"/>
                    </a:lnTo>
                    <a:lnTo>
                      <a:pt x="116" y="49"/>
                    </a:lnTo>
                    <a:lnTo>
                      <a:pt x="116" y="49"/>
                    </a:lnTo>
                    <a:lnTo>
                      <a:pt x="116" y="49"/>
                    </a:lnTo>
                    <a:lnTo>
                      <a:pt x="116" y="49"/>
                    </a:lnTo>
                    <a:lnTo>
                      <a:pt x="116" y="49"/>
                    </a:lnTo>
                    <a:lnTo>
                      <a:pt x="116" y="50"/>
                    </a:lnTo>
                    <a:lnTo>
                      <a:pt x="116" y="51"/>
                    </a:lnTo>
                    <a:lnTo>
                      <a:pt x="116" y="52"/>
                    </a:lnTo>
                    <a:lnTo>
                      <a:pt x="116" y="52"/>
                    </a:lnTo>
                    <a:lnTo>
                      <a:pt x="115" y="53"/>
                    </a:lnTo>
                    <a:lnTo>
                      <a:pt x="115" y="54"/>
                    </a:lnTo>
                    <a:lnTo>
                      <a:pt x="115" y="55"/>
                    </a:lnTo>
                    <a:lnTo>
                      <a:pt x="116" y="55"/>
                    </a:lnTo>
                    <a:lnTo>
                      <a:pt x="116" y="55"/>
                    </a:lnTo>
                    <a:lnTo>
                      <a:pt x="116" y="55"/>
                    </a:lnTo>
                    <a:lnTo>
                      <a:pt x="116" y="56"/>
                    </a:lnTo>
                    <a:lnTo>
                      <a:pt x="116" y="56"/>
                    </a:lnTo>
                    <a:lnTo>
                      <a:pt x="116" y="57"/>
                    </a:lnTo>
                    <a:lnTo>
                      <a:pt x="117" y="59"/>
                    </a:lnTo>
                    <a:lnTo>
                      <a:pt x="117" y="60"/>
                    </a:lnTo>
                    <a:lnTo>
                      <a:pt x="118" y="60"/>
                    </a:lnTo>
                    <a:lnTo>
                      <a:pt x="118" y="61"/>
                    </a:lnTo>
                    <a:lnTo>
                      <a:pt x="118" y="61"/>
                    </a:lnTo>
                    <a:lnTo>
                      <a:pt x="118" y="63"/>
                    </a:lnTo>
                    <a:lnTo>
                      <a:pt x="119" y="64"/>
                    </a:lnTo>
                    <a:lnTo>
                      <a:pt x="119" y="64"/>
                    </a:lnTo>
                    <a:lnTo>
                      <a:pt x="119" y="64"/>
                    </a:lnTo>
                    <a:lnTo>
                      <a:pt x="119" y="65"/>
                    </a:lnTo>
                    <a:lnTo>
                      <a:pt x="119" y="66"/>
                    </a:lnTo>
                    <a:lnTo>
                      <a:pt x="120" y="67"/>
                    </a:lnTo>
                    <a:lnTo>
                      <a:pt x="121" y="67"/>
                    </a:lnTo>
                    <a:lnTo>
                      <a:pt x="122" y="68"/>
                    </a:lnTo>
                    <a:lnTo>
                      <a:pt x="122" y="68"/>
                    </a:lnTo>
                    <a:lnTo>
                      <a:pt x="122" y="69"/>
                    </a:lnTo>
                    <a:lnTo>
                      <a:pt x="122" y="69"/>
                    </a:lnTo>
                    <a:lnTo>
                      <a:pt x="123" y="70"/>
                    </a:lnTo>
                    <a:lnTo>
                      <a:pt x="124" y="70"/>
                    </a:lnTo>
                    <a:lnTo>
                      <a:pt x="125" y="70"/>
                    </a:lnTo>
                    <a:lnTo>
                      <a:pt x="125" y="71"/>
                    </a:lnTo>
                    <a:lnTo>
                      <a:pt x="125" y="71"/>
                    </a:lnTo>
                    <a:lnTo>
                      <a:pt x="125" y="71"/>
                    </a:lnTo>
                    <a:lnTo>
                      <a:pt x="125" y="71"/>
                    </a:lnTo>
                    <a:lnTo>
                      <a:pt x="125" y="71"/>
                    </a:lnTo>
                    <a:lnTo>
                      <a:pt x="125" y="72"/>
                    </a:lnTo>
                    <a:lnTo>
                      <a:pt x="125" y="73"/>
                    </a:lnTo>
                    <a:lnTo>
                      <a:pt x="125" y="73"/>
                    </a:lnTo>
                    <a:lnTo>
                      <a:pt x="124" y="74"/>
                    </a:lnTo>
                    <a:lnTo>
                      <a:pt x="123" y="74"/>
                    </a:lnTo>
                    <a:lnTo>
                      <a:pt x="122" y="74"/>
                    </a:lnTo>
                    <a:lnTo>
                      <a:pt x="122" y="74"/>
                    </a:lnTo>
                    <a:lnTo>
                      <a:pt x="122" y="75"/>
                    </a:lnTo>
                    <a:lnTo>
                      <a:pt x="122" y="75"/>
                    </a:lnTo>
                    <a:lnTo>
                      <a:pt x="122" y="76"/>
                    </a:lnTo>
                    <a:lnTo>
                      <a:pt x="123" y="76"/>
                    </a:lnTo>
                    <a:lnTo>
                      <a:pt x="124" y="76"/>
                    </a:lnTo>
                    <a:lnTo>
                      <a:pt x="124" y="75"/>
                    </a:lnTo>
                    <a:lnTo>
                      <a:pt x="125" y="75"/>
                    </a:lnTo>
                    <a:lnTo>
                      <a:pt x="125" y="74"/>
                    </a:lnTo>
                    <a:lnTo>
                      <a:pt x="126" y="75"/>
                    </a:lnTo>
                    <a:lnTo>
                      <a:pt x="125" y="76"/>
                    </a:lnTo>
                    <a:lnTo>
                      <a:pt x="125" y="76"/>
                    </a:lnTo>
                    <a:lnTo>
                      <a:pt x="125" y="77"/>
                    </a:lnTo>
                    <a:lnTo>
                      <a:pt x="127" y="79"/>
                    </a:lnTo>
                    <a:lnTo>
                      <a:pt x="128" y="79"/>
                    </a:lnTo>
                    <a:lnTo>
                      <a:pt x="128" y="80"/>
                    </a:lnTo>
                    <a:lnTo>
                      <a:pt x="128" y="81"/>
                    </a:lnTo>
                    <a:lnTo>
                      <a:pt x="129" y="82"/>
                    </a:lnTo>
                    <a:lnTo>
                      <a:pt x="130" y="82"/>
                    </a:lnTo>
                    <a:lnTo>
                      <a:pt x="129" y="82"/>
                    </a:lnTo>
                    <a:lnTo>
                      <a:pt x="129" y="83"/>
                    </a:lnTo>
                    <a:lnTo>
                      <a:pt x="129" y="84"/>
                    </a:lnTo>
                    <a:lnTo>
                      <a:pt x="130" y="85"/>
                    </a:lnTo>
                    <a:lnTo>
                      <a:pt x="130" y="85"/>
                    </a:lnTo>
                    <a:lnTo>
                      <a:pt x="130" y="86"/>
                    </a:lnTo>
                    <a:lnTo>
                      <a:pt x="131" y="86"/>
                    </a:lnTo>
                    <a:lnTo>
                      <a:pt x="131" y="87"/>
                    </a:lnTo>
                    <a:lnTo>
                      <a:pt x="131" y="86"/>
                    </a:lnTo>
                    <a:lnTo>
                      <a:pt x="130" y="86"/>
                    </a:lnTo>
                    <a:lnTo>
                      <a:pt x="129" y="86"/>
                    </a:lnTo>
                    <a:lnTo>
                      <a:pt x="128" y="86"/>
                    </a:lnTo>
                    <a:lnTo>
                      <a:pt x="128" y="85"/>
                    </a:lnTo>
                    <a:lnTo>
                      <a:pt x="128" y="85"/>
                    </a:lnTo>
                    <a:lnTo>
                      <a:pt x="128" y="85"/>
                    </a:lnTo>
                    <a:lnTo>
                      <a:pt x="128" y="85"/>
                    </a:lnTo>
                    <a:lnTo>
                      <a:pt x="127" y="85"/>
                    </a:lnTo>
                    <a:lnTo>
                      <a:pt x="126" y="85"/>
                    </a:lnTo>
                    <a:lnTo>
                      <a:pt x="126" y="84"/>
                    </a:lnTo>
                    <a:lnTo>
                      <a:pt x="125" y="84"/>
                    </a:lnTo>
                    <a:lnTo>
                      <a:pt x="125" y="83"/>
                    </a:lnTo>
                    <a:lnTo>
                      <a:pt x="125" y="82"/>
                    </a:lnTo>
                    <a:lnTo>
                      <a:pt x="125" y="82"/>
                    </a:lnTo>
                    <a:lnTo>
                      <a:pt x="124" y="82"/>
                    </a:lnTo>
                    <a:lnTo>
                      <a:pt x="124" y="83"/>
                    </a:lnTo>
                    <a:lnTo>
                      <a:pt x="125" y="83"/>
                    </a:lnTo>
                    <a:lnTo>
                      <a:pt x="125" y="84"/>
                    </a:lnTo>
                    <a:lnTo>
                      <a:pt x="124" y="85"/>
                    </a:lnTo>
                    <a:lnTo>
                      <a:pt x="125" y="85"/>
                    </a:lnTo>
                    <a:lnTo>
                      <a:pt x="125" y="85"/>
                    </a:lnTo>
                    <a:lnTo>
                      <a:pt x="124" y="85"/>
                    </a:lnTo>
                    <a:lnTo>
                      <a:pt x="124" y="85"/>
                    </a:lnTo>
                    <a:lnTo>
                      <a:pt x="123" y="84"/>
                    </a:lnTo>
                    <a:lnTo>
                      <a:pt x="122" y="84"/>
                    </a:lnTo>
                    <a:lnTo>
                      <a:pt x="122" y="84"/>
                    </a:lnTo>
                    <a:lnTo>
                      <a:pt x="122" y="83"/>
                    </a:lnTo>
                    <a:lnTo>
                      <a:pt x="122" y="82"/>
                    </a:lnTo>
                    <a:lnTo>
                      <a:pt x="121" y="82"/>
                    </a:lnTo>
                    <a:lnTo>
                      <a:pt x="121" y="82"/>
                    </a:lnTo>
                    <a:lnTo>
                      <a:pt x="120" y="81"/>
                    </a:lnTo>
                    <a:lnTo>
                      <a:pt x="119" y="81"/>
                    </a:lnTo>
                    <a:lnTo>
                      <a:pt x="119" y="80"/>
                    </a:lnTo>
                    <a:lnTo>
                      <a:pt x="118" y="80"/>
                    </a:lnTo>
                    <a:lnTo>
                      <a:pt x="117" y="80"/>
                    </a:lnTo>
                    <a:lnTo>
                      <a:pt x="116" y="80"/>
                    </a:lnTo>
                    <a:lnTo>
                      <a:pt x="116" y="80"/>
                    </a:lnTo>
                    <a:lnTo>
                      <a:pt x="116" y="80"/>
                    </a:lnTo>
                    <a:lnTo>
                      <a:pt x="115" y="80"/>
                    </a:lnTo>
                    <a:lnTo>
                      <a:pt x="114" y="80"/>
                    </a:lnTo>
                    <a:lnTo>
                      <a:pt x="113" y="80"/>
                    </a:lnTo>
                    <a:lnTo>
                      <a:pt x="113" y="81"/>
                    </a:lnTo>
                    <a:lnTo>
                      <a:pt x="113" y="82"/>
                    </a:lnTo>
                    <a:lnTo>
                      <a:pt x="113" y="81"/>
                    </a:lnTo>
                    <a:lnTo>
                      <a:pt x="112" y="82"/>
                    </a:lnTo>
                    <a:lnTo>
                      <a:pt x="112" y="81"/>
                    </a:lnTo>
                    <a:lnTo>
                      <a:pt x="112" y="80"/>
                    </a:lnTo>
                    <a:lnTo>
                      <a:pt x="111" y="80"/>
                    </a:lnTo>
                    <a:lnTo>
                      <a:pt x="111" y="80"/>
                    </a:lnTo>
                    <a:lnTo>
                      <a:pt x="111" y="79"/>
                    </a:lnTo>
                    <a:lnTo>
                      <a:pt x="110" y="79"/>
                    </a:lnTo>
                    <a:lnTo>
                      <a:pt x="111" y="79"/>
                    </a:lnTo>
                    <a:lnTo>
                      <a:pt x="111" y="79"/>
                    </a:lnTo>
                    <a:lnTo>
                      <a:pt x="110" y="79"/>
                    </a:lnTo>
                    <a:lnTo>
                      <a:pt x="110" y="79"/>
                    </a:lnTo>
                    <a:lnTo>
                      <a:pt x="110" y="79"/>
                    </a:lnTo>
                    <a:lnTo>
                      <a:pt x="110" y="78"/>
                    </a:lnTo>
                    <a:lnTo>
                      <a:pt x="109" y="78"/>
                    </a:lnTo>
                    <a:lnTo>
                      <a:pt x="109" y="77"/>
                    </a:lnTo>
                    <a:lnTo>
                      <a:pt x="109" y="76"/>
                    </a:lnTo>
                    <a:lnTo>
                      <a:pt x="109" y="76"/>
                    </a:lnTo>
                    <a:lnTo>
                      <a:pt x="108" y="76"/>
                    </a:lnTo>
                    <a:lnTo>
                      <a:pt x="107" y="76"/>
                    </a:lnTo>
                    <a:lnTo>
                      <a:pt x="107" y="77"/>
                    </a:lnTo>
                    <a:lnTo>
                      <a:pt x="108" y="78"/>
                    </a:lnTo>
                    <a:lnTo>
                      <a:pt x="108" y="79"/>
                    </a:lnTo>
                    <a:lnTo>
                      <a:pt x="109" y="79"/>
                    </a:lnTo>
                    <a:lnTo>
                      <a:pt x="109" y="79"/>
                    </a:lnTo>
                    <a:lnTo>
                      <a:pt x="110" y="79"/>
                    </a:lnTo>
                    <a:lnTo>
                      <a:pt x="110" y="79"/>
                    </a:lnTo>
                    <a:lnTo>
                      <a:pt x="110" y="80"/>
                    </a:lnTo>
                    <a:lnTo>
                      <a:pt x="108" y="80"/>
                    </a:lnTo>
                    <a:lnTo>
                      <a:pt x="108" y="79"/>
                    </a:lnTo>
                    <a:lnTo>
                      <a:pt x="107" y="79"/>
                    </a:lnTo>
                    <a:lnTo>
                      <a:pt x="107" y="79"/>
                    </a:lnTo>
                    <a:lnTo>
                      <a:pt x="106" y="79"/>
                    </a:lnTo>
                    <a:lnTo>
                      <a:pt x="106" y="79"/>
                    </a:lnTo>
                    <a:lnTo>
                      <a:pt x="106" y="79"/>
                    </a:lnTo>
                    <a:lnTo>
                      <a:pt x="106" y="79"/>
                    </a:lnTo>
                    <a:lnTo>
                      <a:pt x="106" y="78"/>
                    </a:lnTo>
                    <a:lnTo>
                      <a:pt x="105" y="78"/>
                    </a:lnTo>
                    <a:lnTo>
                      <a:pt x="104" y="78"/>
                    </a:lnTo>
                    <a:lnTo>
                      <a:pt x="104" y="77"/>
                    </a:lnTo>
                    <a:lnTo>
                      <a:pt x="104" y="78"/>
                    </a:lnTo>
                    <a:lnTo>
                      <a:pt x="104" y="77"/>
                    </a:lnTo>
                    <a:lnTo>
                      <a:pt x="104" y="76"/>
                    </a:lnTo>
                    <a:lnTo>
                      <a:pt x="103" y="76"/>
                    </a:lnTo>
                    <a:lnTo>
                      <a:pt x="103" y="76"/>
                    </a:lnTo>
                    <a:lnTo>
                      <a:pt x="103" y="75"/>
                    </a:lnTo>
                    <a:lnTo>
                      <a:pt x="102" y="75"/>
                    </a:lnTo>
                    <a:lnTo>
                      <a:pt x="102" y="74"/>
                    </a:lnTo>
                    <a:lnTo>
                      <a:pt x="102" y="73"/>
                    </a:lnTo>
                    <a:lnTo>
                      <a:pt x="101" y="73"/>
                    </a:lnTo>
                    <a:lnTo>
                      <a:pt x="101" y="73"/>
                    </a:lnTo>
                    <a:lnTo>
                      <a:pt x="100" y="72"/>
                    </a:lnTo>
                    <a:lnTo>
                      <a:pt x="100" y="71"/>
                    </a:lnTo>
                    <a:lnTo>
                      <a:pt x="100" y="71"/>
                    </a:lnTo>
                    <a:lnTo>
                      <a:pt x="100" y="71"/>
                    </a:lnTo>
                    <a:lnTo>
                      <a:pt x="100" y="71"/>
                    </a:lnTo>
                    <a:lnTo>
                      <a:pt x="100" y="72"/>
                    </a:lnTo>
                    <a:lnTo>
                      <a:pt x="100" y="73"/>
                    </a:lnTo>
                    <a:lnTo>
                      <a:pt x="100" y="73"/>
                    </a:lnTo>
                    <a:lnTo>
                      <a:pt x="100" y="74"/>
                    </a:lnTo>
                    <a:lnTo>
                      <a:pt x="99" y="74"/>
                    </a:lnTo>
                    <a:lnTo>
                      <a:pt x="99" y="75"/>
                    </a:lnTo>
                    <a:lnTo>
                      <a:pt x="98" y="75"/>
                    </a:lnTo>
                    <a:lnTo>
                      <a:pt x="98" y="74"/>
                    </a:lnTo>
                    <a:lnTo>
                      <a:pt x="97" y="74"/>
                    </a:lnTo>
                    <a:lnTo>
                      <a:pt x="98" y="73"/>
                    </a:lnTo>
                    <a:lnTo>
                      <a:pt x="97" y="73"/>
                    </a:lnTo>
                    <a:lnTo>
                      <a:pt x="97" y="73"/>
                    </a:lnTo>
                    <a:lnTo>
                      <a:pt x="97" y="73"/>
                    </a:lnTo>
                    <a:lnTo>
                      <a:pt x="97" y="73"/>
                    </a:lnTo>
                    <a:lnTo>
                      <a:pt x="97" y="74"/>
                    </a:lnTo>
                    <a:lnTo>
                      <a:pt x="97" y="75"/>
                    </a:lnTo>
                    <a:lnTo>
                      <a:pt x="97" y="76"/>
                    </a:lnTo>
                    <a:lnTo>
                      <a:pt x="97" y="76"/>
                    </a:lnTo>
                    <a:lnTo>
                      <a:pt x="97" y="77"/>
                    </a:lnTo>
                    <a:lnTo>
                      <a:pt x="96" y="77"/>
                    </a:lnTo>
                    <a:lnTo>
                      <a:pt x="95" y="78"/>
                    </a:lnTo>
                    <a:lnTo>
                      <a:pt x="94" y="79"/>
                    </a:lnTo>
                    <a:lnTo>
                      <a:pt x="94" y="79"/>
                    </a:lnTo>
                    <a:lnTo>
                      <a:pt x="94" y="78"/>
                    </a:lnTo>
                    <a:lnTo>
                      <a:pt x="93" y="78"/>
                    </a:lnTo>
                    <a:lnTo>
                      <a:pt x="93" y="77"/>
                    </a:lnTo>
                    <a:lnTo>
                      <a:pt x="93" y="76"/>
                    </a:lnTo>
                    <a:lnTo>
                      <a:pt x="92" y="76"/>
                    </a:lnTo>
                    <a:lnTo>
                      <a:pt x="92" y="76"/>
                    </a:lnTo>
                    <a:lnTo>
                      <a:pt x="92" y="75"/>
                    </a:lnTo>
                    <a:lnTo>
                      <a:pt x="92" y="74"/>
                    </a:lnTo>
                    <a:lnTo>
                      <a:pt x="91" y="73"/>
                    </a:lnTo>
                    <a:lnTo>
                      <a:pt x="91" y="73"/>
                    </a:lnTo>
                    <a:lnTo>
                      <a:pt x="91" y="72"/>
                    </a:lnTo>
                    <a:lnTo>
                      <a:pt x="91" y="71"/>
                    </a:lnTo>
                    <a:lnTo>
                      <a:pt x="91" y="71"/>
                    </a:lnTo>
                    <a:lnTo>
                      <a:pt x="91" y="70"/>
                    </a:lnTo>
                    <a:lnTo>
                      <a:pt x="92" y="70"/>
                    </a:lnTo>
                    <a:lnTo>
                      <a:pt x="91" y="70"/>
                    </a:lnTo>
                    <a:lnTo>
                      <a:pt x="91" y="70"/>
                    </a:lnTo>
                    <a:lnTo>
                      <a:pt x="92" y="69"/>
                    </a:lnTo>
                    <a:lnTo>
                      <a:pt x="93" y="69"/>
                    </a:lnTo>
                    <a:lnTo>
                      <a:pt x="94" y="69"/>
                    </a:lnTo>
                    <a:lnTo>
                      <a:pt x="94" y="68"/>
                    </a:lnTo>
                    <a:lnTo>
                      <a:pt x="93" y="68"/>
                    </a:lnTo>
                    <a:lnTo>
                      <a:pt x="93" y="67"/>
                    </a:lnTo>
                    <a:lnTo>
                      <a:pt x="94" y="67"/>
                    </a:lnTo>
                    <a:lnTo>
                      <a:pt x="94" y="66"/>
                    </a:lnTo>
                    <a:lnTo>
                      <a:pt x="94" y="66"/>
                    </a:lnTo>
                    <a:lnTo>
                      <a:pt x="94" y="66"/>
                    </a:lnTo>
                    <a:lnTo>
                      <a:pt x="94" y="65"/>
                    </a:lnTo>
                    <a:lnTo>
                      <a:pt x="95" y="65"/>
                    </a:lnTo>
                    <a:lnTo>
                      <a:pt x="95" y="64"/>
                    </a:lnTo>
                    <a:lnTo>
                      <a:pt x="96" y="64"/>
                    </a:lnTo>
                    <a:lnTo>
                      <a:pt x="96" y="64"/>
                    </a:lnTo>
                    <a:lnTo>
                      <a:pt x="95" y="64"/>
                    </a:lnTo>
                    <a:lnTo>
                      <a:pt x="95" y="64"/>
                    </a:lnTo>
                    <a:lnTo>
                      <a:pt x="95" y="63"/>
                    </a:lnTo>
                    <a:lnTo>
                      <a:pt x="95" y="62"/>
                    </a:lnTo>
                    <a:lnTo>
                      <a:pt x="95" y="61"/>
                    </a:lnTo>
                    <a:lnTo>
                      <a:pt x="96" y="61"/>
                    </a:lnTo>
                    <a:lnTo>
                      <a:pt x="97" y="61"/>
                    </a:lnTo>
                    <a:lnTo>
                      <a:pt x="97" y="61"/>
                    </a:lnTo>
                    <a:lnTo>
                      <a:pt x="98" y="59"/>
                    </a:lnTo>
                    <a:lnTo>
                      <a:pt x="97" y="56"/>
                    </a:lnTo>
                    <a:lnTo>
                      <a:pt x="97" y="55"/>
                    </a:lnTo>
                    <a:lnTo>
                      <a:pt x="97" y="55"/>
                    </a:lnTo>
                    <a:lnTo>
                      <a:pt x="98" y="54"/>
                    </a:lnTo>
                    <a:lnTo>
                      <a:pt x="99" y="53"/>
                    </a:lnTo>
                    <a:lnTo>
                      <a:pt x="99" y="52"/>
                    </a:lnTo>
                    <a:lnTo>
                      <a:pt x="100" y="52"/>
                    </a:lnTo>
                    <a:lnTo>
                      <a:pt x="100" y="51"/>
                    </a:lnTo>
                    <a:lnTo>
                      <a:pt x="100" y="51"/>
                    </a:lnTo>
                    <a:lnTo>
                      <a:pt x="100" y="50"/>
                    </a:lnTo>
                    <a:lnTo>
                      <a:pt x="100" y="49"/>
                    </a:lnTo>
                    <a:lnTo>
                      <a:pt x="100" y="49"/>
                    </a:lnTo>
                    <a:lnTo>
                      <a:pt x="100" y="49"/>
                    </a:lnTo>
                    <a:lnTo>
                      <a:pt x="99" y="49"/>
                    </a:lnTo>
                    <a:lnTo>
                      <a:pt x="98" y="49"/>
                    </a:lnTo>
                    <a:lnTo>
                      <a:pt x="97" y="48"/>
                    </a:lnTo>
                    <a:lnTo>
                      <a:pt x="96" y="47"/>
                    </a:lnTo>
                    <a:lnTo>
                      <a:pt x="96" y="46"/>
                    </a:lnTo>
                    <a:lnTo>
                      <a:pt x="94" y="46"/>
                    </a:lnTo>
                    <a:lnTo>
                      <a:pt x="94" y="46"/>
                    </a:lnTo>
                    <a:lnTo>
                      <a:pt x="94" y="47"/>
                    </a:lnTo>
                    <a:lnTo>
                      <a:pt x="94" y="47"/>
                    </a:lnTo>
                    <a:lnTo>
                      <a:pt x="94" y="48"/>
                    </a:lnTo>
                    <a:lnTo>
                      <a:pt x="94" y="49"/>
                    </a:lnTo>
                    <a:lnTo>
                      <a:pt x="93" y="49"/>
                    </a:lnTo>
                    <a:lnTo>
                      <a:pt x="93" y="49"/>
                    </a:lnTo>
                    <a:lnTo>
                      <a:pt x="93" y="49"/>
                    </a:lnTo>
                    <a:lnTo>
                      <a:pt x="91" y="49"/>
                    </a:lnTo>
                    <a:lnTo>
                      <a:pt x="90" y="49"/>
                    </a:lnTo>
                    <a:lnTo>
                      <a:pt x="89" y="49"/>
                    </a:lnTo>
                    <a:lnTo>
                      <a:pt x="88" y="49"/>
                    </a:lnTo>
                    <a:lnTo>
                      <a:pt x="88" y="48"/>
                    </a:lnTo>
                    <a:lnTo>
                      <a:pt x="88" y="49"/>
                    </a:lnTo>
                    <a:lnTo>
                      <a:pt x="88" y="48"/>
                    </a:lnTo>
                    <a:lnTo>
                      <a:pt x="87" y="46"/>
                    </a:lnTo>
                    <a:lnTo>
                      <a:pt x="87" y="46"/>
                    </a:lnTo>
                    <a:lnTo>
                      <a:pt x="85" y="46"/>
                    </a:lnTo>
                    <a:lnTo>
                      <a:pt x="85" y="45"/>
                    </a:lnTo>
                    <a:lnTo>
                      <a:pt x="83" y="45"/>
                    </a:lnTo>
                    <a:lnTo>
                      <a:pt x="83" y="45"/>
                    </a:lnTo>
                    <a:lnTo>
                      <a:pt x="82" y="45"/>
                    </a:lnTo>
                    <a:lnTo>
                      <a:pt x="82" y="45"/>
                    </a:lnTo>
                    <a:lnTo>
                      <a:pt x="81" y="45"/>
                    </a:lnTo>
                    <a:lnTo>
                      <a:pt x="80" y="45"/>
                    </a:lnTo>
                    <a:lnTo>
                      <a:pt x="79" y="45"/>
                    </a:lnTo>
                    <a:lnTo>
                      <a:pt x="79" y="45"/>
                    </a:lnTo>
                    <a:lnTo>
                      <a:pt x="78" y="44"/>
                    </a:lnTo>
                    <a:lnTo>
                      <a:pt x="78" y="44"/>
                    </a:lnTo>
                    <a:lnTo>
                      <a:pt x="78" y="43"/>
                    </a:lnTo>
                    <a:lnTo>
                      <a:pt x="77" y="43"/>
                    </a:lnTo>
                    <a:lnTo>
                      <a:pt x="76" y="43"/>
                    </a:lnTo>
                    <a:lnTo>
                      <a:pt x="76" y="43"/>
                    </a:lnTo>
                    <a:lnTo>
                      <a:pt x="76" y="43"/>
                    </a:lnTo>
                    <a:lnTo>
                      <a:pt x="76" y="42"/>
                    </a:lnTo>
                    <a:lnTo>
                      <a:pt x="76" y="41"/>
                    </a:lnTo>
                    <a:lnTo>
                      <a:pt x="76" y="40"/>
                    </a:lnTo>
                    <a:lnTo>
                      <a:pt x="76" y="40"/>
                    </a:lnTo>
                    <a:lnTo>
                      <a:pt x="77" y="40"/>
                    </a:lnTo>
                    <a:lnTo>
                      <a:pt x="77" y="39"/>
                    </a:lnTo>
                    <a:lnTo>
                      <a:pt x="77" y="38"/>
                    </a:lnTo>
                    <a:lnTo>
                      <a:pt x="78" y="38"/>
                    </a:lnTo>
                    <a:lnTo>
                      <a:pt x="78" y="37"/>
                    </a:lnTo>
                    <a:lnTo>
                      <a:pt x="77" y="37"/>
                    </a:lnTo>
                    <a:lnTo>
                      <a:pt x="76" y="37"/>
                    </a:lnTo>
                    <a:lnTo>
                      <a:pt x="76" y="37"/>
                    </a:lnTo>
                    <a:lnTo>
                      <a:pt x="75" y="37"/>
                    </a:lnTo>
                    <a:lnTo>
                      <a:pt x="74" y="36"/>
                    </a:lnTo>
                    <a:lnTo>
                      <a:pt x="73" y="36"/>
                    </a:lnTo>
                    <a:lnTo>
                      <a:pt x="73" y="35"/>
                    </a:lnTo>
                    <a:lnTo>
                      <a:pt x="73" y="35"/>
                    </a:lnTo>
                    <a:lnTo>
                      <a:pt x="73" y="34"/>
                    </a:lnTo>
                    <a:lnTo>
                      <a:pt x="72" y="34"/>
                    </a:lnTo>
                    <a:lnTo>
                      <a:pt x="72" y="34"/>
                    </a:lnTo>
                    <a:lnTo>
                      <a:pt x="71" y="34"/>
                    </a:lnTo>
                    <a:lnTo>
                      <a:pt x="70" y="34"/>
                    </a:lnTo>
                    <a:lnTo>
                      <a:pt x="70" y="34"/>
                    </a:lnTo>
                    <a:lnTo>
                      <a:pt x="69" y="34"/>
                    </a:lnTo>
                    <a:lnTo>
                      <a:pt x="68" y="34"/>
                    </a:lnTo>
                    <a:lnTo>
                      <a:pt x="67" y="34"/>
                    </a:lnTo>
                    <a:lnTo>
                      <a:pt x="67" y="34"/>
                    </a:lnTo>
                    <a:lnTo>
                      <a:pt x="67" y="34"/>
                    </a:lnTo>
                    <a:lnTo>
                      <a:pt x="66" y="34"/>
                    </a:lnTo>
                    <a:lnTo>
                      <a:pt x="65" y="34"/>
                    </a:lnTo>
                    <a:lnTo>
                      <a:pt x="66" y="34"/>
                    </a:lnTo>
                    <a:lnTo>
                      <a:pt x="66" y="33"/>
                    </a:lnTo>
                    <a:lnTo>
                      <a:pt x="65" y="32"/>
                    </a:lnTo>
                    <a:lnTo>
                      <a:pt x="66" y="32"/>
                    </a:lnTo>
                    <a:lnTo>
                      <a:pt x="66" y="31"/>
                    </a:lnTo>
                    <a:lnTo>
                      <a:pt x="65" y="31"/>
                    </a:lnTo>
                    <a:lnTo>
                      <a:pt x="65" y="30"/>
                    </a:lnTo>
                    <a:lnTo>
                      <a:pt x="64" y="30"/>
                    </a:lnTo>
                    <a:lnTo>
                      <a:pt x="64" y="30"/>
                    </a:lnTo>
                    <a:lnTo>
                      <a:pt x="63" y="30"/>
                    </a:lnTo>
                    <a:lnTo>
                      <a:pt x="63" y="29"/>
                    </a:lnTo>
                    <a:lnTo>
                      <a:pt x="64" y="29"/>
                    </a:lnTo>
                    <a:lnTo>
                      <a:pt x="63" y="29"/>
                    </a:lnTo>
                    <a:lnTo>
                      <a:pt x="63" y="28"/>
                    </a:lnTo>
                    <a:lnTo>
                      <a:pt x="64" y="28"/>
                    </a:lnTo>
                    <a:lnTo>
                      <a:pt x="63" y="28"/>
                    </a:lnTo>
                    <a:lnTo>
                      <a:pt x="62" y="28"/>
                    </a:lnTo>
                    <a:lnTo>
                      <a:pt x="63" y="27"/>
                    </a:lnTo>
                    <a:lnTo>
                      <a:pt x="64" y="27"/>
                    </a:lnTo>
                    <a:lnTo>
                      <a:pt x="64" y="26"/>
                    </a:lnTo>
                    <a:lnTo>
                      <a:pt x="63" y="26"/>
                    </a:lnTo>
                    <a:lnTo>
                      <a:pt x="63" y="27"/>
                    </a:lnTo>
                    <a:lnTo>
                      <a:pt x="62" y="27"/>
                    </a:lnTo>
                    <a:lnTo>
                      <a:pt x="61" y="27"/>
                    </a:lnTo>
                    <a:lnTo>
                      <a:pt x="61" y="27"/>
                    </a:lnTo>
                    <a:lnTo>
                      <a:pt x="61" y="27"/>
                    </a:lnTo>
                    <a:lnTo>
                      <a:pt x="61" y="26"/>
                    </a:lnTo>
                    <a:lnTo>
                      <a:pt x="61" y="26"/>
                    </a:lnTo>
                    <a:lnTo>
                      <a:pt x="61" y="26"/>
                    </a:lnTo>
                    <a:lnTo>
                      <a:pt x="61" y="25"/>
                    </a:lnTo>
                    <a:lnTo>
                      <a:pt x="61" y="25"/>
                    </a:lnTo>
                    <a:lnTo>
                      <a:pt x="61" y="26"/>
                    </a:lnTo>
                    <a:lnTo>
                      <a:pt x="61" y="26"/>
                    </a:lnTo>
                    <a:lnTo>
                      <a:pt x="61" y="26"/>
                    </a:lnTo>
                    <a:lnTo>
                      <a:pt x="60" y="26"/>
                    </a:lnTo>
                    <a:lnTo>
                      <a:pt x="60" y="26"/>
                    </a:lnTo>
                    <a:lnTo>
                      <a:pt x="60" y="25"/>
                    </a:lnTo>
                    <a:lnTo>
                      <a:pt x="59" y="25"/>
                    </a:lnTo>
                    <a:lnTo>
                      <a:pt x="59" y="25"/>
                    </a:lnTo>
                    <a:lnTo>
                      <a:pt x="58" y="25"/>
                    </a:lnTo>
                    <a:lnTo>
                      <a:pt x="59" y="24"/>
                    </a:lnTo>
                    <a:lnTo>
                      <a:pt x="60" y="24"/>
                    </a:lnTo>
                    <a:lnTo>
                      <a:pt x="61" y="24"/>
                    </a:lnTo>
                    <a:lnTo>
                      <a:pt x="61" y="23"/>
                    </a:lnTo>
                    <a:lnTo>
                      <a:pt x="61" y="22"/>
                    </a:lnTo>
                    <a:lnTo>
                      <a:pt x="61" y="22"/>
                    </a:lnTo>
                    <a:lnTo>
                      <a:pt x="60" y="22"/>
                    </a:lnTo>
                    <a:lnTo>
                      <a:pt x="59" y="22"/>
                    </a:lnTo>
                    <a:lnTo>
                      <a:pt x="58" y="22"/>
                    </a:lnTo>
                    <a:lnTo>
                      <a:pt x="58" y="22"/>
                    </a:lnTo>
                    <a:lnTo>
                      <a:pt x="58" y="22"/>
                    </a:lnTo>
                    <a:lnTo>
                      <a:pt x="57" y="22"/>
                    </a:lnTo>
                    <a:lnTo>
                      <a:pt x="56" y="22"/>
                    </a:lnTo>
                    <a:lnTo>
                      <a:pt x="55" y="22"/>
                    </a:lnTo>
                    <a:lnTo>
                      <a:pt x="56" y="22"/>
                    </a:lnTo>
                    <a:lnTo>
                      <a:pt x="56" y="22"/>
                    </a:lnTo>
                    <a:lnTo>
                      <a:pt x="56" y="23"/>
                    </a:lnTo>
                    <a:lnTo>
                      <a:pt x="56" y="24"/>
                    </a:lnTo>
                    <a:lnTo>
                      <a:pt x="55" y="23"/>
                    </a:lnTo>
                    <a:lnTo>
                      <a:pt x="55" y="22"/>
                    </a:lnTo>
                    <a:lnTo>
                      <a:pt x="55" y="22"/>
                    </a:lnTo>
                    <a:lnTo>
                      <a:pt x="55" y="23"/>
                    </a:lnTo>
                    <a:lnTo>
                      <a:pt x="55" y="23"/>
                    </a:lnTo>
                    <a:lnTo>
                      <a:pt x="54" y="23"/>
                    </a:lnTo>
                    <a:lnTo>
                      <a:pt x="54" y="22"/>
                    </a:lnTo>
                    <a:lnTo>
                      <a:pt x="53" y="22"/>
                    </a:lnTo>
                    <a:lnTo>
                      <a:pt x="53" y="22"/>
                    </a:lnTo>
                    <a:lnTo>
                      <a:pt x="52" y="22"/>
                    </a:lnTo>
                    <a:lnTo>
                      <a:pt x="52" y="21"/>
                    </a:lnTo>
                    <a:lnTo>
                      <a:pt x="52" y="21"/>
                    </a:lnTo>
                    <a:lnTo>
                      <a:pt x="51" y="21"/>
                    </a:lnTo>
                    <a:lnTo>
                      <a:pt x="51" y="20"/>
                    </a:lnTo>
                    <a:lnTo>
                      <a:pt x="50" y="20"/>
                    </a:lnTo>
                    <a:lnTo>
                      <a:pt x="50" y="20"/>
                    </a:lnTo>
                    <a:lnTo>
                      <a:pt x="50" y="19"/>
                    </a:lnTo>
                    <a:lnTo>
                      <a:pt x="49" y="19"/>
                    </a:lnTo>
                    <a:lnTo>
                      <a:pt x="49" y="19"/>
                    </a:lnTo>
                    <a:lnTo>
                      <a:pt x="48" y="19"/>
                    </a:lnTo>
                    <a:lnTo>
                      <a:pt x="47" y="19"/>
                    </a:lnTo>
                    <a:lnTo>
                      <a:pt x="46" y="19"/>
                    </a:lnTo>
                    <a:lnTo>
                      <a:pt x="46" y="20"/>
                    </a:lnTo>
                    <a:lnTo>
                      <a:pt x="46" y="21"/>
                    </a:lnTo>
                    <a:lnTo>
                      <a:pt x="46" y="21"/>
                    </a:lnTo>
                    <a:lnTo>
                      <a:pt x="45" y="21"/>
                    </a:lnTo>
                    <a:lnTo>
                      <a:pt x="45" y="22"/>
                    </a:lnTo>
                    <a:lnTo>
                      <a:pt x="46" y="22"/>
                    </a:lnTo>
                    <a:lnTo>
                      <a:pt x="45" y="22"/>
                    </a:lnTo>
                    <a:lnTo>
                      <a:pt x="45" y="22"/>
                    </a:lnTo>
                    <a:lnTo>
                      <a:pt x="45" y="23"/>
                    </a:lnTo>
                    <a:lnTo>
                      <a:pt x="45" y="24"/>
                    </a:lnTo>
                    <a:lnTo>
                      <a:pt x="44" y="24"/>
                    </a:lnTo>
                    <a:lnTo>
                      <a:pt x="44" y="25"/>
                    </a:lnTo>
                    <a:lnTo>
                      <a:pt x="44" y="24"/>
                    </a:lnTo>
                    <a:lnTo>
                      <a:pt x="43" y="24"/>
                    </a:lnTo>
                    <a:lnTo>
                      <a:pt x="43" y="24"/>
                    </a:lnTo>
                    <a:lnTo>
                      <a:pt x="42" y="24"/>
                    </a:lnTo>
                    <a:lnTo>
                      <a:pt x="41" y="24"/>
                    </a:lnTo>
                    <a:lnTo>
                      <a:pt x="40" y="24"/>
                    </a:lnTo>
                    <a:lnTo>
                      <a:pt x="41" y="24"/>
                    </a:lnTo>
                    <a:lnTo>
                      <a:pt x="41" y="25"/>
                    </a:lnTo>
                    <a:lnTo>
                      <a:pt x="40" y="25"/>
                    </a:lnTo>
                    <a:lnTo>
                      <a:pt x="40" y="25"/>
                    </a:lnTo>
                    <a:lnTo>
                      <a:pt x="40" y="25"/>
                    </a:lnTo>
                    <a:lnTo>
                      <a:pt x="40" y="25"/>
                    </a:lnTo>
                    <a:lnTo>
                      <a:pt x="39" y="25"/>
                    </a:lnTo>
                    <a:lnTo>
                      <a:pt x="39" y="25"/>
                    </a:lnTo>
                    <a:lnTo>
                      <a:pt x="39" y="26"/>
                    </a:lnTo>
                    <a:lnTo>
                      <a:pt x="39" y="26"/>
                    </a:lnTo>
                    <a:lnTo>
                      <a:pt x="39" y="26"/>
                    </a:lnTo>
                    <a:lnTo>
                      <a:pt x="40" y="26"/>
                    </a:lnTo>
                    <a:lnTo>
                      <a:pt x="40" y="27"/>
                    </a:lnTo>
                    <a:lnTo>
                      <a:pt x="39" y="27"/>
                    </a:lnTo>
                    <a:lnTo>
                      <a:pt x="39" y="26"/>
                    </a:lnTo>
                    <a:lnTo>
                      <a:pt x="38" y="26"/>
                    </a:lnTo>
                    <a:lnTo>
                      <a:pt x="38" y="27"/>
                    </a:lnTo>
                    <a:lnTo>
                      <a:pt x="38" y="28"/>
                    </a:lnTo>
                    <a:lnTo>
                      <a:pt x="39" y="28"/>
                    </a:lnTo>
                    <a:lnTo>
                      <a:pt x="39" y="28"/>
                    </a:lnTo>
                    <a:lnTo>
                      <a:pt x="39" y="28"/>
                    </a:lnTo>
                    <a:lnTo>
                      <a:pt x="40" y="28"/>
                    </a:lnTo>
                    <a:lnTo>
                      <a:pt x="39" y="28"/>
                    </a:lnTo>
                    <a:lnTo>
                      <a:pt x="39" y="28"/>
                    </a:lnTo>
                    <a:lnTo>
                      <a:pt x="39" y="29"/>
                    </a:lnTo>
                    <a:lnTo>
                      <a:pt x="39" y="29"/>
                    </a:lnTo>
                    <a:lnTo>
                      <a:pt x="39" y="28"/>
                    </a:lnTo>
                    <a:lnTo>
                      <a:pt x="38" y="28"/>
                    </a:lnTo>
                    <a:lnTo>
                      <a:pt x="38" y="29"/>
                    </a:lnTo>
                    <a:lnTo>
                      <a:pt x="39" y="29"/>
                    </a:lnTo>
                    <a:lnTo>
                      <a:pt x="38" y="29"/>
                    </a:lnTo>
                    <a:lnTo>
                      <a:pt x="38" y="30"/>
                    </a:lnTo>
                    <a:lnTo>
                      <a:pt x="38" y="31"/>
                    </a:lnTo>
                    <a:lnTo>
                      <a:pt x="37" y="31"/>
                    </a:lnTo>
                    <a:lnTo>
                      <a:pt x="37" y="31"/>
                    </a:lnTo>
                    <a:lnTo>
                      <a:pt x="36" y="31"/>
                    </a:lnTo>
                    <a:lnTo>
                      <a:pt x="35" y="31"/>
                    </a:lnTo>
                    <a:lnTo>
                      <a:pt x="34" y="31"/>
                    </a:lnTo>
                    <a:lnTo>
                      <a:pt x="34" y="31"/>
                    </a:lnTo>
                    <a:lnTo>
                      <a:pt x="34" y="31"/>
                    </a:lnTo>
                    <a:lnTo>
                      <a:pt x="34" y="31"/>
                    </a:lnTo>
                    <a:lnTo>
                      <a:pt x="33" y="31"/>
                    </a:lnTo>
                    <a:lnTo>
                      <a:pt x="32" y="31"/>
                    </a:lnTo>
                    <a:lnTo>
                      <a:pt x="31" y="31"/>
                    </a:lnTo>
                    <a:lnTo>
                      <a:pt x="31" y="31"/>
                    </a:lnTo>
                    <a:lnTo>
                      <a:pt x="30" y="31"/>
                    </a:lnTo>
                    <a:lnTo>
                      <a:pt x="29" y="31"/>
                    </a:lnTo>
                    <a:lnTo>
                      <a:pt x="28" y="30"/>
                    </a:lnTo>
                    <a:lnTo>
                      <a:pt x="28" y="30"/>
                    </a:lnTo>
                    <a:lnTo>
                      <a:pt x="28" y="29"/>
                    </a:lnTo>
                    <a:lnTo>
                      <a:pt x="28" y="29"/>
                    </a:lnTo>
                    <a:lnTo>
                      <a:pt x="27" y="29"/>
                    </a:lnTo>
                    <a:lnTo>
                      <a:pt x="26" y="28"/>
                    </a:lnTo>
                    <a:lnTo>
                      <a:pt x="26" y="28"/>
                    </a:lnTo>
                    <a:lnTo>
                      <a:pt x="27" y="28"/>
                    </a:lnTo>
                    <a:lnTo>
                      <a:pt x="28" y="28"/>
                    </a:lnTo>
                    <a:lnTo>
                      <a:pt x="28" y="27"/>
                    </a:lnTo>
                    <a:lnTo>
                      <a:pt x="27" y="27"/>
                    </a:lnTo>
                    <a:lnTo>
                      <a:pt x="27" y="28"/>
                    </a:lnTo>
                    <a:lnTo>
                      <a:pt x="26" y="27"/>
                    </a:lnTo>
                    <a:lnTo>
                      <a:pt x="26" y="28"/>
                    </a:lnTo>
                    <a:lnTo>
                      <a:pt x="26" y="27"/>
                    </a:lnTo>
                    <a:lnTo>
                      <a:pt x="26" y="26"/>
                    </a:lnTo>
                    <a:lnTo>
                      <a:pt x="26" y="26"/>
                    </a:lnTo>
                    <a:lnTo>
                      <a:pt x="26" y="26"/>
                    </a:lnTo>
                    <a:lnTo>
                      <a:pt x="25" y="26"/>
                    </a:lnTo>
                    <a:lnTo>
                      <a:pt x="25" y="27"/>
                    </a:lnTo>
                    <a:lnTo>
                      <a:pt x="25" y="27"/>
                    </a:lnTo>
                    <a:lnTo>
                      <a:pt x="25" y="28"/>
                    </a:lnTo>
                    <a:lnTo>
                      <a:pt x="25" y="28"/>
                    </a:lnTo>
                    <a:lnTo>
                      <a:pt x="25" y="28"/>
                    </a:lnTo>
                    <a:lnTo>
                      <a:pt x="25" y="29"/>
                    </a:lnTo>
                    <a:lnTo>
                      <a:pt x="25" y="30"/>
                    </a:lnTo>
                    <a:lnTo>
                      <a:pt x="25" y="31"/>
                    </a:lnTo>
                    <a:lnTo>
                      <a:pt x="25" y="31"/>
                    </a:lnTo>
                    <a:lnTo>
                      <a:pt x="25" y="31"/>
                    </a:lnTo>
                    <a:lnTo>
                      <a:pt x="24" y="31"/>
                    </a:lnTo>
                    <a:lnTo>
                      <a:pt x="24" y="31"/>
                    </a:lnTo>
                    <a:lnTo>
                      <a:pt x="23" y="32"/>
                    </a:lnTo>
                    <a:lnTo>
                      <a:pt x="23" y="33"/>
                    </a:lnTo>
                    <a:lnTo>
                      <a:pt x="23" y="34"/>
                    </a:lnTo>
                    <a:lnTo>
                      <a:pt x="22" y="34"/>
                    </a:lnTo>
                    <a:lnTo>
                      <a:pt x="22" y="34"/>
                    </a:lnTo>
                    <a:lnTo>
                      <a:pt x="22" y="34"/>
                    </a:lnTo>
                    <a:lnTo>
                      <a:pt x="22" y="34"/>
                    </a:lnTo>
                    <a:lnTo>
                      <a:pt x="22" y="35"/>
                    </a:lnTo>
                    <a:lnTo>
                      <a:pt x="22" y="35"/>
                    </a:lnTo>
                    <a:lnTo>
                      <a:pt x="22" y="36"/>
                    </a:lnTo>
                    <a:lnTo>
                      <a:pt x="21" y="37"/>
                    </a:lnTo>
                    <a:lnTo>
                      <a:pt x="21" y="37"/>
                    </a:lnTo>
                    <a:lnTo>
                      <a:pt x="21" y="38"/>
                    </a:lnTo>
                    <a:lnTo>
                      <a:pt x="21" y="37"/>
                    </a:lnTo>
                    <a:lnTo>
                      <a:pt x="20" y="37"/>
                    </a:lnTo>
                    <a:lnTo>
                      <a:pt x="19" y="37"/>
                    </a:lnTo>
                    <a:lnTo>
                      <a:pt x="19" y="37"/>
                    </a:lnTo>
                    <a:lnTo>
                      <a:pt x="18" y="37"/>
                    </a:lnTo>
                    <a:lnTo>
                      <a:pt x="17" y="37"/>
                    </a:lnTo>
                    <a:lnTo>
                      <a:pt x="17" y="36"/>
                    </a:lnTo>
                    <a:lnTo>
                      <a:pt x="17" y="37"/>
                    </a:lnTo>
                    <a:lnTo>
                      <a:pt x="16" y="37"/>
                    </a:lnTo>
                    <a:lnTo>
                      <a:pt x="15" y="37"/>
                    </a:lnTo>
                    <a:lnTo>
                      <a:pt x="15" y="37"/>
                    </a:lnTo>
                    <a:lnTo>
                      <a:pt x="15" y="38"/>
                    </a:lnTo>
                    <a:lnTo>
                      <a:pt x="15" y="39"/>
                    </a:lnTo>
                    <a:lnTo>
                      <a:pt x="15" y="40"/>
                    </a:lnTo>
                    <a:lnTo>
                      <a:pt x="15" y="40"/>
                    </a:lnTo>
                    <a:lnTo>
                      <a:pt x="15" y="40"/>
                    </a:lnTo>
                    <a:lnTo>
                      <a:pt x="14" y="40"/>
                    </a:lnTo>
                    <a:lnTo>
                      <a:pt x="15" y="41"/>
                    </a:lnTo>
                    <a:lnTo>
                      <a:pt x="14" y="41"/>
                    </a:lnTo>
                    <a:lnTo>
                      <a:pt x="14" y="40"/>
                    </a:lnTo>
                    <a:lnTo>
                      <a:pt x="13" y="40"/>
                    </a:lnTo>
                    <a:lnTo>
                      <a:pt x="14" y="41"/>
                    </a:lnTo>
                    <a:lnTo>
                      <a:pt x="13" y="41"/>
                    </a:lnTo>
                    <a:lnTo>
                      <a:pt x="13" y="41"/>
                    </a:lnTo>
                    <a:lnTo>
                      <a:pt x="14" y="41"/>
                    </a:lnTo>
                    <a:lnTo>
                      <a:pt x="13" y="41"/>
                    </a:lnTo>
                    <a:lnTo>
                      <a:pt x="13" y="42"/>
                    </a:lnTo>
                    <a:lnTo>
                      <a:pt x="12" y="42"/>
                    </a:lnTo>
                    <a:lnTo>
                      <a:pt x="12" y="41"/>
                    </a:lnTo>
                    <a:lnTo>
                      <a:pt x="12" y="42"/>
                    </a:lnTo>
                    <a:lnTo>
                      <a:pt x="12" y="43"/>
                    </a:lnTo>
                    <a:lnTo>
                      <a:pt x="12" y="43"/>
                    </a:lnTo>
                    <a:lnTo>
                      <a:pt x="11" y="43"/>
                    </a:lnTo>
                    <a:lnTo>
                      <a:pt x="11" y="43"/>
                    </a:lnTo>
                    <a:lnTo>
                      <a:pt x="11" y="44"/>
                    </a:lnTo>
                    <a:lnTo>
                      <a:pt x="11" y="45"/>
                    </a:lnTo>
                    <a:lnTo>
                      <a:pt x="10" y="45"/>
                    </a:lnTo>
                    <a:lnTo>
                      <a:pt x="11" y="45"/>
                    </a:lnTo>
                    <a:lnTo>
                      <a:pt x="10" y="46"/>
                    </a:lnTo>
                    <a:lnTo>
                      <a:pt x="10" y="46"/>
                    </a:lnTo>
                    <a:lnTo>
                      <a:pt x="10" y="47"/>
                    </a:lnTo>
                    <a:lnTo>
                      <a:pt x="9" y="47"/>
                    </a:lnTo>
                    <a:lnTo>
                      <a:pt x="9" y="47"/>
                    </a:lnTo>
                    <a:lnTo>
                      <a:pt x="8" y="47"/>
                    </a:lnTo>
                    <a:lnTo>
                      <a:pt x="8" y="48"/>
                    </a:lnTo>
                    <a:lnTo>
                      <a:pt x="8" y="49"/>
                    </a:lnTo>
                    <a:lnTo>
                      <a:pt x="7" y="49"/>
                    </a:lnTo>
                    <a:lnTo>
                      <a:pt x="6" y="49"/>
                    </a:lnTo>
                    <a:lnTo>
                      <a:pt x="6" y="49"/>
                    </a:lnTo>
                    <a:lnTo>
                      <a:pt x="6" y="49"/>
                    </a:lnTo>
                    <a:lnTo>
                      <a:pt x="6" y="50"/>
                    </a:lnTo>
                    <a:lnTo>
                      <a:pt x="6" y="51"/>
                    </a:lnTo>
                    <a:lnTo>
                      <a:pt x="6" y="52"/>
                    </a:lnTo>
                    <a:lnTo>
                      <a:pt x="5" y="52"/>
                    </a:lnTo>
                    <a:lnTo>
                      <a:pt x="5" y="52"/>
                    </a:lnTo>
                    <a:lnTo>
                      <a:pt x="4" y="52"/>
                    </a:lnTo>
                    <a:lnTo>
                      <a:pt x="4" y="53"/>
                    </a:lnTo>
                    <a:lnTo>
                      <a:pt x="3" y="53"/>
                    </a:lnTo>
                    <a:lnTo>
                      <a:pt x="3" y="50"/>
                    </a:lnTo>
                    <a:lnTo>
                      <a:pt x="3" y="49"/>
                    </a:lnTo>
                    <a:lnTo>
                      <a:pt x="3" y="49"/>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2" name="Rectangle 903"/>
              <p:cNvSpPr>
                <a:spLocks noChangeArrowheads="1"/>
              </p:cNvSpPr>
              <p:nvPr/>
            </p:nvSpPr>
            <p:spPr bwMode="auto">
              <a:xfrm>
                <a:off x="5015" y="1460"/>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3" name="Rectangle 904"/>
              <p:cNvSpPr>
                <a:spLocks noChangeArrowheads="1"/>
              </p:cNvSpPr>
              <p:nvPr/>
            </p:nvSpPr>
            <p:spPr bwMode="auto">
              <a:xfrm>
                <a:off x="5015" y="1460"/>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4" name="Freeform 905"/>
              <p:cNvSpPr>
                <a:spLocks/>
              </p:cNvSpPr>
              <p:nvPr/>
            </p:nvSpPr>
            <p:spPr bwMode="auto">
              <a:xfrm>
                <a:off x="5017" y="14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5" name="Freeform 906"/>
              <p:cNvSpPr>
                <a:spLocks/>
              </p:cNvSpPr>
              <p:nvPr/>
            </p:nvSpPr>
            <p:spPr bwMode="auto">
              <a:xfrm>
                <a:off x="5020" y="140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6" name="Freeform 907"/>
              <p:cNvSpPr>
                <a:spLocks/>
              </p:cNvSpPr>
              <p:nvPr/>
            </p:nvSpPr>
            <p:spPr bwMode="auto">
              <a:xfrm>
                <a:off x="5026" y="143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7" name="Freeform 908"/>
              <p:cNvSpPr>
                <a:spLocks/>
              </p:cNvSpPr>
              <p:nvPr/>
            </p:nvSpPr>
            <p:spPr bwMode="auto">
              <a:xfrm>
                <a:off x="5026" y="143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8" name="Freeform 909"/>
              <p:cNvSpPr>
                <a:spLocks/>
              </p:cNvSpPr>
              <p:nvPr/>
            </p:nvSpPr>
            <p:spPr bwMode="auto">
              <a:xfrm>
                <a:off x="5024" y="1418"/>
                <a:ext cx="4" cy="10"/>
              </a:xfrm>
              <a:custGeom>
                <a:avLst/>
                <a:gdLst>
                  <a:gd name="T0" fmla="*/ 1 w 4"/>
                  <a:gd name="T1" fmla="*/ 10 h 10"/>
                  <a:gd name="T2" fmla="*/ 1 w 4"/>
                  <a:gd name="T3" fmla="*/ 10 h 10"/>
                  <a:gd name="T4" fmla="*/ 1 w 4"/>
                  <a:gd name="T5" fmla="*/ 9 h 10"/>
                  <a:gd name="T6" fmla="*/ 1 w 4"/>
                  <a:gd name="T7" fmla="*/ 8 h 10"/>
                  <a:gd name="T8" fmla="*/ 1 w 4"/>
                  <a:gd name="T9" fmla="*/ 7 h 10"/>
                  <a:gd name="T10" fmla="*/ 0 w 4"/>
                  <a:gd name="T11" fmla="*/ 5 h 10"/>
                  <a:gd name="T12" fmla="*/ 0 w 4"/>
                  <a:gd name="T13" fmla="*/ 4 h 10"/>
                  <a:gd name="T14" fmla="*/ 1 w 4"/>
                  <a:gd name="T15" fmla="*/ 3 h 10"/>
                  <a:gd name="T16" fmla="*/ 1 w 4"/>
                  <a:gd name="T17" fmla="*/ 3 h 10"/>
                  <a:gd name="T18" fmla="*/ 1 w 4"/>
                  <a:gd name="T19" fmla="*/ 2 h 10"/>
                  <a:gd name="T20" fmla="*/ 1 w 4"/>
                  <a:gd name="T21" fmla="*/ 1 h 10"/>
                  <a:gd name="T22" fmla="*/ 1 w 4"/>
                  <a:gd name="T23" fmla="*/ 1 h 10"/>
                  <a:gd name="T24" fmla="*/ 1 w 4"/>
                  <a:gd name="T25" fmla="*/ 0 h 10"/>
                  <a:gd name="T26" fmla="*/ 1 w 4"/>
                  <a:gd name="T27" fmla="*/ 1 h 10"/>
                  <a:gd name="T28" fmla="*/ 2 w 4"/>
                  <a:gd name="T29" fmla="*/ 1 h 10"/>
                  <a:gd name="T30" fmla="*/ 2 w 4"/>
                  <a:gd name="T31" fmla="*/ 1 h 10"/>
                  <a:gd name="T32" fmla="*/ 2 w 4"/>
                  <a:gd name="T33" fmla="*/ 2 h 10"/>
                  <a:gd name="T34" fmla="*/ 2 w 4"/>
                  <a:gd name="T35" fmla="*/ 2 h 10"/>
                  <a:gd name="T36" fmla="*/ 2 w 4"/>
                  <a:gd name="T37" fmla="*/ 3 h 10"/>
                  <a:gd name="T38" fmla="*/ 2 w 4"/>
                  <a:gd name="T39" fmla="*/ 2 h 10"/>
                  <a:gd name="T40" fmla="*/ 3 w 4"/>
                  <a:gd name="T41" fmla="*/ 2 h 10"/>
                  <a:gd name="T42" fmla="*/ 4 w 4"/>
                  <a:gd name="T43" fmla="*/ 2 h 10"/>
                  <a:gd name="T44" fmla="*/ 4 w 4"/>
                  <a:gd name="T45" fmla="*/ 3 h 10"/>
                  <a:gd name="T46" fmla="*/ 4 w 4"/>
                  <a:gd name="T47" fmla="*/ 3 h 10"/>
                  <a:gd name="T48" fmla="*/ 3 w 4"/>
                  <a:gd name="T49" fmla="*/ 3 h 10"/>
                  <a:gd name="T50" fmla="*/ 4 w 4"/>
                  <a:gd name="T51" fmla="*/ 3 h 10"/>
                  <a:gd name="T52" fmla="*/ 4 w 4"/>
                  <a:gd name="T53" fmla="*/ 4 h 10"/>
                  <a:gd name="T54" fmla="*/ 4 w 4"/>
                  <a:gd name="T55" fmla="*/ 4 h 10"/>
                  <a:gd name="T56" fmla="*/ 4 w 4"/>
                  <a:gd name="T57" fmla="*/ 4 h 10"/>
                  <a:gd name="T58" fmla="*/ 4 w 4"/>
                  <a:gd name="T59" fmla="*/ 5 h 10"/>
                  <a:gd name="T60" fmla="*/ 4 w 4"/>
                  <a:gd name="T61" fmla="*/ 4 h 10"/>
                  <a:gd name="T62" fmla="*/ 4 w 4"/>
                  <a:gd name="T63" fmla="*/ 5 h 10"/>
                  <a:gd name="T64" fmla="*/ 4 w 4"/>
                  <a:gd name="T65" fmla="*/ 4 h 10"/>
                  <a:gd name="T66" fmla="*/ 3 w 4"/>
                  <a:gd name="T67" fmla="*/ 4 h 10"/>
                  <a:gd name="T68" fmla="*/ 3 w 4"/>
                  <a:gd name="T69" fmla="*/ 4 h 10"/>
                  <a:gd name="T70" fmla="*/ 3 w 4"/>
                  <a:gd name="T71" fmla="*/ 4 h 10"/>
                  <a:gd name="T72" fmla="*/ 2 w 4"/>
                  <a:gd name="T73" fmla="*/ 4 h 10"/>
                  <a:gd name="T74" fmla="*/ 2 w 4"/>
                  <a:gd name="T75" fmla="*/ 5 h 10"/>
                  <a:gd name="T76" fmla="*/ 2 w 4"/>
                  <a:gd name="T77" fmla="*/ 6 h 10"/>
                  <a:gd name="T78" fmla="*/ 3 w 4"/>
                  <a:gd name="T79" fmla="*/ 6 h 10"/>
                  <a:gd name="T80" fmla="*/ 2 w 4"/>
                  <a:gd name="T81" fmla="*/ 6 h 10"/>
                  <a:gd name="T82" fmla="*/ 2 w 4"/>
                  <a:gd name="T83" fmla="*/ 7 h 10"/>
                  <a:gd name="T84" fmla="*/ 2 w 4"/>
                  <a:gd name="T85" fmla="*/ 5 h 10"/>
                  <a:gd name="T86" fmla="*/ 2 w 4"/>
                  <a:gd name="T87" fmla="*/ 5 h 10"/>
                  <a:gd name="T88" fmla="*/ 2 w 4"/>
                  <a:gd name="T89" fmla="*/ 6 h 10"/>
                  <a:gd name="T90" fmla="*/ 1 w 4"/>
                  <a:gd name="T91" fmla="*/ 6 h 10"/>
                  <a:gd name="T92" fmla="*/ 1 w 4"/>
                  <a:gd name="T93" fmla="*/ 7 h 10"/>
                  <a:gd name="T94" fmla="*/ 1 w 4"/>
                  <a:gd name="T95" fmla="*/ 7 h 10"/>
                  <a:gd name="T96" fmla="*/ 2 w 4"/>
                  <a:gd name="T97" fmla="*/ 9 h 10"/>
                  <a:gd name="T98" fmla="*/ 1 w 4"/>
                  <a:gd name="T99" fmla="*/ 9 h 10"/>
                  <a:gd name="T100" fmla="*/ 1 w 4"/>
                  <a:gd name="T101" fmla="*/ 10 h 10"/>
                  <a:gd name="T102" fmla="*/ 1 w 4"/>
                  <a:gd name="T103" fmla="*/ 10 h 10"/>
                  <a:gd name="T104" fmla="*/ 1 w 4"/>
                  <a:gd name="T105" fmla="*/ 10 h 10"/>
                  <a:gd name="T106" fmla="*/ 1 w 4"/>
                  <a:gd name="T10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 h="10">
                    <a:moveTo>
                      <a:pt x="1" y="10"/>
                    </a:moveTo>
                    <a:lnTo>
                      <a:pt x="1" y="10"/>
                    </a:lnTo>
                    <a:lnTo>
                      <a:pt x="1" y="9"/>
                    </a:lnTo>
                    <a:lnTo>
                      <a:pt x="1" y="8"/>
                    </a:lnTo>
                    <a:lnTo>
                      <a:pt x="1" y="7"/>
                    </a:lnTo>
                    <a:lnTo>
                      <a:pt x="0" y="5"/>
                    </a:lnTo>
                    <a:lnTo>
                      <a:pt x="0" y="4"/>
                    </a:lnTo>
                    <a:lnTo>
                      <a:pt x="1" y="3"/>
                    </a:lnTo>
                    <a:lnTo>
                      <a:pt x="1" y="3"/>
                    </a:lnTo>
                    <a:lnTo>
                      <a:pt x="1" y="2"/>
                    </a:lnTo>
                    <a:lnTo>
                      <a:pt x="1" y="1"/>
                    </a:lnTo>
                    <a:lnTo>
                      <a:pt x="1" y="1"/>
                    </a:lnTo>
                    <a:lnTo>
                      <a:pt x="1" y="0"/>
                    </a:lnTo>
                    <a:lnTo>
                      <a:pt x="1" y="1"/>
                    </a:lnTo>
                    <a:lnTo>
                      <a:pt x="2" y="1"/>
                    </a:lnTo>
                    <a:lnTo>
                      <a:pt x="2" y="1"/>
                    </a:lnTo>
                    <a:lnTo>
                      <a:pt x="2" y="2"/>
                    </a:lnTo>
                    <a:lnTo>
                      <a:pt x="2" y="2"/>
                    </a:lnTo>
                    <a:lnTo>
                      <a:pt x="2" y="3"/>
                    </a:lnTo>
                    <a:lnTo>
                      <a:pt x="2" y="2"/>
                    </a:lnTo>
                    <a:lnTo>
                      <a:pt x="3" y="2"/>
                    </a:lnTo>
                    <a:lnTo>
                      <a:pt x="4" y="2"/>
                    </a:lnTo>
                    <a:lnTo>
                      <a:pt x="4" y="3"/>
                    </a:lnTo>
                    <a:lnTo>
                      <a:pt x="4" y="3"/>
                    </a:lnTo>
                    <a:lnTo>
                      <a:pt x="3" y="3"/>
                    </a:lnTo>
                    <a:lnTo>
                      <a:pt x="4" y="3"/>
                    </a:lnTo>
                    <a:lnTo>
                      <a:pt x="4" y="4"/>
                    </a:lnTo>
                    <a:lnTo>
                      <a:pt x="4" y="4"/>
                    </a:lnTo>
                    <a:lnTo>
                      <a:pt x="4" y="4"/>
                    </a:lnTo>
                    <a:lnTo>
                      <a:pt x="4" y="5"/>
                    </a:lnTo>
                    <a:lnTo>
                      <a:pt x="4" y="4"/>
                    </a:lnTo>
                    <a:lnTo>
                      <a:pt x="4" y="5"/>
                    </a:lnTo>
                    <a:lnTo>
                      <a:pt x="4" y="4"/>
                    </a:lnTo>
                    <a:lnTo>
                      <a:pt x="3" y="4"/>
                    </a:lnTo>
                    <a:lnTo>
                      <a:pt x="3" y="4"/>
                    </a:lnTo>
                    <a:lnTo>
                      <a:pt x="3" y="4"/>
                    </a:lnTo>
                    <a:lnTo>
                      <a:pt x="2" y="4"/>
                    </a:lnTo>
                    <a:lnTo>
                      <a:pt x="2" y="5"/>
                    </a:lnTo>
                    <a:lnTo>
                      <a:pt x="2" y="6"/>
                    </a:lnTo>
                    <a:lnTo>
                      <a:pt x="3" y="6"/>
                    </a:lnTo>
                    <a:lnTo>
                      <a:pt x="2" y="6"/>
                    </a:lnTo>
                    <a:lnTo>
                      <a:pt x="2" y="7"/>
                    </a:lnTo>
                    <a:lnTo>
                      <a:pt x="2" y="5"/>
                    </a:lnTo>
                    <a:lnTo>
                      <a:pt x="2" y="5"/>
                    </a:lnTo>
                    <a:lnTo>
                      <a:pt x="2" y="6"/>
                    </a:lnTo>
                    <a:lnTo>
                      <a:pt x="1" y="6"/>
                    </a:lnTo>
                    <a:lnTo>
                      <a:pt x="1" y="7"/>
                    </a:lnTo>
                    <a:lnTo>
                      <a:pt x="1" y="7"/>
                    </a:lnTo>
                    <a:lnTo>
                      <a:pt x="2" y="9"/>
                    </a:lnTo>
                    <a:lnTo>
                      <a:pt x="1" y="9"/>
                    </a:lnTo>
                    <a:lnTo>
                      <a:pt x="1" y="10"/>
                    </a:lnTo>
                    <a:lnTo>
                      <a:pt x="1" y="10"/>
                    </a:lnTo>
                    <a:lnTo>
                      <a:pt x="1" y="10"/>
                    </a:lnTo>
                    <a:lnTo>
                      <a:pt x="1" y="1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9" name="Freeform 910"/>
              <p:cNvSpPr>
                <a:spLocks/>
              </p:cNvSpPr>
              <p:nvPr/>
            </p:nvSpPr>
            <p:spPr bwMode="auto">
              <a:xfrm>
                <a:off x="5024" y="1418"/>
                <a:ext cx="4" cy="10"/>
              </a:xfrm>
              <a:custGeom>
                <a:avLst/>
                <a:gdLst>
                  <a:gd name="T0" fmla="*/ 1 w 4"/>
                  <a:gd name="T1" fmla="*/ 10 h 10"/>
                  <a:gd name="T2" fmla="*/ 1 w 4"/>
                  <a:gd name="T3" fmla="*/ 10 h 10"/>
                  <a:gd name="T4" fmla="*/ 1 w 4"/>
                  <a:gd name="T5" fmla="*/ 9 h 10"/>
                  <a:gd name="T6" fmla="*/ 1 w 4"/>
                  <a:gd name="T7" fmla="*/ 8 h 10"/>
                  <a:gd name="T8" fmla="*/ 1 w 4"/>
                  <a:gd name="T9" fmla="*/ 7 h 10"/>
                  <a:gd name="T10" fmla="*/ 0 w 4"/>
                  <a:gd name="T11" fmla="*/ 5 h 10"/>
                  <a:gd name="T12" fmla="*/ 0 w 4"/>
                  <a:gd name="T13" fmla="*/ 4 h 10"/>
                  <a:gd name="T14" fmla="*/ 1 w 4"/>
                  <a:gd name="T15" fmla="*/ 3 h 10"/>
                  <a:gd name="T16" fmla="*/ 1 w 4"/>
                  <a:gd name="T17" fmla="*/ 3 h 10"/>
                  <a:gd name="T18" fmla="*/ 1 w 4"/>
                  <a:gd name="T19" fmla="*/ 2 h 10"/>
                  <a:gd name="T20" fmla="*/ 1 w 4"/>
                  <a:gd name="T21" fmla="*/ 1 h 10"/>
                  <a:gd name="T22" fmla="*/ 1 w 4"/>
                  <a:gd name="T23" fmla="*/ 1 h 10"/>
                  <a:gd name="T24" fmla="*/ 1 w 4"/>
                  <a:gd name="T25" fmla="*/ 0 h 10"/>
                  <a:gd name="T26" fmla="*/ 1 w 4"/>
                  <a:gd name="T27" fmla="*/ 1 h 10"/>
                  <a:gd name="T28" fmla="*/ 2 w 4"/>
                  <a:gd name="T29" fmla="*/ 1 h 10"/>
                  <a:gd name="T30" fmla="*/ 2 w 4"/>
                  <a:gd name="T31" fmla="*/ 1 h 10"/>
                  <a:gd name="T32" fmla="*/ 2 w 4"/>
                  <a:gd name="T33" fmla="*/ 2 h 10"/>
                  <a:gd name="T34" fmla="*/ 2 w 4"/>
                  <a:gd name="T35" fmla="*/ 2 h 10"/>
                  <a:gd name="T36" fmla="*/ 2 w 4"/>
                  <a:gd name="T37" fmla="*/ 3 h 10"/>
                  <a:gd name="T38" fmla="*/ 2 w 4"/>
                  <a:gd name="T39" fmla="*/ 2 h 10"/>
                  <a:gd name="T40" fmla="*/ 3 w 4"/>
                  <a:gd name="T41" fmla="*/ 2 h 10"/>
                  <a:gd name="T42" fmla="*/ 4 w 4"/>
                  <a:gd name="T43" fmla="*/ 2 h 10"/>
                  <a:gd name="T44" fmla="*/ 4 w 4"/>
                  <a:gd name="T45" fmla="*/ 3 h 10"/>
                  <a:gd name="T46" fmla="*/ 4 w 4"/>
                  <a:gd name="T47" fmla="*/ 3 h 10"/>
                  <a:gd name="T48" fmla="*/ 3 w 4"/>
                  <a:gd name="T49" fmla="*/ 3 h 10"/>
                  <a:gd name="T50" fmla="*/ 4 w 4"/>
                  <a:gd name="T51" fmla="*/ 3 h 10"/>
                  <a:gd name="T52" fmla="*/ 4 w 4"/>
                  <a:gd name="T53" fmla="*/ 4 h 10"/>
                  <a:gd name="T54" fmla="*/ 4 w 4"/>
                  <a:gd name="T55" fmla="*/ 4 h 10"/>
                  <a:gd name="T56" fmla="*/ 4 w 4"/>
                  <a:gd name="T57" fmla="*/ 4 h 10"/>
                  <a:gd name="T58" fmla="*/ 4 w 4"/>
                  <a:gd name="T59" fmla="*/ 5 h 10"/>
                  <a:gd name="T60" fmla="*/ 4 w 4"/>
                  <a:gd name="T61" fmla="*/ 4 h 10"/>
                  <a:gd name="T62" fmla="*/ 4 w 4"/>
                  <a:gd name="T63" fmla="*/ 5 h 10"/>
                  <a:gd name="T64" fmla="*/ 4 w 4"/>
                  <a:gd name="T65" fmla="*/ 4 h 10"/>
                  <a:gd name="T66" fmla="*/ 3 w 4"/>
                  <a:gd name="T67" fmla="*/ 4 h 10"/>
                  <a:gd name="T68" fmla="*/ 3 w 4"/>
                  <a:gd name="T69" fmla="*/ 4 h 10"/>
                  <a:gd name="T70" fmla="*/ 3 w 4"/>
                  <a:gd name="T71" fmla="*/ 4 h 10"/>
                  <a:gd name="T72" fmla="*/ 2 w 4"/>
                  <a:gd name="T73" fmla="*/ 4 h 10"/>
                  <a:gd name="T74" fmla="*/ 2 w 4"/>
                  <a:gd name="T75" fmla="*/ 5 h 10"/>
                  <a:gd name="T76" fmla="*/ 2 w 4"/>
                  <a:gd name="T77" fmla="*/ 6 h 10"/>
                  <a:gd name="T78" fmla="*/ 3 w 4"/>
                  <a:gd name="T79" fmla="*/ 6 h 10"/>
                  <a:gd name="T80" fmla="*/ 2 w 4"/>
                  <a:gd name="T81" fmla="*/ 6 h 10"/>
                  <a:gd name="T82" fmla="*/ 2 w 4"/>
                  <a:gd name="T83" fmla="*/ 7 h 10"/>
                  <a:gd name="T84" fmla="*/ 2 w 4"/>
                  <a:gd name="T85" fmla="*/ 5 h 10"/>
                  <a:gd name="T86" fmla="*/ 2 w 4"/>
                  <a:gd name="T87" fmla="*/ 5 h 10"/>
                  <a:gd name="T88" fmla="*/ 2 w 4"/>
                  <a:gd name="T89" fmla="*/ 6 h 10"/>
                  <a:gd name="T90" fmla="*/ 1 w 4"/>
                  <a:gd name="T91" fmla="*/ 6 h 10"/>
                  <a:gd name="T92" fmla="*/ 1 w 4"/>
                  <a:gd name="T93" fmla="*/ 7 h 10"/>
                  <a:gd name="T94" fmla="*/ 1 w 4"/>
                  <a:gd name="T95" fmla="*/ 7 h 10"/>
                  <a:gd name="T96" fmla="*/ 2 w 4"/>
                  <a:gd name="T97" fmla="*/ 9 h 10"/>
                  <a:gd name="T98" fmla="*/ 1 w 4"/>
                  <a:gd name="T99" fmla="*/ 9 h 10"/>
                  <a:gd name="T100" fmla="*/ 1 w 4"/>
                  <a:gd name="T101" fmla="*/ 10 h 10"/>
                  <a:gd name="T102" fmla="*/ 1 w 4"/>
                  <a:gd name="T103" fmla="*/ 10 h 10"/>
                  <a:gd name="T104" fmla="*/ 1 w 4"/>
                  <a:gd name="T105" fmla="*/ 10 h 10"/>
                  <a:gd name="T106" fmla="*/ 1 w 4"/>
                  <a:gd name="T10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 h="10">
                    <a:moveTo>
                      <a:pt x="1" y="10"/>
                    </a:moveTo>
                    <a:lnTo>
                      <a:pt x="1" y="10"/>
                    </a:lnTo>
                    <a:lnTo>
                      <a:pt x="1" y="9"/>
                    </a:lnTo>
                    <a:lnTo>
                      <a:pt x="1" y="8"/>
                    </a:lnTo>
                    <a:lnTo>
                      <a:pt x="1" y="7"/>
                    </a:lnTo>
                    <a:lnTo>
                      <a:pt x="0" y="5"/>
                    </a:lnTo>
                    <a:lnTo>
                      <a:pt x="0" y="4"/>
                    </a:lnTo>
                    <a:lnTo>
                      <a:pt x="1" y="3"/>
                    </a:lnTo>
                    <a:lnTo>
                      <a:pt x="1" y="3"/>
                    </a:lnTo>
                    <a:lnTo>
                      <a:pt x="1" y="2"/>
                    </a:lnTo>
                    <a:lnTo>
                      <a:pt x="1" y="1"/>
                    </a:lnTo>
                    <a:lnTo>
                      <a:pt x="1" y="1"/>
                    </a:lnTo>
                    <a:lnTo>
                      <a:pt x="1" y="0"/>
                    </a:lnTo>
                    <a:lnTo>
                      <a:pt x="1" y="1"/>
                    </a:lnTo>
                    <a:lnTo>
                      <a:pt x="2" y="1"/>
                    </a:lnTo>
                    <a:lnTo>
                      <a:pt x="2" y="1"/>
                    </a:lnTo>
                    <a:lnTo>
                      <a:pt x="2" y="2"/>
                    </a:lnTo>
                    <a:lnTo>
                      <a:pt x="2" y="2"/>
                    </a:lnTo>
                    <a:lnTo>
                      <a:pt x="2" y="3"/>
                    </a:lnTo>
                    <a:lnTo>
                      <a:pt x="2" y="2"/>
                    </a:lnTo>
                    <a:lnTo>
                      <a:pt x="3" y="2"/>
                    </a:lnTo>
                    <a:lnTo>
                      <a:pt x="4" y="2"/>
                    </a:lnTo>
                    <a:lnTo>
                      <a:pt x="4" y="3"/>
                    </a:lnTo>
                    <a:lnTo>
                      <a:pt x="4" y="3"/>
                    </a:lnTo>
                    <a:lnTo>
                      <a:pt x="3" y="3"/>
                    </a:lnTo>
                    <a:lnTo>
                      <a:pt x="4" y="3"/>
                    </a:lnTo>
                    <a:lnTo>
                      <a:pt x="4" y="4"/>
                    </a:lnTo>
                    <a:lnTo>
                      <a:pt x="4" y="4"/>
                    </a:lnTo>
                    <a:lnTo>
                      <a:pt x="4" y="4"/>
                    </a:lnTo>
                    <a:lnTo>
                      <a:pt x="4" y="5"/>
                    </a:lnTo>
                    <a:lnTo>
                      <a:pt x="4" y="4"/>
                    </a:lnTo>
                    <a:lnTo>
                      <a:pt x="4" y="5"/>
                    </a:lnTo>
                    <a:lnTo>
                      <a:pt x="4" y="4"/>
                    </a:lnTo>
                    <a:lnTo>
                      <a:pt x="3" y="4"/>
                    </a:lnTo>
                    <a:lnTo>
                      <a:pt x="3" y="4"/>
                    </a:lnTo>
                    <a:lnTo>
                      <a:pt x="3" y="4"/>
                    </a:lnTo>
                    <a:lnTo>
                      <a:pt x="2" y="4"/>
                    </a:lnTo>
                    <a:lnTo>
                      <a:pt x="2" y="5"/>
                    </a:lnTo>
                    <a:lnTo>
                      <a:pt x="2" y="6"/>
                    </a:lnTo>
                    <a:lnTo>
                      <a:pt x="3" y="6"/>
                    </a:lnTo>
                    <a:lnTo>
                      <a:pt x="2" y="6"/>
                    </a:lnTo>
                    <a:lnTo>
                      <a:pt x="2" y="7"/>
                    </a:lnTo>
                    <a:lnTo>
                      <a:pt x="2" y="5"/>
                    </a:lnTo>
                    <a:lnTo>
                      <a:pt x="2" y="5"/>
                    </a:lnTo>
                    <a:lnTo>
                      <a:pt x="2" y="6"/>
                    </a:lnTo>
                    <a:lnTo>
                      <a:pt x="1" y="6"/>
                    </a:lnTo>
                    <a:lnTo>
                      <a:pt x="1" y="7"/>
                    </a:lnTo>
                    <a:lnTo>
                      <a:pt x="1" y="7"/>
                    </a:lnTo>
                    <a:lnTo>
                      <a:pt x="2" y="9"/>
                    </a:lnTo>
                    <a:lnTo>
                      <a:pt x="1" y="9"/>
                    </a:lnTo>
                    <a:lnTo>
                      <a:pt x="1" y="10"/>
                    </a:lnTo>
                    <a:lnTo>
                      <a:pt x="1" y="10"/>
                    </a:lnTo>
                    <a:lnTo>
                      <a:pt x="1" y="10"/>
                    </a:lnTo>
                    <a:lnTo>
                      <a:pt x="1" y="1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0" name="Freeform 911"/>
              <p:cNvSpPr>
                <a:spLocks/>
              </p:cNvSpPr>
              <p:nvPr/>
            </p:nvSpPr>
            <p:spPr bwMode="auto">
              <a:xfrm>
                <a:off x="5020" y="140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1" name="Freeform 912"/>
              <p:cNvSpPr>
                <a:spLocks/>
              </p:cNvSpPr>
              <p:nvPr/>
            </p:nvSpPr>
            <p:spPr bwMode="auto">
              <a:xfrm>
                <a:off x="5020" y="140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2" name="Freeform 913"/>
              <p:cNvSpPr>
                <a:spLocks/>
              </p:cNvSpPr>
              <p:nvPr/>
            </p:nvSpPr>
            <p:spPr bwMode="auto">
              <a:xfrm>
                <a:off x="5029" y="144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3" name="Freeform 914"/>
              <p:cNvSpPr>
                <a:spLocks/>
              </p:cNvSpPr>
              <p:nvPr/>
            </p:nvSpPr>
            <p:spPr bwMode="auto">
              <a:xfrm>
                <a:off x="5026" y="142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4" name="Freeform 915"/>
              <p:cNvSpPr>
                <a:spLocks/>
              </p:cNvSpPr>
              <p:nvPr/>
            </p:nvSpPr>
            <p:spPr bwMode="auto">
              <a:xfrm>
                <a:off x="5029" y="144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5" name="Freeform 916"/>
              <p:cNvSpPr>
                <a:spLocks/>
              </p:cNvSpPr>
              <p:nvPr/>
            </p:nvSpPr>
            <p:spPr bwMode="auto">
              <a:xfrm>
                <a:off x="5027" y="142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6" name="Freeform 917"/>
              <p:cNvSpPr>
                <a:spLocks/>
              </p:cNvSpPr>
              <p:nvPr/>
            </p:nvSpPr>
            <p:spPr bwMode="auto">
              <a:xfrm>
                <a:off x="5027" y="142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7" name="Freeform 918"/>
              <p:cNvSpPr>
                <a:spLocks/>
              </p:cNvSpPr>
              <p:nvPr/>
            </p:nvSpPr>
            <p:spPr bwMode="auto">
              <a:xfrm>
                <a:off x="5029" y="143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8" name="Freeform 919"/>
              <p:cNvSpPr>
                <a:spLocks/>
              </p:cNvSpPr>
              <p:nvPr/>
            </p:nvSpPr>
            <p:spPr bwMode="auto">
              <a:xfrm>
                <a:off x="5024" y="1404"/>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9" name="Freeform 920"/>
              <p:cNvSpPr>
                <a:spLocks/>
              </p:cNvSpPr>
              <p:nvPr/>
            </p:nvSpPr>
            <p:spPr bwMode="auto">
              <a:xfrm>
                <a:off x="5024" y="1404"/>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0" name="Freeform 921"/>
              <p:cNvSpPr>
                <a:spLocks/>
              </p:cNvSpPr>
              <p:nvPr/>
            </p:nvSpPr>
            <p:spPr bwMode="auto">
              <a:xfrm>
                <a:off x="5033" y="1451"/>
                <a:ext cx="1" cy="2"/>
              </a:xfrm>
              <a:custGeom>
                <a:avLst/>
                <a:gdLst>
                  <a:gd name="T0" fmla="*/ 0 w 1"/>
                  <a:gd name="T1" fmla="*/ 1 h 2"/>
                  <a:gd name="T2" fmla="*/ 0 w 1"/>
                  <a:gd name="T3" fmla="*/ 0 h 2"/>
                  <a:gd name="T4" fmla="*/ 0 w 1"/>
                  <a:gd name="T5" fmla="*/ 1 h 2"/>
                  <a:gd name="T6" fmla="*/ 1 w 1"/>
                  <a:gd name="T7" fmla="*/ 1 h 2"/>
                  <a:gd name="T8" fmla="*/ 0 w 1"/>
                  <a:gd name="T9" fmla="*/ 2 h 2"/>
                  <a:gd name="T10" fmla="*/ 1 w 1"/>
                  <a:gd name="T11" fmla="*/ 2 h 2"/>
                  <a:gd name="T12" fmla="*/ 0 w 1"/>
                  <a:gd name="T13" fmla="*/ 2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lnTo>
                      <a:pt x="0" y="0"/>
                    </a:lnTo>
                    <a:lnTo>
                      <a:pt x="0" y="1"/>
                    </a:lnTo>
                    <a:lnTo>
                      <a:pt x="1" y="1"/>
                    </a:lnTo>
                    <a:lnTo>
                      <a:pt x="0" y="2"/>
                    </a:lnTo>
                    <a:lnTo>
                      <a:pt x="1" y="2"/>
                    </a:lnTo>
                    <a:lnTo>
                      <a:pt x="0" y="2"/>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 name="Freeform 922"/>
              <p:cNvSpPr>
                <a:spLocks/>
              </p:cNvSpPr>
              <p:nvPr/>
            </p:nvSpPr>
            <p:spPr bwMode="auto">
              <a:xfrm>
                <a:off x="5033" y="1451"/>
                <a:ext cx="1" cy="2"/>
              </a:xfrm>
              <a:custGeom>
                <a:avLst/>
                <a:gdLst>
                  <a:gd name="T0" fmla="*/ 0 w 1"/>
                  <a:gd name="T1" fmla="*/ 1 h 2"/>
                  <a:gd name="T2" fmla="*/ 0 w 1"/>
                  <a:gd name="T3" fmla="*/ 0 h 2"/>
                  <a:gd name="T4" fmla="*/ 0 w 1"/>
                  <a:gd name="T5" fmla="*/ 1 h 2"/>
                  <a:gd name="T6" fmla="*/ 1 w 1"/>
                  <a:gd name="T7" fmla="*/ 1 h 2"/>
                  <a:gd name="T8" fmla="*/ 0 w 1"/>
                  <a:gd name="T9" fmla="*/ 2 h 2"/>
                  <a:gd name="T10" fmla="*/ 1 w 1"/>
                  <a:gd name="T11" fmla="*/ 2 h 2"/>
                  <a:gd name="T12" fmla="*/ 0 w 1"/>
                  <a:gd name="T13" fmla="*/ 2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lnTo>
                      <a:pt x="0" y="0"/>
                    </a:lnTo>
                    <a:lnTo>
                      <a:pt x="0" y="1"/>
                    </a:lnTo>
                    <a:lnTo>
                      <a:pt x="1" y="1"/>
                    </a:lnTo>
                    <a:lnTo>
                      <a:pt x="0" y="2"/>
                    </a:lnTo>
                    <a:lnTo>
                      <a:pt x="1" y="2"/>
                    </a:lnTo>
                    <a:lnTo>
                      <a:pt x="0" y="2"/>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2" name="Freeform 923"/>
              <p:cNvSpPr>
                <a:spLocks/>
              </p:cNvSpPr>
              <p:nvPr/>
            </p:nvSpPr>
            <p:spPr bwMode="auto">
              <a:xfrm>
                <a:off x="5028" y="142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3" name="Freeform 924"/>
              <p:cNvSpPr>
                <a:spLocks/>
              </p:cNvSpPr>
              <p:nvPr/>
            </p:nvSpPr>
            <p:spPr bwMode="auto">
              <a:xfrm>
                <a:off x="5027" y="1416"/>
                <a:ext cx="2" cy="3"/>
              </a:xfrm>
              <a:custGeom>
                <a:avLst/>
                <a:gdLst>
                  <a:gd name="T0" fmla="*/ 0 w 2"/>
                  <a:gd name="T1" fmla="*/ 2 h 3"/>
                  <a:gd name="T2" fmla="*/ 0 w 2"/>
                  <a:gd name="T3" fmla="*/ 1 h 3"/>
                  <a:gd name="T4" fmla="*/ 1 w 2"/>
                  <a:gd name="T5" fmla="*/ 0 h 3"/>
                  <a:gd name="T6" fmla="*/ 1 w 2"/>
                  <a:gd name="T7" fmla="*/ 0 h 3"/>
                  <a:gd name="T8" fmla="*/ 1 w 2"/>
                  <a:gd name="T9" fmla="*/ 1 h 3"/>
                  <a:gd name="T10" fmla="*/ 1 w 2"/>
                  <a:gd name="T11" fmla="*/ 2 h 3"/>
                  <a:gd name="T12" fmla="*/ 2 w 2"/>
                  <a:gd name="T13" fmla="*/ 2 h 3"/>
                  <a:gd name="T14" fmla="*/ 2 w 2"/>
                  <a:gd name="T15" fmla="*/ 3 h 3"/>
                  <a:gd name="T16" fmla="*/ 1 w 2"/>
                  <a:gd name="T17" fmla="*/ 3 h 3"/>
                  <a:gd name="T18" fmla="*/ 1 w 2"/>
                  <a:gd name="T19" fmla="*/ 2 h 3"/>
                  <a:gd name="T20" fmla="*/ 1 w 2"/>
                  <a:gd name="T21" fmla="*/ 2 h 3"/>
                  <a:gd name="T22" fmla="*/ 0 w 2"/>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0" y="2"/>
                    </a:moveTo>
                    <a:lnTo>
                      <a:pt x="0" y="1"/>
                    </a:lnTo>
                    <a:lnTo>
                      <a:pt x="1" y="0"/>
                    </a:lnTo>
                    <a:lnTo>
                      <a:pt x="1" y="0"/>
                    </a:lnTo>
                    <a:lnTo>
                      <a:pt x="1" y="1"/>
                    </a:lnTo>
                    <a:lnTo>
                      <a:pt x="1" y="2"/>
                    </a:lnTo>
                    <a:lnTo>
                      <a:pt x="2" y="2"/>
                    </a:lnTo>
                    <a:lnTo>
                      <a:pt x="2" y="3"/>
                    </a:lnTo>
                    <a:lnTo>
                      <a:pt x="1" y="3"/>
                    </a:lnTo>
                    <a:lnTo>
                      <a:pt x="1" y="2"/>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4" name="Freeform 925"/>
              <p:cNvSpPr>
                <a:spLocks/>
              </p:cNvSpPr>
              <p:nvPr/>
            </p:nvSpPr>
            <p:spPr bwMode="auto">
              <a:xfrm>
                <a:off x="5027" y="1416"/>
                <a:ext cx="2" cy="3"/>
              </a:xfrm>
              <a:custGeom>
                <a:avLst/>
                <a:gdLst>
                  <a:gd name="T0" fmla="*/ 0 w 2"/>
                  <a:gd name="T1" fmla="*/ 2 h 3"/>
                  <a:gd name="T2" fmla="*/ 0 w 2"/>
                  <a:gd name="T3" fmla="*/ 1 h 3"/>
                  <a:gd name="T4" fmla="*/ 1 w 2"/>
                  <a:gd name="T5" fmla="*/ 0 h 3"/>
                  <a:gd name="T6" fmla="*/ 1 w 2"/>
                  <a:gd name="T7" fmla="*/ 0 h 3"/>
                  <a:gd name="T8" fmla="*/ 1 w 2"/>
                  <a:gd name="T9" fmla="*/ 1 h 3"/>
                  <a:gd name="T10" fmla="*/ 1 w 2"/>
                  <a:gd name="T11" fmla="*/ 2 h 3"/>
                  <a:gd name="T12" fmla="*/ 2 w 2"/>
                  <a:gd name="T13" fmla="*/ 2 h 3"/>
                  <a:gd name="T14" fmla="*/ 2 w 2"/>
                  <a:gd name="T15" fmla="*/ 3 h 3"/>
                  <a:gd name="T16" fmla="*/ 1 w 2"/>
                  <a:gd name="T17" fmla="*/ 3 h 3"/>
                  <a:gd name="T18" fmla="*/ 1 w 2"/>
                  <a:gd name="T19" fmla="*/ 2 h 3"/>
                  <a:gd name="T20" fmla="*/ 1 w 2"/>
                  <a:gd name="T21" fmla="*/ 2 h 3"/>
                  <a:gd name="T22" fmla="*/ 0 w 2"/>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0" y="2"/>
                    </a:moveTo>
                    <a:lnTo>
                      <a:pt x="0" y="1"/>
                    </a:lnTo>
                    <a:lnTo>
                      <a:pt x="1" y="0"/>
                    </a:lnTo>
                    <a:lnTo>
                      <a:pt x="1" y="0"/>
                    </a:lnTo>
                    <a:lnTo>
                      <a:pt x="1" y="1"/>
                    </a:lnTo>
                    <a:lnTo>
                      <a:pt x="1" y="2"/>
                    </a:lnTo>
                    <a:lnTo>
                      <a:pt x="2" y="2"/>
                    </a:lnTo>
                    <a:lnTo>
                      <a:pt x="2" y="3"/>
                    </a:lnTo>
                    <a:lnTo>
                      <a:pt x="1" y="3"/>
                    </a:lnTo>
                    <a:lnTo>
                      <a:pt x="1" y="2"/>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5" name="Freeform 926"/>
              <p:cNvSpPr>
                <a:spLocks/>
              </p:cNvSpPr>
              <p:nvPr/>
            </p:nvSpPr>
            <p:spPr bwMode="auto">
              <a:xfrm>
                <a:off x="5042" y="146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6" name="Freeform 927"/>
              <p:cNvSpPr>
                <a:spLocks/>
              </p:cNvSpPr>
              <p:nvPr/>
            </p:nvSpPr>
            <p:spPr bwMode="auto">
              <a:xfrm>
                <a:off x="5042" y="1460"/>
                <a:ext cx="1" cy="1"/>
              </a:xfrm>
              <a:custGeom>
                <a:avLst/>
                <a:gdLst>
                  <a:gd name="T0" fmla="*/ 0 w 1"/>
                  <a:gd name="T1" fmla="*/ 0 h 1"/>
                  <a:gd name="T2" fmla="*/ 1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1" y="1"/>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7" name="Freeform 928"/>
              <p:cNvSpPr>
                <a:spLocks/>
              </p:cNvSpPr>
              <p:nvPr/>
            </p:nvSpPr>
            <p:spPr bwMode="auto">
              <a:xfrm>
                <a:off x="5042" y="1460"/>
                <a:ext cx="1" cy="1"/>
              </a:xfrm>
              <a:custGeom>
                <a:avLst/>
                <a:gdLst>
                  <a:gd name="T0" fmla="*/ 0 w 1"/>
                  <a:gd name="T1" fmla="*/ 0 h 1"/>
                  <a:gd name="T2" fmla="*/ 1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1" y="1"/>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8" name="Rectangle 929"/>
              <p:cNvSpPr>
                <a:spLocks noChangeArrowheads="1"/>
              </p:cNvSpPr>
              <p:nvPr/>
            </p:nvSpPr>
            <p:spPr bwMode="auto">
              <a:xfrm>
                <a:off x="5042" y="1459"/>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9" name="Rectangle 930"/>
              <p:cNvSpPr>
                <a:spLocks noChangeArrowheads="1"/>
              </p:cNvSpPr>
              <p:nvPr/>
            </p:nvSpPr>
            <p:spPr bwMode="auto">
              <a:xfrm>
                <a:off x="5042" y="1459"/>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0" name="Freeform 931"/>
              <p:cNvSpPr>
                <a:spLocks/>
              </p:cNvSpPr>
              <p:nvPr/>
            </p:nvSpPr>
            <p:spPr bwMode="auto">
              <a:xfrm>
                <a:off x="5042" y="1457"/>
                <a:ext cx="2" cy="2"/>
              </a:xfrm>
              <a:custGeom>
                <a:avLst/>
                <a:gdLst>
                  <a:gd name="T0" fmla="*/ 0 w 2"/>
                  <a:gd name="T1" fmla="*/ 2 h 2"/>
                  <a:gd name="T2" fmla="*/ 0 w 2"/>
                  <a:gd name="T3" fmla="*/ 2 h 2"/>
                  <a:gd name="T4" fmla="*/ 0 w 2"/>
                  <a:gd name="T5" fmla="*/ 2 h 2"/>
                  <a:gd name="T6" fmla="*/ 0 w 2"/>
                  <a:gd name="T7" fmla="*/ 2 h 2"/>
                  <a:gd name="T8" fmla="*/ 0 w 2"/>
                  <a:gd name="T9" fmla="*/ 1 h 2"/>
                  <a:gd name="T10" fmla="*/ 1 w 2"/>
                  <a:gd name="T11" fmla="*/ 1 h 2"/>
                  <a:gd name="T12" fmla="*/ 1 w 2"/>
                  <a:gd name="T13" fmla="*/ 0 h 2"/>
                  <a:gd name="T14" fmla="*/ 1 w 2"/>
                  <a:gd name="T15" fmla="*/ 0 h 2"/>
                  <a:gd name="T16" fmla="*/ 0 w 2"/>
                  <a:gd name="T17" fmla="*/ 0 h 2"/>
                  <a:gd name="T18" fmla="*/ 1 w 2"/>
                  <a:gd name="T19" fmla="*/ 0 h 2"/>
                  <a:gd name="T20" fmla="*/ 1 w 2"/>
                  <a:gd name="T21" fmla="*/ 0 h 2"/>
                  <a:gd name="T22" fmla="*/ 1 w 2"/>
                  <a:gd name="T23" fmla="*/ 0 h 2"/>
                  <a:gd name="T24" fmla="*/ 1 w 2"/>
                  <a:gd name="T25" fmla="*/ 1 h 2"/>
                  <a:gd name="T26" fmla="*/ 1 w 2"/>
                  <a:gd name="T27" fmla="*/ 1 h 2"/>
                  <a:gd name="T28" fmla="*/ 1 w 2"/>
                  <a:gd name="T29" fmla="*/ 1 h 2"/>
                  <a:gd name="T30" fmla="*/ 2 w 2"/>
                  <a:gd name="T31" fmla="*/ 1 h 2"/>
                  <a:gd name="T32" fmla="*/ 2 w 2"/>
                  <a:gd name="T33" fmla="*/ 2 h 2"/>
                  <a:gd name="T34" fmla="*/ 1 w 2"/>
                  <a:gd name="T35" fmla="*/ 2 h 2"/>
                  <a:gd name="T36" fmla="*/ 1 w 2"/>
                  <a:gd name="T37" fmla="*/ 2 h 2"/>
                  <a:gd name="T38" fmla="*/ 2 w 2"/>
                  <a:gd name="T39" fmla="*/ 2 h 2"/>
                  <a:gd name="T40" fmla="*/ 2 w 2"/>
                  <a:gd name="T41" fmla="*/ 2 h 2"/>
                  <a:gd name="T42" fmla="*/ 1 w 2"/>
                  <a:gd name="T43" fmla="*/ 2 h 2"/>
                  <a:gd name="T44" fmla="*/ 1 w 2"/>
                  <a:gd name="T45" fmla="*/ 2 h 2"/>
                  <a:gd name="T46" fmla="*/ 1 w 2"/>
                  <a:gd name="T47" fmla="*/ 2 h 2"/>
                  <a:gd name="T48" fmla="*/ 1 w 2"/>
                  <a:gd name="T49" fmla="*/ 2 h 2"/>
                  <a:gd name="T50" fmla="*/ 1 w 2"/>
                  <a:gd name="T51" fmla="*/ 2 h 2"/>
                  <a:gd name="T52" fmla="*/ 1 w 2"/>
                  <a:gd name="T53" fmla="*/ 2 h 2"/>
                  <a:gd name="T54" fmla="*/ 0 w 2"/>
                  <a:gd name="T55" fmla="*/ 2 h 2"/>
                  <a:gd name="T56" fmla="*/ 1 w 2"/>
                  <a:gd name="T57" fmla="*/ 2 h 2"/>
                  <a:gd name="T58" fmla="*/ 0 w 2"/>
                  <a:gd name="T59" fmla="*/ 2 h 2"/>
                  <a:gd name="T60" fmla="*/ 0 w 2"/>
                  <a:gd name="T6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 h="2">
                    <a:moveTo>
                      <a:pt x="0" y="2"/>
                    </a:moveTo>
                    <a:lnTo>
                      <a:pt x="0" y="2"/>
                    </a:lnTo>
                    <a:lnTo>
                      <a:pt x="0" y="2"/>
                    </a:lnTo>
                    <a:lnTo>
                      <a:pt x="0" y="2"/>
                    </a:lnTo>
                    <a:lnTo>
                      <a:pt x="0" y="1"/>
                    </a:lnTo>
                    <a:lnTo>
                      <a:pt x="1" y="1"/>
                    </a:lnTo>
                    <a:lnTo>
                      <a:pt x="1" y="0"/>
                    </a:lnTo>
                    <a:lnTo>
                      <a:pt x="1" y="0"/>
                    </a:lnTo>
                    <a:lnTo>
                      <a:pt x="0" y="0"/>
                    </a:lnTo>
                    <a:lnTo>
                      <a:pt x="1" y="0"/>
                    </a:lnTo>
                    <a:lnTo>
                      <a:pt x="1" y="0"/>
                    </a:lnTo>
                    <a:lnTo>
                      <a:pt x="1" y="0"/>
                    </a:lnTo>
                    <a:lnTo>
                      <a:pt x="1" y="1"/>
                    </a:lnTo>
                    <a:lnTo>
                      <a:pt x="1" y="1"/>
                    </a:lnTo>
                    <a:lnTo>
                      <a:pt x="1" y="1"/>
                    </a:lnTo>
                    <a:lnTo>
                      <a:pt x="2" y="1"/>
                    </a:lnTo>
                    <a:lnTo>
                      <a:pt x="2" y="2"/>
                    </a:lnTo>
                    <a:lnTo>
                      <a:pt x="1" y="2"/>
                    </a:lnTo>
                    <a:lnTo>
                      <a:pt x="1" y="2"/>
                    </a:lnTo>
                    <a:lnTo>
                      <a:pt x="2" y="2"/>
                    </a:lnTo>
                    <a:lnTo>
                      <a:pt x="2" y="2"/>
                    </a:lnTo>
                    <a:lnTo>
                      <a:pt x="1" y="2"/>
                    </a:lnTo>
                    <a:lnTo>
                      <a:pt x="1" y="2"/>
                    </a:lnTo>
                    <a:lnTo>
                      <a:pt x="1" y="2"/>
                    </a:lnTo>
                    <a:lnTo>
                      <a:pt x="1" y="2"/>
                    </a:lnTo>
                    <a:lnTo>
                      <a:pt x="1" y="2"/>
                    </a:lnTo>
                    <a:lnTo>
                      <a:pt x="1" y="2"/>
                    </a:lnTo>
                    <a:lnTo>
                      <a:pt x="0" y="2"/>
                    </a:lnTo>
                    <a:lnTo>
                      <a:pt x="1" y="2"/>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 name="Freeform 932"/>
              <p:cNvSpPr>
                <a:spLocks/>
              </p:cNvSpPr>
              <p:nvPr/>
            </p:nvSpPr>
            <p:spPr bwMode="auto">
              <a:xfrm>
                <a:off x="5042" y="1457"/>
                <a:ext cx="2" cy="2"/>
              </a:xfrm>
              <a:custGeom>
                <a:avLst/>
                <a:gdLst>
                  <a:gd name="T0" fmla="*/ 0 w 2"/>
                  <a:gd name="T1" fmla="*/ 2 h 2"/>
                  <a:gd name="T2" fmla="*/ 0 w 2"/>
                  <a:gd name="T3" fmla="*/ 2 h 2"/>
                  <a:gd name="T4" fmla="*/ 0 w 2"/>
                  <a:gd name="T5" fmla="*/ 2 h 2"/>
                  <a:gd name="T6" fmla="*/ 0 w 2"/>
                  <a:gd name="T7" fmla="*/ 2 h 2"/>
                  <a:gd name="T8" fmla="*/ 0 w 2"/>
                  <a:gd name="T9" fmla="*/ 1 h 2"/>
                  <a:gd name="T10" fmla="*/ 1 w 2"/>
                  <a:gd name="T11" fmla="*/ 1 h 2"/>
                  <a:gd name="T12" fmla="*/ 1 w 2"/>
                  <a:gd name="T13" fmla="*/ 0 h 2"/>
                  <a:gd name="T14" fmla="*/ 1 w 2"/>
                  <a:gd name="T15" fmla="*/ 0 h 2"/>
                  <a:gd name="T16" fmla="*/ 0 w 2"/>
                  <a:gd name="T17" fmla="*/ 0 h 2"/>
                  <a:gd name="T18" fmla="*/ 1 w 2"/>
                  <a:gd name="T19" fmla="*/ 0 h 2"/>
                  <a:gd name="T20" fmla="*/ 1 w 2"/>
                  <a:gd name="T21" fmla="*/ 0 h 2"/>
                  <a:gd name="T22" fmla="*/ 1 w 2"/>
                  <a:gd name="T23" fmla="*/ 0 h 2"/>
                  <a:gd name="T24" fmla="*/ 1 w 2"/>
                  <a:gd name="T25" fmla="*/ 1 h 2"/>
                  <a:gd name="T26" fmla="*/ 1 w 2"/>
                  <a:gd name="T27" fmla="*/ 1 h 2"/>
                  <a:gd name="T28" fmla="*/ 1 w 2"/>
                  <a:gd name="T29" fmla="*/ 1 h 2"/>
                  <a:gd name="T30" fmla="*/ 2 w 2"/>
                  <a:gd name="T31" fmla="*/ 1 h 2"/>
                  <a:gd name="T32" fmla="*/ 2 w 2"/>
                  <a:gd name="T33" fmla="*/ 2 h 2"/>
                  <a:gd name="T34" fmla="*/ 1 w 2"/>
                  <a:gd name="T35" fmla="*/ 2 h 2"/>
                  <a:gd name="T36" fmla="*/ 1 w 2"/>
                  <a:gd name="T37" fmla="*/ 2 h 2"/>
                  <a:gd name="T38" fmla="*/ 2 w 2"/>
                  <a:gd name="T39" fmla="*/ 2 h 2"/>
                  <a:gd name="T40" fmla="*/ 2 w 2"/>
                  <a:gd name="T41" fmla="*/ 2 h 2"/>
                  <a:gd name="T42" fmla="*/ 1 w 2"/>
                  <a:gd name="T43" fmla="*/ 2 h 2"/>
                  <a:gd name="T44" fmla="*/ 1 w 2"/>
                  <a:gd name="T45" fmla="*/ 2 h 2"/>
                  <a:gd name="T46" fmla="*/ 1 w 2"/>
                  <a:gd name="T47" fmla="*/ 2 h 2"/>
                  <a:gd name="T48" fmla="*/ 1 w 2"/>
                  <a:gd name="T49" fmla="*/ 2 h 2"/>
                  <a:gd name="T50" fmla="*/ 1 w 2"/>
                  <a:gd name="T51" fmla="*/ 2 h 2"/>
                  <a:gd name="T52" fmla="*/ 1 w 2"/>
                  <a:gd name="T53" fmla="*/ 2 h 2"/>
                  <a:gd name="T54" fmla="*/ 0 w 2"/>
                  <a:gd name="T55" fmla="*/ 2 h 2"/>
                  <a:gd name="T56" fmla="*/ 1 w 2"/>
                  <a:gd name="T57" fmla="*/ 2 h 2"/>
                  <a:gd name="T58" fmla="*/ 0 w 2"/>
                  <a:gd name="T59" fmla="*/ 2 h 2"/>
                  <a:gd name="T60" fmla="*/ 0 w 2"/>
                  <a:gd name="T6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 h="2">
                    <a:moveTo>
                      <a:pt x="0" y="2"/>
                    </a:moveTo>
                    <a:lnTo>
                      <a:pt x="0" y="2"/>
                    </a:lnTo>
                    <a:lnTo>
                      <a:pt x="0" y="2"/>
                    </a:lnTo>
                    <a:lnTo>
                      <a:pt x="0" y="2"/>
                    </a:lnTo>
                    <a:lnTo>
                      <a:pt x="0" y="1"/>
                    </a:lnTo>
                    <a:lnTo>
                      <a:pt x="1" y="1"/>
                    </a:lnTo>
                    <a:lnTo>
                      <a:pt x="1" y="0"/>
                    </a:lnTo>
                    <a:lnTo>
                      <a:pt x="1" y="0"/>
                    </a:lnTo>
                    <a:lnTo>
                      <a:pt x="0" y="0"/>
                    </a:lnTo>
                    <a:lnTo>
                      <a:pt x="1" y="0"/>
                    </a:lnTo>
                    <a:lnTo>
                      <a:pt x="1" y="0"/>
                    </a:lnTo>
                    <a:lnTo>
                      <a:pt x="1" y="0"/>
                    </a:lnTo>
                    <a:lnTo>
                      <a:pt x="1" y="1"/>
                    </a:lnTo>
                    <a:lnTo>
                      <a:pt x="1" y="1"/>
                    </a:lnTo>
                    <a:lnTo>
                      <a:pt x="1" y="1"/>
                    </a:lnTo>
                    <a:lnTo>
                      <a:pt x="2" y="1"/>
                    </a:lnTo>
                    <a:lnTo>
                      <a:pt x="2" y="2"/>
                    </a:lnTo>
                    <a:lnTo>
                      <a:pt x="1" y="2"/>
                    </a:lnTo>
                    <a:lnTo>
                      <a:pt x="1" y="2"/>
                    </a:lnTo>
                    <a:lnTo>
                      <a:pt x="2" y="2"/>
                    </a:lnTo>
                    <a:lnTo>
                      <a:pt x="2" y="2"/>
                    </a:lnTo>
                    <a:lnTo>
                      <a:pt x="1" y="2"/>
                    </a:lnTo>
                    <a:lnTo>
                      <a:pt x="1" y="2"/>
                    </a:lnTo>
                    <a:lnTo>
                      <a:pt x="1" y="2"/>
                    </a:lnTo>
                    <a:lnTo>
                      <a:pt x="1" y="2"/>
                    </a:lnTo>
                    <a:lnTo>
                      <a:pt x="1" y="2"/>
                    </a:lnTo>
                    <a:lnTo>
                      <a:pt x="1" y="2"/>
                    </a:lnTo>
                    <a:lnTo>
                      <a:pt x="0" y="2"/>
                    </a:lnTo>
                    <a:lnTo>
                      <a:pt x="1" y="2"/>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2" name="Freeform 933"/>
              <p:cNvSpPr>
                <a:spLocks/>
              </p:cNvSpPr>
              <p:nvPr/>
            </p:nvSpPr>
            <p:spPr bwMode="auto">
              <a:xfrm>
                <a:off x="5043" y="1459"/>
                <a:ext cx="3" cy="4"/>
              </a:xfrm>
              <a:custGeom>
                <a:avLst/>
                <a:gdLst>
                  <a:gd name="T0" fmla="*/ 0 w 3"/>
                  <a:gd name="T1" fmla="*/ 3 h 4"/>
                  <a:gd name="T2" fmla="*/ 0 w 3"/>
                  <a:gd name="T3" fmla="*/ 3 h 4"/>
                  <a:gd name="T4" fmla="*/ 1 w 3"/>
                  <a:gd name="T5" fmla="*/ 2 h 4"/>
                  <a:gd name="T6" fmla="*/ 0 w 3"/>
                  <a:gd name="T7" fmla="*/ 2 h 4"/>
                  <a:gd name="T8" fmla="*/ 1 w 3"/>
                  <a:gd name="T9" fmla="*/ 2 h 4"/>
                  <a:gd name="T10" fmla="*/ 1 w 3"/>
                  <a:gd name="T11" fmla="*/ 1 h 4"/>
                  <a:gd name="T12" fmla="*/ 1 w 3"/>
                  <a:gd name="T13" fmla="*/ 0 h 4"/>
                  <a:gd name="T14" fmla="*/ 1 w 3"/>
                  <a:gd name="T15" fmla="*/ 1 h 4"/>
                  <a:gd name="T16" fmla="*/ 2 w 3"/>
                  <a:gd name="T17" fmla="*/ 1 h 4"/>
                  <a:gd name="T18" fmla="*/ 2 w 3"/>
                  <a:gd name="T19" fmla="*/ 2 h 4"/>
                  <a:gd name="T20" fmla="*/ 3 w 3"/>
                  <a:gd name="T21" fmla="*/ 3 h 4"/>
                  <a:gd name="T22" fmla="*/ 3 w 3"/>
                  <a:gd name="T23" fmla="*/ 3 h 4"/>
                  <a:gd name="T24" fmla="*/ 3 w 3"/>
                  <a:gd name="T25" fmla="*/ 4 h 4"/>
                  <a:gd name="T26" fmla="*/ 2 w 3"/>
                  <a:gd name="T27" fmla="*/ 4 h 4"/>
                  <a:gd name="T28" fmla="*/ 1 w 3"/>
                  <a:gd name="T29" fmla="*/ 4 h 4"/>
                  <a:gd name="T30" fmla="*/ 1 w 3"/>
                  <a:gd name="T31" fmla="*/ 3 h 4"/>
                  <a:gd name="T32" fmla="*/ 0 w 3"/>
                  <a:gd name="T3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0" y="3"/>
                    </a:moveTo>
                    <a:lnTo>
                      <a:pt x="0" y="3"/>
                    </a:lnTo>
                    <a:lnTo>
                      <a:pt x="1" y="2"/>
                    </a:lnTo>
                    <a:lnTo>
                      <a:pt x="0" y="2"/>
                    </a:lnTo>
                    <a:lnTo>
                      <a:pt x="1" y="2"/>
                    </a:lnTo>
                    <a:lnTo>
                      <a:pt x="1" y="1"/>
                    </a:lnTo>
                    <a:lnTo>
                      <a:pt x="1" y="0"/>
                    </a:lnTo>
                    <a:lnTo>
                      <a:pt x="1" y="1"/>
                    </a:lnTo>
                    <a:lnTo>
                      <a:pt x="2" y="1"/>
                    </a:lnTo>
                    <a:lnTo>
                      <a:pt x="2" y="2"/>
                    </a:lnTo>
                    <a:lnTo>
                      <a:pt x="3" y="3"/>
                    </a:lnTo>
                    <a:lnTo>
                      <a:pt x="3" y="3"/>
                    </a:lnTo>
                    <a:lnTo>
                      <a:pt x="3" y="4"/>
                    </a:lnTo>
                    <a:lnTo>
                      <a:pt x="2" y="4"/>
                    </a:lnTo>
                    <a:lnTo>
                      <a:pt x="1" y="4"/>
                    </a:lnTo>
                    <a:lnTo>
                      <a:pt x="1"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 name="Freeform 934"/>
              <p:cNvSpPr>
                <a:spLocks/>
              </p:cNvSpPr>
              <p:nvPr/>
            </p:nvSpPr>
            <p:spPr bwMode="auto">
              <a:xfrm>
                <a:off x="5043" y="1459"/>
                <a:ext cx="3" cy="4"/>
              </a:xfrm>
              <a:custGeom>
                <a:avLst/>
                <a:gdLst>
                  <a:gd name="T0" fmla="*/ 0 w 3"/>
                  <a:gd name="T1" fmla="*/ 3 h 4"/>
                  <a:gd name="T2" fmla="*/ 0 w 3"/>
                  <a:gd name="T3" fmla="*/ 3 h 4"/>
                  <a:gd name="T4" fmla="*/ 1 w 3"/>
                  <a:gd name="T5" fmla="*/ 2 h 4"/>
                  <a:gd name="T6" fmla="*/ 0 w 3"/>
                  <a:gd name="T7" fmla="*/ 2 h 4"/>
                  <a:gd name="T8" fmla="*/ 1 w 3"/>
                  <a:gd name="T9" fmla="*/ 2 h 4"/>
                  <a:gd name="T10" fmla="*/ 1 w 3"/>
                  <a:gd name="T11" fmla="*/ 1 h 4"/>
                  <a:gd name="T12" fmla="*/ 1 w 3"/>
                  <a:gd name="T13" fmla="*/ 0 h 4"/>
                  <a:gd name="T14" fmla="*/ 1 w 3"/>
                  <a:gd name="T15" fmla="*/ 1 h 4"/>
                  <a:gd name="T16" fmla="*/ 2 w 3"/>
                  <a:gd name="T17" fmla="*/ 1 h 4"/>
                  <a:gd name="T18" fmla="*/ 2 w 3"/>
                  <a:gd name="T19" fmla="*/ 2 h 4"/>
                  <a:gd name="T20" fmla="*/ 3 w 3"/>
                  <a:gd name="T21" fmla="*/ 3 h 4"/>
                  <a:gd name="T22" fmla="*/ 3 w 3"/>
                  <a:gd name="T23" fmla="*/ 3 h 4"/>
                  <a:gd name="T24" fmla="*/ 3 w 3"/>
                  <a:gd name="T25" fmla="*/ 4 h 4"/>
                  <a:gd name="T26" fmla="*/ 2 w 3"/>
                  <a:gd name="T27" fmla="*/ 4 h 4"/>
                  <a:gd name="T28" fmla="*/ 1 w 3"/>
                  <a:gd name="T29" fmla="*/ 4 h 4"/>
                  <a:gd name="T30" fmla="*/ 1 w 3"/>
                  <a:gd name="T31" fmla="*/ 3 h 4"/>
                  <a:gd name="T32" fmla="*/ 0 w 3"/>
                  <a:gd name="T3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0" y="3"/>
                    </a:moveTo>
                    <a:lnTo>
                      <a:pt x="0" y="3"/>
                    </a:lnTo>
                    <a:lnTo>
                      <a:pt x="1" y="2"/>
                    </a:lnTo>
                    <a:lnTo>
                      <a:pt x="0" y="2"/>
                    </a:lnTo>
                    <a:lnTo>
                      <a:pt x="1" y="2"/>
                    </a:lnTo>
                    <a:lnTo>
                      <a:pt x="1" y="1"/>
                    </a:lnTo>
                    <a:lnTo>
                      <a:pt x="1" y="0"/>
                    </a:lnTo>
                    <a:lnTo>
                      <a:pt x="1" y="1"/>
                    </a:lnTo>
                    <a:lnTo>
                      <a:pt x="2" y="1"/>
                    </a:lnTo>
                    <a:lnTo>
                      <a:pt x="2" y="2"/>
                    </a:lnTo>
                    <a:lnTo>
                      <a:pt x="3" y="3"/>
                    </a:lnTo>
                    <a:lnTo>
                      <a:pt x="3" y="3"/>
                    </a:lnTo>
                    <a:lnTo>
                      <a:pt x="3" y="4"/>
                    </a:lnTo>
                    <a:lnTo>
                      <a:pt x="2" y="4"/>
                    </a:lnTo>
                    <a:lnTo>
                      <a:pt x="1" y="4"/>
                    </a:lnTo>
                    <a:lnTo>
                      <a:pt x="1"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4" name="Freeform 935"/>
              <p:cNvSpPr>
                <a:spLocks/>
              </p:cNvSpPr>
              <p:nvPr/>
            </p:nvSpPr>
            <p:spPr bwMode="auto">
              <a:xfrm>
                <a:off x="5045" y="1464"/>
                <a:ext cx="3" cy="5"/>
              </a:xfrm>
              <a:custGeom>
                <a:avLst/>
                <a:gdLst>
                  <a:gd name="T0" fmla="*/ 3 w 3"/>
                  <a:gd name="T1" fmla="*/ 4 h 5"/>
                  <a:gd name="T2" fmla="*/ 2 w 3"/>
                  <a:gd name="T3" fmla="*/ 4 h 5"/>
                  <a:gd name="T4" fmla="*/ 1 w 3"/>
                  <a:gd name="T5" fmla="*/ 4 h 5"/>
                  <a:gd name="T6" fmla="*/ 1 w 3"/>
                  <a:gd name="T7" fmla="*/ 5 h 5"/>
                  <a:gd name="T8" fmla="*/ 1 w 3"/>
                  <a:gd name="T9" fmla="*/ 5 h 5"/>
                  <a:gd name="T10" fmla="*/ 1 w 3"/>
                  <a:gd name="T11" fmla="*/ 4 h 5"/>
                  <a:gd name="T12" fmla="*/ 0 w 3"/>
                  <a:gd name="T13" fmla="*/ 4 h 5"/>
                  <a:gd name="T14" fmla="*/ 0 w 3"/>
                  <a:gd name="T15" fmla="*/ 3 h 5"/>
                  <a:gd name="T16" fmla="*/ 0 w 3"/>
                  <a:gd name="T17" fmla="*/ 2 h 5"/>
                  <a:gd name="T18" fmla="*/ 0 w 3"/>
                  <a:gd name="T19" fmla="*/ 2 h 5"/>
                  <a:gd name="T20" fmla="*/ 0 w 3"/>
                  <a:gd name="T21" fmla="*/ 2 h 5"/>
                  <a:gd name="T22" fmla="*/ 0 w 3"/>
                  <a:gd name="T23" fmla="*/ 1 h 5"/>
                  <a:gd name="T24" fmla="*/ 1 w 3"/>
                  <a:gd name="T25" fmla="*/ 1 h 5"/>
                  <a:gd name="T26" fmla="*/ 1 w 3"/>
                  <a:gd name="T27" fmla="*/ 0 h 5"/>
                  <a:gd name="T28" fmla="*/ 1 w 3"/>
                  <a:gd name="T29" fmla="*/ 0 h 5"/>
                  <a:gd name="T30" fmla="*/ 1 w 3"/>
                  <a:gd name="T31" fmla="*/ 1 h 5"/>
                  <a:gd name="T32" fmla="*/ 2 w 3"/>
                  <a:gd name="T33" fmla="*/ 1 h 5"/>
                  <a:gd name="T34" fmla="*/ 3 w 3"/>
                  <a:gd name="T35" fmla="*/ 1 h 5"/>
                  <a:gd name="T36" fmla="*/ 3 w 3"/>
                  <a:gd name="T37" fmla="*/ 2 h 5"/>
                  <a:gd name="T38" fmla="*/ 2 w 3"/>
                  <a:gd name="T39" fmla="*/ 2 h 5"/>
                  <a:gd name="T40" fmla="*/ 2 w 3"/>
                  <a:gd name="T41" fmla="*/ 2 h 5"/>
                  <a:gd name="T42" fmla="*/ 3 w 3"/>
                  <a:gd name="T43" fmla="*/ 2 h 5"/>
                  <a:gd name="T44" fmla="*/ 3 w 3"/>
                  <a:gd name="T45" fmla="*/ 2 h 5"/>
                  <a:gd name="T46" fmla="*/ 2 w 3"/>
                  <a:gd name="T47" fmla="*/ 2 h 5"/>
                  <a:gd name="T48" fmla="*/ 2 w 3"/>
                  <a:gd name="T49" fmla="*/ 3 h 5"/>
                  <a:gd name="T50" fmla="*/ 3 w 3"/>
                  <a:gd name="T51" fmla="*/ 3 h 5"/>
                  <a:gd name="T52" fmla="*/ 3 w 3"/>
                  <a:gd name="T5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5">
                    <a:moveTo>
                      <a:pt x="3" y="4"/>
                    </a:moveTo>
                    <a:lnTo>
                      <a:pt x="2" y="4"/>
                    </a:lnTo>
                    <a:lnTo>
                      <a:pt x="1" y="4"/>
                    </a:lnTo>
                    <a:lnTo>
                      <a:pt x="1" y="5"/>
                    </a:lnTo>
                    <a:lnTo>
                      <a:pt x="1" y="5"/>
                    </a:lnTo>
                    <a:lnTo>
                      <a:pt x="1" y="4"/>
                    </a:lnTo>
                    <a:lnTo>
                      <a:pt x="0" y="4"/>
                    </a:lnTo>
                    <a:lnTo>
                      <a:pt x="0" y="3"/>
                    </a:lnTo>
                    <a:lnTo>
                      <a:pt x="0" y="2"/>
                    </a:lnTo>
                    <a:lnTo>
                      <a:pt x="0" y="2"/>
                    </a:lnTo>
                    <a:lnTo>
                      <a:pt x="0" y="2"/>
                    </a:lnTo>
                    <a:lnTo>
                      <a:pt x="0" y="1"/>
                    </a:lnTo>
                    <a:lnTo>
                      <a:pt x="1" y="1"/>
                    </a:lnTo>
                    <a:lnTo>
                      <a:pt x="1" y="0"/>
                    </a:lnTo>
                    <a:lnTo>
                      <a:pt x="1" y="0"/>
                    </a:lnTo>
                    <a:lnTo>
                      <a:pt x="1" y="1"/>
                    </a:lnTo>
                    <a:lnTo>
                      <a:pt x="2" y="1"/>
                    </a:lnTo>
                    <a:lnTo>
                      <a:pt x="3" y="1"/>
                    </a:lnTo>
                    <a:lnTo>
                      <a:pt x="3" y="2"/>
                    </a:lnTo>
                    <a:lnTo>
                      <a:pt x="2" y="2"/>
                    </a:lnTo>
                    <a:lnTo>
                      <a:pt x="2" y="2"/>
                    </a:lnTo>
                    <a:lnTo>
                      <a:pt x="3" y="2"/>
                    </a:lnTo>
                    <a:lnTo>
                      <a:pt x="3" y="2"/>
                    </a:lnTo>
                    <a:lnTo>
                      <a:pt x="2" y="2"/>
                    </a:lnTo>
                    <a:lnTo>
                      <a:pt x="2" y="3"/>
                    </a:lnTo>
                    <a:lnTo>
                      <a:pt x="3" y="3"/>
                    </a:lnTo>
                    <a:lnTo>
                      <a:pt x="3" y="4"/>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 name="Freeform 936"/>
              <p:cNvSpPr>
                <a:spLocks/>
              </p:cNvSpPr>
              <p:nvPr/>
            </p:nvSpPr>
            <p:spPr bwMode="auto">
              <a:xfrm>
                <a:off x="5045" y="1464"/>
                <a:ext cx="3" cy="5"/>
              </a:xfrm>
              <a:custGeom>
                <a:avLst/>
                <a:gdLst>
                  <a:gd name="T0" fmla="*/ 3 w 3"/>
                  <a:gd name="T1" fmla="*/ 4 h 5"/>
                  <a:gd name="T2" fmla="*/ 2 w 3"/>
                  <a:gd name="T3" fmla="*/ 4 h 5"/>
                  <a:gd name="T4" fmla="*/ 1 w 3"/>
                  <a:gd name="T5" fmla="*/ 4 h 5"/>
                  <a:gd name="T6" fmla="*/ 1 w 3"/>
                  <a:gd name="T7" fmla="*/ 5 h 5"/>
                  <a:gd name="T8" fmla="*/ 1 w 3"/>
                  <a:gd name="T9" fmla="*/ 5 h 5"/>
                  <a:gd name="T10" fmla="*/ 1 w 3"/>
                  <a:gd name="T11" fmla="*/ 4 h 5"/>
                  <a:gd name="T12" fmla="*/ 0 w 3"/>
                  <a:gd name="T13" fmla="*/ 4 h 5"/>
                  <a:gd name="T14" fmla="*/ 0 w 3"/>
                  <a:gd name="T15" fmla="*/ 3 h 5"/>
                  <a:gd name="T16" fmla="*/ 0 w 3"/>
                  <a:gd name="T17" fmla="*/ 2 h 5"/>
                  <a:gd name="T18" fmla="*/ 0 w 3"/>
                  <a:gd name="T19" fmla="*/ 2 h 5"/>
                  <a:gd name="T20" fmla="*/ 0 w 3"/>
                  <a:gd name="T21" fmla="*/ 2 h 5"/>
                  <a:gd name="T22" fmla="*/ 0 w 3"/>
                  <a:gd name="T23" fmla="*/ 1 h 5"/>
                  <a:gd name="T24" fmla="*/ 1 w 3"/>
                  <a:gd name="T25" fmla="*/ 1 h 5"/>
                  <a:gd name="T26" fmla="*/ 1 w 3"/>
                  <a:gd name="T27" fmla="*/ 0 h 5"/>
                  <a:gd name="T28" fmla="*/ 1 w 3"/>
                  <a:gd name="T29" fmla="*/ 0 h 5"/>
                  <a:gd name="T30" fmla="*/ 1 w 3"/>
                  <a:gd name="T31" fmla="*/ 1 h 5"/>
                  <a:gd name="T32" fmla="*/ 2 w 3"/>
                  <a:gd name="T33" fmla="*/ 1 h 5"/>
                  <a:gd name="T34" fmla="*/ 3 w 3"/>
                  <a:gd name="T35" fmla="*/ 1 h 5"/>
                  <a:gd name="T36" fmla="*/ 3 w 3"/>
                  <a:gd name="T37" fmla="*/ 2 h 5"/>
                  <a:gd name="T38" fmla="*/ 2 w 3"/>
                  <a:gd name="T39" fmla="*/ 2 h 5"/>
                  <a:gd name="T40" fmla="*/ 2 w 3"/>
                  <a:gd name="T41" fmla="*/ 2 h 5"/>
                  <a:gd name="T42" fmla="*/ 3 w 3"/>
                  <a:gd name="T43" fmla="*/ 2 h 5"/>
                  <a:gd name="T44" fmla="*/ 3 w 3"/>
                  <a:gd name="T45" fmla="*/ 2 h 5"/>
                  <a:gd name="T46" fmla="*/ 2 w 3"/>
                  <a:gd name="T47" fmla="*/ 2 h 5"/>
                  <a:gd name="T48" fmla="*/ 2 w 3"/>
                  <a:gd name="T49" fmla="*/ 3 h 5"/>
                  <a:gd name="T50" fmla="*/ 3 w 3"/>
                  <a:gd name="T51" fmla="*/ 3 h 5"/>
                  <a:gd name="T52" fmla="*/ 3 w 3"/>
                  <a:gd name="T5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5">
                    <a:moveTo>
                      <a:pt x="3" y="4"/>
                    </a:moveTo>
                    <a:lnTo>
                      <a:pt x="2" y="4"/>
                    </a:lnTo>
                    <a:lnTo>
                      <a:pt x="1" y="4"/>
                    </a:lnTo>
                    <a:lnTo>
                      <a:pt x="1" y="5"/>
                    </a:lnTo>
                    <a:lnTo>
                      <a:pt x="1" y="5"/>
                    </a:lnTo>
                    <a:lnTo>
                      <a:pt x="1" y="4"/>
                    </a:lnTo>
                    <a:lnTo>
                      <a:pt x="0" y="4"/>
                    </a:lnTo>
                    <a:lnTo>
                      <a:pt x="0" y="3"/>
                    </a:lnTo>
                    <a:lnTo>
                      <a:pt x="0" y="2"/>
                    </a:lnTo>
                    <a:lnTo>
                      <a:pt x="0" y="2"/>
                    </a:lnTo>
                    <a:lnTo>
                      <a:pt x="0" y="2"/>
                    </a:lnTo>
                    <a:lnTo>
                      <a:pt x="0" y="1"/>
                    </a:lnTo>
                    <a:lnTo>
                      <a:pt x="1" y="1"/>
                    </a:lnTo>
                    <a:lnTo>
                      <a:pt x="1" y="0"/>
                    </a:lnTo>
                    <a:lnTo>
                      <a:pt x="1" y="0"/>
                    </a:lnTo>
                    <a:lnTo>
                      <a:pt x="1" y="1"/>
                    </a:lnTo>
                    <a:lnTo>
                      <a:pt x="2" y="1"/>
                    </a:lnTo>
                    <a:lnTo>
                      <a:pt x="3" y="1"/>
                    </a:lnTo>
                    <a:lnTo>
                      <a:pt x="3" y="2"/>
                    </a:lnTo>
                    <a:lnTo>
                      <a:pt x="2" y="2"/>
                    </a:lnTo>
                    <a:lnTo>
                      <a:pt x="2" y="2"/>
                    </a:lnTo>
                    <a:lnTo>
                      <a:pt x="3" y="2"/>
                    </a:lnTo>
                    <a:lnTo>
                      <a:pt x="3" y="2"/>
                    </a:lnTo>
                    <a:lnTo>
                      <a:pt x="2" y="2"/>
                    </a:lnTo>
                    <a:lnTo>
                      <a:pt x="2" y="3"/>
                    </a:lnTo>
                    <a:lnTo>
                      <a:pt x="3" y="3"/>
                    </a:lnTo>
                    <a:lnTo>
                      <a:pt x="3" y="4"/>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6" name="Freeform 937"/>
              <p:cNvSpPr>
                <a:spLocks/>
              </p:cNvSpPr>
              <p:nvPr/>
            </p:nvSpPr>
            <p:spPr bwMode="auto">
              <a:xfrm>
                <a:off x="5047" y="146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7" name="Freeform 938"/>
              <p:cNvSpPr>
                <a:spLocks/>
              </p:cNvSpPr>
              <p:nvPr/>
            </p:nvSpPr>
            <p:spPr bwMode="auto">
              <a:xfrm>
                <a:off x="5054" y="146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8" name="Rectangle 939"/>
              <p:cNvSpPr>
                <a:spLocks noChangeArrowheads="1"/>
              </p:cNvSpPr>
              <p:nvPr/>
            </p:nvSpPr>
            <p:spPr bwMode="auto">
              <a:xfrm>
                <a:off x="5059" y="1465"/>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 name="Rectangle 940"/>
              <p:cNvSpPr>
                <a:spLocks noChangeArrowheads="1"/>
              </p:cNvSpPr>
              <p:nvPr/>
            </p:nvSpPr>
            <p:spPr bwMode="auto">
              <a:xfrm>
                <a:off x="5059" y="1465"/>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0" name="Freeform 941"/>
              <p:cNvSpPr>
                <a:spLocks/>
              </p:cNvSpPr>
              <p:nvPr/>
            </p:nvSpPr>
            <p:spPr bwMode="auto">
              <a:xfrm>
                <a:off x="5059" y="1465"/>
                <a:ext cx="1" cy="1"/>
              </a:xfrm>
              <a:custGeom>
                <a:avLst/>
                <a:gdLst>
                  <a:gd name="T0" fmla="*/ 0 w 1"/>
                  <a:gd name="T1" fmla="*/ 1 h 1"/>
                  <a:gd name="T2" fmla="*/ 0 w 1"/>
                  <a:gd name="T3" fmla="*/ 0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0"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 name="Freeform 942"/>
              <p:cNvSpPr>
                <a:spLocks/>
              </p:cNvSpPr>
              <p:nvPr/>
            </p:nvSpPr>
            <p:spPr bwMode="auto">
              <a:xfrm>
                <a:off x="5059" y="1465"/>
                <a:ext cx="1" cy="1"/>
              </a:xfrm>
              <a:custGeom>
                <a:avLst/>
                <a:gdLst>
                  <a:gd name="T0" fmla="*/ 0 w 1"/>
                  <a:gd name="T1" fmla="*/ 1 h 1"/>
                  <a:gd name="T2" fmla="*/ 0 w 1"/>
                  <a:gd name="T3" fmla="*/ 0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0"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2" name="Freeform 943"/>
              <p:cNvSpPr>
                <a:spLocks/>
              </p:cNvSpPr>
              <p:nvPr/>
            </p:nvSpPr>
            <p:spPr bwMode="auto">
              <a:xfrm>
                <a:off x="5092" y="1182"/>
                <a:ext cx="128" cy="71"/>
              </a:xfrm>
              <a:custGeom>
                <a:avLst/>
                <a:gdLst>
                  <a:gd name="T0" fmla="*/ 10 w 128"/>
                  <a:gd name="T1" fmla="*/ 27 h 71"/>
                  <a:gd name="T2" fmla="*/ 22 w 128"/>
                  <a:gd name="T3" fmla="*/ 25 h 71"/>
                  <a:gd name="T4" fmla="*/ 31 w 128"/>
                  <a:gd name="T5" fmla="*/ 22 h 71"/>
                  <a:gd name="T6" fmla="*/ 50 w 128"/>
                  <a:gd name="T7" fmla="*/ 18 h 71"/>
                  <a:gd name="T8" fmla="*/ 61 w 128"/>
                  <a:gd name="T9" fmla="*/ 16 h 71"/>
                  <a:gd name="T10" fmla="*/ 68 w 128"/>
                  <a:gd name="T11" fmla="*/ 13 h 71"/>
                  <a:gd name="T12" fmla="*/ 73 w 128"/>
                  <a:gd name="T13" fmla="*/ 6 h 71"/>
                  <a:gd name="T14" fmla="*/ 82 w 128"/>
                  <a:gd name="T15" fmla="*/ 0 h 71"/>
                  <a:gd name="T16" fmla="*/ 85 w 128"/>
                  <a:gd name="T17" fmla="*/ 9 h 71"/>
                  <a:gd name="T18" fmla="*/ 91 w 128"/>
                  <a:gd name="T19" fmla="*/ 8 h 71"/>
                  <a:gd name="T20" fmla="*/ 92 w 128"/>
                  <a:gd name="T21" fmla="*/ 12 h 71"/>
                  <a:gd name="T22" fmla="*/ 88 w 128"/>
                  <a:gd name="T23" fmla="*/ 15 h 71"/>
                  <a:gd name="T24" fmla="*/ 86 w 128"/>
                  <a:gd name="T25" fmla="*/ 18 h 71"/>
                  <a:gd name="T26" fmla="*/ 85 w 128"/>
                  <a:gd name="T27" fmla="*/ 20 h 71"/>
                  <a:gd name="T28" fmla="*/ 85 w 128"/>
                  <a:gd name="T29" fmla="*/ 23 h 71"/>
                  <a:gd name="T30" fmla="*/ 83 w 128"/>
                  <a:gd name="T31" fmla="*/ 25 h 71"/>
                  <a:gd name="T32" fmla="*/ 83 w 128"/>
                  <a:gd name="T33" fmla="*/ 28 h 71"/>
                  <a:gd name="T34" fmla="*/ 82 w 128"/>
                  <a:gd name="T35" fmla="*/ 28 h 71"/>
                  <a:gd name="T36" fmla="*/ 83 w 128"/>
                  <a:gd name="T37" fmla="*/ 30 h 71"/>
                  <a:gd name="T38" fmla="*/ 85 w 128"/>
                  <a:gd name="T39" fmla="*/ 31 h 71"/>
                  <a:gd name="T40" fmla="*/ 87 w 128"/>
                  <a:gd name="T41" fmla="*/ 29 h 71"/>
                  <a:gd name="T42" fmla="*/ 89 w 128"/>
                  <a:gd name="T43" fmla="*/ 30 h 71"/>
                  <a:gd name="T44" fmla="*/ 95 w 128"/>
                  <a:gd name="T45" fmla="*/ 34 h 71"/>
                  <a:gd name="T46" fmla="*/ 100 w 128"/>
                  <a:gd name="T47" fmla="*/ 40 h 71"/>
                  <a:gd name="T48" fmla="*/ 101 w 128"/>
                  <a:gd name="T49" fmla="*/ 43 h 71"/>
                  <a:gd name="T50" fmla="*/ 105 w 128"/>
                  <a:gd name="T51" fmla="*/ 47 h 71"/>
                  <a:gd name="T52" fmla="*/ 110 w 128"/>
                  <a:gd name="T53" fmla="*/ 51 h 71"/>
                  <a:gd name="T54" fmla="*/ 118 w 128"/>
                  <a:gd name="T55" fmla="*/ 49 h 71"/>
                  <a:gd name="T56" fmla="*/ 123 w 128"/>
                  <a:gd name="T57" fmla="*/ 45 h 71"/>
                  <a:gd name="T58" fmla="*/ 121 w 128"/>
                  <a:gd name="T59" fmla="*/ 39 h 71"/>
                  <a:gd name="T60" fmla="*/ 119 w 128"/>
                  <a:gd name="T61" fmla="*/ 36 h 71"/>
                  <a:gd name="T62" fmla="*/ 114 w 128"/>
                  <a:gd name="T63" fmla="*/ 35 h 71"/>
                  <a:gd name="T64" fmla="*/ 112 w 128"/>
                  <a:gd name="T65" fmla="*/ 34 h 71"/>
                  <a:gd name="T66" fmla="*/ 122 w 128"/>
                  <a:gd name="T67" fmla="*/ 37 h 71"/>
                  <a:gd name="T68" fmla="*/ 128 w 128"/>
                  <a:gd name="T69" fmla="*/ 51 h 71"/>
                  <a:gd name="T70" fmla="*/ 123 w 128"/>
                  <a:gd name="T71" fmla="*/ 52 h 71"/>
                  <a:gd name="T72" fmla="*/ 117 w 128"/>
                  <a:gd name="T73" fmla="*/ 57 h 71"/>
                  <a:gd name="T74" fmla="*/ 113 w 128"/>
                  <a:gd name="T75" fmla="*/ 58 h 71"/>
                  <a:gd name="T76" fmla="*/ 107 w 128"/>
                  <a:gd name="T77" fmla="*/ 62 h 71"/>
                  <a:gd name="T78" fmla="*/ 105 w 128"/>
                  <a:gd name="T79" fmla="*/ 65 h 71"/>
                  <a:gd name="T80" fmla="*/ 104 w 128"/>
                  <a:gd name="T81" fmla="*/ 58 h 71"/>
                  <a:gd name="T82" fmla="*/ 102 w 128"/>
                  <a:gd name="T83" fmla="*/ 56 h 71"/>
                  <a:gd name="T84" fmla="*/ 101 w 128"/>
                  <a:gd name="T85" fmla="*/ 58 h 71"/>
                  <a:gd name="T86" fmla="*/ 99 w 128"/>
                  <a:gd name="T87" fmla="*/ 59 h 71"/>
                  <a:gd name="T88" fmla="*/ 97 w 128"/>
                  <a:gd name="T89" fmla="*/ 62 h 71"/>
                  <a:gd name="T90" fmla="*/ 95 w 128"/>
                  <a:gd name="T91" fmla="*/ 62 h 71"/>
                  <a:gd name="T92" fmla="*/ 95 w 128"/>
                  <a:gd name="T93" fmla="*/ 65 h 71"/>
                  <a:gd name="T94" fmla="*/ 92 w 128"/>
                  <a:gd name="T95" fmla="*/ 69 h 71"/>
                  <a:gd name="T96" fmla="*/ 88 w 128"/>
                  <a:gd name="T97" fmla="*/ 65 h 71"/>
                  <a:gd name="T98" fmla="*/ 79 w 128"/>
                  <a:gd name="T99" fmla="*/ 59 h 71"/>
                  <a:gd name="T100" fmla="*/ 76 w 128"/>
                  <a:gd name="T101" fmla="*/ 53 h 71"/>
                  <a:gd name="T102" fmla="*/ 66 w 128"/>
                  <a:gd name="T103" fmla="*/ 50 h 71"/>
                  <a:gd name="T104" fmla="*/ 52 w 128"/>
                  <a:gd name="T105" fmla="*/ 53 h 71"/>
                  <a:gd name="T106" fmla="*/ 43 w 128"/>
                  <a:gd name="T107" fmla="*/ 55 h 71"/>
                  <a:gd name="T108" fmla="*/ 34 w 128"/>
                  <a:gd name="T109" fmla="*/ 58 h 71"/>
                  <a:gd name="T110" fmla="*/ 17 w 128"/>
                  <a:gd name="T111" fmla="*/ 62 h 71"/>
                  <a:gd name="T112" fmla="*/ 0 w 128"/>
                  <a:gd name="T113" fmla="*/ 65 h 71"/>
                  <a:gd name="T114" fmla="*/ 0 w 128"/>
                  <a:gd name="T115"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71">
                    <a:moveTo>
                      <a:pt x="0" y="29"/>
                    </a:moveTo>
                    <a:lnTo>
                      <a:pt x="1" y="28"/>
                    </a:lnTo>
                    <a:lnTo>
                      <a:pt x="1" y="28"/>
                    </a:lnTo>
                    <a:lnTo>
                      <a:pt x="2" y="28"/>
                    </a:lnTo>
                    <a:lnTo>
                      <a:pt x="5" y="28"/>
                    </a:lnTo>
                    <a:lnTo>
                      <a:pt x="6" y="28"/>
                    </a:lnTo>
                    <a:lnTo>
                      <a:pt x="6" y="28"/>
                    </a:lnTo>
                    <a:lnTo>
                      <a:pt x="7" y="28"/>
                    </a:lnTo>
                    <a:lnTo>
                      <a:pt x="7" y="28"/>
                    </a:lnTo>
                    <a:lnTo>
                      <a:pt x="9" y="28"/>
                    </a:lnTo>
                    <a:lnTo>
                      <a:pt x="10" y="28"/>
                    </a:lnTo>
                    <a:lnTo>
                      <a:pt x="10" y="27"/>
                    </a:lnTo>
                    <a:lnTo>
                      <a:pt x="11" y="27"/>
                    </a:lnTo>
                    <a:lnTo>
                      <a:pt x="12" y="27"/>
                    </a:lnTo>
                    <a:lnTo>
                      <a:pt x="13" y="26"/>
                    </a:lnTo>
                    <a:lnTo>
                      <a:pt x="13" y="26"/>
                    </a:lnTo>
                    <a:lnTo>
                      <a:pt x="14" y="26"/>
                    </a:lnTo>
                    <a:lnTo>
                      <a:pt x="16" y="25"/>
                    </a:lnTo>
                    <a:lnTo>
                      <a:pt x="16" y="25"/>
                    </a:lnTo>
                    <a:lnTo>
                      <a:pt x="18" y="25"/>
                    </a:lnTo>
                    <a:lnTo>
                      <a:pt x="19" y="25"/>
                    </a:lnTo>
                    <a:lnTo>
                      <a:pt x="19" y="25"/>
                    </a:lnTo>
                    <a:lnTo>
                      <a:pt x="20" y="25"/>
                    </a:lnTo>
                    <a:lnTo>
                      <a:pt x="22" y="25"/>
                    </a:lnTo>
                    <a:lnTo>
                      <a:pt x="22" y="24"/>
                    </a:lnTo>
                    <a:lnTo>
                      <a:pt x="22" y="24"/>
                    </a:lnTo>
                    <a:lnTo>
                      <a:pt x="23" y="24"/>
                    </a:lnTo>
                    <a:lnTo>
                      <a:pt x="24" y="24"/>
                    </a:lnTo>
                    <a:lnTo>
                      <a:pt x="25" y="24"/>
                    </a:lnTo>
                    <a:lnTo>
                      <a:pt x="26" y="23"/>
                    </a:lnTo>
                    <a:lnTo>
                      <a:pt x="27" y="23"/>
                    </a:lnTo>
                    <a:lnTo>
                      <a:pt x="28" y="23"/>
                    </a:lnTo>
                    <a:lnTo>
                      <a:pt x="28" y="22"/>
                    </a:lnTo>
                    <a:lnTo>
                      <a:pt x="30" y="22"/>
                    </a:lnTo>
                    <a:lnTo>
                      <a:pt x="31" y="22"/>
                    </a:lnTo>
                    <a:lnTo>
                      <a:pt x="31" y="22"/>
                    </a:lnTo>
                    <a:lnTo>
                      <a:pt x="32" y="22"/>
                    </a:lnTo>
                    <a:lnTo>
                      <a:pt x="34" y="22"/>
                    </a:lnTo>
                    <a:lnTo>
                      <a:pt x="35" y="21"/>
                    </a:lnTo>
                    <a:lnTo>
                      <a:pt x="40" y="20"/>
                    </a:lnTo>
                    <a:lnTo>
                      <a:pt x="44" y="20"/>
                    </a:lnTo>
                    <a:lnTo>
                      <a:pt x="44" y="19"/>
                    </a:lnTo>
                    <a:lnTo>
                      <a:pt x="44" y="19"/>
                    </a:lnTo>
                    <a:lnTo>
                      <a:pt x="46" y="19"/>
                    </a:lnTo>
                    <a:lnTo>
                      <a:pt x="47" y="19"/>
                    </a:lnTo>
                    <a:lnTo>
                      <a:pt x="49" y="19"/>
                    </a:lnTo>
                    <a:lnTo>
                      <a:pt x="49" y="19"/>
                    </a:lnTo>
                    <a:lnTo>
                      <a:pt x="50" y="18"/>
                    </a:lnTo>
                    <a:lnTo>
                      <a:pt x="51" y="18"/>
                    </a:lnTo>
                    <a:lnTo>
                      <a:pt x="52" y="18"/>
                    </a:lnTo>
                    <a:lnTo>
                      <a:pt x="52" y="18"/>
                    </a:lnTo>
                    <a:lnTo>
                      <a:pt x="53" y="17"/>
                    </a:lnTo>
                    <a:lnTo>
                      <a:pt x="55" y="17"/>
                    </a:lnTo>
                    <a:lnTo>
                      <a:pt x="55" y="17"/>
                    </a:lnTo>
                    <a:lnTo>
                      <a:pt x="55" y="17"/>
                    </a:lnTo>
                    <a:lnTo>
                      <a:pt x="56" y="16"/>
                    </a:lnTo>
                    <a:lnTo>
                      <a:pt x="57" y="16"/>
                    </a:lnTo>
                    <a:lnTo>
                      <a:pt x="58" y="16"/>
                    </a:lnTo>
                    <a:lnTo>
                      <a:pt x="60" y="16"/>
                    </a:lnTo>
                    <a:lnTo>
                      <a:pt x="61" y="16"/>
                    </a:lnTo>
                    <a:lnTo>
                      <a:pt x="61" y="16"/>
                    </a:lnTo>
                    <a:lnTo>
                      <a:pt x="61" y="15"/>
                    </a:lnTo>
                    <a:lnTo>
                      <a:pt x="62" y="15"/>
                    </a:lnTo>
                    <a:lnTo>
                      <a:pt x="63" y="15"/>
                    </a:lnTo>
                    <a:lnTo>
                      <a:pt x="64" y="15"/>
                    </a:lnTo>
                    <a:lnTo>
                      <a:pt x="64" y="14"/>
                    </a:lnTo>
                    <a:lnTo>
                      <a:pt x="65" y="14"/>
                    </a:lnTo>
                    <a:lnTo>
                      <a:pt x="66" y="14"/>
                    </a:lnTo>
                    <a:lnTo>
                      <a:pt x="67" y="14"/>
                    </a:lnTo>
                    <a:lnTo>
                      <a:pt x="67" y="14"/>
                    </a:lnTo>
                    <a:lnTo>
                      <a:pt x="67" y="13"/>
                    </a:lnTo>
                    <a:lnTo>
                      <a:pt x="68" y="13"/>
                    </a:lnTo>
                    <a:lnTo>
                      <a:pt x="68" y="13"/>
                    </a:lnTo>
                    <a:lnTo>
                      <a:pt x="69" y="12"/>
                    </a:lnTo>
                    <a:lnTo>
                      <a:pt x="69" y="12"/>
                    </a:lnTo>
                    <a:lnTo>
                      <a:pt x="69" y="11"/>
                    </a:lnTo>
                    <a:lnTo>
                      <a:pt x="70" y="11"/>
                    </a:lnTo>
                    <a:lnTo>
                      <a:pt x="70" y="11"/>
                    </a:lnTo>
                    <a:lnTo>
                      <a:pt x="72" y="11"/>
                    </a:lnTo>
                    <a:lnTo>
                      <a:pt x="71" y="8"/>
                    </a:lnTo>
                    <a:lnTo>
                      <a:pt x="71" y="7"/>
                    </a:lnTo>
                    <a:lnTo>
                      <a:pt x="72" y="7"/>
                    </a:lnTo>
                    <a:lnTo>
                      <a:pt x="72" y="6"/>
                    </a:lnTo>
                    <a:lnTo>
                      <a:pt x="73" y="6"/>
                    </a:lnTo>
                    <a:lnTo>
                      <a:pt x="75" y="6"/>
                    </a:lnTo>
                    <a:lnTo>
                      <a:pt x="75" y="4"/>
                    </a:lnTo>
                    <a:lnTo>
                      <a:pt x="75" y="4"/>
                    </a:lnTo>
                    <a:lnTo>
                      <a:pt x="75" y="4"/>
                    </a:lnTo>
                    <a:lnTo>
                      <a:pt x="76" y="3"/>
                    </a:lnTo>
                    <a:lnTo>
                      <a:pt x="77" y="2"/>
                    </a:lnTo>
                    <a:lnTo>
                      <a:pt x="77" y="2"/>
                    </a:lnTo>
                    <a:lnTo>
                      <a:pt x="78" y="1"/>
                    </a:lnTo>
                    <a:lnTo>
                      <a:pt x="79" y="0"/>
                    </a:lnTo>
                    <a:lnTo>
                      <a:pt x="79" y="0"/>
                    </a:lnTo>
                    <a:lnTo>
                      <a:pt x="82" y="1"/>
                    </a:lnTo>
                    <a:lnTo>
                      <a:pt x="82" y="0"/>
                    </a:lnTo>
                    <a:lnTo>
                      <a:pt x="82" y="2"/>
                    </a:lnTo>
                    <a:lnTo>
                      <a:pt x="83" y="4"/>
                    </a:lnTo>
                    <a:lnTo>
                      <a:pt x="83" y="4"/>
                    </a:lnTo>
                    <a:lnTo>
                      <a:pt x="83" y="4"/>
                    </a:lnTo>
                    <a:lnTo>
                      <a:pt x="83" y="4"/>
                    </a:lnTo>
                    <a:lnTo>
                      <a:pt x="84" y="6"/>
                    </a:lnTo>
                    <a:lnTo>
                      <a:pt x="85" y="7"/>
                    </a:lnTo>
                    <a:lnTo>
                      <a:pt x="86" y="8"/>
                    </a:lnTo>
                    <a:lnTo>
                      <a:pt x="86" y="9"/>
                    </a:lnTo>
                    <a:lnTo>
                      <a:pt x="85" y="9"/>
                    </a:lnTo>
                    <a:lnTo>
                      <a:pt x="85" y="10"/>
                    </a:lnTo>
                    <a:lnTo>
                      <a:pt x="85" y="9"/>
                    </a:lnTo>
                    <a:lnTo>
                      <a:pt x="86" y="9"/>
                    </a:lnTo>
                    <a:lnTo>
                      <a:pt x="86" y="10"/>
                    </a:lnTo>
                    <a:lnTo>
                      <a:pt x="87" y="9"/>
                    </a:lnTo>
                    <a:lnTo>
                      <a:pt x="88" y="10"/>
                    </a:lnTo>
                    <a:lnTo>
                      <a:pt x="89" y="10"/>
                    </a:lnTo>
                    <a:lnTo>
                      <a:pt x="89" y="10"/>
                    </a:lnTo>
                    <a:lnTo>
                      <a:pt x="89" y="10"/>
                    </a:lnTo>
                    <a:lnTo>
                      <a:pt x="89" y="10"/>
                    </a:lnTo>
                    <a:lnTo>
                      <a:pt x="89" y="9"/>
                    </a:lnTo>
                    <a:lnTo>
                      <a:pt x="90" y="9"/>
                    </a:lnTo>
                    <a:lnTo>
                      <a:pt x="90" y="8"/>
                    </a:lnTo>
                    <a:lnTo>
                      <a:pt x="91" y="8"/>
                    </a:lnTo>
                    <a:lnTo>
                      <a:pt x="91" y="7"/>
                    </a:lnTo>
                    <a:lnTo>
                      <a:pt x="92" y="7"/>
                    </a:lnTo>
                    <a:lnTo>
                      <a:pt x="92" y="8"/>
                    </a:lnTo>
                    <a:lnTo>
                      <a:pt x="92" y="9"/>
                    </a:lnTo>
                    <a:lnTo>
                      <a:pt x="92" y="9"/>
                    </a:lnTo>
                    <a:lnTo>
                      <a:pt x="93" y="9"/>
                    </a:lnTo>
                    <a:lnTo>
                      <a:pt x="93" y="10"/>
                    </a:lnTo>
                    <a:lnTo>
                      <a:pt x="93" y="10"/>
                    </a:lnTo>
                    <a:lnTo>
                      <a:pt x="92" y="10"/>
                    </a:lnTo>
                    <a:lnTo>
                      <a:pt x="92" y="11"/>
                    </a:lnTo>
                    <a:lnTo>
                      <a:pt x="92" y="11"/>
                    </a:lnTo>
                    <a:lnTo>
                      <a:pt x="92" y="12"/>
                    </a:lnTo>
                    <a:lnTo>
                      <a:pt x="92" y="12"/>
                    </a:lnTo>
                    <a:lnTo>
                      <a:pt x="92" y="12"/>
                    </a:lnTo>
                    <a:lnTo>
                      <a:pt x="92" y="12"/>
                    </a:lnTo>
                    <a:lnTo>
                      <a:pt x="92" y="13"/>
                    </a:lnTo>
                    <a:lnTo>
                      <a:pt x="92" y="13"/>
                    </a:lnTo>
                    <a:lnTo>
                      <a:pt x="90" y="13"/>
                    </a:lnTo>
                    <a:lnTo>
                      <a:pt x="90" y="13"/>
                    </a:lnTo>
                    <a:lnTo>
                      <a:pt x="89" y="14"/>
                    </a:lnTo>
                    <a:lnTo>
                      <a:pt x="89" y="14"/>
                    </a:lnTo>
                    <a:lnTo>
                      <a:pt x="89" y="14"/>
                    </a:lnTo>
                    <a:lnTo>
                      <a:pt x="89" y="15"/>
                    </a:lnTo>
                    <a:lnTo>
                      <a:pt x="88" y="15"/>
                    </a:lnTo>
                    <a:lnTo>
                      <a:pt x="88" y="16"/>
                    </a:lnTo>
                    <a:lnTo>
                      <a:pt x="87" y="16"/>
                    </a:lnTo>
                    <a:lnTo>
                      <a:pt x="86" y="16"/>
                    </a:lnTo>
                    <a:lnTo>
                      <a:pt x="85" y="16"/>
                    </a:lnTo>
                    <a:lnTo>
                      <a:pt x="85" y="16"/>
                    </a:lnTo>
                    <a:lnTo>
                      <a:pt x="85" y="17"/>
                    </a:lnTo>
                    <a:lnTo>
                      <a:pt x="85" y="18"/>
                    </a:lnTo>
                    <a:lnTo>
                      <a:pt x="85" y="19"/>
                    </a:lnTo>
                    <a:lnTo>
                      <a:pt x="85" y="19"/>
                    </a:lnTo>
                    <a:lnTo>
                      <a:pt x="85" y="18"/>
                    </a:lnTo>
                    <a:lnTo>
                      <a:pt x="85" y="19"/>
                    </a:lnTo>
                    <a:lnTo>
                      <a:pt x="86" y="18"/>
                    </a:lnTo>
                    <a:lnTo>
                      <a:pt x="86" y="19"/>
                    </a:lnTo>
                    <a:lnTo>
                      <a:pt x="85" y="19"/>
                    </a:lnTo>
                    <a:lnTo>
                      <a:pt x="86" y="19"/>
                    </a:lnTo>
                    <a:lnTo>
                      <a:pt x="85" y="19"/>
                    </a:lnTo>
                    <a:lnTo>
                      <a:pt x="85" y="20"/>
                    </a:lnTo>
                    <a:lnTo>
                      <a:pt x="86" y="19"/>
                    </a:lnTo>
                    <a:lnTo>
                      <a:pt x="86" y="19"/>
                    </a:lnTo>
                    <a:lnTo>
                      <a:pt x="86" y="19"/>
                    </a:lnTo>
                    <a:lnTo>
                      <a:pt x="86" y="20"/>
                    </a:lnTo>
                    <a:lnTo>
                      <a:pt x="86" y="19"/>
                    </a:lnTo>
                    <a:lnTo>
                      <a:pt x="86" y="20"/>
                    </a:lnTo>
                    <a:lnTo>
                      <a:pt x="85" y="20"/>
                    </a:lnTo>
                    <a:lnTo>
                      <a:pt x="85" y="20"/>
                    </a:lnTo>
                    <a:lnTo>
                      <a:pt x="85" y="20"/>
                    </a:lnTo>
                    <a:lnTo>
                      <a:pt x="85" y="21"/>
                    </a:lnTo>
                    <a:lnTo>
                      <a:pt x="84" y="21"/>
                    </a:lnTo>
                    <a:lnTo>
                      <a:pt x="83" y="21"/>
                    </a:lnTo>
                    <a:lnTo>
                      <a:pt x="83" y="22"/>
                    </a:lnTo>
                    <a:lnTo>
                      <a:pt x="83" y="23"/>
                    </a:lnTo>
                    <a:lnTo>
                      <a:pt x="84" y="22"/>
                    </a:lnTo>
                    <a:lnTo>
                      <a:pt x="84" y="23"/>
                    </a:lnTo>
                    <a:lnTo>
                      <a:pt x="85" y="23"/>
                    </a:lnTo>
                    <a:lnTo>
                      <a:pt x="85" y="24"/>
                    </a:lnTo>
                    <a:lnTo>
                      <a:pt x="85" y="23"/>
                    </a:lnTo>
                    <a:lnTo>
                      <a:pt x="84" y="23"/>
                    </a:lnTo>
                    <a:lnTo>
                      <a:pt x="84" y="24"/>
                    </a:lnTo>
                    <a:lnTo>
                      <a:pt x="83" y="23"/>
                    </a:lnTo>
                    <a:lnTo>
                      <a:pt x="83" y="22"/>
                    </a:lnTo>
                    <a:lnTo>
                      <a:pt x="83" y="22"/>
                    </a:lnTo>
                    <a:lnTo>
                      <a:pt x="83" y="22"/>
                    </a:lnTo>
                    <a:lnTo>
                      <a:pt x="83" y="22"/>
                    </a:lnTo>
                    <a:lnTo>
                      <a:pt x="83" y="23"/>
                    </a:lnTo>
                    <a:lnTo>
                      <a:pt x="82" y="24"/>
                    </a:lnTo>
                    <a:lnTo>
                      <a:pt x="82" y="25"/>
                    </a:lnTo>
                    <a:lnTo>
                      <a:pt x="82" y="25"/>
                    </a:lnTo>
                    <a:lnTo>
                      <a:pt x="83" y="25"/>
                    </a:lnTo>
                    <a:lnTo>
                      <a:pt x="83" y="25"/>
                    </a:lnTo>
                    <a:lnTo>
                      <a:pt x="83" y="26"/>
                    </a:lnTo>
                    <a:lnTo>
                      <a:pt x="83" y="26"/>
                    </a:lnTo>
                    <a:lnTo>
                      <a:pt x="83" y="27"/>
                    </a:lnTo>
                    <a:lnTo>
                      <a:pt x="83" y="28"/>
                    </a:lnTo>
                    <a:lnTo>
                      <a:pt x="84" y="28"/>
                    </a:lnTo>
                    <a:lnTo>
                      <a:pt x="83" y="28"/>
                    </a:lnTo>
                    <a:lnTo>
                      <a:pt x="83" y="27"/>
                    </a:lnTo>
                    <a:lnTo>
                      <a:pt x="83" y="27"/>
                    </a:lnTo>
                    <a:lnTo>
                      <a:pt x="82" y="27"/>
                    </a:lnTo>
                    <a:lnTo>
                      <a:pt x="82" y="28"/>
                    </a:lnTo>
                    <a:lnTo>
                      <a:pt x="83" y="28"/>
                    </a:lnTo>
                    <a:lnTo>
                      <a:pt x="82" y="28"/>
                    </a:lnTo>
                    <a:lnTo>
                      <a:pt x="82" y="28"/>
                    </a:lnTo>
                    <a:lnTo>
                      <a:pt x="82" y="28"/>
                    </a:lnTo>
                    <a:lnTo>
                      <a:pt x="82" y="28"/>
                    </a:lnTo>
                    <a:lnTo>
                      <a:pt x="81" y="28"/>
                    </a:lnTo>
                    <a:lnTo>
                      <a:pt x="81" y="28"/>
                    </a:lnTo>
                    <a:lnTo>
                      <a:pt x="82" y="28"/>
                    </a:lnTo>
                    <a:lnTo>
                      <a:pt x="82" y="28"/>
                    </a:lnTo>
                    <a:lnTo>
                      <a:pt x="82" y="28"/>
                    </a:lnTo>
                    <a:lnTo>
                      <a:pt x="82" y="28"/>
                    </a:lnTo>
                    <a:lnTo>
                      <a:pt x="82" y="28"/>
                    </a:lnTo>
                    <a:lnTo>
                      <a:pt x="82" y="28"/>
                    </a:lnTo>
                    <a:lnTo>
                      <a:pt x="82" y="29"/>
                    </a:lnTo>
                    <a:lnTo>
                      <a:pt x="82" y="30"/>
                    </a:lnTo>
                    <a:lnTo>
                      <a:pt x="82" y="30"/>
                    </a:lnTo>
                    <a:lnTo>
                      <a:pt x="82" y="31"/>
                    </a:lnTo>
                    <a:lnTo>
                      <a:pt x="82" y="31"/>
                    </a:lnTo>
                    <a:lnTo>
                      <a:pt x="82" y="30"/>
                    </a:lnTo>
                    <a:lnTo>
                      <a:pt x="82" y="31"/>
                    </a:lnTo>
                    <a:lnTo>
                      <a:pt x="82" y="30"/>
                    </a:lnTo>
                    <a:lnTo>
                      <a:pt x="82" y="31"/>
                    </a:lnTo>
                    <a:lnTo>
                      <a:pt x="83" y="31"/>
                    </a:lnTo>
                    <a:lnTo>
                      <a:pt x="83" y="30"/>
                    </a:lnTo>
                    <a:lnTo>
                      <a:pt x="83" y="30"/>
                    </a:lnTo>
                    <a:lnTo>
                      <a:pt x="83" y="29"/>
                    </a:lnTo>
                    <a:lnTo>
                      <a:pt x="83" y="30"/>
                    </a:lnTo>
                    <a:lnTo>
                      <a:pt x="83" y="30"/>
                    </a:lnTo>
                    <a:lnTo>
                      <a:pt x="83" y="31"/>
                    </a:lnTo>
                    <a:lnTo>
                      <a:pt x="83" y="31"/>
                    </a:lnTo>
                    <a:lnTo>
                      <a:pt x="83" y="31"/>
                    </a:lnTo>
                    <a:lnTo>
                      <a:pt x="84" y="31"/>
                    </a:lnTo>
                    <a:lnTo>
                      <a:pt x="84" y="32"/>
                    </a:lnTo>
                    <a:lnTo>
                      <a:pt x="84" y="31"/>
                    </a:lnTo>
                    <a:lnTo>
                      <a:pt x="85" y="31"/>
                    </a:lnTo>
                    <a:lnTo>
                      <a:pt x="85" y="31"/>
                    </a:lnTo>
                    <a:lnTo>
                      <a:pt x="85" y="31"/>
                    </a:lnTo>
                    <a:lnTo>
                      <a:pt x="85" y="31"/>
                    </a:lnTo>
                    <a:lnTo>
                      <a:pt x="85" y="31"/>
                    </a:lnTo>
                    <a:lnTo>
                      <a:pt x="85" y="32"/>
                    </a:lnTo>
                    <a:lnTo>
                      <a:pt x="85" y="32"/>
                    </a:lnTo>
                    <a:lnTo>
                      <a:pt x="86" y="32"/>
                    </a:lnTo>
                    <a:lnTo>
                      <a:pt x="86" y="31"/>
                    </a:lnTo>
                    <a:lnTo>
                      <a:pt x="87" y="31"/>
                    </a:lnTo>
                    <a:lnTo>
                      <a:pt x="87" y="31"/>
                    </a:lnTo>
                    <a:lnTo>
                      <a:pt x="88" y="31"/>
                    </a:lnTo>
                    <a:lnTo>
                      <a:pt x="88" y="30"/>
                    </a:lnTo>
                    <a:lnTo>
                      <a:pt x="88" y="29"/>
                    </a:lnTo>
                    <a:lnTo>
                      <a:pt x="87" y="29"/>
                    </a:lnTo>
                    <a:lnTo>
                      <a:pt x="87" y="28"/>
                    </a:lnTo>
                    <a:lnTo>
                      <a:pt x="86" y="29"/>
                    </a:lnTo>
                    <a:lnTo>
                      <a:pt x="86" y="28"/>
                    </a:lnTo>
                    <a:lnTo>
                      <a:pt x="87" y="28"/>
                    </a:lnTo>
                    <a:lnTo>
                      <a:pt x="88" y="28"/>
                    </a:lnTo>
                    <a:lnTo>
                      <a:pt x="88" y="29"/>
                    </a:lnTo>
                    <a:lnTo>
                      <a:pt x="89" y="29"/>
                    </a:lnTo>
                    <a:lnTo>
                      <a:pt x="89" y="30"/>
                    </a:lnTo>
                    <a:lnTo>
                      <a:pt x="89" y="30"/>
                    </a:lnTo>
                    <a:lnTo>
                      <a:pt x="89" y="30"/>
                    </a:lnTo>
                    <a:lnTo>
                      <a:pt x="89" y="30"/>
                    </a:lnTo>
                    <a:lnTo>
                      <a:pt x="89" y="30"/>
                    </a:lnTo>
                    <a:lnTo>
                      <a:pt x="90" y="30"/>
                    </a:lnTo>
                    <a:lnTo>
                      <a:pt x="91" y="30"/>
                    </a:lnTo>
                    <a:lnTo>
                      <a:pt x="92" y="31"/>
                    </a:lnTo>
                    <a:lnTo>
                      <a:pt x="92" y="30"/>
                    </a:lnTo>
                    <a:lnTo>
                      <a:pt x="92" y="30"/>
                    </a:lnTo>
                    <a:lnTo>
                      <a:pt x="92" y="31"/>
                    </a:lnTo>
                    <a:lnTo>
                      <a:pt x="93" y="31"/>
                    </a:lnTo>
                    <a:lnTo>
                      <a:pt x="94" y="31"/>
                    </a:lnTo>
                    <a:lnTo>
                      <a:pt x="94" y="32"/>
                    </a:lnTo>
                    <a:lnTo>
                      <a:pt x="95" y="32"/>
                    </a:lnTo>
                    <a:lnTo>
                      <a:pt x="95" y="33"/>
                    </a:lnTo>
                    <a:lnTo>
                      <a:pt x="95" y="34"/>
                    </a:lnTo>
                    <a:lnTo>
                      <a:pt x="95" y="34"/>
                    </a:lnTo>
                    <a:lnTo>
                      <a:pt x="96" y="35"/>
                    </a:lnTo>
                    <a:lnTo>
                      <a:pt x="97" y="35"/>
                    </a:lnTo>
                    <a:lnTo>
                      <a:pt x="97" y="36"/>
                    </a:lnTo>
                    <a:lnTo>
                      <a:pt x="98" y="36"/>
                    </a:lnTo>
                    <a:lnTo>
                      <a:pt x="98" y="37"/>
                    </a:lnTo>
                    <a:lnTo>
                      <a:pt x="99" y="37"/>
                    </a:lnTo>
                    <a:lnTo>
                      <a:pt x="99" y="37"/>
                    </a:lnTo>
                    <a:lnTo>
                      <a:pt x="98" y="37"/>
                    </a:lnTo>
                    <a:lnTo>
                      <a:pt x="99" y="38"/>
                    </a:lnTo>
                    <a:lnTo>
                      <a:pt x="99" y="39"/>
                    </a:lnTo>
                    <a:lnTo>
                      <a:pt x="100" y="40"/>
                    </a:lnTo>
                    <a:lnTo>
                      <a:pt x="100" y="40"/>
                    </a:lnTo>
                    <a:lnTo>
                      <a:pt x="100" y="40"/>
                    </a:lnTo>
                    <a:lnTo>
                      <a:pt x="101" y="40"/>
                    </a:lnTo>
                    <a:lnTo>
                      <a:pt x="101" y="41"/>
                    </a:lnTo>
                    <a:lnTo>
                      <a:pt x="101" y="40"/>
                    </a:lnTo>
                    <a:lnTo>
                      <a:pt x="100" y="40"/>
                    </a:lnTo>
                    <a:lnTo>
                      <a:pt x="100" y="41"/>
                    </a:lnTo>
                    <a:lnTo>
                      <a:pt x="100" y="43"/>
                    </a:lnTo>
                    <a:lnTo>
                      <a:pt x="100" y="43"/>
                    </a:lnTo>
                    <a:lnTo>
                      <a:pt x="101" y="43"/>
                    </a:lnTo>
                    <a:lnTo>
                      <a:pt x="101" y="43"/>
                    </a:lnTo>
                    <a:lnTo>
                      <a:pt x="101" y="43"/>
                    </a:lnTo>
                    <a:lnTo>
                      <a:pt x="102" y="43"/>
                    </a:lnTo>
                    <a:lnTo>
                      <a:pt x="103" y="43"/>
                    </a:lnTo>
                    <a:lnTo>
                      <a:pt x="102" y="43"/>
                    </a:lnTo>
                    <a:lnTo>
                      <a:pt x="103" y="43"/>
                    </a:lnTo>
                    <a:lnTo>
                      <a:pt x="103" y="43"/>
                    </a:lnTo>
                    <a:lnTo>
                      <a:pt x="104" y="43"/>
                    </a:lnTo>
                    <a:lnTo>
                      <a:pt x="104" y="43"/>
                    </a:lnTo>
                    <a:lnTo>
                      <a:pt x="104" y="44"/>
                    </a:lnTo>
                    <a:lnTo>
                      <a:pt x="104" y="45"/>
                    </a:lnTo>
                    <a:lnTo>
                      <a:pt x="105" y="45"/>
                    </a:lnTo>
                    <a:lnTo>
                      <a:pt x="105" y="46"/>
                    </a:lnTo>
                    <a:lnTo>
                      <a:pt x="105" y="47"/>
                    </a:lnTo>
                    <a:lnTo>
                      <a:pt x="105" y="47"/>
                    </a:lnTo>
                    <a:lnTo>
                      <a:pt x="105" y="48"/>
                    </a:lnTo>
                    <a:lnTo>
                      <a:pt x="105" y="49"/>
                    </a:lnTo>
                    <a:lnTo>
                      <a:pt x="105" y="49"/>
                    </a:lnTo>
                    <a:lnTo>
                      <a:pt x="105" y="50"/>
                    </a:lnTo>
                    <a:lnTo>
                      <a:pt x="105" y="50"/>
                    </a:lnTo>
                    <a:lnTo>
                      <a:pt x="107" y="50"/>
                    </a:lnTo>
                    <a:lnTo>
                      <a:pt x="107" y="50"/>
                    </a:lnTo>
                    <a:lnTo>
                      <a:pt x="107" y="50"/>
                    </a:lnTo>
                    <a:lnTo>
                      <a:pt x="108" y="50"/>
                    </a:lnTo>
                    <a:lnTo>
                      <a:pt x="108" y="51"/>
                    </a:lnTo>
                    <a:lnTo>
                      <a:pt x="110" y="51"/>
                    </a:lnTo>
                    <a:lnTo>
                      <a:pt x="110" y="51"/>
                    </a:lnTo>
                    <a:lnTo>
                      <a:pt x="111" y="51"/>
                    </a:lnTo>
                    <a:lnTo>
                      <a:pt x="112" y="51"/>
                    </a:lnTo>
                    <a:lnTo>
                      <a:pt x="113" y="51"/>
                    </a:lnTo>
                    <a:lnTo>
                      <a:pt x="115" y="50"/>
                    </a:lnTo>
                    <a:lnTo>
                      <a:pt x="116" y="50"/>
                    </a:lnTo>
                    <a:lnTo>
                      <a:pt x="116" y="51"/>
                    </a:lnTo>
                    <a:lnTo>
                      <a:pt x="116" y="51"/>
                    </a:lnTo>
                    <a:lnTo>
                      <a:pt x="116" y="50"/>
                    </a:lnTo>
                    <a:lnTo>
                      <a:pt x="116" y="50"/>
                    </a:lnTo>
                    <a:lnTo>
                      <a:pt x="117" y="50"/>
                    </a:lnTo>
                    <a:lnTo>
                      <a:pt x="118" y="49"/>
                    </a:lnTo>
                    <a:lnTo>
                      <a:pt x="119" y="49"/>
                    </a:lnTo>
                    <a:lnTo>
                      <a:pt x="119" y="49"/>
                    </a:lnTo>
                    <a:lnTo>
                      <a:pt x="119" y="48"/>
                    </a:lnTo>
                    <a:lnTo>
                      <a:pt x="120" y="48"/>
                    </a:lnTo>
                    <a:lnTo>
                      <a:pt x="121" y="48"/>
                    </a:lnTo>
                    <a:lnTo>
                      <a:pt x="121" y="47"/>
                    </a:lnTo>
                    <a:lnTo>
                      <a:pt x="122" y="47"/>
                    </a:lnTo>
                    <a:lnTo>
                      <a:pt x="122" y="47"/>
                    </a:lnTo>
                    <a:lnTo>
                      <a:pt x="122" y="47"/>
                    </a:lnTo>
                    <a:lnTo>
                      <a:pt x="122" y="46"/>
                    </a:lnTo>
                    <a:lnTo>
                      <a:pt x="123" y="46"/>
                    </a:lnTo>
                    <a:lnTo>
                      <a:pt x="123" y="45"/>
                    </a:lnTo>
                    <a:lnTo>
                      <a:pt x="124" y="45"/>
                    </a:lnTo>
                    <a:lnTo>
                      <a:pt x="124" y="44"/>
                    </a:lnTo>
                    <a:lnTo>
                      <a:pt x="124" y="43"/>
                    </a:lnTo>
                    <a:lnTo>
                      <a:pt x="124" y="43"/>
                    </a:lnTo>
                    <a:lnTo>
                      <a:pt x="123" y="43"/>
                    </a:lnTo>
                    <a:lnTo>
                      <a:pt x="122" y="41"/>
                    </a:lnTo>
                    <a:lnTo>
                      <a:pt x="122" y="40"/>
                    </a:lnTo>
                    <a:lnTo>
                      <a:pt x="122" y="40"/>
                    </a:lnTo>
                    <a:lnTo>
                      <a:pt x="122" y="40"/>
                    </a:lnTo>
                    <a:lnTo>
                      <a:pt x="122" y="39"/>
                    </a:lnTo>
                    <a:lnTo>
                      <a:pt x="122" y="38"/>
                    </a:lnTo>
                    <a:lnTo>
                      <a:pt x="121" y="39"/>
                    </a:lnTo>
                    <a:lnTo>
                      <a:pt x="121" y="40"/>
                    </a:lnTo>
                    <a:lnTo>
                      <a:pt x="121" y="40"/>
                    </a:lnTo>
                    <a:lnTo>
                      <a:pt x="121" y="41"/>
                    </a:lnTo>
                    <a:lnTo>
                      <a:pt x="121" y="42"/>
                    </a:lnTo>
                    <a:lnTo>
                      <a:pt x="121" y="41"/>
                    </a:lnTo>
                    <a:lnTo>
                      <a:pt x="121" y="40"/>
                    </a:lnTo>
                    <a:lnTo>
                      <a:pt x="120" y="40"/>
                    </a:lnTo>
                    <a:lnTo>
                      <a:pt x="120" y="38"/>
                    </a:lnTo>
                    <a:lnTo>
                      <a:pt x="119" y="38"/>
                    </a:lnTo>
                    <a:lnTo>
                      <a:pt x="119" y="37"/>
                    </a:lnTo>
                    <a:lnTo>
                      <a:pt x="119" y="36"/>
                    </a:lnTo>
                    <a:lnTo>
                      <a:pt x="119" y="36"/>
                    </a:lnTo>
                    <a:lnTo>
                      <a:pt x="119" y="35"/>
                    </a:lnTo>
                    <a:lnTo>
                      <a:pt x="119" y="35"/>
                    </a:lnTo>
                    <a:lnTo>
                      <a:pt x="118" y="35"/>
                    </a:lnTo>
                    <a:lnTo>
                      <a:pt x="118" y="34"/>
                    </a:lnTo>
                    <a:lnTo>
                      <a:pt x="117" y="34"/>
                    </a:lnTo>
                    <a:lnTo>
                      <a:pt x="116" y="34"/>
                    </a:lnTo>
                    <a:lnTo>
                      <a:pt x="116" y="34"/>
                    </a:lnTo>
                    <a:lnTo>
                      <a:pt x="116" y="34"/>
                    </a:lnTo>
                    <a:lnTo>
                      <a:pt x="115" y="34"/>
                    </a:lnTo>
                    <a:lnTo>
                      <a:pt x="115" y="34"/>
                    </a:lnTo>
                    <a:lnTo>
                      <a:pt x="115" y="35"/>
                    </a:lnTo>
                    <a:lnTo>
                      <a:pt x="114" y="35"/>
                    </a:lnTo>
                    <a:lnTo>
                      <a:pt x="115" y="35"/>
                    </a:lnTo>
                    <a:lnTo>
                      <a:pt x="114" y="35"/>
                    </a:lnTo>
                    <a:lnTo>
                      <a:pt x="114" y="35"/>
                    </a:lnTo>
                    <a:lnTo>
                      <a:pt x="115" y="35"/>
                    </a:lnTo>
                    <a:lnTo>
                      <a:pt x="116" y="35"/>
                    </a:lnTo>
                    <a:lnTo>
                      <a:pt x="116" y="35"/>
                    </a:lnTo>
                    <a:lnTo>
                      <a:pt x="116" y="35"/>
                    </a:lnTo>
                    <a:lnTo>
                      <a:pt x="115" y="35"/>
                    </a:lnTo>
                    <a:lnTo>
                      <a:pt x="114" y="35"/>
                    </a:lnTo>
                    <a:lnTo>
                      <a:pt x="113" y="35"/>
                    </a:lnTo>
                    <a:lnTo>
                      <a:pt x="113" y="34"/>
                    </a:lnTo>
                    <a:lnTo>
                      <a:pt x="112" y="34"/>
                    </a:lnTo>
                    <a:lnTo>
                      <a:pt x="113" y="34"/>
                    </a:lnTo>
                    <a:lnTo>
                      <a:pt x="113" y="33"/>
                    </a:lnTo>
                    <a:lnTo>
                      <a:pt x="114" y="33"/>
                    </a:lnTo>
                    <a:lnTo>
                      <a:pt x="115" y="33"/>
                    </a:lnTo>
                    <a:lnTo>
                      <a:pt x="116" y="33"/>
                    </a:lnTo>
                    <a:lnTo>
                      <a:pt x="116" y="33"/>
                    </a:lnTo>
                    <a:lnTo>
                      <a:pt x="117" y="33"/>
                    </a:lnTo>
                    <a:lnTo>
                      <a:pt x="118" y="33"/>
                    </a:lnTo>
                    <a:lnTo>
                      <a:pt x="119" y="34"/>
                    </a:lnTo>
                    <a:lnTo>
                      <a:pt x="120" y="34"/>
                    </a:lnTo>
                    <a:lnTo>
                      <a:pt x="122" y="36"/>
                    </a:lnTo>
                    <a:lnTo>
                      <a:pt x="122" y="37"/>
                    </a:lnTo>
                    <a:lnTo>
                      <a:pt x="123" y="38"/>
                    </a:lnTo>
                    <a:lnTo>
                      <a:pt x="125" y="40"/>
                    </a:lnTo>
                    <a:lnTo>
                      <a:pt x="126" y="43"/>
                    </a:lnTo>
                    <a:lnTo>
                      <a:pt x="126" y="43"/>
                    </a:lnTo>
                    <a:lnTo>
                      <a:pt x="126" y="43"/>
                    </a:lnTo>
                    <a:lnTo>
                      <a:pt x="127" y="43"/>
                    </a:lnTo>
                    <a:lnTo>
                      <a:pt x="128" y="47"/>
                    </a:lnTo>
                    <a:lnTo>
                      <a:pt x="128" y="49"/>
                    </a:lnTo>
                    <a:lnTo>
                      <a:pt x="128" y="50"/>
                    </a:lnTo>
                    <a:lnTo>
                      <a:pt x="128" y="50"/>
                    </a:lnTo>
                    <a:lnTo>
                      <a:pt x="128" y="50"/>
                    </a:lnTo>
                    <a:lnTo>
                      <a:pt x="128" y="51"/>
                    </a:lnTo>
                    <a:lnTo>
                      <a:pt x="128" y="52"/>
                    </a:lnTo>
                    <a:lnTo>
                      <a:pt x="128" y="51"/>
                    </a:lnTo>
                    <a:lnTo>
                      <a:pt x="128" y="51"/>
                    </a:lnTo>
                    <a:lnTo>
                      <a:pt x="127" y="51"/>
                    </a:lnTo>
                    <a:lnTo>
                      <a:pt x="126" y="51"/>
                    </a:lnTo>
                    <a:lnTo>
                      <a:pt x="126" y="50"/>
                    </a:lnTo>
                    <a:lnTo>
                      <a:pt x="125" y="50"/>
                    </a:lnTo>
                    <a:lnTo>
                      <a:pt x="125" y="51"/>
                    </a:lnTo>
                    <a:lnTo>
                      <a:pt x="125" y="51"/>
                    </a:lnTo>
                    <a:lnTo>
                      <a:pt x="124" y="51"/>
                    </a:lnTo>
                    <a:lnTo>
                      <a:pt x="124" y="52"/>
                    </a:lnTo>
                    <a:lnTo>
                      <a:pt x="123" y="52"/>
                    </a:lnTo>
                    <a:lnTo>
                      <a:pt x="122" y="52"/>
                    </a:lnTo>
                    <a:lnTo>
                      <a:pt x="122" y="53"/>
                    </a:lnTo>
                    <a:lnTo>
                      <a:pt x="122" y="53"/>
                    </a:lnTo>
                    <a:lnTo>
                      <a:pt x="121" y="53"/>
                    </a:lnTo>
                    <a:lnTo>
                      <a:pt x="119" y="54"/>
                    </a:lnTo>
                    <a:lnTo>
                      <a:pt x="119" y="55"/>
                    </a:lnTo>
                    <a:lnTo>
                      <a:pt x="118" y="55"/>
                    </a:lnTo>
                    <a:lnTo>
                      <a:pt x="118" y="56"/>
                    </a:lnTo>
                    <a:lnTo>
                      <a:pt x="117" y="56"/>
                    </a:lnTo>
                    <a:lnTo>
                      <a:pt x="118" y="56"/>
                    </a:lnTo>
                    <a:lnTo>
                      <a:pt x="117" y="56"/>
                    </a:lnTo>
                    <a:lnTo>
                      <a:pt x="117" y="57"/>
                    </a:lnTo>
                    <a:lnTo>
                      <a:pt x="117" y="56"/>
                    </a:lnTo>
                    <a:lnTo>
                      <a:pt x="117" y="56"/>
                    </a:lnTo>
                    <a:lnTo>
                      <a:pt x="116" y="56"/>
                    </a:lnTo>
                    <a:lnTo>
                      <a:pt x="116" y="56"/>
                    </a:lnTo>
                    <a:lnTo>
                      <a:pt x="116" y="56"/>
                    </a:lnTo>
                    <a:lnTo>
                      <a:pt x="116" y="56"/>
                    </a:lnTo>
                    <a:lnTo>
                      <a:pt x="115" y="56"/>
                    </a:lnTo>
                    <a:lnTo>
                      <a:pt x="114" y="56"/>
                    </a:lnTo>
                    <a:lnTo>
                      <a:pt x="114" y="57"/>
                    </a:lnTo>
                    <a:lnTo>
                      <a:pt x="114" y="58"/>
                    </a:lnTo>
                    <a:lnTo>
                      <a:pt x="113" y="58"/>
                    </a:lnTo>
                    <a:lnTo>
                      <a:pt x="113" y="58"/>
                    </a:lnTo>
                    <a:lnTo>
                      <a:pt x="112" y="58"/>
                    </a:lnTo>
                    <a:lnTo>
                      <a:pt x="111" y="58"/>
                    </a:lnTo>
                    <a:lnTo>
                      <a:pt x="111" y="59"/>
                    </a:lnTo>
                    <a:lnTo>
                      <a:pt x="111" y="59"/>
                    </a:lnTo>
                    <a:lnTo>
                      <a:pt x="111" y="60"/>
                    </a:lnTo>
                    <a:lnTo>
                      <a:pt x="111" y="61"/>
                    </a:lnTo>
                    <a:lnTo>
                      <a:pt x="110" y="62"/>
                    </a:lnTo>
                    <a:lnTo>
                      <a:pt x="110" y="62"/>
                    </a:lnTo>
                    <a:lnTo>
                      <a:pt x="110" y="62"/>
                    </a:lnTo>
                    <a:lnTo>
                      <a:pt x="109" y="62"/>
                    </a:lnTo>
                    <a:lnTo>
                      <a:pt x="108" y="62"/>
                    </a:lnTo>
                    <a:lnTo>
                      <a:pt x="107" y="62"/>
                    </a:lnTo>
                    <a:lnTo>
                      <a:pt x="107" y="63"/>
                    </a:lnTo>
                    <a:lnTo>
                      <a:pt x="107" y="63"/>
                    </a:lnTo>
                    <a:lnTo>
                      <a:pt x="106" y="63"/>
                    </a:lnTo>
                    <a:lnTo>
                      <a:pt x="105" y="64"/>
                    </a:lnTo>
                    <a:lnTo>
                      <a:pt x="105" y="65"/>
                    </a:lnTo>
                    <a:lnTo>
                      <a:pt x="105" y="65"/>
                    </a:lnTo>
                    <a:lnTo>
                      <a:pt x="105" y="65"/>
                    </a:lnTo>
                    <a:lnTo>
                      <a:pt x="105" y="65"/>
                    </a:lnTo>
                    <a:lnTo>
                      <a:pt x="104" y="65"/>
                    </a:lnTo>
                    <a:lnTo>
                      <a:pt x="104" y="65"/>
                    </a:lnTo>
                    <a:lnTo>
                      <a:pt x="104" y="65"/>
                    </a:lnTo>
                    <a:lnTo>
                      <a:pt x="105" y="65"/>
                    </a:lnTo>
                    <a:lnTo>
                      <a:pt x="105" y="64"/>
                    </a:lnTo>
                    <a:lnTo>
                      <a:pt x="105" y="63"/>
                    </a:lnTo>
                    <a:lnTo>
                      <a:pt x="105" y="62"/>
                    </a:lnTo>
                    <a:lnTo>
                      <a:pt x="105" y="62"/>
                    </a:lnTo>
                    <a:lnTo>
                      <a:pt x="105" y="61"/>
                    </a:lnTo>
                    <a:lnTo>
                      <a:pt x="104" y="60"/>
                    </a:lnTo>
                    <a:lnTo>
                      <a:pt x="104" y="59"/>
                    </a:lnTo>
                    <a:lnTo>
                      <a:pt x="104" y="59"/>
                    </a:lnTo>
                    <a:lnTo>
                      <a:pt x="104" y="59"/>
                    </a:lnTo>
                    <a:lnTo>
                      <a:pt x="104" y="58"/>
                    </a:lnTo>
                    <a:lnTo>
                      <a:pt x="104" y="58"/>
                    </a:lnTo>
                    <a:lnTo>
                      <a:pt x="104" y="58"/>
                    </a:lnTo>
                    <a:lnTo>
                      <a:pt x="104" y="58"/>
                    </a:lnTo>
                    <a:lnTo>
                      <a:pt x="103" y="57"/>
                    </a:lnTo>
                    <a:lnTo>
                      <a:pt x="104" y="56"/>
                    </a:lnTo>
                    <a:lnTo>
                      <a:pt x="104" y="56"/>
                    </a:lnTo>
                    <a:lnTo>
                      <a:pt x="104" y="55"/>
                    </a:lnTo>
                    <a:lnTo>
                      <a:pt x="103" y="55"/>
                    </a:lnTo>
                    <a:lnTo>
                      <a:pt x="103" y="56"/>
                    </a:lnTo>
                    <a:lnTo>
                      <a:pt x="103" y="56"/>
                    </a:lnTo>
                    <a:lnTo>
                      <a:pt x="102" y="56"/>
                    </a:lnTo>
                    <a:lnTo>
                      <a:pt x="102" y="57"/>
                    </a:lnTo>
                    <a:lnTo>
                      <a:pt x="103" y="56"/>
                    </a:lnTo>
                    <a:lnTo>
                      <a:pt x="102" y="56"/>
                    </a:lnTo>
                    <a:lnTo>
                      <a:pt x="102" y="55"/>
                    </a:lnTo>
                    <a:lnTo>
                      <a:pt x="101" y="55"/>
                    </a:lnTo>
                    <a:lnTo>
                      <a:pt x="101" y="56"/>
                    </a:lnTo>
                    <a:lnTo>
                      <a:pt x="101" y="55"/>
                    </a:lnTo>
                    <a:lnTo>
                      <a:pt x="101" y="55"/>
                    </a:lnTo>
                    <a:lnTo>
                      <a:pt x="100" y="56"/>
                    </a:lnTo>
                    <a:lnTo>
                      <a:pt x="100" y="56"/>
                    </a:lnTo>
                    <a:lnTo>
                      <a:pt x="101" y="56"/>
                    </a:lnTo>
                    <a:lnTo>
                      <a:pt x="100" y="56"/>
                    </a:lnTo>
                    <a:lnTo>
                      <a:pt x="100" y="57"/>
                    </a:lnTo>
                    <a:lnTo>
                      <a:pt x="101" y="57"/>
                    </a:lnTo>
                    <a:lnTo>
                      <a:pt x="101" y="58"/>
                    </a:lnTo>
                    <a:lnTo>
                      <a:pt x="100" y="58"/>
                    </a:lnTo>
                    <a:lnTo>
                      <a:pt x="100" y="57"/>
                    </a:lnTo>
                    <a:lnTo>
                      <a:pt x="100" y="58"/>
                    </a:lnTo>
                    <a:lnTo>
                      <a:pt x="100" y="58"/>
                    </a:lnTo>
                    <a:lnTo>
                      <a:pt x="100" y="58"/>
                    </a:lnTo>
                    <a:lnTo>
                      <a:pt x="100" y="58"/>
                    </a:lnTo>
                    <a:lnTo>
                      <a:pt x="100" y="59"/>
                    </a:lnTo>
                    <a:lnTo>
                      <a:pt x="100" y="59"/>
                    </a:lnTo>
                    <a:lnTo>
                      <a:pt x="100" y="59"/>
                    </a:lnTo>
                    <a:lnTo>
                      <a:pt x="100" y="60"/>
                    </a:lnTo>
                    <a:lnTo>
                      <a:pt x="100" y="59"/>
                    </a:lnTo>
                    <a:lnTo>
                      <a:pt x="99" y="59"/>
                    </a:lnTo>
                    <a:lnTo>
                      <a:pt x="98" y="59"/>
                    </a:lnTo>
                    <a:lnTo>
                      <a:pt x="98" y="59"/>
                    </a:lnTo>
                    <a:lnTo>
                      <a:pt x="98" y="60"/>
                    </a:lnTo>
                    <a:lnTo>
                      <a:pt x="98" y="60"/>
                    </a:lnTo>
                    <a:lnTo>
                      <a:pt x="99" y="61"/>
                    </a:lnTo>
                    <a:lnTo>
                      <a:pt x="98" y="61"/>
                    </a:lnTo>
                    <a:lnTo>
                      <a:pt x="98" y="61"/>
                    </a:lnTo>
                    <a:lnTo>
                      <a:pt x="98" y="62"/>
                    </a:lnTo>
                    <a:lnTo>
                      <a:pt x="98" y="61"/>
                    </a:lnTo>
                    <a:lnTo>
                      <a:pt x="97" y="61"/>
                    </a:lnTo>
                    <a:lnTo>
                      <a:pt x="97" y="62"/>
                    </a:lnTo>
                    <a:lnTo>
                      <a:pt x="97" y="62"/>
                    </a:lnTo>
                    <a:lnTo>
                      <a:pt x="98" y="62"/>
                    </a:lnTo>
                    <a:lnTo>
                      <a:pt x="98" y="63"/>
                    </a:lnTo>
                    <a:lnTo>
                      <a:pt x="98" y="62"/>
                    </a:lnTo>
                    <a:lnTo>
                      <a:pt x="98" y="63"/>
                    </a:lnTo>
                    <a:lnTo>
                      <a:pt x="98" y="64"/>
                    </a:lnTo>
                    <a:lnTo>
                      <a:pt x="98" y="63"/>
                    </a:lnTo>
                    <a:lnTo>
                      <a:pt x="97" y="63"/>
                    </a:lnTo>
                    <a:lnTo>
                      <a:pt x="97" y="62"/>
                    </a:lnTo>
                    <a:lnTo>
                      <a:pt x="96" y="62"/>
                    </a:lnTo>
                    <a:lnTo>
                      <a:pt x="96" y="62"/>
                    </a:lnTo>
                    <a:lnTo>
                      <a:pt x="95" y="62"/>
                    </a:lnTo>
                    <a:lnTo>
                      <a:pt x="95" y="62"/>
                    </a:lnTo>
                    <a:lnTo>
                      <a:pt x="95" y="62"/>
                    </a:lnTo>
                    <a:lnTo>
                      <a:pt x="95" y="63"/>
                    </a:lnTo>
                    <a:lnTo>
                      <a:pt x="95" y="64"/>
                    </a:lnTo>
                    <a:lnTo>
                      <a:pt x="95" y="63"/>
                    </a:lnTo>
                    <a:lnTo>
                      <a:pt x="95" y="63"/>
                    </a:lnTo>
                    <a:lnTo>
                      <a:pt x="95" y="63"/>
                    </a:lnTo>
                    <a:lnTo>
                      <a:pt x="95" y="63"/>
                    </a:lnTo>
                    <a:lnTo>
                      <a:pt x="95" y="64"/>
                    </a:lnTo>
                    <a:lnTo>
                      <a:pt x="95" y="65"/>
                    </a:lnTo>
                    <a:lnTo>
                      <a:pt x="95" y="65"/>
                    </a:lnTo>
                    <a:lnTo>
                      <a:pt x="95" y="65"/>
                    </a:lnTo>
                    <a:lnTo>
                      <a:pt x="95" y="65"/>
                    </a:lnTo>
                    <a:lnTo>
                      <a:pt x="95" y="66"/>
                    </a:lnTo>
                    <a:lnTo>
                      <a:pt x="95" y="66"/>
                    </a:lnTo>
                    <a:lnTo>
                      <a:pt x="95" y="67"/>
                    </a:lnTo>
                    <a:lnTo>
                      <a:pt x="95" y="68"/>
                    </a:lnTo>
                    <a:lnTo>
                      <a:pt x="95" y="67"/>
                    </a:lnTo>
                    <a:lnTo>
                      <a:pt x="95" y="67"/>
                    </a:lnTo>
                    <a:lnTo>
                      <a:pt x="94" y="68"/>
                    </a:lnTo>
                    <a:lnTo>
                      <a:pt x="95" y="68"/>
                    </a:lnTo>
                    <a:lnTo>
                      <a:pt x="94" y="68"/>
                    </a:lnTo>
                    <a:lnTo>
                      <a:pt x="93" y="68"/>
                    </a:lnTo>
                    <a:lnTo>
                      <a:pt x="93" y="69"/>
                    </a:lnTo>
                    <a:lnTo>
                      <a:pt x="92" y="69"/>
                    </a:lnTo>
                    <a:lnTo>
                      <a:pt x="92" y="70"/>
                    </a:lnTo>
                    <a:lnTo>
                      <a:pt x="92" y="71"/>
                    </a:lnTo>
                    <a:lnTo>
                      <a:pt x="92" y="70"/>
                    </a:lnTo>
                    <a:lnTo>
                      <a:pt x="92" y="69"/>
                    </a:lnTo>
                    <a:lnTo>
                      <a:pt x="92" y="69"/>
                    </a:lnTo>
                    <a:lnTo>
                      <a:pt x="91" y="69"/>
                    </a:lnTo>
                    <a:lnTo>
                      <a:pt x="90" y="69"/>
                    </a:lnTo>
                    <a:lnTo>
                      <a:pt x="90" y="70"/>
                    </a:lnTo>
                    <a:lnTo>
                      <a:pt x="89" y="70"/>
                    </a:lnTo>
                    <a:lnTo>
                      <a:pt x="89" y="71"/>
                    </a:lnTo>
                    <a:lnTo>
                      <a:pt x="88" y="65"/>
                    </a:lnTo>
                    <a:lnTo>
                      <a:pt x="88" y="65"/>
                    </a:lnTo>
                    <a:lnTo>
                      <a:pt x="87" y="65"/>
                    </a:lnTo>
                    <a:lnTo>
                      <a:pt x="87" y="65"/>
                    </a:lnTo>
                    <a:lnTo>
                      <a:pt x="87" y="62"/>
                    </a:lnTo>
                    <a:lnTo>
                      <a:pt x="85" y="62"/>
                    </a:lnTo>
                    <a:lnTo>
                      <a:pt x="84" y="62"/>
                    </a:lnTo>
                    <a:lnTo>
                      <a:pt x="83" y="62"/>
                    </a:lnTo>
                    <a:lnTo>
                      <a:pt x="83" y="61"/>
                    </a:lnTo>
                    <a:lnTo>
                      <a:pt x="82" y="60"/>
                    </a:lnTo>
                    <a:lnTo>
                      <a:pt x="82" y="59"/>
                    </a:lnTo>
                    <a:lnTo>
                      <a:pt x="81" y="59"/>
                    </a:lnTo>
                    <a:lnTo>
                      <a:pt x="80" y="59"/>
                    </a:lnTo>
                    <a:lnTo>
                      <a:pt x="79" y="59"/>
                    </a:lnTo>
                    <a:lnTo>
                      <a:pt x="79" y="59"/>
                    </a:lnTo>
                    <a:lnTo>
                      <a:pt x="78" y="58"/>
                    </a:lnTo>
                    <a:lnTo>
                      <a:pt x="77" y="58"/>
                    </a:lnTo>
                    <a:lnTo>
                      <a:pt x="77" y="58"/>
                    </a:lnTo>
                    <a:lnTo>
                      <a:pt x="77" y="57"/>
                    </a:lnTo>
                    <a:lnTo>
                      <a:pt x="77" y="56"/>
                    </a:lnTo>
                    <a:lnTo>
                      <a:pt x="77" y="56"/>
                    </a:lnTo>
                    <a:lnTo>
                      <a:pt x="77" y="55"/>
                    </a:lnTo>
                    <a:lnTo>
                      <a:pt x="77" y="53"/>
                    </a:lnTo>
                    <a:lnTo>
                      <a:pt x="77" y="53"/>
                    </a:lnTo>
                    <a:lnTo>
                      <a:pt x="76" y="53"/>
                    </a:lnTo>
                    <a:lnTo>
                      <a:pt x="76" y="53"/>
                    </a:lnTo>
                    <a:lnTo>
                      <a:pt x="75" y="53"/>
                    </a:lnTo>
                    <a:lnTo>
                      <a:pt x="75" y="52"/>
                    </a:lnTo>
                    <a:lnTo>
                      <a:pt x="74" y="50"/>
                    </a:lnTo>
                    <a:lnTo>
                      <a:pt x="73" y="47"/>
                    </a:lnTo>
                    <a:lnTo>
                      <a:pt x="72" y="48"/>
                    </a:lnTo>
                    <a:lnTo>
                      <a:pt x="70" y="49"/>
                    </a:lnTo>
                    <a:lnTo>
                      <a:pt x="69" y="49"/>
                    </a:lnTo>
                    <a:lnTo>
                      <a:pt x="69" y="50"/>
                    </a:lnTo>
                    <a:lnTo>
                      <a:pt x="68" y="50"/>
                    </a:lnTo>
                    <a:lnTo>
                      <a:pt x="67" y="50"/>
                    </a:lnTo>
                    <a:lnTo>
                      <a:pt x="67" y="50"/>
                    </a:lnTo>
                    <a:lnTo>
                      <a:pt x="66" y="50"/>
                    </a:lnTo>
                    <a:lnTo>
                      <a:pt x="64" y="50"/>
                    </a:lnTo>
                    <a:lnTo>
                      <a:pt x="63" y="50"/>
                    </a:lnTo>
                    <a:lnTo>
                      <a:pt x="62" y="50"/>
                    </a:lnTo>
                    <a:lnTo>
                      <a:pt x="61" y="51"/>
                    </a:lnTo>
                    <a:lnTo>
                      <a:pt x="61" y="51"/>
                    </a:lnTo>
                    <a:lnTo>
                      <a:pt x="60" y="52"/>
                    </a:lnTo>
                    <a:lnTo>
                      <a:pt x="59" y="51"/>
                    </a:lnTo>
                    <a:lnTo>
                      <a:pt x="56" y="52"/>
                    </a:lnTo>
                    <a:lnTo>
                      <a:pt x="55" y="52"/>
                    </a:lnTo>
                    <a:lnTo>
                      <a:pt x="53" y="53"/>
                    </a:lnTo>
                    <a:lnTo>
                      <a:pt x="52" y="53"/>
                    </a:lnTo>
                    <a:lnTo>
                      <a:pt x="52" y="53"/>
                    </a:lnTo>
                    <a:lnTo>
                      <a:pt x="51" y="53"/>
                    </a:lnTo>
                    <a:lnTo>
                      <a:pt x="50" y="53"/>
                    </a:lnTo>
                    <a:lnTo>
                      <a:pt x="50" y="53"/>
                    </a:lnTo>
                    <a:lnTo>
                      <a:pt x="49" y="53"/>
                    </a:lnTo>
                    <a:lnTo>
                      <a:pt x="49" y="53"/>
                    </a:lnTo>
                    <a:lnTo>
                      <a:pt x="49" y="54"/>
                    </a:lnTo>
                    <a:lnTo>
                      <a:pt x="48" y="54"/>
                    </a:lnTo>
                    <a:lnTo>
                      <a:pt x="47" y="54"/>
                    </a:lnTo>
                    <a:lnTo>
                      <a:pt x="46" y="54"/>
                    </a:lnTo>
                    <a:lnTo>
                      <a:pt x="45" y="55"/>
                    </a:lnTo>
                    <a:lnTo>
                      <a:pt x="44" y="55"/>
                    </a:lnTo>
                    <a:lnTo>
                      <a:pt x="43" y="55"/>
                    </a:lnTo>
                    <a:lnTo>
                      <a:pt x="42" y="56"/>
                    </a:lnTo>
                    <a:lnTo>
                      <a:pt x="41" y="56"/>
                    </a:lnTo>
                    <a:lnTo>
                      <a:pt x="40" y="56"/>
                    </a:lnTo>
                    <a:lnTo>
                      <a:pt x="40" y="56"/>
                    </a:lnTo>
                    <a:lnTo>
                      <a:pt x="39" y="56"/>
                    </a:lnTo>
                    <a:lnTo>
                      <a:pt x="39" y="56"/>
                    </a:lnTo>
                    <a:lnTo>
                      <a:pt x="38" y="56"/>
                    </a:lnTo>
                    <a:lnTo>
                      <a:pt x="37" y="57"/>
                    </a:lnTo>
                    <a:lnTo>
                      <a:pt x="37" y="57"/>
                    </a:lnTo>
                    <a:lnTo>
                      <a:pt x="36" y="57"/>
                    </a:lnTo>
                    <a:lnTo>
                      <a:pt x="34" y="57"/>
                    </a:lnTo>
                    <a:lnTo>
                      <a:pt x="34" y="58"/>
                    </a:lnTo>
                    <a:lnTo>
                      <a:pt x="33" y="58"/>
                    </a:lnTo>
                    <a:lnTo>
                      <a:pt x="32" y="58"/>
                    </a:lnTo>
                    <a:lnTo>
                      <a:pt x="31" y="58"/>
                    </a:lnTo>
                    <a:lnTo>
                      <a:pt x="28" y="59"/>
                    </a:lnTo>
                    <a:lnTo>
                      <a:pt x="26" y="59"/>
                    </a:lnTo>
                    <a:lnTo>
                      <a:pt x="26" y="60"/>
                    </a:lnTo>
                    <a:lnTo>
                      <a:pt x="26" y="61"/>
                    </a:lnTo>
                    <a:lnTo>
                      <a:pt x="25" y="62"/>
                    </a:lnTo>
                    <a:lnTo>
                      <a:pt x="24" y="59"/>
                    </a:lnTo>
                    <a:lnTo>
                      <a:pt x="22" y="60"/>
                    </a:lnTo>
                    <a:lnTo>
                      <a:pt x="22" y="60"/>
                    </a:lnTo>
                    <a:lnTo>
                      <a:pt x="17" y="62"/>
                    </a:lnTo>
                    <a:lnTo>
                      <a:pt x="16" y="62"/>
                    </a:lnTo>
                    <a:lnTo>
                      <a:pt x="16" y="62"/>
                    </a:lnTo>
                    <a:lnTo>
                      <a:pt x="12" y="62"/>
                    </a:lnTo>
                    <a:lnTo>
                      <a:pt x="11" y="63"/>
                    </a:lnTo>
                    <a:lnTo>
                      <a:pt x="10" y="63"/>
                    </a:lnTo>
                    <a:lnTo>
                      <a:pt x="7" y="64"/>
                    </a:lnTo>
                    <a:lnTo>
                      <a:pt x="6" y="64"/>
                    </a:lnTo>
                    <a:lnTo>
                      <a:pt x="4" y="65"/>
                    </a:lnTo>
                    <a:lnTo>
                      <a:pt x="3" y="65"/>
                    </a:lnTo>
                    <a:lnTo>
                      <a:pt x="2" y="65"/>
                    </a:lnTo>
                    <a:lnTo>
                      <a:pt x="1" y="65"/>
                    </a:lnTo>
                    <a:lnTo>
                      <a:pt x="0" y="65"/>
                    </a:lnTo>
                    <a:lnTo>
                      <a:pt x="0" y="65"/>
                    </a:lnTo>
                    <a:lnTo>
                      <a:pt x="0" y="64"/>
                    </a:lnTo>
                    <a:lnTo>
                      <a:pt x="0" y="62"/>
                    </a:lnTo>
                    <a:lnTo>
                      <a:pt x="0" y="62"/>
                    </a:lnTo>
                    <a:lnTo>
                      <a:pt x="0" y="59"/>
                    </a:lnTo>
                    <a:lnTo>
                      <a:pt x="0" y="49"/>
                    </a:lnTo>
                    <a:lnTo>
                      <a:pt x="0" y="44"/>
                    </a:lnTo>
                    <a:lnTo>
                      <a:pt x="0" y="43"/>
                    </a:lnTo>
                    <a:lnTo>
                      <a:pt x="0" y="42"/>
                    </a:lnTo>
                    <a:lnTo>
                      <a:pt x="0" y="41"/>
                    </a:lnTo>
                    <a:lnTo>
                      <a:pt x="0" y="40"/>
                    </a:lnTo>
                    <a:lnTo>
                      <a:pt x="0" y="38"/>
                    </a:lnTo>
                    <a:lnTo>
                      <a:pt x="0" y="37"/>
                    </a:lnTo>
                    <a:lnTo>
                      <a:pt x="0" y="37"/>
                    </a:lnTo>
                    <a:lnTo>
                      <a:pt x="0" y="36"/>
                    </a:lnTo>
                    <a:lnTo>
                      <a:pt x="0" y="35"/>
                    </a:lnTo>
                    <a:lnTo>
                      <a:pt x="0" y="34"/>
                    </a:lnTo>
                    <a:lnTo>
                      <a:pt x="0" y="31"/>
                    </a:lnTo>
                    <a:lnTo>
                      <a:pt x="0" y="30"/>
                    </a:lnTo>
                    <a:lnTo>
                      <a:pt x="0" y="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3" name="Freeform 944"/>
              <p:cNvSpPr>
                <a:spLocks/>
              </p:cNvSpPr>
              <p:nvPr/>
            </p:nvSpPr>
            <p:spPr bwMode="auto">
              <a:xfrm>
                <a:off x="5092" y="1182"/>
                <a:ext cx="128" cy="71"/>
              </a:xfrm>
              <a:custGeom>
                <a:avLst/>
                <a:gdLst>
                  <a:gd name="T0" fmla="*/ 10 w 128"/>
                  <a:gd name="T1" fmla="*/ 27 h 71"/>
                  <a:gd name="T2" fmla="*/ 22 w 128"/>
                  <a:gd name="T3" fmla="*/ 25 h 71"/>
                  <a:gd name="T4" fmla="*/ 31 w 128"/>
                  <a:gd name="T5" fmla="*/ 22 h 71"/>
                  <a:gd name="T6" fmla="*/ 50 w 128"/>
                  <a:gd name="T7" fmla="*/ 18 h 71"/>
                  <a:gd name="T8" fmla="*/ 61 w 128"/>
                  <a:gd name="T9" fmla="*/ 16 h 71"/>
                  <a:gd name="T10" fmla="*/ 68 w 128"/>
                  <a:gd name="T11" fmla="*/ 13 h 71"/>
                  <a:gd name="T12" fmla="*/ 73 w 128"/>
                  <a:gd name="T13" fmla="*/ 6 h 71"/>
                  <a:gd name="T14" fmla="*/ 82 w 128"/>
                  <a:gd name="T15" fmla="*/ 0 h 71"/>
                  <a:gd name="T16" fmla="*/ 85 w 128"/>
                  <a:gd name="T17" fmla="*/ 9 h 71"/>
                  <a:gd name="T18" fmla="*/ 91 w 128"/>
                  <a:gd name="T19" fmla="*/ 8 h 71"/>
                  <a:gd name="T20" fmla="*/ 92 w 128"/>
                  <a:gd name="T21" fmla="*/ 12 h 71"/>
                  <a:gd name="T22" fmla="*/ 88 w 128"/>
                  <a:gd name="T23" fmla="*/ 15 h 71"/>
                  <a:gd name="T24" fmla="*/ 86 w 128"/>
                  <a:gd name="T25" fmla="*/ 18 h 71"/>
                  <a:gd name="T26" fmla="*/ 85 w 128"/>
                  <a:gd name="T27" fmla="*/ 20 h 71"/>
                  <a:gd name="T28" fmla="*/ 85 w 128"/>
                  <a:gd name="T29" fmla="*/ 23 h 71"/>
                  <a:gd name="T30" fmla="*/ 83 w 128"/>
                  <a:gd name="T31" fmla="*/ 25 h 71"/>
                  <a:gd name="T32" fmla="*/ 83 w 128"/>
                  <a:gd name="T33" fmla="*/ 28 h 71"/>
                  <a:gd name="T34" fmla="*/ 82 w 128"/>
                  <a:gd name="T35" fmla="*/ 28 h 71"/>
                  <a:gd name="T36" fmla="*/ 83 w 128"/>
                  <a:gd name="T37" fmla="*/ 30 h 71"/>
                  <a:gd name="T38" fmla="*/ 85 w 128"/>
                  <a:gd name="T39" fmla="*/ 31 h 71"/>
                  <a:gd name="T40" fmla="*/ 87 w 128"/>
                  <a:gd name="T41" fmla="*/ 29 h 71"/>
                  <a:gd name="T42" fmla="*/ 89 w 128"/>
                  <a:gd name="T43" fmla="*/ 30 h 71"/>
                  <a:gd name="T44" fmla="*/ 95 w 128"/>
                  <a:gd name="T45" fmla="*/ 34 h 71"/>
                  <a:gd name="T46" fmla="*/ 100 w 128"/>
                  <a:gd name="T47" fmla="*/ 40 h 71"/>
                  <a:gd name="T48" fmla="*/ 101 w 128"/>
                  <a:gd name="T49" fmla="*/ 43 h 71"/>
                  <a:gd name="T50" fmla="*/ 105 w 128"/>
                  <a:gd name="T51" fmla="*/ 47 h 71"/>
                  <a:gd name="T52" fmla="*/ 110 w 128"/>
                  <a:gd name="T53" fmla="*/ 51 h 71"/>
                  <a:gd name="T54" fmla="*/ 118 w 128"/>
                  <a:gd name="T55" fmla="*/ 49 h 71"/>
                  <a:gd name="T56" fmla="*/ 123 w 128"/>
                  <a:gd name="T57" fmla="*/ 45 h 71"/>
                  <a:gd name="T58" fmla="*/ 121 w 128"/>
                  <a:gd name="T59" fmla="*/ 39 h 71"/>
                  <a:gd name="T60" fmla="*/ 119 w 128"/>
                  <a:gd name="T61" fmla="*/ 36 h 71"/>
                  <a:gd name="T62" fmla="*/ 114 w 128"/>
                  <a:gd name="T63" fmla="*/ 35 h 71"/>
                  <a:gd name="T64" fmla="*/ 112 w 128"/>
                  <a:gd name="T65" fmla="*/ 34 h 71"/>
                  <a:gd name="T66" fmla="*/ 122 w 128"/>
                  <a:gd name="T67" fmla="*/ 37 h 71"/>
                  <a:gd name="T68" fmla="*/ 128 w 128"/>
                  <a:gd name="T69" fmla="*/ 51 h 71"/>
                  <a:gd name="T70" fmla="*/ 123 w 128"/>
                  <a:gd name="T71" fmla="*/ 52 h 71"/>
                  <a:gd name="T72" fmla="*/ 117 w 128"/>
                  <a:gd name="T73" fmla="*/ 57 h 71"/>
                  <a:gd name="T74" fmla="*/ 113 w 128"/>
                  <a:gd name="T75" fmla="*/ 58 h 71"/>
                  <a:gd name="T76" fmla="*/ 107 w 128"/>
                  <a:gd name="T77" fmla="*/ 62 h 71"/>
                  <a:gd name="T78" fmla="*/ 105 w 128"/>
                  <a:gd name="T79" fmla="*/ 65 h 71"/>
                  <a:gd name="T80" fmla="*/ 104 w 128"/>
                  <a:gd name="T81" fmla="*/ 58 h 71"/>
                  <a:gd name="T82" fmla="*/ 102 w 128"/>
                  <a:gd name="T83" fmla="*/ 56 h 71"/>
                  <a:gd name="T84" fmla="*/ 101 w 128"/>
                  <a:gd name="T85" fmla="*/ 58 h 71"/>
                  <a:gd name="T86" fmla="*/ 99 w 128"/>
                  <a:gd name="T87" fmla="*/ 59 h 71"/>
                  <a:gd name="T88" fmla="*/ 97 w 128"/>
                  <a:gd name="T89" fmla="*/ 62 h 71"/>
                  <a:gd name="T90" fmla="*/ 95 w 128"/>
                  <a:gd name="T91" fmla="*/ 62 h 71"/>
                  <a:gd name="T92" fmla="*/ 95 w 128"/>
                  <a:gd name="T93" fmla="*/ 65 h 71"/>
                  <a:gd name="T94" fmla="*/ 92 w 128"/>
                  <a:gd name="T95" fmla="*/ 69 h 71"/>
                  <a:gd name="T96" fmla="*/ 88 w 128"/>
                  <a:gd name="T97" fmla="*/ 65 h 71"/>
                  <a:gd name="T98" fmla="*/ 79 w 128"/>
                  <a:gd name="T99" fmla="*/ 59 h 71"/>
                  <a:gd name="T100" fmla="*/ 76 w 128"/>
                  <a:gd name="T101" fmla="*/ 53 h 71"/>
                  <a:gd name="T102" fmla="*/ 66 w 128"/>
                  <a:gd name="T103" fmla="*/ 50 h 71"/>
                  <a:gd name="T104" fmla="*/ 52 w 128"/>
                  <a:gd name="T105" fmla="*/ 53 h 71"/>
                  <a:gd name="T106" fmla="*/ 43 w 128"/>
                  <a:gd name="T107" fmla="*/ 55 h 71"/>
                  <a:gd name="T108" fmla="*/ 34 w 128"/>
                  <a:gd name="T109" fmla="*/ 58 h 71"/>
                  <a:gd name="T110" fmla="*/ 17 w 128"/>
                  <a:gd name="T111" fmla="*/ 62 h 71"/>
                  <a:gd name="T112" fmla="*/ 0 w 128"/>
                  <a:gd name="T113" fmla="*/ 65 h 71"/>
                  <a:gd name="T114" fmla="*/ 0 w 128"/>
                  <a:gd name="T115"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71">
                    <a:moveTo>
                      <a:pt x="0" y="29"/>
                    </a:moveTo>
                    <a:lnTo>
                      <a:pt x="1" y="28"/>
                    </a:lnTo>
                    <a:lnTo>
                      <a:pt x="1" y="28"/>
                    </a:lnTo>
                    <a:lnTo>
                      <a:pt x="2" y="28"/>
                    </a:lnTo>
                    <a:lnTo>
                      <a:pt x="5" y="28"/>
                    </a:lnTo>
                    <a:lnTo>
                      <a:pt x="6" y="28"/>
                    </a:lnTo>
                    <a:lnTo>
                      <a:pt x="6" y="28"/>
                    </a:lnTo>
                    <a:lnTo>
                      <a:pt x="7" y="28"/>
                    </a:lnTo>
                    <a:lnTo>
                      <a:pt x="7" y="28"/>
                    </a:lnTo>
                    <a:lnTo>
                      <a:pt x="9" y="28"/>
                    </a:lnTo>
                    <a:lnTo>
                      <a:pt x="10" y="28"/>
                    </a:lnTo>
                    <a:lnTo>
                      <a:pt x="10" y="27"/>
                    </a:lnTo>
                    <a:lnTo>
                      <a:pt x="11" y="27"/>
                    </a:lnTo>
                    <a:lnTo>
                      <a:pt x="12" y="27"/>
                    </a:lnTo>
                    <a:lnTo>
                      <a:pt x="13" y="26"/>
                    </a:lnTo>
                    <a:lnTo>
                      <a:pt x="13" y="26"/>
                    </a:lnTo>
                    <a:lnTo>
                      <a:pt x="14" y="26"/>
                    </a:lnTo>
                    <a:lnTo>
                      <a:pt x="16" y="25"/>
                    </a:lnTo>
                    <a:lnTo>
                      <a:pt x="16" y="25"/>
                    </a:lnTo>
                    <a:lnTo>
                      <a:pt x="18" y="25"/>
                    </a:lnTo>
                    <a:lnTo>
                      <a:pt x="19" y="25"/>
                    </a:lnTo>
                    <a:lnTo>
                      <a:pt x="19" y="25"/>
                    </a:lnTo>
                    <a:lnTo>
                      <a:pt x="20" y="25"/>
                    </a:lnTo>
                    <a:lnTo>
                      <a:pt x="22" y="25"/>
                    </a:lnTo>
                    <a:lnTo>
                      <a:pt x="22" y="24"/>
                    </a:lnTo>
                    <a:lnTo>
                      <a:pt x="22" y="24"/>
                    </a:lnTo>
                    <a:lnTo>
                      <a:pt x="23" y="24"/>
                    </a:lnTo>
                    <a:lnTo>
                      <a:pt x="24" y="24"/>
                    </a:lnTo>
                    <a:lnTo>
                      <a:pt x="25" y="24"/>
                    </a:lnTo>
                    <a:lnTo>
                      <a:pt x="26" y="23"/>
                    </a:lnTo>
                    <a:lnTo>
                      <a:pt x="27" y="23"/>
                    </a:lnTo>
                    <a:lnTo>
                      <a:pt x="28" y="23"/>
                    </a:lnTo>
                    <a:lnTo>
                      <a:pt x="28" y="22"/>
                    </a:lnTo>
                    <a:lnTo>
                      <a:pt x="30" y="22"/>
                    </a:lnTo>
                    <a:lnTo>
                      <a:pt x="31" y="22"/>
                    </a:lnTo>
                    <a:lnTo>
                      <a:pt x="31" y="22"/>
                    </a:lnTo>
                    <a:lnTo>
                      <a:pt x="32" y="22"/>
                    </a:lnTo>
                    <a:lnTo>
                      <a:pt x="34" y="22"/>
                    </a:lnTo>
                    <a:lnTo>
                      <a:pt x="35" y="21"/>
                    </a:lnTo>
                    <a:lnTo>
                      <a:pt x="40" y="20"/>
                    </a:lnTo>
                    <a:lnTo>
                      <a:pt x="44" y="20"/>
                    </a:lnTo>
                    <a:lnTo>
                      <a:pt x="44" y="19"/>
                    </a:lnTo>
                    <a:lnTo>
                      <a:pt x="44" y="19"/>
                    </a:lnTo>
                    <a:lnTo>
                      <a:pt x="46" y="19"/>
                    </a:lnTo>
                    <a:lnTo>
                      <a:pt x="47" y="19"/>
                    </a:lnTo>
                    <a:lnTo>
                      <a:pt x="49" y="19"/>
                    </a:lnTo>
                    <a:lnTo>
                      <a:pt x="49" y="19"/>
                    </a:lnTo>
                    <a:lnTo>
                      <a:pt x="50" y="18"/>
                    </a:lnTo>
                    <a:lnTo>
                      <a:pt x="51" y="18"/>
                    </a:lnTo>
                    <a:lnTo>
                      <a:pt x="52" y="18"/>
                    </a:lnTo>
                    <a:lnTo>
                      <a:pt x="52" y="18"/>
                    </a:lnTo>
                    <a:lnTo>
                      <a:pt x="53" y="17"/>
                    </a:lnTo>
                    <a:lnTo>
                      <a:pt x="55" y="17"/>
                    </a:lnTo>
                    <a:lnTo>
                      <a:pt x="55" y="17"/>
                    </a:lnTo>
                    <a:lnTo>
                      <a:pt x="55" y="17"/>
                    </a:lnTo>
                    <a:lnTo>
                      <a:pt x="56" y="16"/>
                    </a:lnTo>
                    <a:lnTo>
                      <a:pt x="57" y="16"/>
                    </a:lnTo>
                    <a:lnTo>
                      <a:pt x="58" y="16"/>
                    </a:lnTo>
                    <a:lnTo>
                      <a:pt x="60" y="16"/>
                    </a:lnTo>
                    <a:lnTo>
                      <a:pt x="61" y="16"/>
                    </a:lnTo>
                    <a:lnTo>
                      <a:pt x="61" y="16"/>
                    </a:lnTo>
                    <a:lnTo>
                      <a:pt x="61" y="15"/>
                    </a:lnTo>
                    <a:lnTo>
                      <a:pt x="62" y="15"/>
                    </a:lnTo>
                    <a:lnTo>
                      <a:pt x="63" y="15"/>
                    </a:lnTo>
                    <a:lnTo>
                      <a:pt x="64" y="15"/>
                    </a:lnTo>
                    <a:lnTo>
                      <a:pt x="64" y="14"/>
                    </a:lnTo>
                    <a:lnTo>
                      <a:pt x="65" y="14"/>
                    </a:lnTo>
                    <a:lnTo>
                      <a:pt x="66" y="14"/>
                    </a:lnTo>
                    <a:lnTo>
                      <a:pt x="67" y="14"/>
                    </a:lnTo>
                    <a:lnTo>
                      <a:pt x="67" y="14"/>
                    </a:lnTo>
                    <a:lnTo>
                      <a:pt x="67" y="13"/>
                    </a:lnTo>
                    <a:lnTo>
                      <a:pt x="68" y="13"/>
                    </a:lnTo>
                    <a:lnTo>
                      <a:pt x="68" y="13"/>
                    </a:lnTo>
                    <a:lnTo>
                      <a:pt x="69" y="12"/>
                    </a:lnTo>
                    <a:lnTo>
                      <a:pt x="69" y="12"/>
                    </a:lnTo>
                    <a:lnTo>
                      <a:pt x="69" y="11"/>
                    </a:lnTo>
                    <a:lnTo>
                      <a:pt x="70" y="11"/>
                    </a:lnTo>
                    <a:lnTo>
                      <a:pt x="70" y="11"/>
                    </a:lnTo>
                    <a:lnTo>
                      <a:pt x="72" y="11"/>
                    </a:lnTo>
                    <a:lnTo>
                      <a:pt x="71" y="8"/>
                    </a:lnTo>
                    <a:lnTo>
                      <a:pt x="71" y="7"/>
                    </a:lnTo>
                    <a:lnTo>
                      <a:pt x="72" y="7"/>
                    </a:lnTo>
                    <a:lnTo>
                      <a:pt x="72" y="6"/>
                    </a:lnTo>
                    <a:lnTo>
                      <a:pt x="73" y="6"/>
                    </a:lnTo>
                    <a:lnTo>
                      <a:pt x="75" y="6"/>
                    </a:lnTo>
                    <a:lnTo>
                      <a:pt x="75" y="4"/>
                    </a:lnTo>
                    <a:lnTo>
                      <a:pt x="75" y="4"/>
                    </a:lnTo>
                    <a:lnTo>
                      <a:pt x="75" y="4"/>
                    </a:lnTo>
                    <a:lnTo>
                      <a:pt x="76" y="3"/>
                    </a:lnTo>
                    <a:lnTo>
                      <a:pt x="77" y="2"/>
                    </a:lnTo>
                    <a:lnTo>
                      <a:pt x="77" y="2"/>
                    </a:lnTo>
                    <a:lnTo>
                      <a:pt x="78" y="1"/>
                    </a:lnTo>
                    <a:lnTo>
                      <a:pt x="79" y="0"/>
                    </a:lnTo>
                    <a:lnTo>
                      <a:pt x="79" y="0"/>
                    </a:lnTo>
                    <a:lnTo>
                      <a:pt x="82" y="1"/>
                    </a:lnTo>
                    <a:lnTo>
                      <a:pt x="82" y="0"/>
                    </a:lnTo>
                    <a:lnTo>
                      <a:pt x="82" y="2"/>
                    </a:lnTo>
                    <a:lnTo>
                      <a:pt x="83" y="4"/>
                    </a:lnTo>
                    <a:lnTo>
                      <a:pt x="83" y="4"/>
                    </a:lnTo>
                    <a:lnTo>
                      <a:pt x="83" y="4"/>
                    </a:lnTo>
                    <a:lnTo>
                      <a:pt x="83" y="4"/>
                    </a:lnTo>
                    <a:lnTo>
                      <a:pt x="84" y="6"/>
                    </a:lnTo>
                    <a:lnTo>
                      <a:pt x="85" y="7"/>
                    </a:lnTo>
                    <a:lnTo>
                      <a:pt x="86" y="8"/>
                    </a:lnTo>
                    <a:lnTo>
                      <a:pt x="86" y="9"/>
                    </a:lnTo>
                    <a:lnTo>
                      <a:pt x="85" y="9"/>
                    </a:lnTo>
                    <a:lnTo>
                      <a:pt x="85" y="10"/>
                    </a:lnTo>
                    <a:lnTo>
                      <a:pt x="85" y="9"/>
                    </a:lnTo>
                    <a:lnTo>
                      <a:pt x="86" y="9"/>
                    </a:lnTo>
                    <a:lnTo>
                      <a:pt x="86" y="10"/>
                    </a:lnTo>
                    <a:lnTo>
                      <a:pt x="87" y="9"/>
                    </a:lnTo>
                    <a:lnTo>
                      <a:pt x="88" y="10"/>
                    </a:lnTo>
                    <a:lnTo>
                      <a:pt x="89" y="10"/>
                    </a:lnTo>
                    <a:lnTo>
                      <a:pt x="89" y="10"/>
                    </a:lnTo>
                    <a:lnTo>
                      <a:pt x="89" y="10"/>
                    </a:lnTo>
                    <a:lnTo>
                      <a:pt x="89" y="10"/>
                    </a:lnTo>
                    <a:lnTo>
                      <a:pt x="89" y="9"/>
                    </a:lnTo>
                    <a:lnTo>
                      <a:pt x="90" y="9"/>
                    </a:lnTo>
                    <a:lnTo>
                      <a:pt x="90" y="8"/>
                    </a:lnTo>
                    <a:lnTo>
                      <a:pt x="91" y="8"/>
                    </a:lnTo>
                    <a:lnTo>
                      <a:pt x="91" y="7"/>
                    </a:lnTo>
                    <a:lnTo>
                      <a:pt x="92" y="7"/>
                    </a:lnTo>
                    <a:lnTo>
                      <a:pt x="92" y="8"/>
                    </a:lnTo>
                    <a:lnTo>
                      <a:pt x="92" y="9"/>
                    </a:lnTo>
                    <a:lnTo>
                      <a:pt x="92" y="9"/>
                    </a:lnTo>
                    <a:lnTo>
                      <a:pt x="93" y="9"/>
                    </a:lnTo>
                    <a:lnTo>
                      <a:pt x="93" y="10"/>
                    </a:lnTo>
                    <a:lnTo>
                      <a:pt x="93" y="10"/>
                    </a:lnTo>
                    <a:lnTo>
                      <a:pt x="92" y="10"/>
                    </a:lnTo>
                    <a:lnTo>
                      <a:pt x="92" y="11"/>
                    </a:lnTo>
                    <a:lnTo>
                      <a:pt x="92" y="11"/>
                    </a:lnTo>
                    <a:lnTo>
                      <a:pt x="92" y="12"/>
                    </a:lnTo>
                    <a:lnTo>
                      <a:pt x="92" y="12"/>
                    </a:lnTo>
                    <a:lnTo>
                      <a:pt x="92" y="12"/>
                    </a:lnTo>
                    <a:lnTo>
                      <a:pt x="92" y="12"/>
                    </a:lnTo>
                    <a:lnTo>
                      <a:pt x="92" y="13"/>
                    </a:lnTo>
                    <a:lnTo>
                      <a:pt x="92" y="13"/>
                    </a:lnTo>
                    <a:lnTo>
                      <a:pt x="90" y="13"/>
                    </a:lnTo>
                    <a:lnTo>
                      <a:pt x="90" y="13"/>
                    </a:lnTo>
                    <a:lnTo>
                      <a:pt x="89" y="14"/>
                    </a:lnTo>
                    <a:lnTo>
                      <a:pt x="89" y="14"/>
                    </a:lnTo>
                    <a:lnTo>
                      <a:pt x="89" y="14"/>
                    </a:lnTo>
                    <a:lnTo>
                      <a:pt x="89" y="15"/>
                    </a:lnTo>
                    <a:lnTo>
                      <a:pt x="88" y="15"/>
                    </a:lnTo>
                    <a:lnTo>
                      <a:pt x="88" y="16"/>
                    </a:lnTo>
                    <a:lnTo>
                      <a:pt x="87" y="16"/>
                    </a:lnTo>
                    <a:lnTo>
                      <a:pt x="86" y="16"/>
                    </a:lnTo>
                    <a:lnTo>
                      <a:pt x="85" y="16"/>
                    </a:lnTo>
                    <a:lnTo>
                      <a:pt x="85" y="16"/>
                    </a:lnTo>
                    <a:lnTo>
                      <a:pt x="85" y="17"/>
                    </a:lnTo>
                    <a:lnTo>
                      <a:pt x="85" y="18"/>
                    </a:lnTo>
                    <a:lnTo>
                      <a:pt x="85" y="19"/>
                    </a:lnTo>
                    <a:lnTo>
                      <a:pt x="85" y="19"/>
                    </a:lnTo>
                    <a:lnTo>
                      <a:pt x="85" y="18"/>
                    </a:lnTo>
                    <a:lnTo>
                      <a:pt x="85" y="19"/>
                    </a:lnTo>
                    <a:lnTo>
                      <a:pt x="86" y="18"/>
                    </a:lnTo>
                    <a:lnTo>
                      <a:pt x="86" y="19"/>
                    </a:lnTo>
                    <a:lnTo>
                      <a:pt x="85" y="19"/>
                    </a:lnTo>
                    <a:lnTo>
                      <a:pt x="86" y="19"/>
                    </a:lnTo>
                    <a:lnTo>
                      <a:pt x="85" y="19"/>
                    </a:lnTo>
                    <a:lnTo>
                      <a:pt x="85" y="20"/>
                    </a:lnTo>
                    <a:lnTo>
                      <a:pt x="86" y="19"/>
                    </a:lnTo>
                    <a:lnTo>
                      <a:pt x="86" y="19"/>
                    </a:lnTo>
                    <a:lnTo>
                      <a:pt x="86" y="19"/>
                    </a:lnTo>
                    <a:lnTo>
                      <a:pt x="86" y="20"/>
                    </a:lnTo>
                    <a:lnTo>
                      <a:pt x="86" y="19"/>
                    </a:lnTo>
                    <a:lnTo>
                      <a:pt x="86" y="20"/>
                    </a:lnTo>
                    <a:lnTo>
                      <a:pt x="85" y="20"/>
                    </a:lnTo>
                    <a:lnTo>
                      <a:pt x="85" y="20"/>
                    </a:lnTo>
                    <a:lnTo>
                      <a:pt x="85" y="20"/>
                    </a:lnTo>
                    <a:lnTo>
                      <a:pt x="85" y="21"/>
                    </a:lnTo>
                    <a:lnTo>
                      <a:pt x="84" y="21"/>
                    </a:lnTo>
                    <a:lnTo>
                      <a:pt x="83" y="21"/>
                    </a:lnTo>
                    <a:lnTo>
                      <a:pt x="83" y="22"/>
                    </a:lnTo>
                    <a:lnTo>
                      <a:pt x="83" y="23"/>
                    </a:lnTo>
                    <a:lnTo>
                      <a:pt x="84" y="22"/>
                    </a:lnTo>
                    <a:lnTo>
                      <a:pt x="84" y="23"/>
                    </a:lnTo>
                    <a:lnTo>
                      <a:pt x="85" y="23"/>
                    </a:lnTo>
                    <a:lnTo>
                      <a:pt x="85" y="24"/>
                    </a:lnTo>
                    <a:lnTo>
                      <a:pt x="85" y="23"/>
                    </a:lnTo>
                    <a:lnTo>
                      <a:pt x="84" y="23"/>
                    </a:lnTo>
                    <a:lnTo>
                      <a:pt x="84" y="24"/>
                    </a:lnTo>
                    <a:lnTo>
                      <a:pt x="83" y="23"/>
                    </a:lnTo>
                    <a:lnTo>
                      <a:pt x="83" y="22"/>
                    </a:lnTo>
                    <a:lnTo>
                      <a:pt x="83" y="22"/>
                    </a:lnTo>
                    <a:lnTo>
                      <a:pt x="83" y="22"/>
                    </a:lnTo>
                    <a:lnTo>
                      <a:pt x="83" y="22"/>
                    </a:lnTo>
                    <a:lnTo>
                      <a:pt x="83" y="23"/>
                    </a:lnTo>
                    <a:lnTo>
                      <a:pt x="82" y="24"/>
                    </a:lnTo>
                    <a:lnTo>
                      <a:pt x="82" y="25"/>
                    </a:lnTo>
                    <a:lnTo>
                      <a:pt x="82" y="25"/>
                    </a:lnTo>
                    <a:lnTo>
                      <a:pt x="83" y="25"/>
                    </a:lnTo>
                    <a:lnTo>
                      <a:pt x="83" y="25"/>
                    </a:lnTo>
                    <a:lnTo>
                      <a:pt x="83" y="26"/>
                    </a:lnTo>
                    <a:lnTo>
                      <a:pt x="83" y="26"/>
                    </a:lnTo>
                    <a:lnTo>
                      <a:pt x="83" y="27"/>
                    </a:lnTo>
                    <a:lnTo>
                      <a:pt x="83" y="28"/>
                    </a:lnTo>
                    <a:lnTo>
                      <a:pt x="84" y="28"/>
                    </a:lnTo>
                    <a:lnTo>
                      <a:pt x="83" y="28"/>
                    </a:lnTo>
                    <a:lnTo>
                      <a:pt x="83" y="27"/>
                    </a:lnTo>
                    <a:lnTo>
                      <a:pt x="83" y="27"/>
                    </a:lnTo>
                    <a:lnTo>
                      <a:pt x="82" y="27"/>
                    </a:lnTo>
                    <a:lnTo>
                      <a:pt x="82" y="28"/>
                    </a:lnTo>
                    <a:lnTo>
                      <a:pt x="83" y="28"/>
                    </a:lnTo>
                    <a:lnTo>
                      <a:pt x="82" y="28"/>
                    </a:lnTo>
                    <a:lnTo>
                      <a:pt x="82" y="28"/>
                    </a:lnTo>
                    <a:lnTo>
                      <a:pt x="82" y="28"/>
                    </a:lnTo>
                    <a:lnTo>
                      <a:pt x="82" y="28"/>
                    </a:lnTo>
                    <a:lnTo>
                      <a:pt x="81" y="28"/>
                    </a:lnTo>
                    <a:lnTo>
                      <a:pt x="81" y="28"/>
                    </a:lnTo>
                    <a:lnTo>
                      <a:pt x="82" y="28"/>
                    </a:lnTo>
                    <a:lnTo>
                      <a:pt x="82" y="28"/>
                    </a:lnTo>
                    <a:lnTo>
                      <a:pt x="82" y="28"/>
                    </a:lnTo>
                    <a:lnTo>
                      <a:pt x="82" y="28"/>
                    </a:lnTo>
                    <a:lnTo>
                      <a:pt x="82" y="28"/>
                    </a:lnTo>
                    <a:lnTo>
                      <a:pt x="82" y="28"/>
                    </a:lnTo>
                    <a:lnTo>
                      <a:pt x="82" y="29"/>
                    </a:lnTo>
                    <a:lnTo>
                      <a:pt x="82" y="30"/>
                    </a:lnTo>
                    <a:lnTo>
                      <a:pt x="82" y="30"/>
                    </a:lnTo>
                    <a:lnTo>
                      <a:pt x="82" y="31"/>
                    </a:lnTo>
                    <a:lnTo>
                      <a:pt x="82" y="31"/>
                    </a:lnTo>
                    <a:lnTo>
                      <a:pt x="82" y="30"/>
                    </a:lnTo>
                    <a:lnTo>
                      <a:pt x="82" y="31"/>
                    </a:lnTo>
                    <a:lnTo>
                      <a:pt x="82" y="30"/>
                    </a:lnTo>
                    <a:lnTo>
                      <a:pt x="82" y="31"/>
                    </a:lnTo>
                    <a:lnTo>
                      <a:pt x="83" y="31"/>
                    </a:lnTo>
                    <a:lnTo>
                      <a:pt x="83" y="30"/>
                    </a:lnTo>
                    <a:lnTo>
                      <a:pt x="83" y="30"/>
                    </a:lnTo>
                    <a:lnTo>
                      <a:pt x="83" y="29"/>
                    </a:lnTo>
                    <a:lnTo>
                      <a:pt x="83" y="30"/>
                    </a:lnTo>
                    <a:lnTo>
                      <a:pt x="83" y="30"/>
                    </a:lnTo>
                    <a:lnTo>
                      <a:pt x="83" y="31"/>
                    </a:lnTo>
                    <a:lnTo>
                      <a:pt x="83" y="31"/>
                    </a:lnTo>
                    <a:lnTo>
                      <a:pt x="83" y="31"/>
                    </a:lnTo>
                    <a:lnTo>
                      <a:pt x="84" y="31"/>
                    </a:lnTo>
                    <a:lnTo>
                      <a:pt x="84" y="32"/>
                    </a:lnTo>
                    <a:lnTo>
                      <a:pt x="84" y="31"/>
                    </a:lnTo>
                    <a:lnTo>
                      <a:pt x="85" y="31"/>
                    </a:lnTo>
                    <a:lnTo>
                      <a:pt x="85" y="31"/>
                    </a:lnTo>
                    <a:lnTo>
                      <a:pt x="85" y="31"/>
                    </a:lnTo>
                    <a:lnTo>
                      <a:pt x="85" y="31"/>
                    </a:lnTo>
                    <a:lnTo>
                      <a:pt x="85" y="31"/>
                    </a:lnTo>
                    <a:lnTo>
                      <a:pt x="85" y="32"/>
                    </a:lnTo>
                    <a:lnTo>
                      <a:pt x="85" y="32"/>
                    </a:lnTo>
                    <a:lnTo>
                      <a:pt x="86" y="32"/>
                    </a:lnTo>
                    <a:lnTo>
                      <a:pt x="86" y="31"/>
                    </a:lnTo>
                    <a:lnTo>
                      <a:pt x="87" y="31"/>
                    </a:lnTo>
                    <a:lnTo>
                      <a:pt x="87" y="31"/>
                    </a:lnTo>
                    <a:lnTo>
                      <a:pt x="88" y="31"/>
                    </a:lnTo>
                    <a:lnTo>
                      <a:pt x="88" y="30"/>
                    </a:lnTo>
                    <a:lnTo>
                      <a:pt x="88" y="29"/>
                    </a:lnTo>
                    <a:lnTo>
                      <a:pt x="87" y="29"/>
                    </a:lnTo>
                    <a:lnTo>
                      <a:pt x="87" y="28"/>
                    </a:lnTo>
                    <a:lnTo>
                      <a:pt x="86" y="29"/>
                    </a:lnTo>
                    <a:lnTo>
                      <a:pt x="86" y="28"/>
                    </a:lnTo>
                    <a:lnTo>
                      <a:pt x="87" y="28"/>
                    </a:lnTo>
                    <a:lnTo>
                      <a:pt x="88" y="28"/>
                    </a:lnTo>
                    <a:lnTo>
                      <a:pt x="88" y="29"/>
                    </a:lnTo>
                    <a:lnTo>
                      <a:pt x="89" y="29"/>
                    </a:lnTo>
                    <a:lnTo>
                      <a:pt x="89" y="30"/>
                    </a:lnTo>
                    <a:lnTo>
                      <a:pt x="89" y="30"/>
                    </a:lnTo>
                    <a:lnTo>
                      <a:pt x="89" y="30"/>
                    </a:lnTo>
                    <a:lnTo>
                      <a:pt x="89" y="30"/>
                    </a:lnTo>
                    <a:lnTo>
                      <a:pt x="89" y="30"/>
                    </a:lnTo>
                    <a:lnTo>
                      <a:pt x="90" y="30"/>
                    </a:lnTo>
                    <a:lnTo>
                      <a:pt x="91" y="30"/>
                    </a:lnTo>
                    <a:lnTo>
                      <a:pt x="92" y="31"/>
                    </a:lnTo>
                    <a:lnTo>
                      <a:pt x="92" y="30"/>
                    </a:lnTo>
                    <a:lnTo>
                      <a:pt x="92" y="30"/>
                    </a:lnTo>
                    <a:lnTo>
                      <a:pt x="92" y="31"/>
                    </a:lnTo>
                    <a:lnTo>
                      <a:pt x="93" y="31"/>
                    </a:lnTo>
                    <a:lnTo>
                      <a:pt x="94" y="31"/>
                    </a:lnTo>
                    <a:lnTo>
                      <a:pt x="94" y="32"/>
                    </a:lnTo>
                    <a:lnTo>
                      <a:pt x="95" y="32"/>
                    </a:lnTo>
                    <a:lnTo>
                      <a:pt x="95" y="33"/>
                    </a:lnTo>
                    <a:lnTo>
                      <a:pt x="95" y="34"/>
                    </a:lnTo>
                    <a:lnTo>
                      <a:pt x="95" y="34"/>
                    </a:lnTo>
                    <a:lnTo>
                      <a:pt x="96" y="35"/>
                    </a:lnTo>
                    <a:lnTo>
                      <a:pt x="97" y="35"/>
                    </a:lnTo>
                    <a:lnTo>
                      <a:pt x="97" y="36"/>
                    </a:lnTo>
                    <a:lnTo>
                      <a:pt x="98" y="36"/>
                    </a:lnTo>
                    <a:lnTo>
                      <a:pt x="98" y="37"/>
                    </a:lnTo>
                    <a:lnTo>
                      <a:pt x="99" y="37"/>
                    </a:lnTo>
                    <a:lnTo>
                      <a:pt x="99" y="37"/>
                    </a:lnTo>
                    <a:lnTo>
                      <a:pt x="98" y="37"/>
                    </a:lnTo>
                    <a:lnTo>
                      <a:pt x="99" y="38"/>
                    </a:lnTo>
                    <a:lnTo>
                      <a:pt x="99" y="39"/>
                    </a:lnTo>
                    <a:lnTo>
                      <a:pt x="100" y="40"/>
                    </a:lnTo>
                    <a:lnTo>
                      <a:pt x="100" y="40"/>
                    </a:lnTo>
                    <a:lnTo>
                      <a:pt x="100" y="40"/>
                    </a:lnTo>
                    <a:lnTo>
                      <a:pt x="101" y="40"/>
                    </a:lnTo>
                    <a:lnTo>
                      <a:pt x="101" y="41"/>
                    </a:lnTo>
                    <a:lnTo>
                      <a:pt x="101" y="40"/>
                    </a:lnTo>
                    <a:lnTo>
                      <a:pt x="100" y="40"/>
                    </a:lnTo>
                    <a:lnTo>
                      <a:pt x="100" y="41"/>
                    </a:lnTo>
                    <a:lnTo>
                      <a:pt x="100" y="43"/>
                    </a:lnTo>
                    <a:lnTo>
                      <a:pt x="100" y="43"/>
                    </a:lnTo>
                    <a:lnTo>
                      <a:pt x="101" y="43"/>
                    </a:lnTo>
                    <a:lnTo>
                      <a:pt x="101" y="43"/>
                    </a:lnTo>
                    <a:lnTo>
                      <a:pt x="101" y="43"/>
                    </a:lnTo>
                    <a:lnTo>
                      <a:pt x="102" y="43"/>
                    </a:lnTo>
                    <a:lnTo>
                      <a:pt x="103" y="43"/>
                    </a:lnTo>
                    <a:lnTo>
                      <a:pt x="102" y="43"/>
                    </a:lnTo>
                    <a:lnTo>
                      <a:pt x="103" y="43"/>
                    </a:lnTo>
                    <a:lnTo>
                      <a:pt x="103" y="43"/>
                    </a:lnTo>
                    <a:lnTo>
                      <a:pt x="104" y="43"/>
                    </a:lnTo>
                    <a:lnTo>
                      <a:pt x="104" y="43"/>
                    </a:lnTo>
                    <a:lnTo>
                      <a:pt x="104" y="44"/>
                    </a:lnTo>
                    <a:lnTo>
                      <a:pt x="104" y="45"/>
                    </a:lnTo>
                    <a:lnTo>
                      <a:pt x="105" y="45"/>
                    </a:lnTo>
                    <a:lnTo>
                      <a:pt x="105" y="46"/>
                    </a:lnTo>
                    <a:lnTo>
                      <a:pt x="105" y="47"/>
                    </a:lnTo>
                    <a:lnTo>
                      <a:pt x="105" y="47"/>
                    </a:lnTo>
                    <a:lnTo>
                      <a:pt x="105" y="48"/>
                    </a:lnTo>
                    <a:lnTo>
                      <a:pt x="105" y="49"/>
                    </a:lnTo>
                    <a:lnTo>
                      <a:pt x="105" y="49"/>
                    </a:lnTo>
                    <a:lnTo>
                      <a:pt x="105" y="50"/>
                    </a:lnTo>
                    <a:lnTo>
                      <a:pt x="105" y="50"/>
                    </a:lnTo>
                    <a:lnTo>
                      <a:pt x="107" y="50"/>
                    </a:lnTo>
                    <a:lnTo>
                      <a:pt x="107" y="50"/>
                    </a:lnTo>
                    <a:lnTo>
                      <a:pt x="107" y="50"/>
                    </a:lnTo>
                    <a:lnTo>
                      <a:pt x="108" y="50"/>
                    </a:lnTo>
                    <a:lnTo>
                      <a:pt x="108" y="51"/>
                    </a:lnTo>
                    <a:lnTo>
                      <a:pt x="110" y="51"/>
                    </a:lnTo>
                    <a:lnTo>
                      <a:pt x="110" y="51"/>
                    </a:lnTo>
                    <a:lnTo>
                      <a:pt x="111" y="51"/>
                    </a:lnTo>
                    <a:lnTo>
                      <a:pt x="112" y="51"/>
                    </a:lnTo>
                    <a:lnTo>
                      <a:pt x="113" y="51"/>
                    </a:lnTo>
                    <a:lnTo>
                      <a:pt x="115" y="50"/>
                    </a:lnTo>
                    <a:lnTo>
                      <a:pt x="116" y="50"/>
                    </a:lnTo>
                    <a:lnTo>
                      <a:pt x="116" y="51"/>
                    </a:lnTo>
                    <a:lnTo>
                      <a:pt x="116" y="51"/>
                    </a:lnTo>
                    <a:lnTo>
                      <a:pt x="116" y="50"/>
                    </a:lnTo>
                    <a:lnTo>
                      <a:pt x="116" y="50"/>
                    </a:lnTo>
                    <a:lnTo>
                      <a:pt x="117" y="50"/>
                    </a:lnTo>
                    <a:lnTo>
                      <a:pt x="118" y="49"/>
                    </a:lnTo>
                    <a:lnTo>
                      <a:pt x="119" y="49"/>
                    </a:lnTo>
                    <a:lnTo>
                      <a:pt x="119" y="49"/>
                    </a:lnTo>
                    <a:lnTo>
                      <a:pt x="119" y="48"/>
                    </a:lnTo>
                    <a:lnTo>
                      <a:pt x="120" y="48"/>
                    </a:lnTo>
                    <a:lnTo>
                      <a:pt x="121" y="48"/>
                    </a:lnTo>
                    <a:lnTo>
                      <a:pt x="121" y="47"/>
                    </a:lnTo>
                    <a:lnTo>
                      <a:pt x="122" y="47"/>
                    </a:lnTo>
                    <a:lnTo>
                      <a:pt x="122" y="47"/>
                    </a:lnTo>
                    <a:lnTo>
                      <a:pt x="122" y="47"/>
                    </a:lnTo>
                    <a:lnTo>
                      <a:pt x="122" y="46"/>
                    </a:lnTo>
                    <a:lnTo>
                      <a:pt x="123" y="46"/>
                    </a:lnTo>
                    <a:lnTo>
                      <a:pt x="123" y="45"/>
                    </a:lnTo>
                    <a:lnTo>
                      <a:pt x="124" y="45"/>
                    </a:lnTo>
                    <a:lnTo>
                      <a:pt x="124" y="44"/>
                    </a:lnTo>
                    <a:lnTo>
                      <a:pt x="124" y="43"/>
                    </a:lnTo>
                    <a:lnTo>
                      <a:pt x="124" y="43"/>
                    </a:lnTo>
                    <a:lnTo>
                      <a:pt x="123" y="43"/>
                    </a:lnTo>
                    <a:lnTo>
                      <a:pt x="122" y="41"/>
                    </a:lnTo>
                    <a:lnTo>
                      <a:pt x="122" y="40"/>
                    </a:lnTo>
                    <a:lnTo>
                      <a:pt x="122" y="40"/>
                    </a:lnTo>
                    <a:lnTo>
                      <a:pt x="122" y="40"/>
                    </a:lnTo>
                    <a:lnTo>
                      <a:pt x="122" y="39"/>
                    </a:lnTo>
                    <a:lnTo>
                      <a:pt x="122" y="38"/>
                    </a:lnTo>
                    <a:lnTo>
                      <a:pt x="121" y="39"/>
                    </a:lnTo>
                    <a:lnTo>
                      <a:pt x="121" y="40"/>
                    </a:lnTo>
                    <a:lnTo>
                      <a:pt x="121" y="40"/>
                    </a:lnTo>
                    <a:lnTo>
                      <a:pt x="121" y="41"/>
                    </a:lnTo>
                    <a:lnTo>
                      <a:pt x="121" y="42"/>
                    </a:lnTo>
                    <a:lnTo>
                      <a:pt x="121" y="41"/>
                    </a:lnTo>
                    <a:lnTo>
                      <a:pt x="121" y="40"/>
                    </a:lnTo>
                    <a:lnTo>
                      <a:pt x="120" y="40"/>
                    </a:lnTo>
                    <a:lnTo>
                      <a:pt x="120" y="38"/>
                    </a:lnTo>
                    <a:lnTo>
                      <a:pt x="119" y="38"/>
                    </a:lnTo>
                    <a:lnTo>
                      <a:pt x="119" y="37"/>
                    </a:lnTo>
                    <a:lnTo>
                      <a:pt x="119" y="36"/>
                    </a:lnTo>
                    <a:lnTo>
                      <a:pt x="119" y="36"/>
                    </a:lnTo>
                    <a:lnTo>
                      <a:pt x="119" y="35"/>
                    </a:lnTo>
                    <a:lnTo>
                      <a:pt x="119" y="35"/>
                    </a:lnTo>
                    <a:lnTo>
                      <a:pt x="118" y="35"/>
                    </a:lnTo>
                    <a:lnTo>
                      <a:pt x="118" y="34"/>
                    </a:lnTo>
                    <a:lnTo>
                      <a:pt x="117" y="34"/>
                    </a:lnTo>
                    <a:lnTo>
                      <a:pt x="116" y="34"/>
                    </a:lnTo>
                    <a:lnTo>
                      <a:pt x="116" y="34"/>
                    </a:lnTo>
                    <a:lnTo>
                      <a:pt x="116" y="34"/>
                    </a:lnTo>
                    <a:lnTo>
                      <a:pt x="115" y="34"/>
                    </a:lnTo>
                    <a:lnTo>
                      <a:pt x="115" y="34"/>
                    </a:lnTo>
                    <a:lnTo>
                      <a:pt x="115" y="35"/>
                    </a:lnTo>
                    <a:lnTo>
                      <a:pt x="114" y="35"/>
                    </a:lnTo>
                    <a:lnTo>
                      <a:pt x="115" y="35"/>
                    </a:lnTo>
                    <a:lnTo>
                      <a:pt x="114" y="35"/>
                    </a:lnTo>
                    <a:lnTo>
                      <a:pt x="114" y="35"/>
                    </a:lnTo>
                    <a:lnTo>
                      <a:pt x="115" y="35"/>
                    </a:lnTo>
                    <a:lnTo>
                      <a:pt x="116" y="35"/>
                    </a:lnTo>
                    <a:lnTo>
                      <a:pt x="116" y="35"/>
                    </a:lnTo>
                    <a:lnTo>
                      <a:pt x="116" y="35"/>
                    </a:lnTo>
                    <a:lnTo>
                      <a:pt x="115" y="35"/>
                    </a:lnTo>
                    <a:lnTo>
                      <a:pt x="114" y="35"/>
                    </a:lnTo>
                    <a:lnTo>
                      <a:pt x="113" y="35"/>
                    </a:lnTo>
                    <a:lnTo>
                      <a:pt x="113" y="34"/>
                    </a:lnTo>
                    <a:lnTo>
                      <a:pt x="112" y="34"/>
                    </a:lnTo>
                    <a:lnTo>
                      <a:pt x="113" y="34"/>
                    </a:lnTo>
                    <a:lnTo>
                      <a:pt x="113" y="33"/>
                    </a:lnTo>
                    <a:lnTo>
                      <a:pt x="114" y="33"/>
                    </a:lnTo>
                    <a:lnTo>
                      <a:pt x="115" y="33"/>
                    </a:lnTo>
                    <a:lnTo>
                      <a:pt x="116" y="33"/>
                    </a:lnTo>
                    <a:lnTo>
                      <a:pt x="116" y="33"/>
                    </a:lnTo>
                    <a:lnTo>
                      <a:pt x="117" y="33"/>
                    </a:lnTo>
                    <a:lnTo>
                      <a:pt x="118" y="33"/>
                    </a:lnTo>
                    <a:lnTo>
                      <a:pt x="119" y="34"/>
                    </a:lnTo>
                    <a:lnTo>
                      <a:pt x="120" y="34"/>
                    </a:lnTo>
                    <a:lnTo>
                      <a:pt x="122" y="36"/>
                    </a:lnTo>
                    <a:lnTo>
                      <a:pt x="122" y="37"/>
                    </a:lnTo>
                    <a:lnTo>
                      <a:pt x="123" y="38"/>
                    </a:lnTo>
                    <a:lnTo>
                      <a:pt x="125" y="40"/>
                    </a:lnTo>
                    <a:lnTo>
                      <a:pt x="126" y="43"/>
                    </a:lnTo>
                    <a:lnTo>
                      <a:pt x="126" y="43"/>
                    </a:lnTo>
                    <a:lnTo>
                      <a:pt x="126" y="43"/>
                    </a:lnTo>
                    <a:lnTo>
                      <a:pt x="127" y="43"/>
                    </a:lnTo>
                    <a:lnTo>
                      <a:pt x="128" y="47"/>
                    </a:lnTo>
                    <a:lnTo>
                      <a:pt x="128" y="49"/>
                    </a:lnTo>
                    <a:lnTo>
                      <a:pt x="128" y="50"/>
                    </a:lnTo>
                    <a:lnTo>
                      <a:pt x="128" y="50"/>
                    </a:lnTo>
                    <a:lnTo>
                      <a:pt x="128" y="50"/>
                    </a:lnTo>
                    <a:lnTo>
                      <a:pt x="128" y="51"/>
                    </a:lnTo>
                    <a:lnTo>
                      <a:pt x="128" y="52"/>
                    </a:lnTo>
                    <a:lnTo>
                      <a:pt x="128" y="51"/>
                    </a:lnTo>
                    <a:lnTo>
                      <a:pt x="128" y="51"/>
                    </a:lnTo>
                    <a:lnTo>
                      <a:pt x="127" y="51"/>
                    </a:lnTo>
                    <a:lnTo>
                      <a:pt x="126" y="51"/>
                    </a:lnTo>
                    <a:lnTo>
                      <a:pt x="126" y="50"/>
                    </a:lnTo>
                    <a:lnTo>
                      <a:pt x="125" y="50"/>
                    </a:lnTo>
                    <a:lnTo>
                      <a:pt x="125" y="51"/>
                    </a:lnTo>
                    <a:lnTo>
                      <a:pt x="125" y="51"/>
                    </a:lnTo>
                    <a:lnTo>
                      <a:pt x="124" y="51"/>
                    </a:lnTo>
                    <a:lnTo>
                      <a:pt x="124" y="52"/>
                    </a:lnTo>
                    <a:lnTo>
                      <a:pt x="123" y="52"/>
                    </a:lnTo>
                    <a:lnTo>
                      <a:pt x="122" y="52"/>
                    </a:lnTo>
                    <a:lnTo>
                      <a:pt x="122" y="53"/>
                    </a:lnTo>
                    <a:lnTo>
                      <a:pt x="122" y="53"/>
                    </a:lnTo>
                    <a:lnTo>
                      <a:pt x="121" y="53"/>
                    </a:lnTo>
                    <a:lnTo>
                      <a:pt x="119" y="54"/>
                    </a:lnTo>
                    <a:lnTo>
                      <a:pt x="119" y="55"/>
                    </a:lnTo>
                    <a:lnTo>
                      <a:pt x="118" y="55"/>
                    </a:lnTo>
                    <a:lnTo>
                      <a:pt x="118" y="56"/>
                    </a:lnTo>
                    <a:lnTo>
                      <a:pt x="117" y="56"/>
                    </a:lnTo>
                    <a:lnTo>
                      <a:pt x="118" y="56"/>
                    </a:lnTo>
                    <a:lnTo>
                      <a:pt x="117" y="56"/>
                    </a:lnTo>
                    <a:lnTo>
                      <a:pt x="117" y="57"/>
                    </a:lnTo>
                    <a:lnTo>
                      <a:pt x="117" y="56"/>
                    </a:lnTo>
                    <a:lnTo>
                      <a:pt x="117" y="56"/>
                    </a:lnTo>
                    <a:lnTo>
                      <a:pt x="116" y="56"/>
                    </a:lnTo>
                    <a:lnTo>
                      <a:pt x="116" y="56"/>
                    </a:lnTo>
                    <a:lnTo>
                      <a:pt x="116" y="56"/>
                    </a:lnTo>
                    <a:lnTo>
                      <a:pt x="116" y="56"/>
                    </a:lnTo>
                    <a:lnTo>
                      <a:pt x="115" y="56"/>
                    </a:lnTo>
                    <a:lnTo>
                      <a:pt x="114" y="56"/>
                    </a:lnTo>
                    <a:lnTo>
                      <a:pt x="114" y="57"/>
                    </a:lnTo>
                    <a:lnTo>
                      <a:pt x="114" y="58"/>
                    </a:lnTo>
                    <a:lnTo>
                      <a:pt x="113" y="58"/>
                    </a:lnTo>
                    <a:lnTo>
                      <a:pt x="113" y="58"/>
                    </a:lnTo>
                    <a:lnTo>
                      <a:pt x="112" y="58"/>
                    </a:lnTo>
                    <a:lnTo>
                      <a:pt x="111" y="58"/>
                    </a:lnTo>
                    <a:lnTo>
                      <a:pt x="111" y="59"/>
                    </a:lnTo>
                    <a:lnTo>
                      <a:pt x="111" y="59"/>
                    </a:lnTo>
                    <a:lnTo>
                      <a:pt x="111" y="60"/>
                    </a:lnTo>
                    <a:lnTo>
                      <a:pt x="111" y="61"/>
                    </a:lnTo>
                    <a:lnTo>
                      <a:pt x="110" y="62"/>
                    </a:lnTo>
                    <a:lnTo>
                      <a:pt x="110" y="62"/>
                    </a:lnTo>
                    <a:lnTo>
                      <a:pt x="110" y="62"/>
                    </a:lnTo>
                    <a:lnTo>
                      <a:pt x="109" y="62"/>
                    </a:lnTo>
                    <a:lnTo>
                      <a:pt x="108" y="62"/>
                    </a:lnTo>
                    <a:lnTo>
                      <a:pt x="107" y="62"/>
                    </a:lnTo>
                    <a:lnTo>
                      <a:pt x="107" y="63"/>
                    </a:lnTo>
                    <a:lnTo>
                      <a:pt x="107" y="63"/>
                    </a:lnTo>
                    <a:lnTo>
                      <a:pt x="106" y="63"/>
                    </a:lnTo>
                    <a:lnTo>
                      <a:pt x="105" y="64"/>
                    </a:lnTo>
                    <a:lnTo>
                      <a:pt x="105" y="65"/>
                    </a:lnTo>
                    <a:lnTo>
                      <a:pt x="105" y="65"/>
                    </a:lnTo>
                    <a:lnTo>
                      <a:pt x="105" y="65"/>
                    </a:lnTo>
                    <a:lnTo>
                      <a:pt x="105" y="65"/>
                    </a:lnTo>
                    <a:lnTo>
                      <a:pt x="104" y="65"/>
                    </a:lnTo>
                    <a:lnTo>
                      <a:pt x="104" y="65"/>
                    </a:lnTo>
                    <a:lnTo>
                      <a:pt x="104" y="65"/>
                    </a:lnTo>
                    <a:lnTo>
                      <a:pt x="105" y="65"/>
                    </a:lnTo>
                    <a:lnTo>
                      <a:pt x="105" y="64"/>
                    </a:lnTo>
                    <a:lnTo>
                      <a:pt x="105" y="63"/>
                    </a:lnTo>
                    <a:lnTo>
                      <a:pt x="105" y="62"/>
                    </a:lnTo>
                    <a:lnTo>
                      <a:pt x="105" y="62"/>
                    </a:lnTo>
                    <a:lnTo>
                      <a:pt x="105" y="61"/>
                    </a:lnTo>
                    <a:lnTo>
                      <a:pt x="104" y="60"/>
                    </a:lnTo>
                    <a:lnTo>
                      <a:pt x="104" y="59"/>
                    </a:lnTo>
                    <a:lnTo>
                      <a:pt x="104" y="59"/>
                    </a:lnTo>
                    <a:lnTo>
                      <a:pt x="104" y="59"/>
                    </a:lnTo>
                    <a:lnTo>
                      <a:pt x="104" y="58"/>
                    </a:lnTo>
                    <a:lnTo>
                      <a:pt x="104" y="58"/>
                    </a:lnTo>
                    <a:lnTo>
                      <a:pt x="104" y="58"/>
                    </a:lnTo>
                    <a:lnTo>
                      <a:pt x="104" y="58"/>
                    </a:lnTo>
                    <a:lnTo>
                      <a:pt x="103" y="57"/>
                    </a:lnTo>
                    <a:lnTo>
                      <a:pt x="104" y="56"/>
                    </a:lnTo>
                    <a:lnTo>
                      <a:pt x="104" y="56"/>
                    </a:lnTo>
                    <a:lnTo>
                      <a:pt x="104" y="55"/>
                    </a:lnTo>
                    <a:lnTo>
                      <a:pt x="103" y="55"/>
                    </a:lnTo>
                    <a:lnTo>
                      <a:pt x="103" y="56"/>
                    </a:lnTo>
                    <a:lnTo>
                      <a:pt x="103" y="56"/>
                    </a:lnTo>
                    <a:lnTo>
                      <a:pt x="102" y="56"/>
                    </a:lnTo>
                    <a:lnTo>
                      <a:pt x="102" y="57"/>
                    </a:lnTo>
                    <a:lnTo>
                      <a:pt x="103" y="56"/>
                    </a:lnTo>
                    <a:lnTo>
                      <a:pt x="102" y="56"/>
                    </a:lnTo>
                    <a:lnTo>
                      <a:pt x="102" y="55"/>
                    </a:lnTo>
                    <a:lnTo>
                      <a:pt x="101" y="55"/>
                    </a:lnTo>
                    <a:lnTo>
                      <a:pt x="101" y="56"/>
                    </a:lnTo>
                    <a:lnTo>
                      <a:pt x="101" y="55"/>
                    </a:lnTo>
                    <a:lnTo>
                      <a:pt x="101" y="55"/>
                    </a:lnTo>
                    <a:lnTo>
                      <a:pt x="100" y="56"/>
                    </a:lnTo>
                    <a:lnTo>
                      <a:pt x="100" y="56"/>
                    </a:lnTo>
                    <a:lnTo>
                      <a:pt x="101" y="56"/>
                    </a:lnTo>
                    <a:lnTo>
                      <a:pt x="100" y="56"/>
                    </a:lnTo>
                    <a:lnTo>
                      <a:pt x="100" y="57"/>
                    </a:lnTo>
                    <a:lnTo>
                      <a:pt x="101" y="57"/>
                    </a:lnTo>
                    <a:lnTo>
                      <a:pt x="101" y="58"/>
                    </a:lnTo>
                    <a:lnTo>
                      <a:pt x="100" y="58"/>
                    </a:lnTo>
                    <a:lnTo>
                      <a:pt x="100" y="57"/>
                    </a:lnTo>
                    <a:lnTo>
                      <a:pt x="100" y="58"/>
                    </a:lnTo>
                    <a:lnTo>
                      <a:pt x="100" y="58"/>
                    </a:lnTo>
                    <a:lnTo>
                      <a:pt x="100" y="58"/>
                    </a:lnTo>
                    <a:lnTo>
                      <a:pt x="100" y="58"/>
                    </a:lnTo>
                    <a:lnTo>
                      <a:pt x="100" y="59"/>
                    </a:lnTo>
                    <a:lnTo>
                      <a:pt x="100" y="59"/>
                    </a:lnTo>
                    <a:lnTo>
                      <a:pt x="100" y="59"/>
                    </a:lnTo>
                    <a:lnTo>
                      <a:pt x="100" y="60"/>
                    </a:lnTo>
                    <a:lnTo>
                      <a:pt x="100" y="59"/>
                    </a:lnTo>
                    <a:lnTo>
                      <a:pt x="99" y="59"/>
                    </a:lnTo>
                    <a:lnTo>
                      <a:pt x="98" y="59"/>
                    </a:lnTo>
                    <a:lnTo>
                      <a:pt x="98" y="59"/>
                    </a:lnTo>
                    <a:lnTo>
                      <a:pt x="98" y="60"/>
                    </a:lnTo>
                    <a:lnTo>
                      <a:pt x="98" y="60"/>
                    </a:lnTo>
                    <a:lnTo>
                      <a:pt x="99" y="61"/>
                    </a:lnTo>
                    <a:lnTo>
                      <a:pt x="98" y="61"/>
                    </a:lnTo>
                    <a:lnTo>
                      <a:pt x="98" y="61"/>
                    </a:lnTo>
                    <a:lnTo>
                      <a:pt x="98" y="62"/>
                    </a:lnTo>
                    <a:lnTo>
                      <a:pt x="98" y="61"/>
                    </a:lnTo>
                    <a:lnTo>
                      <a:pt x="97" y="61"/>
                    </a:lnTo>
                    <a:lnTo>
                      <a:pt x="97" y="62"/>
                    </a:lnTo>
                    <a:lnTo>
                      <a:pt x="97" y="62"/>
                    </a:lnTo>
                    <a:lnTo>
                      <a:pt x="98" y="62"/>
                    </a:lnTo>
                    <a:lnTo>
                      <a:pt x="98" y="63"/>
                    </a:lnTo>
                    <a:lnTo>
                      <a:pt x="98" y="62"/>
                    </a:lnTo>
                    <a:lnTo>
                      <a:pt x="98" y="63"/>
                    </a:lnTo>
                    <a:lnTo>
                      <a:pt x="98" y="64"/>
                    </a:lnTo>
                    <a:lnTo>
                      <a:pt x="98" y="63"/>
                    </a:lnTo>
                    <a:lnTo>
                      <a:pt x="97" y="63"/>
                    </a:lnTo>
                    <a:lnTo>
                      <a:pt x="97" y="62"/>
                    </a:lnTo>
                    <a:lnTo>
                      <a:pt x="96" y="62"/>
                    </a:lnTo>
                    <a:lnTo>
                      <a:pt x="96" y="62"/>
                    </a:lnTo>
                    <a:lnTo>
                      <a:pt x="95" y="62"/>
                    </a:lnTo>
                    <a:lnTo>
                      <a:pt x="95" y="62"/>
                    </a:lnTo>
                    <a:lnTo>
                      <a:pt x="95" y="62"/>
                    </a:lnTo>
                    <a:lnTo>
                      <a:pt x="95" y="63"/>
                    </a:lnTo>
                    <a:lnTo>
                      <a:pt x="95" y="64"/>
                    </a:lnTo>
                    <a:lnTo>
                      <a:pt x="95" y="63"/>
                    </a:lnTo>
                    <a:lnTo>
                      <a:pt x="95" y="63"/>
                    </a:lnTo>
                    <a:lnTo>
                      <a:pt x="95" y="63"/>
                    </a:lnTo>
                    <a:lnTo>
                      <a:pt x="95" y="63"/>
                    </a:lnTo>
                    <a:lnTo>
                      <a:pt x="95" y="64"/>
                    </a:lnTo>
                    <a:lnTo>
                      <a:pt x="95" y="65"/>
                    </a:lnTo>
                    <a:lnTo>
                      <a:pt x="95" y="65"/>
                    </a:lnTo>
                    <a:lnTo>
                      <a:pt x="95" y="65"/>
                    </a:lnTo>
                    <a:lnTo>
                      <a:pt x="95" y="65"/>
                    </a:lnTo>
                    <a:lnTo>
                      <a:pt x="95" y="66"/>
                    </a:lnTo>
                    <a:lnTo>
                      <a:pt x="95" y="66"/>
                    </a:lnTo>
                    <a:lnTo>
                      <a:pt x="95" y="67"/>
                    </a:lnTo>
                    <a:lnTo>
                      <a:pt x="95" y="68"/>
                    </a:lnTo>
                    <a:lnTo>
                      <a:pt x="95" y="67"/>
                    </a:lnTo>
                    <a:lnTo>
                      <a:pt x="95" y="67"/>
                    </a:lnTo>
                    <a:lnTo>
                      <a:pt x="94" y="68"/>
                    </a:lnTo>
                    <a:lnTo>
                      <a:pt x="95" y="68"/>
                    </a:lnTo>
                    <a:lnTo>
                      <a:pt x="94" y="68"/>
                    </a:lnTo>
                    <a:lnTo>
                      <a:pt x="93" y="68"/>
                    </a:lnTo>
                    <a:lnTo>
                      <a:pt x="93" y="69"/>
                    </a:lnTo>
                    <a:lnTo>
                      <a:pt x="92" y="69"/>
                    </a:lnTo>
                    <a:lnTo>
                      <a:pt x="92" y="70"/>
                    </a:lnTo>
                    <a:lnTo>
                      <a:pt x="92" y="71"/>
                    </a:lnTo>
                    <a:lnTo>
                      <a:pt x="92" y="70"/>
                    </a:lnTo>
                    <a:lnTo>
                      <a:pt x="92" y="69"/>
                    </a:lnTo>
                    <a:lnTo>
                      <a:pt x="92" y="69"/>
                    </a:lnTo>
                    <a:lnTo>
                      <a:pt x="91" y="69"/>
                    </a:lnTo>
                    <a:lnTo>
                      <a:pt x="90" y="69"/>
                    </a:lnTo>
                    <a:lnTo>
                      <a:pt x="90" y="70"/>
                    </a:lnTo>
                    <a:lnTo>
                      <a:pt x="89" y="70"/>
                    </a:lnTo>
                    <a:lnTo>
                      <a:pt x="89" y="71"/>
                    </a:lnTo>
                    <a:lnTo>
                      <a:pt x="88" y="65"/>
                    </a:lnTo>
                    <a:lnTo>
                      <a:pt x="88" y="65"/>
                    </a:lnTo>
                    <a:lnTo>
                      <a:pt x="87" y="65"/>
                    </a:lnTo>
                    <a:lnTo>
                      <a:pt x="87" y="65"/>
                    </a:lnTo>
                    <a:lnTo>
                      <a:pt x="87" y="62"/>
                    </a:lnTo>
                    <a:lnTo>
                      <a:pt x="85" y="62"/>
                    </a:lnTo>
                    <a:lnTo>
                      <a:pt x="84" y="62"/>
                    </a:lnTo>
                    <a:lnTo>
                      <a:pt x="83" y="62"/>
                    </a:lnTo>
                    <a:lnTo>
                      <a:pt x="83" y="61"/>
                    </a:lnTo>
                    <a:lnTo>
                      <a:pt x="82" y="60"/>
                    </a:lnTo>
                    <a:lnTo>
                      <a:pt x="82" y="59"/>
                    </a:lnTo>
                    <a:lnTo>
                      <a:pt x="81" y="59"/>
                    </a:lnTo>
                    <a:lnTo>
                      <a:pt x="80" y="59"/>
                    </a:lnTo>
                    <a:lnTo>
                      <a:pt x="79" y="59"/>
                    </a:lnTo>
                    <a:lnTo>
                      <a:pt x="79" y="59"/>
                    </a:lnTo>
                    <a:lnTo>
                      <a:pt x="78" y="58"/>
                    </a:lnTo>
                    <a:lnTo>
                      <a:pt x="77" y="58"/>
                    </a:lnTo>
                    <a:lnTo>
                      <a:pt x="77" y="58"/>
                    </a:lnTo>
                    <a:lnTo>
                      <a:pt x="77" y="57"/>
                    </a:lnTo>
                    <a:lnTo>
                      <a:pt x="77" y="56"/>
                    </a:lnTo>
                    <a:lnTo>
                      <a:pt x="77" y="56"/>
                    </a:lnTo>
                    <a:lnTo>
                      <a:pt x="77" y="55"/>
                    </a:lnTo>
                    <a:lnTo>
                      <a:pt x="77" y="53"/>
                    </a:lnTo>
                    <a:lnTo>
                      <a:pt x="77" y="53"/>
                    </a:lnTo>
                    <a:lnTo>
                      <a:pt x="76" y="53"/>
                    </a:lnTo>
                    <a:lnTo>
                      <a:pt x="76" y="53"/>
                    </a:lnTo>
                    <a:lnTo>
                      <a:pt x="75" y="53"/>
                    </a:lnTo>
                    <a:lnTo>
                      <a:pt x="75" y="52"/>
                    </a:lnTo>
                    <a:lnTo>
                      <a:pt x="74" y="50"/>
                    </a:lnTo>
                    <a:lnTo>
                      <a:pt x="73" y="47"/>
                    </a:lnTo>
                    <a:lnTo>
                      <a:pt x="72" y="48"/>
                    </a:lnTo>
                    <a:lnTo>
                      <a:pt x="70" y="49"/>
                    </a:lnTo>
                    <a:lnTo>
                      <a:pt x="69" y="49"/>
                    </a:lnTo>
                    <a:lnTo>
                      <a:pt x="69" y="50"/>
                    </a:lnTo>
                    <a:lnTo>
                      <a:pt x="68" y="50"/>
                    </a:lnTo>
                    <a:lnTo>
                      <a:pt x="67" y="50"/>
                    </a:lnTo>
                    <a:lnTo>
                      <a:pt x="67" y="50"/>
                    </a:lnTo>
                    <a:lnTo>
                      <a:pt x="66" y="50"/>
                    </a:lnTo>
                    <a:lnTo>
                      <a:pt x="64" y="50"/>
                    </a:lnTo>
                    <a:lnTo>
                      <a:pt x="63" y="50"/>
                    </a:lnTo>
                    <a:lnTo>
                      <a:pt x="62" y="50"/>
                    </a:lnTo>
                    <a:lnTo>
                      <a:pt x="61" y="51"/>
                    </a:lnTo>
                    <a:lnTo>
                      <a:pt x="61" y="51"/>
                    </a:lnTo>
                    <a:lnTo>
                      <a:pt x="60" y="52"/>
                    </a:lnTo>
                    <a:lnTo>
                      <a:pt x="59" y="51"/>
                    </a:lnTo>
                    <a:lnTo>
                      <a:pt x="56" y="52"/>
                    </a:lnTo>
                    <a:lnTo>
                      <a:pt x="55" y="52"/>
                    </a:lnTo>
                    <a:lnTo>
                      <a:pt x="53" y="53"/>
                    </a:lnTo>
                    <a:lnTo>
                      <a:pt x="52" y="53"/>
                    </a:lnTo>
                    <a:lnTo>
                      <a:pt x="52" y="53"/>
                    </a:lnTo>
                    <a:lnTo>
                      <a:pt x="51" y="53"/>
                    </a:lnTo>
                    <a:lnTo>
                      <a:pt x="50" y="53"/>
                    </a:lnTo>
                    <a:lnTo>
                      <a:pt x="50" y="53"/>
                    </a:lnTo>
                    <a:lnTo>
                      <a:pt x="49" y="53"/>
                    </a:lnTo>
                    <a:lnTo>
                      <a:pt x="49" y="53"/>
                    </a:lnTo>
                    <a:lnTo>
                      <a:pt x="49" y="54"/>
                    </a:lnTo>
                    <a:lnTo>
                      <a:pt x="48" y="54"/>
                    </a:lnTo>
                    <a:lnTo>
                      <a:pt x="47" y="54"/>
                    </a:lnTo>
                    <a:lnTo>
                      <a:pt x="46" y="54"/>
                    </a:lnTo>
                    <a:lnTo>
                      <a:pt x="45" y="55"/>
                    </a:lnTo>
                    <a:lnTo>
                      <a:pt x="44" y="55"/>
                    </a:lnTo>
                    <a:lnTo>
                      <a:pt x="43" y="55"/>
                    </a:lnTo>
                    <a:lnTo>
                      <a:pt x="42" y="56"/>
                    </a:lnTo>
                    <a:lnTo>
                      <a:pt x="41" y="56"/>
                    </a:lnTo>
                    <a:lnTo>
                      <a:pt x="40" y="56"/>
                    </a:lnTo>
                    <a:lnTo>
                      <a:pt x="40" y="56"/>
                    </a:lnTo>
                    <a:lnTo>
                      <a:pt x="39" y="56"/>
                    </a:lnTo>
                    <a:lnTo>
                      <a:pt x="39" y="56"/>
                    </a:lnTo>
                    <a:lnTo>
                      <a:pt x="38" y="56"/>
                    </a:lnTo>
                    <a:lnTo>
                      <a:pt x="37" y="57"/>
                    </a:lnTo>
                    <a:lnTo>
                      <a:pt x="37" y="57"/>
                    </a:lnTo>
                    <a:lnTo>
                      <a:pt x="36" y="57"/>
                    </a:lnTo>
                    <a:lnTo>
                      <a:pt x="34" y="57"/>
                    </a:lnTo>
                    <a:lnTo>
                      <a:pt x="34" y="58"/>
                    </a:lnTo>
                    <a:lnTo>
                      <a:pt x="33" y="58"/>
                    </a:lnTo>
                    <a:lnTo>
                      <a:pt x="32" y="58"/>
                    </a:lnTo>
                    <a:lnTo>
                      <a:pt x="31" y="58"/>
                    </a:lnTo>
                    <a:lnTo>
                      <a:pt x="28" y="59"/>
                    </a:lnTo>
                    <a:lnTo>
                      <a:pt x="26" y="59"/>
                    </a:lnTo>
                    <a:lnTo>
                      <a:pt x="26" y="60"/>
                    </a:lnTo>
                    <a:lnTo>
                      <a:pt x="26" y="61"/>
                    </a:lnTo>
                    <a:lnTo>
                      <a:pt x="25" y="62"/>
                    </a:lnTo>
                    <a:lnTo>
                      <a:pt x="24" y="59"/>
                    </a:lnTo>
                    <a:lnTo>
                      <a:pt x="22" y="60"/>
                    </a:lnTo>
                    <a:lnTo>
                      <a:pt x="22" y="60"/>
                    </a:lnTo>
                    <a:lnTo>
                      <a:pt x="17" y="62"/>
                    </a:lnTo>
                    <a:lnTo>
                      <a:pt x="16" y="62"/>
                    </a:lnTo>
                    <a:lnTo>
                      <a:pt x="16" y="62"/>
                    </a:lnTo>
                    <a:lnTo>
                      <a:pt x="12" y="62"/>
                    </a:lnTo>
                    <a:lnTo>
                      <a:pt x="11" y="63"/>
                    </a:lnTo>
                    <a:lnTo>
                      <a:pt x="10" y="63"/>
                    </a:lnTo>
                    <a:lnTo>
                      <a:pt x="7" y="64"/>
                    </a:lnTo>
                    <a:lnTo>
                      <a:pt x="6" y="64"/>
                    </a:lnTo>
                    <a:lnTo>
                      <a:pt x="4" y="65"/>
                    </a:lnTo>
                    <a:lnTo>
                      <a:pt x="3" y="65"/>
                    </a:lnTo>
                    <a:lnTo>
                      <a:pt x="2" y="65"/>
                    </a:lnTo>
                    <a:lnTo>
                      <a:pt x="1" y="65"/>
                    </a:lnTo>
                    <a:lnTo>
                      <a:pt x="0" y="65"/>
                    </a:lnTo>
                    <a:lnTo>
                      <a:pt x="0" y="65"/>
                    </a:lnTo>
                    <a:lnTo>
                      <a:pt x="0" y="64"/>
                    </a:lnTo>
                    <a:lnTo>
                      <a:pt x="0" y="62"/>
                    </a:lnTo>
                    <a:lnTo>
                      <a:pt x="0" y="62"/>
                    </a:lnTo>
                    <a:lnTo>
                      <a:pt x="0" y="59"/>
                    </a:lnTo>
                    <a:lnTo>
                      <a:pt x="0" y="49"/>
                    </a:lnTo>
                    <a:lnTo>
                      <a:pt x="0" y="44"/>
                    </a:lnTo>
                    <a:lnTo>
                      <a:pt x="0" y="43"/>
                    </a:lnTo>
                    <a:lnTo>
                      <a:pt x="0" y="42"/>
                    </a:lnTo>
                    <a:lnTo>
                      <a:pt x="0" y="41"/>
                    </a:lnTo>
                    <a:lnTo>
                      <a:pt x="0" y="40"/>
                    </a:lnTo>
                    <a:lnTo>
                      <a:pt x="0" y="38"/>
                    </a:lnTo>
                    <a:lnTo>
                      <a:pt x="0" y="37"/>
                    </a:lnTo>
                    <a:lnTo>
                      <a:pt x="0" y="37"/>
                    </a:lnTo>
                    <a:lnTo>
                      <a:pt x="0" y="36"/>
                    </a:lnTo>
                    <a:lnTo>
                      <a:pt x="0" y="35"/>
                    </a:lnTo>
                    <a:lnTo>
                      <a:pt x="0" y="34"/>
                    </a:lnTo>
                    <a:lnTo>
                      <a:pt x="0" y="31"/>
                    </a:lnTo>
                    <a:lnTo>
                      <a:pt x="0" y="30"/>
                    </a:lnTo>
                    <a:lnTo>
                      <a:pt x="0" y="29"/>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4" name="Freeform 945"/>
              <p:cNvSpPr>
                <a:spLocks/>
              </p:cNvSpPr>
              <p:nvPr/>
            </p:nvSpPr>
            <p:spPr bwMode="auto">
              <a:xfrm>
                <a:off x="5220" y="1233"/>
                <a:ext cx="0" cy="6"/>
              </a:xfrm>
              <a:custGeom>
                <a:avLst/>
                <a:gdLst>
                  <a:gd name="T0" fmla="*/ 5 h 6"/>
                  <a:gd name="T1" fmla="*/ 5 h 6"/>
                  <a:gd name="T2" fmla="*/ 5 h 6"/>
                  <a:gd name="T3" fmla="*/ 4 h 6"/>
                  <a:gd name="T4" fmla="*/ 3 h 6"/>
                  <a:gd name="T5" fmla="*/ 3 h 6"/>
                  <a:gd name="T6" fmla="*/ 2 h 6"/>
                  <a:gd name="T7" fmla="*/ 1 h 6"/>
                  <a:gd name="T8" fmla="*/ 0 h 6"/>
                  <a:gd name="T9" fmla="*/ 1 h 6"/>
                  <a:gd name="T10" fmla="*/ 2 h 6"/>
                  <a:gd name="T11" fmla="*/ 3 h 6"/>
                  <a:gd name="T12" fmla="*/ 3 h 6"/>
                  <a:gd name="T13" fmla="*/ 4 h 6"/>
                  <a:gd name="T14" fmla="*/ 5 h 6"/>
                  <a:gd name="T15" fmla="*/ 5 h 6"/>
                  <a:gd name="T16" fmla="*/ 5 h 6"/>
                  <a:gd name="T17" fmla="*/ 6 h 6"/>
                  <a:gd name="T18" fmla="*/ 5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Lst>
                <a:rect l="0" t="0" r="r" b="b"/>
                <a:pathLst>
                  <a:path h="6">
                    <a:moveTo>
                      <a:pt x="0" y="5"/>
                    </a:moveTo>
                    <a:lnTo>
                      <a:pt x="0" y="5"/>
                    </a:lnTo>
                    <a:lnTo>
                      <a:pt x="0" y="5"/>
                    </a:lnTo>
                    <a:lnTo>
                      <a:pt x="0" y="4"/>
                    </a:lnTo>
                    <a:lnTo>
                      <a:pt x="0" y="3"/>
                    </a:lnTo>
                    <a:lnTo>
                      <a:pt x="0" y="3"/>
                    </a:lnTo>
                    <a:lnTo>
                      <a:pt x="0" y="2"/>
                    </a:lnTo>
                    <a:lnTo>
                      <a:pt x="0" y="1"/>
                    </a:lnTo>
                    <a:lnTo>
                      <a:pt x="0" y="0"/>
                    </a:lnTo>
                    <a:lnTo>
                      <a:pt x="0" y="1"/>
                    </a:lnTo>
                    <a:lnTo>
                      <a:pt x="0" y="2"/>
                    </a:lnTo>
                    <a:lnTo>
                      <a:pt x="0" y="3"/>
                    </a:lnTo>
                    <a:lnTo>
                      <a:pt x="0" y="3"/>
                    </a:lnTo>
                    <a:lnTo>
                      <a:pt x="0" y="4"/>
                    </a:lnTo>
                    <a:lnTo>
                      <a:pt x="0" y="5"/>
                    </a:lnTo>
                    <a:lnTo>
                      <a:pt x="0" y="5"/>
                    </a:lnTo>
                    <a:lnTo>
                      <a:pt x="0" y="5"/>
                    </a:lnTo>
                    <a:lnTo>
                      <a:pt x="0" y="6"/>
                    </a:lnTo>
                    <a:lnTo>
                      <a:pt x="0"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5" name="Freeform 946"/>
              <p:cNvSpPr>
                <a:spLocks/>
              </p:cNvSpPr>
              <p:nvPr/>
            </p:nvSpPr>
            <p:spPr bwMode="auto">
              <a:xfrm>
                <a:off x="5216" y="1247"/>
                <a:ext cx="9" cy="8"/>
              </a:xfrm>
              <a:custGeom>
                <a:avLst/>
                <a:gdLst>
                  <a:gd name="T0" fmla="*/ 0 w 9"/>
                  <a:gd name="T1" fmla="*/ 7 h 8"/>
                  <a:gd name="T2" fmla="*/ 1 w 9"/>
                  <a:gd name="T3" fmla="*/ 7 h 8"/>
                  <a:gd name="T4" fmla="*/ 1 w 9"/>
                  <a:gd name="T5" fmla="*/ 6 h 8"/>
                  <a:gd name="T6" fmla="*/ 0 w 9"/>
                  <a:gd name="T7" fmla="*/ 6 h 8"/>
                  <a:gd name="T8" fmla="*/ 1 w 9"/>
                  <a:gd name="T9" fmla="*/ 6 h 8"/>
                  <a:gd name="T10" fmla="*/ 1 w 9"/>
                  <a:gd name="T11" fmla="*/ 6 h 8"/>
                  <a:gd name="T12" fmla="*/ 3 w 9"/>
                  <a:gd name="T13" fmla="*/ 5 h 8"/>
                  <a:gd name="T14" fmla="*/ 4 w 9"/>
                  <a:gd name="T15" fmla="*/ 4 h 8"/>
                  <a:gd name="T16" fmla="*/ 4 w 9"/>
                  <a:gd name="T17" fmla="*/ 4 h 8"/>
                  <a:gd name="T18" fmla="*/ 4 w 9"/>
                  <a:gd name="T19" fmla="*/ 4 h 8"/>
                  <a:gd name="T20" fmla="*/ 5 w 9"/>
                  <a:gd name="T21" fmla="*/ 3 h 8"/>
                  <a:gd name="T22" fmla="*/ 6 w 9"/>
                  <a:gd name="T23" fmla="*/ 2 h 8"/>
                  <a:gd name="T24" fmla="*/ 6 w 9"/>
                  <a:gd name="T25" fmla="*/ 1 h 8"/>
                  <a:gd name="T26" fmla="*/ 6 w 9"/>
                  <a:gd name="T27" fmla="*/ 0 h 8"/>
                  <a:gd name="T28" fmla="*/ 5 w 9"/>
                  <a:gd name="T29" fmla="*/ 0 h 8"/>
                  <a:gd name="T30" fmla="*/ 5 w 9"/>
                  <a:gd name="T31" fmla="*/ 0 h 8"/>
                  <a:gd name="T32" fmla="*/ 4 w 9"/>
                  <a:gd name="T33" fmla="*/ 0 h 8"/>
                  <a:gd name="T34" fmla="*/ 5 w 9"/>
                  <a:gd name="T35" fmla="*/ 0 h 8"/>
                  <a:gd name="T36" fmla="*/ 6 w 9"/>
                  <a:gd name="T37" fmla="*/ 0 h 8"/>
                  <a:gd name="T38" fmla="*/ 7 w 9"/>
                  <a:gd name="T39" fmla="*/ 1 h 8"/>
                  <a:gd name="T40" fmla="*/ 8 w 9"/>
                  <a:gd name="T41" fmla="*/ 2 h 8"/>
                  <a:gd name="T42" fmla="*/ 8 w 9"/>
                  <a:gd name="T43" fmla="*/ 3 h 8"/>
                  <a:gd name="T44" fmla="*/ 9 w 9"/>
                  <a:gd name="T45" fmla="*/ 3 h 8"/>
                  <a:gd name="T46" fmla="*/ 9 w 9"/>
                  <a:gd name="T47" fmla="*/ 4 h 8"/>
                  <a:gd name="T48" fmla="*/ 9 w 9"/>
                  <a:gd name="T49" fmla="*/ 4 h 8"/>
                  <a:gd name="T50" fmla="*/ 9 w 9"/>
                  <a:gd name="T51" fmla="*/ 5 h 8"/>
                  <a:gd name="T52" fmla="*/ 9 w 9"/>
                  <a:gd name="T53" fmla="*/ 6 h 8"/>
                  <a:gd name="T54" fmla="*/ 8 w 9"/>
                  <a:gd name="T55" fmla="*/ 7 h 8"/>
                  <a:gd name="T56" fmla="*/ 7 w 9"/>
                  <a:gd name="T57" fmla="*/ 7 h 8"/>
                  <a:gd name="T58" fmla="*/ 6 w 9"/>
                  <a:gd name="T59" fmla="*/ 7 h 8"/>
                  <a:gd name="T60" fmla="*/ 5 w 9"/>
                  <a:gd name="T61" fmla="*/ 8 h 8"/>
                  <a:gd name="T62" fmla="*/ 4 w 9"/>
                  <a:gd name="T63" fmla="*/ 8 h 8"/>
                  <a:gd name="T64" fmla="*/ 4 w 9"/>
                  <a:gd name="T65" fmla="*/ 8 h 8"/>
                  <a:gd name="T66" fmla="*/ 3 w 9"/>
                  <a:gd name="T67" fmla="*/ 8 h 8"/>
                  <a:gd name="T68" fmla="*/ 3 w 9"/>
                  <a:gd name="T69" fmla="*/ 8 h 8"/>
                  <a:gd name="T70" fmla="*/ 2 w 9"/>
                  <a:gd name="T71" fmla="*/ 8 h 8"/>
                  <a:gd name="T72" fmla="*/ 1 w 9"/>
                  <a:gd name="T73" fmla="*/ 8 h 8"/>
                  <a:gd name="T74" fmla="*/ 0 w 9"/>
                  <a:gd name="T7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 h="8">
                    <a:moveTo>
                      <a:pt x="0" y="7"/>
                    </a:moveTo>
                    <a:lnTo>
                      <a:pt x="1" y="7"/>
                    </a:lnTo>
                    <a:lnTo>
                      <a:pt x="1" y="6"/>
                    </a:lnTo>
                    <a:lnTo>
                      <a:pt x="0" y="6"/>
                    </a:lnTo>
                    <a:lnTo>
                      <a:pt x="1" y="6"/>
                    </a:lnTo>
                    <a:lnTo>
                      <a:pt x="1" y="6"/>
                    </a:lnTo>
                    <a:lnTo>
                      <a:pt x="3" y="5"/>
                    </a:lnTo>
                    <a:lnTo>
                      <a:pt x="4" y="4"/>
                    </a:lnTo>
                    <a:lnTo>
                      <a:pt x="4" y="4"/>
                    </a:lnTo>
                    <a:lnTo>
                      <a:pt x="4" y="4"/>
                    </a:lnTo>
                    <a:lnTo>
                      <a:pt x="5" y="3"/>
                    </a:lnTo>
                    <a:lnTo>
                      <a:pt x="6" y="2"/>
                    </a:lnTo>
                    <a:lnTo>
                      <a:pt x="6" y="1"/>
                    </a:lnTo>
                    <a:lnTo>
                      <a:pt x="6" y="0"/>
                    </a:lnTo>
                    <a:lnTo>
                      <a:pt x="5" y="0"/>
                    </a:lnTo>
                    <a:lnTo>
                      <a:pt x="5" y="0"/>
                    </a:lnTo>
                    <a:lnTo>
                      <a:pt x="4" y="0"/>
                    </a:lnTo>
                    <a:lnTo>
                      <a:pt x="5" y="0"/>
                    </a:lnTo>
                    <a:lnTo>
                      <a:pt x="6" y="0"/>
                    </a:lnTo>
                    <a:lnTo>
                      <a:pt x="7" y="1"/>
                    </a:lnTo>
                    <a:lnTo>
                      <a:pt x="8" y="2"/>
                    </a:lnTo>
                    <a:lnTo>
                      <a:pt x="8" y="3"/>
                    </a:lnTo>
                    <a:lnTo>
                      <a:pt x="9" y="3"/>
                    </a:lnTo>
                    <a:lnTo>
                      <a:pt x="9" y="4"/>
                    </a:lnTo>
                    <a:lnTo>
                      <a:pt x="9" y="4"/>
                    </a:lnTo>
                    <a:lnTo>
                      <a:pt x="9" y="5"/>
                    </a:lnTo>
                    <a:lnTo>
                      <a:pt x="9" y="6"/>
                    </a:lnTo>
                    <a:lnTo>
                      <a:pt x="8" y="7"/>
                    </a:lnTo>
                    <a:lnTo>
                      <a:pt x="7" y="7"/>
                    </a:lnTo>
                    <a:lnTo>
                      <a:pt x="6" y="7"/>
                    </a:lnTo>
                    <a:lnTo>
                      <a:pt x="5" y="8"/>
                    </a:lnTo>
                    <a:lnTo>
                      <a:pt x="4" y="8"/>
                    </a:lnTo>
                    <a:lnTo>
                      <a:pt x="4" y="8"/>
                    </a:lnTo>
                    <a:lnTo>
                      <a:pt x="3" y="8"/>
                    </a:lnTo>
                    <a:lnTo>
                      <a:pt x="3" y="8"/>
                    </a:lnTo>
                    <a:lnTo>
                      <a:pt x="2" y="8"/>
                    </a:lnTo>
                    <a:lnTo>
                      <a:pt x="1" y="8"/>
                    </a:lnTo>
                    <a:lnTo>
                      <a:pt x="0" y="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6" name="Freeform 947"/>
              <p:cNvSpPr>
                <a:spLocks/>
              </p:cNvSpPr>
              <p:nvPr/>
            </p:nvSpPr>
            <p:spPr bwMode="auto">
              <a:xfrm>
                <a:off x="5216" y="1247"/>
                <a:ext cx="9" cy="8"/>
              </a:xfrm>
              <a:custGeom>
                <a:avLst/>
                <a:gdLst>
                  <a:gd name="T0" fmla="*/ 0 w 9"/>
                  <a:gd name="T1" fmla="*/ 7 h 8"/>
                  <a:gd name="T2" fmla="*/ 1 w 9"/>
                  <a:gd name="T3" fmla="*/ 7 h 8"/>
                  <a:gd name="T4" fmla="*/ 1 w 9"/>
                  <a:gd name="T5" fmla="*/ 6 h 8"/>
                  <a:gd name="T6" fmla="*/ 0 w 9"/>
                  <a:gd name="T7" fmla="*/ 6 h 8"/>
                  <a:gd name="T8" fmla="*/ 1 w 9"/>
                  <a:gd name="T9" fmla="*/ 6 h 8"/>
                  <a:gd name="T10" fmla="*/ 1 w 9"/>
                  <a:gd name="T11" fmla="*/ 6 h 8"/>
                  <a:gd name="T12" fmla="*/ 3 w 9"/>
                  <a:gd name="T13" fmla="*/ 5 h 8"/>
                  <a:gd name="T14" fmla="*/ 4 w 9"/>
                  <a:gd name="T15" fmla="*/ 4 h 8"/>
                  <a:gd name="T16" fmla="*/ 4 w 9"/>
                  <a:gd name="T17" fmla="*/ 4 h 8"/>
                  <a:gd name="T18" fmla="*/ 4 w 9"/>
                  <a:gd name="T19" fmla="*/ 4 h 8"/>
                  <a:gd name="T20" fmla="*/ 5 w 9"/>
                  <a:gd name="T21" fmla="*/ 3 h 8"/>
                  <a:gd name="T22" fmla="*/ 6 w 9"/>
                  <a:gd name="T23" fmla="*/ 2 h 8"/>
                  <a:gd name="T24" fmla="*/ 6 w 9"/>
                  <a:gd name="T25" fmla="*/ 1 h 8"/>
                  <a:gd name="T26" fmla="*/ 6 w 9"/>
                  <a:gd name="T27" fmla="*/ 0 h 8"/>
                  <a:gd name="T28" fmla="*/ 5 w 9"/>
                  <a:gd name="T29" fmla="*/ 0 h 8"/>
                  <a:gd name="T30" fmla="*/ 5 w 9"/>
                  <a:gd name="T31" fmla="*/ 0 h 8"/>
                  <a:gd name="T32" fmla="*/ 4 w 9"/>
                  <a:gd name="T33" fmla="*/ 0 h 8"/>
                  <a:gd name="T34" fmla="*/ 5 w 9"/>
                  <a:gd name="T35" fmla="*/ 0 h 8"/>
                  <a:gd name="T36" fmla="*/ 6 w 9"/>
                  <a:gd name="T37" fmla="*/ 0 h 8"/>
                  <a:gd name="T38" fmla="*/ 7 w 9"/>
                  <a:gd name="T39" fmla="*/ 1 h 8"/>
                  <a:gd name="T40" fmla="*/ 8 w 9"/>
                  <a:gd name="T41" fmla="*/ 2 h 8"/>
                  <a:gd name="T42" fmla="*/ 8 w 9"/>
                  <a:gd name="T43" fmla="*/ 3 h 8"/>
                  <a:gd name="T44" fmla="*/ 9 w 9"/>
                  <a:gd name="T45" fmla="*/ 3 h 8"/>
                  <a:gd name="T46" fmla="*/ 9 w 9"/>
                  <a:gd name="T47" fmla="*/ 4 h 8"/>
                  <a:gd name="T48" fmla="*/ 9 w 9"/>
                  <a:gd name="T49" fmla="*/ 4 h 8"/>
                  <a:gd name="T50" fmla="*/ 9 w 9"/>
                  <a:gd name="T51" fmla="*/ 5 h 8"/>
                  <a:gd name="T52" fmla="*/ 9 w 9"/>
                  <a:gd name="T53" fmla="*/ 6 h 8"/>
                  <a:gd name="T54" fmla="*/ 8 w 9"/>
                  <a:gd name="T55" fmla="*/ 7 h 8"/>
                  <a:gd name="T56" fmla="*/ 7 w 9"/>
                  <a:gd name="T57" fmla="*/ 7 h 8"/>
                  <a:gd name="T58" fmla="*/ 6 w 9"/>
                  <a:gd name="T59" fmla="*/ 7 h 8"/>
                  <a:gd name="T60" fmla="*/ 5 w 9"/>
                  <a:gd name="T61" fmla="*/ 8 h 8"/>
                  <a:gd name="T62" fmla="*/ 4 w 9"/>
                  <a:gd name="T63" fmla="*/ 8 h 8"/>
                  <a:gd name="T64" fmla="*/ 4 w 9"/>
                  <a:gd name="T65" fmla="*/ 8 h 8"/>
                  <a:gd name="T66" fmla="*/ 3 w 9"/>
                  <a:gd name="T67" fmla="*/ 8 h 8"/>
                  <a:gd name="T68" fmla="*/ 3 w 9"/>
                  <a:gd name="T69" fmla="*/ 8 h 8"/>
                  <a:gd name="T70" fmla="*/ 2 w 9"/>
                  <a:gd name="T71" fmla="*/ 8 h 8"/>
                  <a:gd name="T72" fmla="*/ 1 w 9"/>
                  <a:gd name="T73" fmla="*/ 8 h 8"/>
                  <a:gd name="T74" fmla="*/ 0 w 9"/>
                  <a:gd name="T7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 h="8">
                    <a:moveTo>
                      <a:pt x="0" y="7"/>
                    </a:moveTo>
                    <a:lnTo>
                      <a:pt x="1" y="7"/>
                    </a:lnTo>
                    <a:lnTo>
                      <a:pt x="1" y="6"/>
                    </a:lnTo>
                    <a:lnTo>
                      <a:pt x="0" y="6"/>
                    </a:lnTo>
                    <a:lnTo>
                      <a:pt x="1" y="6"/>
                    </a:lnTo>
                    <a:lnTo>
                      <a:pt x="1" y="6"/>
                    </a:lnTo>
                    <a:lnTo>
                      <a:pt x="3" y="5"/>
                    </a:lnTo>
                    <a:lnTo>
                      <a:pt x="4" y="4"/>
                    </a:lnTo>
                    <a:lnTo>
                      <a:pt x="4" y="4"/>
                    </a:lnTo>
                    <a:lnTo>
                      <a:pt x="4" y="4"/>
                    </a:lnTo>
                    <a:lnTo>
                      <a:pt x="5" y="3"/>
                    </a:lnTo>
                    <a:lnTo>
                      <a:pt x="6" y="2"/>
                    </a:lnTo>
                    <a:lnTo>
                      <a:pt x="6" y="1"/>
                    </a:lnTo>
                    <a:lnTo>
                      <a:pt x="6" y="0"/>
                    </a:lnTo>
                    <a:lnTo>
                      <a:pt x="5" y="0"/>
                    </a:lnTo>
                    <a:lnTo>
                      <a:pt x="5" y="0"/>
                    </a:lnTo>
                    <a:lnTo>
                      <a:pt x="4" y="0"/>
                    </a:lnTo>
                    <a:lnTo>
                      <a:pt x="5" y="0"/>
                    </a:lnTo>
                    <a:lnTo>
                      <a:pt x="6" y="0"/>
                    </a:lnTo>
                    <a:lnTo>
                      <a:pt x="7" y="1"/>
                    </a:lnTo>
                    <a:lnTo>
                      <a:pt x="8" y="2"/>
                    </a:lnTo>
                    <a:lnTo>
                      <a:pt x="8" y="3"/>
                    </a:lnTo>
                    <a:lnTo>
                      <a:pt x="9" y="3"/>
                    </a:lnTo>
                    <a:lnTo>
                      <a:pt x="9" y="4"/>
                    </a:lnTo>
                    <a:lnTo>
                      <a:pt x="9" y="4"/>
                    </a:lnTo>
                    <a:lnTo>
                      <a:pt x="9" y="5"/>
                    </a:lnTo>
                    <a:lnTo>
                      <a:pt x="9" y="6"/>
                    </a:lnTo>
                    <a:lnTo>
                      <a:pt x="8" y="7"/>
                    </a:lnTo>
                    <a:lnTo>
                      <a:pt x="7" y="7"/>
                    </a:lnTo>
                    <a:lnTo>
                      <a:pt x="6" y="7"/>
                    </a:lnTo>
                    <a:lnTo>
                      <a:pt x="5" y="8"/>
                    </a:lnTo>
                    <a:lnTo>
                      <a:pt x="4" y="8"/>
                    </a:lnTo>
                    <a:lnTo>
                      <a:pt x="4" y="8"/>
                    </a:lnTo>
                    <a:lnTo>
                      <a:pt x="3" y="8"/>
                    </a:lnTo>
                    <a:lnTo>
                      <a:pt x="3" y="8"/>
                    </a:lnTo>
                    <a:lnTo>
                      <a:pt x="2" y="8"/>
                    </a:lnTo>
                    <a:lnTo>
                      <a:pt x="1" y="8"/>
                    </a:lnTo>
                    <a:lnTo>
                      <a:pt x="0" y="7"/>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7" name="Freeform 948"/>
              <p:cNvSpPr>
                <a:spLocks/>
              </p:cNvSpPr>
              <p:nvPr/>
            </p:nvSpPr>
            <p:spPr bwMode="auto">
              <a:xfrm>
                <a:off x="5215" y="125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8" name="Rectangle 949"/>
              <p:cNvSpPr>
                <a:spLocks noChangeArrowheads="1"/>
              </p:cNvSpPr>
              <p:nvPr/>
            </p:nvSpPr>
            <p:spPr bwMode="auto">
              <a:xfrm>
                <a:off x="5174" y="1211"/>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9" name="Freeform 950"/>
              <p:cNvSpPr>
                <a:spLocks/>
              </p:cNvSpPr>
              <p:nvPr/>
            </p:nvSpPr>
            <p:spPr bwMode="auto">
              <a:xfrm>
                <a:off x="5175" y="121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0" name="Freeform 951"/>
              <p:cNvSpPr>
                <a:spLocks/>
              </p:cNvSpPr>
              <p:nvPr/>
            </p:nvSpPr>
            <p:spPr bwMode="auto">
              <a:xfrm>
                <a:off x="5176" y="1209"/>
                <a:ext cx="0" cy="2"/>
              </a:xfrm>
              <a:custGeom>
                <a:avLst/>
                <a:gdLst>
                  <a:gd name="T0" fmla="*/ 2 h 2"/>
                  <a:gd name="T1" fmla="*/ 1 h 2"/>
                  <a:gd name="T2" fmla="*/ 0 h 2"/>
                  <a:gd name="T3" fmla="*/ 1 h 2"/>
                  <a:gd name="T4" fmla="*/ 2 h 2"/>
                </a:gdLst>
                <a:ahLst/>
                <a:cxnLst>
                  <a:cxn ang="0">
                    <a:pos x="0" y="T0"/>
                  </a:cxn>
                  <a:cxn ang="0">
                    <a:pos x="0" y="T1"/>
                  </a:cxn>
                  <a:cxn ang="0">
                    <a:pos x="0" y="T2"/>
                  </a:cxn>
                  <a:cxn ang="0">
                    <a:pos x="0" y="T3"/>
                  </a:cxn>
                  <a:cxn ang="0">
                    <a:pos x="0" y="T4"/>
                  </a:cxn>
                </a:cxnLst>
                <a:rect l="0" t="0" r="r" b="b"/>
                <a:pathLst>
                  <a:path h="2">
                    <a:moveTo>
                      <a:pt x="0" y="2"/>
                    </a:moveTo>
                    <a:lnTo>
                      <a:pt x="0" y="1"/>
                    </a:lnTo>
                    <a:lnTo>
                      <a:pt x="0" y="0"/>
                    </a:lnTo>
                    <a:lnTo>
                      <a:pt x="0" y="1"/>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1" name="Freeform 952"/>
              <p:cNvSpPr>
                <a:spLocks/>
              </p:cNvSpPr>
              <p:nvPr/>
            </p:nvSpPr>
            <p:spPr bwMode="auto">
              <a:xfrm>
                <a:off x="5213" y="1253"/>
                <a:ext cx="2" cy="1"/>
              </a:xfrm>
              <a:custGeom>
                <a:avLst/>
                <a:gdLst>
                  <a:gd name="T0" fmla="*/ 0 w 2"/>
                  <a:gd name="T1" fmla="*/ 0 h 1"/>
                  <a:gd name="T2" fmla="*/ 1 w 2"/>
                  <a:gd name="T3" fmla="*/ 0 h 1"/>
                  <a:gd name="T4" fmla="*/ 0 w 2"/>
                  <a:gd name="T5" fmla="*/ 0 h 1"/>
                  <a:gd name="T6" fmla="*/ 1 w 2"/>
                  <a:gd name="T7" fmla="*/ 0 h 1"/>
                  <a:gd name="T8" fmla="*/ 1 w 2"/>
                  <a:gd name="T9" fmla="*/ 0 h 1"/>
                  <a:gd name="T10" fmla="*/ 2 w 2"/>
                  <a:gd name="T11" fmla="*/ 0 h 1"/>
                  <a:gd name="T12" fmla="*/ 2 w 2"/>
                  <a:gd name="T13" fmla="*/ 1 h 1"/>
                  <a:gd name="T14" fmla="*/ 1 w 2"/>
                  <a:gd name="T15" fmla="*/ 1 h 1"/>
                  <a:gd name="T16" fmla="*/ 1 w 2"/>
                  <a:gd name="T17" fmla="*/ 1 h 1"/>
                  <a:gd name="T18" fmla="*/ 0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0"/>
                    </a:moveTo>
                    <a:lnTo>
                      <a:pt x="1" y="0"/>
                    </a:lnTo>
                    <a:lnTo>
                      <a:pt x="0" y="0"/>
                    </a:lnTo>
                    <a:lnTo>
                      <a:pt x="1" y="0"/>
                    </a:lnTo>
                    <a:lnTo>
                      <a:pt x="1" y="0"/>
                    </a:lnTo>
                    <a:lnTo>
                      <a:pt x="2" y="0"/>
                    </a:lnTo>
                    <a:lnTo>
                      <a:pt x="2" y="1"/>
                    </a:lnTo>
                    <a:lnTo>
                      <a:pt x="1" y="1"/>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2" name="Freeform 953"/>
              <p:cNvSpPr>
                <a:spLocks/>
              </p:cNvSpPr>
              <p:nvPr/>
            </p:nvSpPr>
            <p:spPr bwMode="auto">
              <a:xfrm>
                <a:off x="5213" y="1253"/>
                <a:ext cx="2" cy="1"/>
              </a:xfrm>
              <a:custGeom>
                <a:avLst/>
                <a:gdLst>
                  <a:gd name="T0" fmla="*/ 0 w 2"/>
                  <a:gd name="T1" fmla="*/ 0 h 1"/>
                  <a:gd name="T2" fmla="*/ 1 w 2"/>
                  <a:gd name="T3" fmla="*/ 0 h 1"/>
                  <a:gd name="T4" fmla="*/ 0 w 2"/>
                  <a:gd name="T5" fmla="*/ 0 h 1"/>
                  <a:gd name="T6" fmla="*/ 1 w 2"/>
                  <a:gd name="T7" fmla="*/ 0 h 1"/>
                  <a:gd name="T8" fmla="*/ 1 w 2"/>
                  <a:gd name="T9" fmla="*/ 0 h 1"/>
                  <a:gd name="T10" fmla="*/ 2 w 2"/>
                  <a:gd name="T11" fmla="*/ 0 h 1"/>
                  <a:gd name="T12" fmla="*/ 2 w 2"/>
                  <a:gd name="T13" fmla="*/ 1 h 1"/>
                  <a:gd name="T14" fmla="*/ 1 w 2"/>
                  <a:gd name="T15" fmla="*/ 1 h 1"/>
                  <a:gd name="T16" fmla="*/ 1 w 2"/>
                  <a:gd name="T17" fmla="*/ 1 h 1"/>
                  <a:gd name="T18" fmla="*/ 0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0"/>
                    </a:moveTo>
                    <a:lnTo>
                      <a:pt x="1" y="0"/>
                    </a:lnTo>
                    <a:lnTo>
                      <a:pt x="0" y="0"/>
                    </a:lnTo>
                    <a:lnTo>
                      <a:pt x="1" y="0"/>
                    </a:lnTo>
                    <a:lnTo>
                      <a:pt x="1" y="0"/>
                    </a:lnTo>
                    <a:lnTo>
                      <a:pt x="2" y="0"/>
                    </a:lnTo>
                    <a:lnTo>
                      <a:pt x="2" y="1"/>
                    </a:lnTo>
                    <a:lnTo>
                      <a:pt x="1" y="1"/>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3" name="Rectangle 954"/>
              <p:cNvSpPr>
                <a:spLocks noChangeArrowheads="1"/>
              </p:cNvSpPr>
              <p:nvPr/>
            </p:nvSpPr>
            <p:spPr bwMode="auto">
              <a:xfrm>
                <a:off x="5212" y="1252"/>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4" name="Rectangle 955"/>
              <p:cNvSpPr>
                <a:spLocks noChangeArrowheads="1"/>
              </p:cNvSpPr>
              <p:nvPr/>
            </p:nvSpPr>
            <p:spPr bwMode="auto">
              <a:xfrm>
                <a:off x="5212" y="1252"/>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5" name="Freeform 956"/>
              <p:cNvSpPr>
                <a:spLocks/>
              </p:cNvSpPr>
              <p:nvPr/>
            </p:nvSpPr>
            <p:spPr bwMode="auto">
              <a:xfrm>
                <a:off x="5189" y="1254"/>
                <a:ext cx="1" cy="1"/>
              </a:xfrm>
              <a:custGeom>
                <a:avLst/>
                <a:gdLst>
                  <a:gd name="T0" fmla="*/ 0 w 1"/>
                  <a:gd name="T1" fmla="*/ 1 h 1"/>
                  <a:gd name="T2" fmla="*/ 0 w 1"/>
                  <a:gd name="T3" fmla="*/ 0 h 1"/>
                  <a:gd name="T4" fmla="*/ 0 w 1"/>
                  <a:gd name="T5" fmla="*/ 0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0"/>
                    </a:lnTo>
                    <a:lnTo>
                      <a:pt x="0" y="0"/>
                    </a:lnTo>
                    <a:lnTo>
                      <a:pt x="1" y="0"/>
                    </a:lnTo>
                    <a:lnTo>
                      <a:pt x="0" y="0"/>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6" name="Freeform 957"/>
              <p:cNvSpPr>
                <a:spLocks/>
              </p:cNvSpPr>
              <p:nvPr/>
            </p:nvSpPr>
            <p:spPr bwMode="auto">
              <a:xfrm>
                <a:off x="5189" y="1254"/>
                <a:ext cx="1" cy="1"/>
              </a:xfrm>
              <a:custGeom>
                <a:avLst/>
                <a:gdLst>
                  <a:gd name="T0" fmla="*/ 0 w 1"/>
                  <a:gd name="T1" fmla="*/ 1 h 1"/>
                  <a:gd name="T2" fmla="*/ 0 w 1"/>
                  <a:gd name="T3" fmla="*/ 0 h 1"/>
                  <a:gd name="T4" fmla="*/ 0 w 1"/>
                  <a:gd name="T5" fmla="*/ 0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0"/>
                    </a:lnTo>
                    <a:lnTo>
                      <a:pt x="0" y="0"/>
                    </a:lnTo>
                    <a:lnTo>
                      <a:pt x="1" y="0"/>
                    </a:ln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7" name="Freeform 958"/>
              <p:cNvSpPr>
                <a:spLocks/>
              </p:cNvSpPr>
              <p:nvPr/>
            </p:nvSpPr>
            <p:spPr bwMode="auto">
              <a:xfrm>
                <a:off x="5177" y="1211"/>
                <a:ext cx="1"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1"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8" name="Freeform 959"/>
              <p:cNvSpPr>
                <a:spLocks/>
              </p:cNvSpPr>
              <p:nvPr/>
            </p:nvSpPr>
            <p:spPr bwMode="auto">
              <a:xfrm>
                <a:off x="5177" y="1209"/>
                <a:ext cx="1" cy="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9" name="Freeform 960"/>
              <p:cNvSpPr>
                <a:spLocks/>
              </p:cNvSpPr>
              <p:nvPr/>
            </p:nvSpPr>
            <p:spPr bwMode="auto">
              <a:xfrm>
                <a:off x="5177" y="1209"/>
                <a:ext cx="1" cy="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0" name="Freeform 961"/>
              <p:cNvSpPr>
                <a:spLocks/>
              </p:cNvSpPr>
              <p:nvPr/>
            </p:nvSpPr>
            <p:spPr bwMode="auto">
              <a:xfrm>
                <a:off x="5177" y="120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1" name="Freeform 962"/>
              <p:cNvSpPr>
                <a:spLocks/>
              </p:cNvSpPr>
              <p:nvPr/>
            </p:nvSpPr>
            <p:spPr bwMode="auto">
              <a:xfrm>
                <a:off x="5178" y="121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2" name="Freeform 963"/>
              <p:cNvSpPr>
                <a:spLocks/>
              </p:cNvSpPr>
              <p:nvPr/>
            </p:nvSpPr>
            <p:spPr bwMode="auto">
              <a:xfrm>
                <a:off x="5190" y="1252"/>
                <a:ext cx="2" cy="2"/>
              </a:xfrm>
              <a:custGeom>
                <a:avLst/>
                <a:gdLst>
                  <a:gd name="T0" fmla="*/ 0 w 2"/>
                  <a:gd name="T1" fmla="*/ 2 h 2"/>
                  <a:gd name="T2" fmla="*/ 0 w 2"/>
                  <a:gd name="T3" fmla="*/ 1 h 2"/>
                  <a:gd name="T4" fmla="*/ 0 w 2"/>
                  <a:gd name="T5" fmla="*/ 1 h 2"/>
                  <a:gd name="T6" fmla="*/ 1 w 2"/>
                  <a:gd name="T7" fmla="*/ 0 h 2"/>
                  <a:gd name="T8" fmla="*/ 1 w 2"/>
                  <a:gd name="T9" fmla="*/ 0 h 2"/>
                  <a:gd name="T10" fmla="*/ 2 w 2"/>
                  <a:gd name="T11" fmla="*/ 0 h 2"/>
                  <a:gd name="T12" fmla="*/ 2 w 2"/>
                  <a:gd name="T13" fmla="*/ 1 h 2"/>
                  <a:gd name="T14" fmla="*/ 1 w 2"/>
                  <a:gd name="T15" fmla="*/ 1 h 2"/>
                  <a:gd name="T16" fmla="*/ 0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lnTo>
                      <a:pt x="0" y="1"/>
                    </a:lnTo>
                    <a:lnTo>
                      <a:pt x="0" y="1"/>
                    </a:lnTo>
                    <a:lnTo>
                      <a:pt x="1" y="0"/>
                    </a:lnTo>
                    <a:lnTo>
                      <a:pt x="1" y="0"/>
                    </a:lnTo>
                    <a:lnTo>
                      <a:pt x="2" y="0"/>
                    </a:lnTo>
                    <a:lnTo>
                      <a:pt x="2" y="1"/>
                    </a:lnTo>
                    <a:lnTo>
                      <a:pt x="1" y="1"/>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3" name="Freeform 964"/>
              <p:cNvSpPr>
                <a:spLocks/>
              </p:cNvSpPr>
              <p:nvPr/>
            </p:nvSpPr>
            <p:spPr bwMode="auto">
              <a:xfrm>
                <a:off x="5190" y="1252"/>
                <a:ext cx="2" cy="2"/>
              </a:xfrm>
              <a:custGeom>
                <a:avLst/>
                <a:gdLst>
                  <a:gd name="T0" fmla="*/ 0 w 2"/>
                  <a:gd name="T1" fmla="*/ 2 h 2"/>
                  <a:gd name="T2" fmla="*/ 0 w 2"/>
                  <a:gd name="T3" fmla="*/ 1 h 2"/>
                  <a:gd name="T4" fmla="*/ 0 w 2"/>
                  <a:gd name="T5" fmla="*/ 1 h 2"/>
                  <a:gd name="T6" fmla="*/ 1 w 2"/>
                  <a:gd name="T7" fmla="*/ 0 h 2"/>
                  <a:gd name="T8" fmla="*/ 1 w 2"/>
                  <a:gd name="T9" fmla="*/ 0 h 2"/>
                  <a:gd name="T10" fmla="*/ 2 w 2"/>
                  <a:gd name="T11" fmla="*/ 0 h 2"/>
                  <a:gd name="T12" fmla="*/ 2 w 2"/>
                  <a:gd name="T13" fmla="*/ 1 h 2"/>
                  <a:gd name="T14" fmla="*/ 1 w 2"/>
                  <a:gd name="T15" fmla="*/ 1 h 2"/>
                  <a:gd name="T16" fmla="*/ 0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lnTo>
                      <a:pt x="0" y="1"/>
                    </a:lnTo>
                    <a:lnTo>
                      <a:pt x="0" y="1"/>
                    </a:lnTo>
                    <a:lnTo>
                      <a:pt x="1" y="0"/>
                    </a:lnTo>
                    <a:lnTo>
                      <a:pt x="1" y="0"/>
                    </a:lnTo>
                    <a:lnTo>
                      <a:pt x="2" y="0"/>
                    </a:lnTo>
                    <a:lnTo>
                      <a:pt x="2" y="1"/>
                    </a:lnTo>
                    <a:lnTo>
                      <a:pt x="1" y="1"/>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4" name="Freeform 965"/>
              <p:cNvSpPr>
                <a:spLocks/>
              </p:cNvSpPr>
              <p:nvPr/>
            </p:nvSpPr>
            <p:spPr bwMode="auto">
              <a:xfrm>
                <a:off x="5178" y="1208"/>
                <a:ext cx="1" cy="1"/>
              </a:xfrm>
              <a:custGeom>
                <a:avLst/>
                <a:gdLst>
                  <a:gd name="T0" fmla="*/ 0 w 1"/>
                  <a:gd name="T1" fmla="*/ 1 h 1"/>
                  <a:gd name="T2" fmla="*/ 0 w 1"/>
                  <a:gd name="T3" fmla="*/ 1 h 1"/>
                  <a:gd name="T4" fmla="*/ 1 w 1"/>
                  <a:gd name="T5" fmla="*/ 1 h 1"/>
                  <a:gd name="T6" fmla="*/ 1 w 1"/>
                  <a:gd name="T7" fmla="*/ 0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0"/>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5" name="Freeform 966"/>
              <p:cNvSpPr>
                <a:spLocks/>
              </p:cNvSpPr>
              <p:nvPr/>
            </p:nvSpPr>
            <p:spPr bwMode="auto">
              <a:xfrm>
                <a:off x="5178" y="1208"/>
                <a:ext cx="1" cy="1"/>
              </a:xfrm>
              <a:custGeom>
                <a:avLst/>
                <a:gdLst>
                  <a:gd name="T0" fmla="*/ 0 w 1"/>
                  <a:gd name="T1" fmla="*/ 1 h 1"/>
                  <a:gd name="T2" fmla="*/ 0 w 1"/>
                  <a:gd name="T3" fmla="*/ 1 h 1"/>
                  <a:gd name="T4" fmla="*/ 1 w 1"/>
                  <a:gd name="T5" fmla="*/ 1 h 1"/>
                  <a:gd name="T6" fmla="*/ 1 w 1"/>
                  <a:gd name="T7" fmla="*/ 0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0"/>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6" name="Freeform 967"/>
              <p:cNvSpPr>
                <a:spLocks/>
              </p:cNvSpPr>
              <p:nvPr/>
            </p:nvSpPr>
            <p:spPr bwMode="auto">
              <a:xfrm>
                <a:off x="5192" y="1247"/>
                <a:ext cx="5" cy="6"/>
              </a:xfrm>
              <a:custGeom>
                <a:avLst/>
                <a:gdLst>
                  <a:gd name="T0" fmla="*/ 0 w 5"/>
                  <a:gd name="T1" fmla="*/ 5 h 6"/>
                  <a:gd name="T2" fmla="*/ 0 w 5"/>
                  <a:gd name="T3" fmla="*/ 4 h 6"/>
                  <a:gd name="T4" fmla="*/ 0 w 5"/>
                  <a:gd name="T5" fmla="*/ 4 h 6"/>
                  <a:gd name="T6" fmla="*/ 1 w 5"/>
                  <a:gd name="T7" fmla="*/ 4 h 6"/>
                  <a:gd name="T8" fmla="*/ 1 w 5"/>
                  <a:gd name="T9" fmla="*/ 3 h 6"/>
                  <a:gd name="T10" fmla="*/ 1 w 5"/>
                  <a:gd name="T11" fmla="*/ 2 h 6"/>
                  <a:gd name="T12" fmla="*/ 1 w 5"/>
                  <a:gd name="T13" fmla="*/ 2 h 6"/>
                  <a:gd name="T14" fmla="*/ 1 w 5"/>
                  <a:gd name="T15" fmla="*/ 2 h 6"/>
                  <a:gd name="T16" fmla="*/ 2 w 5"/>
                  <a:gd name="T17" fmla="*/ 2 h 6"/>
                  <a:gd name="T18" fmla="*/ 2 w 5"/>
                  <a:gd name="T19" fmla="*/ 1 h 6"/>
                  <a:gd name="T20" fmla="*/ 3 w 5"/>
                  <a:gd name="T21" fmla="*/ 1 h 6"/>
                  <a:gd name="T22" fmla="*/ 3 w 5"/>
                  <a:gd name="T23" fmla="*/ 0 h 6"/>
                  <a:gd name="T24" fmla="*/ 4 w 5"/>
                  <a:gd name="T25" fmla="*/ 0 h 6"/>
                  <a:gd name="T26" fmla="*/ 4 w 5"/>
                  <a:gd name="T27" fmla="*/ 0 h 6"/>
                  <a:gd name="T28" fmla="*/ 4 w 5"/>
                  <a:gd name="T29" fmla="*/ 0 h 6"/>
                  <a:gd name="T30" fmla="*/ 5 w 5"/>
                  <a:gd name="T31" fmla="*/ 0 h 6"/>
                  <a:gd name="T32" fmla="*/ 5 w 5"/>
                  <a:gd name="T33" fmla="*/ 0 h 6"/>
                  <a:gd name="T34" fmla="*/ 5 w 5"/>
                  <a:gd name="T35" fmla="*/ 0 h 6"/>
                  <a:gd name="T36" fmla="*/ 5 w 5"/>
                  <a:gd name="T37" fmla="*/ 0 h 6"/>
                  <a:gd name="T38" fmla="*/ 5 w 5"/>
                  <a:gd name="T39" fmla="*/ 0 h 6"/>
                  <a:gd name="T40" fmla="*/ 4 w 5"/>
                  <a:gd name="T41" fmla="*/ 0 h 6"/>
                  <a:gd name="T42" fmla="*/ 4 w 5"/>
                  <a:gd name="T43" fmla="*/ 1 h 6"/>
                  <a:gd name="T44" fmla="*/ 4 w 5"/>
                  <a:gd name="T45" fmla="*/ 2 h 6"/>
                  <a:gd name="T46" fmla="*/ 3 w 5"/>
                  <a:gd name="T47" fmla="*/ 2 h 6"/>
                  <a:gd name="T48" fmla="*/ 3 w 5"/>
                  <a:gd name="T49" fmla="*/ 2 h 6"/>
                  <a:gd name="T50" fmla="*/ 2 w 5"/>
                  <a:gd name="T51" fmla="*/ 2 h 6"/>
                  <a:gd name="T52" fmla="*/ 2 w 5"/>
                  <a:gd name="T53" fmla="*/ 3 h 6"/>
                  <a:gd name="T54" fmla="*/ 1 w 5"/>
                  <a:gd name="T55" fmla="*/ 4 h 6"/>
                  <a:gd name="T56" fmla="*/ 1 w 5"/>
                  <a:gd name="T57" fmla="*/ 5 h 6"/>
                  <a:gd name="T58" fmla="*/ 1 w 5"/>
                  <a:gd name="T59" fmla="*/ 5 h 6"/>
                  <a:gd name="T60" fmla="*/ 0 w 5"/>
                  <a:gd name="T61" fmla="*/ 5 h 6"/>
                  <a:gd name="T62" fmla="*/ 0 w 5"/>
                  <a:gd name="T63" fmla="*/ 6 h 6"/>
                  <a:gd name="T64" fmla="*/ 0 w 5"/>
                  <a:gd name="T6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6">
                    <a:moveTo>
                      <a:pt x="0" y="5"/>
                    </a:moveTo>
                    <a:lnTo>
                      <a:pt x="0" y="4"/>
                    </a:lnTo>
                    <a:lnTo>
                      <a:pt x="0" y="4"/>
                    </a:lnTo>
                    <a:lnTo>
                      <a:pt x="1" y="4"/>
                    </a:lnTo>
                    <a:lnTo>
                      <a:pt x="1" y="3"/>
                    </a:lnTo>
                    <a:lnTo>
                      <a:pt x="1" y="2"/>
                    </a:lnTo>
                    <a:lnTo>
                      <a:pt x="1" y="2"/>
                    </a:lnTo>
                    <a:lnTo>
                      <a:pt x="1" y="2"/>
                    </a:lnTo>
                    <a:lnTo>
                      <a:pt x="2" y="2"/>
                    </a:lnTo>
                    <a:lnTo>
                      <a:pt x="2" y="1"/>
                    </a:lnTo>
                    <a:lnTo>
                      <a:pt x="3" y="1"/>
                    </a:lnTo>
                    <a:lnTo>
                      <a:pt x="3" y="0"/>
                    </a:lnTo>
                    <a:lnTo>
                      <a:pt x="4" y="0"/>
                    </a:lnTo>
                    <a:lnTo>
                      <a:pt x="4" y="0"/>
                    </a:lnTo>
                    <a:lnTo>
                      <a:pt x="4" y="0"/>
                    </a:lnTo>
                    <a:lnTo>
                      <a:pt x="5" y="0"/>
                    </a:lnTo>
                    <a:lnTo>
                      <a:pt x="5" y="0"/>
                    </a:lnTo>
                    <a:lnTo>
                      <a:pt x="5" y="0"/>
                    </a:lnTo>
                    <a:lnTo>
                      <a:pt x="5" y="0"/>
                    </a:lnTo>
                    <a:lnTo>
                      <a:pt x="5" y="0"/>
                    </a:lnTo>
                    <a:lnTo>
                      <a:pt x="4" y="0"/>
                    </a:lnTo>
                    <a:lnTo>
                      <a:pt x="4" y="1"/>
                    </a:lnTo>
                    <a:lnTo>
                      <a:pt x="4" y="2"/>
                    </a:lnTo>
                    <a:lnTo>
                      <a:pt x="3" y="2"/>
                    </a:lnTo>
                    <a:lnTo>
                      <a:pt x="3" y="2"/>
                    </a:lnTo>
                    <a:lnTo>
                      <a:pt x="2" y="2"/>
                    </a:lnTo>
                    <a:lnTo>
                      <a:pt x="2" y="3"/>
                    </a:lnTo>
                    <a:lnTo>
                      <a:pt x="1" y="4"/>
                    </a:lnTo>
                    <a:lnTo>
                      <a:pt x="1" y="5"/>
                    </a:lnTo>
                    <a:lnTo>
                      <a:pt x="1" y="5"/>
                    </a:lnTo>
                    <a:lnTo>
                      <a:pt x="0" y="5"/>
                    </a:lnTo>
                    <a:lnTo>
                      <a:pt x="0" y="6"/>
                    </a:lnTo>
                    <a:lnTo>
                      <a:pt x="0"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7" name="Freeform 968"/>
              <p:cNvSpPr>
                <a:spLocks/>
              </p:cNvSpPr>
              <p:nvPr/>
            </p:nvSpPr>
            <p:spPr bwMode="auto">
              <a:xfrm>
                <a:off x="5192" y="1247"/>
                <a:ext cx="5" cy="6"/>
              </a:xfrm>
              <a:custGeom>
                <a:avLst/>
                <a:gdLst>
                  <a:gd name="T0" fmla="*/ 0 w 5"/>
                  <a:gd name="T1" fmla="*/ 5 h 6"/>
                  <a:gd name="T2" fmla="*/ 0 w 5"/>
                  <a:gd name="T3" fmla="*/ 4 h 6"/>
                  <a:gd name="T4" fmla="*/ 0 w 5"/>
                  <a:gd name="T5" fmla="*/ 4 h 6"/>
                  <a:gd name="T6" fmla="*/ 1 w 5"/>
                  <a:gd name="T7" fmla="*/ 4 h 6"/>
                  <a:gd name="T8" fmla="*/ 1 w 5"/>
                  <a:gd name="T9" fmla="*/ 3 h 6"/>
                  <a:gd name="T10" fmla="*/ 1 w 5"/>
                  <a:gd name="T11" fmla="*/ 2 h 6"/>
                  <a:gd name="T12" fmla="*/ 1 w 5"/>
                  <a:gd name="T13" fmla="*/ 2 h 6"/>
                  <a:gd name="T14" fmla="*/ 1 w 5"/>
                  <a:gd name="T15" fmla="*/ 2 h 6"/>
                  <a:gd name="T16" fmla="*/ 2 w 5"/>
                  <a:gd name="T17" fmla="*/ 2 h 6"/>
                  <a:gd name="T18" fmla="*/ 2 w 5"/>
                  <a:gd name="T19" fmla="*/ 1 h 6"/>
                  <a:gd name="T20" fmla="*/ 3 w 5"/>
                  <a:gd name="T21" fmla="*/ 1 h 6"/>
                  <a:gd name="T22" fmla="*/ 3 w 5"/>
                  <a:gd name="T23" fmla="*/ 0 h 6"/>
                  <a:gd name="T24" fmla="*/ 4 w 5"/>
                  <a:gd name="T25" fmla="*/ 0 h 6"/>
                  <a:gd name="T26" fmla="*/ 4 w 5"/>
                  <a:gd name="T27" fmla="*/ 0 h 6"/>
                  <a:gd name="T28" fmla="*/ 4 w 5"/>
                  <a:gd name="T29" fmla="*/ 0 h 6"/>
                  <a:gd name="T30" fmla="*/ 5 w 5"/>
                  <a:gd name="T31" fmla="*/ 0 h 6"/>
                  <a:gd name="T32" fmla="*/ 5 w 5"/>
                  <a:gd name="T33" fmla="*/ 0 h 6"/>
                  <a:gd name="T34" fmla="*/ 5 w 5"/>
                  <a:gd name="T35" fmla="*/ 0 h 6"/>
                  <a:gd name="T36" fmla="*/ 5 w 5"/>
                  <a:gd name="T37" fmla="*/ 0 h 6"/>
                  <a:gd name="T38" fmla="*/ 5 w 5"/>
                  <a:gd name="T39" fmla="*/ 0 h 6"/>
                  <a:gd name="T40" fmla="*/ 4 w 5"/>
                  <a:gd name="T41" fmla="*/ 0 h 6"/>
                  <a:gd name="T42" fmla="*/ 4 w 5"/>
                  <a:gd name="T43" fmla="*/ 1 h 6"/>
                  <a:gd name="T44" fmla="*/ 4 w 5"/>
                  <a:gd name="T45" fmla="*/ 2 h 6"/>
                  <a:gd name="T46" fmla="*/ 3 w 5"/>
                  <a:gd name="T47" fmla="*/ 2 h 6"/>
                  <a:gd name="T48" fmla="*/ 3 w 5"/>
                  <a:gd name="T49" fmla="*/ 2 h 6"/>
                  <a:gd name="T50" fmla="*/ 2 w 5"/>
                  <a:gd name="T51" fmla="*/ 2 h 6"/>
                  <a:gd name="T52" fmla="*/ 2 w 5"/>
                  <a:gd name="T53" fmla="*/ 3 h 6"/>
                  <a:gd name="T54" fmla="*/ 1 w 5"/>
                  <a:gd name="T55" fmla="*/ 4 h 6"/>
                  <a:gd name="T56" fmla="*/ 1 w 5"/>
                  <a:gd name="T57" fmla="*/ 5 h 6"/>
                  <a:gd name="T58" fmla="*/ 1 w 5"/>
                  <a:gd name="T59" fmla="*/ 5 h 6"/>
                  <a:gd name="T60" fmla="*/ 0 w 5"/>
                  <a:gd name="T61" fmla="*/ 5 h 6"/>
                  <a:gd name="T62" fmla="*/ 0 w 5"/>
                  <a:gd name="T63" fmla="*/ 6 h 6"/>
                  <a:gd name="T64" fmla="*/ 0 w 5"/>
                  <a:gd name="T6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6">
                    <a:moveTo>
                      <a:pt x="0" y="5"/>
                    </a:moveTo>
                    <a:lnTo>
                      <a:pt x="0" y="4"/>
                    </a:lnTo>
                    <a:lnTo>
                      <a:pt x="0" y="4"/>
                    </a:lnTo>
                    <a:lnTo>
                      <a:pt x="1" y="4"/>
                    </a:lnTo>
                    <a:lnTo>
                      <a:pt x="1" y="3"/>
                    </a:lnTo>
                    <a:lnTo>
                      <a:pt x="1" y="2"/>
                    </a:lnTo>
                    <a:lnTo>
                      <a:pt x="1" y="2"/>
                    </a:lnTo>
                    <a:lnTo>
                      <a:pt x="1" y="2"/>
                    </a:lnTo>
                    <a:lnTo>
                      <a:pt x="2" y="2"/>
                    </a:lnTo>
                    <a:lnTo>
                      <a:pt x="2" y="1"/>
                    </a:lnTo>
                    <a:lnTo>
                      <a:pt x="3" y="1"/>
                    </a:lnTo>
                    <a:lnTo>
                      <a:pt x="3" y="0"/>
                    </a:lnTo>
                    <a:lnTo>
                      <a:pt x="4" y="0"/>
                    </a:lnTo>
                    <a:lnTo>
                      <a:pt x="4" y="0"/>
                    </a:lnTo>
                    <a:lnTo>
                      <a:pt x="4" y="0"/>
                    </a:lnTo>
                    <a:lnTo>
                      <a:pt x="5" y="0"/>
                    </a:lnTo>
                    <a:lnTo>
                      <a:pt x="5" y="0"/>
                    </a:lnTo>
                    <a:lnTo>
                      <a:pt x="5" y="0"/>
                    </a:lnTo>
                    <a:lnTo>
                      <a:pt x="5" y="0"/>
                    </a:lnTo>
                    <a:lnTo>
                      <a:pt x="5" y="0"/>
                    </a:lnTo>
                    <a:lnTo>
                      <a:pt x="4" y="0"/>
                    </a:lnTo>
                    <a:lnTo>
                      <a:pt x="4" y="1"/>
                    </a:lnTo>
                    <a:lnTo>
                      <a:pt x="4" y="2"/>
                    </a:lnTo>
                    <a:lnTo>
                      <a:pt x="3" y="2"/>
                    </a:lnTo>
                    <a:lnTo>
                      <a:pt x="3" y="2"/>
                    </a:lnTo>
                    <a:lnTo>
                      <a:pt x="2" y="2"/>
                    </a:lnTo>
                    <a:lnTo>
                      <a:pt x="2" y="3"/>
                    </a:lnTo>
                    <a:lnTo>
                      <a:pt x="1" y="4"/>
                    </a:lnTo>
                    <a:lnTo>
                      <a:pt x="1" y="5"/>
                    </a:lnTo>
                    <a:lnTo>
                      <a:pt x="1" y="5"/>
                    </a:lnTo>
                    <a:lnTo>
                      <a:pt x="0" y="5"/>
                    </a:lnTo>
                    <a:lnTo>
                      <a:pt x="0" y="6"/>
                    </a:lnTo>
                    <a:lnTo>
                      <a:pt x="0"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8" name="Freeform 969"/>
              <p:cNvSpPr>
                <a:spLocks/>
              </p:cNvSpPr>
              <p:nvPr/>
            </p:nvSpPr>
            <p:spPr bwMode="auto">
              <a:xfrm>
                <a:off x="5190" y="1244"/>
                <a:ext cx="2" cy="1"/>
              </a:xfrm>
              <a:custGeom>
                <a:avLst/>
                <a:gdLst>
                  <a:gd name="T0" fmla="*/ 0 w 2"/>
                  <a:gd name="T1" fmla="*/ 1 h 1"/>
                  <a:gd name="T2" fmla="*/ 1 w 2"/>
                  <a:gd name="T3" fmla="*/ 0 h 1"/>
                  <a:gd name="T4" fmla="*/ 0 w 2"/>
                  <a:gd name="T5" fmla="*/ 0 h 1"/>
                  <a:gd name="T6" fmla="*/ 1 w 2"/>
                  <a:gd name="T7" fmla="*/ 0 h 1"/>
                  <a:gd name="T8" fmla="*/ 1 w 2"/>
                  <a:gd name="T9" fmla="*/ 1 h 1"/>
                  <a:gd name="T10" fmla="*/ 2 w 2"/>
                  <a:gd name="T11" fmla="*/ 1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lnTo>
                      <a:pt x="1" y="0"/>
                    </a:lnTo>
                    <a:lnTo>
                      <a:pt x="0" y="0"/>
                    </a:lnTo>
                    <a:lnTo>
                      <a:pt x="1" y="0"/>
                    </a:lnTo>
                    <a:lnTo>
                      <a:pt x="1" y="1"/>
                    </a:lnTo>
                    <a:lnTo>
                      <a:pt x="2"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9" name="Freeform 970"/>
              <p:cNvSpPr>
                <a:spLocks/>
              </p:cNvSpPr>
              <p:nvPr/>
            </p:nvSpPr>
            <p:spPr bwMode="auto">
              <a:xfrm>
                <a:off x="5190" y="1244"/>
                <a:ext cx="2" cy="1"/>
              </a:xfrm>
              <a:custGeom>
                <a:avLst/>
                <a:gdLst>
                  <a:gd name="T0" fmla="*/ 0 w 2"/>
                  <a:gd name="T1" fmla="*/ 1 h 1"/>
                  <a:gd name="T2" fmla="*/ 1 w 2"/>
                  <a:gd name="T3" fmla="*/ 0 h 1"/>
                  <a:gd name="T4" fmla="*/ 0 w 2"/>
                  <a:gd name="T5" fmla="*/ 0 h 1"/>
                  <a:gd name="T6" fmla="*/ 1 w 2"/>
                  <a:gd name="T7" fmla="*/ 0 h 1"/>
                  <a:gd name="T8" fmla="*/ 1 w 2"/>
                  <a:gd name="T9" fmla="*/ 1 h 1"/>
                  <a:gd name="T10" fmla="*/ 2 w 2"/>
                  <a:gd name="T11" fmla="*/ 1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lnTo>
                      <a:pt x="1" y="0"/>
                    </a:lnTo>
                    <a:lnTo>
                      <a:pt x="0" y="0"/>
                    </a:lnTo>
                    <a:lnTo>
                      <a:pt x="1" y="0"/>
                    </a:lnTo>
                    <a:lnTo>
                      <a:pt x="1" y="1"/>
                    </a:lnTo>
                    <a:lnTo>
                      <a:pt x="2"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0" name="Freeform 971"/>
              <p:cNvSpPr>
                <a:spLocks/>
              </p:cNvSpPr>
              <p:nvPr/>
            </p:nvSpPr>
            <p:spPr bwMode="auto">
              <a:xfrm>
                <a:off x="5180" y="11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1" name="Freeform 972"/>
              <p:cNvSpPr>
                <a:spLocks/>
              </p:cNvSpPr>
              <p:nvPr/>
            </p:nvSpPr>
            <p:spPr bwMode="auto">
              <a:xfrm>
                <a:off x="5193" y="1247"/>
                <a:ext cx="14" cy="11"/>
              </a:xfrm>
              <a:custGeom>
                <a:avLst/>
                <a:gdLst>
                  <a:gd name="T0" fmla="*/ 0 w 14"/>
                  <a:gd name="T1" fmla="*/ 9 h 11"/>
                  <a:gd name="T2" fmla="*/ 0 w 14"/>
                  <a:gd name="T3" fmla="*/ 9 h 11"/>
                  <a:gd name="T4" fmla="*/ 0 w 14"/>
                  <a:gd name="T5" fmla="*/ 8 h 11"/>
                  <a:gd name="T6" fmla="*/ 1 w 14"/>
                  <a:gd name="T7" fmla="*/ 8 h 11"/>
                  <a:gd name="T8" fmla="*/ 2 w 14"/>
                  <a:gd name="T9" fmla="*/ 8 h 11"/>
                  <a:gd name="T10" fmla="*/ 3 w 14"/>
                  <a:gd name="T11" fmla="*/ 8 h 11"/>
                  <a:gd name="T12" fmla="*/ 3 w 14"/>
                  <a:gd name="T13" fmla="*/ 8 h 11"/>
                  <a:gd name="T14" fmla="*/ 3 w 14"/>
                  <a:gd name="T15" fmla="*/ 8 h 11"/>
                  <a:gd name="T16" fmla="*/ 4 w 14"/>
                  <a:gd name="T17" fmla="*/ 8 h 11"/>
                  <a:gd name="T18" fmla="*/ 4 w 14"/>
                  <a:gd name="T19" fmla="*/ 7 h 11"/>
                  <a:gd name="T20" fmla="*/ 4 w 14"/>
                  <a:gd name="T21" fmla="*/ 6 h 11"/>
                  <a:gd name="T22" fmla="*/ 4 w 14"/>
                  <a:gd name="T23" fmla="*/ 5 h 11"/>
                  <a:gd name="T24" fmla="*/ 4 w 14"/>
                  <a:gd name="T25" fmla="*/ 4 h 11"/>
                  <a:gd name="T26" fmla="*/ 4 w 14"/>
                  <a:gd name="T27" fmla="*/ 4 h 11"/>
                  <a:gd name="T28" fmla="*/ 4 w 14"/>
                  <a:gd name="T29" fmla="*/ 3 h 11"/>
                  <a:gd name="T30" fmla="*/ 4 w 14"/>
                  <a:gd name="T31" fmla="*/ 3 h 11"/>
                  <a:gd name="T32" fmla="*/ 4 w 14"/>
                  <a:gd name="T33" fmla="*/ 2 h 11"/>
                  <a:gd name="T34" fmla="*/ 5 w 14"/>
                  <a:gd name="T35" fmla="*/ 1 h 11"/>
                  <a:gd name="T36" fmla="*/ 6 w 14"/>
                  <a:gd name="T37" fmla="*/ 1 h 11"/>
                  <a:gd name="T38" fmla="*/ 7 w 14"/>
                  <a:gd name="T39" fmla="*/ 0 h 11"/>
                  <a:gd name="T40" fmla="*/ 7 w 14"/>
                  <a:gd name="T41" fmla="*/ 1 h 11"/>
                  <a:gd name="T42" fmla="*/ 7 w 14"/>
                  <a:gd name="T43" fmla="*/ 1 h 11"/>
                  <a:gd name="T44" fmla="*/ 7 w 14"/>
                  <a:gd name="T45" fmla="*/ 1 h 11"/>
                  <a:gd name="T46" fmla="*/ 8 w 14"/>
                  <a:gd name="T47" fmla="*/ 1 h 11"/>
                  <a:gd name="T48" fmla="*/ 9 w 14"/>
                  <a:gd name="T49" fmla="*/ 1 h 11"/>
                  <a:gd name="T50" fmla="*/ 9 w 14"/>
                  <a:gd name="T51" fmla="*/ 2 h 11"/>
                  <a:gd name="T52" fmla="*/ 10 w 14"/>
                  <a:gd name="T53" fmla="*/ 3 h 11"/>
                  <a:gd name="T54" fmla="*/ 10 w 14"/>
                  <a:gd name="T55" fmla="*/ 4 h 11"/>
                  <a:gd name="T56" fmla="*/ 10 w 14"/>
                  <a:gd name="T57" fmla="*/ 4 h 11"/>
                  <a:gd name="T58" fmla="*/ 11 w 14"/>
                  <a:gd name="T59" fmla="*/ 4 h 11"/>
                  <a:gd name="T60" fmla="*/ 11 w 14"/>
                  <a:gd name="T61" fmla="*/ 4 h 11"/>
                  <a:gd name="T62" fmla="*/ 12 w 14"/>
                  <a:gd name="T63" fmla="*/ 4 h 11"/>
                  <a:gd name="T64" fmla="*/ 12 w 14"/>
                  <a:gd name="T65" fmla="*/ 4 h 11"/>
                  <a:gd name="T66" fmla="*/ 13 w 14"/>
                  <a:gd name="T67" fmla="*/ 4 h 11"/>
                  <a:gd name="T68" fmla="*/ 12 w 14"/>
                  <a:gd name="T69" fmla="*/ 3 h 11"/>
                  <a:gd name="T70" fmla="*/ 12 w 14"/>
                  <a:gd name="T71" fmla="*/ 2 h 11"/>
                  <a:gd name="T72" fmla="*/ 13 w 14"/>
                  <a:gd name="T73" fmla="*/ 2 h 11"/>
                  <a:gd name="T74" fmla="*/ 13 w 14"/>
                  <a:gd name="T75" fmla="*/ 3 h 11"/>
                  <a:gd name="T76" fmla="*/ 13 w 14"/>
                  <a:gd name="T77" fmla="*/ 4 h 11"/>
                  <a:gd name="T78" fmla="*/ 14 w 14"/>
                  <a:gd name="T79" fmla="*/ 5 h 11"/>
                  <a:gd name="T80" fmla="*/ 14 w 14"/>
                  <a:gd name="T81" fmla="*/ 6 h 11"/>
                  <a:gd name="T82" fmla="*/ 13 w 14"/>
                  <a:gd name="T83" fmla="*/ 6 h 11"/>
                  <a:gd name="T84" fmla="*/ 13 w 14"/>
                  <a:gd name="T85" fmla="*/ 6 h 11"/>
                  <a:gd name="T86" fmla="*/ 12 w 14"/>
                  <a:gd name="T87" fmla="*/ 6 h 11"/>
                  <a:gd name="T88" fmla="*/ 11 w 14"/>
                  <a:gd name="T89" fmla="*/ 7 h 11"/>
                  <a:gd name="T90" fmla="*/ 9 w 14"/>
                  <a:gd name="T91" fmla="*/ 8 h 11"/>
                  <a:gd name="T92" fmla="*/ 5 w 14"/>
                  <a:gd name="T93" fmla="*/ 8 h 11"/>
                  <a:gd name="T94" fmla="*/ 4 w 14"/>
                  <a:gd name="T95" fmla="*/ 8 h 11"/>
                  <a:gd name="T96" fmla="*/ 4 w 14"/>
                  <a:gd name="T97" fmla="*/ 9 h 11"/>
                  <a:gd name="T98" fmla="*/ 4 w 14"/>
                  <a:gd name="T99" fmla="*/ 9 h 11"/>
                  <a:gd name="T100" fmla="*/ 4 w 14"/>
                  <a:gd name="T101" fmla="*/ 10 h 11"/>
                  <a:gd name="T102" fmla="*/ 4 w 14"/>
                  <a:gd name="T103" fmla="*/ 11 h 11"/>
                  <a:gd name="T104" fmla="*/ 3 w 14"/>
                  <a:gd name="T105" fmla="*/ 11 h 11"/>
                  <a:gd name="T106" fmla="*/ 3 w 14"/>
                  <a:gd name="T107" fmla="*/ 11 h 11"/>
                  <a:gd name="T108" fmla="*/ 2 w 14"/>
                  <a:gd name="T109" fmla="*/ 11 h 11"/>
                  <a:gd name="T110" fmla="*/ 1 w 14"/>
                  <a:gd name="T111" fmla="*/ 10 h 11"/>
                  <a:gd name="T112" fmla="*/ 0 w 14"/>
                  <a:gd name="T11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1">
                    <a:moveTo>
                      <a:pt x="0" y="9"/>
                    </a:moveTo>
                    <a:lnTo>
                      <a:pt x="0" y="9"/>
                    </a:lnTo>
                    <a:lnTo>
                      <a:pt x="0" y="8"/>
                    </a:lnTo>
                    <a:lnTo>
                      <a:pt x="1" y="8"/>
                    </a:lnTo>
                    <a:lnTo>
                      <a:pt x="2" y="8"/>
                    </a:lnTo>
                    <a:lnTo>
                      <a:pt x="3" y="8"/>
                    </a:lnTo>
                    <a:lnTo>
                      <a:pt x="3" y="8"/>
                    </a:lnTo>
                    <a:lnTo>
                      <a:pt x="3" y="8"/>
                    </a:lnTo>
                    <a:lnTo>
                      <a:pt x="4" y="8"/>
                    </a:lnTo>
                    <a:lnTo>
                      <a:pt x="4" y="7"/>
                    </a:lnTo>
                    <a:lnTo>
                      <a:pt x="4" y="6"/>
                    </a:lnTo>
                    <a:lnTo>
                      <a:pt x="4" y="5"/>
                    </a:lnTo>
                    <a:lnTo>
                      <a:pt x="4" y="4"/>
                    </a:lnTo>
                    <a:lnTo>
                      <a:pt x="4" y="4"/>
                    </a:lnTo>
                    <a:lnTo>
                      <a:pt x="4" y="3"/>
                    </a:lnTo>
                    <a:lnTo>
                      <a:pt x="4" y="3"/>
                    </a:lnTo>
                    <a:lnTo>
                      <a:pt x="4" y="2"/>
                    </a:lnTo>
                    <a:lnTo>
                      <a:pt x="5" y="1"/>
                    </a:lnTo>
                    <a:lnTo>
                      <a:pt x="6" y="1"/>
                    </a:lnTo>
                    <a:lnTo>
                      <a:pt x="7" y="0"/>
                    </a:lnTo>
                    <a:lnTo>
                      <a:pt x="7" y="1"/>
                    </a:lnTo>
                    <a:lnTo>
                      <a:pt x="7" y="1"/>
                    </a:lnTo>
                    <a:lnTo>
                      <a:pt x="7" y="1"/>
                    </a:lnTo>
                    <a:lnTo>
                      <a:pt x="8" y="1"/>
                    </a:lnTo>
                    <a:lnTo>
                      <a:pt x="9" y="1"/>
                    </a:lnTo>
                    <a:lnTo>
                      <a:pt x="9" y="2"/>
                    </a:lnTo>
                    <a:lnTo>
                      <a:pt x="10" y="3"/>
                    </a:lnTo>
                    <a:lnTo>
                      <a:pt x="10" y="4"/>
                    </a:lnTo>
                    <a:lnTo>
                      <a:pt x="10" y="4"/>
                    </a:lnTo>
                    <a:lnTo>
                      <a:pt x="11" y="4"/>
                    </a:lnTo>
                    <a:lnTo>
                      <a:pt x="11" y="4"/>
                    </a:lnTo>
                    <a:lnTo>
                      <a:pt x="12" y="4"/>
                    </a:lnTo>
                    <a:lnTo>
                      <a:pt x="12" y="4"/>
                    </a:lnTo>
                    <a:lnTo>
                      <a:pt x="13" y="4"/>
                    </a:lnTo>
                    <a:lnTo>
                      <a:pt x="12" y="3"/>
                    </a:lnTo>
                    <a:lnTo>
                      <a:pt x="12" y="2"/>
                    </a:lnTo>
                    <a:lnTo>
                      <a:pt x="13" y="2"/>
                    </a:lnTo>
                    <a:lnTo>
                      <a:pt x="13" y="3"/>
                    </a:lnTo>
                    <a:lnTo>
                      <a:pt x="13" y="4"/>
                    </a:lnTo>
                    <a:lnTo>
                      <a:pt x="14" y="5"/>
                    </a:lnTo>
                    <a:lnTo>
                      <a:pt x="14" y="6"/>
                    </a:lnTo>
                    <a:lnTo>
                      <a:pt x="13" y="6"/>
                    </a:lnTo>
                    <a:lnTo>
                      <a:pt x="13" y="6"/>
                    </a:lnTo>
                    <a:lnTo>
                      <a:pt x="12" y="6"/>
                    </a:lnTo>
                    <a:lnTo>
                      <a:pt x="11" y="7"/>
                    </a:lnTo>
                    <a:lnTo>
                      <a:pt x="9" y="8"/>
                    </a:lnTo>
                    <a:lnTo>
                      <a:pt x="5" y="8"/>
                    </a:lnTo>
                    <a:lnTo>
                      <a:pt x="4" y="8"/>
                    </a:lnTo>
                    <a:lnTo>
                      <a:pt x="4" y="9"/>
                    </a:lnTo>
                    <a:lnTo>
                      <a:pt x="4" y="9"/>
                    </a:lnTo>
                    <a:lnTo>
                      <a:pt x="4" y="10"/>
                    </a:lnTo>
                    <a:lnTo>
                      <a:pt x="4" y="11"/>
                    </a:lnTo>
                    <a:lnTo>
                      <a:pt x="3" y="11"/>
                    </a:lnTo>
                    <a:lnTo>
                      <a:pt x="3" y="11"/>
                    </a:lnTo>
                    <a:lnTo>
                      <a:pt x="2" y="11"/>
                    </a:lnTo>
                    <a:lnTo>
                      <a:pt x="1" y="10"/>
                    </a:lnTo>
                    <a:lnTo>
                      <a:pt x="0"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2" name="Freeform 973"/>
              <p:cNvSpPr>
                <a:spLocks/>
              </p:cNvSpPr>
              <p:nvPr/>
            </p:nvSpPr>
            <p:spPr bwMode="auto">
              <a:xfrm>
                <a:off x="5193" y="1247"/>
                <a:ext cx="14" cy="11"/>
              </a:xfrm>
              <a:custGeom>
                <a:avLst/>
                <a:gdLst>
                  <a:gd name="T0" fmla="*/ 0 w 14"/>
                  <a:gd name="T1" fmla="*/ 9 h 11"/>
                  <a:gd name="T2" fmla="*/ 0 w 14"/>
                  <a:gd name="T3" fmla="*/ 9 h 11"/>
                  <a:gd name="T4" fmla="*/ 0 w 14"/>
                  <a:gd name="T5" fmla="*/ 8 h 11"/>
                  <a:gd name="T6" fmla="*/ 1 w 14"/>
                  <a:gd name="T7" fmla="*/ 8 h 11"/>
                  <a:gd name="T8" fmla="*/ 2 w 14"/>
                  <a:gd name="T9" fmla="*/ 8 h 11"/>
                  <a:gd name="T10" fmla="*/ 3 w 14"/>
                  <a:gd name="T11" fmla="*/ 8 h 11"/>
                  <a:gd name="T12" fmla="*/ 3 w 14"/>
                  <a:gd name="T13" fmla="*/ 8 h 11"/>
                  <a:gd name="T14" fmla="*/ 3 w 14"/>
                  <a:gd name="T15" fmla="*/ 8 h 11"/>
                  <a:gd name="T16" fmla="*/ 4 w 14"/>
                  <a:gd name="T17" fmla="*/ 8 h 11"/>
                  <a:gd name="T18" fmla="*/ 4 w 14"/>
                  <a:gd name="T19" fmla="*/ 7 h 11"/>
                  <a:gd name="T20" fmla="*/ 4 w 14"/>
                  <a:gd name="T21" fmla="*/ 6 h 11"/>
                  <a:gd name="T22" fmla="*/ 4 w 14"/>
                  <a:gd name="T23" fmla="*/ 5 h 11"/>
                  <a:gd name="T24" fmla="*/ 4 w 14"/>
                  <a:gd name="T25" fmla="*/ 4 h 11"/>
                  <a:gd name="T26" fmla="*/ 4 w 14"/>
                  <a:gd name="T27" fmla="*/ 4 h 11"/>
                  <a:gd name="T28" fmla="*/ 4 w 14"/>
                  <a:gd name="T29" fmla="*/ 3 h 11"/>
                  <a:gd name="T30" fmla="*/ 4 w 14"/>
                  <a:gd name="T31" fmla="*/ 3 h 11"/>
                  <a:gd name="T32" fmla="*/ 4 w 14"/>
                  <a:gd name="T33" fmla="*/ 2 h 11"/>
                  <a:gd name="T34" fmla="*/ 5 w 14"/>
                  <a:gd name="T35" fmla="*/ 1 h 11"/>
                  <a:gd name="T36" fmla="*/ 6 w 14"/>
                  <a:gd name="T37" fmla="*/ 1 h 11"/>
                  <a:gd name="T38" fmla="*/ 7 w 14"/>
                  <a:gd name="T39" fmla="*/ 0 h 11"/>
                  <a:gd name="T40" fmla="*/ 7 w 14"/>
                  <a:gd name="T41" fmla="*/ 1 h 11"/>
                  <a:gd name="T42" fmla="*/ 7 w 14"/>
                  <a:gd name="T43" fmla="*/ 1 h 11"/>
                  <a:gd name="T44" fmla="*/ 7 w 14"/>
                  <a:gd name="T45" fmla="*/ 1 h 11"/>
                  <a:gd name="T46" fmla="*/ 8 w 14"/>
                  <a:gd name="T47" fmla="*/ 1 h 11"/>
                  <a:gd name="T48" fmla="*/ 9 w 14"/>
                  <a:gd name="T49" fmla="*/ 1 h 11"/>
                  <a:gd name="T50" fmla="*/ 9 w 14"/>
                  <a:gd name="T51" fmla="*/ 2 h 11"/>
                  <a:gd name="T52" fmla="*/ 10 w 14"/>
                  <a:gd name="T53" fmla="*/ 3 h 11"/>
                  <a:gd name="T54" fmla="*/ 10 w 14"/>
                  <a:gd name="T55" fmla="*/ 4 h 11"/>
                  <a:gd name="T56" fmla="*/ 10 w 14"/>
                  <a:gd name="T57" fmla="*/ 4 h 11"/>
                  <a:gd name="T58" fmla="*/ 11 w 14"/>
                  <a:gd name="T59" fmla="*/ 4 h 11"/>
                  <a:gd name="T60" fmla="*/ 11 w 14"/>
                  <a:gd name="T61" fmla="*/ 4 h 11"/>
                  <a:gd name="T62" fmla="*/ 12 w 14"/>
                  <a:gd name="T63" fmla="*/ 4 h 11"/>
                  <a:gd name="T64" fmla="*/ 12 w 14"/>
                  <a:gd name="T65" fmla="*/ 4 h 11"/>
                  <a:gd name="T66" fmla="*/ 13 w 14"/>
                  <a:gd name="T67" fmla="*/ 4 h 11"/>
                  <a:gd name="T68" fmla="*/ 12 w 14"/>
                  <a:gd name="T69" fmla="*/ 3 h 11"/>
                  <a:gd name="T70" fmla="*/ 12 w 14"/>
                  <a:gd name="T71" fmla="*/ 2 h 11"/>
                  <a:gd name="T72" fmla="*/ 13 w 14"/>
                  <a:gd name="T73" fmla="*/ 2 h 11"/>
                  <a:gd name="T74" fmla="*/ 13 w 14"/>
                  <a:gd name="T75" fmla="*/ 3 h 11"/>
                  <a:gd name="T76" fmla="*/ 13 w 14"/>
                  <a:gd name="T77" fmla="*/ 4 h 11"/>
                  <a:gd name="T78" fmla="*/ 14 w 14"/>
                  <a:gd name="T79" fmla="*/ 5 h 11"/>
                  <a:gd name="T80" fmla="*/ 14 w 14"/>
                  <a:gd name="T81" fmla="*/ 6 h 11"/>
                  <a:gd name="T82" fmla="*/ 13 w 14"/>
                  <a:gd name="T83" fmla="*/ 6 h 11"/>
                  <a:gd name="T84" fmla="*/ 13 w 14"/>
                  <a:gd name="T85" fmla="*/ 6 h 11"/>
                  <a:gd name="T86" fmla="*/ 12 w 14"/>
                  <a:gd name="T87" fmla="*/ 6 h 11"/>
                  <a:gd name="T88" fmla="*/ 11 w 14"/>
                  <a:gd name="T89" fmla="*/ 7 h 11"/>
                  <a:gd name="T90" fmla="*/ 9 w 14"/>
                  <a:gd name="T91" fmla="*/ 8 h 11"/>
                  <a:gd name="T92" fmla="*/ 5 w 14"/>
                  <a:gd name="T93" fmla="*/ 8 h 11"/>
                  <a:gd name="T94" fmla="*/ 4 w 14"/>
                  <a:gd name="T95" fmla="*/ 8 h 11"/>
                  <a:gd name="T96" fmla="*/ 4 w 14"/>
                  <a:gd name="T97" fmla="*/ 9 h 11"/>
                  <a:gd name="T98" fmla="*/ 4 w 14"/>
                  <a:gd name="T99" fmla="*/ 9 h 11"/>
                  <a:gd name="T100" fmla="*/ 4 w 14"/>
                  <a:gd name="T101" fmla="*/ 10 h 11"/>
                  <a:gd name="T102" fmla="*/ 4 w 14"/>
                  <a:gd name="T103" fmla="*/ 11 h 11"/>
                  <a:gd name="T104" fmla="*/ 3 w 14"/>
                  <a:gd name="T105" fmla="*/ 11 h 11"/>
                  <a:gd name="T106" fmla="*/ 3 w 14"/>
                  <a:gd name="T107" fmla="*/ 11 h 11"/>
                  <a:gd name="T108" fmla="*/ 2 w 14"/>
                  <a:gd name="T109" fmla="*/ 11 h 11"/>
                  <a:gd name="T110" fmla="*/ 1 w 14"/>
                  <a:gd name="T111" fmla="*/ 10 h 11"/>
                  <a:gd name="T112" fmla="*/ 0 w 14"/>
                  <a:gd name="T11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1">
                    <a:moveTo>
                      <a:pt x="0" y="9"/>
                    </a:moveTo>
                    <a:lnTo>
                      <a:pt x="0" y="9"/>
                    </a:lnTo>
                    <a:lnTo>
                      <a:pt x="0" y="8"/>
                    </a:lnTo>
                    <a:lnTo>
                      <a:pt x="1" y="8"/>
                    </a:lnTo>
                    <a:lnTo>
                      <a:pt x="2" y="8"/>
                    </a:lnTo>
                    <a:lnTo>
                      <a:pt x="3" y="8"/>
                    </a:lnTo>
                    <a:lnTo>
                      <a:pt x="3" y="8"/>
                    </a:lnTo>
                    <a:lnTo>
                      <a:pt x="3" y="8"/>
                    </a:lnTo>
                    <a:lnTo>
                      <a:pt x="4" y="8"/>
                    </a:lnTo>
                    <a:lnTo>
                      <a:pt x="4" y="7"/>
                    </a:lnTo>
                    <a:lnTo>
                      <a:pt x="4" y="6"/>
                    </a:lnTo>
                    <a:lnTo>
                      <a:pt x="4" y="5"/>
                    </a:lnTo>
                    <a:lnTo>
                      <a:pt x="4" y="4"/>
                    </a:lnTo>
                    <a:lnTo>
                      <a:pt x="4" y="4"/>
                    </a:lnTo>
                    <a:lnTo>
                      <a:pt x="4" y="3"/>
                    </a:lnTo>
                    <a:lnTo>
                      <a:pt x="4" y="3"/>
                    </a:lnTo>
                    <a:lnTo>
                      <a:pt x="4" y="2"/>
                    </a:lnTo>
                    <a:lnTo>
                      <a:pt x="5" y="1"/>
                    </a:lnTo>
                    <a:lnTo>
                      <a:pt x="6" y="1"/>
                    </a:lnTo>
                    <a:lnTo>
                      <a:pt x="7" y="0"/>
                    </a:lnTo>
                    <a:lnTo>
                      <a:pt x="7" y="1"/>
                    </a:lnTo>
                    <a:lnTo>
                      <a:pt x="7" y="1"/>
                    </a:lnTo>
                    <a:lnTo>
                      <a:pt x="7" y="1"/>
                    </a:lnTo>
                    <a:lnTo>
                      <a:pt x="8" y="1"/>
                    </a:lnTo>
                    <a:lnTo>
                      <a:pt x="9" y="1"/>
                    </a:lnTo>
                    <a:lnTo>
                      <a:pt x="9" y="2"/>
                    </a:lnTo>
                    <a:lnTo>
                      <a:pt x="10" y="3"/>
                    </a:lnTo>
                    <a:lnTo>
                      <a:pt x="10" y="4"/>
                    </a:lnTo>
                    <a:lnTo>
                      <a:pt x="10" y="4"/>
                    </a:lnTo>
                    <a:lnTo>
                      <a:pt x="11" y="4"/>
                    </a:lnTo>
                    <a:lnTo>
                      <a:pt x="11" y="4"/>
                    </a:lnTo>
                    <a:lnTo>
                      <a:pt x="12" y="4"/>
                    </a:lnTo>
                    <a:lnTo>
                      <a:pt x="12" y="4"/>
                    </a:lnTo>
                    <a:lnTo>
                      <a:pt x="13" y="4"/>
                    </a:lnTo>
                    <a:lnTo>
                      <a:pt x="12" y="3"/>
                    </a:lnTo>
                    <a:lnTo>
                      <a:pt x="12" y="2"/>
                    </a:lnTo>
                    <a:lnTo>
                      <a:pt x="13" y="2"/>
                    </a:lnTo>
                    <a:lnTo>
                      <a:pt x="13" y="3"/>
                    </a:lnTo>
                    <a:lnTo>
                      <a:pt x="13" y="4"/>
                    </a:lnTo>
                    <a:lnTo>
                      <a:pt x="14" y="5"/>
                    </a:lnTo>
                    <a:lnTo>
                      <a:pt x="14" y="6"/>
                    </a:lnTo>
                    <a:lnTo>
                      <a:pt x="13" y="6"/>
                    </a:lnTo>
                    <a:lnTo>
                      <a:pt x="13" y="6"/>
                    </a:lnTo>
                    <a:lnTo>
                      <a:pt x="12" y="6"/>
                    </a:lnTo>
                    <a:lnTo>
                      <a:pt x="11" y="7"/>
                    </a:lnTo>
                    <a:lnTo>
                      <a:pt x="9" y="8"/>
                    </a:lnTo>
                    <a:lnTo>
                      <a:pt x="5" y="8"/>
                    </a:lnTo>
                    <a:lnTo>
                      <a:pt x="4" y="8"/>
                    </a:lnTo>
                    <a:lnTo>
                      <a:pt x="4" y="9"/>
                    </a:lnTo>
                    <a:lnTo>
                      <a:pt x="4" y="9"/>
                    </a:lnTo>
                    <a:lnTo>
                      <a:pt x="4" y="10"/>
                    </a:lnTo>
                    <a:lnTo>
                      <a:pt x="4" y="11"/>
                    </a:lnTo>
                    <a:lnTo>
                      <a:pt x="3" y="11"/>
                    </a:lnTo>
                    <a:lnTo>
                      <a:pt x="3" y="11"/>
                    </a:lnTo>
                    <a:lnTo>
                      <a:pt x="2" y="11"/>
                    </a:lnTo>
                    <a:lnTo>
                      <a:pt x="1" y="10"/>
                    </a:lnTo>
                    <a:lnTo>
                      <a:pt x="0" y="9"/>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3" name="Freeform 974"/>
              <p:cNvSpPr>
                <a:spLocks/>
              </p:cNvSpPr>
              <p:nvPr/>
            </p:nvSpPr>
            <p:spPr bwMode="auto">
              <a:xfrm>
                <a:off x="5195" y="1260"/>
                <a:ext cx="1" cy="1"/>
              </a:xfrm>
              <a:custGeom>
                <a:avLst/>
                <a:gdLst>
                  <a:gd name="T0" fmla="*/ 0 w 1"/>
                  <a:gd name="T1" fmla="*/ 1 h 1"/>
                  <a:gd name="T2" fmla="*/ 0 w 1"/>
                  <a:gd name="T3" fmla="*/ 0 h 1"/>
                  <a:gd name="T4" fmla="*/ 0 w 1"/>
                  <a:gd name="T5" fmla="*/ 0 h 1"/>
                  <a:gd name="T6" fmla="*/ 1 w 1"/>
                  <a:gd name="T7" fmla="*/ 0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0"/>
                    </a:lnTo>
                    <a:lnTo>
                      <a:pt x="0" y="0"/>
                    </a:lnTo>
                    <a:lnTo>
                      <a:pt x="1" y="0"/>
                    </a:lnTo>
                    <a:lnTo>
                      <a:pt x="1"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4" name="Freeform 975"/>
              <p:cNvSpPr>
                <a:spLocks/>
              </p:cNvSpPr>
              <p:nvPr/>
            </p:nvSpPr>
            <p:spPr bwMode="auto">
              <a:xfrm>
                <a:off x="5195" y="1260"/>
                <a:ext cx="1" cy="1"/>
              </a:xfrm>
              <a:custGeom>
                <a:avLst/>
                <a:gdLst>
                  <a:gd name="T0" fmla="*/ 0 w 1"/>
                  <a:gd name="T1" fmla="*/ 1 h 1"/>
                  <a:gd name="T2" fmla="*/ 0 w 1"/>
                  <a:gd name="T3" fmla="*/ 0 h 1"/>
                  <a:gd name="T4" fmla="*/ 0 w 1"/>
                  <a:gd name="T5" fmla="*/ 0 h 1"/>
                  <a:gd name="T6" fmla="*/ 1 w 1"/>
                  <a:gd name="T7" fmla="*/ 0 h 1"/>
                  <a:gd name="T8" fmla="*/ 1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0"/>
                    </a:lnTo>
                    <a:lnTo>
                      <a:pt x="0" y="0"/>
                    </a:lnTo>
                    <a:lnTo>
                      <a:pt x="1" y="0"/>
                    </a:lnTo>
                    <a:lnTo>
                      <a:pt x="1"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5" name="Freeform 976"/>
              <p:cNvSpPr>
                <a:spLocks/>
              </p:cNvSpPr>
              <p:nvPr/>
            </p:nvSpPr>
            <p:spPr bwMode="auto">
              <a:xfrm>
                <a:off x="5191" y="124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6" name="Freeform 977"/>
              <p:cNvSpPr>
                <a:spLocks/>
              </p:cNvSpPr>
              <p:nvPr/>
            </p:nvSpPr>
            <p:spPr bwMode="auto">
              <a:xfrm>
                <a:off x="5179" y="120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7" name="Freeform 978"/>
              <p:cNvSpPr>
                <a:spLocks/>
              </p:cNvSpPr>
              <p:nvPr/>
            </p:nvSpPr>
            <p:spPr bwMode="auto">
              <a:xfrm>
                <a:off x="5179" y="119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8" name="Freeform 979"/>
              <p:cNvSpPr>
                <a:spLocks/>
              </p:cNvSpPr>
              <p:nvPr/>
            </p:nvSpPr>
            <p:spPr bwMode="auto">
              <a:xfrm>
                <a:off x="5179" y="1197"/>
                <a:ext cx="1" cy="1"/>
              </a:xfrm>
              <a:custGeom>
                <a:avLst/>
                <a:gdLst>
                  <a:gd name="T0" fmla="*/ 0 w 1"/>
                  <a:gd name="T1" fmla="*/ 1 h 1"/>
                  <a:gd name="T2" fmla="*/ 0 w 1"/>
                  <a:gd name="T3" fmla="*/ 0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0"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9" name="Freeform 980"/>
              <p:cNvSpPr>
                <a:spLocks/>
              </p:cNvSpPr>
              <p:nvPr/>
            </p:nvSpPr>
            <p:spPr bwMode="auto">
              <a:xfrm>
                <a:off x="5179" y="1197"/>
                <a:ext cx="1" cy="1"/>
              </a:xfrm>
              <a:custGeom>
                <a:avLst/>
                <a:gdLst>
                  <a:gd name="T0" fmla="*/ 0 w 1"/>
                  <a:gd name="T1" fmla="*/ 1 h 1"/>
                  <a:gd name="T2" fmla="*/ 0 w 1"/>
                  <a:gd name="T3" fmla="*/ 0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0"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0" name="Freeform 981"/>
              <p:cNvSpPr>
                <a:spLocks/>
              </p:cNvSpPr>
              <p:nvPr/>
            </p:nvSpPr>
            <p:spPr bwMode="auto">
              <a:xfrm>
                <a:off x="5047" y="1291"/>
                <a:ext cx="51" cy="121"/>
              </a:xfrm>
              <a:custGeom>
                <a:avLst/>
                <a:gdLst>
                  <a:gd name="T0" fmla="*/ 1 w 51"/>
                  <a:gd name="T1" fmla="*/ 87 h 121"/>
                  <a:gd name="T2" fmla="*/ 2 w 51"/>
                  <a:gd name="T3" fmla="*/ 84 h 121"/>
                  <a:gd name="T4" fmla="*/ 7 w 51"/>
                  <a:gd name="T5" fmla="*/ 79 h 121"/>
                  <a:gd name="T6" fmla="*/ 12 w 51"/>
                  <a:gd name="T7" fmla="*/ 77 h 121"/>
                  <a:gd name="T8" fmla="*/ 12 w 51"/>
                  <a:gd name="T9" fmla="*/ 72 h 121"/>
                  <a:gd name="T10" fmla="*/ 18 w 51"/>
                  <a:gd name="T11" fmla="*/ 65 h 121"/>
                  <a:gd name="T12" fmla="*/ 22 w 51"/>
                  <a:gd name="T13" fmla="*/ 62 h 121"/>
                  <a:gd name="T14" fmla="*/ 20 w 51"/>
                  <a:gd name="T15" fmla="*/ 56 h 121"/>
                  <a:gd name="T16" fmla="*/ 13 w 51"/>
                  <a:gd name="T17" fmla="*/ 51 h 121"/>
                  <a:gd name="T18" fmla="*/ 9 w 51"/>
                  <a:gd name="T19" fmla="*/ 49 h 121"/>
                  <a:gd name="T20" fmla="*/ 7 w 51"/>
                  <a:gd name="T21" fmla="*/ 44 h 121"/>
                  <a:gd name="T22" fmla="*/ 3 w 51"/>
                  <a:gd name="T23" fmla="*/ 42 h 121"/>
                  <a:gd name="T24" fmla="*/ 1 w 51"/>
                  <a:gd name="T25" fmla="*/ 39 h 121"/>
                  <a:gd name="T26" fmla="*/ 1 w 51"/>
                  <a:gd name="T27" fmla="*/ 35 h 121"/>
                  <a:gd name="T28" fmla="*/ 2 w 51"/>
                  <a:gd name="T29" fmla="*/ 32 h 121"/>
                  <a:gd name="T30" fmla="*/ 4 w 51"/>
                  <a:gd name="T31" fmla="*/ 28 h 121"/>
                  <a:gd name="T32" fmla="*/ 1 w 51"/>
                  <a:gd name="T33" fmla="*/ 23 h 121"/>
                  <a:gd name="T34" fmla="*/ 4 w 51"/>
                  <a:gd name="T35" fmla="*/ 17 h 121"/>
                  <a:gd name="T36" fmla="*/ 6 w 51"/>
                  <a:gd name="T37" fmla="*/ 14 h 121"/>
                  <a:gd name="T38" fmla="*/ 7 w 51"/>
                  <a:gd name="T39" fmla="*/ 8 h 121"/>
                  <a:gd name="T40" fmla="*/ 10 w 51"/>
                  <a:gd name="T41" fmla="*/ 2 h 121"/>
                  <a:gd name="T42" fmla="*/ 14 w 51"/>
                  <a:gd name="T43" fmla="*/ 2 h 121"/>
                  <a:gd name="T44" fmla="*/ 29 w 51"/>
                  <a:gd name="T45" fmla="*/ 6 h 121"/>
                  <a:gd name="T46" fmla="*/ 34 w 51"/>
                  <a:gd name="T47" fmla="*/ 8 h 121"/>
                  <a:gd name="T48" fmla="*/ 40 w 51"/>
                  <a:gd name="T49" fmla="*/ 10 h 121"/>
                  <a:gd name="T50" fmla="*/ 43 w 51"/>
                  <a:gd name="T51" fmla="*/ 18 h 121"/>
                  <a:gd name="T52" fmla="*/ 42 w 51"/>
                  <a:gd name="T53" fmla="*/ 23 h 121"/>
                  <a:gd name="T54" fmla="*/ 41 w 51"/>
                  <a:gd name="T55" fmla="*/ 27 h 121"/>
                  <a:gd name="T56" fmla="*/ 40 w 51"/>
                  <a:gd name="T57" fmla="*/ 29 h 121"/>
                  <a:gd name="T58" fmla="*/ 37 w 51"/>
                  <a:gd name="T59" fmla="*/ 33 h 121"/>
                  <a:gd name="T60" fmla="*/ 38 w 51"/>
                  <a:gd name="T61" fmla="*/ 40 h 121"/>
                  <a:gd name="T62" fmla="*/ 40 w 51"/>
                  <a:gd name="T63" fmla="*/ 40 h 121"/>
                  <a:gd name="T64" fmla="*/ 46 w 51"/>
                  <a:gd name="T65" fmla="*/ 40 h 121"/>
                  <a:gd name="T66" fmla="*/ 45 w 51"/>
                  <a:gd name="T67" fmla="*/ 38 h 121"/>
                  <a:gd name="T68" fmla="*/ 48 w 51"/>
                  <a:gd name="T69" fmla="*/ 44 h 121"/>
                  <a:gd name="T70" fmla="*/ 49 w 51"/>
                  <a:gd name="T71" fmla="*/ 57 h 121"/>
                  <a:gd name="T72" fmla="*/ 49 w 51"/>
                  <a:gd name="T73" fmla="*/ 65 h 121"/>
                  <a:gd name="T74" fmla="*/ 51 w 51"/>
                  <a:gd name="T75" fmla="*/ 72 h 121"/>
                  <a:gd name="T76" fmla="*/ 49 w 51"/>
                  <a:gd name="T77" fmla="*/ 78 h 121"/>
                  <a:gd name="T78" fmla="*/ 48 w 51"/>
                  <a:gd name="T79" fmla="*/ 84 h 121"/>
                  <a:gd name="T80" fmla="*/ 45 w 51"/>
                  <a:gd name="T81" fmla="*/ 87 h 121"/>
                  <a:gd name="T82" fmla="*/ 45 w 51"/>
                  <a:gd name="T83" fmla="*/ 91 h 121"/>
                  <a:gd name="T84" fmla="*/ 42 w 51"/>
                  <a:gd name="T85" fmla="*/ 96 h 121"/>
                  <a:gd name="T86" fmla="*/ 40 w 51"/>
                  <a:gd name="T87" fmla="*/ 98 h 121"/>
                  <a:gd name="T88" fmla="*/ 38 w 51"/>
                  <a:gd name="T89" fmla="*/ 102 h 121"/>
                  <a:gd name="T90" fmla="*/ 35 w 51"/>
                  <a:gd name="T91" fmla="*/ 108 h 121"/>
                  <a:gd name="T92" fmla="*/ 34 w 51"/>
                  <a:gd name="T93" fmla="*/ 115 h 121"/>
                  <a:gd name="T94" fmla="*/ 32 w 51"/>
                  <a:gd name="T95" fmla="*/ 119 h 121"/>
                  <a:gd name="T96" fmla="*/ 28 w 51"/>
                  <a:gd name="T97" fmla="*/ 121 h 121"/>
                  <a:gd name="T98" fmla="*/ 29 w 51"/>
                  <a:gd name="T99" fmla="*/ 110 h 121"/>
                  <a:gd name="T100" fmla="*/ 24 w 51"/>
                  <a:gd name="T101" fmla="*/ 108 h 121"/>
                  <a:gd name="T102" fmla="*/ 20 w 51"/>
                  <a:gd name="T103" fmla="*/ 109 h 121"/>
                  <a:gd name="T104" fmla="*/ 18 w 51"/>
                  <a:gd name="T105" fmla="*/ 108 h 121"/>
                  <a:gd name="T106" fmla="*/ 14 w 51"/>
                  <a:gd name="T107" fmla="*/ 106 h 121"/>
                  <a:gd name="T108" fmla="*/ 11 w 51"/>
                  <a:gd name="T109" fmla="*/ 105 h 121"/>
                  <a:gd name="T110" fmla="*/ 7 w 51"/>
                  <a:gd name="T111" fmla="*/ 103 h 121"/>
                  <a:gd name="T112" fmla="*/ 4 w 51"/>
                  <a:gd name="T113" fmla="*/ 100 h 121"/>
                  <a:gd name="T114" fmla="*/ 1 w 51"/>
                  <a:gd name="T115" fmla="*/ 9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121">
                    <a:moveTo>
                      <a:pt x="0" y="93"/>
                    </a:moveTo>
                    <a:lnTo>
                      <a:pt x="0" y="92"/>
                    </a:lnTo>
                    <a:lnTo>
                      <a:pt x="0" y="91"/>
                    </a:lnTo>
                    <a:lnTo>
                      <a:pt x="1" y="91"/>
                    </a:lnTo>
                    <a:lnTo>
                      <a:pt x="1" y="90"/>
                    </a:lnTo>
                    <a:lnTo>
                      <a:pt x="1" y="90"/>
                    </a:lnTo>
                    <a:lnTo>
                      <a:pt x="1" y="88"/>
                    </a:lnTo>
                    <a:lnTo>
                      <a:pt x="1" y="88"/>
                    </a:lnTo>
                    <a:lnTo>
                      <a:pt x="1" y="87"/>
                    </a:lnTo>
                    <a:lnTo>
                      <a:pt x="1" y="87"/>
                    </a:lnTo>
                    <a:lnTo>
                      <a:pt x="1" y="87"/>
                    </a:lnTo>
                    <a:lnTo>
                      <a:pt x="1" y="87"/>
                    </a:lnTo>
                    <a:lnTo>
                      <a:pt x="1" y="87"/>
                    </a:lnTo>
                    <a:lnTo>
                      <a:pt x="1" y="86"/>
                    </a:lnTo>
                    <a:lnTo>
                      <a:pt x="1" y="85"/>
                    </a:lnTo>
                    <a:lnTo>
                      <a:pt x="1" y="85"/>
                    </a:lnTo>
                    <a:lnTo>
                      <a:pt x="1" y="84"/>
                    </a:lnTo>
                    <a:lnTo>
                      <a:pt x="2" y="84"/>
                    </a:lnTo>
                    <a:lnTo>
                      <a:pt x="3" y="83"/>
                    </a:lnTo>
                    <a:lnTo>
                      <a:pt x="3" y="82"/>
                    </a:lnTo>
                    <a:lnTo>
                      <a:pt x="4" y="81"/>
                    </a:lnTo>
                    <a:lnTo>
                      <a:pt x="4" y="81"/>
                    </a:lnTo>
                    <a:lnTo>
                      <a:pt x="4" y="80"/>
                    </a:lnTo>
                    <a:lnTo>
                      <a:pt x="5" y="80"/>
                    </a:lnTo>
                    <a:lnTo>
                      <a:pt x="5" y="79"/>
                    </a:lnTo>
                    <a:lnTo>
                      <a:pt x="6" y="79"/>
                    </a:lnTo>
                    <a:lnTo>
                      <a:pt x="7" y="79"/>
                    </a:lnTo>
                    <a:lnTo>
                      <a:pt x="7" y="79"/>
                    </a:lnTo>
                    <a:lnTo>
                      <a:pt x="7" y="78"/>
                    </a:lnTo>
                    <a:lnTo>
                      <a:pt x="7" y="78"/>
                    </a:lnTo>
                    <a:lnTo>
                      <a:pt x="8" y="78"/>
                    </a:lnTo>
                    <a:lnTo>
                      <a:pt x="9" y="78"/>
                    </a:lnTo>
                    <a:lnTo>
                      <a:pt x="10" y="78"/>
                    </a:lnTo>
                    <a:lnTo>
                      <a:pt x="10" y="77"/>
                    </a:lnTo>
                    <a:lnTo>
                      <a:pt x="10" y="77"/>
                    </a:lnTo>
                    <a:lnTo>
                      <a:pt x="12" y="77"/>
                    </a:lnTo>
                    <a:lnTo>
                      <a:pt x="12" y="76"/>
                    </a:lnTo>
                    <a:lnTo>
                      <a:pt x="12" y="75"/>
                    </a:lnTo>
                    <a:lnTo>
                      <a:pt x="12" y="75"/>
                    </a:lnTo>
                    <a:lnTo>
                      <a:pt x="12" y="75"/>
                    </a:lnTo>
                    <a:lnTo>
                      <a:pt x="12" y="74"/>
                    </a:lnTo>
                    <a:lnTo>
                      <a:pt x="12" y="73"/>
                    </a:lnTo>
                    <a:lnTo>
                      <a:pt x="12" y="72"/>
                    </a:lnTo>
                    <a:lnTo>
                      <a:pt x="12" y="72"/>
                    </a:lnTo>
                    <a:lnTo>
                      <a:pt x="12" y="72"/>
                    </a:lnTo>
                    <a:lnTo>
                      <a:pt x="12" y="71"/>
                    </a:lnTo>
                    <a:lnTo>
                      <a:pt x="12" y="71"/>
                    </a:lnTo>
                    <a:lnTo>
                      <a:pt x="13" y="70"/>
                    </a:lnTo>
                    <a:lnTo>
                      <a:pt x="13" y="69"/>
                    </a:lnTo>
                    <a:lnTo>
                      <a:pt x="15" y="69"/>
                    </a:lnTo>
                    <a:lnTo>
                      <a:pt x="16" y="66"/>
                    </a:lnTo>
                    <a:lnTo>
                      <a:pt x="17" y="66"/>
                    </a:lnTo>
                    <a:lnTo>
                      <a:pt x="18" y="65"/>
                    </a:lnTo>
                    <a:lnTo>
                      <a:pt x="18" y="65"/>
                    </a:lnTo>
                    <a:lnTo>
                      <a:pt x="18" y="64"/>
                    </a:lnTo>
                    <a:lnTo>
                      <a:pt x="19" y="64"/>
                    </a:lnTo>
                    <a:lnTo>
                      <a:pt x="19" y="63"/>
                    </a:lnTo>
                    <a:lnTo>
                      <a:pt x="20" y="63"/>
                    </a:lnTo>
                    <a:lnTo>
                      <a:pt x="20" y="62"/>
                    </a:lnTo>
                    <a:lnTo>
                      <a:pt x="20" y="62"/>
                    </a:lnTo>
                    <a:lnTo>
                      <a:pt x="21" y="62"/>
                    </a:lnTo>
                    <a:lnTo>
                      <a:pt x="21" y="62"/>
                    </a:lnTo>
                    <a:lnTo>
                      <a:pt x="22" y="62"/>
                    </a:lnTo>
                    <a:lnTo>
                      <a:pt x="22" y="61"/>
                    </a:lnTo>
                    <a:lnTo>
                      <a:pt x="23" y="61"/>
                    </a:lnTo>
                    <a:lnTo>
                      <a:pt x="24" y="61"/>
                    </a:lnTo>
                    <a:lnTo>
                      <a:pt x="24" y="60"/>
                    </a:lnTo>
                    <a:lnTo>
                      <a:pt x="24" y="59"/>
                    </a:lnTo>
                    <a:lnTo>
                      <a:pt x="23" y="58"/>
                    </a:lnTo>
                    <a:lnTo>
                      <a:pt x="22" y="58"/>
                    </a:lnTo>
                    <a:lnTo>
                      <a:pt x="21" y="57"/>
                    </a:lnTo>
                    <a:lnTo>
                      <a:pt x="20" y="56"/>
                    </a:lnTo>
                    <a:lnTo>
                      <a:pt x="18" y="56"/>
                    </a:lnTo>
                    <a:lnTo>
                      <a:pt x="18" y="55"/>
                    </a:lnTo>
                    <a:lnTo>
                      <a:pt x="17" y="54"/>
                    </a:lnTo>
                    <a:lnTo>
                      <a:pt x="17" y="54"/>
                    </a:lnTo>
                    <a:lnTo>
                      <a:pt x="16" y="53"/>
                    </a:lnTo>
                    <a:lnTo>
                      <a:pt x="15" y="53"/>
                    </a:lnTo>
                    <a:lnTo>
                      <a:pt x="14" y="52"/>
                    </a:lnTo>
                    <a:lnTo>
                      <a:pt x="13" y="52"/>
                    </a:lnTo>
                    <a:lnTo>
                      <a:pt x="13" y="51"/>
                    </a:lnTo>
                    <a:lnTo>
                      <a:pt x="13" y="50"/>
                    </a:lnTo>
                    <a:lnTo>
                      <a:pt x="12" y="50"/>
                    </a:lnTo>
                    <a:lnTo>
                      <a:pt x="12" y="49"/>
                    </a:lnTo>
                    <a:lnTo>
                      <a:pt x="12" y="49"/>
                    </a:lnTo>
                    <a:lnTo>
                      <a:pt x="12" y="49"/>
                    </a:lnTo>
                    <a:lnTo>
                      <a:pt x="11" y="49"/>
                    </a:lnTo>
                    <a:lnTo>
                      <a:pt x="10" y="50"/>
                    </a:lnTo>
                    <a:lnTo>
                      <a:pt x="10" y="49"/>
                    </a:lnTo>
                    <a:lnTo>
                      <a:pt x="9" y="49"/>
                    </a:lnTo>
                    <a:lnTo>
                      <a:pt x="9" y="48"/>
                    </a:lnTo>
                    <a:lnTo>
                      <a:pt x="8" y="48"/>
                    </a:lnTo>
                    <a:lnTo>
                      <a:pt x="8" y="47"/>
                    </a:lnTo>
                    <a:lnTo>
                      <a:pt x="8" y="47"/>
                    </a:lnTo>
                    <a:lnTo>
                      <a:pt x="8" y="47"/>
                    </a:lnTo>
                    <a:lnTo>
                      <a:pt x="8" y="46"/>
                    </a:lnTo>
                    <a:lnTo>
                      <a:pt x="8" y="45"/>
                    </a:lnTo>
                    <a:lnTo>
                      <a:pt x="7" y="45"/>
                    </a:lnTo>
                    <a:lnTo>
                      <a:pt x="7" y="44"/>
                    </a:lnTo>
                    <a:lnTo>
                      <a:pt x="7" y="44"/>
                    </a:lnTo>
                    <a:lnTo>
                      <a:pt x="7" y="43"/>
                    </a:lnTo>
                    <a:lnTo>
                      <a:pt x="7" y="43"/>
                    </a:lnTo>
                    <a:lnTo>
                      <a:pt x="7" y="42"/>
                    </a:lnTo>
                    <a:lnTo>
                      <a:pt x="6" y="42"/>
                    </a:lnTo>
                    <a:lnTo>
                      <a:pt x="4" y="42"/>
                    </a:lnTo>
                    <a:lnTo>
                      <a:pt x="4" y="43"/>
                    </a:lnTo>
                    <a:lnTo>
                      <a:pt x="3" y="43"/>
                    </a:lnTo>
                    <a:lnTo>
                      <a:pt x="3" y="42"/>
                    </a:lnTo>
                    <a:lnTo>
                      <a:pt x="2" y="42"/>
                    </a:lnTo>
                    <a:lnTo>
                      <a:pt x="2" y="41"/>
                    </a:lnTo>
                    <a:lnTo>
                      <a:pt x="2" y="41"/>
                    </a:lnTo>
                    <a:lnTo>
                      <a:pt x="1" y="41"/>
                    </a:lnTo>
                    <a:lnTo>
                      <a:pt x="1" y="40"/>
                    </a:lnTo>
                    <a:lnTo>
                      <a:pt x="2" y="40"/>
                    </a:lnTo>
                    <a:lnTo>
                      <a:pt x="2" y="39"/>
                    </a:lnTo>
                    <a:lnTo>
                      <a:pt x="1" y="39"/>
                    </a:lnTo>
                    <a:lnTo>
                      <a:pt x="1" y="39"/>
                    </a:lnTo>
                    <a:lnTo>
                      <a:pt x="1" y="38"/>
                    </a:lnTo>
                    <a:lnTo>
                      <a:pt x="2" y="38"/>
                    </a:lnTo>
                    <a:lnTo>
                      <a:pt x="2" y="38"/>
                    </a:lnTo>
                    <a:lnTo>
                      <a:pt x="1" y="38"/>
                    </a:lnTo>
                    <a:lnTo>
                      <a:pt x="1" y="38"/>
                    </a:lnTo>
                    <a:lnTo>
                      <a:pt x="1" y="37"/>
                    </a:lnTo>
                    <a:lnTo>
                      <a:pt x="1" y="36"/>
                    </a:lnTo>
                    <a:lnTo>
                      <a:pt x="1" y="35"/>
                    </a:lnTo>
                    <a:lnTo>
                      <a:pt x="1" y="35"/>
                    </a:lnTo>
                    <a:lnTo>
                      <a:pt x="1" y="35"/>
                    </a:lnTo>
                    <a:lnTo>
                      <a:pt x="1" y="35"/>
                    </a:lnTo>
                    <a:lnTo>
                      <a:pt x="1" y="35"/>
                    </a:lnTo>
                    <a:lnTo>
                      <a:pt x="1" y="34"/>
                    </a:lnTo>
                    <a:lnTo>
                      <a:pt x="1" y="34"/>
                    </a:lnTo>
                    <a:lnTo>
                      <a:pt x="1" y="33"/>
                    </a:lnTo>
                    <a:lnTo>
                      <a:pt x="1" y="32"/>
                    </a:lnTo>
                    <a:lnTo>
                      <a:pt x="2" y="32"/>
                    </a:lnTo>
                    <a:lnTo>
                      <a:pt x="2" y="32"/>
                    </a:lnTo>
                    <a:lnTo>
                      <a:pt x="3" y="32"/>
                    </a:lnTo>
                    <a:lnTo>
                      <a:pt x="4" y="32"/>
                    </a:lnTo>
                    <a:lnTo>
                      <a:pt x="4" y="31"/>
                    </a:lnTo>
                    <a:lnTo>
                      <a:pt x="4" y="30"/>
                    </a:lnTo>
                    <a:lnTo>
                      <a:pt x="4" y="29"/>
                    </a:lnTo>
                    <a:lnTo>
                      <a:pt x="3" y="29"/>
                    </a:lnTo>
                    <a:lnTo>
                      <a:pt x="4" y="29"/>
                    </a:lnTo>
                    <a:lnTo>
                      <a:pt x="4" y="28"/>
                    </a:lnTo>
                    <a:lnTo>
                      <a:pt x="4" y="28"/>
                    </a:lnTo>
                    <a:lnTo>
                      <a:pt x="4" y="27"/>
                    </a:lnTo>
                    <a:lnTo>
                      <a:pt x="4" y="26"/>
                    </a:lnTo>
                    <a:lnTo>
                      <a:pt x="4" y="26"/>
                    </a:lnTo>
                    <a:lnTo>
                      <a:pt x="3" y="25"/>
                    </a:lnTo>
                    <a:lnTo>
                      <a:pt x="2" y="24"/>
                    </a:lnTo>
                    <a:lnTo>
                      <a:pt x="1" y="24"/>
                    </a:lnTo>
                    <a:lnTo>
                      <a:pt x="1" y="23"/>
                    </a:lnTo>
                    <a:lnTo>
                      <a:pt x="1" y="23"/>
                    </a:lnTo>
                    <a:lnTo>
                      <a:pt x="1" y="23"/>
                    </a:lnTo>
                    <a:lnTo>
                      <a:pt x="1" y="22"/>
                    </a:lnTo>
                    <a:lnTo>
                      <a:pt x="1" y="21"/>
                    </a:lnTo>
                    <a:lnTo>
                      <a:pt x="1" y="20"/>
                    </a:lnTo>
                    <a:lnTo>
                      <a:pt x="2" y="20"/>
                    </a:lnTo>
                    <a:lnTo>
                      <a:pt x="3" y="19"/>
                    </a:lnTo>
                    <a:lnTo>
                      <a:pt x="4" y="18"/>
                    </a:lnTo>
                    <a:lnTo>
                      <a:pt x="4" y="17"/>
                    </a:lnTo>
                    <a:lnTo>
                      <a:pt x="4" y="17"/>
                    </a:lnTo>
                    <a:lnTo>
                      <a:pt x="4" y="17"/>
                    </a:lnTo>
                    <a:lnTo>
                      <a:pt x="4" y="17"/>
                    </a:lnTo>
                    <a:lnTo>
                      <a:pt x="5" y="17"/>
                    </a:lnTo>
                    <a:lnTo>
                      <a:pt x="5" y="16"/>
                    </a:lnTo>
                    <a:lnTo>
                      <a:pt x="5" y="15"/>
                    </a:lnTo>
                    <a:lnTo>
                      <a:pt x="4" y="16"/>
                    </a:lnTo>
                    <a:lnTo>
                      <a:pt x="4" y="15"/>
                    </a:lnTo>
                    <a:lnTo>
                      <a:pt x="4" y="14"/>
                    </a:lnTo>
                    <a:lnTo>
                      <a:pt x="5" y="14"/>
                    </a:lnTo>
                    <a:lnTo>
                      <a:pt x="6" y="14"/>
                    </a:lnTo>
                    <a:lnTo>
                      <a:pt x="7" y="13"/>
                    </a:lnTo>
                    <a:lnTo>
                      <a:pt x="7" y="12"/>
                    </a:lnTo>
                    <a:lnTo>
                      <a:pt x="7" y="11"/>
                    </a:lnTo>
                    <a:lnTo>
                      <a:pt x="7" y="11"/>
                    </a:lnTo>
                    <a:lnTo>
                      <a:pt x="7" y="10"/>
                    </a:lnTo>
                    <a:lnTo>
                      <a:pt x="7" y="9"/>
                    </a:lnTo>
                    <a:lnTo>
                      <a:pt x="7" y="8"/>
                    </a:lnTo>
                    <a:lnTo>
                      <a:pt x="7" y="8"/>
                    </a:lnTo>
                    <a:lnTo>
                      <a:pt x="7" y="8"/>
                    </a:lnTo>
                    <a:lnTo>
                      <a:pt x="7" y="7"/>
                    </a:lnTo>
                    <a:lnTo>
                      <a:pt x="7" y="6"/>
                    </a:lnTo>
                    <a:lnTo>
                      <a:pt x="7" y="5"/>
                    </a:lnTo>
                    <a:lnTo>
                      <a:pt x="7" y="5"/>
                    </a:lnTo>
                    <a:lnTo>
                      <a:pt x="8" y="4"/>
                    </a:lnTo>
                    <a:lnTo>
                      <a:pt x="9" y="3"/>
                    </a:lnTo>
                    <a:lnTo>
                      <a:pt x="9" y="2"/>
                    </a:lnTo>
                    <a:lnTo>
                      <a:pt x="10" y="2"/>
                    </a:lnTo>
                    <a:lnTo>
                      <a:pt x="10" y="2"/>
                    </a:lnTo>
                    <a:lnTo>
                      <a:pt x="10" y="2"/>
                    </a:lnTo>
                    <a:lnTo>
                      <a:pt x="10" y="2"/>
                    </a:lnTo>
                    <a:lnTo>
                      <a:pt x="11" y="2"/>
                    </a:lnTo>
                    <a:lnTo>
                      <a:pt x="11" y="1"/>
                    </a:lnTo>
                    <a:lnTo>
                      <a:pt x="12" y="1"/>
                    </a:lnTo>
                    <a:lnTo>
                      <a:pt x="12" y="0"/>
                    </a:lnTo>
                    <a:lnTo>
                      <a:pt x="13" y="1"/>
                    </a:lnTo>
                    <a:lnTo>
                      <a:pt x="14" y="1"/>
                    </a:lnTo>
                    <a:lnTo>
                      <a:pt x="14" y="2"/>
                    </a:lnTo>
                    <a:lnTo>
                      <a:pt x="15" y="2"/>
                    </a:lnTo>
                    <a:lnTo>
                      <a:pt x="19" y="2"/>
                    </a:lnTo>
                    <a:lnTo>
                      <a:pt x="21" y="3"/>
                    </a:lnTo>
                    <a:lnTo>
                      <a:pt x="24" y="5"/>
                    </a:lnTo>
                    <a:lnTo>
                      <a:pt x="25" y="5"/>
                    </a:lnTo>
                    <a:lnTo>
                      <a:pt x="26" y="5"/>
                    </a:lnTo>
                    <a:lnTo>
                      <a:pt x="27" y="5"/>
                    </a:lnTo>
                    <a:lnTo>
                      <a:pt x="27" y="6"/>
                    </a:lnTo>
                    <a:lnTo>
                      <a:pt x="29" y="6"/>
                    </a:lnTo>
                    <a:lnTo>
                      <a:pt x="29" y="7"/>
                    </a:lnTo>
                    <a:lnTo>
                      <a:pt x="30" y="7"/>
                    </a:lnTo>
                    <a:lnTo>
                      <a:pt x="30" y="7"/>
                    </a:lnTo>
                    <a:lnTo>
                      <a:pt x="31" y="7"/>
                    </a:lnTo>
                    <a:lnTo>
                      <a:pt x="31" y="8"/>
                    </a:lnTo>
                    <a:lnTo>
                      <a:pt x="32" y="8"/>
                    </a:lnTo>
                    <a:lnTo>
                      <a:pt x="33" y="8"/>
                    </a:lnTo>
                    <a:lnTo>
                      <a:pt x="33" y="8"/>
                    </a:lnTo>
                    <a:lnTo>
                      <a:pt x="34" y="8"/>
                    </a:lnTo>
                    <a:lnTo>
                      <a:pt x="35" y="8"/>
                    </a:lnTo>
                    <a:lnTo>
                      <a:pt x="35" y="8"/>
                    </a:lnTo>
                    <a:lnTo>
                      <a:pt x="36" y="9"/>
                    </a:lnTo>
                    <a:lnTo>
                      <a:pt x="36" y="9"/>
                    </a:lnTo>
                    <a:lnTo>
                      <a:pt x="37" y="9"/>
                    </a:lnTo>
                    <a:lnTo>
                      <a:pt x="38" y="9"/>
                    </a:lnTo>
                    <a:lnTo>
                      <a:pt x="39" y="9"/>
                    </a:lnTo>
                    <a:lnTo>
                      <a:pt x="39" y="9"/>
                    </a:lnTo>
                    <a:lnTo>
                      <a:pt x="40" y="10"/>
                    </a:lnTo>
                    <a:lnTo>
                      <a:pt x="41" y="10"/>
                    </a:lnTo>
                    <a:lnTo>
                      <a:pt x="42" y="11"/>
                    </a:lnTo>
                    <a:lnTo>
                      <a:pt x="42" y="11"/>
                    </a:lnTo>
                    <a:lnTo>
                      <a:pt x="43" y="11"/>
                    </a:lnTo>
                    <a:lnTo>
                      <a:pt x="44" y="11"/>
                    </a:lnTo>
                    <a:lnTo>
                      <a:pt x="44" y="11"/>
                    </a:lnTo>
                    <a:lnTo>
                      <a:pt x="44" y="14"/>
                    </a:lnTo>
                    <a:lnTo>
                      <a:pt x="44" y="15"/>
                    </a:lnTo>
                    <a:lnTo>
                      <a:pt x="43" y="18"/>
                    </a:lnTo>
                    <a:lnTo>
                      <a:pt x="43" y="19"/>
                    </a:lnTo>
                    <a:lnTo>
                      <a:pt x="43" y="20"/>
                    </a:lnTo>
                    <a:lnTo>
                      <a:pt x="43" y="20"/>
                    </a:lnTo>
                    <a:lnTo>
                      <a:pt x="42" y="20"/>
                    </a:lnTo>
                    <a:lnTo>
                      <a:pt x="43" y="20"/>
                    </a:lnTo>
                    <a:lnTo>
                      <a:pt x="42" y="21"/>
                    </a:lnTo>
                    <a:lnTo>
                      <a:pt x="42" y="22"/>
                    </a:lnTo>
                    <a:lnTo>
                      <a:pt x="42" y="23"/>
                    </a:lnTo>
                    <a:lnTo>
                      <a:pt x="42" y="23"/>
                    </a:lnTo>
                    <a:lnTo>
                      <a:pt x="42" y="23"/>
                    </a:lnTo>
                    <a:lnTo>
                      <a:pt x="42" y="23"/>
                    </a:lnTo>
                    <a:lnTo>
                      <a:pt x="42" y="24"/>
                    </a:lnTo>
                    <a:lnTo>
                      <a:pt x="42" y="24"/>
                    </a:lnTo>
                    <a:lnTo>
                      <a:pt x="42" y="25"/>
                    </a:lnTo>
                    <a:lnTo>
                      <a:pt x="42" y="26"/>
                    </a:lnTo>
                    <a:lnTo>
                      <a:pt x="42" y="26"/>
                    </a:lnTo>
                    <a:lnTo>
                      <a:pt x="42" y="27"/>
                    </a:lnTo>
                    <a:lnTo>
                      <a:pt x="41" y="27"/>
                    </a:lnTo>
                    <a:lnTo>
                      <a:pt x="42" y="27"/>
                    </a:lnTo>
                    <a:lnTo>
                      <a:pt x="41" y="27"/>
                    </a:lnTo>
                    <a:lnTo>
                      <a:pt x="41" y="28"/>
                    </a:lnTo>
                    <a:lnTo>
                      <a:pt x="41" y="29"/>
                    </a:lnTo>
                    <a:lnTo>
                      <a:pt x="40" y="29"/>
                    </a:lnTo>
                    <a:lnTo>
                      <a:pt x="40" y="29"/>
                    </a:lnTo>
                    <a:lnTo>
                      <a:pt x="40" y="29"/>
                    </a:lnTo>
                    <a:lnTo>
                      <a:pt x="41" y="29"/>
                    </a:lnTo>
                    <a:lnTo>
                      <a:pt x="40" y="29"/>
                    </a:lnTo>
                    <a:lnTo>
                      <a:pt x="41" y="29"/>
                    </a:lnTo>
                    <a:lnTo>
                      <a:pt x="40" y="30"/>
                    </a:lnTo>
                    <a:lnTo>
                      <a:pt x="39" y="31"/>
                    </a:lnTo>
                    <a:lnTo>
                      <a:pt x="39" y="31"/>
                    </a:lnTo>
                    <a:lnTo>
                      <a:pt x="37" y="31"/>
                    </a:lnTo>
                    <a:lnTo>
                      <a:pt x="37" y="32"/>
                    </a:lnTo>
                    <a:lnTo>
                      <a:pt x="37" y="32"/>
                    </a:lnTo>
                    <a:lnTo>
                      <a:pt x="37" y="32"/>
                    </a:lnTo>
                    <a:lnTo>
                      <a:pt x="37" y="33"/>
                    </a:lnTo>
                    <a:lnTo>
                      <a:pt x="37" y="35"/>
                    </a:lnTo>
                    <a:lnTo>
                      <a:pt x="36" y="36"/>
                    </a:lnTo>
                    <a:lnTo>
                      <a:pt x="36" y="38"/>
                    </a:lnTo>
                    <a:lnTo>
                      <a:pt x="36" y="39"/>
                    </a:lnTo>
                    <a:lnTo>
                      <a:pt x="36" y="39"/>
                    </a:lnTo>
                    <a:lnTo>
                      <a:pt x="36" y="39"/>
                    </a:lnTo>
                    <a:lnTo>
                      <a:pt x="36" y="40"/>
                    </a:lnTo>
                    <a:lnTo>
                      <a:pt x="37" y="40"/>
                    </a:lnTo>
                    <a:lnTo>
                      <a:pt x="38" y="40"/>
                    </a:lnTo>
                    <a:lnTo>
                      <a:pt x="39" y="40"/>
                    </a:lnTo>
                    <a:lnTo>
                      <a:pt x="39" y="41"/>
                    </a:lnTo>
                    <a:lnTo>
                      <a:pt x="39" y="41"/>
                    </a:lnTo>
                    <a:lnTo>
                      <a:pt x="40" y="40"/>
                    </a:lnTo>
                    <a:lnTo>
                      <a:pt x="40" y="39"/>
                    </a:lnTo>
                    <a:lnTo>
                      <a:pt x="40" y="40"/>
                    </a:lnTo>
                    <a:lnTo>
                      <a:pt x="40" y="40"/>
                    </a:lnTo>
                    <a:lnTo>
                      <a:pt x="40" y="39"/>
                    </a:lnTo>
                    <a:lnTo>
                      <a:pt x="40" y="40"/>
                    </a:lnTo>
                    <a:lnTo>
                      <a:pt x="41" y="40"/>
                    </a:lnTo>
                    <a:lnTo>
                      <a:pt x="41" y="39"/>
                    </a:lnTo>
                    <a:lnTo>
                      <a:pt x="42" y="39"/>
                    </a:lnTo>
                    <a:lnTo>
                      <a:pt x="43" y="40"/>
                    </a:lnTo>
                    <a:lnTo>
                      <a:pt x="44" y="40"/>
                    </a:lnTo>
                    <a:lnTo>
                      <a:pt x="45" y="40"/>
                    </a:lnTo>
                    <a:lnTo>
                      <a:pt x="45" y="40"/>
                    </a:lnTo>
                    <a:lnTo>
                      <a:pt x="45" y="41"/>
                    </a:lnTo>
                    <a:lnTo>
                      <a:pt x="46" y="40"/>
                    </a:lnTo>
                    <a:lnTo>
                      <a:pt x="46" y="41"/>
                    </a:lnTo>
                    <a:lnTo>
                      <a:pt x="47" y="41"/>
                    </a:lnTo>
                    <a:lnTo>
                      <a:pt x="47" y="40"/>
                    </a:lnTo>
                    <a:lnTo>
                      <a:pt x="46" y="40"/>
                    </a:lnTo>
                    <a:lnTo>
                      <a:pt x="46" y="39"/>
                    </a:lnTo>
                    <a:lnTo>
                      <a:pt x="45" y="39"/>
                    </a:lnTo>
                    <a:lnTo>
                      <a:pt x="45" y="38"/>
                    </a:lnTo>
                    <a:lnTo>
                      <a:pt x="45" y="38"/>
                    </a:lnTo>
                    <a:lnTo>
                      <a:pt x="45" y="38"/>
                    </a:lnTo>
                    <a:lnTo>
                      <a:pt x="45" y="38"/>
                    </a:lnTo>
                    <a:lnTo>
                      <a:pt x="46" y="38"/>
                    </a:lnTo>
                    <a:lnTo>
                      <a:pt x="46" y="38"/>
                    </a:lnTo>
                    <a:lnTo>
                      <a:pt x="47" y="39"/>
                    </a:lnTo>
                    <a:lnTo>
                      <a:pt x="47" y="39"/>
                    </a:lnTo>
                    <a:lnTo>
                      <a:pt x="47" y="40"/>
                    </a:lnTo>
                    <a:lnTo>
                      <a:pt x="48" y="41"/>
                    </a:lnTo>
                    <a:lnTo>
                      <a:pt x="48" y="42"/>
                    </a:lnTo>
                    <a:lnTo>
                      <a:pt x="48" y="44"/>
                    </a:lnTo>
                    <a:lnTo>
                      <a:pt x="48" y="46"/>
                    </a:lnTo>
                    <a:lnTo>
                      <a:pt x="49" y="49"/>
                    </a:lnTo>
                    <a:lnTo>
                      <a:pt x="48" y="50"/>
                    </a:lnTo>
                    <a:lnTo>
                      <a:pt x="49" y="52"/>
                    </a:lnTo>
                    <a:lnTo>
                      <a:pt x="48" y="53"/>
                    </a:lnTo>
                    <a:lnTo>
                      <a:pt x="48" y="54"/>
                    </a:lnTo>
                    <a:lnTo>
                      <a:pt x="48" y="54"/>
                    </a:lnTo>
                    <a:lnTo>
                      <a:pt x="49" y="56"/>
                    </a:lnTo>
                    <a:lnTo>
                      <a:pt x="49" y="57"/>
                    </a:lnTo>
                    <a:lnTo>
                      <a:pt x="49" y="57"/>
                    </a:lnTo>
                    <a:lnTo>
                      <a:pt x="49" y="59"/>
                    </a:lnTo>
                    <a:lnTo>
                      <a:pt x="49" y="60"/>
                    </a:lnTo>
                    <a:lnTo>
                      <a:pt x="49" y="61"/>
                    </a:lnTo>
                    <a:lnTo>
                      <a:pt x="49" y="62"/>
                    </a:lnTo>
                    <a:lnTo>
                      <a:pt x="49" y="62"/>
                    </a:lnTo>
                    <a:lnTo>
                      <a:pt x="49" y="63"/>
                    </a:lnTo>
                    <a:lnTo>
                      <a:pt x="49" y="64"/>
                    </a:lnTo>
                    <a:lnTo>
                      <a:pt x="49" y="65"/>
                    </a:lnTo>
                    <a:lnTo>
                      <a:pt x="49" y="66"/>
                    </a:lnTo>
                    <a:lnTo>
                      <a:pt x="50" y="67"/>
                    </a:lnTo>
                    <a:lnTo>
                      <a:pt x="50" y="68"/>
                    </a:lnTo>
                    <a:lnTo>
                      <a:pt x="50" y="69"/>
                    </a:lnTo>
                    <a:lnTo>
                      <a:pt x="50" y="69"/>
                    </a:lnTo>
                    <a:lnTo>
                      <a:pt x="50" y="70"/>
                    </a:lnTo>
                    <a:lnTo>
                      <a:pt x="50" y="70"/>
                    </a:lnTo>
                    <a:lnTo>
                      <a:pt x="51" y="71"/>
                    </a:lnTo>
                    <a:lnTo>
                      <a:pt x="51" y="72"/>
                    </a:lnTo>
                    <a:lnTo>
                      <a:pt x="51" y="73"/>
                    </a:lnTo>
                    <a:lnTo>
                      <a:pt x="50" y="73"/>
                    </a:lnTo>
                    <a:lnTo>
                      <a:pt x="51" y="74"/>
                    </a:lnTo>
                    <a:lnTo>
                      <a:pt x="50" y="75"/>
                    </a:lnTo>
                    <a:lnTo>
                      <a:pt x="50" y="75"/>
                    </a:lnTo>
                    <a:lnTo>
                      <a:pt x="50" y="76"/>
                    </a:lnTo>
                    <a:lnTo>
                      <a:pt x="50" y="77"/>
                    </a:lnTo>
                    <a:lnTo>
                      <a:pt x="50" y="78"/>
                    </a:lnTo>
                    <a:lnTo>
                      <a:pt x="49" y="78"/>
                    </a:lnTo>
                    <a:lnTo>
                      <a:pt x="49" y="78"/>
                    </a:lnTo>
                    <a:lnTo>
                      <a:pt x="49" y="79"/>
                    </a:lnTo>
                    <a:lnTo>
                      <a:pt x="48" y="80"/>
                    </a:lnTo>
                    <a:lnTo>
                      <a:pt x="48" y="81"/>
                    </a:lnTo>
                    <a:lnTo>
                      <a:pt x="48" y="81"/>
                    </a:lnTo>
                    <a:lnTo>
                      <a:pt x="48" y="82"/>
                    </a:lnTo>
                    <a:lnTo>
                      <a:pt x="48" y="83"/>
                    </a:lnTo>
                    <a:lnTo>
                      <a:pt x="48" y="84"/>
                    </a:lnTo>
                    <a:lnTo>
                      <a:pt x="48" y="84"/>
                    </a:lnTo>
                    <a:lnTo>
                      <a:pt x="48" y="85"/>
                    </a:lnTo>
                    <a:lnTo>
                      <a:pt x="47" y="85"/>
                    </a:lnTo>
                    <a:lnTo>
                      <a:pt x="47" y="85"/>
                    </a:lnTo>
                    <a:lnTo>
                      <a:pt x="47" y="86"/>
                    </a:lnTo>
                    <a:lnTo>
                      <a:pt x="46" y="87"/>
                    </a:lnTo>
                    <a:lnTo>
                      <a:pt x="46" y="87"/>
                    </a:lnTo>
                    <a:lnTo>
                      <a:pt x="45" y="87"/>
                    </a:lnTo>
                    <a:lnTo>
                      <a:pt x="45" y="87"/>
                    </a:lnTo>
                    <a:lnTo>
                      <a:pt x="45" y="87"/>
                    </a:lnTo>
                    <a:lnTo>
                      <a:pt x="45" y="87"/>
                    </a:lnTo>
                    <a:lnTo>
                      <a:pt x="45" y="88"/>
                    </a:lnTo>
                    <a:lnTo>
                      <a:pt x="45" y="89"/>
                    </a:lnTo>
                    <a:lnTo>
                      <a:pt x="45" y="90"/>
                    </a:lnTo>
                    <a:lnTo>
                      <a:pt x="45" y="90"/>
                    </a:lnTo>
                    <a:lnTo>
                      <a:pt x="45" y="90"/>
                    </a:lnTo>
                    <a:lnTo>
                      <a:pt x="45" y="91"/>
                    </a:lnTo>
                    <a:lnTo>
                      <a:pt x="45" y="91"/>
                    </a:lnTo>
                    <a:lnTo>
                      <a:pt x="45" y="91"/>
                    </a:lnTo>
                    <a:lnTo>
                      <a:pt x="45" y="92"/>
                    </a:lnTo>
                    <a:lnTo>
                      <a:pt x="45" y="93"/>
                    </a:lnTo>
                    <a:lnTo>
                      <a:pt x="45" y="93"/>
                    </a:lnTo>
                    <a:lnTo>
                      <a:pt x="44" y="93"/>
                    </a:lnTo>
                    <a:lnTo>
                      <a:pt x="44" y="94"/>
                    </a:lnTo>
                    <a:lnTo>
                      <a:pt x="43" y="95"/>
                    </a:lnTo>
                    <a:lnTo>
                      <a:pt x="44" y="95"/>
                    </a:lnTo>
                    <a:lnTo>
                      <a:pt x="43" y="96"/>
                    </a:lnTo>
                    <a:lnTo>
                      <a:pt x="42" y="96"/>
                    </a:lnTo>
                    <a:lnTo>
                      <a:pt x="43" y="96"/>
                    </a:lnTo>
                    <a:lnTo>
                      <a:pt x="42" y="96"/>
                    </a:lnTo>
                    <a:lnTo>
                      <a:pt x="42" y="96"/>
                    </a:lnTo>
                    <a:lnTo>
                      <a:pt x="42" y="97"/>
                    </a:lnTo>
                    <a:lnTo>
                      <a:pt x="41" y="97"/>
                    </a:lnTo>
                    <a:lnTo>
                      <a:pt x="41" y="98"/>
                    </a:lnTo>
                    <a:lnTo>
                      <a:pt x="40" y="98"/>
                    </a:lnTo>
                    <a:lnTo>
                      <a:pt x="41" y="98"/>
                    </a:lnTo>
                    <a:lnTo>
                      <a:pt x="40" y="98"/>
                    </a:lnTo>
                    <a:lnTo>
                      <a:pt x="40" y="99"/>
                    </a:lnTo>
                    <a:lnTo>
                      <a:pt x="40" y="100"/>
                    </a:lnTo>
                    <a:lnTo>
                      <a:pt x="40" y="99"/>
                    </a:lnTo>
                    <a:lnTo>
                      <a:pt x="39" y="99"/>
                    </a:lnTo>
                    <a:lnTo>
                      <a:pt x="39" y="100"/>
                    </a:lnTo>
                    <a:lnTo>
                      <a:pt x="39" y="100"/>
                    </a:lnTo>
                    <a:lnTo>
                      <a:pt x="39" y="101"/>
                    </a:lnTo>
                    <a:lnTo>
                      <a:pt x="39" y="101"/>
                    </a:lnTo>
                    <a:lnTo>
                      <a:pt x="38" y="102"/>
                    </a:lnTo>
                    <a:lnTo>
                      <a:pt x="37" y="102"/>
                    </a:lnTo>
                    <a:lnTo>
                      <a:pt x="37" y="103"/>
                    </a:lnTo>
                    <a:lnTo>
                      <a:pt x="36" y="105"/>
                    </a:lnTo>
                    <a:lnTo>
                      <a:pt x="36" y="105"/>
                    </a:lnTo>
                    <a:lnTo>
                      <a:pt x="36" y="106"/>
                    </a:lnTo>
                    <a:lnTo>
                      <a:pt x="36" y="107"/>
                    </a:lnTo>
                    <a:lnTo>
                      <a:pt x="36" y="108"/>
                    </a:lnTo>
                    <a:lnTo>
                      <a:pt x="36" y="108"/>
                    </a:lnTo>
                    <a:lnTo>
                      <a:pt x="35" y="108"/>
                    </a:lnTo>
                    <a:lnTo>
                      <a:pt x="35" y="110"/>
                    </a:lnTo>
                    <a:lnTo>
                      <a:pt x="35" y="111"/>
                    </a:lnTo>
                    <a:lnTo>
                      <a:pt x="36" y="111"/>
                    </a:lnTo>
                    <a:lnTo>
                      <a:pt x="35" y="111"/>
                    </a:lnTo>
                    <a:lnTo>
                      <a:pt x="35" y="112"/>
                    </a:lnTo>
                    <a:lnTo>
                      <a:pt x="35" y="113"/>
                    </a:lnTo>
                    <a:lnTo>
                      <a:pt x="35" y="114"/>
                    </a:lnTo>
                    <a:lnTo>
                      <a:pt x="34" y="114"/>
                    </a:lnTo>
                    <a:lnTo>
                      <a:pt x="34" y="115"/>
                    </a:lnTo>
                    <a:lnTo>
                      <a:pt x="34" y="115"/>
                    </a:lnTo>
                    <a:lnTo>
                      <a:pt x="33" y="115"/>
                    </a:lnTo>
                    <a:lnTo>
                      <a:pt x="33" y="116"/>
                    </a:lnTo>
                    <a:lnTo>
                      <a:pt x="34" y="116"/>
                    </a:lnTo>
                    <a:lnTo>
                      <a:pt x="34" y="117"/>
                    </a:lnTo>
                    <a:lnTo>
                      <a:pt x="33" y="117"/>
                    </a:lnTo>
                    <a:lnTo>
                      <a:pt x="33" y="117"/>
                    </a:lnTo>
                    <a:lnTo>
                      <a:pt x="33" y="119"/>
                    </a:lnTo>
                    <a:lnTo>
                      <a:pt x="32" y="119"/>
                    </a:lnTo>
                    <a:lnTo>
                      <a:pt x="32" y="120"/>
                    </a:lnTo>
                    <a:lnTo>
                      <a:pt x="32" y="120"/>
                    </a:lnTo>
                    <a:lnTo>
                      <a:pt x="31" y="120"/>
                    </a:lnTo>
                    <a:lnTo>
                      <a:pt x="31" y="120"/>
                    </a:lnTo>
                    <a:lnTo>
                      <a:pt x="30" y="120"/>
                    </a:lnTo>
                    <a:lnTo>
                      <a:pt x="30" y="121"/>
                    </a:lnTo>
                    <a:lnTo>
                      <a:pt x="29" y="121"/>
                    </a:lnTo>
                    <a:lnTo>
                      <a:pt x="29" y="121"/>
                    </a:lnTo>
                    <a:lnTo>
                      <a:pt x="28" y="121"/>
                    </a:lnTo>
                    <a:lnTo>
                      <a:pt x="28" y="120"/>
                    </a:lnTo>
                    <a:lnTo>
                      <a:pt x="28" y="119"/>
                    </a:lnTo>
                    <a:lnTo>
                      <a:pt x="28" y="117"/>
                    </a:lnTo>
                    <a:lnTo>
                      <a:pt x="28" y="117"/>
                    </a:lnTo>
                    <a:lnTo>
                      <a:pt x="28" y="116"/>
                    </a:lnTo>
                    <a:lnTo>
                      <a:pt x="29" y="113"/>
                    </a:lnTo>
                    <a:lnTo>
                      <a:pt x="29" y="112"/>
                    </a:lnTo>
                    <a:lnTo>
                      <a:pt x="29" y="111"/>
                    </a:lnTo>
                    <a:lnTo>
                      <a:pt x="29" y="110"/>
                    </a:lnTo>
                    <a:lnTo>
                      <a:pt x="29" y="109"/>
                    </a:lnTo>
                    <a:lnTo>
                      <a:pt x="28" y="109"/>
                    </a:lnTo>
                    <a:lnTo>
                      <a:pt x="28" y="108"/>
                    </a:lnTo>
                    <a:lnTo>
                      <a:pt x="27" y="108"/>
                    </a:lnTo>
                    <a:lnTo>
                      <a:pt x="27" y="108"/>
                    </a:lnTo>
                    <a:lnTo>
                      <a:pt x="26" y="108"/>
                    </a:lnTo>
                    <a:lnTo>
                      <a:pt x="24" y="108"/>
                    </a:lnTo>
                    <a:lnTo>
                      <a:pt x="24" y="108"/>
                    </a:lnTo>
                    <a:lnTo>
                      <a:pt x="24" y="108"/>
                    </a:lnTo>
                    <a:lnTo>
                      <a:pt x="23" y="108"/>
                    </a:lnTo>
                    <a:lnTo>
                      <a:pt x="24" y="108"/>
                    </a:lnTo>
                    <a:lnTo>
                      <a:pt x="23" y="108"/>
                    </a:lnTo>
                    <a:lnTo>
                      <a:pt x="22" y="108"/>
                    </a:lnTo>
                    <a:lnTo>
                      <a:pt x="21" y="108"/>
                    </a:lnTo>
                    <a:lnTo>
                      <a:pt x="21" y="108"/>
                    </a:lnTo>
                    <a:lnTo>
                      <a:pt x="21" y="108"/>
                    </a:lnTo>
                    <a:lnTo>
                      <a:pt x="20" y="108"/>
                    </a:lnTo>
                    <a:lnTo>
                      <a:pt x="20" y="109"/>
                    </a:lnTo>
                    <a:lnTo>
                      <a:pt x="19" y="109"/>
                    </a:lnTo>
                    <a:lnTo>
                      <a:pt x="19" y="110"/>
                    </a:lnTo>
                    <a:lnTo>
                      <a:pt x="19" y="111"/>
                    </a:lnTo>
                    <a:lnTo>
                      <a:pt x="18" y="110"/>
                    </a:lnTo>
                    <a:lnTo>
                      <a:pt x="18" y="110"/>
                    </a:lnTo>
                    <a:lnTo>
                      <a:pt x="18" y="109"/>
                    </a:lnTo>
                    <a:lnTo>
                      <a:pt x="18" y="110"/>
                    </a:lnTo>
                    <a:lnTo>
                      <a:pt x="18" y="109"/>
                    </a:lnTo>
                    <a:lnTo>
                      <a:pt x="18" y="108"/>
                    </a:lnTo>
                    <a:lnTo>
                      <a:pt x="18" y="108"/>
                    </a:lnTo>
                    <a:lnTo>
                      <a:pt x="17" y="108"/>
                    </a:lnTo>
                    <a:lnTo>
                      <a:pt x="16" y="108"/>
                    </a:lnTo>
                    <a:lnTo>
                      <a:pt x="15" y="108"/>
                    </a:lnTo>
                    <a:lnTo>
                      <a:pt x="15" y="107"/>
                    </a:lnTo>
                    <a:lnTo>
                      <a:pt x="14" y="107"/>
                    </a:lnTo>
                    <a:lnTo>
                      <a:pt x="15" y="107"/>
                    </a:lnTo>
                    <a:lnTo>
                      <a:pt x="15" y="106"/>
                    </a:lnTo>
                    <a:lnTo>
                      <a:pt x="14" y="106"/>
                    </a:lnTo>
                    <a:lnTo>
                      <a:pt x="13" y="105"/>
                    </a:lnTo>
                    <a:lnTo>
                      <a:pt x="12" y="105"/>
                    </a:lnTo>
                    <a:lnTo>
                      <a:pt x="12" y="106"/>
                    </a:lnTo>
                    <a:lnTo>
                      <a:pt x="12" y="107"/>
                    </a:lnTo>
                    <a:lnTo>
                      <a:pt x="12" y="107"/>
                    </a:lnTo>
                    <a:lnTo>
                      <a:pt x="12" y="106"/>
                    </a:lnTo>
                    <a:lnTo>
                      <a:pt x="12" y="106"/>
                    </a:lnTo>
                    <a:lnTo>
                      <a:pt x="12" y="105"/>
                    </a:lnTo>
                    <a:lnTo>
                      <a:pt x="11" y="105"/>
                    </a:lnTo>
                    <a:lnTo>
                      <a:pt x="11" y="105"/>
                    </a:lnTo>
                    <a:lnTo>
                      <a:pt x="11" y="104"/>
                    </a:lnTo>
                    <a:lnTo>
                      <a:pt x="10" y="104"/>
                    </a:lnTo>
                    <a:lnTo>
                      <a:pt x="10" y="104"/>
                    </a:lnTo>
                    <a:lnTo>
                      <a:pt x="10" y="105"/>
                    </a:lnTo>
                    <a:lnTo>
                      <a:pt x="9" y="104"/>
                    </a:lnTo>
                    <a:lnTo>
                      <a:pt x="8" y="104"/>
                    </a:lnTo>
                    <a:lnTo>
                      <a:pt x="8" y="103"/>
                    </a:lnTo>
                    <a:lnTo>
                      <a:pt x="7" y="103"/>
                    </a:lnTo>
                    <a:lnTo>
                      <a:pt x="7" y="102"/>
                    </a:lnTo>
                    <a:lnTo>
                      <a:pt x="7" y="102"/>
                    </a:lnTo>
                    <a:lnTo>
                      <a:pt x="7" y="102"/>
                    </a:lnTo>
                    <a:lnTo>
                      <a:pt x="7" y="102"/>
                    </a:lnTo>
                    <a:lnTo>
                      <a:pt x="6" y="102"/>
                    </a:lnTo>
                    <a:lnTo>
                      <a:pt x="5" y="101"/>
                    </a:lnTo>
                    <a:lnTo>
                      <a:pt x="5" y="100"/>
                    </a:lnTo>
                    <a:lnTo>
                      <a:pt x="4" y="100"/>
                    </a:lnTo>
                    <a:lnTo>
                      <a:pt x="4" y="100"/>
                    </a:lnTo>
                    <a:lnTo>
                      <a:pt x="3" y="100"/>
                    </a:lnTo>
                    <a:lnTo>
                      <a:pt x="3" y="100"/>
                    </a:lnTo>
                    <a:lnTo>
                      <a:pt x="2" y="100"/>
                    </a:lnTo>
                    <a:lnTo>
                      <a:pt x="1" y="100"/>
                    </a:lnTo>
                    <a:lnTo>
                      <a:pt x="1" y="99"/>
                    </a:lnTo>
                    <a:lnTo>
                      <a:pt x="1" y="99"/>
                    </a:lnTo>
                    <a:lnTo>
                      <a:pt x="1" y="98"/>
                    </a:lnTo>
                    <a:lnTo>
                      <a:pt x="1" y="97"/>
                    </a:lnTo>
                    <a:lnTo>
                      <a:pt x="1" y="96"/>
                    </a:lnTo>
                    <a:lnTo>
                      <a:pt x="1" y="96"/>
                    </a:lnTo>
                    <a:lnTo>
                      <a:pt x="1" y="95"/>
                    </a:lnTo>
                    <a:lnTo>
                      <a:pt x="1" y="94"/>
                    </a:lnTo>
                    <a:lnTo>
                      <a:pt x="1" y="93"/>
                    </a:lnTo>
                    <a:lnTo>
                      <a:pt x="1" y="93"/>
                    </a:lnTo>
                    <a:lnTo>
                      <a:pt x="0" y="93"/>
                    </a:lnTo>
                    <a:lnTo>
                      <a:pt x="0" y="93"/>
                    </a:lnTo>
                    <a:lnTo>
                      <a:pt x="0" y="9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1" name="Freeform 982"/>
              <p:cNvSpPr>
                <a:spLocks/>
              </p:cNvSpPr>
              <p:nvPr/>
            </p:nvSpPr>
            <p:spPr bwMode="auto">
              <a:xfrm>
                <a:off x="5047" y="1291"/>
                <a:ext cx="51" cy="121"/>
              </a:xfrm>
              <a:custGeom>
                <a:avLst/>
                <a:gdLst>
                  <a:gd name="T0" fmla="*/ 1 w 51"/>
                  <a:gd name="T1" fmla="*/ 87 h 121"/>
                  <a:gd name="T2" fmla="*/ 2 w 51"/>
                  <a:gd name="T3" fmla="*/ 84 h 121"/>
                  <a:gd name="T4" fmla="*/ 7 w 51"/>
                  <a:gd name="T5" fmla="*/ 79 h 121"/>
                  <a:gd name="T6" fmla="*/ 12 w 51"/>
                  <a:gd name="T7" fmla="*/ 77 h 121"/>
                  <a:gd name="T8" fmla="*/ 12 w 51"/>
                  <a:gd name="T9" fmla="*/ 72 h 121"/>
                  <a:gd name="T10" fmla="*/ 18 w 51"/>
                  <a:gd name="T11" fmla="*/ 65 h 121"/>
                  <a:gd name="T12" fmla="*/ 22 w 51"/>
                  <a:gd name="T13" fmla="*/ 62 h 121"/>
                  <a:gd name="T14" fmla="*/ 20 w 51"/>
                  <a:gd name="T15" fmla="*/ 56 h 121"/>
                  <a:gd name="T16" fmla="*/ 13 w 51"/>
                  <a:gd name="T17" fmla="*/ 51 h 121"/>
                  <a:gd name="T18" fmla="*/ 9 w 51"/>
                  <a:gd name="T19" fmla="*/ 49 h 121"/>
                  <a:gd name="T20" fmla="*/ 7 w 51"/>
                  <a:gd name="T21" fmla="*/ 44 h 121"/>
                  <a:gd name="T22" fmla="*/ 3 w 51"/>
                  <a:gd name="T23" fmla="*/ 42 h 121"/>
                  <a:gd name="T24" fmla="*/ 1 w 51"/>
                  <a:gd name="T25" fmla="*/ 39 h 121"/>
                  <a:gd name="T26" fmla="*/ 1 w 51"/>
                  <a:gd name="T27" fmla="*/ 35 h 121"/>
                  <a:gd name="T28" fmla="*/ 2 w 51"/>
                  <a:gd name="T29" fmla="*/ 32 h 121"/>
                  <a:gd name="T30" fmla="*/ 4 w 51"/>
                  <a:gd name="T31" fmla="*/ 28 h 121"/>
                  <a:gd name="T32" fmla="*/ 1 w 51"/>
                  <a:gd name="T33" fmla="*/ 23 h 121"/>
                  <a:gd name="T34" fmla="*/ 4 w 51"/>
                  <a:gd name="T35" fmla="*/ 17 h 121"/>
                  <a:gd name="T36" fmla="*/ 6 w 51"/>
                  <a:gd name="T37" fmla="*/ 14 h 121"/>
                  <a:gd name="T38" fmla="*/ 7 w 51"/>
                  <a:gd name="T39" fmla="*/ 8 h 121"/>
                  <a:gd name="T40" fmla="*/ 10 w 51"/>
                  <a:gd name="T41" fmla="*/ 2 h 121"/>
                  <a:gd name="T42" fmla="*/ 14 w 51"/>
                  <a:gd name="T43" fmla="*/ 2 h 121"/>
                  <a:gd name="T44" fmla="*/ 29 w 51"/>
                  <a:gd name="T45" fmla="*/ 6 h 121"/>
                  <a:gd name="T46" fmla="*/ 34 w 51"/>
                  <a:gd name="T47" fmla="*/ 8 h 121"/>
                  <a:gd name="T48" fmla="*/ 40 w 51"/>
                  <a:gd name="T49" fmla="*/ 10 h 121"/>
                  <a:gd name="T50" fmla="*/ 43 w 51"/>
                  <a:gd name="T51" fmla="*/ 18 h 121"/>
                  <a:gd name="T52" fmla="*/ 42 w 51"/>
                  <a:gd name="T53" fmla="*/ 23 h 121"/>
                  <a:gd name="T54" fmla="*/ 41 w 51"/>
                  <a:gd name="T55" fmla="*/ 27 h 121"/>
                  <a:gd name="T56" fmla="*/ 40 w 51"/>
                  <a:gd name="T57" fmla="*/ 29 h 121"/>
                  <a:gd name="T58" fmla="*/ 37 w 51"/>
                  <a:gd name="T59" fmla="*/ 33 h 121"/>
                  <a:gd name="T60" fmla="*/ 38 w 51"/>
                  <a:gd name="T61" fmla="*/ 40 h 121"/>
                  <a:gd name="T62" fmla="*/ 40 w 51"/>
                  <a:gd name="T63" fmla="*/ 40 h 121"/>
                  <a:gd name="T64" fmla="*/ 46 w 51"/>
                  <a:gd name="T65" fmla="*/ 40 h 121"/>
                  <a:gd name="T66" fmla="*/ 45 w 51"/>
                  <a:gd name="T67" fmla="*/ 38 h 121"/>
                  <a:gd name="T68" fmla="*/ 48 w 51"/>
                  <a:gd name="T69" fmla="*/ 44 h 121"/>
                  <a:gd name="T70" fmla="*/ 49 w 51"/>
                  <a:gd name="T71" fmla="*/ 57 h 121"/>
                  <a:gd name="T72" fmla="*/ 49 w 51"/>
                  <a:gd name="T73" fmla="*/ 65 h 121"/>
                  <a:gd name="T74" fmla="*/ 51 w 51"/>
                  <a:gd name="T75" fmla="*/ 72 h 121"/>
                  <a:gd name="T76" fmla="*/ 49 w 51"/>
                  <a:gd name="T77" fmla="*/ 78 h 121"/>
                  <a:gd name="T78" fmla="*/ 48 w 51"/>
                  <a:gd name="T79" fmla="*/ 84 h 121"/>
                  <a:gd name="T80" fmla="*/ 45 w 51"/>
                  <a:gd name="T81" fmla="*/ 87 h 121"/>
                  <a:gd name="T82" fmla="*/ 45 w 51"/>
                  <a:gd name="T83" fmla="*/ 91 h 121"/>
                  <a:gd name="T84" fmla="*/ 42 w 51"/>
                  <a:gd name="T85" fmla="*/ 96 h 121"/>
                  <a:gd name="T86" fmla="*/ 40 w 51"/>
                  <a:gd name="T87" fmla="*/ 98 h 121"/>
                  <a:gd name="T88" fmla="*/ 38 w 51"/>
                  <a:gd name="T89" fmla="*/ 102 h 121"/>
                  <a:gd name="T90" fmla="*/ 35 w 51"/>
                  <a:gd name="T91" fmla="*/ 108 h 121"/>
                  <a:gd name="T92" fmla="*/ 34 w 51"/>
                  <a:gd name="T93" fmla="*/ 115 h 121"/>
                  <a:gd name="T94" fmla="*/ 32 w 51"/>
                  <a:gd name="T95" fmla="*/ 119 h 121"/>
                  <a:gd name="T96" fmla="*/ 28 w 51"/>
                  <a:gd name="T97" fmla="*/ 121 h 121"/>
                  <a:gd name="T98" fmla="*/ 29 w 51"/>
                  <a:gd name="T99" fmla="*/ 110 h 121"/>
                  <a:gd name="T100" fmla="*/ 24 w 51"/>
                  <a:gd name="T101" fmla="*/ 108 h 121"/>
                  <a:gd name="T102" fmla="*/ 20 w 51"/>
                  <a:gd name="T103" fmla="*/ 109 h 121"/>
                  <a:gd name="T104" fmla="*/ 18 w 51"/>
                  <a:gd name="T105" fmla="*/ 108 h 121"/>
                  <a:gd name="T106" fmla="*/ 14 w 51"/>
                  <a:gd name="T107" fmla="*/ 106 h 121"/>
                  <a:gd name="T108" fmla="*/ 11 w 51"/>
                  <a:gd name="T109" fmla="*/ 105 h 121"/>
                  <a:gd name="T110" fmla="*/ 7 w 51"/>
                  <a:gd name="T111" fmla="*/ 103 h 121"/>
                  <a:gd name="T112" fmla="*/ 4 w 51"/>
                  <a:gd name="T113" fmla="*/ 100 h 121"/>
                  <a:gd name="T114" fmla="*/ 1 w 51"/>
                  <a:gd name="T115" fmla="*/ 9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121">
                    <a:moveTo>
                      <a:pt x="0" y="93"/>
                    </a:moveTo>
                    <a:lnTo>
                      <a:pt x="0" y="92"/>
                    </a:lnTo>
                    <a:lnTo>
                      <a:pt x="0" y="91"/>
                    </a:lnTo>
                    <a:lnTo>
                      <a:pt x="1" y="91"/>
                    </a:lnTo>
                    <a:lnTo>
                      <a:pt x="1" y="90"/>
                    </a:lnTo>
                    <a:lnTo>
                      <a:pt x="1" y="90"/>
                    </a:lnTo>
                    <a:lnTo>
                      <a:pt x="1" y="88"/>
                    </a:lnTo>
                    <a:lnTo>
                      <a:pt x="1" y="88"/>
                    </a:lnTo>
                    <a:lnTo>
                      <a:pt x="1" y="87"/>
                    </a:lnTo>
                    <a:lnTo>
                      <a:pt x="1" y="87"/>
                    </a:lnTo>
                    <a:lnTo>
                      <a:pt x="1" y="87"/>
                    </a:lnTo>
                    <a:lnTo>
                      <a:pt x="1" y="87"/>
                    </a:lnTo>
                    <a:lnTo>
                      <a:pt x="1" y="87"/>
                    </a:lnTo>
                    <a:lnTo>
                      <a:pt x="1" y="86"/>
                    </a:lnTo>
                    <a:lnTo>
                      <a:pt x="1" y="85"/>
                    </a:lnTo>
                    <a:lnTo>
                      <a:pt x="1" y="85"/>
                    </a:lnTo>
                    <a:lnTo>
                      <a:pt x="1" y="84"/>
                    </a:lnTo>
                    <a:lnTo>
                      <a:pt x="2" y="84"/>
                    </a:lnTo>
                    <a:lnTo>
                      <a:pt x="3" y="83"/>
                    </a:lnTo>
                    <a:lnTo>
                      <a:pt x="3" y="82"/>
                    </a:lnTo>
                    <a:lnTo>
                      <a:pt x="4" y="81"/>
                    </a:lnTo>
                    <a:lnTo>
                      <a:pt x="4" y="81"/>
                    </a:lnTo>
                    <a:lnTo>
                      <a:pt x="4" y="80"/>
                    </a:lnTo>
                    <a:lnTo>
                      <a:pt x="5" y="80"/>
                    </a:lnTo>
                    <a:lnTo>
                      <a:pt x="5" y="79"/>
                    </a:lnTo>
                    <a:lnTo>
                      <a:pt x="6" y="79"/>
                    </a:lnTo>
                    <a:lnTo>
                      <a:pt x="7" y="79"/>
                    </a:lnTo>
                    <a:lnTo>
                      <a:pt x="7" y="79"/>
                    </a:lnTo>
                    <a:lnTo>
                      <a:pt x="7" y="78"/>
                    </a:lnTo>
                    <a:lnTo>
                      <a:pt x="7" y="78"/>
                    </a:lnTo>
                    <a:lnTo>
                      <a:pt x="8" y="78"/>
                    </a:lnTo>
                    <a:lnTo>
                      <a:pt x="9" y="78"/>
                    </a:lnTo>
                    <a:lnTo>
                      <a:pt x="10" y="78"/>
                    </a:lnTo>
                    <a:lnTo>
                      <a:pt x="10" y="77"/>
                    </a:lnTo>
                    <a:lnTo>
                      <a:pt x="10" y="77"/>
                    </a:lnTo>
                    <a:lnTo>
                      <a:pt x="12" y="77"/>
                    </a:lnTo>
                    <a:lnTo>
                      <a:pt x="12" y="76"/>
                    </a:lnTo>
                    <a:lnTo>
                      <a:pt x="12" y="75"/>
                    </a:lnTo>
                    <a:lnTo>
                      <a:pt x="12" y="75"/>
                    </a:lnTo>
                    <a:lnTo>
                      <a:pt x="12" y="75"/>
                    </a:lnTo>
                    <a:lnTo>
                      <a:pt x="12" y="74"/>
                    </a:lnTo>
                    <a:lnTo>
                      <a:pt x="12" y="73"/>
                    </a:lnTo>
                    <a:lnTo>
                      <a:pt x="12" y="72"/>
                    </a:lnTo>
                    <a:lnTo>
                      <a:pt x="12" y="72"/>
                    </a:lnTo>
                    <a:lnTo>
                      <a:pt x="12" y="72"/>
                    </a:lnTo>
                    <a:lnTo>
                      <a:pt x="12" y="71"/>
                    </a:lnTo>
                    <a:lnTo>
                      <a:pt x="12" y="71"/>
                    </a:lnTo>
                    <a:lnTo>
                      <a:pt x="13" y="70"/>
                    </a:lnTo>
                    <a:lnTo>
                      <a:pt x="13" y="69"/>
                    </a:lnTo>
                    <a:lnTo>
                      <a:pt x="15" y="69"/>
                    </a:lnTo>
                    <a:lnTo>
                      <a:pt x="16" y="66"/>
                    </a:lnTo>
                    <a:lnTo>
                      <a:pt x="17" y="66"/>
                    </a:lnTo>
                    <a:lnTo>
                      <a:pt x="18" y="65"/>
                    </a:lnTo>
                    <a:lnTo>
                      <a:pt x="18" y="65"/>
                    </a:lnTo>
                    <a:lnTo>
                      <a:pt x="18" y="64"/>
                    </a:lnTo>
                    <a:lnTo>
                      <a:pt x="19" y="64"/>
                    </a:lnTo>
                    <a:lnTo>
                      <a:pt x="19" y="63"/>
                    </a:lnTo>
                    <a:lnTo>
                      <a:pt x="20" y="63"/>
                    </a:lnTo>
                    <a:lnTo>
                      <a:pt x="20" y="62"/>
                    </a:lnTo>
                    <a:lnTo>
                      <a:pt x="20" y="62"/>
                    </a:lnTo>
                    <a:lnTo>
                      <a:pt x="21" y="62"/>
                    </a:lnTo>
                    <a:lnTo>
                      <a:pt x="21" y="62"/>
                    </a:lnTo>
                    <a:lnTo>
                      <a:pt x="22" y="62"/>
                    </a:lnTo>
                    <a:lnTo>
                      <a:pt x="22" y="61"/>
                    </a:lnTo>
                    <a:lnTo>
                      <a:pt x="23" y="61"/>
                    </a:lnTo>
                    <a:lnTo>
                      <a:pt x="24" y="61"/>
                    </a:lnTo>
                    <a:lnTo>
                      <a:pt x="24" y="60"/>
                    </a:lnTo>
                    <a:lnTo>
                      <a:pt x="24" y="59"/>
                    </a:lnTo>
                    <a:lnTo>
                      <a:pt x="23" y="58"/>
                    </a:lnTo>
                    <a:lnTo>
                      <a:pt x="22" y="58"/>
                    </a:lnTo>
                    <a:lnTo>
                      <a:pt x="21" y="57"/>
                    </a:lnTo>
                    <a:lnTo>
                      <a:pt x="20" y="56"/>
                    </a:lnTo>
                    <a:lnTo>
                      <a:pt x="18" y="56"/>
                    </a:lnTo>
                    <a:lnTo>
                      <a:pt x="18" y="55"/>
                    </a:lnTo>
                    <a:lnTo>
                      <a:pt x="17" y="54"/>
                    </a:lnTo>
                    <a:lnTo>
                      <a:pt x="17" y="54"/>
                    </a:lnTo>
                    <a:lnTo>
                      <a:pt x="16" y="53"/>
                    </a:lnTo>
                    <a:lnTo>
                      <a:pt x="15" y="53"/>
                    </a:lnTo>
                    <a:lnTo>
                      <a:pt x="14" y="52"/>
                    </a:lnTo>
                    <a:lnTo>
                      <a:pt x="13" y="52"/>
                    </a:lnTo>
                    <a:lnTo>
                      <a:pt x="13" y="51"/>
                    </a:lnTo>
                    <a:lnTo>
                      <a:pt x="13" y="50"/>
                    </a:lnTo>
                    <a:lnTo>
                      <a:pt x="12" y="50"/>
                    </a:lnTo>
                    <a:lnTo>
                      <a:pt x="12" y="49"/>
                    </a:lnTo>
                    <a:lnTo>
                      <a:pt x="12" y="49"/>
                    </a:lnTo>
                    <a:lnTo>
                      <a:pt x="12" y="49"/>
                    </a:lnTo>
                    <a:lnTo>
                      <a:pt x="11" y="49"/>
                    </a:lnTo>
                    <a:lnTo>
                      <a:pt x="10" y="50"/>
                    </a:lnTo>
                    <a:lnTo>
                      <a:pt x="10" y="49"/>
                    </a:lnTo>
                    <a:lnTo>
                      <a:pt x="9" y="49"/>
                    </a:lnTo>
                    <a:lnTo>
                      <a:pt x="9" y="48"/>
                    </a:lnTo>
                    <a:lnTo>
                      <a:pt x="8" y="48"/>
                    </a:lnTo>
                    <a:lnTo>
                      <a:pt x="8" y="47"/>
                    </a:lnTo>
                    <a:lnTo>
                      <a:pt x="8" y="47"/>
                    </a:lnTo>
                    <a:lnTo>
                      <a:pt x="8" y="47"/>
                    </a:lnTo>
                    <a:lnTo>
                      <a:pt x="8" y="46"/>
                    </a:lnTo>
                    <a:lnTo>
                      <a:pt x="8" y="45"/>
                    </a:lnTo>
                    <a:lnTo>
                      <a:pt x="7" y="45"/>
                    </a:lnTo>
                    <a:lnTo>
                      <a:pt x="7" y="44"/>
                    </a:lnTo>
                    <a:lnTo>
                      <a:pt x="7" y="44"/>
                    </a:lnTo>
                    <a:lnTo>
                      <a:pt x="7" y="43"/>
                    </a:lnTo>
                    <a:lnTo>
                      <a:pt x="7" y="43"/>
                    </a:lnTo>
                    <a:lnTo>
                      <a:pt x="7" y="42"/>
                    </a:lnTo>
                    <a:lnTo>
                      <a:pt x="6" y="42"/>
                    </a:lnTo>
                    <a:lnTo>
                      <a:pt x="4" y="42"/>
                    </a:lnTo>
                    <a:lnTo>
                      <a:pt x="4" y="43"/>
                    </a:lnTo>
                    <a:lnTo>
                      <a:pt x="3" y="43"/>
                    </a:lnTo>
                    <a:lnTo>
                      <a:pt x="3" y="42"/>
                    </a:lnTo>
                    <a:lnTo>
                      <a:pt x="2" y="42"/>
                    </a:lnTo>
                    <a:lnTo>
                      <a:pt x="2" y="41"/>
                    </a:lnTo>
                    <a:lnTo>
                      <a:pt x="2" y="41"/>
                    </a:lnTo>
                    <a:lnTo>
                      <a:pt x="1" y="41"/>
                    </a:lnTo>
                    <a:lnTo>
                      <a:pt x="1" y="40"/>
                    </a:lnTo>
                    <a:lnTo>
                      <a:pt x="2" y="40"/>
                    </a:lnTo>
                    <a:lnTo>
                      <a:pt x="2" y="39"/>
                    </a:lnTo>
                    <a:lnTo>
                      <a:pt x="1" y="39"/>
                    </a:lnTo>
                    <a:lnTo>
                      <a:pt x="1" y="39"/>
                    </a:lnTo>
                    <a:lnTo>
                      <a:pt x="1" y="38"/>
                    </a:lnTo>
                    <a:lnTo>
                      <a:pt x="2" y="38"/>
                    </a:lnTo>
                    <a:lnTo>
                      <a:pt x="2" y="38"/>
                    </a:lnTo>
                    <a:lnTo>
                      <a:pt x="1" y="38"/>
                    </a:lnTo>
                    <a:lnTo>
                      <a:pt x="1" y="38"/>
                    </a:lnTo>
                    <a:lnTo>
                      <a:pt x="1" y="37"/>
                    </a:lnTo>
                    <a:lnTo>
                      <a:pt x="1" y="36"/>
                    </a:lnTo>
                    <a:lnTo>
                      <a:pt x="1" y="35"/>
                    </a:lnTo>
                    <a:lnTo>
                      <a:pt x="1" y="35"/>
                    </a:lnTo>
                    <a:lnTo>
                      <a:pt x="1" y="35"/>
                    </a:lnTo>
                    <a:lnTo>
                      <a:pt x="1" y="35"/>
                    </a:lnTo>
                    <a:lnTo>
                      <a:pt x="1" y="35"/>
                    </a:lnTo>
                    <a:lnTo>
                      <a:pt x="1" y="34"/>
                    </a:lnTo>
                    <a:lnTo>
                      <a:pt x="1" y="34"/>
                    </a:lnTo>
                    <a:lnTo>
                      <a:pt x="1" y="33"/>
                    </a:lnTo>
                    <a:lnTo>
                      <a:pt x="1" y="32"/>
                    </a:lnTo>
                    <a:lnTo>
                      <a:pt x="2" y="32"/>
                    </a:lnTo>
                    <a:lnTo>
                      <a:pt x="2" y="32"/>
                    </a:lnTo>
                    <a:lnTo>
                      <a:pt x="3" y="32"/>
                    </a:lnTo>
                    <a:lnTo>
                      <a:pt x="4" y="32"/>
                    </a:lnTo>
                    <a:lnTo>
                      <a:pt x="4" y="31"/>
                    </a:lnTo>
                    <a:lnTo>
                      <a:pt x="4" y="30"/>
                    </a:lnTo>
                    <a:lnTo>
                      <a:pt x="4" y="29"/>
                    </a:lnTo>
                    <a:lnTo>
                      <a:pt x="3" y="29"/>
                    </a:lnTo>
                    <a:lnTo>
                      <a:pt x="4" y="29"/>
                    </a:lnTo>
                    <a:lnTo>
                      <a:pt x="4" y="28"/>
                    </a:lnTo>
                    <a:lnTo>
                      <a:pt x="4" y="28"/>
                    </a:lnTo>
                    <a:lnTo>
                      <a:pt x="4" y="27"/>
                    </a:lnTo>
                    <a:lnTo>
                      <a:pt x="4" y="26"/>
                    </a:lnTo>
                    <a:lnTo>
                      <a:pt x="4" y="26"/>
                    </a:lnTo>
                    <a:lnTo>
                      <a:pt x="3" y="25"/>
                    </a:lnTo>
                    <a:lnTo>
                      <a:pt x="2" y="24"/>
                    </a:lnTo>
                    <a:lnTo>
                      <a:pt x="1" y="24"/>
                    </a:lnTo>
                    <a:lnTo>
                      <a:pt x="1" y="23"/>
                    </a:lnTo>
                    <a:lnTo>
                      <a:pt x="1" y="23"/>
                    </a:lnTo>
                    <a:lnTo>
                      <a:pt x="1" y="23"/>
                    </a:lnTo>
                    <a:lnTo>
                      <a:pt x="1" y="22"/>
                    </a:lnTo>
                    <a:lnTo>
                      <a:pt x="1" y="21"/>
                    </a:lnTo>
                    <a:lnTo>
                      <a:pt x="1" y="20"/>
                    </a:lnTo>
                    <a:lnTo>
                      <a:pt x="2" y="20"/>
                    </a:lnTo>
                    <a:lnTo>
                      <a:pt x="3" y="19"/>
                    </a:lnTo>
                    <a:lnTo>
                      <a:pt x="4" y="18"/>
                    </a:lnTo>
                    <a:lnTo>
                      <a:pt x="4" y="17"/>
                    </a:lnTo>
                    <a:lnTo>
                      <a:pt x="4" y="17"/>
                    </a:lnTo>
                    <a:lnTo>
                      <a:pt x="4" y="17"/>
                    </a:lnTo>
                    <a:lnTo>
                      <a:pt x="4" y="17"/>
                    </a:lnTo>
                    <a:lnTo>
                      <a:pt x="5" y="17"/>
                    </a:lnTo>
                    <a:lnTo>
                      <a:pt x="5" y="16"/>
                    </a:lnTo>
                    <a:lnTo>
                      <a:pt x="5" y="15"/>
                    </a:lnTo>
                    <a:lnTo>
                      <a:pt x="4" y="16"/>
                    </a:lnTo>
                    <a:lnTo>
                      <a:pt x="4" y="15"/>
                    </a:lnTo>
                    <a:lnTo>
                      <a:pt x="4" y="14"/>
                    </a:lnTo>
                    <a:lnTo>
                      <a:pt x="5" y="14"/>
                    </a:lnTo>
                    <a:lnTo>
                      <a:pt x="6" y="14"/>
                    </a:lnTo>
                    <a:lnTo>
                      <a:pt x="7" y="13"/>
                    </a:lnTo>
                    <a:lnTo>
                      <a:pt x="7" y="12"/>
                    </a:lnTo>
                    <a:lnTo>
                      <a:pt x="7" y="11"/>
                    </a:lnTo>
                    <a:lnTo>
                      <a:pt x="7" y="11"/>
                    </a:lnTo>
                    <a:lnTo>
                      <a:pt x="7" y="10"/>
                    </a:lnTo>
                    <a:lnTo>
                      <a:pt x="7" y="9"/>
                    </a:lnTo>
                    <a:lnTo>
                      <a:pt x="7" y="8"/>
                    </a:lnTo>
                    <a:lnTo>
                      <a:pt x="7" y="8"/>
                    </a:lnTo>
                    <a:lnTo>
                      <a:pt x="7" y="8"/>
                    </a:lnTo>
                    <a:lnTo>
                      <a:pt x="7" y="7"/>
                    </a:lnTo>
                    <a:lnTo>
                      <a:pt x="7" y="6"/>
                    </a:lnTo>
                    <a:lnTo>
                      <a:pt x="7" y="5"/>
                    </a:lnTo>
                    <a:lnTo>
                      <a:pt x="7" y="5"/>
                    </a:lnTo>
                    <a:lnTo>
                      <a:pt x="8" y="4"/>
                    </a:lnTo>
                    <a:lnTo>
                      <a:pt x="9" y="3"/>
                    </a:lnTo>
                    <a:lnTo>
                      <a:pt x="9" y="2"/>
                    </a:lnTo>
                    <a:lnTo>
                      <a:pt x="10" y="2"/>
                    </a:lnTo>
                    <a:lnTo>
                      <a:pt x="10" y="2"/>
                    </a:lnTo>
                    <a:lnTo>
                      <a:pt x="10" y="2"/>
                    </a:lnTo>
                    <a:lnTo>
                      <a:pt x="10" y="2"/>
                    </a:lnTo>
                    <a:lnTo>
                      <a:pt x="11" y="2"/>
                    </a:lnTo>
                    <a:lnTo>
                      <a:pt x="11" y="1"/>
                    </a:lnTo>
                    <a:lnTo>
                      <a:pt x="12" y="1"/>
                    </a:lnTo>
                    <a:lnTo>
                      <a:pt x="12" y="0"/>
                    </a:lnTo>
                    <a:lnTo>
                      <a:pt x="13" y="1"/>
                    </a:lnTo>
                    <a:lnTo>
                      <a:pt x="14" y="1"/>
                    </a:lnTo>
                    <a:lnTo>
                      <a:pt x="14" y="2"/>
                    </a:lnTo>
                    <a:lnTo>
                      <a:pt x="15" y="2"/>
                    </a:lnTo>
                    <a:lnTo>
                      <a:pt x="19" y="2"/>
                    </a:lnTo>
                    <a:lnTo>
                      <a:pt x="21" y="3"/>
                    </a:lnTo>
                    <a:lnTo>
                      <a:pt x="24" y="5"/>
                    </a:lnTo>
                    <a:lnTo>
                      <a:pt x="25" y="5"/>
                    </a:lnTo>
                    <a:lnTo>
                      <a:pt x="26" y="5"/>
                    </a:lnTo>
                    <a:lnTo>
                      <a:pt x="27" y="5"/>
                    </a:lnTo>
                    <a:lnTo>
                      <a:pt x="27" y="6"/>
                    </a:lnTo>
                    <a:lnTo>
                      <a:pt x="29" y="6"/>
                    </a:lnTo>
                    <a:lnTo>
                      <a:pt x="29" y="7"/>
                    </a:lnTo>
                    <a:lnTo>
                      <a:pt x="30" y="7"/>
                    </a:lnTo>
                    <a:lnTo>
                      <a:pt x="30" y="7"/>
                    </a:lnTo>
                    <a:lnTo>
                      <a:pt x="31" y="7"/>
                    </a:lnTo>
                    <a:lnTo>
                      <a:pt x="31" y="8"/>
                    </a:lnTo>
                    <a:lnTo>
                      <a:pt x="32" y="8"/>
                    </a:lnTo>
                    <a:lnTo>
                      <a:pt x="33" y="8"/>
                    </a:lnTo>
                    <a:lnTo>
                      <a:pt x="33" y="8"/>
                    </a:lnTo>
                    <a:lnTo>
                      <a:pt x="34" y="8"/>
                    </a:lnTo>
                    <a:lnTo>
                      <a:pt x="35" y="8"/>
                    </a:lnTo>
                    <a:lnTo>
                      <a:pt x="35" y="8"/>
                    </a:lnTo>
                    <a:lnTo>
                      <a:pt x="36" y="9"/>
                    </a:lnTo>
                    <a:lnTo>
                      <a:pt x="36" y="9"/>
                    </a:lnTo>
                    <a:lnTo>
                      <a:pt x="37" y="9"/>
                    </a:lnTo>
                    <a:lnTo>
                      <a:pt x="38" y="9"/>
                    </a:lnTo>
                    <a:lnTo>
                      <a:pt x="39" y="9"/>
                    </a:lnTo>
                    <a:lnTo>
                      <a:pt x="39" y="9"/>
                    </a:lnTo>
                    <a:lnTo>
                      <a:pt x="40" y="10"/>
                    </a:lnTo>
                    <a:lnTo>
                      <a:pt x="41" y="10"/>
                    </a:lnTo>
                    <a:lnTo>
                      <a:pt x="42" y="11"/>
                    </a:lnTo>
                    <a:lnTo>
                      <a:pt x="42" y="11"/>
                    </a:lnTo>
                    <a:lnTo>
                      <a:pt x="43" y="11"/>
                    </a:lnTo>
                    <a:lnTo>
                      <a:pt x="44" y="11"/>
                    </a:lnTo>
                    <a:lnTo>
                      <a:pt x="44" y="11"/>
                    </a:lnTo>
                    <a:lnTo>
                      <a:pt x="44" y="14"/>
                    </a:lnTo>
                    <a:lnTo>
                      <a:pt x="44" y="15"/>
                    </a:lnTo>
                    <a:lnTo>
                      <a:pt x="43" y="18"/>
                    </a:lnTo>
                    <a:lnTo>
                      <a:pt x="43" y="19"/>
                    </a:lnTo>
                    <a:lnTo>
                      <a:pt x="43" y="20"/>
                    </a:lnTo>
                    <a:lnTo>
                      <a:pt x="43" y="20"/>
                    </a:lnTo>
                    <a:lnTo>
                      <a:pt x="42" y="20"/>
                    </a:lnTo>
                    <a:lnTo>
                      <a:pt x="43" y="20"/>
                    </a:lnTo>
                    <a:lnTo>
                      <a:pt x="42" y="21"/>
                    </a:lnTo>
                    <a:lnTo>
                      <a:pt x="42" y="22"/>
                    </a:lnTo>
                    <a:lnTo>
                      <a:pt x="42" y="23"/>
                    </a:lnTo>
                    <a:lnTo>
                      <a:pt x="42" y="23"/>
                    </a:lnTo>
                    <a:lnTo>
                      <a:pt x="42" y="23"/>
                    </a:lnTo>
                    <a:lnTo>
                      <a:pt x="42" y="23"/>
                    </a:lnTo>
                    <a:lnTo>
                      <a:pt x="42" y="24"/>
                    </a:lnTo>
                    <a:lnTo>
                      <a:pt x="42" y="24"/>
                    </a:lnTo>
                    <a:lnTo>
                      <a:pt x="42" y="25"/>
                    </a:lnTo>
                    <a:lnTo>
                      <a:pt x="42" y="26"/>
                    </a:lnTo>
                    <a:lnTo>
                      <a:pt x="42" y="26"/>
                    </a:lnTo>
                    <a:lnTo>
                      <a:pt x="42" y="27"/>
                    </a:lnTo>
                    <a:lnTo>
                      <a:pt x="41" y="27"/>
                    </a:lnTo>
                    <a:lnTo>
                      <a:pt x="42" y="27"/>
                    </a:lnTo>
                    <a:lnTo>
                      <a:pt x="41" y="27"/>
                    </a:lnTo>
                    <a:lnTo>
                      <a:pt x="41" y="28"/>
                    </a:lnTo>
                    <a:lnTo>
                      <a:pt x="41" y="29"/>
                    </a:lnTo>
                    <a:lnTo>
                      <a:pt x="40" y="29"/>
                    </a:lnTo>
                    <a:lnTo>
                      <a:pt x="40" y="29"/>
                    </a:lnTo>
                    <a:lnTo>
                      <a:pt x="40" y="29"/>
                    </a:lnTo>
                    <a:lnTo>
                      <a:pt x="41" y="29"/>
                    </a:lnTo>
                    <a:lnTo>
                      <a:pt x="40" y="29"/>
                    </a:lnTo>
                    <a:lnTo>
                      <a:pt x="41" y="29"/>
                    </a:lnTo>
                    <a:lnTo>
                      <a:pt x="40" y="30"/>
                    </a:lnTo>
                    <a:lnTo>
                      <a:pt x="39" y="31"/>
                    </a:lnTo>
                    <a:lnTo>
                      <a:pt x="39" y="31"/>
                    </a:lnTo>
                    <a:lnTo>
                      <a:pt x="37" y="31"/>
                    </a:lnTo>
                    <a:lnTo>
                      <a:pt x="37" y="32"/>
                    </a:lnTo>
                    <a:lnTo>
                      <a:pt x="37" y="32"/>
                    </a:lnTo>
                    <a:lnTo>
                      <a:pt x="37" y="32"/>
                    </a:lnTo>
                    <a:lnTo>
                      <a:pt x="37" y="33"/>
                    </a:lnTo>
                    <a:lnTo>
                      <a:pt x="37" y="35"/>
                    </a:lnTo>
                    <a:lnTo>
                      <a:pt x="36" y="36"/>
                    </a:lnTo>
                    <a:lnTo>
                      <a:pt x="36" y="38"/>
                    </a:lnTo>
                    <a:lnTo>
                      <a:pt x="36" y="39"/>
                    </a:lnTo>
                    <a:lnTo>
                      <a:pt x="36" y="39"/>
                    </a:lnTo>
                    <a:lnTo>
                      <a:pt x="36" y="39"/>
                    </a:lnTo>
                    <a:lnTo>
                      <a:pt x="36" y="40"/>
                    </a:lnTo>
                    <a:lnTo>
                      <a:pt x="37" y="40"/>
                    </a:lnTo>
                    <a:lnTo>
                      <a:pt x="38" y="40"/>
                    </a:lnTo>
                    <a:lnTo>
                      <a:pt x="39" y="40"/>
                    </a:lnTo>
                    <a:lnTo>
                      <a:pt x="39" y="41"/>
                    </a:lnTo>
                    <a:lnTo>
                      <a:pt x="39" y="41"/>
                    </a:lnTo>
                    <a:lnTo>
                      <a:pt x="40" y="40"/>
                    </a:lnTo>
                    <a:lnTo>
                      <a:pt x="40" y="39"/>
                    </a:lnTo>
                    <a:lnTo>
                      <a:pt x="40" y="40"/>
                    </a:lnTo>
                    <a:lnTo>
                      <a:pt x="40" y="40"/>
                    </a:lnTo>
                    <a:lnTo>
                      <a:pt x="40" y="39"/>
                    </a:lnTo>
                    <a:lnTo>
                      <a:pt x="40" y="40"/>
                    </a:lnTo>
                    <a:lnTo>
                      <a:pt x="41" y="40"/>
                    </a:lnTo>
                    <a:lnTo>
                      <a:pt x="41" y="39"/>
                    </a:lnTo>
                    <a:lnTo>
                      <a:pt x="42" y="39"/>
                    </a:lnTo>
                    <a:lnTo>
                      <a:pt x="43" y="40"/>
                    </a:lnTo>
                    <a:lnTo>
                      <a:pt x="44" y="40"/>
                    </a:lnTo>
                    <a:lnTo>
                      <a:pt x="45" y="40"/>
                    </a:lnTo>
                    <a:lnTo>
                      <a:pt x="45" y="40"/>
                    </a:lnTo>
                    <a:lnTo>
                      <a:pt x="45" y="41"/>
                    </a:lnTo>
                    <a:lnTo>
                      <a:pt x="46" y="40"/>
                    </a:lnTo>
                    <a:lnTo>
                      <a:pt x="46" y="41"/>
                    </a:lnTo>
                    <a:lnTo>
                      <a:pt x="47" y="41"/>
                    </a:lnTo>
                    <a:lnTo>
                      <a:pt x="47" y="40"/>
                    </a:lnTo>
                    <a:lnTo>
                      <a:pt x="46" y="40"/>
                    </a:lnTo>
                    <a:lnTo>
                      <a:pt x="46" y="39"/>
                    </a:lnTo>
                    <a:lnTo>
                      <a:pt x="45" y="39"/>
                    </a:lnTo>
                    <a:lnTo>
                      <a:pt x="45" y="38"/>
                    </a:lnTo>
                    <a:lnTo>
                      <a:pt x="45" y="38"/>
                    </a:lnTo>
                    <a:lnTo>
                      <a:pt x="45" y="38"/>
                    </a:lnTo>
                    <a:lnTo>
                      <a:pt x="45" y="38"/>
                    </a:lnTo>
                    <a:lnTo>
                      <a:pt x="46" y="38"/>
                    </a:lnTo>
                    <a:lnTo>
                      <a:pt x="46" y="38"/>
                    </a:lnTo>
                    <a:lnTo>
                      <a:pt x="47" y="39"/>
                    </a:lnTo>
                    <a:lnTo>
                      <a:pt x="47" y="39"/>
                    </a:lnTo>
                    <a:lnTo>
                      <a:pt x="47" y="40"/>
                    </a:lnTo>
                    <a:lnTo>
                      <a:pt x="48" y="41"/>
                    </a:lnTo>
                    <a:lnTo>
                      <a:pt x="48" y="42"/>
                    </a:lnTo>
                    <a:lnTo>
                      <a:pt x="48" y="44"/>
                    </a:lnTo>
                    <a:lnTo>
                      <a:pt x="48" y="46"/>
                    </a:lnTo>
                    <a:lnTo>
                      <a:pt x="49" y="49"/>
                    </a:lnTo>
                    <a:lnTo>
                      <a:pt x="48" y="50"/>
                    </a:lnTo>
                    <a:lnTo>
                      <a:pt x="49" y="52"/>
                    </a:lnTo>
                    <a:lnTo>
                      <a:pt x="48" y="53"/>
                    </a:lnTo>
                    <a:lnTo>
                      <a:pt x="48" y="54"/>
                    </a:lnTo>
                    <a:lnTo>
                      <a:pt x="48" y="54"/>
                    </a:lnTo>
                    <a:lnTo>
                      <a:pt x="49" y="56"/>
                    </a:lnTo>
                    <a:lnTo>
                      <a:pt x="49" y="57"/>
                    </a:lnTo>
                    <a:lnTo>
                      <a:pt x="49" y="57"/>
                    </a:lnTo>
                    <a:lnTo>
                      <a:pt x="49" y="59"/>
                    </a:lnTo>
                    <a:lnTo>
                      <a:pt x="49" y="60"/>
                    </a:lnTo>
                    <a:lnTo>
                      <a:pt x="49" y="61"/>
                    </a:lnTo>
                    <a:lnTo>
                      <a:pt x="49" y="62"/>
                    </a:lnTo>
                    <a:lnTo>
                      <a:pt x="49" y="62"/>
                    </a:lnTo>
                    <a:lnTo>
                      <a:pt x="49" y="63"/>
                    </a:lnTo>
                    <a:lnTo>
                      <a:pt x="49" y="64"/>
                    </a:lnTo>
                    <a:lnTo>
                      <a:pt x="49" y="65"/>
                    </a:lnTo>
                    <a:lnTo>
                      <a:pt x="49" y="66"/>
                    </a:lnTo>
                    <a:lnTo>
                      <a:pt x="50" y="67"/>
                    </a:lnTo>
                    <a:lnTo>
                      <a:pt x="50" y="68"/>
                    </a:lnTo>
                    <a:lnTo>
                      <a:pt x="50" y="69"/>
                    </a:lnTo>
                    <a:lnTo>
                      <a:pt x="50" y="69"/>
                    </a:lnTo>
                    <a:lnTo>
                      <a:pt x="50" y="70"/>
                    </a:lnTo>
                    <a:lnTo>
                      <a:pt x="50" y="70"/>
                    </a:lnTo>
                    <a:lnTo>
                      <a:pt x="51" y="71"/>
                    </a:lnTo>
                    <a:lnTo>
                      <a:pt x="51" y="72"/>
                    </a:lnTo>
                    <a:lnTo>
                      <a:pt x="51" y="73"/>
                    </a:lnTo>
                    <a:lnTo>
                      <a:pt x="50" y="73"/>
                    </a:lnTo>
                    <a:lnTo>
                      <a:pt x="51" y="74"/>
                    </a:lnTo>
                    <a:lnTo>
                      <a:pt x="50" y="75"/>
                    </a:lnTo>
                    <a:lnTo>
                      <a:pt x="50" y="75"/>
                    </a:lnTo>
                    <a:lnTo>
                      <a:pt x="50" y="76"/>
                    </a:lnTo>
                    <a:lnTo>
                      <a:pt x="50" y="77"/>
                    </a:lnTo>
                    <a:lnTo>
                      <a:pt x="50" y="78"/>
                    </a:lnTo>
                    <a:lnTo>
                      <a:pt x="49" y="78"/>
                    </a:lnTo>
                    <a:lnTo>
                      <a:pt x="49" y="78"/>
                    </a:lnTo>
                    <a:lnTo>
                      <a:pt x="49" y="79"/>
                    </a:lnTo>
                    <a:lnTo>
                      <a:pt x="48" y="80"/>
                    </a:lnTo>
                    <a:lnTo>
                      <a:pt x="48" y="81"/>
                    </a:lnTo>
                    <a:lnTo>
                      <a:pt x="48" y="81"/>
                    </a:lnTo>
                    <a:lnTo>
                      <a:pt x="48" y="82"/>
                    </a:lnTo>
                    <a:lnTo>
                      <a:pt x="48" y="83"/>
                    </a:lnTo>
                    <a:lnTo>
                      <a:pt x="48" y="84"/>
                    </a:lnTo>
                    <a:lnTo>
                      <a:pt x="48" y="84"/>
                    </a:lnTo>
                    <a:lnTo>
                      <a:pt x="48" y="85"/>
                    </a:lnTo>
                    <a:lnTo>
                      <a:pt x="47" y="85"/>
                    </a:lnTo>
                    <a:lnTo>
                      <a:pt x="47" y="85"/>
                    </a:lnTo>
                    <a:lnTo>
                      <a:pt x="47" y="86"/>
                    </a:lnTo>
                    <a:lnTo>
                      <a:pt x="46" y="87"/>
                    </a:lnTo>
                    <a:lnTo>
                      <a:pt x="46" y="87"/>
                    </a:lnTo>
                    <a:lnTo>
                      <a:pt x="45" y="87"/>
                    </a:lnTo>
                    <a:lnTo>
                      <a:pt x="45" y="87"/>
                    </a:lnTo>
                    <a:lnTo>
                      <a:pt x="45" y="87"/>
                    </a:lnTo>
                    <a:lnTo>
                      <a:pt x="45" y="87"/>
                    </a:lnTo>
                    <a:lnTo>
                      <a:pt x="45" y="88"/>
                    </a:lnTo>
                    <a:lnTo>
                      <a:pt x="45" y="89"/>
                    </a:lnTo>
                    <a:lnTo>
                      <a:pt x="45" y="90"/>
                    </a:lnTo>
                    <a:lnTo>
                      <a:pt x="45" y="90"/>
                    </a:lnTo>
                    <a:lnTo>
                      <a:pt x="45" y="90"/>
                    </a:lnTo>
                    <a:lnTo>
                      <a:pt x="45" y="91"/>
                    </a:lnTo>
                    <a:lnTo>
                      <a:pt x="45" y="91"/>
                    </a:lnTo>
                    <a:lnTo>
                      <a:pt x="45" y="91"/>
                    </a:lnTo>
                    <a:lnTo>
                      <a:pt x="45" y="92"/>
                    </a:lnTo>
                    <a:lnTo>
                      <a:pt x="45" y="93"/>
                    </a:lnTo>
                    <a:lnTo>
                      <a:pt x="45" y="93"/>
                    </a:lnTo>
                    <a:lnTo>
                      <a:pt x="44" y="93"/>
                    </a:lnTo>
                    <a:lnTo>
                      <a:pt x="44" y="94"/>
                    </a:lnTo>
                    <a:lnTo>
                      <a:pt x="43" y="95"/>
                    </a:lnTo>
                    <a:lnTo>
                      <a:pt x="44" y="95"/>
                    </a:lnTo>
                    <a:lnTo>
                      <a:pt x="43" y="96"/>
                    </a:lnTo>
                    <a:lnTo>
                      <a:pt x="42" y="96"/>
                    </a:lnTo>
                    <a:lnTo>
                      <a:pt x="43" y="96"/>
                    </a:lnTo>
                    <a:lnTo>
                      <a:pt x="42" y="96"/>
                    </a:lnTo>
                    <a:lnTo>
                      <a:pt x="42" y="96"/>
                    </a:lnTo>
                    <a:lnTo>
                      <a:pt x="42" y="97"/>
                    </a:lnTo>
                    <a:lnTo>
                      <a:pt x="41" y="97"/>
                    </a:lnTo>
                    <a:lnTo>
                      <a:pt x="41" y="98"/>
                    </a:lnTo>
                    <a:lnTo>
                      <a:pt x="40" y="98"/>
                    </a:lnTo>
                    <a:lnTo>
                      <a:pt x="41" y="98"/>
                    </a:lnTo>
                    <a:lnTo>
                      <a:pt x="40" y="98"/>
                    </a:lnTo>
                    <a:lnTo>
                      <a:pt x="40" y="99"/>
                    </a:lnTo>
                    <a:lnTo>
                      <a:pt x="40" y="100"/>
                    </a:lnTo>
                    <a:lnTo>
                      <a:pt x="40" y="99"/>
                    </a:lnTo>
                    <a:lnTo>
                      <a:pt x="39" y="99"/>
                    </a:lnTo>
                    <a:lnTo>
                      <a:pt x="39" y="100"/>
                    </a:lnTo>
                    <a:lnTo>
                      <a:pt x="39" y="100"/>
                    </a:lnTo>
                    <a:lnTo>
                      <a:pt x="39" y="101"/>
                    </a:lnTo>
                    <a:lnTo>
                      <a:pt x="39" y="101"/>
                    </a:lnTo>
                    <a:lnTo>
                      <a:pt x="38" y="102"/>
                    </a:lnTo>
                    <a:lnTo>
                      <a:pt x="37" y="102"/>
                    </a:lnTo>
                    <a:lnTo>
                      <a:pt x="37" y="103"/>
                    </a:lnTo>
                    <a:lnTo>
                      <a:pt x="36" y="105"/>
                    </a:lnTo>
                    <a:lnTo>
                      <a:pt x="36" y="105"/>
                    </a:lnTo>
                    <a:lnTo>
                      <a:pt x="36" y="106"/>
                    </a:lnTo>
                    <a:lnTo>
                      <a:pt x="36" y="107"/>
                    </a:lnTo>
                    <a:lnTo>
                      <a:pt x="36" y="108"/>
                    </a:lnTo>
                    <a:lnTo>
                      <a:pt x="36" y="108"/>
                    </a:lnTo>
                    <a:lnTo>
                      <a:pt x="35" y="108"/>
                    </a:lnTo>
                    <a:lnTo>
                      <a:pt x="35" y="110"/>
                    </a:lnTo>
                    <a:lnTo>
                      <a:pt x="35" y="111"/>
                    </a:lnTo>
                    <a:lnTo>
                      <a:pt x="36" y="111"/>
                    </a:lnTo>
                    <a:lnTo>
                      <a:pt x="35" y="111"/>
                    </a:lnTo>
                    <a:lnTo>
                      <a:pt x="35" y="112"/>
                    </a:lnTo>
                    <a:lnTo>
                      <a:pt x="35" y="113"/>
                    </a:lnTo>
                    <a:lnTo>
                      <a:pt x="35" y="114"/>
                    </a:lnTo>
                    <a:lnTo>
                      <a:pt x="34" y="114"/>
                    </a:lnTo>
                    <a:lnTo>
                      <a:pt x="34" y="115"/>
                    </a:lnTo>
                    <a:lnTo>
                      <a:pt x="34" y="115"/>
                    </a:lnTo>
                    <a:lnTo>
                      <a:pt x="33" y="115"/>
                    </a:lnTo>
                    <a:lnTo>
                      <a:pt x="33" y="116"/>
                    </a:lnTo>
                    <a:lnTo>
                      <a:pt x="34" y="116"/>
                    </a:lnTo>
                    <a:lnTo>
                      <a:pt x="34" y="117"/>
                    </a:lnTo>
                    <a:lnTo>
                      <a:pt x="33" y="117"/>
                    </a:lnTo>
                    <a:lnTo>
                      <a:pt x="33" y="117"/>
                    </a:lnTo>
                    <a:lnTo>
                      <a:pt x="33" y="119"/>
                    </a:lnTo>
                    <a:lnTo>
                      <a:pt x="32" y="119"/>
                    </a:lnTo>
                    <a:lnTo>
                      <a:pt x="32" y="120"/>
                    </a:lnTo>
                    <a:lnTo>
                      <a:pt x="32" y="120"/>
                    </a:lnTo>
                    <a:lnTo>
                      <a:pt x="31" y="120"/>
                    </a:lnTo>
                    <a:lnTo>
                      <a:pt x="31" y="120"/>
                    </a:lnTo>
                    <a:lnTo>
                      <a:pt x="30" y="120"/>
                    </a:lnTo>
                    <a:lnTo>
                      <a:pt x="30" y="121"/>
                    </a:lnTo>
                    <a:lnTo>
                      <a:pt x="29" y="121"/>
                    </a:lnTo>
                    <a:lnTo>
                      <a:pt x="29" y="121"/>
                    </a:lnTo>
                    <a:lnTo>
                      <a:pt x="28" y="121"/>
                    </a:lnTo>
                    <a:lnTo>
                      <a:pt x="28" y="120"/>
                    </a:lnTo>
                    <a:lnTo>
                      <a:pt x="28" y="119"/>
                    </a:lnTo>
                    <a:lnTo>
                      <a:pt x="28" y="117"/>
                    </a:lnTo>
                    <a:lnTo>
                      <a:pt x="28" y="117"/>
                    </a:lnTo>
                    <a:lnTo>
                      <a:pt x="28" y="116"/>
                    </a:lnTo>
                    <a:lnTo>
                      <a:pt x="29" y="113"/>
                    </a:lnTo>
                    <a:lnTo>
                      <a:pt x="29" y="112"/>
                    </a:lnTo>
                    <a:lnTo>
                      <a:pt x="29" y="111"/>
                    </a:lnTo>
                    <a:lnTo>
                      <a:pt x="29" y="110"/>
                    </a:lnTo>
                    <a:lnTo>
                      <a:pt x="29" y="109"/>
                    </a:lnTo>
                    <a:lnTo>
                      <a:pt x="28" y="109"/>
                    </a:lnTo>
                    <a:lnTo>
                      <a:pt x="28" y="108"/>
                    </a:lnTo>
                    <a:lnTo>
                      <a:pt x="27" y="108"/>
                    </a:lnTo>
                    <a:lnTo>
                      <a:pt x="27" y="108"/>
                    </a:lnTo>
                    <a:lnTo>
                      <a:pt x="26" y="108"/>
                    </a:lnTo>
                    <a:lnTo>
                      <a:pt x="24" y="108"/>
                    </a:lnTo>
                    <a:lnTo>
                      <a:pt x="24" y="108"/>
                    </a:lnTo>
                    <a:lnTo>
                      <a:pt x="24" y="108"/>
                    </a:lnTo>
                    <a:lnTo>
                      <a:pt x="23" y="108"/>
                    </a:lnTo>
                    <a:lnTo>
                      <a:pt x="24" y="108"/>
                    </a:lnTo>
                    <a:lnTo>
                      <a:pt x="23" y="108"/>
                    </a:lnTo>
                    <a:lnTo>
                      <a:pt x="22" y="108"/>
                    </a:lnTo>
                    <a:lnTo>
                      <a:pt x="21" y="108"/>
                    </a:lnTo>
                    <a:lnTo>
                      <a:pt x="21" y="108"/>
                    </a:lnTo>
                    <a:lnTo>
                      <a:pt x="21" y="108"/>
                    </a:lnTo>
                    <a:lnTo>
                      <a:pt x="20" y="108"/>
                    </a:lnTo>
                    <a:lnTo>
                      <a:pt x="20" y="109"/>
                    </a:lnTo>
                    <a:lnTo>
                      <a:pt x="19" y="109"/>
                    </a:lnTo>
                    <a:lnTo>
                      <a:pt x="19" y="110"/>
                    </a:lnTo>
                    <a:lnTo>
                      <a:pt x="19" y="111"/>
                    </a:lnTo>
                    <a:lnTo>
                      <a:pt x="18" y="110"/>
                    </a:lnTo>
                    <a:lnTo>
                      <a:pt x="18" y="110"/>
                    </a:lnTo>
                    <a:lnTo>
                      <a:pt x="18" y="109"/>
                    </a:lnTo>
                    <a:lnTo>
                      <a:pt x="18" y="110"/>
                    </a:lnTo>
                    <a:lnTo>
                      <a:pt x="18" y="109"/>
                    </a:lnTo>
                    <a:lnTo>
                      <a:pt x="18" y="108"/>
                    </a:lnTo>
                    <a:lnTo>
                      <a:pt x="18" y="108"/>
                    </a:lnTo>
                    <a:lnTo>
                      <a:pt x="17" y="108"/>
                    </a:lnTo>
                    <a:lnTo>
                      <a:pt x="16" y="108"/>
                    </a:lnTo>
                    <a:lnTo>
                      <a:pt x="15" y="108"/>
                    </a:lnTo>
                    <a:lnTo>
                      <a:pt x="15" y="107"/>
                    </a:lnTo>
                    <a:lnTo>
                      <a:pt x="14" y="107"/>
                    </a:lnTo>
                    <a:lnTo>
                      <a:pt x="15" y="107"/>
                    </a:lnTo>
                    <a:lnTo>
                      <a:pt x="15" y="106"/>
                    </a:lnTo>
                    <a:lnTo>
                      <a:pt x="14" y="106"/>
                    </a:lnTo>
                    <a:lnTo>
                      <a:pt x="13" y="105"/>
                    </a:lnTo>
                    <a:lnTo>
                      <a:pt x="12" y="105"/>
                    </a:lnTo>
                    <a:lnTo>
                      <a:pt x="12" y="106"/>
                    </a:lnTo>
                    <a:lnTo>
                      <a:pt x="12" y="107"/>
                    </a:lnTo>
                    <a:lnTo>
                      <a:pt x="12" y="107"/>
                    </a:lnTo>
                    <a:lnTo>
                      <a:pt x="12" y="106"/>
                    </a:lnTo>
                    <a:lnTo>
                      <a:pt x="12" y="106"/>
                    </a:lnTo>
                    <a:lnTo>
                      <a:pt x="12" y="105"/>
                    </a:lnTo>
                    <a:lnTo>
                      <a:pt x="11" y="105"/>
                    </a:lnTo>
                    <a:lnTo>
                      <a:pt x="11" y="105"/>
                    </a:lnTo>
                    <a:lnTo>
                      <a:pt x="11" y="104"/>
                    </a:lnTo>
                    <a:lnTo>
                      <a:pt x="10" y="104"/>
                    </a:lnTo>
                    <a:lnTo>
                      <a:pt x="10" y="104"/>
                    </a:lnTo>
                    <a:lnTo>
                      <a:pt x="10" y="105"/>
                    </a:lnTo>
                    <a:lnTo>
                      <a:pt x="9" y="104"/>
                    </a:lnTo>
                    <a:lnTo>
                      <a:pt x="8" y="104"/>
                    </a:lnTo>
                    <a:lnTo>
                      <a:pt x="8" y="103"/>
                    </a:lnTo>
                    <a:lnTo>
                      <a:pt x="7" y="103"/>
                    </a:lnTo>
                    <a:lnTo>
                      <a:pt x="7" y="102"/>
                    </a:lnTo>
                    <a:lnTo>
                      <a:pt x="7" y="102"/>
                    </a:lnTo>
                    <a:lnTo>
                      <a:pt x="7" y="102"/>
                    </a:lnTo>
                    <a:lnTo>
                      <a:pt x="7" y="102"/>
                    </a:lnTo>
                    <a:lnTo>
                      <a:pt x="6" y="102"/>
                    </a:lnTo>
                    <a:lnTo>
                      <a:pt x="5" y="101"/>
                    </a:lnTo>
                    <a:lnTo>
                      <a:pt x="5" y="100"/>
                    </a:lnTo>
                    <a:lnTo>
                      <a:pt x="4" y="100"/>
                    </a:lnTo>
                    <a:lnTo>
                      <a:pt x="4" y="100"/>
                    </a:lnTo>
                    <a:lnTo>
                      <a:pt x="3" y="100"/>
                    </a:lnTo>
                    <a:lnTo>
                      <a:pt x="3" y="100"/>
                    </a:lnTo>
                    <a:lnTo>
                      <a:pt x="2" y="100"/>
                    </a:lnTo>
                    <a:lnTo>
                      <a:pt x="1" y="100"/>
                    </a:lnTo>
                    <a:lnTo>
                      <a:pt x="1" y="99"/>
                    </a:lnTo>
                    <a:lnTo>
                      <a:pt x="1" y="99"/>
                    </a:lnTo>
                    <a:lnTo>
                      <a:pt x="1" y="98"/>
                    </a:lnTo>
                    <a:lnTo>
                      <a:pt x="1" y="97"/>
                    </a:lnTo>
                    <a:lnTo>
                      <a:pt x="1" y="96"/>
                    </a:lnTo>
                    <a:lnTo>
                      <a:pt x="1" y="96"/>
                    </a:lnTo>
                    <a:lnTo>
                      <a:pt x="1" y="95"/>
                    </a:lnTo>
                    <a:lnTo>
                      <a:pt x="1" y="94"/>
                    </a:lnTo>
                    <a:lnTo>
                      <a:pt x="1" y="93"/>
                    </a:lnTo>
                    <a:lnTo>
                      <a:pt x="1" y="93"/>
                    </a:lnTo>
                    <a:lnTo>
                      <a:pt x="0" y="93"/>
                    </a:lnTo>
                    <a:lnTo>
                      <a:pt x="0" y="93"/>
                    </a:lnTo>
                    <a:lnTo>
                      <a:pt x="0" y="93"/>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2" name="Freeform 983"/>
              <p:cNvSpPr>
                <a:spLocks/>
              </p:cNvSpPr>
              <p:nvPr/>
            </p:nvSpPr>
            <p:spPr bwMode="auto">
              <a:xfrm>
                <a:off x="5069" y="139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3" name="Rectangle 984"/>
              <p:cNvSpPr>
                <a:spLocks noChangeArrowheads="1"/>
              </p:cNvSpPr>
              <p:nvPr/>
            </p:nvSpPr>
            <p:spPr bwMode="auto">
              <a:xfrm>
                <a:off x="5053" y="1393"/>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4" name="Rectangle 985"/>
              <p:cNvSpPr>
                <a:spLocks noChangeArrowheads="1"/>
              </p:cNvSpPr>
              <p:nvPr/>
            </p:nvSpPr>
            <p:spPr bwMode="auto">
              <a:xfrm>
                <a:off x="5053" y="1393"/>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5" name="Freeform 986"/>
              <p:cNvSpPr>
                <a:spLocks/>
              </p:cNvSpPr>
              <p:nvPr/>
            </p:nvSpPr>
            <p:spPr bwMode="auto">
              <a:xfrm>
                <a:off x="4872" y="1102"/>
                <a:ext cx="230" cy="215"/>
              </a:xfrm>
              <a:custGeom>
                <a:avLst/>
                <a:gdLst>
                  <a:gd name="T0" fmla="*/ 7 w 230"/>
                  <a:gd name="T1" fmla="*/ 174 h 215"/>
                  <a:gd name="T2" fmla="*/ 14 w 230"/>
                  <a:gd name="T3" fmla="*/ 166 h 215"/>
                  <a:gd name="T4" fmla="*/ 21 w 230"/>
                  <a:gd name="T5" fmla="*/ 159 h 215"/>
                  <a:gd name="T6" fmla="*/ 26 w 230"/>
                  <a:gd name="T7" fmla="*/ 146 h 215"/>
                  <a:gd name="T8" fmla="*/ 17 w 230"/>
                  <a:gd name="T9" fmla="*/ 137 h 215"/>
                  <a:gd name="T10" fmla="*/ 26 w 230"/>
                  <a:gd name="T11" fmla="*/ 122 h 215"/>
                  <a:gd name="T12" fmla="*/ 44 w 230"/>
                  <a:gd name="T13" fmla="*/ 116 h 215"/>
                  <a:gd name="T14" fmla="*/ 62 w 230"/>
                  <a:gd name="T15" fmla="*/ 116 h 215"/>
                  <a:gd name="T16" fmla="*/ 79 w 230"/>
                  <a:gd name="T17" fmla="*/ 114 h 215"/>
                  <a:gd name="T18" fmla="*/ 88 w 230"/>
                  <a:gd name="T19" fmla="*/ 113 h 215"/>
                  <a:gd name="T20" fmla="*/ 98 w 230"/>
                  <a:gd name="T21" fmla="*/ 106 h 215"/>
                  <a:gd name="T22" fmla="*/ 103 w 230"/>
                  <a:gd name="T23" fmla="*/ 98 h 215"/>
                  <a:gd name="T24" fmla="*/ 110 w 230"/>
                  <a:gd name="T25" fmla="*/ 94 h 215"/>
                  <a:gd name="T26" fmla="*/ 107 w 230"/>
                  <a:gd name="T27" fmla="*/ 80 h 215"/>
                  <a:gd name="T28" fmla="*/ 108 w 230"/>
                  <a:gd name="T29" fmla="*/ 79 h 215"/>
                  <a:gd name="T30" fmla="*/ 107 w 230"/>
                  <a:gd name="T31" fmla="*/ 73 h 215"/>
                  <a:gd name="T32" fmla="*/ 103 w 230"/>
                  <a:gd name="T33" fmla="*/ 69 h 215"/>
                  <a:gd name="T34" fmla="*/ 103 w 230"/>
                  <a:gd name="T35" fmla="*/ 64 h 215"/>
                  <a:gd name="T36" fmla="*/ 110 w 230"/>
                  <a:gd name="T37" fmla="*/ 52 h 215"/>
                  <a:gd name="T38" fmla="*/ 116 w 230"/>
                  <a:gd name="T39" fmla="*/ 46 h 215"/>
                  <a:gd name="T40" fmla="*/ 121 w 230"/>
                  <a:gd name="T41" fmla="*/ 37 h 215"/>
                  <a:gd name="T42" fmla="*/ 125 w 230"/>
                  <a:gd name="T43" fmla="*/ 28 h 215"/>
                  <a:gd name="T44" fmla="*/ 131 w 230"/>
                  <a:gd name="T45" fmla="*/ 22 h 215"/>
                  <a:gd name="T46" fmla="*/ 137 w 230"/>
                  <a:gd name="T47" fmla="*/ 16 h 215"/>
                  <a:gd name="T48" fmla="*/ 143 w 230"/>
                  <a:gd name="T49" fmla="*/ 11 h 215"/>
                  <a:gd name="T50" fmla="*/ 152 w 230"/>
                  <a:gd name="T51" fmla="*/ 10 h 215"/>
                  <a:gd name="T52" fmla="*/ 166 w 230"/>
                  <a:gd name="T53" fmla="*/ 7 h 215"/>
                  <a:gd name="T54" fmla="*/ 192 w 230"/>
                  <a:gd name="T55" fmla="*/ 5 h 215"/>
                  <a:gd name="T56" fmla="*/ 195 w 230"/>
                  <a:gd name="T57" fmla="*/ 16 h 215"/>
                  <a:gd name="T58" fmla="*/ 199 w 230"/>
                  <a:gd name="T59" fmla="*/ 24 h 215"/>
                  <a:gd name="T60" fmla="*/ 201 w 230"/>
                  <a:gd name="T61" fmla="*/ 35 h 215"/>
                  <a:gd name="T62" fmla="*/ 202 w 230"/>
                  <a:gd name="T63" fmla="*/ 50 h 215"/>
                  <a:gd name="T64" fmla="*/ 205 w 230"/>
                  <a:gd name="T65" fmla="*/ 62 h 215"/>
                  <a:gd name="T66" fmla="*/ 206 w 230"/>
                  <a:gd name="T67" fmla="*/ 69 h 215"/>
                  <a:gd name="T68" fmla="*/ 209 w 230"/>
                  <a:gd name="T69" fmla="*/ 68 h 215"/>
                  <a:gd name="T70" fmla="*/ 216 w 230"/>
                  <a:gd name="T71" fmla="*/ 92 h 215"/>
                  <a:gd name="T72" fmla="*/ 220 w 230"/>
                  <a:gd name="T73" fmla="*/ 120 h 215"/>
                  <a:gd name="T74" fmla="*/ 222 w 230"/>
                  <a:gd name="T75" fmla="*/ 153 h 215"/>
                  <a:gd name="T76" fmla="*/ 226 w 230"/>
                  <a:gd name="T77" fmla="*/ 177 h 215"/>
                  <a:gd name="T78" fmla="*/ 226 w 230"/>
                  <a:gd name="T79" fmla="*/ 197 h 215"/>
                  <a:gd name="T80" fmla="*/ 224 w 230"/>
                  <a:gd name="T81" fmla="*/ 205 h 215"/>
                  <a:gd name="T82" fmla="*/ 222 w 230"/>
                  <a:gd name="T83" fmla="*/ 208 h 215"/>
                  <a:gd name="T84" fmla="*/ 218 w 230"/>
                  <a:gd name="T85" fmla="*/ 209 h 215"/>
                  <a:gd name="T86" fmla="*/ 210 w 230"/>
                  <a:gd name="T87" fmla="*/ 198 h 215"/>
                  <a:gd name="T88" fmla="*/ 196 w 230"/>
                  <a:gd name="T89" fmla="*/ 192 h 215"/>
                  <a:gd name="T90" fmla="*/ 182 w 230"/>
                  <a:gd name="T91" fmla="*/ 186 h 215"/>
                  <a:gd name="T92" fmla="*/ 175 w 230"/>
                  <a:gd name="T93" fmla="*/ 185 h 215"/>
                  <a:gd name="T94" fmla="*/ 171 w 230"/>
                  <a:gd name="T95" fmla="*/ 179 h 215"/>
                  <a:gd name="T96" fmla="*/ 167 w 230"/>
                  <a:gd name="T97" fmla="*/ 171 h 215"/>
                  <a:gd name="T98" fmla="*/ 164 w 230"/>
                  <a:gd name="T99" fmla="*/ 168 h 215"/>
                  <a:gd name="T100" fmla="*/ 157 w 230"/>
                  <a:gd name="T101" fmla="*/ 162 h 215"/>
                  <a:gd name="T102" fmla="*/ 139 w 230"/>
                  <a:gd name="T103" fmla="*/ 167 h 215"/>
                  <a:gd name="T104" fmla="*/ 125 w 230"/>
                  <a:gd name="T105" fmla="*/ 169 h 215"/>
                  <a:gd name="T106" fmla="*/ 112 w 230"/>
                  <a:gd name="T107" fmla="*/ 172 h 215"/>
                  <a:gd name="T108" fmla="*/ 97 w 230"/>
                  <a:gd name="T109" fmla="*/ 175 h 215"/>
                  <a:gd name="T110" fmla="*/ 87 w 230"/>
                  <a:gd name="T111" fmla="*/ 177 h 215"/>
                  <a:gd name="T112" fmla="*/ 66 w 230"/>
                  <a:gd name="T113" fmla="*/ 182 h 215"/>
                  <a:gd name="T114" fmla="*/ 51 w 230"/>
                  <a:gd name="T115" fmla="*/ 185 h 215"/>
                  <a:gd name="T116" fmla="*/ 35 w 230"/>
                  <a:gd name="T117" fmla="*/ 188 h 215"/>
                  <a:gd name="T118" fmla="*/ 16 w 230"/>
                  <a:gd name="T119" fmla="*/ 19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15">
                    <a:moveTo>
                      <a:pt x="0" y="181"/>
                    </a:moveTo>
                    <a:lnTo>
                      <a:pt x="0" y="180"/>
                    </a:lnTo>
                    <a:lnTo>
                      <a:pt x="1" y="180"/>
                    </a:lnTo>
                    <a:lnTo>
                      <a:pt x="2" y="179"/>
                    </a:lnTo>
                    <a:lnTo>
                      <a:pt x="3" y="179"/>
                    </a:lnTo>
                    <a:lnTo>
                      <a:pt x="3" y="178"/>
                    </a:lnTo>
                    <a:lnTo>
                      <a:pt x="4" y="178"/>
                    </a:lnTo>
                    <a:lnTo>
                      <a:pt x="4" y="177"/>
                    </a:lnTo>
                    <a:lnTo>
                      <a:pt x="5" y="177"/>
                    </a:lnTo>
                    <a:lnTo>
                      <a:pt x="5" y="177"/>
                    </a:lnTo>
                    <a:lnTo>
                      <a:pt x="5" y="177"/>
                    </a:lnTo>
                    <a:lnTo>
                      <a:pt x="5" y="176"/>
                    </a:lnTo>
                    <a:lnTo>
                      <a:pt x="5" y="176"/>
                    </a:lnTo>
                    <a:lnTo>
                      <a:pt x="5" y="175"/>
                    </a:lnTo>
                    <a:lnTo>
                      <a:pt x="6" y="175"/>
                    </a:lnTo>
                    <a:lnTo>
                      <a:pt x="6" y="175"/>
                    </a:lnTo>
                    <a:lnTo>
                      <a:pt x="7" y="175"/>
                    </a:lnTo>
                    <a:lnTo>
                      <a:pt x="7" y="174"/>
                    </a:lnTo>
                    <a:lnTo>
                      <a:pt x="8" y="174"/>
                    </a:lnTo>
                    <a:lnTo>
                      <a:pt x="8" y="174"/>
                    </a:lnTo>
                    <a:lnTo>
                      <a:pt x="8" y="173"/>
                    </a:lnTo>
                    <a:lnTo>
                      <a:pt x="9" y="173"/>
                    </a:lnTo>
                    <a:lnTo>
                      <a:pt x="9" y="172"/>
                    </a:lnTo>
                    <a:lnTo>
                      <a:pt x="10" y="172"/>
                    </a:lnTo>
                    <a:lnTo>
                      <a:pt x="10" y="171"/>
                    </a:lnTo>
                    <a:lnTo>
                      <a:pt x="10" y="171"/>
                    </a:lnTo>
                    <a:lnTo>
                      <a:pt x="10" y="171"/>
                    </a:lnTo>
                    <a:lnTo>
                      <a:pt x="10" y="170"/>
                    </a:lnTo>
                    <a:lnTo>
                      <a:pt x="11" y="169"/>
                    </a:lnTo>
                    <a:lnTo>
                      <a:pt x="11" y="168"/>
                    </a:lnTo>
                    <a:lnTo>
                      <a:pt x="12" y="168"/>
                    </a:lnTo>
                    <a:lnTo>
                      <a:pt x="12" y="168"/>
                    </a:lnTo>
                    <a:lnTo>
                      <a:pt x="13" y="168"/>
                    </a:lnTo>
                    <a:lnTo>
                      <a:pt x="14" y="168"/>
                    </a:lnTo>
                    <a:lnTo>
                      <a:pt x="14" y="167"/>
                    </a:lnTo>
                    <a:lnTo>
                      <a:pt x="14" y="166"/>
                    </a:lnTo>
                    <a:lnTo>
                      <a:pt x="15" y="166"/>
                    </a:lnTo>
                    <a:lnTo>
                      <a:pt x="15" y="165"/>
                    </a:lnTo>
                    <a:lnTo>
                      <a:pt x="16" y="165"/>
                    </a:lnTo>
                    <a:lnTo>
                      <a:pt x="16" y="165"/>
                    </a:lnTo>
                    <a:lnTo>
                      <a:pt x="16" y="165"/>
                    </a:lnTo>
                    <a:lnTo>
                      <a:pt x="16" y="164"/>
                    </a:lnTo>
                    <a:lnTo>
                      <a:pt x="17" y="164"/>
                    </a:lnTo>
                    <a:lnTo>
                      <a:pt x="17" y="164"/>
                    </a:lnTo>
                    <a:lnTo>
                      <a:pt x="17" y="163"/>
                    </a:lnTo>
                    <a:lnTo>
                      <a:pt x="18" y="163"/>
                    </a:lnTo>
                    <a:lnTo>
                      <a:pt x="19" y="163"/>
                    </a:lnTo>
                    <a:lnTo>
                      <a:pt x="19" y="162"/>
                    </a:lnTo>
                    <a:lnTo>
                      <a:pt x="20" y="162"/>
                    </a:lnTo>
                    <a:lnTo>
                      <a:pt x="20" y="162"/>
                    </a:lnTo>
                    <a:lnTo>
                      <a:pt x="20" y="160"/>
                    </a:lnTo>
                    <a:lnTo>
                      <a:pt x="20" y="160"/>
                    </a:lnTo>
                    <a:lnTo>
                      <a:pt x="20" y="159"/>
                    </a:lnTo>
                    <a:lnTo>
                      <a:pt x="21" y="159"/>
                    </a:lnTo>
                    <a:lnTo>
                      <a:pt x="21" y="158"/>
                    </a:lnTo>
                    <a:lnTo>
                      <a:pt x="21" y="158"/>
                    </a:lnTo>
                    <a:lnTo>
                      <a:pt x="21" y="156"/>
                    </a:lnTo>
                    <a:lnTo>
                      <a:pt x="21" y="155"/>
                    </a:lnTo>
                    <a:lnTo>
                      <a:pt x="22" y="155"/>
                    </a:lnTo>
                    <a:lnTo>
                      <a:pt x="22" y="154"/>
                    </a:lnTo>
                    <a:lnTo>
                      <a:pt x="23" y="154"/>
                    </a:lnTo>
                    <a:lnTo>
                      <a:pt x="23" y="154"/>
                    </a:lnTo>
                    <a:lnTo>
                      <a:pt x="24" y="153"/>
                    </a:lnTo>
                    <a:lnTo>
                      <a:pt x="25" y="153"/>
                    </a:lnTo>
                    <a:lnTo>
                      <a:pt x="26" y="153"/>
                    </a:lnTo>
                    <a:lnTo>
                      <a:pt x="27" y="150"/>
                    </a:lnTo>
                    <a:lnTo>
                      <a:pt x="27" y="150"/>
                    </a:lnTo>
                    <a:lnTo>
                      <a:pt x="27" y="149"/>
                    </a:lnTo>
                    <a:lnTo>
                      <a:pt x="26" y="149"/>
                    </a:lnTo>
                    <a:lnTo>
                      <a:pt x="26" y="147"/>
                    </a:lnTo>
                    <a:lnTo>
                      <a:pt x="26" y="147"/>
                    </a:lnTo>
                    <a:lnTo>
                      <a:pt x="26" y="146"/>
                    </a:lnTo>
                    <a:lnTo>
                      <a:pt x="26" y="145"/>
                    </a:lnTo>
                    <a:lnTo>
                      <a:pt x="26" y="145"/>
                    </a:lnTo>
                    <a:lnTo>
                      <a:pt x="25" y="144"/>
                    </a:lnTo>
                    <a:lnTo>
                      <a:pt x="25" y="143"/>
                    </a:lnTo>
                    <a:lnTo>
                      <a:pt x="25" y="144"/>
                    </a:lnTo>
                    <a:lnTo>
                      <a:pt x="24" y="143"/>
                    </a:lnTo>
                    <a:lnTo>
                      <a:pt x="25" y="143"/>
                    </a:lnTo>
                    <a:lnTo>
                      <a:pt x="23" y="141"/>
                    </a:lnTo>
                    <a:lnTo>
                      <a:pt x="22" y="141"/>
                    </a:lnTo>
                    <a:lnTo>
                      <a:pt x="21" y="141"/>
                    </a:lnTo>
                    <a:lnTo>
                      <a:pt x="20" y="141"/>
                    </a:lnTo>
                    <a:lnTo>
                      <a:pt x="20" y="140"/>
                    </a:lnTo>
                    <a:lnTo>
                      <a:pt x="20" y="139"/>
                    </a:lnTo>
                    <a:lnTo>
                      <a:pt x="20" y="138"/>
                    </a:lnTo>
                    <a:lnTo>
                      <a:pt x="20" y="138"/>
                    </a:lnTo>
                    <a:lnTo>
                      <a:pt x="20" y="137"/>
                    </a:lnTo>
                    <a:lnTo>
                      <a:pt x="17" y="137"/>
                    </a:lnTo>
                    <a:lnTo>
                      <a:pt x="17" y="137"/>
                    </a:lnTo>
                    <a:lnTo>
                      <a:pt x="17" y="136"/>
                    </a:lnTo>
                    <a:lnTo>
                      <a:pt x="17" y="135"/>
                    </a:lnTo>
                    <a:lnTo>
                      <a:pt x="17" y="135"/>
                    </a:lnTo>
                    <a:lnTo>
                      <a:pt x="17" y="135"/>
                    </a:lnTo>
                    <a:lnTo>
                      <a:pt x="17" y="134"/>
                    </a:lnTo>
                    <a:lnTo>
                      <a:pt x="17" y="133"/>
                    </a:lnTo>
                    <a:lnTo>
                      <a:pt x="17" y="131"/>
                    </a:lnTo>
                    <a:lnTo>
                      <a:pt x="17" y="130"/>
                    </a:lnTo>
                    <a:lnTo>
                      <a:pt x="17" y="130"/>
                    </a:lnTo>
                    <a:lnTo>
                      <a:pt x="17" y="129"/>
                    </a:lnTo>
                    <a:lnTo>
                      <a:pt x="16" y="128"/>
                    </a:lnTo>
                    <a:lnTo>
                      <a:pt x="16" y="127"/>
                    </a:lnTo>
                    <a:lnTo>
                      <a:pt x="17" y="127"/>
                    </a:lnTo>
                    <a:lnTo>
                      <a:pt x="18" y="126"/>
                    </a:lnTo>
                    <a:lnTo>
                      <a:pt x="23" y="123"/>
                    </a:lnTo>
                    <a:lnTo>
                      <a:pt x="23" y="122"/>
                    </a:lnTo>
                    <a:lnTo>
                      <a:pt x="26" y="122"/>
                    </a:lnTo>
                    <a:lnTo>
                      <a:pt x="26" y="122"/>
                    </a:lnTo>
                    <a:lnTo>
                      <a:pt x="28" y="121"/>
                    </a:lnTo>
                    <a:lnTo>
                      <a:pt x="30" y="120"/>
                    </a:lnTo>
                    <a:lnTo>
                      <a:pt x="32" y="119"/>
                    </a:lnTo>
                    <a:lnTo>
                      <a:pt x="35" y="118"/>
                    </a:lnTo>
                    <a:lnTo>
                      <a:pt x="35" y="118"/>
                    </a:lnTo>
                    <a:lnTo>
                      <a:pt x="36" y="118"/>
                    </a:lnTo>
                    <a:lnTo>
                      <a:pt x="37" y="118"/>
                    </a:lnTo>
                    <a:lnTo>
                      <a:pt x="37" y="117"/>
                    </a:lnTo>
                    <a:lnTo>
                      <a:pt x="38" y="117"/>
                    </a:lnTo>
                    <a:lnTo>
                      <a:pt x="38" y="117"/>
                    </a:lnTo>
                    <a:lnTo>
                      <a:pt x="38" y="117"/>
                    </a:lnTo>
                    <a:lnTo>
                      <a:pt x="39" y="117"/>
                    </a:lnTo>
                    <a:lnTo>
                      <a:pt x="40" y="117"/>
                    </a:lnTo>
                    <a:lnTo>
                      <a:pt x="41" y="116"/>
                    </a:lnTo>
                    <a:lnTo>
                      <a:pt x="42" y="116"/>
                    </a:lnTo>
                    <a:lnTo>
                      <a:pt x="43" y="116"/>
                    </a:lnTo>
                    <a:lnTo>
                      <a:pt x="43" y="116"/>
                    </a:lnTo>
                    <a:lnTo>
                      <a:pt x="44" y="116"/>
                    </a:lnTo>
                    <a:lnTo>
                      <a:pt x="44" y="116"/>
                    </a:lnTo>
                    <a:lnTo>
                      <a:pt x="45" y="116"/>
                    </a:lnTo>
                    <a:lnTo>
                      <a:pt x="46" y="116"/>
                    </a:lnTo>
                    <a:lnTo>
                      <a:pt x="47" y="115"/>
                    </a:lnTo>
                    <a:lnTo>
                      <a:pt x="49" y="115"/>
                    </a:lnTo>
                    <a:lnTo>
                      <a:pt x="49" y="115"/>
                    </a:lnTo>
                    <a:lnTo>
                      <a:pt x="50" y="115"/>
                    </a:lnTo>
                    <a:lnTo>
                      <a:pt x="51" y="115"/>
                    </a:lnTo>
                    <a:lnTo>
                      <a:pt x="52" y="115"/>
                    </a:lnTo>
                    <a:lnTo>
                      <a:pt x="53" y="115"/>
                    </a:lnTo>
                    <a:lnTo>
                      <a:pt x="54" y="115"/>
                    </a:lnTo>
                    <a:lnTo>
                      <a:pt x="55" y="115"/>
                    </a:lnTo>
                    <a:lnTo>
                      <a:pt x="56" y="115"/>
                    </a:lnTo>
                    <a:lnTo>
                      <a:pt x="59" y="115"/>
                    </a:lnTo>
                    <a:lnTo>
                      <a:pt x="60" y="115"/>
                    </a:lnTo>
                    <a:lnTo>
                      <a:pt x="62" y="115"/>
                    </a:lnTo>
                    <a:lnTo>
                      <a:pt x="62" y="116"/>
                    </a:lnTo>
                    <a:lnTo>
                      <a:pt x="62" y="116"/>
                    </a:lnTo>
                    <a:lnTo>
                      <a:pt x="65" y="116"/>
                    </a:lnTo>
                    <a:lnTo>
                      <a:pt x="65" y="117"/>
                    </a:lnTo>
                    <a:lnTo>
                      <a:pt x="67" y="118"/>
                    </a:lnTo>
                    <a:lnTo>
                      <a:pt x="68" y="119"/>
                    </a:lnTo>
                    <a:lnTo>
                      <a:pt x="69" y="118"/>
                    </a:lnTo>
                    <a:lnTo>
                      <a:pt x="70" y="117"/>
                    </a:lnTo>
                    <a:lnTo>
                      <a:pt x="71" y="117"/>
                    </a:lnTo>
                    <a:lnTo>
                      <a:pt x="72" y="116"/>
                    </a:lnTo>
                    <a:lnTo>
                      <a:pt x="74" y="115"/>
                    </a:lnTo>
                    <a:lnTo>
                      <a:pt x="74" y="115"/>
                    </a:lnTo>
                    <a:lnTo>
                      <a:pt x="74" y="115"/>
                    </a:lnTo>
                    <a:lnTo>
                      <a:pt x="75" y="115"/>
                    </a:lnTo>
                    <a:lnTo>
                      <a:pt x="76" y="115"/>
                    </a:lnTo>
                    <a:lnTo>
                      <a:pt x="77" y="115"/>
                    </a:lnTo>
                    <a:lnTo>
                      <a:pt x="77" y="115"/>
                    </a:lnTo>
                    <a:lnTo>
                      <a:pt x="77" y="115"/>
                    </a:lnTo>
                    <a:lnTo>
                      <a:pt x="78" y="114"/>
                    </a:lnTo>
                    <a:lnTo>
                      <a:pt x="79" y="114"/>
                    </a:lnTo>
                    <a:lnTo>
                      <a:pt x="80" y="114"/>
                    </a:lnTo>
                    <a:lnTo>
                      <a:pt x="80" y="113"/>
                    </a:lnTo>
                    <a:lnTo>
                      <a:pt x="81" y="113"/>
                    </a:lnTo>
                    <a:lnTo>
                      <a:pt x="82" y="113"/>
                    </a:lnTo>
                    <a:lnTo>
                      <a:pt x="82" y="113"/>
                    </a:lnTo>
                    <a:lnTo>
                      <a:pt x="82" y="113"/>
                    </a:lnTo>
                    <a:lnTo>
                      <a:pt x="82" y="113"/>
                    </a:lnTo>
                    <a:lnTo>
                      <a:pt x="82" y="113"/>
                    </a:lnTo>
                    <a:lnTo>
                      <a:pt x="83" y="113"/>
                    </a:lnTo>
                    <a:lnTo>
                      <a:pt x="83" y="113"/>
                    </a:lnTo>
                    <a:lnTo>
                      <a:pt x="84" y="113"/>
                    </a:lnTo>
                    <a:lnTo>
                      <a:pt x="85" y="113"/>
                    </a:lnTo>
                    <a:lnTo>
                      <a:pt x="86" y="113"/>
                    </a:lnTo>
                    <a:lnTo>
                      <a:pt x="86" y="113"/>
                    </a:lnTo>
                    <a:lnTo>
                      <a:pt x="86" y="113"/>
                    </a:lnTo>
                    <a:lnTo>
                      <a:pt x="87" y="113"/>
                    </a:lnTo>
                    <a:lnTo>
                      <a:pt x="87" y="113"/>
                    </a:lnTo>
                    <a:lnTo>
                      <a:pt x="88" y="113"/>
                    </a:lnTo>
                    <a:lnTo>
                      <a:pt x="89" y="113"/>
                    </a:lnTo>
                    <a:lnTo>
                      <a:pt x="89" y="112"/>
                    </a:lnTo>
                    <a:lnTo>
                      <a:pt x="89" y="111"/>
                    </a:lnTo>
                    <a:lnTo>
                      <a:pt x="90" y="111"/>
                    </a:lnTo>
                    <a:lnTo>
                      <a:pt x="90" y="110"/>
                    </a:lnTo>
                    <a:lnTo>
                      <a:pt x="91" y="110"/>
                    </a:lnTo>
                    <a:lnTo>
                      <a:pt x="92" y="110"/>
                    </a:lnTo>
                    <a:lnTo>
                      <a:pt x="92" y="110"/>
                    </a:lnTo>
                    <a:lnTo>
                      <a:pt x="93" y="110"/>
                    </a:lnTo>
                    <a:lnTo>
                      <a:pt x="93" y="110"/>
                    </a:lnTo>
                    <a:lnTo>
                      <a:pt x="93" y="109"/>
                    </a:lnTo>
                    <a:lnTo>
                      <a:pt x="94" y="109"/>
                    </a:lnTo>
                    <a:lnTo>
                      <a:pt x="95" y="107"/>
                    </a:lnTo>
                    <a:lnTo>
                      <a:pt x="95" y="107"/>
                    </a:lnTo>
                    <a:lnTo>
                      <a:pt x="96" y="107"/>
                    </a:lnTo>
                    <a:lnTo>
                      <a:pt x="97" y="107"/>
                    </a:lnTo>
                    <a:lnTo>
                      <a:pt x="97" y="107"/>
                    </a:lnTo>
                    <a:lnTo>
                      <a:pt x="98" y="106"/>
                    </a:lnTo>
                    <a:lnTo>
                      <a:pt x="98" y="105"/>
                    </a:lnTo>
                    <a:lnTo>
                      <a:pt x="98" y="104"/>
                    </a:lnTo>
                    <a:lnTo>
                      <a:pt x="98" y="104"/>
                    </a:lnTo>
                    <a:lnTo>
                      <a:pt x="98" y="103"/>
                    </a:lnTo>
                    <a:lnTo>
                      <a:pt x="98" y="103"/>
                    </a:lnTo>
                    <a:lnTo>
                      <a:pt x="98" y="102"/>
                    </a:lnTo>
                    <a:lnTo>
                      <a:pt x="99" y="102"/>
                    </a:lnTo>
                    <a:lnTo>
                      <a:pt x="99" y="101"/>
                    </a:lnTo>
                    <a:lnTo>
                      <a:pt x="100" y="101"/>
                    </a:lnTo>
                    <a:lnTo>
                      <a:pt x="101" y="101"/>
                    </a:lnTo>
                    <a:lnTo>
                      <a:pt x="101" y="100"/>
                    </a:lnTo>
                    <a:lnTo>
                      <a:pt x="101" y="100"/>
                    </a:lnTo>
                    <a:lnTo>
                      <a:pt x="101" y="100"/>
                    </a:lnTo>
                    <a:lnTo>
                      <a:pt x="102" y="100"/>
                    </a:lnTo>
                    <a:lnTo>
                      <a:pt x="102" y="99"/>
                    </a:lnTo>
                    <a:lnTo>
                      <a:pt x="103" y="99"/>
                    </a:lnTo>
                    <a:lnTo>
                      <a:pt x="103" y="98"/>
                    </a:lnTo>
                    <a:lnTo>
                      <a:pt x="103" y="98"/>
                    </a:lnTo>
                    <a:lnTo>
                      <a:pt x="104" y="98"/>
                    </a:lnTo>
                    <a:lnTo>
                      <a:pt x="104" y="97"/>
                    </a:lnTo>
                    <a:lnTo>
                      <a:pt x="104" y="96"/>
                    </a:lnTo>
                    <a:lnTo>
                      <a:pt x="104" y="96"/>
                    </a:lnTo>
                    <a:lnTo>
                      <a:pt x="105" y="96"/>
                    </a:lnTo>
                    <a:lnTo>
                      <a:pt x="106" y="95"/>
                    </a:lnTo>
                    <a:lnTo>
                      <a:pt x="107" y="96"/>
                    </a:lnTo>
                    <a:lnTo>
                      <a:pt x="107" y="96"/>
                    </a:lnTo>
                    <a:lnTo>
                      <a:pt x="108" y="96"/>
                    </a:lnTo>
                    <a:lnTo>
                      <a:pt x="108" y="95"/>
                    </a:lnTo>
                    <a:lnTo>
                      <a:pt x="108" y="96"/>
                    </a:lnTo>
                    <a:lnTo>
                      <a:pt x="108" y="95"/>
                    </a:lnTo>
                    <a:lnTo>
                      <a:pt x="109" y="95"/>
                    </a:lnTo>
                    <a:lnTo>
                      <a:pt x="110" y="95"/>
                    </a:lnTo>
                    <a:lnTo>
                      <a:pt x="110" y="95"/>
                    </a:lnTo>
                    <a:lnTo>
                      <a:pt x="110" y="95"/>
                    </a:lnTo>
                    <a:lnTo>
                      <a:pt x="110" y="95"/>
                    </a:lnTo>
                    <a:lnTo>
                      <a:pt x="110" y="94"/>
                    </a:lnTo>
                    <a:lnTo>
                      <a:pt x="110" y="93"/>
                    </a:lnTo>
                    <a:lnTo>
                      <a:pt x="111" y="92"/>
                    </a:lnTo>
                    <a:lnTo>
                      <a:pt x="111" y="92"/>
                    </a:lnTo>
                    <a:lnTo>
                      <a:pt x="110" y="91"/>
                    </a:lnTo>
                    <a:lnTo>
                      <a:pt x="110" y="89"/>
                    </a:lnTo>
                    <a:lnTo>
                      <a:pt x="110" y="89"/>
                    </a:lnTo>
                    <a:lnTo>
                      <a:pt x="110" y="88"/>
                    </a:lnTo>
                    <a:lnTo>
                      <a:pt x="110" y="86"/>
                    </a:lnTo>
                    <a:lnTo>
                      <a:pt x="110" y="86"/>
                    </a:lnTo>
                    <a:lnTo>
                      <a:pt x="110" y="84"/>
                    </a:lnTo>
                    <a:lnTo>
                      <a:pt x="109" y="83"/>
                    </a:lnTo>
                    <a:lnTo>
                      <a:pt x="108" y="82"/>
                    </a:lnTo>
                    <a:lnTo>
                      <a:pt x="108" y="81"/>
                    </a:lnTo>
                    <a:lnTo>
                      <a:pt x="107" y="80"/>
                    </a:lnTo>
                    <a:lnTo>
                      <a:pt x="108" y="80"/>
                    </a:lnTo>
                    <a:lnTo>
                      <a:pt x="107" y="80"/>
                    </a:lnTo>
                    <a:lnTo>
                      <a:pt x="107" y="80"/>
                    </a:lnTo>
                    <a:lnTo>
                      <a:pt x="107" y="80"/>
                    </a:lnTo>
                    <a:lnTo>
                      <a:pt x="106" y="80"/>
                    </a:lnTo>
                    <a:lnTo>
                      <a:pt x="106" y="80"/>
                    </a:lnTo>
                    <a:lnTo>
                      <a:pt x="107" y="80"/>
                    </a:lnTo>
                    <a:lnTo>
                      <a:pt x="106" y="80"/>
                    </a:lnTo>
                    <a:lnTo>
                      <a:pt x="105" y="80"/>
                    </a:lnTo>
                    <a:lnTo>
                      <a:pt x="105" y="79"/>
                    </a:lnTo>
                    <a:lnTo>
                      <a:pt x="105" y="78"/>
                    </a:lnTo>
                    <a:lnTo>
                      <a:pt x="105" y="77"/>
                    </a:lnTo>
                    <a:lnTo>
                      <a:pt x="106" y="77"/>
                    </a:lnTo>
                    <a:lnTo>
                      <a:pt x="107" y="77"/>
                    </a:lnTo>
                    <a:lnTo>
                      <a:pt x="107" y="77"/>
                    </a:lnTo>
                    <a:lnTo>
                      <a:pt x="107" y="77"/>
                    </a:lnTo>
                    <a:lnTo>
                      <a:pt x="107" y="77"/>
                    </a:lnTo>
                    <a:lnTo>
                      <a:pt x="107" y="77"/>
                    </a:lnTo>
                    <a:lnTo>
                      <a:pt x="107" y="78"/>
                    </a:lnTo>
                    <a:lnTo>
                      <a:pt x="107" y="77"/>
                    </a:lnTo>
                    <a:lnTo>
                      <a:pt x="108" y="78"/>
                    </a:lnTo>
                    <a:lnTo>
                      <a:pt x="108" y="79"/>
                    </a:lnTo>
                    <a:lnTo>
                      <a:pt x="108" y="78"/>
                    </a:lnTo>
                    <a:lnTo>
                      <a:pt x="109" y="78"/>
                    </a:lnTo>
                    <a:lnTo>
                      <a:pt x="108" y="77"/>
                    </a:lnTo>
                    <a:lnTo>
                      <a:pt x="109" y="77"/>
                    </a:lnTo>
                    <a:lnTo>
                      <a:pt x="109" y="77"/>
                    </a:lnTo>
                    <a:lnTo>
                      <a:pt x="110" y="77"/>
                    </a:lnTo>
                    <a:lnTo>
                      <a:pt x="110" y="77"/>
                    </a:lnTo>
                    <a:lnTo>
                      <a:pt x="110" y="77"/>
                    </a:lnTo>
                    <a:lnTo>
                      <a:pt x="110" y="76"/>
                    </a:lnTo>
                    <a:lnTo>
                      <a:pt x="110" y="75"/>
                    </a:lnTo>
                    <a:lnTo>
                      <a:pt x="110" y="75"/>
                    </a:lnTo>
                    <a:lnTo>
                      <a:pt x="110" y="75"/>
                    </a:lnTo>
                    <a:lnTo>
                      <a:pt x="110" y="75"/>
                    </a:lnTo>
                    <a:lnTo>
                      <a:pt x="110" y="74"/>
                    </a:lnTo>
                    <a:lnTo>
                      <a:pt x="110" y="74"/>
                    </a:lnTo>
                    <a:lnTo>
                      <a:pt x="109" y="73"/>
                    </a:lnTo>
                    <a:lnTo>
                      <a:pt x="108" y="73"/>
                    </a:lnTo>
                    <a:lnTo>
                      <a:pt x="107" y="73"/>
                    </a:lnTo>
                    <a:lnTo>
                      <a:pt x="107" y="72"/>
                    </a:lnTo>
                    <a:lnTo>
                      <a:pt x="107" y="72"/>
                    </a:lnTo>
                    <a:lnTo>
                      <a:pt x="106" y="73"/>
                    </a:lnTo>
                    <a:lnTo>
                      <a:pt x="105" y="74"/>
                    </a:lnTo>
                    <a:lnTo>
                      <a:pt x="104" y="74"/>
                    </a:lnTo>
                    <a:lnTo>
                      <a:pt x="104" y="73"/>
                    </a:lnTo>
                    <a:lnTo>
                      <a:pt x="104" y="72"/>
                    </a:lnTo>
                    <a:lnTo>
                      <a:pt x="104" y="73"/>
                    </a:lnTo>
                    <a:lnTo>
                      <a:pt x="104" y="72"/>
                    </a:lnTo>
                    <a:lnTo>
                      <a:pt x="104" y="71"/>
                    </a:lnTo>
                    <a:lnTo>
                      <a:pt x="104" y="71"/>
                    </a:lnTo>
                    <a:lnTo>
                      <a:pt x="104" y="71"/>
                    </a:lnTo>
                    <a:lnTo>
                      <a:pt x="104" y="71"/>
                    </a:lnTo>
                    <a:lnTo>
                      <a:pt x="103" y="71"/>
                    </a:lnTo>
                    <a:lnTo>
                      <a:pt x="104" y="70"/>
                    </a:lnTo>
                    <a:lnTo>
                      <a:pt x="104" y="69"/>
                    </a:lnTo>
                    <a:lnTo>
                      <a:pt x="104" y="69"/>
                    </a:lnTo>
                    <a:lnTo>
                      <a:pt x="103" y="69"/>
                    </a:lnTo>
                    <a:lnTo>
                      <a:pt x="103" y="69"/>
                    </a:lnTo>
                    <a:lnTo>
                      <a:pt x="102" y="69"/>
                    </a:lnTo>
                    <a:lnTo>
                      <a:pt x="102" y="69"/>
                    </a:lnTo>
                    <a:lnTo>
                      <a:pt x="101" y="69"/>
                    </a:lnTo>
                    <a:lnTo>
                      <a:pt x="102" y="69"/>
                    </a:lnTo>
                    <a:lnTo>
                      <a:pt x="101" y="69"/>
                    </a:lnTo>
                    <a:lnTo>
                      <a:pt x="101" y="69"/>
                    </a:lnTo>
                    <a:lnTo>
                      <a:pt x="101" y="68"/>
                    </a:lnTo>
                    <a:lnTo>
                      <a:pt x="101" y="68"/>
                    </a:lnTo>
                    <a:lnTo>
                      <a:pt x="101" y="68"/>
                    </a:lnTo>
                    <a:lnTo>
                      <a:pt x="100" y="68"/>
                    </a:lnTo>
                    <a:lnTo>
                      <a:pt x="100" y="67"/>
                    </a:lnTo>
                    <a:lnTo>
                      <a:pt x="101" y="66"/>
                    </a:lnTo>
                    <a:lnTo>
                      <a:pt x="101" y="65"/>
                    </a:lnTo>
                    <a:lnTo>
                      <a:pt x="102" y="65"/>
                    </a:lnTo>
                    <a:lnTo>
                      <a:pt x="102" y="65"/>
                    </a:lnTo>
                    <a:lnTo>
                      <a:pt x="102" y="64"/>
                    </a:lnTo>
                    <a:lnTo>
                      <a:pt x="103" y="64"/>
                    </a:lnTo>
                    <a:lnTo>
                      <a:pt x="104" y="63"/>
                    </a:lnTo>
                    <a:lnTo>
                      <a:pt x="104" y="62"/>
                    </a:lnTo>
                    <a:lnTo>
                      <a:pt x="104" y="62"/>
                    </a:lnTo>
                    <a:lnTo>
                      <a:pt x="104" y="62"/>
                    </a:lnTo>
                    <a:lnTo>
                      <a:pt x="104" y="62"/>
                    </a:lnTo>
                    <a:lnTo>
                      <a:pt x="104" y="62"/>
                    </a:lnTo>
                    <a:lnTo>
                      <a:pt x="104" y="62"/>
                    </a:lnTo>
                    <a:lnTo>
                      <a:pt x="105" y="62"/>
                    </a:lnTo>
                    <a:lnTo>
                      <a:pt x="106" y="60"/>
                    </a:lnTo>
                    <a:lnTo>
                      <a:pt x="106" y="59"/>
                    </a:lnTo>
                    <a:lnTo>
                      <a:pt x="105" y="57"/>
                    </a:lnTo>
                    <a:lnTo>
                      <a:pt x="106" y="56"/>
                    </a:lnTo>
                    <a:lnTo>
                      <a:pt x="107" y="56"/>
                    </a:lnTo>
                    <a:lnTo>
                      <a:pt x="107" y="56"/>
                    </a:lnTo>
                    <a:lnTo>
                      <a:pt x="107" y="56"/>
                    </a:lnTo>
                    <a:lnTo>
                      <a:pt x="109" y="54"/>
                    </a:lnTo>
                    <a:lnTo>
                      <a:pt x="110" y="53"/>
                    </a:lnTo>
                    <a:lnTo>
                      <a:pt x="110" y="52"/>
                    </a:lnTo>
                    <a:lnTo>
                      <a:pt x="111" y="53"/>
                    </a:lnTo>
                    <a:lnTo>
                      <a:pt x="112" y="52"/>
                    </a:lnTo>
                    <a:lnTo>
                      <a:pt x="113" y="52"/>
                    </a:lnTo>
                    <a:lnTo>
                      <a:pt x="113" y="51"/>
                    </a:lnTo>
                    <a:lnTo>
                      <a:pt x="115" y="49"/>
                    </a:lnTo>
                    <a:lnTo>
                      <a:pt x="115" y="49"/>
                    </a:lnTo>
                    <a:lnTo>
                      <a:pt x="115" y="48"/>
                    </a:lnTo>
                    <a:lnTo>
                      <a:pt x="116" y="48"/>
                    </a:lnTo>
                    <a:lnTo>
                      <a:pt x="116" y="47"/>
                    </a:lnTo>
                    <a:lnTo>
                      <a:pt x="116" y="46"/>
                    </a:lnTo>
                    <a:lnTo>
                      <a:pt x="116" y="46"/>
                    </a:lnTo>
                    <a:lnTo>
                      <a:pt x="117" y="46"/>
                    </a:lnTo>
                    <a:lnTo>
                      <a:pt x="117" y="46"/>
                    </a:lnTo>
                    <a:lnTo>
                      <a:pt x="116" y="46"/>
                    </a:lnTo>
                    <a:lnTo>
                      <a:pt x="117" y="46"/>
                    </a:lnTo>
                    <a:lnTo>
                      <a:pt x="116" y="46"/>
                    </a:lnTo>
                    <a:lnTo>
                      <a:pt x="116" y="45"/>
                    </a:lnTo>
                    <a:lnTo>
                      <a:pt x="116" y="46"/>
                    </a:lnTo>
                    <a:lnTo>
                      <a:pt x="116" y="46"/>
                    </a:lnTo>
                    <a:lnTo>
                      <a:pt x="116" y="45"/>
                    </a:lnTo>
                    <a:lnTo>
                      <a:pt x="116" y="45"/>
                    </a:lnTo>
                    <a:lnTo>
                      <a:pt x="116" y="44"/>
                    </a:lnTo>
                    <a:lnTo>
                      <a:pt x="116" y="43"/>
                    </a:lnTo>
                    <a:lnTo>
                      <a:pt x="116" y="43"/>
                    </a:lnTo>
                    <a:lnTo>
                      <a:pt x="117" y="43"/>
                    </a:lnTo>
                    <a:lnTo>
                      <a:pt x="117" y="42"/>
                    </a:lnTo>
                    <a:lnTo>
                      <a:pt x="117" y="41"/>
                    </a:lnTo>
                    <a:lnTo>
                      <a:pt x="118" y="41"/>
                    </a:lnTo>
                    <a:lnTo>
                      <a:pt x="118" y="40"/>
                    </a:lnTo>
                    <a:lnTo>
                      <a:pt x="119" y="40"/>
                    </a:lnTo>
                    <a:lnTo>
                      <a:pt x="119" y="39"/>
                    </a:lnTo>
                    <a:lnTo>
                      <a:pt x="119" y="39"/>
                    </a:lnTo>
                    <a:lnTo>
                      <a:pt x="119" y="38"/>
                    </a:lnTo>
                    <a:lnTo>
                      <a:pt x="120" y="38"/>
                    </a:lnTo>
                    <a:lnTo>
                      <a:pt x="120" y="37"/>
                    </a:lnTo>
                    <a:lnTo>
                      <a:pt x="121" y="37"/>
                    </a:lnTo>
                    <a:lnTo>
                      <a:pt x="121" y="36"/>
                    </a:lnTo>
                    <a:lnTo>
                      <a:pt x="121" y="35"/>
                    </a:lnTo>
                    <a:lnTo>
                      <a:pt x="122" y="34"/>
                    </a:lnTo>
                    <a:lnTo>
                      <a:pt x="122" y="34"/>
                    </a:lnTo>
                    <a:lnTo>
                      <a:pt x="122" y="34"/>
                    </a:lnTo>
                    <a:lnTo>
                      <a:pt x="122" y="33"/>
                    </a:lnTo>
                    <a:lnTo>
                      <a:pt x="122" y="32"/>
                    </a:lnTo>
                    <a:lnTo>
                      <a:pt x="123" y="32"/>
                    </a:lnTo>
                    <a:lnTo>
                      <a:pt x="123" y="31"/>
                    </a:lnTo>
                    <a:lnTo>
                      <a:pt x="124" y="31"/>
                    </a:lnTo>
                    <a:lnTo>
                      <a:pt x="124" y="31"/>
                    </a:lnTo>
                    <a:lnTo>
                      <a:pt x="125" y="31"/>
                    </a:lnTo>
                    <a:lnTo>
                      <a:pt x="125" y="31"/>
                    </a:lnTo>
                    <a:lnTo>
                      <a:pt x="125" y="30"/>
                    </a:lnTo>
                    <a:lnTo>
                      <a:pt x="125" y="30"/>
                    </a:lnTo>
                    <a:lnTo>
                      <a:pt x="126" y="29"/>
                    </a:lnTo>
                    <a:lnTo>
                      <a:pt x="126" y="28"/>
                    </a:lnTo>
                    <a:lnTo>
                      <a:pt x="125" y="28"/>
                    </a:lnTo>
                    <a:lnTo>
                      <a:pt x="126" y="28"/>
                    </a:lnTo>
                    <a:lnTo>
                      <a:pt x="126" y="27"/>
                    </a:lnTo>
                    <a:lnTo>
                      <a:pt x="127" y="27"/>
                    </a:lnTo>
                    <a:lnTo>
                      <a:pt x="127" y="26"/>
                    </a:lnTo>
                    <a:lnTo>
                      <a:pt x="127" y="25"/>
                    </a:lnTo>
                    <a:lnTo>
                      <a:pt x="128" y="25"/>
                    </a:lnTo>
                    <a:lnTo>
                      <a:pt x="128" y="25"/>
                    </a:lnTo>
                    <a:lnTo>
                      <a:pt x="128" y="24"/>
                    </a:lnTo>
                    <a:lnTo>
                      <a:pt x="128" y="25"/>
                    </a:lnTo>
                    <a:lnTo>
                      <a:pt x="128" y="24"/>
                    </a:lnTo>
                    <a:lnTo>
                      <a:pt x="129" y="24"/>
                    </a:lnTo>
                    <a:lnTo>
                      <a:pt x="128" y="24"/>
                    </a:lnTo>
                    <a:lnTo>
                      <a:pt x="129" y="24"/>
                    </a:lnTo>
                    <a:lnTo>
                      <a:pt x="129" y="23"/>
                    </a:lnTo>
                    <a:lnTo>
                      <a:pt x="130" y="23"/>
                    </a:lnTo>
                    <a:lnTo>
                      <a:pt x="130" y="22"/>
                    </a:lnTo>
                    <a:lnTo>
                      <a:pt x="131" y="22"/>
                    </a:lnTo>
                    <a:lnTo>
                      <a:pt x="131" y="22"/>
                    </a:lnTo>
                    <a:lnTo>
                      <a:pt x="131" y="22"/>
                    </a:lnTo>
                    <a:lnTo>
                      <a:pt x="131" y="21"/>
                    </a:lnTo>
                    <a:lnTo>
                      <a:pt x="131" y="21"/>
                    </a:lnTo>
                    <a:lnTo>
                      <a:pt x="132" y="21"/>
                    </a:lnTo>
                    <a:lnTo>
                      <a:pt x="132" y="20"/>
                    </a:lnTo>
                    <a:lnTo>
                      <a:pt x="133" y="20"/>
                    </a:lnTo>
                    <a:lnTo>
                      <a:pt x="133" y="19"/>
                    </a:lnTo>
                    <a:lnTo>
                      <a:pt x="134" y="19"/>
                    </a:lnTo>
                    <a:lnTo>
                      <a:pt x="134" y="19"/>
                    </a:lnTo>
                    <a:lnTo>
                      <a:pt x="134" y="18"/>
                    </a:lnTo>
                    <a:lnTo>
                      <a:pt x="135" y="18"/>
                    </a:lnTo>
                    <a:lnTo>
                      <a:pt x="135" y="17"/>
                    </a:lnTo>
                    <a:lnTo>
                      <a:pt x="136" y="17"/>
                    </a:lnTo>
                    <a:lnTo>
                      <a:pt x="136" y="16"/>
                    </a:lnTo>
                    <a:lnTo>
                      <a:pt x="137" y="16"/>
                    </a:lnTo>
                    <a:lnTo>
                      <a:pt x="137" y="16"/>
                    </a:lnTo>
                    <a:lnTo>
                      <a:pt x="137" y="16"/>
                    </a:lnTo>
                    <a:lnTo>
                      <a:pt x="137" y="16"/>
                    </a:lnTo>
                    <a:lnTo>
                      <a:pt x="137" y="16"/>
                    </a:lnTo>
                    <a:lnTo>
                      <a:pt x="137" y="16"/>
                    </a:lnTo>
                    <a:lnTo>
                      <a:pt x="138" y="16"/>
                    </a:lnTo>
                    <a:lnTo>
                      <a:pt x="138" y="15"/>
                    </a:lnTo>
                    <a:lnTo>
                      <a:pt x="138" y="16"/>
                    </a:lnTo>
                    <a:lnTo>
                      <a:pt x="139" y="16"/>
                    </a:lnTo>
                    <a:lnTo>
                      <a:pt x="140" y="16"/>
                    </a:lnTo>
                    <a:lnTo>
                      <a:pt x="139" y="15"/>
                    </a:lnTo>
                    <a:lnTo>
                      <a:pt x="140" y="14"/>
                    </a:lnTo>
                    <a:lnTo>
                      <a:pt x="139" y="14"/>
                    </a:lnTo>
                    <a:lnTo>
                      <a:pt x="140" y="14"/>
                    </a:lnTo>
                    <a:lnTo>
                      <a:pt x="140" y="13"/>
                    </a:lnTo>
                    <a:lnTo>
                      <a:pt x="140" y="13"/>
                    </a:lnTo>
                    <a:lnTo>
                      <a:pt x="141" y="13"/>
                    </a:lnTo>
                    <a:lnTo>
                      <a:pt x="142" y="13"/>
                    </a:lnTo>
                    <a:lnTo>
                      <a:pt x="142" y="12"/>
                    </a:lnTo>
                    <a:lnTo>
                      <a:pt x="143" y="12"/>
                    </a:lnTo>
                    <a:lnTo>
                      <a:pt x="143" y="11"/>
                    </a:lnTo>
                    <a:lnTo>
                      <a:pt x="143" y="11"/>
                    </a:lnTo>
                    <a:lnTo>
                      <a:pt x="143" y="11"/>
                    </a:lnTo>
                    <a:lnTo>
                      <a:pt x="143" y="12"/>
                    </a:lnTo>
                    <a:lnTo>
                      <a:pt x="143" y="11"/>
                    </a:lnTo>
                    <a:lnTo>
                      <a:pt x="144" y="11"/>
                    </a:lnTo>
                    <a:lnTo>
                      <a:pt x="145" y="11"/>
                    </a:lnTo>
                    <a:lnTo>
                      <a:pt x="145" y="12"/>
                    </a:lnTo>
                    <a:lnTo>
                      <a:pt x="144" y="12"/>
                    </a:lnTo>
                    <a:lnTo>
                      <a:pt x="145" y="12"/>
                    </a:lnTo>
                    <a:lnTo>
                      <a:pt x="146" y="12"/>
                    </a:lnTo>
                    <a:lnTo>
                      <a:pt x="146" y="12"/>
                    </a:lnTo>
                    <a:lnTo>
                      <a:pt x="146" y="11"/>
                    </a:lnTo>
                    <a:lnTo>
                      <a:pt x="147" y="10"/>
                    </a:lnTo>
                    <a:lnTo>
                      <a:pt x="148" y="10"/>
                    </a:lnTo>
                    <a:lnTo>
                      <a:pt x="148" y="10"/>
                    </a:lnTo>
                    <a:lnTo>
                      <a:pt x="149" y="10"/>
                    </a:lnTo>
                    <a:lnTo>
                      <a:pt x="151" y="10"/>
                    </a:lnTo>
                    <a:lnTo>
                      <a:pt x="152" y="10"/>
                    </a:lnTo>
                    <a:lnTo>
                      <a:pt x="152" y="10"/>
                    </a:lnTo>
                    <a:lnTo>
                      <a:pt x="153" y="9"/>
                    </a:lnTo>
                    <a:lnTo>
                      <a:pt x="154" y="9"/>
                    </a:lnTo>
                    <a:lnTo>
                      <a:pt x="155" y="9"/>
                    </a:lnTo>
                    <a:lnTo>
                      <a:pt x="155" y="9"/>
                    </a:lnTo>
                    <a:lnTo>
                      <a:pt x="157" y="9"/>
                    </a:lnTo>
                    <a:lnTo>
                      <a:pt x="158" y="9"/>
                    </a:lnTo>
                    <a:lnTo>
                      <a:pt x="159" y="9"/>
                    </a:lnTo>
                    <a:lnTo>
                      <a:pt x="159" y="9"/>
                    </a:lnTo>
                    <a:lnTo>
                      <a:pt x="160" y="9"/>
                    </a:lnTo>
                    <a:lnTo>
                      <a:pt x="161" y="8"/>
                    </a:lnTo>
                    <a:lnTo>
                      <a:pt x="162" y="8"/>
                    </a:lnTo>
                    <a:lnTo>
                      <a:pt x="163" y="7"/>
                    </a:lnTo>
                    <a:lnTo>
                      <a:pt x="164" y="7"/>
                    </a:lnTo>
                    <a:lnTo>
                      <a:pt x="164" y="7"/>
                    </a:lnTo>
                    <a:lnTo>
                      <a:pt x="165" y="7"/>
                    </a:lnTo>
                    <a:lnTo>
                      <a:pt x="165" y="7"/>
                    </a:lnTo>
                    <a:lnTo>
                      <a:pt x="166" y="7"/>
                    </a:lnTo>
                    <a:lnTo>
                      <a:pt x="167" y="7"/>
                    </a:lnTo>
                    <a:lnTo>
                      <a:pt x="169" y="6"/>
                    </a:lnTo>
                    <a:lnTo>
                      <a:pt x="170" y="6"/>
                    </a:lnTo>
                    <a:lnTo>
                      <a:pt x="174" y="4"/>
                    </a:lnTo>
                    <a:lnTo>
                      <a:pt x="176" y="4"/>
                    </a:lnTo>
                    <a:lnTo>
                      <a:pt x="178" y="3"/>
                    </a:lnTo>
                    <a:lnTo>
                      <a:pt x="179" y="3"/>
                    </a:lnTo>
                    <a:lnTo>
                      <a:pt x="181" y="2"/>
                    </a:lnTo>
                    <a:lnTo>
                      <a:pt x="182" y="2"/>
                    </a:lnTo>
                    <a:lnTo>
                      <a:pt x="188" y="1"/>
                    </a:lnTo>
                    <a:lnTo>
                      <a:pt x="192" y="0"/>
                    </a:lnTo>
                    <a:lnTo>
                      <a:pt x="192" y="1"/>
                    </a:lnTo>
                    <a:lnTo>
                      <a:pt x="192" y="1"/>
                    </a:lnTo>
                    <a:lnTo>
                      <a:pt x="192" y="1"/>
                    </a:lnTo>
                    <a:lnTo>
                      <a:pt x="192" y="2"/>
                    </a:lnTo>
                    <a:lnTo>
                      <a:pt x="193" y="4"/>
                    </a:lnTo>
                    <a:lnTo>
                      <a:pt x="192" y="4"/>
                    </a:lnTo>
                    <a:lnTo>
                      <a:pt x="192" y="5"/>
                    </a:lnTo>
                    <a:lnTo>
                      <a:pt x="192" y="7"/>
                    </a:lnTo>
                    <a:lnTo>
                      <a:pt x="192" y="7"/>
                    </a:lnTo>
                    <a:lnTo>
                      <a:pt x="192" y="8"/>
                    </a:lnTo>
                    <a:lnTo>
                      <a:pt x="193" y="9"/>
                    </a:lnTo>
                    <a:lnTo>
                      <a:pt x="194" y="9"/>
                    </a:lnTo>
                    <a:lnTo>
                      <a:pt x="194" y="9"/>
                    </a:lnTo>
                    <a:lnTo>
                      <a:pt x="194" y="9"/>
                    </a:lnTo>
                    <a:lnTo>
                      <a:pt x="194" y="10"/>
                    </a:lnTo>
                    <a:lnTo>
                      <a:pt x="194" y="10"/>
                    </a:lnTo>
                    <a:lnTo>
                      <a:pt x="194" y="11"/>
                    </a:lnTo>
                    <a:lnTo>
                      <a:pt x="194" y="12"/>
                    </a:lnTo>
                    <a:lnTo>
                      <a:pt x="194" y="13"/>
                    </a:lnTo>
                    <a:lnTo>
                      <a:pt x="194" y="13"/>
                    </a:lnTo>
                    <a:lnTo>
                      <a:pt x="194" y="14"/>
                    </a:lnTo>
                    <a:lnTo>
                      <a:pt x="194" y="15"/>
                    </a:lnTo>
                    <a:lnTo>
                      <a:pt x="194" y="16"/>
                    </a:lnTo>
                    <a:lnTo>
                      <a:pt x="194" y="16"/>
                    </a:lnTo>
                    <a:lnTo>
                      <a:pt x="195" y="16"/>
                    </a:lnTo>
                    <a:lnTo>
                      <a:pt x="194" y="16"/>
                    </a:lnTo>
                    <a:lnTo>
                      <a:pt x="194" y="17"/>
                    </a:lnTo>
                    <a:lnTo>
                      <a:pt x="194" y="18"/>
                    </a:lnTo>
                    <a:lnTo>
                      <a:pt x="194" y="19"/>
                    </a:lnTo>
                    <a:lnTo>
                      <a:pt x="195" y="19"/>
                    </a:lnTo>
                    <a:lnTo>
                      <a:pt x="195" y="19"/>
                    </a:lnTo>
                    <a:lnTo>
                      <a:pt x="195" y="20"/>
                    </a:lnTo>
                    <a:lnTo>
                      <a:pt x="196" y="20"/>
                    </a:lnTo>
                    <a:lnTo>
                      <a:pt x="196" y="21"/>
                    </a:lnTo>
                    <a:lnTo>
                      <a:pt x="197" y="22"/>
                    </a:lnTo>
                    <a:lnTo>
                      <a:pt x="197" y="22"/>
                    </a:lnTo>
                    <a:lnTo>
                      <a:pt x="197" y="22"/>
                    </a:lnTo>
                    <a:lnTo>
                      <a:pt x="198" y="22"/>
                    </a:lnTo>
                    <a:lnTo>
                      <a:pt x="198" y="23"/>
                    </a:lnTo>
                    <a:lnTo>
                      <a:pt x="198" y="23"/>
                    </a:lnTo>
                    <a:lnTo>
                      <a:pt x="198" y="24"/>
                    </a:lnTo>
                    <a:lnTo>
                      <a:pt x="199" y="24"/>
                    </a:lnTo>
                    <a:lnTo>
                      <a:pt x="199" y="24"/>
                    </a:lnTo>
                    <a:lnTo>
                      <a:pt x="199" y="25"/>
                    </a:lnTo>
                    <a:lnTo>
                      <a:pt x="199" y="25"/>
                    </a:lnTo>
                    <a:lnTo>
                      <a:pt x="200" y="25"/>
                    </a:lnTo>
                    <a:lnTo>
                      <a:pt x="200" y="26"/>
                    </a:lnTo>
                    <a:lnTo>
                      <a:pt x="200" y="27"/>
                    </a:lnTo>
                    <a:lnTo>
                      <a:pt x="200" y="28"/>
                    </a:lnTo>
                    <a:lnTo>
                      <a:pt x="200" y="28"/>
                    </a:lnTo>
                    <a:lnTo>
                      <a:pt x="200" y="29"/>
                    </a:lnTo>
                    <a:lnTo>
                      <a:pt x="200" y="30"/>
                    </a:lnTo>
                    <a:lnTo>
                      <a:pt x="199" y="31"/>
                    </a:lnTo>
                    <a:lnTo>
                      <a:pt x="200" y="31"/>
                    </a:lnTo>
                    <a:lnTo>
                      <a:pt x="200" y="31"/>
                    </a:lnTo>
                    <a:lnTo>
                      <a:pt x="200" y="31"/>
                    </a:lnTo>
                    <a:lnTo>
                      <a:pt x="200" y="32"/>
                    </a:lnTo>
                    <a:lnTo>
                      <a:pt x="200" y="33"/>
                    </a:lnTo>
                    <a:lnTo>
                      <a:pt x="200" y="34"/>
                    </a:lnTo>
                    <a:lnTo>
                      <a:pt x="201" y="34"/>
                    </a:lnTo>
                    <a:lnTo>
                      <a:pt x="201" y="35"/>
                    </a:lnTo>
                    <a:lnTo>
                      <a:pt x="201" y="36"/>
                    </a:lnTo>
                    <a:lnTo>
                      <a:pt x="201" y="37"/>
                    </a:lnTo>
                    <a:lnTo>
                      <a:pt x="200" y="37"/>
                    </a:lnTo>
                    <a:lnTo>
                      <a:pt x="200" y="38"/>
                    </a:lnTo>
                    <a:lnTo>
                      <a:pt x="200" y="39"/>
                    </a:lnTo>
                    <a:lnTo>
                      <a:pt x="200" y="39"/>
                    </a:lnTo>
                    <a:lnTo>
                      <a:pt x="200" y="40"/>
                    </a:lnTo>
                    <a:lnTo>
                      <a:pt x="200" y="40"/>
                    </a:lnTo>
                    <a:lnTo>
                      <a:pt x="200" y="42"/>
                    </a:lnTo>
                    <a:lnTo>
                      <a:pt x="199" y="43"/>
                    </a:lnTo>
                    <a:lnTo>
                      <a:pt x="200" y="43"/>
                    </a:lnTo>
                    <a:lnTo>
                      <a:pt x="200" y="44"/>
                    </a:lnTo>
                    <a:lnTo>
                      <a:pt x="200" y="46"/>
                    </a:lnTo>
                    <a:lnTo>
                      <a:pt x="200" y="47"/>
                    </a:lnTo>
                    <a:lnTo>
                      <a:pt x="200" y="47"/>
                    </a:lnTo>
                    <a:lnTo>
                      <a:pt x="201" y="48"/>
                    </a:lnTo>
                    <a:lnTo>
                      <a:pt x="201" y="50"/>
                    </a:lnTo>
                    <a:lnTo>
                      <a:pt x="202" y="50"/>
                    </a:lnTo>
                    <a:lnTo>
                      <a:pt x="202" y="52"/>
                    </a:lnTo>
                    <a:lnTo>
                      <a:pt x="202" y="52"/>
                    </a:lnTo>
                    <a:lnTo>
                      <a:pt x="203" y="54"/>
                    </a:lnTo>
                    <a:lnTo>
                      <a:pt x="203" y="54"/>
                    </a:lnTo>
                    <a:lnTo>
                      <a:pt x="203" y="55"/>
                    </a:lnTo>
                    <a:lnTo>
                      <a:pt x="203" y="56"/>
                    </a:lnTo>
                    <a:lnTo>
                      <a:pt x="204" y="56"/>
                    </a:lnTo>
                    <a:lnTo>
                      <a:pt x="203" y="56"/>
                    </a:lnTo>
                    <a:lnTo>
                      <a:pt x="203" y="57"/>
                    </a:lnTo>
                    <a:lnTo>
                      <a:pt x="203" y="58"/>
                    </a:lnTo>
                    <a:lnTo>
                      <a:pt x="204" y="58"/>
                    </a:lnTo>
                    <a:lnTo>
                      <a:pt x="204" y="59"/>
                    </a:lnTo>
                    <a:lnTo>
                      <a:pt x="205" y="59"/>
                    </a:lnTo>
                    <a:lnTo>
                      <a:pt x="206" y="59"/>
                    </a:lnTo>
                    <a:lnTo>
                      <a:pt x="206" y="60"/>
                    </a:lnTo>
                    <a:lnTo>
                      <a:pt x="206" y="61"/>
                    </a:lnTo>
                    <a:lnTo>
                      <a:pt x="205" y="62"/>
                    </a:lnTo>
                    <a:lnTo>
                      <a:pt x="205" y="62"/>
                    </a:lnTo>
                    <a:lnTo>
                      <a:pt x="206" y="62"/>
                    </a:lnTo>
                    <a:lnTo>
                      <a:pt x="205" y="62"/>
                    </a:lnTo>
                    <a:lnTo>
                      <a:pt x="205" y="63"/>
                    </a:lnTo>
                    <a:lnTo>
                      <a:pt x="205" y="64"/>
                    </a:lnTo>
                    <a:lnTo>
                      <a:pt x="205" y="65"/>
                    </a:lnTo>
                    <a:lnTo>
                      <a:pt x="205" y="65"/>
                    </a:lnTo>
                    <a:lnTo>
                      <a:pt x="205" y="66"/>
                    </a:lnTo>
                    <a:lnTo>
                      <a:pt x="204" y="67"/>
                    </a:lnTo>
                    <a:lnTo>
                      <a:pt x="205" y="68"/>
                    </a:lnTo>
                    <a:lnTo>
                      <a:pt x="205" y="68"/>
                    </a:lnTo>
                    <a:lnTo>
                      <a:pt x="205" y="69"/>
                    </a:lnTo>
                    <a:lnTo>
                      <a:pt x="205" y="69"/>
                    </a:lnTo>
                    <a:lnTo>
                      <a:pt x="206" y="69"/>
                    </a:lnTo>
                    <a:lnTo>
                      <a:pt x="206" y="70"/>
                    </a:lnTo>
                    <a:lnTo>
                      <a:pt x="206" y="69"/>
                    </a:lnTo>
                    <a:lnTo>
                      <a:pt x="207" y="69"/>
                    </a:lnTo>
                    <a:lnTo>
                      <a:pt x="206" y="69"/>
                    </a:lnTo>
                    <a:lnTo>
                      <a:pt x="206" y="69"/>
                    </a:lnTo>
                    <a:lnTo>
                      <a:pt x="206" y="68"/>
                    </a:lnTo>
                    <a:lnTo>
                      <a:pt x="207" y="68"/>
                    </a:lnTo>
                    <a:lnTo>
                      <a:pt x="206" y="68"/>
                    </a:lnTo>
                    <a:lnTo>
                      <a:pt x="207" y="68"/>
                    </a:lnTo>
                    <a:lnTo>
                      <a:pt x="206" y="68"/>
                    </a:lnTo>
                    <a:lnTo>
                      <a:pt x="206" y="68"/>
                    </a:lnTo>
                    <a:lnTo>
                      <a:pt x="207" y="68"/>
                    </a:lnTo>
                    <a:lnTo>
                      <a:pt x="206" y="68"/>
                    </a:lnTo>
                    <a:lnTo>
                      <a:pt x="206" y="67"/>
                    </a:lnTo>
                    <a:lnTo>
                      <a:pt x="207" y="67"/>
                    </a:lnTo>
                    <a:lnTo>
                      <a:pt x="208" y="67"/>
                    </a:lnTo>
                    <a:lnTo>
                      <a:pt x="209" y="67"/>
                    </a:lnTo>
                    <a:lnTo>
                      <a:pt x="209" y="66"/>
                    </a:lnTo>
                    <a:lnTo>
                      <a:pt x="209" y="67"/>
                    </a:lnTo>
                    <a:lnTo>
                      <a:pt x="209" y="67"/>
                    </a:lnTo>
                    <a:lnTo>
                      <a:pt x="209" y="66"/>
                    </a:lnTo>
                    <a:lnTo>
                      <a:pt x="209" y="67"/>
                    </a:lnTo>
                    <a:lnTo>
                      <a:pt x="209" y="68"/>
                    </a:lnTo>
                    <a:lnTo>
                      <a:pt x="209" y="68"/>
                    </a:lnTo>
                    <a:lnTo>
                      <a:pt x="209" y="68"/>
                    </a:lnTo>
                    <a:lnTo>
                      <a:pt x="209" y="69"/>
                    </a:lnTo>
                    <a:lnTo>
                      <a:pt x="210" y="69"/>
                    </a:lnTo>
                    <a:lnTo>
                      <a:pt x="211" y="69"/>
                    </a:lnTo>
                    <a:lnTo>
                      <a:pt x="211" y="69"/>
                    </a:lnTo>
                    <a:lnTo>
                      <a:pt x="212" y="69"/>
                    </a:lnTo>
                    <a:lnTo>
                      <a:pt x="212" y="70"/>
                    </a:lnTo>
                    <a:lnTo>
                      <a:pt x="212" y="70"/>
                    </a:lnTo>
                    <a:lnTo>
                      <a:pt x="212" y="71"/>
                    </a:lnTo>
                    <a:lnTo>
                      <a:pt x="212" y="71"/>
                    </a:lnTo>
                    <a:lnTo>
                      <a:pt x="212" y="71"/>
                    </a:lnTo>
                    <a:lnTo>
                      <a:pt x="212" y="71"/>
                    </a:lnTo>
                    <a:lnTo>
                      <a:pt x="215" y="81"/>
                    </a:lnTo>
                    <a:lnTo>
                      <a:pt x="215" y="84"/>
                    </a:lnTo>
                    <a:lnTo>
                      <a:pt x="215" y="85"/>
                    </a:lnTo>
                    <a:lnTo>
                      <a:pt x="215" y="86"/>
                    </a:lnTo>
                    <a:lnTo>
                      <a:pt x="216" y="92"/>
                    </a:lnTo>
                    <a:lnTo>
                      <a:pt x="217" y="95"/>
                    </a:lnTo>
                    <a:lnTo>
                      <a:pt x="218" y="98"/>
                    </a:lnTo>
                    <a:lnTo>
                      <a:pt x="218" y="100"/>
                    </a:lnTo>
                    <a:lnTo>
                      <a:pt x="219" y="105"/>
                    </a:lnTo>
                    <a:lnTo>
                      <a:pt x="219" y="104"/>
                    </a:lnTo>
                    <a:lnTo>
                      <a:pt x="219" y="106"/>
                    </a:lnTo>
                    <a:lnTo>
                      <a:pt x="219" y="107"/>
                    </a:lnTo>
                    <a:lnTo>
                      <a:pt x="220" y="109"/>
                    </a:lnTo>
                    <a:lnTo>
                      <a:pt x="220" y="109"/>
                    </a:lnTo>
                    <a:lnTo>
                      <a:pt x="220" y="110"/>
                    </a:lnTo>
                    <a:lnTo>
                      <a:pt x="220" y="110"/>
                    </a:lnTo>
                    <a:lnTo>
                      <a:pt x="220" y="113"/>
                    </a:lnTo>
                    <a:lnTo>
                      <a:pt x="220" y="115"/>
                    </a:lnTo>
                    <a:lnTo>
                      <a:pt x="220" y="116"/>
                    </a:lnTo>
                    <a:lnTo>
                      <a:pt x="220" y="116"/>
                    </a:lnTo>
                    <a:lnTo>
                      <a:pt x="220" y="117"/>
                    </a:lnTo>
                    <a:lnTo>
                      <a:pt x="220" y="118"/>
                    </a:lnTo>
                    <a:lnTo>
                      <a:pt x="220" y="120"/>
                    </a:lnTo>
                    <a:lnTo>
                      <a:pt x="220" y="121"/>
                    </a:lnTo>
                    <a:lnTo>
                      <a:pt x="220" y="122"/>
                    </a:lnTo>
                    <a:lnTo>
                      <a:pt x="220" y="122"/>
                    </a:lnTo>
                    <a:lnTo>
                      <a:pt x="220" y="124"/>
                    </a:lnTo>
                    <a:lnTo>
                      <a:pt x="220" y="128"/>
                    </a:lnTo>
                    <a:lnTo>
                      <a:pt x="220" y="139"/>
                    </a:lnTo>
                    <a:lnTo>
                      <a:pt x="220" y="141"/>
                    </a:lnTo>
                    <a:lnTo>
                      <a:pt x="220" y="142"/>
                    </a:lnTo>
                    <a:lnTo>
                      <a:pt x="220" y="144"/>
                    </a:lnTo>
                    <a:lnTo>
                      <a:pt x="220" y="144"/>
                    </a:lnTo>
                    <a:lnTo>
                      <a:pt x="220" y="145"/>
                    </a:lnTo>
                    <a:lnTo>
                      <a:pt x="221" y="145"/>
                    </a:lnTo>
                    <a:lnTo>
                      <a:pt x="221" y="146"/>
                    </a:lnTo>
                    <a:lnTo>
                      <a:pt x="221" y="147"/>
                    </a:lnTo>
                    <a:lnTo>
                      <a:pt x="221" y="150"/>
                    </a:lnTo>
                    <a:lnTo>
                      <a:pt x="221" y="151"/>
                    </a:lnTo>
                    <a:lnTo>
                      <a:pt x="221" y="152"/>
                    </a:lnTo>
                    <a:lnTo>
                      <a:pt x="222" y="153"/>
                    </a:lnTo>
                    <a:lnTo>
                      <a:pt x="222" y="154"/>
                    </a:lnTo>
                    <a:lnTo>
                      <a:pt x="222" y="156"/>
                    </a:lnTo>
                    <a:lnTo>
                      <a:pt x="223" y="158"/>
                    </a:lnTo>
                    <a:lnTo>
                      <a:pt x="223" y="159"/>
                    </a:lnTo>
                    <a:lnTo>
                      <a:pt x="224" y="160"/>
                    </a:lnTo>
                    <a:lnTo>
                      <a:pt x="224" y="160"/>
                    </a:lnTo>
                    <a:lnTo>
                      <a:pt x="224" y="161"/>
                    </a:lnTo>
                    <a:lnTo>
                      <a:pt x="224" y="162"/>
                    </a:lnTo>
                    <a:lnTo>
                      <a:pt x="224" y="163"/>
                    </a:lnTo>
                    <a:lnTo>
                      <a:pt x="224" y="164"/>
                    </a:lnTo>
                    <a:lnTo>
                      <a:pt x="224" y="165"/>
                    </a:lnTo>
                    <a:lnTo>
                      <a:pt x="224" y="166"/>
                    </a:lnTo>
                    <a:lnTo>
                      <a:pt x="225" y="171"/>
                    </a:lnTo>
                    <a:lnTo>
                      <a:pt x="226" y="172"/>
                    </a:lnTo>
                    <a:lnTo>
                      <a:pt x="226" y="174"/>
                    </a:lnTo>
                    <a:lnTo>
                      <a:pt x="226" y="175"/>
                    </a:lnTo>
                    <a:lnTo>
                      <a:pt x="226" y="175"/>
                    </a:lnTo>
                    <a:lnTo>
                      <a:pt x="226" y="177"/>
                    </a:lnTo>
                    <a:lnTo>
                      <a:pt x="226" y="177"/>
                    </a:lnTo>
                    <a:lnTo>
                      <a:pt x="226" y="178"/>
                    </a:lnTo>
                    <a:lnTo>
                      <a:pt x="227" y="181"/>
                    </a:lnTo>
                    <a:lnTo>
                      <a:pt x="227" y="182"/>
                    </a:lnTo>
                    <a:lnTo>
                      <a:pt x="227" y="183"/>
                    </a:lnTo>
                    <a:lnTo>
                      <a:pt x="229" y="183"/>
                    </a:lnTo>
                    <a:lnTo>
                      <a:pt x="230" y="186"/>
                    </a:lnTo>
                    <a:lnTo>
                      <a:pt x="227" y="189"/>
                    </a:lnTo>
                    <a:lnTo>
                      <a:pt x="226" y="190"/>
                    </a:lnTo>
                    <a:lnTo>
                      <a:pt x="224" y="192"/>
                    </a:lnTo>
                    <a:lnTo>
                      <a:pt x="224" y="192"/>
                    </a:lnTo>
                    <a:lnTo>
                      <a:pt x="224" y="192"/>
                    </a:lnTo>
                    <a:lnTo>
                      <a:pt x="223" y="193"/>
                    </a:lnTo>
                    <a:lnTo>
                      <a:pt x="224" y="193"/>
                    </a:lnTo>
                    <a:lnTo>
                      <a:pt x="224" y="194"/>
                    </a:lnTo>
                    <a:lnTo>
                      <a:pt x="225" y="195"/>
                    </a:lnTo>
                    <a:lnTo>
                      <a:pt x="226" y="196"/>
                    </a:lnTo>
                    <a:lnTo>
                      <a:pt x="226" y="197"/>
                    </a:lnTo>
                    <a:lnTo>
                      <a:pt x="226" y="198"/>
                    </a:lnTo>
                    <a:lnTo>
                      <a:pt x="227" y="198"/>
                    </a:lnTo>
                    <a:lnTo>
                      <a:pt x="227" y="198"/>
                    </a:lnTo>
                    <a:lnTo>
                      <a:pt x="227" y="199"/>
                    </a:lnTo>
                    <a:lnTo>
                      <a:pt x="226" y="199"/>
                    </a:lnTo>
                    <a:lnTo>
                      <a:pt x="226" y="200"/>
                    </a:lnTo>
                    <a:lnTo>
                      <a:pt x="226" y="201"/>
                    </a:lnTo>
                    <a:lnTo>
                      <a:pt x="226" y="201"/>
                    </a:lnTo>
                    <a:lnTo>
                      <a:pt x="225" y="201"/>
                    </a:lnTo>
                    <a:lnTo>
                      <a:pt x="225" y="202"/>
                    </a:lnTo>
                    <a:lnTo>
                      <a:pt x="225" y="202"/>
                    </a:lnTo>
                    <a:lnTo>
                      <a:pt x="225" y="202"/>
                    </a:lnTo>
                    <a:lnTo>
                      <a:pt x="224" y="202"/>
                    </a:lnTo>
                    <a:lnTo>
                      <a:pt x="225" y="202"/>
                    </a:lnTo>
                    <a:lnTo>
                      <a:pt x="224" y="202"/>
                    </a:lnTo>
                    <a:lnTo>
                      <a:pt x="224" y="202"/>
                    </a:lnTo>
                    <a:lnTo>
                      <a:pt x="224" y="204"/>
                    </a:lnTo>
                    <a:lnTo>
                      <a:pt x="224" y="205"/>
                    </a:lnTo>
                    <a:lnTo>
                      <a:pt x="223" y="205"/>
                    </a:lnTo>
                    <a:lnTo>
                      <a:pt x="224" y="205"/>
                    </a:lnTo>
                    <a:lnTo>
                      <a:pt x="224" y="205"/>
                    </a:lnTo>
                    <a:lnTo>
                      <a:pt x="224" y="205"/>
                    </a:lnTo>
                    <a:lnTo>
                      <a:pt x="224" y="206"/>
                    </a:lnTo>
                    <a:lnTo>
                      <a:pt x="223" y="205"/>
                    </a:lnTo>
                    <a:lnTo>
                      <a:pt x="222" y="205"/>
                    </a:lnTo>
                    <a:lnTo>
                      <a:pt x="223" y="205"/>
                    </a:lnTo>
                    <a:lnTo>
                      <a:pt x="222" y="205"/>
                    </a:lnTo>
                    <a:lnTo>
                      <a:pt x="223" y="205"/>
                    </a:lnTo>
                    <a:lnTo>
                      <a:pt x="223" y="208"/>
                    </a:lnTo>
                    <a:lnTo>
                      <a:pt x="224" y="207"/>
                    </a:lnTo>
                    <a:lnTo>
                      <a:pt x="224" y="208"/>
                    </a:lnTo>
                    <a:lnTo>
                      <a:pt x="224" y="208"/>
                    </a:lnTo>
                    <a:lnTo>
                      <a:pt x="223" y="208"/>
                    </a:lnTo>
                    <a:lnTo>
                      <a:pt x="223" y="208"/>
                    </a:lnTo>
                    <a:lnTo>
                      <a:pt x="222" y="208"/>
                    </a:lnTo>
                    <a:lnTo>
                      <a:pt x="222" y="208"/>
                    </a:lnTo>
                    <a:lnTo>
                      <a:pt x="222" y="208"/>
                    </a:lnTo>
                    <a:lnTo>
                      <a:pt x="221" y="208"/>
                    </a:lnTo>
                    <a:lnTo>
                      <a:pt x="221" y="208"/>
                    </a:lnTo>
                    <a:lnTo>
                      <a:pt x="221" y="209"/>
                    </a:lnTo>
                    <a:lnTo>
                      <a:pt x="221" y="209"/>
                    </a:lnTo>
                    <a:lnTo>
                      <a:pt x="220" y="209"/>
                    </a:lnTo>
                    <a:lnTo>
                      <a:pt x="220" y="210"/>
                    </a:lnTo>
                    <a:lnTo>
                      <a:pt x="220" y="211"/>
                    </a:lnTo>
                    <a:lnTo>
                      <a:pt x="219" y="211"/>
                    </a:lnTo>
                    <a:lnTo>
                      <a:pt x="220" y="210"/>
                    </a:lnTo>
                    <a:lnTo>
                      <a:pt x="219" y="211"/>
                    </a:lnTo>
                    <a:lnTo>
                      <a:pt x="219" y="211"/>
                    </a:lnTo>
                    <a:lnTo>
                      <a:pt x="218" y="213"/>
                    </a:lnTo>
                    <a:lnTo>
                      <a:pt x="218" y="214"/>
                    </a:lnTo>
                    <a:lnTo>
                      <a:pt x="218" y="215"/>
                    </a:lnTo>
                    <a:lnTo>
                      <a:pt x="217" y="215"/>
                    </a:lnTo>
                    <a:lnTo>
                      <a:pt x="217" y="213"/>
                    </a:lnTo>
                    <a:lnTo>
                      <a:pt x="218" y="209"/>
                    </a:lnTo>
                    <a:lnTo>
                      <a:pt x="218" y="205"/>
                    </a:lnTo>
                    <a:lnTo>
                      <a:pt x="218" y="205"/>
                    </a:lnTo>
                    <a:lnTo>
                      <a:pt x="218" y="205"/>
                    </a:lnTo>
                    <a:lnTo>
                      <a:pt x="218" y="204"/>
                    </a:lnTo>
                    <a:lnTo>
                      <a:pt x="218" y="202"/>
                    </a:lnTo>
                    <a:lnTo>
                      <a:pt x="218" y="200"/>
                    </a:lnTo>
                    <a:lnTo>
                      <a:pt x="218" y="199"/>
                    </a:lnTo>
                    <a:lnTo>
                      <a:pt x="218" y="199"/>
                    </a:lnTo>
                    <a:lnTo>
                      <a:pt x="217" y="199"/>
                    </a:lnTo>
                    <a:lnTo>
                      <a:pt x="216" y="199"/>
                    </a:lnTo>
                    <a:lnTo>
                      <a:pt x="215" y="199"/>
                    </a:lnTo>
                    <a:lnTo>
                      <a:pt x="215" y="199"/>
                    </a:lnTo>
                    <a:lnTo>
                      <a:pt x="214" y="198"/>
                    </a:lnTo>
                    <a:lnTo>
                      <a:pt x="213" y="198"/>
                    </a:lnTo>
                    <a:lnTo>
                      <a:pt x="212" y="198"/>
                    </a:lnTo>
                    <a:lnTo>
                      <a:pt x="212" y="198"/>
                    </a:lnTo>
                    <a:lnTo>
                      <a:pt x="211" y="198"/>
                    </a:lnTo>
                    <a:lnTo>
                      <a:pt x="210" y="198"/>
                    </a:lnTo>
                    <a:lnTo>
                      <a:pt x="209" y="197"/>
                    </a:lnTo>
                    <a:lnTo>
                      <a:pt x="209" y="197"/>
                    </a:lnTo>
                    <a:lnTo>
                      <a:pt x="209" y="197"/>
                    </a:lnTo>
                    <a:lnTo>
                      <a:pt x="208" y="196"/>
                    </a:lnTo>
                    <a:lnTo>
                      <a:pt x="207" y="196"/>
                    </a:lnTo>
                    <a:lnTo>
                      <a:pt x="206" y="196"/>
                    </a:lnTo>
                    <a:lnTo>
                      <a:pt x="206" y="196"/>
                    </a:lnTo>
                    <a:lnTo>
                      <a:pt x="206" y="196"/>
                    </a:lnTo>
                    <a:lnTo>
                      <a:pt x="205" y="196"/>
                    </a:lnTo>
                    <a:lnTo>
                      <a:pt x="204" y="196"/>
                    </a:lnTo>
                    <a:lnTo>
                      <a:pt x="203" y="196"/>
                    </a:lnTo>
                    <a:lnTo>
                      <a:pt x="203" y="195"/>
                    </a:lnTo>
                    <a:lnTo>
                      <a:pt x="202" y="195"/>
                    </a:lnTo>
                    <a:lnTo>
                      <a:pt x="201" y="194"/>
                    </a:lnTo>
                    <a:lnTo>
                      <a:pt x="200" y="194"/>
                    </a:lnTo>
                    <a:lnTo>
                      <a:pt x="200" y="194"/>
                    </a:lnTo>
                    <a:lnTo>
                      <a:pt x="199" y="193"/>
                    </a:lnTo>
                    <a:lnTo>
                      <a:pt x="196" y="192"/>
                    </a:lnTo>
                    <a:lnTo>
                      <a:pt x="194" y="191"/>
                    </a:lnTo>
                    <a:lnTo>
                      <a:pt x="190" y="190"/>
                    </a:lnTo>
                    <a:lnTo>
                      <a:pt x="188" y="190"/>
                    </a:lnTo>
                    <a:lnTo>
                      <a:pt x="188" y="189"/>
                    </a:lnTo>
                    <a:lnTo>
                      <a:pt x="188" y="189"/>
                    </a:lnTo>
                    <a:lnTo>
                      <a:pt x="186" y="189"/>
                    </a:lnTo>
                    <a:lnTo>
                      <a:pt x="187" y="189"/>
                    </a:lnTo>
                    <a:lnTo>
                      <a:pt x="186" y="189"/>
                    </a:lnTo>
                    <a:lnTo>
                      <a:pt x="185" y="188"/>
                    </a:lnTo>
                    <a:lnTo>
                      <a:pt x="185" y="187"/>
                    </a:lnTo>
                    <a:lnTo>
                      <a:pt x="185" y="187"/>
                    </a:lnTo>
                    <a:lnTo>
                      <a:pt x="184" y="186"/>
                    </a:lnTo>
                    <a:lnTo>
                      <a:pt x="184" y="186"/>
                    </a:lnTo>
                    <a:lnTo>
                      <a:pt x="183" y="186"/>
                    </a:lnTo>
                    <a:lnTo>
                      <a:pt x="182" y="186"/>
                    </a:lnTo>
                    <a:lnTo>
                      <a:pt x="182" y="186"/>
                    </a:lnTo>
                    <a:lnTo>
                      <a:pt x="182" y="186"/>
                    </a:lnTo>
                    <a:lnTo>
                      <a:pt x="182" y="186"/>
                    </a:lnTo>
                    <a:lnTo>
                      <a:pt x="182" y="186"/>
                    </a:lnTo>
                    <a:lnTo>
                      <a:pt x="181" y="186"/>
                    </a:lnTo>
                    <a:lnTo>
                      <a:pt x="181" y="186"/>
                    </a:lnTo>
                    <a:lnTo>
                      <a:pt x="180" y="186"/>
                    </a:lnTo>
                    <a:lnTo>
                      <a:pt x="179" y="186"/>
                    </a:lnTo>
                    <a:lnTo>
                      <a:pt x="179" y="186"/>
                    </a:lnTo>
                    <a:lnTo>
                      <a:pt x="178" y="186"/>
                    </a:lnTo>
                    <a:lnTo>
                      <a:pt x="178" y="186"/>
                    </a:lnTo>
                    <a:lnTo>
                      <a:pt x="179" y="186"/>
                    </a:lnTo>
                    <a:lnTo>
                      <a:pt x="178" y="186"/>
                    </a:lnTo>
                    <a:lnTo>
                      <a:pt x="177" y="185"/>
                    </a:lnTo>
                    <a:lnTo>
                      <a:pt x="177" y="184"/>
                    </a:lnTo>
                    <a:lnTo>
                      <a:pt x="176" y="185"/>
                    </a:lnTo>
                    <a:lnTo>
                      <a:pt x="176" y="184"/>
                    </a:lnTo>
                    <a:lnTo>
                      <a:pt x="176" y="184"/>
                    </a:lnTo>
                    <a:lnTo>
                      <a:pt x="176" y="185"/>
                    </a:lnTo>
                    <a:lnTo>
                      <a:pt x="176" y="185"/>
                    </a:lnTo>
                    <a:lnTo>
                      <a:pt x="175" y="185"/>
                    </a:lnTo>
                    <a:lnTo>
                      <a:pt x="175" y="184"/>
                    </a:lnTo>
                    <a:lnTo>
                      <a:pt x="175" y="183"/>
                    </a:lnTo>
                    <a:lnTo>
                      <a:pt x="174" y="183"/>
                    </a:lnTo>
                    <a:lnTo>
                      <a:pt x="174" y="183"/>
                    </a:lnTo>
                    <a:lnTo>
                      <a:pt x="173" y="183"/>
                    </a:lnTo>
                    <a:lnTo>
                      <a:pt x="173" y="183"/>
                    </a:lnTo>
                    <a:lnTo>
                      <a:pt x="173" y="183"/>
                    </a:lnTo>
                    <a:lnTo>
                      <a:pt x="173" y="182"/>
                    </a:lnTo>
                    <a:lnTo>
                      <a:pt x="172" y="182"/>
                    </a:lnTo>
                    <a:lnTo>
                      <a:pt x="172" y="181"/>
                    </a:lnTo>
                    <a:lnTo>
                      <a:pt x="171" y="181"/>
                    </a:lnTo>
                    <a:lnTo>
                      <a:pt x="171" y="180"/>
                    </a:lnTo>
                    <a:lnTo>
                      <a:pt x="170" y="180"/>
                    </a:lnTo>
                    <a:lnTo>
                      <a:pt x="170" y="180"/>
                    </a:lnTo>
                    <a:lnTo>
                      <a:pt x="170" y="180"/>
                    </a:lnTo>
                    <a:lnTo>
                      <a:pt x="170" y="180"/>
                    </a:lnTo>
                    <a:lnTo>
                      <a:pt x="170" y="179"/>
                    </a:lnTo>
                    <a:lnTo>
                      <a:pt x="171" y="179"/>
                    </a:lnTo>
                    <a:lnTo>
                      <a:pt x="171" y="178"/>
                    </a:lnTo>
                    <a:lnTo>
                      <a:pt x="170" y="178"/>
                    </a:lnTo>
                    <a:lnTo>
                      <a:pt x="170" y="177"/>
                    </a:lnTo>
                    <a:lnTo>
                      <a:pt x="170" y="177"/>
                    </a:lnTo>
                    <a:lnTo>
                      <a:pt x="170" y="176"/>
                    </a:lnTo>
                    <a:lnTo>
                      <a:pt x="170" y="175"/>
                    </a:lnTo>
                    <a:lnTo>
                      <a:pt x="170" y="175"/>
                    </a:lnTo>
                    <a:lnTo>
                      <a:pt x="170" y="175"/>
                    </a:lnTo>
                    <a:lnTo>
                      <a:pt x="170" y="174"/>
                    </a:lnTo>
                    <a:lnTo>
                      <a:pt x="170" y="174"/>
                    </a:lnTo>
                    <a:lnTo>
                      <a:pt x="170" y="174"/>
                    </a:lnTo>
                    <a:lnTo>
                      <a:pt x="170" y="173"/>
                    </a:lnTo>
                    <a:lnTo>
                      <a:pt x="170" y="172"/>
                    </a:lnTo>
                    <a:lnTo>
                      <a:pt x="169" y="172"/>
                    </a:lnTo>
                    <a:lnTo>
                      <a:pt x="169" y="171"/>
                    </a:lnTo>
                    <a:lnTo>
                      <a:pt x="168" y="172"/>
                    </a:lnTo>
                    <a:lnTo>
                      <a:pt x="167" y="172"/>
                    </a:lnTo>
                    <a:lnTo>
                      <a:pt x="167" y="171"/>
                    </a:lnTo>
                    <a:lnTo>
                      <a:pt x="167" y="171"/>
                    </a:lnTo>
                    <a:lnTo>
                      <a:pt x="168" y="171"/>
                    </a:lnTo>
                    <a:lnTo>
                      <a:pt x="168" y="170"/>
                    </a:lnTo>
                    <a:lnTo>
                      <a:pt x="168" y="169"/>
                    </a:lnTo>
                    <a:lnTo>
                      <a:pt x="167" y="170"/>
                    </a:lnTo>
                    <a:lnTo>
                      <a:pt x="167" y="169"/>
                    </a:lnTo>
                    <a:lnTo>
                      <a:pt x="167" y="169"/>
                    </a:lnTo>
                    <a:lnTo>
                      <a:pt x="167" y="168"/>
                    </a:lnTo>
                    <a:lnTo>
                      <a:pt x="166" y="168"/>
                    </a:lnTo>
                    <a:lnTo>
                      <a:pt x="166" y="168"/>
                    </a:lnTo>
                    <a:lnTo>
                      <a:pt x="166" y="168"/>
                    </a:lnTo>
                    <a:lnTo>
                      <a:pt x="165" y="168"/>
                    </a:lnTo>
                    <a:lnTo>
                      <a:pt x="165" y="168"/>
                    </a:lnTo>
                    <a:lnTo>
                      <a:pt x="165" y="168"/>
                    </a:lnTo>
                    <a:lnTo>
                      <a:pt x="164" y="168"/>
                    </a:lnTo>
                    <a:lnTo>
                      <a:pt x="164" y="168"/>
                    </a:lnTo>
                    <a:lnTo>
                      <a:pt x="164" y="168"/>
                    </a:lnTo>
                    <a:lnTo>
                      <a:pt x="164" y="168"/>
                    </a:lnTo>
                    <a:lnTo>
                      <a:pt x="163" y="168"/>
                    </a:lnTo>
                    <a:lnTo>
                      <a:pt x="163" y="168"/>
                    </a:lnTo>
                    <a:lnTo>
                      <a:pt x="162" y="168"/>
                    </a:lnTo>
                    <a:lnTo>
                      <a:pt x="161" y="168"/>
                    </a:lnTo>
                    <a:lnTo>
                      <a:pt x="161" y="168"/>
                    </a:lnTo>
                    <a:lnTo>
                      <a:pt x="161" y="168"/>
                    </a:lnTo>
                    <a:lnTo>
                      <a:pt x="161" y="168"/>
                    </a:lnTo>
                    <a:lnTo>
                      <a:pt x="161" y="168"/>
                    </a:lnTo>
                    <a:lnTo>
                      <a:pt x="160" y="168"/>
                    </a:lnTo>
                    <a:lnTo>
                      <a:pt x="160" y="167"/>
                    </a:lnTo>
                    <a:lnTo>
                      <a:pt x="160" y="166"/>
                    </a:lnTo>
                    <a:lnTo>
                      <a:pt x="159" y="165"/>
                    </a:lnTo>
                    <a:lnTo>
                      <a:pt x="159" y="165"/>
                    </a:lnTo>
                    <a:lnTo>
                      <a:pt x="158" y="165"/>
                    </a:lnTo>
                    <a:lnTo>
                      <a:pt x="158" y="164"/>
                    </a:lnTo>
                    <a:lnTo>
                      <a:pt x="157" y="164"/>
                    </a:lnTo>
                    <a:lnTo>
                      <a:pt x="157" y="163"/>
                    </a:lnTo>
                    <a:lnTo>
                      <a:pt x="157" y="162"/>
                    </a:lnTo>
                    <a:lnTo>
                      <a:pt x="156" y="162"/>
                    </a:lnTo>
                    <a:lnTo>
                      <a:pt x="155" y="162"/>
                    </a:lnTo>
                    <a:lnTo>
                      <a:pt x="155" y="163"/>
                    </a:lnTo>
                    <a:lnTo>
                      <a:pt x="155" y="163"/>
                    </a:lnTo>
                    <a:lnTo>
                      <a:pt x="154" y="163"/>
                    </a:lnTo>
                    <a:lnTo>
                      <a:pt x="152" y="164"/>
                    </a:lnTo>
                    <a:lnTo>
                      <a:pt x="152" y="164"/>
                    </a:lnTo>
                    <a:lnTo>
                      <a:pt x="150" y="164"/>
                    </a:lnTo>
                    <a:lnTo>
                      <a:pt x="149" y="164"/>
                    </a:lnTo>
                    <a:lnTo>
                      <a:pt x="148" y="165"/>
                    </a:lnTo>
                    <a:lnTo>
                      <a:pt x="148" y="165"/>
                    </a:lnTo>
                    <a:lnTo>
                      <a:pt x="146" y="165"/>
                    </a:lnTo>
                    <a:lnTo>
                      <a:pt x="143" y="166"/>
                    </a:lnTo>
                    <a:lnTo>
                      <a:pt x="143" y="166"/>
                    </a:lnTo>
                    <a:lnTo>
                      <a:pt x="142" y="166"/>
                    </a:lnTo>
                    <a:lnTo>
                      <a:pt x="141" y="166"/>
                    </a:lnTo>
                    <a:lnTo>
                      <a:pt x="140" y="167"/>
                    </a:lnTo>
                    <a:lnTo>
                      <a:pt x="139" y="167"/>
                    </a:lnTo>
                    <a:lnTo>
                      <a:pt x="138" y="167"/>
                    </a:lnTo>
                    <a:lnTo>
                      <a:pt x="137" y="167"/>
                    </a:lnTo>
                    <a:lnTo>
                      <a:pt x="137" y="168"/>
                    </a:lnTo>
                    <a:lnTo>
                      <a:pt x="137" y="168"/>
                    </a:lnTo>
                    <a:lnTo>
                      <a:pt x="137" y="168"/>
                    </a:lnTo>
                    <a:lnTo>
                      <a:pt x="136" y="168"/>
                    </a:lnTo>
                    <a:lnTo>
                      <a:pt x="134" y="168"/>
                    </a:lnTo>
                    <a:lnTo>
                      <a:pt x="134" y="168"/>
                    </a:lnTo>
                    <a:lnTo>
                      <a:pt x="132" y="168"/>
                    </a:lnTo>
                    <a:lnTo>
                      <a:pt x="131" y="168"/>
                    </a:lnTo>
                    <a:lnTo>
                      <a:pt x="131" y="168"/>
                    </a:lnTo>
                    <a:lnTo>
                      <a:pt x="130" y="168"/>
                    </a:lnTo>
                    <a:lnTo>
                      <a:pt x="129" y="168"/>
                    </a:lnTo>
                    <a:lnTo>
                      <a:pt x="128" y="168"/>
                    </a:lnTo>
                    <a:lnTo>
                      <a:pt x="127" y="169"/>
                    </a:lnTo>
                    <a:lnTo>
                      <a:pt x="126" y="169"/>
                    </a:lnTo>
                    <a:lnTo>
                      <a:pt x="126" y="169"/>
                    </a:lnTo>
                    <a:lnTo>
                      <a:pt x="125" y="169"/>
                    </a:lnTo>
                    <a:lnTo>
                      <a:pt x="125" y="170"/>
                    </a:lnTo>
                    <a:lnTo>
                      <a:pt x="125" y="170"/>
                    </a:lnTo>
                    <a:lnTo>
                      <a:pt x="124" y="170"/>
                    </a:lnTo>
                    <a:lnTo>
                      <a:pt x="123" y="170"/>
                    </a:lnTo>
                    <a:lnTo>
                      <a:pt x="122" y="171"/>
                    </a:lnTo>
                    <a:lnTo>
                      <a:pt x="121" y="171"/>
                    </a:lnTo>
                    <a:lnTo>
                      <a:pt x="119" y="171"/>
                    </a:lnTo>
                    <a:lnTo>
                      <a:pt x="118" y="171"/>
                    </a:lnTo>
                    <a:lnTo>
                      <a:pt x="117" y="171"/>
                    </a:lnTo>
                    <a:lnTo>
                      <a:pt x="116" y="171"/>
                    </a:lnTo>
                    <a:lnTo>
                      <a:pt x="116" y="171"/>
                    </a:lnTo>
                    <a:lnTo>
                      <a:pt x="115" y="171"/>
                    </a:lnTo>
                    <a:lnTo>
                      <a:pt x="115" y="172"/>
                    </a:lnTo>
                    <a:lnTo>
                      <a:pt x="115" y="172"/>
                    </a:lnTo>
                    <a:lnTo>
                      <a:pt x="114" y="172"/>
                    </a:lnTo>
                    <a:lnTo>
                      <a:pt x="113" y="172"/>
                    </a:lnTo>
                    <a:lnTo>
                      <a:pt x="113" y="172"/>
                    </a:lnTo>
                    <a:lnTo>
                      <a:pt x="112" y="172"/>
                    </a:lnTo>
                    <a:lnTo>
                      <a:pt x="112" y="173"/>
                    </a:lnTo>
                    <a:lnTo>
                      <a:pt x="111" y="173"/>
                    </a:lnTo>
                    <a:lnTo>
                      <a:pt x="108" y="174"/>
                    </a:lnTo>
                    <a:lnTo>
                      <a:pt x="107" y="174"/>
                    </a:lnTo>
                    <a:lnTo>
                      <a:pt x="107" y="174"/>
                    </a:lnTo>
                    <a:lnTo>
                      <a:pt x="105" y="174"/>
                    </a:lnTo>
                    <a:lnTo>
                      <a:pt x="105" y="174"/>
                    </a:lnTo>
                    <a:lnTo>
                      <a:pt x="104" y="174"/>
                    </a:lnTo>
                    <a:lnTo>
                      <a:pt x="104" y="174"/>
                    </a:lnTo>
                    <a:lnTo>
                      <a:pt x="103" y="174"/>
                    </a:lnTo>
                    <a:lnTo>
                      <a:pt x="102" y="175"/>
                    </a:lnTo>
                    <a:lnTo>
                      <a:pt x="101" y="175"/>
                    </a:lnTo>
                    <a:lnTo>
                      <a:pt x="101" y="175"/>
                    </a:lnTo>
                    <a:lnTo>
                      <a:pt x="100" y="175"/>
                    </a:lnTo>
                    <a:lnTo>
                      <a:pt x="98" y="175"/>
                    </a:lnTo>
                    <a:lnTo>
                      <a:pt x="98" y="175"/>
                    </a:lnTo>
                    <a:lnTo>
                      <a:pt x="98" y="175"/>
                    </a:lnTo>
                    <a:lnTo>
                      <a:pt x="97" y="175"/>
                    </a:lnTo>
                    <a:lnTo>
                      <a:pt x="96" y="175"/>
                    </a:lnTo>
                    <a:lnTo>
                      <a:pt x="96" y="176"/>
                    </a:lnTo>
                    <a:lnTo>
                      <a:pt x="95" y="176"/>
                    </a:lnTo>
                    <a:lnTo>
                      <a:pt x="95" y="176"/>
                    </a:lnTo>
                    <a:lnTo>
                      <a:pt x="94" y="176"/>
                    </a:lnTo>
                    <a:lnTo>
                      <a:pt x="93" y="176"/>
                    </a:lnTo>
                    <a:lnTo>
                      <a:pt x="93" y="176"/>
                    </a:lnTo>
                    <a:lnTo>
                      <a:pt x="93" y="177"/>
                    </a:lnTo>
                    <a:lnTo>
                      <a:pt x="92" y="177"/>
                    </a:lnTo>
                    <a:lnTo>
                      <a:pt x="92" y="177"/>
                    </a:lnTo>
                    <a:lnTo>
                      <a:pt x="91" y="177"/>
                    </a:lnTo>
                    <a:lnTo>
                      <a:pt x="90" y="177"/>
                    </a:lnTo>
                    <a:lnTo>
                      <a:pt x="89" y="177"/>
                    </a:lnTo>
                    <a:lnTo>
                      <a:pt x="89" y="177"/>
                    </a:lnTo>
                    <a:lnTo>
                      <a:pt x="89" y="177"/>
                    </a:lnTo>
                    <a:lnTo>
                      <a:pt x="88" y="177"/>
                    </a:lnTo>
                    <a:lnTo>
                      <a:pt x="87" y="177"/>
                    </a:lnTo>
                    <a:lnTo>
                      <a:pt x="87" y="177"/>
                    </a:lnTo>
                    <a:lnTo>
                      <a:pt x="86" y="177"/>
                    </a:lnTo>
                    <a:lnTo>
                      <a:pt x="86" y="178"/>
                    </a:lnTo>
                    <a:lnTo>
                      <a:pt x="86" y="178"/>
                    </a:lnTo>
                    <a:lnTo>
                      <a:pt x="82" y="179"/>
                    </a:lnTo>
                    <a:lnTo>
                      <a:pt x="80" y="179"/>
                    </a:lnTo>
                    <a:lnTo>
                      <a:pt x="79" y="180"/>
                    </a:lnTo>
                    <a:lnTo>
                      <a:pt x="78" y="180"/>
                    </a:lnTo>
                    <a:lnTo>
                      <a:pt x="77" y="180"/>
                    </a:lnTo>
                    <a:lnTo>
                      <a:pt x="77" y="180"/>
                    </a:lnTo>
                    <a:lnTo>
                      <a:pt x="73" y="180"/>
                    </a:lnTo>
                    <a:lnTo>
                      <a:pt x="73" y="181"/>
                    </a:lnTo>
                    <a:lnTo>
                      <a:pt x="72" y="181"/>
                    </a:lnTo>
                    <a:lnTo>
                      <a:pt x="71" y="181"/>
                    </a:lnTo>
                    <a:lnTo>
                      <a:pt x="71" y="181"/>
                    </a:lnTo>
                    <a:lnTo>
                      <a:pt x="71" y="181"/>
                    </a:lnTo>
                    <a:lnTo>
                      <a:pt x="68" y="182"/>
                    </a:lnTo>
                    <a:lnTo>
                      <a:pt x="68" y="182"/>
                    </a:lnTo>
                    <a:lnTo>
                      <a:pt x="66" y="182"/>
                    </a:lnTo>
                    <a:lnTo>
                      <a:pt x="65" y="183"/>
                    </a:lnTo>
                    <a:lnTo>
                      <a:pt x="65" y="183"/>
                    </a:lnTo>
                    <a:lnTo>
                      <a:pt x="65" y="183"/>
                    </a:lnTo>
                    <a:lnTo>
                      <a:pt x="63" y="183"/>
                    </a:lnTo>
                    <a:lnTo>
                      <a:pt x="62" y="183"/>
                    </a:lnTo>
                    <a:lnTo>
                      <a:pt x="61" y="183"/>
                    </a:lnTo>
                    <a:lnTo>
                      <a:pt x="60" y="183"/>
                    </a:lnTo>
                    <a:lnTo>
                      <a:pt x="60" y="183"/>
                    </a:lnTo>
                    <a:lnTo>
                      <a:pt x="59" y="183"/>
                    </a:lnTo>
                    <a:lnTo>
                      <a:pt x="59" y="183"/>
                    </a:lnTo>
                    <a:lnTo>
                      <a:pt x="58" y="183"/>
                    </a:lnTo>
                    <a:lnTo>
                      <a:pt x="57" y="183"/>
                    </a:lnTo>
                    <a:lnTo>
                      <a:pt x="55" y="184"/>
                    </a:lnTo>
                    <a:lnTo>
                      <a:pt x="54" y="184"/>
                    </a:lnTo>
                    <a:lnTo>
                      <a:pt x="54" y="184"/>
                    </a:lnTo>
                    <a:lnTo>
                      <a:pt x="53" y="184"/>
                    </a:lnTo>
                    <a:lnTo>
                      <a:pt x="52" y="185"/>
                    </a:lnTo>
                    <a:lnTo>
                      <a:pt x="51" y="185"/>
                    </a:lnTo>
                    <a:lnTo>
                      <a:pt x="50" y="185"/>
                    </a:lnTo>
                    <a:lnTo>
                      <a:pt x="50" y="185"/>
                    </a:lnTo>
                    <a:lnTo>
                      <a:pt x="49" y="185"/>
                    </a:lnTo>
                    <a:lnTo>
                      <a:pt x="49" y="185"/>
                    </a:lnTo>
                    <a:lnTo>
                      <a:pt x="48" y="186"/>
                    </a:lnTo>
                    <a:lnTo>
                      <a:pt x="47" y="186"/>
                    </a:lnTo>
                    <a:lnTo>
                      <a:pt x="46" y="186"/>
                    </a:lnTo>
                    <a:lnTo>
                      <a:pt x="45" y="186"/>
                    </a:lnTo>
                    <a:lnTo>
                      <a:pt x="44" y="186"/>
                    </a:lnTo>
                    <a:lnTo>
                      <a:pt x="43" y="186"/>
                    </a:lnTo>
                    <a:lnTo>
                      <a:pt x="43" y="186"/>
                    </a:lnTo>
                    <a:lnTo>
                      <a:pt x="42" y="186"/>
                    </a:lnTo>
                    <a:lnTo>
                      <a:pt x="41" y="187"/>
                    </a:lnTo>
                    <a:lnTo>
                      <a:pt x="41" y="187"/>
                    </a:lnTo>
                    <a:lnTo>
                      <a:pt x="39" y="187"/>
                    </a:lnTo>
                    <a:lnTo>
                      <a:pt x="38" y="188"/>
                    </a:lnTo>
                    <a:lnTo>
                      <a:pt x="37" y="188"/>
                    </a:lnTo>
                    <a:lnTo>
                      <a:pt x="35" y="188"/>
                    </a:lnTo>
                    <a:lnTo>
                      <a:pt x="34" y="189"/>
                    </a:lnTo>
                    <a:lnTo>
                      <a:pt x="33" y="189"/>
                    </a:lnTo>
                    <a:lnTo>
                      <a:pt x="32" y="189"/>
                    </a:lnTo>
                    <a:lnTo>
                      <a:pt x="32" y="189"/>
                    </a:lnTo>
                    <a:lnTo>
                      <a:pt x="30" y="189"/>
                    </a:lnTo>
                    <a:lnTo>
                      <a:pt x="29" y="189"/>
                    </a:lnTo>
                    <a:lnTo>
                      <a:pt x="29" y="189"/>
                    </a:lnTo>
                    <a:lnTo>
                      <a:pt x="26" y="190"/>
                    </a:lnTo>
                    <a:lnTo>
                      <a:pt x="25" y="190"/>
                    </a:lnTo>
                    <a:lnTo>
                      <a:pt x="24" y="190"/>
                    </a:lnTo>
                    <a:lnTo>
                      <a:pt x="23" y="190"/>
                    </a:lnTo>
                    <a:lnTo>
                      <a:pt x="23" y="190"/>
                    </a:lnTo>
                    <a:lnTo>
                      <a:pt x="22" y="190"/>
                    </a:lnTo>
                    <a:lnTo>
                      <a:pt x="21" y="190"/>
                    </a:lnTo>
                    <a:lnTo>
                      <a:pt x="20" y="190"/>
                    </a:lnTo>
                    <a:lnTo>
                      <a:pt x="19" y="191"/>
                    </a:lnTo>
                    <a:lnTo>
                      <a:pt x="18" y="191"/>
                    </a:lnTo>
                    <a:lnTo>
                      <a:pt x="16" y="192"/>
                    </a:lnTo>
                    <a:lnTo>
                      <a:pt x="14" y="192"/>
                    </a:lnTo>
                    <a:lnTo>
                      <a:pt x="14" y="192"/>
                    </a:lnTo>
                    <a:lnTo>
                      <a:pt x="12" y="192"/>
                    </a:lnTo>
                    <a:lnTo>
                      <a:pt x="11" y="192"/>
                    </a:lnTo>
                    <a:lnTo>
                      <a:pt x="11" y="192"/>
                    </a:lnTo>
                    <a:lnTo>
                      <a:pt x="10" y="192"/>
                    </a:lnTo>
                    <a:lnTo>
                      <a:pt x="10" y="192"/>
                    </a:lnTo>
                    <a:lnTo>
                      <a:pt x="9" y="192"/>
                    </a:lnTo>
                    <a:lnTo>
                      <a:pt x="8" y="193"/>
                    </a:lnTo>
                    <a:lnTo>
                      <a:pt x="7" y="193"/>
                    </a:lnTo>
                    <a:lnTo>
                      <a:pt x="5" y="193"/>
                    </a:lnTo>
                    <a:lnTo>
                      <a:pt x="4" y="194"/>
                    </a:lnTo>
                    <a:lnTo>
                      <a:pt x="2" y="194"/>
                    </a:lnTo>
                    <a:lnTo>
                      <a:pt x="0" y="1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6" name="Freeform 987"/>
              <p:cNvSpPr>
                <a:spLocks/>
              </p:cNvSpPr>
              <p:nvPr/>
            </p:nvSpPr>
            <p:spPr bwMode="auto">
              <a:xfrm>
                <a:off x="4872" y="1102"/>
                <a:ext cx="230" cy="215"/>
              </a:xfrm>
              <a:custGeom>
                <a:avLst/>
                <a:gdLst>
                  <a:gd name="T0" fmla="*/ 7 w 230"/>
                  <a:gd name="T1" fmla="*/ 174 h 215"/>
                  <a:gd name="T2" fmla="*/ 14 w 230"/>
                  <a:gd name="T3" fmla="*/ 166 h 215"/>
                  <a:gd name="T4" fmla="*/ 21 w 230"/>
                  <a:gd name="T5" fmla="*/ 159 h 215"/>
                  <a:gd name="T6" fmla="*/ 26 w 230"/>
                  <a:gd name="T7" fmla="*/ 146 h 215"/>
                  <a:gd name="T8" fmla="*/ 17 w 230"/>
                  <a:gd name="T9" fmla="*/ 137 h 215"/>
                  <a:gd name="T10" fmla="*/ 26 w 230"/>
                  <a:gd name="T11" fmla="*/ 122 h 215"/>
                  <a:gd name="T12" fmla="*/ 44 w 230"/>
                  <a:gd name="T13" fmla="*/ 116 h 215"/>
                  <a:gd name="T14" fmla="*/ 62 w 230"/>
                  <a:gd name="T15" fmla="*/ 116 h 215"/>
                  <a:gd name="T16" fmla="*/ 79 w 230"/>
                  <a:gd name="T17" fmla="*/ 114 h 215"/>
                  <a:gd name="T18" fmla="*/ 88 w 230"/>
                  <a:gd name="T19" fmla="*/ 113 h 215"/>
                  <a:gd name="T20" fmla="*/ 98 w 230"/>
                  <a:gd name="T21" fmla="*/ 106 h 215"/>
                  <a:gd name="T22" fmla="*/ 103 w 230"/>
                  <a:gd name="T23" fmla="*/ 98 h 215"/>
                  <a:gd name="T24" fmla="*/ 110 w 230"/>
                  <a:gd name="T25" fmla="*/ 94 h 215"/>
                  <a:gd name="T26" fmla="*/ 107 w 230"/>
                  <a:gd name="T27" fmla="*/ 80 h 215"/>
                  <a:gd name="T28" fmla="*/ 108 w 230"/>
                  <a:gd name="T29" fmla="*/ 79 h 215"/>
                  <a:gd name="T30" fmla="*/ 107 w 230"/>
                  <a:gd name="T31" fmla="*/ 73 h 215"/>
                  <a:gd name="T32" fmla="*/ 103 w 230"/>
                  <a:gd name="T33" fmla="*/ 69 h 215"/>
                  <a:gd name="T34" fmla="*/ 103 w 230"/>
                  <a:gd name="T35" fmla="*/ 64 h 215"/>
                  <a:gd name="T36" fmla="*/ 110 w 230"/>
                  <a:gd name="T37" fmla="*/ 52 h 215"/>
                  <a:gd name="T38" fmla="*/ 116 w 230"/>
                  <a:gd name="T39" fmla="*/ 46 h 215"/>
                  <a:gd name="T40" fmla="*/ 121 w 230"/>
                  <a:gd name="T41" fmla="*/ 37 h 215"/>
                  <a:gd name="T42" fmla="*/ 125 w 230"/>
                  <a:gd name="T43" fmla="*/ 28 h 215"/>
                  <a:gd name="T44" fmla="*/ 131 w 230"/>
                  <a:gd name="T45" fmla="*/ 22 h 215"/>
                  <a:gd name="T46" fmla="*/ 137 w 230"/>
                  <a:gd name="T47" fmla="*/ 16 h 215"/>
                  <a:gd name="T48" fmla="*/ 143 w 230"/>
                  <a:gd name="T49" fmla="*/ 11 h 215"/>
                  <a:gd name="T50" fmla="*/ 152 w 230"/>
                  <a:gd name="T51" fmla="*/ 10 h 215"/>
                  <a:gd name="T52" fmla="*/ 166 w 230"/>
                  <a:gd name="T53" fmla="*/ 7 h 215"/>
                  <a:gd name="T54" fmla="*/ 192 w 230"/>
                  <a:gd name="T55" fmla="*/ 5 h 215"/>
                  <a:gd name="T56" fmla="*/ 195 w 230"/>
                  <a:gd name="T57" fmla="*/ 16 h 215"/>
                  <a:gd name="T58" fmla="*/ 199 w 230"/>
                  <a:gd name="T59" fmla="*/ 24 h 215"/>
                  <a:gd name="T60" fmla="*/ 201 w 230"/>
                  <a:gd name="T61" fmla="*/ 35 h 215"/>
                  <a:gd name="T62" fmla="*/ 202 w 230"/>
                  <a:gd name="T63" fmla="*/ 50 h 215"/>
                  <a:gd name="T64" fmla="*/ 205 w 230"/>
                  <a:gd name="T65" fmla="*/ 62 h 215"/>
                  <a:gd name="T66" fmla="*/ 206 w 230"/>
                  <a:gd name="T67" fmla="*/ 69 h 215"/>
                  <a:gd name="T68" fmla="*/ 209 w 230"/>
                  <a:gd name="T69" fmla="*/ 68 h 215"/>
                  <a:gd name="T70" fmla="*/ 216 w 230"/>
                  <a:gd name="T71" fmla="*/ 92 h 215"/>
                  <a:gd name="T72" fmla="*/ 220 w 230"/>
                  <a:gd name="T73" fmla="*/ 120 h 215"/>
                  <a:gd name="T74" fmla="*/ 222 w 230"/>
                  <a:gd name="T75" fmla="*/ 153 h 215"/>
                  <a:gd name="T76" fmla="*/ 226 w 230"/>
                  <a:gd name="T77" fmla="*/ 177 h 215"/>
                  <a:gd name="T78" fmla="*/ 226 w 230"/>
                  <a:gd name="T79" fmla="*/ 197 h 215"/>
                  <a:gd name="T80" fmla="*/ 224 w 230"/>
                  <a:gd name="T81" fmla="*/ 205 h 215"/>
                  <a:gd name="T82" fmla="*/ 222 w 230"/>
                  <a:gd name="T83" fmla="*/ 208 h 215"/>
                  <a:gd name="T84" fmla="*/ 218 w 230"/>
                  <a:gd name="T85" fmla="*/ 209 h 215"/>
                  <a:gd name="T86" fmla="*/ 210 w 230"/>
                  <a:gd name="T87" fmla="*/ 198 h 215"/>
                  <a:gd name="T88" fmla="*/ 196 w 230"/>
                  <a:gd name="T89" fmla="*/ 192 h 215"/>
                  <a:gd name="T90" fmla="*/ 182 w 230"/>
                  <a:gd name="T91" fmla="*/ 186 h 215"/>
                  <a:gd name="T92" fmla="*/ 175 w 230"/>
                  <a:gd name="T93" fmla="*/ 185 h 215"/>
                  <a:gd name="T94" fmla="*/ 171 w 230"/>
                  <a:gd name="T95" fmla="*/ 179 h 215"/>
                  <a:gd name="T96" fmla="*/ 167 w 230"/>
                  <a:gd name="T97" fmla="*/ 171 h 215"/>
                  <a:gd name="T98" fmla="*/ 164 w 230"/>
                  <a:gd name="T99" fmla="*/ 168 h 215"/>
                  <a:gd name="T100" fmla="*/ 157 w 230"/>
                  <a:gd name="T101" fmla="*/ 162 h 215"/>
                  <a:gd name="T102" fmla="*/ 139 w 230"/>
                  <a:gd name="T103" fmla="*/ 167 h 215"/>
                  <a:gd name="T104" fmla="*/ 125 w 230"/>
                  <a:gd name="T105" fmla="*/ 169 h 215"/>
                  <a:gd name="T106" fmla="*/ 112 w 230"/>
                  <a:gd name="T107" fmla="*/ 172 h 215"/>
                  <a:gd name="T108" fmla="*/ 97 w 230"/>
                  <a:gd name="T109" fmla="*/ 175 h 215"/>
                  <a:gd name="T110" fmla="*/ 87 w 230"/>
                  <a:gd name="T111" fmla="*/ 177 h 215"/>
                  <a:gd name="T112" fmla="*/ 66 w 230"/>
                  <a:gd name="T113" fmla="*/ 182 h 215"/>
                  <a:gd name="T114" fmla="*/ 51 w 230"/>
                  <a:gd name="T115" fmla="*/ 185 h 215"/>
                  <a:gd name="T116" fmla="*/ 35 w 230"/>
                  <a:gd name="T117" fmla="*/ 188 h 215"/>
                  <a:gd name="T118" fmla="*/ 16 w 230"/>
                  <a:gd name="T119" fmla="*/ 19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15">
                    <a:moveTo>
                      <a:pt x="0" y="181"/>
                    </a:moveTo>
                    <a:lnTo>
                      <a:pt x="0" y="180"/>
                    </a:lnTo>
                    <a:lnTo>
                      <a:pt x="1" y="180"/>
                    </a:lnTo>
                    <a:lnTo>
                      <a:pt x="2" y="179"/>
                    </a:lnTo>
                    <a:lnTo>
                      <a:pt x="3" y="179"/>
                    </a:lnTo>
                    <a:lnTo>
                      <a:pt x="3" y="178"/>
                    </a:lnTo>
                    <a:lnTo>
                      <a:pt x="4" y="178"/>
                    </a:lnTo>
                    <a:lnTo>
                      <a:pt x="4" y="177"/>
                    </a:lnTo>
                    <a:lnTo>
                      <a:pt x="5" y="177"/>
                    </a:lnTo>
                    <a:lnTo>
                      <a:pt x="5" y="177"/>
                    </a:lnTo>
                    <a:lnTo>
                      <a:pt x="5" y="177"/>
                    </a:lnTo>
                    <a:lnTo>
                      <a:pt x="5" y="176"/>
                    </a:lnTo>
                    <a:lnTo>
                      <a:pt x="5" y="176"/>
                    </a:lnTo>
                    <a:lnTo>
                      <a:pt x="5" y="175"/>
                    </a:lnTo>
                    <a:lnTo>
                      <a:pt x="6" y="175"/>
                    </a:lnTo>
                    <a:lnTo>
                      <a:pt x="6" y="175"/>
                    </a:lnTo>
                    <a:lnTo>
                      <a:pt x="7" y="175"/>
                    </a:lnTo>
                    <a:lnTo>
                      <a:pt x="7" y="174"/>
                    </a:lnTo>
                    <a:lnTo>
                      <a:pt x="8" y="174"/>
                    </a:lnTo>
                    <a:lnTo>
                      <a:pt x="8" y="174"/>
                    </a:lnTo>
                    <a:lnTo>
                      <a:pt x="8" y="173"/>
                    </a:lnTo>
                    <a:lnTo>
                      <a:pt x="9" y="173"/>
                    </a:lnTo>
                    <a:lnTo>
                      <a:pt x="9" y="172"/>
                    </a:lnTo>
                    <a:lnTo>
                      <a:pt x="10" y="172"/>
                    </a:lnTo>
                    <a:lnTo>
                      <a:pt x="10" y="171"/>
                    </a:lnTo>
                    <a:lnTo>
                      <a:pt x="10" y="171"/>
                    </a:lnTo>
                    <a:lnTo>
                      <a:pt x="10" y="171"/>
                    </a:lnTo>
                    <a:lnTo>
                      <a:pt x="10" y="170"/>
                    </a:lnTo>
                    <a:lnTo>
                      <a:pt x="11" y="169"/>
                    </a:lnTo>
                    <a:lnTo>
                      <a:pt x="11" y="168"/>
                    </a:lnTo>
                    <a:lnTo>
                      <a:pt x="12" y="168"/>
                    </a:lnTo>
                    <a:lnTo>
                      <a:pt x="12" y="168"/>
                    </a:lnTo>
                    <a:lnTo>
                      <a:pt x="13" y="168"/>
                    </a:lnTo>
                    <a:lnTo>
                      <a:pt x="14" y="168"/>
                    </a:lnTo>
                    <a:lnTo>
                      <a:pt x="14" y="167"/>
                    </a:lnTo>
                    <a:lnTo>
                      <a:pt x="14" y="166"/>
                    </a:lnTo>
                    <a:lnTo>
                      <a:pt x="15" y="166"/>
                    </a:lnTo>
                    <a:lnTo>
                      <a:pt x="15" y="165"/>
                    </a:lnTo>
                    <a:lnTo>
                      <a:pt x="16" y="165"/>
                    </a:lnTo>
                    <a:lnTo>
                      <a:pt x="16" y="165"/>
                    </a:lnTo>
                    <a:lnTo>
                      <a:pt x="16" y="165"/>
                    </a:lnTo>
                    <a:lnTo>
                      <a:pt x="16" y="164"/>
                    </a:lnTo>
                    <a:lnTo>
                      <a:pt x="17" y="164"/>
                    </a:lnTo>
                    <a:lnTo>
                      <a:pt x="17" y="164"/>
                    </a:lnTo>
                    <a:lnTo>
                      <a:pt x="17" y="163"/>
                    </a:lnTo>
                    <a:lnTo>
                      <a:pt x="18" y="163"/>
                    </a:lnTo>
                    <a:lnTo>
                      <a:pt x="19" y="163"/>
                    </a:lnTo>
                    <a:lnTo>
                      <a:pt x="19" y="162"/>
                    </a:lnTo>
                    <a:lnTo>
                      <a:pt x="20" y="162"/>
                    </a:lnTo>
                    <a:lnTo>
                      <a:pt x="20" y="162"/>
                    </a:lnTo>
                    <a:lnTo>
                      <a:pt x="20" y="160"/>
                    </a:lnTo>
                    <a:lnTo>
                      <a:pt x="20" y="160"/>
                    </a:lnTo>
                    <a:lnTo>
                      <a:pt x="20" y="159"/>
                    </a:lnTo>
                    <a:lnTo>
                      <a:pt x="21" y="159"/>
                    </a:lnTo>
                    <a:lnTo>
                      <a:pt x="21" y="158"/>
                    </a:lnTo>
                    <a:lnTo>
                      <a:pt x="21" y="158"/>
                    </a:lnTo>
                    <a:lnTo>
                      <a:pt x="21" y="156"/>
                    </a:lnTo>
                    <a:lnTo>
                      <a:pt x="21" y="155"/>
                    </a:lnTo>
                    <a:lnTo>
                      <a:pt x="22" y="155"/>
                    </a:lnTo>
                    <a:lnTo>
                      <a:pt x="22" y="154"/>
                    </a:lnTo>
                    <a:lnTo>
                      <a:pt x="23" y="154"/>
                    </a:lnTo>
                    <a:lnTo>
                      <a:pt x="23" y="154"/>
                    </a:lnTo>
                    <a:lnTo>
                      <a:pt x="24" y="153"/>
                    </a:lnTo>
                    <a:lnTo>
                      <a:pt x="25" y="153"/>
                    </a:lnTo>
                    <a:lnTo>
                      <a:pt x="26" y="153"/>
                    </a:lnTo>
                    <a:lnTo>
                      <a:pt x="27" y="150"/>
                    </a:lnTo>
                    <a:lnTo>
                      <a:pt x="27" y="150"/>
                    </a:lnTo>
                    <a:lnTo>
                      <a:pt x="27" y="149"/>
                    </a:lnTo>
                    <a:lnTo>
                      <a:pt x="26" y="149"/>
                    </a:lnTo>
                    <a:lnTo>
                      <a:pt x="26" y="147"/>
                    </a:lnTo>
                    <a:lnTo>
                      <a:pt x="26" y="147"/>
                    </a:lnTo>
                    <a:lnTo>
                      <a:pt x="26" y="146"/>
                    </a:lnTo>
                    <a:lnTo>
                      <a:pt x="26" y="145"/>
                    </a:lnTo>
                    <a:lnTo>
                      <a:pt x="26" y="145"/>
                    </a:lnTo>
                    <a:lnTo>
                      <a:pt x="25" y="144"/>
                    </a:lnTo>
                    <a:lnTo>
                      <a:pt x="25" y="143"/>
                    </a:lnTo>
                    <a:lnTo>
                      <a:pt x="25" y="144"/>
                    </a:lnTo>
                    <a:lnTo>
                      <a:pt x="24" y="143"/>
                    </a:lnTo>
                    <a:lnTo>
                      <a:pt x="25" y="143"/>
                    </a:lnTo>
                    <a:lnTo>
                      <a:pt x="23" y="141"/>
                    </a:lnTo>
                    <a:lnTo>
                      <a:pt x="22" y="141"/>
                    </a:lnTo>
                    <a:lnTo>
                      <a:pt x="21" y="141"/>
                    </a:lnTo>
                    <a:lnTo>
                      <a:pt x="20" y="141"/>
                    </a:lnTo>
                    <a:lnTo>
                      <a:pt x="20" y="140"/>
                    </a:lnTo>
                    <a:lnTo>
                      <a:pt x="20" y="139"/>
                    </a:lnTo>
                    <a:lnTo>
                      <a:pt x="20" y="138"/>
                    </a:lnTo>
                    <a:lnTo>
                      <a:pt x="20" y="138"/>
                    </a:lnTo>
                    <a:lnTo>
                      <a:pt x="20" y="137"/>
                    </a:lnTo>
                    <a:lnTo>
                      <a:pt x="17" y="137"/>
                    </a:lnTo>
                    <a:lnTo>
                      <a:pt x="17" y="137"/>
                    </a:lnTo>
                    <a:lnTo>
                      <a:pt x="17" y="136"/>
                    </a:lnTo>
                    <a:lnTo>
                      <a:pt x="17" y="135"/>
                    </a:lnTo>
                    <a:lnTo>
                      <a:pt x="17" y="135"/>
                    </a:lnTo>
                    <a:lnTo>
                      <a:pt x="17" y="135"/>
                    </a:lnTo>
                    <a:lnTo>
                      <a:pt x="17" y="134"/>
                    </a:lnTo>
                    <a:lnTo>
                      <a:pt x="17" y="133"/>
                    </a:lnTo>
                    <a:lnTo>
                      <a:pt x="17" y="131"/>
                    </a:lnTo>
                    <a:lnTo>
                      <a:pt x="17" y="130"/>
                    </a:lnTo>
                    <a:lnTo>
                      <a:pt x="17" y="130"/>
                    </a:lnTo>
                    <a:lnTo>
                      <a:pt x="17" y="129"/>
                    </a:lnTo>
                    <a:lnTo>
                      <a:pt x="16" y="128"/>
                    </a:lnTo>
                    <a:lnTo>
                      <a:pt x="16" y="127"/>
                    </a:lnTo>
                    <a:lnTo>
                      <a:pt x="17" y="127"/>
                    </a:lnTo>
                    <a:lnTo>
                      <a:pt x="18" y="126"/>
                    </a:lnTo>
                    <a:lnTo>
                      <a:pt x="23" y="123"/>
                    </a:lnTo>
                    <a:lnTo>
                      <a:pt x="23" y="122"/>
                    </a:lnTo>
                    <a:lnTo>
                      <a:pt x="26" y="122"/>
                    </a:lnTo>
                    <a:lnTo>
                      <a:pt x="26" y="122"/>
                    </a:lnTo>
                    <a:lnTo>
                      <a:pt x="28" y="121"/>
                    </a:lnTo>
                    <a:lnTo>
                      <a:pt x="30" y="120"/>
                    </a:lnTo>
                    <a:lnTo>
                      <a:pt x="32" y="119"/>
                    </a:lnTo>
                    <a:lnTo>
                      <a:pt x="35" y="118"/>
                    </a:lnTo>
                    <a:lnTo>
                      <a:pt x="35" y="118"/>
                    </a:lnTo>
                    <a:lnTo>
                      <a:pt x="36" y="118"/>
                    </a:lnTo>
                    <a:lnTo>
                      <a:pt x="37" y="118"/>
                    </a:lnTo>
                    <a:lnTo>
                      <a:pt x="37" y="117"/>
                    </a:lnTo>
                    <a:lnTo>
                      <a:pt x="38" y="117"/>
                    </a:lnTo>
                    <a:lnTo>
                      <a:pt x="38" y="117"/>
                    </a:lnTo>
                    <a:lnTo>
                      <a:pt x="38" y="117"/>
                    </a:lnTo>
                    <a:lnTo>
                      <a:pt x="39" y="117"/>
                    </a:lnTo>
                    <a:lnTo>
                      <a:pt x="40" y="117"/>
                    </a:lnTo>
                    <a:lnTo>
                      <a:pt x="41" y="116"/>
                    </a:lnTo>
                    <a:lnTo>
                      <a:pt x="42" y="116"/>
                    </a:lnTo>
                    <a:lnTo>
                      <a:pt x="43" y="116"/>
                    </a:lnTo>
                    <a:lnTo>
                      <a:pt x="43" y="116"/>
                    </a:lnTo>
                    <a:lnTo>
                      <a:pt x="44" y="116"/>
                    </a:lnTo>
                    <a:lnTo>
                      <a:pt x="44" y="116"/>
                    </a:lnTo>
                    <a:lnTo>
                      <a:pt x="45" y="116"/>
                    </a:lnTo>
                    <a:lnTo>
                      <a:pt x="46" y="116"/>
                    </a:lnTo>
                    <a:lnTo>
                      <a:pt x="47" y="115"/>
                    </a:lnTo>
                    <a:lnTo>
                      <a:pt x="49" y="115"/>
                    </a:lnTo>
                    <a:lnTo>
                      <a:pt x="49" y="115"/>
                    </a:lnTo>
                    <a:lnTo>
                      <a:pt x="50" y="115"/>
                    </a:lnTo>
                    <a:lnTo>
                      <a:pt x="51" y="115"/>
                    </a:lnTo>
                    <a:lnTo>
                      <a:pt x="52" y="115"/>
                    </a:lnTo>
                    <a:lnTo>
                      <a:pt x="53" y="115"/>
                    </a:lnTo>
                    <a:lnTo>
                      <a:pt x="54" y="115"/>
                    </a:lnTo>
                    <a:lnTo>
                      <a:pt x="55" y="115"/>
                    </a:lnTo>
                    <a:lnTo>
                      <a:pt x="56" y="115"/>
                    </a:lnTo>
                    <a:lnTo>
                      <a:pt x="59" y="115"/>
                    </a:lnTo>
                    <a:lnTo>
                      <a:pt x="60" y="115"/>
                    </a:lnTo>
                    <a:lnTo>
                      <a:pt x="62" y="115"/>
                    </a:lnTo>
                    <a:lnTo>
                      <a:pt x="62" y="116"/>
                    </a:lnTo>
                    <a:lnTo>
                      <a:pt x="62" y="116"/>
                    </a:lnTo>
                    <a:lnTo>
                      <a:pt x="65" y="116"/>
                    </a:lnTo>
                    <a:lnTo>
                      <a:pt x="65" y="117"/>
                    </a:lnTo>
                    <a:lnTo>
                      <a:pt x="67" y="118"/>
                    </a:lnTo>
                    <a:lnTo>
                      <a:pt x="68" y="119"/>
                    </a:lnTo>
                    <a:lnTo>
                      <a:pt x="69" y="118"/>
                    </a:lnTo>
                    <a:lnTo>
                      <a:pt x="70" y="117"/>
                    </a:lnTo>
                    <a:lnTo>
                      <a:pt x="71" y="117"/>
                    </a:lnTo>
                    <a:lnTo>
                      <a:pt x="72" y="116"/>
                    </a:lnTo>
                    <a:lnTo>
                      <a:pt x="74" y="115"/>
                    </a:lnTo>
                    <a:lnTo>
                      <a:pt x="74" y="115"/>
                    </a:lnTo>
                    <a:lnTo>
                      <a:pt x="74" y="115"/>
                    </a:lnTo>
                    <a:lnTo>
                      <a:pt x="75" y="115"/>
                    </a:lnTo>
                    <a:lnTo>
                      <a:pt x="76" y="115"/>
                    </a:lnTo>
                    <a:lnTo>
                      <a:pt x="77" y="115"/>
                    </a:lnTo>
                    <a:lnTo>
                      <a:pt x="77" y="115"/>
                    </a:lnTo>
                    <a:lnTo>
                      <a:pt x="77" y="115"/>
                    </a:lnTo>
                    <a:lnTo>
                      <a:pt x="78" y="114"/>
                    </a:lnTo>
                    <a:lnTo>
                      <a:pt x="79" y="114"/>
                    </a:lnTo>
                    <a:lnTo>
                      <a:pt x="80" y="114"/>
                    </a:lnTo>
                    <a:lnTo>
                      <a:pt x="80" y="113"/>
                    </a:lnTo>
                    <a:lnTo>
                      <a:pt x="81" y="113"/>
                    </a:lnTo>
                    <a:lnTo>
                      <a:pt x="82" y="113"/>
                    </a:lnTo>
                    <a:lnTo>
                      <a:pt x="82" y="113"/>
                    </a:lnTo>
                    <a:lnTo>
                      <a:pt x="82" y="113"/>
                    </a:lnTo>
                    <a:lnTo>
                      <a:pt x="82" y="113"/>
                    </a:lnTo>
                    <a:lnTo>
                      <a:pt x="82" y="113"/>
                    </a:lnTo>
                    <a:lnTo>
                      <a:pt x="83" y="113"/>
                    </a:lnTo>
                    <a:lnTo>
                      <a:pt x="83" y="113"/>
                    </a:lnTo>
                    <a:lnTo>
                      <a:pt x="84" y="113"/>
                    </a:lnTo>
                    <a:lnTo>
                      <a:pt x="85" y="113"/>
                    </a:lnTo>
                    <a:lnTo>
                      <a:pt x="86" y="113"/>
                    </a:lnTo>
                    <a:lnTo>
                      <a:pt x="86" y="113"/>
                    </a:lnTo>
                    <a:lnTo>
                      <a:pt x="86" y="113"/>
                    </a:lnTo>
                    <a:lnTo>
                      <a:pt x="87" y="113"/>
                    </a:lnTo>
                    <a:lnTo>
                      <a:pt x="87" y="113"/>
                    </a:lnTo>
                    <a:lnTo>
                      <a:pt x="88" y="113"/>
                    </a:lnTo>
                    <a:lnTo>
                      <a:pt x="89" y="113"/>
                    </a:lnTo>
                    <a:lnTo>
                      <a:pt x="89" y="112"/>
                    </a:lnTo>
                    <a:lnTo>
                      <a:pt x="89" y="111"/>
                    </a:lnTo>
                    <a:lnTo>
                      <a:pt x="90" y="111"/>
                    </a:lnTo>
                    <a:lnTo>
                      <a:pt x="90" y="110"/>
                    </a:lnTo>
                    <a:lnTo>
                      <a:pt x="91" y="110"/>
                    </a:lnTo>
                    <a:lnTo>
                      <a:pt x="92" y="110"/>
                    </a:lnTo>
                    <a:lnTo>
                      <a:pt x="92" y="110"/>
                    </a:lnTo>
                    <a:lnTo>
                      <a:pt x="93" y="110"/>
                    </a:lnTo>
                    <a:lnTo>
                      <a:pt x="93" y="110"/>
                    </a:lnTo>
                    <a:lnTo>
                      <a:pt x="93" y="109"/>
                    </a:lnTo>
                    <a:lnTo>
                      <a:pt x="94" y="109"/>
                    </a:lnTo>
                    <a:lnTo>
                      <a:pt x="95" y="107"/>
                    </a:lnTo>
                    <a:lnTo>
                      <a:pt x="95" y="107"/>
                    </a:lnTo>
                    <a:lnTo>
                      <a:pt x="96" y="107"/>
                    </a:lnTo>
                    <a:lnTo>
                      <a:pt x="97" y="107"/>
                    </a:lnTo>
                    <a:lnTo>
                      <a:pt x="97" y="107"/>
                    </a:lnTo>
                    <a:lnTo>
                      <a:pt x="98" y="106"/>
                    </a:lnTo>
                    <a:lnTo>
                      <a:pt x="98" y="105"/>
                    </a:lnTo>
                    <a:lnTo>
                      <a:pt x="98" y="104"/>
                    </a:lnTo>
                    <a:lnTo>
                      <a:pt x="98" y="104"/>
                    </a:lnTo>
                    <a:lnTo>
                      <a:pt x="98" y="103"/>
                    </a:lnTo>
                    <a:lnTo>
                      <a:pt x="98" y="103"/>
                    </a:lnTo>
                    <a:lnTo>
                      <a:pt x="98" y="102"/>
                    </a:lnTo>
                    <a:lnTo>
                      <a:pt x="99" y="102"/>
                    </a:lnTo>
                    <a:lnTo>
                      <a:pt x="99" y="101"/>
                    </a:lnTo>
                    <a:lnTo>
                      <a:pt x="100" y="101"/>
                    </a:lnTo>
                    <a:lnTo>
                      <a:pt x="101" y="101"/>
                    </a:lnTo>
                    <a:lnTo>
                      <a:pt x="101" y="100"/>
                    </a:lnTo>
                    <a:lnTo>
                      <a:pt x="101" y="100"/>
                    </a:lnTo>
                    <a:lnTo>
                      <a:pt x="101" y="100"/>
                    </a:lnTo>
                    <a:lnTo>
                      <a:pt x="102" y="100"/>
                    </a:lnTo>
                    <a:lnTo>
                      <a:pt x="102" y="99"/>
                    </a:lnTo>
                    <a:lnTo>
                      <a:pt x="103" y="99"/>
                    </a:lnTo>
                    <a:lnTo>
                      <a:pt x="103" y="98"/>
                    </a:lnTo>
                    <a:lnTo>
                      <a:pt x="103" y="98"/>
                    </a:lnTo>
                    <a:lnTo>
                      <a:pt x="104" y="98"/>
                    </a:lnTo>
                    <a:lnTo>
                      <a:pt x="104" y="97"/>
                    </a:lnTo>
                    <a:lnTo>
                      <a:pt x="104" y="96"/>
                    </a:lnTo>
                    <a:lnTo>
                      <a:pt x="104" y="96"/>
                    </a:lnTo>
                    <a:lnTo>
                      <a:pt x="105" y="96"/>
                    </a:lnTo>
                    <a:lnTo>
                      <a:pt x="106" y="95"/>
                    </a:lnTo>
                    <a:lnTo>
                      <a:pt x="107" y="96"/>
                    </a:lnTo>
                    <a:lnTo>
                      <a:pt x="107" y="96"/>
                    </a:lnTo>
                    <a:lnTo>
                      <a:pt x="108" y="96"/>
                    </a:lnTo>
                    <a:lnTo>
                      <a:pt x="108" y="95"/>
                    </a:lnTo>
                    <a:lnTo>
                      <a:pt x="108" y="96"/>
                    </a:lnTo>
                    <a:lnTo>
                      <a:pt x="108" y="95"/>
                    </a:lnTo>
                    <a:lnTo>
                      <a:pt x="109" y="95"/>
                    </a:lnTo>
                    <a:lnTo>
                      <a:pt x="110" y="95"/>
                    </a:lnTo>
                    <a:lnTo>
                      <a:pt x="110" y="95"/>
                    </a:lnTo>
                    <a:lnTo>
                      <a:pt x="110" y="95"/>
                    </a:lnTo>
                    <a:lnTo>
                      <a:pt x="110" y="95"/>
                    </a:lnTo>
                    <a:lnTo>
                      <a:pt x="110" y="94"/>
                    </a:lnTo>
                    <a:lnTo>
                      <a:pt x="110" y="93"/>
                    </a:lnTo>
                    <a:lnTo>
                      <a:pt x="111" y="92"/>
                    </a:lnTo>
                    <a:lnTo>
                      <a:pt x="111" y="92"/>
                    </a:lnTo>
                    <a:lnTo>
                      <a:pt x="110" y="91"/>
                    </a:lnTo>
                    <a:lnTo>
                      <a:pt x="110" y="89"/>
                    </a:lnTo>
                    <a:lnTo>
                      <a:pt x="110" y="89"/>
                    </a:lnTo>
                    <a:lnTo>
                      <a:pt x="110" y="88"/>
                    </a:lnTo>
                    <a:lnTo>
                      <a:pt x="110" y="86"/>
                    </a:lnTo>
                    <a:lnTo>
                      <a:pt x="110" y="86"/>
                    </a:lnTo>
                    <a:lnTo>
                      <a:pt x="110" y="84"/>
                    </a:lnTo>
                    <a:lnTo>
                      <a:pt x="109" y="83"/>
                    </a:lnTo>
                    <a:lnTo>
                      <a:pt x="108" y="82"/>
                    </a:lnTo>
                    <a:lnTo>
                      <a:pt x="108" y="81"/>
                    </a:lnTo>
                    <a:lnTo>
                      <a:pt x="107" y="80"/>
                    </a:lnTo>
                    <a:lnTo>
                      <a:pt x="108" y="80"/>
                    </a:lnTo>
                    <a:lnTo>
                      <a:pt x="107" y="80"/>
                    </a:lnTo>
                    <a:lnTo>
                      <a:pt x="107" y="80"/>
                    </a:lnTo>
                    <a:lnTo>
                      <a:pt x="107" y="80"/>
                    </a:lnTo>
                    <a:lnTo>
                      <a:pt x="106" y="80"/>
                    </a:lnTo>
                    <a:lnTo>
                      <a:pt x="106" y="80"/>
                    </a:lnTo>
                    <a:lnTo>
                      <a:pt x="107" y="80"/>
                    </a:lnTo>
                    <a:lnTo>
                      <a:pt x="106" y="80"/>
                    </a:lnTo>
                    <a:lnTo>
                      <a:pt x="105" y="80"/>
                    </a:lnTo>
                    <a:lnTo>
                      <a:pt x="105" y="79"/>
                    </a:lnTo>
                    <a:lnTo>
                      <a:pt x="105" y="78"/>
                    </a:lnTo>
                    <a:lnTo>
                      <a:pt x="105" y="77"/>
                    </a:lnTo>
                    <a:lnTo>
                      <a:pt x="106" y="77"/>
                    </a:lnTo>
                    <a:lnTo>
                      <a:pt x="107" y="77"/>
                    </a:lnTo>
                    <a:lnTo>
                      <a:pt x="107" y="77"/>
                    </a:lnTo>
                    <a:lnTo>
                      <a:pt x="107" y="77"/>
                    </a:lnTo>
                    <a:lnTo>
                      <a:pt x="107" y="77"/>
                    </a:lnTo>
                    <a:lnTo>
                      <a:pt x="107" y="77"/>
                    </a:lnTo>
                    <a:lnTo>
                      <a:pt x="107" y="78"/>
                    </a:lnTo>
                    <a:lnTo>
                      <a:pt x="107" y="77"/>
                    </a:lnTo>
                    <a:lnTo>
                      <a:pt x="108" y="78"/>
                    </a:lnTo>
                    <a:lnTo>
                      <a:pt x="108" y="79"/>
                    </a:lnTo>
                    <a:lnTo>
                      <a:pt x="108" y="78"/>
                    </a:lnTo>
                    <a:lnTo>
                      <a:pt x="109" y="78"/>
                    </a:lnTo>
                    <a:lnTo>
                      <a:pt x="108" y="77"/>
                    </a:lnTo>
                    <a:lnTo>
                      <a:pt x="109" y="77"/>
                    </a:lnTo>
                    <a:lnTo>
                      <a:pt x="109" y="77"/>
                    </a:lnTo>
                    <a:lnTo>
                      <a:pt x="110" y="77"/>
                    </a:lnTo>
                    <a:lnTo>
                      <a:pt x="110" y="77"/>
                    </a:lnTo>
                    <a:lnTo>
                      <a:pt x="110" y="77"/>
                    </a:lnTo>
                    <a:lnTo>
                      <a:pt x="110" y="76"/>
                    </a:lnTo>
                    <a:lnTo>
                      <a:pt x="110" y="75"/>
                    </a:lnTo>
                    <a:lnTo>
                      <a:pt x="110" y="75"/>
                    </a:lnTo>
                    <a:lnTo>
                      <a:pt x="110" y="75"/>
                    </a:lnTo>
                    <a:lnTo>
                      <a:pt x="110" y="75"/>
                    </a:lnTo>
                    <a:lnTo>
                      <a:pt x="110" y="74"/>
                    </a:lnTo>
                    <a:lnTo>
                      <a:pt x="110" y="74"/>
                    </a:lnTo>
                    <a:lnTo>
                      <a:pt x="109" y="73"/>
                    </a:lnTo>
                    <a:lnTo>
                      <a:pt x="108" y="73"/>
                    </a:lnTo>
                    <a:lnTo>
                      <a:pt x="107" y="73"/>
                    </a:lnTo>
                    <a:lnTo>
                      <a:pt x="107" y="72"/>
                    </a:lnTo>
                    <a:lnTo>
                      <a:pt x="107" y="72"/>
                    </a:lnTo>
                    <a:lnTo>
                      <a:pt x="106" y="73"/>
                    </a:lnTo>
                    <a:lnTo>
                      <a:pt x="105" y="74"/>
                    </a:lnTo>
                    <a:lnTo>
                      <a:pt x="104" y="74"/>
                    </a:lnTo>
                    <a:lnTo>
                      <a:pt x="104" y="73"/>
                    </a:lnTo>
                    <a:lnTo>
                      <a:pt x="104" y="72"/>
                    </a:lnTo>
                    <a:lnTo>
                      <a:pt x="104" y="73"/>
                    </a:lnTo>
                    <a:lnTo>
                      <a:pt x="104" y="72"/>
                    </a:lnTo>
                    <a:lnTo>
                      <a:pt x="104" y="71"/>
                    </a:lnTo>
                    <a:lnTo>
                      <a:pt x="104" y="71"/>
                    </a:lnTo>
                    <a:lnTo>
                      <a:pt x="104" y="71"/>
                    </a:lnTo>
                    <a:lnTo>
                      <a:pt x="104" y="71"/>
                    </a:lnTo>
                    <a:lnTo>
                      <a:pt x="103" y="71"/>
                    </a:lnTo>
                    <a:lnTo>
                      <a:pt x="104" y="70"/>
                    </a:lnTo>
                    <a:lnTo>
                      <a:pt x="104" y="69"/>
                    </a:lnTo>
                    <a:lnTo>
                      <a:pt x="104" y="69"/>
                    </a:lnTo>
                    <a:lnTo>
                      <a:pt x="103" y="69"/>
                    </a:lnTo>
                    <a:lnTo>
                      <a:pt x="103" y="69"/>
                    </a:lnTo>
                    <a:lnTo>
                      <a:pt x="102" y="69"/>
                    </a:lnTo>
                    <a:lnTo>
                      <a:pt x="102" y="69"/>
                    </a:lnTo>
                    <a:lnTo>
                      <a:pt x="101" y="69"/>
                    </a:lnTo>
                    <a:lnTo>
                      <a:pt x="102" y="69"/>
                    </a:lnTo>
                    <a:lnTo>
                      <a:pt x="101" y="69"/>
                    </a:lnTo>
                    <a:lnTo>
                      <a:pt x="101" y="69"/>
                    </a:lnTo>
                    <a:lnTo>
                      <a:pt x="101" y="68"/>
                    </a:lnTo>
                    <a:lnTo>
                      <a:pt x="101" y="68"/>
                    </a:lnTo>
                    <a:lnTo>
                      <a:pt x="101" y="68"/>
                    </a:lnTo>
                    <a:lnTo>
                      <a:pt x="100" y="68"/>
                    </a:lnTo>
                    <a:lnTo>
                      <a:pt x="100" y="67"/>
                    </a:lnTo>
                    <a:lnTo>
                      <a:pt x="101" y="66"/>
                    </a:lnTo>
                    <a:lnTo>
                      <a:pt x="101" y="65"/>
                    </a:lnTo>
                    <a:lnTo>
                      <a:pt x="102" y="65"/>
                    </a:lnTo>
                    <a:lnTo>
                      <a:pt x="102" y="65"/>
                    </a:lnTo>
                    <a:lnTo>
                      <a:pt x="102" y="64"/>
                    </a:lnTo>
                    <a:lnTo>
                      <a:pt x="103" y="64"/>
                    </a:lnTo>
                    <a:lnTo>
                      <a:pt x="104" y="63"/>
                    </a:lnTo>
                    <a:lnTo>
                      <a:pt x="104" y="62"/>
                    </a:lnTo>
                    <a:lnTo>
                      <a:pt x="104" y="62"/>
                    </a:lnTo>
                    <a:lnTo>
                      <a:pt x="104" y="62"/>
                    </a:lnTo>
                    <a:lnTo>
                      <a:pt x="104" y="62"/>
                    </a:lnTo>
                    <a:lnTo>
                      <a:pt x="104" y="62"/>
                    </a:lnTo>
                    <a:lnTo>
                      <a:pt x="104" y="62"/>
                    </a:lnTo>
                    <a:lnTo>
                      <a:pt x="105" y="62"/>
                    </a:lnTo>
                    <a:lnTo>
                      <a:pt x="106" y="60"/>
                    </a:lnTo>
                    <a:lnTo>
                      <a:pt x="106" y="59"/>
                    </a:lnTo>
                    <a:lnTo>
                      <a:pt x="105" y="57"/>
                    </a:lnTo>
                    <a:lnTo>
                      <a:pt x="106" y="56"/>
                    </a:lnTo>
                    <a:lnTo>
                      <a:pt x="107" y="56"/>
                    </a:lnTo>
                    <a:lnTo>
                      <a:pt x="107" y="56"/>
                    </a:lnTo>
                    <a:lnTo>
                      <a:pt x="107" y="56"/>
                    </a:lnTo>
                    <a:lnTo>
                      <a:pt x="109" y="54"/>
                    </a:lnTo>
                    <a:lnTo>
                      <a:pt x="110" y="53"/>
                    </a:lnTo>
                    <a:lnTo>
                      <a:pt x="110" y="52"/>
                    </a:lnTo>
                    <a:lnTo>
                      <a:pt x="111" y="53"/>
                    </a:lnTo>
                    <a:lnTo>
                      <a:pt x="112" y="52"/>
                    </a:lnTo>
                    <a:lnTo>
                      <a:pt x="113" y="52"/>
                    </a:lnTo>
                    <a:lnTo>
                      <a:pt x="113" y="51"/>
                    </a:lnTo>
                    <a:lnTo>
                      <a:pt x="115" y="49"/>
                    </a:lnTo>
                    <a:lnTo>
                      <a:pt x="115" y="49"/>
                    </a:lnTo>
                    <a:lnTo>
                      <a:pt x="115" y="48"/>
                    </a:lnTo>
                    <a:lnTo>
                      <a:pt x="116" y="48"/>
                    </a:lnTo>
                    <a:lnTo>
                      <a:pt x="116" y="47"/>
                    </a:lnTo>
                    <a:lnTo>
                      <a:pt x="116" y="46"/>
                    </a:lnTo>
                    <a:lnTo>
                      <a:pt x="116" y="46"/>
                    </a:lnTo>
                    <a:lnTo>
                      <a:pt x="117" y="46"/>
                    </a:lnTo>
                    <a:lnTo>
                      <a:pt x="117" y="46"/>
                    </a:lnTo>
                    <a:lnTo>
                      <a:pt x="116" y="46"/>
                    </a:lnTo>
                    <a:lnTo>
                      <a:pt x="117" y="46"/>
                    </a:lnTo>
                    <a:lnTo>
                      <a:pt x="116" y="46"/>
                    </a:lnTo>
                    <a:lnTo>
                      <a:pt x="116" y="45"/>
                    </a:lnTo>
                    <a:lnTo>
                      <a:pt x="116" y="46"/>
                    </a:lnTo>
                    <a:lnTo>
                      <a:pt x="116" y="46"/>
                    </a:lnTo>
                    <a:lnTo>
                      <a:pt x="116" y="45"/>
                    </a:lnTo>
                    <a:lnTo>
                      <a:pt x="116" y="45"/>
                    </a:lnTo>
                    <a:lnTo>
                      <a:pt x="116" y="44"/>
                    </a:lnTo>
                    <a:lnTo>
                      <a:pt x="116" y="43"/>
                    </a:lnTo>
                    <a:lnTo>
                      <a:pt x="116" y="43"/>
                    </a:lnTo>
                    <a:lnTo>
                      <a:pt x="117" y="43"/>
                    </a:lnTo>
                    <a:lnTo>
                      <a:pt x="117" y="42"/>
                    </a:lnTo>
                    <a:lnTo>
                      <a:pt x="117" y="41"/>
                    </a:lnTo>
                    <a:lnTo>
                      <a:pt x="118" y="41"/>
                    </a:lnTo>
                    <a:lnTo>
                      <a:pt x="118" y="40"/>
                    </a:lnTo>
                    <a:lnTo>
                      <a:pt x="119" y="40"/>
                    </a:lnTo>
                    <a:lnTo>
                      <a:pt x="119" y="39"/>
                    </a:lnTo>
                    <a:lnTo>
                      <a:pt x="119" y="39"/>
                    </a:lnTo>
                    <a:lnTo>
                      <a:pt x="119" y="38"/>
                    </a:lnTo>
                    <a:lnTo>
                      <a:pt x="120" y="38"/>
                    </a:lnTo>
                    <a:lnTo>
                      <a:pt x="120" y="37"/>
                    </a:lnTo>
                    <a:lnTo>
                      <a:pt x="121" y="37"/>
                    </a:lnTo>
                    <a:lnTo>
                      <a:pt x="121" y="36"/>
                    </a:lnTo>
                    <a:lnTo>
                      <a:pt x="121" y="35"/>
                    </a:lnTo>
                    <a:lnTo>
                      <a:pt x="122" y="34"/>
                    </a:lnTo>
                    <a:lnTo>
                      <a:pt x="122" y="34"/>
                    </a:lnTo>
                    <a:lnTo>
                      <a:pt x="122" y="34"/>
                    </a:lnTo>
                    <a:lnTo>
                      <a:pt x="122" y="33"/>
                    </a:lnTo>
                    <a:lnTo>
                      <a:pt x="122" y="32"/>
                    </a:lnTo>
                    <a:lnTo>
                      <a:pt x="123" y="32"/>
                    </a:lnTo>
                    <a:lnTo>
                      <a:pt x="123" y="31"/>
                    </a:lnTo>
                    <a:lnTo>
                      <a:pt x="124" y="31"/>
                    </a:lnTo>
                    <a:lnTo>
                      <a:pt x="124" y="31"/>
                    </a:lnTo>
                    <a:lnTo>
                      <a:pt x="125" y="31"/>
                    </a:lnTo>
                    <a:lnTo>
                      <a:pt x="125" y="31"/>
                    </a:lnTo>
                    <a:lnTo>
                      <a:pt x="125" y="30"/>
                    </a:lnTo>
                    <a:lnTo>
                      <a:pt x="125" y="30"/>
                    </a:lnTo>
                    <a:lnTo>
                      <a:pt x="126" y="29"/>
                    </a:lnTo>
                    <a:lnTo>
                      <a:pt x="126" y="28"/>
                    </a:lnTo>
                    <a:lnTo>
                      <a:pt x="125" y="28"/>
                    </a:lnTo>
                    <a:lnTo>
                      <a:pt x="126" y="28"/>
                    </a:lnTo>
                    <a:lnTo>
                      <a:pt x="126" y="27"/>
                    </a:lnTo>
                    <a:lnTo>
                      <a:pt x="127" y="27"/>
                    </a:lnTo>
                    <a:lnTo>
                      <a:pt x="127" y="26"/>
                    </a:lnTo>
                    <a:lnTo>
                      <a:pt x="127" y="25"/>
                    </a:lnTo>
                    <a:lnTo>
                      <a:pt x="128" y="25"/>
                    </a:lnTo>
                    <a:lnTo>
                      <a:pt x="128" y="25"/>
                    </a:lnTo>
                    <a:lnTo>
                      <a:pt x="128" y="24"/>
                    </a:lnTo>
                    <a:lnTo>
                      <a:pt x="128" y="25"/>
                    </a:lnTo>
                    <a:lnTo>
                      <a:pt x="128" y="24"/>
                    </a:lnTo>
                    <a:lnTo>
                      <a:pt x="129" y="24"/>
                    </a:lnTo>
                    <a:lnTo>
                      <a:pt x="128" y="24"/>
                    </a:lnTo>
                    <a:lnTo>
                      <a:pt x="129" y="24"/>
                    </a:lnTo>
                    <a:lnTo>
                      <a:pt x="129" y="23"/>
                    </a:lnTo>
                    <a:lnTo>
                      <a:pt x="130" y="23"/>
                    </a:lnTo>
                    <a:lnTo>
                      <a:pt x="130" y="22"/>
                    </a:lnTo>
                    <a:lnTo>
                      <a:pt x="131" y="22"/>
                    </a:lnTo>
                    <a:lnTo>
                      <a:pt x="131" y="22"/>
                    </a:lnTo>
                    <a:lnTo>
                      <a:pt x="131" y="22"/>
                    </a:lnTo>
                    <a:lnTo>
                      <a:pt x="131" y="21"/>
                    </a:lnTo>
                    <a:lnTo>
                      <a:pt x="131" y="21"/>
                    </a:lnTo>
                    <a:lnTo>
                      <a:pt x="132" y="21"/>
                    </a:lnTo>
                    <a:lnTo>
                      <a:pt x="132" y="20"/>
                    </a:lnTo>
                    <a:lnTo>
                      <a:pt x="133" y="20"/>
                    </a:lnTo>
                    <a:lnTo>
                      <a:pt x="133" y="19"/>
                    </a:lnTo>
                    <a:lnTo>
                      <a:pt x="134" y="19"/>
                    </a:lnTo>
                    <a:lnTo>
                      <a:pt x="134" y="19"/>
                    </a:lnTo>
                    <a:lnTo>
                      <a:pt x="134" y="18"/>
                    </a:lnTo>
                    <a:lnTo>
                      <a:pt x="135" y="18"/>
                    </a:lnTo>
                    <a:lnTo>
                      <a:pt x="135" y="17"/>
                    </a:lnTo>
                    <a:lnTo>
                      <a:pt x="136" y="17"/>
                    </a:lnTo>
                    <a:lnTo>
                      <a:pt x="136" y="16"/>
                    </a:lnTo>
                    <a:lnTo>
                      <a:pt x="137" y="16"/>
                    </a:lnTo>
                    <a:lnTo>
                      <a:pt x="137" y="16"/>
                    </a:lnTo>
                    <a:lnTo>
                      <a:pt x="137" y="16"/>
                    </a:lnTo>
                    <a:lnTo>
                      <a:pt x="137" y="16"/>
                    </a:lnTo>
                    <a:lnTo>
                      <a:pt x="137" y="16"/>
                    </a:lnTo>
                    <a:lnTo>
                      <a:pt x="137" y="16"/>
                    </a:lnTo>
                    <a:lnTo>
                      <a:pt x="138" y="16"/>
                    </a:lnTo>
                    <a:lnTo>
                      <a:pt x="138" y="15"/>
                    </a:lnTo>
                    <a:lnTo>
                      <a:pt x="138" y="16"/>
                    </a:lnTo>
                    <a:lnTo>
                      <a:pt x="139" y="16"/>
                    </a:lnTo>
                    <a:lnTo>
                      <a:pt x="140" y="16"/>
                    </a:lnTo>
                    <a:lnTo>
                      <a:pt x="139" y="15"/>
                    </a:lnTo>
                    <a:lnTo>
                      <a:pt x="140" y="14"/>
                    </a:lnTo>
                    <a:lnTo>
                      <a:pt x="139" y="14"/>
                    </a:lnTo>
                    <a:lnTo>
                      <a:pt x="140" y="14"/>
                    </a:lnTo>
                    <a:lnTo>
                      <a:pt x="140" y="13"/>
                    </a:lnTo>
                    <a:lnTo>
                      <a:pt x="140" y="13"/>
                    </a:lnTo>
                    <a:lnTo>
                      <a:pt x="141" y="13"/>
                    </a:lnTo>
                    <a:lnTo>
                      <a:pt x="142" y="13"/>
                    </a:lnTo>
                    <a:lnTo>
                      <a:pt x="142" y="12"/>
                    </a:lnTo>
                    <a:lnTo>
                      <a:pt x="143" y="12"/>
                    </a:lnTo>
                    <a:lnTo>
                      <a:pt x="143" y="11"/>
                    </a:lnTo>
                    <a:lnTo>
                      <a:pt x="143" y="11"/>
                    </a:lnTo>
                    <a:lnTo>
                      <a:pt x="143" y="11"/>
                    </a:lnTo>
                    <a:lnTo>
                      <a:pt x="143" y="12"/>
                    </a:lnTo>
                    <a:lnTo>
                      <a:pt x="143" y="11"/>
                    </a:lnTo>
                    <a:lnTo>
                      <a:pt x="144" y="11"/>
                    </a:lnTo>
                    <a:lnTo>
                      <a:pt x="145" y="11"/>
                    </a:lnTo>
                    <a:lnTo>
                      <a:pt x="145" y="12"/>
                    </a:lnTo>
                    <a:lnTo>
                      <a:pt x="144" y="12"/>
                    </a:lnTo>
                    <a:lnTo>
                      <a:pt x="145" y="12"/>
                    </a:lnTo>
                    <a:lnTo>
                      <a:pt x="146" y="12"/>
                    </a:lnTo>
                    <a:lnTo>
                      <a:pt x="146" y="12"/>
                    </a:lnTo>
                    <a:lnTo>
                      <a:pt x="146" y="11"/>
                    </a:lnTo>
                    <a:lnTo>
                      <a:pt x="147" y="10"/>
                    </a:lnTo>
                    <a:lnTo>
                      <a:pt x="148" y="10"/>
                    </a:lnTo>
                    <a:lnTo>
                      <a:pt x="148" y="10"/>
                    </a:lnTo>
                    <a:lnTo>
                      <a:pt x="149" y="10"/>
                    </a:lnTo>
                    <a:lnTo>
                      <a:pt x="151" y="10"/>
                    </a:lnTo>
                    <a:lnTo>
                      <a:pt x="152" y="10"/>
                    </a:lnTo>
                    <a:lnTo>
                      <a:pt x="152" y="10"/>
                    </a:lnTo>
                    <a:lnTo>
                      <a:pt x="153" y="9"/>
                    </a:lnTo>
                    <a:lnTo>
                      <a:pt x="154" y="9"/>
                    </a:lnTo>
                    <a:lnTo>
                      <a:pt x="155" y="9"/>
                    </a:lnTo>
                    <a:lnTo>
                      <a:pt x="155" y="9"/>
                    </a:lnTo>
                    <a:lnTo>
                      <a:pt x="157" y="9"/>
                    </a:lnTo>
                    <a:lnTo>
                      <a:pt x="158" y="9"/>
                    </a:lnTo>
                    <a:lnTo>
                      <a:pt x="159" y="9"/>
                    </a:lnTo>
                    <a:lnTo>
                      <a:pt x="159" y="9"/>
                    </a:lnTo>
                    <a:lnTo>
                      <a:pt x="160" y="9"/>
                    </a:lnTo>
                    <a:lnTo>
                      <a:pt x="161" y="8"/>
                    </a:lnTo>
                    <a:lnTo>
                      <a:pt x="162" y="8"/>
                    </a:lnTo>
                    <a:lnTo>
                      <a:pt x="163" y="7"/>
                    </a:lnTo>
                    <a:lnTo>
                      <a:pt x="164" y="7"/>
                    </a:lnTo>
                    <a:lnTo>
                      <a:pt x="164" y="7"/>
                    </a:lnTo>
                    <a:lnTo>
                      <a:pt x="165" y="7"/>
                    </a:lnTo>
                    <a:lnTo>
                      <a:pt x="165" y="7"/>
                    </a:lnTo>
                    <a:lnTo>
                      <a:pt x="166" y="7"/>
                    </a:lnTo>
                    <a:lnTo>
                      <a:pt x="167" y="7"/>
                    </a:lnTo>
                    <a:lnTo>
                      <a:pt x="169" y="6"/>
                    </a:lnTo>
                    <a:lnTo>
                      <a:pt x="170" y="6"/>
                    </a:lnTo>
                    <a:lnTo>
                      <a:pt x="174" y="4"/>
                    </a:lnTo>
                    <a:lnTo>
                      <a:pt x="176" y="4"/>
                    </a:lnTo>
                    <a:lnTo>
                      <a:pt x="178" y="3"/>
                    </a:lnTo>
                    <a:lnTo>
                      <a:pt x="179" y="3"/>
                    </a:lnTo>
                    <a:lnTo>
                      <a:pt x="181" y="2"/>
                    </a:lnTo>
                    <a:lnTo>
                      <a:pt x="182" y="2"/>
                    </a:lnTo>
                    <a:lnTo>
                      <a:pt x="188" y="1"/>
                    </a:lnTo>
                    <a:lnTo>
                      <a:pt x="192" y="0"/>
                    </a:lnTo>
                    <a:lnTo>
                      <a:pt x="192" y="1"/>
                    </a:lnTo>
                    <a:lnTo>
                      <a:pt x="192" y="1"/>
                    </a:lnTo>
                    <a:lnTo>
                      <a:pt x="192" y="1"/>
                    </a:lnTo>
                    <a:lnTo>
                      <a:pt x="192" y="2"/>
                    </a:lnTo>
                    <a:lnTo>
                      <a:pt x="193" y="4"/>
                    </a:lnTo>
                    <a:lnTo>
                      <a:pt x="192" y="4"/>
                    </a:lnTo>
                    <a:lnTo>
                      <a:pt x="192" y="5"/>
                    </a:lnTo>
                    <a:lnTo>
                      <a:pt x="192" y="7"/>
                    </a:lnTo>
                    <a:lnTo>
                      <a:pt x="192" y="7"/>
                    </a:lnTo>
                    <a:lnTo>
                      <a:pt x="192" y="8"/>
                    </a:lnTo>
                    <a:lnTo>
                      <a:pt x="193" y="9"/>
                    </a:lnTo>
                    <a:lnTo>
                      <a:pt x="194" y="9"/>
                    </a:lnTo>
                    <a:lnTo>
                      <a:pt x="194" y="9"/>
                    </a:lnTo>
                    <a:lnTo>
                      <a:pt x="194" y="9"/>
                    </a:lnTo>
                    <a:lnTo>
                      <a:pt x="194" y="10"/>
                    </a:lnTo>
                    <a:lnTo>
                      <a:pt x="194" y="10"/>
                    </a:lnTo>
                    <a:lnTo>
                      <a:pt x="194" y="11"/>
                    </a:lnTo>
                    <a:lnTo>
                      <a:pt x="194" y="12"/>
                    </a:lnTo>
                    <a:lnTo>
                      <a:pt x="194" y="13"/>
                    </a:lnTo>
                    <a:lnTo>
                      <a:pt x="194" y="13"/>
                    </a:lnTo>
                    <a:lnTo>
                      <a:pt x="194" y="14"/>
                    </a:lnTo>
                    <a:lnTo>
                      <a:pt x="194" y="15"/>
                    </a:lnTo>
                    <a:lnTo>
                      <a:pt x="194" y="16"/>
                    </a:lnTo>
                    <a:lnTo>
                      <a:pt x="194" y="16"/>
                    </a:lnTo>
                    <a:lnTo>
                      <a:pt x="195" y="16"/>
                    </a:lnTo>
                    <a:lnTo>
                      <a:pt x="194" y="16"/>
                    </a:lnTo>
                    <a:lnTo>
                      <a:pt x="194" y="17"/>
                    </a:lnTo>
                    <a:lnTo>
                      <a:pt x="194" y="18"/>
                    </a:lnTo>
                    <a:lnTo>
                      <a:pt x="194" y="19"/>
                    </a:lnTo>
                    <a:lnTo>
                      <a:pt x="195" y="19"/>
                    </a:lnTo>
                    <a:lnTo>
                      <a:pt x="195" y="19"/>
                    </a:lnTo>
                    <a:lnTo>
                      <a:pt x="195" y="20"/>
                    </a:lnTo>
                    <a:lnTo>
                      <a:pt x="196" y="20"/>
                    </a:lnTo>
                    <a:lnTo>
                      <a:pt x="196" y="21"/>
                    </a:lnTo>
                    <a:lnTo>
                      <a:pt x="197" y="22"/>
                    </a:lnTo>
                    <a:lnTo>
                      <a:pt x="197" y="22"/>
                    </a:lnTo>
                    <a:lnTo>
                      <a:pt x="197" y="22"/>
                    </a:lnTo>
                    <a:lnTo>
                      <a:pt x="198" y="22"/>
                    </a:lnTo>
                    <a:lnTo>
                      <a:pt x="198" y="23"/>
                    </a:lnTo>
                    <a:lnTo>
                      <a:pt x="198" y="23"/>
                    </a:lnTo>
                    <a:lnTo>
                      <a:pt x="198" y="24"/>
                    </a:lnTo>
                    <a:lnTo>
                      <a:pt x="199" y="24"/>
                    </a:lnTo>
                    <a:lnTo>
                      <a:pt x="199" y="24"/>
                    </a:lnTo>
                    <a:lnTo>
                      <a:pt x="199" y="25"/>
                    </a:lnTo>
                    <a:lnTo>
                      <a:pt x="199" y="25"/>
                    </a:lnTo>
                    <a:lnTo>
                      <a:pt x="200" y="25"/>
                    </a:lnTo>
                    <a:lnTo>
                      <a:pt x="200" y="26"/>
                    </a:lnTo>
                    <a:lnTo>
                      <a:pt x="200" y="27"/>
                    </a:lnTo>
                    <a:lnTo>
                      <a:pt x="200" y="28"/>
                    </a:lnTo>
                    <a:lnTo>
                      <a:pt x="200" y="28"/>
                    </a:lnTo>
                    <a:lnTo>
                      <a:pt x="200" y="29"/>
                    </a:lnTo>
                    <a:lnTo>
                      <a:pt x="200" y="30"/>
                    </a:lnTo>
                    <a:lnTo>
                      <a:pt x="199" y="31"/>
                    </a:lnTo>
                    <a:lnTo>
                      <a:pt x="200" y="31"/>
                    </a:lnTo>
                    <a:lnTo>
                      <a:pt x="200" y="31"/>
                    </a:lnTo>
                    <a:lnTo>
                      <a:pt x="200" y="31"/>
                    </a:lnTo>
                    <a:lnTo>
                      <a:pt x="200" y="32"/>
                    </a:lnTo>
                    <a:lnTo>
                      <a:pt x="200" y="33"/>
                    </a:lnTo>
                    <a:lnTo>
                      <a:pt x="200" y="34"/>
                    </a:lnTo>
                    <a:lnTo>
                      <a:pt x="201" y="34"/>
                    </a:lnTo>
                    <a:lnTo>
                      <a:pt x="201" y="35"/>
                    </a:lnTo>
                    <a:lnTo>
                      <a:pt x="201" y="36"/>
                    </a:lnTo>
                    <a:lnTo>
                      <a:pt x="201" y="37"/>
                    </a:lnTo>
                    <a:lnTo>
                      <a:pt x="200" y="37"/>
                    </a:lnTo>
                    <a:lnTo>
                      <a:pt x="200" y="38"/>
                    </a:lnTo>
                    <a:lnTo>
                      <a:pt x="200" y="39"/>
                    </a:lnTo>
                    <a:lnTo>
                      <a:pt x="200" y="39"/>
                    </a:lnTo>
                    <a:lnTo>
                      <a:pt x="200" y="40"/>
                    </a:lnTo>
                    <a:lnTo>
                      <a:pt x="200" y="40"/>
                    </a:lnTo>
                    <a:lnTo>
                      <a:pt x="200" y="42"/>
                    </a:lnTo>
                    <a:lnTo>
                      <a:pt x="199" y="43"/>
                    </a:lnTo>
                    <a:lnTo>
                      <a:pt x="200" y="43"/>
                    </a:lnTo>
                    <a:lnTo>
                      <a:pt x="200" y="44"/>
                    </a:lnTo>
                    <a:lnTo>
                      <a:pt x="200" y="46"/>
                    </a:lnTo>
                    <a:lnTo>
                      <a:pt x="200" y="47"/>
                    </a:lnTo>
                    <a:lnTo>
                      <a:pt x="200" y="47"/>
                    </a:lnTo>
                    <a:lnTo>
                      <a:pt x="201" y="48"/>
                    </a:lnTo>
                    <a:lnTo>
                      <a:pt x="201" y="50"/>
                    </a:lnTo>
                    <a:lnTo>
                      <a:pt x="202" y="50"/>
                    </a:lnTo>
                    <a:lnTo>
                      <a:pt x="202" y="52"/>
                    </a:lnTo>
                    <a:lnTo>
                      <a:pt x="202" y="52"/>
                    </a:lnTo>
                    <a:lnTo>
                      <a:pt x="203" y="54"/>
                    </a:lnTo>
                    <a:lnTo>
                      <a:pt x="203" y="54"/>
                    </a:lnTo>
                    <a:lnTo>
                      <a:pt x="203" y="55"/>
                    </a:lnTo>
                    <a:lnTo>
                      <a:pt x="203" y="56"/>
                    </a:lnTo>
                    <a:lnTo>
                      <a:pt x="204" y="56"/>
                    </a:lnTo>
                    <a:lnTo>
                      <a:pt x="203" y="56"/>
                    </a:lnTo>
                    <a:lnTo>
                      <a:pt x="203" y="57"/>
                    </a:lnTo>
                    <a:lnTo>
                      <a:pt x="203" y="58"/>
                    </a:lnTo>
                    <a:lnTo>
                      <a:pt x="204" y="58"/>
                    </a:lnTo>
                    <a:lnTo>
                      <a:pt x="204" y="59"/>
                    </a:lnTo>
                    <a:lnTo>
                      <a:pt x="205" y="59"/>
                    </a:lnTo>
                    <a:lnTo>
                      <a:pt x="206" y="59"/>
                    </a:lnTo>
                    <a:lnTo>
                      <a:pt x="206" y="60"/>
                    </a:lnTo>
                    <a:lnTo>
                      <a:pt x="206" y="61"/>
                    </a:lnTo>
                    <a:lnTo>
                      <a:pt x="205" y="62"/>
                    </a:lnTo>
                    <a:lnTo>
                      <a:pt x="205" y="62"/>
                    </a:lnTo>
                    <a:lnTo>
                      <a:pt x="206" y="62"/>
                    </a:lnTo>
                    <a:lnTo>
                      <a:pt x="205" y="62"/>
                    </a:lnTo>
                    <a:lnTo>
                      <a:pt x="205" y="63"/>
                    </a:lnTo>
                    <a:lnTo>
                      <a:pt x="205" y="64"/>
                    </a:lnTo>
                    <a:lnTo>
                      <a:pt x="205" y="65"/>
                    </a:lnTo>
                    <a:lnTo>
                      <a:pt x="205" y="65"/>
                    </a:lnTo>
                    <a:lnTo>
                      <a:pt x="205" y="66"/>
                    </a:lnTo>
                    <a:lnTo>
                      <a:pt x="204" y="67"/>
                    </a:lnTo>
                    <a:lnTo>
                      <a:pt x="205" y="68"/>
                    </a:lnTo>
                    <a:lnTo>
                      <a:pt x="205" y="68"/>
                    </a:lnTo>
                    <a:lnTo>
                      <a:pt x="205" y="69"/>
                    </a:lnTo>
                    <a:lnTo>
                      <a:pt x="205" y="69"/>
                    </a:lnTo>
                    <a:lnTo>
                      <a:pt x="206" y="69"/>
                    </a:lnTo>
                    <a:lnTo>
                      <a:pt x="206" y="70"/>
                    </a:lnTo>
                    <a:lnTo>
                      <a:pt x="206" y="69"/>
                    </a:lnTo>
                    <a:lnTo>
                      <a:pt x="207" y="69"/>
                    </a:lnTo>
                    <a:lnTo>
                      <a:pt x="206" y="69"/>
                    </a:lnTo>
                    <a:lnTo>
                      <a:pt x="206" y="69"/>
                    </a:lnTo>
                    <a:lnTo>
                      <a:pt x="206" y="68"/>
                    </a:lnTo>
                    <a:lnTo>
                      <a:pt x="207" y="68"/>
                    </a:lnTo>
                    <a:lnTo>
                      <a:pt x="206" y="68"/>
                    </a:lnTo>
                    <a:lnTo>
                      <a:pt x="207" y="68"/>
                    </a:lnTo>
                    <a:lnTo>
                      <a:pt x="206" y="68"/>
                    </a:lnTo>
                    <a:lnTo>
                      <a:pt x="206" y="68"/>
                    </a:lnTo>
                    <a:lnTo>
                      <a:pt x="207" y="68"/>
                    </a:lnTo>
                    <a:lnTo>
                      <a:pt x="206" y="68"/>
                    </a:lnTo>
                    <a:lnTo>
                      <a:pt x="206" y="67"/>
                    </a:lnTo>
                    <a:lnTo>
                      <a:pt x="207" y="67"/>
                    </a:lnTo>
                    <a:lnTo>
                      <a:pt x="208" y="67"/>
                    </a:lnTo>
                    <a:lnTo>
                      <a:pt x="209" y="67"/>
                    </a:lnTo>
                    <a:lnTo>
                      <a:pt x="209" y="66"/>
                    </a:lnTo>
                    <a:lnTo>
                      <a:pt x="209" y="67"/>
                    </a:lnTo>
                    <a:lnTo>
                      <a:pt x="209" y="67"/>
                    </a:lnTo>
                    <a:lnTo>
                      <a:pt x="209" y="66"/>
                    </a:lnTo>
                    <a:lnTo>
                      <a:pt x="209" y="67"/>
                    </a:lnTo>
                    <a:lnTo>
                      <a:pt x="209" y="68"/>
                    </a:lnTo>
                    <a:lnTo>
                      <a:pt x="209" y="68"/>
                    </a:lnTo>
                    <a:lnTo>
                      <a:pt x="209" y="68"/>
                    </a:lnTo>
                    <a:lnTo>
                      <a:pt x="209" y="69"/>
                    </a:lnTo>
                    <a:lnTo>
                      <a:pt x="210" y="69"/>
                    </a:lnTo>
                    <a:lnTo>
                      <a:pt x="211" y="69"/>
                    </a:lnTo>
                    <a:lnTo>
                      <a:pt x="211" y="69"/>
                    </a:lnTo>
                    <a:lnTo>
                      <a:pt x="212" y="69"/>
                    </a:lnTo>
                    <a:lnTo>
                      <a:pt x="212" y="70"/>
                    </a:lnTo>
                    <a:lnTo>
                      <a:pt x="212" y="70"/>
                    </a:lnTo>
                    <a:lnTo>
                      <a:pt x="212" y="71"/>
                    </a:lnTo>
                    <a:lnTo>
                      <a:pt x="212" y="71"/>
                    </a:lnTo>
                    <a:lnTo>
                      <a:pt x="212" y="71"/>
                    </a:lnTo>
                    <a:lnTo>
                      <a:pt x="212" y="71"/>
                    </a:lnTo>
                    <a:lnTo>
                      <a:pt x="215" y="81"/>
                    </a:lnTo>
                    <a:lnTo>
                      <a:pt x="215" y="84"/>
                    </a:lnTo>
                    <a:lnTo>
                      <a:pt x="215" y="85"/>
                    </a:lnTo>
                    <a:lnTo>
                      <a:pt x="215" y="86"/>
                    </a:lnTo>
                    <a:lnTo>
                      <a:pt x="216" y="92"/>
                    </a:lnTo>
                    <a:lnTo>
                      <a:pt x="217" y="95"/>
                    </a:lnTo>
                    <a:lnTo>
                      <a:pt x="218" y="98"/>
                    </a:lnTo>
                    <a:lnTo>
                      <a:pt x="218" y="100"/>
                    </a:lnTo>
                    <a:lnTo>
                      <a:pt x="219" y="105"/>
                    </a:lnTo>
                    <a:lnTo>
                      <a:pt x="219" y="104"/>
                    </a:lnTo>
                    <a:lnTo>
                      <a:pt x="219" y="106"/>
                    </a:lnTo>
                    <a:lnTo>
                      <a:pt x="219" y="107"/>
                    </a:lnTo>
                    <a:lnTo>
                      <a:pt x="220" y="109"/>
                    </a:lnTo>
                    <a:lnTo>
                      <a:pt x="220" y="109"/>
                    </a:lnTo>
                    <a:lnTo>
                      <a:pt x="220" y="110"/>
                    </a:lnTo>
                    <a:lnTo>
                      <a:pt x="220" y="110"/>
                    </a:lnTo>
                    <a:lnTo>
                      <a:pt x="220" y="113"/>
                    </a:lnTo>
                    <a:lnTo>
                      <a:pt x="220" y="115"/>
                    </a:lnTo>
                    <a:lnTo>
                      <a:pt x="220" y="116"/>
                    </a:lnTo>
                    <a:lnTo>
                      <a:pt x="220" y="116"/>
                    </a:lnTo>
                    <a:lnTo>
                      <a:pt x="220" y="117"/>
                    </a:lnTo>
                    <a:lnTo>
                      <a:pt x="220" y="118"/>
                    </a:lnTo>
                    <a:lnTo>
                      <a:pt x="220" y="120"/>
                    </a:lnTo>
                    <a:lnTo>
                      <a:pt x="220" y="121"/>
                    </a:lnTo>
                    <a:lnTo>
                      <a:pt x="220" y="122"/>
                    </a:lnTo>
                    <a:lnTo>
                      <a:pt x="220" y="122"/>
                    </a:lnTo>
                    <a:lnTo>
                      <a:pt x="220" y="124"/>
                    </a:lnTo>
                    <a:lnTo>
                      <a:pt x="220" y="128"/>
                    </a:lnTo>
                    <a:lnTo>
                      <a:pt x="220" y="139"/>
                    </a:lnTo>
                    <a:lnTo>
                      <a:pt x="220" y="141"/>
                    </a:lnTo>
                    <a:lnTo>
                      <a:pt x="220" y="142"/>
                    </a:lnTo>
                    <a:lnTo>
                      <a:pt x="220" y="144"/>
                    </a:lnTo>
                    <a:lnTo>
                      <a:pt x="220" y="144"/>
                    </a:lnTo>
                    <a:lnTo>
                      <a:pt x="220" y="145"/>
                    </a:lnTo>
                    <a:lnTo>
                      <a:pt x="221" y="145"/>
                    </a:lnTo>
                    <a:lnTo>
                      <a:pt x="221" y="146"/>
                    </a:lnTo>
                    <a:lnTo>
                      <a:pt x="221" y="147"/>
                    </a:lnTo>
                    <a:lnTo>
                      <a:pt x="221" y="150"/>
                    </a:lnTo>
                    <a:lnTo>
                      <a:pt x="221" y="151"/>
                    </a:lnTo>
                    <a:lnTo>
                      <a:pt x="221" y="152"/>
                    </a:lnTo>
                    <a:lnTo>
                      <a:pt x="222" y="153"/>
                    </a:lnTo>
                    <a:lnTo>
                      <a:pt x="222" y="154"/>
                    </a:lnTo>
                    <a:lnTo>
                      <a:pt x="222" y="156"/>
                    </a:lnTo>
                    <a:lnTo>
                      <a:pt x="223" y="158"/>
                    </a:lnTo>
                    <a:lnTo>
                      <a:pt x="223" y="159"/>
                    </a:lnTo>
                    <a:lnTo>
                      <a:pt x="224" y="160"/>
                    </a:lnTo>
                    <a:lnTo>
                      <a:pt x="224" y="160"/>
                    </a:lnTo>
                    <a:lnTo>
                      <a:pt x="224" y="161"/>
                    </a:lnTo>
                    <a:lnTo>
                      <a:pt x="224" y="162"/>
                    </a:lnTo>
                    <a:lnTo>
                      <a:pt x="224" y="163"/>
                    </a:lnTo>
                    <a:lnTo>
                      <a:pt x="224" y="164"/>
                    </a:lnTo>
                    <a:lnTo>
                      <a:pt x="224" y="165"/>
                    </a:lnTo>
                    <a:lnTo>
                      <a:pt x="224" y="166"/>
                    </a:lnTo>
                    <a:lnTo>
                      <a:pt x="225" y="171"/>
                    </a:lnTo>
                    <a:lnTo>
                      <a:pt x="226" y="172"/>
                    </a:lnTo>
                    <a:lnTo>
                      <a:pt x="226" y="174"/>
                    </a:lnTo>
                    <a:lnTo>
                      <a:pt x="226" y="175"/>
                    </a:lnTo>
                    <a:lnTo>
                      <a:pt x="226" y="175"/>
                    </a:lnTo>
                    <a:lnTo>
                      <a:pt x="226" y="177"/>
                    </a:lnTo>
                    <a:lnTo>
                      <a:pt x="226" y="177"/>
                    </a:lnTo>
                    <a:lnTo>
                      <a:pt x="226" y="178"/>
                    </a:lnTo>
                    <a:lnTo>
                      <a:pt x="227" y="181"/>
                    </a:lnTo>
                    <a:lnTo>
                      <a:pt x="227" y="182"/>
                    </a:lnTo>
                    <a:lnTo>
                      <a:pt x="227" y="183"/>
                    </a:lnTo>
                    <a:lnTo>
                      <a:pt x="229" y="183"/>
                    </a:lnTo>
                    <a:lnTo>
                      <a:pt x="230" y="186"/>
                    </a:lnTo>
                    <a:lnTo>
                      <a:pt x="227" y="189"/>
                    </a:lnTo>
                    <a:lnTo>
                      <a:pt x="226" y="190"/>
                    </a:lnTo>
                    <a:lnTo>
                      <a:pt x="224" y="192"/>
                    </a:lnTo>
                    <a:lnTo>
                      <a:pt x="224" y="192"/>
                    </a:lnTo>
                    <a:lnTo>
                      <a:pt x="224" y="192"/>
                    </a:lnTo>
                    <a:lnTo>
                      <a:pt x="223" y="193"/>
                    </a:lnTo>
                    <a:lnTo>
                      <a:pt x="224" y="193"/>
                    </a:lnTo>
                    <a:lnTo>
                      <a:pt x="224" y="194"/>
                    </a:lnTo>
                    <a:lnTo>
                      <a:pt x="225" y="195"/>
                    </a:lnTo>
                    <a:lnTo>
                      <a:pt x="226" y="196"/>
                    </a:lnTo>
                    <a:lnTo>
                      <a:pt x="226" y="197"/>
                    </a:lnTo>
                    <a:lnTo>
                      <a:pt x="226" y="198"/>
                    </a:lnTo>
                    <a:lnTo>
                      <a:pt x="227" y="198"/>
                    </a:lnTo>
                    <a:lnTo>
                      <a:pt x="227" y="198"/>
                    </a:lnTo>
                    <a:lnTo>
                      <a:pt x="227" y="199"/>
                    </a:lnTo>
                    <a:lnTo>
                      <a:pt x="226" y="199"/>
                    </a:lnTo>
                    <a:lnTo>
                      <a:pt x="226" y="200"/>
                    </a:lnTo>
                    <a:lnTo>
                      <a:pt x="226" y="201"/>
                    </a:lnTo>
                    <a:lnTo>
                      <a:pt x="226" y="201"/>
                    </a:lnTo>
                    <a:lnTo>
                      <a:pt x="225" y="201"/>
                    </a:lnTo>
                    <a:lnTo>
                      <a:pt x="225" y="202"/>
                    </a:lnTo>
                    <a:lnTo>
                      <a:pt x="225" y="202"/>
                    </a:lnTo>
                    <a:lnTo>
                      <a:pt x="225" y="202"/>
                    </a:lnTo>
                    <a:lnTo>
                      <a:pt x="224" y="202"/>
                    </a:lnTo>
                    <a:lnTo>
                      <a:pt x="225" y="202"/>
                    </a:lnTo>
                    <a:lnTo>
                      <a:pt x="224" y="202"/>
                    </a:lnTo>
                    <a:lnTo>
                      <a:pt x="224" y="202"/>
                    </a:lnTo>
                    <a:lnTo>
                      <a:pt x="224" y="204"/>
                    </a:lnTo>
                    <a:lnTo>
                      <a:pt x="224" y="205"/>
                    </a:lnTo>
                    <a:lnTo>
                      <a:pt x="223" y="205"/>
                    </a:lnTo>
                    <a:lnTo>
                      <a:pt x="224" y="205"/>
                    </a:lnTo>
                    <a:lnTo>
                      <a:pt x="224" y="205"/>
                    </a:lnTo>
                    <a:lnTo>
                      <a:pt x="224" y="205"/>
                    </a:lnTo>
                    <a:lnTo>
                      <a:pt x="224" y="206"/>
                    </a:lnTo>
                    <a:lnTo>
                      <a:pt x="223" y="205"/>
                    </a:lnTo>
                    <a:lnTo>
                      <a:pt x="222" y="205"/>
                    </a:lnTo>
                    <a:lnTo>
                      <a:pt x="223" y="205"/>
                    </a:lnTo>
                    <a:lnTo>
                      <a:pt x="222" y="205"/>
                    </a:lnTo>
                    <a:lnTo>
                      <a:pt x="223" y="205"/>
                    </a:lnTo>
                    <a:lnTo>
                      <a:pt x="223" y="208"/>
                    </a:lnTo>
                    <a:lnTo>
                      <a:pt x="224" y="207"/>
                    </a:lnTo>
                    <a:lnTo>
                      <a:pt x="224" y="208"/>
                    </a:lnTo>
                    <a:lnTo>
                      <a:pt x="224" y="208"/>
                    </a:lnTo>
                    <a:lnTo>
                      <a:pt x="223" y="208"/>
                    </a:lnTo>
                    <a:lnTo>
                      <a:pt x="223" y="208"/>
                    </a:lnTo>
                    <a:lnTo>
                      <a:pt x="222" y="208"/>
                    </a:lnTo>
                    <a:lnTo>
                      <a:pt x="222" y="208"/>
                    </a:lnTo>
                    <a:lnTo>
                      <a:pt x="222" y="208"/>
                    </a:lnTo>
                    <a:lnTo>
                      <a:pt x="221" y="208"/>
                    </a:lnTo>
                    <a:lnTo>
                      <a:pt x="221" y="208"/>
                    </a:lnTo>
                    <a:lnTo>
                      <a:pt x="221" y="209"/>
                    </a:lnTo>
                    <a:lnTo>
                      <a:pt x="221" y="209"/>
                    </a:lnTo>
                    <a:lnTo>
                      <a:pt x="220" y="209"/>
                    </a:lnTo>
                    <a:lnTo>
                      <a:pt x="220" y="210"/>
                    </a:lnTo>
                    <a:lnTo>
                      <a:pt x="220" y="211"/>
                    </a:lnTo>
                    <a:lnTo>
                      <a:pt x="219" y="211"/>
                    </a:lnTo>
                    <a:lnTo>
                      <a:pt x="220" y="210"/>
                    </a:lnTo>
                    <a:lnTo>
                      <a:pt x="219" y="211"/>
                    </a:lnTo>
                    <a:lnTo>
                      <a:pt x="219" y="211"/>
                    </a:lnTo>
                    <a:lnTo>
                      <a:pt x="218" y="213"/>
                    </a:lnTo>
                    <a:lnTo>
                      <a:pt x="218" y="214"/>
                    </a:lnTo>
                    <a:lnTo>
                      <a:pt x="218" y="215"/>
                    </a:lnTo>
                    <a:lnTo>
                      <a:pt x="217" y="215"/>
                    </a:lnTo>
                    <a:lnTo>
                      <a:pt x="217" y="213"/>
                    </a:lnTo>
                    <a:lnTo>
                      <a:pt x="218" y="209"/>
                    </a:lnTo>
                    <a:lnTo>
                      <a:pt x="218" y="205"/>
                    </a:lnTo>
                    <a:lnTo>
                      <a:pt x="218" y="205"/>
                    </a:lnTo>
                    <a:lnTo>
                      <a:pt x="218" y="205"/>
                    </a:lnTo>
                    <a:lnTo>
                      <a:pt x="218" y="204"/>
                    </a:lnTo>
                    <a:lnTo>
                      <a:pt x="218" y="202"/>
                    </a:lnTo>
                    <a:lnTo>
                      <a:pt x="218" y="200"/>
                    </a:lnTo>
                    <a:lnTo>
                      <a:pt x="218" y="199"/>
                    </a:lnTo>
                    <a:lnTo>
                      <a:pt x="218" y="199"/>
                    </a:lnTo>
                    <a:lnTo>
                      <a:pt x="217" y="199"/>
                    </a:lnTo>
                    <a:lnTo>
                      <a:pt x="216" y="199"/>
                    </a:lnTo>
                    <a:lnTo>
                      <a:pt x="215" y="199"/>
                    </a:lnTo>
                    <a:lnTo>
                      <a:pt x="215" y="199"/>
                    </a:lnTo>
                    <a:lnTo>
                      <a:pt x="214" y="198"/>
                    </a:lnTo>
                    <a:lnTo>
                      <a:pt x="213" y="198"/>
                    </a:lnTo>
                    <a:lnTo>
                      <a:pt x="212" y="198"/>
                    </a:lnTo>
                    <a:lnTo>
                      <a:pt x="212" y="198"/>
                    </a:lnTo>
                    <a:lnTo>
                      <a:pt x="211" y="198"/>
                    </a:lnTo>
                    <a:lnTo>
                      <a:pt x="210" y="198"/>
                    </a:lnTo>
                    <a:lnTo>
                      <a:pt x="209" y="197"/>
                    </a:lnTo>
                    <a:lnTo>
                      <a:pt x="209" y="197"/>
                    </a:lnTo>
                    <a:lnTo>
                      <a:pt x="209" y="197"/>
                    </a:lnTo>
                    <a:lnTo>
                      <a:pt x="208" y="196"/>
                    </a:lnTo>
                    <a:lnTo>
                      <a:pt x="207" y="196"/>
                    </a:lnTo>
                    <a:lnTo>
                      <a:pt x="206" y="196"/>
                    </a:lnTo>
                    <a:lnTo>
                      <a:pt x="206" y="196"/>
                    </a:lnTo>
                    <a:lnTo>
                      <a:pt x="206" y="196"/>
                    </a:lnTo>
                    <a:lnTo>
                      <a:pt x="205" y="196"/>
                    </a:lnTo>
                    <a:lnTo>
                      <a:pt x="204" y="196"/>
                    </a:lnTo>
                    <a:lnTo>
                      <a:pt x="203" y="196"/>
                    </a:lnTo>
                    <a:lnTo>
                      <a:pt x="203" y="195"/>
                    </a:lnTo>
                    <a:lnTo>
                      <a:pt x="202" y="195"/>
                    </a:lnTo>
                    <a:lnTo>
                      <a:pt x="201" y="194"/>
                    </a:lnTo>
                    <a:lnTo>
                      <a:pt x="200" y="194"/>
                    </a:lnTo>
                    <a:lnTo>
                      <a:pt x="200" y="194"/>
                    </a:lnTo>
                    <a:lnTo>
                      <a:pt x="199" y="193"/>
                    </a:lnTo>
                    <a:lnTo>
                      <a:pt x="196" y="192"/>
                    </a:lnTo>
                    <a:lnTo>
                      <a:pt x="194" y="191"/>
                    </a:lnTo>
                    <a:lnTo>
                      <a:pt x="190" y="190"/>
                    </a:lnTo>
                    <a:lnTo>
                      <a:pt x="188" y="190"/>
                    </a:lnTo>
                    <a:lnTo>
                      <a:pt x="188" y="189"/>
                    </a:lnTo>
                    <a:lnTo>
                      <a:pt x="188" y="189"/>
                    </a:lnTo>
                    <a:lnTo>
                      <a:pt x="186" y="189"/>
                    </a:lnTo>
                    <a:lnTo>
                      <a:pt x="187" y="189"/>
                    </a:lnTo>
                    <a:lnTo>
                      <a:pt x="186" y="189"/>
                    </a:lnTo>
                    <a:lnTo>
                      <a:pt x="185" y="188"/>
                    </a:lnTo>
                    <a:lnTo>
                      <a:pt x="185" y="187"/>
                    </a:lnTo>
                    <a:lnTo>
                      <a:pt x="185" y="187"/>
                    </a:lnTo>
                    <a:lnTo>
                      <a:pt x="184" y="186"/>
                    </a:lnTo>
                    <a:lnTo>
                      <a:pt x="184" y="186"/>
                    </a:lnTo>
                    <a:lnTo>
                      <a:pt x="183" y="186"/>
                    </a:lnTo>
                    <a:lnTo>
                      <a:pt x="182" y="186"/>
                    </a:lnTo>
                    <a:lnTo>
                      <a:pt x="182" y="186"/>
                    </a:lnTo>
                    <a:lnTo>
                      <a:pt x="182" y="186"/>
                    </a:lnTo>
                    <a:lnTo>
                      <a:pt x="182" y="186"/>
                    </a:lnTo>
                    <a:lnTo>
                      <a:pt x="182" y="186"/>
                    </a:lnTo>
                    <a:lnTo>
                      <a:pt x="181" y="186"/>
                    </a:lnTo>
                    <a:lnTo>
                      <a:pt x="181" y="186"/>
                    </a:lnTo>
                    <a:lnTo>
                      <a:pt x="180" y="186"/>
                    </a:lnTo>
                    <a:lnTo>
                      <a:pt x="179" y="186"/>
                    </a:lnTo>
                    <a:lnTo>
                      <a:pt x="179" y="186"/>
                    </a:lnTo>
                    <a:lnTo>
                      <a:pt x="178" y="186"/>
                    </a:lnTo>
                    <a:lnTo>
                      <a:pt x="178" y="186"/>
                    </a:lnTo>
                    <a:lnTo>
                      <a:pt x="179" y="186"/>
                    </a:lnTo>
                    <a:lnTo>
                      <a:pt x="178" y="186"/>
                    </a:lnTo>
                    <a:lnTo>
                      <a:pt x="177" y="185"/>
                    </a:lnTo>
                    <a:lnTo>
                      <a:pt x="177" y="184"/>
                    </a:lnTo>
                    <a:lnTo>
                      <a:pt x="176" y="185"/>
                    </a:lnTo>
                    <a:lnTo>
                      <a:pt x="176" y="184"/>
                    </a:lnTo>
                    <a:lnTo>
                      <a:pt x="176" y="184"/>
                    </a:lnTo>
                    <a:lnTo>
                      <a:pt x="176" y="185"/>
                    </a:lnTo>
                    <a:lnTo>
                      <a:pt x="176" y="185"/>
                    </a:lnTo>
                    <a:lnTo>
                      <a:pt x="175" y="185"/>
                    </a:lnTo>
                    <a:lnTo>
                      <a:pt x="175" y="184"/>
                    </a:lnTo>
                    <a:lnTo>
                      <a:pt x="175" y="183"/>
                    </a:lnTo>
                    <a:lnTo>
                      <a:pt x="174" y="183"/>
                    </a:lnTo>
                    <a:lnTo>
                      <a:pt x="174" y="183"/>
                    </a:lnTo>
                    <a:lnTo>
                      <a:pt x="173" y="183"/>
                    </a:lnTo>
                    <a:lnTo>
                      <a:pt x="173" y="183"/>
                    </a:lnTo>
                    <a:lnTo>
                      <a:pt x="173" y="183"/>
                    </a:lnTo>
                    <a:lnTo>
                      <a:pt x="173" y="182"/>
                    </a:lnTo>
                    <a:lnTo>
                      <a:pt x="172" y="182"/>
                    </a:lnTo>
                    <a:lnTo>
                      <a:pt x="172" y="181"/>
                    </a:lnTo>
                    <a:lnTo>
                      <a:pt x="171" y="181"/>
                    </a:lnTo>
                    <a:lnTo>
                      <a:pt x="171" y="180"/>
                    </a:lnTo>
                    <a:lnTo>
                      <a:pt x="170" y="180"/>
                    </a:lnTo>
                    <a:lnTo>
                      <a:pt x="170" y="180"/>
                    </a:lnTo>
                    <a:lnTo>
                      <a:pt x="170" y="180"/>
                    </a:lnTo>
                    <a:lnTo>
                      <a:pt x="170" y="180"/>
                    </a:lnTo>
                    <a:lnTo>
                      <a:pt x="170" y="179"/>
                    </a:lnTo>
                    <a:lnTo>
                      <a:pt x="171" y="179"/>
                    </a:lnTo>
                    <a:lnTo>
                      <a:pt x="171" y="178"/>
                    </a:lnTo>
                    <a:lnTo>
                      <a:pt x="170" y="178"/>
                    </a:lnTo>
                    <a:lnTo>
                      <a:pt x="170" y="177"/>
                    </a:lnTo>
                    <a:lnTo>
                      <a:pt x="170" y="177"/>
                    </a:lnTo>
                    <a:lnTo>
                      <a:pt x="170" y="176"/>
                    </a:lnTo>
                    <a:lnTo>
                      <a:pt x="170" y="175"/>
                    </a:lnTo>
                    <a:lnTo>
                      <a:pt x="170" y="175"/>
                    </a:lnTo>
                    <a:lnTo>
                      <a:pt x="170" y="175"/>
                    </a:lnTo>
                    <a:lnTo>
                      <a:pt x="170" y="174"/>
                    </a:lnTo>
                    <a:lnTo>
                      <a:pt x="170" y="174"/>
                    </a:lnTo>
                    <a:lnTo>
                      <a:pt x="170" y="174"/>
                    </a:lnTo>
                    <a:lnTo>
                      <a:pt x="170" y="173"/>
                    </a:lnTo>
                    <a:lnTo>
                      <a:pt x="170" y="172"/>
                    </a:lnTo>
                    <a:lnTo>
                      <a:pt x="169" y="172"/>
                    </a:lnTo>
                    <a:lnTo>
                      <a:pt x="169" y="171"/>
                    </a:lnTo>
                    <a:lnTo>
                      <a:pt x="168" y="172"/>
                    </a:lnTo>
                    <a:lnTo>
                      <a:pt x="167" y="172"/>
                    </a:lnTo>
                    <a:lnTo>
                      <a:pt x="167" y="171"/>
                    </a:lnTo>
                    <a:lnTo>
                      <a:pt x="167" y="171"/>
                    </a:lnTo>
                    <a:lnTo>
                      <a:pt x="168" y="171"/>
                    </a:lnTo>
                    <a:lnTo>
                      <a:pt x="168" y="170"/>
                    </a:lnTo>
                    <a:lnTo>
                      <a:pt x="168" y="169"/>
                    </a:lnTo>
                    <a:lnTo>
                      <a:pt x="167" y="170"/>
                    </a:lnTo>
                    <a:lnTo>
                      <a:pt x="167" y="169"/>
                    </a:lnTo>
                    <a:lnTo>
                      <a:pt x="167" y="169"/>
                    </a:lnTo>
                    <a:lnTo>
                      <a:pt x="167" y="168"/>
                    </a:lnTo>
                    <a:lnTo>
                      <a:pt x="166" y="168"/>
                    </a:lnTo>
                    <a:lnTo>
                      <a:pt x="166" y="168"/>
                    </a:lnTo>
                    <a:lnTo>
                      <a:pt x="166" y="168"/>
                    </a:lnTo>
                    <a:lnTo>
                      <a:pt x="165" y="168"/>
                    </a:lnTo>
                    <a:lnTo>
                      <a:pt x="165" y="168"/>
                    </a:lnTo>
                    <a:lnTo>
                      <a:pt x="165" y="168"/>
                    </a:lnTo>
                    <a:lnTo>
                      <a:pt x="164" y="168"/>
                    </a:lnTo>
                    <a:lnTo>
                      <a:pt x="164" y="168"/>
                    </a:lnTo>
                    <a:lnTo>
                      <a:pt x="164" y="168"/>
                    </a:lnTo>
                    <a:lnTo>
                      <a:pt x="164" y="168"/>
                    </a:lnTo>
                    <a:lnTo>
                      <a:pt x="163" y="168"/>
                    </a:lnTo>
                    <a:lnTo>
                      <a:pt x="163" y="168"/>
                    </a:lnTo>
                    <a:lnTo>
                      <a:pt x="162" y="168"/>
                    </a:lnTo>
                    <a:lnTo>
                      <a:pt x="161" y="168"/>
                    </a:lnTo>
                    <a:lnTo>
                      <a:pt x="161" y="168"/>
                    </a:lnTo>
                    <a:lnTo>
                      <a:pt x="161" y="168"/>
                    </a:lnTo>
                    <a:lnTo>
                      <a:pt x="161" y="168"/>
                    </a:lnTo>
                    <a:lnTo>
                      <a:pt x="161" y="168"/>
                    </a:lnTo>
                    <a:lnTo>
                      <a:pt x="160" y="168"/>
                    </a:lnTo>
                    <a:lnTo>
                      <a:pt x="160" y="167"/>
                    </a:lnTo>
                    <a:lnTo>
                      <a:pt x="160" y="166"/>
                    </a:lnTo>
                    <a:lnTo>
                      <a:pt x="159" y="165"/>
                    </a:lnTo>
                    <a:lnTo>
                      <a:pt x="159" y="165"/>
                    </a:lnTo>
                    <a:lnTo>
                      <a:pt x="158" y="165"/>
                    </a:lnTo>
                    <a:lnTo>
                      <a:pt x="158" y="164"/>
                    </a:lnTo>
                    <a:lnTo>
                      <a:pt x="157" y="164"/>
                    </a:lnTo>
                    <a:lnTo>
                      <a:pt x="157" y="163"/>
                    </a:lnTo>
                    <a:lnTo>
                      <a:pt x="157" y="162"/>
                    </a:lnTo>
                    <a:lnTo>
                      <a:pt x="156" y="162"/>
                    </a:lnTo>
                    <a:lnTo>
                      <a:pt x="155" y="162"/>
                    </a:lnTo>
                    <a:lnTo>
                      <a:pt x="155" y="163"/>
                    </a:lnTo>
                    <a:lnTo>
                      <a:pt x="155" y="163"/>
                    </a:lnTo>
                    <a:lnTo>
                      <a:pt x="154" y="163"/>
                    </a:lnTo>
                    <a:lnTo>
                      <a:pt x="152" y="164"/>
                    </a:lnTo>
                    <a:lnTo>
                      <a:pt x="152" y="164"/>
                    </a:lnTo>
                    <a:lnTo>
                      <a:pt x="150" y="164"/>
                    </a:lnTo>
                    <a:lnTo>
                      <a:pt x="149" y="164"/>
                    </a:lnTo>
                    <a:lnTo>
                      <a:pt x="148" y="165"/>
                    </a:lnTo>
                    <a:lnTo>
                      <a:pt x="148" y="165"/>
                    </a:lnTo>
                    <a:lnTo>
                      <a:pt x="146" y="165"/>
                    </a:lnTo>
                    <a:lnTo>
                      <a:pt x="143" y="166"/>
                    </a:lnTo>
                    <a:lnTo>
                      <a:pt x="143" y="166"/>
                    </a:lnTo>
                    <a:lnTo>
                      <a:pt x="142" y="166"/>
                    </a:lnTo>
                    <a:lnTo>
                      <a:pt x="141" y="166"/>
                    </a:lnTo>
                    <a:lnTo>
                      <a:pt x="140" y="167"/>
                    </a:lnTo>
                    <a:lnTo>
                      <a:pt x="139" y="167"/>
                    </a:lnTo>
                    <a:lnTo>
                      <a:pt x="138" y="167"/>
                    </a:lnTo>
                    <a:lnTo>
                      <a:pt x="137" y="167"/>
                    </a:lnTo>
                    <a:lnTo>
                      <a:pt x="137" y="168"/>
                    </a:lnTo>
                    <a:lnTo>
                      <a:pt x="137" y="168"/>
                    </a:lnTo>
                    <a:lnTo>
                      <a:pt x="137" y="168"/>
                    </a:lnTo>
                    <a:lnTo>
                      <a:pt x="136" y="168"/>
                    </a:lnTo>
                    <a:lnTo>
                      <a:pt x="134" y="168"/>
                    </a:lnTo>
                    <a:lnTo>
                      <a:pt x="134" y="168"/>
                    </a:lnTo>
                    <a:lnTo>
                      <a:pt x="132" y="168"/>
                    </a:lnTo>
                    <a:lnTo>
                      <a:pt x="131" y="168"/>
                    </a:lnTo>
                    <a:lnTo>
                      <a:pt x="131" y="168"/>
                    </a:lnTo>
                    <a:lnTo>
                      <a:pt x="130" y="168"/>
                    </a:lnTo>
                    <a:lnTo>
                      <a:pt x="129" y="168"/>
                    </a:lnTo>
                    <a:lnTo>
                      <a:pt x="128" y="168"/>
                    </a:lnTo>
                    <a:lnTo>
                      <a:pt x="127" y="169"/>
                    </a:lnTo>
                    <a:lnTo>
                      <a:pt x="126" y="169"/>
                    </a:lnTo>
                    <a:lnTo>
                      <a:pt x="126" y="169"/>
                    </a:lnTo>
                    <a:lnTo>
                      <a:pt x="125" y="169"/>
                    </a:lnTo>
                    <a:lnTo>
                      <a:pt x="125" y="170"/>
                    </a:lnTo>
                    <a:lnTo>
                      <a:pt x="125" y="170"/>
                    </a:lnTo>
                    <a:lnTo>
                      <a:pt x="124" y="170"/>
                    </a:lnTo>
                    <a:lnTo>
                      <a:pt x="123" y="170"/>
                    </a:lnTo>
                    <a:lnTo>
                      <a:pt x="122" y="171"/>
                    </a:lnTo>
                    <a:lnTo>
                      <a:pt x="121" y="171"/>
                    </a:lnTo>
                    <a:lnTo>
                      <a:pt x="119" y="171"/>
                    </a:lnTo>
                    <a:lnTo>
                      <a:pt x="118" y="171"/>
                    </a:lnTo>
                    <a:lnTo>
                      <a:pt x="117" y="171"/>
                    </a:lnTo>
                    <a:lnTo>
                      <a:pt x="116" y="171"/>
                    </a:lnTo>
                    <a:lnTo>
                      <a:pt x="116" y="171"/>
                    </a:lnTo>
                    <a:lnTo>
                      <a:pt x="115" y="171"/>
                    </a:lnTo>
                    <a:lnTo>
                      <a:pt x="115" y="172"/>
                    </a:lnTo>
                    <a:lnTo>
                      <a:pt x="115" y="172"/>
                    </a:lnTo>
                    <a:lnTo>
                      <a:pt x="114" y="172"/>
                    </a:lnTo>
                    <a:lnTo>
                      <a:pt x="113" y="172"/>
                    </a:lnTo>
                    <a:lnTo>
                      <a:pt x="113" y="172"/>
                    </a:lnTo>
                    <a:lnTo>
                      <a:pt x="112" y="172"/>
                    </a:lnTo>
                    <a:lnTo>
                      <a:pt x="112" y="173"/>
                    </a:lnTo>
                    <a:lnTo>
                      <a:pt x="111" y="173"/>
                    </a:lnTo>
                    <a:lnTo>
                      <a:pt x="108" y="174"/>
                    </a:lnTo>
                    <a:lnTo>
                      <a:pt x="107" y="174"/>
                    </a:lnTo>
                    <a:lnTo>
                      <a:pt x="107" y="174"/>
                    </a:lnTo>
                    <a:lnTo>
                      <a:pt x="105" y="174"/>
                    </a:lnTo>
                    <a:lnTo>
                      <a:pt x="105" y="174"/>
                    </a:lnTo>
                    <a:lnTo>
                      <a:pt x="104" y="174"/>
                    </a:lnTo>
                    <a:lnTo>
                      <a:pt x="104" y="174"/>
                    </a:lnTo>
                    <a:lnTo>
                      <a:pt x="103" y="174"/>
                    </a:lnTo>
                    <a:lnTo>
                      <a:pt x="102" y="175"/>
                    </a:lnTo>
                    <a:lnTo>
                      <a:pt x="101" y="175"/>
                    </a:lnTo>
                    <a:lnTo>
                      <a:pt x="101" y="175"/>
                    </a:lnTo>
                    <a:lnTo>
                      <a:pt x="100" y="175"/>
                    </a:lnTo>
                    <a:lnTo>
                      <a:pt x="98" y="175"/>
                    </a:lnTo>
                    <a:lnTo>
                      <a:pt x="98" y="175"/>
                    </a:lnTo>
                    <a:lnTo>
                      <a:pt x="98" y="175"/>
                    </a:lnTo>
                    <a:lnTo>
                      <a:pt x="97" y="175"/>
                    </a:lnTo>
                    <a:lnTo>
                      <a:pt x="96" y="175"/>
                    </a:lnTo>
                    <a:lnTo>
                      <a:pt x="96" y="176"/>
                    </a:lnTo>
                    <a:lnTo>
                      <a:pt x="95" y="176"/>
                    </a:lnTo>
                    <a:lnTo>
                      <a:pt x="95" y="176"/>
                    </a:lnTo>
                    <a:lnTo>
                      <a:pt x="94" y="176"/>
                    </a:lnTo>
                    <a:lnTo>
                      <a:pt x="93" y="176"/>
                    </a:lnTo>
                    <a:lnTo>
                      <a:pt x="93" y="176"/>
                    </a:lnTo>
                    <a:lnTo>
                      <a:pt x="93" y="177"/>
                    </a:lnTo>
                    <a:lnTo>
                      <a:pt x="92" y="177"/>
                    </a:lnTo>
                    <a:lnTo>
                      <a:pt x="92" y="177"/>
                    </a:lnTo>
                    <a:lnTo>
                      <a:pt x="91" y="177"/>
                    </a:lnTo>
                    <a:lnTo>
                      <a:pt x="90" y="177"/>
                    </a:lnTo>
                    <a:lnTo>
                      <a:pt x="89" y="177"/>
                    </a:lnTo>
                    <a:lnTo>
                      <a:pt x="89" y="177"/>
                    </a:lnTo>
                    <a:lnTo>
                      <a:pt x="89" y="177"/>
                    </a:lnTo>
                    <a:lnTo>
                      <a:pt x="88" y="177"/>
                    </a:lnTo>
                    <a:lnTo>
                      <a:pt x="87" y="177"/>
                    </a:lnTo>
                    <a:lnTo>
                      <a:pt x="87" y="177"/>
                    </a:lnTo>
                    <a:lnTo>
                      <a:pt x="86" y="177"/>
                    </a:lnTo>
                    <a:lnTo>
                      <a:pt x="86" y="178"/>
                    </a:lnTo>
                    <a:lnTo>
                      <a:pt x="86" y="178"/>
                    </a:lnTo>
                    <a:lnTo>
                      <a:pt x="82" y="179"/>
                    </a:lnTo>
                    <a:lnTo>
                      <a:pt x="80" y="179"/>
                    </a:lnTo>
                    <a:lnTo>
                      <a:pt x="79" y="180"/>
                    </a:lnTo>
                    <a:lnTo>
                      <a:pt x="78" y="180"/>
                    </a:lnTo>
                    <a:lnTo>
                      <a:pt x="77" y="180"/>
                    </a:lnTo>
                    <a:lnTo>
                      <a:pt x="77" y="180"/>
                    </a:lnTo>
                    <a:lnTo>
                      <a:pt x="73" y="180"/>
                    </a:lnTo>
                    <a:lnTo>
                      <a:pt x="73" y="181"/>
                    </a:lnTo>
                    <a:lnTo>
                      <a:pt x="72" y="181"/>
                    </a:lnTo>
                    <a:lnTo>
                      <a:pt x="71" y="181"/>
                    </a:lnTo>
                    <a:lnTo>
                      <a:pt x="71" y="181"/>
                    </a:lnTo>
                    <a:lnTo>
                      <a:pt x="71" y="181"/>
                    </a:lnTo>
                    <a:lnTo>
                      <a:pt x="68" y="182"/>
                    </a:lnTo>
                    <a:lnTo>
                      <a:pt x="68" y="182"/>
                    </a:lnTo>
                    <a:lnTo>
                      <a:pt x="66" y="182"/>
                    </a:lnTo>
                    <a:lnTo>
                      <a:pt x="65" y="183"/>
                    </a:lnTo>
                    <a:lnTo>
                      <a:pt x="65" y="183"/>
                    </a:lnTo>
                    <a:lnTo>
                      <a:pt x="65" y="183"/>
                    </a:lnTo>
                    <a:lnTo>
                      <a:pt x="63" y="183"/>
                    </a:lnTo>
                    <a:lnTo>
                      <a:pt x="62" y="183"/>
                    </a:lnTo>
                    <a:lnTo>
                      <a:pt x="61" y="183"/>
                    </a:lnTo>
                    <a:lnTo>
                      <a:pt x="60" y="183"/>
                    </a:lnTo>
                    <a:lnTo>
                      <a:pt x="60" y="183"/>
                    </a:lnTo>
                    <a:lnTo>
                      <a:pt x="59" y="183"/>
                    </a:lnTo>
                    <a:lnTo>
                      <a:pt x="59" y="183"/>
                    </a:lnTo>
                    <a:lnTo>
                      <a:pt x="58" y="183"/>
                    </a:lnTo>
                    <a:lnTo>
                      <a:pt x="57" y="183"/>
                    </a:lnTo>
                    <a:lnTo>
                      <a:pt x="55" y="184"/>
                    </a:lnTo>
                    <a:lnTo>
                      <a:pt x="54" y="184"/>
                    </a:lnTo>
                    <a:lnTo>
                      <a:pt x="54" y="184"/>
                    </a:lnTo>
                    <a:lnTo>
                      <a:pt x="53" y="184"/>
                    </a:lnTo>
                    <a:lnTo>
                      <a:pt x="52" y="185"/>
                    </a:lnTo>
                    <a:lnTo>
                      <a:pt x="51" y="185"/>
                    </a:lnTo>
                    <a:lnTo>
                      <a:pt x="50" y="185"/>
                    </a:lnTo>
                    <a:lnTo>
                      <a:pt x="50" y="185"/>
                    </a:lnTo>
                    <a:lnTo>
                      <a:pt x="49" y="185"/>
                    </a:lnTo>
                    <a:lnTo>
                      <a:pt x="49" y="185"/>
                    </a:lnTo>
                    <a:lnTo>
                      <a:pt x="48" y="186"/>
                    </a:lnTo>
                    <a:lnTo>
                      <a:pt x="47" y="186"/>
                    </a:lnTo>
                    <a:lnTo>
                      <a:pt x="46" y="186"/>
                    </a:lnTo>
                    <a:lnTo>
                      <a:pt x="45" y="186"/>
                    </a:lnTo>
                    <a:lnTo>
                      <a:pt x="44" y="186"/>
                    </a:lnTo>
                    <a:lnTo>
                      <a:pt x="43" y="186"/>
                    </a:lnTo>
                    <a:lnTo>
                      <a:pt x="43" y="186"/>
                    </a:lnTo>
                    <a:lnTo>
                      <a:pt x="42" y="186"/>
                    </a:lnTo>
                    <a:lnTo>
                      <a:pt x="41" y="187"/>
                    </a:lnTo>
                    <a:lnTo>
                      <a:pt x="41" y="187"/>
                    </a:lnTo>
                    <a:lnTo>
                      <a:pt x="39" y="187"/>
                    </a:lnTo>
                    <a:lnTo>
                      <a:pt x="38" y="188"/>
                    </a:lnTo>
                    <a:lnTo>
                      <a:pt x="37" y="188"/>
                    </a:lnTo>
                    <a:lnTo>
                      <a:pt x="35" y="188"/>
                    </a:lnTo>
                    <a:lnTo>
                      <a:pt x="34" y="189"/>
                    </a:lnTo>
                    <a:lnTo>
                      <a:pt x="33" y="189"/>
                    </a:lnTo>
                    <a:lnTo>
                      <a:pt x="32" y="189"/>
                    </a:lnTo>
                    <a:lnTo>
                      <a:pt x="32" y="189"/>
                    </a:lnTo>
                    <a:lnTo>
                      <a:pt x="30" y="189"/>
                    </a:lnTo>
                    <a:lnTo>
                      <a:pt x="29" y="189"/>
                    </a:lnTo>
                    <a:lnTo>
                      <a:pt x="29" y="189"/>
                    </a:lnTo>
                    <a:lnTo>
                      <a:pt x="26" y="190"/>
                    </a:lnTo>
                    <a:lnTo>
                      <a:pt x="25" y="190"/>
                    </a:lnTo>
                    <a:lnTo>
                      <a:pt x="24" y="190"/>
                    </a:lnTo>
                    <a:lnTo>
                      <a:pt x="23" y="190"/>
                    </a:lnTo>
                    <a:lnTo>
                      <a:pt x="23" y="190"/>
                    </a:lnTo>
                    <a:lnTo>
                      <a:pt x="22" y="190"/>
                    </a:lnTo>
                    <a:lnTo>
                      <a:pt x="21" y="190"/>
                    </a:lnTo>
                    <a:lnTo>
                      <a:pt x="20" y="190"/>
                    </a:lnTo>
                    <a:lnTo>
                      <a:pt x="19" y="191"/>
                    </a:lnTo>
                    <a:lnTo>
                      <a:pt x="18" y="191"/>
                    </a:lnTo>
                    <a:lnTo>
                      <a:pt x="16" y="192"/>
                    </a:lnTo>
                    <a:lnTo>
                      <a:pt x="14" y="192"/>
                    </a:lnTo>
                    <a:lnTo>
                      <a:pt x="14" y="192"/>
                    </a:lnTo>
                    <a:lnTo>
                      <a:pt x="12" y="192"/>
                    </a:lnTo>
                    <a:lnTo>
                      <a:pt x="11" y="192"/>
                    </a:lnTo>
                    <a:lnTo>
                      <a:pt x="11" y="192"/>
                    </a:lnTo>
                    <a:lnTo>
                      <a:pt x="10" y="192"/>
                    </a:lnTo>
                    <a:lnTo>
                      <a:pt x="10" y="192"/>
                    </a:lnTo>
                    <a:lnTo>
                      <a:pt x="9" y="192"/>
                    </a:lnTo>
                    <a:lnTo>
                      <a:pt x="8" y="193"/>
                    </a:lnTo>
                    <a:lnTo>
                      <a:pt x="7" y="193"/>
                    </a:lnTo>
                    <a:lnTo>
                      <a:pt x="5" y="193"/>
                    </a:lnTo>
                    <a:lnTo>
                      <a:pt x="4" y="194"/>
                    </a:lnTo>
                    <a:lnTo>
                      <a:pt x="2" y="194"/>
                    </a:lnTo>
                    <a:lnTo>
                      <a:pt x="0" y="181"/>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7" name="Freeform 988"/>
              <p:cNvSpPr>
                <a:spLocks/>
              </p:cNvSpPr>
              <p:nvPr/>
            </p:nvSpPr>
            <p:spPr bwMode="auto">
              <a:xfrm>
                <a:off x="5153" y="1270"/>
                <a:ext cx="3" cy="3"/>
              </a:xfrm>
              <a:custGeom>
                <a:avLst/>
                <a:gdLst>
                  <a:gd name="T0" fmla="*/ 0 w 3"/>
                  <a:gd name="T1" fmla="*/ 3 h 3"/>
                  <a:gd name="T2" fmla="*/ 0 w 3"/>
                  <a:gd name="T3" fmla="*/ 2 h 3"/>
                  <a:gd name="T4" fmla="*/ 0 w 3"/>
                  <a:gd name="T5" fmla="*/ 1 h 3"/>
                  <a:gd name="T6" fmla="*/ 0 w 3"/>
                  <a:gd name="T7" fmla="*/ 1 h 3"/>
                  <a:gd name="T8" fmla="*/ 1 w 3"/>
                  <a:gd name="T9" fmla="*/ 1 h 3"/>
                  <a:gd name="T10" fmla="*/ 1 w 3"/>
                  <a:gd name="T11" fmla="*/ 1 h 3"/>
                  <a:gd name="T12" fmla="*/ 2 w 3"/>
                  <a:gd name="T13" fmla="*/ 1 h 3"/>
                  <a:gd name="T14" fmla="*/ 2 w 3"/>
                  <a:gd name="T15" fmla="*/ 0 h 3"/>
                  <a:gd name="T16" fmla="*/ 2 w 3"/>
                  <a:gd name="T17" fmla="*/ 1 h 3"/>
                  <a:gd name="T18" fmla="*/ 2 w 3"/>
                  <a:gd name="T19" fmla="*/ 0 h 3"/>
                  <a:gd name="T20" fmla="*/ 2 w 3"/>
                  <a:gd name="T21" fmla="*/ 0 h 3"/>
                  <a:gd name="T22" fmla="*/ 3 w 3"/>
                  <a:gd name="T23" fmla="*/ 0 h 3"/>
                  <a:gd name="T24" fmla="*/ 3 w 3"/>
                  <a:gd name="T25" fmla="*/ 0 h 3"/>
                  <a:gd name="T26" fmla="*/ 3 w 3"/>
                  <a:gd name="T27" fmla="*/ 0 h 3"/>
                  <a:gd name="T28" fmla="*/ 2 w 3"/>
                  <a:gd name="T29" fmla="*/ 0 h 3"/>
                  <a:gd name="T30" fmla="*/ 2 w 3"/>
                  <a:gd name="T31" fmla="*/ 1 h 3"/>
                  <a:gd name="T32" fmla="*/ 2 w 3"/>
                  <a:gd name="T33" fmla="*/ 1 h 3"/>
                  <a:gd name="T34" fmla="*/ 2 w 3"/>
                  <a:gd name="T35" fmla="*/ 1 h 3"/>
                  <a:gd name="T36" fmla="*/ 1 w 3"/>
                  <a:gd name="T37" fmla="*/ 1 h 3"/>
                  <a:gd name="T38" fmla="*/ 1 w 3"/>
                  <a:gd name="T39" fmla="*/ 2 h 3"/>
                  <a:gd name="T40" fmla="*/ 0 w 3"/>
                  <a:gd name="T41" fmla="*/ 2 h 3"/>
                  <a:gd name="T42" fmla="*/ 0 w 3"/>
                  <a:gd name="T43" fmla="*/ 3 h 3"/>
                  <a:gd name="T44" fmla="*/ 0 w 3"/>
                  <a:gd name="T4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3">
                    <a:moveTo>
                      <a:pt x="0" y="3"/>
                    </a:moveTo>
                    <a:lnTo>
                      <a:pt x="0" y="2"/>
                    </a:lnTo>
                    <a:lnTo>
                      <a:pt x="0" y="1"/>
                    </a:lnTo>
                    <a:lnTo>
                      <a:pt x="0" y="1"/>
                    </a:lnTo>
                    <a:lnTo>
                      <a:pt x="1" y="1"/>
                    </a:lnTo>
                    <a:lnTo>
                      <a:pt x="1" y="1"/>
                    </a:lnTo>
                    <a:lnTo>
                      <a:pt x="2" y="1"/>
                    </a:lnTo>
                    <a:lnTo>
                      <a:pt x="2" y="0"/>
                    </a:lnTo>
                    <a:lnTo>
                      <a:pt x="2" y="1"/>
                    </a:lnTo>
                    <a:lnTo>
                      <a:pt x="2" y="0"/>
                    </a:lnTo>
                    <a:lnTo>
                      <a:pt x="2" y="0"/>
                    </a:lnTo>
                    <a:lnTo>
                      <a:pt x="3" y="0"/>
                    </a:lnTo>
                    <a:lnTo>
                      <a:pt x="3" y="0"/>
                    </a:lnTo>
                    <a:lnTo>
                      <a:pt x="3" y="0"/>
                    </a:lnTo>
                    <a:lnTo>
                      <a:pt x="2" y="0"/>
                    </a:lnTo>
                    <a:lnTo>
                      <a:pt x="2" y="1"/>
                    </a:lnTo>
                    <a:lnTo>
                      <a:pt x="2" y="1"/>
                    </a:lnTo>
                    <a:lnTo>
                      <a:pt x="2" y="1"/>
                    </a:lnTo>
                    <a:lnTo>
                      <a:pt x="1" y="1"/>
                    </a:lnTo>
                    <a:lnTo>
                      <a:pt x="1" y="2"/>
                    </a:lnTo>
                    <a:lnTo>
                      <a:pt x="0" y="2"/>
                    </a:lnTo>
                    <a:lnTo>
                      <a:pt x="0"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8" name="Freeform 989"/>
              <p:cNvSpPr>
                <a:spLocks/>
              </p:cNvSpPr>
              <p:nvPr/>
            </p:nvSpPr>
            <p:spPr bwMode="auto">
              <a:xfrm>
                <a:off x="5153" y="1270"/>
                <a:ext cx="3" cy="3"/>
              </a:xfrm>
              <a:custGeom>
                <a:avLst/>
                <a:gdLst>
                  <a:gd name="T0" fmla="*/ 0 w 3"/>
                  <a:gd name="T1" fmla="*/ 3 h 3"/>
                  <a:gd name="T2" fmla="*/ 0 w 3"/>
                  <a:gd name="T3" fmla="*/ 2 h 3"/>
                  <a:gd name="T4" fmla="*/ 0 w 3"/>
                  <a:gd name="T5" fmla="*/ 1 h 3"/>
                  <a:gd name="T6" fmla="*/ 0 w 3"/>
                  <a:gd name="T7" fmla="*/ 1 h 3"/>
                  <a:gd name="T8" fmla="*/ 1 w 3"/>
                  <a:gd name="T9" fmla="*/ 1 h 3"/>
                  <a:gd name="T10" fmla="*/ 1 w 3"/>
                  <a:gd name="T11" fmla="*/ 1 h 3"/>
                  <a:gd name="T12" fmla="*/ 2 w 3"/>
                  <a:gd name="T13" fmla="*/ 1 h 3"/>
                  <a:gd name="T14" fmla="*/ 2 w 3"/>
                  <a:gd name="T15" fmla="*/ 0 h 3"/>
                  <a:gd name="T16" fmla="*/ 2 w 3"/>
                  <a:gd name="T17" fmla="*/ 1 h 3"/>
                  <a:gd name="T18" fmla="*/ 2 w 3"/>
                  <a:gd name="T19" fmla="*/ 0 h 3"/>
                  <a:gd name="T20" fmla="*/ 2 w 3"/>
                  <a:gd name="T21" fmla="*/ 0 h 3"/>
                  <a:gd name="T22" fmla="*/ 3 w 3"/>
                  <a:gd name="T23" fmla="*/ 0 h 3"/>
                  <a:gd name="T24" fmla="*/ 3 w 3"/>
                  <a:gd name="T25" fmla="*/ 0 h 3"/>
                  <a:gd name="T26" fmla="*/ 3 w 3"/>
                  <a:gd name="T27" fmla="*/ 0 h 3"/>
                  <a:gd name="T28" fmla="*/ 2 w 3"/>
                  <a:gd name="T29" fmla="*/ 0 h 3"/>
                  <a:gd name="T30" fmla="*/ 2 w 3"/>
                  <a:gd name="T31" fmla="*/ 1 h 3"/>
                  <a:gd name="T32" fmla="*/ 2 w 3"/>
                  <a:gd name="T33" fmla="*/ 1 h 3"/>
                  <a:gd name="T34" fmla="*/ 2 w 3"/>
                  <a:gd name="T35" fmla="*/ 1 h 3"/>
                  <a:gd name="T36" fmla="*/ 1 w 3"/>
                  <a:gd name="T37" fmla="*/ 1 h 3"/>
                  <a:gd name="T38" fmla="*/ 1 w 3"/>
                  <a:gd name="T39" fmla="*/ 2 h 3"/>
                  <a:gd name="T40" fmla="*/ 0 w 3"/>
                  <a:gd name="T41" fmla="*/ 2 h 3"/>
                  <a:gd name="T42" fmla="*/ 0 w 3"/>
                  <a:gd name="T43" fmla="*/ 3 h 3"/>
                  <a:gd name="T44" fmla="*/ 0 w 3"/>
                  <a:gd name="T4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3">
                    <a:moveTo>
                      <a:pt x="0" y="3"/>
                    </a:moveTo>
                    <a:lnTo>
                      <a:pt x="0" y="2"/>
                    </a:lnTo>
                    <a:lnTo>
                      <a:pt x="0" y="1"/>
                    </a:lnTo>
                    <a:lnTo>
                      <a:pt x="0" y="1"/>
                    </a:lnTo>
                    <a:lnTo>
                      <a:pt x="1" y="1"/>
                    </a:lnTo>
                    <a:lnTo>
                      <a:pt x="1" y="1"/>
                    </a:lnTo>
                    <a:lnTo>
                      <a:pt x="2" y="1"/>
                    </a:lnTo>
                    <a:lnTo>
                      <a:pt x="2" y="0"/>
                    </a:lnTo>
                    <a:lnTo>
                      <a:pt x="2" y="1"/>
                    </a:lnTo>
                    <a:lnTo>
                      <a:pt x="2" y="0"/>
                    </a:lnTo>
                    <a:lnTo>
                      <a:pt x="2" y="0"/>
                    </a:lnTo>
                    <a:lnTo>
                      <a:pt x="3" y="0"/>
                    </a:lnTo>
                    <a:lnTo>
                      <a:pt x="3" y="0"/>
                    </a:lnTo>
                    <a:lnTo>
                      <a:pt x="3" y="0"/>
                    </a:lnTo>
                    <a:lnTo>
                      <a:pt x="2" y="0"/>
                    </a:lnTo>
                    <a:lnTo>
                      <a:pt x="2" y="1"/>
                    </a:lnTo>
                    <a:lnTo>
                      <a:pt x="2" y="1"/>
                    </a:lnTo>
                    <a:lnTo>
                      <a:pt x="2" y="1"/>
                    </a:lnTo>
                    <a:lnTo>
                      <a:pt x="1" y="1"/>
                    </a:lnTo>
                    <a:lnTo>
                      <a:pt x="1" y="2"/>
                    </a:lnTo>
                    <a:lnTo>
                      <a:pt x="0" y="2"/>
                    </a:lnTo>
                    <a:lnTo>
                      <a:pt x="0"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9" name="Rectangle 990"/>
              <p:cNvSpPr>
                <a:spLocks noChangeArrowheads="1"/>
              </p:cNvSpPr>
              <p:nvPr/>
            </p:nvSpPr>
            <p:spPr bwMode="auto">
              <a:xfrm>
                <a:off x="5153" y="1283"/>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0" name="Freeform 991"/>
              <p:cNvSpPr>
                <a:spLocks/>
              </p:cNvSpPr>
              <p:nvPr/>
            </p:nvSpPr>
            <p:spPr bwMode="auto">
              <a:xfrm>
                <a:off x="4971" y="1179"/>
                <a:ext cx="3" cy="1"/>
              </a:xfrm>
              <a:custGeom>
                <a:avLst/>
                <a:gdLst>
                  <a:gd name="T0" fmla="*/ 0 w 3"/>
                  <a:gd name="T1" fmla="*/ 1 h 1"/>
                  <a:gd name="T2" fmla="*/ 1 w 3"/>
                  <a:gd name="T3" fmla="*/ 0 h 1"/>
                  <a:gd name="T4" fmla="*/ 1 w 3"/>
                  <a:gd name="T5" fmla="*/ 0 h 1"/>
                  <a:gd name="T6" fmla="*/ 1 w 3"/>
                  <a:gd name="T7" fmla="*/ 0 h 1"/>
                  <a:gd name="T8" fmla="*/ 1 w 3"/>
                  <a:gd name="T9" fmla="*/ 0 h 1"/>
                  <a:gd name="T10" fmla="*/ 2 w 3"/>
                  <a:gd name="T11" fmla="*/ 0 h 1"/>
                  <a:gd name="T12" fmla="*/ 3 w 3"/>
                  <a:gd name="T13" fmla="*/ 0 h 1"/>
                  <a:gd name="T14" fmla="*/ 2 w 3"/>
                  <a:gd name="T15" fmla="*/ 0 h 1"/>
                  <a:gd name="T16" fmla="*/ 2 w 3"/>
                  <a:gd name="T17" fmla="*/ 0 h 1"/>
                  <a:gd name="T18" fmla="*/ 1 w 3"/>
                  <a:gd name="T19" fmla="*/ 1 h 1"/>
                  <a:gd name="T20" fmla="*/ 0 w 3"/>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1"/>
                    </a:moveTo>
                    <a:lnTo>
                      <a:pt x="1" y="0"/>
                    </a:lnTo>
                    <a:lnTo>
                      <a:pt x="1" y="0"/>
                    </a:lnTo>
                    <a:lnTo>
                      <a:pt x="1" y="0"/>
                    </a:lnTo>
                    <a:lnTo>
                      <a:pt x="1" y="0"/>
                    </a:lnTo>
                    <a:lnTo>
                      <a:pt x="2" y="0"/>
                    </a:lnTo>
                    <a:lnTo>
                      <a:pt x="3" y="0"/>
                    </a:lnTo>
                    <a:lnTo>
                      <a:pt x="2" y="0"/>
                    </a:lnTo>
                    <a:lnTo>
                      <a:pt x="2"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1" name="Freeform 992"/>
              <p:cNvSpPr>
                <a:spLocks/>
              </p:cNvSpPr>
              <p:nvPr/>
            </p:nvSpPr>
            <p:spPr bwMode="auto">
              <a:xfrm>
                <a:off x="4971" y="1179"/>
                <a:ext cx="3" cy="1"/>
              </a:xfrm>
              <a:custGeom>
                <a:avLst/>
                <a:gdLst>
                  <a:gd name="T0" fmla="*/ 0 w 3"/>
                  <a:gd name="T1" fmla="*/ 1 h 1"/>
                  <a:gd name="T2" fmla="*/ 1 w 3"/>
                  <a:gd name="T3" fmla="*/ 0 h 1"/>
                  <a:gd name="T4" fmla="*/ 1 w 3"/>
                  <a:gd name="T5" fmla="*/ 0 h 1"/>
                  <a:gd name="T6" fmla="*/ 1 w 3"/>
                  <a:gd name="T7" fmla="*/ 0 h 1"/>
                  <a:gd name="T8" fmla="*/ 1 w 3"/>
                  <a:gd name="T9" fmla="*/ 0 h 1"/>
                  <a:gd name="T10" fmla="*/ 2 w 3"/>
                  <a:gd name="T11" fmla="*/ 0 h 1"/>
                  <a:gd name="T12" fmla="*/ 3 w 3"/>
                  <a:gd name="T13" fmla="*/ 0 h 1"/>
                  <a:gd name="T14" fmla="*/ 2 w 3"/>
                  <a:gd name="T15" fmla="*/ 0 h 1"/>
                  <a:gd name="T16" fmla="*/ 2 w 3"/>
                  <a:gd name="T17" fmla="*/ 0 h 1"/>
                  <a:gd name="T18" fmla="*/ 1 w 3"/>
                  <a:gd name="T19" fmla="*/ 1 h 1"/>
                  <a:gd name="T20" fmla="*/ 0 w 3"/>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1"/>
                    </a:moveTo>
                    <a:lnTo>
                      <a:pt x="1" y="0"/>
                    </a:lnTo>
                    <a:lnTo>
                      <a:pt x="1" y="0"/>
                    </a:lnTo>
                    <a:lnTo>
                      <a:pt x="1" y="0"/>
                    </a:lnTo>
                    <a:lnTo>
                      <a:pt x="1" y="0"/>
                    </a:lnTo>
                    <a:lnTo>
                      <a:pt x="2" y="0"/>
                    </a:lnTo>
                    <a:lnTo>
                      <a:pt x="3" y="0"/>
                    </a:lnTo>
                    <a:lnTo>
                      <a:pt x="2" y="0"/>
                    </a:lnTo>
                    <a:lnTo>
                      <a:pt x="2"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2" name="Freeform 993"/>
              <p:cNvSpPr>
                <a:spLocks/>
              </p:cNvSpPr>
              <p:nvPr/>
            </p:nvSpPr>
            <p:spPr bwMode="auto">
              <a:xfrm>
                <a:off x="4972" y="1171"/>
                <a:ext cx="2" cy="2"/>
              </a:xfrm>
              <a:custGeom>
                <a:avLst/>
                <a:gdLst>
                  <a:gd name="T0" fmla="*/ 0 w 2"/>
                  <a:gd name="T1" fmla="*/ 2 h 2"/>
                  <a:gd name="T2" fmla="*/ 1 w 2"/>
                  <a:gd name="T3" fmla="*/ 1 h 2"/>
                  <a:gd name="T4" fmla="*/ 2 w 2"/>
                  <a:gd name="T5" fmla="*/ 0 h 2"/>
                  <a:gd name="T6" fmla="*/ 2 w 2"/>
                  <a:gd name="T7" fmla="*/ 1 h 2"/>
                  <a:gd name="T8" fmla="*/ 2 w 2"/>
                  <a:gd name="T9" fmla="*/ 2 h 2"/>
                  <a:gd name="T10" fmla="*/ 1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1" y="1"/>
                    </a:lnTo>
                    <a:lnTo>
                      <a:pt x="2" y="0"/>
                    </a:lnTo>
                    <a:lnTo>
                      <a:pt x="2" y="1"/>
                    </a:lnTo>
                    <a:lnTo>
                      <a:pt x="2" y="2"/>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3" name="Freeform 994"/>
              <p:cNvSpPr>
                <a:spLocks/>
              </p:cNvSpPr>
              <p:nvPr/>
            </p:nvSpPr>
            <p:spPr bwMode="auto">
              <a:xfrm>
                <a:off x="4972" y="1171"/>
                <a:ext cx="2" cy="2"/>
              </a:xfrm>
              <a:custGeom>
                <a:avLst/>
                <a:gdLst>
                  <a:gd name="T0" fmla="*/ 0 w 2"/>
                  <a:gd name="T1" fmla="*/ 2 h 2"/>
                  <a:gd name="T2" fmla="*/ 1 w 2"/>
                  <a:gd name="T3" fmla="*/ 1 h 2"/>
                  <a:gd name="T4" fmla="*/ 2 w 2"/>
                  <a:gd name="T5" fmla="*/ 0 h 2"/>
                  <a:gd name="T6" fmla="*/ 2 w 2"/>
                  <a:gd name="T7" fmla="*/ 1 h 2"/>
                  <a:gd name="T8" fmla="*/ 2 w 2"/>
                  <a:gd name="T9" fmla="*/ 2 h 2"/>
                  <a:gd name="T10" fmla="*/ 1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1" y="1"/>
                    </a:lnTo>
                    <a:lnTo>
                      <a:pt x="2" y="0"/>
                    </a:lnTo>
                    <a:lnTo>
                      <a:pt x="2" y="1"/>
                    </a:lnTo>
                    <a:lnTo>
                      <a:pt x="2" y="2"/>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4" name="Freeform 995"/>
              <p:cNvSpPr>
                <a:spLocks/>
              </p:cNvSpPr>
              <p:nvPr/>
            </p:nvSpPr>
            <p:spPr bwMode="auto">
              <a:xfrm>
                <a:off x="5150" y="1276"/>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5" name="Freeform 996"/>
              <p:cNvSpPr>
                <a:spLocks/>
              </p:cNvSpPr>
              <p:nvPr/>
            </p:nvSpPr>
            <p:spPr bwMode="auto">
              <a:xfrm>
                <a:off x="4974" y="118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6" name="Freeform 997"/>
              <p:cNvSpPr>
                <a:spLocks/>
              </p:cNvSpPr>
              <p:nvPr/>
            </p:nvSpPr>
            <p:spPr bwMode="auto">
              <a:xfrm>
                <a:off x="5150" y="1280"/>
                <a:ext cx="3" cy="3"/>
              </a:xfrm>
              <a:custGeom>
                <a:avLst/>
                <a:gdLst>
                  <a:gd name="T0" fmla="*/ 0 w 3"/>
                  <a:gd name="T1" fmla="*/ 1 h 3"/>
                  <a:gd name="T2" fmla="*/ 1 w 3"/>
                  <a:gd name="T3" fmla="*/ 1 h 3"/>
                  <a:gd name="T4" fmla="*/ 1 w 3"/>
                  <a:gd name="T5" fmla="*/ 0 h 3"/>
                  <a:gd name="T6" fmla="*/ 1 w 3"/>
                  <a:gd name="T7" fmla="*/ 0 h 3"/>
                  <a:gd name="T8" fmla="*/ 0 w 3"/>
                  <a:gd name="T9" fmla="*/ 0 h 3"/>
                  <a:gd name="T10" fmla="*/ 1 w 3"/>
                  <a:gd name="T11" fmla="*/ 0 h 3"/>
                  <a:gd name="T12" fmla="*/ 1 w 3"/>
                  <a:gd name="T13" fmla="*/ 0 h 3"/>
                  <a:gd name="T14" fmla="*/ 2 w 3"/>
                  <a:gd name="T15" fmla="*/ 0 h 3"/>
                  <a:gd name="T16" fmla="*/ 3 w 3"/>
                  <a:gd name="T17" fmla="*/ 0 h 3"/>
                  <a:gd name="T18" fmla="*/ 3 w 3"/>
                  <a:gd name="T19" fmla="*/ 0 h 3"/>
                  <a:gd name="T20" fmla="*/ 3 w 3"/>
                  <a:gd name="T21" fmla="*/ 1 h 3"/>
                  <a:gd name="T22" fmla="*/ 3 w 3"/>
                  <a:gd name="T23" fmla="*/ 1 h 3"/>
                  <a:gd name="T24" fmla="*/ 3 w 3"/>
                  <a:gd name="T25" fmla="*/ 2 h 3"/>
                  <a:gd name="T26" fmla="*/ 3 w 3"/>
                  <a:gd name="T27" fmla="*/ 2 h 3"/>
                  <a:gd name="T28" fmla="*/ 3 w 3"/>
                  <a:gd name="T29" fmla="*/ 3 h 3"/>
                  <a:gd name="T30" fmla="*/ 3 w 3"/>
                  <a:gd name="T31" fmla="*/ 3 h 3"/>
                  <a:gd name="T32" fmla="*/ 3 w 3"/>
                  <a:gd name="T33" fmla="*/ 3 h 3"/>
                  <a:gd name="T34" fmla="*/ 3 w 3"/>
                  <a:gd name="T35" fmla="*/ 2 h 3"/>
                  <a:gd name="T36" fmla="*/ 2 w 3"/>
                  <a:gd name="T37" fmla="*/ 1 h 3"/>
                  <a:gd name="T38" fmla="*/ 1 w 3"/>
                  <a:gd name="T39" fmla="*/ 1 h 3"/>
                  <a:gd name="T40" fmla="*/ 0 w 3"/>
                  <a:gd name="T4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3">
                    <a:moveTo>
                      <a:pt x="0" y="1"/>
                    </a:moveTo>
                    <a:lnTo>
                      <a:pt x="1" y="1"/>
                    </a:lnTo>
                    <a:lnTo>
                      <a:pt x="1" y="0"/>
                    </a:lnTo>
                    <a:lnTo>
                      <a:pt x="1" y="0"/>
                    </a:lnTo>
                    <a:lnTo>
                      <a:pt x="0" y="0"/>
                    </a:lnTo>
                    <a:lnTo>
                      <a:pt x="1" y="0"/>
                    </a:lnTo>
                    <a:lnTo>
                      <a:pt x="1" y="0"/>
                    </a:lnTo>
                    <a:lnTo>
                      <a:pt x="2" y="0"/>
                    </a:lnTo>
                    <a:lnTo>
                      <a:pt x="3" y="0"/>
                    </a:lnTo>
                    <a:lnTo>
                      <a:pt x="3" y="0"/>
                    </a:lnTo>
                    <a:lnTo>
                      <a:pt x="3" y="1"/>
                    </a:lnTo>
                    <a:lnTo>
                      <a:pt x="3" y="1"/>
                    </a:lnTo>
                    <a:lnTo>
                      <a:pt x="3" y="2"/>
                    </a:lnTo>
                    <a:lnTo>
                      <a:pt x="3" y="2"/>
                    </a:lnTo>
                    <a:lnTo>
                      <a:pt x="3" y="3"/>
                    </a:lnTo>
                    <a:lnTo>
                      <a:pt x="3" y="3"/>
                    </a:lnTo>
                    <a:lnTo>
                      <a:pt x="3" y="3"/>
                    </a:lnTo>
                    <a:lnTo>
                      <a:pt x="3" y="2"/>
                    </a:lnTo>
                    <a:lnTo>
                      <a:pt x="2" y="1"/>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7" name="Freeform 998"/>
              <p:cNvSpPr>
                <a:spLocks/>
              </p:cNvSpPr>
              <p:nvPr/>
            </p:nvSpPr>
            <p:spPr bwMode="auto">
              <a:xfrm>
                <a:off x="5150" y="1280"/>
                <a:ext cx="3" cy="3"/>
              </a:xfrm>
              <a:custGeom>
                <a:avLst/>
                <a:gdLst>
                  <a:gd name="T0" fmla="*/ 0 w 3"/>
                  <a:gd name="T1" fmla="*/ 1 h 3"/>
                  <a:gd name="T2" fmla="*/ 1 w 3"/>
                  <a:gd name="T3" fmla="*/ 1 h 3"/>
                  <a:gd name="T4" fmla="*/ 1 w 3"/>
                  <a:gd name="T5" fmla="*/ 0 h 3"/>
                  <a:gd name="T6" fmla="*/ 1 w 3"/>
                  <a:gd name="T7" fmla="*/ 0 h 3"/>
                  <a:gd name="T8" fmla="*/ 0 w 3"/>
                  <a:gd name="T9" fmla="*/ 0 h 3"/>
                  <a:gd name="T10" fmla="*/ 1 w 3"/>
                  <a:gd name="T11" fmla="*/ 0 h 3"/>
                  <a:gd name="T12" fmla="*/ 1 w 3"/>
                  <a:gd name="T13" fmla="*/ 0 h 3"/>
                  <a:gd name="T14" fmla="*/ 2 w 3"/>
                  <a:gd name="T15" fmla="*/ 0 h 3"/>
                  <a:gd name="T16" fmla="*/ 3 w 3"/>
                  <a:gd name="T17" fmla="*/ 0 h 3"/>
                  <a:gd name="T18" fmla="*/ 3 w 3"/>
                  <a:gd name="T19" fmla="*/ 0 h 3"/>
                  <a:gd name="T20" fmla="*/ 3 w 3"/>
                  <a:gd name="T21" fmla="*/ 1 h 3"/>
                  <a:gd name="T22" fmla="*/ 3 w 3"/>
                  <a:gd name="T23" fmla="*/ 1 h 3"/>
                  <a:gd name="T24" fmla="*/ 3 w 3"/>
                  <a:gd name="T25" fmla="*/ 2 h 3"/>
                  <a:gd name="T26" fmla="*/ 3 w 3"/>
                  <a:gd name="T27" fmla="*/ 2 h 3"/>
                  <a:gd name="T28" fmla="*/ 3 w 3"/>
                  <a:gd name="T29" fmla="*/ 3 h 3"/>
                  <a:gd name="T30" fmla="*/ 3 w 3"/>
                  <a:gd name="T31" fmla="*/ 3 h 3"/>
                  <a:gd name="T32" fmla="*/ 3 w 3"/>
                  <a:gd name="T33" fmla="*/ 3 h 3"/>
                  <a:gd name="T34" fmla="*/ 3 w 3"/>
                  <a:gd name="T35" fmla="*/ 2 h 3"/>
                  <a:gd name="T36" fmla="*/ 2 w 3"/>
                  <a:gd name="T37" fmla="*/ 1 h 3"/>
                  <a:gd name="T38" fmla="*/ 1 w 3"/>
                  <a:gd name="T39" fmla="*/ 1 h 3"/>
                  <a:gd name="T40" fmla="*/ 0 w 3"/>
                  <a:gd name="T4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3">
                    <a:moveTo>
                      <a:pt x="0" y="1"/>
                    </a:moveTo>
                    <a:lnTo>
                      <a:pt x="1" y="1"/>
                    </a:lnTo>
                    <a:lnTo>
                      <a:pt x="1" y="0"/>
                    </a:lnTo>
                    <a:lnTo>
                      <a:pt x="1" y="0"/>
                    </a:lnTo>
                    <a:lnTo>
                      <a:pt x="0" y="0"/>
                    </a:lnTo>
                    <a:lnTo>
                      <a:pt x="1" y="0"/>
                    </a:lnTo>
                    <a:lnTo>
                      <a:pt x="1" y="0"/>
                    </a:lnTo>
                    <a:lnTo>
                      <a:pt x="2" y="0"/>
                    </a:lnTo>
                    <a:lnTo>
                      <a:pt x="3" y="0"/>
                    </a:lnTo>
                    <a:lnTo>
                      <a:pt x="3" y="0"/>
                    </a:lnTo>
                    <a:lnTo>
                      <a:pt x="3" y="1"/>
                    </a:lnTo>
                    <a:lnTo>
                      <a:pt x="3" y="1"/>
                    </a:lnTo>
                    <a:lnTo>
                      <a:pt x="3" y="2"/>
                    </a:lnTo>
                    <a:lnTo>
                      <a:pt x="3" y="2"/>
                    </a:lnTo>
                    <a:lnTo>
                      <a:pt x="3" y="3"/>
                    </a:lnTo>
                    <a:lnTo>
                      <a:pt x="3" y="3"/>
                    </a:lnTo>
                    <a:lnTo>
                      <a:pt x="3" y="3"/>
                    </a:lnTo>
                    <a:lnTo>
                      <a:pt x="3" y="2"/>
                    </a:lnTo>
                    <a:lnTo>
                      <a:pt x="2" y="1"/>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8" name="Freeform 999"/>
              <p:cNvSpPr>
                <a:spLocks/>
              </p:cNvSpPr>
              <p:nvPr/>
            </p:nvSpPr>
            <p:spPr bwMode="auto">
              <a:xfrm>
                <a:off x="4975" y="1178"/>
                <a:ext cx="1" cy="2"/>
              </a:xfrm>
              <a:custGeom>
                <a:avLst/>
                <a:gdLst>
                  <a:gd name="T0" fmla="*/ 0 w 1"/>
                  <a:gd name="T1" fmla="*/ 2 h 2"/>
                  <a:gd name="T2" fmla="*/ 1 w 1"/>
                  <a:gd name="T3" fmla="*/ 1 h 2"/>
                  <a:gd name="T4" fmla="*/ 1 w 1"/>
                  <a:gd name="T5" fmla="*/ 0 h 2"/>
                  <a:gd name="T6" fmla="*/ 1 w 1"/>
                  <a:gd name="T7" fmla="*/ 0 h 2"/>
                  <a:gd name="T8" fmla="*/ 1 w 1"/>
                  <a:gd name="T9" fmla="*/ 0 h 2"/>
                  <a:gd name="T10" fmla="*/ 1 w 1"/>
                  <a:gd name="T11" fmla="*/ 0 h 2"/>
                  <a:gd name="T12" fmla="*/ 1 w 1"/>
                  <a:gd name="T13" fmla="*/ 0 h 2"/>
                  <a:gd name="T14" fmla="*/ 1 w 1"/>
                  <a:gd name="T15" fmla="*/ 1 h 2"/>
                  <a:gd name="T16" fmla="*/ 1 w 1"/>
                  <a:gd name="T17" fmla="*/ 2 h 2"/>
                  <a:gd name="T18" fmla="*/ 1 w 1"/>
                  <a:gd name="T19" fmla="*/ 1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lnTo>
                      <a:pt x="1" y="1"/>
                    </a:lnTo>
                    <a:lnTo>
                      <a:pt x="1" y="0"/>
                    </a:lnTo>
                    <a:lnTo>
                      <a:pt x="1" y="0"/>
                    </a:lnTo>
                    <a:lnTo>
                      <a:pt x="1" y="0"/>
                    </a:lnTo>
                    <a:lnTo>
                      <a:pt x="1" y="0"/>
                    </a:lnTo>
                    <a:lnTo>
                      <a:pt x="1" y="0"/>
                    </a:lnTo>
                    <a:lnTo>
                      <a:pt x="1" y="1"/>
                    </a:lnTo>
                    <a:lnTo>
                      <a:pt x="1" y="2"/>
                    </a:lnTo>
                    <a:lnTo>
                      <a:pt x="1" y="1"/>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9" name="Freeform 1000"/>
              <p:cNvSpPr>
                <a:spLocks/>
              </p:cNvSpPr>
              <p:nvPr/>
            </p:nvSpPr>
            <p:spPr bwMode="auto">
              <a:xfrm>
                <a:off x="4975" y="1178"/>
                <a:ext cx="1" cy="2"/>
              </a:xfrm>
              <a:custGeom>
                <a:avLst/>
                <a:gdLst>
                  <a:gd name="T0" fmla="*/ 0 w 1"/>
                  <a:gd name="T1" fmla="*/ 2 h 2"/>
                  <a:gd name="T2" fmla="*/ 1 w 1"/>
                  <a:gd name="T3" fmla="*/ 1 h 2"/>
                  <a:gd name="T4" fmla="*/ 1 w 1"/>
                  <a:gd name="T5" fmla="*/ 0 h 2"/>
                  <a:gd name="T6" fmla="*/ 1 w 1"/>
                  <a:gd name="T7" fmla="*/ 0 h 2"/>
                  <a:gd name="T8" fmla="*/ 1 w 1"/>
                  <a:gd name="T9" fmla="*/ 0 h 2"/>
                  <a:gd name="T10" fmla="*/ 1 w 1"/>
                  <a:gd name="T11" fmla="*/ 0 h 2"/>
                  <a:gd name="T12" fmla="*/ 1 w 1"/>
                  <a:gd name="T13" fmla="*/ 0 h 2"/>
                  <a:gd name="T14" fmla="*/ 1 w 1"/>
                  <a:gd name="T15" fmla="*/ 1 h 2"/>
                  <a:gd name="T16" fmla="*/ 1 w 1"/>
                  <a:gd name="T17" fmla="*/ 2 h 2"/>
                  <a:gd name="T18" fmla="*/ 1 w 1"/>
                  <a:gd name="T19" fmla="*/ 1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lnTo>
                      <a:pt x="1" y="1"/>
                    </a:lnTo>
                    <a:lnTo>
                      <a:pt x="1" y="0"/>
                    </a:lnTo>
                    <a:lnTo>
                      <a:pt x="1" y="0"/>
                    </a:lnTo>
                    <a:lnTo>
                      <a:pt x="1" y="0"/>
                    </a:lnTo>
                    <a:lnTo>
                      <a:pt x="1" y="0"/>
                    </a:lnTo>
                    <a:lnTo>
                      <a:pt x="1" y="0"/>
                    </a:lnTo>
                    <a:lnTo>
                      <a:pt x="1" y="1"/>
                    </a:lnTo>
                    <a:lnTo>
                      <a:pt x="1" y="2"/>
                    </a:lnTo>
                    <a:lnTo>
                      <a:pt x="1" y="1"/>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0" name="Freeform 1001"/>
              <p:cNvSpPr>
                <a:spLocks/>
              </p:cNvSpPr>
              <p:nvPr/>
            </p:nvSpPr>
            <p:spPr bwMode="auto">
              <a:xfrm>
                <a:off x="5148" y="1277"/>
                <a:ext cx="1" cy="1"/>
              </a:xfrm>
              <a:custGeom>
                <a:avLst/>
                <a:gdLst>
                  <a:gd name="T0" fmla="*/ 0 w 1"/>
                  <a:gd name="T1" fmla="*/ 1 h 1"/>
                  <a:gd name="T2" fmla="*/ 0 w 1"/>
                  <a:gd name="T3" fmla="*/ 0 h 1"/>
                  <a:gd name="T4" fmla="*/ 0 w 1"/>
                  <a:gd name="T5" fmla="*/ 0 h 1"/>
                  <a:gd name="T6" fmla="*/ 0 w 1"/>
                  <a:gd name="T7" fmla="*/ 0 h 1"/>
                  <a:gd name="T8" fmla="*/ 1 w 1"/>
                  <a:gd name="T9" fmla="*/ 0 h 1"/>
                  <a:gd name="T10" fmla="*/ 0 w 1"/>
                  <a:gd name="T11" fmla="*/ 0 h 1"/>
                  <a:gd name="T12" fmla="*/ 0 w 1"/>
                  <a:gd name="T13" fmla="*/ 0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0" y="0"/>
                    </a:lnTo>
                    <a:lnTo>
                      <a:pt x="0" y="0"/>
                    </a:lnTo>
                    <a:lnTo>
                      <a:pt x="0" y="0"/>
                    </a:lnTo>
                    <a:lnTo>
                      <a:pt x="1" y="0"/>
                    </a:lnTo>
                    <a:lnTo>
                      <a:pt x="0" y="0"/>
                    </a:lnTo>
                    <a:lnTo>
                      <a:pt x="0" y="0"/>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1" name="Freeform 1002"/>
              <p:cNvSpPr>
                <a:spLocks/>
              </p:cNvSpPr>
              <p:nvPr/>
            </p:nvSpPr>
            <p:spPr bwMode="auto">
              <a:xfrm>
                <a:off x="5148" y="1277"/>
                <a:ext cx="1" cy="1"/>
              </a:xfrm>
              <a:custGeom>
                <a:avLst/>
                <a:gdLst>
                  <a:gd name="T0" fmla="*/ 0 w 1"/>
                  <a:gd name="T1" fmla="*/ 1 h 1"/>
                  <a:gd name="T2" fmla="*/ 0 w 1"/>
                  <a:gd name="T3" fmla="*/ 0 h 1"/>
                  <a:gd name="T4" fmla="*/ 0 w 1"/>
                  <a:gd name="T5" fmla="*/ 0 h 1"/>
                  <a:gd name="T6" fmla="*/ 0 w 1"/>
                  <a:gd name="T7" fmla="*/ 0 h 1"/>
                  <a:gd name="T8" fmla="*/ 1 w 1"/>
                  <a:gd name="T9" fmla="*/ 0 h 1"/>
                  <a:gd name="T10" fmla="*/ 0 w 1"/>
                  <a:gd name="T11" fmla="*/ 0 h 1"/>
                  <a:gd name="T12" fmla="*/ 0 w 1"/>
                  <a:gd name="T13" fmla="*/ 0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0" y="0"/>
                    </a:lnTo>
                    <a:lnTo>
                      <a:pt x="0" y="0"/>
                    </a:lnTo>
                    <a:lnTo>
                      <a:pt x="0" y="0"/>
                    </a:lnTo>
                    <a:lnTo>
                      <a:pt x="1" y="0"/>
                    </a:lnTo>
                    <a:lnTo>
                      <a:pt x="0" y="0"/>
                    </a:lnTo>
                    <a:lnTo>
                      <a:pt x="0" y="0"/>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2" name="Freeform 1003"/>
              <p:cNvSpPr>
                <a:spLocks/>
              </p:cNvSpPr>
              <p:nvPr/>
            </p:nvSpPr>
            <p:spPr bwMode="auto">
              <a:xfrm>
                <a:off x="4974" y="117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3" name="Freeform 1004"/>
              <p:cNvSpPr>
                <a:spLocks/>
              </p:cNvSpPr>
              <p:nvPr/>
            </p:nvSpPr>
            <p:spPr bwMode="auto">
              <a:xfrm>
                <a:off x="5143" y="1282"/>
                <a:ext cx="5" cy="3"/>
              </a:xfrm>
              <a:custGeom>
                <a:avLst/>
                <a:gdLst>
                  <a:gd name="T0" fmla="*/ 0 w 5"/>
                  <a:gd name="T1" fmla="*/ 3 h 3"/>
                  <a:gd name="T2" fmla="*/ 0 w 5"/>
                  <a:gd name="T3" fmla="*/ 3 h 3"/>
                  <a:gd name="T4" fmla="*/ 0 w 5"/>
                  <a:gd name="T5" fmla="*/ 2 h 3"/>
                  <a:gd name="T6" fmla="*/ 1 w 5"/>
                  <a:gd name="T7" fmla="*/ 2 h 3"/>
                  <a:gd name="T8" fmla="*/ 1 w 5"/>
                  <a:gd name="T9" fmla="*/ 1 h 3"/>
                  <a:gd name="T10" fmla="*/ 0 w 5"/>
                  <a:gd name="T11" fmla="*/ 1 h 3"/>
                  <a:gd name="T12" fmla="*/ 1 w 5"/>
                  <a:gd name="T13" fmla="*/ 1 h 3"/>
                  <a:gd name="T14" fmla="*/ 1 w 5"/>
                  <a:gd name="T15" fmla="*/ 0 h 3"/>
                  <a:gd name="T16" fmla="*/ 2 w 5"/>
                  <a:gd name="T17" fmla="*/ 0 h 3"/>
                  <a:gd name="T18" fmla="*/ 2 w 5"/>
                  <a:gd name="T19" fmla="*/ 1 h 3"/>
                  <a:gd name="T20" fmla="*/ 3 w 5"/>
                  <a:gd name="T21" fmla="*/ 1 h 3"/>
                  <a:gd name="T22" fmla="*/ 3 w 5"/>
                  <a:gd name="T23" fmla="*/ 1 h 3"/>
                  <a:gd name="T24" fmla="*/ 3 w 5"/>
                  <a:gd name="T25" fmla="*/ 2 h 3"/>
                  <a:gd name="T26" fmla="*/ 4 w 5"/>
                  <a:gd name="T27" fmla="*/ 3 h 3"/>
                  <a:gd name="T28" fmla="*/ 4 w 5"/>
                  <a:gd name="T29" fmla="*/ 3 h 3"/>
                  <a:gd name="T30" fmla="*/ 5 w 5"/>
                  <a:gd name="T31" fmla="*/ 3 h 3"/>
                  <a:gd name="T32" fmla="*/ 4 w 5"/>
                  <a:gd name="T33" fmla="*/ 3 h 3"/>
                  <a:gd name="T34" fmla="*/ 4 w 5"/>
                  <a:gd name="T35" fmla="*/ 3 h 3"/>
                  <a:gd name="T36" fmla="*/ 3 w 5"/>
                  <a:gd name="T37" fmla="*/ 3 h 3"/>
                  <a:gd name="T38" fmla="*/ 3 w 5"/>
                  <a:gd name="T39" fmla="*/ 3 h 3"/>
                  <a:gd name="T40" fmla="*/ 2 w 5"/>
                  <a:gd name="T41" fmla="*/ 3 h 3"/>
                  <a:gd name="T42" fmla="*/ 2 w 5"/>
                  <a:gd name="T43" fmla="*/ 3 h 3"/>
                  <a:gd name="T44" fmla="*/ 2 w 5"/>
                  <a:gd name="T45" fmla="*/ 3 h 3"/>
                  <a:gd name="T46" fmla="*/ 1 w 5"/>
                  <a:gd name="T47" fmla="*/ 3 h 3"/>
                  <a:gd name="T48" fmla="*/ 0 w 5"/>
                  <a:gd name="T49" fmla="*/ 3 h 3"/>
                  <a:gd name="T50" fmla="*/ 0 w 5"/>
                  <a:gd name="T51" fmla="*/ 3 h 3"/>
                  <a:gd name="T52" fmla="*/ 0 w 5"/>
                  <a:gd name="T53" fmla="*/ 3 h 3"/>
                  <a:gd name="T54" fmla="*/ 0 w 5"/>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3">
                    <a:moveTo>
                      <a:pt x="0" y="3"/>
                    </a:moveTo>
                    <a:lnTo>
                      <a:pt x="0" y="3"/>
                    </a:lnTo>
                    <a:lnTo>
                      <a:pt x="0" y="2"/>
                    </a:lnTo>
                    <a:lnTo>
                      <a:pt x="1" y="2"/>
                    </a:lnTo>
                    <a:lnTo>
                      <a:pt x="1" y="1"/>
                    </a:lnTo>
                    <a:lnTo>
                      <a:pt x="0" y="1"/>
                    </a:lnTo>
                    <a:lnTo>
                      <a:pt x="1" y="1"/>
                    </a:lnTo>
                    <a:lnTo>
                      <a:pt x="1" y="0"/>
                    </a:lnTo>
                    <a:lnTo>
                      <a:pt x="2" y="0"/>
                    </a:lnTo>
                    <a:lnTo>
                      <a:pt x="2" y="1"/>
                    </a:lnTo>
                    <a:lnTo>
                      <a:pt x="3" y="1"/>
                    </a:lnTo>
                    <a:lnTo>
                      <a:pt x="3" y="1"/>
                    </a:lnTo>
                    <a:lnTo>
                      <a:pt x="3" y="2"/>
                    </a:lnTo>
                    <a:lnTo>
                      <a:pt x="4" y="3"/>
                    </a:lnTo>
                    <a:lnTo>
                      <a:pt x="4" y="3"/>
                    </a:lnTo>
                    <a:lnTo>
                      <a:pt x="5" y="3"/>
                    </a:lnTo>
                    <a:lnTo>
                      <a:pt x="4" y="3"/>
                    </a:lnTo>
                    <a:lnTo>
                      <a:pt x="4" y="3"/>
                    </a:lnTo>
                    <a:lnTo>
                      <a:pt x="3" y="3"/>
                    </a:lnTo>
                    <a:lnTo>
                      <a:pt x="3" y="3"/>
                    </a:lnTo>
                    <a:lnTo>
                      <a:pt x="2" y="3"/>
                    </a:lnTo>
                    <a:lnTo>
                      <a:pt x="2" y="3"/>
                    </a:lnTo>
                    <a:lnTo>
                      <a:pt x="2" y="3"/>
                    </a:lnTo>
                    <a:lnTo>
                      <a:pt x="1" y="3"/>
                    </a:lnTo>
                    <a:lnTo>
                      <a:pt x="0" y="3"/>
                    </a:lnTo>
                    <a:lnTo>
                      <a:pt x="0" y="3"/>
                    </a:lnTo>
                    <a:lnTo>
                      <a:pt x="0" y="3"/>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4" name="Freeform 1005"/>
              <p:cNvSpPr>
                <a:spLocks/>
              </p:cNvSpPr>
              <p:nvPr/>
            </p:nvSpPr>
            <p:spPr bwMode="auto">
              <a:xfrm>
                <a:off x="5143" y="1282"/>
                <a:ext cx="5" cy="3"/>
              </a:xfrm>
              <a:custGeom>
                <a:avLst/>
                <a:gdLst>
                  <a:gd name="T0" fmla="*/ 0 w 5"/>
                  <a:gd name="T1" fmla="*/ 3 h 3"/>
                  <a:gd name="T2" fmla="*/ 0 w 5"/>
                  <a:gd name="T3" fmla="*/ 3 h 3"/>
                  <a:gd name="T4" fmla="*/ 0 w 5"/>
                  <a:gd name="T5" fmla="*/ 2 h 3"/>
                  <a:gd name="T6" fmla="*/ 1 w 5"/>
                  <a:gd name="T7" fmla="*/ 2 h 3"/>
                  <a:gd name="T8" fmla="*/ 1 w 5"/>
                  <a:gd name="T9" fmla="*/ 1 h 3"/>
                  <a:gd name="T10" fmla="*/ 0 w 5"/>
                  <a:gd name="T11" fmla="*/ 1 h 3"/>
                  <a:gd name="T12" fmla="*/ 1 w 5"/>
                  <a:gd name="T13" fmla="*/ 1 h 3"/>
                  <a:gd name="T14" fmla="*/ 1 w 5"/>
                  <a:gd name="T15" fmla="*/ 0 h 3"/>
                  <a:gd name="T16" fmla="*/ 2 w 5"/>
                  <a:gd name="T17" fmla="*/ 0 h 3"/>
                  <a:gd name="T18" fmla="*/ 2 w 5"/>
                  <a:gd name="T19" fmla="*/ 1 h 3"/>
                  <a:gd name="T20" fmla="*/ 3 w 5"/>
                  <a:gd name="T21" fmla="*/ 1 h 3"/>
                  <a:gd name="T22" fmla="*/ 3 w 5"/>
                  <a:gd name="T23" fmla="*/ 1 h 3"/>
                  <a:gd name="T24" fmla="*/ 3 w 5"/>
                  <a:gd name="T25" fmla="*/ 2 h 3"/>
                  <a:gd name="T26" fmla="*/ 4 w 5"/>
                  <a:gd name="T27" fmla="*/ 3 h 3"/>
                  <a:gd name="T28" fmla="*/ 4 w 5"/>
                  <a:gd name="T29" fmla="*/ 3 h 3"/>
                  <a:gd name="T30" fmla="*/ 5 w 5"/>
                  <a:gd name="T31" fmla="*/ 3 h 3"/>
                  <a:gd name="T32" fmla="*/ 4 w 5"/>
                  <a:gd name="T33" fmla="*/ 3 h 3"/>
                  <a:gd name="T34" fmla="*/ 4 w 5"/>
                  <a:gd name="T35" fmla="*/ 3 h 3"/>
                  <a:gd name="T36" fmla="*/ 3 w 5"/>
                  <a:gd name="T37" fmla="*/ 3 h 3"/>
                  <a:gd name="T38" fmla="*/ 3 w 5"/>
                  <a:gd name="T39" fmla="*/ 3 h 3"/>
                  <a:gd name="T40" fmla="*/ 2 w 5"/>
                  <a:gd name="T41" fmla="*/ 3 h 3"/>
                  <a:gd name="T42" fmla="*/ 2 w 5"/>
                  <a:gd name="T43" fmla="*/ 3 h 3"/>
                  <a:gd name="T44" fmla="*/ 2 w 5"/>
                  <a:gd name="T45" fmla="*/ 3 h 3"/>
                  <a:gd name="T46" fmla="*/ 1 w 5"/>
                  <a:gd name="T47" fmla="*/ 3 h 3"/>
                  <a:gd name="T48" fmla="*/ 0 w 5"/>
                  <a:gd name="T49" fmla="*/ 3 h 3"/>
                  <a:gd name="T50" fmla="*/ 0 w 5"/>
                  <a:gd name="T51" fmla="*/ 3 h 3"/>
                  <a:gd name="T52" fmla="*/ 0 w 5"/>
                  <a:gd name="T53" fmla="*/ 3 h 3"/>
                  <a:gd name="T54" fmla="*/ 0 w 5"/>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3">
                    <a:moveTo>
                      <a:pt x="0" y="3"/>
                    </a:moveTo>
                    <a:lnTo>
                      <a:pt x="0" y="3"/>
                    </a:lnTo>
                    <a:lnTo>
                      <a:pt x="0" y="2"/>
                    </a:lnTo>
                    <a:lnTo>
                      <a:pt x="1" y="2"/>
                    </a:lnTo>
                    <a:lnTo>
                      <a:pt x="1" y="1"/>
                    </a:lnTo>
                    <a:lnTo>
                      <a:pt x="0" y="1"/>
                    </a:lnTo>
                    <a:lnTo>
                      <a:pt x="1" y="1"/>
                    </a:lnTo>
                    <a:lnTo>
                      <a:pt x="1" y="0"/>
                    </a:lnTo>
                    <a:lnTo>
                      <a:pt x="2" y="0"/>
                    </a:lnTo>
                    <a:lnTo>
                      <a:pt x="2" y="1"/>
                    </a:lnTo>
                    <a:lnTo>
                      <a:pt x="3" y="1"/>
                    </a:lnTo>
                    <a:lnTo>
                      <a:pt x="3" y="1"/>
                    </a:lnTo>
                    <a:lnTo>
                      <a:pt x="3" y="2"/>
                    </a:lnTo>
                    <a:lnTo>
                      <a:pt x="4" y="3"/>
                    </a:lnTo>
                    <a:lnTo>
                      <a:pt x="4" y="3"/>
                    </a:lnTo>
                    <a:lnTo>
                      <a:pt x="5" y="3"/>
                    </a:lnTo>
                    <a:lnTo>
                      <a:pt x="4" y="3"/>
                    </a:lnTo>
                    <a:lnTo>
                      <a:pt x="4" y="3"/>
                    </a:lnTo>
                    <a:lnTo>
                      <a:pt x="3" y="3"/>
                    </a:lnTo>
                    <a:lnTo>
                      <a:pt x="3" y="3"/>
                    </a:lnTo>
                    <a:lnTo>
                      <a:pt x="2" y="3"/>
                    </a:lnTo>
                    <a:lnTo>
                      <a:pt x="2" y="3"/>
                    </a:lnTo>
                    <a:lnTo>
                      <a:pt x="2" y="3"/>
                    </a:lnTo>
                    <a:lnTo>
                      <a:pt x="1" y="3"/>
                    </a:lnTo>
                    <a:lnTo>
                      <a:pt x="0" y="3"/>
                    </a:lnTo>
                    <a:lnTo>
                      <a:pt x="0" y="3"/>
                    </a:lnTo>
                    <a:lnTo>
                      <a:pt x="0" y="3"/>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5" name="Freeform 1006"/>
              <p:cNvSpPr>
                <a:spLocks/>
              </p:cNvSpPr>
              <p:nvPr/>
            </p:nvSpPr>
            <p:spPr bwMode="auto">
              <a:xfrm>
                <a:off x="4974" y="1171"/>
                <a:ext cx="1" cy="2"/>
              </a:xfrm>
              <a:custGeom>
                <a:avLst/>
                <a:gdLst>
                  <a:gd name="T0" fmla="*/ 0 w 1"/>
                  <a:gd name="T1" fmla="*/ 2 h 2"/>
                  <a:gd name="T2" fmla="*/ 0 w 1"/>
                  <a:gd name="T3" fmla="*/ 1 h 2"/>
                  <a:gd name="T4" fmla="*/ 1 w 1"/>
                  <a:gd name="T5" fmla="*/ 0 h 2"/>
                  <a:gd name="T6" fmla="*/ 0 w 1"/>
                  <a:gd name="T7" fmla="*/ 0 h 2"/>
                  <a:gd name="T8" fmla="*/ 0 w 1"/>
                  <a:gd name="T9" fmla="*/ 1 h 2"/>
                  <a:gd name="T10" fmla="*/ 1 w 1"/>
                  <a:gd name="T11" fmla="*/ 1 h 2"/>
                  <a:gd name="T12" fmla="*/ 1 w 1"/>
                  <a:gd name="T13" fmla="*/ 2 h 2"/>
                  <a:gd name="T14" fmla="*/ 0 w 1"/>
                  <a:gd name="T15" fmla="*/ 1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lnTo>
                      <a:pt x="0" y="1"/>
                    </a:lnTo>
                    <a:lnTo>
                      <a:pt x="1" y="0"/>
                    </a:lnTo>
                    <a:lnTo>
                      <a:pt x="0" y="0"/>
                    </a:lnTo>
                    <a:lnTo>
                      <a:pt x="0" y="1"/>
                    </a:lnTo>
                    <a:lnTo>
                      <a:pt x="1" y="1"/>
                    </a:lnTo>
                    <a:lnTo>
                      <a:pt x="1" y="2"/>
                    </a:lnTo>
                    <a:lnTo>
                      <a:pt x="0" y="1"/>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6" name="Freeform 1007"/>
              <p:cNvSpPr>
                <a:spLocks/>
              </p:cNvSpPr>
              <p:nvPr/>
            </p:nvSpPr>
            <p:spPr bwMode="auto">
              <a:xfrm>
                <a:off x="4974" y="1171"/>
                <a:ext cx="1" cy="2"/>
              </a:xfrm>
              <a:custGeom>
                <a:avLst/>
                <a:gdLst>
                  <a:gd name="T0" fmla="*/ 0 w 1"/>
                  <a:gd name="T1" fmla="*/ 2 h 2"/>
                  <a:gd name="T2" fmla="*/ 0 w 1"/>
                  <a:gd name="T3" fmla="*/ 1 h 2"/>
                  <a:gd name="T4" fmla="*/ 1 w 1"/>
                  <a:gd name="T5" fmla="*/ 0 h 2"/>
                  <a:gd name="T6" fmla="*/ 0 w 1"/>
                  <a:gd name="T7" fmla="*/ 0 h 2"/>
                  <a:gd name="T8" fmla="*/ 0 w 1"/>
                  <a:gd name="T9" fmla="*/ 1 h 2"/>
                  <a:gd name="T10" fmla="*/ 1 w 1"/>
                  <a:gd name="T11" fmla="*/ 1 h 2"/>
                  <a:gd name="T12" fmla="*/ 1 w 1"/>
                  <a:gd name="T13" fmla="*/ 2 h 2"/>
                  <a:gd name="T14" fmla="*/ 0 w 1"/>
                  <a:gd name="T15" fmla="*/ 1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lnTo>
                      <a:pt x="0" y="1"/>
                    </a:lnTo>
                    <a:lnTo>
                      <a:pt x="1" y="0"/>
                    </a:lnTo>
                    <a:lnTo>
                      <a:pt x="0" y="0"/>
                    </a:lnTo>
                    <a:lnTo>
                      <a:pt x="0" y="1"/>
                    </a:lnTo>
                    <a:lnTo>
                      <a:pt x="1" y="1"/>
                    </a:lnTo>
                    <a:lnTo>
                      <a:pt x="1" y="2"/>
                    </a:lnTo>
                    <a:lnTo>
                      <a:pt x="0" y="1"/>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7" name="Rectangle 1008"/>
              <p:cNvSpPr>
                <a:spLocks noChangeArrowheads="1"/>
              </p:cNvSpPr>
              <p:nvPr/>
            </p:nvSpPr>
            <p:spPr bwMode="auto">
              <a:xfrm>
                <a:off x="5141" y="1290"/>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47" name="Rectangle 1010"/>
            <p:cNvSpPr>
              <a:spLocks noChangeArrowheads="1"/>
            </p:cNvSpPr>
            <p:nvPr/>
          </p:nvSpPr>
          <p:spPr bwMode="auto">
            <a:xfrm>
              <a:off x="5141" y="1290"/>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 name="Freeform 1011"/>
            <p:cNvSpPr>
              <a:spLocks/>
            </p:cNvSpPr>
            <p:nvPr/>
          </p:nvSpPr>
          <p:spPr bwMode="auto">
            <a:xfrm>
              <a:off x="4974" y="1164"/>
              <a:ext cx="1" cy="2"/>
            </a:xfrm>
            <a:custGeom>
              <a:avLst/>
              <a:gdLst>
                <a:gd name="T0" fmla="*/ 0 w 1"/>
                <a:gd name="T1" fmla="*/ 2 h 2"/>
                <a:gd name="T2" fmla="*/ 0 w 1"/>
                <a:gd name="T3" fmla="*/ 1 h 2"/>
                <a:gd name="T4" fmla="*/ 0 w 1"/>
                <a:gd name="T5" fmla="*/ 0 h 2"/>
                <a:gd name="T6" fmla="*/ 1 w 1"/>
                <a:gd name="T7" fmla="*/ 0 h 2"/>
                <a:gd name="T8" fmla="*/ 1 w 1"/>
                <a:gd name="T9" fmla="*/ 1 h 2"/>
                <a:gd name="T10" fmla="*/ 0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lnTo>
                    <a:pt x="0" y="1"/>
                  </a:lnTo>
                  <a:lnTo>
                    <a:pt x="0" y="0"/>
                  </a:lnTo>
                  <a:lnTo>
                    <a:pt x="1" y="0"/>
                  </a:lnTo>
                  <a:lnTo>
                    <a:pt x="1" y="1"/>
                  </a:lnTo>
                  <a:lnTo>
                    <a:pt x="0" y="1"/>
                  </a:lnTo>
                  <a:lnTo>
                    <a:pt x="0"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9" name="Freeform 1012"/>
            <p:cNvSpPr>
              <a:spLocks/>
            </p:cNvSpPr>
            <p:nvPr/>
          </p:nvSpPr>
          <p:spPr bwMode="auto">
            <a:xfrm>
              <a:off x="4974" y="1164"/>
              <a:ext cx="1" cy="2"/>
            </a:xfrm>
            <a:custGeom>
              <a:avLst/>
              <a:gdLst>
                <a:gd name="T0" fmla="*/ 0 w 1"/>
                <a:gd name="T1" fmla="*/ 2 h 2"/>
                <a:gd name="T2" fmla="*/ 0 w 1"/>
                <a:gd name="T3" fmla="*/ 1 h 2"/>
                <a:gd name="T4" fmla="*/ 0 w 1"/>
                <a:gd name="T5" fmla="*/ 0 h 2"/>
                <a:gd name="T6" fmla="*/ 1 w 1"/>
                <a:gd name="T7" fmla="*/ 0 h 2"/>
                <a:gd name="T8" fmla="*/ 1 w 1"/>
                <a:gd name="T9" fmla="*/ 1 h 2"/>
                <a:gd name="T10" fmla="*/ 0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lnTo>
                    <a:pt x="0" y="1"/>
                  </a:lnTo>
                  <a:lnTo>
                    <a:pt x="0" y="0"/>
                  </a:lnTo>
                  <a:lnTo>
                    <a:pt x="1" y="0"/>
                  </a:lnTo>
                  <a:lnTo>
                    <a:pt x="1" y="1"/>
                  </a:lnTo>
                  <a:lnTo>
                    <a:pt x="0" y="1"/>
                  </a:lnTo>
                  <a:lnTo>
                    <a:pt x="0"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 name="Rectangle 1013"/>
            <p:cNvSpPr>
              <a:spLocks noChangeArrowheads="1"/>
            </p:cNvSpPr>
            <p:nvPr/>
          </p:nvSpPr>
          <p:spPr bwMode="auto">
            <a:xfrm>
              <a:off x="4980" y="1178"/>
              <a:ext cx="1" cy="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1" name="Rectangle 1014"/>
            <p:cNvSpPr>
              <a:spLocks noChangeArrowheads="1"/>
            </p:cNvSpPr>
            <p:nvPr/>
          </p:nvSpPr>
          <p:spPr bwMode="auto">
            <a:xfrm>
              <a:off x="4980" y="1178"/>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 name="Freeform 1015"/>
            <p:cNvSpPr>
              <a:spLocks/>
            </p:cNvSpPr>
            <p:nvPr/>
          </p:nvSpPr>
          <p:spPr bwMode="auto">
            <a:xfrm>
              <a:off x="4987" y="11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 name="Freeform 1016"/>
            <p:cNvSpPr>
              <a:spLocks/>
            </p:cNvSpPr>
            <p:nvPr/>
          </p:nvSpPr>
          <p:spPr bwMode="auto">
            <a:xfrm>
              <a:off x="4988" y="114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 name="Freeform 1017"/>
            <p:cNvSpPr>
              <a:spLocks/>
            </p:cNvSpPr>
            <p:nvPr/>
          </p:nvSpPr>
          <p:spPr bwMode="auto">
            <a:xfrm>
              <a:off x="4988" y="114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 name="Freeform 1018"/>
            <p:cNvSpPr>
              <a:spLocks/>
            </p:cNvSpPr>
            <p:nvPr/>
          </p:nvSpPr>
          <p:spPr bwMode="auto">
            <a:xfrm>
              <a:off x="5097" y="130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 name="Freeform 1019"/>
            <p:cNvSpPr>
              <a:spLocks/>
            </p:cNvSpPr>
            <p:nvPr/>
          </p:nvSpPr>
          <p:spPr bwMode="auto">
            <a:xfrm>
              <a:off x="5000" y="1127"/>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7" name="Freeform 1020"/>
            <p:cNvSpPr>
              <a:spLocks/>
            </p:cNvSpPr>
            <p:nvPr/>
          </p:nvSpPr>
          <p:spPr bwMode="auto">
            <a:xfrm>
              <a:off x="5000" y="1127"/>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 name="Freeform 1021"/>
            <p:cNvSpPr>
              <a:spLocks/>
            </p:cNvSpPr>
            <p:nvPr/>
          </p:nvSpPr>
          <p:spPr bwMode="auto">
            <a:xfrm>
              <a:off x="5004" y="112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9" name="Freeform 1022"/>
            <p:cNvSpPr>
              <a:spLocks/>
            </p:cNvSpPr>
            <p:nvPr/>
          </p:nvSpPr>
          <p:spPr bwMode="auto">
            <a:xfrm>
              <a:off x="5004" y="112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 name="Freeform 1023"/>
            <p:cNvSpPr>
              <a:spLocks/>
            </p:cNvSpPr>
            <p:nvPr/>
          </p:nvSpPr>
          <p:spPr bwMode="auto">
            <a:xfrm>
              <a:off x="5096" y="1305"/>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1" name="Freeform 1024"/>
            <p:cNvSpPr>
              <a:spLocks/>
            </p:cNvSpPr>
            <p:nvPr/>
          </p:nvSpPr>
          <p:spPr bwMode="auto">
            <a:xfrm>
              <a:off x="5096" y="1305"/>
              <a:ext cx="1" cy="1"/>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 name="Freeform 1025"/>
            <p:cNvSpPr>
              <a:spLocks/>
            </p:cNvSpPr>
            <p:nvPr/>
          </p:nvSpPr>
          <p:spPr bwMode="auto">
            <a:xfrm>
              <a:off x="5009" y="1116"/>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3" name="Freeform 1026"/>
            <p:cNvSpPr>
              <a:spLocks/>
            </p:cNvSpPr>
            <p:nvPr/>
          </p:nvSpPr>
          <p:spPr bwMode="auto">
            <a:xfrm>
              <a:off x="5009" y="1116"/>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 name="Freeform 1027"/>
            <p:cNvSpPr>
              <a:spLocks/>
            </p:cNvSpPr>
            <p:nvPr/>
          </p:nvSpPr>
          <p:spPr bwMode="auto">
            <a:xfrm>
              <a:off x="5010" y="111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 name="Freeform 1028"/>
            <p:cNvSpPr>
              <a:spLocks/>
            </p:cNvSpPr>
            <p:nvPr/>
          </p:nvSpPr>
          <p:spPr bwMode="auto">
            <a:xfrm>
              <a:off x="5010" y="1116"/>
              <a:ext cx="1" cy="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6" name="Freeform 1029"/>
            <p:cNvSpPr>
              <a:spLocks/>
            </p:cNvSpPr>
            <p:nvPr/>
          </p:nvSpPr>
          <p:spPr bwMode="auto">
            <a:xfrm>
              <a:off x="5010" y="1116"/>
              <a:ext cx="1" cy="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 name="Freeform 1030"/>
            <p:cNvSpPr>
              <a:spLocks/>
            </p:cNvSpPr>
            <p:nvPr/>
          </p:nvSpPr>
          <p:spPr bwMode="auto">
            <a:xfrm>
              <a:off x="5010" y="111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 name="Freeform 1031"/>
            <p:cNvSpPr>
              <a:spLocks/>
            </p:cNvSpPr>
            <p:nvPr/>
          </p:nvSpPr>
          <p:spPr bwMode="auto">
            <a:xfrm>
              <a:off x="5083" y="1320"/>
              <a:ext cx="6" cy="9"/>
            </a:xfrm>
            <a:custGeom>
              <a:avLst/>
              <a:gdLst>
                <a:gd name="T0" fmla="*/ 0 w 6"/>
                <a:gd name="T1" fmla="*/ 9 h 9"/>
                <a:gd name="T2" fmla="*/ 0 w 6"/>
                <a:gd name="T3" fmla="*/ 6 h 9"/>
                <a:gd name="T4" fmla="*/ 1 w 6"/>
                <a:gd name="T5" fmla="*/ 6 h 9"/>
                <a:gd name="T6" fmla="*/ 1 w 6"/>
                <a:gd name="T7" fmla="*/ 4 h 9"/>
                <a:gd name="T8" fmla="*/ 1 w 6"/>
                <a:gd name="T9" fmla="*/ 3 h 9"/>
                <a:gd name="T10" fmla="*/ 1 w 6"/>
                <a:gd name="T11" fmla="*/ 2 h 9"/>
                <a:gd name="T12" fmla="*/ 1 w 6"/>
                <a:gd name="T13" fmla="*/ 2 h 9"/>
                <a:gd name="T14" fmla="*/ 1 w 6"/>
                <a:gd name="T15" fmla="*/ 1 h 9"/>
                <a:gd name="T16" fmla="*/ 2 w 6"/>
                <a:gd name="T17" fmla="*/ 1 h 9"/>
                <a:gd name="T18" fmla="*/ 3 w 6"/>
                <a:gd name="T19" fmla="*/ 1 h 9"/>
                <a:gd name="T20" fmla="*/ 4 w 6"/>
                <a:gd name="T21" fmla="*/ 1 h 9"/>
                <a:gd name="T22" fmla="*/ 5 w 6"/>
                <a:gd name="T23" fmla="*/ 0 h 9"/>
                <a:gd name="T24" fmla="*/ 5 w 6"/>
                <a:gd name="T25" fmla="*/ 1 h 9"/>
                <a:gd name="T26" fmla="*/ 5 w 6"/>
                <a:gd name="T27" fmla="*/ 0 h 9"/>
                <a:gd name="T28" fmla="*/ 5 w 6"/>
                <a:gd name="T29" fmla="*/ 1 h 9"/>
                <a:gd name="T30" fmla="*/ 5 w 6"/>
                <a:gd name="T31" fmla="*/ 1 h 9"/>
                <a:gd name="T32" fmla="*/ 5 w 6"/>
                <a:gd name="T33" fmla="*/ 2 h 9"/>
                <a:gd name="T34" fmla="*/ 6 w 6"/>
                <a:gd name="T35" fmla="*/ 2 h 9"/>
                <a:gd name="T36" fmla="*/ 6 w 6"/>
                <a:gd name="T37" fmla="*/ 2 h 9"/>
                <a:gd name="T38" fmla="*/ 5 w 6"/>
                <a:gd name="T39" fmla="*/ 3 h 9"/>
                <a:gd name="T40" fmla="*/ 5 w 6"/>
                <a:gd name="T41" fmla="*/ 4 h 9"/>
                <a:gd name="T42" fmla="*/ 5 w 6"/>
                <a:gd name="T43" fmla="*/ 5 h 9"/>
                <a:gd name="T44" fmla="*/ 4 w 6"/>
                <a:gd name="T45" fmla="*/ 6 h 9"/>
                <a:gd name="T46" fmla="*/ 4 w 6"/>
                <a:gd name="T47" fmla="*/ 6 h 9"/>
                <a:gd name="T48" fmla="*/ 4 w 6"/>
                <a:gd name="T49" fmla="*/ 6 h 9"/>
                <a:gd name="T50" fmla="*/ 4 w 6"/>
                <a:gd name="T51" fmla="*/ 6 h 9"/>
                <a:gd name="T52" fmla="*/ 4 w 6"/>
                <a:gd name="T53" fmla="*/ 6 h 9"/>
                <a:gd name="T54" fmla="*/ 3 w 6"/>
                <a:gd name="T55" fmla="*/ 7 h 9"/>
                <a:gd name="T56" fmla="*/ 2 w 6"/>
                <a:gd name="T57" fmla="*/ 8 h 9"/>
                <a:gd name="T58" fmla="*/ 2 w 6"/>
                <a:gd name="T59" fmla="*/ 8 h 9"/>
                <a:gd name="T60" fmla="*/ 2 w 6"/>
                <a:gd name="T61" fmla="*/ 9 h 9"/>
                <a:gd name="T62" fmla="*/ 1 w 6"/>
                <a:gd name="T63" fmla="*/ 9 h 9"/>
                <a:gd name="T64" fmla="*/ 0 w 6"/>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9">
                  <a:moveTo>
                    <a:pt x="0" y="9"/>
                  </a:moveTo>
                  <a:lnTo>
                    <a:pt x="0" y="6"/>
                  </a:lnTo>
                  <a:lnTo>
                    <a:pt x="1" y="6"/>
                  </a:lnTo>
                  <a:lnTo>
                    <a:pt x="1" y="4"/>
                  </a:lnTo>
                  <a:lnTo>
                    <a:pt x="1" y="3"/>
                  </a:lnTo>
                  <a:lnTo>
                    <a:pt x="1" y="2"/>
                  </a:lnTo>
                  <a:lnTo>
                    <a:pt x="1" y="2"/>
                  </a:lnTo>
                  <a:lnTo>
                    <a:pt x="1" y="1"/>
                  </a:lnTo>
                  <a:lnTo>
                    <a:pt x="2" y="1"/>
                  </a:lnTo>
                  <a:lnTo>
                    <a:pt x="3" y="1"/>
                  </a:lnTo>
                  <a:lnTo>
                    <a:pt x="4" y="1"/>
                  </a:lnTo>
                  <a:lnTo>
                    <a:pt x="5" y="0"/>
                  </a:lnTo>
                  <a:lnTo>
                    <a:pt x="5" y="1"/>
                  </a:lnTo>
                  <a:lnTo>
                    <a:pt x="5" y="0"/>
                  </a:lnTo>
                  <a:lnTo>
                    <a:pt x="5" y="1"/>
                  </a:lnTo>
                  <a:lnTo>
                    <a:pt x="5" y="1"/>
                  </a:lnTo>
                  <a:lnTo>
                    <a:pt x="5" y="2"/>
                  </a:lnTo>
                  <a:lnTo>
                    <a:pt x="6" y="2"/>
                  </a:lnTo>
                  <a:lnTo>
                    <a:pt x="6" y="2"/>
                  </a:lnTo>
                  <a:lnTo>
                    <a:pt x="5" y="3"/>
                  </a:lnTo>
                  <a:lnTo>
                    <a:pt x="5" y="4"/>
                  </a:lnTo>
                  <a:lnTo>
                    <a:pt x="5" y="5"/>
                  </a:lnTo>
                  <a:lnTo>
                    <a:pt x="4" y="6"/>
                  </a:lnTo>
                  <a:lnTo>
                    <a:pt x="4" y="6"/>
                  </a:lnTo>
                  <a:lnTo>
                    <a:pt x="4" y="6"/>
                  </a:lnTo>
                  <a:lnTo>
                    <a:pt x="4" y="6"/>
                  </a:lnTo>
                  <a:lnTo>
                    <a:pt x="4" y="6"/>
                  </a:lnTo>
                  <a:lnTo>
                    <a:pt x="3" y="7"/>
                  </a:lnTo>
                  <a:lnTo>
                    <a:pt x="2" y="8"/>
                  </a:lnTo>
                  <a:lnTo>
                    <a:pt x="2" y="8"/>
                  </a:lnTo>
                  <a:lnTo>
                    <a:pt x="2" y="9"/>
                  </a:lnTo>
                  <a:lnTo>
                    <a:pt x="1" y="9"/>
                  </a:lnTo>
                  <a:lnTo>
                    <a:pt x="0" y="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9" name="Freeform 1032"/>
            <p:cNvSpPr>
              <a:spLocks/>
            </p:cNvSpPr>
            <p:nvPr/>
          </p:nvSpPr>
          <p:spPr bwMode="auto">
            <a:xfrm>
              <a:off x="5083" y="1320"/>
              <a:ext cx="6" cy="9"/>
            </a:xfrm>
            <a:custGeom>
              <a:avLst/>
              <a:gdLst>
                <a:gd name="T0" fmla="*/ 0 w 6"/>
                <a:gd name="T1" fmla="*/ 9 h 9"/>
                <a:gd name="T2" fmla="*/ 0 w 6"/>
                <a:gd name="T3" fmla="*/ 6 h 9"/>
                <a:gd name="T4" fmla="*/ 1 w 6"/>
                <a:gd name="T5" fmla="*/ 6 h 9"/>
                <a:gd name="T6" fmla="*/ 1 w 6"/>
                <a:gd name="T7" fmla="*/ 4 h 9"/>
                <a:gd name="T8" fmla="*/ 1 w 6"/>
                <a:gd name="T9" fmla="*/ 3 h 9"/>
                <a:gd name="T10" fmla="*/ 1 w 6"/>
                <a:gd name="T11" fmla="*/ 2 h 9"/>
                <a:gd name="T12" fmla="*/ 1 w 6"/>
                <a:gd name="T13" fmla="*/ 2 h 9"/>
                <a:gd name="T14" fmla="*/ 1 w 6"/>
                <a:gd name="T15" fmla="*/ 1 h 9"/>
                <a:gd name="T16" fmla="*/ 2 w 6"/>
                <a:gd name="T17" fmla="*/ 1 h 9"/>
                <a:gd name="T18" fmla="*/ 3 w 6"/>
                <a:gd name="T19" fmla="*/ 1 h 9"/>
                <a:gd name="T20" fmla="*/ 4 w 6"/>
                <a:gd name="T21" fmla="*/ 1 h 9"/>
                <a:gd name="T22" fmla="*/ 5 w 6"/>
                <a:gd name="T23" fmla="*/ 0 h 9"/>
                <a:gd name="T24" fmla="*/ 5 w 6"/>
                <a:gd name="T25" fmla="*/ 1 h 9"/>
                <a:gd name="T26" fmla="*/ 5 w 6"/>
                <a:gd name="T27" fmla="*/ 0 h 9"/>
                <a:gd name="T28" fmla="*/ 5 w 6"/>
                <a:gd name="T29" fmla="*/ 1 h 9"/>
                <a:gd name="T30" fmla="*/ 5 w 6"/>
                <a:gd name="T31" fmla="*/ 1 h 9"/>
                <a:gd name="T32" fmla="*/ 5 w 6"/>
                <a:gd name="T33" fmla="*/ 2 h 9"/>
                <a:gd name="T34" fmla="*/ 6 w 6"/>
                <a:gd name="T35" fmla="*/ 2 h 9"/>
                <a:gd name="T36" fmla="*/ 6 w 6"/>
                <a:gd name="T37" fmla="*/ 2 h 9"/>
                <a:gd name="T38" fmla="*/ 5 w 6"/>
                <a:gd name="T39" fmla="*/ 3 h 9"/>
                <a:gd name="T40" fmla="*/ 5 w 6"/>
                <a:gd name="T41" fmla="*/ 4 h 9"/>
                <a:gd name="T42" fmla="*/ 5 w 6"/>
                <a:gd name="T43" fmla="*/ 5 h 9"/>
                <a:gd name="T44" fmla="*/ 4 w 6"/>
                <a:gd name="T45" fmla="*/ 6 h 9"/>
                <a:gd name="T46" fmla="*/ 4 w 6"/>
                <a:gd name="T47" fmla="*/ 6 h 9"/>
                <a:gd name="T48" fmla="*/ 4 w 6"/>
                <a:gd name="T49" fmla="*/ 6 h 9"/>
                <a:gd name="T50" fmla="*/ 4 w 6"/>
                <a:gd name="T51" fmla="*/ 6 h 9"/>
                <a:gd name="T52" fmla="*/ 4 w 6"/>
                <a:gd name="T53" fmla="*/ 6 h 9"/>
                <a:gd name="T54" fmla="*/ 3 w 6"/>
                <a:gd name="T55" fmla="*/ 7 h 9"/>
                <a:gd name="T56" fmla="*/ 2 w 6"/>
                <a:gd name="T57" fmla="*/ 8 h 9"/>
                <a:gd name="T58" fmla="*/ 2 w 6"/>
                <a:gd name="T59" fmla="*/ 8 h 9"/>
                <a:gd name="T60" fmla="*/ 2 w 6"/>
                <a:gd name="T61" fmla="*/ 9 h 9"/>
                <a:gd name="T62" fmla="*/ 1 w 6"/>
                <a:gd name="T63" fmla="*/ 9 h 9"/>
                <a:gd name="T64" fmla="*/ 0 w 6"/>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9">
                  <a:moveTo>
                    <a:pt x="0" y="9"/>
                  </a:moveTo>
                  <a:lnTo>
                    <a:pt x="0" y="6"/>
                  </a:lnTo>
                  <a:lnTo>
                    <a:pt x="1" y="6"/>
                  </a:lnTo>
                  <a:lnTo>
                    <a:pt x="1" y="4"/>
                  </a:lnTo>
                  <a:lnTo>
                    <a:pt x="1" y="3"/>
                  </a:lnTo>
                  <a:lnTo>
                    <a:pt x="1" y="2"/>
                  </a:lnTo>
                  <a:lnTo>
                    <a:pt x="1" y="2"/>
                  </a:lnTo>
                  <a:lnTo>
                    <a:pt x="1" y="1"/>
                  </a:lnTo>
                  <a:lnTo>
                    <a:pt x="2" y="1"/>
                  </a:lnTo>
                  <a:lnTo>
                    <a:pt x="3" y="1"/>
                  </a:lnTo>
                  <a:lnTo>
                    <a:pt x="4" y="1"/>
                  </a:lnTo>
                  <a:lnTo>
                    <a:pt x="5" y="0"/>
                  </a:lnTo>
                  <a:lnTo>
                    <a:pt x="5" y="1"/>
                  </a:lnTo>
                  <a:lnTo>
                    <a:pt x="5" y="0"/>
                  </a:lnTo>
                  <a:lnTo>
                    <a:pt x="5" y="1"/>
                  </a:lnTo>
                  <a:lnTo>
                    <a:pt x="5" y="1"/>
                  </a:lnTo>
                  <a:lnTo>
                    <a:pt x="5" y="2"/>
                  </a:lnTo>
                  <a:lnTo>
                    <a:pt x="6" y="2"/>
                  </a:lnTo>
                  <a:lnTo>
                    <a:pt x="6" y="2"/>
                  </a:lnTo>
                  <a:lnTo>
                    <a:pt x="5" y="3"/>
                  </a:lnTo>
                  <a:lnTo>
                    <a:pt x="5" y="4"/>
                  </a:lnTo>
                  <a:lnTo>
                    <a:pt x="5" y="5"/>
                  </a:lnTo>
                  <a:lnTo>
                    <a:pt x="4" y="6"/>
                  </a:lnTo>
                  <a:lnTo>
                    <a:pt x="4" y="6"/>
                  </a:lnTo>
                  <a:lnTo>
                    <a:pt x="4" y="6"/>
                  </a:lnTo>
                  <a:lnTo>
                    <a:pt x="4" y="6"/>
                  </a:lnTo>
                  <a:lnTo>
                    <a:pt x="4" y="6"/>
                  </a:lnTo>
                  <a:lnTo>
                    <a:pt x="3" y="7"/>
                  </a:lnTo>
                  <a:lnTo>
                    <a:pt x="2" y="8"/>
                  </a:lnTo>
                  <a:lnTo>
                    <a:pt x="2" y="8"/>
                  </a:lnTo>
                  <a:lnTo>
                    <a:pt x="2" y="9"/>
                  </a:lnTo>
                  <a:lnTo>
                    <a:pt x="1" y="9"/>
                  </a:lnTo>
                  <a:lnTo>
                    <a:pt x="0" y="9"/>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 name="Freeform 1033"/>
            <p:cNvSpPr>
              <a:spLocks/>
            </p:cNvSpPr>
            <p:nvPr/>
          </p:nvSpPr>
          <p:spPr bwMode="auto">
            <a:xfrm>
              <a:off x="5096" y="130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 name="Freeform 1034"/>
            <p:cNvSpPr>
              <a:spLocks/>
            </p:cNvSpPr>
            <p:nvPr/>
          </p:nvSpPr>
          <p:spPr bwMode="auto">
            <a:xfrm>
              <a:off x="5089" y="1279"/>
              <a:ext cx="72" cy="45"/>
            </a:xfrm>
            <a:custGeom>
              <a:avLst/>
              <a:gdLst>
                <a:gd name="T0" fmla="*/ 3 w 72"/>
                <a:gd name="T1" fmla="*/ 37 h 45"/>
                <a:gd name="T2" fmla="*/ 2 w 72"/>
                <a:gd name="T3" fmla="*/ 34 h 45"/>
                <a:gd name="T4" fmla="*/ 5 w 72"/>
                <a:gd name="T5" fmla="*/ 34 h 45"/>
                <a:gd name="T6" fmla="*/ 6 w 72"/>
                <a:gd name="T7" fmla="*/ 31 h 45"/>
                <a:gd name="T8" fmla="*/ 9 w 72"/>
                <a:gd name="T9" fmla="*/ 32 h 45"/>
                <a:gd name="T10" fmla="*/ 10 w 72"/>
                <a:gd name="T11" fmla="*/ 30 h 45"/>
                <a:gd name="T12" fmla="*/ 9 w 72"/>
                <a:gd name="T13" fmla="*/ 27 h 45"/>
                <a:gd name="T14" fmla="*/ 11 w 72"/>
                <a:gd name="T15" fmla="*/ 27 h 45"/>
                <a:gd name="T16" fmla="*/ 16 w 72"/>
                <a:gd name="T17" fmla="*/ 23 h 45"/>
                <a:gd name="T18" fmla="*/ 14 w 72"/>
                <a:gd name="T19" fmla="*/ 24 h 45"/>
                <a:gd name="T20" fmla="*/ 16 w 72"/>
                <a:gd name="T21" fmla="*/ 25 h 45"/>
                <a:gd name="T22" fmla="*/ 17 w 72"/>
                <a:gd name="T23" fmla="*/ 24 h 45"/>
                <a:gd name="T24" fmla="*/ 19 w 72"/>
                <a:gd name="T25" fmla="*/ 22 h 45"/>
                <a:gd name="T26" fmla="*/ 19 w 72"/>
                <a:gd name="T27" fmla="*/ 21 h 45"/>
                <a:gd name="T28" fmla="*/ 25 w 72"/>
                <a:gd name="T29" fmla="*/ 21 h 45"/>
                <a:gd name="T30" fmla="*/ 28 w 72"/>
                <a:gd name="T31" fmla="*/ 19 h 45"/>
                <a:gd name="T32" fmla="*/ 31 w 72"/>
                <a:gd name="T33" fmla="*/ 17 h 45"/>
                <a:gd name="T34" fmla="*/ 36 w 72"/>
                <a:gd name="T35" fmla="*/ 15 h 45"/>
                <a:gd name="T36" fmla="*/ 41 w 72"/>
                <a:gd name="T37" fmla="*/ 14 h 45"/>
                <a:gd name="T38" fmla="*/ 46 w 72"/>
                <a:gd name="T39" fmla="*/ 12 h 45"/>
                <a:gd name="T40" fmla="*/ 49 w 72"/>
                <a:gd name="T41" fmla="*/ 9 h 45"/>
                <a:gd name="T42" fmla="*/ 52 w 72"/>
                <a:gd name="T43" fmla="*/ 5 h 45"/>
                <a:gd name="T44" fmla="*/ 55 w 72"/>
                <a:gd name="T45" fmla="*/ 2 h 45"/>
                <a:gd name="T46" fmla="*/ 58 w 72"/>
                <a:gd name="T47" fmla="*/ 0 h 45"/>
                <a:gd name="T48" fmla="*/ 55 w 72"/>
                <a:gd name="T49" fmla="*/ 1 h 45"/>
                <a:gd name="T50" fmla="*/ 54 w 72"/>
                <a:gd name="T51" fmla="*/ 5 h 45"/>
                <a:gd name="T52" fmla="*/ 53 w 72"/>
                <a:gd name="T53" fmla="*/ 6 h 45"/>
                <a:gd name="T54" fmla="*/ 52 w 72"/>
                <a:gd name="T55" fmla="*/ 9 h 45"/>
                <a:gd name="T56" fmla="*/ 49 w 72"/>
                <a:gd name="T57" fmla="*/ 12 h 45"/>
                <a:gd name="T58" fmla="*/ 47 w 72"/>
                <a:gd name="T59" fmla="*/ 15 h 45"/>
                <a:gd name="T60" fmla="*/ 50 w 72"/>
                <a:gd name="T61" fmla="*/ 15 h 45"/>
                <a:gd name="T62" fmla="*/ 53 w 72"/>
                <a:gd name="T63" fmla="*/ 12 h 45"/>
                <a:gd name="T64" fmla="*/ 54 w 72"/>
                <a:gd name="T65" fmla="*/ 8 h 45"/>
                <a:gd name="T66" fmla="*/ 55 w 72"/>
                <a:gd name="T67" fmla="*/ 6 h 45"/>
                <a:gd name="T68" fmla="*/ 57 w 72"/>
                <a:gd name="T69" fmla="*/ 8 h 45"/>
                <a:gd name="T70" fmla="*/ 58 w 72"/>
                <a:gd name="T71" fmla="*/ 6 h 45"/>
                <a:gd name="T72" fmla="*/ 61 w 72"/>
                <a:gd name="T73" fmla="*/ 5 h 45"/>
                <a:gd name="T74" fmla="*/ 64 w 72"/>
                <a:gd name="T75" fmla="*/ 6 h 45"/>
                <a:gd name="T76" fmla="*/ 67 w 72"/>
                <a:gd name="T77" fmla="*/ 5 h 45"/>
                <a:gd name="T78" fmla="*/ 69 w 72"/>
                <a:gd name="T79" fmla="*/ 2 h 45"/>
                <a:gd name="T80" fmla="*/ 71 w 72"/>
                <a:gd name="T81" fmla="*/ 0 h 45"/>
                <a:gd name="T82" fmla="*/ 70 w 72"/>
                <a:gd name="T83" fmla="*/ 3 h 45"/>
                <a:gd name="T84" fmla="*/ 66 w 72"/>
                <a:gd name="T85" fmla="*/ 6 h 45"/>
                <a:gd name="T86" fmla="*/ 63 w 72"/>
                <a:gd name="T87" fmla="*/ 9 h 45"/>
                <a:gd name="T88" fmla="*/ 58 w 72"/>
                <a:gd name="T89" fmla="*/ 12 h 45"/>
                <a:gd name="T90" fmla="*/ 55 w 72"/>
                <a:gd name="T91" fmla="*/ 15 h 45"/>
                <a:gd name="T92" fmla="*/ 52 w 72"/>
                <a:gd name="T93" fmla="*/ 18 h 45"/>
                <a:gd name="T94" fmla="*/ 48 w 72"/>
                <a:gd name="T95" fmla="*/ 21 h 45"/>
                <a:gd name="T96" fmla="*/ 44 w 72"/>
                <a:gd name="T97" fmla="*/ 24 h 45"/>
                <a:gd name="T98" fmla="*/ 40 w 72"/>
                <a:gd name="T99" fmla="*/ 27 h 45"/>
                <a:gd name="T100" fmla="*/ 37 w 72"/>
                <a:gd name="T101" fmla="*/ 30 h 45"/>
                <a:gd name="T102" fmla="*/ 31 w 72"/>
                <a:gd name="T103" fmla="*/ 33 h 45"/>
                <a:gd name="T104" fmla="*/ 26 w 72"/>
                <a:gd name="T105" fmla="*/ 36 h 45"/>
                <a:gd name="T106" fmla="*/ 25 w 72"/>
                <a:gd name="T107" fmla="*/ 36 h 45"/>
                <a:gd name="T108" fmla="*/ 11 w 72"/>
                <a:gd name="T109" fmla="*/ 42 h 45"/>
                <a:gd name="T110" fmla="*/ 11 w 72"/>
                <a:gd name="T111" fmla="*/ 41 h 45"/>
                <a:gd name="T112" fmla="*/ 4 w 72"/>
                <a:gd name="T113" fmla="*/ 44 h 45"/>
                <a:gd name="T114" fmla="*/ 9 w 72"/>
                <a:gd name="T115" fmla="*/ 42 h 45"/>
                <a:gd name="T116" fmla="*/ 10 w 72"/>
                <a:gd name="T117" fmla="*/ 40 h 45"/>
                <a:gd name="T118" fmla="*/ 7 w 72"/>
                <a:gd name="T119" fmla="*/ 40 h 45"/>
                <a:gd name="T120" fmla="*/ 6 w 72"/>
                <a:gd name="T121" fmla="*/ 42 h 45"/>
                <a:gd name="T122" fmla="*/ 1 w 72"/>
                <a:gd name="T123"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 h="45">
                  <a:moveTo>
                    <a:pt x="0" y="43"/>
                  </a:moveTo>
                  <a:lnTo>
                    <a:pt x="1" y="40"/>
                  </a:lnTo>
                  <a:lnTo>
                    <a:pt x="1" y="39"/>
                  </a:lnTo>
                  <a:lnTo>
                    <a:pt x="1" y="38"/>
                  </a:lnTo>
                  <a:lnTo>
                    <a:pt x="1" y="38"/>
                  </a:lnTo>
                  <a:lnTo>
                    <a:pt x="2" y="37"/>
                  </a:lnTo>
                  <a:lnTo>
                    <a:pt x="2" y="36"/>
                  </a:lnTo>
                  <a:lnTo>
                    <a:pt x="3" y="37"/>
                  </a:lnTo>
                  <a:lnTo>
                    <a:pt x="3" y="36"/>
                  </a:lnTo>
                  <a:lnTo>
                    <a:pt x="3" y="36"/>
                  </a:lnTo>
                  <a:lnTo>
                    <a:pt x="2" y="36"/>
                  </a:lnTo>
                  <a:lnTo>
                    <a:pt x="2" y="36"/>
                  </a:lnTo>
                  <a:lnTo>
                    <a:pt x="2" y="36"/>
                  </a:lnTo>
                  <a:lnTo>
                    <a:pt x="2" y="34"/>
                  </a:lnTo>
                  <a:lnTo>
                    <a:pt x="3" y="34"/>
                  </a:lnTo>
                  <a:lnTo>
                    <a:pt x="2" y="34"/>
                  </a:lnTo>
                  <a:lnTo>
                    <a:pt x="3" y="33"/>
                  </a:lnTo>
                  <a:lnTo>
                    <a:pt x="3" y="33"/>
                  </a:lnTo>
                  <a:lnTo>
                    <a:pt x="3" y="33"/>
                  </a:lnTo>
                  <a:lnTo>
                    <a:pt x="4" y="33"/>
                  </a:lnTo>
                  <a:lnTo>
                    <a:pt x="4" y="33"/>
                  </a:lnTo>
                  <a:lnTo>
                    <a:pt x="4" y="33"/>
                  </a:lnTo>
                  <a:lnTo>
                    <a:pt x="5" y="33"/>
                  </a:lnTo>
                  <a:lnTo>
                    <a:pt x="5" y="34"/>
                  </a:lnTo>
                  <a:lnTo>
                    <a:pt x="6" y="33"/>
                  </a:lnTo>
                  <a:lnTo>
                    <a:pt x="5" y="33"/>
                  </a:lnTo>
                  <a:lnTo>
                    <a:pt x="5" y="33"/>
                  </a:lnTo>
                  <a:lnTo>
                    <a:pt x="4" y="33"/>
                  </a:lnTo>
                  <a:lnTo>
                    <a:pt x="5" y="33"/>
                  </a:lnTo>
                  <a:lnTo>
                    <a:pt x="5" y="32"/>
                  </a:lnTo>
                  <a:lnTo>
                    <a:pt x="6" y="32"/>
                  </a:lnTo>
                  <a:lnTo>
                    <a:pt x="6" y="31"/>
                  </a:lnTo>
                  <a:lnTo>
                    <a:pt x="7" y="32"/>
                  </a:lnTo>
                  <a:lnTo>
                    <a:pt x="7" y="31"/>
                  </a:lnTo>
                  <a:lnTo>
                    <a:pt x="7" y="32"/>
                  </a:lnTo>
                  <a:lnTo>
                    <a:pt x="7" y="31"/>
                  </a:lnTo>
                  <a:lnTo>
                    <a:pt x="8" y="31"/>
                  </a:lnTo>
                  <a:lnTo>
                    <a:pt x="8" y="32"/>
                  </a:lnTo>
                  <a:lnTo>
                    <a:pt x="9" y="33"/>
                  </a:lnTo>
                  <a:lnTo>
                    <a:pt x="9" y="32"/>
                  </a:lnTo>
                  <a:lnTo>
                    <a:pt x="9" y="31"/>
                  </a:lnTo>
                  <a:lnTo>
                    <a:pt x="8" y="30"/>
                  </a:lnTo>
                  <a:lnTo>
                    <a:pt x="8" y="30"/>
                  </a:lnTo>
                  <a:lnTo>
                    <a:pt x="8" y="29"/>
                  </a:lnTo>
                  <a:lnTo>
                    <a:pt x="9" y="29"/>
                  </a:lnTo>
                  <a:lnTo>
                    <a:pt x="9" y="30"/>
                  </a:lnTo>
                  <a:lnTo>
                    <a:pt x="10" y="30"/>
                  </a:lnTo>
                  <a:lnTo>
                    <a:pt x="10" y="30"/>
                  </a:lnTo>
                  <a:lnTo>
                    <a:pt x="10" y="30"/>
                  </a:lnTo>
                  <a:lnTo>
                    <a:pt x="10" y="29"/>
                  </a:lnTo>
                  <a:lnTo>
                    <a:pt x="9" y="28"/>
                  </a:lnTo>
                  <a:lnTo>
                    <a:pt x="9" y="29"/>
                  </a:lnTo>
                  <a:lnTo>
                    <a:pt x="9" y="28"/>
                  </a:lnTo>
                  <a:lnTo>
                    <a:pt x="9" y="28"/>
                  </a:lnTo>
                  <a:lnTo>
                    <a:pt x="9" y="27"/>
                  </a:lnTo>
                  <a:lnTo>
                    <a:pt x="9" y="27"/>
                  </a:lnTo>
                  <a:lnTo>
                    <a:pt x="10" y="27"/>
                  </a:lnTo>
                  <a:lnTo>
                    <a:pt x="12" y="28"/>
                  </a:lnTo>
                  <a:lnTo>
                    <a:pt x="12" y="30"/>
                  </a:lnTo>
                  <a:lnTo>
                    <a:pt x="12" y="29"/>
                  </a:lnTo>
                  <a:lnTo>
                    <a:pt x="12" y="28"/>
                  </a:lnTo>
                  <a:lnTo>
                    <a:pt x="11" y="28"/>
                  </a:lnTo>
                  <a:lnTo>
                    <a:pt x="12" y="27"/>
                  </a:lnTo>
                  <a:lnTo>
                    <a:pt x="11" y="27"/>
                  </a:lnTo>
                  <a:lnTo>
                    <a:pt x="11" y="27"/>
                  </a:lnTo>
                  <a:lnTo>
                    <a:pt x="11" y="25"/>
                  </a:lnTo>
                  <a:lnTo>
                    <a:pt x="12" y="25"/>
                  </a:lnTo>
                  <a:lnTo>
                    <a:pt x="13" y="24"/>
                  </a:lnTo>
                  <a:lnTo>
                    <a:pt x="14" y="24"/>
                  </a:lnTo>
                  <a:lnTo>
                    <a:pt x="14" y="24"/>
                  </a:lnTo>
                  <a:lnTo>
                    <a:pt x="15" y="23"/>
                  </a:lnTo>
                  <a:lnTo>
                    <a:pt x="16" y="23"/>
                  </a:lnTo>
                  <a:lnTo>
                    <a:pt x="16" y="24"/>
                  </a:lnTo>
                  <a:lnTo>
                    <a:pt x="16" y="24"/>
                  </a:lnTo>
                  <a:lnTo>
                    <a:pt x="15" y="25"/>
                  </a:lnTo>
                  <a:lnTo>
                    <a:pt x="15" y="24"/>
                  </a:lnTo>
                  <a:lnTo>
                    <a:pt x="15" y="24"/>
                  </a:lnTo>
                  <a:lnTo>
                    <a:pt x="15" y="23"/>
                  </a:lnTo>
                  <a:lnTo>
                    <a:pt x="15" y="24"/>
                  </a:lnTo>
                  <a:lnTo>
                    <a:pt x="14" y="24"/>
                  </a:lnTo>
                  <a:lnTo>
                    <a:pt x="14" y="24"/>
                  </a:lnTo>
                  <a:lnTo>
                    <a:pt x="14" y="25"/>
                  </a:lnTo>
                  <a:lnTo>
                    <a:pt x="14" y="24"/>
                  </a:lnTo>
                  <a:lnTo>
                    <a:pt x="14" y="24"/>
                  </a:lnTo>
                  <a:lnTo>
                    <a:pt x="14" y="25"/>
                  </a:lnTo>
                  <a:lnTo>
                    <a:pt x="15" y="25"/>
                  </a:lnTo>
                  <a:lnTo>
                    <a:pt x="16" y="25"/>
                  </a:lnTo>
                  <a:lnTo>
                    <a:pt x="16" y="25"/>
                  </a:lnTo>
                  <a:lnTo>
                    <a:pt x="16" y="24"/>
                  </a:lnTo>
                  <a:lnTo>
                    <a:pt x="16" y="24"/>
                  </a:lnTo>
                  <a:lnTo>
                    <a:pt x="17" y="25"/>
                  </a:lnTo>
                  <a:lnTo>
                    <a:pt x="18" y="25"/>
                  </a:lnTo>
                  <a:lnTo>
                    <a:pt x="18" y="26"/>
                  </a:lnTo>
                  <a:lnTo>
                    <a:pt x="18" y="25"/>
                  </a:lnTo>
                  <a:lnTo>
                    <a:pt x="17" y="24"/>
                  </a:lnTo>
                  <a:lnTo>
                    <a:pt x="17" y="24"/>
                  </a:lnTo>
                  <a:lnTo>
                    <a:pt x="16" y="23"/>
                  </a:lnTo>
                  <a:lnTo>
                    <a:pt x="16" y="22"/>
                  </a:lnTo>
                  <a:lnTo>
                    <a:pt x="16" y="21"/>
                  </a:lnTo>
                  <a:lnTo>
                    <a:pt x="16" y="21"/>
                  </a:lnTo>
                  <a:lnTo>
                    <a:pt x="17" y="21"/>
                  </a:lnTo>
                  <a:lnTo>
                    <a:pt x="18" y="21"/>
                  </a:lnTo>
                  <a:lnTo>
                    <a:pt x="19" y="21"/>
                  </a:lnTo>
                  <a:lnTo>
                    <a:pt x="19" y="22"/>
                  </a:lnTo>
                  <a:lnTo>
                    <a:pt x="19" y="23"/>
                  </a:lnTo>
                  <a:lnTo>
                    <a:pt x="19" y="23"/>
                  </a:lnTo>
                  <a:lnTo>
                    <a:pt x="19" y="23"/>
                  </a:lnTo>
                  <a:lnTo>
                    <a:pt x="19" y="22"/>
                  </a:lnTo>
                  <a:lnTo>
                    <a:pt x="19" y="21"/>
                  </a:lnTo>
                  <a:lnTo>
                    <a:pt x="19" y="21"/>
                  </a:lnTo>
                  <a:lnTo>
                    <a:pt x="19" y="21"/>
                  </a:lnTo>
                  <a:lnTo>
                    <a:pt x="19" y="21"/>
                  </a:lnTo>
                  <a:lnTo>
                    <a:pt x="20" y="21"/>
                  </a:lnTo>
                  <a:lnTo>
                    <a:pt x="21" y="21"/>
                  </a:lnTo>
                  <a:lnTo>
                    <a:pt x="22" y="21"/>
                  </a:lnTo>
                  <a:lnTo>
                    <a:pt x="22" y="21"/>
                  </a:lnTo>
                  <a:lnTo>
                    <a:pt x="23" y="21"/>
                  </a:lnTo>
                  <a:lnTo>
                    <a:pt x="25" y="21"/>
                  </a:lnTo>
                  <a:lnTo>
                    <a:pt x="25" y="21"/>
                  </a:lnTo>
                  <a:lnTo>
                    <a:pt x="25" y="21"/>
                  </a:lnTo>
                  <a:lnTo>
                    <a:pt x="25" y="21"/>
                  </a:lnTo>
                  <a:lnTo>
                    <a:pt x="25" y="21"/>
                  </a:lnTo>
                  <a:lnTo>
                    <a:pt x="26" y="21"/>
                  </a:lnTo>
                  <a:lnTo>
                    <a:pt x="26" y="21"/>
                  </a:lnTo>
                  <a:lnTo>
                    <a:pt x="27" y="21"/>
                  </a:lnTo>
                  <a:lnTo>
                    <a:pt x="28" y="20"/>
                  </a:lnTo>
                  <a:lnTo>
                    <a:pt x="28" y="20"/>
                  </a:lnTo>
                  <a:lnTo>
                    <a:pt x="28" y="19"/>
                  </a:lnTo>
                  <a:lnTo>
                    <a:pt x="28" y="18"/>
                  </a:lnTo>
                  <a:lnTo>
                    <a:pt x="28" y="18"/>
                  </a:lnTo>
                  <a:lnTo>
                    <a:pt x="28" y="18"/>
                  </a:lnTo>
                  <a:lnTo>
                    <a:pt x="28" y="17"/>
                  </a:lnTo>
                  <a:lnTo>
                    <a:pt x="29" y="17"/>
                  </a:lnTo>
                  <a:lnTo>
                    <a:pt x="30" y="17"/>
                  </a:lnTo>
                  <a:lnTo>
                    <a:pt x="31" y="16"/>
                  </a:lnTo>
                  <a:lnTo>
                    <a:pt x="31" y="17"/>
                  </a:lnTo>
                  <a:lnTo>
                    <a:pt x="31" y="17"/>
                  </a:lnTo>
                  <a:lnTo>
                    <a:pt x="31" y="16"/>
                  </a:lnTo>
                  <a:lnTo>
                    <a:pt x="32" y="16"/>
                  </a:lnTo>
                  <a:lnTo>
                    <a:pt x="33" y="16"/>
                  </a:lnTo>
                  <a:lnTo>
                    <a:pt x="34" y="16"/>
                  </a:lnTo>
                  <a:lnTo>
                    <a:pt x="34" y="15"/>
                  </a:lnTo>
                  <a:lnTo>
                    <a:pt x="35" y="15"/>
                  </a:lnTo>
                  <a:lnTo>
                    <a:pt x="36" y="15"/>
                  </a:lnTo>
                  <a:lnTo>
                    <a:pt x="37" y="15"/>
                  </a:lnTo>
                  <a:lnTo>
                    <a:pt x="37" y="15"/>
                  </a:lnTo>
                  <a:lnTo>
                    <a:pt x="37" y="15"/>
                  </a:lnTo>
                  <a:lnTo>
                    <a:pt x="39" y="15"/>
                  </a:lnTo>
                  <a:lnTo>
                    <a:pt x="39" y="14"/>
                  </a:lnTo>
                  <a:lnTo>
                    <a:pt x="40" y="14"/>
                  </a:lnTo>
                  <a:lnTo>
                    <a:pt x="40" y="14"/>
                  </a:lnTo>
                  <a:lnTo>
                    <a:pt x="41" y="14"/>
                  </a:lnTo>
                  <a:lnTo>
                    <a:pt x="42" y="14"/>
                  </a:lnTo>
                  <a:lnTo>
                    <a:pt x="42" y="13"/>
                  </a:lnTo>
                  <a:lnTo>
                    <a:pt x="43" y="13"/>
                  </a:lnTo>
                  <a:lnTo>
                    <a:pt x="43" y="13"/>
                  </a:lnTo>
                  <a:lnTo>
                    <a:pt x="43" y="13"/>
                  </a:lnTo>
                  <a:lnTo>
                    <a:pt x="44" y="13"/>
                  </a:lnTo>
                  <a:lnTo>
                    <a:pt x="45" y="12"/>
                  </a:lnTo>
                  <a:lnTo>
                    <a:pt x="46" y="12"/>
                  </a:lnTo>
                  <a:lnTo>
                    <a:pt x="46" y="12"/>
                  </a:lnTo>
                  <a:lnTo>
                    <a:pt x="46" y="12"/>
                  </a:lnTo>
                  <a:lnTo>
                    <a:pt x="47" y="12"/>
                  </a:lnTo>
                  <a:lnTo>
                    <a:pt x="47" y="11"/>
                  </a:lnTo>
                  <a:lnTo>
                    <a:pt x="47" y="10"/>
                  </a:lnTo>
                  <a:lnTo>
                    <a:pt x="48" y="10"/>
                  </a:lnTo>
                  <a:lnTo>
                    <a:pt x="48" y="9"/>
                  </a:lnTo>
                  <a:lnTo>
                    <a:pt x="49" y="9"/>
                  </a:lnTo>
                  <a:lnTo>
                    <a:pt x="49" y="8"/>
                  </a:lnTo>
                  <a:lnTo>
                    <a:pt x="49" y="8"/>
                  </a:lnTo>
                  <a:lnTo>
                    <a:pt x="50" y="7"/>
                  </a:lnTo>
                  <a:lnTo>
                    <a:pt x="51" y="6"/>
                  </a:lnTo>
                  <a:lnTo>
                    <a:pt x="51" y="6"/>
                  </a:lnTo>
                  <a:lnTo>
                    <a:pt x="51" y="6"/>
                  </a:lnTo>
                  <a:lnTo>
                    <a:pt x="52" y="6"/>
                  </a:lnTo>
                  <a:lnTo>
                    <a:pt x="52" y="5"/>
                  </a:lnTo>
                  <a:lnTo>
                    <a:pt x="53" y="5"/>
                  </a:lnTo>
                  <a:lnTo>
                    <a:pt x="53" y="4"/>
                  </a:lnTo>
                  <a:lnTo>
                    <a:pt x="53" y="3"/>
                  </a:lnTo>
                  <a:lnTo>
                    <a:pt x="53" y="3"/>
                  </a:lnTo>
                  <a:lnTo>
                    <a:pt x="53" y="3"/>
                  </a:lnTo>
                  <a:lnTo>
                    <a:pt x="53" y="2"/>
                  </a:lnTo>
                  <a:lnTo>
                    <a:pt x="54" y="2"/>
                  </a:lnTo>
                  <a:lnTo>
                    <a:pt x="55" y="2"/>
                  </a:lnTo>
                  <a:lnTo>
                    <a:pt x="55" y="1"/>
                  </a:lnTo>
                  <a:lnTo>
                    <a:pt x="55" y="1"/>
                  </a:lnTo>
                  <a:lnTo>
                    <a:pt x="55" y="0"/>
                  </a:lnTo>
                  <a:lnTo>
                    <a:pt x="56" y="0"/>
                  </a:lnTo>
                  <a:lnTo>
                    <a:pt x="57" y="0"/>
                  </a:lnTo>
                  <a:lnTo>
                    <a:pt x="57" y="0"/>
                  </a:lnTo>
                  <a:lnTo>
                    <a:pt x="58" y="0"/>
                  </a:lnTo>
                  <a:lnTo>
                    <a:pt x="58" y="0"/>
                  </a:lnTo>
                  <a:lnTo>
                    <a:pt x="58" y="1"/>
                  </a:lnTo>
                  <a:lnTo>
                    <a:pt x="57" y="1"/>
                  </a:lnTo>
                  <a:lnTo>
                    <a:pt x="57" y="2"/>
                  </a:lnTo>
                  <a:lnTo>
                    <a:pt x="56" y="2"/>
                  </a:lnTo>
                  <a:lnTo>
                    <a:pt x="56" y="3"/>
                  </a:lnTo>
                  <a:lnTo>
                    <a:pt x="56" y="2"/>
                  </a:lnTo>
                  <a:lnTo>
                    <a:pt x="55" y="2"/>
                  </a:lnTo>
                  <a:lnTo>
                    <a:pt x="55" y="1"/>
                  </a:lnTo>
                  <a:lnTo>
                    <a:pt x="55" y="1"/>
                  </a:lnTo>
                  <a:lnTo>
                    <a:pt x="55" y="2"/>
                  </a:lnTo>
                  <a:lnTo>
                    <a:pt x="55" y="3"/>
                  </a:lnTo>
                  <a:lnTo>
                    <a:pt x="54" y="3"/>
                  </a:lnTo>
                  <a:lnTo>
                    <a:pt x="54" y="4"/>
                  </a:lnTo>
                  <a:lnTo>
                    <a:pt x="54" y="3"/>
                  </a:lnTo>
                  <a:lnTo>
                    <a:pt x="54" y="4"/>
                  </a:lnTo>
                  <a:lnTo>
                    <a:pt x="54" y="5"/>
                  </a:lnTo>
                  <a:lnTo>
                    <a:pt x="53" y="4"/>
                  </a:lnTo>
                  <a:lnTo>
                    <a:pt x="53" y="5"/>
                  </a:lnTo>
                  <a:lnTo>
                    <a:pt x="53" y="6"/>
                  </a:lnTo>
                  <a:lnTo>
                    <a:pt x="53" y="6"/>
                  </a:lnTo>
                  <a:lnTo>
                    <a:pt x="53" y="6"/>
                  </a:lnTo>
                  <a:lnTo>
                    <a:pt x="52" y="6"/>
                  </a:lnTo>
                  <a:lnTo>
                    <a:pt x="53" y="6"/>
                  </a:lnTo>
                  <a:lnTo>
                    <a:pt x="53" y="6"/>
                  </a:lnTo>
                  <a:lnTo>
                    <a:pt x="53" y="7"/>
                  </a:lnTo>
                  <a:lnTo>
                    <a:pt x="52" y="8"/>
                  </a:lnTo>
                  <a:lnTo>
                    <a:pt x="52" y="7"/>
                  </a:lnTo>
                  <a:lnTo>
                    <a:pt x="52" y="8"/>
                  </a:lnTo>
                  <a:lnTo>
                    <a:pt x="52" y="8"/>
                  </a:lnTo>
                  <a:lnTo>
                    <a:pt x="52" y="9"/>
                  </a:lnTo>
                  <a:lnTo>
                    <a:pt x="52" y="9"/>
                  </a:lnTo>
                  <a:lnTo>
                    <a:pt x="52" y="9"/>
                  </a:lnTo>
                  <a:lnTo>
                    <a:pt x="53" y="10"/>
                  </a:lnTo>
                  <a:lnTo>
                    <a:pt x="52" y="10"/>
                  </a:lnTo>
                  <a:lnTo>
                    <a:pt x="52" y="9"/>
                  </a:lnTo>
                  <a:lnTo>
                    <a:pt x="52" y="9"/>
                  </a:lnTo>
                  <a:lnTo>
                    <a:pt x="52" y="10"/>
                  </a:lnTo>
                  <a:lnTo>
                    <a:pt x="51" y="10"/>
                  </a:lnTo>
                  <a:lnTo>
                    <a:pt x="50" y="11"/>
                  </a:lnTo>
                  <a:lnTo>
                    <a:pt x="49" y="12"/>
                  </a:lnTo>
                  <a:lnTo>
                    <a:pt x="49" y="12"/>
                  </a:lnTo>
                  <a:lnTo>
                    <a:pt x="49" y="13"/>
                  </a:lnTo>
                  <a:lnTo>
                    <a:pt x="49" y="13"/>
                  </a:lnTo>
                  <a:lnTo>
                    <a:pt x="48" y="13"/>
                  </a:lnTo>
                  <a:lnTo>
                    <a:pt x="48" y="14"/>
                  </a:lnTo>
                  <a:lnTo>
                    <a:pt x="47" y="14"/>
                  </a:lnTo>
                  <a:lnTo>
                    <a:pt x="47" y="14"/>
                  </a:lnTo>
                  <a:lnTo>
                    <a:pt x="47" y="15"/>
                  </a:lnTo>
                  <a:lnTo>
                    <a:pt x="47" y="15"/>
                  </a:lnTo>
                  <a:lnTo>
                    <a:pt x="48" y="15"/>
                  </a:lnTo>
                  <a:lnTo>
                    <a:pt x="48" y="15"/>
                  </a:lnTo>
                  <a:lnTo>
                    <a:pt x="48" y="15"/>
                  </a:lnTo>
                  <a:lnTo>
                    <a:pt x="49" y="15"/>
                  </a:lnTo>
                  <a:lnTo>
                    <a:pt x="49" y="15"/>
                  </a:lnTo>
                  <a:lnTo>
                    <a:pt x="49" y="15"/>
                  </a:lnTo>
                  <a:lnTo>
                    <a:pt x="50" y="15"/>
                  </a:lnTo>
                  <a:lnTo>
                    <a:pt x="51" y="15"/>
                  </a:lnTo>
                  <a:lnTo>
                    <a:pt x="52" y="15"/>
                  </a:lnTo>
                  <a:lnTo>
                    <a:pt x="52" y="15"/>
                  </a:lnTo>
                  <a:lnTo>
                    <a:pt x="52" y="14"/>
                  </a:lnTo>
                  <a:lnTo>
                    <a:pt x="53" y="14"/>
                  </a:lnTo>
                  <a:lnTo>
                    <a:pt x="53" y="13"/>
                  </a:lnTo>
                  <a:lnTo>
                    <a:pt x="53" y="13"/>
                  </a:lnTo>
                  <a:lnTo>
                    <a:pt x="53" y="12"/>
                  </a:lnTo>
                  <a:lnTo>
                    <a:pt x="53" y="12"/>
                  </a:lnTo>
                  <a:lnTo>
                    <a:pt x="53" y="12"/>
                  </a:lnTo>
                  <a:lnTo>
                    <a:pt x="54" y="12"/>
                  </a:lnTo>
                  <a:lnTo>
                    <a:pt x="54" y="11"/>
                  </a:lnTo>
                  <a:lnTo>
                    <a:pt x="55" y="10"/>
                  </a:lnTo>
                  <a:lnTo>
                    <a:pt x="55" y="9"/>
                  </a:lnTo>
                  <a:lnTo>
                    <a:pt x="55" y="9"/>
                  </a:lnTo>
                  <a:lnTo>
                    <a:pt x="54" y="8"/>
                  </a:lnTo>
                  <a:lnTo>
                    <a:pt x="55" y="8"/>
                  </a:lnTo>
                  <a:lnTo>
                    <a:pt x="55" y="9"/>
                  </a:lnTo>
                  <a:lnTo>
                    <a:pt x="55" y="9"/>
                  </a:lnTo>
                  <a:lnTo>
                    <a:pt x="56" y="9"/>
                  </a:lnTo>
                  <a:lnTo>
                    <a:pt x="57" y="8"/>
                  </a:lnTo>
                  <a:lnTo>
                    <a:pt x="56" y="8"/>
                  </a:lnTo>
                  <a:lnTo>
                    <a:pt x="56" y="7"/>
                  </a:lnTo>
                  <a:lnTo>
                    <a:pt x="55" y="6"/>
                  </a:lnTo>
                  <a:lnTo>
                    <a:pt x="56" y="6"/>
                  </a:lnTo>
                  <a:lnTo>
                    <a:pt x="56" y="6"/>
                  </a:lnTo>
                  <a:lnTo>
                    <a:pt x="56" y="6"/>
                  </a:lnTo>
                  <a:lnTo>
                    <a:pt x="57" y="6"/>
                  </a:lnTo>
                  <a:lnTo>
                    <a:pt x="57" y="7"/>
                  </a:lnTo>
                  <a:lnTo>
                    <a:pt x="58" y="7"/>
                  </a:lnTo>
                  <a:lnTo>
                    <a:pt x="57" y="7"/>
                  </a:lnTo>
                  <a:lnTo>
                    <a:pt x="57" y="8"/>
                  </a:lnTo>
                  <a:lnTo>
                    <a:pt x="58" y="8"/>
                  </a:lnTo>
                  <a:lnTo>
                    <a:pt x="58" y="8"/>
                  </a:lnTo>
                  <a:lnTo>
                    <a:pt x="58" y="7"/>
                  </a:lnTo>
                  <a:lnTo>
                    <a:pt x="58" y="7"/>
                  </a:lnTo>
                  <a:lnTo>
                    <a:pt x="58" y="6"/>
                  </a:lnTo>
                  <a:lnTo>
                    <a:pt x="58" y="6"/>
                  </a:lnTo>
                  <a:lnTo>
                    <a:pt x="58" y="6"/>
                  </a:lnTo>
                  <a:lnTo>
                    <a:pt x="58" y="6"/>
                  </a:lnTo>
                  <a:lnTo>
                    <a:pt x="58" y="6"/>
                  </a:lnTo>
                  <a:lnTo>
                    <a:pt x="58" y="6"/>
                  </a:lnTo>
                  <a:lnTo>
                    <a:pt x="59" y="6"/>
                  </a:lnTo>
                  <a:lnTo>
                    <a:pt x="60" y="6"/>
                  </a:lnTo>
                  <a:lnTo>
                    <a:pt x="60" y="6"/>
                  </a:lnTo>
                  <a:lnTo>
                    <a:pt x="61" y="6"/>
                  </a:lnTo>
                  <a:lnTo>
                    <a:pt x="61" y="6"/>
                  </a:lnTo>
                  <a:lnTo>
                    <a:pt x="61" y="5"/>
                  </a:lnTo>
                  <a:lnTo>
                    <a:pt x="61" y="5"/>
                  </a:lnTo>
                  <a:lnTo>
                    <a:pt x="61" y="4"/>
                  </a:lnTo>
                  <a:lnTo>
                    <a:pt x="61" y="5"/>
                  </a:lnTo>
                  <a:lnTo>
                    <a:pt x="62" y="5"/>
                  </a:lnTo>
                  <a:lnTo>
                    <a:pt x="63" y="5"/>
                  </a:lnTo>
                  <a:lnTo>
                    <a:pt x="63" y="6"/>
                  </a:lnTo>
                  <a:lnTo>
                    <a:pt x="63" y="6"/>
                  </a:lnTo>
                  <a:lnTo>
                    <a:pt x="64" y="6"/>
                  </a:lnTo>
                  <a:lnTo>
                    <a:pt x="64" y="6"/>
                  </a:lnTo>
                  <a:lnTo>
                    <a:pt x="64" y="6"/>
                  </a:lnTo>
                  <a:lnTo>
                    <a:pt x="64" y="6"/>
                  </a:lnTo>
                  <a:lnTo>
                    <a:pt x="64" y="6"/>
                  </a:lnTo>
                  <a:lnTo>
                    <a:pt x="65" y="6"/>
                  </a:lnTo>
                  <a:lnTo>
                    <a:pt x="65" y="5"/>
                  </a:lnTo>
                  <a:lnTo>
                    <a:pt x="66" y="5"/>
                  </a:lnTo>
                  <a:lnTo>
                    <a:pt x="67" y="5"/>
                  </a:lnTo>
                  <a:lnTo>
                    <a:pt x="67" y="4"/>
                  </a:lnTo>
                  <a:lnTo>
                    <a:pt x="67" y="4"/>
                  </a:lnTo>
                  <a:lnTo>
                    <a:pt x="67" y="3"/>
                  </a:lnTo>
                  <a:lnTo>
                    <a:pt x="68" y="3"/>
                  </a:lnTo>
                  <a:lnTo>
                    <a:pt x="68" y="3"/>
                  </a:lnTo>
                  <a:lnTo>
                    <a:pt x="69" y="3"/>
                  </a:lnTo>
                  <a:lnTo>
                    <a:pt x="69" y="3"/>
                  </a:lnTo>
                  <a:lnTo>
                    <a:pt x="69" y="2"/>
                  </a:lnTo>
                  <a:lnTo>
                    <a:pt x="68" y="2"/>
                  </a:lnTo>
                  <a:lnTo>
                    <a:pt x="68" y="1"/>
                  </a:lnTo>
                  <a:lnTo>
                    <a:pt x="69" y="1"/>
                  </a:lnTo>
                  <a:lnTo>
                    <a:pt x="70" y="1"/>
                  </a:lnTo>
                  <a:lnTo>
                    <a:pt x="70" y="0"/>
                  </a:lnTo>
                  <a:lnTo>
                    <a:pt x="70" y="0"/>
                  </a:lnTo>
                  <a:lnTo>
                    <a:pt x="70" y="0"/>
                  </a:lnTo>
                  <a:lnTo>
                    <a:pt x="71" y="0"/>
                  </a:lnTo>
                  <a:lnTo>
                    <a:pt x="72" y="0"/>
                  </a:lnTo>
                  <a:lnTo>
                    <a:pt x="72" y="1"/>
                  </a:lnTo>
                  <a:lnTo>
                    <a:pt x="71" y="1"/>
                  </a:lnTo>
                  <a:lnTo>
                    <a:pt x="71" y="2"/>
                  </a:lnTo>
                  <a:lnTo>
                    <a:pt x="70" y="2"/>
                  </a:lnTo>
                  <a:lnTo>
                    <a:pt x="70" y="3"/>
                  </a:lnTo>
                  <a:lnTo>
                    <a:pt x="70" y="3"/>
                  </a:lnTo>
                  <a:lnTo>
                    <a:pt x="70" y="3"/>
                  </a:lnTo>
                  <a:lnTo>
                    <a:pt x="70" y="3"/>
                  </a:lnTo>
                  <a:lnTo>
                    <a:pt x="69" y="4"/>
                  </a:lnTo>
                  <a:lnTo>
                    <a:pt x="68" y="4"/>
                  </a:lnTo>
                  <a:lnTo>
                    <a:pt x="67" y="5"/>
                  </a:lnTo>
                  <a:lnTo>
                    <a:pt x="67" y="6"/>
                  </a:lnTo>
                  <a:lnTo>
                    <a:pt x="67" y="6"/>
                  </a:lnTo>
                  <a:lnTo>
                    <a:pt x="66" y="6"/>
                  </a:lnTo>
                  <a:lnTo>
                    <a:pt x="66" y="6"/>
                  </a:lnTo>
                  <a:lnTo>
                    <a:pt x="65" y="6"/>
                  </a:lnTo>
                  <a:lnTo>
                    <a:pt x="64" y="7"/>
                  </a:lnTo>
                  <a:lnTo>
                    <a:pt x="64" y="7"/>
                  </a:lnTo>
                  <a:lnTo>
                    <a:pt x="64" y="8"/>
                  </a:lnTo>
                  <a:lnTo>
                    <a:pt x="64" y="8"/>
                  </a:lnTo>
                  <a:lnTo>
                    <a:pt x="64" y="9"/>
                  </a:lnTo>
                  <a:lnTo>
                    <a:pt x="63" y="9"/>
                  </a:lnTo>
                  <a:lnTo>
                    <a:pt x="63" y="9"/>
                  </a:lnTo>
                  <a:lnTo>
                    <a:pt x="62" y="9"/>
                  </a:lnTo>
                  <a:lnTo>
                    <a:pt x="61" y="10"/>
                  </a:lnTo>
                  <a:lnTo>
                    <a:pt x="61" y="11"/>
                  </a:lnTo>
                  <a:lnTo>
                    <a:pt x="60" y="11"/>
                  </a:lnTo>
                  <a:lnTo>
                    <a:pt x="60" y="12"/>
                  </a:lnTo>
                  <a:lnTo>
                    <a:pt x="59" y="12"/>
                  </a:lnTo>
                  <a:lnTo>
                    <a:pt x="59" y="12"/>
                  </a:lnTo>
                  <a:lnTo>
                    <a:pt x="58" y="12"/>
                  </a:lnTo>
                  <a:lnTo>
                    <a:pt x="58" y="13"/>
                  </a:lnTo>
                  <a:lnTo>
                    <a:pt x="58" y="13"/>
                  </a:lnTo>
                  <a:lnTo>
                    <a:pt x="58" y="13"/>
                  </a:lnTo>
                  <a:lnTo>
                    <a:pt x="58" y="14"/>
                  </a:lnTo>
                  <a:lnTo>
                    <a:pt x="57" y="14"/>
                  </a:lnTo>
                  <a:lnTo>
                    <a:pt x="57" y="15"/>
                  </a:lnTo>
                  <a:lnTo>
                    <a:pt x="56" y="15"/>
                  </a:lnTo>
                  <a:lnTo>
                    <a:pt x="55" y="15"/>
                  </a:lnTo>
                  <a:lnTo>
                    <a:pt x="55" y="15"/>
                  </a:lnTo>
                  <a:lnTo>
                    <a:pt x="55" y="16"/>
                  </a:lnTo>
                  <a:lnTo>
                    <a:pt x="54" y="16"/>
                  </a:lnTo>
                  <a:lnTo>
                    <a:pt x="54" y="17"/>
                  </a:lnTo>
                  <a:lnTo>
                    <a:pt x="53" y="17"/>
                  </a:lnTo>
                  <a:lnTo>
                    <a:pt x="53" y="18"/>
                  </a:lnTo>
                  <a:lnTo>
                    <a:pt x="52" y="18"/>
                  </a:lnTo>
                  <a:lnTo>
                    <a:pt x="52" y="18"/>
                  </a:lnTo>
                  <a:lnTo>
                    <a:pt x="52" y="18"/>
                  </a:lnTo>
                  <a:lnTo>
                    <a:pt x="52" y="19"/>
                  </a:lnTo>
                  <a:lnTo>
                    <a:pt x="51" y="19"/>
                  </a:lnTo>
                  <a:lnTo>
                    <a:pt x="50" y="20"/>
                  </a:lnTo>
                  <a:lnTo>
                    <a:pt x="49" y="20"/>
                  </a:lnTo>
                  <a:lnTo>
                    <a:pt x="49" y="21"/>
                  </a:lnTo>
                  <a:lnTo>
                    <a:pt x="49" y="21"/>
                  </a:lnTo>
                  <a:lnTo>
                    <a:pt x="48" y="21"/>
                  </a:lnTo>
                  <a:lnTo>
                    <a:pt x="47" y="21"/>
                  </a:lnTo>
                  <a:lnTo>
                    <a:pt x="47" y="21"/>
                  </a:lnTo>
                  <a:lnTo>
                    <a:pt x="47" y="22"/>
                  </a:lnTo>
                  <a:lnTo>
                    <a:pt x="46" y="22"/>
                  </a:lnTo>
                  <a:lnTo>
                    <a:pt x="46" y="22"/>
                  </a:lnTo>
                  <a:lnTo>
                    <a:pt x="46" y="23"/>
                  </a:lnTo>
                  <a:lnTo>
                    <a:pt x="45" y="23"/>
                  </a:lnTo>
                  <a:lnTo>
                    <a:pt x="44" y="24"/>
                  </a:lnTo>
                  <a:lnTo>
                    <a:pt x="43" y="24"/>
                  </a:lnTo>
                  <a:lnTo>
                    <a:pt x="43" y="24"/>
                  </a:lnTo>
                  <a:lnTo>
                    <a:pt x="42" y="25"/>
                  </a:lnTo>
                  <a:lnTo>
                    <a:pt x="42" y="25"/>
                  </a:lnTo>
                  <a:lnTo>
                    <a:pt x="42" y="26"/>
                  </a:lnTo>
                  <a:lnTo>
                    <a:pt x="41" y="26"/>
                  </a:lnTo>
                  <a:lnTo>
                    <a:pt x="41" y="27"/>
                  </a:lnTo>
                  <a:lnTo>
                    <a:pt x="40" y="27"/>
                  </a:lnTo>
                  <a:lnTo>
                    <a:pt x="40" y="27"/>
                  </a:lnTo>
                  <a:lnTo>
                    <a:pt x="39" y="27"/>
                  </a:lnTo>
                  <a:lnTo>
                    <a:pt x="39" y="28"/>
                  </a:lnTo>
                  <a:lnTo>
                    <a:pt x="38" y="28"/>
                  </a:lnTo>
                  <a:lnTo>
                    <a:pt x="37" y="28"/>
                  </a:lnTo>
                  <a:lnTo>
                    <a:pt x="37" y="29"/>
                  </a:lnTo>
                  <a:lnTo>
                    <a:pt x="37" y="29"/>
                  </a:lnTo>
                  <a:lnTo>
                    <a:pt x="37" y="30"/>
                  </a:lnTo>
                  <a:lnTo>
                    <a:pt x="37" y="30"/>
                  </a:lnTo>
                  <a:lnTo>
                    <a:pt x="36" y="30"/>
                  </a:lnTo>
                  <a:lnTo>
                    <a:pt x="34" y="31"/>
                  </a:lnTo>
                  <a:lnTo>
                    <a:pt x="34" y="32"/>
                  </a:lnTo>
                  <a:lnTo>
                    <a:pt x="33" y="33"/>
                  </a:lnTo>
                  <a:lnTo>
                    <a:pt x="32" y="33"/>
                  </a:lnTo>
                  <a:lnTo>
                    <a:pt x="31" y="33"/>
                  </a:lnTo>
                  <a:lnTo>
                    <a:pt x="31" y="33"/>
                  </a:lnTo>
                  <a:lnTo>
                    <a:pt x="31" y="33"/>
                  </a:lnTo>
                  <a:lnTo>
                    <a:pt x="31" y="34"/>
                  </a:lnTo>
                  <a:lnTo>
                    <a:pt x="30" y="34"/>
                  </a:lnTo>
                  <a:lnTo>
                    <a:pt x="29" y="35"/>
                  </a:lnTo>
                  <a:lnTo>
                    <a:pt x="28" y="36"/>
                  </a:lnTo>
                  <a:lnTo>
                    <a:pt x="28" y="36"/>
                  </a:lnTo>
                  <a:lnTo>
                    <a:pt x="27" y="36"/>
                  </a:lnTo>
                  <a:lnTo>
                    <a:pt x="26" y="36"/>
                  </a:lnTo>
                  <a:lnTo>
                    <a:pt x="26" y="36"/>
                  </a:lnTo>
                  <a:lnTo>
                    <a:pt x="25" y="36"/>
                  </a:lnTo>
                  <a:lnTo>
                    <a:pt x="26" y="36"/>
                  </a:lnTo>
                  <a:lnTo>
                    <a:pt x="26" y="36"/>
                  </a:lnTo>
                  <a:lnTo>
                    <a:pt x="26" y="36"/>
                  </a:lnTo>
                  <a:lnTo>
                    <a:pt x="26" y="36"/>
                  </a:lnTo>
                  <a:lnTo>
                    <a:pt x="25" y="36"/>
                  </a:lnTo>
                  <a:lnTo>
                    <a:pt x="25" y="36"/>
                  </a:lnTo>
                  <a:lnTo>
                    <a:pt x="25" y="36"/>
                  </a:lnTo>
                  <a:lnTo>
                    <a:pt x="24" y="36"/>
                  </a:lnTo>
                  <a:lnTo>
                    <a:pt x="23" y="37"/>
                  </a:lnTo>
                  <a:lnTo>
                    <a:pt x="22" y="37"/>
                  </a:lnTo>
                  <a:lnTo>
                    <a:pt x="18" y="40"/>
                  </a:lnTo>
                  <a:lnTo>
                    <a:pt x="16" y="40"/>
                  </a:lnTo>
                  <a:lnTo>
                    <a:pt x="14" y="41"/>
                  </a:lnTo>
                  <a:lnTo>
                    <a:pt x="11" y="42"/>
                  </a:lnTo>
                  <a:lnTo>
                    <a:pt x="10" y="42"/>
                  </a:lnTo>
                  <a:lnTo>
                    <a:pt x="11" y="41"/>
                  </a:lnTo>
                  <a:lnTo>
                    <a:pt x="13" y="41"/>
                  </a:lnTo>
                  <a:lnTo>
                    <a:pt x="13" y="41"/>
                  </a:lnTo>
                  <a:lnTo>
                    <a:pt x="13" y="40"/>
                  </a:lnTo>
                  <a:lnTo>
                    <a:pt x="13" y="41"/>
                  </a:lnTo>
                  <a:lnTo>
                    <a:pt x="12" y="41"/>
                  </a:lnTo>
                  <a:lnTo>
                    <a:pt x="11" y="41"/>
                  </a:lnTo>
                  <a:lnTo>
                    <a:pt x="10" y="41"/>
                  </a:lnTo>
                  <a:lnTo>
                    <a:pt x="10" y="42"/>
                  </a:lnTo>
                  <a:lnTo>
                    <a:pt x="9" y="43"/>
                  </a:lnTo>
                  <a:lnTo>
                    <a:pt x="8" y="43"/>
                  </a:lnTo>
                  <a:lnTo>
                    <a:pt x="7" y="43"/>
                  </a:lnTo>
                  <a:lnTo>
                    <a:pt x="6" y="44"/>
                  </a:lnTo>
                  <a:lnTo>
                    <a:pt x="4" y="45"/>
                  </a:lnTo>
                  <a:lnTo>
                    <a:pt x="4" y="44"/>
                  </a:lnTo>
                  <a:lnTo>
                    <a:pt x="5" y="44"/>
                  </a:lnTo>
                  <a:lnTo>
                    <a:pt x="5" y="43"/>
                  </a:lnTo>
                  <a:lnTo>
                    <a:pt x="6" y="43"/>
                  </a:lnTo>
                  <a:lnTo>
                    <a:pt x="7" y="43"/>
                  </a:lnTo>
                  <a:lnTo>
                    <a:pt x="7" y="43"/>
                  </a:lnTo>
                  <a:lnTo>
                    <a:pt x="8" y="43"/>
                  </a:lnTo>
                  <a:lnTo>
                    <a:pt x="9" y="43"/>
                  </a:lnTo>
                  <a:lnTo>
                    <a:pt x="9" y="42"/>
                  </a:lnTo>
                  <a:lnTo>
                    <a:pt x="9" y="41"/>
                  </a:lnTo>
                  <a:lnTo>
                    <a:pt x="10" y="41"/>
                  </a:lnTo>
                  <a:lnTo>
                    <a:pt x="9" y="41"/>
                  </a:lnTo>
                  <a:lnTo>
                    <a:pt x="10" y="40"/>
                  </a:lnTo>
                  <a:lnTo>
                    <a:pt x="10" y="40"/>
                  </a:lnTo>
                  <a:lnTo>
                    <a:pt x="10" y="40"/>
                  </a:lnTo>
                  <a:lnTo>
                    <a:pt x="10" y="40"/>
                  </a:lnTo>
                  <a:lnTo>
                    <a:pt x="10" y="40"/>
                  </a:lnTo>
                  <a:lnTo>
                    <a:pt x="10" y="39"/>
                  </a:lnTo>
                  <a:lnTo>
                    <a:pt x="10" y="40"/>
                  </a:lnTo>
                  <a:lnTo>
                    <a:pt x="10" y="40"/>
                  </a:lnTo>
                  <a:lnTo>
                    <a:pt x="10" y="40"/>
                  </a:lnTo>
                  <a:lnTo>
                    <a:pt x="8" y="39"/>
                  </a:lnTo>
                  <a:lnTo>
                    <a:pt x="7" y="39"/>
                  </a:lnTo>
                  <a:lnTo>
                    <a:pt x="7" y="40"/>
                  </a:lnTo>
                  <a:lnTo>
                    <a:pt x="7" y="40"/>
                  </a:lnTo>
                  <a:lnTo>
                    <a:pt x="7" y="39"/>
                  </a:lnTo>
                  <a:lnTo>
                    <a:pt x="7" y="40"/>
                  </a:lnTo>
                  <a:lnTo>
                    <a:pt x="6" y="39"/>
                  </a:lnTo>
                  <a:lnTo>
                    <a:pt x="7" y="39"/>
                  </a:lnTo>
                  <a:lnTo>
                    <a:pt x="7" y="40"/>
                  </a:lnTo>
                  <a:lnTo>
                    <a:pt x="5" y="41"/>
                  </a:lnTo>
                  <a:lnTo>
                    <a:pt x="5" y="42"/>
                  </a:lnTo>
                  <a:lnTo>
                    <a:pt x="6" y="42"/>
                  </a:lnTo>
                  <a:lnTo>
                    <a:pt x="7" y="43"/>
                  </a:lnTo>
                  <a:lnTo>
                    <a:pt x="6" y="43"/>
                  </a:lnTo>
                  <a:lnTo>
                    <a:pt x="6" y="43"/>
                  </a:lnTo>
                  <a:lnTo>
                    <a:pt x="3" y="44"/>
                  </a:lnTo>
                  <a:lnTo>
                    <a:pt x="2" y="44"/>
                  </a:lnTo>
                  <a:lnTo>
                    <a:pt x="3" y="43"/>
                  </a:lnTo>
                  <a:lnTo>
                    <a:pt x="2" y="43"/>
                  </a:lnTo>
                  <a:lnTo>
                    <a:pt x="1" y="43"/>
                  </a:lnTo>
                  <a:lnTo>
                    <a:pt x="0" y="4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2" name="Freeform 1035"/>
            <p:cNvSpPr>
              <a:spLocks/>
            </p:cNvSpPr>
            <p:nvPr/>
          </p:nvSpPr>
          <p:spPr bwMode="auto">
            <a:xfrm>
              <a:off x="5089" y="1279"/>
              <a:ext cx="72" cy="45"/>
            </a:xfrm>
            <a:custGeom>
              <a:avLst/>
              <a:gdLst>
                <a:gd name="T0" fmla="*/ 3 w 72"/>
                <a:gd name="T1" fmla="*/ 37 h 45"/>
                <a:gd name="T2" fmla="*/ 2 w 72"/>
                <a:gd name="T3" fmla="*/ 34 h 45"/>
                <a:gd name="T4" fmla="*/ 5 w 72"/>
                <a:gd name="T5" fmla="*/ 34 h 45"/>
                <a:gd name="T6" fmla="*/ 6 w 72"/>
                <a:gd name="T7" fmla="*/ 31 h 45"/>
                <a:gd name="T8" fmla="*/ 9 w 72"/>
                <a:gd name="T9" fmla="*/ 32 h 45"/>
                <a:gd name="T10" fmla="*/ 10 w 72"/>
                <a:gd name="T11" fmla="*/ 30 h 45"/>
                <a:gd name="T12" fmla="*/ 9 w 72"/>
                <a:gd name="T13" fmla="*/ 27 h 45"/>
                <a:gd name="T14" fmla="*/ 11 w 72"/>
                <a:gd name="T15" fmla="*/ 27 h 45"/>
                <a:gd name="T16" fmla="*/ 16 w 72"/>
                <a:gd name="T17" fmla="*/ 23 h 45"/>
                <a:gd name="T18" fmla="*/ 14 w 72"/>
                <a:gd name="T19" fmla="*/ 24 h 45"/>
                <a:gd name="T20" fmla="*/ 16 w 72"/>
                <a:gd name="T21" fmla="*/ 25 h 45"/>
                <a:gd name="T22" fmla="*/ 17 w 72"/>
                <a:gd name="T23" fmla="*/ 24 h 45"/>
                <a:gd name="T24" fmla="*/ 19 w 72"/>
                <a:gd name="T25" fmla="*/ 22 h 45"/>
                <a:gd name="T26" fmla="*/ 19 w 72"/>
                <a:gd name="T27" fmla="*/ 21 h 45"/>
                <a:gd name="T28" fmla="*/ 25 w 72"/>
                <a:gd name="T29" fmla="*/ 21 h 45"/>
                <a:gd name="T30" fmla="*/ 28 w 72"/>
                <a:gd name="T31" fmla="*/ 19 h 45"/>
                <a:gd name="T32" fmla="*/ 31 w 72"/>
                <a:gd name="T33" fmla="*/ 17 h 45"/>
                <a:gd name="T34" fmla="*/ 36 w 72"/>
                <a:gd name="T35" fmla="*/ 15 h 45"/>
                <a:gd name="T36" fmla="*/ 41 w 72"/>
                <a:gd name="T37" fmla="*/ 14 h 45"/>
                <a:gd name="T38" fmla="*/ 46 w 72"/>
                <a:gd name="T39" fmla="*/ 12 h 45"/>
                <a:gd name="T40" fmla="*/ 49 w 72"/>
                <a:gd name="T41" fmla="*/ 9 h 45"/>
                <a:gd name="T42" fmla="*/ 52 w 72"/>
                <a:gd name="T43" fmla="*/ 5 h 45"/>
                <a:gd name="T44" fmla="*/ 55 w 72"/>
                <a:gd name="T45" fmla="*/ 2 h 45"/>
                <a:gd name="T46" fmla="*/ 58 w 72"/>
                <a:gd name="T47" fmla="*/ 0 h 45"/>
                <a:gd name="T48" fmla="*/ 55 w 72"/>
                <a:gd name="T49" fmla="*/ 1 h 45"/>
                <a:gd name="T50" fmla="*/ 54 w 72"/>
                <a:gd name="T51" fmla="*/ 5 h 45"/>
                <a:gd name="T52" fmla="*/ 53 w 72"/>
                <a:gd name="T53" fmla="*/ 6 h 45"/>
                <a:gd name="T54" fmla="*/ 52 w 72"/>
                <a:gd name="T55" fmla="*/ 9 h 45"/>
                <a:gd name="T56" fmla="*/ 49 w 72"/>
                <a:gd name="T57" fmla="*/ 12 h 45"/>
                <a:gd name="T58" fmla="*/ 47 w 72"/>
                <a:gd name="T59" fmla="*/ 15 h 45"/>
                <a:gd name="T60" fmla="*/ 50 w 72"/>
                <a:gd name="T61" fmla="*/ 15 h 45"/>
                <a:gd name="T62" fmla="*/ 53 w 72"/>
                <a:gd name="T63" fmla="*/ 12 h 45"/>
                <a:gd name="T64" fmla="*/ 54 w 72"/>
                <a:gd name="T65" fmla="*/ 8 h 45"/>
                <a:gd name="T66" fmla="*/ 55 w 72"/>
                <a:gd name="T67" fmla="*/ 6 h 45"/>
                <a:gd name="T68" fmla="*/ 57 w 72"/>
                <a:gd name="T69" fmla="*/ 8 h 45"/>
                <a:gd name="T70" fmla="*/ 58 w 72"/>
                <a:gd name="T71" fmla="*/ 6 h 45"/>
                <a:gd name="T72" fmla="*/ 61 w 72"/>
                <a:gd name="T73" fmla="*/ 5 h 45"/>
                <a:gd name="T74" fmla="*/ 64 w 72"/>
                <a:gd name="T75" fmla="*/ 6 h 45"/>
                <a:gd name="T76" fmla="*/ 67 w 72"/>
                <a:gd name="T77" fmla="*/ 5 h 45"/>
                <a:gd name="T78" fmla="*/ 69 w 72"/>
                <a:gd name="T79" fmla="*/ 2 h 45"/>
                <a:gd name="T80" fmla="*/ 71 w 72"/>
                <a:gd name="T81" fmla="*/ 0 h 45"/>
                <a:gd name="T82" fmla="*/ 70 w 72"/>
                <a:gd name="T83" fmla="*/ 3 h 45"/>
                <a:gd name="T84" fmla="*/ 66 w 72"/>
                <a:gd name="T85" fmla="*/ 6 h 45"/>
                <a:gd name="T86" fmla="*/ 63 w 72"/>
                <a:gd name="T87" fmla="*/ 9 h 45"/>
                <a:gd name="T88" fmla="*/ 58 w 72"/>
                <a:gd name="T89" fmla="*/ 12 h 45"/>
                <a:gd name="T90" fmla="*/ 55 w 72"/>
                <a:gd name="T91" fmla="*/ 15 h 45"/>
                <a:gd name="T92" fmla="*/ 52 w 72"/>
                <a:gd name="T93" fmla="*/ 18 h 45"/>
                <a:gd name="T94" fmla="*/ 48 w 72"/>
                <a:gd name="T95" fmla="*/ 21 h 45"/>
                <a:gd name="T96" fmla="*/ 44 w 72"/>
                <a:gd name="T97" fmla="*/ 24 h 45"/>
                <a:gd name="T98" fmla="*/ 40 w 72"/>
                <a:gd name="T99" fmla="*/ 27 h 45"/>
                <a:gd name="T100" fmla="*/ 37 w 72"/>
                <a:gd name="T101" fmla="*/ 30 h 45"/>
                <a:gd name="T102" fmla="*/ 31 w 72"/>
                <a:gd name="T103" fmla="*/ 33 h 45"/>
                <a:gd name="T104" fmla="*/ 26 w 72"/>
                <a:gd name="T105" fmla="*/ 36 h 45"/>
                <a:gd name="T106" fmla="*/ 25 w 72"/>
                <a:gd name="T107" fmla="*/ 36 h 45"/>
                <a:gd name="T108" fmla="*/ 11 w 72"/>
                <a:gd name="T109" fmla="*/ 42 h 45"/>
                <a:gd name="T110" fmla="*/ 11 w 72"/>
                <a:gd name="T111" fmla="*/ 41 h 45"/>
                <a:gd name="T112" fmla="*/ 4 w 72"/>
                <a:gd name="T113" fmla="*/ 44 h 45"/>
                <a:gd name="T114" fmla="*/ 9 w 72"/>
                <a:gd name="T115" fmla="*/ 42 h 45"/>
                <a:gd name="T116" fmla="*/ 10 w 72"/>
                <a:gd name="T117" fmla="*/ 40 h 45"/>
                <a:gd name="T118" fmla="*/ 7 w 72"/>
                <a:gd name="T119" fmla="*/ 40 h 45"/>
                <a:gd name="T120" fmla="*/ 6 w 72"/>
                <a:gd name="T121" fmla="*/ 42 h 45"/>
                <a:gd name="T122" fmla="*/ 1 w 72"/>
                <a:gd name="T123"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 h="45">
                  <a:moveTo>
                    <a:pt x="0" y="43"/>
                  </a:moveTo>
                  <a:lnTo>
                    <a:pt x="1" y="40"/>
                  </a:lnTo>
                  <a:lnTo>
                    <a:pt x="1" y="39"/>
                  </a:lnTo>
                  <a:lnTo>
                    <a:pt x="1" y="38"/>
                  </a:lnTo>
                  <a:lnTo>
                    <a:pt x="1" y="38"/>
                  </a:lnTo>
                  <a:lnTo>
                    <a:pt x="2" y="37"/>
                  </a:lnTo>
                  <a:lnTo>
                    <a:pt x="2" y="36"/>
                  </a:lnTo>
                  <a:lnTo>
                    <a:pt x="3" y="37"/>
                  </a:lnTo>
                  <a:lnTo>
                    <a:pt x="3" y="36"/>
                  </a:lnTo>
                  <a:lnTo>
                    <a:pt x="3" y="36"/>
                  </a:lnTo>
                  <a:lnTo>
                    <a:pt x="2" y="36"/>
                  </a:lnTo>
                  <a:lnTo>
                    <a:pt x="2" y="36"/>
                  </a:lnTo>
                  <a:lnTo>
                    <a:pt x="2" y="36"/>
                  </a:lnTo>
                  <a:lnTo>
                    <a:pt x="2" y="34"/>
                  </a:lnTo>
                  <a:lnTo>
                    <a:pt x="3" y="34"/>
                  </a:lnTo>
                  <a:lnTo>
                    <a:pt x="2" y="34"/>
                  </a:lnTo>
                  <a:lnTo>
                    <a:pt x="3" y="33"/>
                  </a:lnTo>
                  <a:lnTo>
                    <a:pt x="3" y="33"/>
                  </a:lnTo>
                  <a:lnTo>
                    <a:pt x="3" y="33"/>
                  </a:lnTo>
                  <a:lnTo>
                    <a:pt x="4" y="33"/>
                  </a:lnTo>
                  <a:lnTo>
                    <a:pt x="4" y="33"/>
                  </a:lnTo>
                  <a:lnTo>
                    <a:pt x="4" y="33"/>
                  </a:lnTo>
                  <a:lnTo>
                    <a:pt x="5" y="33"/>
                  </a:lnTo>
                  <a:lnTo>
                    <a:pt x="5" y="34"/>
                  </a:lnTo>
                  <a:lnTo>
                    <a:pt x="6" y="33"/>
                  </a:lnTo>
                  <a:lnTo>
                    <a:pt x="5" y="33"/>
                  </a:lnTo>
                  <a:lnTo>
                    <a:pt x="5" y="33"/>
                  </a:lnTo>
                  <a:lnTo>
                    <a:pt x="4" y="33"/>
                  </a:lnTo>
                  <a:lnTo>
                    <a:pt x="5" y="33"/>
                  </a:lnTo>
                  <a:lnTo>
                    <a:pt x="5" y="32"/>
                  </a:lnTo>
                  <a:lnTo>
                    <a:pt x="6" y="32"/>
                  </a:lnTo>
                  <a:lnTo>
                    <a:pt x="6" y="31"/>
                  </a:lnTo>
                  <a:lnTo>
                    <a:pt x="7" y="32"/>
                  </a:lnTo>
                  <a:lnTo>
                    <a:pt x="7" y="31"/>
                  </a:lnTo>
                  <a:lnTo>
                    <a:pt x="7" y="32"/>
                  </a:lnTo>
                  <a:lnTo>
                    <a:pt x="7" y="31"/>
                  </a:lnTo>
                  <a:lnTo>
                    <a:pt x="8" y="31"/>
                  </a:lnTo>
                  <a:lnTo>
                    <a:pt x="8" y="32"/>
                  </a:lnTo>
                  <a:lnTo>
                    <a:pt x="9" y="33"/>
                  </a:lnTo>
                  <a:lnTo>
                    <a:pt x="9" y="32"/>
                  </a:lnTo>
                  <a:lnTo>
                    <a:pt x="9" y="31"/>
                  </a:lnTo>
                  <a:lnTo>
                    <a:pt x="8" y="30"/>
                  </a:lnTo>
                  <a:lnTo>
                    <a:pt x="8" y="30"/>
                  </a:lnTo>
                  <a:lnTo>
                    <a:pt x="8" y="29"/>
                  </a:lnTo>
                  <a:lnTo>
                    <a:pt x="9" y="29"/>
                  </a:lnTo>
                  <a:lnTo>
                    <a:pt x="9" y="30"/>
                  </a:lnTo>
                  <a:lnTo>
                    <a:pt x="10" y="30"/>
                  </a:lnTo>
                  <a:lnTo>
                    <a:pt x="10" y="30"/>
                  </a:lnTo>
                  <a:lnTo>
                    <a:pt x="10" y="30"/>
                  </a:lnTo>
                  <a:lnTo>
                    <a:pt x="10" y="29"/>
                  </a:lnTo>
                  <a:lnTo>
                    <a:pt x="9" y="28"/>
                  </a:lnTo>
                  <a:lnTo>
                    <a:pt x="9" y="29"/>
                  </a:lnTo>
                  <a:lnTo>
                    <a:pt x="9" y="28"/>
                  </a:lnTo>
                  <a:lnTo>
                    <a:pt x="9" y="28"/>
                  </a:lnTo>
                  <a:lnTo>
                    <a:pt x="9" y="27"/>
                  </a:lnTo>
                  <a:lnTo>
                    <a:pt x="9" y="27"/>
                  </a:lnTo>
                  <a:lnTo>
                    <a:pt x="10" y="27"/>
                  </a:lnTo>
                  <a:lnTo>
                    <a:pt x="12" y="28"/>
                  </a:lnTo>
                  <a:lnTo>
                    <a:pt x="12" y="30"/>
                  </a:lnTo>
                  <a:lnTo>
                    <a:pt x="12" y="29"/>
                  </a:lnTo>
                  <a:lnTo>
                    <a:pt x="12" y="28"/>
                  </a:lnTo>
                  <a:lnTo>
                    <a:pt x="11" y="28"/>
                  </a:lnTo>
                  <a:lnTo>
                    <a:pt x="12" y="27"/>
                  </a:lnTo>
                  <a:lnTo>
                    <a:pt x="11" y="27"/>
                  </a:lnTo>
                  <a:lnTo>
                    <a:pt x="11" y="27"/>
                  </a:lnTo>
                  <a:lnTo>
                    <a:pt x="11" y="25"/>
                  </a:lnTo>
                  <a:lnTo>
                    <a:pt x="12" y="25"/>
                  </a:lnTo>
                  <a:lnTo>
                    <a:pt x="13" y="24"/>
                  </a:lnTo>
                  <a:lnTo>
                    <a:pt x="14" y="24"/>
                  </a:lnTo>
                  <a:lnTo>
                    <a:pt x="14" y="24"/>
                  </a:lnTo>
                  <a:lnTo>
                    <a:pt x="15" y="23"/>
                  </a:lnTo>
                  <a:lnTo>
                    <a:pt x="16" y="23"/>
                  </a:lnTo>
                  <a:lnTo>
                    <a:pt x="16" y="24"/>
                  </a:lnTo>
                  <a:lnTo>
                    <a:pt x="16" y="24"/>
                  </a:lnTo>
                  <a:lnTo>
                    <a:pt x="15" y="25"/>
                  </a:lnTo>
                  <a:lnTo>
                    <a:pt x="15" y="24"/>
                  </a:lnTo>
                  <a:lnTo>
                    <a:pt x="15" y="24"/>
                  </a:lnTo>
                  <a:lnTo>
                    <a:pt x="15" y="23"/>
                  </a:lnTo>
                  <a:lnTo>
                    <a:pt x="15" y="24"/>
                  </a:lnTo>
                  <a:lnTo>
                    <a:pt x="14" y="24"/>
                  </a:lnTo>
                  <a:lnTo>
                    <a:pt x="14" y="24"/>
                  </a:lnTo>
                  <a:lnTo>
                    <a:pt x="14" y="25"/>
                  </a:lnTo>
                  <a:lnTo>
                    <a:pt x="14" y="24"/>
                  </a:lnTo>
                  <a:lnTo>
                    <a:pt x="14" y="24"/>
                  </a:lnTo>
                  <a:lnTo>
                    <a:pt x="14" y="25"/>
                  </a:lnTo>
                  <a:lnTo>
                    <a:pt x="15" y="25"/>
                  </a:lnTo>
                  <a:lnTo>
                    <a:pt x="16" y="25"/>
                  </a:lnTo>
                  <a:lnTo>
                    <a:pt x="16" y="25"/>
                  </a:lnTo>
                  <a:lnTo>
                    <a:pt x="16" y="24"/>
                  </a:lnTo>
                  <a:lnTo>
                    <a:pt x="16" y="24"/>
                  </a:lnTo>
                  <a:lnTo>
                    <a:pt x="17" y="25"/>
                  </a:lnTo>
                  <a:lnTo>
                    <a:pt x="18" y="25"/>
                  </a:lnTo>
                  <a:lnTo>
                    <a:pt x="18" y="26"/>
                  </a:lnTo>
                  <a:lnTo>
                    <a:pt x="18" y="25"/>
                  </a:lnTo>
                  <a:lnTo>
                    <a:pt x="17" y="24"/>
                  </a:lnTo>
                  <a:lnTo>
                    <a:pt x="17" y="24"/>
                  </a:lnTo>
                  <a:lnTo>
                    <a:pt x="16" y="23"/>
                  </a:lnTo>
                  <a:lnTo>
                    <a:pt x="16" y="22"/>
                  </a:lnTo>
                  <a:lnTo>
                    <a:pt x="16" y="21"/>
                  </a:lnTo>
                  <a:lnTo>
                    <a:pt x="16" y="21"/>
                  </a:lnTo>
                  <a:lnTo>
                    <a:pt x="17" y="21"/>
                  </a:lnTo>
                  <a:lnTo>
                    <a:pt x="18" y="21"/>
                  </a:lnTo>
                  <a:lnTo>
                    <a:pt x="19" y="21"/>
                  </a:lnTo>
                  <a:lnTo>
                    <a:pt x="19" y="22"/>
                  </a:lnTo>
                  <a:lnTo>
                    <a:pt x="19" y="23"/>
                  </a:lnTo>
                  <a:lnTo>
                    <a:pt x="19" y="23"/>
                  </a:lnTo>
                  <a:lnTo>
                    <a:pt x="19" y="23"/>
                  </a:lnTo>
                  <a:lnTo>
                    <a:pt x="19" y="22"/>
                  </a:lnTo>
                  <a:lnTo>
                    <a:pt x="19" y="21"/>
                  </a:lnTo>
                  <a:lnTo>
                    <a:pt x="19" y="21"/>
                  </a:lnTo>
                  <a:lnTo>
                    <a:pt x="19" y="21"/>
                  </a:lnTo>
                  <a:lnTo>
                    <a:pt x="19" y="21"/>
                  </a:lnTo>
                  <a:lnTo>
                    <a:pt x="20" y="21"/>
                  </a:lnTo>
                  <a:lnTo>
                    <a:pt x="21" y="21"/>
                  </a:lnTo>
                  <a:lnTo>
                    <a:pt x="22" y="21"/>
                  </a:lnTo>
                  <a:lnTo>
                    <a:pt x="22" y="21"/>
                  </a:lnTo>
                  <a:lnTo>
                    <a:pt x="23" y="21"/>
                  </a:lnTo>
                  <a:lnTo>
                    <a:pt x="25" y="21"/>
                  </a:lnTo>
                  <a:lnTo>
                    <a:pt x="25" y="21"/>
                  </a:lnTo>
                  <a:lnTo>
                    <a:pt x="25" y="21"/>
                  </a:lnTo>
                  <a:lnTo>
                    <a:pt x="25" y="21"/>
                  </a:lnTo>
                  <a:lnTo>
                    <a:pt x="25" y="21"/>
                  </a:lnTo>
                  <a:lnTo>
                    <a:pt x="26" y="21"/>
                  </a:lnTo>
                  <a:lnTo>
                    <a:pt x="26" y="21"/>
                  </a:lnTo>
                  <a:lnTo>
                    <a:pt x="27" y="21"/>
                  </a:lnTo>
                  <a:lnTo>
                    <a:pt x="28" y="20"/>
                  </a:lnTo>
                  <a:lnTo>
                    <a:pt x="28" y="20"/>
                  </a:lnTo>
                  <a:lnTo>
                    <a:pt x="28" y="19"/>
                  </a:lnTo>
                  <a:lnTo>
                    <a:pt x="28" y="18"/>
                  </a:lnTo>
                  <a:lnTo>
                    <a:pt x="28" y="18"/>
                  </a:lnTo>
                  <a:lnTo>
                    <a:pt x="28" y="18"/>
                  </a:lnTo>
                  <a:lnTo>
                    <a:pt x="28" y="17"/>
                  </a:lnTo>
                  <a:lnTo>
                    <a:pt x="29" y="17"/>
                  </a:lnTo>
                  <a:lnTo>
                    <a:pt x="30" y="17"/>
                  </a:lnTo>
                  <a:lnTo>
                    <a:pt x="31" y="16"/>
                  </a:lnTo>
                  <a:lnTo>
                    <a:pt x="31" y="17"/>
                  </a:lnTo>
                  <a:lnTo>
                    <a:pt x="31" y="17"/>
                  </a:lnTo>
                  <a:lnTo>
                    <a:pt x="31" y="16"/>
                  </a:lnTo>
                  <a:lnTo>
                    <a:pt x="32" y="16"/>
                  </a:lnTo>
                  <a:lnTo>
                    <a:pt x="33" y="16"/>
                  </a:lnTo>
                  <a:lnTo>
                    <a:pt x="34" y="16"/>
                  </a:lnTo>
                  <a:lnTo>
                    <a:pt x="34" y="15"/>
                  </a:lnTo>
                  <a:lnTo>
                    <a:pt x="35" y="15"/>
                  </a:lnTo>
                  <a:lnTo>
                    <a:pt x="36" y="15"/>
                  </a:lnTo>
                  <a:lnTo>
                    <a:pt x="37" y="15"/>
                  </a:lnTo>
                  <a:lnTo>
                    <a:pt x="37" y="15"/>
                  </a:lnTo>
                  <a:lnTo>
                    <a:pt x="37" y="15"/>
                  </a:lnTo>
                  <a:lnTo>
                    <a:pt x="39" y="15"/>
                  </a:lnTo>
                  <a:lnTo>
                    <a:pt x="39" y="14"/>
                  </a:lnTo>
                  <a:lnTo>
                    <a:pt x="40" y="14"/>
                  </a:lnTo>
                  <a:lnTo>
                    <a:pt x="40" y="14"/>
                  </a:lnTo>
                  <a:lnTo>
                    <a:pt x="41" y="14"/>
                  </a:lnTo>
                  <a:lnTo>
                    <a:pt x="42" y="14"/>
                  </a:lnTo>
                  <a:lnTo>
                    <a:pt x="42" y="13"/>
                  </a:lnTo>
                  <a:lnTo>
                    <a:pt x="43" y="13"/>
                  </a:lnTo>
                  <a:lnTo>
                    <a:pt x="43" y="13"/>
                  </a:lnTo>
                  <a:lnTo>
                    <a:pt x="43" y="13"/>
                  </a:lnTo>
                  <a:lnTo>
                    <a:pt x="44" y="13"/>
                  </a:lnTo>
                  <a:lnTo>
                    <a:pt x="45" y="12"/>
                  </a:lnTo>
                  <a:lnTo>
                    <a:pt x="46" y="12"/>
                  </a:lnTo>
                  <a:lnTo>
                    <a:pt x="46" y="12"/>
                  </a:lnTo>
                  <a:lnTo>
                    <a:pt x="46" y="12"/>
                  </a:lnTo>
                  <a:lnTo>
                    <a:pt x="47" y="12"/>
                  </a:lnTo>
                  <a:lnTo>
                    <a:pt x="47" y="11"/>
                  </a:lnTo>
                  <a:lnTo>
                    <a:pt x="47" y="10"/>
                  </a:lnTo>
                  <a:lnTo>
                    <a:pt x="48" y="10"/>
                  </a:lnTo>
                  <a:lnTo>
                    <a:pt x="48" y="9"/>
                  </a:lnTo>
                  <a:lnTo>
                    <a:pt x="49" y="9"/>
                  </a:lnTo>
                  <a:lnTo>
                    <a:pt x="49" y="8"/>
                  </a:lnTo>
                  <a:lnTo>
                    <a:pt x="49" y="8"/>
                  </a:lnTo>
                  <a:lnTo>
                    <a:pt x="50" y="7"/>
                  </a:lnTo>
                  <a:lnTo>
                    <a:pt x="51" y="6"/>
                  </a:lnTo>
                  <a:lnTo>
                    <a:pt x="51" y="6"/>
                  </a:lnTo>
                  <a:lnTo>
                    <a:pt x="51" y="6"/>
                  </a:lnTo>
                  <a:lnTo>
                    <a:pt x="52" y="6"/>
                  </a:lnTo>
                  <a:lnTo>
                    <a:pt x="52" y="5"/>
                  </a:lnTo>
                  <a:lnTo>
                    <a:pt x="53" y="5"/>
                  </a:lnTo>
                  <a:lnTo>
                    <a:pt x="53" y="4"/>
                  </a:lnTo>
                  <a:lnTo>
                    <a:pt x="53" y="3"/>
                  </a:lnTo>
                  <a:lnTo>
                    <a:pt x="53" y="3"/>
                  </a:lnTo>
                  <a:lnTo>
                    <a:pt x="53" y="3"/>
                  </a:lnTo>
                  <a:lnTo>
                    <a:pt x="53" y="2"/>
                  </a:lnTo>
                  <a:lnTo>
                    <a:pt x="54" y="2"/>
                  </a:lnTo>
                  <a:lnTo>
                    <a:pt x="55" y="2"/>
                  </a:lnTo>
                  <a:lnTo>
                    <a:pt x="55" y="1"/>
                  </a:lnTo>
                  <a:lnTo>
                    <a:pt x="55" y="1"/>
                  </a:lnTo>
                  <a:lnTo>
                    <a:pt x="55" y="0"/>
                  </a:lnTo>
                  <a:lnTo>
                    <a:pt x="56" y="0"/>
                  </a:lnTo>
                  <a:lnTo>
                    <a:pt x="57" y="0"/>
                  </a:lnTo>
                  <a:lnTo>
                    <a:pt x="57" y="0"/>
                  </a:lnTo>
                  <a:lnTo>
                    <a:pt x="58" y="0"/>
                  </a:lnTo>
                  <a:lnTo>
                    <a:pt x="58" y="0"/>
                  </a:lnTo>
                  <a:lnTo>
                    <a:pt x="58" y="1"/>
                  </a:lnTo>
                  <a:lnTo>
                    <a:pt x="57" y="1"/>
                  </a:lnTo>
                  <a:lnTo>
                    <a:pt x="57" y="2"/>
                  </a:lnTo>
                  <a:lnTo>
                    <a:pt x="56" y="2"/>
                  </a:lnTo>
                  <a:lnTo>
                    <a:pt x="56" y="3"/>
                  </a:lnTo>
                  <a:lnTo>
                    <a:pt x="56" y="2"/>
                  </a:lnTo>
                  <a:lnTo>
                    <a:pt x="55" y="2"/>
                  </a:lnTo>
                  <a:lnTo>
                    <a:pt x="55" y="1"/>
                  </a:lnTo>
                  <a:lnTo>
                    <a:pt x="55" y="1"/>
                  </a:lnTo>
                  <a:lnTo>
                    <a:pt x="55" y="2"/>
                  </a:lnTo>
                  <a:lnTo>
                    <a:pt x="55" y="3"/>
                  </a:lnTo>
                  <a:lnTo>
                    <a:pt x="54" y="3"/>
                  </a:lnTo>
                  <a:lnTo>
                    <a:pt x="54" y="4"/>
                  </a:lnTo>
                  <a:lnTo>
                    <a:pt x="54" y="3"/>
                  </a:lnTo>
                  <a:lnTo>
                    <a:pt x="54" y="4"/>
                  </a:lnTo>
                  <a:lnTo>
                    <a:pt x="54" y="5"/>
                  </a:lnTo>
                  <a:lnTo>
                    <a:pt x="53" y="4"/>
                  </a:lnTo>
                  <a:lnTo>
                    <a:pt x="53" y="5"/>
                  </a:lnTo>
                  <a:lnTo>
                    <a:pt x="53" y="6"/>
                  </a:lnTo>
                  <a:lnTo>
                    <a:pt x="53" y="6"/>
                  </a:lnTo>
                  <a:lnTo>
                    <a:pt x="53" y="6"/>
                  </a:lnTo>
                  <a:lnTo>
                    <a:pt x="52" y="6"/>
                  </a:lnTo>
                  <a:lnTo>
                    <a:pt x="53" y="6"/>
                  </a:lnTo>
                  <a:lnTo>
                    <a:pt x="53" y="6"/>
                  </a:lnTo>
                  <a:lnTo>
                    <a:pt x="53" y="7"/>
                  </a:lnTo>
                  <a:lnTo>
                    <a:pt x="52" y="8"/>
                  </a:lnTo>
                  <a:lnTo>
                    <a:pt x="52" y="7"/>
                  </a:lnTo>
                  <a:lnTo>
                    <a:pt x="52" y="8"/>
                  </a:lnTo>
                  <a:lnTo>
                    <a:pt x="52" y="8"/>
                  </a:lnTo>
                  <a:lnTo>
                    <a:pt x="52" y="9"/>
                  </a:lnTo>
                  <a:lnTo>
                    <a:pt x="52" y="9"/>
                  </a:lnTo>
                  <a:lnTo>
                    <a:pt x="52" y="9"/>
                  </a:lnTo>
                  <a:lnTo>
                    <a:pt x="53" y="10"/>
                  </a:lnTo>
                  <a:lnTo>
                    <a:pt x="52" y="10"/>
                  </a:lnTo>
                  <a:lnTo>
                    <a:pt x="52" y="9"/>
                  </a:lnTo>
                  <a:lnTo>
                    <a:pt x="52" y="9"/>
                  </a:lnTo>
                  <a:lnTo>
                    <a:pt x="52" y="10"/>
                  </a:lnTo>
                  <a:lnTo>
                    <a:pt x="51" y="10"/>
                  </a:lnTo>
                  <a:lnTo>
                    <a:pt x="50" y="11"/>
                  </a:lnTo>
                  <a:lnTo>
                    <a:pt x="49" y="12"/>
                  </a:lnTo>
                  <a:lnTo>
                    <a:pt x="49" y="12"/>
                  </a:lnTo>
                  <a:lnTo>
                    <a:pt x="49" y="13"/>
                  </a:lnTo>
                  <a:lnTo>
                    <a:pt x="49" y="13"/>
                  </a:lnTo>
                  <a:lnTo>
                    <a:pt x="48" y="13"/>
                  </a:lnTo>
                  <a:lnTo>
                    <a:pt x="48" y="14"/>
                  </a:lnTo>
                  <a:lnTo>
                    <a:pt x="47" y="14"/>
                  </a:lnTo>
                  <a:lnTo>
                    <a:pt x="47" y="14"/>
                  </a:lnTo>
                  <a:lnTo>
                    <a:pt x="47" y="15"/>
                  </a:lnTo>
                  <a:lnTo>
                    <a:pt x="47" y="15"/>
                  </a:lnTo>
                  <a:lnTo>
                    <a:pt x="48" y="15"/>
                  </a:lnTo>
                  <a:lnTo>
                    <a:pt x="48" y="15"/>
                  </a:lnTo>
                  <a:lnTo>
                    <a:pt x="48" y="15"/>
                  </a:lnTo>
                  <a:lnTo>
                    <a:pt x="49" y="15"/>
                  </a:lnTo>
                  <a:lnTo>
                    <a:pt x="49" y="15"/>
                  </a:lnTo>
                  <a:lnTo>
                    <a:pt x="49" y="15"/>
                  </a:lnTo>
                  <a:lnTo>
                    <a:pt x="50" y="15"/>
                  </a:lnTo>
                  <a:lnTo>
                    <a:pt x="51" y="15"/>
                  </a:lnTo>
                  <a:lnTo>
                    <a:pt x="52" y="15"/>
                  </a:lnTo>
                  <a:lnTo>
                    <a:pt x="52" y="15"/>
                  </a:lnTo>
                  <a:lnTo>
                    <a:pt x="52" y="14"/>
                  </a:lnTo>
                  <a:lnTo>
                    <a:pt x="53" y="14"/>
                  </a:lnTo>
                  <a:lnTo>
                    <a:pt x="53" y="13"/>
                  </a:lnTo>
                  <a:lnTo>
                    <a:pt x="53" y="13"/>
                  </a:lnTo>
                  <a:lnTo>
                    <a:pt x="53" y="12"/>
                  </a:lnTo>
                  <a:lnTo>
                    <a:pt x="53" y="12"/>
                  </a:lnTo>
                  <a:lnTo>
                    <a:pt x="53" y="12"/>
                  </a:lnTo>
                  <a:lnTo>
                    <a:pt x="54" y="12"/>
                  </a:lnTo>
                  <a:lnTo>
                    <a:pt x="54" y="11"/>
                  </a:lnTo>
                  <a:lnTo>
                    <a:pt x="55" y="10"/>
                  </a:lnTo>
                  <a:lnTo>
                    <a:pt x="55" y="9"/>
                  </a:lnTo>
                  <a:lnTo>
                    <a:pt x="55" y="9"/>
                  </a:lnTo>
                  <a:lnTo>
                    <a:pt x="54" y="8"/>
                  </a:lnTo>
                  <a:lnTo>
                    <a:pt x="55" y="8"/>
                  </a:lnTo>
                  <a:lnTo>
                    <a:pt x="55" y="9"/>
                  </a:lnTo>
                  <a:lnTo>
                    <a:pt x="55" y="9"/>
                  </a:lnTo>
                  <a:lnTo>
                    <a:pt x="56" y="9"/>
                  </a:lnTo>
                  <a:lnTo>
                    <a:pt x="57" y="8"/>
                  </a:lnTo>
                  <a:lnTo>
                    <a:pt x="56" y="8"/>
                  </a:lnTo>
                  <a:lnTo>
                    <a:pt x="56" y="7"/>
                  </a:lnTo>
                  <a:lnTo>
                    <a:pt x="55" y="6"/>
                  </a:lnTo>
                  <a:lnTo>
                    <a:pt x="56" y="6"/>
                  </a:lnTo>
                  <a:lnTo>
                    <a:pt x="56" y="6"/>
                  </a:lnTo>
                  <a:lnTo>
                    <a:pt x="56" y="6"/>
                  </a:lnTo>
                  <a:lnTo>
                    <a:pt x="57" y="6"/>
                  </a:lnTo>
                  <a:lnTo>
                    <a:pt x="57" y="7"/>
                  </a:lnTo>
                  <a:lnTo>
                    <a:pt x="58" y="7"/>
                  </a:lnTo>
                  <a:lnTo>
                    <a:pt x="57" y="7"/>
                  </a:lnTo>
                  <a:lnTo>
                    <a:pt x="57" y="8"/>
                  </a:lnTo>
                  <a:lnTo>
                    <a:pt x="58" y="8"/>
                  </a:lnTo>
                  <a:lnTo>
                    <a:pt x="58" y="8"/>
                  </a:lnTo>
                  <a:lnTo>
                    <a:pt x="58" y="7"/>
                  </a:lnTo>
                  <a:lnTo>
                    <a:pt x="58" y="7"/>
                  </a:lnTo>
                  <a:lnTo>
                    <a:pt x="58" y="6"/>
                  </a:lnTo>
                  <a:lnTo>
                    <a:pt x="58" y="6"/>
                  </a:lnTo>
                  <a:lnTo>
                    <a:pt x="58" y="6"/>
                  </a:lnTo>
                  <a:lnTo>
                    <a:pt x="58" y="6"/>
                  </a:lnTo>
                  <a:lnTo>
                    <a:pt x="58" y="6"/>
                  </a:lnTo>
                  <a:lnTo>
                    <a:pt x="58" y="6"/>
                  </a:lnTo>
                  <a:lnTo>
                    <a:pt x="59" y="6"/>
                  </a:lnTo>
                  <a:lnTo>
                    <a:pt x="60" y="6"/>
                  </a:lnTo>
                  <a:lnTo>
                    <a:pt x="60" y="6"/>
                  </a:lnTo>
                  <a:lnTo>
                    <a:pt x="61" y="6"/>
                  </a:lnTo>
                  <a:lnTo>
                    <a:pt x="61" y="6"/>
                  </a:lnTo>
                  <a:lnTo>
                    <a:pt x="61" y="5"/>
                  </a:lnTo>
                  <a:lnTo>
                    <a:pt x="61" y="5"/>
                  </a:lnTo>
                  <a:lnTo>
                    <a:pt x="61" y="4"/>
                  </a:lnTo>
                  <a:lnTo>
                    <a:pt x="61" y="5"/>
                  </a:lnTo>
                  <a:lnTo>
                    <a:pt x="62" y="5"/>
                  </a:lnTo>
                  <a:lnTo>
                    <a:pt x="63" y="5"/>
                  </a:lnTo>
                  <a:lnTo>
                    <a:pt x="63" y="6"/>
                  </a:lnTo>
                  <a:lnTo>
                    <a:pt x="63" y="6"/>
                  </a:lnTo>
                  <a:lnTo>
                    <a:pt x="64" y="6"/>
                  </a:lnTo>
                  <a:lnTo>
                    <a:pt x="64" y="6"/>
                  </a:lnTo>
                  <a:lnTo>
                    <a:pt x="64" y="6"/>
                  </a:lnTo>
                  <a:lnTo>
                    <a:pt x="64" y="6"/>
                  </a:lnTo>
                  <a:lnTo>
                    <a:pt x="64" y="6"/>
                  </a:lnTo>
                  <a:lnTo>
                    <a:pt x="65" y="6"/>
                  </a:lnTo>
                  <a:lnTo>
                    <a:pt x="65" y="5"/>
                  </a:lnTo>
                  <a:lnTo>
                    <a:pt x="66" y="5"/>
                  </a:lnTo>
                  <a:lnTo>
                    <a:pt x="67" y="5"/>
                  </a:lnTo>
                  <a:lnTo>
                    <a:pt x="67" y="4"/>
                  </a:lnTo>
                  <a:lnTo>
                    <a:pt x="67" y="4"/>
                  </a:lnTo>
                  <a:lnTo>
                    <a:pt x="67" y="3"/>
                  </a:lnTo>
                  <a:lnTo>
                    <a:pt x="68" y="3"/>
                  </a:lnTo>
                  <a:lnTo>
                    <a:pt x="68" y="3"/>
                  </a:lnTo>
                  <a:lnTo>
                    <a:pt x="69" y="3"/>
                  </a:lnTo>
                  <a:lnTo>
                    <a:pt x="69" y="3"/>
                  </a:lnTo>
                  <a:lnTo>
                    <a:pt x="69" y="2"/>
                  </a:lnTo>
                  <a:lnTo>
                    <a:pt x="68" y="2"/>
                  </a:lnTo>
                  <a:lnTo>
                    <a:pt x="68" y="1"/>
                  </a:lnTo>
                  <a:lnTo>
                    <a:pt x="69" y="1"/>
                  </a:lnTo>
                  <a:lnTo>
                    <a:pt x="70" y="1"/>
                  </a:lnTo>
                  <a:lnTo>
                    <a:pt x="70" y="0"/>
                  </a:lnTo>
                  <a:lnTo>
                    <a:pt x="70" y="0"/>
                  </a:lnTo>
                  <a:lnTo>
                    <a:pt x="70" y="0"/>
                  </a:lnTo>
                  <a:lnTo>
                    <a:pt x="71" y="0"/>
                  </a:lnTo>
                  <a:lnTo>
                    <a:pt x="72" y="0"/>
                  </a:lnTo>
                  <a:lnTo>
                    <a:pt x="72" y="1"/>
                  </a:lnTo>
                  <a:lnTo>
                    <a:pt x="71" y="1"/>
                  </a:lnTo>
                  <a:lnTo>
                    <a:pt x="71" y="2"/>
                  </a:lnTo>
                  <a:lnTo>
                    <a:pt x="70" y="2"/>
                  </a:lnTo>
                  <a:lnTo>
                    <a:pt x="70" y="3"/>
                  </a:lnTo>
                  <a:lnTo>
                    <a:pt x="70" y="3"/>
                  </a:lnTo>
                  <a:lnTo>
                    <a:pt x="70" y="3"/>
                  </a:lnTo>
                  <a:lnTo>
                    <a:pt x="70" y="3"/>
                  </a:lnTo>
                  <a:lnTo>
                    <a:pt x="69" y="4"/>
                  </a:lnTo>
                  <a:lnTo>
                    <a:pt x="68" y="4"/>
                  </a:lnTo>
                  <a:lnTo>
                    <a:pt x="67" y="5"/>
                  </a:lnTo>
                  <a:lnTo>
                    <a:pt x="67" y="6"/>
                  </a:lnTo>
                  <a:lnTo>
                    <a:pt x="67" y="6"/>
                  </a:lnTo>
                  <a:lnTo>
                    <a:pt x="66" y="6"/>
                  </a:lnTo>
                  <a:lnTo>
                    <a:pt x="66" y="6"/>
                  </a:lnTo>
                  <a:lnTo>
                    <a:pt x="65" y="6"/>
                  </a:lnTo>
                  <a:lnTo>
                    <a:pt x="64" y="7"/>
                  </a:lnTo>
                  <a:lnTo>
                    <a:pt x="64" y="7"/>
                  </a:lnTo>
                  <a:lnTo>
                    <a:pt x="64" y="8"/>
                  </a:lnTo>
                  <a:lnTo>
                    <a:pt x="64" y="8"/>
                  </a:lnTo>
                  <a:lnTo>
                    <a:pt x="64" y="9"/>
                  </a:lnTo>
                  <a:lnTo>
                    <a:pt x="63" y="9"/>
                  </a:lnTo>
                  <a:lnTo>
                    <a:pt x="63" y="9"/>
                  </a:lnTo>
                  <a:lnTo>
                    <a:pt x="62" y="9"/>
                  </a:lnTo>
                  <a:lnTo>
                    <a:pt x="61" y="10"/>
                  </a:lnTo>
                  <a:lnTo>
                    <a:pt x="61" y="11"/>
                  </a:lnTo>
                  <a:lnTo>
                    <a:pt x="60" y="11"/>
                  </a:lnTo>
                  <a:lnTo>
                    <a:pt x="60" y="12"/>
                  </a:lnTo>
                  <a:lnTo>
                    <a:pt x="59" y="12"/>
                  </a:lnTo>
                  <a:lnTo>
                    <a:pt x="59" y="12"/>
                  </a:lnTo>
                  <a:lnTo>
                    <a:pt x="58" y="12"/>
                  </a:lnTo>
                  <a:lnTo>
                    <a:pt x="58" y="13"/>
                  </a:lnTo>
                  <a:lnTo>
                    <a:pt x="58" y="13"/>
                  </a:lnTo>
                  <a:lnTo>
                    <a:pt x="58" y="13"/>
                  </a:lnTo>
                  <a:lnTo>
                    <a:pt x="58" y="14"/>
                  </a:lnTo>
                  <a:lnTo>
                    <a:pt x="57" y="14"/>
                  </a:lnTo>
                  <a:lnTo>
                    <a:pt x="57" y="15"/>
                  </a:lnTo>
                  <a:lnTo>
                    <a:pt x="56" y="15"/>
                  </a:lnTo>
                  <a:lnTo>
                    <a:pt x="55" y="15"/>
                  </a:lnTo>
                  <a:lnTo>
                    <a:pt x="55" y="15"/>
                  </a:lnTo>
                  <a:lnTo>
                    <a:pt x="55" y="16"/>
                  </a:lnTo>
                  <a:lnTo>
                    <a:pt x="54" y="16"/>
                  </a:lnTo>
                  <a:lnTo>
                    <a:pt x="54" y="17"/>
                  </a:lnTo>
                  <a:lnTo>
                    <a:pt x="53" y="17"/>
                  </a:lnTo>
                  <a:lnTo>
                    <a:pt x="53" y="18"/>
                  </a:lnTo>
                  <a:lnTo>
                    <a:pt x="52" y="18"/>
                  </a:lnTo>
                  <a:lnTo>
                    <a:pt x="52" y="18"/>
                  </a:lnTo>
                  <a:lnTo>
                    <a:pt x="52" y="18"/>
                  </a:lnTo>
                  <a:lnTo>
                    <a:pt x="52" y="19"/>
                  </a:lnTo>
                  <a:lnTo>
                    <a:pt x="51" y="19"/>
                  </a:lnTo>
                  <a:lnTo>
                    <a:pt x="50" y="20"/>
                  </a:lnTo>
                  <a:lnTo>
                    <a:pt x="49" y="20"/>
                  </a:lnTo>
                  <a:lnTo>
                    <a:pt x="49" y="21"/>
                  </a:lnTo>
                  <a:lnTo>
                    <a:pt x="49" y="21"/>
                  </a:lnTo>
                  <a:lnTo>
                    <a:pt x="48" y="21"/>
                  </a:lnTo>
                  <a:lnTo>
                    <a:pt x="47" y="21"/>
                  </a:lnTo>
                  <a:lnTo>
                    <a:pt x="47" y="21"/>
                  </a:lnTo>
                  <a:lnTo>
                    <a:pt x="47" y="22"/>
                  </a:lnTo>
                  <a:lnTo>
                    <a:pt x="46" y="22"/>
                  </a:lnTo>
                  <a:lnTo>
                    <a:pt x="46" y="22"/>
                  </a:lnTo>
                  <a:lnTo>
                    <a:pt x="46" y="23"/>
                  </a:lnTo>
                  <a:lnTo>
                    <a:pt x="45" y="23"/>
                  </a:lnTo>
                  <a:lnTo>
                    <a:pt x="44" y="24"/>
                  </a:lnTo>
                  <a:lnTo>
                    <a:pt x="43" y="24"/>
                  </a:lnTo>
                  <a:lnTo>
                    <a:pt x="43" y="24"/>
                  </a:lnTo>
                  <a:lnTo>
                    <a:pt x="42" y="25"/>
                  </a:lnTo>
                  <a:lnTo>
                    <a:pt x="42" y="25"/>
                  </a:lnTo>
                  <a:lnTo>
                    <a:pt x="42" y="26"/>
                  </a:lnTo>
                  <a:lnTo>
                    <a:pt x="41" y="26"/>
                  </a:lnTo>
                  <a:lnTo>
                    <a:pt x="41" y="27"/>
                  </a:lnTo>
                  <a:lnTo>
                    <a:pt x="40" y="27"/>
                  </a:lnTo>
                  <a:lnTo>
                    <a:pt x="40" y="27"/>
                  </a:lnTo>
                  <a:lnTo>
                    <a:pt x="39" y="27"/>
                  </a:lnTo>
                  <a:lnTo>
                    <a:pt x="39" y="28"/>
                  </a:lnTo>
                  <a:lnTo>
                    <a:pt x="38" y="28"/>
                  </a:lnTo>
                  <a:lnTo>
                    <a:pt x="37" y="28"/>
                  </a:lnTo>
                  <a:lnTo>
                    <a:pt x="37" y="29"/>
                  </a:lnTo>
                  <a:lnTo>
                    <a:pt x="37" y="29"/>
                  </a:lnTo>
                  <a:lnTo>
                    <a:pt x="37" y="30"/>
                  </a:lnTo>
                  <a:lnTo>
                    <a:pt x="37" y="30"/>
                  </a:lnTo>
                  <a:lnTo>
                    <a:pt x="36" y="30"/>
                  </a:lnTo>
                  <a:lnTo>
                    <a:pt x="34" y="31"/>
                  </a:lnTo>
                  <a:lnTo>
                    <a:pt x="34" y="32"/>
                  </a:lnTo>
                  <a:lnTo>
                    <a:pt x="33" y="33"/>
                  </a:lnTo>
                  <a:lnTo>
                    <a:pt x="32" y="33"/>
                  </a:lnTo>
                  <a:lnTo>
                    <a:pt x="31" y="33"/>
                  </a:lnTo>
                  <a:lnTo>
                    <a:pt x="31" y="33"/>
                  </a:lnTo>
                  <a:lnTo>
                    <a:pt x="31" y="33"/>
                  </a:lnTo>
                  <a:lnTo>
                    <a:pt x="31" y="34"/>
                  </a:lnTo>
                  <a:lnTo>
                    <a:pt x="30" y="34"/>
                  </a:lnTo>
                  <a:lnTo>
                    <a:pt x="29" y="35"/>
                  </a:lnTo>
                  <a:lnTo>
                    <a:pt x="28" y="36"/>
                  </a:lnTo>
                  <a:lnTo>
                    <a:pt x="28" y="36"/>
                  </a:lnTo>
                  <a:lnTo>
                    <a:pt x="27" y="36"/>
                  </a:lnTo>
                  <a:lnTo>
                    <a:pt x="26" y="36"/>
                  </a:lnTo>
                  <a:lnTo>
                    <a:pt x="26" y="36"/>
                  </a:lnTo>
                  <a:lnTo>
                    <a:pt x="25" y="36"/>
                  </a:lnTo>
                  <a:lnTo>
                    <a:pt x="26" y="36"/>
                  </a:lnTo>
                  <a:lnTo>
                    <a:pt x="26" y="36"/>
                  </a:lnTo>
                  <a:lnTo>
                    <a:pt x="26" y="36"/>
                  </a:lnTo>
                  <a:lnTo>
                    <a:pt x="26" y="36"/>
                  </a:lnTo>
                  <a:lnTo>
                    <a:pt x="25" y="36"/>
                  </a:lnTo>
                  <a:lnTo>
                    <a:pt x="25" y="36"/>
                  </a:lnTo>
                  <a:lnTo>
                    <a:pt x="25" y="36"/>
                  </a:lnTo>
                  <a:lnTo>
                    <a:pt x="24" y="36"/>
                  </a:lnTo>
                  <a:lnTo>
                    <a:pt x="23" y="37"/>
                  </a:lnTo>
                  <a:lnTo>
                    <a:pt x="22" y="37"/>
                  </a:lnTo>
                  <a:lnTo>
                    <a:pt x="18" y="40"/>
                  </a:lnTo>
                  <a:lnTo>
                    <a:pt x="16" y="40"/>
                  </a:lnTo>
                  <a:lnTo>
                    <a:pt x="14" y="41"/>
                  </a:lnTo>
                  <a:lnTo>
                    <a:pt x="11" y="42"/>
                  </a:lnTo>
                  <a:lnTo>
                    <a:pt x="10" y="42"/>
                  </a:lnTo>
                  <a:lnTo>
                    <a:pt x="11" y="41"/>
                  </a:lnTo>
                  <a:lnTo>
                    <a:pt x="13" y="41"/>
                  </a:lnTo>
                  <a:lnTo>
                    <a:pt x="13" y="41"/>
                  </a:lnTo>
                  <a:lnTo>
                    <a:pt x="13" y="40"/>
                  </a:lnTo>
                  <a:lnTo>
                    <a:pt x="13" y="41"/>
                  </a:lnTo>
                  <a:lnTo>
                    <a:pt x="12" y="41"/>
                  </a:lnTo>
                  <a:lnTo>
                    <a:pt x="11" y="41"/>
                  </a:lnTo>
                  <a:lnTo>
                    <a:pt x="10" y="41"/>
                  </a:lnTo>
                  <a:lnTo>
                    <a:pt x="10" y="42"/>
                  </a:lnTo>
                  <a:lnTo>
                    <a:pt x="9" y="43"/>
                  </a:lnTo>
                  <a:lnTo>
                    <a:pt x="8" y="43"/>
                  </a:lnTo>
                  <a:lnTo>
                    <a:pt x="7" y="43"/>
                  </a:lnTo>
                  <a:lnTo>
                    <a:pt x="6" y="44"/>
                  </a:lnTo>
                  <a:lnTo>
                    <a:pt x="4" y="45"/>
                  </a:lnTo>
                  <a:lnTo>
                    <a:pt x="4" y="44"/>
                  </a:lnTo>
                  <a:lnTo>
                    <a:pt x="5" y="44"/>
                  </a:lnTo>
                  <a:lnTo>
                    <a:pt x="5" y="43"/>
                  </a:lnTo>
                  <a:lnTo>
                    <a:pt x="6" y="43"/>
                  </a:lnTo>
                  <a:lnTo>
                    <a:pt x="7" y="43"/>
                  </a:lnTo>
                  <a:lnTo>
                    <a:pt x="7" y="43"/>
                  </a:lnTo>
                  <a:lnTo>
                    <a:pt x="8" y="43"/>
                  </a:lnTo>
                  <a:lnTo>
                    <a:pt x="9" y="43"/>
                  </a:lnTo>
                  <a:lnTo>
                    <a:pt x="9" y="42"/>
                  </a:lnTo>
                  <a:lnTo>
                    <a:pt x="9" y="41"/>
                  </a:lnTo>
                  <a:lnTo>
                    <a:pt x="10" y="41"/>
                  </a:lnTo>
                  <a:lnTo>
                    <a:pt x="9" y="41"/>
                  </a:lnTo>
                  <a:lnTo>
                    <a:pt x="10" y="40"/>
                  </a:lnTo>
                  <a:lnTo>
                    <a:pt x="10" y="40"/>
                  </a:lnTo>
                  <a:lnTo>
                    <a:pt x="10" y="40"/>
                  </a:lnTo>
                  <a:lnTo>
                    <a:pt x="10" y="40"/>
                  </a:lnTo>
                  <a:lnTo>
                    <a:pt x="10" y="40"/>
                  </a:lnTo>
                  <a:lnTo>
                    <a:pt x="10" y="39"/>
                  </a:lnTo>
                  <a:lnTo>
                    <a:pt x="10" y="40"/>
                  </a:lnTo>
                  <a:lnTo>
                    <a:pt x="10" y="40"/>
                  </a:lnTo>
                  <a:lnTo>
                    <a:pt x="10" y="40"/>
                  </a:lnTo>
                  <a:lnTo>
                    <a:pt x="8" y="39"/>
                  </a:lnTo>
                  <a:lnTo>
                    <a:pt x="7" y="39"/>
                  </a:lnTo>
                  <a:lnTo>
                    <a:pt x="7" y="40"/>
                  </a:lnTo>
                  <a:lnTo>
                    <a:pt x="7" y="40"/>
                  </a:lnTo>
                  <a:lnTo>
                    <a:pt x="7" y="39"/>
                  </a:lnTo>
                  <a:lnTo>
                    <a:pt x="7" y="40"/>
                  </a:lnTo>
                  <a:lnTo>
                    <a:pt x="6" y="39"/>
                  </a:lnTo>
                  <a:lnTo>
                    <a:pt x="7" y="39"/>
                  </a:lnTo>
                  <a:lnTo>
                    <a:pt x="7" y="40"/>
                  </a:lnTo>
                  <a:lnTo>
                    <a:pt x="5" y="41"/>
                  </a:lnTo>
                  <a:lnTo>
                    <a:pt x="5" y="42"/>
                  </a:lnTo>
                  <a:lnTo>
                    <a:pt x="6" y="42"/>
                  </a:lnTo>
                  <a:lnTo>
                    <a:pt x="7" y="43"/>
                  </a:lnTo>
                  <a:lnTo>
                    <a:pt x="6" y="43"/>
                  </a:lnTo>
                  <a:lnTo>
                    <a:pt x="6" y="43"/>
                  </a:lnTo>
                  <a:lnTo>
                    <a:pt x="3" y="44"/>
                  </a:lnTo>
                  <a:lnTo>
                    <a:pt x="2" y="44"/>
                  </a:lnTo>
                  <a:lnTo>
                    <a:pt x="3" y="43"/>
                  </a:lnTo>
                  <a:lnTo>
                    <a:pt x="2" y="43"/>
                  </a:lnTo>
                  <a:lnTo>
                    <a:pt x="1" y="43"/>
                  </a:lnTo>
                  <a:lnTo>
                    <a:pt x="0" y="43"/>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3" name="Freeform 1036"/>
            <p:cNvSpPr>
              <a:spLocks/>
            </p:cNvSpPr>
            <p:nvPr/>
          </p:nvSpPr>
          <p:spPr bwMode="auto">
            <a:xfrm>
              <a:off x="5089" y="1317"/>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4" name="Freeform 1037"/>
            <p:cNvSpPr>
              <a:spLocks/>
            </p:cNvSpPr>
            <p:nvPr/>
          </p:nvSpPr>
          <p:spPr bwMode="auto">
            <a:xfrm>
              <a:off x="5089" y="1317"/>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 name="Freeform 1038"/>
            <p:cNvSpPr>
              <a:spLocks/>
            </p:cNvSpPr>
            <p:nvPr/>
          </p:nvSpPr>
          <p:spPr bwMode="auto">
            <a:xfrm>
              <a:off x="5092" y="1313"/>
              <a:ext cx="0" cy="2"/>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lnTo>
                    <a:pt x="0" y="1"/>
                  </a:lnTo>
                  <a:lnTo>
                    <a:pt x="0" y="2"/>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 name="Freeform 1039"/>
            <p:cNvSpPr>
              <a:spLocks/>
            </p:cNvSpPr>
            <p:nvPr/>
          </p:nvSpPr>
          <p:spPr bwMode="auto">
            <a:xfrm>
              <a:off x="5092" y="1311"/>
              <a:ext cx="2" cy="0"/>
            </a:xfrm>
            <a:custGeom>
              <a:avLst/>
              <a:gdLst>
                <a:gd name="T0" fmla="*/ 0 w 2"/>
                <a:gd name="T1" fmla="*/ 1 w 2"/>
                <a:gd name="T2" fmla="*/ 1 w 2"/>
                <a:gd name="T3" fmla="*/ 2 w 2"/>
                <a:gd name="T4" fmla="*/ 1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1" y="0"/>
                  </a:lnTo>
                  <a:lnTo>
                    <a:pt x="1" y="0"/>
                  </a:lnTo>
                  <a:lnTo>
                    <a:pt x="2" y="0"/>
                  </a:ln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 name="Freeform 1040"/>
            <p:cNvSpPr>
              <a:spLocks/>
            </p:cNvSpPr>
            <p:nvPr/>
          </p:nvSpPr>
          <p:spPr bwMode="auto">
            <a:xfrm>
              <a:off x="5095" y="1319"/>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8" name="Freeform 1041"/>
            <p:cNvSpPr>
              <a:spLocks/>
            </p:cNvSpPr>
            <p:nvPr/>
          </p:nvSpPr>
          <p:spPr bwMode="auto">
            <a:xfrm>
              <a:off x="5095" y="1319"/>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 name="Freeform 1042"/>
            <p:cNvSpPr>
              <a:spLocks/>
            </p:cNvSpPr>
            <p:nvPr/>
          </p:nvSpPr>
          <p:spPr bwMode="auto">
            <a:xfrm>
              <a:off x="5096" y="132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 name="Freeform 1043"/>
            <p:cNvSpPr>
              <a:spLocks/>
            </p:cNvSpPr>
            <p:nvPr/>
          </p:nvSpPr>
          <p:spPr bwMode="auto">
            <a:xfrm>
              <a:off x="5096" y="132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 name="Freeform 1044"/>
            <p:cNvSpPr>
              <a:spLocks/>
            </p:cNvSpPr>
            <p:nvPr/>
          </p:nvSpPr>
          <p:spPr bwMode="auto">
            <a:xfrm>
              <a:off x="5096" y="132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 name="Freeform 1045"/>
            <p:cNvSpPr>
              <a:spLocks/>
            </p:cNvSpPr>
            <p:nvPr/>
          </p:nvSpPr>
          <p:spPr bwMode="auto">
            <a:xfrm>
              <a:off x="5096" y="131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3" name="Freeform 1046"/>
            <p:cNvSpPr>
              <a:spLocks/>
            </p:cNvSpPr>
            <p:nvPr/>
          </p:nvSpPr>
          <p:spPr bwMode="auto">
            <a:xfrm>
              <a:off x="5096" y="131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 name="Freeform 1047"/>
            <p:cNvSpPr>
              <a:spLocks/>
            </p:cNvSpPr>
            <p:nvPr/>
          </p:nvSpPr>
          <p:spPr bwMode="auto">
            <a:xfrm>
              <a:off x="5096" y="1318"/>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5" name="Freeform 1048"/>
            <p:cNvSpPr>
              <a:spLocks/>
            </p:cNvSpPr>
            <p:nvPr/>
          </p:nvSpPr>
          <p:spPr bwMode="auto">
            <a:xfrm>
              <a:off x="5096" y="1318"/>
              <a:ext cx="1" cy="1"/>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 name="Freeform 1049"/>
            <p:cNvSpPr>
              <a:spLocks/>
            </p:cNvSpPr>
            <p:nvPr/>
          </p:nvSpPr>
          <p:spPr bwMode="auto">
            <a:xfrm>
              <a:off x="5096" y="1320"/>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7" name="Freeform 1050"/>
            <p:cNvSpPr>
              <a:spLocks/>
            </p:cNvSpPr>
            <p:nvPr/>
          </p:nvSpPr>
          <p:spPr bwMode="auto">
            <a:xfrm>
              <a:off x="5096" y="1320"/>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 name="Freeform 1051"/>
            <p:cNvSpPr>
              <a:spLocks/>
            </p:cNvSpPr>
            <p:nvPr/>
          </p:nvSpPr>
          <p:spPr bwMode="auto">
            <a:xfrm>
              <a:off x="5096" y="1307"/>
              <a:ext cx="1" cy="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0"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9" name="Freeform 1052"/>
            <p:cNvSpPr>
              <a:spLocks/>
            </p:cNvSpPr>
            <p:nvPr/>
          </p:nvSpPr>
          <p:spPr bwMode="auto">
            <a:xfrm>
              <a:off x="5096" y="1307"/>
              <a:ext cx="1" cy="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 name="Freeform 1053"/>
            <p:cNvSpPr>
              <a:spLocks/>
            </p:cNvSpPr>
            <p:nvPr/>
          </p:nvSpPr>
          <p:spPr bwMode="auto">
            <a:xfrm>
              <a:off x="5097" y="132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 name="Freeform 1054"/>
            <p:cNvSpPr>
              <a:spLocks/>
            </p:cNvSpPr>
            <p:nvPr/>
          </p:nvSpPr>
          <p:spPr bwMode="auto">
            <a:xfrm>
              <a:off x="5099" y="1319"/>
              <a:ext cx="0" cy="1"/>
            </a:xfrm>
            <a:custGeom>
              <a:avLst/>
              <a:gdLst>
                <a:gd name="T0" fmla="*/ 1 h 1"/>
                <a:gd name="T1" fmla="*/ 1 h 1"/>
                <a:gd name="T2" fmla="*/ 1 h 1"/>
                <a:gd name="T3" fmla="*/ 1 h 1"/>
                <a:gd name="T4" fmla="*/ 0 h 1"/>
                <a:gd name="T5" fmla="*/ 0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lnTo>
                    <a:pt x="0" y="1"/>
                  </a:lnTo>
                  <a:lnTo>
                    <a:pt x="0" y="1"/>
                  </a:lnTo>
                  <a:lnTo>
                    <a:pt x="0" y="1"/>
                  </a:lnTo>
                  <a:lnTo>
                    <a:pt x="0" y="0"/>
                  </a:ln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 name="Freeform 1055"/>
            <p:cNvSpPr>
              <a:spLocks/>
            </p:cNvSpPr>
            <p:nvPr/>
          </p:nvSpPr>
          <p:spPr bwMode="auto">
            <a:xfrm>
              <a:off x="5097" y="1321"/>
              <a:ext cx="1" cy="1"/>
            </a:xfrm>
            <a:custGeom>
              <a:avLst/>
              <a:gdLst>
                <a:gd name="T0" fmla="*/ 0 w 1"/>
                <a:gd name="T1" fmla="*/ 1 h 1"/>
                <a:gd name="T2" fmla="*/ 1 w 1"/>
                <a:gd name="T3" fmla="*/ 0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1" y="1"/>
                  </a:lnTo>
                  <a:lnTo>
                    <a:pt x="1" y="0"/>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 name="Freeform 1056"/>
            <p:cNvSpPr>
              <a:spLocks/>
            </p:cNvSpPr>
            <p:nvPr/>
          </p:nvSpPr>
          <p:spPr bwMode="auto">
            <a:xfrm>
              <a:off x="5097" y="1321"/>
              <a:ext cx="1" cy="1"/>
            </a:xfrm>
            <a:custGeom>
              <a:avLst/>
              <a:gdLst>
                <a:gd name="T0" fmla="*/ 0 w 1"/>
                <a:gd name="T1" fmla="*/ 1 h 1"/>
                <a:gd name="T2" fmla="*/ 1 w 1"/>
                <a:gd name="T3" fmla="*/ 0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1" y="1"/>
                  </a:lnTo>
                  <a:lnTo>
                    <a:pt x="1"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 name="Freeform 1057"/>
            <p:cNvSpPr>
              <a:spLocks/>
            </p:cNvSpPr>
            <p:nvPr/>
          </p:nvSpPr>
          <p:spPr bwMode="auto">
            <a:xfrm>
              <a:off x="5095" y="130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 name="Freeform 1058"/>
            <p:cNvSpPr>
              <a:spLocks/>
            </p:cNvSpPr>
            <p:nvPr/>
          </p:nvSpPr>
          <p:spPr bwMode="auto">
            <a:xfrm>
              <a:off x="5097" y="13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 name="Freeform 1059"/>
            <p:cNvSpPr>
              <a:spLocks/>
            </p:cNvSpPr>
            <p:nvPr/>
          </p:nvSpPr>
          <p:spPr bwMode="auto">
            <a:xfrm>
              <a:off x="5097" y="1318"/>
              <a:ext cx="2" cy="3"/>
            </a:xfrm>
            <a:custGeom>
              <a:avLst/>
              <a:gdLst>
                <a:gd name="T0" fmla="*/ 0 w 2"/>
                <a:gd name="T1" fmla="*/ 2 h 3"/>
                <a:gd name="T2" fmla="*/ 0 w 2"/>
                <a:gd name="T3" fmla="*/ 1 h 3"/>
                <a:gd name="T4" fmla="*/ 0 w 2"/>
                <a:gd name="T5" fmla="*/ 0 h 3"/>
                <a:gd name="T6" fmla="*/ 1 w 2"/>
                <a:gd name="T7" fmla="*/ 0 h 3"/>
                <a:gd name="T8" fmla="*/ 1 w 2"/>
                <a:gd name="T9" fmla="*/ 1 h 3"/>
                <a:gd name="T10" fmla="*/ 2 w 2"/>
                <a:gd name="T11" fmla="*/ 1 h 3"/>
                <a:gd name="T12" fmla="*/ 1 w 2"/>
                <a:gd name="T13" fmla="*/ 1 h 3"/>
                <a:gd name="T14" fmla="*/ 2 w 2"/>
                <a:gd name="T15" fmla="*/ 2 h 3"/>
                <a:gd name="T16" fmla="*/ 2 w 2"/>
                <a:gd name="T17" fmla="*/ 3 h 3"/>
                <a:gd name="T18" fmla="*/ 1 w 2"/>
                <a:gd name="T19" fmla="*/ 3 h 3"/>
                <a:gd name="T20" fmla="*/ 1 w 2"/>
                <a:gd name="T21" fmla="*/ 2 h 3"/>
                <a:gd name="T22" fmla="*/ 0 w 2"/>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0" y="2"/>
                  </a:moveTo>
                  <a:lnTo>
                    <a:pt x="0" y="1"/>
                  </a:lnTo>
                  <a:lnTo>
                    <a:pt x="0" y="0"/>
                  </a:lnTo>
                  <a:lnTo>
                    <a:pt x="1" y="0"/>
                  </a:lnTo>
                  <a:lnTo>
                    <a:pt x="1" y="1"/>
                  </a:lnTo>
                  <a:lnTo>
                    <a:pt x="2" y="1"/>
                  </a:lnTo>
                  <a:lnTo>
                    <a:pt x="1" y="1"/>
                  </a:lnTo>
                  <a:lnTo>
                    <a:pt x="2" y="2"/>
                  </a:lnTo>
                  <a:lnTo>
                    <a:pt x="2" y="3"/>
                  </a:lnTo>
                  <a:lnTo>
                    <a:pt x="1" y="3"/>
                  </a:lnTo>
                  <a:lnTo>
                    <a:pt x="1" y="2"/>
                  </a:lnTo>
                  <a:lnTo>
                    <a:pt x="0" y="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 name="Freeform 1060"/>
            <p:cNvSpPr>
              <a:spLocks/>
            </p:cNvSpPr>
            <p:nvPr/>
          </p:nvSpPr>
          <p:spPr bwMode="auto">
            <a:xfrm>
              <a:off x="5097" y="1318"/>
              <a:ext cx="2" cy="3"/>
            </a:xfrm>
            <a:custGeom>
              <a:avLst/>
              <a:gdLst>
                <a:gd name="T0" fmla="*/ 0 w 2"/>
                <a:gd name="T1" fmla="*/ 2 h 3"/>
                <a:gd name="T2" fmla="*/ 0 w 2"/>
                <a:gd name="T3" fmla="*/ 1 h 3"/>
                <a:gd name="T4" fmla="*/ 0 w 2"/>
                <a:gd name="T5" fmla="*/ 0 h 3"/>
                <a:gd name="T6" fmla="*/ 1 w 2"/>
                <a:gd name="T7" fmla="*/ 0 h 3"/>
                <a:gd name="T8" fmla="*/ 1 w 2"/>
                <a:gd name="T9" fmla="*/ 1 h 3"/>
                <a:gd name="T10" fmla="*/ 2 w 2"/>
                <a:gd name="T11" fmla="*/ 1 h 3"/>
                <a:gd name="T12" fmla="*/ 1 w 2"/>
                <a:gd name="T13" fmla="*/ 1 h 3"/>
                <a:gd name="T14" fmla="*/ 2 w 2"/>
                <a:gd name="T15" fmla="*/ 2 h 3"/>
                <a:gd name="T16" fmla="*/ 2 w 2"/>
                <a:gd name="T17" fmla="*/ 3 h 3"/>
                <a:gd name="T18" fmla="*/ 1 w 2"/>
                <a:gd name="T19" fmla="*/ 3 h 3"/>
                <a:gd name="T20" fmla="*/ 1 w 2"/>
                <a:gd name="T21" fmla="*/ 2 h 3"/>
                <a:gd name="T22" fmla="*/ 0 w 2"/>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0" y="2"/>
                  </a:moveTo>
                  <a:lnTo>
                    <a:pt x="0" y="1"/>
                  </a:lnTo>
                  <a:lnTo>
                    <a:pt x="0" y="0"/>
                  </a:lnTo>
                  <a:lnTo>
                    <a:pt x="1" y="0"/>
                  </a:lnTo>
                  <a:lnTo>
                    <a:pt x="1" y="1"/>
                  </a:lnTo>
                  <a:lnTo>
                    <a:pt x="2" y="1"/>
                  </a:lnTo>
                  <a:lnTo>
                    <a:pt x="1" y="1"/>
                  </a:lnTo>
                  <a:lnTo>
                    <a:pt x="2" y="2"/>
                  </a:lnTo>
                  <a:lnTo>
                    <a:pt x="2" y="3"/>
                  </a:lnTo>
                  <a:lnTo>
                    <a:pt x="1" y="3"/>
                  </a:lnTo>
                  <a:lnTo>
                    <a:pt x="1" y="2"/>
                  </a:lnTo>
                  <a:lnTo>
                    <a:pt x="0" y="2"/>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 name="Freeform 1061"/>
            <p:cNvSpPr>
              <a:spLocks/>
            </p:cNvSpPr>
            <p:nvPr/>
          </p:nvSpPr>
          <p:spPr bwMode="auto">
            <a:xfrm>
              <a:off x="5098" y="132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 name="Freeform 1062"/>
            <p:cNvSpPr>
              <a:spLocks/>
            </p:cNvSpPr>
            <p:nvPr/>
          </p:nvSpPr>
          <p:spPr bwMode="auto">
            <a:xfrm>
              <a:off x="5098" y="1318"/>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0" name="Freeform 1063"/>
            <p:cNvSpPr>
              <a:spLocks/>
            </p:cNvSpPr>
            <p:nvPr/>
          </p:nvSpPr>
          <p:spPr bwMode="auto">
            <a:xfrm>
              <a:off x="5098" y="1318"/>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0"/>
                  </a:lnTo>
                  <a:lnTo>
                    <a:pt x="1"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 name="Rectangle 1064"/>
            <p:cNvSpPr>
              <a:spLocks noChangeArrowheads="1"/>
            </p:cNvSpPr>
            <p:nvPr/>
          </p:nvSpPr>
          <p:spPr bwMode="auto">
            <a:xfrm>
              <a:off x="5099" y="1318"/>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 name="Freeform 1065"/>
            <p:cNvSpPr>
              <a:spLocks/>
            </p:cNvSpPr>
            <p:nvPr/>
          </p:nvSpPr>
          <p:spPr bwMode="auto">
            <a:xfrm>
              <a:off x="5099" y="132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 name="Freeform 1066"/>
            <p:cNvSpPr>
              <a:spLocks/>
            </p:cNvSpPr>
            <p:nvPr/>
          </p:nvSpPr>
          <p:spPr bwMode="auto">
            <a:xfrm>
              <a:off x="4848" y="1264"/>
              <a:ext cx="223" cy="149"/>
            </a:xfrm>
            <a:custGeom>
              <a:avLst/>
              <a:gdLst>
                <a:gd name="T0" fmla="*/ 7 w 223"/>
                <a:gd name="T1" fmla="*/ 82 h 149"/>
                <a:gd name="T2" fmla="*/ 6 w 223"/>
                <a:gd name="T3" fmla="*/ 73 h 149"/>
                <a:gd name="T4" fmla="*/ 2 w 223"/>
                <a:gd name="T5" fmla="*/ 56 h 149"/>
                <a:gd name="T6" fmla="*/ 1 w 223"/>
                <a:gd name="T7" fmla="*/ 46 h 149"/>
                <a:gd name="T8" fmla="*/ 4 w 223"/>
                <a:gd name="T9" fmla="*/ 36 h 149"/>
                <a:gd name="T10" fmla="*/ 12 w 223"/>
                <a:gd name="T11" fmla="*/ 29 h 149"/>
                <a:gd name="T12" fmla="*/ 17 w 223"/>
                <a:gd name="T13" fmla="*/ 25 h 149"/>
                <a:gd name="T14" fmla="*/ 22 w 223"/>
                <a:gd name="T15" fmla="*/ 21 h 149"/>
                <a:gd name="T16" fmla="*/ 35 w 223"/>
                <a:gd name="T17" fmla="*/ 30 h 149"/>
                <a:gd name="T18" fmla="*/ 48 w 223"/>
                <a:gd name="T19" fmla="*/ 28 h 149"/>
                <a:gd name="T20" fmla="*/ 63 w 223"/>
                <a:gd name="T21" fmla="*/ 25 h 149"/>
                <a:gd name="T22" fmla="*/ 74 w 223"/>
                <a:gd name="T23" fmla="*/ 23 h 149"/>
                <a:gd name="T24" fmla="*/ 84 w 223"/>
                <a:gd name="T25" fmla="*/ 21 h 149"/>
                <a:gd name="T26" fmla="*/ 96 w 223"/>
                <a:gd name="T27" fmla="*/ 19 h 149"/>
                <a:gd name="T28" fmla="*/ 111 w 223"/>
                <a:gd name="T29" fmla="*/ 15 h 149"/>
                <a:gd name="T30" fmla="*/ 119 w 223"/>
                <a:gd name="T31" fmla="*/ 14 h 149"/>
                <a:gd name="T32" fmla="*/ 128 w 223"/>
                <a:gd name="T33" fmla="*/ 12 h 149"/>
                <a:gd name="T34" fmla="*/ 139 w 223"/>
                <a:gd name="T35" fmla="*/ 10 h 149"/>
                <a:gd name="T36" fmla="*/ 150 w 223"/>
                <a:gd name="T37" fmla="*/ 8 h 149"/>
                <a:gd name="T38" fmla="*/ 160 w 223"/>
                <a:gd name="T39" fmla="*/ 5 h 149"/>
                <a:gd name="T40" fmla="*/ 172 w 223"/>
                <a:gd name="T41" fmla="*/ 2 h 149"/>
                <a:gd name="T42" fmla="*/ 181 w 223"/>
                <a:gd name="T43" fmla="*/ 2 h 149"/>
                <a:gd name="T44" fmla="*/ 187 w 223"/>
                <a:gd name="T45" fmla="*/ 6 h 149"/>
                <a:gd name="T46" fmla="*/ 191 w 223"/>
                <a:gd name="T47" fmla="*/ 6 h 149"/>
                <a:gd name="T48" fmla="*/ 194 w 223"/>
                <a:gd name="T49" fmla="*/ 10 h 149"/>
                <a:gd name="T50" fmla="*/ 196 w 223"/>
                <a:gd name="T51" fmla="*/ 17 h 149"/>
                <a:gd name="T52" fmla="*/ 198 w 223"/>
                <a:gd name="T53" fmla="*/ 21 h 149"/>
                <a:gd name="T54" fmla="*/ 202 w 223"/>
                <a:gd name="T55" fmla="*/ 24 h 149"/>
                <a:gd name="T56" fmla="*/ 207 w 223"/>
                <a:gd name="T57" fmla="*/ 24 h 149"/>
                <a:gd name="T58" fmla="*/ 209 w 223"/>
                <a:gd name="T59" fmla="*/ 28 h 149"/>
                <a:gd name="T60" fmla="*/ 206 w 223"/>
                <a:gd name="T61" fmla="*/ 35 h 149"/>
                <a:gd name="T62" fmla="*/ 204 w 223"/>
                <a:gd name="T63" fmla="*/ 42 h 149"/>
                <a:gd name="T64" fmla="*/ 200 w 223"/>
                <a:gd name="T65" fmla="*/ 49 h 149"/>
                <a:gd name="T66" fmla="*/ 202 w 223"/>
                <a:gd name="T67" fmla="*/ 57 h 149"/>
                <a:gd name="T68" fmla="*/ 200 w 223"/>
                <a:gd name="T69" fmla="*/ 62 h 149"/>
                <a:gd name="T70" fmla="*/ 200 w 223"/>
                <a:gd name="T71" fmla="*/ 66 h 149"/>
                <a:gd name="T72" fmla="*/ 206 w 223"/>
                <a:gd name="T73" fmla="*/ 70 h 149"/>
                <a:gd name="T74" fmla="*/ 210 w 223"/>
                <a:gd name="T75" fmla="*/ 75 h 149"/>
                <a:gd name="T76" fmla="*/ 218 w 223"/>
                <a:gd name="T77" fmla="*/ 81 h 149"/>
                <a:gd name="T78" fmla="*/ 220 w 223"/>
                <a:gd name="T79" fmla="*/ 88 h 149"/>
                <a:gd name="T80" fmla="*/ 212 w 223"/>
                <a:gd name="T81" fmla="*/ 97 h 149"/>
                <a:gd name="T82" fmla="*/ 209 w 223"/>
                <a:gd name="T83" fmla="*/ 103 h 149"/>
                <a:gd name="T84" fmla="*/ 203 w 223"/>
                <a:gd name="T85" fmla="*/ 107 h 149"/>
                <a:gd name="T86" fmla="*/ 195 w 223"/>
                <a:gd name="T87" fmla="*/ 109 h 149"/>
                <a:gd name="T88" fmla="*/ 190 w 223"/>
                <a:gd name="T89" fmla="*/ 115 h 149"/>
                <a:gd name="T90" fmla="*/ 178 w 223"/>
                <a:gd name="T91" fmla="*/ 118 h 149"/>
                <a:gd name="T92" fmla="*/ 166 w 223"/>
                <a:gd name="T93" fmla="*/ 121 h 149"/>
                <a:gd name="T94" fmla="*/ 151 w 223"/>
                <a:gd name="T95" fmla="*/ 124 h 149"/>
                <a:gd name="T96" fmla="*/ 134 w 223"/>
                <a:gd name="T97" fmla="*/ 127 h 149"/>
                <a:gd name="T98" fmla="*/ 107 w 223"/>
                <a:gd name="T99" fmla="*/ 133 h 149"/>
                <a:gd name="T100" fmla="*/ 88 w 223"/>
                <a:gd name="T101" fmla="*/ 136 h 149"/>
                <a:gd name="T102" fmla="*/ 55 w 223"/>
                <a:gd name="T103" fmla="*/ 142 h 149"/>
                <a:gd name="T104" fmla="*/ 41 w 223"/>
                <a:gd name="T105" fmla="*/ 145 h 149"/>
                <a:gd name="T106" fmla="*/ 29 w 223"/>
                <a:gd name="T107" fmla="*/ 148 h 149"/>
                <a:gd name="T108" fmla="*/ 19 w 223"/>
                <a:gd name="T109" fmla="*/ 149 h 149"/>
                <a:gd name="T110" fmla="*/ 15 w 223"/>
                <a:gd name="T111" fmla="*/ 134 h 149"/>
                <a:gd name="T112" fmla="*/ 13 w 223"/>
                <a:gd name="T113" fmla="*/ 122 h 149"/>
                <a:gd name="T114" fmla="*/ 11 w 223"/>
                <a:gd name="T115" fmla="*/ 109 h 149"/>
                <a:gd name="T116" fmla="*/ 8 w 223"/>
                <a:gd name="T117" fmla="*/ 9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149">
                  <a:moveTo>
                    <a:pt x="8" y="90"/>
                  </a:moveTo>
                  <a:lnTo>
                    <a:pt x="8" y="90"/>
                  </a:lnTo>
                  <a:lnTo>
                    <a:pt x="8" y="89"/>
                  </a:lnTo>
                  <a:lnTo>
                    <a:pt x="8" y="88"/>
                  </a:lnTo>
                  <a:lnTo>
                    <a:pt x="8" y="88"/>
                  </a:lnTo>
                  <a:lnTo>
                    <a:pt x="8" y="87"/>
                  </a:lnTo>
                  <a:lnTo>
                    <a:pt x="8" y="87"/>
                  </a:lnTo>
                  <a:lnTo>
                    <a:pt x="8" y="86"/>
                  </a:lnTo>
                  <a:lnTo>
                    <a:pt x="8" y="85"/>
                  </a:lnTo>
                  <a:lnTo>
                    <a:pt x="7" y="84"/>
                  </a:lnTo>
                  <a:lnTo>
                    <a:pt x="7" y="84"/>
                  </a:lnTo>
                  <a:lnTo>
                    <a:pt x="7" y="83"/>
                  </a:lnTo>
                  <a:lnTo>
                    <a:pt x="7" y="82"/>
                  </a:lnTo>
                  <a:lnTo>
                    <a:pt x="7" y="81"/>
                  </a:lnTo>
                  <a:lnTo>
                    <a:pt x="7" y="81"/>
                  </a:lnTo>
                  <a:lnTo>
                    <a:pt x="6" y="81"/>
                  </a:lnTo>
                  <a:lnTo>
                    <a:pt x="6" y="81"/>
                  </a:lnTo>
                  <a:lnTo>
                    <a:pt x="6" y="80"/>
                  </a:lnTo>
                  <a:lnTo>
                    <a:pt x="6" y="79"/>
                  </a:lnTo>
                  <a:lnTo>
                    <a:pt x="6" y="78"/>
                  </a:lnTo>
                  <a:lnTo>
                    <a:pt x="6" y="78"/>
                  </a:lnTo>
                  <a:lnTo>
                    <a:pt x="6" y="77"/>
                  </a:lnTo>
                  <a:lnTo>
                    <a:pt x="6" y="76"/>
                  </a:lnTo>
                  <a:lnTo>
                    <a:pt x="6" y="75"/>
                  </a:lnTo>
                  <a:lnTo>
                    <a:pt x="6" y="74"/>
                  </a:lnTo>
                  <a:lnTo>
                    <a:pt x="6" y="73"/>
                  </a:lnTo>
                  <a:lnTo>
                    <a:pt x="6" y="73"/>
                  </a:lnTo>
                  <a:lnTo>
                    <a:pt x="5" y="73"/>
                  </a:lnTo>
                  <a:lnTo>
                    <a:pt x="5" y="71"/>
                  </a:lnTo>
                  <a:lnTo>
                    <a:pt x="5" y="68"/>
                  </a:lnTo>
                  <a:lnTo>
                    <a:pt x="5" y="67"/>
                  </a:lnTo>
                  <a:lnTo>
                    <a:pt x="4" y="64"/>
                  </a:lnTo>
                  <a:lnTo>
                    <a:pt x="4" y="63"/>
                  </a:lnTo>
                  <a:lnTo>
                    <a:pt x="4" y="62"/>
                  </a:lnTo>
                  <a:lnTo>
                    <a:pt x="4" y="61"/>
                  </a:lnTo>
                  <a:lnTo>
                    <a:pt x="4" y="60"/>
                  </a:lnTo>
                  <a:lnTo>
                    <a:pt x="3" y="60"/>
                  </a:lnTo>
                  <a:lnTo>
                    <a:pt x="3" y="59"/>
                  </a:lnTo>
                  <a:lnTo>
                    <a:pt x="2" y="56"/>
                  </a:lnTo>
                  <a:lnTo>
                    <a:pt x="2" y="55"/>
                  </a:lnTo>
                  <a:lnTo>
                    <a:pt x="2" y="54"/>
                  </a:lnTo>
                  <a:lnTo>
                    <a:pt x="2" y="53"/>
                  </a:lnTo>
                  <a:lnTo>
                    <a:pt x="2" y="52"/>
                  </a:lnTo>
                  <a:lnTo>
                    <a:pt x="2" y="51"/>
                  </a:lnTo>
                  <a:lnTo>
                    <a:pt x="2" y="51"/>
                  </a:lnTo>
                  <a:lnTo>
                    <a:pt x="2" y="51"/>
                  </a:lnTo>
                  <a:lnTo>
                    <a:pt x="2" y="50"/>
                  </a:lnTo>
                  <a:lnTo>
                    <a:pt x="2" y="49"/>
                  </a:lnTo>
                  <a:lnTo>
                    <a:pt x="2" y="48"/>
                  </a:lnTo>
                  <a:lnTo>
                    <a:pt x="1" y="48"/>
                  </a:lnTo>
                  <a:lnTo>
                    <a:pt x="1" y="47"/>
                  </a:lnTo>
                  <a:lnTo>
                    <a:pt x="1" y="46"/>
                  </a:lnTo>
                  <a:lnTo>
                    <a:pt x="1" y="45"/>
                  </a:lnTo>
                  <a:lnTo>
                    <a:pt x="1" y="45"/>
                  </a:lnTo>
                  <a:lnTo>
                    <a:pt x="1" y="44"/>
                  </a:lnTo>
                  <a:lnTo>
                    <a:pt x="0" y="39"/>
                  </a:lnTo>
                  <a:lnTo>
                    <a:pt x="0" y="37"/>
                  </a:lnTo>
                  <a:lnTo>
                    <a:pt x="1" y="37"/>
                  </a:lnTo>
                  <a:lnTo>
                    <a:pt x="1" y="36"/>
                  </a:lnTo>
                  <a:lnTo>
                    <a:pt x="1" y="36"/>
                  </a:lnTo>
                  <a:lnTo>
                    <a:pt x="2" y="36"/>
                  </a:lnTo>
                  <a:lnTo>
                    <a:pt x="2" y="36"/>
                  </a:lnTo>
                  <a:lnTo>
                    <a:pt x="2" y="36"/>
                  </a:lnTo>
                  <a:lnTo>
                    <a:pt x="3" y="36"/>
                  </a:lnTo>
                  <a:lnTo>
                    <a:pt x="4" y="36"/>
                  </a:lnTo>
                  <a:lnTo>
                    <a:pt x="5" y="35"/>
                  </a:lnTo>
                  <a:lnTo>
                    <a:pt x="5" y="34"/>
                  </a:lnTo>
                  <a:lnTo>
                    <a:pt x="6" y="34"/>
                  </a:lnTo>
                  <a:lnTo>
                    <a:pt x="6" y="33"/>
                  </a:lnTo>
                  <a:lnTo>
                    <a:pt x="7" y="33"/>
                  </a:lnTo>
                  <a:lnTo>
                    <a:pt x="8" y="32"/>
                  </a:lnTo>
                  <a:lnTo>
                    <a:pt x="8" y="31"/>
                  </a:lnTo>
                  <a:lnTo>
                    <a:pt x="9" y="31"/>
                  </a:lnTo>
                  <a:lnTo>
                    <a:pt x="9" y="30"/>
                  </a:lnTo>
                  <a:lnTo>
                    <a:pt x="10" y="30"/>
                  </a:lnTo>
                  <a:lnTo>
                    <a:pt x="11" y="30"/>
                  </a:lnTo>
                  <a:lnTo>
                    <a:pt x="11" y="29"/>
                  </a:lnTo>
                  <a:lnTo>
                    <a:pt x="12" y="29"/>
                  </a:lnTo>
                  <a:lnTo>
                    <a:pt x="12" y="28"/>
                  </a:lnTo>
                  <a:lnTo>
                    <a:pt x="12" y="27"/>
                  </a:lnTo>
                  <a:lnTo>
                    <a:pt x="12" y="27"/>
                  </a:lnTo>
                  <a:lnTo>
                    <a:pt x="12" y="26"/>
                  </a:lnTo>
                  <a:lnTo>
                    <a:pt x="13" y="26"/>
                  </a:lnTo>
                  <a:lnTo>
                    <a:pt x="14" y="25"/>
                  </a:lnTo>
                  <a:lnTo>
                    <a:pt x="14" y="26"/>
                  </a:lnTo>
                  <a:lnTo>
                    <a:pt x="14" y="27"/>
                  </a:lnTo>
                  <a:lnTo>
                    <a:pt x="14" y="27"/>
                  </a:lnTo>
                  <a:lnTo>
                    <a:pt x="14" y="27"/>
                  </a:lnTo>
                  <a:lnTo>
                    <a:pt x="15" y="27"/>
                  </a:lnTo>
                  <a:lnTo>
                    <a:pt x="16" y="26"/>
                  </a:lnTo>
                  <a:lnTo>
                    <a:pt x="17" y="25"/>
                  </a:lnTo>
                  <a:lnTo>
                    <a:pt x="17" y="25"/>
                  </a:lnTo>
                  <a:lnTo>
                    <a:pt x="17" y="24"/>
                  </a:lnTo>
                  <a:lnTo>
                    <a:pt x="17" y="24"/>
                  </a:lnTo>
                  <a:lnTo>
                    <a:pt x="18" y="23"/>
                  </a:lnTo>
                  <a:lnTo>
                    <a:pt x="19" y="23"/>
                  </a:lnTo>
                  <a:lnTo>
                    <a:pt x="19" y="22"/>
                  </a:lnTo>
                  <a:lnTo>
                    <a:pt x="20" y="22"/>
                  </a:lnTo>
                  <a:lnTo>
                    <a:pt x="20" y="21"/>
                  </a:lnTo>
                  <a:lnTo>
                    <a:pt x="20" y="21"/>
                  </a:lnTo>
                  <a:lnTo>
                    <a:pt x="20" y="21"/>
                  </a:lnTo>
                  <a:lnTo>
                    <a:pt x="21" y="21"/>
                  </a:lnTo>
                  <a:lnTo>
                    <a:pt x="22" y="21"/>
                  </a:lnTo>
                  <a:lnTo>
                    <a:pt x="22" y="21"/>
                  </a:lnTo>
                  <a:lnTo>
                    <a:pt x="23" y="21"/>
                  </a:lnTo>
                  <a:lnTo>
                    <a:pt x="23" y="20"/>
                  </a:lnTo>
                  <a:lnTo>
                    <a:pt x="23" y="19"/>
                  </a:lnTo>
                  <a:lnTo>
                    <a:pt x="24" y="19"/>
                  </a:lnTo>
                  <a:lnTo>
                    <a:pt x="26" y="32"/>
                  </a:lnTo>
                  <a:lnTo>
                    <a:pt x="28" y="32"/>
                  </a:lnTo>
                  <a:lnTo>
                    <a:pt x="29" y="31"/>
                  </a:lnTo>
                  <a:lnTo>
                    <a:pt x="31" y="31"/>
                  </a:lnTo>
                  <a:lnTo>
                    <a:pt x="32" y="31"/>
                  </a:lnTo>
                  <a:lnTo>
                    <a:pt x="33" y="30"/>
                  </a:lnTo>
                  <a:lnTo>
                    <a:pt x="34" y="30"/>
                  </a:lnTo>
                  <a:lnTo>
                    <a:pt x="34" y="30"/>
                  </a:lnTo>
                  <a:lnTo>
                    <a:pt x="35" y="30"/>
                  </a:lnTo>
                  <a:lnTo>
                    <a:pt x="35" y="30"/>
                  </a:lnTo>
                  <a:lnTo>
                    <a:pt x="36" y="30"/>
                  </a:lnTo>
                  <a:lnTo>
                    <a:pt x="38" y="30"/>
                  </a:lnTo>
                  <a:lnTo>
                    <a:pt x="38" y="30"/>
                  </a:lnTo>
                  <a:lnTo>
                    <a:pt x="40" y="30"/>
                  </a:lnTo>
                  <a:lnTo>
                    <a:pt x="42" y="29"/>
                  </a:lnTo>
                  <a:lnTo>
                    <a:pt x="43" y="29"/>
                  </a:lnTo>
                  <a:lnTo>
                    <a:pt x="44" y="28"/>
                  </a:lnTo>
                  <a:lnTo>
                    <a:pt x="45" y="28"/>
                  </a:lnTo>
                  <a:lnTo>
                    <a:pt x="46" y="28"/>
                  </a:lnTo>
                  <a:lnTo>
                    <a:pt x="47" y="28"/>
                  </a:lnTo>
                  <a:lnTo>
                    <a:pt x="47" y="28"/>
                  </a:lnTo>
                  <a:lnTo>
                    <a:pt x="48" y="28"/>
                  </a:lnTo>
                  <a:lnTo>
                    <a:pt x="49" y="28"/>
                  </a:lnTo>
                  <a:lnTo>
                    <a:pt x="50" y="28"/>
                  </a:lnTo>
                  <a:lnTo>
                    <a:pt x="53" y="27"/>
                  </a:lnTo>
                  <a:lnTo>
                    <a:pt x="53" y="27"/>
                  </a:lnTo>
                  <a:lnTo>
                    <a:pt x="54" y="27"/>
                  </a:lnTo>
                  <a:lnTo>
                    <a:pt x="56" y="27"/>
                  </a:lnTo>
                  <a:lnTo>
                    <a:pt x="56" y="27"/>
                  </a:lnTo>
                  <a:lnTo>
                    <a:pt x="57" y="27"/>
                  </a:lnTo>
                  <a:lnTo>
                    <a:pt x="58" y="27"/>
                  </a:lnTo>
                  <a:lnTo>
                    <a:pt x="59" y="26"/>
                  </a:lnTo>
                  <a:lnTo>
                    <a:pt x="61" y="26"/>
                  </a:lnTo>
                  <a:lnTo>
                    <a:pt x="62" y="26"/>
                  </a:lnTo>
                  <a:lnTo>
                    <a:pt x="63" y="25"/>
                  </a:lnTo>
                  <a:lnTo>
                    <a:pt x="65" y="25"/>
                  </a:lnTo>
                  <a:lnTo>
                    <a:pt x="65" y="25"/>
                  </a:lnTo>
                  <a:lnTo>
                    <a:pt x="66" y="24"/>
                  </a:lnTo>
                  <a:lnTo>
                    <a:pt x="67" y="24"/>
                  </a:lnTo>
                  <a:lnTo>
                    <a:pt x="67" y="24"/>
                  </a:lnTo>
                  <a:lnTo>
                    <a:pt x="68" y="24"/>
                  </a:lnTo>
                  <a:lnTo>
                    <a:pt x="69" y="24"/>
                  </a:lnTo>
                  <a:lnTo>
                    <a:pt x="70" y="24"/>
                  </a:lnTo>
                  <a:lnTo>
                    <a:pt x="71" y="24"/>
                  </a:lnTo>
                  <a:lnTo>
                    <a:pt x="72" y="24"/>
                  </a:lnTo>
                  <a:lnTo>
                    <a:pt x="73" y="23"/>
                  </a:lnTo>
                  <a:lnTo>
                    <a:pt x="73" y="23"/>
                  </a:lnTo>
                  <a:lnTo>
                    <a:pt x="74" y="23"/>
                  </a:lnTo>
                  <a:lnTo>
                    <a:pt x="75" y="23"/>
                  </a:lnTo>
                  <a:lnTo>
                    <a:pt x="75" y="23"/>
                  </a:lnTo>
                  <a:lnTo>
                    <a:pt x="76" y="23"/>
                  </a:lnTo>
                  <a:lnTo>
                    <a:pt x="78" y="22"/>
                  </a:lnTo>
                  <a:lnTo>
                    <a:pt x="78" y="22"/>
                  </a:lnTo>
                  <a:lnTo>
                    <a:pt x="78" y="22"/>
                  </a:lnTo>
                  <a:lnTo>
                    <a:pt x="79" y="22"/>
                  </a:lnTo>
                  <a:lnTo>
                    <a:pt x="81" y="21"/>
                  </a:lnTo>
                  <a:lnTo>
                    <a:pt x="82" y="21"/>
                  </a:lnTo>
                  <a:lnTo>
                    <a:pt x="83" y="21"/>
                  </a:lnTo>
                  <a:lnTo>
                    <a:pt x="84" y="21"/>
                  </a:lnTo>
                  <a:lnTo>
                    <a:pt x="84" y="21"/>
                  </a:lnTo>
                  <a:lnTo>
                    <a:pt x="84" y="21"/>
                  </a:lnTo>
                  <a:lnTo>
                    <a:pt x="85" y="21"/>
                  </a:lnTo>
                  <a:lnTo>
                    <a:pt x="87" y="21"/>
                  </a:lnTo>
                  <a:lnTo>
                    <a:pt x="87" y="21"/>
                  </a:lnTo>
                  <a:lnTo>
                    <a:pt x="89" y="21"/>
                  </a:lnTo>
                  <a:lnTo>
                    <a:pt x="90" y="21"/>
                  </a:lnTo>
                  <a:lnTo>
                    <a:pt x="90" y="21"/>
                  </a:lnTo>
                  <a:lnTo>
                    <a:pt x="90" y="20"/>
                  </a:lnTo>
                  <a:lnTo>
                    <a:pt x="92" y="20"/>
                  </a:lnTo>
                  <a:lnTo>
                    <a:pt x="93" y="20"/>
                  </a:lnTo>
                  <a:lnTo>
                    <a:pt x="95" y="19"/>
                  </a:lnTo>
                  <a:lnTo>
                    <a:pt x="95" y="19"/>
                  </a:lnTo>
                  <a:lnTo>
                    <a:pt x="96" y="19"/>
                  </a:lnTo>
                  <a:lnTo>
                    <a:pt x="96" y="19"/>
                  </a:lnTo>
                  <a:lnTo>
                    <a:pt x="97" y="19"/>
                  </a:lnTo>
                  <a:lnTo>
                    <a:pt x="97" y="18"/>
                  </a:lnTo>
                  <a:lnTo>
                    <a:pt x="101" y="18"/>
                  </a:lnTo>
                  <a:lnTo>
                    <a:pt x="102" y="18"/>
                  </a:lnTo>
                  <a:lnTo>
                    <a:pt x="102" y="18"/>
                  </a:lnTo>
                  <a:lnTo>
                    <a:pt x="103" y="18"/>
                  </a:lnTo>
                  <a:lnTo>
                    <a:pt x="105" y="17"/>
                  </a:lnTo>
                  <a:lnTo>
                    <a:pt x="106" y="17"/>
                  </a:lnTo>
                  <a:lnTo>
                    <a:pt x="110" y="16"/>
                  </a:lnTo>
                  <a:lnTo>
                    <a:pt x="111" y="16"/>
                  </a:lnTo>
                  <a:lnTo>
                    <a:pt x="111" y="15"/>
                  </a:lnTo>
                  <a:lnTo>
                    <a:pt x="111" y="15"/>
                  </a:lnTo>
                  <a:lnTo>
                    <a:pt x="111" y="15"/>
                  </a:lnTo>
                  <a:lnTo>
                    <a:pt x="112" y="15"/>
                  </a:lnTo>
                  <a:lnTo>
                    <a:pt x="113" y="15"/>
                  </a:lnTo>
                  <a:lnTo>
                    <a:pt x="114" y="15"/>
                  </a:lnTo>
                  <a:lnTo>
                    <a:pt x="114" y="14"/>
                  </a:lnTo>
                  <a:lnTo>
                    <a:pt x="114" y="14"/>
                  </a:lnTo>
                  <a:lnTo>
                    <a:pt x="115" y="14"/>
                  </a:lnTo>
                  <a:lnTo>
                    <a:pt x="116" y="14"/>
                  </a:lnTo>
                  <a:lnTo>
                    <a:pt x="117" y="14"/>
                  </a:lnTo>
                  <a:lnTo>
                    <a:pt x="117" y="14"/>
                  </a:lnTo>
                  <a:lnTo>
                    <a:pt x="117" y="14"/>
                  </a:lnTo>
                  <a:lnTo>
                    <a:pt x="117" y="14"/>
                  </a:lnTo>
                  <a:lnTo>
                    <a:pt x="118" y="14"/>
                  </a:lnTo>
                  <a:lnTo>
                    <a:pt x="119" y="14"/>
                  </a:lnTo>
                  <a:lnTo>
                    <a:pt x="120" y="14"/>
                  </a:lnTo>
                  <a:lnTo>
                    <a:pt x="120" y="14"/>
                  </a:lnTo>
                  <a:lnTo>
                    <a:pt x="120" y="13"/>
                  </a:lnTo>
                  <a:lnTo>
                    <a:pt x="121" y="13"/>
                  </a:lnTo>
                  <a:lnTo>
                    <a:pt x="122" y="13"/>
                  </a:lnTo>
                  <a:lnTo>
                    <a:pt x="123" y="13"/>
                  </a:lnTo>
                  <a:lnTo>
                    <a:pt x="123" y="13"/>
                  </a:lnTo>
                  <a:lnTo>
                    <a:pt x="124" y="13"/>
                  </a:lnTo>
                  <a:lnTo>
                    <a:pt x="125" y="13"/>
                  </a:lnTo>
                  <a:lnTo>
                    <a:pt x="126" y="13"/>
                  </a:lnTo>
                  <a:lnTo>
                    <a:pt x="126" y="13"/>
                  </a:lnTo>
                  <a:lnTo>
                    <a:pt x="127" y="12"/>
                  </a:lnTo>
                  <a:lnTo>
                    <a:pt x="128" y="12"/>
                  </a:lnTo>
                  <a:lnTo>
                    <a:pt x="129" y="12"/>
                  </a:lnTo>
                  <a:lnTo>
                    <a:pt x="129" y="12"/>
                  </a:lnTo>
                  <a:lnTo>
                    <a:pt x="129" y="11"/>
                  </a:lnTo>
                  <a:lnTo>
                    <a:pt x="131" y="11"/>
                  </a:lnTo>
                  <a:lnTo>
                    <a:pt x="132" y="11"/>
                  </a:lnTo>
                  <a:lnTo>
                    <a:pt x="132" y="11"/>
                  </a:lnTo>
                  <a:lnTo>
                    <a:pt x="135" y="11"/>
                  </a:lnTo>
                  <a:lnTo>
                    <a:pt x="136" y="11"/>
                  </a:lnTo>
                  <a:lnTo>
                    <a:pt x="136" y="10"/>
                  </a:lnTo>
                  <a:lnTo>
                    <a:pt x="137" y="10"/>
                  </a:lnTo>
                  <a:lnTo>
                    <a:pt x="138" y="10"/>
                  </a:lnTo>
                  <a:lnTo>
                    <a:pt x="138" y="10"/>
                  </a:lnTo>
                  <a:lnTo>
                    <a:pt x="139" y="10"/>
                  </a:lnTo>
                  <a:lnTo>
                    <a:pt x="139" y="10"/>
                  </a:lnTo>
                  <a:lnTo>
                    <a:pt x="139" y="9"/>
                  </a:lnTo>
                  <a:lnTo>
                    <a:pt x="140" y="9"/>
                  </a:lnTo>
                  <a:lnTo>
                    <a:pt x="141" y="9"/>
                  </a:lnTo>
                  <a:lnTo>
                    <a:pt x="141" y="9"/>
                  </a:lnTo>
                  <a:lnTo>
                    <a:pt x="142" y="9"/>
                  </a:lnTo>
                  <a:lnTo>
                    <a:pt x="143" y="9"/>
                  </a:lnTo>
                  <a:lnTo>
                    <a:pt x="145" y="8"/>
                  </a:lnTo>
                  <a:lnTo>
                    <a:pt x="146" y="8"/>
                  </a:lnTo>
                  <a:lnTo>
                    <a:pt x="147" y="8"/>
                  </a:lnTo>
                  <a:lnTo>
                    <a:pt x="148" y="8"/>
                  </a:lnTo>
                  <a:lnTo>
                    <a:pt x="149" y="8"/>
                  </a:lnTo>
                  <a:lnTo>
                    <a:pt x="150" y="8"/>
                  </a:lnTo>
                  <a:lnTo>
                    <a:pt x="150" y="7"/>
                  </a:lnTo>
                  <a:lnTo>
                    <a:pt x="151" y="7"/>
                  </a:lnTo>
                  <a:lnTo>
                    <a:pt x="151" y="7"/>
                  </a:lnTo>
                  <a:lnTo>
                    <a:pt x="151" y="7"/>
                  </a:lnTo>
                  <a:lnTo>
                    <a:pt x="153" y="6"/>
                  </a:lnTo>
                  <a:lnTo>
                    <a:pt x="154" y="6"/>
                  </a:lnTo>
                  <a:lnTo>
                    <a:pt x="154" y="6"/>
                  </a:lnTo>
                  <a:lnTo>
                    <a:pt x="155" y="6"/>
                  </a:lnTo>
                  <a:lnTo>
                    <a:pt x="156" y="5"/>
                  </a:lnTo>
                  <a:lnTo>
                    <a:pt x="157" y="5"/>
                  </a:lnTo>
                  <a:lnTo>
                    <a:pt x="158" y="5"/>
                  </a:lnTo>
                  <a:lnTo>
                    <a:pt x="159" y="5"/>
                  </a:lnTo>
                  <a:lnTo>
                    <a:pt x="160" y="5"/>
                  </a:lnTo>
                  <a:lnTo>
                    <a:pt x="161" y="5"/>
                  </a:lnTo>
                  <a:lnTo>
                    <a:pt x="162" y="5"/>
                  </a:lnTo>
                  <a:lnTo>
                    <a:pt x="162" y="5"/>
                  </a:lnTo>
                  <a:lnTo>
                    <a:pt x="162" y="5"/>
                  </a:lnTo>
                  <a:lnTo>
                    <a:pt x="163" y="5"/>
                  </a:lnTo>
                  <a:lnTo>
                    <a:pt x="163" y="5"/>
                  </a:lnTo>
                  <a:lnTo>
                    <a:pt x="164" y="5"/>
                  </a:lnTo>
                  <a:lnTo>
                    <a:pt x="166" y="4"/>
                  </a:lnTo>
                  <a:lnTo>
                    <a:pt x="166" y="4"/>
                  </a:lnTo>
                  <a:lnTo>
                    <a:pt x="167" y="4"/>
                  </a:lnTo>
                  <a:lnTo>
                    <a:pt x="167" y="4"/>
                  </a:lnTo>
                  <a:lnTo>
                    <a:pt x="170" y="3"/>
                  </a:lnTo>
                  <a:lnTo>
                    <a:pt x="172" y="2"/>
                  </a:lnTo>
                  <a:lnTo>
                    <a:pt x="172" y="2"/>
                  </a:lnTo>
                  <a:lnTo>
                    <a:pt x="174" y="2"/>
                  </a:lnTo>
                  <a:lnTo>
                    <a:pt x="175" y="2"/>
                  </a:lnTo>
                  <a:lnTo>
                    <a:pt x="176" y="2"/>
                  </a:lnTo>
                  <a:lnTo>
                    <a:pt x="177" y="2"/>
                  </a:lnTo>
                  <a:lnTo>
                    <a:pt x="178" y="1"/>
                  </a:lnTo>
                  <a:lnTo>
                    <a:pt x="179" y="1"/>
                  </a:lnTo>
                  <a:lnTo>
                    <a:pt x="180" y="1"/>
                  </a:lnTo>
                  <a:lnTo>
                    <a:pt x="180" y="0"/>
                  </a:lnTo>
                  <a:lnTo>
                    <a:pt x="181" y="0"/>
                  </a:lnTo>
                  <a:lnTo>
                    <a:pt x="181" y="0"/>
                  </a:lnTo>
                  <a:lnTo>
                    <a:pt x="181" y="1"/>
                  </a:lnTo>
                  <a:lnTo>
                    <a:pt x="181" y="2"/>
                  </a:lnTo>
                  <a:lnTo>
                    <a:pt x="182" y="2"/>
                  </a:lnTo>
                  <a:lnTo>
                    <a:pt x="183" y="2"/>
                  </a:lnTo>
                  <a:lnTo>
                    <a:pt x="184" y="2"/>
                  </a:lnTo>
                  <a:lnTo>
                    <a:pt x="184" y="3"/>
                  </a:lnTo>
                  <a:lnTo>
                    <a:pt x="184" y="4"/>
                  </a:lnTo>
                  <a:lnTo>
                    <a:pt x="184" y="5"/>
                  </a:lnTo>
                  <a:lnTo>
                    <a:pt x="184" y="5"/>
                  </a:lnTo>
                  <a:lnTo>
                    <a:pt x="185" y="5"/>
                  </a:lnTo>
                  <a:lnTo>
                    <a:pt x="185" y="5"/>
                  </a:lnTo>
                  <a:lnTo>
                    <a:pt x="185" y="6"/>
                  </a:lnTo>
                  <a:lnTo>
                    <a:pt x="186" y="6"/>
                  </a:lnTo>
                  <a:lnTo>
                    <a:pt x="186" y="5"/>
                  </a:lnTo>
                  <a:lnTo>
                    <a:pt x="187" y="6"/>
                  </a:lnTo>
                  <a:lnTo>
                    <a:pt x="187" y="6"/>
                  </a:lnTo>
                  <a:lnTo>
                    <a:pt x="187" y="5"/>
                  </a:lnTo>
                  <a:lnTo>
                    <a:pt x="188" y="5"/>
                  </a:lnTo>
                  <a:lnTo>
                    <a:pt x="189" y="5"/>
                  </a:lnTo>
                  <a:lnTo>
                    <a:pt x="189" y="5"/>
                  </a:lnTo>
                  <a:lnTo>
                    <a:pt x="189" y="5"/>
                  </a:lnTo>
                  <a:lnTo>
                    <a:pt x="190" y="6"/>
                  </a:lnTo>
                  <a:lnTo>
                    <a:pt x="190" y="5"/>
                  </a:lnTo>
                  <a:lnTo>
                    <a:pt x="190" y="6"/>
                  </a:lnTo>
                  <a:lnTo>
                    <a:pt x="190" y="6"/>
                  </a:lnTo>
                  <a:lnTo>
                    <a:pt x="190" y="5"/>
                  </a:lnTo>
                  <a:lnTo>
                    <a:pt x="190" y="6"/>
                  </a:lnTo>
                  <a:lnTo>
                    <a:pt x="191" y="6"/>
                  </a:lnTo>
                  <a:lnTo>
                    <a:pt x="191" y="7"/>
                  </a:lnTo>
                  <a:lnTo>
                    <a:pt x="192" y="7"/>
                  </a:lnTo>
                  <a:lnTo>
                    <a:pt x="192" y="8"/>
                  </a:lnTo>
                  <a:lnTo>
                    <a:pt x="193" y="7"/>
                  </a:lnTo>
                  <a:lnTo>
                    <a:pt x="193" y="8"/>
                  </a:lnTo>
                  <a:lnTo>
                    <a:pt x="193" y="8"/>
                  </a:lnTo>
                  <a:lnTo>
                    <a:pt x="192" y="8"/>
                  </a:lnTo>
                  <a:lnTo>
                    <a:pt x="192" y="9"/>
                  </a:lnTo>
                  <a:lnTo>
                    <a:pt x="192" y="10"/>
                  </a:lnTo>
                  <a:lnTo>
                    <a:pt x="193" y="10"/>
                  </a:lnTo>
                  <a:lnTo>
                    <a:pt x="193" y="9"/>
                  </a:lnTo>
                  <a:lnTo>
                    <a:pt x="193" y="10"/>
                  </a:lnTo>
                  <a:lnTo>
                    <a:pt x="194" y="10"/>
                  </a:lnTo>
                  <a:lnTo>
                    <a:pt x="194" y="11"/>
                  </a:lnTo>
                  <a:lnTo>
                    <a:pt x="194" y="11"/>
                  </a:lnTo>
                  <a:lnTo>
                    <a:pt x="195" y="12"/>
                  </a:lnTo>
                  <a:lnTo>
                    <a:pt x="194" y="12"/>
                  </a:lnTo>
                  <a:lnTo>
                    <a:pt x="194" y="13"/>
                  </a:lnTo>
                  <a:lnTo>
                    <a:pt x="195" y="13"/>
                  </a:lnTo>
                  <a:lnTo>
                    <a:pt x="195" y="13"/>
                  </a:lnTo>
                  <a:lnTo>
                    <a:pt x="195" y="14"/>
                  </a:lnTo>
                  <a:lnTo>
                    <a:pt x="195" y="14"/>
                  </a:lnTo>
                  <a:lnTo>
                    <a:pt x="195" y="15"/>
                  </a:lnTo>
                  <a:lnTo>
                    <a:pt x="195" y="16"/>
                  </a:lnTo>
                  <a:lnTo>
                    <a:pt x="196" y="16"/>
                  </a:lnTo>
                  <a:lnTo>
                    <a:pt x="196" y="17"/>
                  </a:lnTo>
                  <a:lnTo>
                    <a:pt x="195" y="17"/>
                  </a:lnTo>
                  <a:lnTo>
                    <a:pt x="195" y="18"/>
                  </a:lnTo>
                  <a:lnTo>
                    <a:pt x="195" y="18"/>
                  </a:lnTo>
                  <a:lnTo>
                    <a:pt x="195" y="18"/>
                  </a:lnTo>
                  <a:lnTo>
                    <a:pt x="195" y="18"/>
                  </a:lnTo>
                  <a:lnTo>
                    <a:pt x="196" y="18"/>
                  </a:lnTo>
                  <a:lnTo>
                    <a:pt x="196" y="19"/>
                  </a:lnTo>
                  <a:lnTo>
                    <a:pt x="196" y="19"/>
                  </a:lnTo>
                  <a:lnTo>
                    <a:pt x="196" y="20"/>
                  </a:lnTo>
                  <a:lnTo>
                    <a:pt x="197" y="20"/>
                  </a:lnTo>
                  <a:lnTo>
                    <a:pt x="197" y="21"/>
                  </a:lnTo>
                  <a:lnTo>
                    <a:pt x="197" y="21"/>
                  </a:lnTo>
                  <a:lnTo>
                    <a:pt x="198" y="21"/>
                  </a:lnTo>
                  <a:lnTo>
                    <a:pt x="199" y="21"/>
                  </a:lnTo>
                  <a:lnTo>
                    <a:pt x="199" y="21"/>
                  </a:lnTo>
                  <a:lnTo>
                    <a:pt x="199" y="21"/>
                  </a:lnTo>
                  <a:lnTo>
                    <a:pt x="199" y="22"/>
                  </a:lnTo>
                  <a:lnTo>
                    <a:pt x="199" y="23"/>
                  </a:lnTo>
                  <a:lnTo>
                    <a:pt x="200" y="23"/>
                  </a:lnTo>
                  <a:lnTo>
                    <a:pt x="200" y="23"/>
                  </a:lnTo>
                  <a:lnTo>
                    <a:pt x="200" y="22"/>
                  </a:lnTo>
                  <a:lnTo>
                    <a:pt x="201" y="22"/>
                  </a:lnTo>
                  <a:lnTo>
                    <a:pt x="201" y="23"/>
                  </a:lnTo>
                  <a:lnTo>
                    <a:pt x="202" y="22"/>
                  </a:lnTo>
                  <a:lnTo>
                    <a:pt x="202" y="23"/>
                  </a:lnTo>
                  <a:lnTo>
                    <a:pt x="202" y="24"/>
                  </a:lnTo>
                  <a:lnTo>
                    <a:pt x="203" y="24"/>
                  </a:lnTo>
                  <a:lnTo>
                    <a:pt x="202" y="24"/>
                  </a:lnTo>
                  <a:lnTo>
                    <a:pt x="202" y="24"/>
                  </a:lnTo>
                  <a:lnTo>
                    <a:pt x="203" y="24"/>
                  </a:lnTo>
                  <a:lnTo>
                    <a:pt x="204" y="24"/>
                  </a:lnTo>
                  <a:lnTo>
                    <a:pt x="205" y="24"/>
                  </a:lnTo>
                  <a:lnTo>
                    <a:pt x="205" y="24"/>
                  </a:lnTo>
                  <a:lnTo>
                    <a:pt x="205" y="24"/>
                  </a:lnTo>
                  <a:lnTo>
                    <a:pt x="206" y="24"/>
                  </a:lnTo>
                  <a:lnTo>
                    <a:pt x="206" y="24"/>
                  </a:lnTo>
                  <a:lnTo>
                    <a:pt x="206" y="24"/>
                  </a:lnTo>
                  <a:lnTo>
                    <a:pt x="207" y="24"/>
                  </a:lnTo>
                  <a:lnTo>
                    <a:pt x="207" y="24"/>
                  </a:lnTo>
                  <a:lnTo>
                    <a:pt x="208" y="24"/>
                  </a:lnTo>
                  <a:lnTo>
                    <a:pt x="208" y="24"/>
                  </a:lnTo>
                  <a:lnTo>
                    <a:pt x="208" y="24"/>
                  </a:lnTo>
                  <a:lnTo>
                    <a:pt x="209" y="25"/>
                  </a:lnTo>
                  <a:lnTo>
                    <a:pt x="210" y="25"/>
                  </a:lnTo>
                  <a:lnTo>
                    <a:pt x="210" y="26"/>
                  </a:lnTo>
                  <a:lnTo>
                    <a:pt x="211" y="27"/>
                  </a:lnTo>
                  <a:lnTo>
                    <a:pt x="211" y="27"/>
                  </a:lnTo>
                  <a:lnTo>
                    <a:pt x="211" y="27"/>
                  </a:lnTo>
                  <a:lnTo>
                    <a:pt x="211" y="27"/>
                  </a:lnTo>
                  <a:lnTo>
                    <a:pt x="210" y="27"/>
                  </a:lnTo>
                  <a:lnTo>
                    <a:pt x="210" y="28"/>
                  </a:lnTo>
                  <a:lnTo>
                    <a:pt x="209" y="28"/>
                  </a:lnTo>
                  <a:lnTo>
                    <a:pt x="208" y="28"/>
                  </a:lnTo>
                  <a:lnTo>
                    <a:pt x="208" y="28"/>
                  </a:lnTo>
                  <a:lnTo>
                    <a:pt x="208" y="29"/>
                  </a:lnTo>
                  <a:lnTo>
                    <a:pt x="208" y="29"/>
                  </a:lnTo>
                  <a:lnTo>
                    <a:pt x="208" y="30"/>
                  </a:lnTo>
                  <a:lnTo>
                    <a:pt x="207" y="30"/>
                  </a:lnTo>
                  <a:lnTo>
                    <a:pt x="206" y="31"/>
                  </a:lnTo>
                  <a:lnTo>
                    <a:pt x="206" y="32"/>
                  </a:lnTo>
                  <a:lnTo>
                    <a:pt x="206" y="33"/>
                  </a:lnTo>
                  <a:lnTo>
                    <a:pt x="206" y="33"/>
                  </a:lnTo>
                  <a:lnTo>
                    <a:pt x="206" y="34"/>
                  </a:lnTo>
                  <a:lnTo>
                    <a:pt x="206" y="35"/>
                  </a:lnTo>
                  <a:lnTo>
                    <a:pt x="206" y="35"/>
                  </a:lnTo>
                  <a:lnTo>
                    <a:pt x="206" y="36"/>
                  </a:lnTo>
                  <a:lnTo>
                    <a:pt x="206" y="36"/>
                  </a:lnTo>
                  <a:lnTo>
                    <a:pt x="206" y="37"/>
                  </a:lnTo>
                  <a:lnTo>
                    <a:pt x="206" y="38"/>
                  </a:lnTo>
                  <a:lnTo>
                    <a:pt x="205" y="39"/>
                  </a:lnTo>
                  <a:lnTo>
                    <a:pt x="205" y="39"/>
                  </a:lnTo>
                  <a:lnTo>
                    <a:pt x="205" y="40"/>
                  </a:lnTo>
                  <a:lnTo>
                    <a:pt x="204" y="41"/>
                  </a:lnTo>
                  <a:lnTo>
                    <a:pt x="203" y="41"/>
                  </a:lnTo>
                  <a:lnTo>
                    <a:pt x="203" y="42"/>
                  </a:lnTo>
                  <a:lnTo>
                    <a:pt x="203" y="42"/>
                  </a:lnTo>
                  <a:lnTo>
                    <a:pt x="204" y="42"/>
                  </a:lnTo>
                  <a:lnTo>
                    <a:pt x="204" y="42"/>
                  </a:lnTo>
                  <a:lnTo>
                    <a:pt x="204" y="43"/>
                  </a:lnTo>
                  <a:lnTo>
                    <a:pt x="203" y="43"/>
                  </a:lnTo>
                  <a:lnTo>
                    <a:pt x="203" y="43"/>
                  </a:lnTo>
                  <a:lnTo>
                    <a:pt x="202" y="43"/>
                  </a:lnTo>
                  <a:lnTo>
                    <a:pt x="202" y="44"/>
                  </a:lnTo>
                  <a:lnTo>
                    <a:pt x="202" y="45"/>
                  </a:lnTo>
                  <a:lnTo>
                    <a:pt x="202" y="45"/>
                  </a:lnTo>
                  <a:lnTo>
                    <a:pt x="201" y="46"/>
                  </a:lnTo>
                  <a:lnTo>
                    <a:pt x="200" y="47"/>
                  </a:lnTo>
                  <a:lnTo>
                    <a:pt x="200" y="48"/>
                  </a:lnTo>
                  <a:lnTo>
                    <a:pt x="199" y="48"/>
                  </a:lnTo>
                  <a:lnTo>
                    <a:pt x="199" y="49"/>
                  </a:lnTo>
                  <a:lnTo>
                    <a:pt x="200" y="49"/>
                  </a:lnTo>
                  <a:lnTo>
                    <a:pt x="200" y="50"/>
                  </a:lnTo>
                  <a:lnTo>
                    <a:pt x="200" y="51"/>
                  </a:lnTo>
                  <a:lnTo>
                    <a:pt x="201" y="51"/>
                  </a:lnTo>
                  <a:lnTo>
                    <a:pt x="202" y="51"/>
                  </a:lnTo>
                  <a:lnTo>
                    <a:pt x="202" y="52"/>
                  </a:lnTo>
                  <a:lnTo>
                    <a:pt x="203" y="53"/>
                  </a:lnTo>
                  <a:lnTo>
                    <a:pt x="203" y="54"/>
                  </a:lnTo>
                  <a:lnTo>
                    <a:pt x="203" y="54"/>
                  </a:lnTo>
                  <a:lnTo>
                    <a:pt x="202" y="54"/>
                  </a:lnTo>
                  <a:lnTo>
                    <a:pt x="202" y="55"/>
                  </a:lnTo>
                  <a:lnTo>
                    <a:pt x="202" y="55"/>
                  </a:lnTo>
                  <a:lnTo>
                    <a:pt x="202" y="56"/>
                  </a:lnTo>
                  <a:lnTo>
                    <a:pt x="202" y="57"/>
                  </a:lnTo>
                  <a:lnTo>
                    <a:pt x="202" y="57"/>
                  </a:lnTo>
                  <a:lnTo>
                    <a:pt x="202" y="58"/>
                  </a:lnTo>
                  <a:lnTo>
                    <a:pt x="202" y="58"/>
                  </a:lnTo>
                  <a:lnTo>
                    <a:pt x="201" y="58"/>
                  </a:lnTo>
                  <a:lnTo>
                    <a:pt x="201" y="59"/>
                  </a:lnTo>
                  <a:lnTo>
                    <a:pt x="200" y="59"/>
                  </a:lnTo>
                  <a:lnTo>
                    <a:pt x="200" y="60"/>
                  </a:lnTo>
                  <a:lnTo>
                    <a:pt x="199" y="60"/>
                  </a:lnTo>
                  <a:lnTo>
                    <a:pt x="200" y="60"/>
                  </a:lnTo>
                  <a:lnTo>
                    <a:pt x="200" y="61"/>
                  </a:lnTo>
                  <a:lnTo>
                    <a:pt x="200" y="61"/>
                  </a:lnTo>
                  <a:lnTo>
                    <a:pt x="200" y="62"/>
                  </a:lnTo>
                  <a:lnTo>
                    <a:pt x="200" y="62"/>
                  </a:lnTo>
                  <a:lnTo>
                    <a:pt x="200" y="62"/>
                  </a:lnTo>
                  <a:lnTo>
                    <a:pt x="200" y="63"/>
                  </a:lnTo>
                  <a:lnTo>
                    <a:pt x="200" y="63"/>
                  </a:lnTo>
                  <a:lnTo>
                    <a:pt x="200" y="64"/>
                  </a:lnTo>
                  <a:lnTo>
                    <a:pt x="200" y="64"/>
                  </a:lnTo>
                  <a:lnTo>
                    <a:pt x="201" y="64"/>
                  </a:lnTo>
                  <a:lnTo>
                    <a:pt x="201" y="65"/>
                  </a:lnTo>
                  <a:lnTo>
                    <a:pt x="200" y="65"/>
                  </a:lnTo>
                  <a:lnTo>
                    <a:pt x="200" y="66"/>
                  </a:lnTo>
                  <a:lnTo>
                    <a:pt x="200" y="66"/>
                  </a:lnTo>
                  <a:lnTo>
                    <a:pt x="201" y="66"/>
                  </a:lnTo>
                  <a:lnTo>
                    <a:pt x="201" y="66"/>
                  </a:lnTo>
                  <a:lnTo>
                    <a:pt x="200" y="66"/>
                  </a:lnTo>
                  <a:lnTo>
                    <a:pt x="200" y="67"/>
                  </a:lnTo>
                  <a:lnTo>
                    <a:pt x="201" y="67"/>
                  </a:lnTo>
                  <a:lnTo>
                    <a:pt x="201" y="68"/>
                  </a:lnTo>
                  <a:lnTo>
                    <a:pt x="201" y="69"/>
                  </a:lnTo>
                  <a:lnTo>
                    <a:pt x="202" y="69"/>
                  </a:lnTo>
                  <a:lnTo>
                    <a:pt x="202" y="69"/>
                  </a:lnTo>
                  <a:lnTo>
                    <a:pt x="202" y="69"/>
                  </a:lnTo>
                  <a:lnTo>
                    <a:pt x="203" y="69"/>
                  </a:lnTo>
                  <a:lnTo>
                    <a:pt x="205" y="69"/>
                  </a:lnTo>
                  <a:lnTo>
                    <a:pt x="205" y="69"/>
                  </a:lnTo>
                  <a:lnTo>
                    <a:pt x="206" y="69"/>
                  </a:lnTo>
                  <a:lnTo>
                    <a:pt x="206" y="69"/>
                  </a:lnTo>
                  <a:lnTo>
                    <a:pt x="206" y="70"/>
                  </a:lnTo>
                  <a:lnTo>
                    <a:pt x="206" y="71"/>
                  </a:lnTo>
                  <a:lnTo>
                    <a:pt x="206" y="72"/>
                  </a:lnTo>
                  <a:lnTo>
                    <a:pt x="207" y="72"/>
                  </a:lnTo>
                  <a:lnTo>
                    <a:pt x="207" y="72"/>
                  </a:lnTo>
                  <a:lnTo>
                    <a:pt x="207" y="73"/>
                  </a:lnTo>
                  <a:lnTo>
                    <a:pt x="207" y="73"/>
                  </a:lnTo>
                  <a:lnTo>
                    <a:pt x="207" y="74"/>
                  </a:lnTo>
                  <a:lnTo>
                    <a:pt x="207" y="75"/>
                  </a:lnTo>
                  <a:lnTo>
                    <a:pt x="208" y="75"/>
                  </a:lnTo>
                  <a:lnTo>
                    <a:pt x="208" y="75"/>
                  </a:lnTo>
                  <a:lnTo>
                    <a:pt x="208" y="75"/>
                  </a:lnTo>
                  <a:lnTo>
                    <a:pt x="209" y="76"/>
                  </a:lnTo>
                  <a:lnTo>
                    <a:pt x="210" y="75"/>
                  </a:lnTo>
                  <a:lnTo>
                    <a:pt x="211" y="75"/>
                  </a:lnTo>
                  <a:lnTo>
                    <a:pt x="211" y="75"/>
                  </a:lnTo>
                  <a:lnTo>
                    <a:pt x="211" y="75"/>
                  </a:lnTo>
                  <a:lnTo>
                    <a:pt x="211" y="76"/>
                  </a:lnTo>
                  <a:lnTo>
                    <a:pt x="212" y="77"/>
                  </a:lnTo>
                  <a:lnTo>
                    <a:pt x="212" y="78"/>
                  </a:lnTo>
                  <a:lnTo>
                    <a:pt x="212" y="78"/>
                  </a:lnTo>
                  <a:lnTo>
                    <a:pt x="213" y="78"/>
                  </a:lnTo>
                  <a:lnTo>
                    <a:pt x="215" y="79"/>
                  </a:lnTo>
                  <a:lnTo>
                    <a:pt x="215" y="79"/>
                  </a:lnTo>
                  <a:lnTo>
                    <a:pt x="216" y="80"/>
                  </a:lnTo>
                  <a:lnTo>
                    <a:pt x="216" y="81"/>
                  </a:lnTo>
                  <a:lnTo>
                    <a:pt x="218" y="81"/>
                  </a:lnTo>
                  <a:lnTo>
                    <a:pt x="218" y="82"/>
                  </a:lnTo>
                  <a:lnTo>
                    <a:pt x="219" y="82"/>
                  </a:lnTo>
                  <a:lnTo>
                    <a:pt x="221" y="83"/>
                  </a:lnTo>
                  <a:lnTo>
                    <a:pt x="221" y="84"/>
                  </a:lnTo>
                  <a:lnTo>
                    <a:pt x="222" y="84"/>
                  </a:lnTo>
                  <a:lnTo>
                    <a:pt x="223" y="85"/>
                  </a:lnTo>
                  <a:lnTo>
                    <a:pt x="223" y="86"/>
                  </a:lnTo>
                  <a:lnTo>
                    <a:pt x="223" y="87"/>
                  </a:lnTo>
                  <a:lnTo>
                    <a:pt x="222" y="87"/>
                  </a:lnTo>
                  <a:lnTo>
                    <a:pt x="221" y="87"/>
                  </a:lnTo>
                  <a:lnTo>
                    <a:pt x="221" y="88"/>
                  </a:lnTo>
                  <a:lnTo>
                    <a:pt x="221" y="88"/>
                  </a:lnTo>
                  <a:lnTo>
                    <a:pt x="220" y="88"/>
                  </a:lnTo>
                  <a:lnTo>
                    <a:pt x="219" y="88"/>
                  </a:lnTo>
                  <a:lnTo>
                    <a:pt x="219" y="88"/>
                  </a:lnTo>
                  <a:lnTo>
                    <a:pt x="219" y="89"/>
                  </a:lnTo>
                  <a:lnTo>
                    <a:pt x="218" y="90"/>
                  </a:lnTo>
                  <a:lnTo>
                    <a:pt x="218" y="90"/>
                  </a:lnTo>
                  <a:lnTo>
                    <a:pt x="218" y="90"/>
                  </a:lnTo>
                  <a:lnTo>
                    <a:pt x="217" y="91"/>
                  </a:lnTo>
                  <a:lnTo>
                    <a:pt x="217" y="91"/>
                  </a:lnTo>
                  <a:lnTo>
                    <a:pt x="216" y="92"/>
                  </a:lnTo>
                  <a:lnTo>
                    <a:pt x="215" y="93"/>
                  </a:lnTo>
                  <a:lnTo>
                    <a:pt x="214" y="95"/>
                  </a:lnTo>
                  <a:lnTo>
                    <a:pt x="212" y="96"/>
                  </a:lnTo>
                  <a:lnTo>
                    <a:pt x="212" y="97"/>
                  </a:lnTo>
                  <a:lnTo>
                    <a:pt x="211" y="97"/>
                  </a:lnTo>
                  <a:lnTo>
                    <a:pt x="211" y="97"/>
                  </a:lnTo>
                  <a:lnTo>
                    <a:pt x="211" y="98"/>
                  </a:lnTo>
                  <a:lnTo>
                    <a:pt x="211" y="98"/>
                  </a:lnTo>
                  <a:lnTo>
                    <a:pt x="211" y="99"/>
                  </a:lnTo>
                  <a:lnTo>
                    <a:pt x="211" y="100"/>
                  </a:lnTo>
                  <a:lnTo>
                    <a:pt x="211" y="100"/>
                  </a:lnTo>
                  <a:lnTo>
                    <a:pt x="211" y="101"/>
                  </a:lnTo>
                  <a:lnTo>
                    <a:pt x="211" y="101"/>
                  </a:lnTo>
                  <a:lnTo>
                    <a:pt x="211" y="102"/>
                  </a:lnTo>
                  <a:lnTo>
                    <a:pt x="211" y="103"/>
                  </a:lnTo>
                  <a:lnTo>
                    <a:pt x="211" y="103"/>
                  </a:lnTo>
                  <a:lnTo>
                    <a:pt x="209" y="103"/>
                  </a:lnTo>
                  <a:lnTo>
                    <a:pt x="208" y="103"/>
                  </a:lnTo>
                  <a:lnTo>
                    <a:pt x="208" y="104"/>
                  </a:lnTo>
                  <a:lnTo>
                    <a:pt x="208" y="104"/>
                  </a:lnTo>
                  <a:lnTo>
                    <a:pt x="207" y="105"/>
                  </a:lnTo>
                  <a:lnTo>
                    <a:pt x="206" y="105"/>
                  </a:lnTo>
                  <a:lnTo>
                    <a:pt x="206" y="105"/>
                  </a:lnTo>
                  <a:lnTo>
                    <a:pt x="206" y="106"/>
                  </a:lnTo>
                  <a:lnTo>
                    <a:pt x="205" y="106"/>
                  </a:lnTo>
                  <a:lnTo>
                    <a:pt x="205" y="106"/>
                  </a:lnTo>
                  <a:lnTo>
                    <a:pt x="204" y="106"/>
                  </a:lnTo>
                  <a:lnTo>
                    <a:pt x="204" y="106"/>
                  </a:lnTo>
                  <a:lnTo>
                    <a:pt x="203" y="106"/>
                  </a:lnTo>
                  <a:lnTo>
                    <a:pt x="203" y="107"/>
                  </a:lnTo>
                  <a:lnTo>
                    <a:pt x="202" y="108"/>
                  </a:lnTo>
                  <a:lnTo>
                    <a:pt x="202" y="109"/>
                  </a:lnTo>
                  <a:lnTo>
                    <a:pt x="201" y="109"/>
                  </a:lnTo>
                  <a:lnTo>
                    <a:pt x="200" y="109"/>
                  </a:lnTo>
                  <a:lnTo>
                    <a:pt x="200" y="109"/>
                  </a:lnTo>
                  <a:lnTo>
                    <a:pt x="200" y="108"/>
                  </a:lnTo>
                  <a:lnTo>
                    <a:pt x="199" y="108"/>
                  </a:lnTo>
                  <a:lnTo>
                    <a:pt x="199" y="108"/>
                  </a:lnTo>
                  <a:lnTo>
                    <a:pt x="198" y="108"/>
                  </a:lnTo>
                  <a:lnTo>
                    <a:pt x="197" y="108"/>
                  </a:lnTo>
                  <a:lnTo>
                    <a:pt x="196" y="108"/>
                  </a:lnTo>
                  <a:lnTo>
                    <a:pt x="196" y="109"/>
                  </a:lnTo>
                  <a:lnTo>
                    <a:pt x="195" y="109"/>
                  </a:lnTo>
                  <a:lnTo>
                    <a:pt x="195" y="109"/>
                  </a:lnTo>
                  <a:lnTo>
                    <a:pt x="194" y="109"/>
                  </a:lnTo>
                  <a:lnTo>
                    <a:pt x="193" y="109"/>
                  </a:lnTo>
                  <a:lnTo>
                    <a:pt x="193" y="110"/>
                  </a:lnTo>
                  <a:lnTo>
                    <a:pt x="192" y="110"/>
                  </a:lnTo>
                  <a:lnTo>
                    <a:pt x="192" y="111"/>
                  </a:lnTo>
                  <a:lnTo>
                    <a:pt x="191" y="112"/>
                  </a:lnTo>
                  <a:lnTo>
                    <a:pt x="190" y="112"/>
                  </a:lnTo>
                  <a:lnTo>
                    <a:pt x="190" y="112"/>
                  </a:lnTo>
                  <a:lnTo>
                    <a:pt x="190" y="113"/>
                  </a:lnTo>
                  <a:lnTo>
                    <a:pt x="190" y="114"/>
                  </a:lnTo>
                  <a:lnTo>
                    <a:pt x="190" y="115"/>
                  </a:lnTo>
                  <a:lnTo>
                    <a:pt x="190" y="115"/>
                  </a:lnTo>
                  <a:lnTo>
                    <a:pt x="190" y="115"/>
                  </a:lnTo>
                  <a:lnTo>
                    <a:pt x="190" y="116"/>
                  </a:lnTo>
                  <a:lnTo>
                    <a:pt x="189" y="116"/>
                  </a:lnTo>
                  <a:lnTo>
                    <a:pt x="188" y="116"/>
                  </a:lnTo>
                  <a:lnTo>
                    <a:pt x="187" y="116"/>
                  </a:lnTo>
                  <a:lnTo>
                    <a:pt x="186" y="117"/>
                  </a:lnTo>
                  <a:lnTo>
                    <a:pt x="184" y="117"/>
                  </a:lnTo>
                  <a:lnTo>
                    <a:pt x="184" y="117"/>
                  </a:lnTo>
                  <a:lnTo>
                    <a:pt x="184" y="118"/>
                  </a:lnTo>
                  <a:lnTo>
                    <a:pt x="181" y="118"/>
                  </a:lnTo>
                  <a:lnTo>
                    <a:pt x="181" y="118"/>
                  </a:lnTo>
                  <a:lnTo>
                    <a:pt x="178" y="118"/>
                  </a:lnTo>
                  <a:lnTo>
                    <a:pt x="178" y="118"/>
                  </a:lnTo>
                  <a:lnTo>
                    <a:pt x="178" y="119"/>
                  </a:lnTo>
                  <a:lnTo>
                    <a:pt x="177" y="119"/>
                  </a:lnTo>
                  <a:lnTo>
                    <a:pt x="176" y="119"/>
                  </a:lnTo>
                  <a:lnTo>
                    <a:pt x="175" y="119"/>
                  </a:lnTo>
                  <a:lnTo>
                    <a:pt x="175" y="119"/>
                  </a:lnTo>
                  <a:lnTo>
                    <a:pt x="174" y="119"/>
                  </a:lnTo>
                  <a:lnTo>
                    <a:pt x="174" y="119"/>
                  </a:lnTo>
                  <a:lnTo>
                    <a:pt x="173" y="119"/>
                  </a:lnTo>
                  <a:lnTo>
                    <a:pt x="172" y="119"/>
                  </a:lnTo>
                  <a:lnTo>
                    <a:pt x="172" y="119"/>
                  </a:lnTo>
                  <a:lnTo>
                    <a:pt x="167" y="121"/>
                  </a:lnTo>
                  <a:lnTo>
                    <a:pt x="167" y="121"/>
                  </a:lnTo>
                  <a:lnTo>
                    <a:pt x="166" y="121"/>
                  </a:lnTo>
                  <a:lnTo>
                    <a:pt x="166" y="121"/>
                  </a:lnTo>
                  <a:lnTo>
                    <a:pt x="162" y="121"/>
                  </a:lnTo>
                  <a:lnTo>
                    <a:pt x="161" y="122"/>
                  </a:lnTo>
                  <a:lnTo>
                    <a:pt x="160" y="122"/>
                  </a:lnTo>
                  <a:lnTo>
                    <a:pt x="158" y="122"/>
                  </a:lnTo>
                  <a:lnTo>
                    <a:pt x="158" y="123"/>
                  </a:lnTo>
                  <a:lnTo>
                    <a:pt x="156" y="123"/>
                  </a:lnTo>
                  <a:lnTo>
                    <a:pt x="156" y="123"/>
                  </a:lnTo>
                  <a:lnTo>
                    <a:pt x="155" y="124"/>
                  </a:lnTo>
                  <a:lnTo>
                    <a:pt x="154" y="124"/>
                  </a:lnTo>
                  <a:lnTo>
                    <a:pt x="153" y="124"/>
                  </a:lnTo>
                  <a:lnTo>
                    <a:pt x="152" y="124"/>
                  </a:lnTo>
                  <a:lnTo>
                    <a:pt x="151" y="124"/>
                  </a:lnTo>
                  <a:lnTo>
                    <a:pt x="151" y="124"/>
                  </a:lnTo>
                  <a:lnTo>
                    <a:pt x="151" y="124"/>
                  </a:lnTo>
                  <a:lnTo>
                    <a:pt x="149" y="124"/>
                  </a:lnTo>
                  <a:lnTo>
                    <a:pt x="149" y="125"/>
                  </a:lnTo>
                  <a:lnTo>
                    <a:pt x="148" y="125"/>
                  </a:lnTo>
                  <a:lnTo>
                    <a:pt x="147" y="125"/>
                  </a:lnTo>
                  <a:lnTo>
                    <a:pt x="147" y="125"/>
                  </a:lnTo>
                  <a:lnTo>
                    <a:pt x="146" y="125"/>
                  </a:lnTo>
                  <a:lnTo>
                    <a:pt x="145" y="126"/>
                  </a:lnTo>
                  <a:lnTo>
                    <a:pt x="143" y="126"/>
                  </a:lnTo>
                  <a:lnTo>
                    <a:pt x="138" y="127"/>
                  </a:lnTo>
                  <a:lnTo>
                    <a:pt x="136" y="127"/>
                  </a:lnTo>
                  <a:lnTo>
                    <a:pt x="134" y="127"/>
                  </a:lnTo>
                  <a:lnTo>
                    <a:pt x="129" y="129"/>
                  </a:lnTo>
                  <a:lnTo>
                    <a:pt x="128" y="129"/>
                  </a:lnTo>
                  <a:lnTo>
                    <a:pt x="127" y="129"/>
                  </a:lnTo>
                  <a:lnTo>
                    <a:pt x="125" y="130"/>
                  </a:lnTo>
                  <a:lnTo>
                    <a:pt x="121" y="130"/>
                  </a:lnTo>
                  <a:lnTo>
                    <a:pt x="120" y="130"/>
                  </a:lnTo>
                  <a:lnTo>
                    <a:pt x="119" y="130"/>
                  </a:lnTo>
                  <a:lnTo>
                    <a:pt x="118" y="131"/>
                  </a:lnTo>
                  <a:lnTo>
                    <a:pt x="117" y="131"/>
                  </a:lnTo>
                  <a:lnTo>
                    <a:pt x="114" y="132"/>
                  </a:lnTo>
                  <a:lnTo>
                    <a:pt x="113" y="132"/>
                  </a:lnTo>
                  <a:lnTo>
                    <a:pt x="108" y="133"/>
                  </a:lnTo>
                  <a:lnTo>
                    <a:pt x="107" y="133"/>
                  </a:lnTo>
                  <a:lnTo>
                    <a:pt x="106" y="133"/>
                  </a:lnTo>
                  <a:lnTo>
                    <a:pt x="101" y="134"/>
                  </a:lnTo>
                  <a:lnTo>
                    <a:pt x="100" y="134"/>
                  </a:lnTo>
                  <a:lnTo>
                    <a:pt x="99" y="134"/>
                  </a:lnTo>
                  <a:lnTo>
                    <a:pt x="98" y="134"/>
                  </a:lnTo>
                  <a:lnTo>
                    <a:pt x="97" y="135"/>
                  </a:lnTo>
                  <a:lnTo>
                    <a:pt x="96" y="135"/>
                  </a:lnTo>
                  <a:lnTo>
                    <a:pt x="95" y="135"/>
                  </a:lnTo>
                  <a:lnTo>
                    <a:pt x="93" y="136"/>
                  </a:lnTo>
                  <a:lnTo>
                    <a:pt x="91" y="136"/>
                  </a:lnTo>
                  <a:lnTo>
                    <a:pt x="90" y="136"/>
                  </a:lnTo>
                  <a:lnTo>
                    <a:pt x="90" y="136"/>
                  </a:lnTo>
                  <a:lnTo>
                    <a:pt x="88" y="136"/>
                  </a:lnTo>
                  <a:lnTo>
                    <a:pt x="87" y="137"/>
                  </a:lnTo>
                  <a:lnTo>
                    <a:pt x="80" y="138"/>
                  </a:lnTo>
                  <a:lnTo>
                    <a:pt x="79" y="139"/>
                  </a:lnTo>
                  <a:lnTo>
                    <a:pt x="78" y="139"/>
                  </a:lnTo>
                  <a:lnTo>
                    <a:pt x="75" y="139"/>
                  </a:lnTo>
                  <a:lnTo>
                    <a:pt x="73" y="139"/>
                  </a:lnTo>
                  <a:lnTo>
                    <a:pt x="71" y="140"/>
                  </a:lnTo>
                  <a:lnTo>
                    <a:pt x="65" y="142"/>
                  </a:lnTo>
                  <a:lnTo>
                    <a:pt x="59" y="142"/>
                  </a:lnTo>
                  <a:lnTo>
                    <a:pt x="57" y="142"/>
                  </a:lnTo>
                  <a:lnTo>
                    <a:pt x="56" y="142"/>
                  </a:lnTo>
                  <a:lnTo>
                    <a:pt x="56" y="142"/>
                  </a:lnTo>
                  <a:lnTo>
                    <a:pt x="55" y="142"/>
                  </a:lnTo>
                  <a:lnTo>
                    <a:pt x="53" y="143"/>
                  </a:lnTo>
                  <a:lnTo>
                    <a:pt x="53" y="143"/>
                  </a:lnTo>
                  <a:lnTo>
                    <a:pt x="51" y="143"/>
                  </a:lnTo>
                  <a:lnTo>
                    <a:pt x="50" y="143"/>
                  </a:lnTo>
                  <a:lnTo>
                    <a:pt x="50" y="144"/>
                  </a:lnTo>
                  <a:lnTo>
                    <a:pt x="49" y="144"/>
                  </a:lnTo>
                  <a:lnTo>
                    <a:pt x="47" y="144"/>
                  </a:lnTo>
                  <a:lnTo>
                    <a:pt x="47" y="144"/>
                  </a:lnTo>
                  <a:lnTo>
                    <a:pt x="45" y="145"/>
                  </a:lnTo>
                  <a:lnTo>
                    <a:pt x="45" y="145"/>
                  </a:lnTo>
                  <a:lnTo>
                    <a:pt x="44" y="145"/>
                  </a:lnTo>
                  <a:lnTo>
                    <a:pt x="44" y="145"/>
                  </a:lnTo>
                  <a:lnTo>
                    <a:pt x="41" y="145"/>
                  </a:lnTo>
                  <a:lnTo>
                    <a:pt x="41" y="145"/>
                  </a:lnTo>
                  <a:lnTo>
                    <a:pt x="40" y="145"/>
                  </a:lnTo>
                  <a:lnTo>
                    <a:pt x="39" y="146"/>
                  </a:lnTo>
                  <a:lnTo>
                    <a:pt x="38" y="146"/>
                  </a:lnTo>
                  <a:lnTo>
                    <a:pt x="37" y="146"/>
                  </a:lnTo>
                  <a:lnTo>
                    <a:pt x="36" y="146"/>
                  </a:lnTo>
                  <a:lnTo>
                    <a:pt x="35" y="146"/>
                  </a:lnTo>
                  <a:lnTo>
                    <a:pt x="34" y="147"/>
                  </a:lnTo>
                  <a:lnTo>
                    <a:pt x="33" y="147"/>
                  </a:lnTo>
                  <a:lnTo>
                    <a:pt x="32" y="147"/>
                  </a:lnTo>
                  <a:lnTo>
                    <a:pt x="31" y="147"/>
                  </a:lnTo>
                  <a:lnTo>
                    <a:pt x="30" y="148"/>
                  </a:lnTo>
                  <a:lnTo>
                    <a:pt x="29" y="148"/>
                  </a:lnTo>
                  <a:lnTo>
                    <a:pt x="29" y="148"/>
                  </a:lnTo>
                  <a:lnTo>
                    <a:pt x="29" y="148"/>
                  </a:lnTo>
                  <a:lnTo>
                    <a:pt x="28" y="148"/>
                  </a:lnTo>
                  <a:lnTo>
                    <a:pt x="27" y="148"/>
                  </a:lnTo>
                  <a:lnTo>
                    <a:pt x="26" y="148"/>
                  </a:lnTo>
                  <a:lnTo>
                    <a:pt x="25" y="148"/>
                  </a:lnTo>
                  <a:lnTo>
                    <a:pt x="24" y="148"/>
                  </a:lnTo>
                  <a:lnTo>
                    <a:pt x="23" y="148"/>
                  </a:lnTo>
                  <a:lnTo>
                    <a:pt x="23" y="149"/>
                  </a:lnTo>
                  <a:lnTo>
                    <a:pt x="22" y="149"/>
                  </a:lnTo>
                  <a:lnTo>
                    <a:pt x="21" y="149"/>
                  </a:lnTo>
                  <a:lnTo>
                    <a:pt x="20" y="149"/>
                  </a:lnTo>
                  <a:lnTo>
                    <a:pt x="19" y="149"/>
                  </a:lnTo>
                  <a:lnTo>
                    <a:pt x="19" y="149"/>
                  </a:lnTo>
                  <a:lnTo>
                    <a:pt x="18" y="149"/>
                  </a:lnTo>
                  <a:lnTo>
                    <a:pt x="17" y="149"/>
                  </a:lnTo>
                  <a:lnTo>
                    <a:pt x="17" y="148"/>
                  </a:lnTo>
                  <a:lnTo>
                    <a:pt x="17" y="145"/>
                  </a:lnTo>
                  <a:lnTo>
                    <a:pt x="17" y="142"/>
                  </a:lnTo>
                  <a:lnTo>
                    <a:pt x="17" y="142"/>
                  </a:lnTo>
                  <a:lnTo>
                    <a:pt x="16" y="139"/>
                  </a:lnTo>
                  <a:lnTo>
                    <a:pt x="16" y="137"/>
                  </a:lnTo>
                  <a:lnTo>
                    <a:pt x="16" y="136"/>
                  </a:lnTo>
                  <a:lnTo>
                    <a:pt x="16" y="135"/>
                  </a:lnTo>
                  <a:lnTo>
                    <a:pt x="15" y="135"/>
                  </a:lnTo>
                  <a:lnTo>
                    <a:pt x="15" y="134"/>
                  </a:lnTo>
                  <a:lnTo>
                    <a:pt x="15" y="134"/>
                  </a:lnTo>
                  <a:lnTo>
                    <a:pt x="15" y="133"/>
                  </a:lnTo>
                  <a:lnTo>
                    <a:pt x="15" y="133"/>
                  </a:lnTo>
                  <a:lnTo>
                    <a:pt x="15" y="132"/>
                  </a:lnTo>
                  <a:lnTo>
                    <a:pt x="14" y="131"/>
                  </a:lnTo>
                  <a:lnTo>
                    <a:pt x="14" y="130"/>
                  </a:lnTo>
                  <a:lnTo>
                    <a:pt x="14" y="130"/>
                  </a:lnTo>
                  <a:lnTo>
                    <a:pt x="14" y="129"/>
                  </a:lnTo>
                  <a:lnTo>
                    <a:pt x="14" y="128"/>
                  </a:lnTo>
                  <a:lnTo>
                    <a:pt x="14" y="127"/>
                  </a:lnTo>
                  <a:lnTo>
                    <a:pt x="14" y="127"/>
                  </a:lnTo>
                  <a:lnTo>
                    <a:pt x="14" y="126"/>
                  </a:lnTo>
                  <a:lnTo>
                    <a:pt x="13" y="122"/>
                  </a:lnTo>
                  <a:lnTo>
                    <a:pt x="13" y="121"/>
                  </a:lnTo>
                  <a:lnTo>
                    <a:pt x="12" y="118"/>
                  </a:lnTo>
                  <a:lnTo>
                    <a:pt x="12" y="118"/>
                  </a:lnTo>
                  <a:lnTo>
                    <a:pt x="12" y="116"/>
                  </a:lnTo>
                  <a:lnTo>
                    <a:pt x="12" y="115"/>
                  </a:lnTo>
                  <a:lnTo>
                    <a:pt x="12" y="115"/>
                  </a:lnTo>
                  <a:lnTo>
                    <a:pt x="12" y="114"/>
                  </a:lnTo>
                  <a:lnTo>
                    <a:pt x="12" y="112"/>
                  </a:lnTo>
                  <a:lnTo>
                    <a:pt x="12" y="112"/>
                  </a:lnTo>
                  <a:lnTo>
                    <a:pt x="12" y="112"/>
                  </a:lnTo>
                  <a:lnTo>
                    <a:pt x="12" y="111"/>
                  </a:lnTo>
                  <a:lnTo>
                    <a:pt x="11" y="110"/>
                  </a:lnTo>
                  <a:lnTo>
                    <a:pt x="11" y="109"/>
                  </a:lnTo>
                  <a:lnTo>
                    <a:pt x="11" y="109"/>
                  </a:lnTo>
                  <a:lnTo>
                    <a:pt x="11" y="108"/>
                  </a:lnTo>
                  <a:lnTo>
                    <a:pt x="11" y="107"/>
                  </a:lnTo>
                  <a:lnTo>
                    <a:pt x="11" y="106"/>
                  </a:lnTo>
                  <a:lnTo>
                    <a:pt x="11" y="106"/>
                  </a:lnTo>
                  <a:lnTo>
                    <a:pt x="11" y="105"/>
                  </a:lnTo>
                  <a:lnTo>
                    <a:pt x="11" y="104"/>
                  </a:lnTo>
                  <a:lnTo>
                    <a:pt x="11" y="104"/>
                  </a:lnTo>
                  <a:lnTo>
                    <a:pt x="10" y="99"/>
                  </a:lnTo>
                  <a:lnTo>
                    <a:pt x="10" y="98"/>
                  </a:lnTo>
                  <a:lnTo>
                    <a:pt x="9" y="97"/>
                  </a:lnTo>
                  <a:lnTo>
                    <a:pt x="8" y="94"/>
                  </a:lnTo>
                  <a:lnTo>
                    <a:pt x="8" y="92"/>
                  </a:lnTo>
                  <a:lnTo>
                    <a:pt x="8" y="9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4" name="Freeform 1067"/>
            <p:cNvSpPr>
              <a:spLocks/>
            </p:cNvSpPr>
            <p:nvPr/>
          </p:nvSpPr>
          <p:spPr bwMode="auto">
            <a:xfrm>
              <a:off x="4848" y="1264"/>
              <a:ext cx="223" cy="149"/>
            </a:xfrm>
            <a:custGeom>
              <a:avLst/>
              <a:gdLst>
                <a:gd name="T0" fmla="*/ 7 w 223"/>
                <a:gd name="T1" fmla="*/ 82 h 149"/>
                <a:gd name="T2" fmla="*/ 6 w 223"/>
                <a:gd name="T3" fmla="*/ 73 h 149"/>
                <a:gd name="T4" fmla="*/ 2 w 223"/>
                <a:gd name="T5" fmla="*/ 56 h 149"/>
                <a:gd name="T6" fmla="*/ 1 w 223"/>
                <a:gd name="T7" fmla="*/ 46 h 149"/>
                <a:gd name="T8" fmla="*/ 4 w 223"/>
                <a:gd name="T9" fmla="*/ 36 h 149"/>
                <a:gd name="T10" fmla="*/ 12 w 223"/>
                <a:gd name="T11" fmla="*/ 29 h 149"/>
                <a:gd name="T12" fmla="*/ 17 w 223"/>
                <a:gd name="T13" fmla="*/ 25 h 149"/>
                <a:gd name="T14" fmla="*/ 22 w 223"/>
                <a:gd name="T15" fmla="*/ 21 h 149"/>
                <a:gd name="T16" fmla="*/ 35 w 223"/>
                <a:gd name="T17" fmla="*/ 30 h 149"/>
                <a:gd name="T18" fmla="*/ 48 w 223"/>
                <a:gd name="T19" fmla="*/ 28 h 149"/>
                <a:gd name="T20" fmla="*/ 63 w 223"/>
                <a:gd name="T21" fmla="*/ 25 h 149"/>
                <a:gd name="T22" fmla="*/ 74 w 223"/>
                <a:gd name="T23" fmla="*/ 23 h 149"/>
                <a:gd name="T24" fmla="*/ 84 w 223"/>
                <a:gd name="T25" fmla="*/ 21 h 149"/>
                <a:gd name="T26" fmla="*/ 96 w 223"/>
                <a:gd name="T27" fmla="*/ 19 h 149"/>
                <a:gd name="T28" fmla="*/ 111 w 223"/>
                <a:gd name="T29" fmla="*/ 15 h 149"/>
                <a:gd name="T30" fmla="*/ 119 w 223"/>
                <a:gd name="T31" fmla="*/ 14 h 149"/>
                <a:gd name="T32" fmla="*/ 128 w 223"/>
                <a:gd name="T33" fmla="*/ 12 h 149"/>
                <a:gd name="T34" fmla="*/ 139 w 223"/>
                <a:gd name="T35" fmla="*/ 10 h 149"/>
                <a:gd name="T36" fmla="*/ 150 w 223"/>
                <a:gd name="T37" fmla="*/ 8 h 149"/>
                <a:gd name="T38" fmla="*/ 160 w 223"/>
                <a:gd name="T39" fmla="*/ 5 h 149"/>
                <a:gd name="T40" fmla="*/ 172 w 223"/>
                <a:gd name="T41" fmla="*/ 2 h 149"/>
                <a:gd name="T42" fmla="*/ 181 w 223"/>
                <a:gd name="T43" fmla="*/ 2 h 149"/>
                <a:gd name="T44" fmla="*/ 187 w 223"/>
                <a:gd name="T45" fmla="*/ 6 h 149"/>
                <a:gd name="T46" fmla="*/ 191 w 223"/>
                <a:gd name="T47" fmla="*/ 6 h 149"/>
                <a:gd name="T48" fmla="*/ 194 w 223"/>
                <a:gd name="T49" fmla="*/ 10 h 149"/>
                <a:gd name="T50" fmla="*/ 196 w 223"/>
                <a:gd name="T51" fmla="*/ 17 h 149"/>
                <a:gd name="T52" fmla="*/ 198 w 223"/>
                <a:gd name="T53" fmla="*/ 21 h 149"/>
                <a:gd name="T54" fmla="*/ 202 w 223"/>
                <a:gd name="T55" fmla="*/ 24 h 149"/>
                <a:gd name="T56" fmla="*/ 207 w 223"/>
                <a:gd name="T57" fmla="*/ 24 h 149"/>
                <a:gd name="T58" fmla="*/ 209 w 223"/>
                <a:gd name="T59" fmla="*/ 28 h 149"/>
                <a:gd name="T60" fmla="*/ 206 w 223"/>
                <a:gd name="T61" fmla="*/ 35 h 149"/>
                <a:gd name="T62" fmla="*/ 204 w 223"/>
                <a:gd name="T63" fmla="*/ 42 h 149"/>
                <a:gd name="T64" fmla="*/ 200 w 223"/>
                <a:gd name="T65" fmla="*/ 49 h 149"/>
                <a:gd name="T66" fmla="*/ 202 w 223"/>
                <a:gd name="T67" fmla="*/ 57 h 149"/>
                <a:gd name="T68" fmla="*/ 200 w 223"/>
                <a:gd name="T69" fmla="*/ 62 h 149"/>
                <a:gd name="T70" fmla="*/ 200 w 223"/>
                <a:gd name="T71" fmla="*/ 66 h 149"/>
                <a:gd name="T72" fmla="*/ 206 w 223"/>
                <a:gd name="T73" fmla="*/ 70 h 149"/>
                <a:gd name="T74" fmla="*/ 210 w 223"/>
                <a:gd name="T75" fmla="*/ 75 h 149"/>
                <a:gd name="T76" fmla="*/ 218 w 223"/>
                <a:gd name="T77" fmla="*/ 81 h 149"/>
                <a:gd name="T78" fmla="*/ 220 w 223"/>
                <a:gd name="T79" fmla="*/ 88 h 149"/>
                <a:gd name="T80" fmla="*/ 212 w 223"/>
                <a:gd name="T81" fmla="*/ 97 h 149"/>
                <a:gd name="T82" fmla="*/ 209 w 223"/>
                <a:gd name="T83" fmla="*/ 103 h 149"/>
                <a:gd name="T84" fmla="*/ 203 w 223"/>
                <a:gd name="T85" fmla="*/ 107 h 149"/>
                <a:gd name="T86" fmla="*/ 195 w 223"/>
                <a:gd name="T87" fmla="*/ 109 h 149"/>
                <a:gd name="T88" fmla="*/ 190 w 223"/>
                <a:gd name="T89" fmla="*/ 115 h 149"/>
                <a:gd name="T90" fmla="*/ 178 w 223"/>
                <a:gd name="T91" fmla="*/ 118 h 149"/>
                <a:gd name="T92" fmla="*/ 166 w 223"/>
                <a:gd name="T93" fmla="*/ 121 h 149"/>
                <a:gd name="T94" fmla="*/ 151 w 223"/>
                <a:gd name="T95" fmla="*/ 124 h 149"/>
                <a:gd name="T96" fmla="*/ 134 w 223"/>
                <a:gd name="T97" fmla="*/ 127 h 149"/>
                <a:gd name="T98" fmla="*/ 107 w 223"/>
                <a:gd name="T99" fmla="*/ 133 h 149"/>
                <a:gd name="T100" fmla="*/ 88 w 223"/>
                <a:gd name="T101" fmla="*/ 136 h 149"/>
                <a:gd name="T102" fmla="*/ 55 w 223"/>
                <a:gd name="T103" fmla="*/ 142 h 149"/>
                <a:gd name="T104" fmla="*/ 41 w 223"/>
                <a:gd name="T105" fmla="*/ 145 h 149"/>
                <a:gd name="T106" fmla="*/ 29 w 223"/>
                <a:gd name="T107" fmla="*/ 148 h 149"/>
                <a:gd name="T108" fmla="*/ 19 w 223"/>
                <a:gd name="T109" fmla="*/ 149 h 149"/>
                <a:gd name="T110" fmla="*/ 15 w 223"/>
                <a:gd name="T111" fmla="*/ 134 h 149"/>
                <a:gd name="T112" fmla="*/ 13 w 223"/>
                <a:gd name="T113" fmla="*/ 122 h 149"/>
                <a:gd name="T114" fmla="*/ 11 w 223"/>
                <a:gd name="T115" fmla="*/ 109 h 149"/>
                <a:gd name="T116" fmla="*/ 8 w 223"/>
                <a:gd name="T117" fmla="*/ 9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3" h="149">
                  <a:moveTo>
                    <a:pt x="8" y="90"/>
                  </a:moveTo>
                  <a:lnTo>
                    <a:pt x="8" y="90"/>
                  </a:lnTo>
                  <a:lnTo>
                    <a:pt x="8" y="89"/>
                  </a:lnTo>
                  <a:lnTo>
                    <a:pt x="8" y="88"/>
                  </a:lnTo>
                  <a:lnTo>
                    <a:pt x="8" y="88"/>
                  </a:lnTo>
                  <a:lnTo>
                    <a:pt x="8" y="87"/>
                  </a:lnTo>
                  <a:lnTo>
                    <a:pt x="8" y="87"/>
                  </a:lnTo>
                  <a:lnTo>
                    <a:pt x="8" y="86"/>
                  </a:lnTo>
                  <a:lnTo>
                    <a:pt x="8" y="85"/>
                  </a:lnTo>
                  <a:lnTo>
                    <a:pt x="7" y="84"/>
                  </a:lnTo>
                  <a:lnTo>
                    <a:pt x="7" y="84"/>
                  </a:lnTo>
                  <a:lnTo>
                    <a:pt x="7" y="83"/>
                  </a:lnTo>
                  <a:lnTo>
                    <a:pt x="7" y="82"/>
                  </a:lnTo>
                  <a:lnTo>
                    <a:pt x="7" y="81"/>
                  </a:lnTo>
                  <a:lnTo>
                    <a:pt x="7" y="81"/>
                  </a:lnTo>
                  <a:lnTo>
                    <a:pt x="6" y="81"/>
                  </a:lnTo>
                  <a:lnTo>
                    <a:pt x="6" y="81"/>
                  </a:lnTo>
                  <a:lnTo>
                    <a:pt x="6" y="80"/>
                  </a:lnTo>
                  <a:lnTo>
                    <a:pt x="6" y="79"/>
                  </a:lnTo>
                  <a:lnTo>
                    <a:pt x="6" y="78"/>
                  </a:lnTo>
                  <a:lnTo>
                    <a:pt x="6" y="78"/>
                  </a:lnTo>
                  <a:lnTo>
                    <a:pt x="6" y="77"/>
                  </a:lnTo>
                  <a:lnTo>
                    <a:pt x="6" y="76"/>
                  </a:lnTo>
                  <a:lnTo>
                    <a:pt x="6" y="75"/>
                  </a:lnTo>
                  <a:lnTo>
                    <a:pt x="6" y="74"/>
                  </a:lnTo>
                  <a:lnTo>
                    <a:pt x="6" y="73"/>
                  </a:lnTo>
                  <a:lnTo>
                    <a:pt x="6" y="73"/>
                  </a:lnTo>
                  <a:lnTo>
                    <a:pt x="5" y="73"/>
                  </a:lnTo>
                  <a:lnTo>
                    <a:pt x="5" y="71"/>
                  </a:lnTo>
                  <a:lnTo>
                    <a:pt x="5" y="68"/>
                  </a:lnTo>
                  <a:lnTo>
                    <a:pt x="5" y="67"/>
                  </a:lnTo>
                  <a:lnTo>
                    <a:pt x="4" y="64"/>
                  </a:lnTo>
                  <a:lnTo>
                    <a:pt x="4" y="63"/>
                  </a:lnTo>
                  <a:lnTo>
                    <a:pt x="4" y="62"/>
                  </a:lnTo>
                  <a:lnTo>
                    <a:pt x="4" y="61"/>
                  </a:lnTo>
                  <a:lnTo>
                    <a:pt x="4" y="60"/>
                  </a:lnTo>
                  <a:lnTo>
                    <a:pt x="3" y="60"/>
                  </a:lnTo>
                  <a:lnTo>
                    <a:pt x="3" y="59"/>
                  </a:lnTo>
                  <a:lnTo>
                    <a:pt x="2" y="56"/>
                  </a:lnTo>
                  <a:lnTo>
                    <a:pt x="2" y="55"/>
                  </a:lnTo>
                  <a:lnTo>
                    <a:pt x="2" y="54"/>
                  </a:lnTo>
                  <a:lnTo>
                    <a:pt x="2" y="53"/>
                  </a:lnTo>
                  <a:lnTo>
                    <a:pt x="2" y="52"/>
                  </a:lnTo>
                  <a:lnTo>
                    <a:pt x="2" y="51"/>
                  </a:lnTo>
                  <a:lnTo>
                    <a:pt x="2" y="51"/>
                  </a:lnTo>
                  <a:lnTo>
                    <a:pt x="2" y="51"/>
                  </a:lnTo>
                  <a:lnTo>
                    <a:pt x="2" y="50"/>
                  </a:lnTo>
                  <a:lnTo>
                    <a:pt x="2" y="49"/>
                  </a:lnTo>
                  <a:lnTo>
                    <a:pt x="2" y="48"/>
                  </a:lnTo>
                  <a:lnTo>
                    <a:pt x="1" y="48"/>
                  </a:lnTo>
                  <a:lnTo>
                    <a:pt x="1" y="47"/>
                  </a:lnTo>
                  <a:lnTo>
                    <a:pt x="1" y="46"/>
                  </a:lnTo>
                  <a:lnTo>
                    <a:pt x="1" y="45"/>
                  </a:lnTo>
                  <a:lnTo>
                    <a:pt x="1" y="45"/>
                  </a:lnTo>
                  <a:lnTo>
                    <a:pt x="1" y="44"/>
                  </a:lnTo>
                  <a:lnTo>
                    <a:pt x="0" y="39"/>
                  </a:lnTo>
                  <a:lnTo>
                    <a:pt x="0" y="37"/>
                  </a:lnTo>
                  <a:lnTo>
                    <a:pt x="1" y="37"/>
                  </a:lnTo>
                  <a:lnTo>
                    <a:pt x="1" y="36"/>
                  </a:lnTo>
                  <a:lnTo>
                    <a:pt x="1" y="36"/>
                  </a:lnTo>
                  <a:lnTo>
                    <a:pt x="2" y="36"/>
                  </a:lnTo>
                  <a:lnTo>
                    <a:pt x="2" y="36"/>
                  </a:lnTo>
                  <a:lnTo>
                    <a:pt x="2" y="36"/>
                  </a:lnTo>
                  <a:lnTo>
                    <a:pt x="3" y="36"/>
                  </a:lnTo>
                  <a:lnTo>
                    <a:pt x="4" y="36"/>
                  </a:lnTo>
                  <a:lnTo>
                    <a:pt x="5" y="35"/>
                  </a:lnTo>
                  <a:lnTo>
                    <a:pt x="5" y="34"/>
                  </a:lnTo>
                  <a:lnTo>
                    <a:pt x="6" y="34"/>
                  </a:lnTo>
                  <a:lnTo>
                    <a:pt x="6" y="33"/>
                  </a:lnTo>
                  <a:lnTo>
                    <a:pt x="7" y="33"/>
                  </a:lnTo>
                  <a:lnTo>
                    <a:pt x="8" y="32"/>
                  </a:lnTo>
                  <a:lnTo>
                    <a:pt x="8" y="31"/>
                  </a:lnTo>
                  <a:lnTo>
                    <a:pt x="9" y="31"/>
                  </a:lnTo>
                  <a:lnTo>
                    <a:pt x="9" y="30"/>
                  </a:lnTo>
                  <a:lnTo>
                    <a:pt x="10" y="30"/>
                  </a:lnTo>
                  <a:lnTo>
                    <a:pt x="11" y="30"/>
                  </a:lnTo>
                  <a:lnTo>
                    <a:pt x="11" y="29"/>
                  </a:lnTo>
                  <a:lnTo>
                    <a:pt x="12" y="29"/>
                  </a:lnTo>
                  <a:lnTo>
                    <a:pt x="12" y="28"/>
                  </a:lnTo>
                  <a:lnTo>
                    <a:pt x="12" y="27"/>
                  </a:lnTo>
                  <a:lnTo>
                    <a:pt x="12" y="27"/>
                  </a:lnTo>
                  <a:lnTo>
                    <a:pt x="12" y="26"/>
                  </a:lnTo>
                  <a:lnTo>
                    <a:pt x="13" y="26"/>
                  </a:lnTo>
                  <a:lnTo>
                    <a:pt x="14" y="25"/>
                  </a:lnTo>
                  <a:lnTo>
                    <a:pt x="14" y="26"/>
                  </a:lnTo>
                  <a:lnTo>
                    <a:pt x="14" y="27"/>
                  </a:lnTo>
                  <a:lnTo>
                    <a:pt x="14" y="27"/>
                  </a:lnTo>
                  <a:lnTo>
                    <a:pt x="14" y="27"/>
                  </a:lnTo>
                  <a:lnTo>
                    <a:pt x="15" y="27"/>
                  </a:lnTo>
                  <a:lnTo>
                    <a:pt x="16" y="26"/>
                  </a:lnTo>
                  <a:lnTo>
                    <a:pt x="17" y="25"/>
                  </a:lnTo>
                  <a:lnTo>
                    <a:pt x="17" y="25"/>
                  </a:lnTo>
                  <a:lnTo>
                    <a:pt x="17" y="24"/>
                  </a:lnTo>
                  <a:lnTo>
                    <a:pt x="17" y="24"/>
                  </a:lnTo>
                  <a:lnTo>
                    <a:pt x="18" y="23"/>
                  </a:lnTo>
                  <a:lnTo>
                    <a:pt x="19" y="23"/>
                  </a:lnTo>
                  <a:lnTo>
                    <a:pt x="19" y="22"/>
                  </a:lnTo>
                  <a:lnTo>
                    <a:pt x="20" y="22"/>
                  </a:lnTo>
                  <a:lnTo>
                    <a:pt x="20" y="21"/>
                  </a:lnTo>
                  <a:lnTo>
                    <a:pt x="20" y="21"/>
                  </a:lnTo>
                  <a:lnTo>
                    <a:pt x="20" y="21"/>
                  </a:lnTo>
                  <a:lnTo>
                    <a:pt x="21" y="21"/>
                  </a:lnTo>
                  <a:lnTo>
                    <a:pt x="22" y="21"/>
                  </a:lnTo>
                  <a:lnTo>
                    <a:pt x="22" y="21"/>
                  </a:lnTo>
                  <a:lnTo>
                    <a:pt x="23" y="21"/>
                  </a:lnTo>
                  <a:lnTo>
                    <a:pt x="23" y="20"/>
                  </a:lnTo>
                  <a:lnTo>
                    <a:pt x="23" y="19"/>
                  </a:lnTo>
                  <a:lnTo>
                    <a:pt x="24" y="19"/>
                  </a:lnTo>
                  <a:lnTo>
                    <a:pt x="26" y="32"/>
                  </a:lnTo>
                  <a:lnTo>
                    <a:pt x="28" y="32"/>
                  </a:lnTo>
                  <a:lnTo>
                    <a:pt x="29" y="31"/>
                  </a:lnTo>
                  <a:lnTo>
                    <a:pt x="31" y="31"/>
                  </a:lnTo>
                  <a:lnTo>
                    <a:pt x="32" y="31"/>
                  </a:lnTo>
                  <a:lnTo>
                    <a:pt x="33" y="30"/>
                  </a:lnTo>
                  <a:lnTo>
                    <a:pt x="34" y="30"/>
                  </a:lnTo>
                  <a:lnTo>
                    <a:pt x="34" y="30"/>
                  </a:lnTo>
                  <a:lnTo>
                    <a:pt x="35" y="30"/>
                  </a:lnTo>
                  <a:lnTo>
                    <a:pt x="35" y="30"/>
                  </a:lnTo>
                  <a:lnTo>
                    <a:pt x="36" y="30"/>
                  </a:lnTo>
                  <a:lnTo>
                    <a:pt x="38" y="30"/>
                  </a:lnTo>
                  <a:lnTo>
                    <a:pt x="38" y="30"/>
                  </a:lnTo>
                  <a:lnTo>
                    <a:pt x="40" y="30"/>
                  </a:lnTo>
                  <a:lnTo>
                    <a:pt x="42" y="29"/>
                  </a:lnTo>
                  <a:lnTo>
                    <a:pt x="43" y="29"/>
                  </a:lnTo>
                  <a:lnTo>
                    <a:pt x="44" y="28"/>
                  </a:lnTo>
                  <a:lnTo>
                    <a:pt x="45" y="28"/>
                  </a:lnTo>
                  <a:lnTo>
                    <a:pt x="46" y="28"/>
                  </a:lnTo>
                  <a:lnTo>
                    <a:pt x="47" y="28"/>
                  </a:lnTo>
                  <a:lnTo>
                    <a:pt x="47" y="28"/>
                  </a:lnTo>
                  <a:lnTo>
                    <a:pt x="48" y="28"/>
                  </a:lnTo>
                  <a:lnTo>
                    <a:pt x="49" y="28"/>
                  </a:lnTo>
                  <a:lnTo>
                    <a:pt x="50" y="28"/>
                  </a:lnTo>
                  <a:lnTo>
                    <a:pt x="53" y="27"/>
                  </a:lnTo>
                  <a:lnTo>
                    <a:pt x="53" y="27"/>
                  </a:lnTo>
                  <a:lnTo>
                    <a:pt x="54" y="27"/>
                  </a:lnTo>
                  <a:lnTo>
                    <a:pt x="56" y="27"/>
                  </a:lnTo>
                  <a:lnTo>
                    <a:pt x="56" y="27"/>
                  </a:lnTo>
                  <a:lnTo>
                    <a:pt x="57" y="27"/>
                  </a:lnTo>
                  <a:lnTo>
                    <a:pt x="58" y="27"/>
                  </a:lnTo>
                  <a:lnTo>
                    <a:pt x="59" y="26"/>
                  </a:lnTo>
                  <a:lnTo>
                    <a:pt x="61" y="26"/>
                  </a:lnTo>
                  <a:lnTo>
                    <a:pt x="62" y="26"/>
                  </a:lnTo>
                  <a:lnTo>
                    <a:pt x="63" y="25"/>
                  </a:lnTo>
                  <a:lnTo>
                    <a:pt x="65" y="25"/>
                  </a:lnTo>
                  <a:lnTo>
                    <a:pt x="65" y="25"/>
                  </a:lnTo>
                  <a:lnTo>
                    <a:pt x="66" y="24"/>
                  </a:lnTo>
                  <a:lnTo>
                    <a:pt x="67" y="24"/>
                  </a:lnTo>
                  <a:lnTo>
                    <a:pt x="67" y="24"/>
                  </a:lnTo>
                  <a:lnTo>
                    <a:pt x="68" y="24"/>
                  </a:lnTo>
                  <a:lnTo>
                    <a:pt x="69" y="24"/>
                  </a:lnTo>
                  <a:lnTo>
                    <a:pt x="70" y="24"/>
                  </a:lnTo>
                  <a:lnTo>
                    <a:pt x="71" y="24"/>
                  </a:lnTo>
                  <a:lnTo>
                    <a:pt x="72" y="24"/>
                  </a:lnTo>
                  <a:lnTo>
                    <a:pt x="73" y="23"/>
                  </a:lnTo>
                  <a:lnTo>
                    <a:pt x="73" y="23"/>
                  </a:lnTo>
                  <a:lnTo>
                    <a:pt x="74" y="23"/>
                  </a:lnTo>
                  <a:lnTo>
                    <a:pt x="75" y="23"/>
                  </a:lnTo>
                  <a:lnTo>
                    <a:pt x="75" y="23"/>
                  </a:lnTo>
                  <a:lnTo>
                    <a:pt x="76" y="23"/>
                  </a:lnTo>
                  <a:lnTo>
                    <a:pt x="78" y="22"/>
                  </a:lnTo>
                  <a:lnTo>
                    <a:pt x="78" y="22"/>
                  </a:lnTo>
                  <a:lnTo>
                    <a:pt x="78" y="22"/>
                  </a:lnTo>
                  <a:lnTo>
                    <a:pt x="79" y="22"/>
                  </a:lnTo>
                  <a:lnTo>
                    <a:pt x="81" y="21"/>
                  </a:lnTo>
                  <a:lnTo>
                    <a:pt x="82" y="21"/>
                  </a:lnTo>
                  <a:lnTo>
                    <a:pt x="83" y="21"/>
                  </a:lnTo>
                  <a:lnTo>
                    <a:pt x="84" y="21"/>
                  </a:lnTo>
                  <a:lnTo>
                    <a:pt x="84" y="21"/>
                  </a:lnTo>
                  <a:lnTo>
                    <a:pt x="84" y="21"/>
                  </a:lnTo>
                  <a:lnTo>
                    <a:pt x="85" y="21"/>
                  </a:lnTo>
                  <a:lnTo>
                    <a:pt x="87" y="21"/>
                  </a:lnTo>
                  <a:lnTo>
                    <a:pt x="87" y="21"/>
                  </a:lnTo>
                  <a:lnTo>
                    <a:pt x="89" y="21"/>
                  </a:lnTo>
                  <a:lnTo>
                    <a:pt x="90" y="21"/>
                  </a:lnTo>
                  <a:lnTo>
                    <a:pt x="90" y="21"/>
                  </a:lnTo>
                  <a:lnTo>
                    <a:pt x="90" y="20"/>
                  </a:lnTo>
                  <a:lnTo>
                    <a:pt x="92" y="20"/>
                  </a:lnTo>
                  <a:lnTo>
                    <a:pt x="93" y="20"/>
                  </a:lnTo>
                  <a:lnTo>
                    <a:pt x="95" y="19"/>
                  </a:lnTo>
                  <a:lnTo>
                    <a:pt x="95" y="19"/>
                  </a:lnTo>
                  <a:lnTo>
                    <a:pt x="96" y="19"/>
                  </a:lnTo>
                  <a:lnTo>
                    <a:pt x="96" y="19"/>
                  </a:lnTo>
                  <a:lnTo>
                    <a:pt x="97" y="19"/>
                  </a:lnTo>
                  <a:lnTo>
                    <a:pt x="97" y="18"/>
                  </a:lnTo>
                  <a:lnTo>
                    <a:pt x="101" y="18"/>
                  </a:lnTo>
                  <a:lnTo>
                    <a:pt x="102" y="18"/>
                  </a:lnTo>
                  <a:lnTo>
                    <a:pt x="102" y="18"/>
                  </a:lnTo>
                  <a:lnTo>
                    <a:pt x="103" y="18"/>
                  </a:lnTo>
                  <a:lnTo>
                    <a:pt x="105" y="17"/>
                  </a:lnTo>
                  <a:lnTo>
                    <a:pt x="106" y="17"/>
                  </a:lnTo>
                  <a:lnTo>
                    <a:pt x="110" y="16"/>
                  </a:lnTo>
                  <a:lnTo>
                    <a:pt x="111" y="16"/>
                  </a:lnTo>
                  <a:lnTo>
                    <a:pt x="111" y="15"/>
                  </a:lnTo>
                  <a:lnTo>
                    <a:pt x="111" y="15"/>
                  </a:lnTo>
                  <a:lnTo>
                    <a:pt x="111" y="15"/>
                  </a:lnTo>
                  <a:lnTo>
                    <a:pt x="112" y="15"/>
                  </a:lnTo>
                  <a:lnTo>
                    <a:pt x="113" y="15"/>
                  </a:lnTo>
                  <a:lnTo>
                    <a:pt x="114" y="15"/>
                  </a:lnTo>
                  <a:lnTo>
                    <a:pt x="114" y="14"/>
                  </a:lnTo>
                  <a:lnTo>
                    <a:pt x="114" y="14"/>
                  </a:lnTo>
                  <a:lnTo>
                    <a:pt x="115" y="14"/>
                  </a:lnTo>
                  <a:lnTo>
                    <a:pt x="116" y="14"/>
                  </a:lnTo>
                  <a:lnTo>
                    <a:pt x="117" y="14"/>
                  </a:lnTo>
                  <a:lnTo>
                    <a:pt x="117" y="14"/>
                  </a:lnTo>
                  <a:lnTo>
                    <a:pt x="117" y="14"/>
                  </a:lnTo>
                  <a:lnTo>
                    <a:pt x="117" y="14"/>
                  </a:lnTo>
                  <a:lnTo>
                    <a:pt x="118" y="14"/>
                  </a:lnTo>
                  <a:lnTo>
                    <a:pt x="119" y="14"/>
                  </a:lnTo>
                  <a:lnTo>
                    <a:pt x="120" y="14"/>
                  </a:lnTo>
                  <a:lnTo>
                    <a:pt x="120" y="14"/>
                  </a:lnTo>
                  <a:lnTo>
                    <a:pt x="120" y="13"/>
                  </a:lnTo>
                  <a:lnTo>
                    <a:pt x="121" y="13"/>
                  </a:lnTo>
                  <a:lnTo>
                    <a:pt x="122" y="13"/>
                  </a:lnTo>
                  <a:lnTo>
                    <a:pt x="123" y="13"/>
                  </a:lnTo>
                  <a:lnTo>
                    <a:pt x="123" y="13"/>
                  </a:lnTo>
                  <a:lnTo>
                    <a:pt x="124" y="13"/>
                  </a:lnTo>
                  <a:lnTo>
                    <a:pt x="125" y="13"/>
                  </a:lnTo>
                  <a:lnTo>
                    <a:pt x="126" y="13"/>
                  </a:lnTo>
                  <a:lnTo>
                    <a:pt x="126" y="13"/>
                  </a:lnTo>
                  <a:lnTo>
                    <a:pt x="127" y="12"/>
                  </a:lnTo>
                  <a:lnTo>
                    <a:pt x="128" y="12"/>
                  </a:lnTo>
                  <a:lnTo>
                    <a:pt x="129" y="12"/>
                  </a:lnTo>
                  <a:lnTo>
                    <a:pt x="129" y="12"/>
                  </a:lnTo>
                  <a:lnTo>
                    <a:pt x="129" y="11"/>
                  </a:lnTo>
                  <a:lnTo>
                    <a:pt x="131" y="11"/>
                  </a:lnTo>
                  <a:lnTo>
                    <a:pt x="132" y="11"/>
                  </a:lnTo>
                  <a:lnTo>
                    <a:pt x="132" y="11"/>
                  </a:lnTo>
                  <a:lnTo>
                    <a:pt x="135" y="11"/>
                  </a:lnTo>
                  <a:lnTo>
                    <a:pt x="136" y="11"/>
                  </a:lnTo>
                  <a:lnTo>
                    <a:pt x="136" y="10"/>
                  </a:lnTo>
                  <a:lnTo>
                    <a:pt x="137" y="10"/>
                  </a:lnTo>
                  <a:lnTo>
                    <a:pt x="138" y="10"/>
                  </a:lnTo>
                  <a:lnTo>
                    <a:pt x="138" y="10"/>
                  </a:lnTo>
                  <a:lnTo>
                    <a:pt x="139" y="10"/>
                  </a:lnTo>
                  <a:lnTo>
                    <a:pt x="139" y="10"/>
                  </a:lnTo>
                  <a:lnTo>
                    <a:pt x="139" y="9"/>
                  </a:lnTo>
                  <a:lnTo>
                    <a:pt x="140" y="9"/>
                  </a:lnTo>
                  <a:lnTo>
                    <a:pt x="141" y="9"/>
                  </a:lnTo>
                  <a:lnTo>
                    <a:pt x="141" y="9"/>
                  </a:lnTo>
                  <a:lnTo>
                    <a:pt x="142" y="9"/>
                  </a:lnTo>
                  <a:lnTo>
                    <a:pt x="143" y="9"/>
                  </a:lnTo>
                  <a:lnTo>
                    <a:pt x="145" y="8"/>
                  </a:lnTo>
                  <a:lnTo>
                    <a:pt x="146" y="8"/>
                  </a:lnTo>
                  <a:lnTo>
                    <a:pt x="147" y="8"/>
                  </a:lnTo>
                  <a:lnTo>
                    <a:pt x="148" y="8"/>
                  </a:lnTo>
                  <a:lnTo>
                    <a:pt x="149" y="8"/>
                  </a:lnTo>
                  <a:lnTo>
                    <a:pt x="150" y="8"/>
                  </a:lnTo>
                  <a:lnTo>
                    <a:pt x="150" y="7"/>
                  </a:lnTo>
                  <a:lnTo>
                    <a:pt x="151" y="7"/>
                  </a:lnTo>
                  <a:lnTo>
                    <a:pt x="151" y="7"/>
                  </a:lnTo>
                  <a:lnTo>
                    <a:pt x="151" y="7"/>
                  </a:lnTo>
                  <a:lnTo>
                    <a:pt x="153" y="6"/>
                  </a:lnTo>
                  <a:lnTo>
                    <a:pt x="154" y="6"/>
                  </a:lnTo>
                  <a:lnTo>
                    <a:pt x="154" y="6"/>
                  </a:lnTo>
                  <a:lnTo>
                    <a:pt x="155" y="6"/>
                  </a:lnTo>
                  <a:lnTo>
                    <a:pt x="156" y="5"/>
                  </a:lnTo>
                  <a:lnTo>
                    <a:pt x="157" y="5"/>
                  </a:lnTo>
                  <a:lnTo>
                    <a:pt x="158" y="5"/>
                  </a:lnTo>
                  <a:lnTo>
                    <a:pt x="159" y="5"/>
                  </a:lnTo>
                  <a:lnTo>
                    <a:pt x="160" y="5"/>
                  </a:lnTo>
                  <a:lnTo>
                    <a:pt x="161" y="5"/>
                  </a:lnTo>
                  <a:lnTo>
                    <a:pt x="162" y="5"/>
                  </a:lnTo>
                  <a:lnTo>
                    <a:pt x="162" y="5"/>
                  </a:lnTo>
                  <a:lnTo>
                    <a:pt x="162" y="5"/>
                  </a:lnTo>
                  <a:lnTo>
                    <a:pt x="163" y="5"/>
                  </a:lnTo>
                  <a:lnTo>
                    <a:pt x="163" y="5"/>
                  </a:lnTo>
                  <a:lnTo>
                    <a:pt x="164" y="5"/>
                  </a:lnTo>
                  <a:lnTo>
                    <a:pt x="166" y="4"/>
                  </a:lnTo>
                  <a:lnTo>
                    <a:pt x="166" y="4"/>
                  </a:lnTo>
                  <a:lnTo>
                    <a:pt x="167" y="4"/>
                  </a:lnTo>
                  <a:lnTo>
                    <a:pt x="167" y="4"/>
                  </a:lnTo>
                  <a:lnTo>
                    <a:pt x="170" y="3"/>
                  </a:lnTo>
                  <a:lnTo>
                    <a:pt x="172" y="2"/>
                  </a:lnTo>
                  <a:lnTo>
                    <a:pt x="172" y="2"/>
                  </a:lnTo>
                  <a:lnTo>
                    <a:pt x="174" y="2"/>
                  </a:lnTo>
                  <a:lnTo>
                    <a:pt x="175" y="2"/>
                  </a:lnTo>
                  <a:lnTo>
                    <a:pt x="176" y="2"/>
                  </a:lnTo>
                  <a:lnTo>
                    <a:pt x="177" y="2"/>
                  </a:lnTo>
                  <a:lnTo>
                    <a:pt x="178" y="1"/>
                  </a:lnTo>
                  <a:lnTo>
                    <a:pt x="179" y="1"/>
                  </a:lnTo>
                  <a:lnTo>
                    <a:pt x="180" y="1"/>
                  </a:lnTo>
                  <a:lnTo>
                    <a:pt x="180" y="0"/>
                  </a:lnTo>
                  <a:lnTo>
                    <a:pt x="181" y="0"/>
                  </a:lnTo>
                  <a:lnTo>
                    <a:pt x="181" y="0"/>
                  </a:lnTo>
                  <a:lnTo>
                    <a:pt x="181" y="1"/>
                  </a:lnTo>
                  <a:lnTo>
                    <a:pt x="181" y="2"/>
                  </a:lnTo>
                  <a:lnTo>
                    <a:pt x="182" y="2"/>
                  </a:lnTo>
                  <a:lnTo>
                    <a:pt x="183" y="2"/>
                  </a:lnTo>
                  <a:lnTo>
                    <a:pt x="184" y="2"/>
                  </a:lnTo>
                  <a:lnTo>
                    <a:pt x="184" y="3"/>
                  </a:lnTo>
                  <a:lnTo>
                    <a:pt x="184" y="4"/>
                  </a:lnTo>
                  <a:lnTo>
                    <a:pt x="184" y="5"/>
                  </a:lnTo>
                  <a:lnTo>
                    <a:pt x="184" y="5"/>
                  </a:lnTo>
                  <a:lnTo>
                    <a:pt x="185" y="5"/>
                  </a:lnTo>
                  <a:lnTo>
                    <a:pt x="185" y="5"/>
                  </a:lnTo>
                  <a:lnTo>
                    <a:pt x="185" y="6"/>
                  </a:lnTo>
                  <a:lnTo>
                    <a:pt x="186" y="6"/>
                  </a:lnTo>
                  <a:lnTo>
                    <a:pt x="186" y="5"/>
                  </a:lnTo>
                  <a:lnTo>
                    <a:pt x="187" y="6"/>
                  </a:lnTo>
                  <a:lnTo>
                    <a:pt x="187" y="6"/>
                  </a:lnTo>
                  <a:lnTo>
                    <a:pt x="187" y="5"/>
                  </a:lnTo>
                  <a:lnTo>
                    <a:pt x="188" y="5"/>
                  </a:lnTo>
                  <a:lnTo>
                    <a:pt x="189" y="5"/>
                  </a:lnTo>
                  <a:lnTo>
                    <a:pt x="189" y="5"/>
                  </a:lnTo>
                  <a:lnTo>
                    <a:pt x="189" y="5"/>
                  </a:lnTo>
                  <a:lnTo>
                    <a:pt x="190" y="6"/>
                  </a:lnTo>
                  <a:lnTo>
                    <a:pt x="190" y="5"/>
                  </a:lnTo>
                  <a:lnTo>
                    <a:pt x="190" y="6"/>
                  </a:lnTo>
                  <a:lnTo>
                    <a:pt x="190" y="6"/>
                  </a:lnTo>
                  <a:lnTo>
                    <a:pt x="190" y="5"/>
                  </a:lnTo>
                  <a:lnTo>
                    <a:pt x="190" y="6"/>
                  </a:lnTo>
                  <a:lnTo>
                    <a:pt x="191" y="6"/>
                  </a:lnTo>
                  <a:lnTo>
                    <a:pt x="191" y="7"/>
                  </a:lnTo>
                  <a:lnTo>
                    <a:pt x="192" y="7"/>
                  </a:lnTo>
                  <a:lnTo>
                    <a:pt x="192" y="8"/>
                  </a:lnTo>
                  <a:lnTo>
                    <a:pt x="193" y="7"/>
                  </a:lnTo>
                  <a:lnTo>
                    <a:pt x="193" y="8"/>
                  </a:lnTo>
                  <a:lnTo>
                    <a:pt x="193" y="8"/>
                  </a:lnTo>
                  <a:lnTo>
                    <a:pt x="192" y="8"/>
                  </a:lnTo>
                  <a:lnTo>
                    <a:pt x="192" y="9"/>
                  </a:lnTo>
                  <a:lnTo>
                    <a:pt x="192" y="10"/>
                  </a:lnTo>
                  <a:lnTo>
                    <a:pt x="193" y="10"/>
                  </a:lnTo>
                  <a:lnTo>
                    <a:pt x="193" y="9"/>
                  </a:lnTo>
                  <a:lnTo>
                    <a:pt x="193" y="10"/>
                  </a:lnTo>
                  <a:lnTo>
                    <a:pt x="194" y="10"/>
                  </a:lnTo>
                  <a:lnTo>
                    <a:pt x="194" y="11"/>
                  </a:lnTo>
                  <a:lnTo>
                    <a:pt x="194" y="11"/>
                  </a:lnTo>
                  <a:lnTo>
                    <a:pt x="195" y="12"/>
                  </a:lnTo>
                  <a:lnTo>
                    <a:pt x="194" y="12"/>
                  </a:lnTo>
                  <a:lnTo>
                    <a:pt x="194" y="13"/>
                  </a:lnTo>
                  <a:lnTo>
                    <a:pt x="195" y="13"/>
                  </a:lnTo>
                  <a:lnTo>
                    <a:pt x="195" y="13"/>
                  </a:lnTo>
                  <a:lnTo>
                    <a:pt x="195" y="14"/>
                  </a:lnTo>
                  <a:lnTo>
                    <a:pt x="195" y="14"/>
                  </a:lnTo>
                  <a:lnTo>
                    <a:pt x="195" y="15"/>
                  </a:lnTo>
                  <a:lnTo>
                    <a:pt x="195" y="16"/>
                  </a:lnTo>
                  <a:lnTo>
                    <a:pt x="196" y="16"/>
                  </a:lnTo>
                  <a:lnTo>
                    <a:pt x="196" y="17"/>
                  </a:lnTo>
                  <a:lnTo>
                    <a:pt x="195" y="17"/>
                  </a:lnTo>
                  <a:lnTo>
                    <a:pt x="195" y="18"/>
                  </a:lnTo>
                  <a:lnTo>
                    <a:pt x="195" y="18"/>
                  </a:lnTo>
                  <a:lnTo>
                    <a:pt x="195" y="18"/>
                  </a:lnTo>
                  <a:lnTo>
                    <a:pt x="195" y="18"/>
                  </a:lnTo>
                  <a:lnTo>
                    <a:pt x="196" y="18"/>
                  </a:lnTo>
                  <a:lnTo>
                    <a:pt x="196" y="19"/>
                  </a:lnTo>
                  <a:lnTo>
                    <a:pt x="196" y="19"/>
                  </a:lnTo>
                  <a:lnTo>
                    <a:pt x="196" y="20"/>
                  </a:lnTo>
                  <a:lnTo>
                    <a:pt x="197" y="20"/>
                  </a:lnTo>
                  <a:lnTo>
                    <a:pt x="197" y="21"/>
                  </a:lnTo>
                  <a:lnTo>
                    <a:pt x="197" y="21"/>
                  </a:lnTo>
                  <a:lnTo>
                    <a:pt x="198" y="21"/>
                  </a:lnTo>
                  <a:lnTo>
                    <a:pt x="199" y="21"/>
                  </a:lnTo>
                  <a:lnTo>
                    <a:pt x="199" y="21"/>
                  </a:lnTo>
                  <a:lnTo>
                    <a:pt x="199" y="21"/>
                  </a:lnTo>
                  <a:lnTo>
                    <a:pt x="199" y="22"/>
                  </a:lnTo>
                  <a:lnTo>
                    <a:pt x="199" y="23"/>
                  </a:lnTo>
                  <a:lnTo>
                    <a:pt x="200" y="23"/>
                  </a:lnTo>
                  <a:lnTo>
                    <a:pt x="200" y="23"/>
                  </a:lnTo>
                  <a:lnTo>
                    <a:pt x="200" y="22"/>
                  </a:lnTo>
                  <a:lnTo>
                    <a:pt x="201" y="22"/>
                  </a:lnTo>
                  <a:lnTo>
                    <a:pt x="201" y="23"/>
                  </a:lnTo>
                  <a:lnTo>
                    <a:pt x="202" y="22"/>
                  </a:lnTo>
                  <a:lnTo>
                    <a:pt x="202" y="23"/>
                  </a:lnTo>
                  <a:lnTo>
                    <a:pt x="202" y="24"/>
                  </a:lnTo>
                  <a:lnTo>
                    <a:pt x="203" y="24"/>
                  </a:lnTo>
                  <a:lnTo>
                    <a:pt x="202" y="24"/>
                  </a:lnTo>
                  <a:lnTo>
                    <a:pt x="202" y="24"/>
                  </a:lnTo>
                  <a:lnTo>
                    <a:pt x="203" y="24"/>
                  </a:lnTo>
                  <a:lnTo>
                    <a:pt x="204" y="24"/>
                  </a:lnTo>
                  <a:lnTo>
                    <a:pt x="205" y="24"/>
                  </a:lnTo>
                  <a:lnTo>
                    <a:pt x="205" y="24"/>
                  </a:lnTo>
                  <a:lnTo>
                    <a:pt x="205" y="24"/>
                  </a:lnTo>
                  <a:lnTo>
                    <a:pt x="206" y="24"/>
                  </a:lnTo>
                  <a:lnTo>
                    <a:pt x="206" y="24"/>
                  </a:lnTo>
                  <a:lnTo>
                    <a:pt x="206" y="24"/>
                  </a:lnTo>
                  <a:lnTo>
                    <a:pt x="207" y="24"/>
                  </a:lnTo>
                  <a:lnTo>
                    <a:pt x="207" y="24"/>
                  </a:lnTo>
                  <a:lnTo>
                    <a:pt x="208" y="24"/>
                  </a:lnTo>
                  <a:lnTo>
                    <a:pt x="208" y="24"/>
                  </a:lnTo>
                  <a:lnTo>
                    <a:pt x="208" y="24"/>
                  </a:lnTo>
                  <a:lnTo>
                    <a:pt x="209" y="25"/>
                  </a:lnTo>
                  <a:lnTo>
                    <a:pt x="210" y="25"/>
                  </a:lnTo>
                  <a:lnTo>
                    <a:pt x="210" y="26"/>
                  </a:lnTo>
                  <a:lnTo>
                    <a:pt x="211" y="27"/>
                  </a:lnTo>
                  <a:lnTo>
                    <a:pt x="211" y="27"/>
                  </a:lnTo>
                  <a:lnTo>
                    <a:pt x="211" y="27"/>
                  </a:lnTo>
                  <a:lnTo>
                    <a:pt x="211" y="27"/>
                  </a:lnTo>
                  <a:lnTo>
                    <a:pt x="210" y="27"/>
                  </a:lnTo>
                  <a:lnTo>
                    <a:pt x="210" y="28"/>
                  </a:lnTo>
                  <a:lnTo>
                    <a:pt x="209" y="28"/>
                  </a:lnTo>
                  <a:lnTo>
                    <a:pt x="208" y="28"/>
                  </a:lnTo>
                  <a:lnTo>
                    <a:pt x="208" y="28"/>
                  </a:lnTo>
                  <a:lnTo>
                    <a:pt x="208" y="29"/>
                  </a:lnTo>
                  <a:lnTo>
                    <a:pt x="208" y="29"/>
                  </a:lnTo>
                  <a:lnTo>
                    <a:pt x="208" y="30"/>
                  </a:lnTo>
                  <a:lnTo>
                    <a:pt x="207" y="30"/>
                  </a:lnTo>
                  <a:lnTo>
                    <a:pt x="206" y="31"/>
                  </a:lnTo>
                  <a:lnTo>
                    <a:pt x="206" y="32"/>
                  </a:lnTo>
                  <a:lnTo>
                    <a:pt x="206" y="33"/>
                  </a:lnTo>
                  <a:lnTo>
                    <a:pt x="206" y="33"/>
                  </a:lnTo>
                  <a:lnTo>
                    <a:pt x="206" y="34"/>
                  </a:lnTo>
                  <a:lnTo>
                    <a:pt x="206" y="35"/>
                  </a:lnTo>
                  <a:lnTo>
                    <a:pt x="206" y="35"/>
                  </a:lnTo>
                  <a:lnTo>
                    <a:pt x="206" y="36"/>
                  </a:lnTo>
                  <a:lnTo>
                    <a:pt x="206" y="36"/>
                  </a:lnTo>
                  <a:lnTo>
                    <a:pt x="206" y="37"/>
                  </a:lnTo>
                  <a:lnTo>
                    <a:pt x="206" y="38"/>
                  </a:lnTo>
                  <a:lnTo>
                    <a:pt x="205" y="39"/>
                  </a:lnTo>
                  <a:lnTo>
                    <a:pt x="205" y="39"/>
                  </a:lnTo>
                  <a:lnTo>
                    <a:pt x="205" y="40"/>
                  </a:lnTo>
                  <a:lnTo>
                    <a:pt x="204" y="41"/>
                  </a:lnTo>
                  <a:lnTo>
                    <a:pt x="203" y="41"/>
                  </a:lnTo>
                  <a:lnTo>
                    <a:pt x="203" y="42"/>
                  </a:lnTo>
                  <a:lnTo>
                    <a:pt x="203" y="42"/>
                  </a:lnTo>
                  <a:lnTo>
                    <a:pt x="204" y="42"/>
                  </a:lnTo>
                  <a:lnTo>
                    <a:pt x="204" y="42"/>
                  </a:lnTo>
                  <a:lnTo>
                    <a:pt x="204" y="43"/>
                  </a:lnTo>
                  <a:lnTo>
                    <a:pt x="203" y="43"/>
                  </a:lnTo>
                  <a:lnTo>
                    <a:pt x="203" y="43"/>
                  </a:lnTo>
                  <a:lnTo>
                    <a:pt x="202" y="43"/>
                  </a:lnTo>
                  <a:lnTo>
                    <a:pt x="202" y="44"/>
                  </a:lnTo>
                  <a:lnTo>
                    <a:pt x="202" y="45"/>
                  </a:lnTo>
                  <a:lnTo>
                    <a:pt x="202" y="45"/>
                  </a:lnTo>
                  <a:lnTo>
                    <a:pt x="201" y="46"/>
                  </a:lnTo>
                  <a:lnTo>
                    <a:pt x="200" y="47"/>
                  </a:lnTo>
                  <a:lnTo>
                    <a:pt x="200" y="48"/>
                  </a:lnTo>
                  <a:lnTo>
                    <a:pt x="199" y="48"/>
                  </a:lnTo>
                  <a:lnTo>
                    <a:pt x="199" y="49"/>
                  </a:lnTo>
                  <a:lnTo>
                    <a:pt x="200" y="49"/>
                  </a:lnTo>
                  <a:lnTo>
                    <a:pt x="200" y="50"/>
                  </a:lnTo>
                  <a:lnTo>
                    <a:pt x="200" y="51"/>
                  </a:lnTo>
                  <a:lnTo>
                    <a:pt x="201" y="51"/>
                  </a:lnTo>
                  <a:lnTo>
                    <a:pt x="202" y="51"/>
                  </a:lnTo>
                  <a:lnTo>
                    <a:pt x="202" y="52"/>
                  </a:lnTo>
                  <a:lnTo>
                    <a:pt x="203" y="53"/>
                  </a:lnTo>
                  <a:lnTo>
                    <a:pt x="203" y="54"/>
                  </a:lnTo>
                  <a:lnTo>
                    <a:pt x="203" y="54"/>
                  </a:lnTo>
                  <a:lnTo>
                    <a:pt x="202" y="54"/>
                  </a:lnTo>
                  <a:lnTo>
                    <a:pt x="202" y="55"/>
                  </a:lnTo>
                  <a:lnTo>
                    <a:pt x="202" y="55"/>
                  </a:lnTo>
                  <a:lnTo>
                    <a:pt x="202" y="56"/>
                  </a:lnTo>
                  <a:lnTo>
                    <a:pt x="202" y="57"/>
                  </a:lnTo>
                  <a:lnTo>
                    <a:pt x="202" y="57"/>
                  </a:lnTo>
                  <a:lnTo>
                    <a:pt x="202" y="58"/>
                  </a:lnTo>
                  <a:lnTo>
                    <a:pt x="202" y="58"/>
                  </a:lnTo>
                  <a:lnTo>
                    <a:pt x="201" y="58"/>
                  </a:lnTo>
                  <a:lnTo>
                    <a:pt x="201" y="59"/>
                  </a:lnTo>
                  <a:lnTo>
                    <a:pt x="200" y="59"/>
                  </a:lnTo>
                  <a:lnTo>
                    <a:pt x="200" y="60"/>
                  </a:lnTo>
                  <a:lnTo>
                    <a:pt x="199" y="60"/>
                  </a:lnTo>
                  <a:lnTo>
                    <a:pt x="200" y="60"/>
                  </a:lnTo>
                  <a:lnTo>
                    <a:pt x="200" y="61"/>
                  </a:lnTo>
                  <a:lnTo>
                    <a:pt x="200" y="61"/>
                  </a:lnTo>
                  <a:lnTo>
                    <a:pt x="200" y="62"/>
                  </a:lnTo>
                  <a:lnTo>
                    <a:pt x="200" y="62"/>
                  </a:lnTo>
                  <a:lnTo>
                    <a:pt x="200" y="62"/>
                  </a:lnTo>
                  <a:lnTo>
                    <a:pt x="200" y="63"/>
                  </a:lnTo>
                  <a:lnTo>
                    <a:pt x="200" y="63"/>
                  </a:lnTo>
                  <a:lnTo>
                    <a:pt x="200" y="64"/>
                  </a:lnTo>
                  <a:lnTo>
                    <a:pt x="200" y="64"/>
                  </a:lnTo>
                  <a:lnTo>
                    <a:pt x="201" y="64"/>
                  </a:lnTo>
                  <a:lnTo>
                    <a:pt x="201" y="65"/>
                  </a:lnTo>
                  <a:lnTo>
                    <a:pt x="200" y="65"/>
                  </a:lnTo>
                  <a:lnTo>
                    <a:pt x="200" y="66"/>
                  </a:lnTo>
                  <a:lnTo>
                    <a:pt x="200" y="66"/>
                  </a:lnTo>
                  <a:lnTo>
                    <a:pt x="201" y="66"/>
                  </a:lnTo>
                  <a:lnTo>
                    <a:pt x="201" y="66"/>
                  </a:lnTo>
                  <a:lnTo>
                    <a:pt x="200" y="66"/>
                  </a:lnTo>
                  <a:lnTo>
                    <a:pt x="200" y="67"/>
                  </a:lnTo>
                  <a:lnTo>
                    <a:pt x="201" y="67"/>
                  </a:lnTo>
                  <a:lnTo>
                    <a:pt x="201" y="68"/>
                  </a:lnTo>
                  <a:lnTo>
                    <a:pt x="201" y="69"/>
                  </a:lnTo>
                  <a:lnTo>
                    <a:pt x="202" y="69"/>
                  </a:lnTo>
                  <a:lnTo>
                    <a:pt x="202" y="69"/>
                  </a:lnTo>
                  <a:lnTo>
                    <a:pt x="202" y="69"/>
                  </a:lnTo>
                  <a:lnTo>
                    <a:pt x="203" y="69"/>
                  </a:lnTo>
                  <a:lnTo>
                    <a:pt x="205" y="69"/>
                  </a:lnTo>
                  <a:lnTo>
                    <a:pt x="205" y="69"/>
                  </a:lnTo>
                  <a:lnTo>
                    <a:pt x="206" y="69"/>
                  </a:lnTo>
                  <a:lnTo>
                    <a:pt x="206" y="69"/>
                  </a:lnTo>
                  <a:lnTo>
                    <a:pt x="206" y="70"/>
                  </a:lnTo>
                  <a:lnTo>
                    <a:pt x="206" y="71"/>
                  </a:lnTo>
                  <a:lnTo>
                    <a:pt x="206" y="72"/>
                  </a:lnTo>
                  <a:lnTo>
                    <a:pt x="207" y="72"/>
                  </a:lnTo>
                  <a:lnTo>
                    <a:pt x="207" y="72"/>
                  </a:lnTo>
                  <a:lnTo>
                    <a:pt x="207" y="73"/>
                  </a:lnTo>
                  <a:lnTo>
                    <a:pt x="207" y="73"/>
                  </a:lnTo>
                  <a:lnTo>
                    <a:pt x="207" y="74"/>
                  </a:lnTo>
                  <a:lnTo>
                    <a:pt x="207" y="75"/>
                  </a:lnTo>
                  <a:lnTo>
                    <a:pt x="208" y="75"/>
                  </a:lnTo>
                  <a:lnTo>
                    <a:pt x="208" y="75"/>
                  </a:lnTo>
                  <a:lnTo>
                    <a:pt x="208" y="75"/>
                  </a:lnTo>
                  <a:lnTo>
                    <a:pt x="209" y="76"/>
                  </a:lnTo>
                  <a:lnTo>
                    <a:pt x="210" y="75"/>
                  </a:lnTo>
                  <a:lnTo>
                    <a:pt x="211" y="75"/>
                  </a:lnTo>
                  <a:lnTo>
                    <a:pt x="211" y="75"/>
                  </a:lnTo>
                  <a:lnTo>
                    <a:pt x="211" y="75"/>
                  </a:lnTo>
                  <a:lnTo>
                    <a:pt x="211" y="76"/>
                  </a:lnTo>
                  <a:lnTo>
                    <a:pt x="212" y="77"/>
                  </a:lnTo>
                  <a:lnTo>
                    <a:pt x="212" y="78"/>
                  </a:lnTo>
                  <a:lnTo>
                    <a:pt x="212" y="78"/>
                  </a:lnTo>
                  <a:lnTo>
                    <a:pt x="213" y="78"/>
                  </a:lnTo>
                  <a:lnTo>
                    <a:pt x="215" y="79"/>
                  </a:lnTo>
                  <a:lnTo>
                    <a:pt x="215" y="79"/>
                  </a:lnTo>
                  <a:lnTo>
                    <a:pt x="216" y="80"/>
                  </a:lnTo>
                  <a:lnTo>
                    <a:pt x="216" y="81"/>
                  </a:lnTo>
                  <a:lnTo>
                    <a:pt x="218" y="81"/>
                  </a:lnTo>
                  <a:lnTo>
                    <a:pt x="218" y="82"/>
                  </a:lnTo>
                  <a:lnTo>
                    <a:pt x="219" y="82"/>
                  </a:lnTo>
                  <a:lnTo>
                    <a:pt x="221" y="83"/>
                  </a:lnTo>
                  <a:lnTo>
                    <a:pt x="221" y="84"/>
                  </a:lnTo>
                  <a:lnTo>
                    <a:pt x="222" y="84"/>
                  </a:lnTo>
                  <a:lnTo>
                    <a:pt x="223" y="85"/>
                  </a:lnTo>
                  <a:lnTo>
                    <a:pt x="223" y="86"/>
                  </a:lnTo>
                  <a:lnTo>
                    <a:pt x="223" y="87"/>
                  </a:lnTo>
                  <a:lnTo>
                    <a:pt x="222" y="87"/>
                  </a:lnTo>
                  <a:lnTo>
                    <a:pt x="221" y="87"/>
                  </a:lnTo>
                  <a:lnTo>
                    <a:pt x="221" y="88"/>
                  </a:lnTo>
                  <a:lnTo>
                    <a:pt x="221" y="88"/>
                  </a:lnTo>
                  <a:lnTo>
                    <a:pt x="220" y="88"/>
                  </a:lnTo>
                  <a:lnTo>
                    <a:pt x="219" y="88"/>
                  </a:lnTo>
                  <a:lnTo>
                    <a:pt x="219" y="88"/>
                  </a:lnTo>
                  <a:lnTo>
                    <a:pt x="219" y="89"/>
                  </a:lnTo>
                  <a:lnTo>
                    <a:pt x="218" y="90"/>
                  </a:lnTo>
                  <a:lnTo>
                    <a:pt x="218" y="90"/>
                  </a:lnTo>
                  <a:lnTo>
                    <a:pt x="218" y="90"/>
                  </a:lnTo>
                  <a:lnTo>
                    <a:pt x="217" y="91"/>
                  </a:lnTo>
                  <a:lnTo>
                    <a:pt x="217" y="91"/>
                  </a:lnTo>
                  <a:lnTo>
                    <a:pt x="216" y="92"/>
                  </a:lnTo>
                  <a:lnTo>
                    <a:pt x="215" y="93"/>
                  </a:lnTo>
                  <a:lnTo>
                    <a:pt x="214" y="95"/>
                  </a:lnTo>
                  <a:lnTo>
                    <a:pt x="212" y="96"/>
                  </a:lnTo>
                  <a:lnTo>
                    <a:pt x="212" y="97"/>
                  </a:lnTo>
                  <a:lnTo>
                    <a:pt x="211" y="97"/>
                  </a:lnTo>
                  <a:lnTo>
                    <a:pt x="211" y="97"/>
                  </a:lnTo>
                  <a:lnTo>
                    <a:pt x="211" y="98"/>
                  </a:lnTo>
                  <a:lnTo>
                    <a:pt x="211" y="98"/>
                  </a:lnTo>
                  <a:lnTo>
                    <a:pt x="211" y="99"/>
                  </a:lnTo>
                  <a:lnTo>
                    <a:pt x="211" y="100"/>
                  </a:lnTo>
                  <a:lnTo>
                    <a:pt x="211" y="100"/>
                  </a:lnTo>
                  <a:lnTo>
                    <a:pt x="211" y="101"/>
                  </a:lnTo>
                  <a:lnTo>
                    <a:pt x="211" y="101"/>
                  </a:lnTo>
                  <a:lnTo>
                    <a:pt x="211" y="102"/>
                  </a:lnTo>
                  <a:lnTo>
                    <a:pt x="211" y="103"/>
                  </a:lnTo>
                  <a:lnTo>
                    <a:pt x="211" y="103"/>
                  </a:lnTo>
                  <a:lnTo>
                    <a:pt x="209" y="103"/>
                  </a:lnTo>
                  <a:lnTo>
                    <a:pt x="208" y="103"/>
                  </a:lnTo>
                  <a:lnTo>
                    <a:pt x="208" y="104"/>
                  </a:lnTo>
                  <a:lnTo>
                    <a:pt x="208" y="104"/>
                  </a:lnTo>
                  <a:lnTo>
                    <a:pt x="207" y="105"/>
                  </a:lnTo>
                  <a:lnTo>
                    <a:pt x="206" y="105"/>
                  </a:lnTo>
                  <a:lnTo>
                    <a:pt x="206" y="105"/>
                  </a:lnTo>
                  <a:lnTo>
                    <a:pt x="206" y="106"/>
                  </a:lnTo>
                  <a:lnTo>
                    <a:pt x="205" y="106"/>
                  </a:lnTo>
                  <a:lnTo>
                    <a:pt x="205" y="106"/>
                  </a:lnTo>
                  <a:lnTo>
                    <a:pt x="204" y="106"/>
                  </a:lnTo>
                  <a:lnTo>
                    <a:pt x="204" y="106"/>
                  </a:lnTo>
                  <a:lnTo>
                    <a:pt x="203" y="106"/>
                  </a:lnTo>
                  <a:lnTo>
                    <a:pt x="203" y="107"/>
                  </a:lnTo>
                  <a:lnTo>
                    <a:pt x="202" y="108"/>
                  </a:lnTo>
                  <a:lnTo>
                    <a:pt x="202" y="109"/>
                  </a:lnTo>
                  <a:lnTo>
                    <a:pt x="201" y="109"/>
                  </a:lnTo>
                  <a:lnTo>
                    <a:pt x="200" y="109"/>
                  </a:lnTo>
                  <a:lnTo>
                    <a:pt x="200" y="109"/>
                  </a:lnTo>
                  <a:lnTo>
                    <a:pt x="200" y="108"/>
                  </a:lnTo>
                  <a:lnTo>
                    <a:pt x="199" y="108"/>
                  </a:lnTo>
                  <a:lnTo>
                    <a:pt x="199" y="108"/>
                  </a:lnTo>
                  <a:lnTo>
                    <a:pt x="198" y="108"/>
                  </a:lnTo>
                  <a:lnTo>
                    <a:pt x="197" y="108"/>
                  </a:lnTo>
                  <a:lnTo>
                    <a:pt x="196" y="108"/>
                  </a:lnTo>
                  <a:lnTo>
                    <a:pt x="196" y="109"/>
                  </a:lnTo>
                  <a:lnTo>
                    <a:pt x="195" y="109"/>
                  </a:lnTo>
                  <a:lnTo>
                    <a:pt x="195" y="109"/>
                  </a:lnTo>
                  <a:lnTo>
                    <a:pt x="194" y="109"/>
                  </a:lnTo>
                  <a:lnTo>
                    <a:pt x="193" y="109"/>
                  </a:lnTo>
                  <a:lnTo>
                    <a:pt x="193" y="110"/>
                  </a:lnTo>
                  <a:lnTo>
                    <a:pt x="192" y="110"/>
                  </a:lnTo>
                  <a:lnTo>
                    <a:pt x="192" y="111"/>
                  </a:lnTo>
                  <a:lnTo>
                    <a:pt x="191" y="112"/>
                  </a:lnTo>
                  <a:lnTo>
                    <a:pt x="190" y="112"/>
                  </a:lnTo>
                  <a:lnTo>
                    <a:pt x="190" y="112"/>
                  </a:lnTo>
                  <a:lnTo>
                    <a:pt x="190" y="113"/>
                  </a:lnTo>
                  <a:lnTo>
                    <a:pt x="190" y="114"/>
                  </a:lnTo>
                  <a:lnTo>
                    <a:pt x="190" y="115"/>
                  </a:lnTo>
                  <a:lnTo>
                    <a:pt x="190" y="115"/>
                  </a:lnTo>
                  <a:lnTo>
                    <a:pt x="190" y="115"/>
                  </a:lnTo>
                  <a:lnTo>
                    <a:pt x="190" y="116"/>
                  </a:lnTo>
                  <a:lnTo>
                    <a:pt x="189" y="116"/>
                  </a:lnTo>
                  <a:lnTo>
                    <a:pt x="188" y="116"/>
                  </a:lnTo>
                  <a:lnTo>
                    <a:pt x="187" y="116"/>
                  </a:lnTo>
                  <a:lnTo>
                    <a:pt x="186" y="117"/>
                  </a:lnTo>
                  <a:lnTo>
                    <a:pt x="184" y="117"/>
                  </a:lnTo>
                  <a:lnTo>
                    <a:pt x="184" y="117"/>
                  </a:lnTo>
                  <a:lnTo>
                    <a:pt x="184" y="118"/>
                  </a:lnTo>
                  <a:lnTo>
                    <a:pt x="181" y="118"/>
                  </a:lnTo>
                  <a:lnTo>
                    <a:pt x="181" y="118"/>
                  </a:lnTo>
                  <a:lnTo>
                    <a:pt x="178" y="118"/>
                  </a:lnTo>
                  <a:lnTo>
                    <a:pt x="178" y="118"/>
                  </a:lnTo>
                  <a:lnTo>
                    <a:pt x="178" y="119"/>
                  </a:lnTo>
                  <a:lnTo>
                    <a:pt x="177" y="119"/>
                  </a:lnTo>
                  <a:lnTo>
                    <a:pt x="176" y="119"/>
                  </a:lnTo>
                  <a:lnTo>
                    <a:pt x="175" y="119"/>
                  </a:lnTo>
                  <a:lnTo>
                    <a:pt x="175" y="119"/>
                  </a:lnTo>
                  <a:lnTo>
                    <a:pt x="174" y="119"/>
                  </a:lnTo>
                  <a:lnTo>
                    <a:pt x="174" y="119"/>
                  </a:lnTo>
                  <a:lnTo>
                    <a:pt x="173" y="119"/>
                  </a:lnTo>
                  <a:lnTo>
                    <a:pt x="172" y="119"/>
                  </a:lnTo>
                  <a:lnTo>
                    <a:pt x="172" y="119"/>
                  </a:lnTo>
                  <a:lnTo>
                    <a:pt x="167" y="121"/>
                  </a:lnTo>
                  <a:lnTo>
                    <a:pt x="167" y="121"/>
                  </a:lnTo>
                  <a:lnTo>
                    <a:pt x="166" y="121"/>
                  </a:lnTo>
                  <a:lnTo>
                    <a:pt x="166" y="121"/>
                  </a:lnTo>
                  <a:lnTo>
                    <a:pt x="162" y="121"/>
                  </a:lnTo>
                  <a:lnTo>
                    <a:pt x="161" y="122"/>
                  </a:lnTo>
                  <a:lnTo>
                    <a:pt x="160" y="122"/>
                  </a:lnTo>
                  <a:lnTo>
                    <a:pt x="158" y="122"/>
                  </a:lnTo>
                  <a:lnTo>
                    <a:pt x="158" y="123"/>
                  </a:lnTo>
                  <a:lnTo>
                    <a:pt x="156" y="123"/>
                  </a:lnTo>
                  <a:lnTo>
                    <a:pt x="156" y="123"/>
                  </a:lnTo>
                  <a:lnTo>
                    <a:pt x="155" y="124"/>
                  </a:lnTo>
                  <a:lnTo>
                    <a:pt x="154" y="124"/>
                  </a:lnTo>
                  <a:lnTo>
                    <a:pt x="153" y="124"/>
                  </a:lnTo>
                  <a:lnTo>
                    <a:pt x="152" y="124"/>
                  </a:lnTo>
                  <a:lnTo>
                    <a:pt x="151" y="124"/>
                  </a:lnTo>
                  <a:lnTo>
                    <a:pt x="151" y="124"/>
                  </a:lnTo>
                  <a:lnTo>
                    <a:pt x="151" y="124"/>
                  </a:lnTo>
                  <a:lnTo>
                    <a:pt x="149" y="124"/>
                  </a:lnTo>
                  <a:lnTo>
                    <a:pt x="149" y="125"/>
                  </a:lnTo>
                  <a:lnTo>
                    <a:pt x="148" y="125"/>
                  </a:lnTo>
                  <a:lnTo>
                    <a:pt x="147" y="125"/>
                  </a:lnTo>
                  <a:lnTo>
                    <a:pt x="147" y="125"/>
                  </a:lnTo>
                  <a:lnTo>
                    <a:pt x="146" y="125"/>
                  </a:lnTo>
                  <a:lnTo>
                    <a:pt x="145" y="126"/>
                  </a:lnTo>
                  <a:lnTo>
                    <a:pt x="143" y="126"/>
                  </a:lnTo>
                  <a:lnTo>
                    <a:pt x="138" y="127"/>
                  </a:lnTo>
                  <a:lnTo>
                    <a:pt x="136" y="127"/>
                  </a:lnTo>
                  <a:lnTo>
                    <a:pt x="134" y="127"/>
                  </a:lnTo>
                  <a:lnTo>
                    <a:pt x="129" y="129"/>
                  </a:lnTo>
                  <a:lnTo>
                    <a:pt x="128" y="129"/>
                  </a:lnTo>
                  <a:lnTo>
                    <a:pt x="127" y="129"/>
                  </a:lnTo>
                  <a:lnTo>
                    <a:pt x="125" y="130"/>
                  </a:lnTo>
                  <a:lnTo>
                    <a:pt x="121" y="130"/>
                  </a:lnTo>
                  <a:lnTo>
                    <a:pt x="120" y="130"/>
                  </a:lnTo>
                  <a:lnTo>
                    <a:pt x="119" y="130"/>
                  </a:lnTo>
                  <a:lnTo>
                    <a:pt x="118" y="131"/>
                  </a:lnTo>
                  <a:lnTo>
                    <a:pt x="117" y="131"/>
                  </a:lnTo>
                  <a:lnTo>
                    <a:pt x="114" y="132"/>
                  </a:lnTo>
                  <a:lnTo>
                    <a:pt x="113" y="132"/>
                  </a:lnTo>
                  <a:lnTo>
                    <a:pt x="108" y="133"/>
                  </a:lnTo>
                  <a:lnTo>
                    <a:pt x="107" y="133"/>
                  </a:lnTo>
                  <a:lnTo>
                    <a:pt x="106" y="133"/>
                  </a:lnTo>
                  <a:lnTo>
                    <a:pt x="101" y="134"/>
                  </a:lnTo>
                  <a:lnTo>
                    <a:pt x="100" y="134"/>
                  </a:lnTo>
                  <a:lnTo>
                    <a:pt x="99" y="134"/>
                  </a:lnTo>
                  <a:lnTo>
                    <a:pt x="98" y="134"/>
                  </a:lnTo>
                  <a:lnTo>
                    <a:pt x="97" y="135"/>
                  </a:lnTo>
                  <a:lnTo>
                    <a:pt x="96" y="135"/>
                  </a:lnTo>
                  <a:lnTo>
                    <a:pt x="95" y="135"/>
                  </a:lnTo>
                  <a:lnTo>
                    <a:pt x="93" y="136"/>
                  </a:lnTo>
                  <a:lnTo>
                    <a:pt x="91" y="136"/>
                  </a:lnTo>
                  <a:lnTo>
                    <a:pt x="90" y="136"/>
                  </a:lnTo>
                  <a:lnTo>
                    <a:pt x="90" y="136"/>
                  </a:lnTo>
                  <a:lnTo>
                    <a:pt x="88" y="136"/>
                  </a:lnTo>
                  <a:lnTo>
                    <a:pt x="87" y="137"/>
                  </a:lnTo>
                  <a:lnTo>
                    <a:pt x="80" y="138"/>
                  </a:lnTo>
                  <a:lnTo>
                    <a:pt x="79" y="139"/>
                  </a:lnTo>
                  <a:lnTo>
                    <a:pt x="78" y="139"/>
                  </a:lnTo>
                  <a:lnTo>
                    <a:pt x="75" y="139"/>
                  </a:lnTo>
                  <a:lnTo>
                    <a:pt x="73" y="139"/>
                  </a:lnTo>
                  <a:lnTo>
                    <a:pt x="71" y="140"/>
                  </a:lnTo>
                  <a:lnTo>
                    <a:pt x="65" y="142"/>
                  </a:lnTo>
                  <a:lnTo>
                    <a:pt x="59" y="142"/>
                  </a:lnTo>
                  <a:lnTo>
                    <a:pt x="57" y="142"/>
                  </a:lnTo>
                  <a:lnTo>
                    <a:pt x="56" y="142"/>
                  </a:lnTo>
                  <a:lnTo>
                    <a:pt x="56" y="142"/>
                  </a:lnTo>
                  <a:lnTo>
                    <a:pt x="55" y="142"/>
                  </a:lnTo>
                  <a:lnTo>
                    <a:pt x="53" y="143"/>
                  </a:lnTo>
                  <a:lnTo>
                    <a:pt x="53" y="143"/>
                  </a:lnTo>
                  <a:lnTo>
                    <a:pt x="51" y="143"/>
                  </a:lnTo>
                  <a:lnTo>
                    <a:pt x="50" y="143"/>
                  </a:lnTo>
                  <a:lnTo>
                    <a:pt x="50" y="144"/>
                  </a:lnTo>
                  <a:lnTo>
                    <a:pt x="49" y="144"/>
                  </a:lnTo>
                  <a:lnTo>
                    <a:pt x="47" y="144"/>
                  </a:lnTo>
                  <a:lnTo>
                    <a:pt x="47" y="144"/>
                  </a:lnTo>
                  <a:lnTo>
                    <a:pt x="45" y="145"/>
                  </a:lnTo>
                  <a:lnTo>
                    <a:pt x="45" y="145"/>
                  </a:lnTo>
                  <a:lnTo>
                    <a:pt x="44" y="145"/>
                  </a:lnTo>
                  <a:lnTo>
                    <a:pt x="44" y="145"/>
                  </a:lnTo>
                  <a:lnTo>
                    <a:pt x="41" y="145"/>
                  </a:lnTo>
                  <a:lnTo>
                    <a:pt x="41" y="145"/>
                  </a:lnTo>
                  <a:lnTo>
                    <a:pt x="40" y="145"/>
                  </a:lnTo>
                  <a:lnTo>
                    <a:pt x="39" y="146"/>
                  </a:lnTo>
                  <a:lnTo>
                    <a:pt x="38" y="146"/>
                  </a:lnTo>
                  <a:lnTo>
                    <a:pt x="37" y="146"/>
                  </a:lnTo>
                  <a:lnTo>
                    <a:pt x="36" y="146"/>
                  </a:lnTo>
                  <a:lnTo>
                    <a:pt x="35" y="146"/>
                  </a:lnTo>
                  <a:lnTo>
                    <a:pt x="34" y="147"/>
                  </a:lnTo>
                  <a:lnTo>
                    <a:pt x="33" y="147"/>
                  </a:lnTo>
                  <a:lnTo>
                    <a:pt x="32" y="147"/>
                  </a:lnTo>
                  <a:lnTo>
                    <a:pt x="31" y="147"/>
                  </a:lnTo>
                  <a:lnTo>
                    <a:pt x="30" y="148"/>
                  </a:lnTo>
                  <a:lnTo>
                    <a:pt x="29" y="148"/>
                  </a:lnTo>
                  <a:lnTo>
                    <a:pt x="29" y="148"/>
                  </a:lnTo>
                  <a:lnTo>
                    <a:pt x="29" y="148"/>
                  </a:lnTo>
                  <a:lnTo>
                    <a:pt x="28" y="148"/>
                  </a:lnTo>
                  <a:lnTo>
                    <a:pt x="27" y="148"/>
                  </a:lnTo>
                  <a:lnTo>
                    <a:pt x="26" y="148"/>
                  </a:lnTo>
                  <a:lnTo>
                    <a:pt x="25" y="148"/>
                  </a:lnTo>
                  <a:lnTo>
                    <a:pt x="24" y="148"/>
                  </a:lnTo>
                  <a:lnTo>
                    <a:pt x="23" y="148"/>
                  </a:lnTo>
                  <a:lnTo>
                    <a:pt x="23" y="149"/>
                  </a:lnTo>
                  <a:lnTo>
                    <a:pt x="22" y="149"/>
                  </a:lnTo>
                  <a:lnTo>
                    <a:pt x="21" y="149"/>
                  </a:lnTo>
                  <a:lnTo>
                    <a:pt x="20" y="149"/>
                  </a:lnTo>
                  <a:lnTo>
                    <a:pt x="19" y="149"/>
                  </a:lnTo>
                  <a:lnTo>
                    <a:pt x="19" y="149"/>
                  </a:lnTo>
                  <a:lnTo>
                    <a:pt x="18" y="149"/>
                  </a:lnTo>
                  <a:lnTo>
                    <a:pt x="17" y="149"/>
                  </a:lnTo>
                  <a:lnTo>
                    <a:pt x="17" y="148"/>
                  </a:lnTo>
                  <a:lnTo>
                    <a:pt x="17" y="145"/>
                  </a:lnTo>
                  <a:lnTo>
                    <a:pt x="17" y="142"/>
                  </a:lnTo>
                  <a:lnTo>
                    <a:pt x="17" y="142"/>
                  </a:lnTo>
                  <a:lnTo>
                    <a:pt x="16" y="139"/>
                  </a:lnTo>
                  <a:lnTo>
                    <a:pt x="16" y="137"/>
                  </a:lnTo>
                  <a:lnTo>
                    <a:pt x="16" y="136"/>
                  </a:lnTo>
                  <a:lnTo>
                    <a:pt x="16" y="135"/>
                  </a:lnTo>
                  <a:lnTo>
                    <a:pt x="15" y="135"/>
                  </a:lnTo>
                  <a:lnTo>
                    <a:pt x="15" y="134"/>
                  </a:lnTo>
                  <a:lnTo>
                    <a:pt x="15" y="134"/>
                  </a:lnTo>
                  <a:lnTo>
                    <a:pt x="15" y="133"/>
                  </a:lnTo>
                  <a:lnTo>
                    <a:pt x="15" y="133"/>
                  </a:lnTo>
                  <a:lnTo>
                    <a:pt x="15" y="132"/>
                  </a:lnTo>
                  <a:lnTo>
                    <a:pt x="14" y="131"/>
                  </a:lnTo>
                  <a:lnTo>
                    <a:pt x="14" y="130"/>
                  </a:lnTo>
                  <a:lnTo>
                    <a:pt x="14" y="130"/>
                  </a:lnTo>
                  <a:lnTo>
                    <a:pt x="14" y="129"/>
                  </a:lnTo>
                  <a:lnTo>
                    <a:pt x="14" y="128"/>
                  </a:lnTo>
                  <a:lnTo>
                    <a:pt x="14" y="127"/>
                  </a:lnTo>
                  <a:lnTo>
                    <a:pt x="14" y="127"/>
                  </a:lnTo>
                  <a:lnTo>
                    <a:pt x="14" y="126"/>
                  </a:lnTo>
                  <a:lnTo>
                    <a:pt x="13" y="122"/>
                  </a:lnTo>
                  <a:lnTo>
                    <a:pt x="13" y="121"/>
                  </a:lnTo>
                  <a:lnTo>
                    <a:pt x="12" y="118"/>
                  </a:lnTo>
                  <a:lnTo>
                    <a:pt x="12" y="118"/>
                  </a:lnTo>
                  <a:lnTo>
                    <a:pt x="12" y="116"/>
                  </a:lnTo>
                  <a:lnTo>
                    <a:pt x="12" y="115"/>
                  </a:lnTo>
                  <a:lnTo>
                    <a:pt x="12" y="115"/>
                  </a:lnTo>
                  <a:lnTo>
                    <a:pt x="12" y="114"/>
                  </a:lnTo>
                  <a:lnTo>
                    <a:pt x="12" y="112"/>
                  </a:lnTo>
                  <a:lnTo>
                    <a:pt x="12" y="112"/>
                  </a:lnTo>
                  <a:lnTo>
                    <a:pt x="12" y="112"/>
                  </a:lnTo>
                  <a:lnTo>
                    <a:pt x="12" y="111"/>
                  </a:lnTo>
                  <a:lnTo>
                    <a:pt x="11" y="110"/>
                  </a:lnTo>
                  <a:lnTo>
                    <a:pt x="11" y="109"/>
                  </a:lnTo>
                  <a:lnTo>
                    <a:pt x="11" y="109"/>
                  </a:lnTo>
                  <a:lnTo>
                    <a:pt x="11" y="108"/>
                  </a:lnTo>
                  <a:lnTo>
                    <a:pt x="11" y="107"/>
                  </a:lnTo>
                  <a:lnTo>
                    <a:pt x="11" y="106"/>
                  </a:lnTo>
                  <a:lnTo>
                    <a:pt x="11" y="106"/>
                  </a:lnTo>
                  <a:lnTo>
                    <a:pt x="11" y="105"/>
                  </a:lnTo>
                  <a:lnTo>
                    <a:pt x="11" y="104"/>
                  </a:lnTo>
                  <a:lnTo>
                    <a:pt x="11" y="104"/>
                  </a:lnTo>
                  <a:lnTo>
                    <a:pt x="10" y="99"/>
                  </a:lnTo>
                  <a:lnTo>
                    <a:pt x="10" y="98"/>
                  </a:lnTo>
                  <a:lnTo>
                    <a:pt x="9" y="97"/>
                  </a:lnTo>
                  <a:lnTo>
                    <a:pt x="8" y="94"/>
                  </a:lnTo>
                  <a:lnTo>
                    <a:pt x="8" y="92"/>
                  </a:lnTo>
                  <a:lnTo>
                    <a:pt x="8" y="90"/>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Freeform 1068"/>
            <p:cNvSpPr>
              <a:spLocks/>
            </p:cNvSpPr>
            <p:nvPr/>
          </p:nvSpPr>
          <p:spPr bwMode="auto">
            <a:xfrm>
              <a:off x="5152" y="1229"/>
              <a:ext cx="29" cy="40"/>
            </a:xfrm>
            <a:custGeom>
              <a:avLst/>
              <a:gdLst>
                <a:gd name="T0" fmla="*/ 6 w 29"/>
                <a:gd name="T1" fmla="*/ 39 h 40"/>
                <a:gd name="T2" fmla="*/ 6 w 29"/>
                <a:gd name="T3" fmla="*/ 36 h 40"/>
                <a:gd name="T4" fmla="*/ 6 w 29"/>
                <a:gd name="T5" fmla="*/ 34 h 40"/>
                <a:gd name="T6" fmla="*/ 7 w 29"/>
                <a:gd name="T7" fmla="*/ 33 h 40"/>
                <a:gd name="T8" fmla="*/ 5 w 29"/>
                <a:gd name="T9" fmla="*/ 22 h 40"/>
                <a:gd name="T10" fmla="*/ 3 w 29"/>
                <a:gd name="T11" fmla="*/ 17 h 40"/>
                <a:gd name="T12" fmla="*/ 2 w 29"/>
                <a:gd name="T13" fmla="*/ 13 h 40"/>
                <a:gd name="T14" fmla="*/ 1 w 29"/>
                <a:gd name="T15" fmla="*/ 3 h 40"/>
                <a:gd name="T16" fmla="*/ 4 w 29"/>
                <a:gd name="T17" fmla="*/ 3 h 40"/>
                <a:gd name="T18" fmla="*/ 9 w 29"/>
                <a:gd name="T19" fmla="*/ 2 h 40"/>
                <a:gd name="T20" fmla="*/ 12 w 29"/>
                <a:gd name="T21" fmla="*/ 0 h 40"/>
                <a:gd name="T22" fmla="*/ 15 w 29"/>
                <a:gd name="T23" fmla="*/ 6 h 40"/>
                <a:gd name="T24" fmla="*/ 17 w 29"/>
                <a:gd name="T25" fmla="*/ 6 h 40"/>
                <a:gd name="T26" fmla="*/ 17 w 29"/>
                <a:gd name="T27" fmla="*/ 10 h 40"/>
                <a:gd name="T28" fmla="*/ 19 w 29"/>
                <a:gd name="T29" fmla="*/ 11 h 40"/>
                <a:gd name="T30" fmla="*/ 22 w 29"/>
                <a:gd name="T31" fmla="*/ 12 h 40"/>
                <a:gd name="T32" fmla="*/ 24 w 29"/>
                <a:gd name="T33" fmla="*/ 15 h 40"/>
                <a:gd name="T34" fmla="*/ 27 w 29"/>
                <a:gd name="T35" fmla="*/ 18 h 40"/>
                <a:gd name="T36" fmla="*/ 28 w 29"/>
                <a:gd name="T37" fmla="*/ 23 h 40"/>
                <a:gd name="T38" fmla="*/ 28 w 29"/>
                <a:gd name="T39" fmla="*/ 26 h 40"/>
                <a:gd name="T40" fmla="*/ 27 w 29"/>
                <a:gd name="T41" fmla="*/ 26 h 40"/>
                <a:gd name="T42" fmla="*/ 25 w 29"/>
                <a:gd name="T43" fmla="*/ 25 h 40"/>
                <a:gd name="T44" fmla="*/ 23 w 29"/>
                <a:gd name="T45" fmla="*/ 26 h 40"/>
                <a:gd name="T46" fmla="*/ 23 w 29"/>
                <a:gd name="T47" fmla="*/ 26 h 40"/>
                <a:gd name="T48" fmla="*/ 22 w 29"/>
                <a:gd name="T49" fmla="*/ 27 h 40"/>
                <a:gd name="T50" fmla="*/ 23 w 29"/>
                <a:gd name="T51" fmla="*/ 26 h 40"/>
                <a:gd name="T52" fmla="*/ 23 w 29"/>
                <a:gd name="T53" fmla="*/ 24 h 40"/>
                <a:gd name="T54" fmla="*/ 23 w 29"/>
                <a:gd name="T55" fmla="*/ 21 h 40"/>
                <a:gd name="T56" fmla="*/ 23 w 29"/>
                <a:gd name="T57" fmla="*/ 18 h 40"/>
                <a:gd name="T58" fmla="*/ 23 w 29"/>
                <a:gd name="T59" fmla="*/ 16 h 40"/>
                <a:gd name="T60" fmla="*/ 21 w 29"/>
                <a:gd name="T61" fmla="*/ 17 h 40"/>
                <a:gd name="T62" fmla="*/ 20 w 29"/>
                <a:gd name="T63" fmla="*/ 13 h 40"/>
                <a:gd name="T64" fmla="*/ 18 w 29"/>
                <a:gd name="T65" fmla="*/ 13 h 40"/>
                <a:gd name="T66" fmla="*/ 17 w 29"/>
                <a:gd name="T67" fmla="*/ 12 h 40"/>
                <a:gd name="T68" fmla="*/ 17 w 29"/>
                <a:gd name="T69" fmla="*/ 11 h 40"/>
                <a:gd name="T70" fmla="*/ 17 w 29"/>
                <a:gd name="T71" fmla="*/ 13 h 40"/>
                <a:gd name="T72" fmla="*/ 18 w 29"/>
                <a:gd name="T73" fmla="*/ 15 h 40"/>
                <a:gd name="T74" fmla="*/ 17 w 29"/>
                <a:gd name="T75" fmla="*/ 17 h 40"/>
                <a:gd name="T76" fmla="*/ 16 w 29"/>
                <a:gd name="T77" fmla="*/ 17 h 40"/>
                <a:gd name="T78" fmla="*/ 17 w 29"/>
                <a:gd name="T79" fmla="*/ 18 h 40"/>
                <a:gd name="T80" fmla="*/ 18 w 29"/>
                <a:gd name="T81" fmla="*/ 19 h 40"/>
                <a:gd name="T82" fmla="*/ 18 w 29"/>
                <a:gd name="T83" fmla="*/ 20 h 40"/>
                <a:gd name="T84" fmla="*/ 17 w 29"/>
                <a:gd name="T85" fmla="*/ 22 h 40"/>
                <a:gd name="T86" fmla="*/ 17 w 29"/>
                <a:gd name="T87" fmla="*/ 23 h 40"/>
                <a:gd name="T88" fmla="*/ 18 w 29"/>
                <a:gd name="T89" fmla="*/ 24 h 40"/>
                <a:gd name="T90" fmla="*/ 19 w 29"/>
                <a:gd name="T91" fmla="*/ 26 h 40"/>
                <a:gd name="T92" fmla="*/ 19 w 29"/>
                <a:gd name="T93" fmla="*/ 29 h 40"/>
                <a:gd name="T94" fmla="*/ 19 w 29"/>
                <a:gd name="T95" fmla="*/ 31 h 40"/>
                <a:gd name="T96" fmla="*/ 18 w 29"/>
                <a:gd name="T97" fmla="*/ 32 h 40"/>
                <a:gd name="T98" fmla="*/ 17 w 29"/>
                <a:gd name="T99" fmla="*/ 33 h 40"/>
                <a:gd name="T100" fmla="*/ 14 w 29"/>
                <a:gd name="T101" fmla="*/ 34 h 40"/>
                <a:gd name="T102" fmla="*/ 12 w 29"/>
                <a:gd name="T103" fmla="*/ 36 h 40"/>
                <a:gd name="T104" fmla="*/ 10 w 29"/>
                <a:gd name="T105" fmla="*/ 38 h 40"/>
                <a:gd name="T106" fmla="*/ 7 w 29"/>
                <a:gd name="T107" fmla="*/ 38 h 40"/>
                <a:gd name="T108" fmla="*/ 6 w 29"/>
                <a:gd name="T10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40">
                  <a:moveTo>
                    <a:pt x="6" y="40"/>
                  </a:moveTo>
                  <a:lnTo>
                    <a:pt x="6" y="39"/>
                  </a:lnTo>
                  <a:lnTo>
                    <a:pt x="6" y="40"/>
                  </a:lnTo>
                  <a:lnTo>
                    <a:pt x="6" y="39"/>
                  </a:lnTo>
                  <a:lnTo>
                    <a:pt x="6" y="38"/>
                  </a:lnTo>
                  <a:lnTo>
                    <a:pt x="7" y="38"/>
                  </a:lnTo>
                  <a:lnTo>
                    <a:pt x="7" y="37"/>
                  </a:lnTo>
                  <a:lnTo>
                    <a:pt x="6" y="36"/>
                  </a:lnTo>
                  <a:lnTo>
                    <a:pt x="7" y="36"/>
                  </a:lnTo>
                  <a:lnTo>
                    <a:pt x="6" y="35"/>
                  </a:lnTo>
                  <a:lnTo>
                    <a:pt x="6" y="35"/>
                  </a:lnTo>
                  <a:lnTo>
                    <a:pt x="6" y="34"/>
                  </a:lnTo>
                  <a:lnTo>
                    <a:pt x="6" y="34"/>
                  </a:lnTo>
                  <a:lnTo>
                    <a:pt x="6" y="33"/>
                  </a:lnTo>
                  <a:lnTo>
                    <a:pt x="7" y="33"/>
                  </a:lnTo>
                  <a:lnTo>
                    <a:pt x="7" y="33"/>
                  </a:lnTo>
                  <a:lnTo>
                    <a:pt x="6" y="29"/>
                  </a:lnTo>
                  <a:lnTo>
                    <a:pt x="6" y="25"/>
                  </a:lnTo>
                  <a:lnTo>
                    <a:pt x="5" y="23"/>
                  </a:lnTo>
                  <a:lnTo>
                    <a:pt x="5" y="22"/>
                  </a:lnTo>
                  <a:lnTo>
                    <a:pt x="5" y="22"/>
                  </a:lnTo>
                  <a:lnTo>
                    <a:pt x="4" y="19"/>
                  </a:lnTo>
                  <a:lnTo>
                    <a:pt x="3" y="18"/>
                  </a:lnTo>
                  <a:lnTo>
                    <a:pt x="3" y="17"/>
                  </a:lnTo>
                  <a:lnTo>
                    <a:pt x="3" y="16"/>
                  </a:lnTo>
                  <a:lnTo>
                    <a:pt x="3" y="14"/>
                  </a:lnTo>
                  <a:lnTo>
                    <a:pt x="2" y="14"/>
                  </a:lnTo>
                  <a:lnTo>
                    <a:pt x="2" y="13"/>
                  </a:lnTo>
                  <a:lnTo>
                    <a:pt x="1" y="10"/>
                  </a:lnTo>
                  <a:lnTo>
                    <a:pt x="1" y="8"/>
                  </a:lnTo>
                  <a:lnTo>
                    <a:pt x="0" y="4"/>
                  </a:lnTo>
                  <a:lnTo>
                    <a:pt x="1" y="3"/>
                  </a:lnTo>
                  <a:lnTo>
                    <a:pt x="2" y="3"/>
                  </a:lnTo>
                  <a:lnTo>
                    <a:pt x="3" y="3"/>
                  </a:lnTo>
                  <a:lnTo>
                    <a:pt x="3" y="3"/>
                  </a:lnTo>
                  <a:lnTo>
                    <a:pt x="4" y="3"/>
                  </a:lnTo>
                  <a:lnTo>
                    <a:pt x="6" y="3"/>
                  </a:lnTo>
                  <a:lnTo>
                    <a:pt x="7" y="2"/>
                  </a:lnTo>
                  <a:lnTo>
                    <a:pt x="8" y="2"/>
                  </a:lnTo>
                  <a:lnTo>
                    <a:pt x="9" y="2"/>
                  </a:lnTo>
                  <a:lnTo>
                    <a:pt x="9" y="2"/>
                  </a:lnTo>
                  <a:lnTo>
                    <a:pt x="9" y="1"/>
                  </a:lnTo>
                  <a:lnTo>
                    <a:pt x="10" y="1"/>
                  </a:lnTo>
                  <a:lnTo>
                    <a:pt x="12" y="0"/>
                  </a:lnTo>
                  <a:lnTo>
                    <a:pt x="14" y="0"/>
                  </a:lnTo>
                  <a:lnTo>
                    <a:pt x="14" y="2"/>
                  </a:lnTo>
                  <a:lnTo>
                    <a:pt x="15" y="4"/>
                  </a:lnTo>
                  <a:lnTo>
                    <a:pt x="15" y="6"/>
                  </a:lnTo>
                  <a:lnTo>
                    <a:pt x="16" y="6"/>
                  </a:lnTo>
                  <a:lnTo>
                    <a:pt x="17" y="6"/>
                  </a:lnTo>
                  <a:lnTo>
                    <a:pt x="17" y="5"/>
                  </a:lnTo>
                  <a:lnTo>
                    <a:pt x="17" y="6"/>
                  </a:lnTo>
                  <a:lnTo>
                    <a:pt x="17" y="7"/>
                  </a:lnTo>
                  <a:lnTo>
                    <a:pt x="17" y="8"/>
                  </a:lnTo>
                  <a:lnTo>
                    <a:pt x="17" y="9"/>
                  </a:lnTo>
                  <a:lnTo>
                    <a:pt x="17" y="10"/>
                  </a:lnTo>
                  <a:lnTo>
                    <a:pt x="17" y="10"/>
                  </a:lnTo>
                  <a:lnTo>
                    <a:pt x="17" y="10"/>
                  </a:lnTo>
                  <a:lnTo>
                    <a:pt x="18" y="10"/>
                  </a:lnTo>
                  <a:lnTo>
                    <a:pt x="19" y="11"/>
                  </a:lnTo>
                  <a:lnTo>
                    <a:pt x="20" y="11"/>
                  </a:lnTo>
                  <a:lnTo>
                    <a:pt x="20" y="11"/>
                  </a:lnTo>
                  <a:lnTo>
                    <a:pt x="21" y="12"/>
                  </a:lnTo>
                  <a:lnTo>
                    <a:pt x="22" y="12"/>
                  </a:lnTo>
                  <a:lnTo>
                    <a:pt x="23" y="13"/>
                  </a:lnTo>
                  <a:lnTo>
                    <a:pt x="23" y="13"/>
                  </a:lnTo>
                  <a:lnTo>
                    <a:pt x="23" y="14"/>
                  </a:lnTo>
                  <a:lnTo>
                    <a:pt x="24" y="15"/>
                  </a:lnTo>
                  <a:lnTo>
                    <a:pt x="25" y="15"/>
                  </a:lnTo>
                  <a:lnTo>
                    <a:pt x="27" y="15"/>
                  </a:lnTo>
                  <a:lnTo>
                    <a:pt x="27" y="17"/>
                  </a:lnTo>
                  <a:lnTo>
                    <a:pt x="27" y="18"/>
                  </a:lnTo>
                  <a:lnTo>
                    <a:pt x="28" y="18"/>
                  </a:lnTo>
                  <a:lnTo>
                    <a:pt x="28" y="18"/>
                  </a:lnTo>
                  <a:lnTo>
                    <a:pt x="29" y="23"/>
                  </a:lnTo>
                  <a:lnTo>
                    <a:pt x="28" y="23"/>
                  </a:lnTo>
                  <a:lnTo>
                    <a:pt x="28" y="24"/>
                  </a:lnTo>
                  <a:lnTo>
                    <a:pt x="28" y="24"/>
                  </a:lnTo>
                  <a:lnTo>
                    <a:pt x="28" y="25"/>
                  </a:lnTo>
                  <a:lnTo>
                    <a:pt x="28" y="26"/>
                  </a:lnTo>
                  <a:lnTo>
                    <a:pt x="28" y="26"/>
                  </a:lnTo>
                  <a:lnTo>
                    <a:pt x="27" y="26"/>
                  </a:lnTo>
                  <a:lnTo>
                    <a:pt x="28" y="26"/>
                  </a:lnTo>
                  <a:lnTo>
                    <a:pt x="27" y="26"/>
                  </a:lnTo>
                  <a:lnTo>
                    <a:pt x="27" y="26"/>
                  </a:lnTo>
                  <a:lnTo>
                    <a:pt x="25" y="26"/>
                  </a:lnTo>
                  <a:lnTo>
                    <a:pt x="25" y="26"/>
                  </a:lnTo>
                  <a:lnTo>
                    <a:pt x="25" y="25"/>
                  </a:lnTo>
                  <a:lnTo>
                    <a:pt x="24" y="25"/>
                  </a:lnTo>
                  <a:lnTo>
                    <a:pt x="24" y="26"/>
                  </a:lnTo>
                  <a:lnTo>
                    <a:pt x="23" y="26"/>
                  </a:lnTo>
                  <a:lnTo>
                    <a:pt x="23" y="26"/>
                  </a:lnTo>
                  <a:lnTo>
                    <a:pt x="23" y="26"/>
                  </a:lnTo>
                  <a:lnTo>
                    <a:pt x="23" y="27"/>
                  </a:lnTo>
                  <a:lnTo>
                    <a:pt x="23" y="27"/>
                  </a:lnTo>
                  <a:lnTo>
                    <a:pt x="23" y="26"/>
                  </a:lnTo>
                  <a:lnTo>
                    <a:pt x="23" y="26"/>
                  </a:lnTo>
                  <a:lnTo>
                    <a:pt x="23" y="26"/>
                  </a:lnTo>
                  <a:lnTo>
                    <a:pt x="23" y="27"/>
                  </a:lnTo>
                  <a:lnTo>
                    <a:pt x="22" y="27"/>
                  </a:lnTo>
                  <a:lnTo>
                    <a:pt x="22" y="26"/>
                  </a:lnTo>
                  <a:lnTo>
                    <a:pt x="22" y="26"/>
                  </a:lnTo>
                  <a:lnTo>
                    <a:pt x="23" y="26"/>
                  </a:lnTo>
                  <a:lnTo>
                    <a:pt x="23" y="26"/>
                  </a:lnTo>
                  <a:lnTo>
                    <a:pt x="23" y="25"/>
                  </a:lnTo>
                  <a:lnTo>
                    <a:pt x="22" y="25"/>
                  </a:lnTo>
                  <a:lnTo>
                    <a:pt x="22" y="24"/>
                  </a:lnTo>
                  <a:lnTo>
                    <a:pt x="23" y="24"/>
                  </a:lnTo>
                  <a:lnTo>
                    <a:pt x="23" y="23"/>
                  </a:lnTo>
                  <a:lnTo>
                    <a:pt x="23" y="22"/>
                  </a:lnTo>
                  <a:lnTo>
                    <a:pt x="23" y="22"/>
                  </a:lnTo>
                  <a:lnTo>
                    <a:pt x="23" y="21"/>
                  </a:lnTo>
                  <a:lnTo>
                    <a:pt x="23" y="20"/>
                  </a:lnTo>
                  <a:lnTo>
                    <a:pt x="23" y="19"/>
                  </a:lnTo>
                  <a:lnTo>
                    <a:pt x="23" y="19"/>
                  </a:lnTo>
                  <a:lnTo>
                    <a:pt x="23" y="18"/>
                  </a:lnTo>
                  <a:lnTo>
                    <a:pt x="23" y="18"/>
                  </a:lnTo>
                  <a:lnTo>
                    <a:pt x="23" y="18"/>
                  </a:lnTo>
                  <a:lnTo>
                    <a:pt x="23" y="17"/>
                  </a:lnTo>
                  <a:lnTo>
                    <a:pt x="23" y="16"/>
                  </a:lnTo>
                  <a:lnTo>
                    <a:pt x="22" y="16"/>
                  </a:lnTo>
                  <a:lnTo>
                    <a:pt x="21" y="16"/>
                  </a:lnTo>
                  <a:lnTo>
                    <a:pt x="21" y="16"/>
                  </a:lnTo>
                  <a:lnTo>
                    <a:pt x="21" y="17"/>
                  </a:lnTo>
                  <a:lnTo>
                    <a:pt x="21" y="16"/>
                  </a:lnTo>
                  <a:lnTo>
                    <a:pt x="21" y="16"/>
                  </a:lnTo>
                  <a:lnTo>
                    <a:pt x="21" y="14"/>
                  </a:lnTo>
                  <a:lnTo>
                    <a:pt x="20" y="13"/>
                  </a:lnTo>
                  <a:lnTo>
                    <a:pt x="20" y="14"/>
                  </a:lnTo>
                  <a:lnTo>
                    <a:pt x="20" y="13"/>
                  </a:lnTo>
                  <a:lnTo>
                    <a:pt x="19" y="14"/>
                  </a:lnTo>
                  <a:lnTo>
                    <a:pt x="18" y="13"/>
                  </a:lnTo>
                  <a:lnTo>
                    <a:pt x="18" y="13"/>
                  </a:lnTo>
                  <a:lnTo>
                    <a:pt x="17" y="13"/>
                  </a:lnTo>
                  <a:lnTo>
                    <a:pt x="18" y="13"/>
                  </a:lnTo>
                  <a:lnTo>
                    <a:pt x="17" y="12"/>
                  </a:lnTo>
                  <a:lnTo>
                    <a:pt x="17" y="11"/>
                  </a:lnTo>
                  <a:lnTo>
                    <a:pt x="17" y="10"/>
                  </a:lnTo>
                  <a:lnTo>
                    <a:pt x="17" y="11"/>
                  </a:lnTo>
                  <a:lnTo>
                    <a:pt x="17" y="11"/>
                  </a:lnTo>
                  <a:lnTo>
                    <a:pt x="17" y="13"/>
                  </a:lnTo>
                  <a:lnTo>
                    <a:pt x="17" y="13"/>
                  </a:lnTo>
                  <a:lnTo>
                    <a:pt x="17" y="13"/>
                  </a:lnTo>
                  <a:lnTo>
                    <a:pt x="17" y="13"/>
                  </a:lnTo>
                  <a:lnTo>
                    <a:pt x="17" y="14"/>
                  </a:lnTo>
                  <a:lnTo>
                    <a:pt x="17" y="14"/>
                  </a:lnTo>
                  <a:lnTo>
                    <a:pt x="18" y="14"/>
                  </a:lnTo>
                  <a:lnTo>
                    <a:pt x="18" y="15"/>
                  </a:lnTo>
                  <a:lnTo>
                    <a:pt x="18" y="16"/>
                  </a:lnTo>
                  <a:lnTo>
                    <a:pt x="18" y="16"/>
                  </a:lnTo>
                  <a:lnTo>
                    <a:pt x="18" y="17"/>
                  </a:lnTo>
                  <a:lnTo>
                    <a:pt x="17" y="17"/>
                  </a:lnTo>
                  <a:lnTo>
                    <a:pt x="17" y="16"/>
                  </a:lnTo>
                  <a:lnTo>
                    <a:pt x="16" y="17"/>
                  </a:lnTo>
                  <a:lnTo>
                    <a:pt x="16" y="16"/>
                  </a:lnTo>
                  <a:lnTo>
                    <a:pt x="16" y="17"/>
                  </a:lnTo>
                  <a:lnTo>
                    <a:pt x="16" y="18"/>
                  </a:lnTo>
                  <a:lnTo>
                    <a:pt x="17" y="18"/>
                  </a:lnTo>
                  <a:lnTo>
                    <a:pt x="17" y="18"/>
                  </a:lnTo>
                  <a:lnTo>
                    <a:pt x="17" y="18"/>
                  </a:lnTo>
                  <a:lnTo>
                    <a:pt x="17" y="18"/>
                  </a:lnTo>
                  <a:lnTo>
                    <a:pt x="17" y="19"/>
                  </a:lnTo>
                  <a:lnTo>
                    <a:pt x="17" y="19"/>
                  </a:lnTo>
                  <a:lnTo>
                    <a:pt x="18" y="19"/>
                  </a:lnTo>
                  <a:lnTo>
                    <a:pt x="18" y="20"/>
                  </a:lnTo>
                  <a:lnTo>
                    <a:pt x="17" y="19"/>
                  </a:lnTo>
                  <a:lnTo>
                    <a:pt x="17" y="20"/>
                  </a:lnTo>
                  <a:lnTo>
                    <a:pt x="18" y="20"/>
                  </a:lnTo>
                  <a:lnTo>
                    <a:pt x="18" y="21"/>
                  </a:lnTo>
                  <a:lnTo>
                    <a:pt x="17" y="22"/>
                  </a:lnTo>
                  <a:lnTo>
                    <a:pt x="17" y="22"/>
                  </a:lnTo>
                  <a:lnTo>
                    <a:pt x="17" y="22"/>
                  </a:lnTo>
                  <a:lnTo>
                    <a:pt x="17" y="22"/>
                  </a:lnTo>
                  <a:lnTo>
                    <a:pt x="17" y="22"/>
                  </a:lnTo>
                  <a:lnTo>
                    <a:pt x="17" y="22"/>
                  </a:lnTo>
                  <a:lnTo>
                    <a:pt x="17" y="23"/>
                  </a:lnTo>
                  <a:lnTo>
                    <a:pt x="17" y="22"/>
                  </a:lnTo>
                  <a:lnTo>
                    <a:pt x="17" y="23"/>
                  </a:lnTo>
                  <a:lnTo>
                    <a:pt x="18" y="23"/>
                  </a:lnTo>
                  <a:lnTo>
                    <a:pt x="18" y="24"/>
                  </a:lnTo>
                  <a:lnTo>
                    <a:pt x="19" y="24"/>
                  </a:lnTo>
                  <a:lnTo>
                    <a:pt x="19" y="25"/>
                  </a:lnTo>
                  <a:lnTo>
                    <a:pt x="19" y="26"/>
                  </a:lnTo>
                  <a:lnTo>
                    <a:pt x="19" y="26"/>
                  </a:lnTo>
                  <a:lnTo>
                    <a:pt x="19" y="26"/>
                  </a:lnTo>
                  <a:lnTo>
                    <a:pt x="19" y="27"/>
                  </a:lnTo>
                  <a:lnTo>
                    <a:pt x="19" y="28"/>
                  </a:lnTo>
                  <a:lnTo>
                    <a:pt x="19" y="29"/>
                  </a:lnTo>
                  <a:lnTo>
                    <a:pt x="18" y="29"/>
                  </a:lnTo>
                  <a:lnTo>
                    <a:pt x="18" y="30"/>
                  </a:lnTo>
                  <a:lnTo>
                    <a:pt x="19" y="30"/>
                  </a:lnTo>
                  <a:lnTo>
                    <a:pt x="19" y="31"/>
                  </a:lnTo>
                  <a:lnTo>
                    <a:pt x="18" y="31"/>
                  </a:lnTo>
                  <a:lnTo>
                    <a:pt x="19" y="31"/>
                  </a:lnTo>
                  <a:lnTo>
                    <a:pt x="19" y="32"/>
                  </a:lnTo>
                  <a:lnTo>
                    <a:pt x="18" y="32"/>
                  </a:lnTo>
                  <a:lnTo>
                    <a:pt x="18" y="32"/>
                  </a:lnTo>
                  <a:lnTo>
                    <a:pt x="18" y="33"/>
                  </a:lnTo>
                  <a:lnTo>
                    <a:pt x="17" y="33"/>
                  </a:lnTo>
                  <a:lnTo>
                    <a:pt x="17" y="33"/>
                  </a:lnTo>
                  <a:lnTo>
                    <a:pt x="17" y="33"/>
                  </a:lnTo>
                  <a:lnTo>
                    <a:pt x="16" y="33"/>
                  </a:lnTo>
                  <a:lnTo>
                    <a:pt x="15" y="33"/>
                  </a:lnTo>
                  <a:lnTo>
                    <a:pt x="14" y="34"/>
                  </a:lnTo>
                  <a:lnTo>
                    <a:pt x="14" y="34"/>
                  </a:lnTo>
                  <a:lnTo>
                    <a:pt x="13" y="35"/>
                  </a:lnTo>
                  <a:lnTo>
                    <a:pt x="12" y="35"/>
                  </a:lnTo>
                  <a:lnTo>
                    <a:pt x="12" y="36"/>
                  </a:lnTo>
                  <a:lnTo>
                    <a:pt x="11" y="36"/>
                  </a:lnTo>
                  <a:lnTo>
                    <a:pt x="11" y="37"/>
                  </a:lnTo>
                  <a:lnTo>
                    <a:pt x="10" y="37"/>
                  </a:lnTo>
                  <a:lnTo>
                    <a:pt x="10" y="38"/>
                  </a:lnTo>
                  <a:lnTo>
                    <a:pt x="9" y="38"/>
                  </a:lnTo>
                  <a:lnTo>
                    <a:pt x="9" y="38"/>
                  </a:lnTo>
                  <a:lnTo>
                    <a:pt x="8" y="38"/>
                  </a:lnTo>
                  <a:lnTo>
                    <a:pt x="7" y="38"/>
                  </a:lnTo>
                  <a:lnTo>
                    <a:pt x="7" y="39"/>
                  </a:lnTo>
                  <a:lnTo>
                    <a:pt x="6" y="39"/>
                  </a:lnTo>
                  <a:lnTo>
                    <a:pt x="6" y="40"/>
                  </a:lnTo>
                  <a:lnTo>
                    <a:pt x="6" y="39"/>
                  </a:lnTo>
                  <a:lnTo>
                    <a:pt x="6" y="4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6" name="Freeform 1069"/>
            <p:cNvSpPr>
              <a:spLocks/>
            </p:cNvSpPr>
            <p:nvPr/>
          </p:nvSpPr>
          <p:spPr bwMode="auto">
            <a:xfrm>
              <a:off x="5152" y="1229"/>
              <a:ext cx="29" cy="40"/>
            </a:xfrm>
            <a:custGeom>
              <a:avLst/>
              <a:gdLst>
                <a:gd name="T0" fmla="*/ 6 w 29"/>
                <a:gd name="T1" fmla="*/ 39 h 40"/>
                <a:gd name="T2" fmla="*/ 6 w 29"/>
                <a:gd name="T3" fmla="*/ 36 h 40"/>
                <a:gd name="T4" fmla="*/ 6 w 29"/>
                <a:gd name="T5" fmla="*/ 34 h 40"/>
                <a:gd name="T6" fmla="*/ 7 w 29"/>
                <a:gd name="T7" fmla="*/ 33 h 40"/>
                <a:gd name="T8" fmla="*/ 5 w 29"/>
                <a:gd name="T9" fmla="*/ 22 h 40"/>
                <a:gd name="T10" fmla="*/ 3 w 29"/>
                <a:gd name="T11" fmla="*/ 17 h 40"/>
                <a:gd name="T12" fmla="*/ 2 w 29"/>
                <a:gd name="T13" fmla="*/ 13 h 40"/>
                <a:gd name="T14" fmla="*/ 1 w 29"/>
                <a:gd name="T15" fmla="*/ 3 h 40"/>
                <a:gd name="T16" fmla="*/ 4 w 29"/>
                <a:gd name="T17" fmla="*/ 3 h 40"/>
                <a:gd name="T18" fmla="*/ 9 w 29"/>
                <a:gd name="T19" fmla="*/ 2 h 40"/>
                <a:gd name="T20" fmla="*/ 12 w 29"/>
                <a:gd name="T21" fmla="*/ 0 h 40"/>
                <a:gd name="T22" fmla="*/ 15 w 29"/>
                <a:gd name="T23" fmla="*/ 6 h 40"/>
                <a:gd name="T24" fmla="*/ 17 w 29"/>
                <a:gd name="T25" fmla="*/ 6 h 40"/>
                <a:gd name="T26" fmla="*/ 17 w 29"/>
                <a:gd name="T27" fmla="*/ 10 h 40"/>
                <a:gd name="T28" fmla="*/ 19 w 29"/>
                <a:gd name="T29" fmla="*/ 11 h 40"/>
                <a:gd name="T30" fmla="*/ 22 w 29"/>
                <a:gd name="T31" fmla="*/ 12 h 40"/>
                <a:gd name="T32" fmla="*/ 24 w 29"/>
                <a:gd name="T33" fmla="*/ 15 h 40"/>
                <a:gd name="T34" fmla="*/ 27 w 29"/>
                <a:gd name="T35" fmla="*/ 18 h 40"/>
                <a:gd name="T36" fmla="*/ 28 w 29"/>
                <a:gd name="T37" fmla="*/ 23 h 40"/>
                <a:gd name="T38" fmla="*/ 28 w 29"/>
                <a:gd name="T39" fmla="*/ 26 h 40"/>
                <a:gd name="T40" fmla="*/ 27 w 29"/>
                <a:gd name="T41" fmla="*/ 26 h 40"/>
                <a:gd name="T42" fmla="*/ 25 w 29"/>
                <a:gd name="T43" fmla="*/ 25 h 40"/>
                <a:gd name="T44" fmla="*/ 23 w 29"/>
                <a:gd name="T45" fmla="*/ 26 h 40"/>
                <a:gd name="T46" fmla="*/ 23 w 29"/>
                <a:gd name="T47" fmla="*/ 26 h 40"/>
                <a:gd name="T48" fmla="*/ 22 w 29"/>
                <a:gd name="T49" fmla="*/ 27 h 40"/>
                <a:gd name="T50" fmla="*/ 23 w 29"/>
                <a:gd name="T51" fmla="*/ 26 h 40"/>
                <a:gd name="T52" fmla="*/ 23 w 29"/>
                <a:gd name="T53" fmla="*/ 24 h 40"/>
                <a:gd name="T54" fmla="*/ 23 w 29"/>
                <a:gd name="T55" fmla="*/ 21 h 40"/>
                <a:gd name="T56" fmla="*/ 23 w 29"/>
                <a:gd name="T57" fmla="*/ 18 h 40"/>
                <a:gd name="T58" fmla="*/ 23 w 29"/>
                <a:gd name="T59" fmla="*/ 16 h 40"/>
                <a:gd name="T60" fmla="*/ 21 w 29"/>
                <a:gd name="T61" fmla="*/ 17 h 40"/>
                <a:gd name="T62" fmla="*/ 20 w 29"/>
                <a:gd name="T63" fmla="*/ 13 h 40"/>
                <a:gd name="T64" fmla="*/ 18 w 29"/>
                <a:gd name="T65" fmla="*/ 13 h 40"/>
                <a:gd name="T66" fmla="*/ 17 w 29"/>
                <a:gd name="T67" fmla="*/ 12 h 40"/>
                <a:gd name="T68" fmla="*/ 17 w 29"/>
                <a:gd name="T69" fmla="*/ 11 h 40"/>
                <a:gd name="T70" fmla="*/ 17 w 29"/>
                <a:gd name="T71" fmla="*/ 13 h 40"/>
                <a:gd name="T72" fmla="*/ 18 w 29"/>
                <a:gd name="T73" fmla="*/ 15 h 40"/>
                <a:gd name="T74" fmla="*/ 17 w 29"/>
                <a:gd name="T75" fmla="*/ 17 h 40"/>
                <a:gd name="T76" fmla="*/ 16 w 29"/>
                <a:gd name="T77" fmla="*/ 17 h 40"/>
                <a:gd name="T78" fmla="*/ 17 w 29"/>
                <a:gd name="T79" fmla="*/ 18 h 40"/>
                <a:gd name="T80" fmla="*/ 18 w 29"/>
                <a:gd name="T81" fmla="*/ 19 h 40"/>
                <a:gd name="T82" fmla="*/ 18 w 29"/>
                <a:gd name="T83" fmla="*/ 20 h 40"/>
                <a:gd name="T84" fmla="*/ 17 w 29"/>
                <a:gd name="T85" fmla="*/ 22 h 40"/>
                <a:gd name="T86" fmla="*/ 17 w 29"/>
                <a:gd name="T87" fmla="*/ 23 h 40"/>
                <a:gd name="T88" fmla="*/ 18 w 29"/>
                <a:gd name="T89" fmla="*/ 24 h 40"/>
                <a:gd name="T90" fmla="*/ 19 w 29"/>
                <a:gd name="T91" fmla="*/ 26 h 40"/>
                <a:gd name="T92" fmla="*/ 19 w 29"/>
                <a:gd name="T93" fmla="*/ 29 h 40"/>
                <a:gd name="T94" fmla="*/ 19 w 29"/>
                <a:gd name="T95" fmla="*/ 31 h 40"/>
                <a:gd name="T96" fmla="*/ 18 w 29"/>
                <a:gd name="T97" fmla="*/ 32 h 40"/>
                <a:gd name="T98" fmla="*/ 17 w 29"/>
                <a:gd name="T99" fmla="*/ 33 h 40"/>
                <a:gd name="T100" fmla="*/ 14 w 29"/>
                <a:gd name="T101" fmla="*/ 34 h 40"/>
                <a:gd name="T102" fmla="*/ 12 w 29"/>
                <a:gd name="T103" fmla="*/ 36 h 40"/>
                <a:gd name="T104" fmla="*/ 10 w 29"/>
                <a:gd name="T105" fmla="*/ 38 h 40"/>
                <a:gd name="T106" fmla="*/ 7 w 29"/>
                <a:gd name="T107" fmla="*/ 38 h 40"/>
                <a:gd name="T108" fmla="*/ 6 w 29"/>
                <a:gd name="T10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40">
                  <a:moveTo>
                    <a:pt x="6" y="40"/>
                  </a:moveTo>
                  <a:lnTo>
                    <a:pt x="6" y="39"/>
                  </a:lnTo>
                  <a:lnTo>
                    <a:pt x="6" y="40"/>
                  </a:lnTo>
                  <a:lnTo>
                    <a:pt x="6" y="39"/>
                  </a:lnTo>
                  <a:lnTo>
                    <a:pt x="6" y="38"/>
                  </a:lnTo>
                  <a:lnTo>
                    <a:pt x="7" y="38"/>
                  </a:lnTo>
                  <a:lnTo>
                    <a:pt x="7" y="37"/>
                  </a:lnTo>
                  <a:lnTo>
                    <a:pt x="6" y="36"/>
                  </a:lnTo>
                  <a:lnTo>
                    <a:pt x="7" y="36"/>
                  </a:lnTo>
                  <a:lnTo>
                    <a:pt x="6" y="35"/>
                  </a:lnTo>
                  <a:lnTo>
                    <a:pt x="6" y="35"/>
                  </a:lnTo>
                  <a:lnTo>
                    <a:pt x="6" y="34"/>
                  </a:lnTo>
                  <a:lnTo>
                    <a:pt x="6" y="34"/>
                  </a:lnTo>
                  <a:lnTo>
                    <a:pt x="6" y="33"/>
                  </a:lnTo>
                  <a:lnTo>
                    <a:pt x="7" y="33"/>
                  </a:lnTo>
                  <a:lnTo>
                    <a:pt x="7" y="33"/>
                  </a:lnTo>
                  <a:lnTo>
                    <a:pt x="6" y="29"/>
                  </a:lnTo>
                  <a:lnTo>
                    <a:pt x="6" y="25"/>
                  </a:lnTo>
                  <a:lnTo>
                    <a:pt x="5" y="23"/>
                  </a:lnTo>
                  <a:lnTo>
                    <a:pt x="5" y="22"/>
                  </a:lnTo>
                  <a:lnTo>
                    <a:pt x="5" y="22"/>
                  </a:lnTo>
                  <a:lnTo>
                    <a:pt x="4" y="19"/>
                  </a:lnTo>
                  <a:lnTo>
                    <a:pt x="3" y="18"/>
                  </a:lnTo>
                  <a:lnTo>
                    <a:pt x="3" y="17"/>
                  </a:lnTo>
                  <a:lnTo>
                    <a:pt x="3" y="16"/>
                  </a:lnTo>
                  <a:lnTo>
                    <a:pt x="3" y="14"/>
                  </a:lnTo>
                  <a:lnTo>
                    <a:pt x="2" y="14"/>
                  </a:lnTo>
                  <a:lnTo>
                    <a:pt x="2" y="13"/>
                  </a:lnTo>
                  <a:lnTo>
                    <a:pt x="1" y="10"/>
                  </a:lnTo>
                  <a:lnTo>
                    <a:pt x="1" y="8"/>
                  </a:lnTo>
                  <a:lnTo>
                    <a:pt x="0" y="4"/>
                  </a:lnTo>
                  <a:lnTo>
                    <a:pt x="1" y="3"/>
                  </a:lnTo>
                  <a:lnTo>
                    <a:pt x="2" y="3"/>
                  </a:lnTo>
                  <a:lnTo>
                    <a:pt x="3" y="3"/>
                  </a:lnTo>
                  <a:lnTo>
                    <a:pt x="3" y="3"/>
                  </a:lnTo>
                  <a:lnTo>
                    <a:pt x="4" y="3"/>
                  </a:lnTo>
                  <a:lnTo>
                    <a:pt x="6" y="3"/>
                  </a:lnTo>
                  <a:lnTo>
                    <a:pt x="7" y="2"/>
                  </a:lnTo>
                  <a:lnTo>
                    <a:pt x="8" y="2"/>
                  </a:lnTo>
                  <a:lnTo>
                    <a:pt x="9" y="2"/>
                  </a:lnTo>
                  <a:lnTo>
                    <a:pt x="9" y="2"/>
                  </a:lnTo>
                  <a:lnTo>
                    <a:pt x="9" y="1"/>
                  </a:lnTo>
                  <a:lnTo>
                    <a:pt x="10" y="1"/>
                  </a:lnTo>
                  <a:lnTo>
                    <a:pt x="12" y="0"/>
                  </a:lnTo>
                  <a:lnTo>
                    <a:pt x="14" y="0"/>
                  </a:lnTo>
                  <a:lnTo>
                    <a:pt x="14" y="2"/>
                  </a:lnTo>
                  <a:lnTo>
                    <a:pt x="15" y="4"/>
                  </a:lnTo>
                  <a:lnTo>
                    <a:pt x="15" y="6"/>
                  </a:lnTo>
                  <a:lnTo>
                    <a:pt x="16" y="6"/>
                  </a:lnTo>
                  <a:lnTo>
                    <a:pt x="17" y="6"/>
                  </a:lnTo>
                  <a:lnTo>
                    <a:pt x="17" y="5"/>
                  </a:lnTo>
                  <a:lnTo>
                    <a:pt x="17" y="6"/>
                  </a:lnTo>
                  <a:lnTo>
                    <a:pt x="17" y="7"/>
                  </a:lnTo>
                  <a:lnTo>
                    <a:pt x="17" y="8"/>
                  </a:lnTo>
                  <a:lnTo>
                    <a:pt x="17" y="9"/>
                  </a:lnTo>
                  <a:lnTo>
                    <a:pt x="17" y="10"/>
                  </a:lnTo>
                  <a:lnTo>
                    <a:pt x="17" y="10"/>
                  </a:lnTo>
                  <a:lnTo>
                    <a:pt x="17" y="10"/>
                  </a:lnTo>
                  <a:lnTo>
                    <a:pt x="18" y="10"/>
                  </a:lnTo>
                  <a:lnTo>
                    <a:pt x="19" y="11"/>
                  </a:lnTo>
                  <a:lnTo>
                    <a:pt x="20" y="11"/>
                  </a:lnTo>
                  <a:lnTo>
                    <a:pt x="20" y="11"/>
                  </a:lnTo>
                  <a:lnTo>
                    <a:pt x="21" y="12"/>
                  </a:lnTo>
                  <a:lnTo>
                    <a:pt x="22" y="12"/>
                  </a:lnTo>
                  <a:lnTo>
                    <a:pt x="23" y="13"/>
                  </a:lnTo>
                  <a:lnTo>
                    <a:pt x="23" y="13"/>
                  </a:lnTo>
                  <a:lnTo>
                    <a:pt x="23" y="14"/>
                  </a:lnTo>
                  <a:lnTo>
                    <a:pt x="24" y="15"/>
                  </a:lnTo>
                  <a:lnTo>
                    <a:pt x="25" y="15"/>
                  </a:lnTo>
                  <a:lnTo>
                    <a:pt x="27" y="15"/>
                  </a:lnTo>
                  <a:lnTo>
                    <a:pt x="27" y="17"/>
                  </a:lnTo>
                  <a:lnTo>
                    <a:pt x="27" y="18"/>
                  </a:lnTo>
                  <a:lnTo>
                    <a:pt x="28" y="18"/>
                  </a:lnTo>
                  <a:lnTo>
                    <a:pt x="28" y="18"/>
                  </a:lnTo>
                  <a:lnTo>
                    <a:pt x="29" y="23"/>
                  </a:lnTo>
                  <a:lnTo>
                    <a:pt x="28" y="23"/>
                  </a:lnTo>
                  <a:lnTo>
                    <a:pt x="28" y="24"/>
                  </a:lnTo>
                  <a:lnTo>
                    <a:pt x="28" y="24"/>
                  </a:lnTo>
                  <a:lnTo>
                    <a:pt x="28" y="25"/>
                  </a:lnTo>
                  <a:lnTo>
                    <a:pt x="28" y="26"/>
                  </a:lnTo>
                  <a:lnTo>
                    <a:pt x="28" y="26"/>
                  </a:lnTo>
                  <a:lnTo>
                    <a:pt x="27" y="26"/>
                  </a:lnTo>
                  <a:lnTo>
                    <a:pt x="28" y="26"/>
                  </a:lnTo>
                  <a:lnTo>
                    <a:pt x="27" y="26"/>
                  </a:lnTo>
                  <a:lnTo>
                    <a:pt x="27" y="26"/>
                  </a:lnTo>
                  <a:lnTo>
                    <a:pt x="25" y="26"/>
                  </a:lnTo>
                  <a:lnTo>
                    <a:pt x="25" y="26"/>
                  </a:lnTo>
                  <a:lnTo>
                    <a:pt x="25" y="25"/>
                  </a:lnTo>
                  <a:lnTo>
                    <a:pt x="24" y="25"/>
                  </a:lnTo>
                  <a:lnTo>
                    <a:pt x="24" y="26"/>
                  </a:lnTo>
                  <a:lnTo>
                    <a:pt x="23" y="26"/>
                  </a:lnTo>
                  <a:lnTo>
                    <a:pt x="23" y="26"/>
                  </a:lnTo>
                  <a:lnTo>
                    <a:pt x="23" y="26"/>
                  </a:lnTo>
                  <a:lnTo>
                    <a:pt x="23" y="27"/>
                  </a:lnTo>
                  <a:lnTo>
                    <a:pt x="23" y="27"/>
                  </a:lnTo>
                  <a:lnTo>
                    <a:pt x="23" y="26"/>
                  </a:lnTo>
                  <a:lnTo>
                    <a:pt x="23" y="26"/>
                  </a:lnTo>
                  <a:lnTo>
                    <a:pt x="23" y="26"/>
                  </a:lnTo>
                  <a:lnTo>
                    <a:pt x="23" y="27"/>
                  </a:lnTo>
                  <a:lnTo>
                    <a:pt x="22" y="27"/>
                  </a:lnTo>
                  <a:lnTo>
                    <a:pt x="22" y="26"/>
                  </a:lnTo>
                  <a:lnTo>
                    <a:pt x="22" y="26"/>
                  </a:lnTo>
                  <a:lnTo>
                    <a:pt x="23" y="26"/>
                  </a:lnTo>
                  <a:lnTo>
                    <a:pt x="23" y="26"/>
                  </a:lnTo>
                  <a:lnTo>
                    <a:pt x="23" y="25"/>
                  </a:lnTo>
                  <a:lnTo>
                    <a:pt x="22" y="25"/>
                  </a:lnTo>
                  <a:lnTo>
                    <a:pt x="22" y="24"/>
                  </a:lnTo>
                  <a:lnTo>
                    <a:pt x="23" y="24"/>
                  </a:lnTo>
                  <a:lnTo>
                    <a:pt x="23" y="23"/>
                  </a:lnTo>
                  <a:lnTo>
                    <a:pt x="23" y="22"/>
                  </a:lnTo>
                  <a:lnTo>
                    <a:pt x="23" y="22"/>
                  </a:lnTo>
                  <a:lnTo>
                    <a:pt x="23" y="21"/>
                  </a:lnTo>
                  <a:lnTo>
                    <a:pt x="23" y="20"/>
                  </a:lnTo>
                  <a:lnTo>
                    <a:pt x="23" y="19"/>
                  </a:lnTo>
                  <a:lnTo>
                    <a:pt x="23" y="19"/>
                  </a:lnTo>
                  <a:lnTo>
                    <a:pt x="23" y="18"/>
                  </a:lnTo>
                  <a:lnTo>
                    <a:pt x="23" y="18"/>
                  </a:lnTo>
                  <a:lnTo>
                    <a:pt x="23" y="18"/>
                  </a:lnTo>
                  <a:lnTo>
                    <a:pt x="23" y="17"/>
                  </a:lnTo>
                  <a:lnTo>
                    <a:pt x="23" y="16"/>
                  </a:lnTo>
                  <a:lnTo>
                    <a:pt x="22" y="16"/>
                  </a:lnTo>
                  <a:lnTo>
                    <a:pt x="21" y="16"/>
                  </a:lnTo>
                  <a:lnTo>
                    <a:pt x="21" y="16"/>
                  </a:lnTo>
                  <a:lnTo>
                    <a:pt x="21" y="17"/>
                  </a:lnTo>
                  <a:lnTo>
                    <a:pt x="21" y="16"/>
                  </a:lnTo>
                  <a:lnTo>
                    <a:pt x="21" y="16"/>
                  </a:lnTo>
                  <a:lnTo>
                    <a:pt x="21" y="14"/>
                  </a:lnTo>
                  <a:lnTo>
                    <a:pt x="20" y="13"/>
                  </a:lnTo>
                  <a:lnTo>
                    <a:pt x="20" y="14"/>
                  </a:lnTo>
                  <a:lnTo>
                    <a:pt x="20" y="13"/>
                  </a:lnTo>
                  <a:lnTo>
                    <a:pt x="19" y="14"/>
                  </a:lnTo>
                  <a:lnTo>
                    <a:pt x="18" y="13"/>
                  </a:lnTo>
                  <a:lnTo>
                    <a:pt x="18" y="13"/>
                  </a:lnTo>
                  <a:lnTo>
                    <a:pt x="17" y="13"/>
                  </a:lnTo>
                  <a:lnTo>
                    <a:pt x="18" y="13"/>
                  </a:lnTo>
                  <a:lnTo>
                    <a:pt x="17" y="12"/>
                  </a:lnTo>
                  <a:lnTo>
                    <a:pt x="17" y="11"/>
                  </a:lnTo>
                  <a:lnTo>
                    <a:pt x="17" y="10"/>
                  </a:lnTo>
                  <a:lnTo>
                    <a:pt x="17" y="11"/>
                  </a:lnTo>
                  <a:lnTo>
                    <a:pt x="17" y="11"/>
                  </a:lnTo>
                  <a:lnTo>
                    <a:pt x="17" y="13"/>
                  </a:lnTo>
                  <a:lnTo>
                    <a:pt x="17" y="13"/>
                  </a:lnTo>
                  <a:lnTo>
                    <a:pt x="17" y="13"/>
                  </a:lnTo>
                  <a:lnTo>
                    <a:pt x="17" y="13"/>
                  </a:lnTo>
                  <a:lnTo>
                    <a:pt x="17" y="14"/>
                  </a:lnTo>
                  <a:lnTo>
                    <a:pt x="17" y="14"/>
                  </a:lnTo>
                  <a:lnTo>
                    <a:pt x="18" y="14"/>
                  </a:lnTo>
                  <a:lnTo>
                    <a:pt x="18" y="15"/>
                  </a:lnTo>
                  <a:lnTo>
                    <a:pt x="18" y="16"/>
                  </a:lnTo>
                  <a:lnTo>
                    <a:pt x="18" y="16"/>
                  </a:lnTo>
                  <a:lnTo>
                    <a:pt x="18" y="17"/>
                  </a:lnTo>
                  <a:lnTo>
                    <a:pt x="17" y="17"/>
                  </a:lnTo>
                  <a:lnTo>
                    <a:pt x="17" y="16"/>
                  </a:lnTo>
                  <a:lnTo>
                    <a:pt x="16" y="17"/>
                  </a:lnTo>
                  <a:lnTo>
                    <a:pt x="16" y="16"/>
                  </a:lnTo>
                  <a:lnTo>
                    <a:pt x="16" y="17"/>
                  </a:lnTo>
                  <a:lnTo>
                    <a:pt x="16" y="18"/>
                  </a:lnTo>
                  <a:lnTo>
                    <a:pt x="17" y="18"/>
                  </a:lnTo>
                  <a:lnTo>
                    <a:pt x="17" y="18"/>
                  </a:lnTo>
                  <a:lnTo>
                    <a:pt x="17" y="18"/>
                  </a:lnTo>
                  <a:lnTo>
                    <a:pt x="17" y="18"/>
                  </a:lnTo>
                  <a:lnTo>
                    <a:pt x="17" y="19"/>
                  </a:lnTo>
                  <a:lnTo>
                    <a:pt x="17" y="19"/>
                  </a:lnTo>
                  <a:lnTo>
                    <a:pt x="18" y="19"/>
                  </a:lnTo>
                  <a:lnTo>
                    <a:pt x="18" y="20"/>
                  </a:lnTo>
                  <a:lnTo>
                    <a:pt x="17" y="19"/>
                  </a:lnTo>
                  <a:lnTo>
                    <a:pt x="17" y="20"/>
                  </a:lnTo>
                  <a:lnTo>
                    <a:pt x="18" y="20"/>
                  </a:lnTo>
                  <a:lnTo>
                    <a:pt x="18" y="21"/>
                  </a:lnTo>
                  <a:lnTo>
                    <a:pt x="17" y="22"/>
                  </a:lnTo>
                  <a:lnTo>
                    <a:pt x="17" y="22"/>
                  </a:lnTo>
                  <a:lnTo>
                    <a:pt x="17" y="22"/>
                  </a:lnTo>
                  <a:lnTo>
                    <a:pt x="17" y="22"/>
                  </a:lnTo>
                  <a:lnTo>
                    <a:pt x="17" y="22"/>
                  </a:lnTo>
                  <a:lnTo>
                    <a:pt x="17" y="22"/>
                  </a:lnTo>
                  <a:lnTo>
                    <a:pt x="17" y="23"/>
                  </a:lnTo>
                  <a:lnTo>
                    <a:pt x="17" y="22"/>
                  </a:lnTo>
                  <a:lnTo>
                    <a:pt x="17" y="23"/>
                  </a:lnTo>
                  <a:lnTo>
                    <a:pt x="18" y="23"/>
                  </a:lnTo>
                  <a:lnTo>
                    <a:pt x="18" y="24"/>
                  </a:lnTo>
                  <a:lnTo>
                    <a:pt x="19" y="24"/>
                  </a:lnTo>
                  <a:lnTo>
                    <a:pt x="19" y="25"/>
                  </a:lnTo>
                  <a:lnTo>
                    <a:pt x="19" y="26"/>
                  </a:lnTo>
                  <a:lnTo>
                    <a:pt x="19" y="26"/>
                  </a:lnTo>
                  <a:lnTo>
                    <a:pt x="19" y="26"/>
                  </a:lnTo>
                  <a:lnTo>
                    <a:pt x="19" y="27"/>
                  </a:lnTo>
                  <a:lnTo>
                    <a:pt x="19" y="28"/>
                  </a:lnTo>
                  <a:lnTo>
                    <a:pt x="19" y="29"/>
                  </a:lnTo>
                  <a:lnTo>
                    <a:pt x="18" y="29"/>
                  </a:lnTo>
                  <a:lnTo>
                    <a:pt x="18" y="30"/>
                  </a:lnTo>
                  <a:lnTo>
                    <a:pt x="19" y="30"/>
                  </a:lnTo>
                  <a:lnTo>
                    <a:pt x="19" y="31"/>
                  </a:lnTo>
                  <a:lnTo>
                    <a:pt x="18" y="31"/>
                  </a:lnTo>
                  <a:lnTo>
                    <a:pt x="19" y="31"/>
                  </a:lnTo>
                  <a:lnTo>
                    <a:pt x="19" y="32"/>
                  </a:lnTo>
                  <a:lnTo>
                    <a:pt x="18" y="32"/>
                  </a:lnTo>
                  <a:lnTo>
                    <a:pt x="18" y="32"/>
                  </a:lnTo>
                  <a:lnTo>
                    <a:pt x="18" y="33"/>
                  </a:lnTo>
                  <a:lnTo>
                    <a:pt x="17" y="33"/>
                  </a:lnTo>
                  <a:lnTo>
                    <a:pt x="17" y="33"/>
                  </a:lnTo>
                  <a:lnTo>
                    <a:pt x="17" y="33"/>
                  </a:lnTo>
                  <a:lnTo>
                    <a:pt x="16" y="33"/>
                  </a:lnTo>
                  <a:lnTo>
                    <a:pt x="15" y="33"/>
                  </a:lnTo>
                  <a:lnTo>
                    <a:pt x="14" y="34"/>
                  </a:lnTo>
                  <a:lnTo>
                    <a:pt x="14" y="34"/>
                  </a:lnTo>
                  <a:lnTo>
                    <a:pt x="13" y="35"/>
                  </a:lnTo>
                  <a:lnTo>
                    <a:pt x="12" y="35"/>
                  </a:lnTo>
                  <a:lnTo>
                    <a:pt x="12" y="36"/>
                  </a:lnTo>
                  <a:lnTo>
                    <a:pt x="11" y="36"/>
                  </a:lnTo>
                  <a:lnTo>
                    <a:pt x="11" y="37"/>
                  </a:lnTo>
                  <a:lnTo>
                    <a:pt x="10" y="37"/>
                  </a:lnTo>
                  <a:lnTo>
                    <a:pt x="10" y="38"/>
                  </a:lnTo>
                  <a:lnTo>
                    <a:pt x="9" y="38"/>
                  </a:lnTo>
                  <a:lnTo>
                    <a:pt x="9" y="38"/>
                  </a:lnTo>
                  <a:lnTo>
                    <a:pt x="8" y="38"/>
                  </a:lnTo>
                  <a:lnTo>
                    <a:pt x="7" y="38"/>
                  </a:lnTo>
                  <a:lnTo>
                    <a:pt x="7" y="39"/>
                  </a:lnTo>
                  <a:lnTo>
                    <a:pt x="6" y="39"/>
                  </a:lnTo>
                  <a:lnTo>
                    <a:pt x="6" y="40"/>
                  </a:lnTo>
                  <a:lnTo>
                    <a:pt x="6" y="39"/>
                  </a:lnTo>
                  <a:lnTo>
                    <a:pt x="6" y="40"/>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7" name="Rectangle 1070"/>
            <p:cNvSpPr>
              <a:spLocks noChangeArrowheads="1"/>
            </p:cNvSpPr>
            <p:nvPr/>
          </p:nvSpPr>
          <p:spPr bwMode="auto">
            <a:xfrm>
              <a:off x="5157" y="1267"/>
              <a:ext cx="1" cy="1"/>
            </a:xfrm>
            <a:prstGeom prst="rect">
              <a:avLst/>
            </a:pr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8" name="Freeform 1071"/>
            <p:cNvSpPr>
              <a:spLocks/>
            </p:cNvSpPr>
            <p:nvPr/>
          </p:nvSpPr>
          <p:spPr bwMode="auto">
            <a:xfrm>
              <a:off x="5169" y="1270"/>
              <a:ext cx="3" cy="4"/>
            </a:xfrm>
            <a:custGeom>
              <a:avLst/>
              <a:gdLst>
                <a:gd name="T0" fmla="*/ 0 w 3"/>
                <a:gd name="T1" fmla="*/ 3 h 4"/>
                <a:gd name="T2" fmla="*/ 0 w 3"/>
                <a:gd name="T3" fmla="*/ 2 h 4"/>
                <a:gd name="T4" fmla="*/ 0 w 3"/>
                <a:gd name="T5" fmla="*/ 1 h 4"/>
                <a:gd name="T6" fmla="*/ 0 w 3"/>
                <a:gd name="T7" fmla="*/ 1 h 4"/>
                <a:gd name="T8" fmla="*/ 1 w 3"/>
                <a:gd name="T9" fmla="*/ 1 h 4"/>
                <a:gd name="T10" fmla="*/ 1 w 3"/>
                <a:gd name="T11" fmla="*/ 0 h 4"/>
                <a:gd name="T12" fmla="*/ 1 w 3"/>
                <a:gd name="T13" fmla="*/ 0 h 4"/>
                <a:gd name="T14" fmla="*/ 1 w 3"/>
                <a:gd name="T15" fmla="*/ 0 h 4"/>
                <a:gd name="T16" fmla="*/ 1 w 3"/>
                <a:gd name="T17" fmla="*/ 0 h 4"/>
                <a:gd name="T18" fmla="*/ 1 w 3"/>
                <a:gd name="T19" fmla="*/ 1 h 4"/>
                <a:gd name="T20" fmla="*/ 1 w 3"/>
                <a:gd name="T21" fmla="*/ 1 h 4"/>
                <a:gd name="T22" fmla="*/ 1 w 3"/>
                <a:gd name="T23" fmla="*/ 2 h 4"/>
                <a:gd name="T24" fmla="*/ 2 w 3"/>
                <a:gd name="T25" fmla="*/ 2 h 4"/>
                <a:gd name="T26" fmla="*/ 3 w 3"/>
                <a:gd name="T27" fmla="*/ 2 h 4"/>
                <a:gd name="T28" fmla="*/ 3 w 3"/>
                <a:gd name="T29" fmla="*/ 3 h 4"/>
                <a:gd name="T30" fmla="*/ 2 w 3"/>
                <a:gd name="T31" fmla="*/ 3 h 4"/>
                <a:gd name="T32" fmla="*/ 2 w 3"/>
                <a:gd name="T33" fmla="*/ 4 h 4"/>
                <a:gd name="T34" fmla="*/ 1 w 3"/>
                <a:gd name="T35" fmla="*/ 4 h 4"/>
                <a:gd name="T36" fmla="*/ 1 w 3"/>
                <a:gd name="T37" fmla="*/ 4 h 4"/>
                <a:gd name="T38" fmla="*/ 0 w 3"/>
                <a:gd name="T39" fmla="*/ 4 h 4"/>
                <a:gd name="T40" fmla="*/ 0 w 3"/>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4">
                  <a:moveTo>
                    <a:pt x="0" y="3"/>
                  </a:moveTo>
                  <a:lnTo>
                    <a:pt x="0" y="2"/>
                  </a:lnTo>
                  <a:lnTo>
                    <a:pt x="0" y="1"/>
                  </a:lnTo>
                  <a:lnTo>
                    <a:pt x="0" y="1"/>
                  </a:lnTo>
                  <a:lnTo>
                    <a:pt x="1" y="1"/>
                  </a:lnTo>
                  <a:lnTo>
                    <a:pt x="1" y="0"/>
                  </a:lnTo>
                  <a:lnTo>
                    <a:pt x="1" y="0"/>
                  </a:lnTo>
                  <a:lnTo>
                    <a:pt x="1" y="0"/>
                  </a:lnTo>
                  <a:lnTo>
                    <a:pt x="1" y="0"/>
                  </a:lnTo>
                  <a:lnTo>
                    <a:pt x="1" y="1"/>
                  </a:lnTo>
                  <a:lnTo>
                    <a:pt x="1" y="1"/>
                  </a:lnTo>
                  <a:lnTo>
                    <a:pt x="1" y="2"/>
                  </a:lnTo>
                  <a:lnTo>
                    <a:pt x="2" y="2"/>
                  </a:lnTo>
                  <a:lnTo>
                    <a:pt x="3" y="2"/>
                  </a:lnTo>
                  <a:lnTo>
                    <a:pt x="3" y="3"/>
                  </a:lnTo>
                  <a:lnTo>
                    <a:pt x="2" y="3"/>
                  </a:lnTo>
                  <a:lnTo>
                    <a:pt x="2" y="4"/>
                  </a:lnTo>
                  <a:lnTo>
                    <a:pt x="1" y="4"/>
                  </a:lnTo>
                  <a:lnTo>
                    <a:pt x="1" y="4"/>
                  </a:lnTo>
                  <a:lnTo>
                    <a:pt x="0" y="4"/>
                  </a:lnTo>
                  <a:lnTo>
                    <a:pt x="0" y="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9" name="Freeform 1072"/>
            <p:cNvSpPr>
              <a:spLocks/>
            </p:cNvSpPr>
            <p:nvPr/>
          </p:nvSpPr>
          <p:spPr bwMode="auto">
            <a:xfrm>
              <a:off x="5169" y="1270"/>
              <a:ext cx="3" cy="4"/>
            </a:xfrm>
            <a:custGeom>
              <a:avLst/>
              <a:gdLst>
                <a:gd name="T0" fmla="*/ 0 w 3"/>
                <a:gd name="T1" fmla="*/ 3 h 4"/>
                <a:gd name="T2" fmla="*/ 0 w 3"/>
                <a:gd name="T3" fmla="*/ 2 h 4"/>
                <a:gd name="T4" fmla="*/ 0 w 3"/>
                <a:gd name="T5" fmla="*/ 1 h 4"/>
                <a:gd name="T6" fmla="*/ 0 w 3"/>
                <a:gd name="T7" fmla="*/ 1 h 4"/>
                <a:gd name="T8" fmla="*/ 1 w 3"/>
                <a:gd name="T9" fmla="*/ 1 h 4"/>
                <a:gd name="T10" fmla="*/ 1 w 3"/>
                <a:gd name="T11" fmla="*/ 0 h 4"/>
                <a:gd name="T12" fmla="*/ 1 w 3"/>
                <a:gd name="T13" fmla="*/ 0 h 4"/>
                <a:gd name="T14" fmla="*/ 1 w 3"/>
                <a:gd name="T15" fmla="*/ 0 h 4"/>
                <a:gd name="T16" fmla="*/ 1 w 3"/>
                <a:gd name="T17" fmla="*/ 0 h 4"/>
                <a:gd name="T18" fmla="*/ 1 w 3"/>
                <a:gd name="T19" fmla="*/ 1 h 4"/>
                <a:gd name="T20" fmla="*/ 1 w 3"/>
                <a:gd name="T21" fmla="*/ 1 h 4"/>
                <a:gd name="T22" fmla="*/ 1 w 3"/>
                <a:gd name="T23" fmla="*/ 2 h 4"/>
                <a:gd name="T24" fmla="*/ 2 w 3"/>
                <a:gd name="T25" fmla="*/ 2 h 4"/>
                <a:gd name="T26" fmla="*/ 3 w 3"/>
                <a:gd name="T27" fmla="*/ 2 h 4"/>
                <a:gd name="T28" fmla="*/ 3 w 3"/>
                <a:gd name="T29" fmla="*/ 3 h 4"/>
                <a:gd name="T30" fmla="*/ 2 w 3"/>
                <a:gd name="T31" fmla="*/ 3 h 4"/>
                <a:gd name="T32" fmla="*/ 2 w 3"/>
                <a:gd name="T33" fmla="*/ 4 h 4"/>
                <a:gd name="T34" fmla="*/ 1 w 3"/>
                <a:gd name="T35" fmla="*/ 4 h 4"/>
                <a:gd name="T36" fmla="*/ 1 w 3"/>
                <a:gd name="T37" fmla="*/ 4 h 4"/>
                <a:gd name="T38" fmla="*/ 0 w 3"/>
                <a:gd name="T39" fmla="*/ 4 h 4"/>
                <a:gd name="T40" fmla="*/ 0 w 3"/>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4">
                  <a:moveTo>
                    <a:pt x="0" y="3"/>
                  </a:moveTo>
                  <a:lnTo>
                    <a:pt x="0" y="2"/>
                  </a:lnTo>
                  <a:lnTo>
                    <a:pt x="0" y="1"/>
                  </a:lnTo>
                  <a:lnTo>
                    <a:pt x="0" y="1"/>
                  </a:lnTo>
                  <a:lnTo>
                    <a:pt x="1" y="1"/>
                  </a:lnTo>
                  <a:lnTo>
                    <a:pt x="1" y="0"/>
                  </a:lnTo>
                  <a:lnTo>
                    <a:pt x="1" y="0"/>
                  </a:lnTo>
                  <a:lnTo>
                    <a:pt x="1" y="0"/>
                  </a:lnTo>
                  <a:lnTo>
                    <a:pt x="1" y="0"/>
                  </a:lnTo>
                  <a:lnTo>
                    <a:pt x="1" y="1"/>
                  </a:lnTo>
                  <a:lnTo>
                    <a:pt x="1" y="1"/>
                  </a:lnTo>
                  <a:lnTo>
                    <a:pt x="1" y="2"/>
                  </a:lnTo>
                  <a:lnTo>
                    <a:pt x="2" y="2"/>
                  </a:lnTo>
                  <a:lnTo>
                    <a:pt x="3" y="2"/>
                  </a:lnTo>
                  <a:lnTo>
                    <a:pt x="3" y="3"/>
                  </a:lnTo>
                  <a:lnTo>
                    <a:pt x="2" y="3"/>
                  </a:lnTo>
                  <a:lnTo>
                    <a:pt x="2" y="4"/>
                  </a:lnTo>
                  <a:lnTo>
                    <a:pt x="1" y="4"/>
                  </a:lnTo>
                  <a:lnTo>
                    <a:pt x="1" y="4"/>
                  </a:lnTo>
                  <a:lnTo>
                    <a:pt x="0" y="4"/>
                  </a:lnTo>
                  <a:lnTo>
                    <a:pt x="0" y="3"/>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0" name="Rectangle 1073"/>
            <p:cNvSpPr>
              <a:spLocks noChangeArrowheads="1"/>
            </p:cNvSpPr>
            <p:nvPr/>
          </p:nvSpPr>
          <p:spPr bwMode="auto">
            <a:xfrm>
              <a:off x="5174" y="1246"/>
              <a:ext cx="1" cy="1"/>
            </a:xfrm>
            <a:prstGeom prst="rect">
              <a:avLst/>
            </a:pr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1" name="Freeform 1074"/>
            <p:cNvSpPr>
              <a:spLocks/>
            </p:cNvSpPr>
            <p:nvPr/>
          </p:nvSpPr>
          <p:spPr bwMode="auto">
            <a:xfrm>
              <a:off x="5172" y="1251"/>
              <a:ext cx="2" cy="5"/>
            </a:xfrm>
            <a:custGeom>
              <a:avLst/>
              <a:gdLst>
                <a:gd name="T0" fmla="*/ 1 w 2"/>
                <a:gd name="T1" fmla="*/ 5 h 5"/>
                <a:gd name="T2" fmla="*/ 1 w 2"/>
                <a:gd name="T3" fmla="*/ 4 h 5"/>
                <a:gd name="T4" fmla="*/ 0 w 2"/>
                <a:gd name="T5" fmla="*/ 4 h 5"/>
                <a:gd name="T6" fmla="*/ 0 w 2"/>
                <a:gd name="T7" fmla="*/ 3 h 5"/>
                <a:gd name="T8" fmla="*/ 1 w 2"/>
                <a:gd name="T9" fmla="*/ 3 h 5"/>
                <a:gd name="T10" fmla="*/ 1 w 2"/>
                <a:gd name="T11" fmla="*/ 3 h 5"/>
                <a:gd name="T12" fmla="*/ 0 w 2"/>
                <a:gd name="T13" fmla="*/ 3 h 5"/>
                <a:gd name="T14" fmla="*/ 0 w 2"/>
                <a:gd name="T15" fmla="*/ 2 h 5"/>
                <a:gd name="T16" fmla="*/ 0 w 2"/>
                <a:gd name="T17" fmla="*/ 1 h 5"/>
                <a:gd name="T18" fmla="*/ 0 w 2"/>
                <a:gd name="T19" fmla="*/ 0 h 5"/>
                <a:gd name="T20" fmla="*/ 0 w 2"/>
                <a:gd name="T21" fmla="*/ 0 h 5"/>
                <a:gd name="T22" fmla="*/ 1 w 2"/>
                <a:gd name="T23" fmla="*/ 0 h 5"/>
                <a:gd name="T24" fmla="*/ 1 w 2"/>
                <a:gd name="T25" fmla="*/ 0 h 5"/>
                <a:gd name="T26" fmla="*/ 1 w 2"/>
                <a:gd name="T27" fmla="*/ 1 h 5"/>
                <a:gd name="T28" fmla="*/ 1 w 2"/>
                <a:gd name="T29" fmla="*/ 2 h 5"/>
                <a:gd name="T30" fmla="*/ 1 w 2"/>
                <a:gd name="T31" fmla="*/ 3 h 5"/>
                <a:gd name="T32" fmla="*/ 1 w 2"/>
                <a:gd name="T33" fmla="*/ 3 h 5"/>
                <a:gd name="T34" fmla="*/ 1 w 2"/>
                <a:gd name="T35" fmla="*/ 3 h 5"/>
                <a:gd name="T36" fmla="*/ 1 w 2"/>
                <a:gd name="T37" fmla="*/ 3 h 5"/>
                <a:gd name="T38" fmla="*/ 2 w 2"/>
                <a:gd name="T39" fmla="*/ 3 h 5"/>
                <a:gd name="T40" fmla="*/ 1 w 2"/>
                <a:gd name="T41" fmla="*/ 3 h 5"/>
                <a:gd name="T42" fmla="*/ 1 w 2"/>
                <a:gd name="T43" fmla="*/ 4 h 5"/>
                <a:gd name="T44" fmla="*/ 1 w 2"/>
                <a:gd name="T45" fmla="*/ 4 h 5"/>
                <a:gd name="T46" fmla="*/ 1 w 2"/>
                <a:gd name="T47" fmla="*/ 5 h 5"/>
                <a:gd name="T48" fmla="*/ 1 w 2"/>
                <a:gd name="T49" fmla="*/ 5 h 5"/>
                <a:gd name="T50" fmla="*/ 1 w 2"/>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 h="5">
                  <a:moveTo>
                    <a:pt x="1" y="5"/>
                  </a:moveTo>
                  <a:lnTo>
                    <a:pt x="1" y="4"/>
                  </a:lnTo>
                  <a:lnTo>
                    <a:pt x="0" y="4"/>
                  </a:lnTo>
                  <a:lnTo>
                    <a:pt x="0" y="3"/>
                  </a:lnTo>
                  <a:lnTo>
                    <a:pt x="1" y="3"/>
                  </a:lnTo>
                  <a:lnTo>
                    <a:pt x="1" y="3"/>
                  </a:lnTo>
                  <a:lnTo>
                    <a:pt x="0" y="3"/>
                  </a:lnTo>
                  <a:lnTo>
                    <a:pt x="0" y="2"/>
                  </a:lnTo>
                  <a:lnTo>
                    <a:pt x="0" y="1"/>
                  </a:lnTo>
                  <a:lnTo>
                    <a:pt x="0" y="0"/>
                  </a:lnTo>
                  <a:lnTo>
                    <a:pt x="0" y="0"/>
                  </a:lnTo>
                  <a:lnTo>
                    <a:pt x="1" y="0"/>
                  </a:lnTo>
                  <a:lnTo>
                    <a:pt x="1" y="0"/>
                  </a:lnTo>
                  <a:lnTo>
                    <a:pt x="1" y="1"/>
                  </a:lnTo>
                  <a:lnTo>
                    <a:pt x="1" y="2"/>
                  </a:lnTo>
                  <a:lnTo>
                    <a:pt x="1" y="3"/>
                  </a:lnTo>
                  <a:lnTo>
                    <a:pt x="1" y="3"/>
                  </a:lnTo>
                  <a:lnTo>
                    <a:pt x="1" y="3"/>
                  </a:lnTo>
                  <a:lnTo>
                    <a:pt x="1" y="3"/>
                  </a:lnTo>
                  <a:lnTo>
                    <a:pt x="2" y="3"/>
                  </a:lnTo>
                  <a:lnTo>
                    <a:pt x="1" y="3"/>
                  </a:lnTo>
                  <a:lnTo>
                    <a:pt x="1" y="4"/>
                  </a:lnTo>
                  <a:lnTo>
                    <a:pt x="1" y="4"/>
                  </a:lnTo>
                  <a:lnTo>
                    <a:pt x="1" y="5"/>
                  </a:lnTo>
                  <a:lnTo>
                    <a:pt x="1" y="5"/>
                  </a:lnTo>
                  <a:lnTo>
                    <a:pt x="1" y="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2" name="Freeform 1075"/>
            <p:cNvSpPr>
              <a:spLocks/>
            </p:cNvSpPr>
            <p:nvPr/>
          </p:nvSpPr>
          <p:spPr bwMode="auto">
            <a:xfrm>
              <a:off x="5172" y="1251"/>
              <a:ext cx="2" cy="5"/>
            </a:xfrm>
            <a:custGeom>
              <a:avLst/>
              <a:gdLst>
                <a:gd name="T0" fmla="*/ 1 w 2"/>
                <a:gd name="T1" fmla="*/ 5 h 5"/>
                <a:gd name="T2" fmla="*/ 1 w 2"/>
                <a:gd name="T3" fmla="*/ 4 h 5"/>
                <a:gd name="T4" fmla="*/ 0 w 2"/>
                <a:gd name="T5" fmla="*/ 4 h 5"/>
                <a:gd name="T6" fmla="*/ 0 w 2"/>
                <a:gd name="T7" fmla="*/ 3 h 5"/>
                <a:gd name="T8" fmla="*/ 1 w 2"/>
                <a:gd name="T9" fmla="*/ 3 h 5"/>
                <a:gd name="T10" fmla="*/ 1 w 2"/>
                <a:gd name="T11" fmla="*/ 3 h 5"/>
                <a:gd name="T12" fmla="*/ 0 w 2"/>
                <a:gd name="T13" fmla="*/ 3 h 5"/>
                <a:gd name="T14" fmla="*/ 0 w 2"/>
                <a:gd name="T15" fmla="*/ 2 h 5"/>
                <a:gd name="T16" fmla="*/ 0 w 2"/>
                <a:gd name="T17" fmla="*/ 1 h 5"/>
                <a:gd name="T18" fmla="*/ 0 w 2"/>
                <a:gd name="T19" fmla="*/ 0 h 5"/>
                <a:gd name="T20" fmla="*/ 0 w 2"/>
                <a:gd name="T21" fmla="*/ 0 h 5"/>
                <a:gd name="T22" fmla="*/ 1 w 2"/>
                <a:gd name="T23" fmla="*/ 0 h 5"/>
                <a:gd name="T24" fmla="*/ 1 w 2"/>
                <a:gd name="T25" fmla="*/ 0 h 5"/>
                <a:gd name="T26" fmla="*/ 1 w 2"/>
                <a:gd name="T27" fmla="*/ 1 h 5"/>
                <a:gd name="T28" fmla="*/ 1 w 2"/>
                <a:gd name="T29" fmla="*/ 2 h 5"/>
                <a:gd name="T30" fmla="*/ 1 w 2"/>
                <a:gd name="T31" fmla="*/ 3 h 5"/>
                <a:gd name="T32" fmla="*/ 1 w 2"/>
                <a:gd name="T33" fmla="*/ 3 h 5"/>
                <a:gd name="T34" fmla="*/ 1 w 2"/>
                <a:gd name="T35" fmla="*/ 3 h 5"/>
                <a:gd name="T36" fmla="*/ 1 w 2"/>
                <a:gd name="T37" fmla="*/ 3 h 5"/>
                <a:gd name="T38" fmla="*/ 2 w 2"/>
                <a:gd name="T39" fmla="*/ 3 h 5"/>
                <a:gd name="T40" fmla="*/ 1 w 2"/>
                <a:gd name="T41" fmla="*/ 3 h 5"/>
                <a:gd name="T42" fmla="*/ 1 w 2"/>
                <a:gd name="T43" fmla="*/ 4 h 5"/>
                <a:gd name="T44" fmla="*/ 1 w 2"/>
                <a:gd name="T45" fmla="*/ 4 h 5"/>
                <a:gd name="T46" fmla="*/ 1 w 2"/>
                <a:gd name="T47" fmla="*/ 5 h 5"/>
                <a:gd name="T48" fmla="*/ 1 w 2"/>
                <a:gd name="T49" fmla="*/ 5 h 5"/>
                <a:gd name="T50" fmla="*/ 1 w 2"/>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 h="5">
                  <a:moveTo>
                    <a:pt x="1" y="5"/>
                  </a:moveTo>
                  <a:lnTo>
                    <a:pt x="1" y="4"/>
                  </a:lnTo>
                  <a:lnTo>
                    <a:pt x="0" y="4"/>
                  </a:lnTo>
                  <a:lnTo>
                    <a:pt x="0" y="3"/>
                  </a:lnTo>
                  <a:lnTo>
                    <a:pt x="1" y="3"/>
                  </a:lnTo>
                  <a:lnTo>
                    <a:pt x="1" y="3"/>
                  </a:lnTo>
                  <a:lnTo>
                    <a:pt x="0" y="3"/>
                  </a:lnTo>
                  <a:lnTo>
                    <a:pt x="0" y="2"/>
                  </a:lnTo>
                  <a:lnTo>
                    <a:pt x="0" y="1"/>
                  </a:lnTo>
                  <a:lnTo>
                    <a:pt x="0" y="0"/>
                  </a:lnTo>
                  <a:lnTo>
                    <a:pt x="0" y="0"/>
                  </a:lnTo>
                  <a:lnTo>
                    <a:pt x="1" y="0"/>
                  </a:lnTo>
                  <a:lnTo>
                    <a:pt x="1" y="0"/>
                  </a:lnTo>
                  <a:lnTo>
                    <a:pt x="1" y="1"/>
                  </a:lnTo>
                  <a:lnTo>
                    <a:pt x="1" y="2"/>
                  </a:lnTo>
                  <a:lnTo>
                    <a:pt x="1" y="3"/>
                  </a:lnTo>
                  <a:lnTo>
                    <a:pt x="1" y="3"/>
                  </a:lnTo>
                  <a:lnTo>
                    <a:pt x="1" y="3"/>
                  </a:lnTo>
                  <a:lnTo>
                    <a:pt x="1" y="3"/>
                  </a:lnTo>
                  <a:lnTo>
                    <a:pt x="2" y="3"/>
                  </a:lnTo>
                  <a:lnTo>
                    <a:pt x="1" y="3"/>
                  </a:lnTo>
                  <a:lnTo>
                    <a:pt x="1" y="4"/>
                  </a:lnTo>
                  <a:lnTo>
                    <a:pt x="1" y="4"/>
                  </a:lnTo>
                  <a:lnTo>
                    <a:pt x="1" y="5"/>
                  </a:lnTo>
                  <a:lnTo>
                    <a:pt x="1" y="5"/>
                  </a:lnTo>
                  <a:lnTo>
                    <a:pt x="1" y="5"/>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3" name="Freeform 1076"/>
            <p:cNvSpPr>
              <a:spLocks/>
            </p:cNvSpPr>
            <p:nvPr/>
          </p:nvSpPr>
          <p:spPr bwMode="auto">
            <a:xfrm>
              <a:off x="5170" y="124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4" name="Freeform 1077"/>
            <p:cNvSpPr>
              <a:spLocks/>
            </p:cNvSpPr>
            <p:nvPr/>
          </p:nvSpPr>
          <p:spPr bwMode="auto">
            <a:xfrm>
              <a:off x="5172" y="1246"/>
              <a:ext cx="2" cy="4"/>
            </a:xfrm>
            <a:custGeom>
              <a:avLst/>
              <a:gdLst>
                <a:gd name="T0" fmla="*/ 0 w 2"/>
                <a:gd name="T1" fmla="*/ 1 h 4"/>
                <a:gd name="T2" fmla="*/ 0 w 2"/>
                <a:gd name="T3" fmla="*/ 0 h 4"/>
                <a:gd name="T4" fmla="*/ 0 w 2"/>
                <a:gd name="T5" fmla="*/ 0 h 4"/>
                <a:gd name="T6" fmla="*/ 0 w 2"/>
                <a:gd name="T7" fmla="*/ 1 h 4"/>
                <a:gd name="T8" fmla="*/ 1 w 2"/>
                <a:gd name="T9" fmla="*/ 1 h 4"/>
                <a:gd name="T10" fmla="*/ 0 w 2"/>
                <a:gd name="T11" fmla="*/ 1 h 4"/>
                <a:gd name="T12" fmla="*/ 1 w 2"/>
                <a:gd name="T13" fmla="*/ 1 h 4"/>
                <a:gd name="T14" fmla="*/ 2 w 2"/>
                <a:gd name="T15" fmla="*/ 1 h 4"/>
                <a:gd name="T16" fmla="*/ 2 w 2"/>
                <a:gd name="T17" fmla="*/ 1 h 4"/>
                <a:gd name="T18" fmla="*/ 2 w 2"/>
                <a:gd name="T19" fmla="*/ 2 h 4"/>
                <a:gd name="T20" fmla="*/ 2 w 2"/>
                <a:gd name="T21" fmla="*/ 3 h 4"/>
                <a:gd name="T22" fmla="*/ 2 w 2"/>
                <a:gd name="T23" fmla="*/ 4 h 4"/>
                <a:gd name="T24" fmla="*/ 2 w 2"/>
                <a:gd name="T25" fmla="*/ 3 h 4"/>
                <a:gd name="T26" fmla="*/ 1 w 2"/>
                <a:gd name="T27" fmla="*/ 3 h 4"/>
                <a:gd name="T28" fmla="*/ 1 w 2"/>
                <a:gd name="T29" fmla="*/ 2 h 4"/>
                <a:gd name="T30" fmla="*/ 2 w 2"/>
                <a:gd name="T31" fmla="*/ 2 h 4"/>
                <a:gd name="T32" fmla="*/ 1 w 2"/>
                <a:gd name="T33" fmla="*/ 2 h 4"/>
                <a:gd name="T34" fmla="*/ 1 w 2"/>
                <a:gd name="T35" fmla="*/ 1 h 4"/>
                <a:gd name="T36" fmla="*/ 2 w 2"/>
                <a:gd name="T37" fmla="*/ 1 h 4"/>
                <a:gd name="T38" fmla="*/ 1 w 2"/>
                <a:gd name="T39" fmla="*/ 1 h 4"/>
                <a:gd name="T40" fmla="*/ 1 w 2"/>
                <a:gd name="T41" fmla="*/ 1 h 4"/>
                <a:gd name="T42" fmla="*/ 0 w 2"/>
                <a:gd name="T43" fmla="*/ 1 h 4"/>
                <a:gd name="T44" fmla="*/ 0 w 2"/>
                <a:gd name="T45" fmla="*/ 1 h 4"/>
                <a:gd name="T46" fmla="*/ 0 w 2"/>
                <a:gd name="T4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4">
                  <a:moveTo>
                    <a:pt x="0" y="1"/>
                  </a:moveTo>
                  <a:lnTo>
                    <a:pt x="0" y="0"/>
                  </a:lnTo>
                  <a:lnTo>
                    <a:pt x="0" y="0"/>
                  </a:lnTo>
                  <a:lnTo>
                    <a:pt x="0" y="1"/>
                  </a:lnTo>
                  <a:lnTo>
                    <a:pt x="1" y="1"/>
                  </a:lnTo>
                  <a:lnTo>
                    <a:pt x="0" y="1"/>
                  </a:lnTo>
                  <a:lnTo>
                    <a:pt x="1" y="1"/>
                  </a:lnTo>
                  <a:lnTo>
                    <a:pt x="2" y="1"/>
                  </a:lnTo>
                  <a:lnTo>
                    <a:pt x="2" y="1"/>
                  </a:lnTo>
                  <a:lnTo>
                    <a:pt x="2" y="2"/>
                  </a:lnTo>
                  <a:lnTo>
                    <a:pt x="2" y="3"/>
                  </a:lnTo>
                  <a:lnTo>
                    <a:pt x="2" y="4"/>
                  </a:lnTo>
                  <a:lnTo>
                    <a:pt x="2" y="3"/>
                  </a:lnTo>
                  <a:lnTo>
                    <a:pt x="1" y="3"/>
                  </a:lnTo>
                  <a:lnTo>
                    <a:pt x="1" y="2"/>
                  </a:lnTo>
                  <a:lnTo>
                    <a:pt x="2" y="2"/>
                  </a:lnTo>
                  <a:lnTo>
                    <a:pt x="1" y="2"/>
                  </a:lnTo>
                  <a:lnTo>
                    <a:pt x="1" y="1"/>
                  </a:lnTo>
                  <a:lnTo>
                    <a:pt x="2" y="1"/>
                  </a:lnTo>
                  <a:lnTo>
                    <a:pt x="1" y="1"/>
                  </a:lnTo>
                  <a:lnTo>
                    <a:pt x="1" y="1"/>
                  </a:lnTo>
                  <a:lnTo>
                    <a:pt x="0" y="1"/>
                  </a:lnTo>
                  <a:lnTo>
                    <a:pt x="0" y="1"/>
                  </a:lnTo>
                  <a:lnTo>
                    <a:pt x="0" y="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5" name="Freeform 1078"/>
            <p:cNvSpPr>
              <a:spLocks/>
            </p:cNvSpPr>
            <p:nvPr/>
          </p:nvSpPr>
          <p:spPr bwMode="auto">
            <a:xfrm>
              <a:off x="5172" y="1246"/>
              <a:ext cx="2" cy="4"/>
            </a:xfrm>
            <a:custGeom>
              <a:avLst/>
              <a:gdLst>
                <a:gd name="T0" fmla="*/ 0 w 2"/>
                <a:gd name="T1" fmla="*/ 1 h 4"/>
                <a:gd name="T2" fmla="*/ 0 w 2"/>
                <a:gd name="T3" fmla="*/ 0 h 4"/>
                <a:gd name="T4" fmla="*/ 0 w 2"/>
                <a:gd name="T5" fmla="*/ 0 h 4"/>
                <a:gd name="T6" fmla="*/ 0 w 2"/>
                <a:gd name="T7" fmla="*/ 1 h 4"/>
                <a:gd name="T8" fmla="*/ 1 w 2"/>
                <a:gd name="T9" fmla="*/ 1 h 4"/>
                <a:gd name="T10" fmla="*/ 0 w 2"/>
                <a:gd name="T11" fmla="*/ 1 h 4"/>
                <a:gd name="T12" fmla="*/ 1 w 2"/>
                <a:gd name="T13" fmla="*/ 1 h 4"/>
                <a:gd name="T14" fmla="*/ 2 w 2"/>
                <a:gd name="T15" fmla="*/ 1 h 4"/>
                <a:gd name="T16" fmla="*/ 2 w 2"/>
                <a:gd name="T17" fmla="*/ 1 h 4"/>
                <a:gd name="T18" fmla="*/ 2 w 2"/>
                <a:gd name="T19" fmla="*/ 2 h 4"/>
                <a:gd name="T20" fmla="*/ 2 w 2"/>
                <a:gd name="T21" fmla="*/ 3 h 4"/>
                <a:gd name="T22" fmla="*/ 2 w 2"/>
                <a:gd name="T23" fmla="*/ 4 h 4"/>
                <a:gd name="T24" fmla="*/ 2 w 2"/>
                <a:gd name="T25" fmla="*/ 3 h 4"/>
                <a:gd name="T26" fmla="*/ 1 w 2"/>
                <a:gd name="T27" fmla="*/ 3 h 4"/>
                <a:gd name="T28" fmla="*/ 1 w 2"/>
                <a:gd name="T29" fmla="*/ 2 h 4"/>
                <a:gd name="T30" fmla="*/ 2 w 2"/>
                <a:gd name="T31" fmla="*/ 2 h 4"/>
                <a:gd name="T32" fmla="*/ 1 w 2"/>
                <a:gd name="T33" fmla="*/ 2 h 4"/>
                <a:gd name="T34" fmla="*/ 1 w 2"/>
                <a:gd name="T35" fmla="*/ 1 h 4"/>
                <a:gd name="T36" fmla="*/ 2 w 2"/>
                <a:gd name="T37" fmla="*/ 1 h 4"/>
                <a:gd name="T38" fmla="*/ 1 w 2"/>
                <a:gd name="T39" fmla="*/ 1 h 4"/>
                <a:gd name="T40" fmla="*/ 1 w 2"/>
                <a:gd name="T41" fmla="*/ 1 h 4"/>
                <a:gd name="T42" fmla="*/ 0 w 2"/>
                <a:gd name="T43" fmla="*/ 1 h 4"/>
                <a:gd name="T44" fmla="*/ 0 w 2"/>
                <a:gd name="T45" fmla="*/ 1 h 4"/>
                <a:gd name="T46" fmla="*/ 0 w 2"/>
                <a:gd name="T4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4">
                  <a:moveTo>
                    <a:pt x="0" y="1"/>
                  </a:moveTo>
                  <a:lnTo>
                    <a:pt x="0" y="0"/>
                  </a:lnTo>
                  <a:lnTo>
                    <a:pt x="0" y="0"/>
                  </a:lnTo>
                  <a:lnTo>
                    <a:pt x="0" y="1"/>
                  </a:lnTo>
                  <a:lnTo>
                    <a:pt x="1" y="1"/>
                  </a:lnTo>
                  <a:lnTo>
                    <a:pt x="0" y="1"/>
                  </a:lnTo>
                  <a:lnTo>
                    <a:pt x="1" y="1"/>
                  </a:lnTo>
                  <a:lnTo>
                    <a:pt x="2" y="1"/>
                  </a:lnTo>
                  <a:lnTo>
                    <a:pt x="2" y="1"/>
                  </a:lnTo>
                  <a:lnTo>
                    <a:pt x="2" y="2"/>
                  </a:lnTo>
                  <a:lnTo>
                    <a:pt x="2" y="3"/>
                  </a:lnTo>
                  <a:lnTo>
                    <a:pt x="2" y="4"/>
                  </a:lnTo>
                  <a:lnTo>
                    <a:pt x="2" y="3"/>
                  </a:lnTo>
                  <a:lnTo>
                    <a:pt x="1" y="3"/>
                  </a:lnTo>
                  <a:lnTo>
                    <a:pt x="1" y="2"/>
                  </a:lnTo>
                  <a:lnTo>
                    <a:pt x="2" y="2"/>
                  </a:lnTo>
                  <a:lnTo>
                    <a:pt x="1" y="2"/>
                  </a:lnTo>
                  <a:lnTo>
                    <a:pt x="1" y="1"/>
                  </a:lnTo>
                  <a:lnTo>
                    <a:pt x="2" y="1"/>
                  </a:lnTo>
                  <a:lnTo>
                    <a:pt x="1" y="1"/>
                  </a:lnTo>
                  <a:lnTo>
                    <a:pt x="1" y="1"/>
                  </a:lnTo>
                  <a:lnTo>
                    <a:pt x="0" y="1"/>
                  </a:lnTo>
                  <a:lnTo>
                    <a:pt x="0" y="1"/>
                  </a:lnTo>
                  <a:lnTo>
                    <a:pt x="0" y="1"/>
                  </a:ln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6" name="Freeform 1079"/>
            <p:cNvSpPr>
              <a:spLocks/>
            </p:cNvSpPr>
            <p:nvPr/>
          </p:nvSpPr>
          <p:spPr bwMode="auto">
            <a:xfrm>
              <a:off x="5064" y="1085"/>
              <a:ext cx="65" cy="126"/>
            </a:xfrm>
            <a:custGeom>
              <a:avLst/>
              <a:gdLst>
                <a:gd name="T0" fmla="*/ 8 w 65"/>
                <a:gd name="T1" fmla="*/ 57 h 126"/>
                <a:gd name="T2" fmla="*/ 9 w 65"/>
                <a:gd name="T3" fmla="*/ 52 h 126"/>
                <a:gd name="T4" fmla="*/ 8 w 65"/>
                <a:gd name="T5" fmla="*/ 47 h 126"/>
                <a:gd name="T6" fmla="*/ 7 w 65"/>
                <a:gd name="T7" fmla="*/ 42 h 126"/>
                <a:gd name="T8" fmla="*/ 5 w 65"/>
                <a:gd name="T9" fmla="*/ 39 h 126"/>
                <a:gd name="T10" fmla="*/ 2 w 65"/>
                <a:gd name="T11" fmla="*/ 35 h 126"/>
                <a:gd name="T12" fmla="*/ 2 w 65"/>
                <a:gd name="T13" fmla="*/ 31 h 126"/>
                <a:gd name="T14" fmla="*/ 2 w 65"/>
                <a:gd name="T15" fmla="*/ 26 h 126"/>
                <a:gd name="T16" fmla="*/ 0 w 65"/>
                <a:gd name="T17" fmla="*/ 19 h 126"/>
                <a:gd name="T18" fmla="*/ 9 w 65"/>
                <a:gd name="T19" fmla="*/ 14 h 126"/>
                <a:gd name="T20" fmla="*/ 30 w 65"/>
                <a:gd name="T21" fmla="*/ 9 h 126"/>
                <a:gd name="T22" fmla="*/ 48 w 65"/>
                <a:gd name="T23" fmla="*/ 4 h 126"/>
                <a:gd name="T24" fmla="*/ 58 w 65"/>
                <a:gd name="T25" fmla="*/ 1 h 126"/>
                <a:gd name="T26" fmla="*/ 61 w 65"/>
                <a:gd name="T27" fmla="*/ 2 h 126"/>
                <a:gd name="T28" fmla="*/ 62 w 65"/>
                <a:gd name="T29" fmla="*/ 5 h 126"/>
                <a:gd name="T30" fmla="*/ 62 w 65"/>
                <a:gd name="T31" fmla="*/ 9 h 126"/>
                <a:gd name="T32" fmla="*/ 62 w 65"/>
                <a:gd name="T33" fmla="*/ 12 h 126"/>
                <a:gd name="T34" fmla="*/ 62 w 65"/>
                <a:gd name="T35" fmla="*/ 16 h 126"/>
                <a:gd name="T36" fmla="*/ 63 w 65"/>
                <a:gd name="T37" fmla="*/ 19 h 126"/>
                <a:gd name="T38" fmla="*/ 65 w 65"/>
                <a:gd name="T39" fmla="*/ 21 h 126"/>
                <a:gd name="T40" fmla="*/ 65 w 65"/>
                <a:gd name="T41" fmla="*/ 23 h 126"/>
                <a:gd name="T42" fmla="*/ 65 w 65"/>
                <a:gd name="T43" fmla="*/ 26 h 126"/>
                <a:gd name="T44" fmla="*/ 64 w 65"/>
                <a:gd name="T45" fmla="*/ 27 h 126"/>
                <a:gd name="T46" fmla="*/ 62 w 65"/>
                <a:gd name="T47" fmla="*/ 31 h 126"/>
                <a:gd name="T48" fmla="*/ 59 w 65"/>
                <a:gd name="T49" fmla="*/ 34 h 126"/>
                <a:gd name="T50" fmla="*/ 57 w 65"/>
                <a:gd name="T51" fmla="*/ 37 h 126"/>
                <a:gd name="T52" fmla="*/ 53 w 65"/>
                <a:gd name="T53" fmla="*/ 38 h 126"/>
                <a:gd name="T54" fmla="*/ 52 w 65"/>
                <a:gd name="T55" fmla="*/ 42 h 126"/>
                <a:gd name="T56" fmla="*/ 54 w 65"/>
                <a:gd name="T57" fmla="*/ 46 h 126"/>
                <a:gd name="T58" fmla="*/ 55 w 65"/>
                <a:gd name="T59" fmla="*/ 49 h 126"/>
                <a:gd name="T60" fmla="*/ 55 w 65"/>
                <a:gd name="T61" fmla="*/ 52 h 126"/>
                <a:gd name="T62" fmla="*/ 53 w 65"/>
                <a:gd name="T63" fmla="*/ 56 h 126"/>
                <a:gd name="T64" fmla="*/ 54 w 65"/>
                <a:gd name="T65" fmla="*/ 59 h 126"/>
                <a:gd name="T66" fmla="*/ 52 w 65"/>
                <a:gd name="T67" fmla="*/ 63 h 126"/>
                <a:gd name="T68" fmla="*/ 52 w 65"/>
                <a:gd name="T69" fmla="*/ 68 h 126"/>
                <a:gd name="T70" fmla="*/ 51 w 65"/>
                <a:gd name="T71" fmla="*/ 71 h 126"/>
                <a:gd name="T72" fmla="*/ 50 w 65"/>
                <a:gd name="T73" fmla="*/ 75 h 126"/>
                <a:gd name="T74" fmla="*/ 49 w 65"/>
                <a:gd name="T75" fmla="*/ 79 h 126"/>
                <a:gd name="T76" fmla="*/ 50 w 65"/>
                <a:gd name="T77" fmla="*/ 83 h 126"/>
                <a:gd name="T78" fmla="*/ 51 w 65"/>
                <a:gd name="T79" fmla="*/ 88 h 126"/>
                <a:gd name="T80" fmla="*/ 52 w 65"/>
                <a:gd name="T81" fmla="*/ 92 h 126"/>
                <a:gd name="T82" fmla="*/ 52 w 65"/>
                <a:gd name="T83" fmla="*/ 97 h 126"/>
                <a:gd name="T84" fmla="*/ 52 w 65"/>
                <a:gd name="T85" fmla="*/ 100 h 126"/>
                <a:gd name="T86" fmla="*/ 53 w 65"/>
                <a:gd name="T87" fmla="*/ 103 h 126"/>
                <a:gd name="T88" fmla="*/ 53 w 65"/>
                <a:gd name="T89" fmla="*/ 107 h 126"/>
                <a:gd name="T90" fmla="*/ 52 w 65"/>
                <a:gd name="T91" fmla="*/ 110 h 126"/>
                <a:gd name="T92" fmla="*/ 52 w 65"/>
                <a:gd name="T93" fmla="*/ 114 h 126"/>
                <a:gd name="T94" fmla="*/ 55 w 65"/>
                <a:gd name="T95" fmla="*/ 117 h 126"/>
                <a:gd name="T96" fmla="*/ 56 w 65"/>
                <a:gd name="T97" fmla="*/ 119 h 126"/>
                <a:gd name="T98" fmla="*/ 52 w 65"/>
                <a:gd name="T99" fmla="*/ 121 h 126"/>
                <a:gd name="T100" fmla="*/ 45 w 65"/>
                <a:gd name="T101" fmla="*/ 123 h 126"/>
                <a:gd name="T102" fmla="*/ 38 w 65"/>
                <a:gd name="T103" fmla="*/ 125 h 126"/>
                <a:gd name="T104" fmla="*/ 30 w 65"/>
                <a:gd name="T105" fmla="*/ 126 h 126"/>
                <a:gd name="T106" fmla="*/ 26 w 65"/>
                <a:gd name="T107" fmla="*/ 117 h 126"/>
                <a:gd name="T108" fmla="*/ 21 w 65"/>
                <a:gd name="T109" fmla="*/ 89 h 126"/>
                <a:gd name="T110" fmla="*/ 19 w 65"/>
                <a:gd name="T111" fmla="*/ 86 h 126"/>
                <a:gd name="T112" fmla="*/ 17 w 65"/>
                <a:gd name="T113" fmla="*/ 84 h 126"/>
                <a:gd name="T114" fmla="*/ 15 w 65"/>
                <a:gd name="T115" fmla="*/ 85 h 126"/>
                <a:gd name="T116" fmla="*/ 14 w 65"/>
                <a:gd name="T117" fmla="*/ 86 h 126"/>
                <a:gd name="T118" fmla="*/ 13 w 65"/>
                <a:gd name="T119" fmla="*/ 85 h 126"/>
                <a:gd name="T120" fmla="*/ 14 w 65"/>
                <a:gd name="T121" fmla="*/ 79 h 126"/>
                <a:gd name="T122" fmla="*/ 12 w 65"/>
                <a:gd name="T123" fmla="*/ 75 h 126"/>
                <a:gd name="T124" fmla="*/ 11 w 65"/>
                <a:gd name="T125" fmla="*/ 7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 h="126">
                  <a:moveTo>
                    <a:pt x="8" y="65"/>
                  </a:moveTo>
                  <a:lnTo>
                    <a:pt x="8" y="63"/>
                  </a:lnTo>
                  <a:lnTo>
                    <a:pt x="8" y="62"/>
                  </a:lnTo>
                  <a:lnTo>
                    <a:pt x="8" y="61"/>
                  </a:lnTo>
                  <a:lnTo>
                    <a:pt x="7" y="60"/>
                  </a:lnTo>
                  <a:lnTo>
                    <a:pt x="8" y="59"/>
                  </a:lnTo>
                  <a:lnTo>
                    <a:pt x="8" y="58"/>
                  </a:lnTo>
                  <a:lnTo>
                    <a:pt x="8" y="57"/>
                  </a:lnTo>
                  <a:lnTo>
                    <a:pt x="8" y="56"/>
                  </a:lnTo>
                  <a:lnTo>
                    <a:pt x="8" y="56"/>
                  </a:lnTo>
                  <a:lnTo>
                    <a:pt x="8" y="56"/>
                  </a:lnTo>
                  <a:lnTo>
                    <a:pt x="8" y="55"/>
                  </a:lnTo>
                  <a:lnTo>
                    <a:pt x="9" y="54"/>
                  </a:lnTo>
                  <a:lnTo>
                    <a:pt x="9" y="53"/>
                  </a:lnTo>
                  <a:lnTo>
                    <a:pt x="9" y="52"/>
                  </a:lnTo>
                  <a:lnTo>
                    <a:pt x="9" y="52"/>
                  </a:lnTo>
                  <a:lnTo>
                    <a:pt x="8" y="51"/>
                  </a:lnTo>
                  <a:lnTo>
                    <a:pt x="8" y="50"/>
                  </a:lnTo>
                  <a:lnTo>
                    <a:pt x="8" y="49"/>
                  </a:lnTo>
                  <a:lnTo>
                    <a:pt x="8" y="49"/>
                  </a:lnTo>
                  <a:lnTo>
                    <a:pt x="8" y="49"/>
                  </a:lnTo>
                  <a:lnTo>
                    <a:pt x="8" y="49"/>
                  </a:lnTo>
                  <a:lnTo>
                    <a:pt x="7" y="48"/>
                  </a:lnTo>
                  <a:lnTo>
                    <a:pt x="8" y="47"/>
                  </a:lnTo>
                  <a:lnTo>
                    <a:pt x="8" y="46"/>
                  </a:lnTo>
                  <a:lnTo>
                    <a:pt x="8" y="46"/>
                  </a:lnTo>
                  <a:lnTo>
                    <a:pt x="8" y="45"/>
                  </a:lnTo>
                  <a:lnTo>
                    <a:pt x="8" y="44"/>
                  </a:lnTo>
                  <a:lnTo>
                    <a:pt x="8" y="43"/>
                  </a:lnTo>
                  <a:lnTo>
                    <a:pt x="8" y="43"/>
                  </a:lnTo>
                  <a:lnTo>
                    <a:pt x="7" y="43"/>
                  </a:lnTo>
                  <a:lnTo>
                    <a:pt x="7" y="42"/>
                  </a:lnTo>
                  <a:lnTo>
                    <a:pt x="7" y="41"/>
                  </a:lnTo>
                  <a:lnTo>
                    <a:pt x="7" y="41"/>
                  </a:lnTo>
                  <a:lnTo>
                    <a:pt x="6" y="41"/>
                  </a:lnTo>
                  <a:lnTo>
                    <a:pt x="6" y="40"/>
                  </a:lnTo>
                  <a:lnTo>
                    <a:pt x="6" y="40"/>
                  </a:lnTo>
                  <a:lnTo>
                    <a:pt x="6" y="40"/>
                  </a:lnTo>
                  <a:lnTo>
                    <a:pt x="5" y="40"/>
                  </a:lnTo>
                  <a:lnTo>
                    <a:pt x="5" y="39"/>
                  </a:lnTo>
                  <a:lnTo>
                    <a:pt x="5" y="39"/>
                  </a:lnTo>
                  <a:lnTo>
                    <a:pt x="4" y="38"/>
                  </a:lnTo>
                  <a:lnTo>
                    <a:pt x="4" y="37"/>
                  </a:lnTo>
                  <a:lnTo>
                    <a:pt x="3" y="37"/>
                  </a:lnTo>
                  <a:lnTo>
                    <a:pt x="3" y="37"/>
                  </a:lnTo>
                  <a:lnTo>
                    <a:pt x="3" y="36"/>
                  </a:lnTo>
                  <a:lnTo>
                    <a:pt x="2" y="36"/>
                  </a:lnTo>
                  <a:lnTo>
                    <a:pt x="2" y="35"/>
                  </a:lnTo>
                  <a:lnTo>
                    <a:pt x="2" y="34"/>
                  </a:lnTo>
                  <a:lnTo>
                    <a:pt x="2" y="34"/>
                  </a:lnTo>
                  <a:lnTo>
                    <a:pt x="3" y="34"/>
                  </a:lnTo>
                  <a:lnTo>
                    <a:pt x="2" y="34"/>
                  </a:lnTo>
                  <a:lnTo>
                    <a:pt x="2" y="33"/>
                  </a:lnTo>
                  <a:lnTo>
                    <a:pt x="2" y="32"/>
                  </a:lnTo>
                  <a:lnTo>
                    <a:pt x="2" y="31"/>
                  </a:lnTo>
                  <a:lnTo>
                    <a:pt x="2" y="31"/>
                  </a:lnTo>
                  <a:lnTo>
                    <a:pt x="2" y="30"/>
                  </a:lnTo>
                  <a:lnTo>
                    <a:pt x="2" y="29"/>
                  </a:lnTo>
                  <a:lnTo>
                    <a:pt x="2" y="28"/>
                  </a:lnTo>
                  <a:lnTo>
                    <a:pt x="2" y="28"/>
                  </a:lnTo>
                  <a:lnTo>
                    <a:pt x="2" y="27"/>
                  </a:lnTo>
                  <a:lnTo>
                    <a:pt x="2" y="26"/>
                  </a:lnTo>
                  <a:lnTo>
                    <a:pt x="2" y="26"/>
                  </a:lnTo>
                  <a:lnTo>
                    <a:pt x="2" y="26"/>
                  </a:lnTo>
                  <a:lnTo>
                    <a:pt x="1" y="26"/>
                  </a:lnTo>
                  <a:lnTo>
                    <a:pt x="0" y="25"/>
                  </a:lnTo>
                  <a:lnTo>
                    <a:pt x="0" y="25"/>
                  </a:lnTo>
                  <a:lnTo>
                    <a:pt x="0" y="24"/>
                  </a:lnTo>
                  <a:lnTo>
                    <a:pt x="0" y="22"/>
                  </a:lnTo>
                  <a:lnTo>
                    <a:pt x="0" y="22"/>
                  </a:lnTo>
                  <a:lnTo>
                    <a:pt x="1" y="21"/>
                  </a:lnTo>
                  <a:lnTo>
                    <a:pt x="0" y="19"/>
                  </a:lnTo>
                  <a:lnTo>
                    <a:pt x="0" y="19"/>
                  </a:lnTo>
                  <a:lnTo>
                    <a:pt x="0" y="19"/>
                  </a:lnTo>
                  <a:lnTo>
                    <a:pt x="0" y="18"/>
                  </a:lnTo>
                  <a:lnTo>
                    <a:pt x="0" y="17"/>
                  </a:lnTo>
                  <a:lnTo>
                    <a:pt x="1" y="16"/>
                  </a:lnTo>
                  <a:lnTo>
                    <a:pt x="2" y="16"/>
                  </a:lnTo>
                  <a:lnTo>
                    <a:pt x="5" y="16"/>
                  </a:lnTo>
                  <a:lnTo>
                    <a:pt x="9" y="14"/>
                  </a:lnTo>
                  <a:lnTo>
                    <a:pt x="12" y="13"/>
                  </a:lnTo>
                  <a:lnTo>
                    <a:pt x="17" y="12"/>
                  </a:lnTo>
                  <a:lnTo>
                    <a:pt x="23" y="11"/>
                  </a:lnTo>
                  <a:lnTo>
                    <a:pt x="24" y="10"/>
                  </a:lnTo>
                  <a:lnTo>
                    <a:pt x="26" y="10"/>
                  </a:lnTo>
                  <a:lnTo>
                    <a:pt x="27" y="10"/>
                  </a:lnTo>
                  <a:lnTo>
                    <a:pt x="28" y="9"/>
                  </a:lnTo>
                  <a:lnTo>
                    <a:pt x="30" y="9"/>
                  </a:lnTo>
                  <a:lnTo>
                    <a:pt x="32" y="9"/>
                  </a:lnTo>
                  <a:lnTo>
                    <a:pt x="34" y="8"/>
                  </a:lnTo>
                  <a:lnTo>
                    <a:pt x="36" y="8"/>
                  </a:lnTo>
                  <a:lnTo>
                    <a:pt x="40" y="6"/>
                  </a:lnTo>
                  <a:lnTo>
                    <a:pt x="42" y="6"/>
                  </a:lnTo>
                  <a:lnTo>
                    <a:pt x="46" y="4"/>
                  </a:lnTo>
                  <a:lnTo>
                    <a:pt x="47" y="4"/>
                  </a:lnTo>
                  <a:lnTo>
                    <a:pt x="48" y="4"/>
                  </a:lnTo>
                  <a:lnTo>
                    <a:pt x="49" y="3"/>
                  </a:lnTo>
                  <a:lnTo>
                    <a:pt x="51" y="3"/>
                  </a:lnTo>
                  <a:lnTo>
                    <a:pt x="52" y="3"/>
                  </a:lnTo>
                  <a:lnTo>
                    <a:pt x="53" y="3"/>
                  </a:lnTo>
                  <a:lnTo>
                    <a:pt x="55" y="3"/>
                  </a:lnTo>
                  <a:lnTo>
                    <a:pt x="56" y="2"/>
                  </a:lnTo>
                  <a:lnTo>
                    <a:pt x="58" y="2"/>
                  </a:lnTo>
                  <a:lnTo>
                    <a:pt x="58" y="1"/>
                  </a:lnTo>
                  <a:lnTo>
                    <a:pt x="59" y="1"/>
                  </a:lnTo>
                  <a:lnTo>
                    <a:pt x="62" y="0"/>
                  </a:lnTo>
                  <a:lnTo>
                    <a:pt x="62" y="0"/>
                  </a:lnTo>
                  <a:lnTo>
                    <a:pt x="62" y="0"/>
                  </a:lnTo>
                  <a:lnTo>
                    <a:pt x="62" y="1"/>
                  </a:lnTo>
                  <a:lnTo>
                    <a:pt x="62" y="1"/>
                  </a:lnTo>
                  <a:lnTo>
                    <a:pt x="61" y="1"/>
                  </a:lnTo>
                  <a:lnTo>
                    <a:pt x="61" y="2"/>
                  </a:lnTo>
                  <a:lnTo>
                    <a:pt x="61" y="3"/>
                  </a:lnTo>
                  <a:lnTo>
                    <a:pt x="62" y="3"/>
                  </a:lnTo>
                  <a:lnTo>
                    <a:pt x="62" y="3"/>
                  </a:lnTo>
                  <a:lnTo>
                    <a:pt x="62" y="3"/>
                  </a:lnTo>
                  <a:lnTo>
                    <a:pt x="62" y="4"/>
                  </a:lnTo>
                  <a:lnTo>
                    <a:pt x="62" y="4"/>
                  </a:lnTo>
                  <a:lnTo>
                    <a:pt x="62" y="4"/>
                  </a:lnTo>
                  <a:lnTo>
                    <a:pt x="62" y="5"/>
                  </a:lnTo>
                  <a:lnTo>
                    <a:pt x="62" y="5"/>
                  </a:lnTo>
                  <a:lnTo>
                    <a:pt x="62" y="6"/>
                  </a:lnTo>
                  <a:lnTo>
                    <a:pt x="62" y="6"/>
                  </a:lnTo>
                  <a:lnTo>
                    <a:pt x="62" y="7"/>
                  </a:lnTo>
                  <a:lnTo>
                    <a:pt x="62" y="8"/>
                  </a:lnTo>
                  <a:lnTo>
                    <a:pt x="62" y="8"/>
                  </a:lnTo>
                  <a:lnTo>
                    <a:pt x="62" y="9"/>
                  </a:lnTo>
                  <a:lnTo>
                    <a:pt x="62" y="9"/>
                  </a:lnTo>
                  <a:lnTo>
                    <a:pt x="62" y="9"/>
                  </a:lnTo>
                  <a:lnTo>
                    <a:pt x="62" y="9"/>
                  </a:lnTo>
                  <a:lnTo>
                    <a:pt x="62" y="10"/>
                  </a:lnTo>
                  <a:lnTo>
                    <a:pt x="62" y="11"/>
                  </a:lnTo>
                  <a:lnTo>
                    <a:pt x="62" y="11"/>
                  </a:lnTo>
                  <a:lnTo>
                    <a:pt x="62" y="11"/>
                  </a:lnTo>
                  <a:lnTo>
                    <a:pt x="62" y="12"/>
                  </a:lnTo>
                  <a:lnTo>
                    <a:pt x="62" y="12"/>
                  </a:lnTo>
                  <a:lnTo>
                    <a:pt x="62" y="12"/>
                  </a:lnTo>
                  <a:lnTo>
                    <a:pt x="61" y="12"/>
                  </a:lnTo>
                  <a:lnTo>
                    <a:pt x="61" y="13"/>
                  </a:lnTo>
                  <a:lnTo>
                    <a:pt x="61" y="14"/>
                  </a:lnTo>
                  <a:lnTo>
                    <a:pt x="60" y="14"/>
                  </a:lnTo>
                  <a:lnTo>
                    <a:pt x="61" y="15"/>
                  </a:lnTo>
                  <a:lnTo>
                    <a:pt x="61" y="16"/>
                  </a:lnTo>
                  <a:lnTo>
                    <a:pt x="62" y="16"/>
                  </a:lnTo>
                  <a:lnTo>
                    <a:pt x="62" y="16"/>
                  </a:lnTo>
                  <a:lnTo>
                    <a:pt x="62" y="17"/>
                  </a:lnTo>
                  <a:lnTo>
                    <a:pt x="62" y="18"/>
                  </a:lnTo>
                  <a:lnTo>
                    <a:pt x="62" y="18"/>
                  </a:lnTo>
                  <a:lnTo>
                    <a:pt x="62" y="19"/>
                  </a:lnTo>
                  <a:lnTo>
                    <a:pt x="63" y="19"/>
                  </a:lnTo>
                  <a:lnTo>
                    <a:pt x="63" y="19"/>
                  </a:lnTo>
                  <a:lnTo>
                    <a:pt x="63" y="19"/>
                  </a:lnTo>
                  <a:lnTo>
                    <a:pt x="64" y="19"/>
                  </a:lnTo>
                  <a:lnTo>
                    <a:pt x="64" y="19"/>
                  </a:lnTo>
                  <a:lnTo>
                    <a:pt x="64" y="19"/>
                  </a:lnTo>
                  <a:lnTo>
                    <a:pt x="65" y="19"/>
                  </a:lnTo>
                  <a:lnTo>
                    <a:pt x="64" y="19"/>
                  </a:lnTo>
                  <a:lnTo>
                    <a:pt x="65" y="19"/>
                  </a:lnTo>
                  <a:lnTo>
                    <a:pt x="65" y="20"/>
                  </a:lnTo>
                  <a:lnTo>
                    <a:pt x="65" y="21"/>
                  </a:lnTo>
                  <a:lnTo>
                    <a:pt x="65" y="21"/>
                  </a:lnTo>
                  <a:lnTo>
                    <a:pt x="65" y="21"/>
                  </a:lnTo>
                  <a:lnTo>
                    <a:pt x="65" y="21"/>
                  </a:lnTo>
                  <a:lnTo>
                    <a:pt x="65" y="22"/>
                  </a:lnTo>
                  <a:lnTo>
                    <a:pt x="65" y="22"/>
                  </a:lnTo>
                  <a:lnTo>
                    <a:pt x="65" y="22"/>
                  </a:lnTo>
                  <a:lnTo>
                    <a:pt x="65" y="22"/>
                  </a:lnTo>
                  <a:lnTo>
                    <a:pt x="65" y="23"/>
                  </a:lnTo>
                  <a:lnTo>
                    <a:pt x="64" y="23"/>
                  </a:lnTo>
                  <a:lnTo>
                    <a:pt x="64" y="24"/>
                  </a:lnTo>
                  <a:lnTo>
                    <a:pt x="65" y="24"/>
                  </a:lnTo>
                  <a:lnTo>
                    <a:pt x="65" y="25"/>
                  </a:lnTo>
                  <a:lnTo>
                    <a:pt x="65" y="25"/>
                  </a:lnTo>
                  <a:lnTo>
                    <a:pt x="65" y="26"/>
                  </a:lnTo>
                  <a:lnTo>
                    <a:pt x="65" y="26"/>
                  </a:lnTo>
                  <a:lnTo>
                    <a:pt x="65" y="26"/>
                  </a:lnTo>
                  <a:lnTo>
                    <a:pt x="65" y="26"/>
                  </a:lnTo>
                  <a:lnTo>
                    <a:pt x="65" y="26"/>
                  </a:lnTo>
                  <a:lnTo>
                    <a:pt x="65" y="26"/>
                  </a:lnTo>
                  <a:lnTo>
                    <a:pt x="65" y="27"/>
                  </a:lnTo>
                  <a:lnTo>
                    <a:pt x="64" y="27"/>
                  </a:lnTo>
                  <a:lnTo>
                    <a:pt x="64" y="28"/>
                  </a:lnTo>
                  <a:lnTo>
                    <a:pt x="63" y="28"/>
                  </a:lnTo>
                  <a:lnTo>
                    <a:pt x="64" y="27"/>
                  </a:lnTo>
                  <a:lnTo>
                    <a:pt x="63" y="27"/>
                  </a:lnTo>
                  <a:lnTo>
                    <a:pt x="63" y="28"/>
                  </a:lnTo>
                  <a:lnTo>
                    <a:pt x="63" y="28"/>
                  </a:lnTo>
                  <a:lnTo>
                    <a:pt x="63" y="29"/>
                  </a:lnTo>
                  <a:lnTo>
                    <a:pt x="63" y="30"/>
                  </a:lnTo>
                  <a:lnTo>
                    <a:pt x="62" y="30"/>
                  </a:lnTo>
                  <a:lnTo>
                    <a:pt x="62" y="31"/>
                  </a:lnTo>
                  <a:lnTo>
                    <a:pt x="62" y="31"/>
                  </a:lnTo>
                  <a:lnTo>
                    <a:pt x="62" y="32"/>
                  </a:lnTo>
                  <a:lnTo>
                    <a:pt x="61" y="32"/>
                  </a:lnTo>
                  <a:lnTo>
                    <a:pt x="61" y="33"/>
                  </a:lnTo>
                  <a:lnTo>
                    <a:pt x="61" y="32"/>
                  </a:lnTo>
                  <a:lnTo>
                    <a:pt x="60" y="32"/>
                  </a:lnTo>
                  <a:lnTo>
                    <a:pt x="60" y="33"/>
                  </a:lnTo>
                  <a:lnTo>
                    <a:pt x="59" y="33"/>
                  </a:lnTo>
                  <a:lnTo>
                    <a:pt x="59" y="34"/>
                  </a:lnTo>
                  <a:lnTo>
                    <a:pt x="59" y="34"/>
                  </a:lnTo>
                  <a:lnTo>
                    <a:pt x="59" y="34"/>
                  </a:lnTo>
                  <a:lnTo>
                    <a:pt x="59" y="34"/>
                  </a:lnTo>
                  <a:lnTo>
                    <a:pt x="59" y="35"/>
                  </a:lnTo>
                  <a:lnTo>
                    <a:pt x="59" y="35"/>
                  </a:lnTo>
                  <a:lnTo>
                    <a:pt x="58" y="36"/>
                  </a:lnTo>
                  <a:lnTo>
                    <a:pt x="57" y="36"/>
                  </a:lnTo>
                  <a:lnTo>
                    <a:pt x="57" y="37"/>
                  </a:lnTo>
                  <a:lnTo>
                    <a:pt x="56" y="37"/>
                  </a:lnTo>
                  <a:lnTo>
                    <a:pt x="56" y="36"/>
                  </a:lnTo>
                  <a:lnTo>
                    <a:pt x="55" y="37"/>
                  </a:lnTo>
                  <a:lnTo>
                    <a:pt x="55" y="37"/>
                  </a:lnTo>
                  <a:lnTo>
                    <a:pt x="55" y="37"/>
                  </a:lnTo>
                  <a:lnTo>
                    <a:pt x="54" y="37"/>
                  </a:lnTo>
                  <a:lnTo>
                    <a:pt x="53" y="37"/>
                  </a:lnTo>
                  <a:lnTo>
                    <a:pt x="53" y="38"/>
                  </a:lnTo>
                  <a:lnTo>
                    <a:pt x="52" y="39"/>
                  </a:lnTo>
                  <a:lnTo>
                    <a:pt x="52" y="39"/>
                  </a:lnTo>
                  <a:lnTo>
                    <a:pt x="52" y="40"/>
                  </a:lnTo>
                  <a:lnTo>
                    <a:pt x="52" y="40"/>
                  </a:lnTo>
                  <a:lnTo>
                    <a:pt x="51" y="41"/>
                  </a:lnTo>
                  <a:lnTo>
                    <a:pt x="51" y="41"/>
                  </a:lnTo>
                  <a:lnTo>
                    <a:pt x="52" y="41"/>
                  </a:lnTo>
                  <a:lnTo>
                    <a:pt x="52" y="42"/>
                  </a:lnTo>
                  <a:lnTo>
                    <a:pt x="52" y="43"/>
                  </a:lnTo>
                  <a:lnTo>
                    <a:pt x="52" y="43"/>
                  </a:lnTo>
                  <a:lnTo>
                    <a:pt x="52" y="43"/>
                  </a:lnTo>
                  <a:lnTo>
                    <a:pt x="52" y="44"/>
                  </a:lnTo>
                  <a:lnTo>
                    <a:pt x="52" y="45"/>
                  </a:lnTo>
                  <a:lnTo>
                    <a:pt x="52" y="46"/>
                  </a:lnTo>
                  <a:lnTo>
                    <a:pt x="53" y="46"/>
                  </a:lnTo>
                  <a:lnTo>
                    <a:pt x="54" y="46"/>
                  </a:lnTo>
                  <a:lnTo>
                    <a:pt x="53" y="47"/>
                  </a:lnTo>
                  <a:lnTo>
                    <a:pt x="54" y="47"/>
                  </a:lnTo>
                  <a:lnTo>
                    <a:pt x="54" y="48"/>
                  </a:lnTo>
                  <a:lnTo>
                    <a:pt x="54" y="49"/>
                  </a:lnTo>
                  <a:lnTo>
                    <a:pt x="54" y="49"/>
                  </a:lnTo>
                  <a:lnTo>
                    <a:pt x="54" y="49"/>
                  </a:lnTo>
                  <a:lnTo>
                    <a:pt x="55" y="49"/>
                  </a:lnTo>
                  <a:lnTo>
                    <a:pt x="55" y="49"/>
                  </a:lnTo>
                  <a:lnTo>
                    <a:pt x="55" y="49"/>
                  </a:lnTo>
                  <a:lnTo>
                    <a:pt x="55" y="50"/>
                  </a:lnTo>
                  <a:lnTo>
                    <a:pt x="55" y="50"/>
                  </a:lnTo>
                  <a:lnTo>
                    <a:pt x="55" y="50"/>
                  </a:lnTo>
                  <a:lnTo>
                    <a:pt x="55" y="51"/>
                  </a:lnTo>
                  <a:lnTo>
                    <a:pt x="55" y="52"/>
                  </a:lnTo>
                  <a:lnTo>
                    <a:pt x="54" y="52"/>
                  </a:lnTo>
                  <a:lnTo>
                    <a:pt x="55" y="52"/>
                  </a:lnTo>
                  <a:lnTo>
                    <a:pt x="54" y="52"/>
                  </a:lnTo>
                  <a:lnTo>
                    <a:pt x="54" y="53"/>
                  </a:lnTo>
                  <a:lnTo>
                    <a:pt x="54" y="54"/>
                  </a:lnTo>
                  <a:lnTo>
                    <a:pt x="53" y="54"/>
                  </a:lnTo>
                  <a:lnTo>
                    <a:pt x="54" y="55"/>
                  </a:lnTo>
                  <a:lnTo>
                    <a:pt x="53" y="55"/>
                  </a:lnTo>
                  <a:lnTo>
                    <a:pt x="53" y="56"/>
                  </a:lnTo>
                  <a:lnTo>
                    <a:pt x="53" y="56"/>
                  </a:lnTo>
                  <a:lnTo>
                    <a:pt x="53" y="56"/>
                  </a:lnTo>
                  <a:lnTo>
                    <a:pt x="54" y="56"/>
                  </a:lnTo>
                  <a:lnTo>
                    <a:pt x="55" y="56"/>
                  </a:lnTo>
                  <a:lnTo>
                    <a:pt x="54" y="56"/>
                  </a:lnTo>
                  <a:lnTo>
                    <a:pt x="54" y="57"/>
                  </a:lnTo>
                  <a:lnTo>
                    <a:pt x="54" y="58"/>
                  </a:lnTo>
                  <a:lnTo>
                    <a:pt x="54" y="59"/>
                  </a:lnTo>
                  <a:lnTo>
                    <a:pt x="54" y="59"/>
                  </a:lnTo>
                  <a:lnTo>
                    <a:pt x="53" y="59"/>
                  </a:lnTo>
                  <a:lnTo>
                    <a:pt x="53" y="60"/>
                  </a:lnTo>
                  <a:lnTo>
                    <a:pt x="52" y="61"/>
                  </a:lnTo>
                  <a:lnTo>
                    <a:pt x="53" y="61"/>
                  </a:lnTo>
                  <a:lnTo>
                    <a:pt x="52" y="61"/>
                  </a:lnTo>
                  <a:lnTo>
                    <a:pt x="52" y="62"/>
                  </a:lnTo>
                  <a:lnTo>
                    <a:pt x="52" y="62"/>
                  </a:lnTo>
                  <a:lnTo>
                    <a:pt x="52" y="63"/>
                  </a:lnTo>
                  <a:lnTo>
                    <a:pt x="52" y="64"/>
                  </a:lnTo>
                  <a:lnTo>
                    <a:pt x="52" y="64"/>
                  </a:lnTo>
                  <a:lnTo>
                    <a:pt x="53" y="65"/>
                  </a:lnTo>
                  <a:lnTo>
                    <a:pt x="53" y="65"/>
                  </a:lnTo>
                  <a:lnTo>
                    <a:pt x="52" y="66"/>
                  </a:lnTo>
                  <a:lnTo>
                    <a:pt x="52" y="67"/>
                  </a:lnTo>
                  <a:lnTo>
                    <a:pt x="52" y="68"/>
                  </a:lnTo>
                  <a:lnTo>
                    <a:pt x="52" y="68"/>
                  </a:lnTo>
                  <a:lnTo>
                    <a:pt x="52" y="68"/>
                  </a:lnTo>
                  <a:lnTo>
                    <a:pt x="52" y="69"/>
                  </a:lnTo>
                  <a:lnTo>
                    <a:pt x="52" y="68"/>
                  </a:lnTo>
                  <a:lnTo>
                    <a:pt x="52" y="69"/>
                  </a:lnTo>
                  <a:lnTo>
                    <a:pt x="51" y="70"/>
                  </a:lnTo>
                  <a:lnTo>
                    <a:pt x="51" y="71"/>
                  </a:lnTo>
                  <a:lnTo>
                    <a:pt x="51" y="71"/>
                  </a:lnTo>
                  <a:lnTo>
                    <a:pt x="51" y="71"/>
                  </a:lnTo>
                  <a:lnTo>
                    <a:pt x="51" y="72"/>
                  </a:lnTo>
                  <a:lnTo>
                    <a:pt x="51" y="73"/>
                  </a:lnTo>
                  <a:lnTo>
                    <a:pt x="51" y="74"/>
                  </a:lnTo>
                  <a:lnTo>
                    <a:pt x="51" y="74"/>
                  </a:lnTo>
                  <a:lnTo>
                    <a:pt x="50" y="74"/>
                  </a:lnTo>
                  <a:lnTo>
                    <a:pt x="50" y="75"/>
                  </a:lnTo>
                  <a:lnTo>
                    <a:pt x="51" y="75"/>
                  </a:lnTo>
                  <a:lnTo>
                    <a:pt x="50" y="75"/>
                  </a:lnTo>
                  <a:lnTo>
                    <a:pt x="50" y="76"/>
                  </a:lnTo>
                  <a:lnTo>
                    <a:pt x="51" y="76"/>
                  </a:lnTo>
                  <a:lnTo>
                    <a:pt x="51" y="77"/>
                  </a:lnTo>
                  <a:lnTo>
                    <a:pt x="51" y="77"/>
                  </a:lnTo>
                  <a:lnTo>
                    <a:pt x="50" y="77"/>
                  </a:lnTo>
                  <a:lnTo>
                    <a:pt x="50" y="78"/>
                  </a:lnTo>
                  <a:lnTo>
                    <a:pt x="49" y="78"/>
                  </a:lnTo>
                  <a:lnTo>
                    <a:pt x="49" y="79"/>
                  </a:lnTo>
                  <a:lnTo>
                    <a:pt x="49" y="79"/>
                  </a:lnTo>
                  <a:lnTo>
                    <a:pt x="50" y="80"/>
                  </a:lnTo>
                  <a:lnTo>
                    <a:pt x="49" y="80"/>
                  </a:lnTo>
                  <a:lnTo>
                    <a:pt x="49" y="80"/>
                  </a:lnTo>
                  <a:lnTo>
                    <a:pt x="49" y="81"/>
                  </a:lnTo>
                  <a:lnTo>
                    <a:pt x="50" y="82"/>
                  </a:lnTo>
                  <a:lnTo>
                    <a:pt x="51" y="83"/>
                  </a:lnTo>
                  <a:lnTo>
                    <a:pt x="50" y="83"/>
                  </a:lnTo>
                  <a:lnTo>
                    <a:pt x="50" y="84"/>
                  </a:lnTo>
                  <a:lnTo>
                    <a:pt x="51" y="84"/>
                  </a:lnTo>
                  <a:lnTo>
                    <a:pt x="51" y="85"/>
                  </a:lnTo>
                  <a:lnTo>
                    <a:pt x="51" y="86"/>
                  </a:lnTo>
                  <a:lnTo>
                    <a:pt x="51" y="86"/>
                  </a:lnTo>
                  <a:lnTo>
                    <a:pt x="51" y="86"/>
                  </a:lnTo>
                  <a:lnTo>
                    <a:pt x="51" y="87"/>
                  </a:lnTo>
                  <a:lnTo>
                    <a:pt x="51" y="88"/>
                  </a:lnTo>
                  <a:lnTo>
                    <a:pt x="51" y="89"/>
                  </a:lnTo>
                  <a:lnTo>
                    <a:pt x="51" y="89"/>
                  </a:lnTo>
                  <a:lnTo>
                    <a:pt x="51" y="89"/>
                  </a:lnTo>
                  <a:lnTo>
                    <a:pt x="51" y="90"/>
                  </a:lnTo>
                  <a:lnTo>
                    <a:pt x="51" y="91"/>
                  </a:lnTo>
                  <a:lnTo>
                    <a:pt x="52" y="91"/>
                  </a:lnTo>
                  <a:lnTo>
                    <a:pt x="52" y="92"/>
                  </a:lnTo>
                  <a:lnTo>
                    <a:pt x="52" y="92"/>
                  </a:lnTo>
                  <a:lnTo>
                    <a:pt x="52" y="93"/>
                  </a:lnTo>
                  <a:lnTo>
                    <a:pt x="51" y="94"/>
                  </a:lnTo>
                  <a:lnTo>
                    <a:pt x="51" y="94"/>
                  </a:lnTo>
                  <a:lnTo>
                    <a:pt x="51" y="95"/>
                  </a:lnTo>
                  <a:lnTo>
                    <a:pt x="51" y="95"/>
                  </a:lnTo>
                  <a:lnTo>
                    <a:pt x="51" y="96"/>
                  </a:lnTo>
                  <a:lnTo>
                    <a:pt x="52" y="96"/>
                  </a:lnTo>
                  <a:lnTo>
                    <a:pt x="52" y="97"/>
                  </a:lnTo>
                  <a:lnTo>
                    <a:pt x="51" y="97"/>
                  </a:lnTo>
                  <a:lnTo>
                    <a:pt x="51" y="98"/>
                  </a:lnTo>
                  <a:lnTo>
                    <a:pt x="52" y="98"/>
                  </a:lnTo>
                  <a:lnTo>
                    <a:pt x="52" y="98"/>
                  </a:lnTo>
                  <a:lnTo>
                    <a:pt x="51" y="98"/>
                  </a:lnTo>
                  <a:lnTo>
                    <a:pt x="52" y="98"/>
                  </a:lnTo>
                  <a:lnTo>
                    <a:pt x="52" y="99"/>
                  </a:lnTo>
                  <a:lnTo>
                    <a:pt x="52" y="100"/>
                  </a:lnTo>
                  <a:lnTo>
                    <a:pt x="52" y="100"/>
                  </a:lnTo>
                  <a:lnTo>
                    <a:pt x="52" y="101"/>
                  </a:lnTo>
                  <a:lnTo>
                    <a:pt x="53" y="101"/>
                  </a:lnTo>
                  <a:lnTo>
                    <a:pt x="52" y="101"/>
                  </a:lnTo>
                  <a:lnTo>
                    <a:pt x="52" y="101"/>
                  </a:lnTo>
                  <a:lnTo>
                    <a:pt x="53" y="101"/>
                  </a:lnTo>
                  <a:lnTo>
                    <a:pt x="53" y="102"/>
                  </a:lnTo>
                  <a:lnTo>
                    <a:pt x="53" y="103"/>
                  </a:lnTo>
                  <a:lnTo>
                    <a:pt x="52" y="103"/>
                  </a:lnTo>
                  <a:lnTo>
                    <a:pt x="52" y="104"/>
                  </a:lnTo>
                  <a:lnTo>
                    <a:pt x="52" y="104"/>
                  </a:lnTo>
                  <a:lnTo>
                    <a:pt x="53" y="105"/>
                  </a:lnTo>
                  <a:lnTo>
                    <a:pt x="53" y="106"/>
                  </a:lnTo>
                  <a:lnTo>
                    <a:pt x="54" y="106"/>
                  </a:lnTo>
                  <a:lnTo>
                    <a:pt x="54" y="107"/>
                  </a:lnTo>
                  <a:lnTo>
                    <a:pt x="53" y="107"/>
                  </a:lnTo>
                  <a:lnTo>
                    <a:pt x="53" y="108"/>
                  </a:lnTo>
                  <a:lnTo>
                    <a:pt x="53" y="108"/>
                  </a:lnTo>
                  <a:lnTo>
                    <a:pt x="52" y="109"/>
                  </a:lnTo>
                  <a:lnTo>
                    <a:pt x="52" y="109"/>
                  </a:lnTo>
                  <a:lnTo>
                    <a:pt x="52" y="109"/>
                  </a:lnTo>
                  <a:lnTo>
                    <a:pt x="51" y="109"/>
                  </a:lnTo>
                  <a:lnTo>
                    <a:pt x="51" y="110"/>
                  </a:lnTo>
                  <a:lnTo>
                    <a:pt x="52" y="110"/>
                  </a:lnTo>
                  <a:lnTo>
                    <a:pt x="52" y="111"/>
                  </a:lnTo>
                  <a:lnTo>
                    <a:pt x="52" y="111"/>
                  </a:lnTo>
                  <a:lnTo>
                    <a:pt x="52" y="112"/>
                  </a:lnTo>
                  <a:lnTo>
                    <a:pt x="52" y="113"/>
                  </a:lnTo>
                  <a:lnTo>
                    <a:pt x="51" y="114"/>
                  </a:lnTo>
                  <a:lnTo>
                    <a:pt x="52" y="114"/>
                  </a:lnTo>
                  <a:lnTo>
                    <a:pt x="51" y="114"/>
                  </a:lnTo>
                  <a:lnTo>
                    <a:pt x="52" y="114"/>
                  </a:lnTo>
                  <a:lnTo>
                    <a:pt x="52" y="115"/>
                  </a:lnTo>
                  <a:lnTo>
                    <a:pt x="52" y="116"/>
                  </a:lnTo>
                  <a:lnTo>
                    <a:pt x="52" y="116"/>
                  </a:lnTo>
                  <a:lnTo>
                    <a:pt x="52" y="117"/>
                  </a:lnTo>
                  <a:lnTo>
                    <a:pt x="52" y="117"/>
                  </a:lnTo>
                  <a:lnTo>
                    <a:pt x="53" y="117"/>
                  </a:lnTo>
                  <a:lnTo>
                    <a:pt x="54" y="117"/>
                  </a:lnTo>
                  <a:lnTo>
                    <a:pt x="55" y="117"/>
                  </a:lnTo>
                  <a:lnTo>
                    <a:pt x="55" y="118"/>
                  </a:lnTo>
                  <a:lnTo>
                    <a:pt x="54" y="118"/>
                  </a:lnTo>
                  <a:lnTo>
                    <a:pt x="54" y="119"/>
                  </a:lnTo>
                  <a:lnTo>
                    <a:pt x="55" y="119"/>
                  </a:lnTo>
                  <a:lnTo>
                    <a:pt x="55" y="118"/>
                  </a:lnTo>
                  <a:lnTo>
                    <a:pt x="55" y="118"/>
                  </a:lnTo>
                  <a:lnTo>
                    <a:pt x="56" y="118"/>
                  </a:lnTo>
                  <a:lnTo>
                    <a:pt x="56" y="119"/>
                  </a:lnTo>
                  <a:lnTo>
                    <a:pt x="56" y="120"/>
                  </a:lnTo>
                  <a:lnTo>
                    <a:pt x="56" y="120"/>
                  </a:lnTo>
                  <a:lnTo>
                    <a:pt x="56" y="120"/>
                  </a:lnTo>
                  <a:lnTo>
                    <a:pt x="55" y="120"/>
                  </a:lnTo>
                  <a:lnTo>
                    <a:pt x="55" y="120"/>
                  </a:lnTo>
                  <a:lnTo>
                    <a:pt x="53" y="121"/>
                  </a:lnTo>
                  <a:lnTo>
                    <a:pt x="52" y="121"/>
                  </a:lnTo>
                  <a:lnTo>
                    <a:pt x="52" y="121"/>
                  </a:lnTo>
                  <a:lnTo>
                    <a:pt x="51" y="121"/>
                  </a:lnTo>
                  <a:lnTo>
                    <a:pt x="51" y="121"/>
                  </a:lnTo>
                  <a:lnTo>
                    <a:pt x="51" y="122"/>
                  </a:lnTo>
                  <a:lnTo>
                    <a:pt x="49" y="122"/>
                  </a:lnTo>
                  <a:lnTo>
                    <a:pt x="48" y="122"/>
                  </a:lnTo>
                  <a:lnTo>
                    <a:pt x="47" y="122"/>
                  </a:lnTo>
                  <a:lnTo>
                    <a:pt x="46" y="123"/>
                  </a:lnTo>
                  <a:lnTo>
                    <a:pt x="45" y="123"/>
                  </a:lnTo>
                  <a:lnTo>
                    <a:pt x="45" y="123"/>
                  </a:lnTo>
                  <a:lnTo>
                    <a:pt x="43" y="123"/>
                  </a:lnTo>
                  <a:lnTo>
                    <a:pt x="42" y="123"/>
                  </a:lnTo>
                  <a:lnTo>
                    <a:pt x="41" y="123"/>
                  </a:lnTo>
                  <a:lnTo>
                    <a:pt x="40" y="124"/>
                  </a:lnTo>
                  <a:lnTo>
                    <a:pt x="40" y="124"/>
                  </a:lnTo>
                  <a:lnTo>
                    <a:pt x="39" y="124"/>
                  </a:lnTo>
                  <a:lnTo>
                    <a:pt x="38" y="125"/>
                  </a:lnTo>
                  <a:lnTo>
                    <a:pt x="37" y="125"/>
                  </a:lnTo>
                  <a:lnTo>
                    <a:pt x="36" y="125"/>
                  </a:lnTo>
                  <a:lnTo>
                    <a:pt x="35" y="125"/>
                  </a:lnTo>
                  <a:lnTo>
                    <a:pt x="34" y="125"/>
                  </a:lnTo>
                  <a:lnTo>
                    <a:pt x="34" y="125"/>
                  </a:lnTo>
                  <a:lnTo>
                    <a:pt x="33" y="125"/>
                  </a:lnTo>
                  <a:lnTo>
                    <a:pt x="30" y="126"/>
                  </a:lnTo>
                  <a:lnTo>
                    <a:pt x="30" y="126"/>
                  </a:lnTo>
                  <a:lnTo>
                    <a:pt x="29" y="126"/>
                  </a:lnTo>
                  <a:lnTo>
                    <a:pt x="28" y="126"/>
                  </a:lnTo>
                  <a:lnTo>
                    <a:pt x="28" y="126"/>
                  </a:lnTo>
                  <a:lnTo>
                    <a:pt x="27" y="124"/>
                  </a:lnTo>
                  <a:lnTo>
                    <a:pt x="27" y="123"/>
                  </a:lnTo>
                  <a:lnTo>
                    <a:pt x="27" y="122"/>
                  </a:lnTo>
                  <a:lnTo>
                    <a:pt x="27" y="123"/>
                  </a:lnTo>
                  <a:lnTo>
                    <a:pt x="26" y="117"/>
                  </a:lnTo>
                  <a:lnTo>
                    <a:pt x="26" y="116"/>
                  </a:lnTo>
                  <a:lnTo>
                    <a:pt x="25" y="112"/>
                  </a:lnTo>
                  <a:lnTo>
                    <a:pt x="24" y="109"/>
                  </a:lnTo>
                  <a:lnTo>
                    <a:pt x="23" y="103"/>
                  </a:lnTo>
                  <a:lnTo>
                    <a:pt x="23" y="102"/>
                  </a:lnTo>
                  <a:lnTo>
                    <a:pt x="23" y="101"/>
                  </a:lnTo>
                  <a:lnTo>
                    <a:pt x="23" y="98"/>
                  </a:lnTo>
                  <a:lnTo>
                    <a:pt x="21" y="89"/>
                  </a:lnTo>
                  <a:lnTo>
                    <a:pt x="21" y="88"/>
                  </a:lnTo>
                  <a:lnTo>
                    <a:pt x="20" y="88"/>
                  </a:lnTo>
                  <a:lnTo>
                    <a:pt x="21" y="88"/>
                  </a:lnTo>
                  <a:lnTo>
                    <a:pt x="21" y="87"/>
                  </a:lnTo>
                  <a:lnTo>
                    <a:pt x="20" y="87"/>
                  </a:lnTo>
                  <a:lnTo>
                    <a:pt x="20" y="86"/>
                  </a:lnTo>
                  <a:lnTo>
                    <a:pt x="19" y="86"/>
                  </a:lnTo>
                  <a:lnTo>
                    <a:pt x="19" y="86"/>
                  </a:lnTo>
                  <a:lnTo>
                    <a:pt x="18" y="86"/>
                  </a:lnTo>
                  <a:lnTo>
                    <a:pt x="17" y="86"/>
                  </a:lnTo>
                  <a:lnTo>
                    <a:pt x="17" y="86"/>
                  </a:lnTo>
                  <a:lnTo>
                    <a:pt x="17" y="85"/>
                  </a:lnTo>
                  <a:lnTo>
                    <a:pt x="17" y="85"/>
                  </a:lnTo>
                  <a:lnTo>
                    <a:pt x="17" y="84"/>
                  </a:lnTo>
                  <a:lnTo>
                    <a:pt x="17" y="83"/>
                  </a:lnTo>
                  <a:lnTo>
                    <a:pt x="17" y="84"/>
                  </a:lnTo>
                  <a:lnTo>
                    <a:pt x="17" y="84"/>
                  </a:lnTo>
                  <a:lnTo>
                    <a:pt x="17" y="83"/>
                  </a:lnTo>
                  <a:lnTo>
                    <a:pt x="17" y="84"/>
                  </a:lnTo>
                  <a:lnTo>
                    <a:pt x="16" y="84"/>
                  </a:lnTo>
                  <a:lnTo>
                    <a:pt x="15" y="84"/>
                  </a:lnTo>
                  <a:lnTo>
                    <a:pt x="14" y="84"/>
                  </a:lnTo>
                  <a:lnTo>
                    <a:pt x="14" y="85"/>
                  </a:lnTo>
                  <a:lnTo>
                    <a:pt x="15" y="85"/>
                  </a:lnTo>
                  <a:lnTo>
                    <a:pt x="14" y="85"/>
                  </a:lnTo>
                  <a:lnTo>
                    <a:pt x="14" y="86"/>
                  </a:lnTo>
                  <a:lnTo>
                    <a:pt x="15" y="86"/>
                  </a:lnTo>
                  <a:lnTo>
                    <a:pt x="14" y="86"/>
                  </a:lnTo>
                  <a:lnTo>
                    <a:pt x="15" y="86"/>
                  </a:lnTo>
                  <a:lnTo>
                    <a:pt x="14" y="86"/>
                  </a:lnTo>
                  <a:lnTo>
                    <a:pt x="14" y="86"/>
                  </a:lnTo>
                  <a:lnTo>
                    <a:pt x="14" y="86"/>
                  </a:lnTo>
                  <a:lnTo>
                    <a:pt x="15" y="86"/>
                  </a:lnTo>
                  <a:lnTo>
                    <a:pt x="14" y="86"/>
                  </a:lnTo>
                  <a:lnTo>
                    <a:pt x="14" y="87"/>
                  </a:lnTo>
                  <a:lnTo>
                    <a:pt x="14" y="86"/>
                  </a:lnTo>
                  <a:lnTo>
                    <a:pt x="13" y="86"/>
                  </a:lnTo>
                  <a:lnTo>
                    <a:pt x="13" y="86"/>
                  </a:lnTo>
                  <a:lnTo>
                    <a:pt x="13" y="86"/>
                  </a:lnTo>
                  <a:lnTo>
                    <a:pt x="13" y="85"/>
                  </a:lnTo>
                  <a:lnTo>
                    <a:pt x="12" y="84"/>
                  </a:lnTo>
                  <a:lnTo>
                    <a:pt x="13" y="83"/>
                  </a:lnTo>
                  <a:lnTo>
                    <a:pt x="13" y="83"/>
                  </a:lnTo>
                  <a:lnTo>
                    <a:pt x="13" y="82"/>
                  </a:lnTo>
                  <a:lnTo>
                    <a:pt x="13" y="81"/>
                  </a:lnTo>
                  <a:lnTo>
                    <a:pt x="13" y="80"/>
                  </a:lnTo>
                  <a:lnTo>
                    <a:pt x="13" y="80"/>
                  </a:lnTo>
                  <a:lnTo>
                    <a:pt x="14" y="79"/>
                  </a:lnTo>
                  <a:lnTo>
                    <a:pt x="13" y="79"/>
                  </a:lnTo>
                  <a:lnTo>
                    <a:pt x="13" y="79"/>
                  </a:lnTo>
                  <a:lnTo>
                    <a:pt x="14" y="78"/>
                  </a:lnTo>
                  <a:lnTo>
                    <a:pt x="14" y="77"/>
                  </a:lnTo>
                  <a:lnTo>
                    <a:pt x="14" y="77"/>
                  </a:lnTo>
                  <a:lnTo>
                    <a:pt x="13" y="77"/>
                  </a:lnTo>
                  <a:lnTo>
                    <a:pt x="12" y="76"/>
                  </a:lnTo>
                  <a:lnTo>
                    <a:pt x="12" y="75"/>
                  </a:lnTo>
                  <a:lnTo>
                    <a:pt x="11" y="75"/>
                  </a:lnTo>
                  <a:lnTo>
                    <a:pt x="11" y="74"/>
                  </a:lnTo>
                  <a:lnTo>
                    <a:pt x="11" y="74"/>
                  </a:lnTo>
                  <a:lnTo>
                    <a:pt x="12" y="74"/>
                  </a:lnTo>
                  <a:lnTo>
                    <a:pt x="11" y="73"/>
                  </a:lnTo>
                  <a:lnTo>
                    <a:pt x="11" y="72"/>
                  </a:lnTo>
                  <a:lnTo>
                    <a:pt x="11" y="71"/>
                  </a:lnTo>
                  <a:lnTo>
                    <a:pt x="11" y="71"/>
                  </a:lnTo>
                  <a:lnTo>
                    <a:pt x="10" y="70"/>
                  </a:lnTo>
                  <a:lnTo>
                    <a:pt x="10" y="69"/>
                  </a:lnTo>
                  <a:lnTo>
                    <a:pt x="10" y="68"/>
                  </a:lnTo>
                  <a:lnTo>
                    <a:pt x="9" y="68"/>
                  </a:lnTo>
                  <a:lnTo>
                    <a:pt x="9" y="65"/>
                  </a:lnTo>
                  <a:lnTo>
                    <a:pt x="8" y="65"/>
                  </a:lnTo>
                  <a:lnTo>
                    <a:pt x="8" y="65"/>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7" name="Freeform 1080"/>
            <p:cNvSpPr>
              <a:spLocks/>
            </p:cNvSpPr>
            <p:nvPr/>
          </p:nvSpPr>
          <p:spPr bwMode="auto">
            <a:xfrm>
              <a:off x="5064" y="1085"/>
              <a:ext cx="65" cy="126"/>
            </a:xfrm>
            <a:custGeom>
              <a:avLst/>
              <a:gdLst>
                <a:gd name="T0" fmla="*/ 8 w 65"/>
                <a:gd name="T1" fmla="*/ 57 h 126"/>
                <a:gd name="T2" fmla="*/ 9 w 65"/>
                <a:gd name="T3" fmla="*/ 52 h 126"/>
                <a:gd name="T4" fmla="*/ 8 w 65"/>
                <a:gd name="T5" fmla="*/ 47 h 126"/>
                <a:gd name="T6" fmla="*/ 7 w 65"/>
                <a:gd name="T7" fmla="*/ 42 h 126"/>
                <a:gd name="T8" fmla="*/ 5 w 65"/>
                <a:gd name="T9" fmla="*/ 39 h 126"/>
                <a:gd name="T10" fmla="*/ 2 w 65"/>
                <a:gd name="T11" fmla="*/ 35 h 126"/>
                <a:gd name="T12" fmla="*/ 2 w 65"/>
                <a:gd name="T13" fmla="*/ 31 h 126"/>
                <a:gd name="T14" fmla="*/ 2 w 65"/>
                <a:gd name="T15" fmla="*/ 26 h 126"/>
                <a:gd name="T16" fmla="*/ 0 w 65"/>
                <a:gd name="T17" fmla="*/ 19 h 126"/>
                <a:gd name="T18" fmla="*/ 9 w 65"/>
                <a:gd name="T19" fmla="*/ 14 h 126"/>
                <a:gd name="T20" fmla="*/ 30 w 65"/>
                <a:gd name="T21" fmla="*/ 9 h 126"/>
                <a:gd name="T22" fmla="*/ 48 w 65"/>
                <a:gd name="T23" fmla="*/ 4 h 126"/>
                <a:gd name="T24" fmla="*/ 58 w 65"/>
                <a:gd name="T25" fmla="*/ 1 h 126"/>
                <a:gd name="T26" fmla="*/ 61 w 65"/>
                <a:gd name="T27" fmla="*/ 2 h 126"/>
                <a:gd name="T28" fmla="*/ 62 w 65"/>
                <a:gd name="T29" fmla="*/ 5 h 126"/>
                <a:gd name="T30" fmla="*/ 62 w 65"/>
                <a:gd name="T31" fmla="*/ 9 h 126"/>
                <a:gd name="T32" fmla="*/ 62 w 65"/>
                <a:gd name="T33" fmla="*/ 12 h 126"/>
                <a:gd name="T34" fmla="*/ 62 w 65"/>
                <a:gd name="T35" fmla="*/ 16 h 126"/>
                <a:gd name="T36" fmla="*/ 63 w 65"/>
                <a:gd name="T37" fmla="*/ 19 h 126"/>
                <a:gd name="T38" fmla="*/ 65 w 65"/>
                <a:gd name="T39" fmla="*/ 21 h 126"/>
                <a:gd name="T40" fmla="*/ 65 w 65"/>
                <a:gd name="T41" fmla="*/ 23 h 126"/>
                <a:gd name="T42" fmla="*/ 65 w 65"/>
                <a:gd name="T43" fmla="*/ 26 h 126"/>
                <a:gd name="T44" fmla="*/ 64 w 65"/>
                <a:gd name="T45" fmla="*/ 27 h 126"/>
                <a:gd name="T46" fmla="*/ 62 w 65"/>
                <a:gd name="T47" fmla="*/ 31 h 126"/>
                <a:gd name="T48" fmla="*/ 59 w 65"/>
                <a:gd name="T49" fmla="*/ 34 h 126"/>
                <a:gd name="T50" fmla="*/ 57 w 65"/>
                <a:gd name="T51" fmla="*/ 37 h 126"/>
                <a:gd name="T52" fmla="*/ 53 w 65"/>
                <a:gd name="T53" fmla="*/ 38 h 126"/>
                <a:gd name="T54" fmla="*/ 52 w 65"/>
                <a:gd name="T55" fmla="*/ 42 h 126"/>
                <a:gd name="T56" fmla="*/ 54 w 65"/>
                <a:gd name="T57" fmla="*/ 46 h 126"/>
                <a:gd name="T58" fmla="*/ 55 w 65"/>
                <a:gd name="T59" fmla="*/ 49 h 126"/>
                <a:gd name="T60" fmla="*/ 55 w 65"/>
                <a:gd name="T61" fmla="*/ 52 h 126"/>
                <a:gd name="T62" fmla="*/ 53 w 65"/>
                <a:gd name="T63" fmla="*/ 56 h 126"/>
                <a:gd name="T64" fmla="*/ 54 w 65"/>
                <a:gd name="T65" fmla="*/ 59 h 126"/>
                <a:gd name="T66" fmla="*/ 52 w 65"/>
                <a:gd name="T67" fmla="*/ 63 h 126"/>
                <a:gd name="T68" fmla="*/ 52 w 65"/>
                <a:gd name="T69" fmla="*/ 68 h 126"/>
                <a:gd name="T70" fmla="*/ 51 w 65"/>
                <a:gd name="T71" fmla="*/ 71 h 126"/>
                <a:gd name="T72" fmla="*/ 50 w 65"/>
                <a:gd name="T73" fmla="*/ 75 h 126"/>
                <a:gd name="T74" fmla="*/ 49 w 65"/>
                <a:gd name="T75" fmla="*/ 79 h 126"/>
                <a:gd name="T76" fmla="*/ 50 w 65"/>
                <a:gd name="T77" fmla="*/ 83 h 126"/>
                <a:gd name="T78" fmla="*/ 51 w 65"/>
                <a:gd name="T79" fmla="*/ 88 h 126"/>
                <a:gd name="T80" fmla="*/ 52 w 65"/>
                <a:gd name="T81" fmla="*/ 92 h 126"/>
                <a:gd name="T82" fmla="*/ 52 w 65"/>
                <a:gd name="T83" fmla="*/ 97 h 126"/>
                <a:gd name="T84" fmla="*/ 52 w 65"/>
                <a:gd name="T85" fmla="*/ 100 h 126"/>
                <a:gd name="T86" fmla="*/ 53 w 65"/>
                <a:gd name="T87" fmla="*/ 103 h 126"/>
                <a:gd name="T88" fmla="*/ 53 w 65"/>
                <a:gd name="T89" fmla="*/ 107 h 126"/>
                <a:gd name="T90" fmla="*/ 52 w 65"/>
                <a:gd name="T91" fmla="*/ 110 h 126"/>
                <a:gd name="T92" fmla="*/ 52 w 65"/>
                <a:gd name="T93" fmla="*/ 114 h 126"/>
                <a:gd name="T94" fmla="*/ 55 w 65"/>
                <a:gd name="T95" fmla="*/ 117 h 126"/>
                <a:gd name="T96" fmla="*/ 56 w 65"/>
                <a:gd name="T97" fmla="*/ 119 h 126"/>
                <a:gd name="T98" fmla="*/ 52 w 65"/>
                <a:gd name="T99" fmla="*/ 121 h 126"/>
                <a:gd name="T100" fmla="*/ 45 w 65"/>
                <a:gd name="T101" fmla="*/ 123 h 126"/>
                <a:gd name="T102" fmla="*/ 38 w 65"/>
                <a:gd name="T103" fmla="*/ 125 h 126"/>
                <a:gd name="T104" fmla="*/ 30 w 65"/>
                <a:gd name="T105" fmla="*/ 126 h 126"/>
                <a:gd name="T106" fmla="*/ 26 w 65"/>
                <a:gd name="T107" fmla="*/ 117 h 126"/>
                <a:gd name="T108" fmla="*/ 21 w 65"/>
                <a:gd name="T109" fmla="*/ 89 h 126"/>
                <a:gd name="T110" fmla="*/ 19 w 65"/>
                <a:gd name="T111" fmla="*/ 86 h 126"/>
                <a:gd name="T112" fmla="*/ 17 w 65"/>
                <a:gd name="T113" fmla="*/ 84 h 126"/>
                <a:gd name="T114" fmla="*/ 15 w 65"/>
                <a:gd name="T115" fmla="*/ 85 h 126"/>
                <a:gd name="T116" fmla="*/ 14 w 65"/>
                <a:gd name="T117" fmla="*/ 86 h 126"/>
                <a:gd name="T118" fmla="*/ 13 w 65"/>
                <a:gd name="T119" fmla="*/ 85 h 126"/>
                <a:gd name="T120" fmla="*/ 14 w 65"/>
                <a:gd name="T121" fmla="*/ 79 h 126"/>
                <a:gd name="T122" fmla="*/ 12 w 65"/>
                <a:gd name="T123" fmla="*/ 75 h 126"/>
                <a:gd name="T124" fmla="*/ 11 w 65"/>
                <a:gd name="T125" fmla="*/ 7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 h="126">
                  <a:moveTo>
                    <a:pt x="8" y="65"/>
                  </a:moveTo>
                  <a:lnTo>
                    <a:pt x="8" y="63"/>
                  </a:lnTo>
                  <a:lnTo>
                    <a:pt x="8" y="62"/>
                  </a:lnTo>
                  <a:lnTo>
                    <a:pt x="8" y="61"/>
                  </a:lnTo>
                  <a:lnTo>
                    <a:pt x="7" y="60"/>
                  </a:lnTo>
                  <a:lnTo>
                    <a:pt x="8" y="59"/>
                  </a:lnTo>
                  <a:lnTo>
                    <a:pt x="8" y="58"/>
                  </a:lnTo>
                  <a:lnTo>
                    <a:pt x="8" y="57"/>
                  </a:lnTo>
                  <a:lnTo>
                    <a:pt x="8" y="56"/>
                  </a:lnTo>
                  <a:lnTo>
                    <a:pt x="8" y="56"/>
                  </a:lnTo>
                  <a:lnTo>
                    <a:pt x="8" y="56"/>
                  </a:lnTo>
                  <a:lnTo>
                    <a:pt x="8" y="55"/>
                  </a:lnTo>
                  <a:lnTo>
                    <a:pt x="9" y="54"/>
                  </a:lnTo>
                  <a:lnTo>
                    <a:pt x="9" y="53"/>
                  </a:lnTo>
                  <a:lnTo>
                    <a:pt x="9" y="52"/>
                  </a:lnTo>
                  <a:lnTo>
                    <a:pt x="9" y="52"/>
                  </a:lnTo>
                  <a:lnTo>
                    <a:pt x="8" y="51"/>
                  </a:lnTo>
                  <a:lnTo>
                    <a:pt x="8" y="50"/>
                  </a:lnTo>
                  <a:lnTo>
                    <a:pt x="8" y="49"/>
                  </a:lnTo>
                  <a:lnTo>
                    <a:pt x="8" y="49"/>
                  </a:lnTo>
                  <a:lnTo>
                    <a:pt x="8" y="49"/>
                  </a:lnTo>
                  <a:lnTo>
                    <a:pt x="8" y="49"/>
                  </a:lnTo>
                  <a:lnTo>
                    <a:pt x="7" y="48"/>
                  </a:lnTo>
                  <a:lnTo>
                    <a:pt x="8" y="47"/>
                  </a:lnTo>
                  <a:lnTo>
                    <a:pt x="8" y="46"/>
                  </a:lnTo>
                  <a:lnTo>
                    <a:pt x="8" y="46"/>
                  </a:lnTo>
                  <a:lnTo>
                    <a:pt x="8" y="45"/>
                  </a:lnTo>
                  <a:lnTo>
                    <a:pt x="8" y="44"/>
                  </a:lnTo>
                  <a:lnTo>
                    <a:pt x="8" y="43"/>
                  </a:lnTo>
                  <a:lnTo>
                    <a:pt x="8" y="43"/>
                  </a:lnTo>
                  <a:lnTo>
                    <a:pt x="7" y="43"/>
                  </a:lnTo>
                  <a:lnTo>
                    <a:pt x="7" y="42"/>
                  </a:lnTo>
                  <a:lnTo>
                    <a:pt x="7" y="41"/>
                  </a:lnTo>
                  <a:lnTo>
                    <a:pt x="7" y="41"/>
                  </a:lnTo>
                  <a:lnTo>
                    <a:pt x="6" y="41"/>
                  </a:lnTo>
                  <a:lnTo>
                    <a:pt x="6" y="40"/>
                  </a:lnTo>
                  <a:lnTo>
                    <a:pt x="6" y="40"/>
                  </a:lnTo>
                  <a:lnTo>
                    <a:pt x="6" y="40"/>
                  </a:lnTo>
                  <a:lnTo>
                    <a:pt x="5" y="40"/>
                  </a:lnTo>
                  <a:lnTo>
                    <a:pt x="5" y="39"/>
                  </a:lnTo>
                  <a:lnTo>
                    <a:pt x="5" y="39"/>
                  </a:lnTo>
                  <a:lnTo>
                    <a:pt x="4" y="38"/>
                  </a:lnTo>
                  <a:lnTo>
                    <a:pt x="4" y="37"/>
                  </a:lnTo>
                  <a:lnTo>
                    <a:pt x="3" y="37"/>
                  </a:lnTo>
                  <a:lnTo>
                    <a:pt x="3" y="37"/>
                  </a:lnTo>
                  <a:lnTo>
                    <a:pt x="3" y="36"/>
                  </a:lnTo>
                  <a:lnTo>
                    <a:pt x="2" y="36"/>
                  </a:lnTo>
                  <a:lnTo>
                    <a:pt x="2" y="35"/>
                  </a:lnTo>
                  <a:lnTo>
                    <a:pt x="2" y="34"/>
                  </a:lnTo>
                  <a:lnTo>
                    <a:pt x="2" y="34"/>
                  </a:lnTo>
                  <a:lnTo>
                    <a:pt x="3" y="34"/>
                  </a:lnTo>
                  <a:lnTo>
                    <a:pt x="2" y="34"/>
                  </a:lnTo>
                  <a:lnTo>
                    <a:pt x="2" y="33"/>
                  </a:lnTo>
                  <a:lnTo>
                    <a:pt x="2" y="32"/>
                  </a:lnTo>
                  <a:lnTo>
                    <a:pt x="2" y="31"/>
                  </a:lnTo>
                  <a:lnTo>
                    <a:pt x="2" y="31"/>
                  </a:lnTo>
                  <a:lnTo>
                    <a:pt x="2" y="30"/>
                  </a:lnTo>
                  <a:lnTo>
                    <a:pt x="2" y="29"/>
                  </a:lnTo>
                  <a:lnTo>
                    <a:pt x="2" y="28"/>
                  </a:lnTo>
                  <a:lnTo>
                    <a:pt x="2" y="28"/>
                  </a:lnTo>
                  <a:lnTo>
                    <a:pt x="2" y="27"/>
                  </a:lnTo>
                  <a:lnTo>
                    <a:pt x="2" y="26"/>
                  </a:lnTo>
                  <a:lnTo>
                    <a:pt x="2" y="26"/>
                  </a:lnTo>
                  <a:lnTo>
                    <a:pt x="2" y="26"/>
                  </a:lnTo>
                  <a:lnTo>
                    <a:pt x="1" y="26"/>
                  </a:lnTo>
                  <a:lnTo>
                    <a:pt x="0" y="25"/>
                  </a:lnTo>
                  <a:lnTo>
                    <a:pt x="0" y="25"/>
                  </a:lnTo>
                  <a:lnTo>
                    <a:pt x="0" y="24"/>
                  </a:lnTo>
                  <a:lnTo>
                    <a:pt x="0" y="22"/>
                  </a:lnTo>
                  <a:lnTo>
                    <a:pt x="0" y="22"/>
                  </a:lnTo>
                  <a:lnTo>
                    <a:pt x="1" y="21"/>
                  </a:lnTo>
                  <a:lnTo>
                    <a:pt x="0" y="19"/>
                  </a:lnTo>
                  <a:lnTo>
                    <a:pt x="0" y="19"/>
                  </a:lnTo>
                  <a:lnTo>
                    <a:pt x="0" y="19"/>
                  </a:lnTo>
                  <a:lnTo>
                    <a:pt x="0" y="18"/>
                  </a:lnTo>
                  <a:lnTo>
                    <a:pt x="0" y="17"/>
                  </a:lnTo>
                  <a:lnTo>
                    <a:pt x="1" y="16"/>
                  </a:lnTo>
                  <a:lnTo>
                    <a:pt x="2" y="16"/>
                  </a:lnTo>
                  <a:lnTo>
                    <a:pt x="5" y="16"/>
                  </a:lnTo>
                  <a:lnTo>
                    <a:pt x="9" y="14"/>
                  </a:lnTo>
                  <a:lnTo>
                    <a:pt x="12" y="13"/>
                  </a:lnTo>
                  <a:lnTo>
                    <a:pt x="17" y="12"/>
                  </a:lnTo>
                  <a:lnTo>
                    <a:pt x="23" y="11"/>
                  </a:lnTo>
                  <a:lnTo>
                    <a:pt x="24" y="10"/>
                  </a:lnTo>
                  <a:lnTo>
                    <a:pt x="26" y="10"/>
                  </a:lnTo>
                  <a:lnTo>
                    <a:pt x="27" y="10"/>
                  </a:lnTo>
                  <a:lnTo>
                    <a:pt x="28" y="9"/>
                  </a:lnTo>
                  <a:lnTo>
                    <a:pt x="30" y="9"/>
                  </a:lnTo>
                  <a:lnTo>
                    <a:pt x="32" y="9"/>
                  </a:lnTo>
                  <a:lnTo>
                    <a:pt x="34" y="8"/>
                  </a:lnTo>
                  <a:lnTo>
                    <a:pt x="36" y="8"/>
                  </a:lnTo>
                  <a:lnTo>
                    <a:pt x="40" y="6"/>
                  </a:lnTo>
                  <a:lnTo>
                    <a:pt x="42" y="6"/>
                  </a:lnTo>
                  <a:lnTo>
                    <a:pt x="46" y="4"/>
                  </a:lnTo>
                  <a:lnTo>
                    <a:pt x="47" y="4"/>
                  </a:lnTo>
                  <a:lnTo>
                    <a:pt x="48" y="4"/>
                  </a:lnTo>
                  <a:lnTo>
                    <a:pt x="49" y="3"/>
                  </a:lnTo>
                  <a:lnTo>
                    <a:pt x="51" y="3"/>
                  </a:lnTo>
                  <a:lnTo>
                    <a:pt x="52" y="3"/>
                  </a:lnTo>
                  <a:lnTo>
                    <a:pt x="53" y="3"/>
                  </a:lnTo>
                  <a:lnTo>
                    <a:pt x="55" y="3"/>
                  </a:lnTo>
                  <a:lnTo>
                    <a:pt x="56" y="2"/>
                  </a:lnTo>
                  <a:lnTo>
                    <a:pt x="58" y="2"/>
                  </a:lnTo>
                  <a:lnTo>
                    <a:pt x="58" y="1"/>
                  </a:lnTo>
                  <a:lnTo>
                    <a:pt x="59" y="1"/>
                  </a:lnTo>
                  <a:lnTo>
                    <a:pt x="62" y="0"/>
                  </a:lnTo>
                  <a:lnTo>
                    <a:pt x="62" y="0"/>
                  </a:lnTo>
                  <a:lnTo>
                    <a:pt x="62" y="0"/>
                  </a:lnTo>
                  <a:lnTo>
                    <a:pt x="62" y="1"/>
                  </a:lnTo>
                  <a:lnTo>
                    <a:pt x="62" y="1"/>
                  </a:lnTo>
                  <a:lnTo>
                    <a:pt x="61" y="1"/>
                  </a:lnTo>
                  <a:lnTo>
                    <a:pt x="61" y="2"/>
                  </a:lnTo>
                  <a:lnTo>
                    <a:pt x="61" y="3"/>
                  </a:lnTo>
                  <a:lnTo>
                    <a:pt x="62" y="3"/>
                  </a:lnTo>
                  <a:lnTo>
                    <a:pt x="62" y="3"/>
                  </a:lnTo>
                  <a:lnTo>
                    <a:pt x="62" y="3"/>
                  </a:lnTo>
                  <a:lnTo>
                    <a:pt x="62" y="4"/>
                  </a:lnTo>
                  <a:lnTo>
                    <a:pt x="62" y="4"/>
                  </a:lnTo>
                  <a:lnTo>
                    <a:pt x="62" y="4"/>
                  </a:lnTo>
                  <a:lnTo>
                    <a:pt x="62" y="5"/>
                  </a:lnTo>
                  <a:lnTo>
                    <a:pt x="62" y="5"/>
                  </a:lnTo>
                  <a:lnTo>
                    <a:pt x="62" y="6"/>
                  </a:lnTo>
                  <a:lnTo>
                    <a:pt x="62" y="6"/>
                  </a:lnTo>
                  <a:lnTo>
                    <a:pt x="62" y="7"/>
                  </a:lnTo>
                  <a:lnTo>
                    <a:pt x="62" y="8"/>
                  </a:lnTo>
                  <a:lnTo>
                    <a:pt x="62" y="8"/>
                  </a:lnTo>
                  <a:lnTo>
                    <a:pt x="62" y="9"/>
                  </a:lnTo>
                  <a:lnTo>
                    <a:pt x="62" y="9"/>
                  </a:lnTo>
                  <a:lnTo>
                    <a:pt x="62" y="9"/>
                  </a:lnTo>
                  <a:lnTo>
                    <a:pt x="62" y="9"/>
                  </a:lnTo>
                  <a:lnTo>
                    <a:pt x="62" y="10"/>
                  </a:lnTo>
                  <a:lnTo>
                    <a:pt x="62" y="11"/>
                  </a:lnTo>
                  <a:lnTo>
                    <a:pt x="62" y="11"/>
                  </a:lnTo>
                  <a:lnTo>
                    <a:pt x="62" y="11"/>
                  </a:lnTo>
                  <a:lnTo>
                    <a:pt x="62" y="12"/>
                  </a:lnTo>
                  <a:lnTo>
                    <a:pt x="62" y="12"/>
                  </a:lnTo>
                  <a:lnTo>
                    <a:pt x="62" y="12"/>
                  </a:lnTo>
                  <a:lnTo>
                    <a:pt x="61" y="12"/>
                  </a:lnTo>
                  <a:lnTo>
                    <a:pt x="61" y="13"/>
                  </a:lnTo>
                  <a:lnTo>
                    <a:pt x="61" y="14"/>
                  </a:lnTo>
                  <a:lnTo>
                    <a:pt x="60" y="14"/>
                  </a:lnTo>
                  <a:lnTo>
                    <a:pt x="61" y="15"/>
                  </a:lnTo>
                  <a:lnTo>
                    <a:pt x="61" y="16"/>
                  </a:lnTo>
                  <a:lnTo>
                    <a:pt x="62" y="16"/>
                  </a:lnTo>
                  <a:lnTo>
                    <a:pt x="62" y="16"/>
                  </a:lnTo>
                  <a:lnTo>
                    <a:pt x="62" y="17"/>
                  </a:lnTo>
                  <a:lnTo>
                    <a:pt x="62" y="18"/>
                  </a:lnTo>
                  <a:lnTo>
                    <a:pt x="62" y="18"/>
                  </a:lnTo>
                  <a:lnTo>
                    <a:pt x="62" y="19"/>
                  </a:lnTo>
                  <a:lnTo>
                    <a:pt x="63" y="19"/>
                  </a:lnTo>
                  <a:lnTo>
                    <a:pt x="63" y="19"/>
                  </a:lnTo>
                  <a:lnTo>
                    <a:pt x="63" y="19"/>
                  </a:lnTo>
                  <a:lnTo>
                    <a:pt x="64" y="19"/>
                  </a:lnTo>
                  <a:lnTo>
                    <a:pt x="64" y="19"/>
                  </a:lnTo>
                  <a:lnTo>
                    <a:pt x="64" y="19"/>
                  </a:lnTo>
                  <a:lnTo>
                    <a:pt x="65" y="19"/>
                  </a:lnTo>
                  <a:lnTo>
                    <a:pt x="64" y="19"/>
                  </a:lnTo>
                  <a:lnTo>
                    <a:pt x="65" y="19"/>
                  </a:lnTo>
                  <a:lnTo>
                    <a:pt x="65" y="20"/>
                  </a:lnTo>
                  <a:lnTo>
                    <a:pt x="65" y="21"/>
                  </a:lnTo>
                  <a:lnTo>
                    <a:pt x="65" y="21"/>
                  </a:lnTo>
                  <a:lnTo>
                    <a:pt x="65" y="21"/>
                  </a:lnTo>
                  <a:lnTo>
                    <a:pt x="65" y="21"/>
                  </a:lnTo>
                  <a:lnTo>
                    <a:pt x="65" y="22"/>
                  </a:lnTo>
                  <a:lnTo>
                    <a:pt x="65" y="22"/>
                  </a:lnTo>
                  <a:lnTo>
                    <a:pt x="65" y="22"/>
                  </a:lnTo>
                  <a:lnTo>
                    <a:pt x="65" y="22"/>
                  </a:lnTo>
                  <a:lnTo>
                    <a:pt x="65" y="23"/>
                  </a:lnTo>
                  <a:lnTo>
                    <a:pt x="64" y="23"/>
                  </a:lnTo>
                  <a:lnTo>
                    <a:pt x="64" y="24"/>
                  </a:lnTo>
                  <a:lnTo>
                    <a:pt x="65" y="24"/>
                  </a:lnTo>
                  <a:lnTo>
                    <a:pt x="65" y="25"/>
                  </a:lnTo>
                  <a:lnTo>
                    <a:pt x="65" y="25"/>
                  </a:lnTo>
                  <a:lnTo>
                    <a:pt x="65" y="26"/>
                  </a:lnTo>
                  <a:lnTo>
                    <a:pt x="65" y="26"/>
                  </a:lnTo>
                  <a:lnTo>
                    <a:pt x="65" y="26"/>
                  </a:lnTo>
                  <a:lnTo>
                    <a:pt x="65" y="26"/>
                  </a:lnTo>
                  <a:lnTo>
                    <a:pt x="65" y="26"/>
                  </a:lnTo>
                  <a:lnTo>
                    <a:pt x="65" y="26"/>
                  </a:lnTo>
                  <a:lnTo>
                    <a:pt x="65" y="27"/>
                  </a:lnTo>
                  <a:lnTo>
                    <a:pt x="64" y="27"/>
                  </a:lnTo>
                  <a:lnTo>
                    <a:pt x="64" y="28"/>
                  </a:lnTo>
                  <a:lnTo>
                    <a:pt x="63" y="28"/>
                  </a:lnTo>
                  <a:lnTo>
                    <a:pt x="64" y="27"/>
                  </a:lnTo>
                  <a:lnTo>
                    <a:pt x="63" y="27"/>
                  </a:lnTo>
                  <a:lnTo>
                    <a:pt x="63" y="28"/>
                  </a:lnTo>
                  <a:lnTo>
                    <a:pt x="63" y="28"/>
                  </a:lnTo>
                  <a:lnTo>
                    <a:pt x="63" y="29"/>
                  </a:lnTo>
                  <a:lnTo>
                    <a:pt x="63" y="30"/>
                  </a:lnTo>
                  <a:lnTo>
                    <a:pt x="62" y="30"/>
                  </a:lnTo>
                  <a:lnTo>
                    <a:pt x="62" y="31"/>
                  </a:lnTo>
                  <a:lnTo>
                    <a:pt x="62" y="31"/>
                  </a:lnTo>
                  <a:lnTo>
                    <a:pt x="62" y="32"/>
                  </a:lnTo>
                  <a:lnTo>
                    <a:pt x="61" y="32"/>
                  </a:lnTo>
                  <a:lnTo>
                    <a:pt x="61" y="33"/>
                  </a:lnTo>
                  <a:lnTo>
                    <a:pt x="61" y="32"/>
                  </a:lnTo>
                  <a:lnTo>
                    <a:pt x="60" y="32"/>
                  </a:lnTo>
                  <a:lnTo>
                    <a:pt x="60" y="33"/>
                  </a:lnTo>
                  <a:lnTo>
                    <a:pt x="59" y="33"/>
                  </a:lnTo>
                  <a:lnTo>
                    <a:pt x="59" y="34"/>
                  </a:lnTo>
                  <a:lnTo>
                    <a:pt x="59" y="34"/>
                  </a:lnTo>
                  <a:lnTo>
                    <a:pt x="59" y="34"/>
                  </a:lnTo>
                  <a:lnTo>
                    <a:pt x="59" y="34"/>
                  </a:lnTo>
                  <a:lnTo>
                    <a:pt x="59" y="35"/>
                  </a:lnTo>
                  <a:lnTo>
                    <a:pt x="59" y="35"/>
                  </a:lnTo>
                  <a:lnTo>
                    <a:pt x="58" y="36"/>
                  </a:lnTo>
                  <a:lnTo>
                    <a:pt x="57" y="36"/>
                  </a:lnTo>
                  <a:lnTo>
                    <a:pt x="57" y="37"/>
                  </a:lnTo>
                  <a:lnTo>
                    <a:pt x="56" y="37"/>
                  </a:lnTo>
                  <a:lnTo>
                    <a:pt x="56" y="36"/>
                  </a:lnTo>
                  <a:lnTo>
                    <a:pt x="55" y="37"/>
                  </a:lnTo>
                  <a:lnTo>
                    <a:pt x="55" y="37"/>
                  </a:lnTo>
                  <a:lnTo>
                    <a:pt x="55" y="37"/>
                  </a:lnTo>
                  <a:lnTo>
                    <a:pt x="54" y="37"/>
                  </a:lnTo>
                  <a:lnTo>
                    <a:pt x="53" y="37"/>
                  </a:lnTo>
                  <a:lnTo>
                    <a:pt x="53" y="38"/>
                  </a:lnTo>
                  <a:lnTo>
                    <a:pt x="52" y="39"/>
                  </a:lnTo>
                  <a:lnTo>
                    <a:pt x="52" y="39"/>
                  </a:lnTo>
                  <a:lnTo>
                    <a:pt x="52" y="40"/>
                  </a:lnTo>
                  <a:lnTo>
                    <a:pt x="52" y="40"/>
                  </a:lnTo>
                  <a:lnTo>
                    <a:pt x="51" y="41"/>
                  </a:lnTo>
                  <a:lnTo>
                    <a:pt x="51" y="41"/>
                  </a:lnTo>
                  <a:lnTo>
                    <a:pt x="52" y="41"/>
                  </a:lnTo>
                  <a:lnTo>
                    <a:pt x="52" y="42"/>
                  </a:lnTo>
                  <a:lnTo>
                    <a:pt x="52" y="43"/>
                  </a:lnTo>
                  <a:lnTo>
                    <a:pt x="52" y="43"/>
                  </a:lnTo>
                  <a:lnTo>
                    <a:pt x="52" y="43"/>
                  </a:lnTo>
                  <a:lnTo>
                    <a:pt x="52" y="44"/>
                  </a:lnTo>
                  <a:lnTo>
                    <a:pt x="52" y="45"/>
                  </a:lnTo>
                  <a:lnTo>
                    <a:pt x="52" y="46"/>
                  </a:lnTo>
                  <a:lnTo>
                    <a:pt x="53" y="46"/>
                  </a:lnTo>
                  <a:lnTo>
                    <a:pt x="54" y="46"/>
                  </a:lnTo>
                  <a:lnTo>
                    <a:pt x="53" y="47"/>
                  </a:lnTo>
                  <a:lnTo>
                    <a:pt x="54" y="47"/>
                  </a:lnTo>
                  <a:lnTo>
                    <a:pt x="54" y="48"/>
                  </a:lnTo>
                  <a:lnTo>
                    <a:pt x="54" y="49"/>
                  </a:lnTo>
                  <a:lnTo>
                    <a:pt x="54" y="49"/>
                  </a:lnTo>
                  <a:lnTo>
                    <a:pt x="54" y="49"/>
                  </a:lnTo>
                  <a:lnTo>
                    <a:pt x="55" y="49"/>
                  </a:lnTo>
                  <a:lnTo>
                    <a:pt x="55" y="49"/>
                  </a:lnTo>
                  <a:lnTo>
                    <a:pt x="55" y="49"/>
                  </a:lnTo>
                  <a:lnTo>
                    <a:pt x="55" y="50"/>
                  </a:lnTo>
                  <a:lnTo>
                    <a:pt x="55" y="50"/>
                  </a:lnTo>
                  <a:lnTo>
                    <a:pt x="55" y="50"/>
                  </a:lnTo>
                  <a:lnTo>
                    <a:pt x="55" y="51"/>
                  </a:lnTo>
                  <a:lnTo>
                    <a:pt x="55" y="52"/>
                  </a:lnTo>
                  <a:lnTo>
                    <a:pt x="54" y="52"/>
                  </a:lnTo>
                  <a:lnTo>
                    <a:pt x="55" y="52"/>
                  </a:lnTo>
                  <a:lnTo>
                    <a:pt x="54" y="52"/>
                  </a:lnTo>
                  <a:lnTo>
                    <a:pt x="54" y="53"/>
                  </a:lnTo>
                  <a:lnTo>
                    <a:pt x="54" y="54"/>
                  </a:lnTo>
                  <a:lnTo>
                    <a:pt x="53" y="54"/>
                  </a:lnTo>
                  <a:lnTo>
                    <a:pt x="54" y="55"/>
                  </a:lnTo>
                  <a:lnTo>
                    <a:pt x="53" y="55"/>
                  </a:lnTo>
                  <a:lnTo>
                    <a:pt x="53" y="56"/>
                  </a:lnTo>
                  <a:lnTo>
                    <a:pt x="53" y="56"/>
                  </a:lnTo>
                  <a:lnTo>
                    <a:pt x="53" y="56"/>
                  </a:lnTo>
                  <a:lnTo>
                    <a:pt x="54" y="56"/>
                  </a:lnTo>
                  <a:lnTo>
                    <a:pt x="55" y="56"/>
                  </a:lnTo>
                  <a:lnTo>
                    <a:pt x="54" y="56"/>
                  </a:lnTo>
                  <a:lnTo>
                    <a:pt x="54" y="57"/>
                  </a:lnTo>
                  <a:lnTo>
                    <a:pt x="54" y="58"/>
                  </a:lnTo>
                  <a:lnTo>
                    <a:pt x="54" y="59"/>
                  </a:lnTo>
                  <a:lnTo>
                    <a:pt x="54" y="59"/>
                  </a:lnTo>
                  <a:lnTo>
                    <a:pt x="53" y="59"/>
                  </a:lnTo>
                  <a:lnTo>
                    <a:pt x="53" y="60"/>
                  </a:lnTo>
                  <a:lnTo>
                    <a:pt x="52" y="61"/>
                  </a:lnTo>
                  <a:lnTo>
                    <a:pt x="53" y="61"/>
                  </a:lnTo>
                  <a:lnTo>
                    <a:pt x="52" y="61"/>
                  </a:lnTo>
                  <a:lnTo>
                    <a:pt x="52" y="62"/>
                  </a:lnTo>
                  <a:lnTo>
                    <a:pt x="52" y="62"/>
                  </a:lnTo>
                  <a:lnTo>
                    <a:pt x="52" y="63"/>
                  </a:lnTo>
                  <a:lnTo>
                    <a:pt x="52" y="64"/>
                  </a:lnTo>
                  <a:lnTo>
                    <a:pt x="52" y="64"/>
                  </a:lnTo>
                  <a:lnTo>
                    <a:pt x="53" y="65"/>
                  </a:lnTo>
                  <a:lnTo>
                    <a:pt x="53" y="65"/>
                  </a:lnTo>
                  <a:lnTo>
                    <a:pt x="52" y="66"/>
                  </a:lnTo>
                  <a:lnTo>
                    <a:pt x="52" y="67"/>
                  </a:lnTo>
                  <a:lnTo>
                    <a:pt x="52" y="68"/>
                  </a:lnTo>
                  <a:lnTo>
                    <a:pt x="52" y="68"/>
                  </a:lnTo>
                  <a:lnTo>
                    <a:pt x="52" y="68"/>
                  </a:lnTo>
                  <a:lnTo>
                    <a:pt x="52" y="69"/>
                  </a:lnTo>
                  <a:lnTo>
                    <a:pt x="52" y="68"/>
                  </a:lnTo>
                  <a:lnTo>
                    <a:pt x="52" y="69"/>
                  </a:lnTo>
                  <a:lnTo>
                    <a:pt x="51" y="70"/>
                  </a:lnTo>
                  <a:lnTo>
                    <a:pt x="51" y="71"/>
                  </a:lnTo>
                  <a:lnTo>
                    <a:pt x="51" y="71"/>
                  </a:lnTo>
                  <a:lnTo>
                    <a:pt x="51" y="71"/>
                  </a:lnTo>
                  <a:lnTo>
                    <a:pt x="51" y="72"/>
                  </a:lnTo>
                  <a:lnTo>
                    <a:pt x="51" y="73"/>
                  </a:lnTo>
                  <a:lnTo>
                    <a:pt x="51" y="74"/>
                  </a:lnTo>
                  <a:lnTo>
                    <a:pt x="51" y="74"/>
                  </a:lnTo>
                  <a:lnTo>
                    <a:pt x="50" y="74"/>
                  </a:lnTo>
                  <a:lnTo>
                    <a:pt x="50" y="75"/>
                  </a:lnTo>
                  <a:lnTo>
                    <a:pt x="51" y="75"/>
                  </a:lnTo>
                  <a:lnTo>
                    <a:pt x="50" y="75"/>
                  </a:lnTo>
                  <a:lnTo>
                    <a:pt x="50" y="76"/>
                  </a:lnTo>
                  <a:lnTo>
                    <a:pt x="51" y="76"/>
                  </a:lnTo>
                  <a:lnTo>
                    <a:pt x="51" y="77"/>
                  </a:lnTo>
                  <a:lnTo>
                    <a:pt x="51" y="77"/>
                  </a:lnTo>
                  <a:lnTo>
                    <a:pt x="50" y="77"/>
                  </a:lnTo>
                  <a:lnTo>
                    <a:pt x="50" y="78"/>
                  </a:lnTo>
                  <a:lnTo>
                    <a:pt x="49" y="78"/>
                  </a:lnTo>
                  <a:lnTo>
                    <a:pt x="49" y="79"/>
                  </a:lnTo>
                  <a:lnTo>
                    <a:pt x="49" y="79"/>
                  </a:lnTo>
                  <a:lnTo>
                    <a:pt x="50" y="80"/>
                  </a:lnTo>
                  <a:lnTo>
                    <a:pt x="49" y="80"/>
                  </a:lnTo>
                  <a:lnTo>
                    <a:pt x="49" y="80"/>
                  </a:lnTo>
                  <a:lnTo>
                    <a:pt x="49" y="81"/>
                  </a:lnTo>
                  <a:lnTo>
                    <a:pt x="50" y="82"/>
                  </a:lnTo>
                  <a:lnTo>
                    <a:pt x="51" y="83"/>
                  </a:lnTo>
                  <a:lnTo>
                    <a:pt x="50" y="83"/>
                  </a:lnTo>
                  <a:lnTo>
                    <a:pt x="50" y="84"/>
                  </a:lnTo>
                  <a:lnTo>
                    <a:pt x="51" y="84"/>
                  </a:lnTo>
                  <a:lnTo>
                    <a:pt x="51" y="85"/>
                  </a:lnTo>
                  <a:lnTo>
                    <a:pt x="51" y="86"/>
                  </a:lnTo>
                  <a:lnTo>
                    <a:pt x="51" y="86"/>
                  </a:lnTo>
                  <a:lnTo>
                    <a:pt x="51" y="86"/>
                  </a:lnTo>
                  <a:lnTo>
                    <a:pt x="51" y="87"/>
                  </a:lnTo>
                  <a:lnTo>
                    <a:pt x="51" y="88"/>
                  </a:lnTo>
                  <a:lnTo>
                    <a:pt x="51" y="89"/>
                  </a:lnTo>
                  <a:lnTo>
                    <a:pt x="51" y="89"/>
                  </a:lnTo>
                  <a:lnTo>
                    <a:pt x="51" y="89"/>
                  </a:lnTo>
                  <a:lnTo>
                    <a:pt x="51" y="90"/>
                  </a:lnTo>
                  <a:lnTo>
                    <a:pt x="51" y="91"/>
                  </a:lnTo>
                  <a:lnTo>
                    <a:pt x="52" y="91"/>
                  </a:lnTo>
                  <a:lnTo>
                    <a:pt x="52" y="92"/>
                  </a:lnTo>
                  <a:lnTo>
                    <a:pt x="52" y="92"/>
                  </a:lnTo>
                  <a:lnTo>
                    <a:pt x="52" y="93"/>
                  </a:lnTo>
                  <a:lnTo>
                    <a:pt x="51" y="94"/>
                  </a:lnTo>
                  <a:lnTo>
                    <a:pt x="51" y="94"/>
                  </a:lnTo>
                  <a:lnTo>
                    <a:pt x="51" y="95"/>
                  </a:lnTo>
                  <a:lnTo>
                    <a:pt x="51" y="95"/>
                  </a:lnTo>
                  <a:lnTo>
                    <a:pt x="51" y="96"/>
                  </a:lnTo>
                  <a:lnTo>
                    <a:pt x="52" y="96"/>
                  </a:lnTo>
                  <a:lnTo>
                    <a:pt x="52" y="97"/>
                  </a:lnTo>
                  <a:lnTo>
                    <a:pt x="51" y="97"/>
                  </a:lnTo>
                  <a:lnTo>
                    <a:pt x="51" y="98"/>
                  </a:lnTo>
                  <a:lnTo>
                    <a:pt x="52" y="98"/>
                  </a:lnTo>
                  <a:lnTo>
                    <a:pt x="52" y="98"/>
                  </a:lnTo>
                  <a:lnTo>
                    <a:pt x="51" y="98"/>
                  </a:lnTo>
                  <a:lnTo>
                    <a:pt x="52" y="98"/>
                  </a:lnTo>
                  <a:lnTo>
                    <a:pt x="52" y="99"/>
                  </a:lnTo>
                  <a:lnTo>
                    <a:pt x="52" y="100"/>
                  </a:lnTo>
                  <a:lnTo>
                    <a:pt x="52" y="100"/>
                  </a:lnTo>
                  <a:lnTo>
                    <a:pt x="52" y="101"/>
                  </a:lnTo>
                  <a:lnTo>
                    <a:pt x="53" y="101"/>
                  </a:lnTo>
                  <a:lnTo>
                    <a:pt x="52" y="101"/>
                  </a:lnTo>
                  <a:lnTo>
                    <a:pt x="52" y="101"/>
                  </a:lnTo>
                  <a:lnTo>
                    <a:pt x="53" y="101"/>
                  </a:lnTo>
                  <a:lnTo>
                    <a:pt x="53" y="102"/>
                  </a:lnTo>
                  <a:lnTo>
                    <a:pt x="53" y="103"/>
                  </a:lnTo>
                  <a:lnTo>
                    <a:pt x="52" y="103"/>
                  </a:lnTo>
                  <a:lnTo>
                    <a:pt x="52" y="104"/>
                  </a:lnTo>
                  <a:lnTo>
                    <a:pt x="52" y="104"/>
                  </a:lnTo>
                  <a:lnTo>
                    <a:pt x="53" y="105"/>
                  </a:lnTo>
                  <a:lnTo>
                    <a:pt x="53" y="106"/>
                  </a:lnTo>
                  <a:lnTo>
                    <a:pt x="54" y="106"/>
                  </a:lnTo>
                  <a:lnTo>
                    <a:pt x="54" y="107"/>
                  </a:lnTo>
                  <a:lnTo>
                    <a:pt x="53" y="107"/>
                  </a:lnTo>
                  <a:lnTo>
                    <a:pt x="53" y="108"/>
                  </a:lnTo>
                  <a:lnTo>
                    <a:pt x="53" y="108"/>
                  </a:lnTo>
                  <a:lnTo>
                    <a:pt x="52" y="109"/>
                  </a:lnTo>
                  <a:lnTo>
                    <a:pt x="52" y="109"/>
                  </a:lnTo>
                  <a:lnTo>
                    <a:pt x="52" y="109"/>
                  </a:lnTo>
                  <a:lnTo>
                    <a:pt x="51" y="109"/>
                  </a:lnTo>
                  <a:lnTo>
                    <a:pt x="51" y="110"/>
                  </a:lnTo>
                  <a:lnTo>
                    <a:pt x="52" y="110"/>
                  </a:lnTo>
                  <a:lnTo>
                    <a:pt x="52" y="111"/>
                  </a:lnTo>
                  <a:lnTo>
                    <a:pt x="52" y="111"/>
                  </a:lnTo>
                  <a:lnTo>
                    <a:pt x="52" y="112"/>
                  </a:lnTo>
                  <a:lnTo>
                    <a:pt x="52" y="113"/>
                  </a:lnTo>
                  <a:lnTo>
                    <a:pt x="51" y="114"/>
                  </a:lnTo>
                  <a:lnTo>
                    <a:pt x="52" y="114"/>
                  </a:lnTo>
                  <a:lnTo>
                    <a:pt x="51" y="114"/>
                  </a:lnTo>
                  <a:lnTo>
                    <a:pt x="52" y="114"/>
                  </a:lnTo>
                  <a:lnTo>
                    <a:pt x="52" y="115"/>
                  </a:lnTo>
                  <a:lnTo>
                    <a:pt x="52" y="116"/>
                  </a:lnTo>
                  <a:lnTo>
                    <a:pt x="52" y="116"/>
                  </a:lnTo>
                  <a:lnTo>
                    <a:pt x="52" y="117"/>
                  </a:lnTo>
                  <a:lnTo>
                    <a:pt x="52" y="117"/>
                  </a:lnTo>
                  <a:lnTo>
                    <a:pt x="53" y="117"/>
                  </a:lnTo>
                  <a:lnTo>
                    <a:pt x="54" y="117"/>
                  </a:lnTo>
                  <a:lnTo>
                    <a:pt x="55" y="117"/>
                  </a:lnTo>
                  <a:lnTo>
                    <a:pt x="55" y="118"/>
                  </a:lnTo>
                  <a:lnTo>
                    <a:pt x="54" y="118"/>
                  </a:lnTo>
                  <a:lnTo>
                    <a:pt x="54" y="119"/>
                  </a:lnTo>
                  <a:lnTo>
                    <a:pt x="55" y="119"/>
                  </a:lnTo>
                  <a:lnTo>
                    <a:pt x="55" y="118"/>
                  </a:lnTo>
                  <a:lnTo>
                    <a:pt x="55" y="118"/>
                  </a:lnTo>
                  <a:lnTo>
                    <a:pt x="56" y="118"/>
                  </a:lnTo>
                  <a:lnTo>
                    <a:pt x="56" y="119"/>
                  </a:lnTo>
                  <a:lnTo>
                    <a:pt x="56" y="120"/>
                  </a:lnTo>
                  <a:lnTo>
                    <a:pt x="56" y="120"/>
                  </a:lnTo>
                  <a:lnTo>
                    <a:pt x="56" y="120"/>
                  </a:lnTo>
                  <a:lnTo>
                    <a:pt x="55" y="120"/>
                  </a:lnTo>
                  <a:lnTo>
                    <a:pt x="55" y="120"/>
                  </a:lnTo>
                  <a:lnTo>
                    <a:pt x="53" y="121"/>
                  </a:lnTo>
                  <a:lnTo>
                    <a:pt x="52" y="121"/>
                  </a:lnTo>
                  <a:lnTo>
                    <a:pt x="52" y="121"/>
                  </a:lnTo>
                  <a:lnTo>
                    <a:pt x="51" y="121"/>
                  </a:lnTo>
                  <a:lnTo>
                    <a:pt x="51" y="121"/>
                  </a:lnTo>
                  <a:lnTo>
                    <a:pt x="51" y="122"/>
                  </a:lnTo>
                  <a:lnTo>
                    <a:pt x="49" y="122"/>
                  </a:lnTo>
                  <a:lnTo>
                    <a:pt x="48" y="122"/>
                  </a:lnTo>
                  <a:lnTo>
                    <a:pt x="47" y="122"/>
                  </a:lnTo>
                  <a:lnTo>
                    <a:pt x="46" y="123"/>
                  </a:lnTo>
                  <a:lnTo>
                    <a:pt x="45" y="123"/>
                  </a:lnTo>
                  <a:lnTo>
                    <a:pt x="45" y="123"/>
                  </a:lnTo>
                  <a:lnTo>
                    <a:pt x="43" y="123"/>
                  </a:lnTo>
                  <a:lnTo>
                    <a:pt x="42" y="123"/>
                  </a:lnTo>
                  <a:lnTo>
                    <a:pt x="41" y="123"/>
                  </a:lnTo>
                  <a:lnTo>
                    <a:pt x="40" y="124"/>
                  </a:lnTo>
                  <a:lnTo>
                    <a:pt x="40" y="124"/>
                  </a:lnTo>
                  <a:lnTo>
                    <a:pt x="39" y="124"/>
                  </a:lnTo>
                  <a:lnTo>
                    <a:pt x="38" y="125"/>
                  </a:lnTo>
                  <a:lnTo>
                    <a:pt x="37" y="125"/>
                  </a:lnTo>
                  <a:lnTo>
                    <a:pt x="36" y="125"/>
                  </a:lnTo>
                  <a:lnTo>
                    <a:pt x="35" y="125"/>
                  </a:lnTo>
                  <a:lnTo>
                    <a:pt x="34" y="125"/>
                  </a:lnTo>
                  <a:lnTo>
                    <a:pt x="34" y="125"/>
                  </a:lnTo>
                  <a:lnTo>
                    <a:pt x="33" y="125"/>
                  </a:lnTo>
                  <a:lnTo>
                    <a:pt x="30" y="126"/>
                  </a:lnTo>
                  <a:lnTo>
                    <a:pt x="30" y="126"/>
                  </a:lnTo>
                  <a:lnTo>
                    <a:pt x="29" y="126"/>
                  </a:lnTo>
                  <a:lnTo>
                    <a:pt x="28" y="126"/>
                  </a:lnTo>
                  <a:lnTo>
                    <a:pt x="28" y="126"/>
                  </a:lnTo>
                  <a:lnTo>
                    <a:pt x="27" y="124"/>
                  </a:lnTo>
                  <a:lnTo>
                    <a:pt x="27" y="123"/>
                  </a:lnTo>
                  <a:lnTo>
                    <a:pt x="27" y="122"/>
                  </a:lnTo>
                  <a:lnTo>
                    <a:pt x="27" y="123"/>
                  </a:lnTo>
                  <a:lnTo>
                    <a:pt x="26" y="117"/>
                  </a:lnTo>
                  <a:lnTo>
                    <a:pt x="26" y="116"/>
                  </a:lnTo>
                  <a:lnTo>
                    <a:pt x="25" y="112"/>
                  </a:lnTo>
                  <a:lnTo>
                    <a:pt x="24" y="109"/>
                  </a:lnTo>
                  <a:lnTo>
                    <a:pt x="23" y="103"/>
                  </a:lnTo>
                  <a:lnTo>
                    <a:pt x="23" y="102"/>
                  </a:lnTo>
                  <a:lnTo>
                    <a:pt x="23" y="101"/>
                  </a:lnTo>
                  <a:lnTo>
                    <a:pt x="23" y="98"/>
                  </a:lnTo>
                  <a:lnTo>
                    <a:pt x="21" y="89"/>
                  </a:lnTo>
                  <a:lnTo>
                    <a:pt x="21" y="88"/>
                  </a:lnTo>
                  <a:lnTo>
                    <a:pt x="20" y="88"/>
                  </a:lnTo>
                  <a:lnTo>
                    <a:pt x="21" y="88"/>
                  </a:lnTo>
                  <a:lnTo>
                    <a:pt x="21" y="87"/>
                  </a:lnTo>
                  <a:lnTo>
                    <a:pt x="20" y="87"/>
                  </a:lnTo>
                  <a:lnTo>
                    <a:pt x="20" y="86"/>
                  </a:lnTo>
                  <a:lnTo>
                    <a:pt x="19" y="86"/>
                  </a:lnTo>
                  <a:lnTo>
                    <a:pt x="19" y="86"/>
                  </a:lnTo>
                  <a:lnTo>
                    <a:pt x="18" y="86"/>
                  </a:lnTo>
                  <a:lnTo>
                    <a:pt x="17" y="86"/>
                  </a:lnTo>
                  <a:lnTo>
                    <a:pt x="17" y="86"/>
                  </a:lnTo>
                  <a:lnTo>
                    <a:pt x="17" y="85"/>
                  </a:lnTo>
                  <a:lnTo>
                    <a:pt x="17" y="85"/>
                  </a:lnTo>
                  <a:lnTo>
                    <a:pt x="17" y="84"/>
                  </a:lnTo>
                  <a:lnTo>
                    <a:pt x="17" y="83"/>
                  </a:lnTo>
                  <a:lnTo>
                    <a:pt x="17" y="84"/>
                  </a:lnTo>
                  <a:lnTo>
                    <a:pt x="17" y="84"/>
                  </a:lnTo>
                  <a:lnTo>
                    <a:pt x="17" y="83"/>
                  </a:lnTo>
                  <a:lnTo>
                    <a:pt x="17" y="84"/>
                  </a:lnTo>
                  <a:lnTo>
                    <a:pt x="16" y="84"/>
                  </a:lnTo>
                  <a:lnTo>
                    <a:pt x="15" y="84"/>
                  </a:lnTo>
                  <a:lnTo>
                    <a:pt x="14" y="84"/>
                  </a:lnTo>
                  <a:lnTo>
                    <a:pt x="14" y="85"/>
                  </a:lnTo>
                  <a:lnTo>
                    <a:pt x="15" y="85"/>
                  </a:lnTo>
                  <a:lnTo>
                    <a:pt x="14" y="85"/>
                  </a:lnTo>
                  <a:lnTo>
                    <a:pt x="14" y="86"/>
                  </a:lnTo>
                  <a:lnTo>
                    <a:pt x="15" y="86"/>
                  </a:lnTo>
                  <a:lnTo>
                    <a:pt x="14" y="86"/>
                  </a:lnTo>
                  <a:lnTo>
                    <a:pt x="15" y="86"/>
                  </a:lnTo>
                  <a:lnTo>
                    <a:pt x="14" y="86"/>
                  </a:lnTo>
                  <a:lnTo>
                    <a:pt x="14" y="86"/>
                  </a:lnTo>
                  <a:lnTo>
                    <a:pt x="14" y="86"/>
                  </a:lnTo>
                  <a:lnTo>
                    <a:pt x="15" y="86"/>
                  </a:lnTo>
                  <a:lnTo>
                    <a:pt x="14" y="86"/>
                  </a:lnTo>
                  <a:lnTo>
                    <a:pt x="14" y="87"/>
                  </a:lnTo>
                  <a:lnTo>
                    <a:pt x="14" y="86"/>
                  </a:lnTo>
                  <a:lnTo>
                    <a:pt x="13" y="86"/>
                  </a:lnTo>
                  <a:lnTo>
                    <a:pt x="13" y="86"/>
                  </a:lnTo>
                  <a:lnTo>
                    <a:pt x="13" y="86"/>
                  </a:lnTo>
                  <a:lnTo>
                    <a:pt x="13" y="85"/>
                  </a:lnTo>
                  <a:lnTo>
                    <a:pt x="12" y="84"/>
                  </a:lnTo>
                  <a:lnTo>
                    <a:pt x="13" y="83"/>
                  </a:lnTo>
                  <a:lnTo>
                    <a:pt x="13" y="83"/>
                  </a:lnTo>
                  <a:lnTo>
                    <a:pt x="13" y="82"/>
                  </a:lnTo>
                  <a:lnTo>
                    <a:pt x="13" y="81"/>
                  </a:lnTo>
                  <a:lnTo>
                    <a:pt x="13" y="80"/>
                  </a:lnTo>
                  <a:lnTo>
                    <a:pt x="13" y="80"/>
                  </a:lnTo>
                  <a:lnTo>
                    <a:pt x="14" y="79"/>
                  </a:lnTo>
                  <a:lnTo>
                    <a:pt x="13" y="79"/>
                  </a:lnTo>
                  <a:lnTo>
                    <a:pt x="13" y="79"/>
                  </a:lnTo>
                  <a:lnTo>
                    <a:pt x="14" y="78"/>
                  </a:lnTo>
                  <a:lnTo>
                    <a:pt x="14" y="77"/>
                  </a:lnTo>
                  <a:lnTo>
                    <a:pt x="14" y="77"/>
                  </a:lnTo>
                  <a:lnTo>
                    <a:pt x="13" y="77"/>
                  </a:lnTo>
                  <a:lnTo>
                    <a:pt x="12" y="76"/>
                  </a:lnTo>
                  <a:lnTo>
                    <a:pt x="12" y="75"/>
                  </a:lnTo>
                  <a:lnTo>
                    <a:pt x="11" y="75"/>
                  </a:lnTo>
                  <a:lnTo>
                    <a:pt x="11" y="74"/>
                  </a:lnTo>
                  <a:lnTo>
                    <a:pt x="11" y="74"/>
                  </a:lnTo>
                  <a:lnTo>
                    <a:pt x="12" y="74"/>
                  </a:lnTo>
                  <a:lnTo>
                    <a:pt x="11" y="73"/>
                  </a:lnTo>
                  <a:lnTo>
                    <a:pt x="11" y="72"/>
                  </a:lnTo>
                  <a:lnTo>
                    <a:pt x="11" y="71"/>
                  </a:lnTo>
                  <a:lnTo>
                    <a:pt x="11" y="71"/>
                  </a:lnTo>
                  <a:lnTo>
                    <a:pt x="10" y="70"/>
                  </a:lnTo>
                  <a:lnTo>
                    <a:pt x="10" y="69"/>
                  </a:lnTo>
                  <a:lnTo>
                    <a:pt x="10" y="68"/>
                  </a:lnTo>
                  <a:lnTo>
                    <a:pt x="9" y="68"/>
                  </a:lnTo>
                  <a:lnTo>
                    <a:pt x="9" y="65"/>
                  </a:lnTo>
                  <a:lnTo>
                    <a:pt x="8" y="65"/>
                  </a:lnTo>
                  <a:lnTo>
                    <a:pt x="8" y="65"/>
                  </a:lnTo>
                  <a:close/>
                </a:path>
              </a:pathLst>
            </a:custGeom>
            <a:solidFill>
              <a:srgbClr val="ED1C24"/>
            </a:solidFill>
            <a:ln w="635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59" name="Rectangle 2258"/>
          <p:cNvSpPr/>
          <p:nvPr/>
        </p:nvSpPr>
        <p:spPr>
          <a:xfrm>
            <a:off x="2587578" y="3205600"/>
            <a:ext cx="737988" cy="268907"/>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kern="0" dirty="0">
                <a:solidFill>
                  <a:schemeClr val="tx1"/>
                </a:solidFill>
              </a:rPr>
              <a:t>+</a:t>
            </a:r>
            <a:endParaRPr lang="en-US" sz="3000" dirty="0">
              <a:solidFill>
                <a:schemeClr val="tx1"/>
              </a:solidFill>
            </a:endParaRPr>
          </a:p>
        </p:txBody>
      </p:sp>
      <p:sp>
        <p:nvSpPr>
          <p:cNvPr id="2260" name="Rectangle 2259"/>
          <p:cNvSpPr/>
          <p:nvPr/>
        </p:nvSpPr>
        <p:spPr>
          <a:xfrm>
            <a:off x="2587578" y="2119944"/>
            <a:ext cx="737988" cy="268907"/>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kern="0" dirty="0">
                <a:solidFill>
                  <a:schemeClr val="tx1"/>
                </a:solidFill>
              </a:rPr>
              <a:t>+</a:t>
            </a:r>
            <a:endParaRPr lang="en-US" sz="3000" dirty="0">
              <a:solidFill>
                <a:schemeClr val="tx1"/>
              </a:solidFill>
            </a:endParaRPr>
          </a:p>
        </p:txBody>
      </p:sp>
      <p:sp>
        <p:nvSpPr>
          <p:cNvPr id="2261" name="Rectangle 2260"/>
          <p:cNvSpPr/>
          <p:nvPr/>
        </p:nvSpPr>
        <p:spPr>
          <a:xfrm>
            <a:off x="5937674" y="3205600"/>
            <a:ext cx="737988" cy="268907"/>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kern="0" dirty="0">
                <a:solidFill>
                  <a:schemeClr val="tx1"/>
                </a:solidFill>
              </a:rPr>
              <a:t>+</a:t>
            </a:r>
            <a:endParaRPr lang="en-US" sz="3000" dirty="0">
              <a:solidFill>
                <a:schemeClr val="tx1"/>
              </a:solidFill>
            </a:endParaRPr>
          </a:p>
        </p:txBody>
      </p:sp>
      <p:sp>
        <p:nvSpPr>
          <p:cNvPr id="2262" name="Rectangle 2261"/>
          <p:cNvSpPr/>
          <p:nvPr/>
        </p:nvSpPr>
        <p:spPr>
          <a:xfrm>
            <a:off x="5937674" y="2119944"/>
            <a:ext cx="737988" cy="268907"/>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kern="0" dirty="0">
                <a:solidFill>
                  <a:schemeClr val="tx1"/>
                </a:solidFill>
              </a:rPr>
              <a:t>+</a:t>
            </a:r>
            <a:endParaRPr lang="en-US" sz="3000" dirty="0">
              <a:solidFill>
                <a:schemeClr val="tx1"/>
              </a:solidFill>
            </a:endParaRPr>
          </a:p>
        </p:txBody>
      </p:sp>
      <p:sp>
        <p:nvSpPr>
          <p:cNvPr id="2265" name="Right Arrow 2264"/>
          <p:cNvSpPr/>
          <p:nvPr/>
        </p:nvSpPr>
        <p:spPr>
          <a:xfrm rot="18960000">
            <a:off x="1930237" y="2291336"/>
            <a:ext cx="503470" cy="137160"/>
          </a:xfrm>
          <a:prstGeom prst="rightArrow">
            <a:avLst/>
          </a:prstGeom>
          <a:solidFill>
            <a:srgbClr val="647586"/>
          </a:solidFill>
          <a:ln w="38100">
            <a:solidFill>
              <a:srgbClr val="64758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66" name="Right Arrow 2265"/>
          <p:cNvSpPr>
            <a:spLocks/>
          </p:cNvSpPr>
          <p:nvPr/>
        </p:nvSpPr>
        <p:spPr>
          <a:xfrm>
            <a:off x="1938285" y="1501129"/>
            <a:ext cx="503470" cy="137160"/>
          </a:xfrm>
          <a:prstGeom prst="rightArrow">
            <a:avLst/>
          </a:prstGeom>
          <a:solidFill>
            <a:srgbClr val="647586"/>
          </a:solidFill>
          <a:ln w="38100">
            <a:solidFill>
              <a:srgbClr val="64758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5" name="Group 14"/>
          <p:cNvGrpSpPr/>
          <p:nvPr/>
        </p:nvGrpSpPr>
        <p:grpSpPr>
          <a:xfrm>
            <a:off x="578258" y="3424819"/>
            <a:ext cx="1287702" cy="862108"/>
            <a:chOff x="578258" y="3424819"/>
            <a:chExt cx="1287702" cy="862108"/>
          </a:xfrm>
        </p:grpSpPr>
        <p:sp>
          <p:nvSpPr>
            <p:cNvPr id="16" name="Rectangle 15"/>
            <p:cNvSpPr>
              <a:spLocks/>
            </p:cNvSpPr>
            <p:nvPr/>
          </p:nvSpPr>
          <p:spPr>
            <a:xfrm>
              <a:off x="631351" y="3710326"/>
              <a:ext cx="118151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Regional Non-Union LTLs</a:t>
              </a:r>
              <a:endParaRPr lang="en-US" sz="1000" dirty="0">
                <a:solidFill>
                  <a:schemeClr val="tx1"/>
                </a:solidFill>
              </a:endParaRPr>
            </a:p>
          </p:txBody>
        </p:sp>
        <p:grpSp>
          <p:nvGrpSpPr>
            <p:cNvPr id="8" name="Group 7"/>
            <p:cNvGrpSpPr/>
            <p:nvPr/>
          </p:nvGrpSpPr>
          <p:grpSpPr>
            <a:xfrm>
              <a:off x="578258" y="3424819"/>
              <a:ext cx="1287702" cy="336137"/>
              <a:chOff x="584530" y="3424819"/>
              <a:chExt cx="1287702" cy="336137"/>
            </a:xfrm>
          </p:grpSpPr>
          <p:pic>
            <p:nvPicPr>
              <p:cNvPr id="38" name="Picture 37"/>
              <p:cNvPicPr>
                <a:picLocks noChangeAspect="1"/>
              </p:cNvPicPr>
              <p:nvPr/>
            </p:nvPicPr>
            <p:blipFill>
              <a:blip r:embed="rId5"/>
              <a:stretch>
                <a:fillRect/>
              </a:stretch>
            </p:blipFill>
            <p:spPr>
              <a:xfrm>
                <a:off x="975202" y="3540230"/>
                <a:ext cx="447399" cy="187907"/>
              </a:xfrm>
              <a:prstGeom prst="rect">
                <a:avLst/>
              </a:prstGeom>
            </p:spPr>
          </p:pic>
          <p:pic>
            <p:nvPicPr>
              <p:cNvPr id="1026" name="Picture 2" descr="en"/>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84530" y="3424819"/>
                <a:ext cx="336137" cy="336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PO, Inc. - Wikipedia"/>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424833" y="3553339"/>
                <a:ext cx="447399" cy="16075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Rounded Rectangle 36"/>
          <p:cNvSpPr>
            <a:spLocks/>
          </p:cNvSpPr>
          <p:nvPr/>
        </p:nvSpPr>
        <p:spPr>
          <a:xfrm>
            <a:off x="3180615" y="4670042"/>
            <a:ext cx="2782771" cy="1447463"/>
          </a:xfrm>
          <a:prstGeom prst="roundRect">
            <a:avLst/>
          </a:prstGeom>
          <a:solidFill>
            <a:schemeClr val="tx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350" b="1" i="1" dirty="0"/>
              <a:t>Saia over the Last 15 Years</a:t>
            </a:r>
            <a:r>
              <a:rPr lang="en-US" sz="1350" b="1" i="1" baseline="30000" dirty="0"/>
              <a:t>(1)</a:t>
            </a:r>
            <a:endParaRPr lang="en-US" sz="1350" b="1" i="1" dirty="0"/>
          </a:p>
          <a:p>
            <a:pPr marL="171450" indent="-171450">
              <a:buFont typeface="Wingdings" panose="05000000000000000000" pitchFamily="2" charset="2"/>
              <a:buChar char="ü"/>
            </a:pPr>
            <a:r>
              <a:rPr lang="en-US" sz="1200" i="1" dirty="0"/>
              <a:t>Revenue has grown at a </a:t>
            </a:r>
            <a:r>
              <a:rPr lang="en-US" sz="1200" b="1" i="1" dirty="0"/>
              <a:t>9.2% CAGR</a:t>
            </a:r>
            <a:r>
              <a:rPr lang="en-US" sz="1200" i="1" dirty="0"/>
              <a:t> from $0.85B to </a:t>
            </a:r>
            <a:r>
              <a:rPr lang="en-US" sz="1200" b="1" i="1" dirty="0"/>
              <a:t>$2.90B</a:t>
            </a:r>
            <a:endParaRPr lang="en-US" sz="1200" i="1" dirty="0"/>
          </a:p>
          <a:p>
            <a:pPr marL="171450" indent="-171450">
              <a:buFont typeface="Wingdings" panose="05000000000000000000" pitchFamily="2" charset="2"/>
              <a:buChar char="ü"/>
            </a:pPr>
            <a:r>
              <a:rPr lang="en-US" sz="1200" i="1" dirty="0"/>
              <a:t>Operating Margin</a:t>
            </a:r>
            <a:r>
              <a:rPr lang="en-US" sz="1200" b="1" i="1" dirty="0"/>
              <a:t> </a:t>
            </a:r>
            <a:r>
              <a:rPr lang="en-US" sz="1200" i="1" dirty="0"/>
              <a:t>has grown from (0.4%) to </a:t>
            </a:r>
            <a:r>
              <a:rPr lang="en-US" sz="1200" b="1" i="1" dirty="0"/>
              <a:t>16.0%</a:t>
            </a:r>
          </a:p>
          <a:p>
            <a:pPr marL="171450" indent="-171450">
              <a:buFont typeface="Wingdings" panose="05000000000000000000" pitchFamily="2" charset="2"/>
              <a:buChar char="ü"/>
            </a:pPr>
            <a:r>
              <a:rPr lang="en-US" sz="1200" i="1" dirty="0"/>
              <a:t>Stock Price has grown at a </a:t>
            </a:r>
            <a:r>
              <a:rPr lang="en-US" sz="1200" b="1" i="1" dirty="0"/>
              <a:t>34.1%</a:t>
            </a:r>
            <a:r>
              <a:rPr lang="en-US" sz="1200" i="1" dirty="0"/>
              <a:t> CAGR from $7 to </a:t>
            </a:r>
            <a:r>
              <a:rPr lang="en-US" sz="1200" b="1" i="1" dirty="0"/>
              <a:t>$428</a:t>
            </a:r>
          </a:p>
        </p:txBody>
      </p:sp>
      <p:sp>
        <p:nvSpPr>
          <p:cNvPr id="58" name="Rounded Rectangle 57"/>
          <p:cNvSpPr>
            <a:spLocks/>
          </p:cNvSpPr>
          <p:nvPr/>
        </p:nvSpPr>
        <p:spPr>
          <a:xfrm>
            <a:off x="325946" y="4670042"/>
            <a:ext cx="2782771" cy="1447463"/>
          </a:xfrm>
          <a:prstGeom prst="roundRect">
            <a:avLst/>
          </a:prstGeom>
          <a:solidFill>
            <a:schemeClr val="tx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350" b="1" i="1" dirty="0"/>
              <a:t>LTL Industry over the Last 40 Years</a:t>
            </a:r>
          </a:p>
          <a:p>
            <a:pPr marL="171450" indent="-171450">
              <a:buFont typeface="Wingdings" panose="05000000000000000000" pitchFamily="2" charset="2"/>
              <a:buChar char="ü"/>
            </a:pPr>
            <a:r>
              <a:rPr lang="en-US" sz="1200" b="1" i="1" dirty="0"/>
              <a:t>Non-union</a:t>
            </a:r>
            <a:r>
              <a:rPr lang="en-US" sz="1200" i="1" dirty="0"/>
              <a:t> regional LTLs have </a:t>
            </a:r>
            <a:r>
              <a:rPr lang="en-US" sz="1200" b="1" i="1" dirty="0"/>
              <a:t>grown</a:t>
            </a:r>
            <a:r>
              <a:rPr lang="en-US" sz="1200" i="1" dirty="0"/>
              <a:t> at the expense of unionized carriers over the last </a:t>
            </a:r>
            <a:r>
              <a:rPr lang="en-US" sz="1200" b="1" i="1" dirty="0"/>
              <a:t>20+ years </a:t>
            </a:r>
            <a:r>
              <a:rPr lang="en-US" sz="1200" i="1" dirty="0"/>
              <a:t>due to  deregulation</a:t>
            </a:r>
          </a:p>
          <a:p>
            <a:pPr marL="171450" indent="-171450">
              <a:buFont typeface="Wingdings" panose="05000000000000000000" pitchFamily="2" charset="2"/>
              <a:buChar char="ü"/>
            </a:pPr>
            <a:r>
              <a:rPr lang="en-US" sz="1200" b="1" i="1" dirty="0"/>
              <a:t>Revenue growth</a:t>
            </a:r>
            <a:r>
              <a:rPr lang="en-US" sz="1200" i="1" dirty="0"/>
              <a:t> well in excess of industrial production</a:t>
            </a:r>
          </a:p>
        </p:txBody>
      </p:sp>
      <p:sp>
        <p:nvSpPr>
          <p:cNvPr id="2230" name="Rounded Rectangle 2229"/>
          <p:cNvSpPr/>
          <p:nvPr/>
        </p:nvSpPr>
        <p:spPr>
          <a:xfrm>
            <a:off x="6035284" y="4670042"/>
            <a:ext cx="2782771" cy="1447463"/>
          </a:xfrm>
          <a:prstGeom prst="roundRect">
            <a:avLst/>
          </a:prstGeom>
          <a:solidFill>
            <a:schemeClr val="tx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350" b="1" i="1" dirty="0"/>
              <a:t>Proficient Auto Logistics</a:t>
            </a:r>
          </a:p>
          <a:p>
            <a:pPr marL="171450" indent="-171450">
              <a:buFont typeface="Wingdings" panose="05000000000000000000" pitchFamily="2" charset="2"/>
              <a:buChar char="ü"/>
            </a:pPr>
            <a:r>
              <a:rPr lang="en-US" sz="1200" i="1" dirty="0"/>
              <a:t>2023 Combined Revenue of $415M</a:t>
            </a:r>
          </a:p>
          <a:p>
            <a:pPr marL="171450" indent="-171450">
              <a:buFont typeface="Wingdings" panose="05000000000000000000" pitchFamily="2" charset="2"/>
              <a:buChar char="ü"/>
            </a:pPr>
            <a:r>
              <a:rPr lang="en-US" sz="1200" i="1" dirty="0"/>
              <a:t>2023 Combined Operating Margin of 6.7%</a:t>
            </a:r>
          </a:p>
          <a:p>
            <a:pPr marL="171450" indent="-171450">
              <a:buFont typeface="Wingdings" panose="05000000000000000000" pitchFamily="2" charset="2"/>
              <a:buChar char="ü"/>
            </a:pPr>
            <a:r>
              <a:rPr lang="en-US" sz="1200" i="1" dirty="0"/>
              <a:t>Management is prioritizing sustainable organic growth and margin enhancement</a:t>
            </a:r>
          </a:p>
          <a:p>
            <a:pPr marL="171450" indent="-171450">
              <a:buFont typeface="Wingdings" panose="05000000000000000000" pitchFamily="2" charset="2"/>
              <a:buChar char="ü"/>
            </a:pPr>
            <a:endParaRPr lang="en-US" sz="1200" i="1" dirty="0"/>
          </a:p>
        </p:txBody>
      </p:sp>
      <p:pic>
        <p:nvPicPr>
          <p:cNvPr id="35" name="Picture 34"/>
          <p:cNvPicPr>
            <a:picLocks noChangeAspect="1"/>
          </p:cNvPicPr>
          <p:nvPr/>
        </p:nvPicPr>
        <p:blipFill>
          <a:blip r:embed="rId8"/>
          <a:stretch>
            <a:fillRect/>
          </a:stretch>
        </p:blipFill>
        <p:spPr>
          <a:xfrm>
            <a:off x="7683002" y="3113923"/>
            <a:ext cx="673608" cy="621792"/>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677725" y="1218754"/>
            <a:ext cx="557692" cy="559765"/>
          </a:xfrm>
          <a:prstGeom prst="rect">
            <a:avLst/>
          </a:prstGeom>
        </p:spPr>
      </p:pic>
      <p:pic>
        <p:nvPicPr>
          <p:cNvPr id="23" name="Picture 2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682700" y="2464632"/>
            <a:ext cx="530600" cy="530600"/>
          </a:xfrm>
          <a:prstGeom prst="rect">
            <a:avLst/>
          </a:prstGeom>
        </p:spPr>
      </p:pic>
      <p:pic>
        <p:nvPicPr>
          <p:cNvPr id="24" name="Picture 23"/>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664742" y="3526183"/>
            <a:ext cx="583660" cy="583660"/>
          </a:xfrm>
          <a:prstGeom prst="rect">
            <a:avLst/>
          </a:prstGeom>
        </p:spPr>
      </p:pic>
      <p:pic>
        <p:nvPicPr>
          <p:cNvPr id="25" name="Picture 2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065485" y="2505598"/>
            <a:ext cx="482364" cy="482364"/>
          </a:xfrm>
          <a:prstGeom prst="rect">
            <a:avLst/>
          </a:prstGeom>
        </p:spPr>
      </p:pic>
      <p:pic>
        <p:nvPicPr>
          <p:cNvPr id="30" name="Picture 29"/>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6047807" y="3540947"/>
            <a:ext cx="530600" cy="530600"/>
          </a:xfrm>
          <a:prstGeom prst="rect">
            <a:avLst/>
          </a:prstGeom>
        </p:spPr>
      </p:pic>
      <p:grpSp>
        <p:nvGrpSpPr>
          <p:cNvPr id="43" name="Group 42"/>
          <p:cNvGrpSpPr/>
          <p:nvPr/>
        </p:nvGrpSpPr>
        <p:grpSpPr>
          <a:xfrm>
            <a:off x="6065486" y="1031802"/>
            <a:ext cx="482364" cy="859150"/>
            <a:chOff x="6065486" y="1031802"/>
            <a:chExt cx="482364" cy="859150"/>
          </a:xfrm>
        </p:grpSpPr>
        <p:pic>
          <p:nvPicPr>
            <p:cNvPr id="36" name="Picture 35"/>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065486" y="1408588"/>
              <a:ext cx="482364" cy="482364"/>
            </a:xfrm>
            <a:prstGeom prst="rect">
              <a:avLst/>
            </a:prstGeom>
          </p:spPr>
        </p:pic>
        <p:pic>
          <p:nvPicPr>
            <p:cNvPr id="41" name="Picture 40"/>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087412" y="1031802"/>
              <a:ext cx="438513" cy="438513"/>
            </a:xfrm>
            <a:prstGeom prst="rect">
              <a:avLst/>
            </a:prstGeom>
          </p:spPr>
        </p:pic>
      </p:grpSp>
      <p:grpSp>
        <p:nvGrpSpPr>
          <p:cNvPr id="12" name="Group 11"/>
          <p:cNvGrpSpPr/>
          <p:nvPr/>
        </p:nvGrpSpPr>
        <p:grpSpPr>
          <a:xfrm>
            <a:off x="3483034" y="2398742"/>
            <a:ext cx="611900" cy="1221296"/>
            <a:chOff x="3483034" y="2398742"/>
            <a:chExt cx="611900" cy="1221296"/>
          </a:xfrm>
        </p:grpSpPr>
        <p:sp>
          <p:nvSpPr>
            <p:cNvPr id="2222" name="Rectangle 2221"/>
            <p:cNvSpPr/>
            <p:nvPr/>
          </p:nvSpPr>
          <p:spPr>
            <a:xfrm>
              <a:off x="3483034" y="2398742"/>
              <a:ext cx="611900" cy="1217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483034" y="2402945"/>
              <a:ext cx="608153" cy="1217093"/>
              <a:chOff x="3483034" y="2402945"/>
              <a:chExt cx="608153" cy="1217093"/>
            </a:xfrm>
          </p:grpSpPr>
          <p:sp>
            <p:nvSpPr>
              <p:cNvPr id="59" name="Chevron 58"/>
              <p:cNvSpPr/>
              <p:nvPr/>
            </p:nvSpPr>
            <p:spPr>
              <a:xfrm>
                <a:off x="3483034" y="2402945"/>
                <a:ext cx="385550" cy="1217093"/>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Chevron 55"/>
              <p:cNvSpPr/>
              <p:nvPr/>
            </p:nvSpPr>
            <p:spPr>
              <a:xfrm>
                <a:off x="3705637" y="2402945"/>
                <a:ext cx="385550" cy="1217093"/>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2228" name="Group 2227"/>
          <p:cNvGrpSpPr/>
          <p:nvPr/>
        </p:nvGrpSpPr>
        <p:grpSpPr>
          <a:xfrm>
            <a:off x="6833639" y="2400843"/>
            <a:ext cx="611900" cy="1221296"/>
            <a:chOff x="3483034" y="2398742"/>
            <a:chExt cx="611900" cy="1221296"/>
          </a:xfrm>
        </p:grpSpPr>
        <p:sp>
          <p:nvSpPr>
            <p:cNvPr id="2229" name="Rectangle 2228"/>
            <p:cNvSpPr/>
            <p:nvPr/>
          </p:nvSpPr>
          <p:spPr>
            <a:xfrm>
              <a:off x="3483034" y="2398742"/>
              <a:ext cx="611900" cy="1217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31" name="Group 2230"/>
            <p:cNvGrpSpPr/>
            <p:nvPr/>
          </p:nvGrpSpPr>
          <p:grpSpPr>
            <a:xfrm>
              <a:off x="3483034" y="2402945"/>
              <a:ext cx="608153" cy="1217093"/>
              <a:chOff x="3483034" y="2402945"/>
              <a:chExt cx="608153" cy="1217093"/>
            </a:xfrm>
          </p:grpSpPr>
          <p:sp>
            <p:nvSpPr>
              <p:cNvPr id="2232" name="Chevron 2231"/>
              <p:cNvSpPr/>
              <p:nvPr/>
            </p:nvSpPr>
            <p:spPr>
              <a:xfrm>
                <a:off x="3483034" y="2402945"/>
                <a:ext cx="385550" cy="1217093"/>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33" name="Chevron 2232"/>
              <p:cNvSpPr/>
              <p:nvPr/>
            </p:nvSpPr>
            <p:spPr>
              <a:xfrm>
                <a:off x="3705637" y="2402945"/>
                <a:ext cx="385550" cy="1217093"/>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2" name="Group 1"/>
          <p:cNvGrpSpPr/>
          <p:nvPr/>
        </p:nvGrpSpPr>
        <p:grpSpPr>
          <a:xfrm>
            <a:off x="631351" y="2341361"/>
            <a:ext cx="1181517" cy="1112692"/>
            <a:chOff x="631351" y="2333192"/>
            <a:chExt cx="1181517" cy="1112692"/>
          </a:xfrm>
        </p:grpSpPr>
        <p:sp>
          <p:nvSpPr>
            <p:cNvPr id="2219" name="Rectangle 2218"/>
            <p:cNvSpPr/>
            <p:nvPr/>
          </p:nvSpPr>
          <p:spPr>
            <a:xfrm>
              <a:off x="631351" y="2869283"/>
              <a:ext cx="1181517" cy="576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Proficient Auto Logistics</a:t>
              </a:r>
              <a:endParaRPr lang="en-US" sz="1000" dirty="0">
                <a:solidFill>
                  <a:schemeClr val="tx1"/>
                </a:solidFill>
              </a:endParaRPr>
            </a:p>
          </p:txBody>
        </p:sp>
        <p:pic>
          <p:nvPicPr>
            <p:cNvPr id="2221" name="Picture 2220"/>
            <p:cNvPicPr>
              <a:picLocks noChangeAspect="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5767" y="2333192"/>
              <a:ext cx="732686" cy="632965"/>
            </a:xfrm>
            <a:prstGeom prst="rect">
              <a:avLst/>
            </a:prstGeom>
          </p:spPr>
        </p:pic>
      </p:grpSp>
    </p:spTree>
    <p:extLst>
      <p:ext uri="{BB962C8B-B14F-4D97-AF65-F5344CB8AC3E}">
        <p14:creationId xmlns:p14="http://schemas.microsoft.com/office/powerpoint/2010/main" val="278500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 A Clear Path to Creating Shareholder Value</a:t>
            </a:r>
          </a:p>
        </p:txBody>
      </p:sp>
      <p:sp>
        <p:nvSpPr>
          <p:cNvPr id="5" name="Footer Placeholder 4"/>
          <p:cNvSpPr>
            <a:spLocks noGrp="1"/>
          </p:cNvSpPr>
          <p:nvPr>
            <p:ph type="ftr" sz="quarter" idx="14"/>
          </p:nvPr>
        </p:nvSpPr>
        <p:spPr>
          <a:xfrm>
            <a:off x="274423" y="6373342"/>
            <a:ext cx="7009027" cy="365125"/>
          </a:xfrm>
        </p:spPr>
        <p:txBody>
          <a:bodyPr anchor="ctr"/>
          <a:lstStyle/>
          <a:p>
            <a:endParaRPr lang="en-US" dirty="0"/>
          </a:p>
        </p:txBody>
      </p:sp>
      <p:sp>
        <p:nvSpPr>
          <p:cNvPr id="6" name="Slide Number Placeholder 5"/>
          <p:cNvSpPr>
            <a:spLocks noGrp="1"/>
          </p:cNvSpPr>
          <p:nvPr>
            <p:ph type="sldNum" sz="quarter" idx="4"/>
          </p:nvPr>
        </p:nvSpPr>
        <p:spPr>
          <a:xfrm>
            <a:off x="8583830" y="6373342"/>
            <a:ext cx="428362" cy="365125"/>
          </a:xfrm>
        </p:spPr>
        <p:txBody>
          <a:bodyPr/>
          <a:lstStyle/>
          <a:p>
            <a:fld id="{28A1A2B6-FEDC-426F-9679-D1021F4EA7CB}" type="slidenum">
              <a:rPr lang="en-US" smtClean="0"/>
              <a:pPr/>
              <a:t>18</a:t>
            </a:fld>
            <a:endParaRPr lang="en-US" dirty="0"/>
          </a:p>
        </p:txBody>
      </p:sp>
      <p:grpSp>
        <p:nvGrpSpPr>
          <p:cNvPr id="29" name="Group 28"/>
          <p:cNvGrpSpPr/>
          <p:nvPr/>
        </p:nvGrpSpPr>
        <p:grpSpPr>
          <a:xfrm>
            <a:off x="764459" y="1044892"/>
            <a:ext cx="7656730" cy="539570"/>
            <a:chOff x="764459" y="1336992"/>
            <a:chExt cx="7656730" cy="539570"/>
          </a:xfrm>
        </p:grpSpPr>
        <p:sp>
          <p:nvSpPr>
            <p:cNvPr id="12" name="Rounded Rectangle 11"/>
            <p:cNvSpPr>
              <a:spLocks/>
            </p:cNvSpPr>
            <p:nvPr/>
          </p:nvSpPr>
          <p:spPr>
            <a:xfrm>
              <a:off x="1060631" y="1336992"/>
              <a:ext cx="7360558"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200" b="1" kern="0" dirty="0">
                  <a:solidFill>
                    <a:srgbClr val="000000"/>
                  </a:solidFill>
                  <a:latin typeface="Meta Offc" panose="020B0504030101020102" pitchFamily="34" charset="0"/>
                </a:rPr>
                <a:t>Strong Management and Leadership Team with Track Record of Creating Shareholder Value</a:t>
              </a:r>
            </a:p>
          </p:txBody>
        </p:sp>
        <p:sp>
          <p:nvSpPr>
            <p:cNvPr id="13" name="Oval 12"/>
            <p:cNvSpPr/>
            <p:nvPr/>
          </p:nvSpPr>
          <p:spPr>
            <a:xfrm>
              <a:off x="764459" y="1393390"/>
              <a:ext cx="458002" cy="426774"/>
            </a:xfrm>
            <a:prstGeom prst="ellipse">
              <a:avLst/>
            </a:prstGeom>
            <a:solidFill>
              <a:srgbClr val="647586"/>
            </a:solidFill>
            <a:ln w="19050">
              <a:solidFill>
                <a:srgbClr val="ED1C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ym typeface="Wingdings" panose="05000000000000000000" pitchFamily="2" charset="2"/>
                </a:rPr>
                <a:t></a:t>
              </a:r>
              <a:endParaRPr lang="en-US" sz="2400" b="1" dirty="0"/>
            </a:p>
          </p:txBody>
        </p:sp>
      </p:grpSp>
      <p:grpSp>
        <p:nvGrpSpPr>
          <p:cNvPr id="28" name="Group 27"/>
          <p:cNvGrpSpPr/>
          <p:nvPr/>
        </p:nvGrpSpPr>
        <p:grpSpPr>
          <a:xfrm>
            <a:off x="764459" y="1908721"/>
            <a:ext cx="7656730" cy="539570"/>
            <a:chOff x="764459" y="2026594"/>
            <a:chExt cx="7656730" cy="539570"/>
          </a:xfrm>
        </p:grpSpPr>
        <p:sp>
          <p:nvSpPr>
            <p:cNvPr id="7" name="Rounded Rectangle 6"/>
            <p:cNvSpPr/>
            <p:nvPr/>
          </p:nvSpPr>
          <p:spPr>
            <a:xfrm>
              <a:off x="1060631" y="2026594"/>
              <a:ext cx="7360558"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1200" b="1" kern="0" dirty="0">
                  <a:solidFill>
                    <a:srgbClr val="000000"/>
                  </a:solidFill>
                  <a:latin typeface="Meta Offc" panose="020B0504030101020102" pitchFamily="34" charset="0"/>
                </a:rPr>
                <a:t>Compelling Industry Tailwinds Underpinning Future Growth</a:t>
              </a:r>
              <a:endParaRPr lang="en-US" sz="1200" b="1" dirty="0">
                <a:solidFill>
                  <a:srgbClr val="000000"/>
                </a:solidFill>
              </a:endParaRPr>
            </a:p>
          </p:txBody>
        </p:sp>
        <p:sp>
          <p:nvSpPr>
            <p:cNvPr id="19" name="Oval 18"/>
            <p:cNvSpPr>
              <a:spLocks/>
            </p:cNvSpPr>
            <p:nvPr/>
          </p:nvSpPr>
          <p:spPr>
            <a:xfrm>
              <a:off x="764459" y="2082992"/>
              <a:ext cx="458002" cy="426774"/>
            </a:xfrm>
            <a:prstGeom prst="ellipse">
              <a:avLst/>
            </a:prstGeom>
            <a:solidFill>
              <a:srgbClr val="647586"/>
            </a:solidFill>
            <a:ln w="19050">
              <a:solidFill>
                <a:srgbClr val="ED1C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ym typeface="Wingdings" panose="05000000000000000000" pitchFamily="2" charset="2"/>
                </a:rPr>
                <a:t></a:t>
              </a:r>
              <a:endParaRPr lang="en-US" sz="2400" b="1" dirty="0"/>
            </a:p>
          </p:txBody>
        </p:sp>
      </p:grpSp>
      <p:grpSp>
        <p:nvGrpSpPr>
          <p:cNvPr id="4" name="Group 3"/>
          <p:cNvGrpSpPr/>
          <p:nvPr/>
        </p:nvGrpSpPr>
        <p:grpSpPr>
          <a:xfrm>
            <a:off x="764459" y="5364036"/>
            <a:ext cx="7656730" cy="539570"/>
            <a:chOff x="764459" y="4785002"/>
            <a:chExt cx="7656730" cy="539570"/>
          </a:xfrm>
        </p:grpSpPr>
        <p:sp>
          <p:nvSpPr>
            <p:cNvPr id="11" name="Rounded Rectangle 10"/>
            <p:cNvSpPr>
              <a:spLocks/>
            </p:cNvSpPr>
            <p:nvPr/>
          </p:nvSpPr>
          <p:spPr>
            <a:xfrm>
              <a:off x="1060631" y="4785002"/>
              <a:ext cx="7360558"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200" b="1" kern="0" dirty="0">
                  <a:solidFill>
                    <a:srgbClr val="000000"/>
                  </a:solidFill>
                  <a:latin typeface="Meta Offc" panose="020B0504030101020102" pitchFamily="34" charset="0"/>
                </a:rPr>
                <a:t>Tangible M&amp;A Opportunities in a Highly Fragmented Industry to Accelerate Organic Growth</a:t>
              </a:r>
            </a:p>
          </p:txBody>
        </p:sp>
        <p:sp>
          <p:nvSpPr>
            <p:cNvPr id="21" name="Oval 20"/>
            <p:cNvSpPr>
              <a:spLocks/>
            </p:cNvSpPr>
            <p:nvPr/>
          </p:nvSpPr>
          <p:spPr>
            <a:xfrm>
              <a:off x="764459" y="4841400"/>
              <a:ext cx="458002" cy="426774"/>
            </a:xfrm>
            <a:prstGeom prst="ellipse">
              <a:avLst/>
            </a:prstGeom>
            <a:solidFill>
              <a:srgbClr val="647586"/>
            </a:solidFill>
            <a:ln w="19050">
              <a:solidFill>
                <a:srgbClr val="ED1C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ym typeface="Wingdings" panose="05000000000000000000" pitchFamily="2" charset="2"/>
                </a:rPr>
                <a:t></a:t>
              </a:r>
              <a:endParaRPr lang="en-US" sz="2400" b="1" dirty="0"/>
            </a:p>
          </p:txBody>
        </p:sp>
      </p:grpSp>
      <p:grpSp>
        <p:nvGrpSpPr>
          <p:cNvPr id="14" name="Group 13"/>
          <p:cNvGrpSpPr/>
          <p:nvPr/>
        </p:nvGrpSpPr>
        <p:grpSpPr>
          <a:xfrm>
            <a:off x="764459" y="4500208"/>
            <a:ext cx="7656730" cy="539570"/>
            <a:chOff x="764459" y="4095400"/>
            <a:chExt cx="7656730" cy="539570"/>
          </a:xfrm>
        </p:grpSpPr>
        <p:sp>
          <p:nvSpPr>
            <p:cNvPr id="10" name="Rounded Rectangle 9"/>
            <p:cNvSpPr>
              <a:spLocks/>
            </p:cNvSpPr>
            <p:nvPr/>
          </p:nvSpPr>
          <p:spPr>
            <a:xfrm>
              <a:off x="1060631" y="4095400"/>
              <a:ext cx="7360558"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200" b="1" kern="0" dirty="0">
                  <a:solidFill>
                    <a:srgbClr val="000000"/>
                  </a:solidFill>
                  <a:latin typeface="Meta Offc" panose="020B0504030101020102" pitchFamily="34" charset="0"/>
                </a:rPr>
                <a:t>Significant Financial Momentum, with a Revenue CAGR of 15% from 2017 to 2023</a:t>
              </a:r>
            </a:p>
          </p:txBody>
        </p:sp>
        <p:sp>
          <p:nvSpPr>
            <p:cNvPr id="22" name="Oval 21"/>
            <p:cNvSpPr>
              <a:spLocks/>
            </p:cNvSpPr>
            <p:nvPr/>
          </p:nvSpPr>
          <p:spPr>
            <a:xfrm>
              <a:off x="764459" y="4151798"/>
              <a:ext cx="458002" cy="426774"/>
            </a:xfrm>
            <a:prstGeom prst="ellipse">
              <a:avLst/>
            </a:prstGeom>
            <a:solidFill>
              <a:srgbClr val="647586"/>
            </a:solidFill>
            <a:ln w="19050">
              <a:solidFill>
                <a:srgbClr val="ED1C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ym typeface="Wingdings" panose="05000000000000000000" pitchFamily="2" charset="2"/>
                </a:rPr>
                <a:t></a:t>
              </a:r>
              <a:endParaRPr lang="en-US" sz="2400" b="1" dirty="0"/>
            </a:p>
          </p:txBody>
        </p:sp>
      </p:grpSp>
      <p:grpSp>
        <p:nvGrpSpPr>
          <p:cNvPr id="15" name="Group 14"/>
          <p:cNvGrpSpPr/>
          <p:nvPr/>
        </p:nvGrpSpPr>
        <p:grpSpPr>
          <a:xfrm>
            <a:off x="764459" y="3636379"/>
            <a:ext cx="7656730" cy="539570"/>
            <a:chOff x="764459" y="3405798"/>
            <a:chExt cx="7656730" cy="539570"/>
          </a:xfrm>
        </p:grpSpPr>
        <p:sp>
          <p:nvSpPr>
            <p:cNvPr id="9" name="Rounded Rectangle 8"/>
            <p:cNvSpPr>
              <a:spLocks/>
            </p:cNvSpPr>
            <p:nvPr/>
          </p:nvSpPr>
          <p:spPr>
            <a:xfrm>
              <a:off x="1060631" y="3405798"/>
              <a:ext cx="7360558"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200" b="1" kern="0" dirty="0">
                  <a:solidFill>
                    <a:srgbClr val="000000"/>
                  </a:solidFill>
                  <a:latin typeface="Meta Offc" panose="020B0504030101020102" pitchFamily="34" charset="0"/>
                </a:rPr>
                <a:t>Entrenched Relationships and Long-Term Dedicated Contracts with Leading, Blue Chip Customer Base</a:t>
              </a:r>
            </a:p>
          </p:txBody>
        </p:sp>
        <p:sp>
          <p:nvSpPr>
            <p:cNvPr id="23" name="Oval 22"/>
            <p:cNvSpPr>
              <a:spLocks/>
            </p:cNvSpPr>
            <p:nvPr/>
          </p:nvSpPr>
          <p:spPr>
            <a:xfrm>
              <a:off x="764459" y="3462196"/>
              <a:ext cx="458002" cy="426774"/>
            </a:xfrm>
            <a:prstGeom prst="ellipse">
              <a:avLst/>
            </a:prstGeom>
            <a:solidFill>
              <a:srgbClr val="647586"/>
            </a:solidFill>
            <a:ln w="19050">
              <a:solidFill>
                <a:srgbClr val="ED1C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ym typeface="Wingdings" panose="05000000000000000000" pitchFamily="2" charset="2"/>
                </a:rPr>
                <a:t></a:t>
              </a:r>
              <a:endParaRPr lang="en-US" sz="2400" b="1" dirty="0"/>
            </a:p>
          </p:txBody>
        </p:sp>
      </p:grpSp>
      <p:grpSp>
        <p:nvGrpSpPr>
          <p:cNvPr id="16" name="Group 15"/>
          <p:cNvGrpSpPr/>
          <p:nvPr/>
        </p:nvGrpSpPr>
        <p:grpSpPr>
          <a:xfrm>
            <a:off x="764459" y="2772550"/>
            <a:ext cx="7656730" cy="539570"/>
            <a:chOff x="764459" y="2716196"/>
            <a:chExt cx="7656730" cy="539570"/>
          </a:xfrm>
        </p:grpSpPr>
        <p:sp>
          <p:nvSpPr>
            <p:cNvPr id="8" name="Rounded Rectangle 7"/>
            <p:cNvSpPr>
              <a:spLocks/>
            </p:cNvSpPr>
            <p:nvPr/>
          </p:nvSpPr>
          <p:spPr>
            <a:xfrm>
              <a:off x="1060631" y="2716196"/>
              <a:ext cx="7360558" cy="539570"/>
            </a:xfrm>
            <a:prstGeom prst="round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a:r>
                <a:rPr lang="en-US" sz="1200" b="1" kern="0" dirty="0">
                  <a:solidFill>
                    <a:srgbClr val="000000"/>
                  </a:solidFill>
                  <a:latin typeface="Meta Offc" panose="020B0504030101020102" pitchFamily="34" charset="0"/>
                </a:rPr>
                <a:t>Strategically Positioned Platform in Large Addressable Market with High Barriers to Entry</a:t>
              </a:r>
            </a:p>
          </p:txBody>
        </p:sp>
        <p:sp>
          <p:nvSpPr>
            <p:cNvPr id="26" name="Oval 25"/>
            <p:cNvSpPr>
              <a:spLocks/>
            </p:cNvSpPr>
            <p:nvPr/>
          </p:nvSpPr>
          <p:spPr>
            <a:xfrm>
              <a:off x="764459" y="2772594"/>
              <a:ext cx="458002" cy="426774"/>
            </a:xfrm>
            <a:prstGeom prst="ellipse">
              <a:avLst/>
            </a:prstGeom>
            <a:solidFill>
              <a:srgbClr val="647586"/>
            </a:solidFill>
            <a:ln w="19050">
              <a:solidFill>
                <a:srgbClr val="ED1C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ym typeface="Wingdings" panose="05000000000000000000" pitchFamily="2" charset="2"/>
                </a:rPr>
                <a:t></a:t>
              </a:r>
              <a:endParaRPr lang="en-US" sz="2400" b="1" dirty="0"/>
            </a:p>
          </p:txBody>
        </p:sp>
      </p:grpSp>
    </p:spTree>
    <p:extLst>
      <p:ext uri="{BB962C8B-B14F-4D97-AF65-F5344CB8AC3E}">
        <p14:creationId xmlns:p14="http://schemas.microsoft.com/office/powerpoint/2010/main" val="989904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A1A2B6-FEDC-426F-9679-D1021F4EA7CB}" type="slidenum">
              <a:rPr lang="en-US" smtClean="0"/>
              <a:pPr/>
              <a:t>19</a:t>
            </a:fld>
            <a:endParaRPr lang="en-US" dirty="0"/>
          </a:p>
        </p:txBody>
      </p:sp>
      <p:grpSp>
        <p:nvGrpSpPr>
          <p:cNvPr id="4" name="Group 3"/>
          <p:cNvGrpSpPr/>
          <p:nvPr/>
        </p:nvGrpSpPr>
        <p:grpSpPr>
          <a:xfrm>
            <a:off x="482609" y="2095672"/>
            <a:ext cx="5108996" cy="478439"/>
            <a:chOff x="482609" y="2095672"/>
            <a:chExt cx="5108996" cy="478439"/>
          </a:xfrm>
        </p:grpSpPr>
        <p:sp>
          <p:nvSpPr>
            <p:cNvPr id="5" name="Oval 4"/>
            <p:cNvSpPr/>
            <p:nvPr/>
          </p:nvSpPr>
          <p:spPr>
            <a:xfrm>
              <a:off x="482609" y="2121924"/>
              <a:ext cx="458002" cy="426774"/>
            </a:xfrm>
            <a:prstGeom prst="ellipse">
              <a:avLst/>
            </a:prstGeom>
            <a:solidFill>
              <a:schemeClr val="bg1"/>
            </a:solidFill>
            <a:ln w="19050">
              <a:solidFill>
                <a:srgbClr val="ED1C2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A</a:t>
              </a:r>
            </a:p>
          </p:txBody>
        </p:sp>
        <p:sp>
          <p:nvSpPr>
            <p:cNvPr id="6" name="Title 3"/>
            <p:cNvSpPr txBox="1">
              <a:spLocks/>
            </p:cNvSpPr>
            <p:nvPr/>
          </p:nvSpPr>
          <p:spPr>
            <a:xfrm>
              <a:off x="1108162" y="2095672"/>
              <a:ext cx="4483443" cy="478439"/>
            </a:xfrm>
            <a:prstGeom prst="rect">
              <a:avLst/>
            </a:prstGeom>
          </p:spPr>
          <p:txBody>
            <a:bodyPr anchor="b"/>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r>
                <a:rPr lang="en-US" dirty="0"/>
                <a:t>Appendix</a:t>
              </a:r>
            </a:p>
          </p:txBody>
        </p:sp>
      </p:grpSp>
    </p:spTree>
    <p:extLst>
      <p:ext uri="{BB962C8B-B14F-4D97-AF65-F5344CB8AC3E}">
        <p14:creationId xmlns:p14="http://schemas.microsoft.com/office/powerpoint/2010/main" val="181562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F5131D-D394-0021-6FC0-9E3D325855E0}"/>
              </a:ext>
            </a:extLst>
          </p:cNvPr>
          <p:cNvSpPr>
            <a:spLocks noGrp="1"/>
          </p:cNvSpPr>
          <p:nvPr>
            <p:ph type="sldNum" sz="quarter" idx="4"/>
          </p:nvPr>
        </p:nvSpPr>
        <p:spPr/>
        <p:txBody>
          <a:bodyPr/>
          <a:lstStyle/>
          <a:p>
            <a:fld id="{28A1A2B6-FEDC-426F-9679-D1021F4EA7CB}" type="slidenum">
              <a:rPr lang="en-US" smtClean="0"/>
              <a:pPr/>
              <a:t>2</a:t>
            </a:fld>
            <a:endParaRPr lang="en-US" dirty="0"/>
          </a:p>
        </p:txBody>
      </p:sp>
      <p:sp>
        <p:nvSpPr>
          <p:cNvPr id="7" name="Rounded Rectangle 29">
            <a:extLst>
              <a:ext uri="{FF2B5EF4-FFF2-40B4-BE49-F238E27FC236}">
                <a16:creationId xmlns:a16="http://schemas.microsoft.com/office/drawing/2014/main" id="{F94706EF-133C-DD09-B498-8440E043C3FA}"/>
              </a:ext>
            </a:extLst>
          </p:cNvPr>
          <p:cNvSpPr/>
          <p:nvPr/>
        </p:nvSpPr>
        <p:spPr>
          <a:xfrm>
            <a:off x="3383280" y="2118062"/>
            <a:ext cx="2377440" cy="11430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2200" b="1" i="0" u="none" strike="noStrike" kern="1200" cap="none" spc="0" normalizeH="0" baseline="0" noProof="0" dirty="0">
                <a:ln>
                  <a:noFill/>
                </a:ln>
                <a:solidFill>
                  <a:srgbClr val="ED1C24"/>
                </a:solidFill>
                <a:effectLst/>
                <a:uLnTx/>
                <a:uFillTx/>
                <a:latin typeface="Meta Offc"/>
                <a:ea typeface="+mn-ea"/>
                <a:cs typeface="+mn-cs"/>
              </a:rPr>
              <a:t>~</a:t>
            </a:r>
            <a:r>
              <a:rPr lang="en-US" sz="2200" b="1" dirty="0">
                <a:solidFill>
                  <a:srgbClr val="ED1C24"/>
                </a:solidFill>
                <a:latin typeface="Meta Offc"/>
              </a:rPr>
              <a:t>71</a:t>
            </a:r>
            <a:r>
              <a:rPr kumimoji="0" lang="en-US" sz="2200" b="1" i="0" u="none" strike="noStrike" kern="1200" cap="none" spc="0" normalizeH="0" baseline="0" noProof="0" dirty="0">
                <a:ln>
                  <a:noFill/>
                </a:ln>
                <a:solidFill>
                  <a:srgbClr val="ED1C24"/>
                </a:solidFill>
                <a:effectLst/>
                <a:uLnTx/>
                <a:uFillTx/>
                <a:latin typeface="Meta Offc"/>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Dedicated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Employees</a:t>
            </a:r>
            <a:r>
              <a:rPr kumimoji="0" lang="en-US" sz="1300" b="1" i="1" u="none" strike="noStrike" kern="1200" cap="none" spc="0" normalizeH="0" baseline="30000" noProof="0" dirty="0">
                <a:ln>
                  <a:noFill/>
                </a:ln>
                <a:solidFill>
                  <a:prstClr val="black"/>
                </a:solidFill>
                <a:effectLst/>
                <a:uLnTx/>
                <a:uFillTx/>
                <a:latin typeface="Meta Offc"/>
                <a:ea typeface="+mn-ea"/>
                <a:cs typeface="+mn-cs"/>
              </a:rPr>
              <a:t>(2)</a:t>
            </a:r>
            <a:endParaRPr kumimoji="0" lang="en-US" sz="1300" b="0" i="0" u="none" strike="noStrike" kern="1200" cap="none" spc="0" normalizeH="0" baseline="30000" noProof="0" dirty="0">
              <a:ln>
                <a:noFill/>
              </a:ln>
              <a:solidFill>
                <a:prstClr val="black"/>
              </a:solidFill>
              <a:effectLst/>
              <a:uLnTx/>
              <a:uFillTx/>
              <a:latin typeface="Meta Offc"/>
              <a:ea typeface="+mn-ea"/>
              <a:cs typeface="+mn-cs"/>
            </a:endParaRPr>
          </a:p>
        </p:txBody>
      </p:sp>
      <p:sp>
        <p:nvSpPr>
          <p:cNvPr id="8" name="Rounded Rectangle 48">
            <a:extLst>
              <a:ext uri="{FF2B5EF4-FFF2-40B4-BE49-F238E27FC236}">
                <a16:creationId xmlns:a16="http://schemas.microsoft.com/office/drawing/2014/main" id="{A82D1160-FD61-554B-17FF-C992AD761299}"/>
              </a:ext>
            </a:extLst>
          </p:cNvPr>
          <p:cNvSpPr>
            <a:spLocks/>
          </p:cNvSpPr>
          <p:nvPr/>
        </p:nvSpPr>
        <p:spPr>
          <a:xfrm>
            <a:off x="3383280" y="3481707"/>
            <a:ext cx="2377440" cy="11430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2200" b="1" i="0" u="none" strike="noStrike" kern="1200" cap="none" spc="0" normalizeH="0" baseline="0" noProof="0" dirty="0">
                <a:ln>
                  <a:noFill/>
                </a:ln>
                <a:solidFill>
                  <a:srgbClr val="ED1C24"/>
                </a:solidFill>
                <a:effectLst/>
                <a:uLnTx/>
                <a:uFillTx/>
                <a:latin typeface="Meta Offc"/>
                <a:ea typeface="+mn-ea"/>
                <a:cs typeface="+mn-cs"/>
              </a:rPr>
              <a:t>1,050+</a:t>
            </a:r>
            <a:endParaRPr kumimoji="0" lang="en-US" sz="1300" b="1" i="1" u="none" strike="noStrike" kern="1200" cap="none" spc="0" normalizeH="0" baseline="0" noProof="0" dirty="0">
              <a:ln>
                <a:noFill/>
              </a:ln>
              <a:solidFill>
                <a:prstClr val="black"/>
              </a:solidFill>
              <a:effectLst/>
              <a:uLnTx/>
              <a:uFillTx/>
              <a:latin typeface="Meta Offc"/>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Auto Transport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Vehicles and Trailers at our Disposal on a Daily Basis</a:t>
            </a:r>
            <a:endParaRPr kumimoji="0" lang="en-US" sz="1300" b="0" i="0" u="none" strike="noStrike" kern="1200" cap="none" spc="0" normalizeH="0" baseline="0" noProof="0" dirty="0">
              <a:ln>
                <a:noFill/>
              </a:ln>
              <a:solidFill>
                <a:prstClr val="black"/>
              </a:solidFill>
              <a:effectLst/>
              <a:uLnTx/>
              <a:uFillTx/>
              <a:latin typeface="Meta Offc"/>
              <a:ea typeface="+mn-ea"/>
              <a:cs typeface="+mn-cs"/>
            </a:endParaRPr>
          </a:p>
        </p:txBody>
      </p:sp>
      <p:sp>
        <p:nvSpPr>
          <p:cNvPr id="9" name="Text Placeholder 3">
            <a:extLst>
              <a:ext uri="{FF2B5EF4-FFF2-40B4-BE49-F238E27FC236}">
                <a16:creationId xmlns:a16="http://schemas.microsoft.com/office/drawing/2014/main" id="{B278FF83-8F3D-9366-F55C-C3EEEBF3AAC7}"/>
              </a:ext>
            </a:extLst>
          </p:cNvPr>
          <p:cNvSpPr txBox="1">
            <a:spLocks/>
          </p:cNvSpPr>
          <p:nvPr/>
        </p:nvSpPr>
        <p:spPr>
          <a:xfrm>
            <a:off x="181070" y="885824"/>
            <a:ext cx="8781861" cy="1011593"/>
          </a:xfrm>
          <a:prstGeom prst="roundRect">
            <a:avLst/>
          </a:prstGeom>
          <a:solidFill>
            <a:schemeClr val="tx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50" b="1" i="1" u="none" strike="noStrike" kern="1200" cap="none" spc="0" normalizeH="0" baseline="0" noProof="0" dirty="0">
                <a:ln>
                  <a:noFill/>
                </a:ln>
                <a:solidFill>
                  <a:prstClr val="white"/>
                </a:solidFill>
                <a:effectLst/>
                <a:uLnTx/>
                <a:uFillTx/>
                <a:latin typeface="Meta Offc"/>
                <a:ea typeface="+mn-ea"/>
                <a:cs typeface="+mn-cs"/>
              </a:rPr>
              <a:t>PAL is an industry leading specialized freight company focused on providing auto transportation and logistics services utilizing one of the largest auto transportation fleets in North America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50" b="1" i="1" u="none" strike="noStrike" kern="1200" cap="none" spc="0" normalizeH="0" baseline="0" noProof="0" dirty="0">
                <a:ln>
                  <a:noFill/>
                </a:ln>
                <a:solidFill>
                  <a:prstClr val="white"/>
                </a:solidFill>
                <a:effectLst/>
                <a:uLnTx/>
                <a:uFillTx/>
                <a:latin typeface="Meta Offc"/>
                <a:ea typeface="+mn-ea"/>
                <a:cs typeface="+mn-cs"/>
              </a:rPr>
              <a:t>The Company is primarily focused on transporting and delivering finished vehicles from auto production plants, ports of entry and rail hubs to a national network of automotive dealerships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1" u="none" strike="noStrike" kern="1200" cap="none" spc="0" normalizeH="0" baseline="0" noProof="0" dirty="0">
              <a:ln>
                <a:noFill/>
              </a:ln>
              <a:solidFill>
                <a:prstClr val="white"/>
              </a:solidFill>
              <a:effectLst/>
              <a:uLnTx/>
              <a:uFillTx/>
              <a:latin typeface="Meta Offc"/>
              <a:ea typeface="+mn-ea"/>
              <a:cs typeface="+mn-cs"/>
            </a:endParaRPr>
          </a:p>
        </p:txBody>
      </p:sp>
      <p:sp>
        <p:nvSpPr>
          <p:cNvPr id="10" name="Round Same Side Corner Rectangle 28">
            <a:extLst>
              <a:ext uri="{FF2B5EF4-FFF2-40B4-BE49-F238E27FC236}">
                <a16:creationId xmlns:a16="http://schemas.microsoft.com/office/drawing/2014/main" id="{E5DDA08C-EF71-BC87-DB70-6E4B82799C0A}"/>
              </a:ext>
            </a:extLst>
          </p:cNvPr>
          <p:cNvSpPr/>
          <p:nvPr/>
        </p:nvSpPr>
        <p:spPr>
          <a:xfrm>
            <a:off x="-8746" y="4845353"/>
            <a:ext cx="9152746" cy="1333704"/>
          </a:xfrm>
          <a:prstGeom prst="round2SameRect">
            <a:avLst>
              <a:gd name="adj1" fmla="val 18562"/>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Meta Offc"/>
                <a:ea typeface="+mn-ea"/>
                <a:cs typeface="+mn-cs"/>
              </a:rPr>
              <a:t>PAL’s Founding Companies</a:t>
            </a:r>
          </a:p>
        </p:txBody>
      </p:sp>
      <p:sp>
        <p:nvSpPr>
          <p:cNvPr id="11" name="Rectangle 10">
            <a:extLst>
              <a:ext uri="{FF2B5EF4-FFF2-40B4-BE49-F238E27FC236}">
                <a16:creationId xmlns:a16="http://schemas.microsoft.com/office/drawing/2014/main" id="{BF8A2DFF-5694-2157-70F1-837B39E8486B}"/>
              </a:ext>
            </a:extLst>
          </p:cNvPr>
          <p:cNvSpPr/>
          <p:nvPr/>
        </p:nvSpPr>
        <p:spPr>
          <a:xfrm>
            <a:off x="-8746" y="5266481"/>
            <a:ext cx="9157119" cy="9125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Meta Offc"/>
              <a:ea typeface="+mn-ea"/>
              <a:cs typeface="+mn-cs"/>
            </a:endParaRPr>
          </a:p>
        </p:txBody>
      </p:sp>
      <p:sp>
        <p:nvSpPr>
          <p:cNvPr id="12" name="Title 1">
            <a:extLst>
              <a:ext uri="{FF2B5EF4-FFF2-40B4-BE49-F238E27FC236}">
                <a16:creationId xmlns:a16="http://schemas.microsoft.com/office/drawing/2014/main" id="{61EEA1A9-9211-49F9-0D64-A61BF8281805}"/>
              </a:ext>
            </a:extLst>
          </p:cNvPr>
          <p:cNvSpPr>
            <a:spLocks noGrp="1"/>
          </p:cNvSpPr>
          <p:nvPr>
            <p:ph type="title"/>
          </p:nvPr>
        </p:nvSpPr>
        <p:spPr>
          <a:xfrm>
            <a:off x="274423" y="101176"/>
            <a:ext cx="7886700" cy="618385"/>
          </a:xfrm>
        </p:spPr>
        <p:txBody>
          <a:bodyPr/>
          <a:lstStyle/>
          <a:p>
            <a:r>
              <a:rPr lang="en-US" dirty="0"/>
              <a:t>Who We Are – Proficient Auto Logistics (“PAL”)</a:t>
            </a:r>
          </a:p>
        </p:txBody>
      </p:sp>
      <p:sp>
        <p:nvSpPr>
          <p:cNvPr id="13" name="Footer Placeholder 1">
            <a:extLst>
              <a:ext uri="{FF2B5EF4-FFF2-40B4-BE49-F238E27FC236}">
                <a16:creationId xmlns:a16="http://schemas.microsoft.com/office/drawing/2014/main" id="{EF13AE5E-D3D5-EF12-DB32-EA1888C8113B}"/>
              </a:ext>
            </a:extLst>
          </p:cNvPr>
          <p:cNvSpPr>
            <a:spLocks noGrp="1"/>
          </p:cNvSpPr>
          <p:nvPr>
            <p:ph type="ftr" sz="quarter" idx="11"/>
          </p:nvPr>
        </p:nvSpPr>
        <p:spPr>
          <a:xfrm>
            <a:off x="274423" y="6373342"/>
            <a:ext cx="7009027" cy="465608"/>
          </a:xfrm>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eta Offc"/>
                <a:ea typeface="+mn-ea"/>
                <a:cs typeface="+mn-cs"/>
              </a:rPr>
              <a:t>Source: Certain information is based on management estimates, which have been derived from third-party sources and internal research, and are based on certain assumptions management believes to be reasonable.</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kumimoji="0" lang="en-US" sz="800" b="0" i="0" u="none" strike="noStrike" kern="1200" cap="none" spc="0" normalizeH="0" baseline="0" noProof="0" dirty="0">
                <a:ln>
                  <a:noFill/>
                </a:ln>
                <a:solidFill>
                  <a:prstClr val="black"/>
                </a:solidFill>
                <a:effectLst/>
                <a:uLnTx/>
                <a:uFillTx/>
                <a:latin typeface="Meta Offc"/>
                <a:ea typeface="+mn-ea"/>
                <a:cs typeface="+mn-cs"/>
              </a:rPr>
              <a:t>Based on auto transportation assets.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kumimoji="0" lang="en-US" sz="800" b="0" i="0" u="none" strike="noStrike" kern="1200" cap="none" spc="0" normalizeH="0" baseline="0" noProof="0" dirty="0">
                <a:ln>
                  <a:noFill/>
                </a:ln>
                <a:solidFill>
                  <a:prstClr val="black"/>
                </a:solidFill>
                <a:effectLst/>
                <a:uLnTx/>
                <a:uFillTx/>
                <a:latin typeface="Meta Offc"/>
                <a:ea typeface="+mn-ea"/>
                <a:cs typeface="+mn-cs"/>
              </a:rPr>
              <a:t>As of </a:t>
            </a:r>
            <a:r>
              <a:rPr lang="en-US" dirty="0">
                <a:solidFill>
                  <a:prstClr val="black"/>
                </a:solidFill>
                <a:latin typeface="Meta Offc"/>
              </a:rPr>
              <a:t>September 30</a:t>
            </a:r>
            <a:r>
              <a:rPr kumimoji="0" lang="en-US" sz="800" b="0" i="0" u="none" strike="noStrike" kern="1200" cap="none" spc="0" normalizeH="0" baseline="0" noProof="0" dirty="0">
                <a:ln>
                  <a:noFill/>
                </a:ln>
                <a:solidFill>
                  <a:prstClr val="black"/>
                </a:solidFill>
                <a:effectLst/>
                <a:uLnTx/>
                <a:uFillTx/>
                <a:latin typeface="Meta Offc"/>
                <a:ea typeface="+mn-ea"/>
                <a:cs typeface="+mn-cs"/>
              </a:rPr>
              <a:t>, 2024.</a:t>
            </a:r>
          </a:p>
        </p:txBody>
      </p:sp>
      <p:sp>
        <p:nvSpPr>
          <p:cNvPr id="14" name="Slide Number Placeholder 2">
            <a:extLst>
              <a:ext uri="{FF2B5EF4-FFF2-40B4-BE49-F238E27FC236}">
                <a16:creationId xmlns:a16="http://schemas.microsoft.com/office/drawing/2014/main" id="{6E354D14-2E88-A0B9-78A7-9EE3930B9836}"/>
              </a:ext>
            </a:extLst>
          </p:cNvPr>
          <p:cNvSpPr txBox="1">
            <a:spLocks/>
          </p:cNvSpPr>
          <p:nvPr/>
        </p:nvSpPr>
        <p:spPr>
          <a:xfrm>
            <a:off x="8583830" y="6373342"/>
            <a:ext cx="428362"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8A1A2B6-FEDC-426F-9679-D1021F4EA7CB}" type="slidenum">
              <a:rPr lang="en-US" smtClean="0">
                <a:solidFill>
                  <a:prstClr val="black"/>
                </a:solidFill>
                <a:latin typeface="Meta Offc"/>
              </a:rPr>
              <a:pPr>
                <a:defRPr/>
              </a:pPr>
              <a:t>2</a:t>
            </a:fld>
            <a:endParaRPr lang="en-US" dirty="0">
              <a:solidFill>
                <a:prstClr val="black"/>
              </a:solidFill>
              <a:latin typeface="Meta Offc"/>
            </a:endParaRPr>
          </a:p>
        </p:txBody>
      </p:sp>
      <p:sp>
        <p:nvSpPr>
          <p:cNvPr id="15" name="Rounded Rectangle 37">
            <a:extLst>
              <a:ext uri="{FF2B5EF4-FFF2-40B4-BE49-F238E27FC236}">
                <a16:creationId xmlns:a16="http://schemas.microsoft.com/office/drawing/2014/main" id="{944243D5-518A-4416-43B0-CC66FC3969E5}"/>
              </a:ext>
            </a:extLst>
          </p:cNvPr>
          <p:cNvSpPr/>
          <p:nvPr/>
        </p:nvSpPr>
        <p:spPr>
          <a:xfrm>
            <a:off x="639784" y="2118062"/>
            <a:ext cx="2377440" cy="11430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2200" b="1" i="0" u="none" strike="noStrike" kern="1200" cap="none" spc="0" normalizeH="0" baseline="0" noProof="0" dirty="0">
                <a:ln>
                  <a:noFill/>
                </a:ln>
                <a:solidFill>
                  <a:srgbClr val="ED1C24"/>
                </a:solidFill>
                <a:effectLst/>
                <a:uLnTx/>
                <a:uFillTx/>
                <a:latin typeface="Meta Offc"/>
                <a:ea typeface="+mn-ea"/>
                <a:cs typeface="+mn-cs"/>
              </a:rPr>
              <a:t>Top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Largest Auto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Hauler</a:t>
            </a:r>
            <a:r>
              <a:rPr kumimoji="0" lang="en-US" sz="1300" b="1" i="1" u="none" strike="noStrike" kern="1200" cap="none" spc="0" normalizeH="0" baseline="30000" noProof="0" dirty="0">
                <a:ln>
                  <a:noFill/>
                </a:ln>
                <a:solidFill>
                  <a:prstClr val="black"/>
                </a:solidFill>
                <a:effectLst/>
                <a:uLnTx/>
                <a:uFillTx/>
                <a:latin typeface="Meta Offc"/>
                <a:ea typeface="+mn-ea"/>
                <a:cs typeface="+mn-cs"/>
              </a:rPr>
              <a:t>(1)</a:t>
            </a:r>
            <a:endParaRPr kumimoji="0" lang="en-US" sz="1300" b="1" i="1" u="none" strike="noStrike" kern="1200" cap="none" spc="0" normalizeH="0" baseline="0" noProof="0" dirty="0">
              <a:ln>
                <a:noFill/>
              </a:ln>
              <a:solidFill>
                <a:prstClr val="black"/>
              </a:solidFill>
              <a:effectLst/>
              <a:uLnTx/>
              <a:uFillTx/>
              <a:latin typeface="Meta Offc"/>
              <a:ea typeface="+mn-ea"/>
              <a:cs typeface="+mn-cs"/>
            </a:endParaRPr>
          </a:p>
        </p:txBody>
      </p:sp>
      <p:sp>
        <p:nvSpPr>
          <p:cNvPr id="16" name="Rounded Rectangle 38">
            <a:extLst>
              <a:ext uri="{FF2B5EF4-FFF2-40B4-BE49-F238E27FC236}">
                <a16:creationId xmlns:a16="http://schemas.microsoft.com/office/drawing/2014/main" id="{0BA1FED3-BA88-CC57-BC3E-DFA111EF6907}"/>
              </a:ext>
            </a:extLst>
          </p:cNvPr>
          <p:cNvSpPr>
            <a:spLocks/>
          </p:cNvSpPr>
          <p:nvPr/>
        </p:nvSpPr>
        <p:spPr>
          <a:xfrm>
            <a:off x="6126777" y="3481707"/>
            <a:ext cx="2377440" cy="11430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2200" b="1" i="0" u="none" strike="noStrike" kern="1200" cap="none" spc="0" normalizeH="0" baseline="0" noProof="0" dirty="0">
                <a:ln>
                  <a:noFill/>
                </a:ln>
                <a:solidFill>
                  <a:srgbClr val="ED1C24"/>
                </a:solidFill>
                <a:effectLst/>
                <a:uLnTx/>
                <a:uFillTx/>
                <a:latin typeface="Meta Offc"/>
                <a:ea typeface="+mn-ea"/>
                <a:cs typeface="+mn-cs"/>
              </a:rPr>
              <a:t>17 of 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Global Original Equipment Manufacturing Companies  (“OEMs”) Served</a:t>
            </a:r>
          </a:p>
        </p:txBody>
      </p:sp>
      <p:sp>
        <p:nvSpPr>
          <p:cNvPr id="17" name="Rounded Rectangle 53">
            <a:extLst>
              <a:ext uri="{FF2B5EF4-FFF2-40B4-BE49-F238E27FC236}">
                <a16:creationId xmlns:a16="http://schemas.microsoft.com/office/drawing/2014/main" id="{56800553-26B7-4E6D-5C8B-EAEBB3373618}"/>
              </a:ext>
            </a:extLst>
          </p:cNvPr>
          <p:cNvSpPr>
            <a:spLocks/>
          </p:cNvSpPr>
          <p:nvPr/>
        </p:nvSpPr>
        <p:spPr>
          <a:xfrm>
            <a:off x="639784" y="3481707"/>
            <a:ext cx="2377440" cy="1143000"/>
          </a:xfrm>
          <a:prstGeom prst="roundRect">
            <a:avLst/>
          </a:prstGeom>
          <a:solidFill>
            <a:srgbClr val="EBEC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2200" b="1" i="0" u="none" strike="noStrike" kern="1200" cap="none" spc="0" normalizeH="0" baseline="0" noProof="0" dirty="0">
                <a:ln>
                  <a:noFill/>
                </a:ln>
                <a:solidFill>
                  <a:srgbClr val="ED1C24"/>
                </a:solidFill>
                <a:effectLst/>
                <a:uLnTx/>
                <a:uFillTx/>
                <a:latin typeface="Meta Offc"/>
                <a:ea typeface="+mn-ea"/>
                <a:cs typeface="+mn-cs"/>
              </a:rPr>
              <a:t>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Strategically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Located Facilities </a:t>
            </a:r>
          </a:p>
        </p:txBody>
      </p:sp>
      <p:grpSp>
        <p:nvGrpSpPr>
          <p:cNvPr id="18" name="Group 17">
            <a:extLst>
              <a:ext uri="{FF2B5EF4-FFF2-40B4-BE49-F238E27FC236}">
                <a16:creationId xmlns:a16="http://schemas.microsoft.com/office/drawing/2014/main" id="{A0C6ECD5-650C-920F-EF4B-DD4EEDF5FC3B}"/>
              </a:ext>
            </a:extLst>
          </p:cNvPr>
          <p:cNvGrpSpPr>
            <a:grpSpLocks noChangeAspect="1"/>
          </p:cNvGrpSpPr>
          <p:nvPr/>
        </p:nvGrpSpPr>
        <p:grpSpPr>
          <a:xfrm>
            <a:off x="1921134" y="5459496"/>
            <a:ext cx="1004630" cy="457200"/>
            <a:chOff x="2014524" y="5403074"/>
            <a:chExt cx="1514054" cy="689035"/>
          </a:xfrm>
        </p:grpSpPr>
        <p:sp>
          <p:nvSpPr>
            <p:cNvPr id="19" name="Oval 18">
              <a:extLst>
                <a:ext uri="{FF2B5EF4-FFF2-40B4-BE49-F238E27FC236}">
                  <a16:creationId xmlns:a16="http://schemas.microsoft.com/office/drawing/2014/main" id="{4D8E4BF7-F530-0E2E-C650-432A2E0784A5}"/>
                </a:ext>
              </a:extLst>
            </p:cNvPr>
            <p:cNvSpPr/>
            <p:nvPr/>
          </p:nvSpPr>
          <p:spPr>
            <a:xfrm>
              <a:off x="2014524" y="5403074"/>
              <a:ext cx="1514054" cy="6890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a Offc"/>
                <a:ea typeface="+mn-ea"/>
                <a:cs typeface="+mn-cs"/>
              </a:endParaRPr>
            </a:p>
          </p:txBody>
        </p:sp>
        <p:pic>
          <p:nvPicPr>
            <p:cNvPr id="20" name="Picture 19">
              <a:extLst>
                <a:ext uri="{FF2B5EF4-FFF2-40B4-BE49-F238E27FC236}">
                  <a16:creationId xmlns:a16="http://schemas.microsoft.com/office/drawing/2014/main" id="{FDE8B294-F02F-B39A-19F5-71733B2B56DE}"/>
                </a:ext>
              </a:extLst>
            </p:cNvPr>
            <p:cNvPicPr>
              <a:picLocks/>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8192" y="5452471"/>
              <a:ext cx="1226721" cy="533294"/>
            </a:xfrm>
            <a:prstGeom prst="rect">
              <a:avLst/>
            </a:prstGeom>
          </p:spPr>
        </p:pic>
      </p:grpSp>
      <p:grpSp>
        <p:nvGrpSpPr>
          <p:cNvPr id="21" name="Group 20">
            <a:extLst>
              <a:ext uri="{FF2B5EF4-FFF2-40B4-BE49-F238E27FC236}">
                <a16:creationId xmlns:a16="http://schemas.microsoft.com/office/drawing/2014/main" id="{B0667850-D528-7C60-2D4E-30C9416F1682}"/>
              </a:ext>
            </a:extLst>
          </p:cNvPr>
          <p:cNvGrpSpPr>
            <a:grpSpLocks noChangeAspect="1"/>
          </p:cNvGrpSpPr>
          <p:nvPr/>
        </p:nvGrpSpPr>
        <p:grpSpPr>
          <a:xfrm>
            <a:off x="3361493" y="5456159"/>
            <a:ext cx="1004630" cy="457200"/>
            <a:chOff x="3814973" y="5403074"/>
            <a:chExt cx="1514054" cy="689035"/>
          </a:xfrm>
        </p:grpSpPr>
        <p:sp>
          <p:nvSpPr>
            <p:cNvPr id="22" name="Oval 21">
              <a:extLst>
                <a:ext uri="{FF2B5EF4-FFF2-40B4-BE49-F238E27FC236}">
                  <a16:creationId xmlns:a16="http://schemas.microsoft.com/office/drawing/2014/main" id="{AA5AAE97-85EC-FC91-47C5-46B90F3B0A3E}"/>
                </a:ext>
              </a:extLst>
            </p:cNvPr>
            <p:cNvSpPr/>
            <p:nvPr/>
          </p:nvSpPr>
          <p:spPr>
            <a:xfrm>
              <a:off x="3814973" y="5403074"/>
              <a:ext cx="1514054" cy="6890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a Offc"/>
                <a:ea typeface="+mn-ea"/>
                <a:cs typeface="+mn-cs"/>
              </a:endParaRPr>
            </a:p>
          </p:txBody>
        </p:sp>
        <p:pic>
          <p:nvPicPr>
            <p:cNvPr id="23" name="Picture 22">
              <a:extLst>
                <a:ext uri="{FF2B5EF4-FFF2-40B4-BE49-F238E27FC236}">
                  <a16:creationId xmlns:a16="http://schemas.microsoft.com/office/drawing/2014/main" id="{8042F69E-A6AD-768C-75E7-FBCFCE900F93}"/>
                </a:ext>
              </a:extLst>
            </p:cNvPr>
            <p:cNvPicPr>
              <a:picLocks/>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065091" y="5454910"/>
              <a:ext cx="1013819" cy="528415"/>
            </a:xfrm>
            <a:prstGeom prst="rect">
              <a:avLst/>
            </a:prstGeom>
          </p:spPr>
        </p:pic>
      </p:grpSp>
      <p:grpSp>
        <p:nvGrpSpPr>
          <p:cNvPr id="24" name="Group 23">
            <a:extLst>
              <a:ext uri="{FF2B5EF4-FFF2-40B4-BE49-F238E27FC236}">
                <a16:creationId xmlns:a16="http://schemas.microsoft.com/office/drawing/2014/main" id="{84B8280B-511F-17A7-B49C-F2C80EEDA879}"/>
              </a:ext>
            </a:extLst>
          </p:cNvPr>
          <p:cNvGrpSpPr>
            <a:grpSpLocks noChangeAspect="1"/>
          </p:cNvGrpSpPr>
          <p:nvPr/>
        </p:nvGrpSpPr>
        <p:grpSpPr>
          <a:xfrm>
            <a:off x="480775" y="5459496"/>
            <a:ext cx="1004630" cy="457200"/>
            <a:chOff x="214075" y="5403074"/>
            <a:chExt cx="1514054" cy="689035"/>
          </a:xfrm>
        </p:grpSpPr>
        <p:sp>
          <p:nvSpPr>
            <p:cNvPr id="25" name="Oval 24">
              <a:extLst>
                <a:ext uri="{FF2B5EF4-FFF2-40B4-BE49-F238E27FC236}">
                  <a16:creationId xmlns:a16="http://schemas.microsoft.com/office/drawing/2014/main" id="{3A793574-283E-5F9D-8087-E2A0B68B6676}"/>
                </a:ext>
              </a:extLst>
            </p:cNvPr>
            <p:cNvSpPr/>
            <p:nvPr/>
          </p:nvSpPr>
          <p:spPr>
            <a:xfrm>
              <a:off x="214075" y="5403074"/>
              <a:ext cx="1514054" cy="6890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a Offc"/>
                <a:ea typeface="+mn-ea"/>
                <a:cs typeface="+mn-cs"/>
              </a:endParaRPr>
            </a:p>
          </p:txBody>
        </p:sp>
        <p:pic>
          <p:nvPicPr>
            <p:cNvPr id="26" name="Picture 25">
              <a:extLst>
                <a:ext uri="{FF2B5EF4-FFF2-40B4-BE49-F238E27FC236}">
                  <a16:creationId xmlns:a16="http://schemas.microsoft.com/office/drawing/2014/main" id="{19786FEA-AA1F-54EB-83B4-7901480DE0FF}"/>
                </a:ext>
              </a:extLst>
            </p:cNvPr>
            <p:cNvPicPr>
              <a:picLocks/>
            </p:cNvPicPr>
            <p:nvPr/>
          </p:nvPicPr>
          <p:blipFill>
            <a:blip r:embed="rId4" cstate="screen">
              <a:extLst>
                <a:ext uri="{28A0092B-C50C-407E-A947-70E740481C1C}">
                  <a14:useLocalDpi xmlns:a14="http://schemas.microsoft.com/office/drawing/2010/main" val="0"/>
                </a:ext>
              </a:extLst>
            </a:blip>
            <a:stretch>
              <a:fillRect/>
            </a:stretch>
          </p:blipFill>
          <p:spPr>
            <a:xfrm>
              <a:off x="296406" y="5584705"/>
              <a:ext cx="1349393" cy="315716"/>
            </a:xfrm>
            <a:prstGeom prst="rect">
              <a:avLst/>
            </a:prstGeom>
          </p:spPr>
        </p:pic>
      </p:grpSp>
      <p:grpSp>
        <p:nvGrpSpPr>
          <p:cNvPr id="27" name="Group 26">
            <a:extLst>
              <a:ext uri="{FF2B5EF4-FFF2-40B4-BE49-F238E27FC236}">
                <a16:creationId xmlns:a16="http://schemas.microsoft.com/office/drawing/2014/main" id="{196267E4-947B-6E19-7952-E810D266C684}"/>
              </a:ext>
            </a:extLst>
          </p:cNvPr>
          <p:cNvGrpSpPr>
            <a:grpSpLocks noChangeAspect="1"/>
          </p:cNvGrpSpPr>
          <p:nvPr/>
        </p:nvGrpSpPr>
        <p:grpSpPr>
          <a:xfrm>
            <a:off x="6242211" y="5463928"/>
            <a:ext cx="1004630" cy="457200"/>
            <a:chOff x="5615422" y="5403074"/>
            <a:chExt cx="1514054" cy="689035"/>
          </a:xfrm>
        </p:grpSpPr>
        <p:sp>
          <p:nvSpPr>
            <p:cNvPr id="28" name="Oval 27">
              <a:extLst>
                <a:ext uri="{FF2B5EF4-FFF2-40B4-BE49-F238E27FC236}">
                  <a16:creationId xmlns:a16="http://schemas.microsoft.com/office/drawing/2014/main" id="{5CDAD09E-F3D1-EE59-0484-E502F763F489}"/>
                </a:ext>
              </a:extLst>
            </p:cNvPr>
            <p:cNvSpPr/>
            <p:nvPr/>
          </p:nvSpPr>
          <p:spPr>
            <a:xfrm>
              <a:off x="5615422" y="5403074"/>
              <a:ext cx="1514054" cy="6890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a Offc"/>
                <a:ea typeface="+mn-ea"/>
                <a:cs typeface="+mn-cs"/>
              </a:endParaRPr>
            </a:p>
          </p:txBody>
        </p:sp>
        <p:pic>
          <p:nvPicPr>
            <p:cNvPr id="29" name="Picture 28">
              <a:extLst>
                <a:ext uri="{FF2B5EF4-FFF2-40B4-BE49-F238E27FC236}">
                  <a16:creationId xmlns:a16="http://schemas.microsoft.com/office/drawing/2014/main" id="{D9B56ABD-E4C7-3FCC-F935-2283469FD640}"/>
                </a:ext>
              </a:extLst>
            </p:cNvPr>
            <p:cNvPicPr>
              <a:picLocks/>
            </p:cNvPicPr>
            <p:nvPr/>
          </p:nvPicPr>
          <p:blipFill rotWithShape="1">
            <a:blip r:embed="rId5">
              <a:clrChange>
                <a:clrFrom>
                  <a:srgbClr val="FFFFFF"/>
                </a:clrFrom>
                <a:clrTo>
                  <a:srgbClr val="FFFFFF">
                    <a:alpha val="0"/>
                  </a:srgbClr>
                </a:clrTo>
              </a:clrChange>
            </a:blip>
            <a:srcRect l="2853" t="5369" r="3311" b="13253"/>
            <a:stretch/>
          </p:blipFill>
          <p:spPr>
            <a:xfrm>
              <a:off x="5630283" y="5476683"/>
              <a:ext cx="1484332" cy="484866"/>
            </a:xfrm>
            <a:prstGeom prst="rect">
              <a:avLst/>
            </a:prstGeom>
          </p:spPr>
        </p:pic>
      </p:grpSp>
      <p:grpSp>
        <p:nvGrpSpPr>
          <p:cNvPr id="30" name="Group 29">
            <a:extLst>
              <a:ext uri="{FF2B5EF4-FFF2-40B4-BE49-F238E27FC236}">
                <a16:creationId xmlns:a16="http://schemas.microsoft.com/office/drawing/2014/main" id="{231A37BF-9FE7-3014-5BD0-7E1C5A0BC011}"/>
              </a:ext>
            </a:extLst>
          </p:cNvPr>
          <p:cNvGrpSpPr>
            <a:grpSpLocks noChangeAspect="1"/>
          </p:cNvGrpSpPr>
          <p:nvPr/>
        </p:nvGrpSpPr>
        <p:grpSpPr>
          <a:xfrm>
            <a:off x="7682572" y="5459496"/>
            <a:ext cx="1004630" cy="457200"/>
            <a:chOff x="7415872" y="5403074"/>
            <a:chExt cx="1514054" cy="689035"/>
          </a:xfrm>
        </p:grpSpPr>
        <p:sp>
          <p:nvSpPr>
            <p:cNvPr id="31" name="Oval 30">
              <a:extLst>
                <a:ext uri="{FF2B5EF4-FFF2-40B4-BE49-F238E27FC236}">
                  <a16:creationId xmlns:a16="http://schemas.microsoft.com/office/drawing/2014/main" id="{BEB48B28-2B67-E6CC-06CB-991A5AE995D3}"/>
                </a:ext>
              </a:extLst>
            </p:cNvPr>
            <p:cNvSpPr/>
            <p:nvPr/>
          </p:nvSpPr>
          <p:spPr>
            <a:xfrm>
              <a:off x="7415872" y="5403074"/>
              <a:ext cx="1514054" cy="6890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a Offc"/>
                <a:ea typeface="+mn-ea"/>
                <a:cs typeface="+mn-cs"/>
              </a:endParaRPr>
            </a:p>
          </p:txBody>
        </p:sp>
        <p:pic>
          <p:nvPicPr>
            <p:cNvPr id="32" name="Picture 31">
              <a:extLst>
                <a:ext uri="{FF2B5EF4-FFF2-40B4-BE49-F238E27FC236}">
                  <a16:creationId xmlns:a16="http://schemas.microsoft.com/office/drawing/2014/main" id="{0F1370E6-4D2F-9FCB-6426-903FA94918DE}"/>
                </a:ext>
              </a:extLst>
            </p:cNvPr>
            <p:cNvPicPr>
              <a:picLocks/>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498204" y="5510939"/>
              <a:ext cx="1349393" cy="416356"/>
            </a:xfrm>
            <a:prstGeom prst="rect">
              <a:avLst/>
            </a:prstGeom>
          </p:spPr>
        </p:pic>
      </p:grpSp>
      <p:sp>
        <p:nvSpPr>
          <p:cNvPr id="33" name="Rounded Rectangle 23">
            <a:extLst>
              <a:ext uri="{FF2B5EF4-FFF2-40B4-BE49-F238E27FC236}">
                <a16:creationId xmlns:a16="http://schemas.microsoft.com/office/drawing/2014/main" id="{F863E778-6526-AD1F-AB2D-26E58A1EB1A1}"/>
              </a:ext>
            </a:extLst>
          </p:cNvPr>
          <p:cNvSpPr/>
          <p:nvPr/>
        </p:nvSpPr>
        <p:spPr>
          <a:xfrm>
            <a:off x="6126777" y="2118062"/>
            <a:ext cx="2377440" cy="11430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t"/>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sz="2200" b="1" i="0" u="none" strike="noStrike" kern="1200" cap="none" spc="0" normalizeH="0" baseline="0" noProof="0" dirty="0">
                <a:ln>
                  <a:noFill/>
                </a:ln>
                <a:solidFill>
                  <a:srgbClr val="ED1C24"/>
                </a:solidFill>
                <a:effectLst/>
                <a:uLnTx/>
                <a:uFillTx/>
                <a:latin typeface="Meta Offc"/>
                <a:ea typeface="+mn-ea"/>
                <a:cs typeface="+mn-cs"/>
              </a:rPr>
              <a:t>~2.2 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Units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prstClr val="black"/>
                </a:solidFill>
                <a:effectLst/>
                <a:uLnTx/>
                <a:uFillTx/>
                <a:latin typeface="Meta Offc"/>
                <a:ea typeface="+mn-ea"/>
                <a:cs typeface="+mn-cs"/>
              </a:rPr>
              <a:t>Shipped</a:t>
            </a:r>
            <a:endParaRPr kumimoji="0" lang="en-US" sz="1300" b="0" i="0" u="none" strike="noStrike" kern="1200" cap="none" spc="0" normalizeH="0" baseline="30000" noProof="0" dirty="0">
              <a:ln>
                <a:noFill/>
              </a:ln>
              <a:solidFill>
                <a:prstClr val="black"/>
              </a:solidFill>
              <a:effectLst/>
              <a:uLnTx/>
              <a:uFillTx/>
              <a:latin typeface="Meta Offc"/>
              <a:ea typeface="+mn-ea"/>
              <a:cs typeface="+mn-cs"/>
            </a:endParaRPr>
          </a:p>
        </p:txBody>
      </p:sp>
      <p:grpSp>
        <p:nvGrpSpPr>
          <p:cNvPr id="34" name="Group 33">
            <a:extLst>
              <a:ext uri="{FF2B5EF4-FFF2-40B4-BE49-F238E27FC236}">
                <a16:creationId xmlns:a16="http://schemas.microsoft.com/office/drawing/2014/main" id="{4BFACAA2-7E02-B5A6-8E14-DC960309F9DE}"/>
              </a:ext>
            </a:extLst>
          </p:cNvPr>
          <p:cNvGrpSpPr/>
          <p:nvPr/>
        </p:nvGrpSpPr>
        <p:grpSpPr>
          <a:xfrm>
            <a:off x="4801852" y="5475120"/>
            <a:ext cx="1004630" cy="457200"/>
            <a:chOff x="4616280" y="5451916"/>
            <a:chExt cx="1004630" cy="457200"/>
          </a:xfrm>
        </p:grpSpPr>
        <p:sp>
          <p:nvSpPr>
            <p:cNvPr id="35" name="Oval 34">
              <a:extLst>
                <a:ext uri="{FF2B5EF4-FFF2-40B4-BE49-F238E27FC236}">
                  <a16:creationId xmlns:a16="http://schemas.microsoft.com/office/drawing/2014/main" id="{FFCDBBB6-0352-A196-6B0D-A08E3104B556}"/>
                </a:ext>
              </a:extLst>
            </p:cNvPr>
            <p:cNvSpPr>
              <a:spLocks noChangeAspect="1"/>
            </p:cNvSpPr>
            <p:nvPr/>
          </p:nvSpPr>
          <p:spPr>
            <a:xfrm>
              <a:off x="4616280" y="5451916"/>
              <a:ext cx="1004630" cy="4572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a Offc"/>
                <a:ea typeface="+mn-ea"/>
                <a:cs typeface="+mn-cs"/>
              </a:endParaRPr>
            </a:p>
          </p:txBody>
        </p:sp>
        <p:pic>
          <p:nvPicPr>
            <p:cNvPr id="36" name="Graphic 35">
              <a:extLst>
                <a:ext uri="{FF2B5EF4-FFF2-40B4-BE49-F238E27FC236}">
                  <a16:creationId xmlns:a16="http://schemas.microsoft.com/office/drawing/2014/main" id="{0B961AC8-DEB9-9CC1-C4CE-4538271B53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24693" y="5566221"/>
              <a:ext cx="587805" cy="228591"/>
            </a:xfrm>
            <a:prstGeom prst="rect">
              <a:avLst/>
            </a:prstGeom>
          </p:spPr>
        </p:pic>
      </p:grpSp>
    </p:spTree>
    <p:extLst>
      <p:ext uri="{BB962C8B-B14F-4D97-AF65-F5344CB8AC3E}">
        <p14:creationId xmlns:p14="http://schemas.microsoft.com/office/powerpoint/2010/main" val="321535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096407C6-6F54-4FD0-B6DB-79CB388BBEFC}"/>
              </a:ext>
            </a:extLst>
          </p:cNvPr>
          <p:cNvSpPr/>
          <p:nvPr/>
        </p:nvSpPr>
        <p:spPr>
          <a:xfrm>
            <a:off x="-18023" y="953767"/>
            <a:ext cx="5214712" cy="5186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154" name="Freeform: Shape 902">
            <a:extLst>
              <a:ext uri="{FF2B5EF4-FFF2-40B4-BE49-F238E27FC236}">
                <a16:creationId xmlns:a16="http://schemas.microsoft.com/office/drawing/2014/main" id="{C9AB4D26-25F6-6CFB-6539-58B597330DE6}"/>
              </a:ext>
            </a:extLst>
          </p:cNvPr>
          <p:cNvSpPr/>
          <p:nvPr/>
        </p:nvSpPr>
        <p:spPr>
          <a:xfrm rot="16200000">
            <a:off x="4948518" y="926421"/>
            <a:ext cx="3903601" cy="4211593"/>
          </a:xfrm>
          <a:prstGeom prst="roundRect">
            <a:avLst>
              <a:gd name="adj" fmla="val 1305"/>
            </a:avLst>
          </a:prstGeom>
          <a:solidFill>
            <a:schemeClr val="bg1"/>
          </a:solidFill>
          <a:ln>
            <a:noFill/>
          </a:ln>
          <a:effectLst>
            <a:outerShdw blurRad="635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40" dirty="0"/>
          </a:p>
        </p:txBody>
      </p:sp>
      <p:pic>
        <p:nvPicPr>
          <p:cNvPr id="22" name="Picture 21"/>
          <p:cNvPicPr>
            <a:picLocks noChangeAspect="1"/>
          </p:cNvPicPr>
          <p:nvPr/>
        </p:nvPicPr>
        <p:blipFill rotWithShape="1">
          <a:blip r:embed="rId3"/>
          <a:srcRect t="68426" b="14122"/>
          <a:stretch/>
        </p:blipFill>
        <p:spPr>
          <a:xfrm>
            <a:off x="5402774" y="1809765"/>
            <a:ext cx="1329350" cy="433411"/>
          </a:xfrm>
          <a:prstGeom prst="rect">
            <a:avLst/>
          </a:prstGeom>
        </p:spPr>
      </p:pic>
      <p:pic>
        <p:nvPicPr>
          <p:cNvPr id="23" name="Picture 22"/>
          <p:cNvPicPr>
            <a:picLocks noChangeAspect="1"/>
          </p:cNvPicPr>
          <p:nvPr/>
        </p:nvPicPr>
        <p:blipFill rotWithShape="1">
          <a:blip r:embed="rId4"/>
          <a:srcRect t="68930" b="13982"/>
          <a:stretch/>
        </p:blipFill>
        <p:spPr>
          <a:xfrm>
            <a:off x="7482828" y="1809765"/>
            <a:ext cx="1329350" cy="433411"/>
          </a:xfrm>
          <a:prstGeom prst="rect">
            <a:avLst/>
          </a:prstGeom>
        </p:spPr>
      </p:pic>
      <p:sp>
        <p:nvSpPr>
          <p:cNvPr id="2" name="Title 1"/>
          <p:cNvSpPr>
            <a:spLocks noGrp="1"/>
          </p:cNvSpPr>
          <p:nvPr>
            <p:ph type="title"/>
          </p:nvPr>
        </p:nvSpPr>
        <p:spPr>
          <a:xfrm>
            <a:off x="274423" y="101176"/>
            <a:ext cx="7886700" cy="618385"/>
          </a:xfrm>
        </p:spPr>
        <p:txBody>
          <a:bodyPr/>
          <a:lstStyle/>
          <a:p>
            <a:r>
              <a:rPr lang="en-US" dirty="0"/>
              <a:t>Executing on Backhaul Synergies</a:t>
            </a:r>
          </a:p>
        </p:txBody>
      </p:sp>
      <p:sp>
        <p:nvSpPr>
          <p:cNvPr id="6" name="Slide Number Placeholder 5"/>
          <p:cNvSpPr>
            <a:spLocks noGrp="1"/>
          </p:cNvSpPr>
          <p:nvPr>
            <p:ph type="sldNum" sz="quarter" idx="4"/>
          </p:nvPr>
        </p:nvSpPr>
        <p:spPr>
          <a:xfrm>
            <a:off x="8583830" y="6373342"/>
            <a:ext cx="428362" cy="365125"/>
          </a:xfrm>
        </p:spPr>
        <p:txBody>
          <a:bodyPr/>
          <a:lstStyle/>
          <a:p>
            <a:fld id="{28A1A2B6-FEDC-426F-9679-D1021F4EA7CB}" type="slidenum">
              <a:rPr lang="en-US" smtClean="0"/>
              <a:t>20</a:t>
            </a:fld>
            <a:endParaRPr lang="en-US" dirty="0"/>
          </a:p>
        </p:txBody>
      </p:sp>
      <p:sp>
        <p:nvSpPr>
          <p:cNvPr id="4" name="Text Placeholder 4">
            <a:extLst>
              <a:ext uri="{FF2B5EF4-FFF2-40B4-BE49-F238E27FC236}">
                <a16:creationId xmlns:a16="http://schemas.microsoft.com/office/drawing/2014/main" id="{A0AB3DAE-A204-B0CA-A471-59610E750358}"/>
              </a:ext>
            </a:extLst>
          </p:cNvPr>
          <p:cNvSpPr txBox="1">
            <a:spLocks/>
          </p:cNvSpPr>
          <p:nvPr/>
        </p:nvSpPr>
        <p:spPr>
          <a:xfrm>
            <a:off x="4777238" y="5078364"/>
            <a:ext cx="4228877" cy="981768"/>
          </a:xfrm>
          <a:prstGeom prst="roundRect">
            <a:avLst>
              <a:gd name="adj" fmla="val 10318"/>
            </a:avLst>
          </a:prstGeom>
          <a:ln w="1270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0" rIns="9144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lang="en-US" sz="1600" b="0" i="1" kern="1200" dirty="0">
                <a:solidFill>
                  <a:schemeClr val="accent1"/>
                </a:solidFill>
                <a:latin typeface="Source Sans Pro" panose="020B0503030403020204" pitchFamily="34" charset="0"/>
                <a:ea typeface="Source Sans Pro" panose="020B0503030403020204" pitchFamily="34" charset="0"/>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200" kern="1200">
                <a:solidFill>
                  <a:schemeClr val="lt1"/>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200" kern="1200">
                <a:solidFill>
                  <a:schemeClr val="lt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200" kern="1200">
                <a:solidFill>
                  <a:schemeClr val="lt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sz="1300" b="1" dirty="0">
                <a:solidFill>
                  <a:schemeClr val="bg1"/>
                </a:solidFill>
                <a:latin typeface="+mn-lt"/>
                <a:ea typeface="Source Sans Pro SemiBold" panose="020B0603030403020204" pitchFamily="34" charset="0"/>
                <a:cs typeface="Arial"/>
              </a:rPr>
              <a:t>Increased Utilization = Incremental EBITDA for PAL</a:t>
            </a:r>
          </a:p>
        </p:txBody>
      </p:sp>
      <p:sp>
        <p:nvSpPr>
          <p:cNvPr id="120" name="Text Placeholder 4">
            <a:extLst>
              <a:ext uri="{FF2B5EF4-FFF2-40B4-BE49-F238E27FC236}">
                <a16:creationId xmlns:a16="http://schemas.microsoft.com/office/drawing/2014/main" id="{EA0A2B40-1880-25B8-48DD-1DBA09FAA746}"/>
              </a:ext>
            </a:extLst>
          </p:cNvPr>
          <p:cNvSpPr txBox="1">
            <a:spLocks/>
          </p:cNvSpPr>
          <p:nvPr/>
        </p:nvSpPr>
        <p:spPr>
          <a:xfrm>
            <a:off x="274424" y="4944886"/>
            <a:ext cx="4400212" cy="984500"/>
          </a:xfrm>
          <a:prstGeom prst="roundRect">
            <a:avLst>
              <a:gd name="adj" fmla="val 10318"/>
            </a:avLst>
          </a:prstGeom>
          <a:solidFill>
            <a:schemeClr val="bg1"/>
          </a:solidFill>
          <a:ln w="12700" cap="flat" cmpd="sng" algn="ctr">
            <a:noFill/>
            <a:prstDash val="solid"/>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0" rIns="9144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lang="en-US" sz="1600" b="0" i="1" kern="1200" dirty="0">
                <a:solidFill>
                  <a:schemeClr val="accent1"/>
                </a:solidFill>
                <a:latin typeface="Source Sans Pro" panose="020B0503030403020204" pitchFamily="34" charset="0"/>
                <a:ea typeface="Source Sans Pro" panose="020B0503030403020204" pitchFamily="34" charset="0"/>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200" kern="1200">
                <a:solidFill>
                  <a:schemeClr val="lt1"/>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200" kern="1200">
                <a:solidFill>
                  <a:schemeClr val="lt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200" kern="1200">
                <a:solidFill>
                  <a:schemeClr val="lt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endParaRPr lang="en-US" sz="1300" b="1" dirty="0">
              <a:solidFill>
                <a:schemeClr val="lt1"/>
              </a:solidFill>
            </a:endParaRPr>
          </a:p>
        </p:txBody>
      </p:sp>
      <p:grpSp>
        <p:nvGrpSpPr>
          <p:cNvPr id="151" name="Group 150">
            <a:extLst>
              <a:ext uri="{FF2B5EF4-FFF2-40B4-BE49-F238E27FC236}">
                <a16:creationId xmlns:a16="http://schemas.microsoft.com/office/drawing/2014/main" id="{99FF5EB6-7048-27AB-D6B1-C520F345CA1C}"/>
              </a:ext>
            </a:extLst>
          </p:cNvPr>
          <p:cNvGrpSpPr/>
          <p:nvPr/>
        </p:nvGrpSpPr>
        <p:grpSpPr>
          <a:xfrm>
            <a:off x="661954" y="5287927"/>
            <a:ext cx="727736" cy="182310"/>
            <a:chOff x="2925797" y="4760557"/>
            <a:chExt cx="647845" cy="182310"/>
          </a:xfrm>
        </p:grpSpPr>
        <p:sp>
          <p:nvSpPr>
            <p:cNvPr id="131" name="Oval 130">
              <a:extLst>
                <a:ext uri="{FF2B5EF4-FFF2-40B4-BE49-F238E27FC236}">
                  <a16:creationId xmlns:a16="http://schemas.microsoft.com/office/drawing/2014/main" id="{03DD5FA8-F910-6180-9491-1A0C63177D63}"/>
                </a:ext>
              </a:extLst>
            </p:cNvPr>
            <p:cNvSpPr/>
            <p:nvPr/>
          </p:nvSpPr>
          <p:spPr>
            <a:xfrm>
              <a:off x="2925797" y="4777317"/>
              <a:ext cx="144950" cy="148790"/>
            </a:xfrm>
            <a:prstGeom prst="ellipse">
              <a:avLst/>
            </a:prstGeom>
            <a:solidFill>
              <a:srgbClr val="004A8D"/>
            </a:solidFill>
            <a:ln>
              <a:solidFill>
                <a:schemeClr val="bg1"/>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502932">
                <a:defRPr/>
              </a:pPr>
              <a:endParaRPr lang="en-US" sz="1050" b="1" dirty="0">
                <a:solidFill>
                  <a:schemeClr val="tx2"/>
                </a:solidFill>
                <a:cs typeface="Calibri" pitchFamily="34" charset="0"/>
              </a:endParaRPr>
            </a:p>
          </p:txBody>
        </p:sp>
        <p:sp>
          <p:nvSpPr>
            <p:cNvPr id="132" name="TextBox 131">
              <a:extLst>
                <a:ext uri="{FF2B5EF4-FFF2-40B4-BE49-F238E27FC236}">
                  <a16:creationId xmlns:a16="http://schemas.microsoft.com/office/drawing/2014/main" id="{D97972D2-DB4C-F9ED-E3FA-43C4AEC59103}"/>
                </a:ext>
              </a:extLst>
            </p:cNvPr>
            <p:cNvSpPr txBox="1"/>
            <p:nvPr/>
          </p:nvSpPr>
          <p:spPr>
            <a:xfrm>
              <a:off x="3095628" y="4760557"/>
              <a:ext cx="478014" cy="182310"/>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r>
                <a:rPr lang="en-US" sz="1050" dirty="0">
                  <a:solidFill>
                    <a:schemeClr val="tx1"/>
                  </a:solidFill>
                </a:rPr>
                <a:t>Delta</a:t>
              </a:r>
            </a:p>
          </p:txBody>
        </p:sp>
      </p:grpSp>
      <p:grpSp>
        <p:nvGrpSpPr>
          <p:cNvPr id="152" name="Group 151">
            <a:extLst>
              <a:ext uri="{FF2B5EF4-FFF2-40B4-BE49-F238E27FC236}">
                <a16:creationId xmlns:a16="http://schemas.microsoft.com/office/drawing/2014/main" id="{9A5850BA-4BEF-0D2A-87C9-C7FCABA40348}"/>
              </a:ext>
            </a:extLst>
          </p:cNvPr>
          <p:cNvGrpSpPr/>
          <p:nvPr/>
        </p:nvGrpSpPr>
        <p:grpSpPr>
          <a:xfrm>
            <a:off x="2264653" y="5287927"/>
            <a:ext cx="727737" cy="182310"/>
            <a:chOff x="2925797" y="5049080"/>
            <a:chExt cx="647846" cy="182310"/>
          </a:xfrm>
        </p:grpSpPr>
        <p:sp>
          <p:nvSpPr>
            <p:cNvPr id="129" name="Oval 128">
              <a:extLst>
                <a:ext uri="{FF2B5EF4-FFF2-40B4-BE49-F238E27FC236}">
                  <a16:creationId xmlns:a16="http://schemas.microsoft.com/office/drawing/2014/main" id="{E0558A01-147E-5162-01F3-78958E199D97}"/>
                </a:ext>
              </a:extLst>
            </p:cNvPr>
            <p:cNvSpPr/>
            <p:nvPr/>
          </p:nvSpPr>
          <p:spPr>
            <a:xfrm>
              <a:off x="2925797" y="5065840"/>
              <a:ext cx="144950" cy="148790"/>
            </a:xfrm>
            <a:prstGeom prst="ellipse">
              <a:avLst/>
            </a:prstGeom>
            <a:solidFill>
              <a:srgbClr val="672972"/>
            </a:solidFill>
            <a:ln>
              <a:solidFill>
                <a:schemeClr val="bg1"/>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502932">
                <a:defRPr/>
              </a:pPr>
              <a:endParaRPr lang="en-US" sz="1050" b="1" dirty="0">
                <a:solidFill>
                  <a:schemeClr val="tx2"/>
                </a:solidFill>
                <a:cs typeface="Calibri" pitchFamily="34" charset="0"/>
              </a:endParaRPr>
            </a:p>
          </p:txBody>
        </p:sp>
        <p:sp>
          <p:nvSpPr>
            <p:cNvPr id="130" name="TextBox 129">
              <a:extLst>
                <a:ext uri="{FF2B5EF4-FFF2-40B4-BE49-F238E27FC236}">
                  <a16:creationId xmlns:a16="http://schemas.microsoft.com/office/drawing/2014/main" id="{B3CA08CC-2A30-FEA7-DA72-C3C256D2F0DC}"/>
                </a:ext>
              </a:extLst>
            </p:cNvPr>
            <p:cNvSpPr txBox="1"/>
            <p:nvPr/>
          </p:nvSpPr>
          <p:spPr>
            <a:xfrm>
              <a:off x="3095629" y="5049080"/>
              <a:ext cx="478014" cy="182310"/>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r>
                <a:rPr lang="en-US" sz="1050" dirty="0">
                  <a:solidFill>
                    <a:schemeClr val="tx1"/>
                  </a:solidFill>
                </a:rPr>
                <a:t>Deluxe</a:t>
              </a:r>
            </a:p>
          </p:txBody>
        </p:sp>
      </p:grpSp>
      <p:grpSp>
        <p:nvGrpSpPr>
          <p:cNvPr id="149" name="Group 148">
            <a:extLst>
              <a:ext uri="{FF2B5EF4-FFF2-40B4-BE49-F238E27FC236}">
                <a16:creationId xmlns:a16="http://schemas.microsoft.com/office/drawing/2014/main" id="{10C97BAC-A96B-8739-D2A5-9960B7E5149A}"/>
              </a:ext>
            </a:extLst>
          </p:cNvPr>
          <p:cNvGrpSpPr/>
          <p:nvPr/>
        </p:nvGrpSpPr>
        <p:grpSpPr>
          <a:xfrm>
            <a:off x="1463303" y="5287927"/>
            <a:ext cx="727737" cy="182310"/>
            <a:chOff x="3856339" y="4760557"/>
            <a:chExt cx="647846" cy="182310"/>
          </a:xfrm>
        </p:grpSpPr>
        <p:sp>
          <p:nvSpPr>
            <p:cNvPr id="127" name="Oval 126">
              <a:extLst>
                <a:ext uri="{FF2B5EF4-FFF2-40B4-BE49-F238E27FC236}">
                  <a16:creationId xmlns:a16="http://schemas.microsoft.com/office/drawing/2014/main" id="{B67521DF-1A33-DF97-C046-6595FD9B5625}"/>
                </a:ext>
              </a:extLst>
            </p:cNvPr>
            <p:cNvSpPr/>
            <p:nvPr/>
          </p:nvSpPr>
          <p:spPr>
            <a:xfrm>
              <a:off x="3856339" y="4777317"/>
              <a:ext cx="144950" cy="148790"/>
            </a:xfrm>
            <a:prstGeom prst="ellipse">
              <a:avLst/>
            </a:prstGeom>
            <a:solidFill>
              <a:srgbClr val="00788A"/>
            </a:solidFill>
            <a:ln>
              <a:solidFill>
                <a:schemeClr val="bg1"/>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502932">
                <a:defRPr/>
              </a:pPr>
              <a:endParaRPr lang="en-US" sz="1050" b="1" dirty="0">
                <a:solidFill>
                  <a:schemeClr val="tx2"/>
                </a:solidFill>
                <a:cs typeface="Calibri" pitchFamily="34" charset="0"/>
              </a:endParaRPr>
            </a:p>
          </p:txBody>
        </p:sp>
        <p:sp>
          <p:nvSpPr>
            <p:cNvPr id="128" name="TextBox 127">
              <a:extLst>
                <a:ext uri="{FF2B5EF4-FFF2-40B4-BE49-F238E27FC236}">
                  <a16:creationId xmlns:a16="http://schemas.microsoft.com/office/drawing/2014/main" id="{7F76721B-4A59-B436-9224-E8DDE41E630F}"/>
                </a:ext>
              </a:extLst>
            </p:cNvPr>
            <p:cNvSpPr txBox="1"/>
            <p:nvPr/>
          </p:nvSpPr>
          <p:spPr>
            <a:xfrm>
              <a:off x="4026171" y="4760557"/>
              <a:ext cx="478014" cy="182310"/>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r>
                <a:rPr lang="en-US" sz="1050" dirty="0">
                  <a:solidFill>
                    <a:schemeClr val="tx1"/>
                  </a:solidFill>
                </a:rPr>
                <a:t>Sierra</a:t>
              </a:r>
            </a:p>
          </p:txBody>
        </p:sp>
      </p:grpSp>
      <p:grpSp>
        <p:nvGrpSpPr>
          <p:cNvPr id="150" name="Group 149">
            <a:extLst>
              <a:ext uri="{FF2B5EF4-FFF2-40B4-BE49-F238E27FC236}">
                <a16:creationId xmlns:a16="http://schemas.microsoft.com/office/drawing/2014/main" id="{3FA03C50-324D-38A4-19CA-A4D5F6BDF44E}"/>
              </a:ext>
            </a:extLst>
          </p:cNvPr>
          <p:cNvGrpSpPr/>
          <p:nvPr/>
        </p:nvGrpSpPr>
        <p:grpSpPr>
          <a:xfrm>
            <a:off x="3066003" y="5287927"/>
            <a:ext cx="727737" cy="182310"/>
            <a:chOff x="3856339" y="5049080"/>
            <a:chExt cx="647846" cy="182310"/>
          </a:xfrm>
        </p:grpSpPr>
        <p:sp>
          <p:nvSpPr>
            <p:cNvPr id="125" name="Oval 124">
              <a:extLst>
                <a:ext uri="{FF2B5EF4-FFF2-40B4-BE49-F238E27FC236}">
                  <a16:creationId xmlns:a16="http://schemas.microsoft.com/office/drawing/2014/main" id="{A7AC681D-9E1E-BBE9-08D6-42FC274AAC6F}"/>
                </a:ext>
              </a:extLst>
            </p:cNvPr>
            <p:cNvSpPr/>
            <p:nvPr/>
          </p:nvSpPr>
          <p:spPr>
            <a:xfrm>
              <a:off x="3856339" y="5065840"/>
              <a:ext cx="144950" cy="148790"/>
            </a:xfrm>
            <a:prstGeom prst="ellipse">
              <a:avLst/>
            </a:prstGeom>
            <a:solidFill>
              <a:srgbClr val="000000"/>
            </a:solidFill>
            <a:ln>
              <a:solidFill>
                <a:schemeClr val="bg1"/>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502932">
                <a:defRPr/>
              </a:pPr>
              <a:endParaRPr lang="en-US" sz="1050" b="1" dirty="0">
                <a:solidFill>
                  <a:schemeClr val="tx2"/>
                </a:solidFill>
                <a:cs typeface="Calibri" pitchFamily="34" charset="0"/>
              </a:endParaRPr>
            </a:p>
          </p:txBody>
        </p:sp>
        <p:sp>
          <p:nvSpPr>
            <p:cNvPr id="126" name="TextBox 125">
              <a:extLst>
                <a:ext uri="{FF2B5EF4-FFF2-40B4-BE49-F238E27FC236}">
                  <a16:creationId xmlns:a16="http://schemas.microsoft.com/office/drawing/2014/main" id="{9D5D54F1-A967-631C-747B-23D04FCEE5D1}"/>
                </a:ext>
              </a:extLst>
            </p:cNvPr>
            <p:cNvSpPr txBox="1"/>
            <p:nvPr/>
          </p:nvSpPr>
          <p:spPr>
            <a:xfrm>
              <a:off x="4026171" y="5049080"/>
              <a:ext cx="478014" cy="182310"/>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r>
                <a:rPr lang="en-US" sz="1050" dirty="0">
                  <a:solidFill>
                    <a:schemeClr val="tx1"/>
                  </a:solidFill>
                </a:rPr>
                <a:t>Tribeca</a:t>
              </a:r>
            </a:p>
          </p:txBody>
        </p:sp>
      </p:grpSp>
      <p:sp>
        <p:nvSpPr>
          <p:cNvPr id="137" name="Oval 136">
            <a:extLst>
              <a:ext uri="{FF2B5EF4-FFF2-40B4-BE49-F238E27FC236}">
                <a16:creationId xmlns:a16="http://schemas.microsoft.com/office/drawing/2014/main" id="{097189D6-E8E6-ED4E-A829-75959BC306AF}"/>
              </a:ext>
            </a:extLst>
          </p:cNvPr>
          <p:cNvSpPr/>
          <p:nvPr/>
        </p:nvSpPr>
        <p:spPr>
          <a:xfrm rot="4028801">
            <a:off x="433435" y="4520288"/>
            <a:ext cx="200250" cy="200250"/>
          </a:xfrm>
          <a:prstGeom prst="ellipse">
            <a:avLst/>
          </a:prstGeom>
          <a:solidFill>
            <a:schemeClr val="accent1">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F3BD32C-E0C6-2920-D82B-9B2728E8A8B9}"/>
              </a:ext>
            </a:extLst>
          </p:cNvPr>
          <p:cNvSpPr txBox="1"/>
          <p:nvPr/>
        </p:nvSpPr>
        <p:spPr>
          <a:xfrm>
            <a:off x="671666" y="4529258"/>
            <a:ext cx="1436048" cy="182310"/>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r>
              <a:rPr lang="en-US" sz="1050" dirty="0">
                <a:solidFill>
                  <a:schemeClr val="tx1"/>
                </a:solidFill>
              </a:rPr>
              <a:t>Represents significant backhaul opportunities</a:t>
            </a:r>
          </a:p>
        </p:txBody>
      </p:sp>
      <p:sp>
        <p:nvSpPr>
          <p:cNvPr id="143" name="TextBox 142">
            <a:extLst>
              <a:ext uri="{FF2B5EF4-FFF2-40B4-BE49-F238E27FC236}">
                <a16:creationId xmlns:a16="http://schemas.microsoft.com/office/drawing/2014/main" id="{9E211DCF-086F-CD87-53B6-E45FE555D810}"/>
              </a:ext>
            </a:extLst>
          </p:cNvPr>
          <p:cNvSpPr txBox="1"/>
          <p:nvPr/>
        </p:nvSpPr>
        <p:spPr>
          <a:xfrm>
            <a:off x="613657" y="5621366"/>
            <a:ext cx="3903831" cy="164727"/>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r>
              <a:rPr lang="en-US" sz="1050" i="1" dirty="0">
                <a:solidFill>
                  <a:srgbClr val="F40101"/>
                </a:solidFill>
              </a:rPr>
              <a:t>Note: Proficient Auto Transport serves all 48 contiguous states</a:t>
            </a:r>
          </a:p>
        </p:txBody>
      </p:sp>
      <p:sp>
        <p:nvSpPr>
          <p:cNvPr id="148" name="TextBox 147">
            <a:extLst>
              <a:ext uri="{FF2B5EF4-FFF2-40B4-BE49-F238E27FC236}">
                <a16:creationId xmlns:a16="http://schemas.microsoft.com/office/drawing/2014/main" id="{901E2A0A-88F7-25F2-B55D-031B554579DB}"/>
              </a:ext>
            </a:extLst>
          </p:cNvPr>
          <p:cNvSpPr txBox="1"/>
          <p:nvPr/>
        </p:nvSpPr>
        <p:spPr>
          <a:xfrm>
            <a:off x="1865511" y="4954487"/>
            <a:ext cx="1139640" cy="182310"/>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pPr marL="0" algn="ctr"/>
            <a:r>
              <a:rPr lang="en-US" sz="1050" dirty="0">
                <a:solidFill>
                  <a:schemeClr val="tx1"/>
                </a:solidFill>
              </a:rPr>
              <a:t>Regions Covered</a:t>
            </a:r>
            <a:r>
              <a:rPr lang="en-US" sz="1050" baseline="30000" dirty="0">
                <a:solidFill>
                  <a:schemeClr val="tx1"/>
                </a:solidFill>
              </a:rPr>
              <a:t>(1)</a:t>
            </a:r>
          </a:p>
        </p:txBody>
      </p:sp>
      <p:sp>
        <p:nvSpPr>
          <p:cNvPr id="3" name="TextBox 2">
            <a:extLst>
              <a:ext uri="{FF2B5EF4-FFF2-40B4-BE49-F238E27FC236}">
                <a16:creationId xmlns:a16="http://schemas.microsoft.com/office/drawing/2014/main" id="{C4F917CA-466D-34C2-CF8F-04D7176056AA}"/>
              </a:ext>
            </a:extLst>
          </p:cNvPr>
          <p:cNvSpPr txBox="1"/>
          <p:nvPr/>
        </p:nvSpPr>
        <p:spPr>
          <a:xfrm>
            <a:off x="2386378" y="4529258"/>
            <a:ext cx="2115256" cy="182310"/>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r>
              <a:rPr lang="en-US" sz="1050" i="1" dirty="0">
                <a:solidFill>
                  <a:schemeClr val="tx1"/>
                </a:solidFill>
              </a:rPr>
              <a:t>States with a diagonal pattern represent overlapping territories</a:t>
            </a:r>
          </a:p>
        </p:txBody>
      </p:sp>
      <p:sp>
        <p:nvSpPr>
          <p:cNvPr id="36" name="Isosceles Triangle 35">
            <a:extLst>
              <a:ext uri="{FF2B5EF4-FFF2-40B4-BE49-F238E27FC236}">
                <a16:creationId xmlns:a16="http://schemas.microsoft.com/office/drawing/2014/main" id="{B890134B-A16F-DB71-F9B7-F3CF68FE4081}"/>
              </a:ext>
            </a:extLst>
          </p:cNvPr>
          <p:cNvSpPr>
            <a:spLocks/>
          </p:cNvSpPr>
          <p:nvPr/>
        </p:nvSpPr>
        <p:spPr>
          <a:xfrm rot="13596073">
            <a:off x="5299001" y="2162947"/>
            <a:ext cx="613936" cy="283534"/>
          </a:xfrm>
          <a:prstGeom prst="triangle">
            <a:avLst>
              <a:gd name="adj" fmla="val 55055"/>
            </a:avLst>
          </a:prstGeom>
          <a:gradFill>
            <a:gsLst>
              <a:gs pos="64000">
                <a:srgbClr val="C4C4C4"/>
              </a:gs>
              <a:gs pos="100000">
                <a:schemeClr val="bg1"/>
              </a:gs>
              <a:gs pos="0">
                <a:schemeClr val="bg1">
                  <a:lumMod val="5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502920"/>
            <a:endParaRPr lang="en-US" sz="1600" b="1" dirty="0">
              <a:solidFill>
                <a:srgbClr val="000000"/>
              </a:solidFill>
              <a:cs typeface="Calibri" pitchFamily="34" charset="0"/>
            </a:endParaRPr>
          </a:p>
        </p:txBody>
      </p:sp>
      <p:sp>
        <p:nvSpPr>
          <p:cNvPr id="9" name="TextBox 8">
            <a:extLst>
              <a:ext uri="{FF2B5EF4-FFF2-40B4-BE49-F238E27FC236}">
                <a16:creationId xmlns:a16="http://schemas.microsoft.com/office/drawing/2014/main" id="{D21A389D-86B7-111A-687F-61D5E4A2D43F}"/>
              </a:ext>
            </a:extLst>
          </p:cNvPr>
          <p:cNvSpPr txBox="1"/>
          <p:nvPr/>
        </p:nvSpPr>
        <p:spPr>
          <a:xfrm>
            <a:off x="6980074" y="4623493"/>
            <a:ext cx="943932" cy="231664"/>
          </a:xfrm>
          <a:prstGeom prst="rect">
            <a:avLst/>
          </a:prstGeom>
          <a:noFill/>
        </p:spPr>
        <p:txBody>
          <a:bodyPr wrap="square" lIns="0" tIns="0" rIns="0" bIns="0" rtlCol="0" anchor="ctr">
            <a:noAutofit/>
          </a:bodyPr>
          <a:lstStyle/>
          <a:p>
            <a:pPr algn="ctr"/>
            <a:r>
              <a:rPr lang="en-US" sz="800" dirty="0">
                <a:solidFill>
                  <a:schemeClr val="tx2"/>
                </a:solidFill>
              </a:rPr>
              <a:t>Empty Mile</a:t>
            </a:r>
          </a:p>
        </p:txBody>
      </p:sp>
      <p:sp>
        <p:nvSpPr>
          <p:cNvPr id="15" name="TextBox 14">
            <a:extLst>
              <a:ext uri="{FF2B5EF4-FFF2-40B4-BE49-F238E27FC236}">
                <a16:creationId xmlns:a16="http://schemas.microsoft.com/office/drawing/2014/main" id="{03226BBD-0FA2-BC74-8E93-6721EA96A7B7}"/>
              </a:ext>
            </a:extLst>
          </p:cNvPr>
          <p:cNvSpPr txBox="1"/>
          <p:nvPr/>
        </p:nvSpPr>
        <p:spPr>
          <a:xfrm>
            <a:off x="6353010" y="4629010"/>
            <a:ext cx="943932" cy="231664"/>
          </a:xfrm>
          <a:prstGeom prst="rect">
            <a:avLst/>
          </a:prstGeom>
          <a:noFill/>
        </p:spPr>
        <p:txBody>
          <a:bodyPr wrap="square" lIns="0" tIns="0" rIns="0" bIns="0" rtlCol="0" anchor="ctr">
            <a:noAutofit/>
          </a:bodyPr>
          <a:lstStyle/>
          <a:p>
            <a:pPr algn="ctr"/>
            <a:r>
              <a:rPr lang="en-US" sz="800" dirty="0">
                <a:solidFill>
                  <a:schemeClr val="tx2"/>
                </a:solidFill>
              </a:rPr>
              <a:t>Loaded Mile</a:t>
            </a:r>
          </a:p>
        </p:txBody>
      </p:sp>
      <p:cxnSp>
        <p:nvCxnSpPr>
          <p:cNvPr id="16" name="Straight Arrow Connector 15">
            <a:extLst>
              <a:ext uri="{FF2B5EF4-FFF2-40B4-BE49-F238E27FC236}">
                <a16:creationId xmlns:a16="http://schemas.microsoft.com/office/drawing/2014/main" id="{94BCAE7D-B929-F6E0-6628-35BCAB5067E5}"/>
              </a:ext>
            </a:extLst>
          </p:cNvPr>
          <p:cNvCxnSpPr/>
          <p:nvPr/>
        </p:nvCxnSpPr>
        <p:spPr>
          <a:xfrm>
            <a:off x="7223440" y="4877279"/>
            <a:ext cx="457200" cy="0"/>
          </a:xfrm>
          <a:prstGeom prst="straightConnector1">
            <a:avLst/>
          </a:prstGeom>
          <a:ln w="12700" cap="flat">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3BE7123-45E4-877F-6FD9-32FFA8066A15}"/>
              </a:ext>
            </a:extLst>
          </p:cNvPr>
          <p:cNvCxnSpPr/>
          <p:nvPr/>
        </p:nvCxnSpPr>
        <p:spPr>
          <a:xfrm>
            <a:off x="6596376" y="4881814"/>
            <a:ext cx="457200" cy="0"/>
          </a:xfrm>
          <a:prstGeom prst="straightConnector1">
            <a:avLst/>
          </a:prstGeom>
          <a:ln w="12700" cap="flat">
            <a:solidFill>
              <a:schemeClr val="tx2"/>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6" name="Star: 5 Points 55">
            <a:extLst>
              <a:ext uri="{FF2B5EF4-FFF2-40B4-BE49-F238E27FC236}">
                <a16:creationId xmlns:a16="http://schemas.microsoft.com/office/drawing/2014/main" id="{B04ABF6C-E7A6-661B-DFBB-722D56F7BC2A}"/>
              </a:ext>
            </a:extLst>
          </p:cNvPr>
          <p:cNvSpPr/>
          <p:nvPr/>
        </p:nvSpPr>
        <p:spPr>
          <a:xfrm>
            <a:off x="6211296" y="4836254"/>
            <a:ext cx="97724" cy="83215"/>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sp>
        <p:nvSpPr>
          <p:cNvPr id="57" name="TextBox 56">
            <a:extLst>
              <a:ext uri="{FF2B5EF4-FFF2-40B4-BE49-F238E27FC236}">
                <a16:creationId xmlns:a16="http://schemas.microsoft.com/office/drawing/2014/main" id="{28B1C959-8F44-733A-1C31-0DAF31A3FA14}"/>
              </a:ext>
            </a:extLst>
          </p:cNvPr>
          <p:cNvSpPr txBox="1"/>
          <p:nvPr/>
        </p:nvSpPr>
        <p:spPr>
          <a:xfrm>
            <a:off x="5788192" y="4633510"/>
            <a:ext cx="943932" cy="231664"/>
          </a:xfrm>
          <a:prstGeom prst="rect">
            <a:avLst/>
          </a:prstGeom>
          <a:noFill/>
        </p:spPr>
        <p:txBody>
          <a:bodyPr wrap="square" lIns="0" tIns="0" rIns="0" bIns="0" rtlCol="0" anchor="ctr">
            <a:noAutofit/>
          </a:bodyPr>
          <a:lstStyle/>
          <a:p>
            <a:pPr algn="ctr"/>
            <a:r>
              <a:rPr lang="en-US" sz="800" dirty="0">
                <a:solidFill>
                  <a:schemeClr val="tx2"/>
                </a:solidFill>
              </a:rPr>
              <a:t>Terminal</a:t>
            </a:r>
          </a:p>
        </p:txBody>
      </p:sp>
      <p:sp>
        <p:nvSpPr>
          <p:cNvPr id="5" name="Rectangle: Top Corners Rounded 4">
            <a:extLst>
              <a:ext uri="{FF2B5EF4-FFF2-40B4-BE49-F238E27FC236}">
                <a16:creationId xmlns:a16="http://schemas.microsoft.com/office/drawing/2014/main" id="{54D340A7-1032-3BEB-7F1B-D1D8F3F2291E}"/>
              </a:ext>
            </a:extLst>
          </p:cNvPr>
          <p:cNvSpPr>
            <a:spLocks/>
          </p:cNvSpPr>
          <p:nvPr/>
        </p:nvSpPr>
        <p:spPr bwMode="gray">
          <a:xfrm>
            <a:off x="4800601" y="953767"/>
            <a:ext cx="4211593" cy="323766"/>
          </a:xfrm>
          <a:prstGeom prst="round2SameRect">
            <a:avLst/>
          </a:prstGeom>
          <a:solidFill>
            <a:schemeClr val="tx2"/>
          </a:solidFill>
          <a:ln w="127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r>
              <a:rPr lang="en-US" sz="1200" b="1" cap="small" dirty="0">
                <a:solidFill>
                  <a:schemeClr val="bg1"/>
                </a:solidFill>
                <a:latin typeface="+mj-lt"/>
                <a:ea typeface="+mj-ea"/>
                <a:cs typeface="+mj-cs"/>
              </a:rPr>
              <a:t>Case Study: Deluxe/</a:t>
            </a:r>
            <a:r>
              <a:rPr lang="en-US" sz="1200" b="1" cap="small" dirty="0">
                <a:solidFill>
                  <a:schemeClr val="bg1"/>
                </a:solidFill>
              </a:rPr>
              <a:t>Sierra Mountain </a:t>
            </a:r>
            <a:r>
              <a:rPr lang="en-US" sz="1200" b="1" cap="small" dirty="0">
                <a:solidFill>
                  <a:schemeClr val="bg1"/>
                </a:solidFill>
                <a:latin typeface="+mj-lt"/>
                <a:ea typeface="+mj-ea"/>
                <a:cs typeface="+mj-cs"/>
              </a:rPr>
              <a:t>Network Collaboration</a:t>
            </a:r>
          </a:p>
        </p:txBody>
      </p:sp>
      <p:sp>
        <p:nvSpPr>
          <p:cNvPr id="142" name="Isosceles Triangle 141">
            <a:extLst>
              <a:ext uri="{FF2B5EF4-FFF2-40B4-BE49-F238E27FC236}">
                <a16:creationId xmlns:a16="http://schemas.microsoft.com/office/drawing/2014/main" id="{B890134B-A16F-DB71-F9B7-F3CF68FE4081}"/>
              </a:ext>
            </a:extLst>
          </p:cNvPr>
          <p:cNvSpPr>
            <a:spLocks/>
          </p:cNvSpPr>
          <p:nvPr/>
        </p:nvSpPr>
        <p:spPr>
          <a:xfrm rot="13596073">
            <a:off x="7238551" y="2162947"/>
            <a:ext cx="613936" cy="283534"/>
          </a:xfrm>
          <a:prstGeom prst="triangle">
            <a:avLst>
              <a:gd name="adj" fmla="val 55055"/>
            </a:avLst>
          </a:prstGeom>
          <a:gradFill>
            <a:gsLst>
              <a:gs pos="100000">
                <a:schemeClr val="bg1"/>
              </a:gs>
              <a:gs pos="72000">
                <a:srgbClr val="FEF5DF"/>
              </a:gs>
              <a:gs pos="0">
                <a:srgbClr val="FDECC0"/>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502920"/>
            <a:endParaRPr lang="en-US" sz="1600" b="1" dirty="0">
              <a:solidFill>
                <a:srgbClr val="000000"/>
              </a:solidFill>
              <a:cs typeface="Calibri" pitchFamily="34" charset="0"/>
            </a:endParaRPr>
          </a:p>
        </p:txBody>
      </p:sp>
      <p:sp>
        <p:nvSpPr>
          <p:cNvPr id="144" name="Rectangle 143">
            <a:extLst>
              <a:ext uri="{FF2B5EF4-FFF2-40B4-BE49-F238E27FC236}">
                <a16:creationId xmlns:a16="http://schemas.microsoft.com/office/drawing/2014/main" id="{60C69C14-05C4-FF54-346C-4C1B3DB85CCE}"/>
              </a:ext>
            </a:extLst>
          </p:cNvPr>
          <p:cNvSpPr/>
          <p:nvPr/>
        </p:nvSpPr>
        <p:spPr>
          <a:xfrm>
            <a:off x="6297094" y="1692121"/>
            <a:ext cx="403850" cy="197435"/>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rgbClr val="000000"/>
                </a:solidFill>
              </a:rPr>
              <a:t>Sierra</a:t>
            </a:r>
          </a:p>
          <a:p>
            <a:pPr algn="ctr"/>
            <a:r>
              <a:rPr lang="en-US" sz="600" b="1" dirty="0">
                <a:solidFill>
                  <a:srgbClr val="000000"/>
                </a:solidFill>
              </a:rPr>
              <a:t> Mountain</a:t>
            </a:r>
          </a:p>
        </p:txBody>
      </p:sp>
      <p:cxnSp>
        <p:nvCxnSpPr>
          <p:cNvPr id="176" name="Straight Arrow Connector 175">
            <a:extLst>
              <a:ext uri="{FF2B5EF4-FFF2-40B4-BE49-F238E27FC236}">
                <a16:creationId xmlns:a16="http://schemas.microsoft.com/office/drawing/2014/main" id="{CC2230A9-460F-7B41-F3B8-04669F8C8BC9}"/>
              </a:ext>
            </a:extLst>
          </p:cNvPr>
          <p:cNvCxnSpPr>
            <a:cxnSpLocks/>
          </p:cNvCxnSpPr>
          <p:nvPr/>
        </p:nvCxnSpPr>
        <p:spPr>
          <a:xfrm>
            <a:off x="8162019" y="1994707"/>
            <a:ext cx="353165" cy="86658"/>
          </a:xfrm>
          <a:prstGeom prst="straightConnector1">
            <a:avLst/>
          </a:prstGeom>
          <a:ln w="12700" cap="flat">
            <a:solidFill>
              <a:schemeClr val="tx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18" name="Freeform 265">
            <a:extLst>
              <a:ext uri="{FF2B5EF4-FFF2-40B4-BE49-F238E27FC236}">
                <a16:creationId xmlns:a16="http://schemas.microsoft.com/office/drawing/2014/main" id="{F3359BA7-7DA0-5129-3DF4-96440AED397D}"/>
              </a:ext>
            </a:extLst>
          </p:cNvPr>
          <p:cNvSpPr>
            <a:spLocks noChangeAspect="1"/>
          </p:cNvSpPr>
          <p:nvPr/>
        </p:nvSpPr>
        <p:spPr bwMode="auto">
          <a:xfrm>
            <a:off x="4835422" y="3299587"/>
            <a:ext cx="1077443" cy="1052229"/>
          </a:xfrm>
          <a:custGeom>
            <a:avLst/>
            <a:gdLst>
              <a:gd name="T0" fmla="*/ 1824 w 1928"/>
              <a:gd name="T1" fmla="*/ 538 h 1882"/>
              <a:gd name="T2" fmla="*/ 1852 w 1928"/>
              <a:gd name="T3" fmla="*/ 820 h 1882"/>
              <a:gd name="T4" fmla="*/ 1884 w 1928"/>
              <a:gd name="T5" fmla="*/ 889 h 1882"/>
              <a:gd name="T6" fmla="*/ 1905 w 1928"/>
              <a:gd name="T7" fmla="*/ 929 h 1882"/>
              <a:gd name="T8" fmla="*/ 1928 w 1928"/>
              <a:gd name="T9" fmla="*/ 1002 h 1882"/>
              <a:gd name="T10" fmla="*/ 1900 w 1928"/>
              <a:gd name="T11" fmla="*/ 1079 h 1882"/>
              <a:gd name="T12" fmla="*/ 1908 w 1928"/>
              <a:gd name="T13" fmla="*/ 1123 h 1882"/>
              <a:gd name="T14" fmla="*/ 1874 w 1928"/>
              <a:gd name="T15" fmla="*/ 1192 h 1882"/>
              <a:gd name="T16" fmla="*/ 1886 w 1928"/>
              <a:gd name="T17" fmla="*/ 1212 h 1882"/>
              <a:gd name="T18" fmla="*/ 1750 w 1928"/>
              <a:gd name="T19" fmla="*/ 1241 h 1882"/>
              <a:gd name="T20" fmla="*/ 1717 w 1928"/>
              <a:gd name="T21" fmla="*/ 1223 h 1882"/>
              <a:gd name="T22" fmla="*/ 1694 w 1928"/>
              <a:gd name="T23" fmla="*/ 1307 h 1882"/>
              <a:gd name="T24" fmla="*/ 1537 w 1928"/>
              <a:gd name="T25" fmla="*/ 1410 h 1882"/>
              <a:gd name="T26" fmla="*/ 1529 w 1928"/>
              <a:gd name="T27" fmla="*/ 1391 h 1882"/>
              <a:gd name="T28" fmla="*/ 1478 w 1928"/>
              <a:gd name="T29" fmla="*/ 1418 h 1882"/>
              <a:gd name="T30" fmla="*/ 1497 w 1928"/>
              <a:gd name="T31" fmla="*/ 1442 h 1882"/>
              <a:gd name="T32" fmla="*/ 1441 w 1928"/>
              <a:gd name="T33" fmla="*/ 1450 h 1882"/>
              <a:gd name="T34" fmla="*/ 1434 w 1928"/>
              <a:gd name="T35" fmla="*/ 1479 h 1882"/>
              <a:gd name="T36" fmla="*/ 1404 w 1928"/>
              <a:gd name="T37" fmla="*/ 1484 h 1882"/>
              <a:gd name="T38" fmla="*/ 1397 w 1928"/>
              <a:gd name="T39" fmla="*/ 1521 h 1882"/>
              <a:gd name="T40" fmla="*/ 1350 w 1928"/>
              <a:gd name="T41" fmla="*/ 1566 h 1882"/>
              <a:gd name="T42" fmla="*/ 1325 w 1928"/>
              <a:gd name="T43" fmla="*/ 1629 h 1882"/>
              <a:gd name="T44" fmla="*/ 1338 w 1928"/>
              <a:gd name="T45" fmla="*/ 1641 h 1882"/>
              <a:gd name="T46" fmla="*/ 1357 w 1928"/>
              <a:gd name="T47" fmla="*/ 1821 h 1882"/>
              <a:gd name="T48" fmla="*/ 1380 w 1928"/>
              <a:gd name="T49" fmla="*/ 1858 h 1882"/>
              <a:gd name="T50" fmla="*/ 1328 w 1928"/>
              <a:gd name="T51" fmla="*/ 1872 h 1882"/>
              <a:gd name="T52" fmla="*/ 1163 w 1928"/>
              <a:gd name="T53" fmla="*/ 1809 h 1882"/>
              <a:gd name="T54" fmla="*/ 1079 w 1928"/>
              <a:gd name="T55" fmla="*/ 1759 h 1882"/>
              <a:gd name="T56" fmla="*/ 1020 w 1928"/>
              <a:gd name="T57" fmla="*/ 1624 h 1882"/>
              <a:gd name="T58" fmla="*/ 991 w 1928"/>
              <a:gd name="T59" fmla="*/ 1560 h 1882"/>
              <a:gd name="T60" fmla="*/ 898 w 1928"/>
              <a:gd name="T61" fmla="*/ 1428 h 1882"/>
              <a:gd name="T62" fmla="*/ 807 w 1928"/>
              <a:gd name="T63" fmla="*/ 1263 h 1882"/>
              <a:gd name="T64" fmla="*/ 767 w 1928"/>
              <a:gd name="T65" fmla="*/ 1223 h 1882"/>
              <a:gd name="T66" fmla="*/ 711 w 1928"/>
              <a:gd name="T67" fmla="*/ 1189 h 1882"/>
              <a:gd name="T68" fmla="*/ 627 w 1928"/>
              <a:gd name="T69" fmla="*/ 1165 h 1882"/>
              <a:gd name="T70" fmla="*/ 596 w 1928"/>
              <a:gd name="T71" fmla="*/ 1175 h 1882"/>
              <a:gd name="T72" fmla="*/ 517 w 1928"/>
              <a:gd name="T73" fmla="*/ 1266 h 1882"/>
              <a:gd name="T74" fmla="*/ 458 w 1928"/>
              <a:gd name="T75" fmla="*/ 1300 h 1882"/>
              <a:gd name="T76" fmla="*/ 256 w 1928"/>
              <a:gd name="T77" fmla="*/ 1123 h 1882"/>
              <a:gd name="T78" fmla="*/ 241 w 1928"/>
              <a:gd name="T79" fmla="*/ 1024 h 1882"/>
              <a:gd name="T80" fmla="*/ 81 w 1928"/>
              <a:gd name="T81" fmla="*/ 852 h 1882"/>
              <a:gd name="T82" fmla="*/ 11 w 1928"/>
              <a:gd name="T83" fmla="*/ 772 h 1882"/>
              <a:gd name="T84" fmla="*/ 3 w 1928"/>
              <a:gd name="T85" fmla="*/ 742 h 1882"/>
              <a:gd name="T86" fmla="*/ 588 w 1928"/>
              <a:gd name="T87" fmla="*/ 0 h 1882"/>
              <a:gd name="T88" fmla="*/ 1009 w 1928"/>
              <a:gd name="T89" fmla="*/ 364 h 1882"/>
              <a:gd name="T90" fmla="*/ 1079 w 1928"/>
              <a:gd name="T91" fmla="*/ 398 h 1882"/>
              <a:gd name="T92" fmla="*/ 1107 w 1928"/>
              <a:gd name="T93" fmla="*/ 417 h 1882"/>
              <a:gd name="T94" fmla="*/ 1173 w 1928"/>
              <a:gd name="T95" fmla="*/ 444 h 1882"/>
              <a:gd name="T96" fmla="*/ 1202 w 1928"/>
              <a:gd name="T97" fmla="*/ 449 h 1882"/>
              <a:gd name="T98" fmla="*/ 1262 w 1928"/>
              <a:gd name="T99" fmla="*/ 459 h 1882"/>
              <a:gd name="T100" fmla="*/ 1310 w 1928"/>
              <a:gd name="T101" fmla="*/ 499 h 1882"/>
              <a:gd name="T102" fmla="*/ 1365 w 1928"/>
              <a:gd name="T103" fmla="*/ 501 h 1882"/>
              <a:gd name="T104" fmla="*/ 1394 w 1928"/>
              <a:gd name="T105" fmla="*/ 514 h 1882"/>
              <a:gd name="T106" fmla="*/ 1417 w 1928"/>
              <a:gd name="T107" fmla="*/ 492 h 1882"/>
              <a:gd name="T108" fmla="*/ 1453 w 1928"/>
              <a:gd name="T109" fmla="*/ 501 h 1882"/>
              <a:gd name="T110" fmla="*/ 1478 w 1928"/>
              <a:gd name="T111" fmla="*/ 499 h 1882"/>
              <a:gd name="T112" fmla="*/ 1537 w 1928"/>
              <a:gd name="T113" fmla="*/ 504 h 1882"/>
              <a:gd name="T114" fmla="*/ 1613 w 1928"/>
              <a:gd name="T115" fmla="*/ 486 h 1882"/>
              <a:gd name="T116" fmla="*/ 1680 w 1928"/>
              <a:gd name="T117" fmla="*/ 481 h 1882"/>
              <a:gd name="T118" fmla="*/ 1773 w 1928"/>
              <a:gd name="T119" fmla="*/ 53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8" h="1882">
                <a:moveTo>
                  <a:pt x="1773" y="530"/>
                </a:moveTo>
                <a:lnTo>
                  <a:pt x="1797" y="548"/>
                </a:lnTo>
                <a:lnTo>
                  <a:pt x="1805" y="548"/>
                </a:lnTo>
                <a:lnTo>
                  <a:pt x="1824" y="538"/>
                </a:lnTo>
                <a:lnTo>
                  <a:pt x="1844" y="543"/>
                </a:lnTo>
                <a:lnTo>
                  <a:pt x="1844" y="636"/>
                </a:lnTo>
                <a:lnTo>
                  <a:pt x="1849" y="809"/>
                </a:lnTo>
                <a:lnTo>
                  <a:pt x="1852" y="820"/>
                </a:lnTo>
                <a:lnTo>
                  <a:pt x="1874" y="838"/>
                </a:lnTo>
                <a:lnTo>
                  <a:pt x="1886" y="867"/>
                </a:lnTo>
                <a:lnTo>
                  <a:pt x="1884" y="885"/>
                </a:lnTo>
                <a:lnTo>
                  <a:pt x="1884" y="889"/>
                </a:lnTo>
                <a:lnTo>
                  <a:pt x="1894" y="894"/>
                </a:lnTo>
                <a:lnTo>
                  <a:pt x="1903" y="912"/>
                </a:lnTo>
                <a:lnTo>
                  <a:pt x="1905" y="922"/>
                </a:lnTo>
                <a:lnTo>
                  <a:pt x="1905" y="929"/>
                </a:lnTo>
                <a:lnTo>
                  <a:pt x="1908" y="936"/>
                </a:lnTo>
                <a:lnTo>
                  <a:pt x="1921" y="954"/>
                </a:lnTo>
                <a:lnTo>
                  <a:pt x="1928" y="981"/>
                </a:lnTo>
                <a:lnTo>
                  <a:pt x="1928" y="1002"/>
                </a:lnTo>
                <a:lnTo>
                  <a:pt x="1921" y="1029"/>
                </a:lnTo>
                <a:lnTo>
                  <a:pt x="1913" y="1047"/>
                </a:lnTo>
                <a:lnTo>
                  <a:pt x="1903" y="1057"/>
                </a:lnTo>
                <a:lnTo>
                  <a:pt x="1900" y="1079"/>
                </a:lnTo>
                <a:lnTo>
                  <a:pt x="1903" y="1091"/>
                </a:lnTo>
                <a:lnTo>
                  <a:pt x="1900" y="1098"/>
                </a:lnTo>
                <a:lnTo>
                  <a:pt x="1900" y="1110"/>
                </a:lnTo>
                <a:lnTo>
                  <a:pt x="1908" y="1123"/>
                </a:lnTo>
                <a:lnTo>
                  <a:pt x="1894" y="1165"/>
                </a:lnTo>
                <a:lnTo>
                  <a:pt x="1884" y="1174"/>
                </a:lnTo>
                <a:lnTo>
                  <a:pt x="1881" y="1184"/>
                </a:lnTo>
                <a:lnTo>
                  <a:pt x="1874" y="1192"/>
                </a:lnTo>
                <a:lnTo>
                  <a:pt x="1881" y="1204"/>
                </a:lnTo>
                <a:lnTo>
                  <a:pt x="1886" y="1211"/>
                </a:lnTo>
                <a:lnTo>
                  <a:pt x="1886" y="1212"/>
                </a:lnTo>
                <a:lnTo>
                  <a:pt x="1886" y="1212"/>
                </a:lnTo>
                <a:lnTo>
                  <a:pt x="1849" y="1216"/>
                </a:lnTo>
                <a:lnTo>
                  <a:pt x="1787" y="1244"/>
                </a:lnTo>
                <a:lnTo>
                  <a:pt x="1782" y="1234"/>
                </a:lnTo>
                <a:lnTo>
                  <a:pt x="1750" y="1241"/>
                </a:lnTo>
                <a:lnTo>
                  <a:pt x="1750" y="1231"/>
                </a:lnTo>
                <a:lnTo>
                  <a:pt x="1753" y="1212"/>
                </a:lnTo>
                <a:lnTo>
                  <a:pt x="1744" y="1212"/>
                </a:lnTo>
                <a:lnTo>
                  <a:pt x="1717" y="1223"/>
                </a:lnTo>
                <a:lnTo>
                  <a:pt x="1716" y="1241"/>
                </a:lnTo>
                <a:lnTo>
                  <a:pt x="1734" y="1266"/>
                </a:lnTo>
                <a:lnTo>
                  <a:pt x="1731" y="1273"/>
                </a:lnTo>
                <a:lnTo>
                  <a:pt x="1694" y="1307"/>
                </a:lnTo>
                <a:lnTo>
                  <a:pt x="1684" y="1329"/>
                </a:lnTo>
                <a:lnTo>
                  <a:pt x="1599" y="1384"/>
                </a:lnTo>
                <a:lnTo>
                  <a:pt x="1547" y="1400"/>
                </a:lnTo>
                <a:lnTo>
                  <a:pt x="1537" y="1410"/>
                </a:lnTo>
                <a:lnTo>
                  <a:pt x="1530" y="1410"/>
                </a:lnTo>
                <a:lnTo>
                  <a:pt x="1529" y="1398"/>
                </a:lnTo>
                <a:lnTo>
                  <a:pt x="1530" y="1394"/>
                </a:lnTo>
                <a:lnTo>
                  <a:pt x="1529" y="1391"/>
                </a:lnTo>
                <a:lnTo>
                  <a:pt x="1519" y="1394"/>
                </a:lnTo>
                <a:lnTo>
                  <a:pt x="1512" y="1400"/>
                </a:lnTo>
                <a:lnTo>
                  <a:pt x="1478" y="1410"/>
                </a:lnTo>
                <a:lnTo>
                  <a:pt x="1478" y="1418"/>
                </a:lnTo>
                <a:lnTo>
                  <a:pt x="1497" y="1428"/>
                </a:lnTo>
                <a:lnTo>
                  <a:pt x="1500" y="1435"/>
                </a:lnTo>
                <a:lnTo>
                  <a:pt x="1500" y="1437"/>
                </a:lnTo>
                <a:lnTo>
                  <a:pt x="1497" y="1442"/>
                </a:lnTo>
                <a:lnTo>
                  <a:pt x="1460" y="1450"/>
                </a:lnTo>
                <a:lnTo>
                  <a:pt x="1453" y="1450"/>
                </a:lnTo>
                <a:lnTo>
                  <a:pt x="1449" y="1447"/>
                </a:lnTo>
                <a:lnTo>
                  <a:pt x="1441" y="1450"/>
                </a:lnTo>
                <a:lnTo>
                  <a:pt x="1441" y="1454"/>
                </a:lnTo>
                <a:lnTo>
                  <a:pt x="1441" y="1472"/>
                </a:lnTo>
                <a:lnTo>
                  <a:pt x="1438" y="1475"/>
                </a:lnTo>
                <a:lnTo>
                  <a:pt x="1434" y="1479"/>
                </a:lnTo>
                <a:lnTo>
                  <a:pt x="1426" y="1479"/>
                </a:lnTo>
                <a:lnTo>
                  <a:pt x="1416" y="1475"/>
                </a:lnTo>
                <a:lnTo>
                  <a:pt x="1412" y="1484"/>
                </a:lnTo>
                <a:lnTo>
                  <a:pt x="1404" y="1484"/>
                </a:lnTo>
                <a:lnTo>
                  <a:pt x="1397" y="1479"/>
                </a:lnTo>
                <a:lnTo>
                  <a:pt x="1394" y="1492"/>
                </a:lnTo>
                <a:lnTo>
                  <a:pt x="1404" y="1497"/>
                </a:lnTo>
                <a:lnTo>
                  <a:pt x="1397" y="1521"/>
                </a:lnTo>
                <a:lnTo>
                  <a:pt x="1375" y="1539"/>
                </a:lnTo>
                <a:lnTo>
                  <a:pt x="1360" y="1529"/>
                </a:lnTo>
                <a:lnTo>
                  <a:pt x="1347" y="1545"/>
                </a:lnTo>
                <a:lnTo>
                  <a:pt x="1350" y="1566"/>
                </a:lnTo>
                <a:lnTo>
                  <a:pt x="1362" y="1568"/>
                </a:lnTo>
                <a:lnTo>
                  <a:pt x="1347" y="1615"/>
                </a:lnTo>
                <a:lnTo>
                  <a:pt x="1328" y="1624"/>
                </a:lnTo>
                <a:lnTo>
                  <a:pt x="1325" y="1629"/>
                </a:lnTo>
                <a:lnTo>
                  <a:pt x="1325" y="1634"/>
                </a:lnTo>
                <a:lnTo>
                  <a:pt x="1328" y="1637"/>
                </a:lnTo>
                <a:lnTo>
                  <a:pt x="1331" y="1637"/>
                </a:lnTo>
                <a:lnTo>
                  <a:pt x="1338" y="1641"/>
                </a:lnTo>
                <a:lnTo>
                  <a:pt x="1342" y="1656"/>
                </a:lnTo>
                <a:lnTo>
                  <a:pt x="1323" y="1703"/>
                </a:lnTo>
                <a:lnTo>
                  <a:pt x="1331" y="1737"/>
                </a:lnTo>
                <a:lnTo>
                  <a:pt x="1357" y="1821"/>
                </a:lnTo>
                <a:lnTo>
                  <a:pt x="1370" y="1840"/>
                </a:lnTo>
                <a:lnTo>
                  <a:pt x="1365" y="1843"/>
                </a:lnTo>
                <a:lnTo>
                  <a:pt x="1380" y="1850"/>
                </a:lnTo>
                <a:lnTo>
                  <a:pt x="1380" y="1858"/>
                </a:lnTo>
                <a:lnTo>
                  <a:pt x="1379" y="1862"/>
                </a:lnTo>
                <a:lnTo>
                  <a:pt x="1362" y="1858"/>
                </a:lnTo>
                <a:lnTo>
                  <a:pt x="1343" y="1882"/>
                </a:lnTo>
                <a:lnTo>
                  <a:pt x="1328" y="1872"/>
                </a:lnTo>
                <a:lnTo>
                  <a:pt x="1291" y="1848"/>
                </a:lnTo>
                <a:lnTo>
                  <a:pt x="1281" y="1848"/>
                </a:lnTo>
                <a:lnTo>
                  <a:pt x="1213" y="1840"/>
                </a:lnTo>
                <a:lnTo>
                  <a:pt x="1163" y="1809"/>
                </a:lnTo>
                <a:lnTo>
                  <a:pt x="1131" y="1797"/>
                </a:lnTo>
                <a:lnTo>
                  <a:pt x="1104" y="1784"/>
                </a:lnTo>
                <a:lnTo>
                  <a:pt x="1084" y="1777"/>
                </a:lnTo>
                <a:lnTo>
                  <a:pt x="1079" y="1759"/>
                </a:lnTo>
                <a:lnTo>
                  <a:pt x="1041" y="1693"/>
                </a:lnTo>
                <a:lnTo>
                  <a:pt x="1033" y="1679"/>
                </a:lnTo>
                <a:lnTo>
                  <a:pt x="1028" y="1637"/>
                </a:lnTo>
                <a:lnTo>
                  <a:pt x="1020" y="1624"/>
                </a:lnTo>
                <a:lnTo>
                  <a:pt x="1020" y="1587"/>
                </a:lnTo>
                <a:lnTo>
                  <a:pt x="1013" y="1578"/>
                </a:lnTo>
                <a:lnTo>
                  <a:pt x="1001" y="1563"/>
                </a:lnTo>
                <a:lnTo>
                  <a:pt x="991" y="1560"/>
                </a:lnTo>
                <a:lnTo>
                  <a:pt x="957" y="1521"/>
                </a:lnTo>
                <a:lnTo>
                  <a:pt x="954" y="1506"/>
                </a:lnTo>
                <a:lnTo>
                  <a:pt x="907" y="1450"/>
                </a:lnTo>
                <a:lnTo>
                  <a:pt x="898" y="1428"/>
                </a:lnTo>
                <a:lnTo>
                  <a:pt x="854" y="1324"/>
                </a:lnTo>
                <a:lnTo>
                  <a:pt x="854" y="1310"/>
                </a:lnTo>
                <a:lnTo>
                  <a:pt x="839" y="1287"/>
                </a:lnTo>
                <a:lnTo>
                  <a:pt x="807" y="1263"/>
                </a:lnTo>
                <a:lnTo>
                  <a:pt x="789" y="1234"/>
                </a:lnTo>
                <a:lnTo>
                  <a:pt x="775" y="1229"/>
                </a:lnTo>
                <a:lnTo>
                  <a:pt x="770" y="1229"/>
                </a:lnTo>
                <a:lnTo>
                  <a:pt x="767" y="1223"/>
                </a:lnTo>
                <a:lnTo>
                  <a:pt x="765" y="1216"/>
                </a:lnTo>
                <a:lnTo>
                  <a:pt x="757" y="1204"/>
                </a:lnTo>
                <a:lnTo>
                  <a:pt x="728" y="1184"/>
                </a:lnTo>
                <a:lnTo>
                  <a:pt x="711" y="1189"/>
                </a:lnTo>
                <a:lnTo>
                  <a:pt x="686" y="1184"/>
                </a:lnTo>
                <a:lnTo>
                  <a:pt x="677" y="1175"/>
                </a:lnTo>
                <a:lnTo>
                  <a:pt x="635" y="1174"/>
                </a:lnTo>
                <a:lnTo>
                  <a:pt x="627" y="1165"/>
                </a:lnTo>
                <a:lnTo>
                  <a:pt x="612" y="1157"/>
                </a:lnTo>
                <a:lnTo>
                  <a:pt x="601" y="1165"/>
                </a:lnTo>
                <a:lnTo>
                  <a:pt x="598" y="1175"/>
                </a:lnTo>
                <a:lnTo>
                  <a:pt x="596" y="1175"/>
                </a:lnTo>
                <a:lnTo>
                  <a:pt x="569" y="1174"/>
                </a:lnTo>
                <a:lnTo>
                  <a:pt x="559" y="1175"/>
                </a:lnTo>
                <a:lnTo>
                  <a:pt x="546" y="1197"/>
                </a:lnTo>
                <a:lnTo>
                  <a:pt x="517" y="1266"/>
                </a:lnTo>
                <a:lnTo>
                  <a:pt x="502" y="1278"/>
                </a:lnTo>
                <a:lnTo>
                  <a:pt x="485" y="1297"/>
                </a:lnTo>
                <a:lnTo>
                  <a:pt x="477" y="1300"/>
                </a:lnTo>
                <a:lnTo>
                  <a:pt x="458" y="1300"/>
                </a:lnTo>
                <a:lnTo>
                  <a:pt x="386" y="1255"/>
                </a:lnTo>
                <a:lnTo>
                  <a:pt x="283" y="1179"/>
                </a:lnTo>
                <a:lnTo>
                  <a:pt x="261" y="1142"/>
                </a:lnTo>
                <a:lnTo>
                  <a:pt x="256" y="1123"/>
                </a:lnTo>
                <a:lnTo>
                  <a:pt x="259" y="1072"/>
                </a:lnTo>
                <a:lnTo>
                  <a:pt x="242" y="1044"/>
                </a:lnTo>
                <a:lnTo>
                  <a:pt x="237" y="1039"/>
                </a:lnTo>
                <a:lnTo>
                  <a:pt x="241" y="1024"/>
                </a:lnTo>
                <a:lnTo>
                  <a:pt x="237" y="1010"/>
                </a:lnTo>
                <a:lnTo>
                  <a:pt x="227" y="1002"/>
                </a:lnTo>
                <a:lnTo>
                  <a:pt x="161" y="944"/>
                </a:lnTo>
                <a:lnTo>
                  <a:pt x="81" y="852"/>
                </a:lnTo>
                <a:lnTo>
                  <a:pt x="55" y="833"/>
                </a:lnTo>
                <a:lnTo>
                  <a:pt x="40" y="804"/>
                </a:lnTo>
                <a:lnTo>
                  <a:pt x="37" y="791"/>
                </a:lnTo>
                <a:lnTo>
                  <a:pt x="11" y="772"/>
                </a:lnTo>
                <a:lnTo>
                  <a:pt x="6" y="772"/>
                </a:lnTo>
                <a:lnTo>
                  <a:pt x="0" y="757"/>
                </a:lnTo>
                <a:lnTo>
                  <a:pt x="6" y="744"/>
                </a:lnTo>
                <a:lnTo>
                  <a:pt x="3" y="742"/>
                </a:lnTo>
                <a:lnTo>
                  <a:pt x="0" y="739"/>
                </a:lnTo>
                <a:lnTo>
                  <a:pt x="3" y="735"/>
                </a:lnTo>
                <a:lnTo>
                  <a:pt x="522" y="782"/>
                </a:lnTo>
                <a:lnTo>
                  <a:pt x="588" y="0"/>
                </a:lnTo>
                <a:lnTo>
                  <a:pt x="593" y="0"/>
                </a:lnTo>
                <a:lnTo>
                  <a:pt x="1008" y="27"/>
                </a:lnTo>
                <a:lnTo>
                  <a:pt x="994" y="361"/>
                </a:lnTo>
                <a:lnTo>
                  <a:pt x="1009" y="364"/>
                </a:lnTo>
                <a:lnTo>
                  <a:pt x="1020" y="369"/>
                </a:lnTo>
                <a:lnTo>
                  <a:pt x="1041" y="398"/>
                </a:lnTo>
                <a:lnTo>
                  <a:pt x="1047" y="401"/>
                </a:lnTo>
                <a:lnTo>
                  <a:pt x="1079" y="398"/>
                </a:lnTo>
                <a:lnTo>
                  <a:pt x="1085" y="388"/>
                </a:lnTo>
                <a:lnTo>
                  <a:pt x="1104" y="398"/>
                </a:lnTo>
                <a:lnTo>
                  <a:pt x="1107" y="405"/>
                </a:lnTo>
                <a:lnTo>
                  <a:pt x="1107" y="417"/>
                </a:lnTo>
                <a:lnTo>
                  <a:pt x="1117" y="427"/>
                </a:lnTo>
                <a:lnTo>
                  <a:pt x="1121" y="427"/>
                </a:lnTo>
                <a:lnTo>
                  <a:pt x="1158" y="435"/>
                </a:lnTo>
                <a:lnTo>
                  <a:pt x="1173" y="444"/>
                </a:lnTo>
                <a:lnTo>
                  <a:pt x="1178" y="444"/>
                </a:lnTo>
                <a:lnTo>
                  <a:pt x="1181" y="439"/>
                </a:lnTo>
                <a:lnTo>
                  <a:pt x="1192" y="439"/>
                </a:lnTo>
                <a:lnTo>
                  <a:pt x="1202" y="449"/>
                </a:lnTo>
                <a:lnTo>
                  <a:pt x="1215" y="459"/>
                </a:lnTo>
                <a:lnTo>
                  <a:pt x="1229" y="445"/>
                </a:lnTo>
                <a:lnTo>
                  <a:pt x="1262" y="454"/>
                </a:lnTo>
                <a:lnTo>
                  <a:pt x="1262" y="459"/>
                </a:lnTo>
                <a:lnTo>
                  <a:pt x="1281" y="472"/>
                </a:lnTo>
                <a:lnTo>
                  <a:pt x="1286" y="472"/>
                </a:lnTo>
                <a:lnTo>
                  <a:pt x="1286" y="492"/>
                </a:lnTo>
                <a:lnTo>
                  <a:pt x="1310" y="499"/>
                </a:lnTo>
                <a:lnTo>
                  <a:pt x="1320" y="481"/>
                </a:lnTo>
                <a:lnTo>
                  <a:pt x="1328" y="477"/>
                </a:lnTo>
                <a:lnTo>
                  <a:pt x="1362" y="501"/>
                </a:lnTo>
                <a:lnTo>
                  <a:pt x="1365" y="501"/>
                </a:lnTo>
                <a:lnTo>
                  <a:pt x="1380" y="492"/>
                </a:lnTo>
                <a:lnTo>
                  <a:pt x="1394" y="492"/>
                </a:lnTo>
                <a:lnTo>
                  <a:pt x="1397" y="499"/>
                </a:lnTo>
                <a:lnTo>
                  <a:pt x="1394" y="514"/>
                </a:lnTo>
                <a:lnTo>
                  <a:pt x="1397" y="519"/>
                </a:lnTo>
                <a:lnTo>
                  <a:pt x="1407" y="518"/>
                </a:lnTo>
                <a:lnTo>
                  <a:pt x="1407" y="504"/>
                </a:lnTo>
                <a:lnTo>
                  <a:pt x="1417" y="492"/>
                </a:lnTo>
                <a:lnTo>
                  <a:pt x="1431" y="482"/>
                </a:lnTo>
                <a:lnTo>
                  <a:pt x="1438" y="482"/>
                </a:lnTo>
                <a:lnTo>
                  <a:pt x="1438" y="496"/>
                </a:lnTo>
                <a:lnTo>
                  <a:pt x="1453" y="501"/>
                </a:lnTo>
                <a:lnTo>
                  <a:pt x="1460" y="501"/>
                </a:lnTo>
                <a:lnTo>
                  <a:pt x="1468" y="496"/>
                </a:lnTo>
                <a:lnTo>
                  <a:pt x="1478" y="496"/>
                </a:lnTo>
                <a:lnTo>
                  <a:pt x="1478" y="499"/>
                </a:lnTo>
                <a:lnTo>
                  <a:pt x="1478" y="501"/>
                </a:lnTo>
                <a:lnTo>
                  <a:pt x="1493" y="504"/>
                </a:lnTo>
                <a:lnTo>
                  <a:pt x="1515" y="519"/>
                </a:lnTo>
                <a:lnTo>
                  <a:pt x="1537" y="504"/>
                </a:lnTo>
                <a:lnTo>
                  <a:pt x="1547" y="501"/>
                </a:lnTo>
                <a:lnTo>
                  <a:pt x="1576" y="499"/>
                </a:lnTo>
                <a:lnTo>
                  <a:pt x="1603" y="492"/>
                </a:lnTo>
                <a:lnTo>
                  <a:pt x="1613" y="486"/>
                </a:lnTo>
                <a:lnTo>
                  <a:pt x="1625" y="486"/>
                </a:lnTo>
                <a:lnTo>
                  <a:pt x="1655" y="492"/>
                </a:lnTo>
                <a:lnTo>
                  <a:pt x="1679" y="482"/>
                </a:lnTo>
                <a:lnTo>
                  <a:pt x="1680" y="481"/>
                </a:lnTo>
                <a:lnTo>
                  <a:pt x="1750" y="518"/>
                </a:lnTo>
                <a:lnTo>
                  <a:pt x="1763" y="519"/>
                </a:lnTo>
                <a:lnTo>
                  <a:pt x="1768" y="530"/>
                </a:lnTo>
                <a:lnTo>
                  <a:pt x="1773" y="530"/>
                </a:lnTo>
                <a:close/>
              </a:path>
            </a:pathLst>
          </a:custGeom>
          <a:solidFill>
            <a:srgbClr val="C8C8C8"/>
          </a:solidFill>
          <a:ln w="7938">
            <a:solidFill>
              <a:schemeClr val="bg1"/>
            </a:solidFill>
            <a:prstDash val="solid"/>
            <a:round/>
            <a:headEnd/>
            <a:tailEnd/>
          </a:ln>
        </p:spPr>
        <p:txBody>
          <a:bodyPr/>
          <a:lstStyle/>
          <a:p>
            <a:endParaRPr lang="en-US"/>
          </a:p>
        </p:txBody>
      </p:sp>
      <p:cxnSp>
        <p:nvCxnSpPr>
          <p:cNvPr id="153" name="Straight Arrow Connector 152">
            <a:extLst>
              <a:ext uri="{FF2B5EF4-FFF2-40B4-BE49-F238E27FC236}">
                <a16:creationId xmlns:a16="http://schemas.microsoft.com/office/drawing/2014/main" id="{205AEFDA-CF84-7327-120F-EC319515A060}"/>
              </a:ext>
            </a:extLst>
          </p:cNvPr>
          <p:cNvCxnSpPr>
            <a:cxnSpLocks/>
          </p:cNvCxnSpPr>
          <p:nvPr/>
        </p:nvCxnSpPr>
        <p:spPr>
          <a:xfrm flipH="1" flipV="1">
            <a:off x="6058570" y="1882559"/>
            <a:ext cx="353165" cy="84392"/>
          </a:xfrm>
          <a:prstGeom prst="straightConnector1">
            <a:avLst/>
          </a:prstGeom>
          <a:ln w="12700" cap="flat">
            <a:solidFill>
              <a:schemeClr val="tx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55" name="Star: 5 Points 43">
            <a:extLst>
              <a:ext uri="{FF2B5EF4-FFF2-40B4-BE49-F238E27FC236}">
                <a16:creationId xmlns:a16="http://schemas.microsoft.com/office/drawing/2014/main" id="{7168A10B-638C-C770-3338-E9F83BDBBB2C}"/>
              </a:ext>
            </a:extLst>
          </p:cNvPr>
          <p:cNvSpPr/>
          <p:nvPr/>
        </p:nvSpPr>
        <p:spPr>
          <a:xfrm>
            <a:off x="5899547" y="1852708"/>
            <a:ext cx="148613" cy="12655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cxnSp>
        <p:nvCxnSpPr>
          <p:cNvPr id="160" name="Straight Arrow Connector 159">
            <a:extLst>
              <a:ext uri="{FF2B5EF4-FFF2-40B4-BE49-F238E27FC236}">
                <a16:creationId xmlns:a16="http://schemas.microsoft.com/office/drawing/2014/main" id="{CC2230A9-460F-7B41-F3B8-04669F8C8BC9}"/>
              </a:ext>
            </a:extLst>
          </p:cNvPr>
          <p:cNvCxnSpPr>
            <a:cxnSpLocks/>
          </p:cNvCxnSpPr>
          <p:nvPr/>
        </p:nvCxnSpPr>
        <p:spPr>
          <a:xfrm>
            <a:off x="6058569" y="1994707"/>
            <a:ext cx="353165" cy="86658"/>
          </a:xfrm>
          <a:prstGeom prst="straightConnector1">
            <a:avLst/>
          </a:prstGeom>
          <a:ln w="12700" cap="flat">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205AEFDA-CF84-7327-120F-EC319515A060}"/>
              </a:ext>
            </a:extLst>
          </p:cNvPr>
          <p:cNvCxnSpPr>
            <a:cxnSpLocks/>
          </p:cNvCxnSpPr>
          <p:nvPr/>
        </p:nvCxnSpPr>
        <p:spPr>
          <a:xfrm flipH="1" flipV="1">
            <a:off x="8162020" y="1882559"/>
            <a:ext cx="353165" cy="84392"/>
          </a:xfrm>
          <a:prstGeom prst="straightConnector1">
            <a:avLst/>
          </a:prstGeom>
          <a:ln w="12700" cap="flat">
            <a:solidFill>
              <a:schemeClr val="tx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22" name="Star: 5 Points 43">
            <a:extLst>
              <a:ext uri="{FF2B5EF4-FFF2-40B4-BE49-F238E27FC236}">
                <a16:creationId xmlns:a16="http://schemas.microsoft.com/office/drawing/2014/main" id="{7168A10B-638C-C770-3338-E9F83BDBBB2C}"/>
              </a:ext>
            </a:extLst>
          </p:cNvPr>
          <p:cNvSpPr/>
          <p:nvPr/>
        </p:nvSpPr>
        <p:spPr>
          <a:xfrm>
            <a:off x="8002997" y="1852708"/>
            <a:ext cx="148613" cy="12655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sp>
        <p:nvSpPr>
          <p:cNvPr id="157" name="Rectangle 156">
            <a:extLst>
              <a:ext uri="{FF2B5EF4-FFF2-40B4-BE49-F238E27FC236}">
                <a16:creationId xmlns:a16="http://schemas.microsoft.com/office/drawing/2014/main" id="{60C69C14-05C4-FF54-346C-4C1B3DB85CCE}"/>
              </a:ext>
            </a:extLst>
          </p:cNvPr>
          <p:cNvSpPr/>
          <p:nvPr/>
        </p:nvSpPr>
        <p:spPr>
          <a:xfrm>
            <a:off x="8432312" y="1692121"/>
            <a:ext cx="403850" cy="197435"/>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rgbClr val="000000"/>
                </a:solidFill>
              </a:rPr>
              <a:t>Sierra</a:t>
            </a:r>
          </a:p>
          <a:p>
            <a:pPr algn="ctr"/>
            <a:r>
              <a:rPr lang="en-US" sz="600" b="1" dirty="0">
                <a:solidFill>
                  <a:srgbClr val="000000"/>
                </a:solidFill>
              </a:rPr>
              <a:t> Mountain</a:t>
            </a:r>
          </a:p>
        </p:txBody>
      </p:sp>
      <p:sp>
        <p:nvSpPr>
          <p:cNvPr id="158" name="Rectangle 157">
            <a:extLst>
              <a:ext uri="{FF2B5EF4-FFF2-40B4-BE49-F238E27FC236}">
                <a16:creationId xmlns:a16="http://schemas.microsoft.com/office/drawing/2014/main" id="{1F987E87-8D61-7A8D-9F18-284CA53BFA57}"/>
              </a:ext>
            </a:extLst>
          </p:cNvPr>
          <p:cNvSpPr/>
          <p:nvPr/>
        </p:nvSpPr>
        <p:spPr>
          <a:xfrm>
            <a:off x="7503941" y="1692121"/>
            <a:ext cx="453453" cy="197435"/>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rgbClr val="000000"/>
                </a:solidFill>
              </a:rPr>
              <a:t>Deluxe</a:t>
            </a:r>
          </a:p>
        </p:txBody>
      </p:sp>
      <p:grpSp>
        <p:nvGrpSpPr>
          <p:cNvPr id="26" name="Group 25"/>
          <p:cNvGrpSpPr/>
          <p:nvPr/>
        </p:nvGrpSpPr>
        <p:grpSpPr>
          <a:xfrm>
            <a:off x="4859386" y="1500576"/>
            <a:ext cx="678469" cy="1155318"/>
            <a:chOff x="5128154" y="1517625"/>
            <a:chExt cx="903043" cy="1537729"/>
          </a:xfrm>
        </p:grpSpPr>
        <p:sp>
          <p:nvSpPr>
            <p:cNvPr id="123" name="Freeform 232">
              <a:extLst>
                <a:ext uri="{FF2B5EF4-FFF2-40B4-BE49-F238E27FC236}">
                  <a16:creationId xmlns:a16="http://schemas.microsoft.com/office/drawing/2014/main" id="{E6D6F12B-0163-6765-92A1-2D3B250414BA}"/>
                </a:ext>
              </a:extLst>
            </p:cNvPr>
            <p:cNvSpPr>
              <a:spLocks/>
            </p:cNvSpPr>
            <p:nvPr/>
          </p:nvSpPr>
          <p:spPr bwMode="auto">
            <a:xfrm>
              <a:off x="5128154" y="1517625"/>
              <a:ext cx="903043" cy="1537729"/>
            </a:xfrm>
            <a:custGeom>
              <a:avLst/>
              <a:gdLst>
                <a:gd name="T0" fmla="*/ 990 w 1103"/>
                <a:gd name="T1" fmla="*/ 1876 h 1876"/>
                <a:gd name="T2" fmla="*/ 1010 w 1103"/>
                <a:gd name="T3" fmla="*/ 1847 h 1876"/>
                <a:gd name="T4" fmla="*/ 979 w 1103"/>
                <a:gd name="T5" fmla="*/ 1810 h 1876"/>
                <a:gd name="T6" fmla="*/ 986 w 1103"/>
                <a:gd name="T7" fmla="*/ 1768 h 1876"/>
                <a:gd name="T8" fmla="*/ 1028 w 1103"/>
                <a:gd name="T9" fmla="*/ 1721 h 1876"/>
                <a:gd name="T10" fmla="*/ 1074 w 1103"/>
                <a:gd name="T11" fmla="*/ 1647 h 1876"/>
                <a:gd name="T12" fmla="*/ 1103 w 1103"/>
                <a:gd name="T13" fmla="*/ 1632 h 1876"/>
                <a:gd name="T14" fmla="*/ 1082 w 1103"/>
                <a:gd name="T15" fmla="*/ 1600 h 1876"/>
                <a:gd name="T16" fmla="*/ 1070 w 1103"/>
                <a:gd name="T17" fmla="*/ 1551 h 1876"/>
                <a:gd name="T18" fmla="*/ 1064 w 1103"/>
                <a:gd name="T19" fmla="*/ 1514 h 1876"/>
                <a:gd name="T20" fmla="*/ 624 w 1103"/>
                <a:gd name="T21" fmla="*/ 138 h 1876"/>
                <a:gd name="T22" fmla="*/ 91 w 1103"/>
                <a:gd name="T23" fmla="*/ 30 h 1876"/>
                <a:gd name="T24" fmla="*/ 81 w 1103"/>
                <a:gd name="T25" fmla="*/ 119 h 1876"/>
                <a:gd name="T26" fmla="*/ 72 w 1103"/>
                <a:gd name="T27" fmla="*/ 161 h 1876"/>
                <a:gd name="T28" fmla="*/ 3 w 1103"/>
                <a:gd name="T29" fmla="*/ 261 h 1876"/>
                <a:gd name="T30" fmla="*/ 7 w 1103"/>
                <a:gd name="T31" fmla="*/ 306 h 1876"/>
                <a:gd name="T32" fmla="*/ 22 w 1103"/>
                <a:gd name="T33" fmla="*/ 333 h 1876"/>
                <a:gd name="T34" fmla="*/ 37 w 1103"/>
                <a:gd name="T35" fmla="*/ 414 h 1876"/>
                <a:gd name="T36" fmla="*/ 19 w 1103"/>
                <a:gd name="T37" fmla="*/ 485 h 1876"/>
                <a:gd name="T38" fmla="*/ 27 w 1103"/>
                <a:gd name="T39" fmla="*/ 578 h 1876"/>
                <a:gd name="T40" fmla="*/ 72 w 1103"/>
                <a:gd name="T41" fmla="*/ 689 h 1876"/>
                <a:gd name="T42" fmla="*/ 99 w 1103"/>
                <a:gd name="T43" fmla="*/ 746 h 1876"/>
                <a:gd name="T44" fmla="*/ 121 w 1103"/>
                <a:gd name="T45" fmla="*/ 733 h 1876"/>
                <a:gd name="T46" fmla="*/ 140 w 1103"/>
                <a:gd name="T47" fmla="*/ 746 h 1876"/>
                <a:gd name="T48" fmla="*/ 148 w 1103"/>
                <a:gd name="T49" fmla="*/ 812 h 1876"/>
                <a:gd name="T50" fmla="*/ 121 w 1103"/>
                <a:gd name="T51" fmla="*/ 792 h 1876"/>
                <a:gd name="T52" fmla="*/ 111 w 1103"/>
                <a:gd name="T53" fmla="*/ 767 h 1876"/>
                <a:gd name="T54" fmla="*/ 103 w 1103"/>
                <a:gd name="T55" fmla="*/ 812 h 1876"/>
                <a:gd name="T56" fmla="*/ 110 w 1103"/>
                <a:gd name="T57" fmla="*/ 898 h 1876"/>
                <a:gd name="T58" fmla="*/ 158 w 1103"/>
                <a:gd name="T59" fmla="*/ 935 h 1876"/>
                <a:gd name="T60" fmla="*/ 133 w 1103"/>
                <a:gd name="T61" fmla="*/ 986 h 1876"/>
                <a:gd name="T62" fmla="*/ 153 w 1103"/>
                <a:gd name="T63" fmla="*/ 1079 h 1876"/>
                <a:gd name="T64" fmla="*/ 167 w 1103"/>
                <a:gd name="T65" fmla="*/ 1129 h 1876"/>
                <a:gd name="T66" fmla="*/ 224 w 1103"/>
                <a:gd name="T67" fmla="*/ 1239 h 1876"/>
                <a:gd name="T68" fmla="*/ 214 w 1103"/>
                <a:gd name="T69" fmla="*/ 1261 h 1876"/>
                <a:gd name="T70" fmla="*/ 233 w 1103"/>
                <a:gd name="T71" fmla="*/ 1298 h 1876"/>
                <a:gd name="T72" fmla="*/ 214 w 1103"/>
                <a:gd name="T73" fmla="*/ 1364 h 1876"/>
                <a:gd name="T74" fmla="*/ 260 w 1103"/>
                <a:gd name="T75" fmla="*/ 1407 h 1876"/>
                <a:gd name="T76" fmla="*/ 362 w 1103"/>
                <a:gd name="T77" fmla="*/ 1441 h 1876"/>
                <a:gd name="T78" fmla="*/ 420 w 1103"/>
                <a:gd name="T79" fmla="*/ 1515 h 1876"/>
                <a:gd name="T80" fmla="*/ 489 w 1103"/>
                <a:gd name="T81" fmla="*/ 1542 h 1876"/>
                <a:gd name="T82" fmla="*/ 486 w 1103"/>
                <a:gd name="T83" fmla="*/ 1581 h 1876"/>
                <a:gd name="T84" fmla="*/ 555 w 1103"/>
                <a:gd name="T85" fmla="*/ 1623 h 1876"/>
                <a:gd name="T86" fmla="*/ 615 w 1103"/>
                <a:gd name="T87" fmla="*/ 1721 h 1876"/>
                <a:gd name="T88" fmla="*/ 617 w 1103"/>
                <a:gd name="T89" fmla="*/ 1800 h 1876"/>
                <a:gd name="T90" fmla="*/ 620 w 1103"/>
                <a:gd name="T91" fmla="*/ 1805 h 1876"/>
                <a:gd name="T92" fmla="*/ 624 w 1103"/>
                <a:gd name="T93" fmla="*/ 1837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3" h="1876">
                  <a:moveTo>
                    <a:pt x="961" y="1871"/>
                  </a:moveTo>
                  <a:lnTo>
                    <a:pt x="979" y="1871"/>
                  </a:lnTo>
                  <a:lnTo>
                    <a:pt x="990" y="1876"/>
                  </a:lnTo>
                  <a:lnTo>
                    <a:pt x="998" y="1866"/>
                  </a:lnTo>
                  <a:lnTo>
                    <a:pt x="1005" y="1852"/>
                  </a:lnTo>
                  <a:lnTo>
                    <a:pt x="1010" y="1847"/>
                  </a:lnTo>
                  <a:lnTo>
                    <a:pt x="1008" y="1837"/>
                  </a:lnTo>
                  <a:lnTo>
                    <a:pt x="990" y="1819"/>
                  </a:lnTo>
                  <a:lnTo>
                    <a:pt x="979" y="1810"/>
                  </a:lnTo>
                  <a:lnTo>
                    <a:pt x="990" y="1792"/>
                  </a:lnTo>
                  <a:lnTo>
                    <a:pt x="990" y="1778"/>
                  </a:lnTo>
                  <a:lnTo>
                    <a:pt x="986" y="1768"/>
                  </a:lnTo>
                  <a:lnTo>
                    <a:pt x="990" y="1758"/>
                  </a:lnTo>
                  <a:lnTo>
                    <a:pt x="1005" y="1758"/>
                  </a:lnTo>
                  <a:lnTo>
                    <a:pt x="1028" y="1721"/>
                  </a:lnTo>
                  <a:lnTo>
                    <a:pt x="1042" y="1675"/>
                  </a:lnTo>
                  <a:lnTo>
                    <a:pt x="1055" y="1657"/>
                  </a:lnTo>
                  <a:lnTo>
                    <a:pt x="1074" y="1647"/>
                  </a:lnTo>
                  <a:lnTo>
                    <a:pt x="1092" y="1632"/>
                  </a:lnTo>
                  <a:lnTo>
                    <a:pt x="1103" y="1637"/>
                  </a:lnTo>
                  <a:lnTo>
                    <a:pt x="1103" y="1632"/>
                  </a:lnTo>
                  <a:lnTo>
                    <a:pt x="1103" y="1613"/>
                  </a:lnTo>
                  <a:lnTo>
                    <a:pt x="1089" y="1603"/>
                  </a:lnTo>
                  <a:lnTo>
                    <a:pt x="1082" y="1600"/>
                  </a:lnTo>
                  <a:lnTo>
                    <a:pt x="1079" y="1576"/>
                  </a:lnTo>
                  <a:lnTo>
                    <a:pt x="1070" y="1566"/>
                  </a:lnTo>
                  <a:lnTo>
                    <a:pt x="1070" y="1551"/>
                  </a:lnTo>
                  <a:lnTo>
                    <a:pt x="1064" y="1529"/>
                  </a:lnTo>
                  <a:lnTo>
                    <a:pt x="1064" y="1519"/>
                  </a:lnTo>
                  <a:lnTo>
                    <a:pt x="1064" y="1514"/>
                  </a:lnTo>
                  <a:lnTo>
                    <a:pt x="1064" y="1485"/>
                  </a:lnTo>
                  <a:lnTo>
                    <a:pt x="494" y="652"/>
                  </a:lnTo>
                  <a:lnTo>
                    <a:pt x="624" y="138"/>
                  </a:lnTo>
                  <a:lnTo>
                    <a:pt x="110" y="0"/>
                  </a:lnTo>
                  <a:lnTo>
                    <a:pt x="99" y="6"/>
                  </a:lnTo>
                  <a:lnTo>
                    <a:pt x="91" y="30"/>
                  </a:lnTo>
                  <a:lnTo>
                    <a:pt x="99" y="53"/>
                  </a:lnTo>
                  <a:lnTo>
                    <a:pt x="96" y="99"/>
                  </a:lnTo>
                  <a:lnTo>
                    <a:pt x="81" y="119"/>
                  </a:lnTo>
                  <a:lnTo>
                    <a:pt x="74" y="129"/>
                  </a:lnTo>
                  <a:lnTo>
                    <a:pt x="72" y="148"/>
                  </a:lnTo>
                  <a:lnTo>
                    <a:pt x="72" y="161"/>
                  </a:lnTo>
                  <a:lnTo>
                    <a:pt x="19" y="217"/>
                  </a:lnTo>
                  <a:lnTo>
                    <a:pt x="3" y="242"/>
                  </a:lnTo>
                  <a:lnTo>
                    <a:pt x="3" y="261"/>
                  </a:lnTo>
                  <a:lnTo>
                    <a:pt x="0" y="268"/>
                  </a:lnTo>
                  <a:lnTo>
                    <a:pt x="3" y="293"/>
                  </a:lnTo>
                  <a:lnTo>
                    <a:pt x="7" y="306"/>
                  </a:lnTo>
                  <a:lnTo>
                    <a:pt x="15" y="315"/>
                  </a:lnTo>
                  <a:lnTo>
                    <a:pt x="19" y="325"/>
                  </a:lnTo>
                  <a:lnTo>
                    <a:pt x="22" y="333"/>
                  </a:lnTo>
                  <a:lnTo>
                    <a:pt x="37" y="372"/>
                  </a:lnTo>
                  <a:lnTo>
                    <a:pt x="40" y="409"/>
                  </a:lnTo>
                  <a:lnTo>
                    <a:pt x="37" y="414"/>
                  </a:lnTo>
                  <a:lnTo>
                    <a:pt x="25" y="436"/>
                  </a:lnTo>
                  <a:lnTo>
                    <a:pt x="15" y="475"/>
                  </a:lnTo>
                  <a:lnTo>
                    <a:pt x="19" y="485"/>
                  </a:lnTo>
                  <a:lnTo>
                    <a:pt x="22" y="502"/>
                  </a:lnTo>
                  <a:lnTo>
                    <a:pt x="8" y="521"/>
                  </a:lnTo>
                  <a:lnTo>
                    <a:pt x="27" y="578"/>
                  </a:lnTo>
                  <a:lnTo>
                    <a:pt x="40" y="598"/>
                  </a:lnTo>
                  <a:lnTo>
                    <a:pt x="72" y="630"/>
                  </a:lnTo>
                  <a:lnTo>
                    <a:pt x="72" y="689"/>
                  </a:lnTo>
                  <a:lnTo>
                    <a:pt x="59" y="708"/>
                  </a:lnTo>
                  <a:lnTo>
                    <a:pt x="78" y="718"/>
                  </a:lnTo>
                  <a:lnTo>
                    <a:pt x="99" y="746"/>
                  </a:lnTo>
                  <a:lnTo>
                    <a:pt x="120" y="751"/>
                  </a:lnTo>
                  <a:lnTo>
                    <a:pt x="121" y="746"/>
                  </a:lnTo>
                  <a:lnTo>
                    <a:pt x="121" y="733"/>
                  </a:lnTo>
                  <a:lnTo>
                    <a:pt x="138" y="718"/>
                  </a:lnTo>
                  <a:lnTo>
                    <a:pt x="140" y="723"/>
                  </a:lnTo>
                  <a:lnTo>
                    <a:pt x="140" y="746"/>
                  </a:lnTo>
                  <a:lnTo>
                    <a:pt x="140" y="765"/>
                  </a:lnTo>
                  <a:lnTo>
                    <a:pt x="153" y="792"/>
                  </a:lnTo>
                  <a:lnTo>
                    <a:pt x="148" y="812"/>
                  </a:lnTo>
                  <a:lnTo>
                    <a:pt x="147" y="817"/>
                  </a:lnTo>
                  <a:lnTo>
                    <a:pt x="128" y="802"/>
                  </a:lnTo>
                  <a:lnTo>
                    <a:pt x="121" y="792"/>
                  </a:lnTo>
                  <a:lnTo>
                    <a:pt x="121" y="773"/>
                  </a:lnTo>
                  <a:lnTo>
                    <a:pt x="120" y="765"/>
                  </a:lnTo>
                  <a:lnTo>
                    <a:pt x="111" y="767"/>
                  </a:lnTo>
                  <a:lnTo>
                    <a:pt x="110" y="792"/>
                  </a:lnTo>
                  <a:lnTo>
                    <a:pt x="99" y="792"/>
                  </a:lnTo>
                  <a:lnTo>
                    <a:pt x="103" y="812"/>
                  </a:lnTo>
                  <a:lnTo>
                    <a:pt x="99" y="821"/>
                  </a:lnTo>
                  <a:lnTo>
                    <a:pt x="99" y="876"/>
                  </a:lnTo>
                  <a:lnTo>
                    <a:pt x="110" y="898"/>
                  </a:lnTo>
                  <a:lnTo>
                    <a:pt x="130" y="917"/>
                  </a:lnTo>
                  <a:lnTo>
                    <a:pt x="148" y="923"/>
                  </a:lnTo>
                  <a:lnTo>
                    <a:pt x="158" y="935"/>
                  </a:lnTo>
                  <a:lnTo>
                    <a:pt x="157" y="967"/>
                  </a:lnTo>
                  <a:lnTo>
                    <a:pt x="140" y="981"/>
                  </a:lnTo>
                  <a:lnTo>
                    <a:pt x="133" y="986"/>
                  </a:lnTo>
                  <a:lnTo>
                    <a:pt x="128" y="991"/>
                  </a:lnTo>
                  <a:lnTo>
                    <a:pt x="121" y="1036"/>
                  </a:lnTo>
                  <a:lnTo>
                    <a:pt x="153" y="1079"/>
                  </a:lnTo>
                  <a:lnTo>
                    <a:pt x="157" y="1099"/>
                  </a:lnTo>
                  <a:lnTo>
                    <a:pt x="165" y="1111"/>
                  </a:lnTo>
                  <a:lnTo>
                    <a:pt x="167" y="1129"/>
                  </a:lnTo>
                  <a:lnTo>
                    <a:pt x="209" y="1205"/>
                  </a:lnTo>
                  <a:lnTo>
                    <a:pt x="224" y="1220"/>
                  </a:lnTo>
                  <a:lnTo>
                    <a:pt x="224" y="1239"/>
                  </a:lnTo>
                  <a:lnTo>
                    <a:pt x="223" y="1239"/>
                  </a:lnTo>
                  <a:lnTo>
                    <a:pt x="214" y="1242"/>
                  </a:lnTo>
                  <a:lnTo>
                    <a:pt x="214" y="1261"/>
                  </a:lnTo>
                  <a:lnTo>
                    <a:pt x="231" y="1271"/>
                  </a:lnTo>
                  <a:lnTo>
                    <a:pt x="241" y="1291"/>
                  </a:lnTo>
                  <a:lnTo>
                    <a:pt x="233" y="1298"/>
                  </a:lnTo>
                  <a:lnTo>
                    <a:pt x="231" y="1316"/>
                  </a:lnTo>
                  <a:lnTo>
                    <a:pt x="224" y="1347"/>
                  </a:lnTo>
                  <a:lnTo>
                    <a:pt x="214" y="1364"/>
                  </a:lnTo>
                  <a:lnTo>
                    <a:pt x="214" y="1374"/>
                  </a:lnTo>
                  <a:lnTo>
                    <a:pt x="231" y="1389"/>
                  </a:lnTo>
                  <a:lnTo>
                    <a:pt x="260" y="1407"/>
                  </a:lnTo>
                  <a:lnTo>
                    <a:pt x="278" y="1407"/>
                  </a:lnTo>
                  <a:lnTo>
                    <a:pt x="341" y="1434"/>
                  </a:lnTo>
                  <a:lnTo>
                    <a:pt x="362" y="1441"/>
                  </a:lnTo>
                  <a:lnTo>
                    <a:pt x="383" y="1458"/>
                  </a:lnTo>
                  <a:lnTo>
                    <a:pt x="400" y="1497"/>
                  </a:lnTo>
                  <a:lnTo>
                    <a:pt x="420" y="1515"/>
                  </a:lnTo>
                  <a:lnTo>
                    <a:pt x="447" y="1524"/>
                  </a:lnTo>
                  <a:lnTo>
                    <a:pt x="480" y="1529"/>
                  </a:lnTo>
                  <a:lnTo>
                    <a:pt x="489" y="1542"/>
                  </a:lnTo>
                  <a:lnTo>
                    <a:pt x="489" y="1552"/>
                  </a:lnTo>
                  <a:lnTo>
                    <a:pt x="494" y="1561"/>
                  </a:lnTo>
                  <a:lnTo>
                    <a:pt x="486" y="1581"/>
                  </a:lnTo>
                  <a:lnTo>
                    <a:pt x="499" y="1591"/>
                  </a:lnTo>
                  <a:lnTo>
                    <a:pt x="521" y="1591"/>
                  </a:lnTo>
                  <a:lnTo>
                    <a:pt x="555" y="1623"/>
                  </a:lnTo>
                  <a:lnTo>
                    <a:pt x="568" y="1647"/>
                  </a:lnTo>
                  <a:lnTo>
                    <a:pt x="583" y="1664"/>
                  </a:lnTo>
                  <a:lnTo>
                    <a:pt x="615" y="1721"/>
                  </a:lnTo>
                  <a:lnTo>
                    <a:pt x="615" y="1778"/>
                  </a:lnTo>
                  <a:lnTo>
                    <a:pt x="615" y="1787"/>
                  </a:lnTo>
                  <a:lnTo>
                    <a:pt x="617" y="1800"/>
                  </a:lnTo>
                  <a:lnTo>
                    <a:pt x="620" y="1800"/>
                  </a:lnTo>
                  <a:lnTo>
                    <a:pt x="624" y="1805"/>
                  </a:lnTo>
                  <a:lnTo>
                    <a:pt x="620" y="1805"/>
                  </a:lnTo>
                  <a:lnTo>
                    <a:pt x="617" y="1815"/>
                  </a:lnTo>
                  <a:lnTo>
                    <a:pt x="620" y="1832"/>
                  </a:lnTo>
                  <a:lnTo>
                    <a:pt x="624" y="1837"/>
                  </a:lnTo>
                  <a:lnTo>
                    <a:pt x="961" y="1871"/>
                  </a:lnTo>
                  <a:close/>
                </a:path>
              </a:pathLst>
            </a:custGeom>
            <a:solidFill>
              <a:srgbClr val="C8C8C8"/>
            </a:solidFill>
            <a:ln w="7938">
              <a:solidFill>
                <a:schemeClr val="bg1"/>
              </a:solidFill>
              <a:prstDash val="solid"/>
              <a:round/>
              <a:headEnd/>
              <a:tailEnd/>
            </a:ln>
          </p:spPr>
          <p:txBody>
            <a:bodyPr/>
            <a:lstStyle/>
            <a:p>
              <a:endParaRPr lang="en-US"/>
            </a:p>
          </p:txBody>
        </p:sp>
        <p:sp>
          <p:nvSpPr>
            <p:cNvPr id="35" name="Rectangle 34">
              <a:extLst>
                <a:ext uri="{FF2B5EF4-FFF2-40B4-BE49-F238E27FC236}">
                  <a16:creationId xmlns:a16="http://schemas.microsoft.com/office/drawing/2014/main" id="{2CFA962A-185A-9F07-8CF3-D406F5173E48}"/>
                </a:ext>
              </a:extLst>
            </p:cNvPr>
            <p:cNvSpPr/>
            <p:nvPr/>
          </p:nvSpPr>
          <p:spPr>
            <a:xfrm>
              <a:off x="5357448" y="2542167"/>
              <a:ext cx="609992" cy="228712"/>
            </a:xfrm>
            <a:prstGeom prst="rect">
              <a:avLst/>
            </a:prstGeom>
            <a:no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p:cNvGrpSpPr>
          <p:nvPr/>
        </p:nvGrpSpPr>
        <p:grpSpPr>
          <a:xfrm>
            <a:off x="6798584" y="1500576"/>
            <a:ext cx="678469" cy="1155318"/>
            <a:chOff x="5128154" y="3057840"/>
            <a:chExt cx="903043" cy="1537729"/>
          </a:xfrm>
        </p:grpSpPr>
        <p:sp>
          <p:nvSpPr>
            <p:cNvPr id="135" name="Freeform 232">
              <a:extLst>
                <a:ext uri="{FF2B5EF4-FFF2-40B4-BE49-F238E27FC236}">
                  <a16:creationId xmlns:a16="http://schemas.microsoft.com/office/drawing/2014/main" id="{E6D6F12B-0163-6765-92A1-2D3B250414BA}"/>
                </a:ext>
              </a:extLst>
            </p:cNvPr>
            <p:cNvSpPr>
              <a:spLocks/>
            </p:cNvSpPr>
            <p:nvPr/>
          </p:nvSpPr>
          <p:spPr bwMode="auto">
            <a:xfrm>
              <a:off x="5128154" y="3057840"/>
              <a:ext cx="903043" cy="1537729"/>
            </a:xfrm>
            <a:custGeom>
              <a:avLst/>
              <a:gdLst>
                <a:gd name="T0" fmla="*/ 990 w 1103"/>
                <a:gd name="T1" fmla="*/ 1876 h 1876"/>
                <a:gd name="T2" fmla="*/ 1010 w 1103"/>
                <a:gd name="T3" fmla="*/ 1847 h 1876"/>
                <a:gd name="T4" fmla="*/ 979 w 1103"/>
                <a:gd name="T5" fmla="*/ 1810 h 1876"/>
                <a:gd name="T6" fmla="*/ 986 w 1103"/>
                <a:gd name="T7" fmla="*/ 1768 h 1876"/>
                <a:gd name="T8" fmla="*/ 1028 w 1103"/>
                <a:gd name="T9" fmla="*/ 1721 h 1876"/>
                <a:gd name="T10" fmla="*/ 1074 w 1103"/>
                <a:gd name="T11" fmla="*/ 1647 h 1876"/>
                <a:gd name="T12" fmla="*/ 1103 w 1103"/>
                <a:gd name="T13" fmla="*/ 1632 h 1876"/>
                <a:gd name="T14" fmla="*/ 1082 w 1103"/>
                <a:gd name="T15" fmla="*/ 1600 h 1876"/>
                <a:gd name="T16" fmla="*/ 1070 w 1103"/>
                <a:gd name="T17" fmla="*/ 1551 h 1876"/>
                <a:gd name="T18" fmla="*/ 1064 w 1103"/>
                <a:gd name="T19" fmla="*/ 1514 h 1876"/>
                <a:gd name="T20" fmla="*/ 624 w 1103"/>
                <a:gd name="T21" fmla="*/ 138 h 1876"/>
                <a:gd name="T22" fmla="*/ 91 w 1103"/>
                <a:gd name="T23" fmla="*/ 30 h 1876"/>
                <a:gd name="T24" fmla="*/ 81 w 1103"/>
                <a:gd name="T25" fmla="*/ 119 h 1876"/>
                <a:gd name="T26" fmla="*/ 72 w 1103"/>
                <a:gd name="T27" fmla="*/ 161 h 1876"/>
                <a:gd name="T28" fmla="*/ 3 w 1103"/>
                <a:gd name="T29" fmla="*/ 261 h 1876"/>
                <a:gd name="T30" fmla="*/ 7 w 1103"/>
                <a:gd name="T31" fmla="*/ 306 h 1876"/>
                <a:gd name="T32" fmla="*/ 22 w 1103"/>
                <a:gd name="T33" fmla="*/ 333 h 1876"/>
                <a:gd name="T34" fmla="*/ 37 w 1103"/>
                <a:gd name="T35" fmla="*/ 414 h 1876"/>
                <a:gd name="T36" fmla="*/ 19 w 1103"/>
                <a:gd name="T37" fmla="*/ 485 h 1876"/>
                <a:gd name="T38" fmla="*/ 27 w 1103"/>
                <a:gd name="T39" fmla="*/ 578 h 1876"/>
                <a:gd name="T40" fmla="*/ 72 w 1103"/>
                <a:gd name="T41" fmla="*/ 689 h 1876"/>
                <a:gd name="T42" fmla="*/ 99 w 1103"/>
                <a:gd name="T43" fmla="*/ 746 h 1876"/>
                <a:gd name="T44" fmla="*/ 121 w 1103"/>
                <a:gd name="T45" fmla="*/ 733 h 1876"/>
                <a:gd name="T46" fmla="*/ 140 w 1103"/>
                <a:gd name="T47" fmla="*/ 746 h 1876"/>
                <a:gd name="T48" fmla="*/ 148 w 1103"/>
                <a:gd name="T49" fmla="*/ 812 h 1876"/>
                <a:gd name="T50" fmla="*/ 121 w 1103"/>
                <a:gd name="T51" fmla="*/ 792 h 1876"/>
                <a:gd name="T52" fmla="*/ 111 w 1103"/>
                <a:gd name="T53" fmla="*/ 767 h 1876"/>
                <a:gd name="T54" fmla="*/ 103 w 1103"/>
                <a:gd name="T55" fmla="*/ 812 h 1876"/>
                <a:gd name="T56" fmla="*/ 110 w 1103"/>
                <a:gd name="T57" fmla="*/ 898 h 1876"/>
                <a:gd name="T58" fmla="*/ 158 w 1103"/>
                <a:gd name="T59" fmla="*/ 935 h 1876"/>
                <a:gd name="T60" fmla="*/ 133 w 1103"/>
                <a:gd name="T61" fmla="*/ 986 h 1876"/>
                <a:gd name="T62" fmla="*/ 153 w 1103"/>
                <a:gd name="T63" fmla="*/ 1079 h 1876"/>
                <a:gd name="T64" fmla="*/ 167 w 1103"/>
                <a:gd name="T65" fmla="*/ 1129 h 1876"/>
                <a:gd name="T66" fmla="*/ 224 w 1103"/>
                <a:gd name="T67" fmla="*/ 1239 h 1876"/>
                <a:gd name="T68" fmla="*/ 214 w 1103"/>
                <a:gd name="T69" fmla="*/ 1261 h 1876"/>
                <a:gd name="T70" fmla="*/ 233 w 1103"/>
                <a:gd name="T71" fmla="*/ 1298 h 1876"/>
                <a:gd name="T72" fmla="*/ 214 w 1103"/>
                <a:gd name="T73" fmla="*/ 1364 h 1876"/>
                <a:gd name="T74" fmla="*/ 260 w 1103"/>
                <a:gd name="T75" fmla="*/ 1407 h 1876"/>
                <a:gd name="T76" fmla="*/ 362 w 1103"/>
                <a:gd name="T77" fmla="*/ 1441 h 1876"/>
                <a:gd name="T78" fmla="*/ 420 w 1103"/>
                <a:gd name="T79" fmla="*/ 1515 h 1876"/>
                <a:gd name="T80" fmla="*/ 489 w 1103"/>
                <a:gd name="T81" fmla="*/ 1542 h 1876"/>
                <a:gd name="T82" fmla="*/ 486 w 1103"/>
                <a:gd name="T83" fmla="*/ 1581 h 1876"/>
                <a:gd name="T84" fmla="*/ 555 w 1103"/>
                <a:gd name="T85" fmla="*/ 1623 h 1876"/>
                <a:gd name="T86" fmla="*/ 615 w 1103"/>
                <a:gd name="T87" fmla="*/ 1721 h 1876"/>
                <a:gd name="T88" fmla="*/ 617 w 1103"/>
                <a:gd name="T89" fmla="*/ 1800 h 1876"/>
                <a:gd name="T90" fmla="*/ 620 w 1103"/>
                <a:gd name="T91" fmla="*/ 1805 h 1876"/>
                <a:gd name="T92" fmla="*/ 624 w 1103"/>
                <a:gd name="T93" fmla="*/ 1837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3" h="1876">
                  <a:moveTo>
                    <a:pt x="961" y="1871"/>
                  </a:moveTo>
                  <a:lnTo>
                    <a:pt x="979" y="1871"/>
                  </a:lnTo>
                  <a:lnTo>
                    <a:pt x="990" y="1876"/>
                  </a:lnTo>
                  <a:lnTo>
                    <a:pt x="998" y="1866"/>
                  </a:lnTo>
                  <a:lnTo>
                    <a:pt x="1005" y="1852"/>
                  </a:lnTo>
                  <a:lnTo>
                    <a:pt x="1010" y="1847"/>
                  </a:lnTo>
                  <a:lnTo>
                    <a:pt x="1008" y="1837"/>
                  </a:lnTo>
                  <a:lnTo>
                    <a:pt x="990" y="1819"/>
                  </a:lnTo>
                  <a:lnTo>
                    <a:pt x="979" y="1810"/>
                  </a:lnTo>
                  <a:lnTo>
                    <a:pt x="990" y="1792"/>
                  </a:lnTo>
                  <a:lnTo>
                    <a:pt x="990" y="1778"/>
                  </a:lnTo>
                  <a:lnTo>
                    <a:pt x="986" y="1768"/>
                  </a:lnTo>
                  <a:lnTo>
                    <a:pt x="990" y="1758"/>
                  </a:lnTo>
                  <a:lnTo>
                    <a:pt x="1005" y="1758"/>
                  </a:lnTo>
                  <a:lnTo>
                    <a:pt x="1028" y="1721"/>
                  </a:lnTo>
                  <a:lnTo>
                    <a:pt x="1042" y="1675"/>
                  </a:lnTo>
                  <a:lnTo>
                    <a:pt x="1055" y="1657"/>
                  </a:lnTo>
                  <a:lnTo>
                    <a:pt x="1074" y="1647"/>
                  </a:lnTo>
                  <a:lnTo>
                    <a:pt x="1092" y="1632"/>
                  </a:lnTo>
                  <a:lnTo>
                    <a:pt x="1103" y="1637"/>
                  </a:lnTo>
                  <a:lnTo>
                    <a:pt x="1103" y="1632"/>
                  </a:lnTo>
                  <a:lnTo>
                    <a:pt x="1103" y="1613"/>
                  </a:lnTo>
                  <a:lnTo>
                    <a:pt x="1089" y="1603"/>
                  </a:lnTo>
                  <a:lnTo>
                    <a:pt x="1082" y="1600"/>
                  </a:lnTo>
                  <a:lnTo>
                    <a:pt x="1079" y="1576"/>
                  </a:lnTo>
                  <a:lnTo>
                    <a:pt x="1070" y="1566"/>
                  </a:lnTo>
                  <a:lnTo>
                    <a:pt x="1070" y="1551"/>
                  </a:lnTo>
                  <a:lnTo>
                    <a:pt x="1064" y="1529"/>
                  </a:lnTo>
                  <a:lnTo>
                    <a:pt x="1064" y="1519"/>
                  </a:lnTo>
                  <a:lnTo>
                    <a:pt x="1064" y="1514"/>
                  </a:lnTo>
                  <a:lnTo>
                    <a:pt x="1064" y="1485"/>
                  </a:lnTo>
                  <a:lnTo>
                    <a:pt x="494" y="652"/>
                  </a:lnTo>
                  <a:lnTo>
                    <a:pt x="624" y="138"/>
                  </a:lnTo>
                  <a:lnTo>
                    <a:pt x="110" y="0"/>
                  </a:lnTo>
                  <a:lnTo>
                    <a:pt x="99" y="6"/>
                  </a:lnTo>
                  <a:lnTo>
                    <a:pt x="91" y="30"/>
                  </a:lnTo>
                  <a:lnTo>
                    <a:pt x="99" y="53"/>
                  </a:lnTo>
                  <a:lnTo>
                    <a:pt x="96" y="99"/>
                  </a:lnTo>
                  <a:lnTo>
                    <a:pt x="81" y="119"/>
                  </a:lnTo>
                  <a:lnTo>
                    <a:pt x="74" y="129"/>
                  </a:lnTo>
                  <a:lnTo>
                    <a:pt x="72" y="148"/>
                  </a:lnTo>
                  <a:lnTo>
                    <a:pt x="72" y="161"/>
                  </a:lnTo>
                  <a:lnTo>
                    <a:pt x="19" y="217"/>
                  </a:lnTo>
                  <a:lnTo>
                    <a:pt x="3" y="242"/>
                  </a:lnTo>
                  <a:lnTo>
                    <a:pt x="3" y="261"/>
                  </a:lnTo>
                  <a:lnTo>
                    <a:pt x="0" y="268"/>
                  </a:lnTo>
                  <a:lnTo>
                    <a:pt x="3" y="293"/>
                  </a:lnTo>
                  <a:lnTo>
                    <a:pt x="7" y="306"/>
                  </a:lnTo>
                  <a:lnTo>
                    <a:pt x="15" y="315"/>
                  </a:lnTo>
                  <a:lnTo>
                    <a:pt x="19" y="325"/>
                  </a:lnTo>
                  <a:lnTo>
                    <a:pt x="22" y="333"/>
                  </a:lnTo>
                  <a:lnTo>
                    <a:pt x="37" y="372"/>
                  </a:lnTo>
                  <a:lnTo>
                    <a:pt x="40" y="409"/>
                  </a:lnTo>
                  <a:lnTo>
                    <a:pt x="37" y="414"/>
                  </a:lnTo>
                  <a:lnTo>
                    <a:pt x="25" y="436"/>
                  </a:lnTo>
                  <a:lnTo>
                    <a:pt x="15" y="475"/>
                  </a:lnTo>
                  <a:lnTo>
                    <a:pt x="19" y="485"/>
                  </a:lnTo>
                  <a:lnTo>
                    <a:pt x="22" y="502"/>
                  </a:lnTo>
                  <a:lnTo>
                    <a:pt x="8" y="521"/>
                  </a:lnTo>
                  <a:lnTo>
                    <a:pt x="27" y="578"/>
                  </a:lnTo>
                  <a:lnTo>
                    <a:pt x="40" y="598"/>
                  </a:lnTo>
                  <a:lnTo>
                    <a:pt x="72" y="630"/>
                  </a:lnTo>
                  <a:lnTo>
                    <a:pt x="72" y="689"/>
                  </a:lnTo>
                  <a:lnTo>
                    <a:pt x="59" y="708"/>
                  </a:lnTo>
                  <a:lnTo>
                    <a:pt x="78" y="718"/>
                  </a:lnTo>
                  <a:lnTo>
                    <a:pt x="99" y="746"/>
                  </a:lnTo>
                  <a:lnTo>
                    <a:pt x="120" y="751"/>
                  </a:lnTo>
                  <a:lnTo>
                    <a:pt x="121" y="746"/>
                  </a:lnTo>
                  <a:lnTo>
                    <a:pt x="121" y="733"/>
                  </a:lnTo>
                  <a:lnTo>
                    <a:pt x="138" y="718"/>
                  </a:lnTo>
                  <a:lnTo>
                    <a:pt x="140" y="723"/>
                  </a:lnTo>
                  <a:lnTo>
                    <a:pt x="140" y="746"/>
                  </a:lnTo>
                  <a:lnTo>
                    <a:pt x="140" y="765"/>
                  </a:lnTo>
                  <a:lnTo>
                    <a:pt x="153" y="792"/>
                  </a:lnTo>
                  <a:lnTo>
                    <a:pt x="148" y="812"/>
                  </a:lnTo>
                  <a:lnTo>
                    <a:pt x="147" y="817"/>
                  </a:lnTo>
                  <a:lnTo>
                    <a:pt x="128" y="802"/>
                  </a:lnTo>
                  <a:lnTo>
                    <a:pt x="121" y="792"/>
                  </a:lnTo>
                  <a:lnTo>
                    <a:pt x="121" y="773"/>
                  </a:lnTo>
                  <a:lnTo>
                    <a:pt x="120" y="765"/>
                  </a:lnTo>
                  <a:lnTo>
                    <a:pt x="111" y="767"/>
                  </a:lnTo>
                  <a:lnTo>
                    <a:pt x="110" y="792"/>
                  </a:lnTo>
                  <a:lnTo>
                    <a:pt x="99" y="792"/>
                  </a:lnTo>
                  <a:lnTo>
                    <a:pt x="103" y="812"/>
                  </a:lnTo>
                  <a:lnTo>
                    <a:pt x="99" y="821"/>
                  </a:lnTo>
                  <a:lnTo>
                    <a:pt x="99" y="876"/>
                  </a:lnTo>
                  <a:lnTo>
                    <a:pt x="110" y="898"/>
                  </a:lnTo>
                  <a:lnTo>
                    <a:pt x="130" y="917"/>
                  </a:lnTo>
                  <a:lnTo>
                    <a:pt x="148" y="923"/>
                  </a:lnTo>
                  <a:lnTo>
                    <a:pt x="158" y="935"/>
                  </a:lnTo>
                  <a:lnTo>
                    <a:pt x="157" y="967"/>
                  </a:lnTo>
                  <a:lnTo>
                    <a:pt x="140" y="981"/>
                  </a:lnTo>
                  <a:lnTo>
                    <a:pt x="133" y="986"/>
                  </a:lnTo>
                  <a:lnTo>
                    <a:pt x="128" y="991"/>
                  </a:lnTo>
                  <a:lnTo>
                    <a:pt x="121" y="1036"/>
                  </a:lnTo>
                  <a:lnTo>
                    <a:pt x="153" y="1079"/>
                  </a:lnTo>
                  <a:lnTo>
                    <a:pt x="157" y="1099"/>
                  </a:lnTo>
                  <a:lnTo>
                    <a:pt x="165" y="1111"/>
                  </a:lnTo>
                  <a:lnTo>
                    <a:pt x="167" y="1129"/>
                  </a:lnTo>
                  <a:lnTo>
                    <a:pt x="209" y="1205"/>
                  </a:lnTo>
                  <a:lnTo>
                    <a:pt x="224" y="1220"/>
                  </a:lnTo>
                  <a:lnTo>
                    <a:pt x="224" y="1239"/>
                  </a:lnTo>
                  <a:lnTo>
                    <a:pt x="223" y="1239"/>
                  </a:lnTo>
                  <a:lnTo>
                    <a:pt x="214" y="1242"/>
                  </a:lnTo>
                  <a:lnTo>
                    <a:pt x="214" y="1261"/>
                  </a:lnTo>
                  <a:lnTo>
                    <a:pt x="231" y="1271"/>
                  </a:lnTo>
                  <a:lnTo>
                    <a:pt x="241" y="1291"/>
                  </a:lnTo>
                  <a:lnTo>
                    <a:pt x="233" y="1298"/>
                  </a:lnTo>
                  <a:lnTo>
                    <a:pt x="231" y="1316"/>
                  </a:lnTo>
                  <a:lnTo>
                    <a:pt x="224" y="1347"/>
                  </a:lnTo>
                  <a:lnTo>
                    <a:pt x="214" y="1364"/>
                  </a:lnTo>
                  <a:lnTo>
                    <a:pt x="214" y="1374"/>
                  </a:lnTo>
                  <a:lnTo>
                    <a:pt x="231" y="1389"/>
                  </a:lnTo>
                  <a:lnTo>
                    <a:pt x="260" y="1407"/>
                  </a:lnTo>
                  <a:lnTo>
                    <a:pt x="278" y="1407"/>
                  </a:lnTo>
                  <a:lnTo>
                    <a:pt x="341" y="1434"/>
                  </a:lnTo>
                  <a:lnTo>
                    <a:pt x="362" y="1441"/>
                  </a:lnTo>
                  <a:lnTo>
                    <a:pt x="383" y="1458"/>
                  </a:lnTo>
                  <a:lnTo>
                    <a:pt x="400" y="1497"/>
                  </a:lnTo>
                  <a:lnTo>
                    <a:pt x="420" y="1515"/>
                  </a:lnTo>
                  <a:lnTo>
                    <a:pt x="447" y="1524"/>
                  </a:lnTo>
                  <a:lnTo>
                    <a:pt x="480" y="1529"/>
                  </a:lnTo>
                  <a:lnTo>
                    <a:pt x="489" y="1542"/>
                  </a:lnTo>
                  <a:lnTo>
                    <a:pt x="489" y="1552"/>
                  </a:lnTo>
                  <a:lnTo>
                    <a:pt x="494" y="1561"/>
                  </a:lnTo>
                  <a:lnTo>
                    <a:pt x="486" y="1581"/>
                  </a:lnTo>
                  <a:lnTo>
                    <a:pt x="499" y="1591"/>
                  </a:lnTo>
                  <a:lnTo>
                    <a:pt x="521" y="1591"/>
                  </a:lnTo>
                  <a:lnTo>
                    <a:pt x="555" y="1623"/>
                  </a:lnTo>
                  <a:lnTo>
                    <a:pt x="568" y="1647"/>
                  </a:lnTo>
                  <a:lnTo>
                    <a:pt x="583" y="1664"/>
                  </a:lnTo>
                  <a:lnTo>
                    <a:pt x="615" y="1721"/>
                  </a:lnTo>
                  <a:lnTo>
                    <a:pt x="615" y="1778"/>
                  </a:lnTo>
                  <a:lnTo>
                    <a:pt x="615" y="1787"/>
                  </a:lnTo>
                  <a:lnTo>
                    <a:pt x="617" y="1800"/>
                  </a:lnTo>
                  <a:lnTo>
                    <a:pt x="620" y="1800"/>
                  </a:lnTo>
                  <a:lnTo>
                    <a:pt x="624" y="1805"/>
                  </a:lnTo>
                  <a:lnTo>
                    <a:pt x="620" y="1805"/>
                  </a:lnTo>
                  <a:lnTo>
                    <a:pt x="617" y="1815"/>
                  </a:lnTo>
                  <a:lnTo>
                    <a:pt x="620" y="1832"/>
                  </a:lnTo>
                  <a:lnTo>
                    <a:pt x="624" y="1837"/>
                  </a:lnTo>
                  <a:lnTo>
                    <a:pt x="961" y="1871"/>
                  </a:lnTo>
                  <a:close/>
                </a:path>
              </a:pathLst>
            </a:custGeom>
            <a:solidFill>
              <a:srgbClr val="FDECC0"/>
            </a:solidFill>
            <a:ln w="7938">
              <a:solidFill>
                <a:schemeClr val="bg1"/>
              </a:solidFill>
              <a:prstDash val="solid"/>
              <a:round/>
              <a:headEnd/>
              <a:tailEnd/>
            </a:ln>
          </p:spPr>
          <p:txBody>
            <a:bodyPr/>
            <a:lstStyle/>
            <a:p>
              <a:endParaRPr lang="en-US"/>
            </a:p>
          </p:txBody>
        </p:sp>
        <p:sp>
          <p:nvSpPr>
            <p:cNvPr id="140" name="Rectangle 139">
              <a:extLst>
                <a:ext uri="{FF2B5EF4-FFF2-40B4-BE49-F238E27FC236}">
                  <a16:creationId xmlns:a16="http://schemas.microsoft.com/office/drawing/2014/main" id="{2CFA962A-185A-9F07-8CF3-D406F5173E48}"/>
                </a:ext>
              </a:extLst>
            </p:cNvPr>
            <p:cNvSpPr/>
            <p:nvPr/>
          </p:nvSpPr>
          <p:spPr>
            <a:xfrm>
              <a:off x="5357448" y="4075637"/>
              <a:ext cx="609992" cy="228712"/>
            </a:xfrm>
            <a:prstGeom prst="rect">
              <a:avLst/>
            </a:prstGeom>
            <a:no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Freeform 265">
            <a:extLst>
              <a:ext uri="{FF2B5EF4-FFF2-40B4-BE49-F238E27FC236}">
                <a16:creationId xmlns:a16="http://schemas.microsoft.com/office/drawing/2014/main" id="{F3359BA7-7DA0-5129-3DF4-96440AED397D}"/>
              </a:ext>
            </a:extLst>
          </p:cNvPr>
          <p:cNvSpPr>
            <a:spLocks noChangeAspect="1"/>
          </p:cNvSpPr>
          <p:nvPr/>
        </p:nvSpPr>
        <p:spPr bwMode="auto">
          <a:xfrm>
            <a:off x="6786623" y="3284357"/>
            <a:ext cx="1077443" cy="1052229"/>
          </a:xfrm>
          <a:custGeom>
            <a:avLst/>
            <a:gdLst>
              <a:gd name="T0" fmla="*/ 1824 w 1928"/>
              <a:gd name="T1" fmla="*/ 538 h 1882"/>
              <a:gd name="T2" fmla="*/ 1852 w 1928"/>
              <a:gd name="T3" fmla="*/ 820 h 1882"/>
              <a:gd name="T4" fmla="*/ 1884 w 1928"/>
              <a:gd name="T5" fmla="*/ 889 h 1882"/>
              <a:gd name="T6" fmla="*/ 1905 w 1928"/>
              <a:gd name="T7" fmla="*/ 929 h 1882"/>
              <a:gd name="T8" fmla="*/ 1928 w 1928"/>
              <a:gd name="T9" fmla="*/ 1002 h 1882"/>
              <a:gd name="T10" fmla="*/ 1900 w 1928"/>
              <a:gd name="T11" fmla="*/ 1079 h 1882"/>
              <a:gd name="T12" fmla="*/ 1908 w 1928"/>
              <a:gd name="T13" fmla="*/ 1123 h 1882"/>
              <a:gd name="T14" fmla="*/ 1874 w 1928"/>
              <a:gd name="T15" fmla="*/ 1192 h 1882"/>
              <a:gd name="T16" fmla="*/ 1886 w 1928"/>
              <a:gd name="T17" fmla="*/ 1212 h 1882"/>
              <a:gd name="T18" fmla="*/ 1750 w 1928"/>
              <a:gd name="T19" fmla="*/ 1241 h 1882"/>
              <a:gd name="T20" fmla="*/ 1717 w 1928"/>
              <a:gd name="T21" fmla="*/ 1223 h 1882"/>
              <a:gd name="T22" fmla="*/ 1694 w 1928"/>
              <a:gd name="T23" fmla="*/ 1307 h 1882"/>
              <a:gd name="T24" fmla="*/ 1537 w 1928"/>
              <a:gd name="T25" fmla="*/ 1410 h 1882"/>
              <a:gd name="T26" fmla="*/ 1529 w 1928"/>
              <a:gd name="T27" fmla="*/ 1391 h 1882"/>
              <a:gd name="T28" fmla="*/ 1478 w 1928"/>
              <a:gd name="T29" fmla="*/ 1418 h 1882"/>
              <a:gd name="T30" fmla="*/ 1497 w 1928"/>
              <a:gd name="T31" fmla="*/ 1442 h 1882"/>
              <a:gd name="T32" fmla="*/ 1441 w 1928"/>
              <a:gd name="T33" fmla="*/ 1450 h 1882"/>
              <a:gd name="T34" fmla="*/ 1434 w 1928"/>
              <a:gd name="T35" fmla="*/ 1479 h 1882"/>
              <a:gd name="T36" fmla="*/ 1404 w 1928"/>
              <a:gd name="T37" fmla="*/ 1484 h 1882"/>
              <a:gd name="T38" fmla="*/ 1397 w 1928"/>
              <a:gd name="T39" fmla="*/ 1521 h 1882"/>
              <a:gd name="T40" fmla="*/ 1350 w 1928"/>
              <a:gd name="T41" fmla="*/ 1566 h 1882"/>
              <a:gd name="T42" fmla="*/ 1325 w 1928"/>
              <a:gd name="T43" fmla="*/ 1629 h 1882"/>
              <a:gd name="T44" fmla="*/ 1338 w 1928"/>
              <a:gd name="T45" fmla="*/ 1641 h 1882"/>
              <a:gd name="T46" fmla="*/ 1357 w 1928"/>
              <a:gd name="T47" fmla="*/ 1821 h 1882"/>
              <a:gd name="T48" fmla="*/ 1380 w 1928"/>
              <a:gd name="T49" fmla="*/ 1858 h 1882"/>
              <a:gd name="T50" fmla="*/ 1328 w 1928"/>
              <a:gd name="T51" fmla="*/ 1872 h 1882"/>
              <a:gd name="T52" fmla="*/ 1163 w 1928"/>
              <a:gd name="T53" fmla="*/ 1809 h 1882"/>
              <a:gd name="T54" fmla="*/ 1079 w 1928"/>
              <a:gd name="T55" fmla="*/ 1759 h 1882"/>
              <a:gd name="T56" fmla="*/ 1020 w 1928"/>
              <a:gd name="T57" fmla="*/ 1624 h 1882"/>
              <a:gd name="T58" fmla="*/ 991 w 1928"/>
              <a:gd name="T59" fmla="*/ 1560 h 1882"/>
              <a:gd name="T60" fmla="*/ 898 w 1928"/>
              <a:gd name="T61" fmla="*/ 1428 h 1882"/>
              <a:gd name="T62" fmla="*/ 807 w 1928"/>
              <a:gd name="T63" fmla="*/ 1263 h 1882"/>
              <a:gd name="T64" fmla="*/ 767 w 1928"/>
              <a:gd name="T65" fmla="*/ 1223 h 1882"/>
              <a:gd name="T66" fmla="*/ 711 w 1928"/>
              <a:gd name="T67" fmla="*/ 1189 h 1882"/>
              <a:gd name="T68" fmla="*/ 627 w 1928"/>
              <a:gd name="T69" fmla="*/ 1165 h 1882"/>
              <a:gd name="T70" fmla="*/ 596 w 1928"/>
              <a:gd name="T71" fmla="*/ 1175 h 1882"/>
              <a:gd name="T72" fmla="*/ 517 w 1928"/>
              <a:gd name="T73" fmla="*/ 1266 h 1882"/>
              <a:gd name="T74" fmla="*/ 458 w 1928"/>
              <a:gd name="T75" fmla="*/ 1300 h 1882"/>
              <a:gd name="T76" fmla="*/ 256 w 1928"/>
              <a:gd name="T77" fmla="*/ 1123 h 1882"/>
              <a:gd name="T78" fmla="*/ 241 w 1928"/>
              <a:gd name="T79" fmla="*/ 1024 h 1882"/>
              <a:gd name="T80" fmla="*/ 81 w 1928"/>
              <a:gd name="T81" fmla="*/ 852 h 1882"/>
              <a:gd name="T82" fmla="*/ 11 w 1928"/>
              <a:gd name="T83" fmla="*/ 772 h 1882"/>
              <a:gd name="T84" fmla="*/ 3 w 1928"/>
              <a:gd name="T85" fmla="*/ 742 h 1882"/>
              <a:gd name="T86" fmla="*/ 588 w 1928"/>
              <a:gd name="T87" fmla="*/ 0 h 1882"/>
              <a:gd name="T88" fmla="*/ 1009 w 1928"/>
              <a:gd name="T89" fmla="*/ 364 h 1882"/>
              <a:gd name="T90" fmla="*/ 1079 w 1928"/>
              <a:gd name="T91" fmla="*/ 398 h 1882"/>
              <a:gd name="T92" fmla="*/ 1107 w 1928"/>
              <a:gd name="T93" fmla="*/ 417 h 1882"/>
              <a:gd name="T94" fmla="*/ 1173 w 1928"/>
              <a:gd name="T95" fmla="*/ 444 h 1882"/>
              <a:gd name="T96" fmla="*/ 1202 w 1928"/>
              <a:gd name="T97" fmla="*/ 449 h 1882"/>
              <a:gd name="T98" fmla="*/ 1262 w 1928"/>
              <a:gd name="T99" fmla="*/ 459 h 1882"/>
              <a:gd name="T100" fmla="*/ 1310 w 1928"/>
              <a:gd name="T101" fmla="*/ 499 h 1882"/>
              <a:gd name="T102" fmla="*/ 1365 w 1928"/>
              <a:gd name="T103" fmla="*/ 501 h 1882"/>
              <a:gd name="T104" fmla="*/ 1394 w 1928"/>
              <a:gd name="T105" fmla="*/ 514 h 1882"/>
              <a:gd name="T106" fmla="*/ 1417 w 1928"/>
              <a:gd name="T107" fmla="*/ 492 h 1882"/>
              <a:gd name="T108" fmla="*/ 1453 w 1928"/>
              <a:gd name="T109" fmla="*/ 501 h 1882"/>
              <a:gd name="T110" fmla="*/ 1478 w 1928"/>
              <a:gd name="T111" fmla="*/ 499 h 1882"/>
              <a:gd name="T112" fmla="*/ 1537 w 1928"/>
              <a:gd name="T113" fmla="*/ 504 h 1882"/>
              <a:gd name="T114" fmla="*/ 1613 w 1928"/>
              <a:gd name="T115" fmla="*/ 486 h 1882"/>
              <a:gd name="T116" fmla="*/ 1680 w 1928"/>
              <a:gd name="T117" fmla="*/ 481 h 1882"/>
              <a:gd name="T118" fmla="*/ 1773 w 1928"/>
              <a:gd name="T119" fmla="*/ 53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8" h="1882">
                <a:moveTo>
                  <a:pt x="1773" y="530"/>
                </a:moveTo>
                <a:lnTo>
                  <a:pt x="1797" y="548"/>
                </a:lnTo>
                <a:lnTo>
                  <a:pt x="1805" y="548"/>
                </a:lnTo>
                <a:lnTo>
                  <a:pt x="1824" y="538"/>
                </a:lnTo>
                <a:lnTo>
                  <a:pt x="1844" y="543"/>
                </a:lnTo>
                <a:lnTo>
                  <a:pt x="1844" y="636"/>
                </a:lnTo>
                <a:lnTo>
                  <a:pt x="1849" y="809"/>
                </a:lnTo>
                <a:lnTo>
                  <a:pt x="1852" y="820"/>
                </a:lnTo>
                <a:lnTo>
                  <a:pt x="1874" y="838"/>
                </a:lnTo>
                <a:lnTo>
                  <a:pt x="1886" y="867"/>
                </a:lnTo>
                <a:lnTo>
                  <a:pt x="1884" y="885"/>
                </a:lnTo>
                <a:lnTo>
                  <a:pt x="1884" y="889"/>
                </a:lnTo>
                <a:lnTo>
                  <a:pt x="1894" y="894"/>
                </a:lnTo>
                <a:lnTo>
                  <a:pt x="1903" y="912"/>
                </a:lnTo>
                <a:lnTo>
                  <a:pt x="1905" y="922"/>
                </a:lnTo>
                <a:lnTo>
                  <a:pt x="1905" y="929"/>
                </a:lnTo>
                <a:lnTo>
                  <a:pt x="1908" y="936"/>
                </a:lnTo>
                <a:lnTo>
                  <a:pt x="1921" y="954"/>
                </a:lnTo>
                <a:lnTo>
                  <a:pt x="1928" y="981"/>
                </a:lnTo>
                <a:lnTo>
                  <a:pt x="1928" y="1002"/>
                </a:lnTo>
                <a:lnTo>
                  <a:pt x="1921" y="1029"/>
                </a:lnTo>
                <a:lnTo>
                  <a:pt x="1913" y="1047"/>
                </a:lnTo>
                <a:lnTo>
                  <a:pt x="1903" y="1057"/>
                </a:lnTo>
                <a:lnTo>
                  <a:pt x="1900" y="1079"/>
                </a:lnTo>
                <a:lnTo>
                  <a:pt x="1903" y="1091"/>
                </a:lnTo>
                <a:lnTo>
                  <a:pt x="1900" y="1098"/>
                </a:lnTo>
                <a:lnTo>
                  <a:pt x="1900" y="1110"/>
                </a:lnTo>
                <a:lnTo>
                  <a:pt x="1908" y="1123"/>
                </a:lnTo>
                <a:lnTo>
                  <a:pt x="1894" y="1165"/>
                </a:lnTo>
                <a:lnTo>
                  <a:pt x="1884" y="1174"/>
                </a:lnTo>
                <a:lnTo>
                  <a:pt x="1881" y="1184"/>
                </a:lnTo>
                <a:lnTo>
                  <a:pt x="1874" y="1192"/>
                </a:lnTo>
                <a:lnTo>
                  <a:pt x="1881" y="1204"/>
                </a:lnTo>
                <a:lnTo>
                  <a:pt x="1886" y="1211"/>
                </a:lnTo>
                <a:lnTo>
                  <a:pt x="1886" y="1212"/>
                </a:lnTo>
                <a:lnTo>
                  <a:pt x="1886" y="1212"/>
                </a:lnTo>
                <a:lnTo>
                  <a:pt x="1849" y="1216"/>
                </a:lnTo>
                <a:lnTo>
                  <a:pt x="1787" y="1244"/>
                </a:lnTo>
                <a:lnTo>
                  <a:pt x="1782" y="1234"/>
                </a:lnTo>
                <a:lnTo>
                  <a:pt x="1750" y="1241"/>
                </a:lnTo>
                <a:lnTo>
                  <a:pt x="1750" y="1231"/>
                </a:lnTo>
                <a:lnTo>
                  <a:pt x="1753" y="1212"/>
                </a:lnTo>
                <a:lnTo>
                  <a:pt x="1744" y="1212"/>
                </a:lnTo>
                <a:lnTo>
                  <a:pt x="1717" y="1223"/>
                </a:lnTo>
                <a:lnTo>
                  <a:pt x="1716" y="1241"/>
                </a:lnTo>
                <a:lnTo>
                  <a:pt x="1734" y="1266"/>
                </a:lnTo>
                <a:lnTo>
                  <a:pt x="1731" y="1273"/>
                </a:lnTo>
                <a:lnTo>
                  <a:pt x="1694" y="1307"/>
                </a:lnTo>
                <a:lnTo>
                  <a:pt x="1684" y="1329"/>
                </a:lnTo>
                <a:lnTo>
                  <a:pt x="1599" y="1384"/>
                </a:lnTo>
                <a:lnTo>
                  <a:pt x="1547" y="1400"/>
                </a:lnTo>
                <a:lnTo>
                  <a:pt x="1537" y="1410"/>
                </a:lnTo>
                <a:lnTo>
                  <a:pt x="1530" y="1410"/>
                </a:lnTo>
                <a:lnTo>
                  <a:pt x="1529" y="1398"/>
                </a:lnTo>
                <a:lnTo>
                  <a:pt x="1530" y="1394"/>
                </a:lnTo>
                <a:lnTo>
                  <a:pt x="1529" y="1391"/>
                </a:lnTo>
                <a:lnTo>
                  <a:pt x="1519" y="1394"/>
                </a:lnTo>
                <a:lnTo>
                  <a:pt x="1512" y="1400"/>
                </a:lnTo>
                <a:lnTo>
                  <a:pt x="1478" y="1410"/>
                </a:lnTo>
                <a:lnTo>
                  <a:pt x="1478" y="1418"/>
                </a:lnTo>
                <a:lnTo>
                  <a:pt x="1497" y="1428"/>
                </a:lnTo>
                <a:lnTo>
                  <a:pt x="1500" y="1435"/>
                </a:lnTo>
                <a:lnTo>
                  <a:pt x="1500" y="1437"/>
                </a:lnTo>
                <a:lnTo>
                  <a:pt x="1497" y="1442"/>
                </a:lnTo>
                <a:lnTo>
                  <a:pt x="1460" y="1450"/>
                </a:lnTo>
                <a:lnTo>
                  <a:pt x="1453" y="1450"/>
                </a:lnTo>
                <a:lnTo>
                  <a:pt x="1449" y="1447"/>
                </a:lnTo>
                <a:lnTo>
                  <a:pt x="1441" y="1450"/>
                </a:lnTo>
                <a:lnTo>
                  <a:pt x="1441" y="1454"/>
                </a:lnTo>
                <a:lnTo>
                  <a:pt x="1441" y="1472"/>
                </a:lnTo>
                <a:lnTo>
                  <a:pt x="1438" y="1475"/>
                </a:lnTo>
                <a:lnTo>
                  <a:pt x="1434" y="1479"/>
                </a:lnTo>
                <a:lnTo>
                  <a:pt x="1426" y="1479"/>
                </a:lnTo>
                <a:lnTo>
                  <a:pt x="1416" y="1475"/>
                </a:lnTo>
                <a:lnTo>
                  <a:pt x="1412" y="1484"/>
                </a:lnTo>
                <a:lnTo>
                  <a:pt x="1404" y="1484"/>
                </a:lnTo>
                <a:lnTo>
                  <a:pt x="1397" y="1479"/>
                </a:lnTo>
                <a:lnTo>
                  <a:pt x="1394" y="1492"/>
                </a:lnTo>
                <a:lnTo>
                  <a:pt x="1404" y="1497"/>
                </a:lnTo>
                <a:lnTo>
                  <a:pt x="1397" y="1521"/>
                </a:lnTo>
                <a:lnTo>
                  <a:pt x="1375" y="1539"/>
                </a:lnTo>
                <a:lnTo>
                  <a:pt x="1360" y="1529"/>
                </a:lnTo>
                <a:lnTo>
                  <a:pt x="1347" y="1545"/>
                </a:lnTo>
                <a:lnTo>
                  <a:pt x="1350" y="1566"/>
                </a:lnTo>
                <a:lnTo>
                  <a:pt x="1362" y="1568"/>
                </a:lnTo>
                <a:lnTo>
                  <a:pt x="1347" y="1615"/>
                </a:lnTo>
                <a:lnTo>
                  <a:pt x="1328" y="1624"/>
                </a:lnTo>
                <a:lnTo>
                  <a:pt x="1325" y="1629"/>
                </a:lnTo>
                <a:lnTo>
                  <a:pt x="1325" y="1634"/>
                </a:lnTo>
                <a:lnTo>
                  <a:pt x="1328" y="1637"/>
                </a:lnTo>
                <a:lnTo>
                  <a:pt x="1331" y="1637"/>
                </a:lnTo>
                <a:lnTo>
                  <a:pt x="1338" y="1641"/>
                </a:lnTo>
                <a:lnTo>
                  <a:pt x="1342" y="1656"/>
                </a:lnTo>
                <a:lnTo>
                  <a:pt x="1323" y="1703"/>
                </a:lnTo>
                <a:lnTo>
                  <a:pt x="1331" y="1737"/>
                </a:lnTo>
                <a:lnTo>
                  <a:pt x="1357" y="1821"/>
                </a:lnTo>
                <a:lnTo>
                  <a:pt x="1370" y="1840"/>
                </a:lnTo>
                <a:lnTo>
                  <a:pt x="1365" y="1843"/>
                </a:lnTo>
                <a:lnTo>
                  <a:pt x="1380" y="1850"/>
                </a:lnTo>
                <a:lnTo>
                  <a:pt x="1380" y="1858"/>
                </a:lnTo>
                <a:lnTo>
                  <a:pt x="1379" y="1862"/>
                </a:lnTo>
                <a:lnTo>
                  <a:pt x="1362" y="1858"/>
                </a:lnTo>
                <a:lnTo>
                  <a:pt x="1343" y="1882"/>
                </a:lnTo>
                <a:lnTo>
                  <a:pt x="1328" y="1872"/>
                </a:lnTo>
                <a:lnTo>
                  <a:pt x="1291" y="1848"/>
                </a:lnTo>
                <a:lnTo>
                  <a:pt x="1281" y="1848"/>
                </a:lnTo>
                <a:lnTo>
                  <a:pt x="1213" y="1840"/>
                </a:lnTo>
                <a:lnTo>
                  <a:pt x="1163" y="1809"/>
                </a:lnTo>
                <a:lnTo>
                  <a:pt x="1131" y="1797"/>
                </a:lnTo>
                <a:lnTo>
                  <a:pt x="1104" y="1784"/>
                </a:lnTo>
                <a:lnTo>
                  <a:pt x="1084" y="1777"/>
                </a:lnTo>
                <a:lnTo>
                  <a:pt x="1079" y="1759"/>
                </a:lnTo>
                <a:lnTo>
                  <a:pt x="1041" y="1693"/>
                </a:lnTo>
                <a:lnTo>
                  <a:pt x="1033" y="1679"/>
                </a:lnTo>
                <a:lnTo>
                  <a:pt x="1028" y="1637"/>
                </a:lnTo>
                <a:lnTo>
                  <a:pt x="1020" y="1624"/>
                </a:lnTo>
                <a:lnTo>
                  <a:pt x="1020" y="1587"/>
                </a:lnTo>
                <a:lnTo>
                  <a:pt x="1013" y="1578"/>
                </a:lnTo>
                <a:lnTo>
                  <a:pt x="1001" y="1563"/>
                </a:lnTo>
                <a:lnTo>
                  <a:pt x="991" y="1560"/>
                </a:lnTo>
                <a:lnTo>
                  <a:pt x="957" y="1521"/>
                </a:lnTo>
                <a:lnTo>
                  <a:pt x="954" y="1506"/>
                </a:lnTo>
                <a:lnTo>
                  <a:pt x="907" y="1450"/>
                </a:lnTo>
                <a:lnTo>
                  <a:pt x="898" y="1428"/>
                </a:lnTo>
                <a:lnTo>
                  <a:pt x="854" y="1324"/>
                </a:lnTo>
                <a:lnTo>
                  <a:pt x="854" y="1310"/>
                </a:lnTo>
                <a:lnTo>
                  <a:pt x="839" y="1287"/>
                </a:lnTo>
                <a:lnTo>
                  <a:pt x="807" y="1263"/>
                </a:lnTo>
                <a:lnTo>
                  <a:pt x="789" y="1234"/>
                </a:lnTo>
                <a:lnTo>
                  <a:pt x="775" y="1229"/>
                </a:lnTo>
                <a:lnTo>
                  <a:pt x="770" y="1229"/>
                </a:lnTo>
                <a:lnTo>
                  <a:pt x="767" y="1223"/>
                </a:lnTo>
                <a:lnTo>
                  <a:pt x="765" y="1216"/>
                </a:lnTo>
                <a:lnTo>
                  <a:pt x="757" y="1204"/>
                </a:lnTo>
                <a:lnTo>
                  <a:pt x="728" y="1184"/>
                </a:lnTo>
                <a:lnTo>
                  <a:pt x="711" y="1189"/>
                </a:lnTo>
                <a:lnTo>
                  <a:pt x="686" y="1184"/>
                </a:lnTo>
                <a:lnTo>
                  <a:pt x="677" y="1175"/>
                </a:lnTo>
                <a:lnTo>
                  <a:pt x="635" y="1174"/>
                </a:lnTo>
                <a:lnTo>
                  <a:pt x="627" y="1165"/>
                </a:lnTo>
                <a:lnTo>
                  <a:pt x="612" y="1157"/>
                </a:lnTo>
                <a:lnTo>
                  <a:pt x="601" y="1165"/>
                </a:lnTo>
                <a:lnTo>
                  <a:pt x="598" y="1175"/>
                </a:lnTo>
                <a:lnTo>
                  <a:pt x="596" y="1175"/>
                </a:lnTo>
                <a:lnTo>
                  <a:pt x="569" y="1174"/>
                </a:lnTo>
                <a:lnTo>
                  <a:pt x="559" y="1175"/>
                </a:lnTo>
                <a:lnTo>
                  <a:pt x="546" y="1197"/>
                </a:lnTo>
                <a:lnTo>
                  <a:pt x="517" y="1266"/>
                </a:lnTo>
                <a:lnTo>
                  <a:pt x="502" y="1278"/>
                </a:lnTo>
                <a:lnTo>
                  <a:pt x="485" y="1297"/>
                </a:lnTo>
                <a:lnTo>
                  <a:pt x="477" y="1300"/>
                </a:lnTo>
                <a:lnTo>
                  <a:pt x="458" y="1300"/>
                </a:lnTo>
                <a:lnTo>
                  <a:pt x="386" y="1255"/>
                </a:lnTo>
                <a:lnTo>
                  <a:pt x="283" y="1179"/>
                </a:lnTo>
                <a:lnTo>
                  <a:pt x="261" y="1142"/>
                </a:lnTo>
                <a:lnTo>
                  <a:pt x="256" y="1123"/>
                </a:lnTo>
                <a:lnTo>
                  <a:pt x="259" y="1072"/>
                </a:lnTo>
                <a:lnTo>
                  <a:pt x="242" y="1044"/>
                </a:lnTo>
                <a:lnTo>
                  <a:pt x="237" y="1039"/>
                </a:lnTo>
                <a:lnTo>
                  <a:pt x="241" y="1024"/>
                </a:lnTo>
                <a:lnTo>
                  <a:pt x="237" y="1010"/>
                </a:lnTo>
                <a:lnTo>
                  <a:pt x="227" y="1002"/>
                </a:lnTo>
                <a:lnTo>
                  <a:pt x="161" y="944"/>
                </a:lnTo>
                <a:lnTo>
                  <a:pt x="81" y="852"/>
                </a:lnTo>
                <a:lnTo>
                  <a:pt x="55" y="833"/>
                </a:lnTo>
                <a:lnTo>
                  <a:pt x="40" y="804"/>
                </a:lnTo>
                <a:lnTo>
                  <a:pt x="37" y="791"/>
                </a:lnTo>
                <a:lnTo>
                  <a:pt x="11" y="772"/>
                </a:lnTo>
                <a:lnTo>
                  <a:pt x="6" y="772"/>
                </a:lnTo>
                <a:lnTo>
                  <a:pt x="0" y="757"/>
                </a:lnTo>
                <a:lnTo>
                  <a:pt x="6" y="744"/>
                </a:lnTo>
                <a:lnTo>
                  <a:pt x="3" y="742"/>
                </a:lnTo>
                <a:lnTo>
                  <a:pt x="0" y="739"/>
                </a:lnTo>
                <a:lnTo>
                  <a:pt x="3" y="735"/>
                </a:lnTo>
                <a:lnTo>
                  <a:pt x="522" y="782"/>
                </a:lnTo>
                <a:lnTo>
                  <a:pt x="588" y="0"/>
                </a:lnTo>
                <a:lnTo>
                  <a:pt x="593" y="0"/>
                </a:lnTo>
                <a:lnTo>
                  <a:pt x="1008" y="27"/>
                </a:lnTo>
                <a:lnTo>
                  <a:pt x="994" y="361"/>
                </a:lnTo>
                <a:lnTo>
                  <a:pt x="1009" y="364"/>
                </a:lnTo>
                <a:lnTo>
                  <a:pt x="1020" y="369"/>
                </a:lnTo>
                <a:lnTo>
                  <a:pt x="1041" y="398"/>
                </a:lnTo>
                <a:lnTo>
                  <a:pt x="1047" y="401"/>
                </a:lnTo>
                <a:lnTo>
                  <a:pt x="1079" y="398"/>
                </a:lnTo>
                <a:lnTo>
                  <a:pt x="1085" y="388"/>
                </a:lnTo>
                <a:lnTo>
                  <a:pt x="1104" y="398"/>
                </a:lnTo>
                <a:lnTo>
                  <a:pt x="1107" y="405"/>
                </a:lnTo>
                <a:lnTo>
                  <a:pt x="1107" y="417"/>
                </a:lnTo>
                <a:lnTo>
                  <a:pt x="1117" y="427"/>
                </a:lnTo>
                <a:lnTo>
                  <a:pt x="1121" y="427"/>
                </a:lnTo>
                <a:lnTo>
                  <a:pt x="1158" y="435"/>
                </a:lnTo>
                <a:lnTo>
                  <a:pt x="1173" y="444"/>
                </a:lnTo>
                <a:lnTo>
                  <a:pt x="1178" y="444"/>
                </a:lnTo>
                <a:lnTo>
                  <a:pt x="1181" y="439"/>
                </a:lnTo>
                <a:lnTo>
                  <a:pt x="1192" y="439"/>
                </a:lnTo>
                <a:lnTo>
                  <a:pt x="1202" y="449"/>
                </a:lnTo>
                <a:lnTo>
                  <a:pt x="1215" y="459"/>
                </a:lnTo>
                <a:lnTo>
                  <a:pt x="1229" y="445"/>
                </a:lnTo>
                <a:lnTo>
                  <a:pt x="1262" y="454"/>
                </a:lnTo>
                <a:lnTo>
                  <a:pt x="1262" y="459"/>
                </a:lnTo>
                <a:lnTo>
                  <a:pt x="1281" y="472"/>
                </a:lnTo>
                <a:lnTo>
                  <a:pt x="1286" y="472"/>
                </a:lnTo>
                <a:lnTo>
                  <a:pt x="1286" y="492"/>
                </a:lnTo>
                <a:lnTo>
                  <a:pt x="1310" y="499"/>
                </a:lnTo>
                <a:lnTo>
                  <a:pt x="1320" y="481"/>
                </a:lnTo>
                <a:lnTo>
                  <a:pt x="1328" y="477"/>
                </a:lnTo>
                <a:lnTo>
                  <a:pt x="1362" y="501"/>
                </a:lnTo>
                <a:lnTo>
                  <a:pt x="1365" y="501"/>
                </a:lnTo>
                <a:lnTo>
                  <a:pt x="1380" y="492"/>
                </a:lnTo>
                <a:lnTo>
                  <a:pt x="1394" y="492"/>
                </a:lnTo>
                <a:lnTo>
                  <a:pt x="1397" y="499"/>
                </a:lnTo>
                <a:lnTo>
                  <a:pt x="1394" y="514"/>
                </a:lnTo>
                <a:lnTo>
                  <a:pt x="1397" y="519"/>
                </a:lnTo>
                <a:lnTo>
                  <a:pt x="1407" y="518"/>
                </a:lnTo>
                <a:lnTo>
                  <a:pt x="1407" y="504"/>
                </a:lnTo>
                <a:lnTo>
                  <a:pt x="1417" y="492"/>
                </a:lnTo>
                <a:lnTo>
                  <a:pt x="1431" y="482"/>
                </a:lnTo>
                <a:lnTo>
                  <a:pt x="1438" y="482"/>
                </a:lnTo>
                <a:lnTo>
                  <a:pt x="1438" y="496"/>
                </a:lnTo>
                <a:lnTo>
                  <a:pt x="1453" y="501"/>
                </a:lnTo>
                <a:lnTo>
                  <a:pt x="1460" y="501"/>
                </a:lnTo>
                <a:lnTo>
                  <a:pt x="1468" y="496"/>
                </a:lnTo>
                <a:lnTo>
                  <a:pt x="1478" y="496"/>
                </a:lnTo>
                <a:lnTo>
                  <a:pt x="1478" y="499"/>
                </a:lnTo>
                <a:lnTo>
                  <a:pt x="1478" y="501"/>
                </a:lnTo>
                <a:lnTo>
                  <a:pt x="1493" y="504"/>
                </a:lnTo>
                <a:lnTo>
                  <a:pt x="1515" y="519"/>
                </a:lnTo>
                <a:lnTo>
                  <a:pt x="1537" y="504"/>
                </a:lnTo>
                <a:lnTo>
                  <a:pt x="1547" y="501"/>
                </a:lnTo>
                <a:lnTo>
                  <a:pt x="1576" y="499"/>
                </a:lnTo>
                <a:lnTo>
                  <a:pt x="1603" y="492"/>
                </a:lnTo>
                <a:lnTo>
                  <a:pt x="1613" y="486"/>
                </a:lnTo>
                <a:lnTo>
                  <a:pt x="1625" y="486"/>
                </a:lnTo>
                <a:lnTo>
                  <a:pt x="1655" y="492"/>
                </a:lnTo>
                <a:lnTo>
                  <a:pt x="1679" y="482"/>
                </a:lnTo>
                <a:lnTo>
                  <a:pt x="1680" y="481"/>
                </a:lnTo>
                <a:lnTo>
                  <a:pt x="1750" y="518"/>
                </a:lnTo>
                <a:lnTo>
                  <a:pt x="1763" y="519"/>
                </a:lnTo>
                <a:lnTo>
                  <a:pt x="1768" y="530"/>
                </a:lnTo>
                <a:lnTo>
                  <a:pt x="1773" y="530"/>
                </a:lnTo>
                <a:close/>
              </a:path>
            </a:pathLst>
          </a:custGeom>
          <a:solidFill>
            <a:srgbClr val="FDECC0"/>
          </a:solidFill>
          <a:ln w="7938">
            <a:solidFill>
              <a:schemeClr val="bg1"/>
            </a:solidFill>
            <a:prstDash val="solid"/>
            <a:round/>
            <a:headEnd/>
            <a:tailEnd/>
          </a:ln>
        </p:spPr>
        <p:txBody>
          <a:bodyPr/>
          <a:lstStyle/>
          <a:p>
            <a:endParaRPr lang="en-US"/>
          </a:p>
        </p:txBody>
      </p:sp>
      <p:pic>
        <p:nvPicPr>
          <p:cNvPr id="10" name="Picture 9"/>
          <p:cNvPicPr>
            <a:picLocks noChangeAspect="1"/>
          </p:cNvPicPr>
          <p:nvPr/>
        </p:nvPicPr>
        <p:blipFill rotWithShape="1">
          <a:blip r:embed="rId5"/>
          <a:srcRect l="43048" t="30407" r="35634" b="5809"/>
          <a:stretch/>
        </p:blipFill>
        <p:spPr>
          <a:xfrm>
            <a:off x="6147429" y="2982949"/>
            <a:ext cx="496557" cy="1450276"/>
          </a:xfrm>
          <a:prstGeom prst="rect">
            <a:avLst/>
          </a:prstGeom>
        </p:spPr>
      </p:pic>
      <p:pic>
        <p:nvPicPr>
          <p:cNvPr id="11" name="Picture 10"/>
          <p:cNvPicPr>
            <a:picLocks noChangeAspect="1"/>
          </p:cNvPicPr>
          <p:nvPr/>
        </p:nvPicPr>
        <p:blipFill rotWithShape="1">
          <a:blip r:embed="rId6"/>
          <a:srcRect l="42664" t="29768" r="36293" b="6373"/>
          <a:stretch/>
        </p:blipFill>
        <p:spPr>
          <a:xfrm>
            <a:off x="8077303" y="2961283"/>
            <a:ext cx="490145" cy="1454060"/>
          </a:xfrm>
          <a:prstGeom prst="rect">
            <a:avLst/>
          </a:prstGeom>
        </p:spPr>
      </p:pic>
      <p:sp>
        <p:nvSpPr>
          <p:cNvPr id="159" name="Isosceles Triangle 158">
            <a:extLst>
              <a:ext uri="{FF2B5EF4-FFF2-40B4-BE49-F238E27FC236}">
                <a16:creationId xmlns:a16="http://schemas.microsoft.com/office/drawing/2014/main" id="{B890134B-A16F-DB71-F9B7-F3CF68FE4081}"/>
              </a:ext>
            </a:extLst>
          </p:cNvPr>
          <p:cNvSpPr>
            <a:spLocks/>
          </p:cNvSpPr>
          <p:nvPr/>
        </p:nvSpPr>
        <p:spPr>
          <a:xfrm rot="15636415">
            <a:off x="5587570" y="3533184"/>
            <a:ext cx="625550" cy="472520"/>
          </a:xfrm>
          <a:prstGeom prst="triangle">
            <a:avLst>
              <a:gd name="adj" fmla="val 55055"/>
            </a:avLst>
          </a:prstGeom>
          <a:gradFill>
            <a:gsLst>
              <a:gs pos="64000">
                <a:srgbClr val="C4C4C4"/>
              </a:gs>
              <a:gs pos="100000">
                <a:schemeClr val="bg1"/>
              </a:gs>
              <a:gs pos="0">
                <a:schemeClr val="bg1">
                  <a:lumMod val="5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502920"/>
            <a:endParaRPr lang="en-US" sz="1600" b="1" dirty="0">
              <a:solidFill>
                <a:srgbClr val="000000"/>
              </a:solidFill>
              <a:cs typeface="Calibri" pitchFamily="34" charset="0"/>
            </a:endParaRPr>
          </a:p>
        </p:txBody>
      </p:sp>
      <p:sp>
        <p:nvSpPr>
          <p:cNvPr id="162" name="Isosceles Triangle 161">
            <a:extLst>
              <a:ext uri="{FF2B5EF4-FFF2-40B4-BE49-F238E27FC236}">
                <a16:creationId xmlns:a16="http://schemas.microsoft.com/office/drawing/2014/main" id="{B890134B-A16F-DB71-F9B7-F3CF68FE4081}"/>
              </a:ext>
            </a:extLst>
          </p:cNvPr>
          <p:cNvSpPr>
            <a:spLocks/>
          </p:cNvSpPr>
          <p:nvPr/>
        </p:nvSpPr>
        <p:spPr>
          <a:xfrm rot="15636415">
            <a:off x="7475306" y="3524503"/>
            <a:ext cx="625550" cy="472520"/>
          </a:xfrm>
          <a:prstGeom prst="triangle">
            <a:avLst>
              <a:gd name="adj" fmla="val 55055"/>
            </a:avLst>
          </a:prstGeom>
          <a:gradFill>
            <a:gsLst>
              <a:gs pos="100000">
                <a:schemeClr val="bg1"/>
              </a:gs>
              <a:gs pos="72000">
                <a:srgbClr val="FEF5DF"/>
              </a:gs>
              <a:gs pos="0">
                <a:srgbClr val="FDECC0"/>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502920"/>
            <a:endParaRPr lang="en-US" sz="1600" b="1" dirty="0">
              <a:solidFill>
                <a:srgbClr val="000000"/>
              </a:solidFill>
              <a:cs typeface="Calibri" pitchFamily="34" charset="0"/>
            </a:endParaRPr>
          </a:p>
        </p:txBody>
      </p:sp>
      <p:sp>
        <p:nvSpPr>
          <p:cNvPr id="165" name="Rectangle 164">
            <a:extLst>
              <a:ext uri="{FF2B5EF4-FFF2-40B4-BE49-F238E27FC236}">
                <a16:creationId xmlns:a16="http://schemas.microsoft.com/office/drawing/2014/main" id="{2CFA962A-185A-9F07-8CF3-D406F5173E48}"/>
              </a:ext>
            </a:extLst>
          </p:cNvPr>
          <p:cNvSpPr/>
          <p:nvPr/>
        </p:nvSpPr>
        <p:spPr>
          <a:xfrm rot="711519">
            <a:off x="7281309" y="3726491"/>
            <a:ext cx="283377" cy="571301"/>
          </a:xfrm>
          <a:prstGeom prst="rect">
            <a:avLst/>
          </a:prstGeom>
          <a:no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60C69C14-05C4-FF54-346C-4C1B3DB85CCE}"/>
              </a:ext>
            </a:extLst>
          </p:cNvPr>
          <p:cNvSpPr/>
          <p:nvPr/>
        </p:nvSpPr>
        <p:spPr>
          <a:xfrm>
            <a:off x="6547456" y="2924422"/>
            <a:ext cx="403850" cy="197435"/>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rgbClr val="000000"/>
                </a:solidFill>
              </a:rPr>
              <a:t>Sierra</a:t>
            </a:r>
          </a:p>
          <a:p>
            <a:pPr algn="ctr"/>
            <a:r>
              <a:rPr lang="en-US" sz="600" b="1" dirty="0">
                <a:solidFill>
                  <a:srgbClr val="000000"/>
                </a:solidFill>
              </a:rPr>
              <a:t> Mountain</a:t>
            </a:r>
          </a:p>
        </p:txBody>
      </p:sp>
      <p:cxnSp>
        <p:nvCxnSpPr>
          <p:cNvPr id="171" name="Straight Arrow Connector 170">
            <a:extLst>
              <a:ext uri="{FF2B5EF4-FFF2-40B4-BE49-F238E27FC236}">
                <a16:creationId xmlns:a16="http://schemas.microsoft.com/office/drawing/2014/main" id="{205AEFDA-CF84-7327-120F-EC319515A060}"/>
              </a:ext>
            </a:extLst>
          </p:cNvPr>
          <p:cNvCxnSpPr>
            <a:cxnSpLocks/>
          </p:cNvCxnSpPr>
          <p:nvPr/>
        </p:nvCxnSpPr>
        <p:spPr>
          <a:xfrm flipH="1">
            <a:off x="6324859" y="3220183"/>
            <a:ext cx="130191" cy="910433"/>
          </a:xfrm>
          <a:prstGeom prst="straightConnector1">
            <a:avLst/>
          </a:prstGeom>
          <a:ln w="12700" cap="flat">
            <a:solidFill>
              <a:schemeClr val="tx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82" name="Star: 5 Points 43">
            <a:extLst>
              <a:ext uri="{FF2B5EF4-FFF2-40B4-BE49-F238E27FC236}">
                <a16:creationId xmlns:a16="http://schemas.microsoft.com/office/drawing/2014/main" id="{7168A10B-638C-C770-3338-E9F83BDBBB2C}"/>
              </a:ext>
            </a:extLst>
          </p:cNvPr>
          <p:cNvSpPr/>
          <p:nvPr/>
        </p:nvSpPr>
        <p:spPr>
          <a:xfrm>
            <a:off x="6329389" y="4086277"/>
            <a:ext cx="148613" cy="12655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cxnSp>
        <p:nvCxnSpPr>
          <p:cNvPr id="184" name="Straight Arrow Connector 183">
            <a:extLst>
              <a:ext uri="{FF2B5EF4-FFF2-40B4-BE49-F238E27FC236}">
                <a16:creationId xmlns:a16="http://schemas.microsoft.com/office/drawing/2014/main" id="{CC2230A9-460F-7B41-F3B8-04669F8C8BC9}"/>
              </a:ext>
            </a:extLst>
          </p:cNvPr>
          <p:cNvCxnSpPr>
            <a:cxnSpLocks/>
          </p:cNvCxnSpPr>
          <p:nvPr/>
        </p:nvCxnSpPr>
        <p:spPr>
          <a:xfrm flipV="1">
            <a:off x="6479130" y="3296626"/>
            <a:ext cx="113136" cy="799991"/>
          </a:xfrm>
          <a:prstGeom prst="straightConnector1">
            <a:avLst/>
          </a:prstGeom>
          <a:ln w="12700" cap="flat">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6" name="Rectangle 185">
            <a:extLst>
              <a:ext uri="{FF2B5EF4-FFF2-40B4-BE49-F238E27FC236}">
                <a16:creationId xmlns:a16="http://schemas.microsoft.com/office/drawing/2014/main" id="{60C69C14-05C4-FF54-346C-4C1B3DB85CCE}"/>
              </a:ext>
            </a:extLst>
          </p:cNvPr>
          <p:cNvSpPr/>
          <p:nvPr/>
        </p:nvSpPr>
        <p:spPr>
          <a:xfrm>
            <a:off x="8471659" y="2924422"/>
            <a:ext cx="403850" cy="197435"/>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rgbClr val="000000"/>
                </a:solidFill>
              </a:rPr>
              <a:t>Sierra</a:t>
            </a:r>
          </a:p>
          <a:p>
            <a:pPr algn="ctr"/>
            <a:r>
              <a:rPr lang="en-US" sz="600" b="1" dirty="0">
                <a:solidFill>
                  <a:srgbClr val="000000"/>
                </a:solidFill>
              </a:rPr>
              <a:t> Mountain</a:t>
            </a:r>
          </a:p>
        </p:txBody>
      </p:sp>
      <p:cxnSp>
        <p:nvCxnSpPr>
          <p:cNvPr id="187" name="Straight Arrow Connector 186">
            <a:extLst>
              <a:ext uri="{FF2B5EF4-FFF2-40B4-BE49-F238E27FC236}">
                <a16:creationId xmlns:a16="http://schemas.microsoft.com/office/drawing/2014/main" id="{205AEFDA-CF84-7327-120F-EC319515A060}"/>
              </a:ext>
            </a:extLst>
          </p:cNvPr>
          <p:cNvCxnSpPr>
            <a:cxnSpLocks/>
          </p:cNvCxnSpPr>
          <p:nvPr/>
        </p:nvCxnSpPr>
        <p:spPr>
          <a:xfrm flipH="1">
            <a:off x="8248909" y="3220183"/>
            <a:ext cx="130191" cy="910433"/>
          </a:xfrm>
          <a:prstGeom prst="straightConnector1">
            <a:avLst/>
          </a:prstGeom>
          <a:ln w="12700" cap="flat">
            <a:solidFill>
              <a:schemeClr val="tx2"/>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a:extLst>
              <a:ext uri="{FF2B5EF4-FFF2-40B4-BE49-F238E27FC236}">
                <a16:creationId xmlns:a16="http://schemas.microsoft.com/office/drawing/2014/main" id="{205AEFDA-CF84-7327-120F-EC319515A060}"/>
              </a:ext>
            </a:extLst>
          </p:cNvPr>
          <p:cNvCxnSpPr>
            <a:cxnSpLocks/>
          </p:cNvCxnSpPr>
          <p:nvPr/>
        </p:nvCxnSpPr>
        <p:spPr>
          <a:xfrm flipV="1">
            <a:off x="8403180" y="3296626"/>
            <a:ext cx="113136" cy="799991"/>
          </a:xfrm>
          <a:prstGeom prst="straightConnector1">
            <a:avLst/>
          </a:prstGeom>
          <a:ln w="12700" cap="flat">
            <a:solidFill>
              <a:schemeClr val="tx2"/>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92" name="Star: 5 Points 43">
            <a:extLst>
              <a:ext uri="{FF2B5EF4-FFF2-40B4-BE49-F238E27FC236}">
                <a16:creationId xmlns:a16="http://schemas.microsoft.com/office/drawing/2014/main" id="{7168A10B-638C-C770-3338-E9F83BDBBB2C}"/>
              </a:ext>
            </a:extLst>
          </p:cNvPr>
          <p:cNvSpPr/>
          <p:nvPr/>
        </p:nvSpPr>
        <p:spPr>
          <a:xfrm>
            <a:off x="8256425" y="4086277"/>
            <a:ext cx="148613" cy="12655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sp>
        <p:nvSpPr>
          <p:cNvPr id="191" name="Rectangle 190">
            <a:extLst>
              <a:ext uri="{FF2B5EF4-FFF2-40B4-BE49-F238E27FC236}">
                <a16:creationId xmlns:a16="http://schemas.microsoft.com/office/drawing/2014/main" id="{1F987E87-8D61-7A8D-9F18-284CA53BFA57}"/>
              </a:ext>
            </a:extLst>
          </p:cNvPr>
          <p:cNvSpPr/>
          <p:nvPr/>
        </p:nvSpPr>
        <p:spPr>
          <a:xfrm>
            <a:off x="8057863" y="4240907"/>
            <a:ext cx="453453" cy="197435"/>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rgbClr val="000000"/>
                </a:solidFill>
              </a:rPr>
              <a:t>Deluxe</a:t>
            </a:r>
          </a:p>
        </p:txBody>
      </p:sp>
      <p:sp>
        <p:nvSpPr>
          <p:cNvPr id="164" name="Rectangle 163">
            <a:extLst>
              <a:ext uri="{FF2B5EF4-FFF2-40B4-BE49-F238E27FC236}">
                <a16:creationId xmlns:a16="http://schemas.microsoft.com/office/drawing/2014/main" id="{2CFA962A-185A-9F07-8CF3-D406F5173E48}"/>
              </a:ext>
            </a:extLst>
          </p:cNvPr>
          <p:cNvSpPr/>
          <p:nvPr/>
        </p:nvSpPr>
        <p:spPr>
          <a:xfrm rot="711519">
            <a:off x="5330108" y="3726491"/>
            <a:ext cx="283377" cy="571301"/>
          </a:xfrm>
          <a:prstGeom prst="rect">
            <a:avLst/>
          </a:prstGeom>
          <a:no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Star: 5 Points 43">
            <a:extLst>
              <a:ext uri="{FF2B5EF4-FFF2-40B4-BE49-F238E27FC236}">
                <a16:creationId xmlns:a16="http://schemas.microsoft.com/office/drawing/2014/main" id="{7168A10B-638C-C770-3338-E9F83BDBBB2C}"/>
              </a:ext>
            </a:extLst>
          </p:cNvPr>
          <p:cNvSpPr/>
          <p:nvPr/>
        </p:nvSpPr>
        <p:spPr>
          <a:xfrm>
            <a:off x="6350744" y="1947887"/>
            <a:ext cx="148613" cy="12655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sp>
        <p:nvSpPr>
          <p:cNvPr id="195" name="Star: 5 Points 43">
            <a:extLst>
              <a:ext uri="{FF2B5EF4-FFF2-40B4-BE49-F238E27FC236}">
                <a16:creationId xmlns:a16="http://schemas.microsoft.com/office/drawing/2014/main" id="{7168A10B-638C-C770-3338-E9F83BDBBB2C}"/>
              </a:ext>
            </a:extLst>
          </p:cNvPr>
          <p:cNvSpPr>
            <a:spLocks/>
          </p:cNvSpPr>
          <p:nvPr/>
        </p:nvSpPr>
        <p:spPr>
          <a:xfrm>
            <a:off x="8437926" y="1954815"/>
            <a:ext cx="148613" cy="12655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sp>
        <p:nvSpPr>
          <p:cNvPr id="197" name="Star: 5 Points 43">
            <a:extLst>
              <a:ext uri="{FF2B5EF4-FFF2-40B4-BE49-F238E27FC236}">
                <a16:creationId xmlns:a16="http://schemas.microsoft.com/office/drawing/2014/main" id="{7168A10B-638C-C770-3338-E9F83BDBBB2C}"/>
              </a:ext>
            </a:extLst>
          </p:cNvPr>
          <p:cNvSpPr/>
          <p:nvPr/>
        </p:nvSpPr>
        <p:spPr>
          <a:xfrm>
            <a:off x="6465302" y="3160226"/>
            <a:ext cx="148613" cy="12655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sp>
        <p:nvSpPr>
          <p:cNvPr id="198" name="Star: 5 Points 43">
            <a:extLst>
              <a:ext uri="{FF2B5EF4-FFF2-40B4-BE49-F238E27FC236}">
                <a16:creationId xmlns:a16="http://schemas.microsoft.com/office/drawing/2014/main" id="{7168A10B-638C-C770-3338-E9F83BDBBB2C}"/>
              </a:ext>
            </a:extLst>
          </p:cNvPr>
          <p:cNvSpPr/>
          <p:nvPr/>
        </p:nvSpPr>
        <p:spPr>
          <a:xfrm>
            <a:off x="8382891" y="3154174"/>
            <a:ext cx="148613" cy="12655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a:p>
        </p:txBody>
      </p:sp>
      <p:sp>
        <p:nvSpPr>
          <p:cNvPr id="20" name="Oval 19">
            <a:extLst>
              <a:ext uri="{FF2B5EF4-FFF2-40B4-BE49-F238E27FC236}">
                <a16:creationId xmlns:a16="http://schemas.microsoft.com/office/drawing/2014/main" id="{3429A4C2-DE1B-0FA9-4C91-DC127BB82507}"/>
              </a:ext>
            </a:extLst>
          </p:cNvPr>
          <p:cNvSpPr/>
          <p:nvPr/>
        </p:nvSpPr>
        <p:spPr>
          <a:xfrm>
            <a:off x="3867352" y="5304687"/>
            <a:ext cx="162825" cy="148790"/>
          </a:xfrm>
          <a:prstGeom prst="ellipse">
            <a:avLst/>
          </a:prstGeom>
          <a:solidFill>
            <a:srgbClr val="379BFF"/>
          </a:solidFill>
          <a:ln>
            <a:solidFill>
              <a:schemeClr val="bg1"/>
            </a:solid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502932">
              <a:defRPr/>
            </a:pPr>
            <a:endParaRPr lang="en-US" sz="1050" b="1" dirty="0">
              <a:solidFill>
                <a:schemeClr val="tx2"/>
              </a:solidFill>
              <a:cs typeface="Calibri" pitchFamily="34" charset="0"/>
            </a:endParaRPr>
          </a:p>
        </p:txBody>
      </p:sp>
      <p:sp>
        <p:nvSpPr>
          <p:cNvPr id="21" name="TextBox 20">
            <a:extLst>
              <a:ext uri="{FF2B5EF4-FFF2-40B4-BE49-F238E27FC236}">
                <a16:creationId xmlns:a16="http://schemas.microsoft.com/office/drawing/2014/main" id="{9F8D5208-F933-ECD2-F3B9-B9D5F90E7C58}"/>
              </a:ext>
            </a:extLst>
          </p:cNvPr>
          <p:cNvSpPr txBox="1"/>
          <p:nvPr/>
        </p:nvSpPr>
        <p:spPr>
          <a:xfrm>
            <a:off x="4058126" y="5287927"/>
            <a:ext cx="536962" cy="182310"/>
          </a:xfrm>
          <a:prstGeom prst="rect">
            <a:avLst/>
          </a:prstGeom>
          <a:noFill/>
        </p:spPr>
        <p:txBody>
          <a:bodyPr wrap="square" lIns="0" tIns="0" rIns="0" bIns="0" rtlCol="0" anchor="ctr">
            <a:noAutofit/>
          </a:bodyPr>
          <a:lstStyle>
            <a:defPPr>
              <a:defRPr lang="en-AD"/>
            </a:defPPr>
            <a:lvl1pPr marL="61723" defTabSz="457211">
              <a:spcBef>
                <a:spcPts val="199"/>
              </a:spcBef>
              <a:spcAft>
                <a:spcPts val="199"/>
              </a:spcAft>
              <a:defRPr sz="1400" b="1">
                <a:solidFill>
                  <a:schemeClr val="tx2"/>
                </a:solidFill>
                <a:ea typeface="Source Sans Pro SemiBold" panose="020B0603030403020204" pitchFamily="34" charset="0"/>
                <a:cs typeface="Arial"/>
              </a:defRPr>
            </a:lvl1pPr>
          </a:lstStyle>
          <a:p>
            <a:r>
              <a:rPr lang="en-US" sz="1050" dirty="0">
                <a:solidFill>
                  <a:schemeClr val="tx1"/>
                </a:solidFill>
              </a:rPr>
              <a:t>ATG</a:t>
            </a:r>
          </a:p>
        </p:txBody>
      </p:sp>
      <p:grpSp>
        <p:nvGrpSpPr>
          <p:cNvPr id="173" name="Group 172">
            <a:extLst>
              <a:ext uri="{FF2B5EF4-FFF2-40B4-BE49-F238E27FC236}">
                <a16:creationId xmlns:a16="http://schemas.microsoft.com/office/drawing/2014/main" id="{CF6319B7-F1C5-AEB2-C1B3-0F2F32039A03}"/>
              </a:ext>
            </a:extLst>
          </p:cNvPr>
          <p:cNvGrpSpPr/>
          <p:nvPr/>
        </p:nvGrpSpPr>
        <p:grpSpPr>
          <a:xfrm>
            <a:off x="274423" y="1387510"/>
            <a:ext cx="4429249" cy="2736279"/>
            <a:chOff x="1200373" y="2841721"/>
            <a:chExt cx="6471177" cy="3997728"/>
          </a:xfrm>
          <a:solidFill>
            <a:schemeClr val="bg2">
              <a:lumMod val="75000"/>
            </a:schemeClr>
          </a:solidFill>
        </p:grpSpPr>
        <p:sp>
          <p:nvSpPr>
            <p:cNvPr id="174" name="Freeform 232">
              <a:extLst>
                <a:ext uri="{FF2B5EF4-FFF2-40B4-BE49-F238E27FC236}">
                  <a16:creationId xmlns:a16="http://schemas.microsoft.com/office/drawing/2014/main" id="{17ADF63D-C07B-7012-7E2F-68790827D49F}"/>
                </a:ext>
              </a:extLst>
            </p:cNvPr>
            <p:cNvSpPr>
              <a:spLocks/>
            </p:cNvSpPr>
            <p:nvPr/>
          </p:nvSpPr>
          <p:spPr bwMode="auto">
            <a:xfrm>
              <a:off x="1200373" y="3846998"/>
              <a:ext cx="991250" cy="1687930"/>
            </a:xfrm>
            <a:custGeom>
              <a:avLst/>
              <a:gdLst>
                <a:gd name="T0" fmla="*/ 990 w 1103"/>
                <a:gd name="T1" fmla="*/ 1876 h 1876"/>
                <a:gd name="T2" fmla="*/ 1010 w 1103"/>
                <a:gd name="T3" fmla="*/ 1847 h 1876"/>
                <a:gd name="T4" fmla="*/ 979 w 1103"/>
                <a:gd name="T5" fmla="*/ 1810 h 1876"/>
                <a:gd name="T6" fmla="*/ 986 w 1103"/>
                <a:gd name="T7" fmla="*/ 1768 h 1876"/>
                <a:gd name="T8" fmla="*/ 1028 w 1103"/>
                <a:gd name="T9" fmla="*/ 1721 h 1876"/>
                <a:gd name="T10" fmla="*/ 1074 w 1103"/>
                <a:gd name="T11" fmla="*/ 1647 h 1876"/>
                <a:gd name="T12" fmla="*/ 1103 w 1103"/>
                <a:gd name="T13" fmla="*/ 1632 h 1876"/>
                <a:gd name="T14" fmla="*/ 1082 w 1103"/>
                <a:gd name="T15" fmla="*/ 1600 h 1876"/>
                <a:gd name="T16" fmla="*/ 1070 w 1103"/>
                <a:gd name="T17" fmla="*/ 1551 h 1876"/>
                <a:gd name="T18" fmla="*/ 1064 w 1103"/>
                <a:gd name="T19" fmla="*/ 1514 h 1876"/>
                <a:gd name="T20" fmla="*/ 624 w 1103"/>
                <a:gd name="T21" fmla="*/ 138 h 1876"/>
                <a:gd name="T22" fmla="*/ 91 w 1103"/>
                <a:gd name="T23" fmla="*/ 30 h 1876"/>
                <a:gd name="T24" fmla="*/ 81 w 1103"/>
                <a:gd name="T25" fmla="*/ 119 h 1876"/>
                <a:gd name="T26" fmla="*/ 72 w 1103"/>
                <a:gd name="T27" fmla="*/ 161 h 1876"/>
                <a:gd name="T28" fmla="*/ 3 w 1103"/>
                <a:gd name="T29" fmla="*/ 261 h 1876"/>
                <a:gd name="T30" fmla="*/ 7 w 1103"/>
                <a:gd name="T31" fmla="*/ 306 h 1876"/>
                <a:gd name="T32" fmla="*/ 22 w 1103"/>
                <a:gd name="T33" fmla="*/ 333 h 1876"/>
                <a:gd name="T34" fmla="*/ 37 w 1103"/>
                <a:gd name="T35" fmla="*/ 414 h 1876"/>
                <a:gd name="T36" fmla="*/ 19 w 1103"/>
                <a:gd name="T37" fmla="*/ 485 h 1876"/>
                <a:gd name="T38" fmla="*/ 27 w 1103"/>
                <a:gd name="T39" fmla="*/ 578 h 1876"/>
                <a:gd name="T40" fmla="*/ 72 w 1103"/>
                <a:gd name="T41" fmla="*/ 689 h 1876"/>
                <a:gd name="T42" fmla="*/ 99 w 1103"/>
                <a:gd name="T43" fmla="*/ 746 h 1876"/>
                <a:gd name="T44" fmla="*/ 121 w 1103"/>
                <a:gd name="T45" fmla="*/ 733 h 1876"/>
                <a:gd name="T46" fmla="*/ 140 w 1103"/>
                <a:gd name="T47" fmla="*/ 746 h 1876"/>
                <a:gd name="T48" fmla="*/ 148 w 1103"/>
                <a:gd name="T49" fmla="*/ 812 h 1876"/>
                <a:gd name="T50" fmla="*/ 121 w 1103"/>
                <a:gd name="T51" fmla="*/ 792 h 1876"/>
                <a:gd name="T52" fmla="*/ 111 w 1103"/>
                <a:gd name="T53" fmla="*/ 767 h 1876"/>
                <a:gd name="T54" fmla="*/ 103 w 1103"/>
                <a:gd name="T55" fmla="*/ 812 h 1876"/>
                <a:gd name="T56" fmla="*/ 110 w 1103"/>
                <a:gd name="T57" fmla="*/ 898 h 1876"/>
                <a:gd name="T58" fmla="*/ 158 w 1103"/>
                <a:gd name="T59" fmla="*/ 935 h 1876"/>
                <a:gd name="T60" fmla="*/ 133 w 1103"/>
                <a:gd name="T61" fmla="*/ 986 h 1876"/>
                <a:gd name="T62" fmla="*/ 153 w 1103"/>
                <a:gd name="T63" fmla="*/ 1079 h 1876"/>
                <a:gd name="T64" fmla="*/ 167 w 1103"/>
                <a:gd name="T65" fmla="*/ 1129 h 1876"/>
                <a:gd name="T66" fmla="*/ 224 w 1103"/>
                <a:gd name="T67" fmla="*/ 1239 h 1876"/>
                <a:gd name="T68" fmla="*/ 214 w 1103"/>
                <a:gd name="T69" fmla="*/ 1261 h 1876"/>
                <a:gd name="T70" fmla="*/ 233 w 1103"/>
                <a:gd name="T71" fmla="*/ 1298 h 1876"/>
                <a:gd name="T72" fmla="*/ 214 w 1103"/>
                <a:gd name="T73" fmla="*/ 1364 h 1876"/>
                <a:gd name="T74" fmla="*/ 260 w 1103"/>
                <a:gd name="T75" fmla="*/ 1407 h 1876"/>
                <a:gd name="T76" fmla="*/ 362 w 1103"/>
                <a:gd name="T77" fmla="*/ 1441 h 1876"/>
                <a:gd name="T78" fmla="*/ 420 w 1103"/>
                <a:gd name="T79" fmla="*/ 1515 h 1876"/>
                <a:gd name="T80" fmla="*/ 489 w 1103"/>
                <a:gd name="T81" fmla="*/ 1542 h 1876"/>
                <a:gd name="T82" fmla="*/ 486 w 1103"/>
                <a:gd name="T83" fmla="*/ 1581 h 1876"/>
                <a:gd name="T84" fmla="*/ 555 w 1103"/>
                <a:gd name="T85" fmla="*/ 1623 h 1876"/>
                <a:gd name="T86" fmla="*/ 615 w 1103"/>
                <a:gd name="T87" fmla="*/ 1721 h 1876"/>
                <a:gd name="T88" fmla="*/ 617 w 1103"/>
                <a:gd name="T89" fmla="*/ 1800 h 1876"/>
                <a:gd name="T90" fmla="*/ 620 w 1103"/>
                <a:gd name="T91" fmla="*/ 1805 h 1876"/>
                <a:gd name="T92" fmla="*/ 624 w 1103"/>
                <a:gd name="T93" fmla="*/ 1837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3" h="1876">
                  <a:moveTo>
                    <a:pt x="961" y="1871"/>
                  </a:moveTo>
                  <a:lnTo>
                    <a:pt x="979" y="1871"/>
                  </a:lnTo>
                  <a:lnTo>
                    <a:pt x="990" y="1876"/>
                  </a:lnTo>
                  <a:lnTo>
                    <a:pt x="998" y="1866"/>
                  </a:lnTo>
                  <a:lnTo>
                    <a:pt x="1005" y="1852"/>
                  </a:lnTo>
                  <a:lnTo>
                    <a:pt x="1010" y="1847"/>
                  </a:lnTo>
                  <a:lnTo>
                    <a:pt x="1008" y="1837"/>
                  </a:lnTo>
                  <a:lnTo>
                    <a:pt x="990" y="1819"/>
                  </a:lnTo>
                  <a:lnTo>
                    <a:pt x="979" y="1810"/>
                  </a:lnTo>
                  <a:lnTo>
                    <a:pt x="990" y="1792"/>
                  </a:lnTo>
                  <a:lnTo>
                    <a:pt x="990" y="1778"/>
                  </a:lnTo>
                  <a:lnTo>
                    <a:pt x="986" y="1768"/>
                  </a:lnTo>
                  <a:lnTo>
                    <a:pt x="990" y="1758"/>
                  </a:lnTo>
                  <a:lnTo>
                    <a:pt x="1005" y="1758"/>
                  </a:lnTo>
                  <a:lnTo>
                    <a:pt x="1028" y="1721"/>
                  </a:lnTo>
                  <a:lnTo>
                    <a:pt x="1042" y="1675"/>
                  </a:lnTo>
                  <a:lnTo>
                    <a:pt x="1055" y="1657"/>
                  </a:lnTo>
                  <a:lnTo>
                    <a:pt x="1074" y="1647"/>
                  </a:lnTo>
                  <a:lnTo>
                    <a:pt x="1092" y="1632"/>
                  </a:lnTo>
                  <a:lnTo>
                    <a:pt x="1103" y="1637"/>
                  </a:lnTo>
                  <a:lnTo>
                    <a:pt x="1103" y="1632"/>
                  </a:lnTo>
                  <a:lnTo>
                    <a:pt x="1103" y="1613"/>
                  </a:lnTo>
                  <a:lnTo>
                    <a:pt x="1089" y="1603"/>
                  </a:lnTo>
                  <a:lnTo>
                    <a:pt x="1082" y="1600"/>
                  </a:lnTo>
                  <a:lnTo>
                    <a:pt x="1079" y="1576"/>
                  </a:lnTo>
                  <a:lnTo>
                    <a:pt x="1070" y="1566"/>
                  </a:lnTo>
                  <a:lnTo>
                    <a:pt x="1070" y="1551"/>
                  </a:lnTo>
                  <a:lnTo>
                    <a:pt x="1064" y="1529"/>
                  </a:lnTo>
                  <a:lnTo>
                    <a:pt x="1064" y="1519"/>
                  </a:lnTo>
                  <a:lnTo>
                    <a:pt x="1064" y="1514"/>
                  </a:lnTo>
                  <a:lnTo>
                    <a:pt x="1064" y="1485"/>
                  </a:lnTo>
                  <a:lnTo>
                    <a:pt x="494" y="652"/>
                  </a:lnTo>
                  <a:lnTo>
                    <a:pt x="624" y="138"/>
                  </a:lnTo>
                  <a:lnTo>
                    <a:pt x="110" y="0"/>
                  </a:lnTo>
                  <a:lnTo>
                    <a:pt x="99" y="6"/>
                  </a:lnTo>
                  <a:lnTo>
                    <a:pt x="91" y="30"/>
                  </a:lnTo>
                  <a:lnTo>
                    <a:pt x="99" y="53"/>
                  </a:lnTo>
                  <a:lnTo>
                    <a:pt x="96" y="99"/>
                  </a:lnTo>
                  <a:lnTo>
                    <a:pt x="81" y="119"/>
                  </a:lnTo>
                  <a:lnTo>
                    <a:pt x="74" y="129"/>
                  </a:lnTo>
                  <a:lnTo>
                    <a:pt x="72" y="148"/>
                  </a:lnTo>
                  <a:lnTo>
                    <a:pt x="72" y="161"/>
                  </a:lnTo>
                  <a:lnTo>
                    <a:pt x="19" y="217"/>
                  </a:lnTo>
                  <a:lnTo>
                    <a:pt x="3" y="242"/>
                  </a:lnTo>
                  <a:lnTo>
                    <a:pt x="3" y="261"/>
                  </a:lnTo>
                  <a:lnTo>
                    <a:pt x="0" y="268"/>
                  </a:lnTo>
                  <a:lnTo>
                    <a:pt x="3" y="293"/>
                  </a:lnTo>
                  <a:lnTo>
                    <a:pt x="7" y="306"/>
                  </a:lnTo>
                  <a:lnTo>
                    <a:pt x="15" y="315"/>
                  </a:lnTo>
                  <a:lnTo>
                    <a:pt x="19" y="325"/>
                  </a:lnTo>
                  <a:lnTo>
                    <a:pt x="22" y="333"/>
                  </a:lnTo>
                  <a:lnTo>
                    <a:pt x="37" y="372"/>
                  </a:lnTo>
                  <a:lnTo>
                    <a:pt x="40" y="409"/>
                  </a:lnTo>
                  <a:lnTo>
                    <a:pt x="37" y="414"/>
                  </a:lnTo>
                  <a:lnTo>
                    <a:pt x="25" y="436"/>
                  </a:lnTo>
                  <a:lnTo>
                    <a:pt x="15" y="475"/>
                  </a:lnTo>
                  <a:lnTo>
                    <a:pt x="19" y="485"/>
                  </a:lnTo>
                  <a:lnTo>
                    <a:pt x="22" y="502"/>
                  </a:lnTo>
                  <a:lnTo>
                    <a:pt x="8" y="521"/>
                  </a:lnTo>
                  <a:lnTo>
                    <a:pt x="27" y="578"/>
                  </a:lnTo>
                  <a:lnTo>
                    <a:pt x="40" y="598"/>
                  </a:lnTo>
                  <a:lnTo>
                    <a:pt x="72" y="630"/>
                  </a:lnTo>
                  <a:lnTo>
                    <a:pt x="72" y="689"/>
                  </a:lnTo>
                  <a:lnTo>
                    <a:pt x="59" y="708"/>
                  </a:lnTo>
                  <a:lnTo>
                    <a:pt x="78" y="718"/>
                  </a:lnTo>
                  <a:lnTo>
                    <a:pt x="99" y="746"/>
                  </a:lnTo>
                  <a:lnTo>
                    <a:pt x="120" y="751"/>
                  </a:lnTo>
                  <a:lnTo>
                    <a:pt x="121" y="746"/>
                  </a:lnTo>
                  <a:lnTo>
                    <a:pt x="121" y="733"/>
                  </a:lnTo>
                  <a:lnTo>
                    <a:pt x="138" y="718"/>
                  </a:lnTo>
                  <a:lnTo>
                    <a:pt x="140" y="723"/>
                  </a:lnTo>
                  <a:lnTo>
                    <a:pt x="140" y="746"/>
                  </a:lnTo>
                  <a:lnTo>
                    <a:pt x="140" y="765"/>
                  </a:lnTo>
                  <a:lnTo>
                    <a:pt x="153" y="792"/>
                  </a:lnTo>
                  <a:lnTo>
                    <a:pt x="148" y="812"/>
                  </a:lnTo>
                  <a:lnTo>
                    <a:pt x="147" y="817"/>
                  </a:lnTo>
                  <a:lnTo>
                    <a:pt x="128" y="802"/>
                  </a:lnTo>
                  <a:lnTo>
                    <a:pt x="121" y="792"/>
                  </a:lnTo>
                  <a:lnTo>
                    <a:pt x="121" y="773"/>
                  </a:lnTo>
                  <a:lnTo>
                    <a:pt x="120" y="765"/>
                  </a:lnTo>
                  <a:lnTo>
                    <a:pt x="111" y="767"/>
                  </a:lnTo>
                  <a:lnTo>
                    <a:pt x="110" y="792"/>
                  </a:lnTo>
                  <a:lnTo>
                    <a:pt x="99" y="792"/>
                  </a:lnTo>
                  <a:lnTo>
                    <a:pt x="103" y="812"/>
                  </a:lnTo>
                  <a:lnTo>
                    <a:pt x="99" y="821"/>
                  </a:lnTo>
                  <a:lnTo>
                    <a:pt x="99" y="876"/>
                  </a:lnTo>
                  <a:lnTo>
                    <a:pt x="110" y="898"/>
                  </a:lnTo>
                  <a:lnTo>
                    <a:pt x="130" y="917"/>
                  </a:lnTo>
                  <a:lnTo>
                    <a:pt x="148" y="923"/>
                  </a:lnTo>
                  <a:lnTo>
                    <a:pt x="158" y="935"/>
                  </a:lnTo>
                  <a:lnTo>
                    <a:pt x="157" y="967"/>
                  </a:lnTo>
                  <a:lnTo>
                    <a:pt x="140" y="981"/>
                  </a:lnTo>
                  <a:lnTo>
                    <a:pt x="133" y="986"/>
                  </a:lnTo>
                  <a:lnTo>
                    <a:pt x="128" y="991"/>
                  </a:lnTo>
                  <a:lnTo>
                    <a:pt x="121" y="1036"/>
                  </a:lnTo>
                  <a:lnTo>
                    <a:pt x="153" y="1079"/>
                  </a:lnTo>
                  <a:lnTo>
                    <a:pt x="157" y="1099"/>
                  </a:lnTo>
                  <a:lnTo>
                    <a:pt x="165" y="1111"/>
                  </a:lnTo>
                  <a:lnTo>
                    <a:pt x="167" y="1129"/>
                  </a:lnTo>
                  <a:lnTo>
                    <a:pt x="209" y="1205"/>
                  </a:lnTo>
                  <a:lnTo>
                    <a:pt x="224" y="1220"/>
                  </a:lnTo>
                  <a:lnTo>
                    <a:pt x="224" y="1239"/>
                  </a:lnTo>
                  <a:lnTo>
                    <a:pt x="223" y="1239"/>
                  </a:lnTo>
                  <a:lnTo>
                    <a:pt x="214" y="1242"/>
                  </a:lnTo>
                  <a:lnTo>
                    <a:pt x="214" y="1261"/>
                  </a:lnTo>
                  <a:lnTo>
                    <a:pt x="231" y="1271"/>
                  </a:lnTo>
                  <a:lnTo>
                    <a:pt x="241" y="1291"/>
                  </a:lnTo>
                  <a:lnTo>
                    <a:pt x="233" y="1298"/>
                  </a:lnTo>
                  <a:lnTo>
                    <a:pt x="231" y="1316"/>
                  </a:lnTo>
                  <a:lnTo>
                    <a:pt x="224" y="1347"/>
                  </a:lnTo>
                  <a:lnTo>
                    <a:pt x="214" y="1364"/>
                  </a:lnTo>
                  <a:lnTo>
                    <a:pt x="214" y="1374"/>
                  </a:lnTo>
                  <a:lnTo>
                    <a:pt x="231" y="1389"/>
                  </a:lnTo>
                  <a:lnTo>
                    <a:pt x="260" y="1407"/>
                  </a:lnTo>
                  <a:lnTo>
                    <a:pt x="278" y="1407"/>
                  </a:lnTo>
                  <a:lnTo>
                    <a:pt x="341" y="1434"/>
                  </a:lnTo>
                  <a:lnTo>
                    <a:pt x="362" y="1441"/>
                  </a:lnTo>
                  <a:lnTo>
                    <a:pt x="383" y="1458"/>
                  </a:lnTo>
                  <a:lnTo>
                    <a:pt x="400" y="1497"/>
                  </a:lnTo>
                  <a:lnTo>
                    <a:pt x="420" y="1515"/>
                  </a:lnTo>
                  <a:lnTo>
                    <a:pt x="447" y="1524"/>
                  </a:lnTo>
                  <a:lnTo>
                    <a:pt x="480" y="1529"/>
                  </a:lnTo>
                  <a:lnTo>
                    <a:pt x="489" y="1542"/>
                  </a:lnTo>
                  <a:lnTo>
                    <a:pt x="489" y="1552"/>
                  </a:lnTo>
                  <a:lnTo>
                    <a:pt x="494" y="1561"/>
                  </a:lnTo>
                  <a:lnTo>
                    <a:pt x="486" y="1581"/>
                  </a:lnTo>
                  <a:lnTo>
                    <a:pt x="499" y="1591"/>
                  </a:lnTo>
                  <a:lnTo>
                    <a:pt x="521" y="1591"/>
                  </a:lnTo>
                  <a:lnTo>
                    <a:pt x="555" y="1623"/>
                  </a:lnTo>
                  <a:lnTo>
                    <a:pt x="568" y="1647"/>
                  </a:lnTo>
                  <a:lnTo>
                    <a:pt x="583" y="1664"/>
                  </a:lnTo>
                  <a:lnTo>
                    <a:pt x="615" y="1721"/>
                  </a:lnTo>
                  <a:lnTo>
                    <a:pt x="615" y="1778"/>
                  </a:lnTo>
                  <a:lnTo>
                    <a:pt x="615" y="1787"/>
                  </a:lnTo>
                  <a:lnTo>
                    <a:pt x="617" y="1800"/>
                  </a:lnTo>
                  <a:lnTo>
                    <a:pt x="620" y="1800"/>
                  </a:lnTo>
                  <a:lnTo>
                    <a:pt x="624" y="1805"/>
                  </a:lnTo>
                  <a:lnTo>
                    <a:pt x="620" y="1805"/>
                  </a:lnTo>
                  <a:lnTo>
                    <a:pt x="617" y="1815"/>
                  </a:lnTo>
                  <a:lnTo>
                    <a:pt x="620" y="1832"/>
                  </a:lnTo>
                  <a:lnTo>
                    <a:pt x="624" y="1837"/>
                  </a:lnTo>
                  <a:lnTo>
                    <a:pt x="961" y="1871"/>
                  </a:lnTo>
                  <a:close/>
                </a:path>
              </a:pathLst>
            </a:custGeom>
            <a:pattFill prst="wdUpDiag">
              <a:fgClr>
                <a:srgbClr val="672972"/>
              </a:fgClr>
              <a:bgClr>
                <a:srgbClr val="00788A"/>
              </a:bgClr>
            </a:pattFill>
            <a:ln w="22225">
              <a:solidFill>
                <a:srgbClr val="379BFF"/>
              </a:solidFill>
              <a:prstDash val="solid"/>
              <a:round/>
              <a:headEnd/>
              <a:tailEnd/>
            </a:ln>
          </p:spPr>
          <p:txBody>
            <a:bodyPr/>
            <a:lstStyle/>
            <a:p>
              <a:endParaRPr lang="en-US"/>
            </a:p>
          </p:txBody>
        </p:sp>
        <p:sp>
          <p:nvSpPr>
            <p:cNvPr id="175" name="Freeform 233">
              <a:extLst>
                <a:ext uri="{FF2B5EF4-FFF2-40B4-BE49-F238E27FC236}">
                  <a16:creationId xmlns:a16="http://schemas.microsoft.com/office/drawing/2014/main" id="{CD1B48B2-016B-D221-716E-EB2E4D2AB2BE}"/>
                </a:ext>
              </a:extLst>
            </p:cNvPr>
            <p:cNvSpPr>
              <a:spLocks/>
            </p:cNvSpPr>
            <p:nvPr/>
          </p:nvSpPr>
          <p:spPr bwMode="auto">
            <a:xfrm>
              <a:off x="2094991" y="2992902"/>
              <a:ext cx="738762" cy="1192305"/>
            </a:xfrm>
            <a:custGeom>
              <a:avLst/>
              <a:gdLst>
                <a:gd name="T0" fmla="*/ 164 w 823"/>
                <a:gd name="T1" fmla="*/ 426 h 1325"/>
                <a:gd name="T2" fmla="*/ 162 w 823"/>
                <a:gd name="T3" fmla="*/ 448 h 1325"/>
                <a:gd name="T4" fmla="*/ 164 w 823"/>
                <a:gd name="T5" fmla="*/ 470 h 1325"/>
                <a:gd name="T6" fmla="*/ 162 w 823"/>
                <a:gd name="T7" fmla="*/ 500 h 1325"/>
                <a:gd name="T8" fmla="*/ 177 w 823"/>
                <a:gd name="T9" fmla="*/ 536 h 1325"/>
                <a:gd name="T10" fmla="*/ 199 w 823"/>
                <a:gd name="T11" fmla="*/ 546 h 1325"/>
                <a:gd name="T12" fmla="*/ 144 w 823"/>
                <a:gd name="T13" fmla="*/ 659 h 1325"/>
                <a:gd name="T14" fmla="*/ 133 w 823"/>
                <a:gd name="T15" fmla="*/ 686 h 1325"/>
                <a:gd name="T16" fmla="*/ 103 w 823"/>
                <a:gd name="T17" fmla="*/ 706 h 1325"/>
                <a:gd name="T18" fmla="*/ 64 w 823"/>
                <a:gd name="T19" fmla="*/ 775 h 1325"/>
                <a:gd name="T20" fmla="*/ 90 w 823"/>
                <a:gd name="T21" fmla="*/ 799 h 1325"/>
                <a:gd name="T22" fmla="*/ 90 w 823"/>
                <a:gd name="T23" fmla="*/ 819 h 1325"/>
                <a:gd name="T24" fmla="*/ 88 w 823"/>
                <a:gd name="T25" fmla="*/ 826 h 1325"/>
                <a:gd name="T26" fmla="*/ 69 w 823"/>
                <a:gd name="T27" fmla="*/ 870 h 1325"/>
                <a:gd name="T28" fmla="*/ 378 w 823"/>
                <a:gd name="T29" fmla="*/ 1252 h 1325"/>
                <a:gd name="T30" fmla="*/ 761 w 823"/>
                <a:gd name="T31" fmla="*/ 1325 h 1325"/>
                <a:gd name="T32" fmla="*/ 823 w 823"/>
                <a:gd name="T33" fmla="*/ 893 h 1325"/>
                <a:gd name="T34" fmla="*/ 803 w 823"/>
                <a:gd name="T35" fmla="*/ 859 h 1325"/>
                <a:gd name="T36" fmla="*/ 769 w 823"/>
                <a:gd name="T37" fmla="*/ 854 h 1325"/>
                <a:gd name="T38" fmla="*/ 739 w 823"/>
                <a:gd name="T39" fmla="*/ 870 h 1325"/>
                <a:gd name="T40" fmla="*/ 720 w 823"/>
                <a:gd name="T41" fmla="*/ 863 h 1325"/>
                <a:gd name="T42" fmla="*/ 676 w 823"/>
                <a:gd name="T43" fmla="*/ 854 h 1325"/>
                <a:gd name="T44" fmla="*/ 654 w 823"/>
                <a:gd name="T45" fmla="*/ 870 h 1325"/>
                <a:gd name="T46" fmla="*/ 617 w 823"/>
                <a:gd name="T47" fmla="*/ 854 h 1325"/>
                <a:gd name="T48" fmla="*/ 602 w 823"/>
                <a:gd name="T49" fmla="*/ 875 h 1325"/>
                <a:gd name="T50" fmla="*/ 575 w 823"/>
                <a:gd name="T51" fmla="*/ 851 h 1325"/>
                <a:gd name="T52" fmla="*/ 579 w 823"/>
                <a:gd name="T53" fmla="*/ 819 h 1325"/>
                <a:gd name="T54" fmla="*/ 563 w 823"/>
                <a:gd name="T55" fmla="*/ 789 h 1325"/>
                <a:gd name="T56" fmla="*/ 538 w 823"/>
                <a:gd name="T57" fmla="*/ 770 h 1325"/>
                <a:gd name="T58" fmla="*/ 545 w 823"/>
                <a:gd name="T59" fmla="*/ 743 h 1325"/>
                <a:gd name="T60" fmla="*/ 523 w 823"/>
                <a:gd name="T61" fmla="*/ 704 h 1325"/>
                <a:gd name="T62" fmla="*/ 526 w 823"/>
                <a:gd name="T63" fmla="*/ 640 h 1325"/>
                <a:gd name="T64" fmla="*/ 518 w 823"/>
                <a:gd name="T65" fmla="*/ 635 h 1325"/>
                <a:gd name="T66" fmla="*/ 508 w 823"/>
                <a:gd name="T67" fmla="*/ 620 h 1325"/>
                <a:gd name="T68" fmla="*/ 464 w 823"/>
                <a:gd name="T69" fmla="*/ 654 h 1325"/>
                <a:gd name="T70" fmla="*/ 434 w 823"/>
                <a:gd name="T71" fmla="*/ 632 h 1325"/>
                <a:gd name="T72" fmla="*/ 439 w 823"/>
                <a:gd name="T73" fmla="*/ 603 h 1325"/>
                <a:gd name="T74" fmla="*/ 461 w 823"/>
                <a:gd name="T75" fmla="*/ 580 h 1325"/>
                <a:gd name="T76" fmla="*/ 457 w 823"/>
                <a:gd name="T77" fmla="*/ 561 h 1325"/>
                <a:gd name="T78" fmla="*/ 467 w 823"/>
                <a:gd name="T79" fmla="*/ 522 h 1325"/>
                <a:gd name="T80" fmla="*/ 494 w 823"/>
                <a:gd name="T81" fmla="*/ 462 h 1325"/>
                <a:gd name="T82" fmla="*/ 461 w 823"/>
                <a:gd name="T83" fmla="*/ 445 h 1325"/>
                <a:gd name="T84" fmla="*/ 439 w 823"/>
                <a:gd name="T85" fmla="*/ 430 h 1325"/>
                <a:gd name="T86" fmla="*/ 425 w 823"/>
                <a:gd name="T87" fmla="*/ 387 h 1325"/>
                <a:gd name="T88" fmla="*/ 378 w 823"/>
                <a:gd name="T89" fmla="*/ 313 h 1325"/>
                <a:gd name="T90" fmla="*/ 354 w 823"/>
                <a:gd name="T91" fmla="*/ 283 h 1325"/>
                <a:gd name="T92" fmla="*/ 368 w 823"/>
                <a:gd name="T93" fmla="*/ 258 h 1325"/>
                <a:gd name="T94" fmla="*/ 339 w 823"/>
                <a:gd name="T95" fmla="*/ 187 h 1325"/>
                <a:gd name="T96" fmla="*/ 262 w 823"/>
                <a:gd name="T97"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3" h="1325">
                  <a:moveTo>
                    <a:pt x="262" y="0"/>
                  </a:moveTo>
                  <a:lnTo>
                    <a:pt x="164" y="426"/>
                  </a:lnTo>
                  <a:lnTo>
                    <a:pt x="162" y="433"/>
                  </a:lnTo>
                  <a:lnTo>
                    <a:pt x="162" y="448"/>
                  </a:lnTo>
                  <a:lnTo>
                    <a:pt x="167" y="463"/>
                  </a:lnTo>
                  <a:lnTo>
                    <a:pt x="164" y="470"/>
                  </a:lnTo>
                  <a:lnTo>
                    <a:pt x="162" y="480"/>
                  </a:lnTo>
                  <a:lnTo>
                    <a:pt x="162" y="500"/>
                  </a:lnTo>
                  <a:lnTo>
                    <a:pt x="164" y="517"/>
                  </a:lnTo>
                  <a:lnTo>
                    <a:pt x="177" y="536"/>
                  </a:lnTo>
                  <a:lnTo>
                    <a:pt x="186" y="536"/>
                  </a:lnTo>
                  <a:lnTo>
                    <a:pt x="199" y="546"/>
                  </a:lnTo>
                  <a:lnTo>
                    <a:pt x="201" y="573"/>
                  </a:lnTo>
                  <a:lnTo>
                    <a:pt x="144" y="659"/>
                  </a:lnTo>
                  <a:lnTo>
                    <a:pt x="133" y="672"/>
                  </a:lnTo>
                  <a:lnTo>
                    <a:pt x="133" y="686"/>
                  </a:lnTo>
                  <a:lnTo>
                    <a:pt x="122" y="698"/>
                  </a:lnTo>
                  <a:lnTo>
                    <a:pt x="103" y="706"/>
                  </a:lnTo>
                  <a:lnTo>
                    <a:pt x="71" y="757"/>
                  </a:lnTo>
                  <a:lnTo>
                    <a:pt x="64" y="775"/>
                  </a:lnTo>
                  <a:lnTo>
                    <a:pt x="69" y="785"/>
                  </a:lnTo>
                  <a:lnTo>
                    <a:pt x="90" y="799"/>
                  </a:lnTo>
                  <a:lnTo>
                    <a:pt x="96" y="812"/>
                  </a:lnTo>
                  <a:lnTo>
                    <a:pt x="90" y="819"/>
                  </a:lnTo>
                  <a:lnTo>
                    <a:pt x="90" y="822"/>
                  </a:lnTo>
                  <a:lnTo>
                    <a:pt x="88" y="826"/>
                  </a:lnTo>
                  <a:lnTo>
                    <a:pt x="83" y="851"/>
                  </a:lnTo>
                  <a:lnTo>
                    <a:pt x="69" y="870"/>
                  </a:lnTo>
                  <a:lnTo>
                    <a:pt x="0" y="1175"/>
                  </a:lnTo>
                  <a:lnTo>
                    <a:pt x="378" y="1252"/>
                  </a:lnTo>
                  <a:lnTo>
                    <a:pt x="757" y="1325"/>
                  </a:lnTo>
                  <a:lnTo>
                    <a:pt x="761" y="1325"/>
                  </a:lnTo>
                  <a:lnTo>
                    <a:pt x="823" y="893"/>
                  </a:lnTo>
                  <a:lnTo>
                    <a:pt x="823" y="893"/>
                  </a:lnTo>
                  <a:lnTo>
                    <a:pt x="808" y="883"/>
                  </a:lnTo>
                  <a:lnTo>
                    <a:pt x="803" y="859"/>
                  </a:lnTo>
                  <a:lnTo>
                    <a:pt x="784" y="841"/>
                  </a:lnTo>
                  <a:lnTo>
                    <a:pt x="769" y="854"/>
                  </a:lnTo>
                  <a:lnTo>
                    <a:pt x="769" y="870"/>
                  </a:lnTo>
                  <a:lnTo>
                    <a:pt x="739" y="870"/>
                  </a:lnTo>
                  <a:lnTo>
                    <a:pt x="732" y="873"/>
                  </a:lnTo>
                  <a:lnTo>
                    <a:pt x="720" y="863"/>
                  </a:lnTo>
                  <a:lnTo>
                    <a:pt x="686" y="859"/>
                  </a:lnTo>
                  <a:lnTo>
                    <a:pt x="676" y="854"/>
                  </a:lnTo>
                  <a:lnTo>
                    <a:pt x="666" y="856"/>
                  </a:lnTo>
                  <a:lnTo>
                    <a:pt x="654" y="870"/>
                  </a:lnTo>
                  <a:lnTo>
                    <a:pt x="644" y="863"/>
                  </a:lnTo>
                  <a:lnTo>
                    <a:pt x="617" y="854"/>
                  </a:lnTo>
                  <a:lnTo>
                    <a:pt x="611" y="859"/>
                  </a:lnTo>
                  <a:lnTo>
                    <a:pt x="602" y="875"/>
                  </a:lnTo>
                  <a:lnTo>
                    <a:pt x="584" y="870"/>
                  </a:lnTo>
                  <a:lnTo>
                    <a:pt x="575" y="851"/>
                  </a:lnTo>
                  <a:lnTo>
                    <a:pt x="575" y="841"/>
                  </a:lnTo>
                  <a:lnTo>
                    <a:pt x="579" y="819"/>
                  </a:lnTo>
                  <a:lnTo>
                    <a:pt x="579" y="807"/>
                  </a:lnTo>
                  <a:lnTo>
                    <a:pt x="563" y="789"/>
                  </a:lnTo>
                  <a:lnTo>
                    <a:pt x="552" y="789"/>
                  </a:lnTo>
                  <a:lnTo>
                    <a:pt x="538" y="770"/>
                  </a:lnTo>
                  <a:lnTo>
                    <a:pt x="545" y="757"/>
                  </a:lnTo>
                  <a:lnTo>
                    <a:pt x="545" y="743"/>
                  </a:lnTo>
                  <a:lnTo>
                    <a:pt x="533" y="725"/>
                  </a:lnTo>
                  <a:lnTo>
                    <a:pt x="523" y="704"/>
                  </a:lnTo>
                  <a:lnTo>
                    <a:pt x="523" y="667"/>
                  </a:lnTo>
                  <a:lnTo>
                    <a:pt x="526" y="640"/>
                  </a:lnTo>
                  <a:lnTo>
                    <a:pt x="520" y="639"/>
                  </a:lnTo>
                  <a:lnTo>
                    <a:pt x="518" y="635"/>
                  </a:lnTo>
                  <a:lnTo>
                    <a:pt x="514" y="620"/>
                  </a:lnTo>
                  <a:lnTo>
                    <a:pt x="508" y="620"/>
                  </a:lnTo>
                  <a:lnTo>
                    <a:pt x="501" y="620"/>
                  </a:lnTo>
                  <a:lnTo>
                    <a:pt x="464" y="654"/>
                  </a:lnTo>
                  <a:lnTo>
                    <a:pt x="457" y="654"/>
                  </a:lnTo>
                  <a:lnTo>
                    <a:pt x="434" y="632"/>
                  </a:lnTo>
                  <a:lnTo>
                    <a:pt x="439" y="617"/>
                  </a:lnTo>
                  <a:lnTo>
                    <a:pt x="439" y="603"/>
                  </a:lnTo>
                  <a:lnTo>
                    <a:pt x="439" y="591"/>
                  </a:lnTo>
                  <a:lnTo>
                    <a:pt x="461" y="580"/>
                  </a:lnTo>
                  <a:lnTo>
                    <a:pt x="461" y="564"/>
                  </a:lnTo>
                  <a:lnTo>
                    <a:pt x="457" y="561"/>
                  </a:lnTo>
                  <a:lnTo>
                    <a:pt x="461" y="536"/>
                  </a:lnTo>
                  <a:lnTo>
                    <a:pt x="467" y="522"/>
                  </a:lnTo>
                  <a:lnTo>
                    <a:pt x="467" y="517"/>
                  </a:lnTo>
                  <a:lnTo>
                    <a:pt x="494" y="462"/>
                  </a:lnTo>
                  <a:lnTo>
                    <a:pt x="486" y="451"/>
                  </a:lnTo>
                  <a:lnTo>
                    <a:pt x="461" y="445"/>
                  </a:lnTo>
                  <a:lnTo>
                    <a:pt x="461" y="433"/>
                  </a:lnTo>
                  <a:lnTo>
                    <a:pt x="439" y="430"/>
                  </a:lnTo>
                  <a:lnTo>
                    <a:pt x="430" y="411"/>
                  </a:lnTo>
                  <a:lnTo>
                    <a:pt x="425" y="387"/>
                  </a:lnTo>
                  <a:lnTo>
                    <a:pt x="405" y="340"/>
                  </a:lnTo>
                  <a:lnTo>
                    <a:pt x="378" y="313"/>
                  </a:lnTo>
                  <a:lnTo>
                    <a:pt x="364" y="295"/>
                  </a:lnTo>
                  <a:lnTo>
                    <a:pt x="354" y="283"/>
                  </a:lnTo>
                  <a:lnTo>
                    <a:pt x="358" y="276"/>
                  </a:lnTo>
                  <a:lnTo>
                    <a:pt x="368" y="258"/>
                  </a:lnTo>
                  <a:lnTo>
                    <a:pt x="358" y="229"/>
                  </a:lnTo>
                  <a:lnTo>
                    <a:pt x="339" y="187"/>
                  </a:lnTo>
                  <a:lnTo>
                    <a:pt x="369" y="22"/>
                  </a:lnTo>
                  <a:lnTo>
                    <a:pt x="262" y="0"/>
                  </a:lnTo>
                  <a:close/>
                </a:path>
              </a:pathLst>
            </a:custGeom>
            <a:pattFill prst="wdUpDiag">
              <a:fgClr>
                <a:srgbClr val="672972"/>
              </a:fgClr>
              <a:bgClr>
                <a:srgbClr val="00788A"/>
              </a:bgClr>
            </a:pattFill>
            <a:ln w="22225">
              <a:solidFill>
                <a:srgbClr val="379BFF"/>
              </a:solidFill>
              <a:prstDash val="solid"/>
              <a:round/>
              <a:headEnd/>
              <a:tailEnd/>
            </a:ln>
          </p:spPr>
          <p:txBody>
            <a:bodyPr/>
            <a:lstStyle/>
            <a:p>
              <a:endParaRPr lang="en-US"/>
            </a:p>
          </p:txBody>
        </p:sp>
        <p:sp>
          <p:nvSpPr>
            <p:cNvPr id="177" name="Freeform 234">
              <a:extLst>
                <a:ext uri="{FF2B5EF4-FFF2-40B4-BE49-F238E27FC236}">
                  <a16:creationId xmlns:a16="http://schemas.microsoft.com/office/drawing/2014/main" id="{CBF81DBA-A0ED-A1B6-0DCB-3521424B3A08}"/>
                </a:ext>
              </a:extLst>
            </p:cNvPr>
            <p:cNvSpPr>
              <a:spLocks/>
            </p:cNvSpPr>
            <p:nvPr/>
          </p:nvSpPr>
          <p:spPr bwMode="auto">
            <a:xfrm>
              <a:off x="2056027" y="4894356"/>
              <a:ext cx="841627" cy="975664"/>
            </a:xfrm>
            <a:custGeom>
              <a:avLst/>
              <a:gdLst>
                <a:gd name="T0" fmla="*/ 794 w 936"/>
                <a:gd name="T1" fmla="*/ 1080 h 1085"/>
                <a:gd name="T2" fmla="*/ 794 w 936"/>
                <a:gd name="T3" fmla="*/ 1085 h 1085"/>
                <a:gd name="T4" fmla="*/ 505 w 936"/>
                <a:gd name="T5" fmla="*/ 1038 h 1085"/>
                <a:gd name="T6" fmla="*/ 0 w 936"/>
                <a:gd name="T7" fmla="*/ 743 h 1085"/>
                <a:gd name="T8" fmla="*/ 9 w 936"/>
                <a:gd name="T9" fmla="*/ 706 h 1085"/>
                <a:gd name="T10" fmla="*/ 27 w 936"/>
                <a:gd name="T11" fmla="*/ 706 h 1085"/>
                <a:gd name="T12" fmla="*/ 38 w 936"/>
                <a:gd name="T13" fmla="*/ 709 h 1085"/>
                <a:gd name="T14" fmla="*/ 46 w 936"/>
                <a:gd name="T15" fmla="*/ 701 h 1085"/>
                <a:gd name="T16" fmla="*/ 53 w 936"/>
                <a:gd name="T17" fmla="*/ 687 h 1085"/>
                <a:gd name="T18" fmla="*/ 58 w 936"/>
                <a:gd name="T19" fmla="*/ 682 h 1085"/>
                <a:gd name="T20" fmla="*/ 56 w 936"/>
                <a:gd name="T21" fmla="*/ 672 h 1085"/>
                <a:gd name="T22" fmla="*/ 38 w 936"/>
                <a:gd name="T23" fmla="*/ 654 h 1085"/>
                <a:gd name="T24" fmla="*/ 27 w 936"/>
                <a:gd name="T25" fmla="*/ 645 h 1085"/>
                <a:gd name="T26" fmla="*/ 38 w 936"/>
                <a:gd name="T27" fmla="*/ 625 h 1085"/>
                <a:gd name="T28" fmla="*/ 38 w 936"/>
                <a:gd name="T29" fmla="*/ 613 h 1085"/>
                <a:gd name="T30" fmla="*/ 33 w 936"/>
                <a:gd name="T31" fmla="*/ 603 h 1085"/>
                <a:gd name="T32" fmla="*/ 38 w 936"/>
                <a:gd name="T33" fmla="*/ 591 h 1085"/>
                <a:gd name="T34" fmla="*/ 53 w 936"/>
                <a:gd name="T35" fmla="*/ 591 h 1085"/>
                <a:gd name="T36" fmla="*/ 76 w 936"/>
                <a:gd name="T37" fmla="*/ 556 h 1085"/>
                <a:gd name="T38" fmla="*/ 90 w 936"/>
                <a:gd name="T39" fmla="*/ 510 h 1085"/>
                <a:gd name="T40" fmla="*/ 103 w 936"/>
                <a:gd name="T41" fmla="*/ 492 h 1085"/>
                <a:gd name="T42" fmla="*/ 122 w 936"/>
                <a:gd name="T43" fmla="*/ 482 h 1085"/>
                <a:gd name="T44" fmla="*/ 140 w 936"/>
                <a:gd name="T45" fmla="*/ 467 h 1085"/>
                <a:gd name="T46" fmla="*/ 149 w 936"/>
                <a:gd name="T47" fmla="*/ 472 h 1085"/>
                <a:gd name="T48" fmla="*/ 149 w 936"/>
                <a:gd name="T49" fmla="*/ 467 h 1085"/>
                <a:gd name="T50" fmla="*/ 149 w 936"/>
                <a:gd name="T51" fmla="*/ 448 h 1085"/>
                <a:gd name="T52" fmla="*/ 137 w 936"/>
                <a:gd name="T53" fmla="*/ 438 h 1085"/>
                <a:gd name="T54" fmla="*/ 130 w 936"/>
                <a:gd name="T55" fmla="*/ 435 h 1085"/>
                <a:gd name="T56" fmla="*/ 127 w 936"/>
                <a:gd name="T57" fmla="*/ 411 h 1085"/>
                <a:gd name="T58" fmla="*/ 117 w 936"/>
                <a:gd name="T59" fmla="*/ 401 h 1085"/>
                <a:gd name="T60" fmla="*/ 117 w 936"/>
                <a:gd name="T61" fmla="*/ 386 h 1085"/>
                <a:gd name="T62" fmla="*/ 112 w 936"/>
                <a:gd name="T63" fmla="*/ 364 h 1085"/>
                <a:gd name="T64" fmla="*/ 112 w 936"/>
                <a:gd name="T65" fmla="*/ 354 h 1085"/>
                <a:gd name="T66" fmla="*/ 112 w 936"/>
                <a:gd name="T67" fmla="*/ 349 h 1085"/>
                <a:gd name="T68" fmla="*/ 112 w 936"/>
                <a:gd name="T69" fmla="*/ 320 h 1085"/>
                <a:gd name="T70" fmla="*/ 112 w 936"/>
                <a:gd name="T71" fmla="*/ 313 h 1085"/>
                <a:gd name="T72" fmla="*/ 113 w 936"/>
                <a:gd name="T73" fmla="*/ 301 h 1085"/>
                <a:gd name="T74" fmla="*/ 127 w 936"/>
                <a:gd name="T75" fmla="*/ 264 h 1085"/>
                <a:gd name="T76" fmla="*/ 117 w 936"/>
                <a:gd name="T77" fmla="*/ 256 h 1085"/>
                <a:gd name="T78" fmla="*/ 127 w 936"/>
                <a:gd name="T79" fmla="*/ 172 h 1085"/>
                <a:gd name="T80" fmla="*/ 122 w 936"/>
                <a:gd name="T81" fmla="*/ 140 h 1085"/>
                <a:gd name="T82" fmla="*/ 130 w 936"/>
                <a:gd name="T83" fmla="*/ 129 h 1085"/>
                <a:gd name="T84" fmla="*/ 149 w 936"/>
                <a:gd name="T85" fmla="*/ 126 h 1085"/>
                <a:gd name="T86" fmla="*/ 177 w 936"/>
                <a:gd name="T87" fmla="*/ 129 h 1085"/>
                <a:gd name="T88" fmla="*/ 188 w 936"/>
                <a:gd name="T89" fmla="*/ 145 h 1085"/>
                <a:gd name="T90" fmla="*/ 188 w 936"/>
                <a:gd name="T91" fmla="*/ 148 h 1085"/>
                <a:gd name="T92" fmla="*/ 196 w 936"/>
                <a:gd name="T93" fmla="*/ 161 h 1085"/>
                <a:gd name="T94" fmla="*/ 211 w 936"/>
                <a:gd name="T95" fmla="*/ 161 h 1085"/>
                <a:gd name="T96" fmla="*/ 233 w 936"/>
                <a:gd name="T97" fmla="*/ 89 h 1085"/>
                <a:gd name="T98" fmla="*/ 252 w 936"/>
                <a:gd name="T99" fmla="*/ 0 h 1085"/>
                <a:gd name="T100" fmla="*/ 936 w 936"/>
                <a:gd name="T101" fmla="*/ 106 h 1085"/>
                <a:gd name="T102" fmla="*/ 794 w 936"/>
                <a:gd name="T103" fmla="*/ 108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6" h="1085">
                  <a:moveTo>
                    <a:pt x="794" y="1080"/>
                  </a:moveTo>
                  <a:lnTo>
                    <a:pt x="794" y="1085"/>
                  </a:lnTo>
                  <a:lnTo>
                    <a:pt x="505" y="1038"/>
                  </a:lnTo>
                  <a:lnTo>
                    <a:pt x="0" y="743"/>
                  </a:lnTo>
                  <a:lnTo>
                    <a:pt x="9" y="706"/>
                  </a:lnTo>
                  <a:lnTo>
                    <a:pt x="27" y="706"/>
                  </a:lnTo>
                  <a:lnTo>
                    <a:pt x="38" y="709"/>
                  </a:lnTo>
                  <a:lnTo>
                    <a:pt x="46" y="701"/>
                  </a:lnTo>
                  <a:lnTo>
                    <a:pt x="53" y="687"/>
                  </a:lnTo>
                  <a:lnTo>
                    <a:pt x="58" y="682"/>
                  </a:lnTo>
                  <a:lnTo>
                    <a:pt x="56" y="672"/>
                  </a:lnTo>
                  <a:lnTo>
                    <a:pt x="38" y="654"/>
                  </a:lnTo>
                  <a:lnTo>
                    <a:pt x="27" y="645"/>
                  </a:lnTo>
                  <a:lnTo>
                    <a:pt x="38" y="625"/>
                  </a:lnTo>
                  <a:lnTo>
                    <a:pt x="38" y="613"/>
                  </a:lnTo>
                  <a:lnTo>
                    <a:pt x="33" y="603"/>
                  </a:lnTo>
                  <a:lnTo>
                    <a:pt x="38" y="591"/>
                  </a:lnTo>
                  <a:lnTo>
                    <a:pt x="53" y="591"/>
                  </a:lnTo>
                  <a:lnTo>
                    <a:pt x="76" y="556"/>
                  </a:lnTo>
                  <a:lnTo>
                    <a:pt x="90" y="510"/>
                  </a:lnTo>
                  <a:lnTo>
                    <a:pt x="103" y="492"/>
                  </a:lnTo>
                  <a:lnTo>
                    <a:pt x="122" y="482"/>
                  </a:lnTo>
                  <a:lnTo>
                    <a:pt x="140" y="467"/>
                  </a:lnTo>
                  <a:lnTo>
                    <a:pt x="149" y="472"/>
                  </a:lnTo>
                  <a:lnTo>
                    <a:pt x="149" y="467"/>
                  </a:lnTo>
                  <a:lnTo>
                    <a:pt x="149" y="448"/>
                  </a:lnTo>
                  <a:lnTo>
                    <a:pt x="137" y="438"/>
                  </a:lnTo>
                  <a:lnTo>
                    <a:pt x="130" y="435"/>
                  </a:lnTo>
                  <a:lnTo>
                    <a:pt x="127" y="411"/>
                  </a:lnTo>
                  <a:lnTo>
                    <a:pt x="117" y="401"/>
                  </a:lnTo>
                  <a:lnTo>
                    <a:pt x="117" y="386"/>
                  </a:lnTo>
                  <a:lnTo>
                    <a:pt x="112" y="364"/>
                  </a:lnTo>
                  <a:lnTo>
                    <a:pt x="112" y="354"/>
                  </a:lnTo>
                  <a:lnTo>
                    <a:pt x="112" y="349"/>
                  </a:lnTo>
                  <a:lnTo>
                    <a:pt x="112" y="320"/>
                  </a:lnTo>
                  <a:lnTo>
                    <a:pt x="112" y="313"/>
                  </a:lnTo>
                  <a:lnTo>
                    <a:pt x="113" y="301"/>
                  </a:lnTo>
                  <a:lnTo>
                    <a:pt x="127" y="264"/>
                  </a:lnTo>
                  <a:lnTo>
                    <a:pt x="117" y="256"/>
                  </a:lnTo>
                  <a:lnTo>
                    <a:pt x="127" y="172"/>
                  </a:lnTo>
                  <a:lnTo>
                    <a:pt x="122" y="140"/>
                  </a:lnTo>
                  <a:lnTo>
                    <a:pt x="130" y="129"/>
                  </a:lnTo>
                  <a:lnTo>
                    <a:pt x="149" y="126"/>
                  </a:lnTo>
                  <a:lnTo>
                    <a:pt x="177" y="129"/>
                  </a:lnTo>
                  <a:lnTo>
                    <a:pt x="188" y="145"/>
                  </a:lnTo>
                  <a:lnTo>
                    <a:pt x="188" y="148"/>
                  </a:lnTo>
                  <a:lnTo>
                    <a:pt x="196" y="161"/>
                  </a:lnTo>
                  <a:lnTo>
                    <a:pt x="211" y="161"/>
                  </a:lnTo>
                  <a:lnTo>
                    <a:pt x="233" y="89"/>
                  </a:lnTo>
                  <a:lnTo>
                    <a:pt x="252" y="0"/>
                  </a:lnTo>
                  <a:lnTo>
                    <a:pt x="936" y="106"/>
                  </a:lnTo>
                  <a:lnTo>
                    <a:pt x="794" y="1080"/>
                  </a:lnTo>
                  <a:close/>
                </a:path>
              </a:pathLst>
            </a:custGeom>
            <a:pattFill prst="wdUpDiag">
              <a:fgClr>
                <a:srgbClr val="379BFF"/>
              </a:fgClr>
              <a:bgClr>
                <a:srgbClr val="672972"/>
              </a:bgClr>
            </a:pattFill>
            <a:ln w="7938">
              <a:solidFill>
                <a:schemeClr val="bg1"/>
              </a:solidFill>
              <a:prstDash val="solid"/>
              <a:round/>
              <a:headEnd/>
              <a:tailEnd/>
            </a:ln>
          </p:spPr>
          <p:txBody>
            <a:bodyPr/>
            <a:lstStyle/>
            <a:p>
              <a:endParaRPr lang="en-US"/>
            </a:p>
          </p:txBody>
        </p:sp>
        <p:sp>
          <p:nvSpPr>
            <p:cNvPr id="178" name="Freeform 235">
              <a:extLst>
                <a:ext uri="{FF2B5EF4-FFF2-40B4-BE49-F238E27FC236}">
                  <a16:creationId xmlns:a16="http://schemas.microsoft.com/office/drawing/2014/main" id="{F03B67CB-E797-AAC8-FF57-8AA1E6384892}"/>
                </a:ext>
              </a:extLst>
            </p:cNvPr>
            <p:cNvSpPr>
              <a:spLocks/>
            </p:cNvSpPr>
            <p:nvPr/>
          </p:nvSpPr>
          <p:spPr bwMode="auto">
            <a:xfrm>
              <a:off x="2283578" y="4122865"/>
              <a:ext cx="698239" cy="866564"/>
            </a:xfrm>
            <a:custGeom>
              <a:avLst/>
              <a:gdLst>
                <a:gd name="T0" fmla="*/ 683 w 777"/>
                <a:gd name="T1" fmla="*/ 968 h 968"/>
                <a:gd name="T2" fmla="*/ 0 w 777"/>
                <a:gd name="T3" fmla="*/ 860 h 968"/>
                <a:gd name="T4" fmla="*/ 167 w 777"/>
                <a:gd name="T5" fmla="*/ 0 h 968"/>
                <a:gd name="T6" fmla="*/ 548 w 777"/>
                <a:gd name="T7" fmla="*/ 71 h 968"/>
                <a:gd name="T8" fmla="*/ 520 w 777"/>
                <a:gd name="T9" fmla="*/ 238 h 968"/>
                <a:gd name="T10" fmla="*/ 777 w 777"/>
                <a:gd name="T11" fmla="*/ 277 h 968"/>
                <a:gd name="T12" fmla="*/ 683 w 777"/>
                <a:gd name="T13" fmla="*/ 968 h 968"/>
              </a:gdLst>
              <a:ahLst/>
              <a:cxnLst>
                <a:cxn ang="0">
                  <a:pos x="T0" y="T1"/>
                </a:cxn>
                <a:cxn ang="0">
                  <a:pos x="T2" y="T3"/>
                </a:cxn>
                <a:cxn ang="0">
                  <a:pos x="T4" y="T5"/>
                </a:cxn>
                <a:cxn ang="0">
                  <a:pos x="T6" y="T7"/>
                </a:cxn>
                <a:cxn ang="0">
                  <a:pos x="T8" y="T9"/>
                </a:cxn>
                <a:cxn ang="0">
                  <a:pos x="T10" y="T11"/>
                </a:cxn>
                <a:cxn ang="0">
                  <a:pos x="T12" y="T13"/>
                </a:cxn>
              </a:cxnLst>
              <a:rect l="0" t="0" r="r" b="b"/>
              <a:pathLst>
                <a:path w="777" h="968">
                  <a:moveTo>
                    <a:pt x="683" y="968"/>
                  </a:moveTo>
                  <a:lnTo>
                    <a:pt x="0" y="860"/>
                  </a:lnTo>
                  <a:lnTo>
                    <a:pt x="167" y="0"/>
                  </a:lnTo>
                  <a:lnTo>
                    <a:pt x="548" y="71"/>
                  </a:lnTo>
                  <a:lnTo>
                    <a:pt x="520" y="238"/>
                  </a:lnTo>
                  <a:lnTo>
                    <a:pt x="777" y="277"/>
                  </a:lnTo>
                  <a:lnTo>
                    <a:pt x="683" y="968"/>
                  </a:lnTo>
                  <a:close/>
                </a:path>
              </a:pathLst>
            </a:custGeom>
            <a:pattFill prst="wdUpDiag">
              <a:fgClr>
                <a:srgbClr val="672972"/>
              </a:fgClr>
              <a:bgClr>
                <a:srgbClr val="00788A"/>
              </a:bgClr>
            </a:pattFill>
            <a:ln w="22225">
              <a:solidFill>
                <a:srgbClr val="379BFF"/>
              </a:solidFill>
              <a:prstDash val="solid"/>
              <a:round/>
              <a:headEnd/>
              <a:tailEnd/>
            </a:ln>
          </p:spPr>
          <p:txBody>
            <a:bodyPr/>
            <a:lstStyle/>
            <a:p>
              <a:endParaRPr lang="en-US"/>
            </a:p>
          </p:txBody>
        </p:sp>
        <p:sp>
          <p:nvSpPr>
            <p:cNvPr id="179" name="Freeform 236">
              <a:extLst>
                <a:ext uri="{FF2B5EF4-FFF2-40B4-BE49-F238E27FC236}">
                  <a16:creationId xmlns:a16="http://schemas.microsoft.com/office/drawing/2014/main" id="{BD7CD78B-C868-A25E-208E-352DF983A9EB}"/>
                </a:ext>
              </a:extLst>
            </p:cNvPr>
            <p:cNvSpPr>
              <a:spLocks/>
            </p:cNvSpPr>
            <p:nvPr/>
          </p:nvSpPr>
          <p:spPr bwMode="auto">
            <a:xfrm>
              <a:off x="2402029" y="3013164"/>
              <a:ext cx="1263999" cy="799546"/>
            </a:xfrm>
            <a:custGeom>
              <a:avLst/>
              <a:gdLst>
                <a:gd name="T0" fmla="*/ 1367 w 1407"/>
                <a:gd name="T1" fmla="*/ 719 h 888"/>
                <a:gd name="T2" fmla="*/ 856 w 1407"/>
                <a:gd name="T3" fmla="*/ 139 h 888"/>
                <a:gd name="T4" fmla="*/ 158 w 1407"/>
                <a:gd name="T5" fmla="*/ 18 h 888"/>
                <a:gd name="T6" fmla="*/ 0 w 1407"/>
                <a:gd name="T7" fmla="*/ 163 h 888"/>
                <a:gd name="T8" fmla="*/ 27 w 1407"/>
                <a:gd name="T9" fmla="*/ 234 h 888"/>
                <a:gd name="T10" fmla="*/ 13 w 1407"/>
                <a:gd name="T11" fmla="*/ 261 h 888"/>
                <a:gd name="T12" fmla="*/ 37 w 1407"/>
                <a:gd name="T13" fmla="*/ 291 h 888"/>
                <a:gd name="T14" fmla="*/ 86 w 1407"/>
                <a:gd name="T15" fmla="*/ 365 h 888"/>
                <a:gd name="T16" fmla="*/ 98 w 1407"/>
                <a:gd name="T17" fmla="*/ 406 h 888"/>
                <a:gd name="T18" fmla="*/ 121 w 1407"/>
                <a:gd name="T19" fmla="*/ 421 h 888"/>
                <a:gd name="T20" fmla="*/ 155 w 1407"/>
                <a:gd name="T21" fmla="*/ 438 h 888"/>
                <a:gd name="T22" fmla="*/ 126 w 1407"/>
                <a:gd name="T23" fmla="*/ 500 h 888"/>
                <a:gd name="T24" fmla="*/ 116 w 1407"/>
                <a:gd name="T25" fmla="*/ 537 h 888"/>
                <a:gd name="T26" fmla="*/ 121 w 1407"/>
                <a:gd name="T27" fmla="*/ 556 h 888"/>
                <a:gd name="T28" fmla="*/ 98 w 1407"/>
                <a:gd name="T29" fmla="*/ 581 h 888"/>
                <a:gd name="T30" fmla="*/ 93 w 1407"/>
                <a:gd name="T31" fmla="*/ 608 h 888"/>
                <a:gd name="T32" fmla="*/ 123 w 1407"/>
                <a:gd name="T33" fmla="*/ 632 h 888"/>
                <a:gd name="T34" fmla="*/ 167 w 1407"/>
                <a:gd name="T35" fmla="*/ 598 h 888"/>
                <a:gd name="T36" fmla="*/ 177 w 1407"/>
                <a:gd name="T37" fmla="*/ 612 h 888"/>
                <a:gd name="T38" fmla="*/ 187 w 1407"/>
                <a:gd name="T39" fmla="*/ 618 h 888"/>
                <a:gd name="T40" fmla="*/ 182 w 1407"/>
                <a:gd name="T41" fmla="*/ 681 h 888"/>
                <a:gd name="T42" fmla="*/ 205 w 1407"/>
                <a:gd name="T43" fmla="*/ 721 h 888"/>
                <a:gd name="T44" fmla="*/ 197 w 1407"/>
                <a:gd name="T45" fmla="*/ 746 h 888"/>
                <a:gd name="T46" fmla="*/ 224 w 1407"/>
                <a:gd name="T47" fmla="*/ 765 h 888"/>
                <a:gd name="T48" fmla="*/ 239 w 1407"/>
                <a:gd name="T49" fmla="*/ 795 h 888"/>
                <a:gd name="T50" fmla="*/ 234 w 1407"/>
                <a:gd name="T51" fmla="*/ 827 h 888"/>
                <a:gd name="T52" fmla="*/ 261 w 1407"/>
                <a:gd name="T53" fmla="*/ 851 h 888"/>
                <a:gd name="T54" fmla="*/ 276 w 1407"/>
                <a:gd name="T55" fmla="*/ 831 h 888"/>
                <a:gd name="T56" fmla="*/ 313 w 1407"/>
                <a:gd name="T57" fmla="*/ 846 h 888"/>
                <a:gd name="T58" fmla="*/ 335 w 1407"/>
                <a:gd name="T59" fmla="*/ 831 h 888"/>
                <a:gd name="T60" fmla="*/ 379 w 1407"/>
                <a:gd name="T61" fmla="*/ 841 h 888"/>
                <a:gd name="T62" fmla="*/ 398 w 1407"/>
                <a:gd name="T63" fmla="*/ 846 h 888"/>
                <a:gd name="T64" fmla="*/ 430 w 1407"/>
                <a:gd name="T65" fmla="*/ 831 h 888"/>
                <a:gd name="T66" fmla="*/ 463 w 1407"/>
                <a:gd name="T67" fmla="*/ 837 h 888"/>
                <a:gd name="T68" fmla="*/ 482 w 1407"/>
                <a:gd name="T69" fmla="*/ 871 h 888"/>
                <a:gd name="T70" fmla="*/ 495 w 1407"/>
                <a:gd name="T71" fmla="*/ 78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7" h="888">
                  <a:moveTo>
                    <a:pt x="1352" y="888"/>
                  </a:moveTo>
                  <a:lnTo>
                    <a:pt x="1367" y="719"/>
                  </a:lnTo>
                  <a:lnTo>
                    <a:pt x="1407" y="195"/>
                  </a:lnTo>
                  <a:lnTo>
                    <a:pt x="856" y="139"/>
                  </a:lnTo>
                  <a:lnTo>
                    <a:pt x="504" y="75"/>
                  </a:lnTo>
                  <a:lnTo>
                    <a:pt x="158" y="18"/>
                  </a:lnTo>
                  <a:lnTo>
                    <a:pt x="28" y="0"/>
                  </a:lnTo>
                  <a:lnTo>
                    <a:pt x="0" y="163"/>
                  </a:lnTo>
                  <a:lnTo>
                    <a:pt x="18" y="207"/>
                  </a:lnTo>
                  <a:lnTo>
                    <a:pt x="27" y="234"/>
                  </a:lnTo>
                  <a:lnTo>
                    <a:pt x="18" y="252"/>
                  </a:lnTo>
                  <a:lnTo>
                    <a:pt x="13" y="261"/>
                  </a:lnTo>
                  <a:lnTo>
                    <a:pt x="23" y="271"/>
                  </a:lnTo>
                  <a:lnTo>
                    <a:pt x="37" y="291"/>
                  </a:lnTo>
                  <a:lnTo>
                    <a:pt x="64" y="316"/>
                  </a:lnTo>
                  <a:lnTo>
                    <a:pt x="86" y="365"/>
                  </a:lnTo>
                  <a:lnTo>
                    <a:pt x="89" y="387"/>
                  </a:lnTo>
                  <a:lnTo>
                    <a:pt x="98" y="406"/>
                  </a:lnTo>
                  <a:lnTo>
                    <a:pt x="121" y="411"/>
                  </a:lnTo>
                  <a:lnTo>
                    <a:pt x="121" y="421"/>
                  </a:lnTo>
                  <a:lnTo>
                    <a:pt x="145" y="429"/>
                  </a:lnTo>
                  <a:lnTo>
                    <a:pt x="155" y="438"/>
                  </a:lnTo>
                  <a:lnTo>
                    <a:pt x="126" y="495"/>
                  </a:lnTo>
                  <a:lnTo>
                    <a:pt x="126" y="500"/>
                  </a:lnTo>
                  <a:lnTo>
                    <a:pt x="121" y="514"/>
                  </a:lnTo>
                  <a:lnTo>
                    <a:pt x="116" y="537"/>
                  </a:lnTo>
                  <a:lnTo>
                    <a:pt x="121" y="541"/>
                  </a:lnTo>
                  <a:lnTo>
                    <a:pt x="121" y="556"/>
                  </a:lnTo>
                  <a:lnTo>
                    <a:pt x="98" y="569"/>
                  </a:lnTo>
                  <a:lnTo>
                    <a:pt x="98" y="581"/>
                  </a:lnTo>
                  <a:lnTo>
                    <a:pt x="98" y="593"/>
                  </a:lnTo>
                  <a:lnTo>
                    <a:pt x="93" y="608"/>
                  </a:lnTo>
                  <a:lnTo>
                    <a:pt x="116" y="632"/>
                  </a:lnTo>
                  <a:lnTo>
                    <a:pt x="123" y="632"/>
                  </a:lnTo>
                  <a:lnTo>
                    <a:pt x="160" y="598"/>
                  </a:lnTo>
                  <a:lnTo>
                    <a:pt x="167" y="598"/>
                  </a:lnTo>
                  <a:lnTo>
                    <a:pt x="173" y="598"/>
                  </a:lnTo>
                  <a:lnTo>
                    <a:pt x="177" y="612"/>
                  </a:lnTo>
                  <a:lnTo>
                    <a:pt x="179" y="617"/>
                  </a:lnTo>
                  <a:lnTo>
                    <a:pt x="187" y="618"/>
                  </a:lnTo>
                  <a:lnTo>
                    <a:pt x="182" y="644"/>
                  </a:lnTo>
                  <a:lnTo>
                    <a:pt x="182" y="681"/>
                  </a:lnTo>
                  <a:lnTo>
                    <a:pt x="192" y="703"/>
                  </a:lnTo>
                  <a:lnTo>
                    <a:pt x="205" y="721"/>
                  </a:lnTo>
                  <a:lnTo>
                    <a:pt x="205" y="735"/>
                  </a:lnTo>
                  <a:lnTo>
                    <a:pt x="197" y="746"/>
                  </a:lnTo>
                  <a:lnTo>
                    <a:pt x="211" y="765"/>
                  </a:lnTo>
                  <a:lnTo>
                    <a:pt x="224" y="765"/>
                  </a:lnTo>
                  <a:lnTo>
                    <a:pt x="239" y="784"/>
                  </a:lnTo>
                  <a:lnTo>
                    <a:pt x="239" y="795"/>
                  </a:lnTo>
                  <a:lnTo>
                    <a:pt x="234" y="817"/>
                  </a:lnTo>
                  <a:lnTo>
                    <a:pt x="234" y="827"/>
                  </a:lnTo>
                  <a:lnTo>
                    <a:pt x="243" y="846"/>
                  </a:lnTo>
                  <a:lnTo>
                    <a:pt x="261" y="851"/>
                  </a:lnTo>
                  <a:lnTo>
                    <a:pt x="270" y="837"/>
                  </a:lnTo>
                  <a:lnTo>
                    <a:pt x="276" y="831"/>
                  </a:lnTo>
                  <a:lnTo>
                    <a:pt x="303" y="841"/>
                  </a:lnTo>
                  <a:lnTo>
                    <a:pt x="313" y="846"/>
                  </a:lnTo>
                  <a:lnTo>
                    <a:pt x="327" y="832"/>
                  </a:lnTo>
                  <a:lnTo>
                    <a:pt x="335" y="831"/>
                  </a:lnTo>
                  <a:lnTo>
                    <a:pt x="345" y="837"/>
                  </a:lnTo>
                  <a:lnTo>
                    <a:pt x="379" y="841"/>
                  </a:lnTo>
                  <a:lnTo>
                    <a:pt x="393" y="849"/>
                  </a:lnTo>
                  <a:lnTo>
                    <a:pt x="398" y="846"/>
                  </a:lnTo>
                  <a:lnTo>
                    <a:pt x="430" y="846"/>
                  </a:lnTo>
                  <a:lnTo>
                    <a:pt x="430" y="831"/>
                  </a:lnTo>
                  <a:lnTo>
                    <a:pt x="445" y="817"/>
                  </a:lnTo>
                  <a:lnTo>
                    <a:pt x="463" y="837"/>
                  </a:lnTo>
                  <a:lnTo>
                    <a:pt x="467" y="859"/>
                  </a:lnTo>
                  <a:lnTo>
                    <a:pt x="482" y="871"/>
                  </a:lnTo>
                  <a:lnTo>
                    <a:pt x="482" y="871"/>
                  </a:lnTo>
                  <a:lnTo>
                    <a:pt x="495" y="780"/>
                  </a:lnTo>
                  <a:lnTo>
                    <a:pt x="1352" y="888"/>
                  </a:lnTo>
                  <a:close/>
                </a:path>
              </a:pathLst>
            </a:custGeom>
            <a:pattFill prst="wdUpDiag">
              <a:fgClr>
                <a:srgbClr val="379BFF"/>
              </a:fgClr>
              <a:bgClr>
                <a:srgbClr val="00788A"/>
              </a:bgClr>
            </a:pattFill>
            <a:ln w="7938">
              <a:solidFill>
                <a:schemeClr val="bg1"/>
              </a:solidFill>
              <a:prstDash val="solid"/>
              <a:round/>
              <a:headEnd/>
              <a:tailEnd/>
            </a:ln>
          </p:spPr>
          <p:txBody>
            <a:bodyPr/>
            <a:lstStyle/>
            <a:p>
              <a:endParaRPr lang="en-US"/>
            </a:p>
          </p:txBody>
        </p:sp>
        <p:sp>
          <p:nvSpPr>
            <p:cNvPr id="180" name="Freeform 237">
              <a:extLst>
                <a:ext uri="{FF2B5EF4-FFF2-40B4-BE49-F238E27FC236}">
                  <a16:creationId xmlns:a16="http://schemas.microsoft.com/office/drawing/2014/main" id="{9AD019F7-5BF7-D8E6-0457-68F065B24EF3}"/>
                </a:ext>
              </a:extLst>
            </p:cNvPr>
            <p:cNvSpPr>
              <a:spLocks/>
            </p:cNvSpPr>
            <p:nvPr/>
          </p:nvSpPr>
          <p:spPr bwMode="auto">
            <a:xfrm>
              <a:off x="2751149" y="3714520"/>
              <a:ext cx="866564" cy="718500"/>
            </a:xfrm>
            <a:custGeom>
              <a:avLst/>
              <a:gdLst>
                <a:gd name="T0" fmla="*/ 904 w 965"/>
                <a:gd name="T1" fmla="*/ 797 h 797"/>
                <a:gd name="T2" fmla="*/ 256 w 965"/>
                <a:gd name="T3" fmla="*/ 725 h 797"/>
                <a:gd name="T4" fmla="*/ 0 w 965"/>
                <a:gd name="T5" fmla="*/ 686 h 797"/>
                <a:gd name="T6" fmla="*/ 27 w 965"/>
                <a:gd name="T7" fmla="*/ 519 h 797"/>
                <a:gd name="T8" fmla="*/ 31 w 965"/>
                <a:gd name="T9" fmla="*/ 519 h 797"/>
                <a:gd name="T10" fmla="*/ 93 w 965"/>
                <a:gd name="T11" fmla="*/ 89 h 797"/>
                <a:gd name="T12" fmla="*/ 106 w 965"/>
                <a:gd name="T13" fmla="*/ 0 h 797"/>
                <a:gd name="T14" fmla="*/ 965 w 965"/>
                <a:gd name="T15" fmla="*/ 106 h 797"/>
                <a:gd name="T16" fmla="*/ 932 w 965"/>
                <a:gd name="T17" fmla="*/ 448 h 797"/>
                <a:gd name="T18" fmla="*/ 904 w 965"/>
                <a:gd name="T19"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5" h="797">
                  <a:moveTo>
                    <a:pt x="904" y="797"/>
                  </a:moveTo>
                  <a:lnTo>
                    <a:pt x="256" y="725"/>
                  </a:lnTo>
                  <a:lnTo>
                    <a:pt x="0" y="686"/>
                  </a:lnTo>
                  <a:lnTo>
                    <a:pt x="27" y="519"/>
                  </a:lnTo>
                  <a:lnTo>
                    <a:pt x="31" y="519"/>
                  </a:lnTo>
                  <a:lnTo>
                    <a:pt x="93" y="89"/>
                  </a:lnTo>
                  <a:lnTo>
                    <a:pt x="106" y="0"/>
                  </a:lnTo>
                  <a:lnTo>
                    <a:pt x="965" y="106"/>
                  </a:lnTo>
                  <a:lnTo>
                    <a:pt x="932" y="448"/>
                  </a:lnTo>
                  <a:lnTo>
                    <a:pt x="904" y="797"/>
                  </a:lnTo>
                  <a:close/>
                </a:path>
              </a:pathLst>
            </a:custGeom>
            <a:pattFill prst="wdUpDiag">
              <a:fgClr>
                <a:srgbClr val="379BFF"/>
              </a:fgClr>
              <a:bgClr>
                <a:srgbClr val="00788A"/>
              </a:bgClr>
            </a:pattFill>
            <a:ln w="8001">
              <a:solidFill>
                <a:schemeClr val="bg1"/>
              </a:solidFill>
              <a:prstDash val="solid"/>
              <a:round/>
              <a:headEnd/>
              <a:tailEnd/>
            </a:ln>
          </p:spPr>
          <p:txBody>
            <a:bodyPr/>
            <a:lstStyle/>
            <a:p>
              <a:endParaRPr lang="en-US"/>
            </a:p>
          </p:txBody>
        </p:sp>
        <p:sp>
          <p:nvSpPr>
            <p:cNvPr id="181" name="Freeform 238">
              <a:extLst>
                <a:ext uri="{FF2B5EF4-FFF2-40B4-BE49-F238E27FC236}">
                  <a16:creationId xmlns:a16="http://schemas.microsoft.com/office/drawing/2014/main" id="{FB811F9B-3AAA-487C-574D-0A0F679EA703}"/>
                </a:ext>
              </a:extLst>
            </p:cNvPr>
            <p:cNvSpPr>
              <a:spLocks/>
            </p:cNvSpPr>
            <p:nvPr/>
          </p:nvSpPr>
          <p:spPr bwMode="auto">
            <a:xfrm>
              <a:off x="2771410" y="4989429"/>
              <a:ext cx="868123" cy="893060"/>
            </a:xfrm>
            <a:custGeom>
              <a:avLst/>
              <a:gdLst>
                <a:gd name="T0" fmla="*/ 140 w 966"/>
                <a:gd name="T1" fmla="*/ 0 h 991"/>
                <a:gd name="T2" fmla="*/ 966 w 966"/>
                <a:gd name="T3" fmla="*/ 93 h 991"/>
                <a:gd name="T4" fmla="*/ 959 w 966"/>
                <a:gd name="T5" fmla="*/ 173 h 991"/>
                <a:gd name="T6" fmla="*/ 956 w 966"/>
                <a:gd name="T7" fmla="*/ 173 h 991"/>
                <a:gd name="T8" fmla="*/ 890 w 966"/>
                <a:gd name="T9" fmla="*/ 954 h 991"/>
                <a:gd name="T10" fmla="*/ 369 w 966"/>
                <a:gd name="T11" fmla="*/ 909 h 991"/>
                <a:gd name="T12" fmla="*/ 366 w 966"/>
                <a:gd name="T13" fmla="*/ 912 h 991"/>
                <a:gd name="T14" fmla="*/ 369 w 966"/>
                <a:gd name="T15" fmla="*/ 915 h 991"/>
                <a:gd name="T16" fmla="*/ 374 w 966"/>
                <a:gd name="T17" fmla="*/ 917 h 991"/>
                <a:gd name="T18" fmla="*/ 366 w 966"/>
                <a:gd name="T19" fmla="*/ 930 h 991"/>
                <a:gd name="T20" fmla="*/ 374 w 966"/>
                <a:gd name="T21" fmla="*/ 946 h 991"/>
                <a:gd name="T22" fmla="*/ 379 w 966"/>
                <a:gd name="T23" fmla="*/ 946 h 991"/>
                <a:gd name="T24" fmla="*/ 140 w 966"/>
                <a:gd name="T25" fmla="*/ 915 h 991"/>
                <a:gd name="T26" fmla="*/ 127 w 966"/>
                <a:gd name="T27" fmla="*/ 991 h 991"/>
                <a:gd name="T28" fmla="*/ 0 w 966"/>
                <a:gd name="T29" fmla="*/ 978 h 991"/>
                <a:gd name="T30" fmla="*/ 0 w 966"/>
                <a:gd name="T31" fmla="*/ 974 h 991"/>
                <a:gd name="T32" fmla="*/ 140 w 966"/>
                <a:gd name="T33"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6" h="991">
                  <a:moveTo>
                    <a:pt x="140" y="0"/>
                  </a:moveTo>
                  <a:lnTo>
                    <a:pt x="966" y="93"/>
                  </a:lnTo>
                  <a:lnTo>
                    <a:pt x="959" y="173"/>
                  </a:lnTo>
                  <a:lnTo>
                    <a:pt x="956" y="173"/>
                  </a:lnTo>
                  <a:lnTo>
                    <a:pt x="890" y="954"/>
                  </a:lnTo>
                  <a:lnTo>
                    <a:pt x="369" y="909"/>
                  </a:lnTo>
                  <a:lnTo>
                    <a:pt x="366" y="912"/>
                  </a:lnTo>
                  <a:lnTo>
                    <a:pt x="369" y="915"/>
                  </a:lnTo>
                  <a:lnTo>
                    <a:pt x="374" y="917"/>
                  </a:lnTo>
                  <a:lnTo>
                    <a:pt x="366" y="930"/>
                  </a:lnTo>
                  <a:lnTo>
                    <a:pt x="374" y="946"/>
                  </a:lnTo>
                  <a:lnTo>
                    <a:pt x="379" y="946"/>
                  </a:lnTo>
                  <a:lnTo>
                    <a:pt x="140" y="915"/>
                  </a:lnTo>
                  <a:lnTo>
                    <a:pt x="127" y="991"/>
                  </a:lnTo>
                  <a:lnTo>
                    <a:pt x="0" y="978"/>
                  </a:lnTo>
                  <a:lnTo>
                    <a:pt x="0" y="974"/>
                  </a:lnTo>
                  <a:lnTo>
                    <a:pt x="140" y="0"/>
                  </a:lnTo>
                  <a:close/>
                </a:path>
              </a:pathLst>
            </a:custGeom>
            <a:pattFill prst="wdUpDiag">
              <a:fgClr>
                <a:srgbClr val="672972"/>
              </a:fgClr>
              <a:bgClr>
                <a:srgbClr val="00788A"/>
              </a:bgClr>
            </a:pattFill>
            <a:ln w="22225">
              <a:solidFill>
                <a:srgbClr val="379BFF"/>
              </a:solidFill>
              <a:prstDash val="solid"/>
              <a:round/>
              <a:headEnd/>
              <a:tailEnd/>
            </a:ln>
          </p:spPr>
          <p:txBody>
            <a:bodyPr/>
            <a:lstStyle/>
            <a:p>
              <a:endParaRPr lang="en-US"/>
            </a:p>
          </p:txBody>
        </p:sp>
        <p:sp>
          <p:nvSpPr>
            <p:cNvPr id="183" name="Freeform 239">
              <a:extLst>
                <a:ext uri="{FF2B5EF4-FFF2-40B4-BE49-F238E27FC236}">
                  <a16:creationId xmlns:a16="http://schemas.microsoft.com/office/drawing/2014/main" id="{90DF0EB3-054A-5219-105F-B359B9D46431}"/>
                </a:ext>
              </a:extLst>
            </p:cNvPr>
            <p:cNvSpPr>
              <a:spLocks/>
            </p:cNvSpPr>
            <p:nvPr/>
          </p:nvSpPr>
          <p:spPr bwMode="auto">
            <a:xfrm>
              <a:off x="2899213" y="4369119"/>
              <a:ext cx="899294" cy="706031"/>
            </a:xfrm>
            <a:custGeom>
              <a:avLst/>
              <a:gdLst>
                <a:gd name="T0" fmla="*/ 0 w 1003"/>
                <a:gd name="T1" fmla="*/ 689 h 787"/>
                <a:gd name="T2" fmla="*/ 824 w 1003"/>
                <a:gd name="T3" fmla="*/ 782 h 787"/>
                <a:gd name="T4" fmla="*/ 959 w 1003"/>
                <a:gd name="T5" fmla="*/ 787 h 787"/>
                <a:gd name="T6" fmla="*/ 991 w 1003"/>
                <a:gd name="T7" fmla="*/ 264 h 787"/>
                <a:gd name="T8" fmla="*/ 1003 w 1003"/>
                <a:gd name="T9" fmla="*/ 92 h 787"/>
                <a:gd name="T10" fmla="*/ 740 w 1003"/>
                <a:gd name="T11" fmla="*/ 72 h 787"/>
                <a:gd name="T12" fmla="*/ 92 w 1003"/>
                <a:gd name="T13" fmla="*/ 0 h 787"/>
                <a:gd name="T14" fmla="*/ 0 w 1003"/>
                <a:gd name="T15" fmla="*/ 689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3" h="787">
                  <a:moveTo>
                    <a:pt x="0" y="689"/>
                  </a:moveTo>
                  <a:lnTo>
                    <a:pt x="824" y="782"/>
                  </a:lnTo>
                  <a:lnTo>
                    <a:pt x="959" y="787"/>
                  </a:lnTo>
                  <a:lnTo>
                    <a:pt x="991" y="264"/>
                  </a:lnTo>
                  <a:lnTo>
                    <a:pt x="1003" y="92"/>
                  </a:lnTo>
                  <a:lnTo>
                    <a:pt x="740" y="72"/>
                  </a:lnTo>
                  <a:lnTo>
                    <a:pt x="92" y="0"/>
                  </a:lnTo>
                  <a:lnTo>
                    <a:pt x="0" y="689"/>
                  </a:lnTo>
                  <a:close/>
                </a:path>
              </a:pathLst>
            </a:custGeom>
            <a:pattFill prst="wdUpDiag">
              <a:fgClr>
                <a:srgbClr val="672972"/>
              </a:fgClr>
              <a:bgClr>
                <a:srgbClr val="00788A"/>
              </a:bgClr>
            </a:pattFill>
            <a:ln w="22225">
              <a:solidFill>
                <a:srgbClr val="379BFF"/>
              </a:solidFill>
              <a:prstDash val="solid"/>
              <a:round/>
              <a:headEnd/>
              <a:tailEnd/>
            </a:ln>
          </p:spPr>
          <p:txBody>
            <a:bodyPr/>
            <a:lstStyle/>
            <a:p>
              <a:endParaRPr lang="en-US"/>
            </a:p>
          </p:txBody>
        </p:sp>
        <p:sp>
          <p:nvSpPr>
            <p:cNvPr id="185" name="Freeform 240">
              <a:extLst>
                <a:ext uri="{FF2B5EF4-FFF2-40B4-BE49-F238E27FC236}">
                  <a16:creationId xmlns:a16="http://schemas.microsoft.com/office/drawing/2014/main" id="{025AB755-0FF0-DA65-5E7B-A4861AE191F9}"/>
                </a:ext>
              </a:extLst>
            </p:cNvPr>
            <p:cNvSpPr>
              <a:spLocks/>
            </p:cNvSpPr>
            <p:nvPr/>
          </p:nvSpPr>
          <p:spPr bwMode="auto">
            <a:xfrm>
              <a:off x="5564365" y="3647501"/>
              <a:ext cx="475363" cy="656157"/>
            </a:xfrm>
            <a:custGeom>
              <a:avLst/>
              <a:gdLst>
                <a:gd name="T0" fmla="*/ 7 w 531"/>
                <a:gd name="T1" fmla="*/ 724 h 730"/>
                <a:gd name="T2" fmla="*/ 46 w 531"/>
                <a:gd name="T3" fmla="*/ 658 h 730"/>
                <a:gd name="T4" fmla="*/ 62 w 531"/>
                <a:gd name="T5" fmla="*/ 606 h 730"/>
                <a:gd name="T6" fmla="*/ 69 w 531"/>
                <a:gd name="T7" fmla="*/ 565 h 730"/>
                <a:gd name="T8" fmla="*/ 62 w 531"/>
                <a:gd name="T9" fmla="*/ 550 h 730"/>
                <a:gd name="T10" fmla="*/ 46 w 531"/>
                <a:gd name="T11" fmla="*/ 471 h 730"/>
                <a:gd name="T12" fmla="*/ 8 w 531"/>
                <a:gd name="T13" fmla="*/ 400 h 730"/>
                <a:gd name="T14" fmla="*/ 7 w 531"/>
                <a:gd name="T15" fmla="*/ 341 h 730"/>
                <a:gd name="T16" fmla="*/ 12 w 531"/>
                <a:gd name="T17" fmla="*/ 312 h 730"/>
                <a:gd name="T18" fmla="*/ 25 w 531"/>
                <a:gd name="T19" fmla="*/ 275 h 730"/>
                <a:gd name="T20" fmla="*/ 27 w 531"/>
                <a:gd name="T21" fmla="*/ 213 h 730"/>
                <a:gd name="T22" fmla="*/ 46 w 531"/>
                <a:gd name="T23" fmla="*/ 187 h 730"/>
                <a:gd name="T24" fmla="*/ 64 w 531"/>
                <a:gd name="T25" fmla="*/ 162 h 730"/>
                <a:gd name="T26" fmla="*/ 81 w 531"/>
                <a:gd name="T27" fmla="*/ 154 h 730"/>
                <a:gd name="T28" fmla="*/ 93 w 531"/>
                <a:gd name="T29" fmla="*/ 125 h 730"/>
                <a:gd name="T30" fmla="*/ 100 w 531"/>
                <a:gd name="T31" fmla="*/ 125 h 730"/>
                <a:gd name="T32" fmla="*/ 106 w 531"/>
                <a:gd name="T33" fmla="*/ 149 h 730"/>
                <a:gd name="T34" fmla="*/ 100 w 531"/>
                <a:gd name="T35" fmla="*/ 184 h 730"/>
                <a:gd name="T36" fmla="*/ 125 w 531"/>
                <a:gd name="T37" fmla="*/ 154 h 730"/>
                <a:gd name="T38" fmla="*/ 121 w 531"/>
                <a:gd name="T39" fmla="*/ 115 h 730"/>
                <a:gd name="T40" fmla="*/ 140 w 531"/>
                <a:gd name="T41" fmla="*/ 88 h 730"/>
                <a:gd name="T42" fmla="*/ 159 w 531"/>
                <a:gd name="T43" fmla="*/ 74 h 730"/>
                <a:gd name="T44" fmla="*/ 162 w 531"/>
                <a:gd name="T45" fmla="*/ 63 h 730"/>
                <a:gd name="T46" fmla="*/ 157 w 531"/>
                <a:gd name="T47" fmla="*/ 56 h 730"/>
                <a:gd name="T48" fmla="*/ 167 w 531"/>
                <a:gd name="T49" fmla="*/ 15 h 730"/>
                <a:gd name="T50" fmla="*/ 194 w 531"/>
                <a:gd name="T51" fmla="*/ 0 h 730"/>
                <a:gd name="T52" fmla="*/ 233 w 531"/>
                <a:gd name="T53" fmla="*/ 19 h 730"/>
                <a:gd name="T54" fmla="*/ 270 w 531"/>
                <a:gd name="T55" fmla="*/ 37 h 730"/>
                <a:gd name="T56" fmla="*/ 346 w 531"/>
                <a:gd name="T57" fmla="*/ 59 h 730"/>
                <a:gd name="T58" fmla="*/ 381 w 531"/>
                <a:gd name="T59" fmla="*/ 100 h 730"/>
                <a:gd name="T60" fmla="*/ 363 w 531"/>
                <a:gd name="T61" fmla="*/ 110 h 730"/>
                <a:gd name="T62" fmla="*/ 364 w 531"/>
                <a:gd name="T63" fmla="*/ 128 h 730"/>
                <a:gd name="T64" fmla="*/ 383 w 531"/>
                <a:gd name="T65" fmla="*/ 157 h 730"/>
                <a:gd name="T66" fmla="*/ 391 w 531"/>
                <a:gd name="T67" fmla="*/ 225 h 730"/>
                <a:gd name="T68" fmla="*/ 373 w 531"/>
                <a:gd name="T69" fmla="*/ 250 h 730"/>
                <a:gd name="T70" fmla="*/ 368 w 531"/>
                <a:gd name="T71" fmla="*/ 275 h 730"/>
                <a:gd name="T72" fmla="*/ 339 w 531"/>
                <a:gd name="T73" fmla="*/ 297 h 730"/>
                <a:gd name="T74" fmla="*/ 327 w 531"/>
                <a:gd name="T75" fmla="*/ 336 h 730"/>
                <a:gd name="T76" fmla="*/ 339 w 531"/>
                <a:gd name="T77" fmla="*/ 354 h 730"/>
                <a:gd name="T78" fmla="*/ 363 w 531"/>
                <a:gd name="T79" fmla="*/ 368 h 730"/>
                <a:gd name="T80" fmla="*/ 410 w 531"/>
                <a:gd name="T81" fmla="*/ 299 h 730"/>
                <a:gd name="T82" fmla="*/ 438 w 531"/>
                <a:gd name="T83" fmla="*/ 275 h 730"/>
                <a:gd name="T84" fmla="*/ 518 w 531"/>
                <a:gd name="T85" fmla="*/ 386 h 730"/>
                <a:gd name="T86" fmla="*/ 529 w 531"/>
                <a:gd name="T87" fmla="*/ 447 h 730"/>
                <a:gd name="T88" fmla="*/ 531 w 531"/>
                <a:gd name="T89" fmla="*/ 499 h 730"/>
                <a:gd name="T90" fmla="*/ 526 w 531"/>
                <a:gd name="T91" fmla="*/ 518 h 730"/>
                <a:gd name="T92" fmla="*/ 513 w 531"/>
                <a:gd name="T93" fmla="*/ 521 h 730"/>
                <a:gd name="T94" fmla="*/ 494 w 531"/>
                <a:gd name="T95" fmla="*/ 518 h 730"/>
                <a:gd name="T96" fmla="*/ 492 w 531"/>
                <a:gd name="T97" fmla="*/ 536 h 730"/>
                <a:gd name="T98" fmla="*/ 470 w 531"/>
                <a:gd name="T99" fmla="*/ 579 h 730"/>
                <a:gd name="T100" fmla="*/ 467 w 531"/>
                <a:gd name="T101" fmla="*/ 624 h 730"/>
                <a:gd name="T102" fmla="*/ 437 w 531"/>
                <a:gd name="T103" fmla="*/ 673 h 730"/>
                <a:gd name="T104" fmla="*/ 265 w 531"/>
                <a:gd name="T105" fmla="*/ 708 h 730"/>
                <a:gd name="T106" fmla="*/ 0 w 531"/>
                <a:gd name="T107" fmla="*/ 7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1" h="730">
                  <a:moveTo>
                    <a:pt x="0" y="730"/>
                  </a:moveTo>
                  <a:lnTo>
                    <a:pt x="7" y="724"/>
                  </a:lnTo>
                  <a:lnTo>
                    <a:pt x="25" y="708"/>
                  </a:lnTo>
                  <a:lnTo>
                    <a:pt x="46" y="658"/>
                  </a:lnTo>
                  <a:lnTo>
                    <a:pt x="56" y="634"/>
                  </a:lnTo>
                  <a:lnTo>
                    <a:pt x="62" y="606"/>
                  </a:lnTo>
                  <a:lnTo>
                    <a:pt x="64" y="568"/>
                  </a:lnTo>
                  <a:lnTo>
                    <a:pt x="69" y="565"/>
                  </a:lnTo>
                  <a:lnTo>
                    <a:pt x="69" y="558"/>
                  </a:lnTo>
                  <a:lnTo>
                    <a:pt x="62" y="550"/>
                  </a:lnTo>
                  <a:lnTo>
                    <a:pt x="62" y="518"/>
                  </a:lnTo>
                  <a:lnTo>
                    <a:pt x="46" y="471"/>
                  </a:lnTo>
                  <a:lnTo>
                    <a:pt x="22" y="425"/>
                  </a:lnTo>
                  <a:lnTo>
                    <a:pt x="8" y="400"/>
                  </a:lnTo>
                  <a:lnTo>
                    <a:pt x="19" y="378"/>
                  </a:lnTo>
                  <a:lnTo>
                    <a:pt x="7" y="341"/>
                  </a:lnTo>
                  <a:lnTo>
                    <a:pt x="3" y="326"/>
                  </a:lnTo>
                  <a:lnTo>
                    <a:pt x="12" y="312"/>
                  </a:lnTo>
                  <a:lnTo>
                    <a:pt x="25" y="287"/>
                  </a:lnTo>
                  <a:lnTo>
                    <a:pt x="25" y="275"/>
                  </a:lnTo>
                  <a:lnTo>
                    <a:pt x="27" y="241"/>
                  </a:lnTo>
                  <a:lnTo>
                    <a:pt x="27" y="213"/>
                  </a:lnTo>
                  <a:lnTo>
                    <a:pt x="44" y="199"/>
                  </a:lnTo>
                  <a:lnTo>
                    <a:pt x="46" y="187"/>
                  </a:lnTo>
                  <a:lnTo>
                    <a:pt x="49" y="176"/>
                  </a:lnTo>
                  <a:lnTo>
                    <a:pt x="64" y="162"/>
                  </a:lnTo>
                  <a:lnTo>
                    <a:pt x="78" y="162"/>
                  </a:lnTo>
                  <a:lnTo>
                    <a:pt x="81" y="154"/>
                  </a:lnTo>
                  <a:lnTo>
                    <a:pt x="83" y="133"/>
                  </a:lnTo>
                  <a:lnTo>
                    <a:pt x="93" y="125"/>
                  </a:lnTo>
                  <a:lnTo>
                    <a:pt x="100" y="120"/>
                  </a:lnTo>
                  <a:lnTo>
                    <a:pt x="100" y="125"/>
                  </a:lnTo>
                  <a:lnTo>
                    <a:pt x="100" y="130"/>
                  </a:lnTo>
                  <a:lnTo>
                    <a:pt x="106" y="149"/>
                  </a:lnTo>
                  <a:lnTo>
                    <a:pt x="100" y="167"/>
                  </a:lnTo>
                  <a:lnTo>
                    <a:pt x="100" y="184"/>
                  </a:lnTo>
                  <a:lnTo>
                    <a:pt x="115" y="172"/>
                  </a:lnTo>
                  <a:lnTo>
                    <a:pt x="125" y="154"/>
                  </a:lnTo>
                  <a:lnTo>
                    <a:pt x="125" y="133"/>
                  </a:lnTo>
                  <a:lnTo>
                    <a:pt x="121" y="115"/>
                  </a:lnTo>
                  <a:lnTo>
                    <a:pt x="130" y="96"/>
                  </a:lnTo>
                  <a:lnTo>
                    <a:pt x="140" y="88"/>
                  </a:lnTo>
                  <a:lnTo>
                    <a:pt x="148" y="81"/>
                  </a:lnTo>
                  <a:lnTo>
                    <a:pt x="159" y="74"/>
                  </a:lnTo>
                  <a:lnTo>
                    <a:pt x="162" y="74"/>
                  </a:lnTo>
                  <a:lnTo>
                    <a:pt x="162" y="63"/>
                  </a:lnTo>
                  <a:lnTo>
                    <a:pt x="157" y="63"/>
                  </a:lnTo>
                  <a:lnTo>
                    <a:pt x="157" y="56"/>
                  </a:lnTo>
                  <a:lnTo>
                    <a:pt x="157" y="37"/>
                  </a:lnTo>
                  <a:lnTo>
                    <a:pt x="167" y="15"/>
                  </a:lnTo>
                  <a:lnTo>
                    <a:pt x="180" y="7"/>
                  </a:lnTo>
                  <a:lnTo>
                    <a:pt x="194" y="0"/>
                  </a:lnTo>
                  <a:lnTo>
                    <a:pt x="209" y="12"/>
                  </a:lnTo>
                  <a:lnTo>
                    <a:pt x="233" y="19"/>
                  </a:lnTo>
                  <a:lnTo>
                    <a:pt x="261" y="26"/>
                  </a:lnTo>
                  <a:lnTo>
                    <a:pt x="270" y="37"/>
                  </a:lnTo>
                  <a:lnTo>
                    <a:pt x="305" y="44"/>
                  </a:lnTo>
                  <a:lnTo>
                    <a:pt x="346" y="59"/>
                  </a:lnTo>
                  <a:lnTo>
                    <a:pt x="363" y="73"/>
                  </a:lnTo>
                  <a:lnTo>
                    <a:pt x="381" y="100"/>
                  </a:lnTo>
                  <a:lnTo>
                    <a:pt x="376" y="107"/>
                  </a:lnTo>
                  <a:lnTo>
                    <a:pt x="363" y="110"/>
                  </a:lnTo>
                  <a:lnTo>
                    <a:pt x="363" y="120"/>
                  </a:lnTo>
                  <a:lnTo>
                    <a:pt x="364" y="128"/>
                  </a:lnTo>
                  <a:lnTo>
                    <a:pt x="376" y="147"/>
                  </a:lnTo>
                  <a:lnTo>
                    <a:pt x="383" y="157"/>
                  </a:lnTo>
                  <a:lnTo>
                    <a:pt x="391" y="181"/>
                  </a:lnTo>
                  <a:lnTo>
                    <a:pt x="391" y="225"/>
                  </a:lnTo>
                  <a:lnTo>
                    <a:pt x="381" y="243"/>
                  </a:lnTo>
                  <a:lnTo>
                    <a:pt x="373" y="250"/>
                  </a:lnTo>
                  <a:lnTo>
                    <a:pt x="368" y="262"/>
                  </a:lnTo>
                  <a:lnTo>
                    <a:pt x="368" y="275"/>
                  </a:lnTo>
                  <a:lnTo>
                    <a:pt x="363" y="284"/>
                  </a:lnTo>
                  <a:lnTo>
                    <a:pt x="339" y="297"/>
                  </a:lnTo>
                  <a:lnTo>
                    <a:pt x="330" y="312"/>
                  </a:lnTo>
                  <a:lnTo>
                    <a:pt x="327" y="336"/>
                  </a:lnTo>
                  <a:lnTo>
                    <a:pt x="330" y="353"/>
                  </a:lnTo>
                  <a:lnTo>
                    <a:pt x="339" y="354"/>
                  </a:lnTo>
                  <a:lnTo>
                    <a:pt x="357" y="363"/>
                  </a:lnTo>
                  <a:lnTo>
                    <a:pt x="363" y="368"/>
                  </a:lnTo>
                  <a:lnTo>
                    <a:pt x="364" y="368"/>
                  </a:lnTo>
                  <a:lnTo>
                    <a:pt x="410" y="299"/>
                  </a:lnTo>
                  <a:lnTo>
                    <a:pt x="423" y="280"/>
                  </a:lnTo>
                  <a:lnTo>
                    <a:pt x="438" y="275"/>
                  </a:lnTo>
                  <a:lnTo>
                    <a:pt x="479" y="284"/>
                  </a:lnTo>
                  <a:lnTo>
                    <a:pt x="518" y="386"/>
                  </a:lnTo>
                  <a:lnTo>
                    <a:pt x="523" y="429"/>
                  </a:lnTo>
                  <a:lnTo>
                    <a:pt x="529" y="447"/>
                  </a:lnTo>
                  <a:lnTo>
                    <a:pt x="529" y="476"/>
                  </a:lnTo>
                  <a:lnTo>
                    <a:pt x="531" y="499"/>
                  </a:lnTo>
                  <a:lnTo>
                    <a:pt x="529" y="508"/>
                  </a:lnTo>
                  <a:lnTo>
                    <a:pt x="526" y="518"/>
                  </a:lnTo>
                  <a:lnTo>
                    <a:pt x="518" y="521"/>
                  </a:lnTo>
                  <a:lnTo>
                    <a:pt x="513" y="521"/>
                  </a:lnTo>
                  <a:lnTo>
                    <a:pt x="507" y="508"/>
                  </a:lnTo>
                  <a:lnTo>
                    <a:pt x="494" y="518"/>
                  </a:lnTo>
                  <a:lnTo>
                    <a:pt x="494" y="531"/>
                  </a:lnTo>
                  <a:lnTo>
                    <a:pt x="492" y="536"/>
                  </a:lnTo>
                  <a:lnTo>
                    <a:pt x="492" y="558"/>
                  </a:lnTo>
                  <a:lnTo>
                    <a:pt x="470" y="579"/>
                  </a:lnTo>
                  <a:lnTo>
                    <a:pt x="460" y="599"/>
                  </a:lnTo>
                  <a:lnTo>
                    <a:pt x="467" y="624"/>
                  </a:lnTo>
                  <a:lnTo>
                    <a:pt x="457" y="636"/>
                  </a:lnTo>
                  <a:lnTo>
                    <a:pt x="437" y="673"/>
                  </a:lnTo>
                  <a:lnTo>
                    <a:pt x="433" y="687"/>
                  </a:lnTo>
                  <a:lnTo>
                    <a:pt x="265" y="708"/>
                  </a:lnTo>
                  <a:lnTo>
                    <a:pt x="265" y="697"/>
                  </a:lnTo>
                  <a:lnTo>
                    <a:pt x="0" y="730"/>
                  </a:lnTo>
                  <a:close/>
                </a:path>
              </a:pathLst>
            </a:custGeom>
            <a:grpFill/>
            <a:ln w="7938">
              <a:solidFill>
                <a:schemeClr val="bg1"/>
              </a:solidFill>
              <a:prstDash val="solid"/>
              <a:round/>
              <a:headEnd/>
              <a:tailEnd/>
            </a:ln>
          </p:spPr>
          <p:txBody>
            <a:bodyPr/>
            <a:lstStyle/>
            <a:p>
              <a:endParaRPr lang="en-US"/>
            </a:p>
          </p:txBody>
        </p:sp>
        <p:sp>
          <p:nvSpPr>
            <p:cNvPr id="188" name="Freeform 241">
              <a:extLst>
                <a:ext uri="{FF2B5EF4-FFF2-40B4-BE49-F238E27FC236}">
                  <a16:creationId xmlns:a16="http://schemas.microsoft.com/office/drawing/2014/main" id="{26D0C5E4-D71F-2322-F038-CAD20CEB499B}"/>
                </a:ext>
              </a:extLst>
            </p:cNvPr>
            <p:cNvSpPr>
              <a:spLocks/>
            </p:cNvSpPr>
            <p:nvPr/>
          </p:nvSpPr>
          <p:spPr bwMode="auto">
            <a:xfrm>
              <a:off x="5109263" y="3418392"/>
              <a:ext cx="752789" cy="375615"/>
            </a:xfrm>
            <a:custGeom>
              <a:avLst/>
              <a:gdLst>
                <a:gd name="T0" fmla="*/ 26 w 836"/>
                <a:gd name="T1" fmla="*/ 186 h 415"/>
                <a:gd name="T2" fmla="*/ 46 w 836"/>
                <a:gd name="T3" fmla="*/ 218 h 415"/>
                <a:gd name="T4" fmla="*/ 196 w 836"/>
                <a:gd name="T5" fmla="*/ 265 h 415"/>
                <a:gd name="T6" fmla="*/ 225 w 836"/>
                <a:gd name="T7" fmla="*/ 265 h 415"/>
                <a:gd name="T8" fmla="*/ 280 w 836"/>
                <a:gd name="T9" fmla="*/ 274 h 415"/>
                <a:gd name="T10" fmla="*/ 284 w 836"/>
                <a:gd name="T11" fmla="*/ 289 h 415"/>
                <a:gd name="T12" fmla="*/ 326 w 836"/>
                <a:gd name="T13" fmla="*/ 324 h 415"/>
                <a:gd name="T14" fmla="*/ 344 w 836"/>
                <a:gd name="T15" fmla="*/ 365 h 415"/>
                <a:gd name="T16" fmla="*/ 339 w 836"/>
                <a:gd name="T17" fmla="*/ 383 h 415"/>
                <a:gd name="T18" fmla="*/ 364 w 836"/>
                <a:gd name="T19" fmla="*/ 405 h 415"/>
                <a:gd name="T20" fmla="*/ 393 w 836"/>
                <a:gd name="T21" fmla="*/ 346 h 415"/>
                <a:gd name="T22" fmla="*/ 418 w 836"/>
                <a:gd name="T23" fmla="*/ 274 h 415"/>
                <a:gd name="T24" fmla="*/ 434 w 836"/>
                <a:gd name="T25" fmla="*/ 297 h 415"/>
                <a:gd name="T26" fmla="*/ 471 w 836"/>
                <a:gd name="T27" fmla="*/ 268 h 415"/>
                <a:gd name="T28" fmla="*/ 457 w 836"/>
                <a:gd name="T29" fmla="*/ 306 h 415"/>
                <a:gd name="T30" fmla="*/ 508 w 836"/>
                <a:gd name="T31" fmla="*/ 268 h 415"/>
                <a:gd name="T32" fmla="*/ 547 w 836"/>
                <a:gd name="T33" fmla="*/ 252 h 415"/>
                <a:gd name="T34" fmla="*/ 568 w 836"/>
                <a:gd name="T35" fmla="*/ 236 h 415"/>
                <a:gd name="T36" fmla="*/ 617 w 836"/>
                <a:gd name="T37" fmla="*/ 218 h 415"/>
                <a:gd name="T38" fmla="*/ 686 w 836"/>
                <a:gd name="T39" fmla="*/ 236 h 415"/>
                <a:gd name="T40" fmla="*/ 695 w 836"/>
                <a:gd name="T41" fmla="*/ 218 h 415"/>
                <a:gd name="T42" fmla="*/ 752 w 836"/>
                <a:gd name="T43" fmla="*/ 213 h 415"/>
                <a:gd name="T44" fmla="*/ 793 w 836"/>
                <a:gd name="T45" fmla="*/ 213 h 415"/>
                <a:gd name="T46" fmla="*/ 811 w 836"/>
                <a:gd name="T47" fmla="*/ 215 h 415"/>
                <a:gd name="T48" fmla="*/ 836 w 836"/>
                <a:gd name="T49" fmla="*/ 194 h 415"/>
                <a:gd name="T50" fmla="*/ 793 w 836"/>
                <a:gd name="T51" fmla="*/ 194 h 415"/>
                <a:gd name="T52" fmla="*/ 742 w 836"/>
                <a:gd name="T53" fmla="*/ 144 h 415"/>
                <a:gd name="T54" fmla="*/ 683 w 836"/>
                <a:gd name="T55" fmla="*/ 144 h 415"/>
                <a:gd name="T56" fmla="*/ 654 w 836"/>
                <a:gd name="T57" fmla="*/ 144 h 415"/>
                <a:gd name="T58" fmla="*/ 649 w 836"/>
                <a:gd name="T59" fmla="*/ 91 h 415"/>
                <a:gd name="T60" fmla="*/ 602 w 836"/>
                <a:gd name="T61" fmla="*/ 107 h 415"/>
                <a:gd name="T62" fmla="*/ 452 w 836"/>
                <a:gd name="T63" fmla="*/ 167 h 415"/>
                <a:gd name="T64" fmla="*/ 437 w 836"/>
                <a:gd name="T65" fmla="*/ 162 h 415"/>
                <a:gd name="T66" fmla="*/ 412 w 836"/>
                <a:gd name="T67" fmla="*/ 159 h 415"/>
                <a:gd name="T68" fmla="*/ 327 w 836"/>
                <a:gd name="T69" fmla="*/ 122 h 415"/>
                <a:gd name="T70" fmla="*/ 257 w 836"/>
                <a:gd name="T71" fmla="*/ 102 h 415"/>
                <a:gd name="T72" fmla="*/ 225 w 836"/>
                <a:gd name="T73" fmla="*/ 112 h 415"/>
                <a:gd name="T74" fmla="*/ 250 w 836"/>
                <a:gd name="T75" fmla="*/ 70 h 415"/>
                <a:gd name="T76" fmla="*/ 287 w 836"/>
                <a:gd name="T77" fmla="*/ 26 h 415"/>
                <a:gd name="T78" fmla="*/ 299 w 836"/>
                <a:gd name="T79" fmla="*/ 0 h 415"/>
                <a:gd name="T80" fmla="*/ 209 w 836"/>
                <a:gd name="T81" fmla="*/ 54 h 415"/>
                <a:gd name="T82" fmla="*/ 125 w 836"/>
                <a:gd name="T83" fmla="*/ 112 h 415"/>
                <a:gd name="T84" fmla="*/ 63 w 836"/>
                <a:gd name="T85" fmla="*/ 144 h 415"/>
                <a:gd name="T86" fmla="*/ 0 w 836"/>
                <a:gd name="T87"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6" h="415">
                  <a:moveTo>
                    <a:pt x="0" y="177"/>
                  </a:moveTo>
                  <a:lnTo>
                    <a:pt x="7" y="184"/>
                  </a:lnTo>
                  <a:lnTo>
                    <a:pt x="26" y="186"/>
                  </a:lnTo>
                  <a:lnTo>
                    <a:pt x="31" y="196"/>
                  </a:lnTo>
                  <a:lnTo>
                    <a:pt x="37" y="215"/>
                  </a:lnTo>
                  <a:lnTo>
                    <a:pt x="46" y="218"/>
                  </a:lnTo>
                  <a:lnTo>
                    <a:pt x="159" y="240"/>
                  </a:lnTo>
                  <a:lnTo>
                    <a:pt x="176" y="240"/>
                  </a:lnTo>
                  <a:lnTo>
                    <a:pt x="196" y="265"/>
                  </a:lnTo>
                  <a:lnTo>
                    <a:pt x="214" y="265"/>
                  </a:lnTo>
                  <a:lnTo>
                    <a:pt x="218" y="268"/>
                  </a:lnTo>
                  <a:lnTo>
                    <a:pt x="225" y="265"/>
                  </a:lnTo>
                  <a:lnTo>
                    <a:pt x="233" y="265"/>
                  </a:lnTo>
                  <a:lnTo>
                    <a:pt x="262" y="268"/>
                  </a:lnTo>
                  <a:lnTo>
                    <a:pt x="280" y="274"/>
                  </a:lnTo>
                  <a:lnTo>
                    <a:pt x="287" y="284"/>
                  </a:lnTo>
                  <a:lnTo>
                    <a:pt x="284" y="287"/>
                  </a:lnTo>
                  <a:lnTo>
                    <a:pt x="284" y="289"/>
                  </a:lnTo>
                  <a:lnTo>
                    <a:pt x="302" y="297"/>
                  </a:lnTo>
                  <a:lnTo>
                    <a:pt x="326" y="306"/>
                  </a:lnTo>
                  <a:lnTo>
                    <a:pt x="326" y="324"/>
                  </a:lnTo>
                  <a:lnTo>
                    <a:pt x="317" y="368"/>
                  </a:lnTo>
                  <a:lnTo>
                    <a:pt x="326" y="368"/>
                  </a:lnTo>
                  <a:lnTo>
                    <a:pt x="344" y="365"/>
                  </a:lnTo>
                  <a:lnTo>
                    <a:pt x="346" y="368"/>
                  </a:lnTo>
                  <a:lnTo>
                    <a:pt x="344" y="376"/>
                  </a:lnTo>
                  <a:lnTo>
                    <a:pt x="339" y="383"/>
                  </a:lnTo>
                  <a:lnTo>
                    <a:pt x="344" y="402"/>
                  </a:lnTo>
                  <a:lnTo>
                    <a:pt x="363" y="415"/>
                  </a:lnTo>
                  <a:lnTo>
                    <a:pt x="364" y="405"/>
                  </a:lnTo>
                  <a:lnTo>
                    <a:pt x="364" y="386"/>
                  </a:lnTo>
                  <a:lnTo>
                    <a:pt x="381" y="361"/>
                  </a:lnTo>
                  <a:lnTo>
                    <a:pt x="393" y="346"/>
                  </a:lnTo>
                  <a:lnTo>
                    <a:pt x="400" y="324"/>
                  </a:lnTo>
                  <a:lnTo>
                    <a:pt x="415" y="297"/>
                  </a:lnTo>
                  <a:lnTo>
                    <a:pt x="418" y="274"/>
                  </a:lnTo>
                  <a:lnTo>
                    <a:pt x="420" y="270"/>
                  </a:lnTo>
                  <a:lnTo>
                    <a:pt x="420" y="289"/>
                  </a:lnTo>
                  <a:lnTo>
                    <a:pt x="434" y="297"/>
                  </a:lnTo>
                  <a:lnTo>
                    <a:pt x="439" y="289"/>
                  </a:lnTo>
                  <a:lnTo>
                    <a:pt x="449" y="270"/>
                  </a:lnTo>
                  <a:lnTo>
                    <a:pt x="471" y="268"/>
                  </a:lnTo>
                  <a:lnTo>
                    <a:pt x="471" y="279"/>
                  </a:lnTo>
                  <a:lnTo>
                    <a:pt x="452" y="302"/>
                  </a:lnTo>
                  <a:lnTo>
                    <a:pt x="457" y="306"/>
                  </a:lnTo>
                  <a:lnTo>
                    <a:pt x="462" y="307"/>
                  </a:lnTo>
                  <a:lnTo>
                    <a:pt x="504" y="274"/>
                  </a:lnTo>
                  <a:lnTo>
                    <a:pt x="508" y="268"/>
                  </a:lnTo>
                  <a:lnTo>
                    <a:pt x="508" y="252"/>
                  </a:lnTo>
                  <a:lnTo>
                    <a:pt x="526" y="250"/>
                  </a:lnTo>
                  <a:lnTo>
                    <a:pt x="547" y="252"/>
                  </a:lnTo>
                  <a:lnTo>
                    <a:pt x="552" y="250"/>
                  </a:lnTo>
                  <a:lnTo>
                    <a:pt x="555" y="243"/>
                  </a:lnTo>
                  <a:lnTo>
                    <a:pt x="568" y="236"/>
                  </a:lnTo>
                  <a:lnTo>
                    <a:pt x="574" y="236"/>
                  </a:lnTo>
                  <a:lnTo>
                    <a:pt x="606" y="215"/>
                  </a:lnTo>
                  <a:lnTo>
                    <a:pt x="617" y="218"/>
                  </a:lnTo>
                  <a:lnTo>
                    <a:pt x="624" y="218"/>
                  </a:lnTo>
                  <a:lnTo>
                    <a:pt x="668" y="221"/>
                  </a:lnTo>
                  <a:lnTo>
                    <a:pt x="686" y="236"/>
                  </a:lnTo>
                  <a:lnTo>
                    <a:pt x="695" y="240"/>
                  </a:lnTo>
                  <a:lnTo>
                    <a:pt x="698" y="236"/>
                  </a:lnTo>
                  <a:lnTo>
                    <a:pt x="695" y="218"/>
                  </a:lnTo>
                  <a:lnTo>
                    <a:pt x="702" y="215"/>
                  </a:lnTo>
                  <a:lnTo>
                    <a:pt x="720" y="218"/>
                  </a:lnTo>
                  <a:lnTo>
                    <a:pt x="752" y="213"/>
                  </a:lnTo>
                  <a:lnTo>
                    <a:pt x="761" y="215"/>
                  </a:lnTo>
                  <a:lnTo>
                    <a:pt x="774" y="218"/>
                  </a:lnTo>
                  <a:lnTo>
                    <a:pt x="793" y="213"/>
                  </a:lnTo>
                  <a:lnTo>
                    <a:pt x="794" y="213"/>
                  </a:lnTo>
                  <a:lnTo>
                    <a:pt x="798" y="215"/>
                  </a:lnTo>
                  <a:lnTo>
                    <a:pt x="811" y="215"/>
                  </a:lnTo>
                  <a:lnTo>
                    <a:pt x="826" y="215"/>
                  </a:lnTo>
                  <a:lnTo>
                    <a:pt x="836" y="203"/>
                  </a:lnTo>
                  <a:lnTo>
                    <a:pt x="836" y="194"/>
                  </a:lnTo>
                  <a:lnTo>
                    <a:pt x="830" y="186"/>
                  </a:lnTo>
                  <a:lnTo>
                    <a:pt x="823" y="186"/>
                  </a:lnTo>
                  <a:lnTo>
                    <a:pt x="793" y="194"/>
                  </a:lnTo>
                  <a:lnTo>
                    <a:pt x="771" y="181"/>
                  </a:lnTo>
                  <a:lnTo>
                    <a:pt x="757" y="167"/>
                  </a:lnTo>
                  <a:lnTo>
                    <a:pt x="742" y="144"/>
                  </a:lnTo>
                  <a:lnTo>
                    <a:pt x="729" y="139"/>
                  </a:lnTo>
                  <a:lnTo>
                    <a:pt x="695" y="140"/>
                  </a:lnTo>
                  <a:lnTo>
                    <a:pt x="683" y="144"/>
                  </a:lnTo>
                  <a:lnTo>
                    <a:pt x="668" y="140"/>
                  </a:lnTo>
                  <a:lnTo>
                    <a:pt x="661" y="144"/>
                  </a:lnTo>
                  <a:lnTo>
                    <a:pt x="654" y="144"/>
                  </a:lnTo>
                  <a:lnTo>
                    <a:pt x="639" y="118"/>
                  </a:lnTo>
                  <a:lnTo>
                    <a:pt x="639" y="107"/>
                  </a:lnTo>
                  <a:lnTo>
                    <a:pt x="649" y="91"/>
                  </a:lnTo>
                  <a:lnTo>
                    <a:pt x="643" y="88"/>
                  </a:lnTo>
                  <a:lnTo>
                    <a:pt x="629" y="91"/>
                  </a:lnTo>
                  <a:lnTo>
                    <a:pt x="602" y="107"/>
                  </a:lnTo>
                  <a:lnTo>
                    <a:pt x="493" y="130"/>
                  </a:lnTo>
                  <a:lnTo>
                    <a:pt x="457" y="159"/>
                  </a:lnTo>
                  <a:lnTo>
                    <a:pt x="452" y="167"/>
                  </a:lnTo>
                  <a:lnTo>
                    <a:pt x="449" y="176"/>
                  </a:lnTo>
                  <a:lnTo>
                    <a:pt x="449" y="167"/>
                  </a:lnTo>
                  <a:lnTo>
                    <a:pt x="437" y="162"/>
                  </a:lnTo>
                  <a:lnTo>
                    <a:pt x="434" y="166"/>
                  </a:lnTo>
                  <a:lnTo>
                    <a:pt x="420" y="166"/>
                  </a:lnTo>
                  <a:lnTo>
                    <a:pt x="412" y="159"/>
                  </a:lnTo>
                  <a:lnTo>
                    <a:pt x="396" y="159"/>
                  </a:lnTo>
                  <a:lnTo>
                    <a:pt x="364" y="162"/>
                  </a:lnTo>
                  <a:lnTo>
                    <a:pt x="327" y="122"/>
                  </a:lnTo>
                  <a:lnTo>
                    <a:pt x="280" y="100"/>
                  </a:lnTo>
                  <a:lnTo>
                    <a:pt x="270" y="102"/>
                  </a:lnTo>
                  <a:lnTo>
                    <a:pt x="257" y="102"/>
                  </a:lnTo>
                  <a:lnTo>
                    <a:pt x="233" y="122"/>
                  </a:lnTo>
                  <a:lnTo>
                    <a:pt x="231" y="129"/>
                  </a:lnTo>
                  <a:lnTo>
                    <a:pt x="225" y="112"/>
                  </a:lnTo>
                  <a:lnTo>
                    <a:pt x="231" y="88"/>
                  </a:lnTo>
                  <a:lnTo>
                    <a:pt x="236" y="81"/>
                  </a:lnTo>
                  <a:lnTo>
                    <a:pt x="250" y="70"/>
                  </a:lnTo>
                  <a:lnTo>
                    <a:pt x="275" y="37"/>
                  </a:lnTo>
                  <a:lnTo>
                    <a:pt x="284" y="26"/>
                  </a:lnTo>
                  <a:lnTo>
                    <a:pt x="287" y="26"/>
                  </a:lnTo>
                  <a:lnTo>
                    <a:pt x="309" y="9"/>
                  </a:lnTo>
                  <a:lnTo>
                    <a:pt x="305" y="7"/>
                  </a:lnTo>
                  <a:lnTo>
                    <a:pt x="299" y="0"/>
                  </a:lnTo>
                  <a:lnTo>
                    <a:pt x="262" y="9"/>
                  </a:lnTo>
                  <a:lnTo>
                    <a:pt x="236" y="19"/>
                  </a:lnTo>
                  <a:lnTo>
                    <a:pt x="209" y="54"/>
                  </a:lnTo>
                  <a:lnTo>
                    <a:pt x="194" y="56"/>
                  </a:lnTo>
                  <a:lnTo>
                    <a:pt x="157" y="93"/>
                  </a:lnTo>
                  <a:lnTo>
                    <a:pt x="125" y="112"/>
                  </a:lnTo>
                  <a:lnTo>
                    <a:pt x="78" y="130"/>
                  </a:lnTo>
                  <a:lnTo>
                    <a:pt x="64" y="130"/>
                  </a:lnTo>
                  <a:lnTo>
                    <a:pt x="63" y="144"/>
                  </a:lnTo>
                  <a:lnTo>
                    <a:pt x="37" y="159"/>
                  </a:lnTo>
                  <a:lnTo>
                    <a:pt x="26" y="167"/>
                  </a:lnTo>
                  <a:lnTo>
                    <a:pt x="0" y="177"/>
                  </a:lnTo>
                  <a:close/>
                </a:path>
              </a:pathLst>
            </a:custGeom>
            <a:grpFill/>
            <a:ln w="7938">
              <a:solidFill>
                <a:schemeClr val="bg1"/>
              </a:solidFill>
              <a:prstDash val="solid"/>
              <a:round/>
              <a:headEnd/>
              <a:tailEnd/>
            </a:ln>
          </p:spPr>
          <p:txBody>
            <a:bodyPr/>
            <a:lstStyle/>
            <a:p>
              <a:endParaRPr lang="en-US"/>
            </a:p>
          </p:txBody>
        </p:sp>
        <p:sp>
          <p:nvSpPr>
            <p:cNvPr id="189" name="Freeform 242">
              <a:extLst>
                <a:ext uri="{FF2B5EF4-FFF2-40B4-BE49-F238E27FC236}">
                  <a16:creationId xmlns:a16="http://schemas.microsoft.com/office/drawing/2014/main" id="{1B71BD47-67C1-B8D3-C824-68E486DC4221}"/>
                </a:ext>
              </a:extLst>
            </p:cNvPr>
            <p:cNvSpPr>
              <a:spLocks/>
            </p:cNvSpPr>
            <p:nvPr/>
          </p:nvSpPr>
          <p:spPr bwMode="auto">
            <a:xfrm>
              <a:off x="5500464" y="5346341"/>
              <a:ext cx="473805" cy="752789"/>
            </a:xfrm>
            <a:custGeom>
              <a:avLst/>
              <a:gdLst>
                <a:gd name="T0" fmla="*/ 0 w 528"/>
                <a:gd name="T1" fmla="*/ 32 h 840"/>
                <a:gd name="T2" fmla="*/ 361 w 528"/>
                <a:gd name="T3" fmla="*/ 0 h 840"/>
                <a:gd name="T4" fmla="*/ 464 w 528"/>
                <a:gd name="T5" fmla="*/ 361 h 840"/>
                <a:gd name="T6" fmla="*/ 472 w 528"/>
                <a:gd name="T7" fmla="*/ 373 h 840"/>
                <a:gd name="T8" fmla="*/ 482 w 528"/>
                <a:gd name="T9" fmla="*/ 398 h 840"/>
                <a:gd name="T10" fmla="*/ 486 w 528"/>
                <a:gd name="T11" fmla="*/ 410 h 840"/>
                <a:gd name="T12" fmla="*/ 496 w 528"/>
                <a:gd name="T13" fmla="*/ 417 h 840"/>
                <a:gd name="T14" fmla="*/ 508 w 528"/>
                <a:gd name="T15" fmla="*/ 430 h 840"/>
                <a:gd name="T16" fmla="*/ 501 w 528"/>
                <a:gd name="T17" fmla="*/ 444 h 840"/>
                <a:gd name="T18" fmla="*/ 514 w 528"/>
                <a:gd name="T19" fmla="*/ 459 h 840"/>
                <a:gd name="T20" fmla="*/ 509 w 528"/>
                <a:gd name="T21" fmla="*/ 464 h 840"/>
                <a:gd name="T22" fmla="*/ 501 w 528"/>
                <a:gd name="T23" fmla="*/ 483 h 840"/>
                <a:gd name="T24" fmla="*/ 501 w 528"/>
                <a:gd name="T25" fmla="*/ 506 h 840"/>
                <a:gd name="T26" fmla="*/ 491 w 528"/>
                <a:gd name="T27" fmla="*/ 525 h 840"/>
                <a:gd name="T28" fmla="*/ 491 w 528"/>
                <a:gd name="T29" fmla="*/ 557 h 840"/>
                <a:gd name="T30" fmla="*/ 509 w 528"/>
                <a:gd name="T31" fmla="*/ 594 h 840"/>
                <a:gd name="T32" fmla="*/ 508 w 528"/>
                <a:gd name="T33" fmla="*/ 638 h 840"/>
                <a:gd name="T34" fmla="*/ 526 w 528"/>
                <a:gd name="T35" fmla="*/ 668 h 840"/>
                <a:gd name="T36" fmla="*/ 528 w 528"/>
                <a:gd name="T37" fmla="*/ 675 h 840"/>
                <a:gd name="T38" fmla="*/ 145 w 528"/>
                <a:gd name="T39" fmla="*/ 715 h 840"/>
                <a:gd name="T40" fmla="*/ 145 w 528"/>
                <a:gd name="T41" fmla="*/ 722 h 840"/>
                <a:gd name="T42" fmla="*/ 145 w 528"/>
                <a:gd name="T43" fmla="*/ 725 h 840"/>
                <a:gd name="T44" fmla="*/ 140 w 528"/>
                <a:gd name="T45" fmla="*/ 730 h 840"/>
                <a:gd name="T46" fmla="*/ 145 w 528"/>
                <a:gd name="T47" fmla="*/ 744 h 840"/>
                <a:gd name="T48" fmla="*/ 155 w 528"/>
                <a:gd name="T49" fmla="*/ 759 h 840"/>
                <a:gd name="T50" fmla="*/ 164 w 528"/>
                <a:gd name="T51" fmla="*/ 766 h 840"/>
                <a:gd name="T52" fmla="*/ 167 w 528"/>
                <a:gd name="T53" fmla="*/ 766 h 840"/>
                <a:gd name="T54" fmla="*/ 177 w 528"/>
                <a:gd name="T55" fmla="*/ 778 h 840"/>
                <a:gd name="T56" fmla="*/ 182 w 528"/>
                <a:gd name="T57" fmla="*/ 781 h 840"/>
                <a:gd name="T58" fmla="*/ 174 w 528"/>
                <a:gd name="T59" fmla="*/ 796 h 840"/>
                <a:gd name="T60" fmla="*/ 174 w 528"/>
                <a:gd name="T61" fmla="*/ 800 h 840"/>
                <a:gd name="T62" fmla="*/ 182 w 528"/>
                <a:gd name="T63" fmla="*/ 805 h 840"/>
                <a:gd name="T64" fmla="*/ 186 w 528"/>
                <a:gd name="T65" fmla="*/ 810 h 840"/>
                <a:gd name="T66" fmla="*/ 186 w 528"/>
                <a:gd name="T67" fmla="*/ 815 h 840"/>
                <a:gd name="T68" fmla="*/ 177 w 528"/>
                <a:gd name="T69" fmla="*/ 818 h 840"/>
                <a:gd name="T70" fmla="*/ 172 w 528"/>
                <a:gd name="T71" fmla="*/ 821 h 840"/>
                <a:gd name="T72" fmla="*/ 155 w 528"/>
                <a:gd name="T73" fmla="*/ 840 h 840"/>
                <a:gd name="T74" fmla="*/ 140 w 528"/>
                <a:gd name="T75" fmla="*/ 840 h 840"/>
                <a:gd name="T76" fmla="*/ 127 w 528"/>
                <a:gd name="T77" fmla="*/ 840 h 840"/>
                <a:gd name="T78" fmla="*/ 112 w 528"/>
                <a:gd name="T79" fmla="*/ 818 h 840"/>
                <a:gd name="T80" fmla="*/ 103 w 528"/>
                <a:gd name="T81" fmla="*/ 796 h 840"/>
                <a:gd name="T82" fmla="*/ 103 w 528"/>
                <a:gd name="T83" fmla="*/ 786 h 840"/>
                <a:gd name="T84" fmla="*/ 93 w 528"/>
                <a:gd name="T85" fmla="*/ 762 h 840"/>
                <a:gd name="T86" fmla="*/ 79 w 528"/>
                <a:gd name="T87" fmla="*/ 786 h 840"/>
                <a:gd name="T88" fmla="*/ 78 w 528"/>
                <a:gd name="T89" fmla="*/ 825 h 840"/>
                <a:gd name="T90" fmla="*/ 74 w 528"/>
                <a:gd name="T91" fmla="*/ 833 h 840"/>
                <a:gd name="T92" fmla="*/ 46 w 528"/>
                <a:gd name="T93" fmla="*/ 825 h 840"/>
                <a:gd name="T94" fmla="*/ 41 w 528"/>
                <a:gd name="T95" fmla="*/ 833 h 840"/>
                <a:gd name="T96" fmla="*/ 32 w 528"/>
                <a:gd name="T97" fmla="*/ 837 h 840"/>
                <a:gd name="T98" fmla="*/ 4 w 528"/>
                <a:gd name="T99" fmla="*/ 579 h 840"/>
                <a:gd name="T100" fmla="*/ 0 w 528"/>
                <a:gd name="T101" fmla="*/ 557 h 840"/>
                <a:gd name="T102" fmla="*/ 9 w 528"/>
                <a:gd name="T103" fmla="*/ 48 h 840"/>
                <a:gd name="T104" fmla="*/ 0 w 528"/>
                <a:gd name="T105" fmla="*/ 3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8" h="840">
                  <a:moveTo>
                    <a:pt x="0" y="32"/>
                  </a:moveTo>
                  <a:lnTo>
                    <a:pt x="361" y="0"/>
                  </a:lnTo>
                  <a:lnTo>
                    <a:pt x="464" y="361"/>
                  </a:lnTo>
                  <a:lnTo>
                    <a:pt x="472" y="373"/>
                  </a:lnTo>
                  <a:lnTo>
                    <a:pt x="482" y="398"/>
                  </a:lnTo>
                  <a:lnTo>
                    <a:pt x="486" y="410"/>
                  </a:lnTo>
                  <a:lnTo>
                    <a:pt x="496" y="417"/>
                  </a:lnTo>
                  <a:lnTo>
                    <a:pt x="508" y="430"/>
                  </a:lnTo>
                  <a:lnTo>
                    <a:pt x="501" y="444"/>
                  </a:lnTo>
                  <a:lnTo>
                    <a:pt x="514" y="459"/>
                  </a:lnTo>
                  <a:lnTo>
                    <a:pt x="509" y="464"/>
                  </a:lnTo>
                  <a:lnTo>
                    <a:pt x="501" y="483"/>
                  </a:lnTo>
                  <a:lnTo>
                    <a:pt x="501" y="506"/>
                  </a:lnTo>
                  <a:lnTo>
                    <a:pt x="491" y="525"/>
                  </a:lnTo>
                  <a:lnTo>
                    <a:pt x="491" y="557"/>
                  </a:lnTo>
                  <a:lnTo>
                    <a:pt x="509" y="594"/>
                  </a:lnTo>
                  <a:lnTo>
                    <a:pt x="508" y="638"/>
                  </a:lnTo>
                  <a:lnTo>
                    <a:pt x="526" y="668"/>
                  </a:lnTo>
                  <a:lnTo>
                    <a:pt x="528" y="675"/>
                  </a:lnTo>
                  <a:lnTo>
                    <a:pt x="145" y="715"/>
                  </a:lnTo>
                  <a:lnTo>
                    <a:pt x="145" y="722"/>
                  </a:lnTo>
                  <a:lnTo>
                    <a:pt x="145" y="725"/>
                  </a:lnTo>
                  <a:lnTo>
                    <a:pt x="140" y="730"/>
                  </a:lnTo>
                  <a:lnTo>
                    <a:pt x="145" y="744"/>
                  </a:lnTo>
                  <a:lnTo>
                    <a:pt x="155" y="759"/>
                  </a:lnTo>
                  <a:lnTo>
                    <a:pt x="164" y="766"/>
                  </a:lnTo>
                  <a:lnTo>
                    <a:pt x="167" y="766"/>
                  </a:lnTo>
                  <a:lnTo>
                    <a:pt x="177" y="778"/>
                  </a:lnTo>
                  <a:lnTo>
                    <a:pt x="182" y="781"/>
                  </a:lnTo>
                  <a:lnTo>
                    <a:pt x="174" y="796"/>
                  </a:lnTo>
                  <a:lnTo>
                    <a:pt x="174" y="800"/>
                  </a:lnTo>
                  <a:lnTo>
                    <a:pt x="182" y="805"/>
                  </a:lnTo>
                  <a:lnTo>
                    <a:pt x="186" y="810"/>
                  </a:lnTo>
                  <a:lnTo>
                    <a:pt x="186" y="815"/>
                  </a:lnTo>
                  <a:lnTo>
                    <a:pt x="177" y="818"/>
                  </a:lnTo>
                  <a:lnTo>
                    <a:pt x="172" y="821"/>
                  </a:lnTo>
                  <a:lnTo>
                    <a:pt x="155" y="840"/>
                  </a:lnTo>
                  <a:lnTo>
                    <a:pt x="140" y="840"/>
                  </a:lnTo>
                  <a:lnTo>
                    <a:pt x="127" y="840"/>
                  </a:lnTo>
                  <a:lnTo>
                    <a:pt x="112" y="818"/>
                  </a:lnTo>
                  <a:lnTo>
                    <a:pt x="103" y="796"/>
                  </a:lnTo>
                  <a:lnTo>
                    <a:pt x="103" y="786"/>
                  </a:lnTo>
                  <a:lnTo>
                    <a:pt x="93" y="762"/>
                  </a:lnTo>
                  <a:lnTo>
                    <a:pt x="79" y="786"/>
                  </a:lnTo>
                  <a:lnTo>
                    <a:pt x="78" y="825"/>
                  </a:lnTo>
                  <a:lnTo>
                    <a:pt x="74" y="833"/>
                  </a:lnTo>
                  <a:lnTo>
                    <a:pt x="46" y="825"/>
                  </a:lnTo>
                  <a:lnTo>
                    <a:pt x="41" y="833"/>
                  </a:lnTo>
                  <a:lnTo>
                    <a:pt x="32" y="837"/>
                  </a:lnTo>
                  <a:lnTo>
                    <a:pt x="4" y="579"/>
                  </a:lnTo>
                  <a:lnTo>
                    <a:pt x="0" y="557"/>
                  </a:lnTo>
                  <a:lnTo>
                    <a:pt x="9" y="48"/>
                  </a:lnTo>
                  <a:lnTo>
                    <a:pt x="0" y="32"/>
                  </a:lnTo>
                  <a:close/>
                </a:path>
              </a:pathLst>
            </a:custGeom>
            <a:solidFill>
              <a:srgbClr val="000000"/>
            </a:solidFill>
            <a:ln w="8001">
              <a:solidFill>
                <a:schemeClr val="bg1"/>
              </a:solidFill>
              <a:prstDash val="solid"/>
              <a:round/>
              <a:headEnd/>
              <a:tailEnd/>
            </a:ln>
          </p:spPr>
          <p:txBody>
            <a:bodyPr/>
            <a:lstStyle/>
            <a:p>
              <a:endParaRPr lang="en-US"/>
            </a:p>
          </p:txBody>
        </p:sp>
        <p:sp>
          <p:nvSpPr>
            <p:cNvPr id="194" name="Freeform 243">
              <a:extLst>
                <a:ext uri="{FF2B5EF4-FFF2-40B4-BE49-F238E27FC236}">
                  <a16:creationId xmlns:a16="http://schemas.microsoft.com/office/drawing/2014/main" id="{0F141A76-ED3A-56C3-D380-5D8CFC920527}"/>
                </a:ext>
              </a:extLst>
            </p:cNvPr>
            <p:cNvSpPr>
              <a:spLocks/>
            </p:cNvSpPr>
            <p:nvPr/>
          </p:nvSpPr>
          <p:spPr bwMode="auto">
            <a:xfrm>
              <a:off x="5626708" y="5923012"/>
              <a:ext cx="1131521" cy="852537"/>
            </a:xfrm>
            <a:custGeom>
              <a:avLst/>
              <a:gdLst>
                <a:gd name="T0" fmla="*/ 401 w 1259"/>
                <a:gd name="T1" fmla="*/ 55 h 949"/>
                <a:gd name="T2" fmla="*/ 809 w 1259"/>
                <a:gd name="T3" fmla="*/ 55 h 949"/>
                <a:gd name="T4" fmla="*/ 838 w 1259"/>
                <a:gd name="T5" fmla="*/ 87 h 949"/>
                <a:gd name="T6" fmla="*/ 831 w 1259"/>
                <a:gd name="T7" fmla="*/ 13 h 949"/>
                <a:gd name="T8" fmla="*/ 875 w 1259"/>
                <a:gd name="T9" fmla="*/ 13 h 949"/>
                <a:gd name="T10" fmla="*/ 922 w 1259"/>
                <a:gd name="T11" fmla="*/ 27 h 949"/>
                <a:gd name="T12" fmla="*/ 941 w 1259"/>
                <a:gd name="T13" fmla="*/ 74 h 949"/>
                <a:gd name="T14" fmla="*/ 968 w 1259"/>
                <a:gd name="T15" fmla="*/ 177 h 949"/>
                <a:gd name="T16" fmla="*/ 1042 w 1259"/>
                <a:gd name="T17" fmla="*/ 285 h 949"/>
                <a:gd name="T18" fmla="*/ 1121 w 1259"/>
                <a:gd name="T19" fmla="*/ 374 h 949"/>
                <a:gd name="T20" fmla="*/ 1112 w 1259"/>
                <a:gd name="T21" fmla="*/ 408 h 949"/>
                <a:gd name="T22" fmla="*/ 1121 w 1259"/>
                <a:gd name="T23" fmla="*/ 448 h 949"/>
                <a:gd name="T24" fmla="*/ 1225 w 1259"/>
                <a:gd name="T25" fmla="*/ 607 h 949"/>
                <a:gd name="T26" fmla="*/ 1247 w 1259"/>
                <a:gd name="T27" fmla="*/ 723 h 949"/>
                <a:gd name="T28" fmla="*/ 1247 w 1259"/>
                <a:gd name="T29" fmla="*/ 809 h 949"/>
                <a:gd name="T30" fmla="*/ 1239 w 1259"/>
                <a:gd name="T31" fmla="*/ 888 h 949"/>
                <a:gd name="T32" fmla="*/ 1165 w 1259"/>
                <a:gd name="T33" fmla="*/ 941 h 949"/>
                <a:gd name="T34" fmla="*/ 1118 w 1259"/>
                <a:gd name="T35" fmla="*/ 944 h 949"/>
                <a:gd name="T36" fmla="*/ 1118 w 1259"/>
                <a:gd name="T37" fmla="*/ 929 h 949"/>
                <a:gd name="T38" fmla="*/ 1136 w 1259"/>
                <a:gd name="T39" fmla="*/ 929 h 949"/>
                <a:gd name="T40" fmla="*/ 1118 w 1259"/>
                <a:gd name="T41" fmla="*/ 912 h 949"/>
                <a:gd name="T42" fmla="*/ 1043 w 1259"/>
                <a:gd name="T43" fmla="*/ 841 h 949"/>
                <a:gd name="T44" fmla="*/ 973 w 1259"/>
                <a:gd name="T45" fmla="*/ 757 h 949"/>
                <a:gd name="T46" fmla="*/ 930 w 1259"/>
                <a:gd name="T47" fmla="*/ 716 h 949"/>
                <a:gd name="T48" fmla="*/ 910 w 1259"/>
                <a:gd name="T49" fmla="*/ 679 h 949"/>
                <a:gd name="T50" fmla="*/ 870 w 1259"/>
                <a:gd name="T51" fmla="*/ 669 h 949"/>
                <a:gd name="T52" fmla="*/ 819 w 1259"/>
                <a:gd name="T53" fmla="*/ 595 h 949"/>
                <a:gd name="T54" fmla="*/ 838 w 1259"/>
                <a:gd name="T55" fmla="*/ 548 h 949"/>
                <a:gd name="T56" fmla="*/ 855 w 1259"/>
                <a:gd name="T57" fmla="*/ 514 h 949"/>
                <a:gd name="T58" fmla="*/ 838 w 1259"/>
                <a:gd name="T59" fmla="*/ 522 h 949"/>
                <a:gd name="T60" fmla="*/ 809 w 1259"/>
                <a:gd name="T61" fmla="*/ 504 h 949"/>
                <a:gd name="T62" fmla="*/ 819 w 1259"/>
                <a:gd name="T63" fmla="*/ 538 h 949"/>
                <a:gd name="T64" fmla="*/ 780 w 1259"/>
                <a:gd name="T65" fmla="*/ 522 h 949"/>
                <a:gd name="T66" fmla="*/ 794 w 1259"/>
                <a:gd name="T67" fmla="*/ 401 h 949"/>
                <a:gd name="T68" fmla="*/ 779 w 1259"/>
                <a:gd name="T69" fmla="*/ 345 h 949"/>
                <a:gd name="T70" fmla="*/ 706 w 1259"/>
                <a:gd name="T71" fmla="*/ 298 h 949"/>
                <a:gd name="T72" fmla="*/ 644 w 1259"/>
                <a:gd name="T73" fmla="*/ 232 h 949"/>
                <a:gd name="T74" fmla="*/ 556 w 1259"/>
                <a:gd name="T75" fmla="*/ 173 h 949"/>
                <a:gd name="T76" fmla="*/ 504 w 1259"/>
                <a:gd name="T77" fmla="*/ 200 h 949"/>
                <a:gd name="T78" fmla="*/ 435 w 1259"/>
                <a:gd name="T79" fmla="*/ 248 h 949"/>
                <a:gd name="T80" fmla="*/ 361 w 1259"/>
                <a:gd name="T81" fmla="*/ 271 h 949"/>
                <a:gd name="T82" fmla="*/ 351 w 1259"/>
                <a:gd name="T83" fmla="*/ 251 h 949"/>
                <a:gd name="T84" fmla="*/ 364 w 1259"/>
                <a:gd name="T85" fmla="*/ 258 h 949"/>
                <a:gd name="T86" fmla="*/ 327 w 1259"/>
                <a:gd name="T87" fmla="*/ 210 h 949"/>
                <a:gd name="T88" fmla="*/ 327 w 1259"/>
                <a:gd name="T89" fmla="*/ 195 h 949"/>
                <a:gd name="T90" fmla="*/ 298 w 1259"/>
                <a:gd name="T91" fmla="*/ 180 h 949"/>
                <a:gd name="T92" fmla="*/ 285 w 1259"/>
                <a:gd name="T93" fmla="*/ 192 h 949"/>
                <a:gd name="T94" fmla="*/ 195 w 1259"/>
                <a:gd name="T95" fmla="*/ 163 h 949"/>
                <a:gd name="T96" fmla="*/ 200 w 1259"/>
                <a:gd name="T97" fmla="*/ 143 h 949"/>
                <a:gd name="T98" fmla="*/ 106 w 1259"/>
                <a:gd name="T99" fmla="*/ 167 h 949"/>
                <a:gd name="T100" fmla="*/ 106 w 1259"/>
                <a:gd name="T101" fmla="*/ 158 h 949"/>
                <a:gd name="T102" fmla="*/ 98 w 1259"/>
                <a:gd name="T103" fmla="*/ 155 h 949"/>
                <a:gd name="T104" fmla="*/ 74 w 1259"/>
                <a:gd name="T105" fmla="*/ 158 h 949"/>
                <a:gd name="T106" fmla="*/ 42 w 1259"/>
                <a:gd name="T107" fmla="*/ 192 h 949"/>
                <a:gd name="T108" fmla="*/ 45 w 1259"/>
                <a:gd name="T109" fmla="*/ 173 h 949"/>
                <a:gd name="T110" fmla="*/ 32 w 1259"/>
                <a:gd name="T111" fmla="*/ 158 h 949"/>
                <a:gd name="T112" fmla="*/ 37 w 1259"/>
                <a:gd name="T113" fmla="*/ 136 h 949"/>
                <a:gd name="T114" fmla="*/ 13 w 1259"/>
                <a:gd name="T115" fmla="*/ 116 h 949"/>
                <a:gd name="T116" fmla="*/ 5 w 1259"/>
                <a:gd name="T117" fmla="*/ 82 h 949"/>
                <a:gd name="T118" fmla="*/ 388 w 1259"/>
                <a:gd name="T119" fmla="*/ 32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 h="949">
                  <a:moveTo>
                    <a:pt x="388" y="32"/>
                  </a:moveTo>
                  <a:lnTo>
                    <a:pt x="388" y="45"/>
                  </a:lnTo>
                  <a:lnTo>
                    <a:pt x="401" y="55"/>
                  </a:lnTo>
                  <a:lnTo>
                    <a:pt x="401" y="69"/>
                  </a:lnTo>
                  <a:lnTo>
                    <a:pt x="411" y="82"/>
                  </a:lnTo>
                  <a:lnTo>
                    <a:pt x="809" y="55"/>
                  </a:lnTo>
                  <a:lnTo>
                    <a:pt x="812" y="74"/>
                  </a:lnTo>
                  <a:lnTo>
                    <a:pt x="817" y="82"/>
                  </a:lnTo>
                  <a:lnTo>
                    <a:pt x="838" y="87"/>
                  </a:lnTo>
                  <a:lnTo>
                    <a:pt x="841" y="69"/>
                  </a:lnTo>
                  <a:lnTo>
                    <a:pt x="831" y="30"/>
                  </a:lnTo>
                  <a:lnTo>
                    <a:pt x="831" y="13"/>
                  </a:lnTo>
                  <a:lnTo>
                    <a:pt x="838" y="8"/>
                  </a:lnTo>
                  <a:lnTo>
                    <a:pt x="846" y="0"/>
                  </a:lnTo>
                  <a:lnTo>
                    <a:pt x="875" y="13"/>
                  </a:lnTo>
                  <a:lnTo>
                    <a:pt x="903" y="13"/>
                  </a:lnTo>
                  <a:lnTo>
                    <a:pt x="912" y="12"/>
                  </a:lnTo>
                  <a:lnTo>
                    <a:pt x="922" y="27"/>
                  </a:lnTo>
                  <a:lnTo>
                    <a:pt x="925" y="64"/>
                  </a:lnTo>
                  <a:lnTo>
                    <a:pt x="929" y="69"/>
                  </a:lnTo>
                  <a:lnTo>
                    <a:pt x="941" y="74"/>
                  </a:lnTo>
                  <a:lnTo>
                    <a:pt x="941" y="82"/>
                  </a:lnTo>
                  <a:lnTo>
                    <a:pt x="962" y="140"/>
                  </a:lnTo>
                  <a:lnTo>
                    <a:pt x="968" y="177"/>
                  </a:lnTo>
                  <a:lnTo>
                    <a:pt x="1006" y="239"/>
                  </a:lnTo>
                  <a:lnTo>
                    <a:pt x="1038" y="276"/>
                  </a:lnTo>
                  <a:lnTo>
                    <a:pt x="1042" y="285"/>
                  </a:lnTo>
                  <a:lnTo>
                    <a:pt x="1057" y="295"/>
                  </a:lnTo>
                  <a:lnTo>
                    <a:pt x="1079" y="317"/>
                  </a:lnTo>
                  <a:lnTo>
                    <a:pt x="1121" y="374"/>
                  </a:lnTo>
                  <a:lnTo>
                    <a:pt x="1121" y="382"/>
                  </a:lnTo>
                  <a:lnTo>
                    <a:pt x="1112" y="398"/>
                  </a:lnTo>
                  <a:lnTo>
                    <a:pt x="1112" y="408"/>
                  </a:lnTo>
                  <a:lnTo>
                    <a:pt x="1121" y="430"/>
                  </a:lnTo>
                  <a:lnTo>
                    <a:pt x="1121" y="443"/>
                  </a:lnTo>
                  <a:lnTo>
                    <a:pt x="1121" y="448"/>
                  </a:lnTo>
                  <a:lnTo>
                    <a:pt x="1155" y="492"/>
                  </a:lnTo>
                  <a:lnTo>
                    <a:pt x="1183" y="554"/>
                  </a:lnTo>
                  <a:lnTo>
                    <a:pt x="1225" y="607"/>
                  </a:lnTo>
                  <a:lnTo>
                    <a:pt x="1230" y="622"/>
                  </a:lnTo>
                  <a:lnTo>
                    <a:pt x="1244" y="667"/>
                  </a:lnTo>
                  <a:lnTo>
                    <a:pt x="1247" y="723"/>
                  </a:lnTo>
                  <a:lnTo>
                    <a:pt x="1244" y="753"/>
                  </a:lnTo>
                  <a:lnTo>
                    <a:pt x="1259" y="814"/>
                  </a:lnTo>
                  <a:lnTo>
                    <a:pt x="1247" y="809"/>
                  </a:lnTo>
                  <a:lnTo>
                    <a:pt x="1230" y="838"/>
                  </a:lnTo>
                  <a:lnTo>
                    <a:pt x="1230" y="855"/>
                  </a:lnTo>
                  <a:lnTo>
                    <a:pt x="1239" y="888"/>
                  </a:lnTo>
                  <a:lnTo>
                    <a:pt x="1239" y="893"/>
                  </a:lnTo>
                  <a:lnTo>
                    <a:pt x="1225" y="917"/>
                  </a:lnTo>
                  <a:lnTo>
                    <a:pt x="1165" y="941"/>
                  </a:lnTo>
                  <a:lnTo>
                    <a:pt x="1150" y="944"/>
                  </a:lnTo>
                  <a:lnTo>
                    <a:pt x="1136" y="949"/>
                  </a:lnTo>
                  <a:lnTo>
                    <a:pt x="1118" y="944"/>
                  </a:lnTo>
                  <a:lnTo>
                    <a:pt x="1112" y="935"/>
                  </a:lnTo>
                  <a:lnTo>
                    <a:pt x="1112" y="932"/>
                  </a:lnTo>
                  <a:lnTo>
                    <a:pt x="1118" y="929"/>
                  </a:lnTo>
                  <a:lnTo>
                    <a:pt x="1121" y="929"/>
                  </a:lnTo>
                  <a:lnTo>
                    <a:pt x="1131" y="932"/>
                  </a:lnTo>
                  <a:lnTo>
                    <a:pt x="1136" y="929"/>
                  </a:lnTo>
                  <a:lnTo>
                    <a:pt x="1134" y="917"/>
                  </a:lnTo>
                  <a:lnTo>
                    <a:pt x="1121" y="912"/>
                  </a:lnTo>
                  <a:lnTo>
                    <a:pt x="1118" y="912"/>
                  </a:lnTo>
                  <a:lnTo>
                    <a:pt x="1099" y="898"/>
                  </a:lnTo>
                  <a:lnTo>
                    <a:pt x="1060" y="851"/>
                  </a:lnTo>
                  <a:lnTo>
                    <a:pt x="1043" y="841"/>
                  </a:lnTo>
                  <a:lnTo>
                    <a:pt x="1006" y="833"/>
                  </a:lnTo>
                  <a:lnTo>
                    <a:pt x="1000" y="828"/>
                  </a:lnTo>
                  <a:lnTo>
                    <a:pt x="973" y="757"/>
                  </a:lnTo>
                  <a:lnTo>
                    <a:pt x="959" y="748"/>
                  </a:lnTo>
                  <a:lnTo>
                    <a:pt x="944" y="742"/>
                  </a:lnTo>
                  <a:lnTo>
                    <a:pt x="930" y="716"/>
                  </a:lnTo>
                  <a:lnTo>
                    <a:pt x="929" y="701"/>
                  </a:lnTo>
                  <a:lnTo>
                    <a:pt x="922" y="679"/>
                  </a:lnTo>
                  <a:lnTo>
                    <a:pt x="910" y="679"/>
                  </a:lnTo>
                  <a:lnTo>
                    <a:pt x="910" y="691"/>
                  </a:lnTo>
                  <a:lnTo>
                    <a:pt x="907" y="691"/>
                  </a:lnTo>
                  <a:lnTo>
                    <a:pt x="870" y="669"/>
                  </a:lnTo>
                  <a:lnTo>
                    <a:pt x="846" y="617"/>
                  </a:lnTo>
                  <a:lnTo>
                    <a:pt x="831" y="607"/>
                  </a:lnTo>
                  <a:lnTo>
                    <a:pt x="819" y="595"/>
                  </a:lnTo>
                  <a:lnTo>
                    <a:pt x="819" y="580"/>
                  </a:lnTo>
                  <a:lnTo>
                    <a:pt x="828" y="576"/>
                  </a:lnTo>
                  <a:lnTo>
                    <a:pt x="838" y="548"/>
                  </a:lnTo>
                  <a:lnTo>
                    <a:pt x="846" y="536"/>
                  </a:lnTo>
                  <a:lnTo>
                    <a:pt x="855" y="522"/>
                  </a:lnTo>
                  <a:lnTo>
                    <a:pt x="855" y="514"/>
                  </a:lnTo>
                  <a:lnTo>
                    <a:pt x="846" y="511"/>
                  </a:lnTo>
                  <a:lnTo>
                    <a:pt x="841" y="514"/>
                  </a:lnTo>
                  <a:lnTo>
                    <a:pt x="838" y="522"/>
                  </a:lnTo>
                  <a:lnTo>
                    <a:pt x="831" y="522"/>
                  </a:lnTo>
                  <a:lnTo>
                    <a:pt x="819" y="500"/>
                  </a:lnTo>
                  <a:lnTo>
                    <a:pt x="809" y="504"/>
                  </a:lnTo>
                  <a:lnTo>
                    <a:pt x="804" y="511"/>
                  </a:lnTo>
                  <a:lnTo>
                    <a:pt x="812" y="532"/>
                  </a:lnTo>
                  <a:lnTo>
                    <a:pt x="819" y="538"/>
                  </a:lnTo>
                  <a:lnTo>
                    <a:pt x="812" y="554"/>
                  </a:lnTo>
                  <a:lnTo>
                    <a:pt x="785" y="536"/>
                  </a:lnTo>
                  <a:lnTo>
                    <a:pt x="780" y="522"/>
                  </a:lnTo>
                  <a:lnTo>
                    <a:pt x="779" y="485"/>
                  </a:lnTo>
                  <a:lnTo>
                    <a:pt x="791" y="443"/>
                  </a:lnTo>
                  <a:lnTo>
                    <a:pt x="794" y="401"/>
                  </a:lnTo>
                  <a:lnTo>
                    <a:pt x="780" y="361"/>
                  </a:lnTo>
                  <a:lnTo>
                    <a:pt x="785" y="350"/>
                  </a:lnTo>
                  <a:lnTo>
                    <a:pt x="779" y="345"/>
                  </a:lnTo>
                  <a:lnTo>
                    <a:pt x="753" y="308"/>
                  </a:lnTo>
                  <a:lnTo>
                    <a:pt x="723" y="308"/>
                  </a:lnTo>
                  <a:lnTo>
                    <a:pt x="706" y="298"/>
                  </a:lnTo>
                  <a:lnTo>
                    <a:pt x="705" y="285"/>
                  </a:lnTo>
                  <a:lnTo>
                    <a:pt x="659" y="256"/>
                  </a:lnTo>
                  <a:lnTo>
                    <a:pt x="644" y="232"/>
                  </a:lnTo>
                  <a:lnTo>
                    <a:pt x="630" y="217"/>
                  </a:lnTo>
                  <a:lnTo>
                    <a:pt x="625" y="210"/>
                  </a:lnTo>
                  <a:lnTo>
                    <a:pt x="556" y="173"/>
                  </a:lnTo>
                  <a:lnTo>
                    <a:pt x="511" y="177"/>
                  </a:lnTo>
                  <a:lnTo>
                    <a:pt x="501" y="199"/>
                  </a:lnTo>
                  <a:lnTo>
                    <a:pt x="504" y="200"/>
                  </a:lnTo>
                  <a:lnTo>
                    <a:pt x="504" y="210"/>
                  </a:lnTo>
                  <a:lnTo>
                    <a:pt x="480" y="210"/>
                  </a:lnTo>
                  <a:lnTo>
                    <a:pt x="435" y="248"/>
                  </a:lnTo>
                  <a:lnTo>
                    <a:pt x="416" y="248"/>
                  </a:lnTo>
                  <a:lnTo>
                    <a:pt x="411" y="256"/>
                  </a:lnTo>
                  <a:lnTo>
                    <a:pt x="361" y="271"/>
                  </a:lnTo>
                  <a:lnTo>
                    <a:pt x="351" y="266"/>
                  </a:lnTo>
                  <a:lnTo>
                    <a:pt x="351" y="258"/>
                  </a:lnTo>
                  <a:lnTo>
                    <a:pt x="351" y="251"/>
                  </a:lnTo>
                  <a:lnTo>
                    <a:pt x="354" y="258"/>
                  </a:lnTo>
                  <a:lnTo>
                    <a:pt x="361" y="261"/>
                  </a:lnTo>
                  <a:lnTo>
                    <a:pt x="364" y="258"/>
                  </a:lnTo>
                  <a:lnTo>
                    <a:pt x="367" y="248"/>
                  </a:lnTo>
                  <a:lnTo>
                    <a:pt x="364" y="237"/>
                  </a:lnTo>
                  <a:lnTo>
                    <a:pt x="327" y="210"/>
                  </a:lnTo>
                  <a:lnTo>
                    <a:pt x="324" y="200"/>
                  </a:lnTo>
                  <a:lnTo>
                    <a:pt x="330" y="199"/>
                  </a:lnTo>
                  <a:lnTo>
                    <a:pt x="327" y="195"/>
                  </a:lnTo>
                  <a:lnTo>
                    <a:pt x="324" y="192"/>
                  </a:lnTo>
                  <a:lnTo>
                    <a:pt x="308" y="187"/>
                  </a:lnTo>
                  <a:lnTo>
                    <a:pt x="298" y="180"/>
                  </a:lnTo>
                  <a:lnTo>
                    <a:pt x="293" y="182"/>
                  </a:lnTo>
                  <a:lnTo>
                    <a:pt x="293" y="195"/>
                  </a:lnTo>
                  <a:lnTo>
                    <a:pt x="285" y="192"/>
                  </a:lnTo>
                  <a:lnTo>
                    <a:pt x="256" y="177"/>
                  </a:lnTo>
                  <a:lnTo>
                    <a:pt x="224" y="163"/>
                  </a:lnTo>
                  <a:lnTo>
                    <a:pt x="195" y="163"/>
                  </a:lnTo>
                  <a:lnTo>
                    <a:pt x="192" y="162"/>
                  </a:lnTo>
                  <a:lnTo>
                    <a:pt x="200" y="148"/>
                  </a:lnTo>
                  <a:lnTo>
                    <a:pt x="200" y="143"/>
                  </a:lnTo>
                  <a:lnTo>
                    <a:pt x="195" y="143"/>
                  </a:lnTo>
                  <a:lnTo>
                    <a:pt x="125" y="167"/>
                  </a:lnTo>
                  <a:lnTo>
                    <a:pt x="106" y="167"/>
                  </a:lnTo>
                  <a:lnTo>
                    <a:pt x="93" y="173"/>
                  </a:lnTo>
                  <a:lnTo>
                    <a:pt x="89" y="173"/>
                  </a:lnTo>
                  <a:lnTo>
                    <a:pt x="106" y="158"/>
                  </a:lnTo>
                  <a:lnTo>
                    <a:pt x="108" y="155"/>
                  </a:lnTo>
                  <a:lnTo>
                    <a:pt x="103" y="155"/>
                  </a:lnTo>
                  <a:lnTo>
                    <a:pt x="98" y="155"/>
                  </a:lnTo>
                  <a:lnTo>
                    <a:pt x="89" y="155"/>
                  </a:lnTo>
                  <a:lnTo>
                    <a:pt x="79" y="155"/>
                  </a:lnTo>
                  <a:lnTo>
                    <a:pt x="74" y="158"/>
                  </a:lnTo>
                  <a:lnTo>
                    <a:pt x="69" y="180"/>
                  </a:lnTo>
                  <a:lnTo>
                    <a:pt x="61" y="182"/>
                  </a:lnTo>
                  <a:lnTo>
                    <a:pt x="42" y="192"/>
                  </a:lnTo>
                  <a:lnTo>
                    <a:pt x="37" y="187"/>
                  </a:lnTo>
                  <a:lnTo>
                    <a:pt x="37" y="177"/>
                  </a:lnTo>
                  <a:lnTo>
                    <a:pt x="45" y="173"/>
                  </a:lnTo>
                  <a:lnTo>
                    <a:pt x="45" y="167"/>
                  </a:lnTo>
                  <a:lnTo>
                    <a:pt x="42" y="163"/>
                  </a:lnTo>
                  <a:lnTo>
                    <a:pt x="32" y="158"/>
                  </a:lnTo>
                  <a:lnTo>
                    <a:pt x="32" y="155"/>
                  </a:lnTo>
                  <a:lnTo>
                    <a:pt x="42" y="140"/>
                  </a:lnTo>
                  <a:lnTo>
                    <a:pt x="37" y="136"/>
                  </a:lnTo>
                  <a:lnTo>
                    <a:pt x="27" y="124"/>
                  </a:lnTo>
                  <a:lnTo>
                    <a:pt x="23" y="124"/>
                  </a:lnTo>
                  <a:lnTo>
                    <a:pt x="13" y="116"/>
                  </a:lnTo>
                  <a:lnTo>
                    <a:pt x="5" y="103"/>
                  </a:lnTo>
                  <a:lnTo>
                    <a:pt x="0" y="89"/>
                  </a:lnTo>
                  <a:lnTo>
                    <a:pt x="5" y="82"/>
                  </a:lnTo>
                  <a:lnTo>
                    <a:pt x="5" y="79"/>
                  </a:lnTo>
                  <a:lnTo>
                    <a:pt x="5" y="74"/>
                  </a:lnTo>
                  <a:lnTo>
                    <a:pt x="388" y="32"/>
                  </a:lnTo>
                  <a:close/>
                </a:path>
              </a:pathLst>
            </a:custGeom>
            <a:solidFill>
              <a:srgbClr val="000000"/>
            </a:solidFill>
            <a:ln w="7938">
              <a:solidFill>
                <a:schemeClr val="bg1"/>
              </a:solidFill>
              <a:prstDash val="solid"/>
              <a:round/>
              <a:headEnd/>
              <a:tailEnd/>
            </a:ln>
          </p:spPr>
          <p:txBody>
            <a:bodyPr/>
            <a:lstStyle/>
            <a:p>
              <a:endParaRPr lang="en-US"/>
            </a:p>
          </p:txBody>
        </p:sp>
        <p:sp>
          <p:nvSpPr>
            <p:cNvPr id="196" name="Freeform 244">
              <a:extLst>
                <a:ext uri="{FF2B5EF4-FFF2-40B4-BE49-F238E27FC236}">
                  <a16:creationId xmlns:a16="http://schemas.microsoft.com/office/drawing/2014/main" id="{13592549-A88D-D1F5-53EF-3FFB66B75BA8}"/>
                </a:ext>
              </a:extLst>
            </p:cNvPr>
            <p:cNvSpPr>
              <a:spLocks/>
            </p:cNvSpPr>
            <p:nvPr/>
          </p:nvSpPr>
          <p:spPr bwMode="auto">
            <a:xfrm>
              <a:off x="5824646" y="5304260"/>
              <a:ext cx="681095" cy="696680"/>
            </a:xfrm>
            <a:custGeom>
              <a:avLst/>
              <a:gdLst>
                <a:gd name="T0" fmla="*/ 140 w 757"/>
                <a:gd name="T1" fmla="*/ 27 h 774"/>
                <a:gd name="T2" fmla="*/ 352 w 757"/>
                <a:gd name="T3" fmla="*/ 0 h 774"/>
                <a:gd name="T4" fmla="*/ 345 w 757"/>
                <a:gd name="T5" fmla="*/ 18 h 774"/>
                <a:gd name="T6" fmla="*/ 320 w 757"/>
                <a:gd name="T7" fmla="*/ 49 h 774"/>
                <a:gd name="T8" fmla="*/ 371 w 757"/>
                <a:gd name="T9" fmla="*/ 82 h 774"/>
                <a:gd name="T10" fmla="*/ 404 w 757"/>
                <a:gd name="T11" fmla="*/ 99 h 774"/>
                <a:gd name="T12" fmla="*/ 428 w 757"/>
                <a:gd name="T13" fmla="*/ 140 h 774"/>
                <a:gd name="T14" fmla="*/ 457 w 757"/>
                <a:gd name="T15" fmla="*/ 172 h 774"/>
                <a:gd name="T16" fmla="*/ 521 w 757"/>
                <a:gd name="T17" fmla="*/ 217 h 774"/>
                <a:gd name="T18" fmla="*/ 551 w 757"/>
                <a:gd name="T19" fmla="*/ 231 h 774"/>
                <a:gd name="T20" fmla="*/ 558 w 757"/>
                <a:gd name="T21" fmla="*/ 261 h 774"/>
                <a:gd name="T22" fmla="*/ 591 w 757"/>
                <a:gd name="T23" fmla="*/ 286 h 774"/>
                <a:gd name="T24" fmla="*/ 625 w 757"/>
                <a:gd name="T25" fmla="*/ 305 h 774"/>
                <a:gd name="T26" fmla="*/ 647 w 757"/>
                <a:gd name="T27" fmla="*/ 339 h 774"/>
                <a:gd name="T28" fmla="*/ 681 w 757"/>
                <a:gd name="T29" fmla="*/ 383 h 774"/>
                <a:gd name="T30" fmla="*/ 703 w 757"/>
                <a:gd name="T31" fmla="*/ 442 h 774"/>
                <a:gd name="T32" fmla="*/ 713 w 757"/>
                <a:gd name="T33" fmla="*/ 455 h 774"/>
                <a:gd name="T34" fmla="*/ 745 w 757"/>
                <a:gd name="T35" fmla="*/ 457 h 774"/>
                <a:gd name="T36" fmla="*/ 757 w 757"/>
                <a:gd name="T37" fmla="*/ 460 h 774"/>
                <a:gd name="T38" fmla="*/ 745 w 757"/>
                <a:gd name="T39" fmla="*/ 474 h 774"/>
                <a:gd name="T40" fmla="*/ 723 w 757"/>
                <a:gd name="T41" fmla="*/ 511 h 774"/>
                <a:gd name="T42" fmla="*/ 708 w 757"/>
                <a:gd name="T43" fmla="*/ 560 h 774"/>
                <a:gd name="T44" fmla="*/ 684 w 757"/>
                <a:gd name="T45" fmla="*/ 634 h 774"/>
                <a:gd name="T46" fmla="*/ 689 w 757"/>
                <a:gd name="T47" fmla="*/ 666 h 774"/>
                <a:gd name="T48" fmla="*/ 681 w 757"/>
                <a:gd name="T49" fmla="*/ 700 h 774"/>
                <a:gd name="T50" fmla="*/ 625 w 757"/>
                <a:gd name="T51" fmla="*/ 684 h 774"/>
                <a:gd name="T52" fmla="*/ 610 w 757"/>
                <a:gd name="T53" fmla="*/ 700 h 774"/>
                <a:gd name="T54" fmla="*/ 620 w 757"/>
                <a:gd name="T55" fmla="*/ 753 h 774"/>
                <a:gd name="T56" fmla="*/ 595 w 757"/>
                <a:gd name="T57" fmla="*/ 769 h 774"/>
                <a:gd name="T58" fmla="*/ 588 w 757"/>
                <a:gd name="T59" fmla="*/ 742 h 774"/>
                <a:gd name="T60" fmla="*/ 180 w 757"/>
                <a:gd name="T61" fmla="*/ 753 h 774"/>
                <a:gd name="T62" fmla="*/ 167 w 757"/>
                <a:gd name="T63" fmla="*/ 732 h 774"/>
                <a:gd name="T64" fmla="*/ 165 w 757"/>
                <a:gd name="T65" fmla="*/ 713 h 774"/>
                <a:gd name="T66" fmla="*/ 148 w 757"/>
                <a:gd name="T67" fmla="*/ 639 h 774"/>
                <a:gd name="T68" fmla="*/ 130 w 757"/>
                <a:gd name="T69" fmla="*/ 570 h 774"/>
                <a:gd name="T70" fmla="*/ 140 w 757"/>
                <a:gd name="T71" fmla="*/ 526 h 774"/>
                <a:gd name="T72" fmla="*/ 151 w 757"/>
                <a:gd name="T73" fmla="*/ 504 h 774"/>
                <a:gd name="T74" fmla="*/ 146 w 757"/>
                <a:gd name="T75" fmla="*/ 474 h 774"/>
                <a:gd name="T76" fmla="*/ 124 w 757"/>
                <a:gd name="T77" fmla="*/ 455 h 774"/>
                <a:gd name="T78" fmla="*/ 111 w 757"/>
                <a:gd name="T79" fmla="*/ 418 h 774"/>
                <a:gd name="T80" fmla="*/ 0 w 757"/>
                <a:gd name="T81" fmla="*/ 4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7" h="774">
                  <a:moveTo>
                    <a:pt x="0" y="44"/>
                  </a:moveTo>
                  <a:lnTo>
                    <a:pt x="140" y="27"/>
                  </a:lnTo>
                  <a:lnTo>
                    <a:pt x="349" y="0"/>
                  </a:lnTo>
                  <a:lnTo>
                    <a:pt x="352" y="0"/>
                  </a:lnTo>
                  <a:lnTo>
                    <a:pt x="349" y="7"/>
                  </a:lnTo>
                  <a:lnTo>
                    <a:pt x="345" y="18"/>
                  </a:lnTo>
                  <a:lnTo>
                    <a:pt x="333" y="25"/>
                  </a:lnTo>
                  <a:lnTo>
                    <a:pt x="320" y="49"/>
                  </a:lnTo>
                  <a:lnTo>
                    <a:pt x="333" y="62"/>
                  </a:lnTo>
                  <a:lnTo>
                    <a:pt x="371" y="82"/>
                  </a:lnTo>
                  <a:lnTo>
                    <a:pt x="396" y="87"/>
                  </a:lnTo>
                  <a:lnTo>
                    <a:pt x="404" y="99"/>
                  </a:lnTo>
                  <a:lnTo>
                    <a:pt x="419" y="111"/>
                  </a:lnTo>
                  <a:lnTo>
                    <a:pt x="428" y="140"/>
                  </a:lnTo>
                  <a:lnTo>
                    <a:pt x="448" y="157"/>
                  </a:lnTo>
                  <a:lnTo>
                    <a:pt x="457" y="172"/>
                  </a:lnTo>
                  <a:lnTo>
                    <a:pt x="475" y="177"/>
                  </a:lnTo>
                  <a:lnTo>
                    <a:pt x="521" y="217"/>
                  </a:lnTo>
                  <a:lnTo>
                    <a:pt x="541" y="227"/>
                  </a:lnTo>
                  <a:lnTo>
                    <a:pt x="551" y="231"/>
                  </a:lnTo>
                  <a:lnTo>
                    <a:pt x="558" y="249"/>
                  </a:lnTo>
                  <a:lnTo>
                    <a:pt x="558" y="261"/>
                  </a:lnTo>
                  <a:lnTo>
                    <a:pt x="576" y="270"/>
                  </a:lnTo>
                  <a:lnTo>
                    <a:pt x="591" y="286"/>
                  </a:lnTo>
                  <a:lnTo>
                    <a:pt x="613" y="298"/>
                  </a:lnTo>
                  <a:lnTo>
                    <a:pt x="625" y="305"/>
                  </a:lnTo>
                  <a:lnTo>
                    <a:pt x="632" y="324"/>
                  </a:lnTo>
                  <a:lnTo>
                    <a:pt x="647" y="339"/>
                  </a:lnTo>
                  <a:lnTo>
                    <a:pt x="657" y="376"/>
                  </a:lnTo>
                  <a:lnTo>
                    <a:pt x="681" y="383"/>
                  </a:lnTo>
                  <a:lnTo>
                    <a:pt x="694" y="404"/>
                  </a:lnTo>
                  <a:lnTo>
                    <a:pt x="703" y="442"/>
                  </a:lnTo>
                  <a:lnTo>
                    <a:pt x="709" y="452"/>
                  </a:lnTo>
                  <a:lnTo>
                    <a:pt x="713" y="455"/>
                  </a:lnTo>
                  <a:lnTo>
                    <a:pt x="736" y="457"/>
                  </a:lnTo>
                  <a:lnTo>
                    <a:pt x="745" y="457"/>
                  </a:lnTo>
                  <a:lnTo>
                    <a:pt x="745" y="460"/>
                  </a:lnTo>
                  <a:lnTo>
                    <a:pt x="757" y="460"/>
                  </a:lnTo>
                  <a:lnTo>
                    <a:pt x="750" y="470"/>
                  </a:lnTo>
                  <a:lnTo>
                    <a:pt x="745" y="474"/>
                  </a:lnTo>
                  <a:lnTo>
                    <a:pt x="731" y="485"/>
                  </a:lnTo>
                  <a:lnTo>
                    <a:pt x="723" y="511"/>
                  </a:lnTo>
                  <a:lnTo>
                    <a:pt x="709" y="531"/>
                  </a:lnTo>
                  <a:lnTo>
                    <a:pt x="708" y="560"/>
                  </a:lnTo>
                  <a:lnTo>
                    <a:pt x="684" y="620"/>
                  </a:lnTo>
                  <a:lnTo>
                    <a:pt x="684" y="634"/>
                  </a:lnTo>
                  <a:lnTo>
                    <a:pt x="684" y="654"/>
                  </a:lnTo>
                  <a:lnTo>
                    <a:pt x="689" y="666"/>
                  </a:lnTo>
                  <a:lnTo>
                    <a:pt x="691" y="698"/>
                  </a:lnTo>
                  <a:lnTo>
                    <a:pt x="681" y="700"/>
                  </a:lnTo>
                  <a:lnTo>
                    <a:pt x="654" y="700"/>
                  </a:lnTo>
                  <a:lnTo>
                    <a:pt x="625" y="684"/>
                  </a:lnTo>
                  <a:lnTo>
                    <a:pt x="615" y="694"/>
                  </a:lnTo>
                  <a:lnTo>
                    <a:pt x="610" y="700"/>
                  </a:lnTo>
                  <a:lnTo>
                    <a:pt x="610" y="716"/>
                  </a:lnTo>
                  <a:lnTo>
                    <a:pt x="620" y="753"/>
                  </a:lnTo>
                  <a:lnTo>
                    <a:pt x="615" y="774"/>
                  </a:lnTo>
                  <a:lnTo>
                    <a:pt x="595" y="769"/>
                  </a:lnTo>
                  <a:lnTo>
                    <a:pt x="591" y="760"/>
                  </a:lnTo>
                  <a:lnTo>
                    <a:pt x="588" y="742"/>
                  </a:lnTo>
                  <a:lnTo>
                    <a:pt x="190" y="769"/>
                  </a:lnTo>
                  <a:lnTo>
                    <a:pt x="180" y="753"/>
                  </a:lnTo>
                  <a:lnTo>
                    <a:pt x="180" y="742"/>
                  </a:lnTo>
                  <a:lnTo>
                    <a:pt x="167" y="732"/>
                  </a:lnTo>
                  <a:lnTo>
                    <a:pt x="167" y="718"/>
                  </a:lnTo>
                  <a:lnTo>
                    <a:pt x="165" y="713"/>
                  </a:lnTo>
                  <a:lnTo>
                    <a:pt x="146" y="681"/>
                  </a:lnTo>
                  <a:lnTo>
                    <a:pt x="148" y="639"/>
                  </a:lnTo>
                  <a:lnTo>
                    <a:pt x="130" y="602"/>
                  </a:lnTo>
                  <a:lnTo>
                    <a:pt x="130" y="570"/>
                  </a:lnTo>
                  <a:lnTo>
                    <a:pt x="140" y="551"/>
                  </a:lnTo>
                  <a:lnTo>
                    <a:pt x="140" y="526"/>
                  </a:lnTo>
                  <a:lnTo>
                    <a:pt x="148" y="507"/>
                  </a:lnTo>
                  <a:lnTo>
                    <a:pt x="151" y="504"/>
                  </a:lnTo>
                  <a:lnTo>
                    <a:pt x="140" y="489"/>
                  </a:lnTo>
                  <a:lnTo>
                    <a:pt x="146" y="474"/>
                  </a:lnTo>
                  <a:lnTo>
                    <a:pt x="133" y="460"/>
                  </a:lnTo>
                  <a:lnTo>
                    <a:pt x="124" y="455"/>
                  </a:lnTo>
                  <a:lnTo>
                    <a:pt x="121" y="442"/>
                  </a:lnTo>
                  <a:lnTo>
                    <a:pt x="111" y="418"/>
                  </a:lnTo>
                  <a:lnTo>
                    <a:pt x="101" y="404"/>
                  </a:lnTo>
                  <a:lnTo>
                    <a:pt x="0" y="44"/>
                  </a:lnTo>
                  <a:close/>
                </a:path>
              </a:pathLst>
            </a:custGeom>
            <a:solidFill>
              <a:srgbClr val="004A8D"/>
            </a:solidFill>
            <a:ln w="7938">
              <a:solidFill>
                <a:schemeClr val="bg1"/>
              </a:solidFill>
              <a:prstDash val="solid"/>
              <a:round/>
              <a:headEnd/>
              <a:tailEnd/>
            </a:ln>
          </p:spPr>
          <p:txBody>
            <a:bodyPr/>
            <a:lstStyle/>
            <a:p>
              <a:endParaRPr lang="en-US"/>
            </a:p>
          </p:txBody>
        </p:sp>
        <p:sp>
          <p:nvSpPr>
            <p:cNvPr id="199" name="Freeform 245">
              <a:extLst>
                <a:ext uri="{FF2B5EF4-FFF2-40B4-BE49-F238E27FC236}">
                  <a16:creationId xmlns:a16="http://schemas.microsoft.com/office/drawing/2014/main" id="{9C2D920E-E43F-A690-E55D-0997F854A84D}"/>
                </a:ext>
              </a:extLst>
            </p:cNvPr>
            <p:cNvSpPr>
              <a:spLocks/>
            </p:cNvSpPr>
            <p:nvPr/>
          </p:nvSpPr>
          <p:spPr bwMode="auto">
            <a:xfrm>
              <a:off x="6114540" y="5240358"/>
              <a:ext cx="634337" cy="473805"/>
            </a:xfrm>
            <a:custGeom>
              <a:avLst/>
              <a:gdLst>
                <a:gd name="T0" fmla="*/ 423 w 704"/>
                <a:gd name="T1" fmla="*/ 526 h 528"/>
                <a:gd name="T2" fmla="*/ 438 w 704"/>
                <a:gd name="T3" fmla="*/ 504 h 528"/>
                <a:gd name="T4" fmla="*/ 443 w 704"/>
                <a:gd name="T5" fmla="*/ 491 h 528"/>
                <a:gd name="T6" fmla="*/ 438 w 704"/>
                <a:gd name="T7" fmla="*/ 489 h 528"/>
                <a:gd name="T8" fmla="*/ 438 w 704"/>
                <a:gd name="T9" fmla="*/ 482 h 528"/>
                <a:gd name="T10" fmla="*/ 448 w 704"/>
                <a:gd name="T11" fmla="*/ 475 h 528"/>
                <a:gd name="T12" fmla="*/ 467 w 704"/>
                <a:gd name="T13" fmla="*/ 454 h 528"/>
                <a:gd name="T14" fmla="*/ 467 w 704"/>
                <a:gd name="T15" fmla="*/ 448 h 528"/>
                <a:gd name="T16" fmla="*/ 478 w 704"/>
                <a:gd name="T17" fmla="*/ 438 h 528"/>
                <a:gd name="T18" fmla="*/ 500 w 704"/>
                <a:gd name="T19" fmla="*/ 425 h 528"/>
                <a:gd name="T20" fmla="*/ 531 w 704"/>
                <a:gd name="T21" fmla="*/ 401 h 528"/>
                <a:gd name="T22" fmla="*/ 556 w 704"/>
                <a:gd name="T23" fmla="*/ 369 h 528"/>
                <a:gd name="T24" fmla="*/ 585 w 704"/>
                <a:gd name="T25" fmla="*/ 342 h 528"/>
                <a:gd name="T26" fmla="*/ 607 w 704"/>
                <a:gd name="T27" fmla="*/ 317 h 528"/>
                <a:gd name="T28" fmla="*/ 625 w 704"/>
                <a:gd name="T29" fmla="*/ 303 h 528"/>
                <a:gd name="T30" fmla="*/ 630 w 704"/>
                <a:gd name="T31" fmla="*/ 295 h 528"/>
                <a:gd name="T32" fmla="*/ 630 w 704"/>
                <a:gd name="T33" fmla="*/ 258 h 528"/>
                <a:gd name="T34" fmla="*/ 649 w 704"/>
                <a:gd name="T35" fmla="*/ 211 h 528"/>
                <a:gd name="T36" fmla="*/ 681 w 704"/>
                <a:gd name="T37" fmla="*/ 174 h 528"/>
                <a:gd name="T38" fmla="*/ 704 w 704"/>
                <a:gd name="T39" fmla="*/ 158 h 528"/>
                <a:gd name="T40" fmla="*/ 359 w 704"/>
                <a:gd name="T41" fmla="*/ 52 h 528"/>
                <a:gd name="T42" fmla="*/ 330 w 704"/>
                <a:gd name="T43" fmla="*/ 5 h 528"/>
                <a:gd name="T44" fmla="*/ 312 w 704"/>
                <a:gd name="T45" fmla="*/ 5 h 528"/>
                <a:gd name="T46" fmla="*/ 312 w 704"/>
                <a:gd name="T47" fmla="*/ 0 h 528"/>
                <a:gd name="T48" fmla="*/ 124 w 704"/>
                <a:gd name="T49" fmla="*/ 19 h 528"/>
                <a:gd name="T50" fmla="*/ 82 w 704"/>
                <a:gd name="T51" fmla="*/ 40 h 528"/>
                <a:gd name="T52" fmla="*/ 69 w 704"/>
                <a:gd name="T53" fmla="*/ 46 h 528"/>
                <a:gd name="T54" fmla="*/ 30 w 704"/>
                <a:gd name="T55" fmla="*/ 71 h 528"/>
                <a:gd name="T56" fmla="*/ 23 w 704"/>
                <a:gd name="T57" fmla="*/ 89 h 528"/>
                <a:gd name="T58" fmla="*/ 0 w 704"/>
                <a:gd name="T59" fmla="*/ 121 h 528"/>
                <a:gd name="T60" fmla="*/ 49 w 704"/>
                <a:gd name="T61" fmla="*/ 155 h 528"/>
                <a:gd name="T62" fmla="*/ 82 w 704"/>
                <a:gd name="T63" fmla="*/ 172 h 528"/>
                <a:gd name="T64" fmla="*/ 108 w 704"/>
                <a:gd name="T65" fmla="*/ 211 h 528"/>
                <a:gd name="T66" fmla="*/ 135 w 704"/>
                <a:gd name="T67" fmla="*/ 243 h 528"/>
                <a:gd name="T68" fmla="*/ 199 w 704"/>
                <a:gd name="T69" fmla="*/ 288 h 528"/>
                <a:gd name="T70" fmla="*/ 229 w 704"/>
                <a:gd name="T71" fmla="*/ 302 h 528"/>
                <a:gd name="T72" fmla="*/ 236 w 704"/>
                <a:gd name="T73" fmla="*/ 332 h 528"/>
                <a:gd name="T74" fmla="*/ 269 w 704"/>
                <a:gd name="T75" fmla="*/ 359 h 528"/>
                <a:gd name="T76" fmla="*/ 303 w 704"/>
                <a:gd name="T77" fmla="*/ 378 h 528"/>
                <a:gd name="T78" fmla="*/ 327 w 704"/>
                <a:gd name="T79" fmla="*/ 411 h 528"/>
                <a:gd name="T80" fmla="*/ 359 w 704"/>
                <a:gd name="T81" fmla="*/ 454 h 528"/>
                <a:gd name="T82" fmla="*/ 382 w 704"/>
                <a:gd name="T83" fmla="*/ 514 h 528"/>
                <a:gd name="T84" fmla="*/ 391 w 704"/>
                <a:gd name="T85" fmla="*/ 526 h 528"/>
                <a:gd name="T86" fmla="*/ 423 w 704"/>
                <a:gd name="T87" fmla="*/ 52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4" h="528">
                  <a:moveTo>
                    <a:pt x="423" y="528"/>
                  </a:moveTo>
                  <a:lnTo>
                    <a:pt x="423" y="526"/>
                  </a:lnTo>
                  <a:lnTo>
                    <a:pt x="425" y="514"/>
                  </a:lnTo>
                  <a:lnTo>
                    <a:pt x="438" y="504"/>
                  </a:lnTo>
                  <a:lnTo>
                    <a:pt x="443" y="501"/>
                  </a:lnTo>
                  <a:lnTo>
                    <a:pt x="443" y="491"/>
                  </a:lnTo>
                  <a:lnTo>
                    <a:pt x="441" y="489"/>
                  </a:lnTo>
                  <a:lnTo>
                    <a:pt x="438" y="489"/>
                  </a:lnTo>
                  <a:lnTo>
                    <a:pt x="435" y="486"/>
                  </a:lnTo>
                  <a:lnTo>
                    <a:pt x="438" y="482"/>
                  </a:lnTo>
                  <a:lnTo>
                    <a:pt x="438" y="475"/>
                  </a:lnTo>
                  <a:lnTo>
                    <a:pt x="448" y="475"/>
                  </a:lnTo>
                  <a:lnTo>
                    <a:pt x="460" y="470"/>
                  </a:lnTo>
                  <a:lnTo>
                    <a:pt x="467" y="454"/>
                  </a:lnTo>
                  <a:lnTo>
                    <a:pt x="472" y="452"/>
                  </a:lnTo>
                  <a:lnTo>
                    <a:pt x="467" y="448"/>
                  </a:lnTo>
                  <a:lnTo>
                    <a:pt x="472" y="438"/>
                  </a:lnTo>
                  <a:lnTo>
                    <a:pt x="478" y="438"/>
                  </a:lnTo>
                  <a:lnTo>
                    <a:pt x="494" y="433"/>
                  </a:lnTo>
                  <a:lnTo>
                    <a:pt x="500" y="425"/>
                  </a:lnTo>
                  <a:lnTo>
                    <a:pt x="512" y="415"/>
                  </a:lnTo>
                  <a:lnTo>
                    <a:pt x="531" y="401"/>
                  </a:lnTo>
                  <a:lnTo>
                    <a:pt x="541" y="393"/>
                  </a:lnTo>
                  <a:lnTo>
                    <a:pt x="556" y="369"/>
                  </a:lnTo>
                  <a:lnTo>
                    <a:pt x="578" y="354"/>
                  </a:lnTo>
                  <a:lnTo>
                    <a:pt x="585" y="342"/>
                  </a:lnTo>
                  <a:lnTo>
                    <a:pt x="593" y="327"/>
                  </a:lnTo>
                  <a:lnTo>
                    <a:pt x="607" y="317"/>
                  </a:lnTo>
                  <a:lnTo>
                    <a:pt x="610" y="309"/>
                  </a:lnTo>
                  <a:lnTo>
                    <a:pt x="625" y="303"/>
                  </a:lnTo>
                  <a:lnTo>
                    <a:pt x="628" y="298"/>
                  </a:lnTo>
                  <a:lnTo>
                    <a:pt x="630" y="295"/>
                  </a:lnTo>
                  <a:lnTo>
                    <a:pt x="630" y="280"/>
                  </a:lnTo>
                  <a:lnTo>
                    <a:pt x="630" y="258"/>
                  </a:lnTo>
                  <a:lnTo>
                    <a:pt x="640" y="239"/>
                  </a:lnTo>
                  <a:lnTo>
                    <a:pt x="649" y="211"/>
                  </a:lnTo>
                  <a:lnTo>
                    <a:pt x="667" y="191"/>
                  </a:lnTo>
                  <a:lnTo>
                    <a:pt x="681" y="174"/>
                  </a:lnTo>
                  <a:lnTo>
                    <a:pt x="696" y="164"/>
                  </a:lnTo>
                  <a:lnTo>
                    <a:pt x="704" y="158"/>
                  </a:lnTo>
                  <a:lnTo>
                    <a:pt x="517" y="27"/>
                  </a:lnTo>
                  <a:lnTo>
                    <a:pt x="359" y="52"/>
                  </a:lnTo>
                  <a:lnTo>
                    <a:pt x="354" y="27"/>
                  </a:lnTo>
                  <a:lnTo>
                    <a:pt x="330" y="5"/>
                  </a:lnTo>
                  <a:lnTo>
                    <a:pt x="313" y="12"/>
                  </a:lnTo>
                  <a:lnTo>
                    <a:pt x="312" y="5"/>
                  </a:lnTo>
                  <a:lnTo>
                    <a:pt x="313" y="3"/>
                  </a:lnTo>
                  <a:lnTo>
                    <a:pt x="312" y="0"/>
                  </a:lnTo>
                  <a:lnTo>
                    <a:pt x="126" y="19"/>
                  </a:lnTo>
                  <a:lnTo>
                    <a:pt x="124" y="19"/>
                  </a:lnTo>
                  <a:lnTo>
                    <a:pt x="121" y="24"/>
                  </a:lnTo>
                  <a:lnTo>
                    <a:pt x="82" y="40"/>
                  </a:lnTo>
                  <a:lnTo>
                    <a:pt x="79" y="46"/>
                  </a:lnTo>
                  <a:lnTo>
                    <a:pt x="69" y="46"/>
                  </a:lnTo>
                  <a:lnTo>
                    <a:pt x="27" y="71"/>
                  </a:lnTo>
                  <a:lnTo>
                    <a:pt x="30" y="71"/>
                  </a:lnTo>
                  <a:lnTo>
                    <a:pt x="27" y="78"/>
                  </a:lnTo>
                  <a:lnTo>
                    <a:pt x="23" y="89"/>
                  </a:lnTo>
                  <a:lnTo>
                    <a:pt x="11" y="96"/>
                  </a:lnTo>
                  <a:lnTo>
                    <a:pt x="0" y="121"/>
                  </a:lnTo>
                  <a:lnTo>
                    <a:pt x="11" y="133"/>
                  </a:lnTo>
                  <a:lnTo>
                    <a:pt x="49" y="155"/>
                  </a:lnTo>
                  <a:lnTo>
                    <a:pt x="74" y="158"/>
                  </a:lnTo>
                  <a:lnTo>
                    <a:pt x="82" y="172"/>
                  </a:lnTo>
                  <a:lnTo>
                    <a:pt x="97" y="182"/>
                  </a:lnTo>
                  <a:lnTo>
                    <a:pt x="108" y="211"/>
                  </a:lnTo>
                  <a:lnTo>
                    <a:pt x="126" y="228"/>
                  </a:lnTo>
                  <a:lnTo>
                    <a:pt x="135" y="243"/>
                  </a:lnTo>
                  <a:lnTo>
                    <a:pt x="155" y="248"/>
                  </a:lnTo>
                  <a:lnTo>
                    <a:pt x="199" y="288"/>
                  </a:lnTo>
                  <a:lnTo>
                    <a:pt x="219" y="298"/>
                  </a:lnTo>
                  <a:lnTo>
                    <a:pt x="229" y="302"/>
                  </a:lnTo>
                  <a:lnTo>
                    <a:pt x="236" y="320"/>
                  </a:lnTo>
                  <a:lnTo>
                    <a:pt x="236" y="332"/>
                  </a:lnTo>
                  <a:lnTo>
                    <a:pt x="254" y="342"/>
                  </a:lnTo>
                  <a:lnTo>
                    <a:pt x="269" y="359"/>
                  </a:lnTo>
                  <a:lnTo>
                    <a:pt x="293" y="369"/>
                  </a:lnTo>
                  <a:lnTo>
                    <a:pt x="303" y="378"/>
                  </a:lnTo>
                  <a:lnTo>
                    <a:pt x="312" y="396"/>
                  </a:lnTo>
                  <a:lnTo>
                    <a:pt x="327" y="411"/>
                  </a:lnTo>
                  <a:lnTo>
                    <a:pt x="335" y="448"/>
                  </a:lnTo>
                  <a:lnTo>
                    <a:pt x="359" y="454"/>
                  </a:lnTo>
                  <a:lnTo>
                    <a:pt x="372" y="475"/>
                  </a:lnTo>
                  <a:lnTo>
                    <a:pt x="382" y="514"/>
                  </a:lnTo>
                  <a:lnTo>
                    <a:pt x="387" y="523"/>
                  </a:lnTo>
                  <a:lnTo>
                    <a:pt x="391" y="526"/>
                  </a:lnTo>
                  <a:lnTo>
                    <a:pt x="416" y="528"/>
                  </a:lnTo>
                  <a:lnTo>
                    <a:pt x="423" y="528"/>
                  </a:lnTo>
                  <a:close/>
                </a:path>
              </a:pathLst>
            </a:custGeom>
            <a:pattFill prst="wdUpDiag">
              <a:fgClr>
                <a:srgbClr val="004A8D"/>
              </a:fgClr>
              <a:bgClr>
                <a:srgbClr val="000000"/>
              </a:bgClr>
            </a:pattFill>
            <a:ln w="7938">
              <a:solidFill>
                <a:schemeClr val="bg1"/>
              </a:solidFill>
              <a:prstDash val="solid"/>
              <a:round/>
              <a:headEnd/>
              <a:tailEnd/>
            </a:ln>
          </p:spPr>
          <p:txBody>
            <a:bodyPr/>
            <a:lstStyle/>
            <a:p>
              <a:endParaRPr lang="en-US"/>
            </a:p>
          </p:txBody>
        </p:sp>
        <p:sp>
          <p:nvSpPr>
            <p:cNvPr id="200" name="Freeform 246">
              <a:extLst>
                <a:ext uri="{FF2B5EF4-FFF2-40B4-BE49-F238E27FC236}">
                  <a16:creationId xmlns:a16="http://schemas.microsoft.com/office/drawing/2014/main" id="{969CB69D-2CCC-C766-1501-30CF9BD6D314}"/>
                </a:ext>
              </a:extLst>
            </p:cNvPr>
            <p:cNvSpPr>
              <a:spLocks/>
            </p:cNvSpPr>
            <p:nvPr/>
          </p:nvSpPr>
          <p:spPr bwMode="auto">
            <a:xfrm>
              <a:off x="5235507" y="5033069"/>
              <a:ext cx="1019304" cy="356912"/>
            </a:xfrm>
            <a:custGeom>
              <a:avLst/>
              <a:gdLst>
                <a:gd name="T0" fmla="*/ 1133 w 1133"/>
                <a:gd name="T1" fmla="*/ 0 h 398"/>
                <a:gd name="T2" fmla="*/ 1126 w 1133"/>
                <a:gd name="T3" fmla="*/ 10 h 398"/>
                <a:gd name="T4" fmla="*/ 1126 w 1133"/>
                <a:gd name="T5" fmla="*/ 27 h 398"/>
                <a:gd name="T6" fmla="*/ 1126 w 1133"/>
                <a:gd name="T7" fmla="*/ 37 h 398"/>
                <a:gd name="T8" fmla="*/ 1123 w 1133"/>
                <a:gd name="T9" fmla="*/ 47 h 398"/>
                <a:gd name="T10" fmla="*/ 1104 w 1133"/>
                <a:gd name="T11" fmla="*/ 56 h 398"/>
                <a:gd name="T12" fmla="*/ 1084 w 1133"/>
                <a:gd name="T13" fmla="*/ 98 h 398"/>
                <a:gd name="T14" fmla="*/ 1060 w 1133"/>
                <a:gd name="T15" fmla="*/ 98 h 398"/>
                <a:gd name="T16" fmla="*/ 1048 w 1133"/>
                <a:gd name="T17" fmla="*/ 105 h 398"/>
                <a:gd name="T18" fmla="*/ 1028 w 1133"/>
                <a:gd name="T19" fmla="*/ 116 h 398"/>
                <a:gd name="T20" fmla="*/ 1028 w 1133"/>
                <a:gd name="T21" fmla="*/ 123 h 398"/>
                <a:gd name="T22" fmla="*/ 1020 w 1133"/>
                <a:gd name="T23" fmla="*/ 126 h 398"/>
                <a:gd name="T24" fmla="*/ 1008 w 1133"/>
                <a:gd name="T25" fmla="*/ 123 h 398"/>
                <a:gd name="T26" fmla="*/ 1005 w 1133"/>
                <a:gd name="T27" fmla="*/ 123 h 398"/>
                <a:gd name="T28" fmla="*/ 991 w 1133"/>
                <a:gd name="T29" fmla="*/ 135 h 398"/>
                <a:gd name="T30" fmla="*/ 991 w 1133"/>
                <a:gd name="T31" fmla="*/ 140 h 398"/>
                <a:gd name="T32" fmla="*/ 986 w 1133"/>
                <a:gd name="T33" fmla="*/ 145 h 398"/>
                <a:gd name="T34" fmla="*/ 976 w 1133"/>
                <a:gd name="T35" fmla="*/ 142 h 398"/>
                <a:gd name="T36" fmla="*/ 976 w 1133"/>
                <a:gd name="T37" fmla="*/ 145 h 398"/>
                <a:gd name="T38" fmla="*/ 971 w 1133"/>
                <a:gd name="T39" fmla="*/ 160 h 398"/>
                <a:gd name="T40" fmla="*/ 952 w 1133"/>
                <a:gd name="T41" fmla="*/ 179 h 398"/>
                <a:gd name="T42" fmla="*/ 936 w 1133"/>
                <a:gd name="T43" fmla="*/ 185 h 398"/>
                <a:gd name="T44" fmla="*/ 902 w 1133"/>
                <a:gd name="T45" fmla="*/ 214 h 398"/>
                <a:gd name="T46" fmla="*/ 873 w 1133"/>
                <a:gd name="T47" fmla="*/ 219 h 398"/>
                <a:gd name="T48" fmla="*/ 841 w 1133"/>
                <a:gd name="T49" fmla="*/ 234 h 398"/>
                <a:gd name="T50" fmla="*/ 836 w 1133"/>
                <a:gd name="T51" fmla="*/ 248 h 398"/>
                <a:gd name="T52" fmla="*/ 826 w 1133"/>
                <a:gd name="T53" fmla="*/ 256 h 398"/>
                <a:gd name="T54" fmla="*/ 833 w 1133"/>
                <a:gd name="T55" fmla="*/ 266 h 398"/>
                <a:gd name="T56" fmla="*/ 826 w 1133"/>
                <a:gd name="T57" fmla="*/ 275 h 398"/>
                <a:gd name="T58" fmla="*/ 818 w 1133"/>
                <a:gd name="T59" fmla="*/ 285 h 398"/>
                <a:gd name="T60" fmla="*/ 814 w 1133"/>
                <a:gd name="T61" fmla="*/ 288 h 398"/>
                <a:gd name="T62" fmla="*/ 802 w 1133"/>
                <a:gd name="T63" fmla="*/ 288 h 398"/>
                <a:gd name="T64" fmla="*/ 796 w 1133"/>
                <a:gd name="T65" fmla="*/ 329 h 398"/>
                <a:gd name="T66" fmla="*/ 654 w 1133"/>
                <a:gd name="T67" fmla="*/ 344 h 398"/>
                <a:gd name="T68" fmla="*/ 293 w 1133"/>
                <a:gd name="T69" fmla="*/ 378 h 398"/>
                <a:gd name="T70" fmla="*/ 0 w 1133"/>
                <a:gd name="T71" fmla="*/ 398 h 398"/>
                <a:gd name="T72" fmla="*/ 15 w 1133"/>
                <a:gd name="T73" fmla="*/ 384 h 398"/>
                <a:gd name="T74" fmla="*/ 18 w 1133"/>
                <a:gd name="T75" fmla="*/ 383 h 398"/>
                <a:gd name="T76" fmla="*/ 18 w 1133"/>
                <a:gd name="T77" fmla="*/ 351 h 398"/>
                <a:gd name="T78" fmla="*/ 18 w 1133"/>
                <a:gd name="T79" fmla="*/ 325 h 398"/>
                <a:gd name="T80" fmla="*/ 35 w 1133"/>
                <a:gd name="T81" fmla="*/ 303 h 398"/>
                <a:gd name="T82" fmla="*/ 40 w 1133"/>
                <a:gd name="T83" fmla="*/ 270 h 398"/>
                <a:gd name="T84" fmla="*/ 59 w 1133"/>
                <a:gd name="T85" fmla="*/ 251 h 398"/>
                <a:gd name="T86" fmla="*/ 64 w 1133"/>
                <a:gd name="T87" fmla="*/ 234 h 398"/>
                <a:gd name="T88" fmla="*/ 64 w 1133"/>
                <a:gd name="T89" fmla="*/ 229 h 398"/>
                <a:gd name="T90" fmla="*/ 69 w 1133"/>
                <a:gd name="T91" fmla="*/ 216 h 398"/>
                <a:gd name="T92" fmla="*/ 74 w 1133"/>
                <a:gd name="T93" fmla="*/ 192 h 398"/>
                <a:gd name="T94" fmla="*/ 72 w 1133"/>
                <a:gd name="T95" fmla="*/ 182 h 398"/>
                <a:gd name="T96" fmla="*/ 77 w 1133"/>
                <a:gd name="T97" fmla="*/ 153 h 398"/>
                <a:gd name="T98" fmla="*/ 91 w 1133"/>
                <a:gd name="T99" fmla="*/ 126 h 398"/>
                <a:gd name="T100" fmla="*/ 293 w 1133"/>
                <a:gd name="T101" fmla="*/ 111 h 398"/>
                <a:gd name="T102" fmla="*/ 293 w 1133"/>
                <a:gd name="T103" fmla="*/ 98 h 398"/>
                <a:gd name="T104" fmla="*/ 283 w 1133"/>
                <a:gd name="T105" fmla="*/ 84 h 398"/>
                <a:gd name="T106" fmla="*/ 308 w 1133"/>
                <a:gd name="T107" fmla="*/ 83 h 398"/>
                <a:gd name="T108" fmla="*/ 317 w 1133"/>
                <a:gd name="T109" fmla="*/ 89 h 398"/>
                <a:gd name="T110" fmla="*/ 888 w 1133"/>
                <a:gd name="T111" fmla="*/ 37 h 398"/>
                <a:gd name="T112" fmla="*/ 898 w 1133"/>
                <a:gd name="T113" fmla="*/ 29 h 398"/>
                <a:gd name="T114" fmla="*/ 1133 w 1133"/>
                <a:gd name="T11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3" h="398">
                  <a:moveTo>
                    <a:pt x="1133" y="0"/>
                  </a:moveTo>
                  <a:lnTo>
                    <a:pt x="1126" y="10"/>
                  </a:lnTo>
                  <a:lnTo>
                    <a:pt x="1126" y="27"/>
                  </a:lnTo>
                  <a:lnTo>
                    <a:pt x="1126" y="37"/>
                  </a:lnTo>
                  <a:lnTo>
                    <a:pt x="1123" y="47"/>
                  </a:lnTo>
                  <a:lnTo>
                    <a:pt x="1104" y="56"/>
                  </a:lnTo>
                  <a:lnTo>
                    <a:pt x="1084" y="98"/>
                  </a:lnTo>
                  <a:lnTo>
                    <a:pt x="1060" y="98"/>
                  </a:lnTo>
                  <a:lnTo>
                    <a:pt x="1048" y="105"/>
                  </a:lnTo>
                  <a:lnTo>
                    <a:pt x="1028" y="116"/>
                  </a:lnTo>
                  <a:lnTo>
                    <a:pt x="1028" y="123"/>
                  </a:lnTo>
                  <a:lnTo>
                    <a:pt x="1020" y="126"/>
                  </a:lnTo>
                  <a:lnTo>
                    <a:pt x="1008" y="123"/>
                  </a:lnTo>
                  <a:lnTo>
                    <a:pt x="1005" y="123"/>
                  </a:lnTo>
                  <a:lnTo>
                    <a:pt x="991" y="135"/>
                  </a:lnTo>
                  <a:lnTo>
                    <a:pt x="991" y="140"/>
                  </a:lnTo>
                  <a:lnTo>
                    <a:pt x="986" y="145"/>
                  </a:lnTo>
                  <a:lnTo>
                    <a:pt x="976" y="142"/>
                  </a:lnTo>
                  <a:lnTo>
                    <a:pt x="976" y="145"/>
                  </a:lnTo>
                  <a:lnTo>
                    <a:pt x="971" y="160"/>
                  </a:lnTo>
                  <a:lnTo>
                    <a:pt x="952" y="179"/>
                  </a:lnTo>
                  <a:lnTo>
                    <a:pt x="936" y="185"/>
                  </a:lnTo>
                  <a:lnTo>
                    <a:pt x="902" y="214"/>
                  </a:lnTo>
                  <a:lnTo>
                    <a:pt x="873" y="219"/>
                  </a:lnTo>
                  <a:lnTo>
                    <a:pt x="841" y="234"/>
                  </a:lnTo>
                  <a:lnTo>
                    <a:pt x="836" y="248"/>
                  </a:lnTo>
                  <a:lnTo>
                    <a:pt x="826" y="256"/>
                  </a:lnTo>
                  <a:lnTo>
                    <a:pt x="833" y="266"/>
                  </a:lnTo>
                  <a:lnTo>
                    <a:pt x="826" y="275"/>
                  </a:lnTo>
                  <a:lnTo>
                    <a:pt x="818" y="285"/>
                  </a:lnTo>
                  <a:lnTo>
                    <a:pt x="814" y="288"/>
                  </a:lnTo>
                  <a:lnTo>
                    <a:pt x="802" y="288"/>
                  </a:lnTo>
                  <a:lnTo>
                    <a:pt x="796" y="329"/>
                  </a:lnTo>
                  <a:lnTo>
                    <a:pt x="654" y="344"/>
                  </a:lnTo>
                  <a:lnTo>
                    <a:pt x="293" y="378"/>
                  </a:lnTo>
                  <a:lnTo>
                    <a:pt x="0" y="398"/>
                  </a:lnTo>
                  <a:lnTo>
                    <a:pt x="15" y="384"/>
                  </a:lnTo>
                  <a:lnTo>
                    <a:pt x="18" y="383"/>
                  </a:lnTo>
                  <a:lnTo>
                    <a:pt x="18" y="351"/>
                  </a:lnTo>
                  <a:lnTo>
                    <a:pt x="18" y="325"/>
                  </a:lnTo>
                  <a:lnTo>
                    <a:pt x="35" y="303"/>
                  </a:lnTo>
                  <a:lnTo>
                    <a:pt x="40" y="270"/>
                  </a:lnTo>
                  <a:lnTo>
                    <a:pt x="59" y="251"/>
                  </a:lnTo>
                  <a:lnTo>
                    <a:pt x="64" y="234"/>
                  </a:lnTo>
                  <a:lnTo>
                    <a:pt x="64" y="229"/>
                  </a:lnTo>
                  <a:lnTo>
                    <a:pt x="69" y="216"/>
                  </a:lnTo>
                  <a:lnTo>
                    <a:pt x="74" y="192"/>
                  </a:lnTo>
                  <a:lnTo>
                    <a:pt x="72" y="182"/>
                  </a:lnTo>
                  <a:lnTo>
                    <a:pt x="77" y="153"/>
                  </a:lnTo>
                  <a:lnTo>
                    <a:pt x="91" y="126"/>
                  </a:lnTo>
                  <a:lnTo>
                    <a:pt x="293" y="111"/>
                  </a:lnTo>
                  <a:lnTo>
                    <a:pt x="293" y="98"/>
                  </a:lnTo>
                  <a:lnTo>
                    <a:pt x="283" y="84"/>
                  </a:lnTo>
                  <a:lnTo>
                    <a:pt x="308" y="83"/>
                  </a:lnTo>
                  <a:lnTo>
                    <a:pt x="317" y="89"/>
                  </a:lnTo>
                  <a:lnTo>
                    <a:pt x="888" y="37"/>
                  </a:lnTo>
                  <a:lnTo>
                    <a:pt x="898" y="29"/>
                  </a:lnTo>
                  <a:lnTo>
                    <a:pt x="1133" y="0"/>
                  </a:lnTo>
                  <a:close/>
                </a:path>
              </a:pathLst>
            </a:custGeom>
            <a:grpFill/>
            <a:ln w="7938">
              <a:solidFill>
                <a:schemeClr val="bg1"/>
              </a:solidFill>
              <a:prstDash val="solid"/>
              <a:round/>
              <a:headEnd/>
              <a:tailEnd/>
            </a:ln>
          </p:spPr>
          <p:txBody>
            <a:bodyPr/>
            <a:lstStyle/>
            <a:p>
              <a:endParaRPr lang="en-US"/>
            </a:p>
          </p:txBody>
        </p:sp>
        <p:sp>
          <p:nvSpPr>
            <p:cNvPr id="201" name="Freeform 247">
              <a:extLst>
                <a:ext uri="{FF2B5EF4-FFF2-40B4-BE49-F238E27FC236}">
                  <a16:creationId xmlns:a16="http://schemas.microsoft.com/office/drawing/2014/main" id="{A04A1111-E8A6-1D58-6A73-1EDE6951DFC9}"/>
                </a:ext>
              </a:extLst>
            </p:cNvPr>
            <p:cNvSpPr>
              <a:spLocks/>
            </p:cNvSpPr>
            <p:nvPr/>
          </p:nvSpPr>
          <p:spPr bwMode="auto">
            <a:xfrm>
              <a:off x="5318111" y="4683949"/>
              <a:ext cx="907087" cy="461336"/>
            </a:xfrm>
            <a:custGeom>
              <a:avLst/>
              <a:gdLst>
                <a:gd name="T0" fmla="*/ 5 w 1010"/>
                <a:gd name="T1" fmla="*/ 504 h 514"/>
                <a:gd name="T2" fmla="*/ 32 w 1010"/>
                <a:gd name="T3" fmla="*/ 499 h 514"/>
                <a:gd name="T4" fmla="*/ 52 w 1010"/>
                <a:gd name="T5" fmla="*/ 452 h 514"/>
                <a:gd name="T6" fmla="*/ 39 w 1010"/>
                <a:gd name="T7" fmla="*/ 430 h 514"/>
                <a:gd name="T8" fmla="*/ 32 w 1010"/>
                <a:gd name="T9" fmla="*/ 423 h 514"/>
                <a:gd name="T10" fmla="*/ 57 w 1010"/>
                <a:gd name="T11" fmla="*/ 383 h 514"/>
                <a:gd name="T12" fmla="*/ 98 w 1010"/>
                <a:gd name="T13" fmla="*/ 396 h 514"/>
                <a:gd name="T14" fmla="*/ 131 w 1010"/>
                <a:gd name="T15" fmla="*/ 398 h 514"/>
                <a:gd name="T16" fmla="*/ 123 w 1010"/>
                <a:gd name="T17" fmla="*/ 346 h 514"/>
                <a:gd name="T18" fmla="*/ 179 w 1010"/>
                <a:gd name="T19" fmla="*/ 327 h 514"/>
                <a:gd name="T20" fmla="*/ 167 w 1010"/>
                <a:gd name="T21" fmla="*/ 309 h 514"/>
                <a:gd name="T22" fmla="*/ 169 w 1010"/>
                <a:gd name="T23" fmla="*/ 299 h 514"/>
                <a:gd name="T24" fmla="*/ 182 w 1010"/>
                <a:gd name="T25" fmla="*/ 280 h 514"/>
                <a:gd name="T26" fmla="*/ 189 w 1010"/>
                <a:gd name="T27" fmla="*/ 275 h 514"/>
                <a:gd name="T28" fmla="*/ 197 w 1010"/>
                <a:gd name="T29" fmla="*/ 267 h 514"/>
                <a:gd name="T30" fmla="*/ 226 w 1010"/>
                <a:gd name="T31" fmla="*/ 255 h 514"/>
                <a:gd name="T32" fmla="*/ 300 w 1010"/>
                <a:gd name="T33" fmla="*/ 265 h 514"/>
                <a:gd name="T34" fmla="*/ 314 w 1010"/>
                <a:gd name="T35" fmla="*/ 265 h 514"/>
                <a:gd name="T36" fmla="*/ 341 w 1010"/>
                <a:gd name="T37" fmla="*/ 230 h 514"/>
                <a:gd name="T38" fmla="*/ 366 w 1010"/>
                <a:gd name="T39" fmla="*/ 248 h 514"/>
                <a:gd name="T40" fmla="*/ 388 w 1010"/>
                <a:gd name="T41" fmla="*/ 206 h 514"/>
                <a:gd name="T42" fmla="*/ 406 w 1010"/>
                <a:gd name="T43" fmla="*/ 196 h 514"/>
                <a:gd name="T44" fmla="*/ 453 w 1010"/>
                <a:gd name="T45" fmla="*/ 211 h 514"/>
                <a:gd name="T46" fmla="*/ 519 w 1010"/>
                <a:gd name="T47" fmla="*/ 111 h 514"/>
                <a:gd name="T48" fmla="*/ 528 w 1010"/>
                <a:gd name="T49" fmla="*/ 78 h 514"/>
                <a:gd name="T50" fmla="*/ 571 w 1010"/>
                <a:gd name="T51" fmla="*/ 64 h 514"/>
                <a:gd name="T52" fmla="*/ 593 w 1010"/>
                <a:gd name="T53" fmla="*/ 49 h 514"/>
                <a:gd name="T54" fmla="*/ 585 w 1010"/>
                <a:gd name="T55" fmla="*/ 12 h 514"/>
                <a:gd name="T56" fmla="*/ 600 w 1010"/>
                <a:gd name="T57" fmla="*/ 4 h 514"/>
                <a:gd name="T58" fmla="*/ 622 w 1010"/>
                <a:gd name="T59" fmla="*/ 5 h 514"/>
                <a:gd name="T60" fmla="*/ 664 w 1010"/>
                <a:gd name="T61" fmla="*/ 22 h 514"/>
                <a:gd name="T62" fmla="*/ 693 w 1010"/>
                <a:gd name="T63" fmla="*/ 49 h 514"/>
                <a:gd name="T64" fmla="*/ 748 w 1010"/>
                <a:gd name="T65" fmla="*/ 69 h 514"/>
                <a:gd name="T66" fmla="*/ 772 w 1010"/>
                <a:gd name="T67" fmla="*/ 56 h 514"/>
                <a:gd name="T68" fmla="*/ 818 w 1010"/>
                <a:gd name="T69" fmla="*/ 61 h 514"/>
                <a:gd name="T70" fmla="*/ 828 w 1010"/>
                <a:gd name="T71" fmla="*/ 49 h 514"/>
                <a:gd name="T72" fmla="*/ 846 w 1010"/>
                <a:gd name="T73" fmla="*/ 31 h 514"/>
                <a:gd name="T74" fmla="*/ 870 w 1010"/>
                <a:gd name="T75" fmla="*/ 61 h 514"/>
                <a:gd name="T76" fmla="*/ 898 w 1010"/>
                <a:gd name="T77" fmla="*/ 78 h 514"/>
                <a:gd name="T78" fmla="*/ 909 w 1010"/>
                <a:gd name="T79" fmla="*/ 103 h 514"/>
                <a:gd name="T80" fmla="*/ 909 w 1010"/>
                <a:gd name="T81" fmla="*/ 133 h 514"/>
                <a:gd name="T82" fmla="*/ 936 w 1010"/>
                <a:gd name="T83" fmla="*/ 177 h 514"/>
                <a:gd name="T84" fmla="*/ 959 w 1010"/>
                <a:gd name="T85" fmla="*/ 209 h 514"/>
                <a:gd name="T86" fmla="*/ 983 w 1010"/>
                <a:gd name="T87" fmla="*/ 211 h 514"/>
                <a:gd name="T88" fmla="*/ 990 w 1010"/>
                <a:gd name="T89" fmla="*/ 218 h 514"/>
                <a:gd name="T90" fmla="*/ 1010 w 1010"/>
                <a:gd name="T91" fmla="*/ 228 h 514"/>
                <a:gd name="T92" fmla="*/ 934 w 1010"/>
                <a:gd name="T93" fmla="*/ 299 h 514"/>
                <a:gd name="T94" fmla="*/ 917 w 1010"/>
                <a:gd name="T95" fmla="*/ 327 h 514"/>
                <a:gd name="T96" fmla="*/ 898 w 1010"/>
                <a:gd name="T97" fmla="*/ 341 h 514"/>
                <a:gd name="T98" fmla="*/ 875 w 1010"/>
                <a:gd name="T99" fmla="*/ 373 h 514"/>
                <a:gd name="T100" fmla="*/ 818 w 1010"/>
                <a:gd name="T101" fmla="*/ 405 h 514"/>
                <a:gd name="T102" fmla="*/ 796 w 1010"/>
                <a:gd name="T103" fmla="*/ 423 h 514"/>
                <a:gd name="T104" fmla="*/ 216 w 1010"/>
                <a:gd name="T105" fmla="*/ 471 h 514"/>
                <a:gd name="T106" fmla="*/ 201 w 1010"/>
                <a:gd name="T107" fmla="*/ 486 h 514"/>
                <a:gd name="T108" fmla="*/ 0 w 1010"/>
                <a:gd name="T109"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0" h="514">
                  <a:moveTo>
                    <a:pt x="0" y="514"/>
                  </a:moveTo>
                  <a:lnTo>
                    <a:pt x="5" y="504"/>
                  </a:lnTo>
                  <a:lnTo>
                    <a:pt x="24" y="494"/>
                  </a:lnTo>
                  <a:lnTo>
                    <a:pt x="32" y="499"/>
                  </a:lnTo>
                  <a:lnTo>
                    <a:pt x="39" y="494"/>
                  </a:lnTo>
                  <a:lnTo>
                    <a:pt x="52" y="452"/>
                  </a:lnTo>
                  <a:lnTo>
                    <a:pt x="47" y="435"/>
                  </a:lnTo>
                  <a:lnTo>
                    <a:pt x="39" y="430"/>
                  </a:lnTo>
                  <a:lnTo>
                    <a:pt x="37" y="430"/>
                  </a:lnTo>
                  <a:lnTo>
                    <a:pt x="32" y="423"/>
                  </a:lnTo>
                  <a:lnTo>
                    <a:pt x="39" y="391"/>
                  </a:lnTo>
                  <a:lnTo>
                    <a:pt x="57" y="383"/>
                  </a:lnTo>
                  <a:lnTo>
                    <a:pt x="79" y="386"/>
                  </a:lnTo>
                  <a:lnTo>
                    <a:pt x="98" y="396"/>
                  </a:lnTo>
                  <a:lnTo>
                    <a:pt x="113" y="412"/>
                  </a:lnTo>
                  <a:lnTo>
                    <a:pt x="131" y="398"/>
                  </a:lnTo>
                  <a:lnTo>
                    <a:pt x="126" y="364"/>
                  </a:lnTo>
                  <a:lnTo>
                    <a:pt x="123" y="346"/>
                  </a:lnTo>
                  <a:lnTo>
                    <a:pt x="135" y="341"/>
                  </a:lnTo>
                  <a:lnTo>
                    <a:pt x="179" y="327"/>
                  </a:lnTo>
                  <a:lnTo>
                    <a:pt x="182" y="327"/>
                  </a:lnTo>
                  <a:lnTo>
                    <a:pt x="167" y="309"/>
                  </a:lnTo>
                  <a:lnTo>
                    <a:pt x="167" y="302"/>
                  </a:lnTo>
                  <a:lnTo>
                    <a:pt x="169" y="299"/>
                  </a:lnTo>
                  <a:lnTo>
                    <a:pt x="174" y="285"/>
                  </a:lnTo>
                  <a:lnTo>
                    <a:pt x="182" y="280"/>
                  </a:lnTo>
                  <a:lnTo>
                    <a:pt x="179" y="275"/>
                  </a:lnTo>
                  <a:lnTo>
                    <a:pt x="189" y="275"/>
                  </a:lnTo>
                  <a:lnTo>
                    <a:pt x="201" y="270"/>
                  </a:lnTo>
                  <a:lnTo>
                    <a:pt x="197" y="267"/>
                  </a:lnTo>
                  <a:lnTo>
                    <a:pt x="201" y="251"/>
                  </a:lnTo>
                  <a:lnTo>
                    <a:pt x="226" y="255"/>
                  </a:lnTo>
                  <a:lnTo>
                    <a:pt x="261" y="246"/>
                  </a:lnTo>
                  <a:lnTo>
                    <a:pt x="300" y="265"/>
                  </a:lnTo>
                  <a:lnTo>
                    <a:pt x="303" y="267"/>
                  </a:lnTo>
                  <a:lnTo>
                    <a:pt x="314" y="265"/>
                  </a:lnTo>
                  <a:lnTo>
                    <a:pt x="319" y="236"/>
                  </a:lnTo>
                  <a:lnTo>
                    <a:pt x="341" y="230"/>
                  </a:lnTo>
                  <a:lnTo>
                    <a:pt x="354" y="243"/>
                  </a:lnTo>
                  <a:lnTo>
                    <a:pt x="366" y="248"/>
                  </a:lnTo>
                  <a:lnTo>
                    <a:pt x="379" y="243"/>
                  </a:lnTo>
                  <a:lnTo>
                    <a:pt x="388" y="206"/>
                  </a:lnTo>
                  <a:lnTo>
                    <a:pt x="398" y="192"/>
                  </a:lnTo>
                  <a:lnTo>
                    <a:pt x="406" y="196"/>
                  </a:lnTo>
                  <a:lnTo>
                    <a:pt x="421" y="214"/>
                  </a:lnTo>
                  <a:lnTo>
                    <a:pt x="453" y="211"/>
                  </a:lnTo>
                  <a:lnTo>
                    <a:pt x="467" y="181"/>
                  </a:lnTo>
                  <a:lnTo>
                    <a:pt x="519" y="111"/>
                  </a:lnTo>
                  <a:lnTo>
                    <a:pt x="519" y="83"/>
                  </a:lnTo>
                  <a:lnTo>
                    <a:pt x="528" y="78"/>
                  </a:lnTo>
                  <a:lnTo>
                    <a:pt x="553" y="83"/>
                  </a:lnTo>
                  <a:lnTo>
                    <a:pt x="571" y="64"/>
                  </a:lnTo>
                  <a:lnTo>
                    <a:pt x="585" y="61"/>
                  </a:lnTo>
                  <a:lnTo>
                    <a:pt x="593" y="49"/>
                  </a:lnTo>
                  <a:lnTo>
                    <a:pt x="585" y="22"/>
                  </a:lnTo>
                  <a:lnTo>
                    <a:pt x="585" y="12"/>
                  </a:lnTo>
                  <a:lnTo>
                    <a:pt x="590" y="4"/>
                  </a:lnTo>
                  <a:lnTo>
                    <a:pt x="600" y="4"/>
                  </a:lnTo>
                  <a:lnTo>
                    <a:pt x="617" y="5"/>
                  </a:lnTo>
                  <a:lnTo>
                    <a:pt x="622" y="5"/>
                  </a:lnTo>
                  <a:lnTo>
                    <a:pt x="637" y="0"/>
                  </a:lnTo>
                  <a:lnTo>
                    <a:pt x="664" y="22"/>
                  </a:lnTo>
                  <a:lnTo>
                    <a:pt x="674" y="42"/>
                  </a:lnTo>
                  <a:lnTo>
                    <a:pt x="693" y="49"/>
                  </a:lnTo>
                  <a:lnTo>
                    <a:pt x="725" y="49"/>
                  </a:lnTo>
                  <a:lnTo>
                    <a:pt x="748" y="69"/>
                  </a:lnTo>
                  <a:lnTo>
                    <a:pt x="762" y="56"/>
                  </a:lnTo>
                  <a:lnTo>
                    <a:pt x="772" y="56"/>
                  </a:lnTo>
                  <a:lnTo>
                    <a:pt x="796" y="61"/>
                  </a:lnTo>
                  <a:lnTo>
                    <a:pt x="818" y="61"/>
                  </a:lnTo>
                  <a:lnTo>
                    <a:pt x="818" y="56"/>
                  </a:lnTo>
                  <a:lnTo>
                    <a:pt x="828" y="49"/>
                  </a:lnTo>
                  <a:lnTo>
                    <a:pt x="833" y="42"/>
                  </a:lnTo>
                  <a:lnTo>
                    <a:pt x="846" y="31"/>
                  </a:lnTo>
                  <a:lnTo>
                    <a:pt x="856" y="42"/>
                  </a:lnTo>
                  <a:lnTo>
                    <a:pt x="870" y="61"/>
                  </a:lnTo>
                  <a:lnTo>
                    <a:pt x="883" y="64"/>
                  </a:lnTo>
                  <a:lnTo>
                    <a:pt x="898" y="78"/>
                  </a:lnTo>
                  <a:lnTo>
                    <a:pt x="902" y="83"/>
                  </a:lnTo>
                  <a:lnTo>
                    <a:pt x="909" y="103"/>
                  </a:lnTo>
                  <a:lnTo>
                    <a:pt x="909" y="122"/>
                  </a:lnTo>
                  <a:lnTo>
                    <a:pt x="909" y="133"/>
                  </a:lnTo>
                  <a:lnTo>
                    <a:pt x="912" y="140"/>
                  </a:lnTo>
                  <a:lnTo>
                    <a:pt x="936" y="177"/>
                  </a:lnTo>
                  <a:lnTo>
                    <a:pt x="954" y="206"/>
                  </a:lnTo>
                  <a:lnTo>
                    <a:pt x="959" y="209"/>
                  </a:lnTo>
                  <a:lnTo>
                    <a:pt x="968" y="206"/>
                  </a:lnTo>
                  <a:lnTo>
                    <a:pt x="983" y="211"/>
                  </a:lnTo>
                  <a:lnTo>
                    <a:pt x="986" y="218"/>
                  </a:lnTo>
                  <a:lnTo>
                    <a:pt x="990" y="218"/>
                  </a:lnTo>
                  <a:lnTo>
                    <a:pt x="996" y="228"/>
                  </a:lnTo>
                  <a:lnTo>
                    <a:pt x="1010" y="228"/>
                  </a:lnTo>
                  <a:lnTo>
                    <a:pt x="1005" y="236"/>
                  </a:lnTo>
                  <a:lnTo>
                    <a:pt x="934" y="299"/>
                  </a:lnTo>
                  <a:lnTo>
                    <a:pt x="917" y="312"/>
                  </a:lnTo>
                  <a:lnTo>
                    <a:pt x="917" y="327"/>
                  </a:lnTo>
                  <a:lnTo>
                    <a:pt x="902" y="336"/>
                  </a:lnTo>
                  <a:lnTo>
                    <a:pt x="898" y="341"/>
                  </a:lnTo>
                  <a:lnTo>
                    <a:pt x="898" y="354"/>
                  </a:lnTo>
                  <a:lnTo>
                    <a:pt x="875" y="373"/>
                  </a:lnTo>
                  <a:lnTo>
                    <a:pt x="865" y="383"/>
                  </a:lnTo>
                  <a:lnTo>
                    <a:pt x="818" y="405"/>
                  </a:lnTo>
                  <a:lnTo>
                    <a:pt x="806" y="417"/>
                  </a:lnTo>
                  <a:lnTo>
                    <a:pt x="796" y="423"/>
                  </a:lnTo>
                  <a:lnTo>
                    <a:pt x="226" y="476"/>
                  </a:lnTo>
                  <a:lnTo>
                    <a:pt x="216" y="471"/>
                  </a:lnTo>
                  <a:lnTo>
                    <a:pt x="192" y="472"/>
                  </a:lnTo>
                  <a:lnTo>
                    <a:pt x="201" y="486"/>
                  </a:lnTo>
                  <a:lnTo>
                    <a:pt x="201" y="499"/>
                  </a:lnTo>
                  <a:lnTo>
                    <a:pt x="0" y="514"/>
                  </a:lnTo>
                  <a:close/>
                </a:path>
              </a:pathLst>
            </a:custGeom>
            <a:grpFill/>
            <a:ln w="8001">
              <a:solidFill>
                <a:schemeClr val="bg1"/>
              </a:solidFill>
              <a:prstDash val="solid"/>
              <a:round/>
              <a:headEnd/>
              <a:tailEnd/>
            </a:ln>
          </p:spPr>
          <p:txBody>
            <a:bodyPr/>
            <a:lstStyle/>
            <a:p>
              <a:endParaRPr lang="en-US"/>
            </a:p>
          </p:txBody>
        </p:sp>
        <p:sp>
          <p:nvSpPr>
            <p:cNvPr id="202" name="Freeform 248">
              <a:extLst>
                <a:ext uri="{FF2B5EF4-FFF2-40B4-BE49-F238E27FC236}">
                  <a16:creationId xmlns:a16="http://schemas.microsoft.com/office/drawing/2014/main" id="{C1A7A114-4D5E-E839-BC0A-3DF39203A8BE}"/>
                </a:ext>
              </a:extLst>
            </p:cNvPr>
            <p:cNvSpPr>
              <a:spLocks/>
            </p:cNvSpPr>
            <p:nvPr/>
          </p:nvSpPr>
          <p:spPr bwMode="auto">
            <a:xfrm>
              <a:off x="5480203" y="4272487"/>
              <a:ext cx="372498" cy="660833"/>
            </a:xfrm>
            <a:custGeom>
              <a:avLst/>
              <a:gdLst>
                <a:gd name="T0" fmla="*/ 9 w 415"/>
                <a:gd name="T1" fmla="*/ 45 h 733"/>
                <a:gd name="T2" fmla="*/ 27 w 415"/>
                <a:gd name="T3" fmla="*/ 59 h 733"/>
                <a:gd name="T4" fmla="*/ 49 w 415"/>
                <a:gd name="T5" fmla="*/ 55 h 733"/>
                <a:gd name="T6" fmla="*/ 63 w 415"/>
                <a:gd name="T7" fmla="*/ 49 h 733"/>
                <a:gd name="T8" fmla="*/ 83 w 415"/>
                <a:gd name="T9" fmla="*/ 40 h 733"/>
                <a:gd name="T10" fmla="*/ 93 w 415"/>
                <a:gd name="T11" fmla="*/ 32 h 733"/>
                <a:gd name="T12" fmla="*/ 358 w 415"/>
                <a:gd name="T13" fmla="*/ 0 h 733"/>
                <a:gd name="T14" fmla="*/ 358 w 415"/>
                <a:gd name="T15" fmla="*/ 11 h 733"/>
                <a:gd name="T16" fmla="*/ 410 w 415"/>
                <a:gd name="T17" fmla="*/ 462 h 733"/>
                <a:gd name="T18" fmla="*/ 405 w 415"/>
                <a:gd name="T19" fmla="*/ 470 h 733"/>
                <a:gd name="T20" fmla="*/ 405 w 415"/>
                <a:gd name="T21" fmla="*/ 480 h 733"/>
                <a:gd name="T22" fmla="*/ 415 w 415"/>
                <a:gd name="T23" fmla="*/ 507 h 733"/>
                <a:gd name="T24" fmla="*/ 405 w 415"/>
                <a:gd name="T25" fmla="*/ 519 h 733"/>
                <a:gd name="T26" fmla="*/ 391 w 415"/>
                <a:gd name="T27" fmla="*/ 522 h 733"/>
                <a:gd name="T28" fmla="*/ 373 w 415"/>
                <a:gd name="T29" fmla="*/ 541 h 733"/>
                <a:gd name="T30" fmla="*/ 349 w 415"/>
                <a:gd name="T31" fmla="*/ 536 h 733"/>
                <a:gd name="T32" fmla="*/ 339 w 415"/>
                <a:gd name="T33" fmla="*/ 541 h 733"/>
                <a:gd name="T34" fmla="*/ 339 w 415"/>
                <a:gd name="T35" fmla="*/ 569 h 733"/>
                <a:gd name="T36" fmla="*/ 287 w 415"/>
                <a:gd name="T37" fmla="*/ 639 h 733"/>
                <a:gd name="T38" fmla="*/ 273 w 415"/>
                <a:gd name="T39" fmla="*/ 669 h 733"/>
                <a:gd name="T40" fmla="*/ 243 w 415"/>
                <a:gd name="T41" fmla="*/ 672 h 733"/>
                <a:gd name="T42" fmla="*/ 228 w 415"/>
                <a:gd name="T43" fmla="*/ 654 h 733"/>
                <a:gd name="T44" fmla="*/ 218 w 415"/>
                <a:gd name="T45" fmla="*/ 650 h 733"/>
                <a:gd name="T46" fmla="*/ 209 w 415"/>
                <a:gd name="T47" fmla="*/ 662 h 733"/>
                <a:gd name="T48" fmla="*/ 199 w 415"/>
                <a:gd name="T49" fmla="*/ 701 h 733"/>
                <a:gd name="T50" fmla="*/ 186 w 415"/>
                <a:gd name="T51" fmla="*/ 706 h 733"/>
                <a:gd name="T52" fmla="*/ 176 w 415"/>
                <a:gd name="T53" fmla="*/ 701 h 733"/>
                <a:gd name="T54" fmla="*/ 162 w 415"/>
                <a:gd name="T55" fmla="*/ 688 h 733"/>
                <a:gd name="T56" fmla="*/ 140 w 415"/>
                <a:gd name="T57" fmla="*/ 694 h 733"/>
                <a:gd name="T58" fmla="*/ 134 w 415"/>
                <a:gd name="T59" fmla="*/ 723 h 733"/>
                <a:gd name="T60" fmla="*/ 125 w 415"/>
                <a:gd name="T61" fmla="*/ 725 h 733"/>
                <a:gd name="T62" fmla="*/ 122 w 415"/>
                <a:gd name="T63" fmla="*/ 723 h 733"/>
                <a:gd name="T64" fmla="*/ 81 w 415"/>
                <a:gd name="T65" fmla="*/ 704 h 733"/>
                <a:gd name="T66" fmla="*/ 46 w 415"/>
                <a:gd name="T67" fmla="*/ 713 h 733"/>
                <a:gd name="T68" fmla="*/ 22 w 415"/>
                <a:gd name="T69" fmla="*/ 709 h 733"/>
                <a:gd name="T70" fmla="*/ 19 w 415"/>
                <a:gd name="T71" fmla="*/ 725 h 733"/>
                <a:gd name="T72" fmla="*/ 22 w 415"/>
                <a:gd name="T73" fmla="*/ 728 h 733"/>
                <a:gd name="T74" fmla="*/ 9 w 415"/>
                <a:gd name="T75" fmla="*/ 733 h 733"/>
                <a:gd name="T76" fmla="*/ 0 w 415"/>
                <a:gd name="T77" fmla="*/ 733 h 733"/>
                <a:gd name="T78" fmla="*/ 0 w 415"/>
                <a:gd name="T79" fmla="*/ 725 h 733"/>
                <a:gd name="T80" fmla="*/ 0 w 415"/>
                <a:gd name="T81" fmla="*/ 720 h 733"/>
                <a:gd name="T82" fmla="*/ 4 w 415"/>
                <a:gd name="T83" fmla="*/ 688 h 733"/>
                <a:gd name="T84" fmla="*/ 4 w 415"/>
                <a:gd name="T85" fmla="*/ 662 h 733"/>
                <a:gd name="T86" fmla="*/ 26 w 415"/>
                <a:gd name="T87" fmla="*/ 639 h 733"/>
                <a:gd name="T88" fmla="*/ 37 w 415"/>
                <a:gd name="T89" fmla="*/ 612 h 733"/>
                <a:gd name="T90" fmla="*/ 41 w 415"/>
                <a:gd name="T91" fmla="*/ 602 h 733"/>
                <a:gd name="T92" fmla="*/ 59 w 415"/>
                <a:gd name="T93" fmla="*/ 569 h 733"/>
                <a:gd name="T94" fmla="*/ 49 w 415"/>
                <a:gd name="T95" fmla="*/ 532 h 733"/>
                <a:gd name="T96" fmla="*/ 37 w 415"/>
                <a:gd name="T97" fmla="*/ 500 h 733"/>
                <a:gd name="T98" fmla="*/ 41 w 415"/>
                <a:gd name="T99" fmla="*/ 480 h 733"/>
                <a:gd name="T100" fmla="*/ 41 w 415"/>
                <a:gd name="T101" fmla="*/ 463 h 733"/>
                <a:gd name="T102" fmla="*/ 44 w 415"/>
                <a:gd name="T103" fmla="*/ 457 h 733"/>
                <a:gd name="T104" fmla="*/ 9 w 415"/>
                <a:gd name="T105" fmla="*/ 45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5" h="733">
                  <a:moveTo>
                    <a:pt x="9" y="45"/>
                  </a:moveTo>
                  <a:lnTo>
                    <a:pt x="27" y="59"/>
                  </a:lnTo>
                  <a:lnTo>
                    <a:pt x="49" y="55"/>
                  </a:lnTo>
                  <a:lnTo>
                    <a:pt x="63" y="49"/>
                  </a:lnTo>
                  <a:lnTo>
                    <a:pt x="83" y="40"/>
                  </a:lnTo>
                  <a:lnTo>
                    <a:pt x="93" y="32"/>
                  </a:lnTo>
                  <a:lnTo>
                    <a:pt x="358" y="0"/>
                  </a:lnTo>
                  <a:lnTo>
                    <a:pt x="358" y="11"/>
                  </a:lnTo>
                  <a:lnTo>
                    <a:pt x="410" y="462"/>
                  </a:lnTo>
                  <a:lnTo>
                    <a:pt x="405" y="470"/>
                  </a:lnTo>
                  <a:lnTo>
                    <a:pt x="405" y="480"/>
                  </a:lnTo>
                  <a:lnTo>
                    <a:pt x="415" y="507"/>
                  </a:lnTo>
                  <a:lnTo>
                    <a:pt x="405" y="519"/>
                  </a:lnTo>
                  <a:lnTo>
                    <a:pt x="391" y="522"/>
                  </a:lnTo>
                  <a:lnTo>
                    <a:pt x="373" y="541"/>
                  </a:lnTo>
                  <a:lnTo>
                    <a:pt x="349" y="536"/>
                  </a:lnTo>
                  <a:lnTo>
                    <a:pt x="339" y="541"/>
                  </a:lnTo>
                  <a:lnTo>
                    <a:pt x="339" y="569"/>
                  </a:lnTo>
                  <a:lnTo>
                    <a:pt x="287" y="639"/>
                  </a:lnTo>
                  <a:lnTo>
                    <a:pt x="273" y="669"/>
                  </a:lnTo>
                  <a:lnTo>
                    <a:pt x="243" y="672"/>
                  </a:lnTo>
                  <a:lnTo>
                    <a:pt x="228" y="654"/>
                  </a:lnTo>
                  <a:lnTo>
                    <a:pt x="218" y="650"/>
                  </a:lnTo>
                  <a:lnTo>
                    <a:pt x="209" y="662"/>
                  </a:lnTo>
                  <a:lnTo>
                    <a:pt x="199" y="701"/>
                  </a:lnTo>
                  <a:lnTo>
                    <a:pt x="186" y="706"/>
                  </a:lnTo>
                  <a:lnTo>
                    <a:pt x="176" y="701"/>
                  </a:lnTo>
                  <a:lnTo>
                    <a:pt x="162" y="688"/>
                  </a:lnTo>
                  <a:lnTo>
                    <a:pt x="140" y="694"/>
                  </a:lnTo>
                  <a:lnTo>
                    <a:pt x="134" y="723"/>
                  </a:lnTo>
                  <a:lnTo>
                    <a:pt x="125" y="725"/>
                  </a:lnTo>
                  <a:lnTo>
                    <a:pt x="122" y="723"/>
                  </a:lnTo>
                  <a:lnTo>
                    <a:pt x="81" y="704"/>
                  </a:lnTo>
                  <a:lnTo>
                    <a:pt x="46" y="713"/>
                  </a:lnTo>
                  <a:lnTo>
                    <a:pt x="22" y="709"/>
                  </a:lnTo>
                  <a:lnTo>
                    <a:pt x="19" y="725"/>
                  </a:lnTo>
                  <a:lnTo>
                    <a:pt x="22" y="728"/>
                  </a:lnTo>
                  <a:lnTo>
                    <a:pt x="9" y="733"/>
                  </a:lnTo>
                  <a:lnTo>
                    <a:pt x="0" y="733"/>
                  </a:lnTo>
                  <a:lnTo>
                    <a:pt x="0" y="725"/>
                  </a:lnTo>
                  <a:lnTo>
                    <a:pt x="0" y="720"/>
                  </a:lnTo>
                  <a:lnTo>
                    <a:pt x="4" y="688"/>
                  </a:lnTo>
                  <a:lnTo>
                    <a:pt x="4" y="662"/>
                  </a:lnTo>
                  <a:lnTo>
                    <a:pt x="26" y="639"/>
                  </a:lnTo>
                  <a:lnTo>
                    <a:pt x="37" y="612"/>
                  </a:lnTo>
                  <a:lnTo>
                    <a:pt x="41" y="602"/>
                  </a:lnTo>
                  <a:lnTo>
                    <a:pt x="59" y="569"/>
                  </a:lnTo>
                  <a:lnTo>
                    <a:pt x="49" y="532"/>
                  </a:lnTo>
                  <a:lnTo>
                    <a:pt x="37" y="500"/>
                  </a:lnTo>
                  <a:lnTo>
                    <a:pt x="41" y="480"/>
                  </a:lnTo>
                  <a:lnTo>
                    <a:pt x="41" y="463"/>
                  </a:lnTo>
                  <a:lnTo>
                    <a:pt x="44" y="457"/>
                  </a:lnTo>
                  <a:lnTo>
                    <a:pt x="9" y="45"/>
                  </a:lnTo>
                  <a:close/>
                </a:path>
              </a:pathLst>
            </a:custGeom>
            <a:grpFill/>
            <a:ln w="7938">
              <a:solidFill>
                <a:schemeClr val="bg1"/>
              </a:solidFill>
              <a:prstDash val="solid"/>
              <a:round/>
              <a:headEnd/>
              <a:tailEnd/>
            </a:ln>
          </p:spPr>
          <p:txBody>
            <a:bodyPr/>
            <a:lstStyle/>
            <a:p>
              <a:endParaRPr lang="en-US"/>
            </a:p>
          </p:txBody>
        </p:sp>
        <p:sp>
          <p:nvSpPr>
            <p:cNvPr id="203" name="Freeform 249">
              <a:extLst>
                <a:ext uri="{FF2B5EF4-FFF2-40B4-BE49-F238E27FC236}">
                  <a16:creationId xmlns:a16="http://schemas.microsoft.com/office/drawing/2014/main" id="{9A34ACBE-A822-9470-8CDA-50D22EFF2EA2}"/>
                </a:ext>
              </a:extLst>
            </p:cNvPr>
            <p:cNvSpPr>
              <a:spLocks/>
            </p:cNvSpPr>
            <p:nvPr/>
          </p:nvSpPr>
          <p:spPr bwMode="auto">
            <a:xfrm>
              <a:off x="5802826" y="4178973"/>
              <a:ext cx="517445" cy="581346"/>
            </a:xfrm>
            <a:custGeom>
              <a:avLst/>
              <a:gdLst>
                <a:gd name="T0" fmla="*/ 167 w 577"/>
                <a:gd name="T1" fmla="*/ 93 h 646"/>
                <a:gd name="T2" fmla="*/ 188 w 577"/>
                <a:gd name="T3" fmla="*/ 93 h 646"/>
                <a:gd name="T4" fmla="*/ 233 w 577"/>
                <a:gd name="T5" fmla="*/ 111 h 646"/>
                <a:gd name="T6" fmla="*/ 262 w 577"/>
                <a:gd name="T7" fmla="*/ 114 h 646"/>
                <a:gd name="T8" fmla="*/ 265 w 577"/>
                <a:gd name="T9" fmla="*/ 125 h 646"/>
                <a:gd name="T10" fmla="*/ 295 w 577"/>
                <a:gd name="T11" fmla="*/ 130 h 646"/>
                <a:gd name="T12" fmla="*/ 341 w 577"/>
                <a:gd name="T13" fmla="*/ 106 h 646"/>
                <a:gd name="T14" fmla="*/ 375 w 577"/>
                <a:gd name="T15" fmla="*/ 103 h 646"/>
                <a:gd name="T16" fmla="*/ 397 w 577"/>
                <a:gd name="T17" fmla="*/ 98 h 646"/>
                <a:gd name="T18" fmla="*/ 445 w 577"/>
                <a:gd name="T19" fmla="*/ 45 h 646"/>
                <a:gd name="T20" fmla="*/ 538 w 577"/>
                <a:gd name="T21" fmla="*/ 0 h 646"/>
                <a:gd name="T22" fmla="*/ 570 w 577"/>
                <a:gd name="T23" fmla="*/ 224 h 646"/>
                <a:gd name="T24" fmla="*/ 570 w 577"/>
                <a:gd name="T25" fmla="*/ 248 h 646"/>
                <a:gd name="T26" fmla="*/ 577 w 577"/>
                <a:gd name="T27" fmla="*/ 280 h 646"/>
                <a:gd name="T28" fmla="*/ 562 w 577"/>
                <a:gd name="T29" fmla="*/ 359 h 646"/>
                <a:gd name="T30" fmla="*/ 565 w 577"/>
                <a:gd name="T31" fmla="*/ 379 h 646"/>
                <a:gd name="T32" fmla="*/ 552 w 577"/>
                <a:gd name="T33" fmla="*/ 415 h 646"/>
                <a:gd name="T34" fmla="*/ 520 w 577"/>
                <a:gd name="T35" fmla="*/ 448 h 646"/>
                <a:gd name="T36" fmla="*/ 504 w 577"/>
                <a:gd name="T37" fmla="*/ 453 h 646"/>
                <a:gd name="T38" fmla="*/ 483 w 577"/>
                <a:gd name="T39" fmla="*/ 467 h 646"/>
                <a:gd name="T40" fmla="*/ 467 w 577"/>
                <a:gd name="T41" fmla="*/ 485 h 646"/>
                <a:gd name="T42" fmla="*/ 459 w 577"/>
                <a:gd name="T43" fmla="*/ 536 h 646"/>
                <a:gd name="T44" fmla="*/ 434 w 577"/>
                <a:gd name="T45" fmla="*/ 533 h 646"/>
                <a:gd name="T46" fmla="*/ 408 w 577"/>
                <a:gd name="T47" fmla="*/ 570 h 646"/>
                <a:gd name="T48" fmla="*/ 408 w 577"/>
                <a:gd name="T49" fmla="*/ 612 h 646"/>
                <a:gd name="T50" fmla="*/ 383 w 577"/>
                <a:gd name="T51" fmla="*/ 640 h 646"/>
                <a:gd name="T52" fmla="*/ 361 w 577"/>
                <a:gd name="T53" fmla="*/ 639 h 646"/>
                <a:gd name="T54" fmla="*/ 333 w 577"/>
                <a:gd name="T55" fmla="*/ 622 h 646"/>
                <a:gd name="T56" fmla="*/ 309 w 577"/>
                <a:gd name="T57" fmla="*/ 592 h 646"/>
                <a:gd name="T58" fmla="*/ 290 w 577"/>
                <a:gd name="T59" fmla="*/ 612 h 646"/>
                <a:gd name="T60" fmla="*/ 280 w 577"/>
                <a:gd name="T61" fmla="*/ 622 h 646"/>
                <a:gd name="T62" fmla="*/ 233 w 577"/>
                <a:gd name="T63" fmla="*/ 617 h 646"/>
                <a:gd name="T64" fmla="*/ 211 w 577"/>
                <a:gd name="T65" fmla="*/ 630 h 646"/>
                <a:gd name="T66" fmla="*/ 156 w 577"/>
                <a:gd name="T67" fmla="*/ 612 h 646"/>
                <a:gd name="T68" fmla="*/ 127 w 577"/>
                <a:gd name="T69" fmla="*/ 583 h 646"/>
                <a:gd name="T70" fmla="*/ 83 w 577"/>
                <a:gd name="T71" fmla="*/ 566 h 646"/>
                <a:gd name="T72" fmla="*/ 61 w 577"/>
                <a:gd name="T73" fmla="*/ 565 h 646"/>
                <a:gd name="T74" fmla="*/ 0 w 577"/>
                <a:gd name="T75" fmla="*/ 11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7" h="646">
                  <a:moveTo>
                    <a:pt x="0" y="114"/>
                  </a:moveTo>
                  <a:lnTo>
                    <a:pt x="167" y="93"/>
                  </a:lnTo>
                  <a:lnTo>
                    <a:pt x="167" y="98"/>
                  </a:lnTo>
                  <a:lnTo>
                    <a:pt x="188" y="93"/>
                  </a:lnTo>
                  <a:lnTo>
                    <a:pt x="196" y="96"/>
                  </a:lnTo>
                  <a:lnTo>
                    <a:pt x="233" y="111"/>
                  </a:lnTo>
                  <a:lnTo>
                    <a:pt x="252" y="114"/>
                  </a:lnTo>
                  <a:lnTo>
                    <a:pt x="262" y="114"/>
                  </a:lnTo>
                  <a:lnTo>
                    <a:pt x="252" y="125"/>
                  </a:lnTo>
                  <a:lnTo>
                    <a:pt x="265" y="125"/>
                  </a:lnTo>
                  <a:lnTo>
                    <a:pt x="267" y="121"/>
                  </a:lnTo>
                  <a:lnTo>
                    <a:pt x="295" y="130"/>
                  </a:lnTo>
                  <a:lnTo>
                    <a:pt x="304" y="133"/>
                  </a:lnTo>
                  <a:lnTo>
                    <a:pt x="341" y="106"/>
                  </a:lnTo>
                  <a:lnTo>
                    <a:pt x="351" y="103"/>
                  </a:lnTo>
                  <a:lnTo>
                    <a:pt x="375" y="103"/>
                  </a:lnTo>
                  <a:lnTo>
                    <a:pt x="383" y="106"/>
                  </a:lnTo>
                  <a:lnTo>
                    <a:pt x="397" y="98"/>
                  </a:lnTo>
                  <a:lnTo>
                    <a:pt x="434" y="59"/>
                  </a:lnTo>
                  <a:lnTo>
                    <a:pt x="445" y="45"/>
                  </a:lnTo>
                  <a:lnTo>
                    <a:pt x="471" y="30"/>
                  </a:lnTo>
                  <a:lnTo>
                    <a:pt x="538" y="0"/>
                  </a:lnTo>
                  <a:lnTo>
                    <a:pt x="577" y="227"/>
                  </a:lnTo>
                  <a:lnTo>
                    <a:pt x="570" y="224"/>
                  </a:lnTo>
                  <a:lnTo>
                    <a:pt x="565" y="232"/>
                  </a:lnTo>
                  <a:lnTo>
                    <a:pt x="570" y="248"/>
                  </a:lnTo>
                  <a:lnTo>
                    <a:pt x="552" y="266"/>
                  </a:lnTo>
                  <a:lnTo>
                    <a:pt x="577" y="280"/>
                  </a:lnTo>
                  <a:lnTo>
                    <a:pt x="567" y="342"/>
                  </a:lnTo>
                  <a:lnTo>
                    <a:pt x="562" y="359"/>
                  </a:lnTo>
                  <a:lnTo>
                    <a:pt x="562" y="374"/>
                  </a:lnTo>
                  <a:lnTo>
                    <a:pt x="565" y="379"/>
                  </a:lnTo>
                  <a:lnTo>
                    <a:pt x="567" y="398"/>
                  </a:lnTo>
                  <a:lnTo>
                    <a:pt x="552" y="415"/>
                  </a:lnTo>
                  <a:lnTo>
                    <a:pt x="547" y="416"/>
                  </a:lnTo>
                  <a:lnTo>
                    <a:pt x="520" y="448"/>
                  </a:lnTo>
                  <a:lnTo>
                    <a:pt x="520" y="452"/>
                  </a:lnTo>
                  <a:lnTo>
                    <a:pt x="504" y="453"/>
                  </a:lnTo>
                  <a:lnTo>
                    <a:pt x="493" y="453"/>
                  </a:lnTo>
                  <a:lnTo>
                    <a:pt x="483" y="467"/>
                  </a:lnTo>
                  <a:lnTo>
                    <a:pt x="478" y="472"/>
                  </a:lnTo>
                  <a:lnTo>
                    <a:pt x="467" y="485"/>
                  </a:lnTo>
                  <a:lnTo>
                    <a:pt x="452" y="514"/>
                  </a:lnTo>
                  <a:lnTo>
                    <a:pt x="459" y="536"/>
                  </a:lnTo>
                  <a:lnTo>
                    <a:pt x="445" y="551"/>
                  </a:lnTo>
                  <a:lnTo>
                    <a:pt x="434" y="533"/>
                  </a:lnTo>
                  <a:lnTo>
                    <a:pt x="420" y="533"/>
                  </a:lnTo>
                  <a:lnTo>
                    <a:pt x="408" y="570"/>
                  </a:lnTo>
                  <a:lnTo>
                    <a:pt x="412" y="592"/>
                  </a:lnTo>
                  <a:lnTo>
                    <a:pt x="408" y="612"/>
                  </a:lnTo>
                  <a:lnTo>
                    <a:pt x="398" y="620"/>
                  </a:lnTo>
                  <a:lnTo>
                    <a:pt x="383" y="640"/>
                  </a:lnTo>
                  <a:lnTo>
                    <a:pt x="365" y="646"/>
                  </a:lnTo>
                  <a:lnTo>
                    <a:pt x="361" y="639"/>
                  </a:lnTo>
                  <a:lnTo>
                    <a:pt x="346" y="625"/>
                  </a:lnTo>
                  <a:lnTo>
                    <a:pt x="333" y="622"/>
                  </a:lnTo>
                  <a:lnTo>
                    <a:pt x="317" y="603"/>
                  </a:lnTo>
                  <a:lnTo>
                    <a:pt x="309" y="592"/>
                  </a:lnTo>
                  <a:lnTo>
                    <a:pt x="295" y="603"/>
                  </a:lnTo>
                  <a:lnTo>
                    <a:pt x="290" y="612"/>
                  </a:lnTo>
                  <a:lnTo>
                    <a:pt x="280" y="617"/>
                  </a:lnTo>
                  <a:lnTo>
                    <a:pt x="280" y="622"/>
                  </a:lnTo>
                  <a:lnTo>
                    <a:pt x="258" y="622"/>
                  </a:lnTo>
                  <a:lnTo>
                    <a:pt x="233" y="617"/>
                  </a:lnTo>
                  <a:lnTo>
                    <a:pt x="225" y="617"/>
                  </a:lnTo>
                  <a:lnTo>
                    <a:pt x="211" y="630"/>
                  </a:lnTo>
                  <a:lnTo>
                    <a:pt x="188" y="612"/>
                  </a:lnTo>
                  <a:lnTo>
                    <a:pt x="156" y="612"/>
                  </a:lnTo>
                  <a:lnTo>
                    <a:pt x="137" y="603"/>
                  </a:lnTo>
                  <a:lnTo>
                    <a:pt x="127" y="583"/>
                  </a:lnTo>
                  <a:lnTo>
                    <a:pt x="98" y="561"/>
                  </a:lnTo>
                  <a:lnTo>
                    <a:pt x="83" y="566"/>
                  </a:lnTo>
                  <a:lnTo>
                    <a:pt x="78" y="566"/>
                  </a:lnTo>
                  <a:lnTo>
                    <a:pt x="61" y="565"/>
                  </a:lnTo>
                  <a:lnTo>
                    <a:pt x="53" y="565"/>
                  </a:lnTo>
                  <a:lnTo>
                    <a:pt x="0" y="114"/>
                  </a:lnTo>
                  <a:close/>
                </a:path>
              </a:pathLst>
            </a:custGeom>
            <a:pattFill prst="wdUpDiag">
              <a:fgClr>
                <a:srgbClr val="004A8D"/>
              </a:fgClr>
              <a:bgClr>
                <a:srgbClr val="000000"/>
              </a:bgClr>
            </a:pattFill>
            <a:ln w="7938">
              <a:solidFill>
                <a:schemeClr val="bg1"/>
              </a:solidFill>
              <a:prstDash val="solid"/>
              <a:round/>
              <a:headEnd/>
              <a:tailEnd/>
            </a:ln>
          </p:spPr>
          <p:txBody>
            <a:bodyPr/>
            <a:lstStyle/>
            <a:p>
              <a:endParaRPr lang="en-US"/>
            </a:p>
          </p:txBody>
        </p:sp>
        <p:sp>
          <p:nvSpPr>
            <p:cNvPr id="204" name="Freeform 250">
              <a:extLst>
                <a:ext uri="{FF2B5EF4-FFF2-40B4-BE49-F238E27FC236}">
                  <a16:creationId xmlns:a16="http://schemas.microsoft.com/office/drawing/2014/main" id="{65B65CC9-5C5E-9F6E-E367-362D6C6C9708}"/>
                </a:ext>
              </a:extLst>
            </p:cNvPr>
            <p:cNvSpPr>
              <a:spLocks/>
            </p:cNvSpPr>
            <p:nvPr/>
          </p:nvSpPr>
          <p:spPr bwMode="auto">
            <a:xfrm>
              <a:off x="6131684" y="4383146"/>
              <a:ext cx="557968" cy="550175"/>
            </a:xfrm>
            <a:custGeom>
              <a:avLst/>
              <a:gdLst>
                <a:gd name="T0" fmla="*/ 236 w 622"/>
                <a:gd name="T1" fmla="*/ 155 h 612"/>
                <a:gd name="T2" fmla="*/ 391 w 622"/>
                <a:gd name="T3" fmla="*/ 218 h 612"/>
                <a:gd name="T4" fmla="*/ 407 w 622"/>
                <a:gd name="T5" fmla="*/ 199 h 612"/>
                <a:gd name="T6" fmla="*/ 444 w 622"/>
                <a:gd name="T7" fmla="*/ 172 h 612"/>
                <a:gd name="T8" fmla="*/ 462 w 622"/>
                <a:gd name="T9" fmla="*/ 148 h 612"/>
                <a:gd name="T10" fmla="*/ 479 w 622"/>
                <a:gd name="T11" fmla="*/ 137 h 612"/>
                <a:gd name="T12" fmla="*/ 513 w 622"/>
                <a:gd name="T13" fmla="*/ 137 h 612"/>
                <a:gd name="T14" fmla="*/ 560 w 622"/>
                <a:gd name="T15" fmla="*/ 111 h 612"/>
                <a:gd name="T16" fmla="*/ 578 w 622"/>
                <a:gd name="T17" fmla="*/ 115 h 612"/>
                <a:gd name="T18" fmla="*/ 597 w 622"/>
                <a:gd name="T19" fmla="*/ 125 h 612"/>
                <a:gd name="T20" fmla="*/ 622 w 622"/>
                <a:gd name="T21" fmla="*/ 158 h 612"/>
                <a:gd name="T22" fmla="*/ 610 w 622"/>
                <a:gd name="T23" fmla="*/ 196 h 612"/>
                <a:gd name="T24" fmla="*/ 538 w 622"/>
                <a:gd name="T25" fmla="*/ 153 h 612"/>
                <a:gd name="T26" fmla="*/ 531 w 622"/>
                <a:gd name="T27" fmla="*/ 162 h 612"/>
                <a:gd name="T28" fmla="*/ 531 w 622"/>
                <a:gd name="T29" fmla="*/ 199 h 612"/>
                <a:gd name="T30" fmla="*/ 523 w 622"/>
                <a:gd name="T31" fmla="*/ 211 h 612"/>
                <a:gd name="T32" fmla="*/ 504 w 622"/>
                <a:gd name="T33" fmla="*/ 248 h 612"/>
                <a:gd name="T34" fmla="*/ 486 w 622"/>
                <a:gd name="T35" fmla="*/ 280 h 612"/>
                <a:gd name="T36" fmla="*/ 460 w 622"/>
                <a:gd name="T37" fmla="*/ 285 h 612"/>
                <a:gd name="T38" fmla="*/ 439 w 622"/>
                <a:gd name="T39" fmla="*/ 349 h 612"/>
                <a:gd name="T40" fmla="*/ 410 w 622"/>
                <a:gd name="T41" fmla="*/ 342 h 612"/>
                <a:gd name="T42" fmla="*/ 391 w 622"/>
                <a:gd name="T43" fmla="*/ 327 h 612"/>
                <a:gd name="T44" fmla="*/ 354 w 622"/>
                <a:gd name="T45" fmla="*/ 438 h 612"/>
                <a:gd name="T46" fmla="*/ 332 w 622"/>
                <a:gd name="T47" fmla="*/ 504 h 612"/>
                <a:gd name="T48" fmla="*/ 314 w 622"/>
                <a:gd name="T49" fmla="*/ 546 h 612"/>
                <a:gd name="T50" fmla="*/ 277 w 622"/>
                <a:gd name="T51" fmla="*/ 567 h 612"/>
                <a:gd name="T52" fmla="*/ 267 w 622"/>
                <a:gd name="T53" fmla="*/ 561 h 612"/>
                <a:gd name="T54" fmla="*/ 223 w 622"/>
                <a:gd name="T55" fmla="*/ 592 h 612"/>
                <a:gd name="T56" fmla="*/ 211 w 622"/>
                <a:gd name="T57" fmla="*/ 592 h 612"/>
                <a:gd name="T58" fmla="*/ 186 w 622"/>
                <a:gd name="T59" fmla="*/ 588 h 612"/>
                <a:gd name="T60" fmla="*/ 167 w 622"/>
                <a:gd name="T61" fmla="*/ 612 h 612"/>
                <a:gd name="T62" fmla="*/ 127 w 622"/>
                <a:gd name="T63" fmla="*/ 602 h 612"/>
                <a:gd name="T64" fmla="*/ 108 w 622"/>
                <a:gd name="T65" fmla="*/ 567 h 612"/>
                <a:gd name="T66" fmla="*/ 93 w 622"/>
                <a:gd name="T67" fmla="*/ 565 h 612"/>
                <a:gd name="T68" fmla="*/ 83 w 622"/>
                <a:gd name="T69" fmla="*/ 555 h 612"/>
                <a:gd name="T70" fmla="*/ 64 w 622"/>
                <a:gd name="T71" fmla="*/ 541 h 612"/>
                <a:gd name="T72" fmla="*/ 52 w 622"/>
                <a:gd name="T73" fmla="*/ 541 h 612"/>
                <a:gd name="T74" fmla="*/ 9 w 622"/>
                <a:gd name="T75" fmla="*/ 477 h 612"/>
                <a:gd name="T76" fmla="*/ 5 w 622"/>
                <a:gd name="T77" fmla="*/ 457 h 612"/>
                <a:gd name="T78" fmla="*/ 0 w 622"/>
                <a:gd name="T79" fmla="*/ 420 h 612"/>
                <a:gd name="T80" fmla="*/ 32 w 622"/>
                <a:gd name="T81" fmla="*/ 396 h 612"/>
                <a:gd name="T82" fmla="*/ 46 w 622"/>
                <a:gd name="T83" fmla="*/ 368 h 612"/>
                <a:gd name="T84" fmla="*/ 56 w 622"/>
                <a:gd name="T85" fmla="*/ 309 h 612"/>
                <a:gd name="T86" fmla="*/ 79 w 622"/>
                <a:gd name="T87" fmla="*/ 327 h 612"/>
                <a:gd name="T88" fmla="*/ 88 w 622"/>
                <a:gd name="T89" fmla="*/ 290 h 612"/>
                <a:gd name="T90" fmla="*/ 112 w 622"/>
                <a:gd name="T91" fmla="*/ 248 h 612"/>
                <a:gd name="T92" fmla="*/ 127 w 622"/>
                <a:gd name="T93" fmla="*/ 229 h 612"/>
                <a:gd name="T94" fmla="*/ 154 w 622"/>
                <a:gd name="T95" fmla="*/ 228 h 612"/>
                <a:gd name="T96" fmla="*/ 181 w 622"/>
                <a:gd name="T97" fmla="*/ 192 h 612"/>
                <a:gd name="T98" fmla="*/ 201 w 622"/>
                <a:gd name="T99" fmla="*/ 174 h 612"/>
                <a:gd name="T100" fmla="*/ 196 w 622"/>
                <a:gd name="T101" fmla="*/ 148 h 612"/>
                <a:gd name="T102" fmla="*/ 201 w 622"/>
                <a:gd name="T103" fmla="*/ 116 h 612"/>
                <a:gd name="T104" fmla="*/ 186 w 622"/>
                <a:gd name="T105" fmla="*/ 42 h 612"/>
                <a:gd name="T106" fmla="*/ 199 w 622"/>
                <a:gd name="T107" fmla="*/ 8 h 612"/>
                <a:gd name="T108" fmla="*/ 211 w 622"/>
                <a:gd name="T109" fmla="*/ 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612">
                  <a:moveTo>
                    <a:pt x="211" y="3"/>
                  </a:moveTo>
                  <a:lnTo>
                    <a:pt x="236" y="155"/>
                  </a:lnTo>
                  <a:lnTo>
                    <a:pt x="369" y="130"/>
                  </a:lnTo>
                  <a:lnTo>
                    <a:pt x="391" y="218"/>
                  </a:lnTo>
                  <a:lnTo>
                    <a:pt x="398" y="209"/>
                  </a:lnTo>
                  <a:lnTo>
                    <a:pt x="407" y="199"/>
                  </a:lnTo>
                  <a:lnTo>
                    <a:pt x="435" y="172"/>
                  </a:lnTo>
                  <a:lnTo>
                    <a:pt x="444" y="172"/>
                  </a:lnTo>
                  <a:lnTo>
                    <a:pt x="457" y="153"/>
                  </a:lnTo>
                  <a:lnTo>
                    <a:pt x="462" y="148"/>
                  </a:lnTo>
                  <a:lnTo>
                    <a:pt x="476" y="130"/>
                  </a:lnTo>
                  <a:lnTo>
                    <a:pt x="479" y="137"/>
                  </a:lnTo>
                  <a:lnTo>
                    <a:pt x="498" y="143"/>
                  </a:lnTo>
                  <a:lnTo>
                    <a:pt x="513" y="137"/>
                  </a:lnTo>
                  <a:lnTo>
                    <a:pt x="516" y="125"/>
                  </a:lnTo>
                  <a:lnTo>
                    <a:pt x="560" y="111"/>
                  </a:lnTo>
                  <a:lnTo>
                    <a:pt x="568" y="115"/>
                  </a:lnTo>
                  <a:lnTo>
                    <a:pt x="578" y="115"/>
                  </a:lnTo>
                  <a:lnTo>
                    <a:pt x="592" y="111"/>
                  </a:lnTo>
                  <a:lnTo>
                    <a:pt x="597" y="125"/>
                  </a:lnTo>
                  <a:lnTo>
                    <a:pt x="607" y="130"/>
                  </a:lnTo>
                  <a:lnTo>
                    <a:pt x="622" y="158"/>
                  </a:lnTo>
                  <a:lnTo>
                    <a:pt x="612" y="192"/>
                  </a:lnTo>
                  <a:lnTo>
                    <a:pt x="610" y="196"/>
                  </a:lnTo>
                  <a:lnTo>
                    <a:pt x="602" y="192"/>
                  </a:lnTo>
                  <a:lnTo>
                    <a:pt x="538" y="153"/>
                  </a:lnTo>
                  <a:lnTo>
                    <a:pt x="531" y="158"/>
                  </a:lnTo>
                  <a:lnTo>
                    <a:pt x="531" y="162"/>
                  </a:lnTo>
                  <a:lnTo>
                    <a:pt x="528" y="196"/>
                  </a:lnTo>
                  <a:lnTo>
                    <a:pt x="531" y="199"/>
                  </a:lnTo>
                  <a:lnTo>
                    <a:pt x="531" y="209"/>
                  </a:lnTo>
                  <a:lnTo>
                    <a:pt x="523" y="211"/>
                  </a:lnTo>
                  <a:lnTo>
                    <a:pt x="516" y="236"/>
                  </a:lnTo>
                  <a:lnTo>
                    <a:pt x="504" y="248"/>
                  </a:lnTo>
                  <a:lnTo>
                    <a:pt x="498" y="251"/>
                  </a:lnTo>
                  <a:lnTo>
                    <a:pt x="486" y="280"/>
                  </a:lnTo>
                  <a:lnTo>
                    <a:pt x="467" y="270"/>
                  </a:lnTo>
                  <a:lnTo>
                    <a:pt x="460" y="285"/>
                  </a:lnTo>
                  <a:lnTo>
                    <a:pt x="447" y="330"/>
                  </a:lnTo>
                  <a:lnTo>
                    <a:pt x="439" y="349"/>
                  </a:lnTo>
                  <a:lnTo>
                    <a:pt x="420" y="354"/>
                  </a:lnTo>
                  <a:lnTo>
                    <a:pt x="410" y="342"/>
                  </a:lnTo>
                  <a:lnTo>
                    <a:pt x="407" y="341"/>
                  </a:lnTo>
                  <a:lnTo>
                    <a:pt x="391" y="327"/>
                  </a:lnTo>
                  <a:lnTo>
                    <a:pt x="386" y="327"/>
                  </a:lnTo>
                  <a:lnTo>
                    <a:pt x="354" y="438"/>
                  </a:lnTo>
                  <a:lnTo>
                    <a:pt x="332" y="486"/>
                  </a:lnTo>
                  <a:lnTo>
                    <a:pt x="332" y="504"/>
                  </a:lnTo>
                  <a:lnTo>
                    <a:pt x="336" y="518"/>
                  </a:lnTo>
                  <a:lnTo>
                    <a:pt x="314" y="546"/>
                  </a:lnTo>
                  <a:lnTo>
                    <a:pt x="304" y="541"/>
                  </a:lnTo>
                  <a:lnTo>
                    <a:pt x="277" y="567"/>
                  </a:lnTo>
                  <a:lnTo>
                    <a:pt x="270" y="561"/>
                  </a:lnTo>
                  <a:lnTo>
                    <a:pt x="267" y="561"/>
                  </a:lnTo>
                  <a:lnTo>
                    <a:pt x="256" y="583"/>
                  </a:lnTo>
                  <a:lnTo>
                    <a:pt x="223" y="592"/>
                  </a:lnTo>
                  <a:lnTo>
                    <a:pt x="214" y="599"/>
                  </a:lnTo>
                  <a:lnTo>
                    <a:pt x="211" y="592"/>
                  </a:lnTo>
                  <a:lnTo>
                    <a:pt x="199" y="583"/>
                  </a:lnTo>
                  <a:lnTo>
                    <a:pt x="186" y="588"/>
                  </a:lnTo>
                  <a:lnTo>
                    <a:pt x="186" y="599"/>
                  </a:lnTo>
                  <a:lnTo>
                    <a:pt x="167" y="612"/>
                  </a:lnTo>
                  <a:lnTo>
                    <a:pt x="154" y="612"/>
                  </a:lnTo>
                  <a:lnTo>
                    <a:pt x="127" y="602"/>
                  </a:lnTo>
                  <a:lnTo>
                    <a:pt x="106" y="580"/>
                  </a:lnTo>
                  <a:lnTo>
                    <a:pt x="108" y="567"/>
                  </a:lnTo>
                  <a:lnTo>
                    <a:pt x="106" y="565"/>
                  </a:lnTo>
                  <a:lnTo>
                    <a:pt x="93" y="565"/>
                  </a:lnTo>
                  <a:lnTo>
                    <a:pt x="88" y="555"/>
                  </a:lnTo>
                  <a:lnTo>
                    <a:pt x="83" y="555"/>
                  </a:lnTo>
                  <a:lnTo>
                    <a:pt x="79" y="548"/>
                  </a:lnTo>
                  <a:lnTo>
                    <a:pt x="64" y="541"/>
                  </a:lnTo>
                  <a:lnTo>
                    <a:pt x="56" y="546"/>
                  </a:lnTo>
                  <a:lnTo>
                    <a:pt x="52" y="541"/>
                  </a:lnTo>
                  <a:lnTo>
                    <a:pt x="32" y="514"/>
                  </a:lnTo>
                  <a:lnTo>
                    <a:pt x="9" y="477"/>
                  </a:lnTo>
                  <a:lnTo>
                    <a:pt x="5" y="470"/>
                  </a:lnTo>
                  <a:lnTo>
                    <a:pt x="5" y="457"/>
                  </a:lnTo>
                  <a:lnTo>
                    <a:pt x="5" y="438"/>
                  </a:lnTo>
                  <a:lnTo>
                    <a:pt x="0" y="420"/>
                  </a:lnTo>
                  <a:lnTo>
                    <a:pt x="19" y="416"/>
                  </a:lnTo>
                  <a:lnTo>
                    <a:pt x="32" y="396"/>
                  </a:lnTo>
                  <a:lnTo>
                    <a:pt x="42" y="386"/>
                  </a:lnTo>
                  <a:lnTo>
                    <a:pt x="46" y="368"/>
                  </a:lnTo>
                  <a:lnTo>
                    <a:pt x="42" y="346"/>
                  </a:lnTo>
                  <a:lnTo>
                    <a:pt x="56" y="309"/>
                  </a:lnTo>
                  <a:lnTo>
                    <a:pt x="69" y="309"/>
                  </a:lnTo>
                  <a:lnTo>
                    <a:pt x="79" y="327"/>
                  </a:lnTo>
                  <a:lnTo>
                    <a:pt x="93" y="312"/>
                  </a:lnTo>
                  <a:lnTo>
                    <a:pt x="88" y="290"/>
                  </a:lnTo>
                  <a:lnTo>
                    <a:pt x="101" y="261"/>
                  </a:lnTo>
                  <a:lnTo>
                    <a:pt x="112" y="248"/>
                  </a:lnTo>
                  <a:lnTo>
                    <a:pt x="117" y="243"/>
                  </a:lnTo>
                  <a:lnTo>
                    <a:pt x="127" y="229"/>
                  </a:lnTo>
                  <a:lnTo>
                    <a:pt x="140" y="229"/>
                  </a:lnTo>
                  <a:lnTo>
                    <a:pt x="154" y="228"/>
                  </a:lnTo>
                  <a:lnTo>
                    <a:pt x="154" y="224"/>
                  </a:lnTo>
                  <a:lnTo>
                    <a:pt x="181" y="192"/>
                  </a:lnTo>
                  <a:lnTo>
                    <a:pt x="186" y="191"/>
                  </a:lnTo>
                  <a:lnTo>
                    <a:pt x="201" y="174"/>
                  </a:lnTo>
                  <a:lnTo>
                    <a:pt x="199" y="155"/>
                  </a:lnTo>
                  <a:lnTo>
                    <a:pt x="196" y="148"/>
                  </a:lnTo>
                  <a:lnTo>
                    <a:pt x="196" y="133"/>
                  </a:lnTo>
                  <a:lnTo>
                    <a:pt x="201" y="116"/>
                  </a:lnTo>
                  <a:lnTo>
                    <a:pt x="211" y="56"/>
                  </a:lnTo>
                  <a:lnTo>
                    <a:pt x="186" y="42"/>
                  </a:lnTo>
                  <a:lnTo>
                    <a:pt x="204" y="24"/>
                  </a:lnTo>
                  <a:lnTo>
                    <a:pt x="199" y="8"/>
                  </a:lnTo>
                  <a:lnTo>
                    <a:pt x="204" y="0"/>
                  </a:lnTo>
                  <a:lnTo>
                    <a:pt x="211" y="3"/>
                  </a:lnTo>
                  <a:close/>
                </a:path>
              </a:pathLst>
            </a:custGeom>
            <a:solidFill>
              <a:srgbClr val="004A8D"/>
            </a:solidFill>
            <a:ln w="8001">
              <a:solidFill>
                <a:schemeClr val="bg1"/>
              </a:solidFill>
              <a:prstDash val="solid"/>
              <a:round/>
              <a:headEnd/>
              <a:tailEnd/>
            </a:ln>
          </p:spPr>
          <p:txBody>
            <a:bodyPr/>
            <a:lstStyle/>
            <a:p>
              <a:endParaRPr lang="en-US"/>
            </a:p>
          </p:txBody>
        </p:sp>
        <p:sp>
          <p:nvSpPr>
            <p:cNvPr id="205" name="Freeform 251">
              <a:extLst>
                <a:ext uri="{FF2B5EF4-FFF2-40B4-BE49-F238E27FC236}">
                  <a16:creationId xmlns:a16="http://schemas.microsoft.com/office/drawing/2014/main" id="{EA0FC3A7-818E-4848-91F3-18CE94716ADC}"/>
                </a:ext>
              </a:extLst>
            </p:cNvPr>
            <p:cNvSpPr>
              <a:spLocks/>
            </p:cNvSpPr>
            <p:nvPr/>
          </p:nvSpPr>
          <p:spPr bwMode="auto">
            <a:xfrm>
              <a:off x="5949332" y="4913059"/>
              <a:ext cx="1094115" cy="469129"/>
            </a:xfrm>
            <a:custGeom>
              <a:avLst/>
              <a:gdLst>
                <a:gd name="T0" fmla="*/ 249 w 1215"/>
                <a:gd name="T1" fmla="*/ 412 h 524"/>
                <a:gd name="T2" fmla="*/ 301 w 1215"/>
                <a:gd name="T3" fmla="*/ 390 h 524"/>
                <a:gd name="T4" fmla="*/ 494 w 1215"/>
                <a:gd name="T5" fmla="*/ 364 h 524"/>
                <a:gd name="T6" fmla="*/ 495 w 1215"/>
                <a:gd name="T7" fmla="*/ 378 h 524"/>
                <a:gd name="T8" fmla="*/ 542 w 1215"/>
                <a:gd name="T9" fmla="*/ 417 h 524"/>
                <a:gd name="T10" fmla="*/ 891 w 1215"/>
                <a:gd name="T11" fmla="*/ 519 h 524"/>
                <a:gd name="T12" fmla="*/ 971 w 1215"/>
                <a:gd name="T13" fmla="*/ 492 h 524"/>
                <a:gd name="T14" fmla="*/ 1008 w 1215"/>
                <a:gd name="T15" fmla="*/ 398 h 524"/>
                <a:gd name="T16" fmla="*/ 1033 w 1215"/>
                <a:gd name="T17" fmla="*/ 374 h 524"/>
                <a:gd name="T18" fmla="*/ 1094 w 1215"/>
                <a:gd name="T19" fmla="*/ 331 h 524"/>
                <a:gd name="T20" fmla="*/ 1149 w 1215"/>
                <a:gd name="T21" fmla="*/ 295 h 524"/>
                <a:gd name="T22" fmla="*/ 1144 w 1215"/>
                <a:gd name="T23" fmla="*/ 261 h 524"/>
                <a:gd name="T24" fmla="*/ 1094 w 1215"/>
                <a:gd name="T25" fmla="*/ 293 h 524"/>
                <a:gd name="T26" fmla="*/ 1057 w 1215"/>
                <a:gd name="T27" fmla="*/ 280 h 524"/>
                <a:gd name="T28" fmla="*/ 1094 w 1215"/>
                <a:gd name="T29" fmla="*/ 283 h 524"/>
                <a:gd name="T30" fmla="*/ 1122 w 1215"/>
                <a:gd name="T31" fmla="*/ 233 h 524"/>
                <a:gd name="T32" fmla="*/ 1094 w 1215"/>
                <a:gd name="T33" fmla="*/ 209 h 524"/>
                <a:gd name="T34" fmla="*/ 1102 w 1215"/>
                <a:gd name="T35" fmla="*/ 187 h 524"/>
                <a:gd name="T36" fmla="*/ 1114 w 1215"/>
                <a:gd name="T37" fmla="*/ 187 h 524"/>
                <a:gd name="T38" fmla="*/ 1121 w 1215"/>
                <a:gd name="T39" fmla="*/ 201 h 524"/>
                <a:gd name="T40" fmla="*/ 1158 w 1215"/>
                <a:gd name="T41" fmla="*/ 206 h 524"/>
                <a:gd name="T42" fmla="*/ 1188 w 1215"/>
                <a:gd name="T43" fmla="*/ 182 h 524"/>
                <a:gd name="T44" fmla="*/ 1215 w 1215"/>
                <a:gd name="T45" fmla="*/ 154 h 524"/>
                <a:gd name="T46" fmla="*/ 1207 w 1215"/>
                <a:gd name="T47" fmla="*/ 111 h 524"/>
                <a:gd name="T48" fmla="*/ 1178 w 1215"/>
                <a:gd name="T49" fmla="*/ 108 h 524"/>
                <a:gd name="T50" fmla="*/ 1159 w 1215"/>
                <a:gd name="T51" fmla="*/ 115 h 524"/>
                <a:gd name="T52" fmla="*/ 1159 w 1215"/>
                <a:gd name="T53" fmla="*/ 93 h 524"/>
                <a:gd name="T54" fmla="*/ 1104 w 1215"/>
                <a:gd name="T55" fmla="*/ 108 h 524"/>
                <a:gd name="T56" fmla="*/ 1070 w 1215"/>
                <a:gd name="T57" fmla="*/ 122 h 524"/>
                <a:gd name="T58" fmla="*/ 1094 w 1215"/>
                <a:gd name="T59" fmla="*/ 96 h 524"/>
                <a:gd name="T60" fmla="*/ 1149 w 1215"/>
                <a:gd name="T61" fmla="*/ 64 h 524"/>
                <a:gd name="T62" fmla="*/ 1149 w 1215"/>
                <a:gd name="T63" fmla="*/ 52 h 524"/>
                <a:gd name="T64" fmla="*/ 1176 w 1215"/>
                <a:gd name="T65" fmla="*/ 52 h 524"/>
                <a:gd name="T66" fmla="*/ 1178 w 1215"/>
                <a:gd name="T67" fmla="*/ 56 h 524"/>
                <a:gd name="T68" fmla="*/ 1170 w 1215"/>
                <a:gd name="T69" fmla="*/ 30 h 524"/>
                <a:gd name="T70" fmla="*/ 1149 w 1215"/>
                <a:gd name="T71" fmla="*/ 12 h 524"/>
                <a:gd name="T72" fmla="*/ 794 w 1215"/>
                <a:gd name="T73" fmla="*/ 69 h 524"/>
                <a:gd name="T74" fmla="*/ 406 w 1215"/>
                <a:gd name="T75" fmla="*/ 127 h 524"/>
                <a:gd name="T76" fmla="*/ 335 w 1215"/>
                <a:gd name="T77" fmla="*/ 130 h 524"/>
                <a:gd name="T78" fmla="*/ 330 w 1215"/>
                <a:gd name="T79" fmla="*/ 162 h 524"/>
                <a:gd name="T80" fmla="*/ 308 w 1215"/>
                <a:gd name="T81" fmla="*/ 191 h 524"/>
                <a:gd name="T82" fmla="*/ 251 w 1215"/>
                <a:gd name="T83" fmla="*/ 240 h 524"/>
                <a:gd name="T84" fmla="*/ 224 w 1215"/>
                <a:gd name="T85" fmla="*/ 261 h 524"/>
                <a:gd name="T86" fmla="*/ 195 w 1215"/>
                <a:gd name="T87" fmla="*/ 272 h 524"/>
                <a:gd name="T88" fmla="*/ 180 w 1215"/>
                <a:gd name="T89" fmla="*/ 277 h 524"/>
                <a:gd name="T90" fmla="*/ 156 w 1215"/>
                <a:gd name="T91" fmla="*/ 314 h 524"/>
                <a:gd name="T92" fmla="*/ 77 w 1215"/>
                <a:gd name="T93" fmla="*/ 356 h 524"/>
                <a:gd name="T94" fmla="*/ 30 w 1215"/>
                <a:gd name="T95" fmla="*/ 393 h 524"/>
                <a:gd name="T96" fmla="*/ 22 w 1215"/>
                <a:gd name="T97" fmla="*/ 420 h 524"/>
                <a:gd name="T98" fmla="*/ 0 w 1215"/>
                <a:gd name="T99" fmla="*/ 46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5" h="524">
                  <a:moveTo>
                    <a:pt x="0" y="464"/>
                  </a:moveTo>
                  <a:lnTo>
                    <a:pt x="209" y="435"/>
                  </a:lnTo>
                  <a:lnTo>
                    <a:pt x="249" y="412"/>
                  </a:lnTo>
                  <a:lnTo>
                    <a:pt x="261" y="412"/>
                  </a:lnTo>
                  <a:lnTo>
                    <a:pt x="264" y="406"/>
                  </a:lnTo>
                  <a:lnTo>
                    <a:pt x="301" y="390"/>
                  </a:lnTo>
                  <a:lnTo>
                    <a:pt x="306" y="383"/>
                  </a:lnTo>
                  <a:lnTo>
                    <a:pt x="308" y="383"/>
                  </a:lnTo>
                  <a:lnTo>
                    <a:pt x="494" y="364"/>
                  </a:lnTo>
                  <a:lnTo>
                    <a:pt x="495" y="368"/>
                  </a:lnTo>
                  <a:lnTo>
                    <a:pt x="494" y="369"/>
                  </a:lnTo>
                  <a:lnTo>
                    <a:pt x="495" y="378"/>
                  </a:lnTo>
                  <a:lnTo>
                    <a:pt x="512" y="369"/>
                  </a:lnTo>
                  <a:lnTo>
                    <a:pt x="536" y="393"/>
                  </a:lnTo>
                  <a:lnTo>
                    <a:pt x="542" y="417"/>
                  </a:lnTo>
                  <a:lnTo>
                    <a:pt x="699" y="393"/>
                  </a:lnTo>
                  <a:lnTo>
                    <a:pt x="886" y="524"/>
                  </a:lnTo>
                  <a:lnTo>
                    <a:pt x="891" y="519"/>
                  </a:lnTo>
                  <a:lnTo>
                    <a:pt x="949" y="511"/>
                  </a:lnTo>
                  <a:lnTo>
                    <a:pt x="962" y="501"/>
                  </a:lnTo>
                  <a:lnTo>
                    <a:pt x="971" y="492"/>
                  </a:lnTo>
                  <a:lnTo>
                    <a:pt x="976" y="449"/>
                  </a:lnTo>
                  <a:lnTo>
                    <a:pt x="991" y="417"/>
                  </a:lnTo>
                  <a:lnTo>
                    <a:pt x="1008" y="398"/>
                  </a:lnTo>
                  <a:lnTo>
                    <a:pt x="1036" y="378"/>
                  </a:lnTo>
                  <a:lnTo>
                    <a:pt x="1033" y="378"/>
                  </a:lnTo>
                  <a:lnTo>
                    <a:pt x="1033" y="374"/>
                  </a:lnTo>
                  <a:lnTo>
                    <a:pt x="1047" y="369"/>
                  </a:lnTo>
                  <a:lnTo>
                    <a:pt x="1067" y="332"/>
                  </a:lnTo>
                  <a:lnTo>
                    <a:pt x="1094" y="331"/>
                  </a:lnTo>
                  <a:lnTo>
                    <a:pt x="1104" y="322"/>
                  </a:lnTo>
                  <a:lnTo>
                    <a:pt x="1131" y="317"/>
                  </a:lnTo>
                  <a:lnTo>
                    <a:pt x="1149" y="295"/>
                  </a:lnTo>
                  <a:lnTo>
                    <a:pt x="1159" y="275"/>
                  </a:lnTo>
                  <a:lnTo>
                    <a:pt x="1149" y="265"/>
                  </a:lnTo>
                  <a:lnTo>
                    <a:pt x="1144" y="261"/>
                  </a:lnTo>
                  <a:lnTo>
                    <a:pt x="1141" y="275"/>
                  </a:lnTo>
                  <a:lnTo>
                    <a:pt x="1114" y="283"/>
                  </a:lnTo>
                  <a:lnTo>
                    <a:pt x="1094" y="293"/>
                  </a:lnTo>
                  <a:lnTo>
                    <a:pt x="1070" y="293"/>
                  </a:lnTo>
                  <a:lnTo>
                    <a:pt x="1057" y="283"/>
                  </a:lnTo>
                  <a:lnTo>
                    <a:pt x="1057" y="280"/>
                  </a:lnTo>
                  <a:lnTo>
                    <a:pt x="1070" y="280"/>
                  </a:lnTo>
                  <a:lnTo>
                    <a:pt x="1085" y="283"/>
                  </a:lnTo>
                  <a:lnTo>
                    <a:pt x="1094" y="283"/>
                  </a:lnTo>
                  <a:lnTo>
                    <a:pt x="1121" y="251"/>
                  </a:lnTo>
                  <a:lnTo>
                    <a:pt x="1114" y="243"/>
                  </a:lnTo>
                  <a:lnTo>
                    <a:pt x="1122" y="233"/>
                  </a:lnTo>
                  <a:lnTo>
                    <a:pt x="1114" y="221"/>
                  </a:lnTo>
                  <a:lnTo>
                    <a:pt x="1104" y="221"/>
                  </a:lnTo>
                  <a:lnTo>
                    <a:pt x="1094" y="209"/>
                  </a:lnTo>
                  <a:lnTo>
                    <a:pt x="1102" y="214"/>
                  </a:lnTo>
                  <a:lnTo>
                    <a:pt x="1104" y="206"/>
                  </a:lnTo>
                  <a:lnTo>
                    <a:pt x="1102" y="187"/>
                  </a:lnTo>
                  <a:lnTo>
                    <a:pt x="1104" y="182"/>
                  </a:lnTo>
                  <a:lnTo>
                    <a:pt x="1111" y="182"/>
                  </a:lnTo>
                  <a:lnTo>
                    <a:pt x="1114" y="187"/>
                  </a:lnTo>
                  <a:lnTo>
                    <a:pt x="1114" y="191"/>
                  </a:lnTo>
                  <a:lnTo>
                    <a:pt x="1121" y="201"/>
                  </a:lnTo>
                  <a:lnTo>
                    <a:pt x="1121" y="201"/>
                  </a:lnTo>
                  <a:lnTo>
                    <a:pt x="1122" y="201"/>
                  </a:lnTo>
                  <a:lnTo>
                    <a:pt x="1131" y="201"/>
                  </a:lnTo>
                  <a:lnTo>
                    <a:pt x="1158" y="206"/>
                  </a:lnTo>
                  <a:lnTo>
                    <a:pt x="1165" y="199"/>
                  </a:lnTo>
                  <a:lnTo>
                    <a:pt x="1176" y="196"/>
                  </a:lnTo>
                  <a:lnTo>
                    <a:pt x="1188" y="182"/>
                  </a:lnTo>
                  <a:lnTo>
                    <a:pt x="1188" y="177"/>
                  </a:lnTo>
                  <a:lnTo>
                    <a:pt x="1195" y="164"/>
                  </a:lnTo>
                  <a:lnTo>
                    <a:pt x="1215" y="154"/>
                  </a:lnTo>
                  <a:lnTo>
                    <a:pt x="1215" y="145"/>
                  </a:lnTo>
                  <a:lnTo>
                    <a:pt x="1207" y="140"/>
                  </a:lnTo>
                  <a:lnTo>
                    <a:pt x="1207" y="111"/>
                  </a:lnTo>
                  <a:lnTo>
                    <a:pt x="1202" y="93"/>
                  </a:lnTo>
                  <a:lnTo>
                    <a:pt x="1188" y="93"/>
                  </a:lnTo>
                  <a:lnTo>
                    <a:pt x="1178" y="108"/>
                  </a:lnTo>
                  <a:lnTo>
                    <a:pt x="1176" y="115"/>
                  </a:lnTo>
                  <a:lnTo>
                    <a:pt x="1168" y="122"/>
                  </a:lnTo>
                  <a:lnTo>
                    <a:pt x="1159" y="115"/>
                  </a:lnTo>
                  <a:lnTo>
                    <a:pt x="1159" y="108"/>
                  </a:lnTo>
                  <a:lnTo>
                    <a:pt x="1159" y="96"/>
                  </a:lnTo>
                  <a:lnTo>
                    <a:pt x="1159" y="93"/>
                  </a:lnTo>
                  <a:lnTo>
                    <a:pt x="1139" y="93"/>
                  </a:lnTo>
                  <a:lnTo>
                    <a:pt x="1126" y="103"/>
                  </a:lnTo>
                  <a:lnTo>
                    <a:pt x="1104" y="108"/>
                  </a:lnTo>
                  <a:lnTo>
                    <a:pt x="1084" y="122"/>
                  </a:lnTo>
                  <a:lnTo>
                    <a:pt x="1073" y="122"/>
                  </a:lnTo>
                  <a:lnTo>
                    <a:pt x="1070" y="122"/>
                  </a:lnTo>
                  <a:lnTo>
                    <a:pt x="1070" y="111"/>
                  </a:lnTo>
                  <a:lnTo>
                    <a:pt x="1073" y="103"/>
                  </a:lnTo>
                  <a:lnTo>
                    <a:pt x="1094" y="96"/>
                  </a:lnTo>
                  <a:lnTo>
                    <a:pt x="1107" y="88"/>
                  </a:lnTo>
                  <a:lnTo>
                    <a:pt x="1114" y="78"/>
                  </a:lnTo>
                  <a:lnTo>
                    <a:pt x="1149" y="64"/>
                  </a:lnTo>
                  <a:lnTo>
                    <a:pt x="1149" y="59"/>
                  </a:lnTo>
                  <a:lnTo>
                    <a:pt x="1144" y="52"/>
                  </a:lnTo>
                  <a:lnTo>
                    <a:pt x="1149" y="52"/>
                  </a:lnTo>
                  <a:lnTo>
                    <a:pt x="1158" y="56"/>
                  </a:lnTo>
                  <a:lnTo>
                    <a:pt x="1165" y="56"/>
                  </a:lnTo>
                  <a:lnTo>
                    <a:pt x="1176" y="52"/>
                  </a:lnTo>
                  <a:lnTo>
                    <a:pt x="1176" y="56"/>
                  </a:lnTo>
                  <a:lnTo>
                    <a:pt x="1183" y="56"/>
                  </a:lnTo>
                  <a:lnTo>
                    <a:pt x="1178" y="56"/>
                  </a:lnTo>
                  <a:lnTo>
                    <a:pt x="1183" y="49"/>
                  </a:lnTo>
                  <a:lnTo>
                    <a:pt x="1176" y="32"/>
                  </a:lnTo>
                  <a:lnTo>
                    <a:pt x="1170" y="30"/>
                  </a:lnTo>
                  <a:lnTo>
                    <a:pt x="1165" y="22"/>
                  </a:lnTo>
                  <a:lnTo>
                    <a:pt x="1159" y="19"/>
                  </a:lnTo>
                  <a:lnTo>
                    <a:pt x="1149" y="12"/>
                  </a:lnTo>
                  <a:lnTo>
                    <a:pt x="1144" y="9"/>
                  </a:lnTo>
                  <a:lnTo>
                    <a:pt x="1141" y="0"/>
                  </a:lnTo>
                  <a:lnTo>
                    <a:pt x="794" y="69"/>
                  </a:lnTo>
                  <a:lnTo>
                    <a:pt x="430" y="127"/>
                  </a:lnTo>
                  <a:lnTo>
                    <a:pt x="419" y="125"/>
                  </a:lnTo>
                  <a:lnTo>
                    <a:pt x="406" y="127"/>
                  </a:lnTo>
                  <a:lnTo>
                    <a:pt x="367" y="130"/>
                  </a:lnTo>
                  <a:lnTo>
                    <a:pt x="374" y="125"/>
                  </a:lnTo>
                  <a:lnTo>
                    <a:pt x="335" y="130"/>
                  </a:lnTo>
                  <a:lnTo>
                    <a:pt x="335" y="133"/>
                  </a:lnTo>
                  <a:lnTo>
                    <a:pt x="330" y="145"/>
                  </a:lnTo>
                  <a:lnTo>
                    <a:pt x="330" y="162"/>
                  </a:lnTo>
                  <a:lnTo>
                    <a:pt x="330" y="172"/>
                  </a:lnTo>
                  <a:lnTo>
                    <a:pt x="327" y="182"/>
                  </a:lnTo>
                  <a:lnTo>
                    <a:pt x="308" y="191"/>
                  </a:lnTo>
                  <a:lnTo>
                    <a:pt x="288" y="233"/>
                  </a:lnTo>
                  <a:lnTo>
                    <a:pt x="264" y="233"/>
                  </a:lnTo>
                  <a:lnTo>
                    <a:pt x="251" y="240"/>
                  </a:lnTo>
                  <a:lnTo>
                    <a:pt x="232" y="251"/>
                  </a:lnTo>
                  <a:lnTo>
                    <a:pt x="232" y="258"/>
                  </a:lnTo>
                  <a:lnTo>
                    <a:pt x="224" y="261"/>
                  </a:lnTo>
                  <a:lnTo>
                    <a:pt x="212" y="258"/>
                  </a:lnTo>
                  <a:lnTo>
                    <a:pt x="209" y="258"/>
                  </a:lnTo>
                  <a:lnTo>
                    <a:pt x="195" y="272"/>
                  </a:lnTo>
                  <a:lnTo>
                    <a:pt x="195" y="275"/>
                  </a:lnTo>
                  <a:lnTo>
                    <a:pt x="190" y="280"/>
                  </a:lnTo>
                  <a:lnTo>
                    <a:pt x="180" y="277"/>
                  </a:lnTo>
                  <a:lnTo>
                    <a:pt x="180" y="280"/>
                  </a:lnTo>
                  <a:lnTo>
                    <a:pt x="175" y="295"/>
                  </a:lnTo>
                  <a:lnTo>
                    <a:pt x="156" y="314"/>
                  </a:lnTo>
                  <a:lnTo>
                    <a:pt x="140" y="322"/>
                  </a:lnTo>
                  <a:lnTo>
                    <a:pt x="106" y="349"/>
                  </a:lnTo>
                  <a:lnTo>
                    <a:pt x="77" y="356"/>
                  </a:lnTo>
                  <a:lnTo>
                    <a:pt x="45" y="369"/>
                  </a:lnTo>
                  <a:lnTo>
                    <a:pt x="40" y="383"/>
                  </a:lnTo>
                  <a:lnTo>
                    <a:pt x="30" y="393"/>
                  </a:lnTo>
                  <a:lnTo>
                    <a:pt x="37" y="401"/>
                  </a:lnTo>
                  <a:lnTo>
                    <a:pt x="30" y="412"/>
                  </a:lnTo>
                  <a:lnTo>
                    <a:pt x="22" y="420"/>
                  </a:lnTo>
                  <a:lnTo>
                    <a:pt x="18" y="425"/>
                  </a:lnTo>
                  <a:lnTo>
                    <a:pt x="6" y="425"/>
                  </a:lnTo>
                  <a:lnTo>
                    <a:pt x="0" y="464"/>
                  </a:lnTo>
                  <a:close/>
                </a:path>
              </a:pathLst>
            </a:custGeom>
            <a:solidFill>
              <a:srgbClr val="000000"/>
            </a:solidFill>
            <a:ln w="7938">
              <a:solidFill>
                <a:schemeClr val="bg1"/>
              </a:solidFill>
              <a:prstDash val="solid"/>
              <a:round/>
              <a:headEnd/>
              <a:tailEnd/>
            </a:ln>
          </p:spPr>
          <p:txBody>
            <a:bodyPr/>
            <a:lstStyle/>
            <a:p>
              <a:endParaRPr lang="en-US"/>
            </a:p>
          </p:txBody>
        </p:sp>
        <p:sp>
          <p:nvSpPr>
            <p:cNvPr id="206" name="Freeform 252">
              <a:extLst>
                <a:ext uri="{FF2B5EF4-FFF2-40B4-BE49-F238E27FC236}">
                  <a16:creationId xmlns:a16="http://schemas.microsoft.com/office/drawing/2014/main" id="{4DB7E0C3-BEBC-2F70-418C-B67EFC90A06B}"/>
                </a:ext>
              </a:extLst>
            </p:cNvPr>
            <p:cNvSpPr>
              <a:spLocks/>
            </p:cNvSpPr>
            <p:nvPr/>
          </p:nvSpPr>
          <p:spPr bwMode="auto">
            <a:xfrm>
              <a:off x="6465218" y="4418993"/>
              <a:ext cx="567319" cy="269632"/>
            </a:xfrm>
            <a:custGeom>
              <a:avLst/>
              <a:gdLst>
                <a:gd name="T0" fmla="*/ 541 w 634"/>
                <a:gd name="T1" fmla="*/ 206 h 299"/>
                <a:gd name="T2" fmla="*/ 634 w 634"/>
                <a:gd name="T3" fmla="*/ 196 h 299"/>
                <a:gd name="T4" fmla="*/ 617 w 634"/>
                <a:gd name="T5" fmla="*/ 261 h 299"/>
                <a:gd name="T6" fmla="*/ 573 w 634"/>
                <a:gd name="T7" fmla="*/ 285 h 299"/>
                <a:gd name="T8" fmla="*/ 560 w 634"/>
                <a:gd name="T9" fmla="*/ 299 h 299"/>
                <a:gd name="T10" fmla="*/ 540 w 634"/>
                <a:gd name="T11" fmla="*/ 285 h 299"/>
                <a:gd name="T12" fmla="*/ 529 w 634"/>
                <a:gd name="T13" fmla="*/ 260 h 299"/>
                <a:gd name="T14" fmla="*/ 523 w 634"/>
                <a:gd name="T15" fmla="*/ 248 h 299"/>
                <a:gd name="T16" fmla="*/ 504 w 634"/>
                <a:gd name="T17" fmla="*/ 251 h 299"/>
                <a:gd name="T18" fmla="*/ 481 w 634"/>
                <a:gd name="T19" fmla="*/ 241 h 299"/>
                <a:gd name="T20" fmla="*/ 474 w 634"/>
                <a:gd name="T21" fmla="*/ 211 h 299"/>
                <a:gd name="T22" fmla="*/ 474 w 634"/>
                <a:gd name="T23" fmla="*/ 187 h 299"/>
                <a:gd name="T24" fmla="*/ 455 w 634"/>
                <a:gd name="T25" fmla="*/ 177 h 299"/>
                <a:gd name="T26" fmla="*/ 467 w 634"/>
                <a:gd name="T27" fmla="*/ 159 h 299"/>
                <a:gd name="T28" fmla="*/ 460 w 634"/>
                <a:gd name="T29" fmla="*/ 120 h 299"/>
                <a:gd name="T30" fmla="*/ 442 w 634"/>
                <a:gd name="T31" fmla="*/ 101 h 299"/>
                <a:gd name="T32" fmla="*/ 460 w 634"/>
                <a:gd name="T33" fmla="*/ 76 h 299"/>
                <a:gd name="T34" fmla="*/ 481 w 634"/>
                <a:gd name="T35" fmla="*/ 42 h 299"/>
                <a:gd name="T36" fmla="*/ 457 w 634"/>
                <a:gd name="T37" fmla="*/ 37 h 299"/>
                <a:gd name="T38" fmla="*/ 447 w 634"/>
                <a:gd name="T39" fmla="*/ 61 h 299"/>
                <a:gd name="T40" fmla="*/ 420 w 634"/>
                <a:gd name="T41" fmla="*/ 93 h 299"/>
                <a:gd name="T42" fmla="*/ 411 w 634"/>
                <a:gd name="T43" fmla="*/ 108 h 299"/>
                <a:gd name="T44" fmla="*/ 420 w 634"/>
                <a:gd name="T45" fmla="*/ 116 h 299"/>
                <a:gd name="T46" fmla="*/ 418 w 634"/>
                <a:gd name="T47" fmla="*/ 159 h 299"/>
                <a:gd name="T48" fmla="*/ 420 w 634"/>
                <a:gd name="T49" fmla="*/ 187 h 299"/>
                <a:gd name="T50" fmla="*/ 442 w 634"/>
                <a:gd name="T51" fmla="*/ 233 h 299"/>
                <a:gd name="T52" fmla="*/ 449 w 634"/>
                <a:gd name="T53" fmla="*/ 248 h 299"/>
                <a:gd name="T54" fmla="*/ 447 w 634"/>
                <a:gd name="T55" fmla="*/ 251 h 299"/>
                <a:gd name="T56" fmla="*/ 460 w 634"/>
                <a:gd name="T57" fmla="*/ 260 h 299"/>
                <a:gd name="T58" fmla="*/ 481 w 634"/>
                <a:gd name="T59" fmla="*/ 285 h 299"/>
                <a:gd name="T60" fmla="*/ 474 w 634"/>
                <a:gd name="T61" fmla="*/ 294 h 299"/>
                <a:gd name="T62" fmla="*/ 430 w 634"/>
                <a:gd name="T63" fmla="*/ 275 h 299"/>
                <a:gd name="T64" fmla="*/ 390 w 634"/>
                <a:gd name="T65" fmla="*/ 278 h 299"/>
                <a:gd name="T66" fmla="*/ 383 w 634"/>
                <a:gd name="T67" fmla="*/ 278 h 299"/>
                <a:gd name="T68" fmla="*/ 352 w 634"/>
                <a:gd name="T69" fmla="*/ 275 h 299"/>
                <a:gd name="T70" fmla="*/ 331 w 634"/>
                <a:gd name="T71" fmla="*/ 251 h 299"/>
                <a:gd name="T72" fmla="*/ 354 w 634"/>
                <a:gd name="T73" fmla="*/ 196 h 299"/>
                <a:gd name="T74" fmla="*/ 346 w 634"/>
                <a:gd name="T75" fmla="*/ 172 h 299"/>
                <a:gd name="T76" fmla="*/ 317 w 634"/>
                <a:gd name="T77" fmla="*/ 154 h 299"/>
                <a:gd name="T78" fmla="*/ 278 w 634"/>
                <a:gd name="T79" fmla="*/ 138 h 299"/>
                <a:gd name="T80" fmla="*/ 270 w 634"/>
                <a:gd name="T81" fmla="*/ 120 h 299"/>
                <a:gd name="T82" fmla="*/ 251 w 634"/>
                <a:gd name="T83" fmla="*/ 116 h 299"/>
                <a:gd name="T84" fmla="*/ 228 w 634"/>
                <a:gd name="T85" fmla="*/ 83 h 299"/>
                <a:gd name="T86" fmla="*/ 209 w 634"/>
                <a:gd name="T87" fmla="*/ 74 h 299"/>
                <a:gd name="T88" fmla="*/ 191 w 634"/>
                <a:gd name="T89" fmla="*/ 71 h 299"/>
                <a:gd name="T90" fmla="*/ 143 w 634"/>
                <a:gd name="T91" fmla="*/ 95 h 299"/>
                <a:gd name="T92" fmla="*/ 110 w 634"/>
                <a:gd name="T93" fmla="*/ 95 h 299"/>
                <a:gd name="T94" fmla="*/ 93 w 634"/>
                <a:gd name="T95" fmla="*/ 108 h 299"/>
                <a:gd name="T96" fmla="*/ 74 w 634"/>
                <a:gd name="T97" fmla="*/ 130 h 299"/>
                <a:gd name="T98" fmla="*/ 37 w 634"/>
                <a:gd name="T99" fmla="*/ 159 h 299"/>
                <a:gd name="T100" fmla="*/ 22 w 634"/>
                <a:gd name="T101" fmla="*/ 177 h 299"/>
                <a:gd name="T102" fmla="*/ 368 w 634"/>
                <a:gd name="T103" fmla="*/ 1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4" h="299">
                  <a:moveTo>
                    <a:pt x="481" y="0"/>
                  </a:moveTo>
                  <a:lnTo>
                    <a:pt x="541" y="206"/>
                  </a:lnTo>
                  <a:lnTo>
                    <a:pt x="634" y="187"/>
                  </a:lnTo>
                  <a:lnTo>
                    <a:pt x="634" y="196"/>
                  </a:lnTo>
                  <a:lnTo>
                    <a:pt x="624" y="251"/>
                  </a:lnTo>
                  <a:lnTo>
                    <a:pt x="617" y="261"/>
                  </a:lnTo>
                  <a:lnTo>
                    <a:pt x="617" y="270"/>
                  </a:lnTo>
                  <a:lnTo>
                    <a:pt x="573" y="285"/>
                  </a:lnTo>
                  <a:lnTo>
                    <a:pt x="568" y="299"/>
                  </a:lnTo>
                  <a:lnTo>
                    <a:pt x="560" y="299"/>
                  </a:lnTo>
                  <a:lnTo>
                    <a:pt x="541" y="299"/>
                  </a:lnTo>
                  <a:lnTo>
                    <a:pt x="540" y="285"/>
                  </a:lnTo>
                  <a:lnTo>
                    <a:pt x="540" y="278"/>
                  </a:lnTo>
                  <a:lnTo>
                    <a:pt x="529" y="260"/>
                  </a:lnTo>
                  <a:lnTo>
                    <a:pt x="529" y="248"/>
                  </a:lnTo>
                  <a:lnTo>
                    <a:pt x="523" y="248"/>
                  </a:lnTo>
                  <a:lnTo>
                    <a:pt x="514" y="248"/>
                  </a:lnTo>
                  <a:lnTo>
                    <a:pt x="504" y="251"/>
                  </a:lnTo>
                  <a:lnTo>
                    <a:pt x="499" y="251"/>
                  </a:lnTo>
                  <a:lnTo>
                    <a:pt x="481" y="241"/>
                  </a:lnTo>
                  <a:lnTo>
                    <a:pt x="467" y="219"/>
                  </a:lnTo>
                  <a:lnTo>
                    <a:pt x="474" y="211"/>
                  </a:lnTo>
                  <a:lnTo>
                    <a:pt x="467" y="204"/>
                  </a:lnTo>
                  <a:lnTo>
                    <a:pt x="474" y="187"/>
                  </a:lnTo>
                  <a:lnTo>
                    <a:pt x="467" y="182"/>
                  </a:lnTo>
                  <a:lnTo>
                    <a:pt x="455" y="177"/>
                  </a:lnTo>
                  <a:lnTo>
                    <a:pt x="449" y="169"/>
                  </a:lnTo>
                  <a:lnTo>
                    <a:pt x="467" y="159"/>
                  </a:lnTo>
                  <a:lnTo>
                    <a:pt x="467" y="154"/>
                  </a:lnTo>
                  <a:lnTo>
                    <a:pt x="460" y="120"/>
                  </a:lnTo>
                  <a:lnTo>
                    <a:pt x="449" y="116"/>
                  </a:lnTo>
                  <a:lnTo>
                    <a:pt x="442" y="101"/>
                  </a:lnTo>
                  <a:lnTo>
                    <a:pt x="449" y="90"/>
                  </a:lnTo>
                  <a:lnTo>
                    <a:pt x="460" y="76"/>
                  </a:lnTo>
                  <a:lnTo>
                    <a:pt x="467" y="61"/>
                  </a:lnTo>
                  <a:lnTo>
                    <a:pt x="481" y="42"/>
                  </a:lnTo>
                  <a:lnTo>
                    <a:pt x="474" y="37"/>
                  </a:lnTo>
                  <a:lnTo>
                    <a:pt x="457" y="37"/>
                  </a:lnTo>
                  <a:lnTo>
                    <a:pt x="449" y="57"/>
                  </a:lnTo>
                  <a:lnTo>
                    <a:pt x="447" y="61"/>
                  </a:lnTo>
                  <a:lnTo>
                    <a:pt x="423" y="79"/>
                  </a:lnTo>
                  <a:lnTo>
                    <a:pt x="420" y="93"/>
                  </a:lnTo>
                  <a:lnTo>
                    <a:pt x="418" y="98"/>
                  </a:lnTo>
                  <a:lnTo>
                    <a:pt x="411" y="108"/>
                  </a:lnTo>
                  <a:lnTo>
                    <a:pt x="418" y="113"/>
                  </a:lnTo>
                  <a:lnTo>
                    <a:pt x="420" y="116"/>
                  </a:lnTo>
                  <a:lnTo>
                    <a:pt x="420" y="130"/>
                  </a:lnTo>
                  <a:lnTo>
                    <a:pt x="418" y="159"/>
                  </a:lnTo>
                  <a:lnTo>
                    <a:pt x="420" y="177"/>
                  </a:lnTo>
                  <a:lnTo>
                    <a:pt x="420" y="187"/>
                  </a:lnTo>
                  <a:lnTo>
                    <a:pt x="430" y="219"/>
                  </a:lnTo>
                  <a:lnTo>
                    <a:pt x="442" y="233"/>
                  </a:lnTo>
                  <a:lnTo>
                    <a:pt x="457" y="241"/>
                  </a:lnTo>
                  <a:lnTo>
                    <a:pt x="449" y="248"/>
                  </a:lnTo>
                  <a:lnTo>
                    <a:pt x="447" y="248"/>
                  </a:lnTo>
                  <a:lnTo>
                    <a:pt x="447" y="251"/>
                  </a:lnTo>
                  <a:lnTo>
                    <a:pt x="447" y="256"/>
                  </a:lnTo>
                  <a:lnTo>
                    <a:pt x="460" y="260"/>
                  </a:lnTo>
                  <a:lnTo>
                    <a:pt x="474" y="278"/>
                  </a:lnTo>
                  <a:lnTo>
                    <a:pt x="481" y="285"/>
                  </a:lnTo>
                  <a:lnTo>
                    <a:pt x="476" y="288"/>
                  </a:lnTo>
                  <a:lnTo>
                    <a:pt x="474" y="294"/>
                  </a:lnTo>
                  <a:lnTo>
                    <a:pt x="457" y="285"/>
                  </a:lnTo>
                  <a:lnTo>
                    <a:pt x="430" y="275"/>
                  </a:lnTo>
                  <a:lnTo>
                    <a:pt x="408" y="275"/>
                  </a:lnTo>
                  <a:lnTo>
                    <a:pt x="390" y="278"/>
                  </a:lnTo>
                  <a:lnTo>
                    <a:pt x="390" y="285"/>
                  </a:lnTo>
                  <a:lnTo>
                    <a:pt x="383" y="278"/>
                  </a:lnTo>
                  <a:lnTo>
                    <a:pt x="371" y="261"/>
                  </a:lnTo>
                  <a:lnTo>
                    <a:pt x="352" y="275"/>
                  </a:lnTo>
                  <a:lnTo>
                    <a:pt x="331" y="275"/>
                  </a:lnTo>
                  <a:lnTo>
                    <a:pt x="331" y="251"/>
                  </a:lnTo>
                  <a:lnTo>
                    <a:pt x="339" y="224"/>
                  </a:lnTo>
                  <a:lnTo>
                    <a:pt x="354" y="196"/>
                  </a:lnTo>
                  <a:lnTo>
                    <a:pt x="357" y="187"/>
                  </a:lnTo>
                  <a:lnTo>
                    <a:pt x="346" y="172"/>
                  </a:lnTo>
                  <a:lnTo>
                    <a:pt x="331" y="167"/>
                  </a:lnTo>
                  <a:lnTo>
                    <a:pt x="317" y="154"/>
                  </a:lnTo>
                  <a:lnTo>
                    <a:pt x="293" y="154"/>
                  </a:lnTo>
                  <a:lnTo>
                    <a:pt x="278" y="138"/>
                  </a:lnTo>
                  <a:lnTo>
                    <a:pt x="283" y="127"/>
                  </a:lnTo>
                  <a:lnTo>
                    <a:pt x="270" y="120"/>
                  </a:lnTo>
                  <a:lnTo>
                    <a:pt x="261" y="116"/>
                  </a:lnTo>
                  <a:lnTo>
                    <a:pt x="251" y="116"/>
                  </a:lnTo>
                  <a:lnTo>
                    <a:pt x="236" y="90"/>
                  </a:lnTo>
                  <a:lnTo>
                    <a:pt x="228" y="83"/>
                  </a:lnTo>
                  <a:lnTo>
                    <a:pt x="221" y="71"/>
                  </a:lnTo>
                  <a:lnTo>
                    <a:pt x="209" y="74"/>
                  </a:lnTo>
                  <a:lnTo>
                    <a:pt x="199" y="74"/>
                  </a:lnTo>
                  <a:lnTo>
                    <a:pt x="191" y="71"/>
                  </a:lnTo>
                  <a:lnTo>
                    <a:pt x="147" y="83"/>
                  </a:lnTo>
                  <a:lnTo>
                    <a:pt x="143" y="95"/>
                  </a:lnTo>
                  <a:lnTo>
                    <a:pt x="128" y="101"/>
                  </a:lnTo>
                  <a:lnTo>
                    <a:pt x="110" y="95"/>
                  </a:lnTo>
                  <a:lnTo>
                    <a:pt x="106" y="90"/>
                  </a:lnTo>
                  <a:lnTo>
                    <a:pt x="93" y="108"/>
                  </a:lnTo>
                  <a:lnTo>
                    <a:pt x="88" y="111"/>
                  </a:lnTo>
                  <a:lnTo>
                    <a:pt x="74" y="130"/>
                  </a:lnTo>
                  <a:lnTo>
                    <a:pt x="64" y="130"/>
                  </a:lnTo>
                  <a:lnTo>
                    <a:pt x="37" y="159"/>
                  </a:lnTo>
                  <a:lnTo>
                    <a:pt x="27" y="167"/>
                  </a:lnTo>
                  <a:lnTo>
                    <a:pt x="22" y="177"/>
                  </a:lnTo>
                  <a:lnTo>
                    <a:pt x="0" y="90"/>
                  </a:lnTo>
                  <a:lnTo>
                    <a:pt x="368" y="19"/>
                  </a:lnTo>
                  <a:lnTo>
                    <a:pt x="481" y="0"/>
                  </a:lnTo>
                  <a:close/>
                </a:path>
              </a:pathLst>
            </a:custGeom>
            <a:pattFill prst="wdUpDiag">
              <a:fgClr>
                <a:srgbClr val="004A8D"/>
              </a:fgClr>
              <a:bgClr>
                <a:srgbClr val="000000"/>
              </a:bgClr>
            </a:pattFill>
            <a:ln w="7938">
              <a:solidFill>
                <a:schemeClr val="bg1"/>
              </a:solidFill>
              <a:prstDash val="solid"/>
              <a:round/>
              <a:headEnd/>
              <a:tailEnd/>
            </a:ln>
          </p:spPr>
          <p:txBody>
            <a:bodyPr/>
            <a:lstStyle/>
            <a:p>
              <a:endParaRPr lang="en-US"/>
            </a:p>
          </p:txBody>
        </p:sp>
        <p:sp>
          <p:nvSpPr>
            <p:cNvPr id="207" name="Freeform 253">
              <a:extLst>
                <a:ext uri="{FF2B5EF4-FFF2-40B4-BE49-F238E27FC236}">
                  <a16:creationId xmlns:a16="http://schemas.microsoft.com/office/drawing/2014/main" id="{FE738125-D018-A61C-3780-A5E3BA3DD9D3}"/>
                </a:ext>
              </a:extLst>
            </p:cNvPr>
            <p:cNvSpPr>
              <a:spLocks/>
            </p:cNvSpPr>
            <p:nvPr/>
          </p:nvSpPr>
          <p:spPr bwMode="auto">
            <a:xfrm>
              <a:off x="6896941" y="4390939"/>
              <a:ext cx="135595" cy="215082"/>
            </a:xfrm>
            <a:custGeom>
              <a:avLst/>
              <a:gdLst>
                <a:gd name="T0" fmla="*/ 153 w 153"/>
                <a:gd name="T1" fmla="*/ 219 h 240"/>
                <a:gd name="T2" fmla="*/ 60 w 153"/>
                <a:gd name="T3" fmla="*/ 240 h 240"/>
                <a:gd name="T4" fmla="*/ 0 w 153"/>
                <a:gd name="T5" fmla="*/ 30 h 240"/>
                <a:gd name="T6" fmla="*/ 3 w 153"/>
                <a:gd name="T7" fmla="*/ 27 h 240"/>
                <a:gd name="T8" fmla="*/ 5 w 153"/>
                <a:gd name="T9" fmla="*/ 27 h 240"/>
                <a:gd name="T10" fmla="*/ 5 w 153"/>
                <a:gd name="T11" fmla="*/ 14 h 240"/>
                <a:gd name="T12" fmla="*/ 18 w 153"/>
                <a:gd name="T13" fmla="*/ 0 h 240"/>
                <a:gd name="T14" fmla="*/ 32 w 153"/>
                <a:gd name="T15" fmla="*/ 0 h 240"/>
                <a:gd name="T16" fmla="*/ 42 w 153"/>
                <a:gd name="T17" fmla="*/ 3 h 240"/>
                <a:gd name="T18" fmla="*/ 37 w 153"/>
                <a:gd name="T19" fmla="*/ 32 h 240"/>
                <a:gd name="T20" fmla="*/ 37 w 153"/>
                <a:gd name="T21" fmla="*/ 37 h 240"/>
                <a:gd name="T22" fmla="*/ 37 w 153"/>
                <a:gd name="T23" fmla="*/ 41 h 240"/>
                <a:gd name="T24" fmla="*/ 37 w 153"/>
                <a:gd name="T25" fmla="*/ 52 h 240"/>
                <a:gd name="T26" fmla="*/ 42 w 153"/>
                <a:gd name="T27" fmla="*/ 64 h 240"/>
                <a:gd name="T28" fmla="*/ 59 w 153"/>
                <a:gd name="T29" fmla="*/ 83 h 240"/>
                <a:gd name="T30" fmla="*/ 69 w 153"/>
                <a:gd name="T31" fmla="*/ 93 h 240"/>
                <a:gd name="T32" fmla="*/ 87 w 153"/>
                <a:gd name="T33" fmla="*/ 127 h 240"/>
                <a:gd name="T34" fmla="*/ 89 w 153"/>
                <a:gd name="T35" fmla="*/ 140 h 240"/>
                <a:gd name="T36" fmla="*/ 96 w 153"/>
                <a:gd name="T37" fmla="*/ 148 h 240"/>
                <a:gd name="T38" fmla="*/ 124 w 153"/>
                <a:gd name="T39" fmla="*/ 164 h 240"/>
                <a:gd name="T40" fmla="*/ 136 w 153"/>
                <a:gd name="T41" fmla="*/ 182 h 240"/>
                <a:gd name="T42" fmla="*/ 148 w 153"/>
                <a:gd name="T43" fmla="*/ 206 h 240"/>
                <a:gd name="T44" fmla="*/ 153 w 153"/>
                <a:gd name="T45" fmla="*/ 21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40">
                  <a:moveTo>
                    <a:pt x="153" y="219"/>
                  </a:moveTo>
                  <a:lnTo>
                    <a:pt x="60" y="240"/>
                  </a:lnTo>
                  <a:lnTo>
                    <a:pt x="0" y="30"/>
                  </a:lnTo>
                  <a:lnTo>
                    <a:pt x="3" y="27"/>
                  </a:lnTo>
                  <a:lnTo>
                    <a:pt x="5" y="27"/>
                  </a:lnTo>
                  <a:lnTo>
                    <a:pt x="5" y="14"/>
                  </a:lnTo>
                  <a:lnTo>
                    <a:pt x="18" y="0"/>
                  </a:lnTo>
                  <a:lnTo>
                    <a:pt x="32" y="0"/>
                  </a:lnTo>
                  <a:lnTo>
                    <a:pt x="42" y="3"/>
                  </a:lnTo>
                  <a:lnTo>
                    <a:pt x="37" y="32"/>
                  </a:lnTo>
                  <a:lnTo>
                    <a:pt x="37" y="37"/>
                  </a:lnTo>
                  <a:lnTo>
                    <a:pt x="37" y="41"/>
                  </a:lnTo>
                  <a:lnTo>
                    <a:pt x="37" y="52"/>
                  </a:lnTo>
                  <a:lnTo>
                    <a:pt x="42" y="64"/>
                  </a:lnTo>
                  <a:lnTo>
                    <a:pt x="59" y="83"/>
                  </a:lnTo>
                  <a:lnTo>
                    <a:pt x="69" y="93"/>
                  </a:lnTo>
                  <a:lnTo>
                    <a:pt x="87" y="127"/>
                  </a:lnTo>
                  <a:lnTo>
                    <a:pt x="89" y="140"/>
                  </a:lnTo>
                  <a:lnTo>
                    <a:pt x="96" y="148"/>
                  </a:lnTo>
                  <a:lnTo>
                    <a:pt x="124" y="164"/>
                  </a:lnTo>
                  <a:lnTo>
                    <a:pt x="136" y="182"/>
                  </a:lnTo>
                  <a:lnTo>
                    <a:pt x="148" y="206"/>
                  </a:lnTo>
                  <a:lnTo>
                    <a:pt x="153" y="219"/>
                  </a:lnTo>
                  <a:close/>
                </a:path>
              </a:pathLst>
            </a:custGeom>
            <a:solidFill>
              <a:srgbClr val="004A8D"/>
            </a:solidFill>
            <a:ln w="7938">
              <a:solidFill>
                <a:schemeClr val="bg1"/>
              </a:solidFill>
              <a:prstDash val="solid"/>
              <a:round/>
              <a:headEnd/>
              <a:tailEnd/>
            </a:ln>
          </p:spPr>
          <p:txBody>
            <a:bodyPr/>
            <a:lstStyle/>
            <a:p>
              <a:endParaRPr lang="en-US"/>
            </a:p>
          </p:txBody>
        </p:sp>
        <p:sp>
          <p:nvSpPr>
            <p:cNvPr id="208" name="Freeform 254">
              <a:extLst>
                <a:ext uri="{FF2B5EF4-FFF2-40B4-BE49-F238E27FC236}">
                  <a16:creationId xmlns:a16="http://schemas.microsoft.com/office/drawing/2014/main" id="{B60B1B33-7993-15E4-05BD-25ABC4D60F0C}"/>
                </a:ext>
              </a:extLst>
            </p:cNvPr>
            <p:cNvSpPr>
              <a:spLocks/>
            </p:cNvSpPr>
            <p:nvPr/>
          </p:nvSpPr>
          <p:spPr bwMode="auto">
            <a:xfrm>
              <a:off x="6285983" y="4054288"/>
              <a:ext cx="723176" cy="466012"/>
            </a:xfrm>
            <a:custGeom>
              <a:avLst/>
              <a:gdLst>
                <a:gd name="T0" fmla="*/ 195 w 804"/>
                <a:gd name="T1" fmla="*/ 494 h 519"/>
                <a:gd name="T2" fmla="*/ 62 w 804"/>
                <a:gd name="T3" fmla="*/ 519 h 519"/>
                <a:gd name="T4" fmla="*/ 37 w 804"/>
                <a:gd name="T5" fmla="*/ 367 h 519"/>
                <a:gd name="T6" fmla="*/ 0 w 804"/>
                <a:gd name="T7" fmla="*/ 140 h 519"/>
                <a:gd name="T8" fmla="*/ 8 w 804"/>
                <a:gd name="T9" fmla="*/ 130 h 519"/>
                <a:gd name="T10" fmla="*/ 30 w 804"/>
                <a:gd name="T11" fmla="*/ 108 h 519"/>
                <a:gd name="T12" fmla="*/ 40 w 804"/>
                <a:gd name="T13" fmla="*/ 93 h 519"/>
                <a:gd name="T14" fmla="*/ 44 w 804"/>
                <a:gd name="T15" fmla="*/ 93 h 519"/>
                <a:gd name="T16" fmla="*/ 45 w 804"/>
                <a:gd name="T17" fmla="*/ 96 h 519"/>
                <a:gd name="T18" fmla="*/ 56 w 804"/>
                <a:gd name="T19" fmla="*/ 96 h 519"/>
                <a:gd name="T20" fmla="*/ 82 w 804"/>
                <a:gd name="T21" fmla="*/ 67 h 519"/>
                <a:gd name="T22" fmla="*/ 93 w 804"/>
                <a:gd name="T23" fmla="*/ 111 h 519"/>
                <a:gd name="T24" fmla="*/ 652 w 804"/>
                <a:gd name="T25" fmla="*/ 0 h 519"/>
                <a:gd name="T26" fmla="*/ 661 w 804"/>
                <a:gd name="T27" fmla="*/ 8 h 519"/>
                <a:gd name="T28" fmla="*/ 662 w 804"/>
                <a:gd name="T29" fmla="*/ 13 h 519"/>
                <a:gd name="T30" fmla="*/ 671 w 804"/>
                <a:gd name="T31" fmla="*/ 18 h 519"/>
                <a:gd name="T32" fmla="*/ 673 w 804"/>
                <a:gd name="T33" fmla="*/ 18 h 519"/>
                <a:gd name="T34" fmla="*/ 676 w 804"/>
                <a:gd name="T35" fmla="*/ 27 h 519"/>
                <a:gd name="T36" fmla="*/ 681 w 804"/>
                <a:gd name="T37" fmla="*/ 27 h 519"/>
                <a:gd name="T38" fmla="*/ 699 w 804"/>
                <a:gd name="T39" fmla="*/ 59 h 519"/>
                <a:gd name="T40" fmla="*/ 708 w 804"/>
                <a:gd name="T41" fmla="*/ 71 h 519"/>
                <a:gd name="T42" fmla="*/ 713 w 804"/>
                <a:gd name="T43" fmla="*/ 77 h 519"/>
                <a:gd name="T44" fmla="*/ 713 w 804"/>
                <a:gd name="T45" fmla="*/ 82 h 519"/>
                <a:gd name="T46" fmla="*/ 747 w 804"/>
                <a:gd name="T47" fmla="*/ 88 h 519"/>
                <a:gd name="T48" fmla="*/ 757 w 804"/>
                <a:gd name="T49" fmla="*/ 93 h 519"/>
                <a:gd name="T50" fmla="*/ 750 w 804"/>
                <a:gd name="T51" fmla="*/ 96 h 519"/>
                <a:gd name="T52" fmla="*/ 738 w 804"/>
                <a:gd name="T53" fmla="*/ 111 h 519"/>
                <a:gd name="T54" fmla="*/ 738 w 804"/>
                <a:gd name="T55" fmla="*/ 121 h 519"/>
                <a:gd name="T56" fmla="*/ 737 w 804"/>
                <a:gd name="T57" fmla="*/ 145 h 519"/>
                <a:gd name="T58" fmla="*/ 720 w 804"/>
                <a:gd name="T59" fmla="*/ 162 h 519"/>
                <a:gd name="T60" fmla="*/ 716 w 804"/>
                <a:gd name="T61" fmla="*/ 163 h 519"/>
                <a:gd name="T62" fmla="*/ 716 w 804"/>
                <a:gd name="T63" fmla="*/ 170 h 519"/>
                <a:gd name="T64" fmla="*/ 728 w 804"/>
                <a:gd name="T65" fmla="*/ 182 h 519"/>
                <a:gd name="T66" fmla="*/ 728 w 804"/>
                <a:gd name="T67" fmla="*/ 199 h 519"/>
                <a:gd name="T68" fmla="*/ 720 w 804"/>
                <a:gd name="T69" fmla="*/ 204 h 519"/>
                <a:gd name="T70" fmla="*/ 726 w 804"/>
                <a:gd name="T71" fmla="*/ 236 h 519"/>
                <a:gd name="T72" fmla="*/ 726 w 804"/>
                <a:gd name="T73" fmla="*/ 238 h 519"/>
                <a:gd name="T74" fmla="*/ 745 w 804"/>
                <a:gd name="T75" fmla="*/ 243 h 519"/>
                <a:gd name="T76" fmla="*/ 747 w 804"/>
                <a:gd name="T77" fmla="*/ 261 h 519"/>
                <a:gd name="T78" fmla="*/ 764 w 804"/>
                <a:gd name="T79" fmla="*/ 265 h 519"/>
                <a:gd name="T80" fmla="*/ 765 w 804"/>
                <a:gd name="T81" fmla="*/ 270 h 519"/>
                <a:gd name="T82" fmla="*/ 775 w 804"/>
                <a:gd name="T83" fmla="*/ 273 h 519"/>
                <a:gd name="T84" fmla="*/ 784 w 804"/>
                <a:gd name="T85" fmla="*/ 283 h 519"/>
                <a:gd name="T86" fmla="*/ 804 w 804"/>
                <a:gd name="T87" fmla="*/ 295 h 519"/>
                <a:gd name="T88" fmla="*/ 804 w 804"/>
                <a:gd name="T89" fmla="*/ 302 h 519"/>
                <a:gd name="T90" fmla="*/ 782 w 804"/>
                <a:gd name="T91" fmla="*/ 313 h 519"/>
                <a:gd name="T92" fmla="*/ 764 w 804"/>
                <a:gd name="T93" fmla="*/ 332 h 519"/>
                <a:gd name="T94" fmla="*/ 755 w 804"/>
                <a:gd name="T95" fmla="*/ 354 h 519"/>
                <a:gd name="T96" fmla="*/ 720 w 804"/>
                <a:gd name="T97" fmla="*/ 376 h 519"/>
                <a:gd name="T98" fmla="*/ 710 w 804"/>
                <a:gd name="T99" fmla="*/ 372 h 519"/>
                <a:gd name="T100" fmla="*/ 694 w 804"/>
                <a:gd name="T101" fmla="*/ 372 h 519"/>
                <a:gd name="T102" fmla="*/ 681 w 804"/>
                <a:gd name="T103" fmla="*/ 388 h 519"/>
                <a:gd name="T104" fmla="*/ 681 w 804"/>
                <a:gd name="T105" fmla="*/ 401 h 519"/>
                <a:gd name="T106" fmla="*/ 679 w 804"/>
                <a:gd name="T107" fmla="*/ 401 h 519"/>
                <a:gd name="T108" fmla="*/ 676 w 804"/>
                <a:gd name="T109" fmla="*/ 404 h 519"/>
                <a:gd name="T110" fmla="*/ 565 w 804"/>
                <a:gd name="T111" fmla="*/ 423 h 519"/>
                <a:gd name="T112" fmla="*/ 195 w 804"/>
                <a:gd name="T113" fmla="*/ 494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4" h="519">
                  <a:moveTo>
                    <a:pt x="195" y="494"/>
                  </a:moveTo>
                  <a:lnTo>
                    <a:pt x="62" y="519"/>
                  </a:lnTo>
                  <a:lnTo>
                    <a:pt x="37" y="367"/>
                  </a:lnTo>
                  <a:lnTo>
                    <a:pt x="0" y="140"/>
                  </a:lnTo>
                  <a:lnTo>
                    <a:pt x="8" y="130"/>
                  </a:lnTo>
                  <a:lnTo>
                    <a:pt x="30" y="108"/>
                  </a:lnTo>
                  <a:lnTo>
                    <a:pt x="40" y="93"/>
                  </a:lnTo>
                  <a:lnTo>
                    <a:pt x="44" y="93"/>
                  </a:lnTo>
                  <a:lnTo>
                    <a:pt x="45" y="96"/>
                  </a:lnTo>
                  <a:lnTo>
                    <a:pt x="56" y="96"/>
                  </a:lnTo>
                  <a:lnTo>
                    <a:pt x="82" y="67"/>
                  </a:lnTo>
                  <a:lnTo>
                    <a:pt x="93" y="111"/>
                  </a:lnTo>
                  <a:lnTo>
                    <a:pt x="652" y="0"/>
                  </a:lnTo>
                  <a:lnTo>
                    <a:pt x="661" y="8"/>
                  </a:lnTo>
                  <a:lnTo>
                    <a:pt x="662" y="13"/>
                  </a:lnTo>
                  <a:lnTo>
                    <a:pt x="671" y="18"/>
                  </a:lnTo>
                  <a:lnTo>
                    <a:pt x="673" y="18"/>
                  </a:lnTo>
                  <a:lnTo>
                    <a:pt x="676" y="27"/>
                  </a:lnTo>
                  <a:lnTo>
                    <a:pt x="681" y="27"/>
                  </a:lnTo>
                  <a:lnTo>
                    <a:pt x="699" y="59"/>
                  </a:lnTo>
                  <a:lnTo>
                    <a:pt x="708" y="71"/>
                  </a:lnTo>
                  <a:lnTo>
                    <a:pt x="713" y="77"/>
                  </a:lnTo>
                  <a:lnTo>
                    <a:pt x="713" y="82"/>
                  </a:lnTo>
                  <a:lnTo>
                    <a:pt x="747" y="88"/>
                  </a:lnTo>
                  <a:lnTo>
                    <a:pt x="757" y="93"/>
                  </a:lnTo>
                  <a:lnTo>
                    <a:pt x="750" y="96"/>
                  </a:lnTo>
                  <a:lnTo>
                    <a:pt x="738" y="111"/>
                  </a:lnTo>
                  <a:lnTo>
                    <a:pt x="738" y="121"/>
                  </a:lnTo>
                  <a:lnTo>
                    <a:pt x="737" y="145"/>
                  </a:lnTo>
                  <a:lnTo>
                    <a:pt x="720" y="162"/>
                  </a:lnTo>
                  <a:lnTo>
                    <a:pt x="716" y="163"/>
                  </a:lnTo>
                  <a:lnTo>
                    <a:pt x="716" y="170"/>
                  </a:lnTo>
                  <a:lnTo>
                    <a:pt x="728" y="182"/>
                  </a:lnTo>
                  <a:lnTo>
                    <a:pt x="728" y="199"/>
                  </a:lnTo>
                  <a:lnTo>
                    <a:pt x="720" y="204"/>
                  </a:lnTo>
                  <a:lnTo>
                    <a:pt x="726" y="236"/>
                  </a:lnTo>
                  <a:lnTo>
                    <a:pt x="726" y="238"/>
                  </a:lnTo>
                  <a:lnTo>
                    <a:pt x="745" y="243"/>
                  </a:lnTo>
                  <a:lnTo>
                    <a:pt x="747" y="261"/>
                  </a:lnTo>
                  <a:lnTo>
                    <a:pt x="764" y="265"/>
                  </a:lnTo>
                  <a:lnTo>
                    <a:pt x="765" y="270"/>
                  </a:lnTo>
                  <a:lnTo>
                    <a:pt x="775" y="273"/>
                  </a:lnTo>
                  <a:lnTo>
                    <a:pt x="784" y="283"/>
                  </a:lnTo>
                  <a:lnTo>
                    <a:pt x="804" y="295"/>
                  </a:lnTo>
                  <a:lnTo>
                    <a:pt x="804" y="302"/>
                  </a:lnTo>
                  <a:lnTo>
                    <a:pt x="782" y="313"/>
                  </a:lnTo>
                  <a:lnTo>
                    <a:pt x="764" y="332"/>
                  </a:lnTo>
                  <a:lnTo>
                    <a:pt x="755" y="354"/>
                  </a:lnTo>
                  <a:lnTo>
                    <a:pt x="720" y="376"/>
                  </a:lnTo>
                  <a:lnTo>
                    <a:pt x="710" y="372"/>
                  </a:lnTo>
                  <a:lnTo>
                    <a:pt x="694" y="372"/>
                  </a:lnTo>
                  <a:lnTo>
                    <a:pt x="681" y="388"/>
                  </a:lnTo>
                  <a:lnTo>
                    <a:pt x="681" y="401"/>
                  </a:lnTo>
                  <a:lnTo>
                    <a:pt x="679" y="401"/>
                  </a:lnTo>
                  <a:lnTo>
                    <a:pt x="676" y="404"/>
                  </a:lnTo>
                  <a:lnTo>
                    <a:pt x="565" y="423"/>
                  </a:lnTo>
                  <a:lnTo>
                    <a:pt x="195" y="494"/>
                  </a:lnTo>
                  <a:close/>
                </a:path>
              </a:pathLst>
            </a:custGeom>
            <a:pattFill prst="wdUpDiag">
              <a:fgClr>
                <a:srgbClr val="004A8D"/>
              </a:fgClr>
              <a:bgClr>
                <a:srgbClr val="000000"/>
              </a:bgClr>
            </a:pattFill>
            <a:ln w="8001">
              <a:solidFill>
                <a:schemeClr val="bg1"/>
              </a:solidFill>
              <a:prstDash val="solid"/>
              <a:round/>
              <a:headEnd/>
              <a:tailEnd/>
            </a:ln>
          </p:spPr>
          <p:txBody>
            <a:bodyPr/>
            <a:lstStyle/>
            <a:p>
              <a:endParaRPr lang="en-US"/>
            </a:p>
          </p:txBody>
        </p:sp>
        <p:sp>
          <p:nvSpPr>
            <p:cNvPr id="209" name="Freeform 255">
              <a:extLst>
                <a:ext uri="{FF2B5EF4-FFF2-40B4-BE49-F238E27FC236}">
                  <a16:creationId xmlns:a16="http://schemas.microsoft.com/office/drawing/2014/main" id="{1C7E9F3F-7974-491B-158D-9A29A7480F63}"/>
                </a:ext>
              </a:extLst>
            </p:cNvPr>
            <p:cNvSpPr>
              <a:spLocks/>
            </p:cNvSpPr>
            <p:nvPr/>
          </p:nvSpPr>
          <p:spPr bwMode="auto">
            <a:xfrm>
              <a:off x="6931230" y="4138450"/>
              <a:ext cx="171443" cy="381849"/>
            </a:xfrm>
            <a:custGeom>
              <a:avLst/>
              <a:gdLst>
                <a:gd name="T0" fmla="*/ 41 w 191"/>
                <a:gd name="T1" fmla="*/ 261 h 424"/>
                <a:gd name="T2" fmla="*/ 68 w 191"/>
                <a:gd name="T3" fmla="*/ 219 h 424"/>
                <a:gd name="T4" fmla="*/ 90 w 191"/>
                <a:gd name="T5" fmla="*/ 200 h 424"/>
                <a:gd name="T6" fmla="*/ 61 w 191"/>
                <a:gd name="T7" fmla="*/ 180 h 424"/>
                <a:gd name="T8" fmla="*/ 49 w 191"/>
                <a:gd name="T9" fmla="*/ 172 h 424"/>
                <a:gd name="T10" fmla="*/ 31 w 191"/>
                <a:gd name="T11" fmla="*/ 148 h 424"/>
                <a:gd name="T12" fmla="*/ 12 w 191"/>
                <a:gd name="T13" fmla="*/ 143 h 424"/>
                <a:gd name="T14" fmla="*/ 14 w 191"/>
                <a:gd name="T15" fmla="*/ 106 h 424"/>
                <a:gd name="T16" fmla="*/ 4 w 191"/>
                <a:gd name="T17" fmla="*/ 77 h 424"/>
                <a:gd name="T18" fmla="*/ 5 w 191"/>
                <a:gd name="T19" fmla="*/ 69 h 424"/>
                <a:gd name="T20" fmla="*/ 24 w 191"/>
                <a:gd name="T21" fmla="*/ 27 h 424"/>
                <a:gd name="T22" fmla="*/ 37 w 191"/>
                <a:gd name="T23" fmla="*/ 3 h 424"/>
                <a:gd name="T24" fmla="*/ 154 w 191"/>
                <a:gd name="T25" fmla="*/ 40 h 424"/>
                <a:gd name="T26" fmla="*/ 154 w 191"/>
                <a:gd name="T27" fmla="*/ 69 h 424"/>
                <a:gd name="T28" fmla="*/ 149 w 191"/>
                <a:gd name="T29" fmla="*/ 82 h 424"/>
                <a:gd name="T30" fmla="*/ 144 w 191"/>
                <a:gd name="T31" fmla="*/ 106 h 424"/>
                <a:gd name="T32" fmla="*/ 127 w 191"/>
                <a:gd name="T33" fmla="*/ 129 h 424"/>
                <a:gd name="T34" fmla="*/ 127 w 191"/>
                <a:gd name="T35" fmla="*/ 140 h 424"/>
                <a:gd name="T36" fmla="*/ 135 w 191"/>
                <a:gd name="T37" fmla="*/ 140 h 424"/>
                <a:gd name="T38" fmla="*/ 149 w 191"/>
                <a:gd name="T39" fmla="*/ 140 h 424"/>
                <a:gd name="T40" fmla="*/ 181 w 191"/>
                <a:gd name="T41" fmla="*/ 145 h 424"/>
                <a:gd name="T42" fmla="*/ 191 w 191"/>
                <a:gd name="T43" fmla="*/ 246 h 424"/>
                <a:gd name="T44" fmla="*/ 181 w 191"/>
                <a:gd name="T45" fmla="*/ 279 h 424"/>
                <a:gd name="T46" fmla="*/ 152 w 191"/>
                <a:gd name="T47" fmla="*/ 330 h 424"/>
                <a:gd name="T48" fmla="*/ 130 w 191"/>
                <a:gd name="T49" fmla="*/ 374 h 424"/>
                <a:gd name="T50" fmla="*/ 117 w 191"/>
                <a:gd name="T51" fmla="*/ 411 h 424"/>
                <a:gd name="T52" fmla="*/ 107 w 191"/>
                <a:gd name="T53" fmla="*/ 414 h 424"/>
                <a:gd name="T54" fmla="*/ 107 w 191"/>
                <a:gd name="T55" fmla="*/ 382 h 424"/>
                <a:gd name="T56" fmla="*/ 75 w 191"/>
                <a:gd name="T57" fmla="*/ 374 h 424"/>
                <a:gd name="T58" fmla="*/ 32 w 191"/>
                <a:gd name="T59" fmla="*/ 354 h 424"/>
                <a:gd name="T60" fmla="*/ 14 w 191"/>
                <a:gd name="T61" fmla="*/ 332 h 424"/>
                <a:gd name="T62" fmla="*/ 0 w 191"/>
                <a:gd name="T63" fmla="*/ 317 h 424"/>
                <a:gd name="T64" fmla="*/ 5 w 191"/>
                <a:gd name="T65" fmla="*/ 28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424">
                  <a:moveTo>
                    <a:pt x="5" y="283"/>
                  </a:moveTo>
                  <a:lnTo>
                    <a:pt x="41" y="261"/>
                  </a:lnTo>
                  <a:lnTo>
                    <a:pt x="49" y="239"/>
                  </a:lnTo>
                  <a:lnTo>
                    <a:pt x="68" y="219"/>
                  </a:lnTo>
                  <a:lnTo>
                    <a:pt x="90" y="209"/>
                  </a:lnTo>
                  <a:lnTo>
                    <a:pt x="90" y="200"/>
                  </a:lnTo>
                  <a:lnTo>
                    <a:pt x="71" y="190"/>
                  </a:lnTo>
                  <a:lnTo>
                    <a:pt x="61" y="180"/>
                  </a:lnTo>
                  <a:lnTo>
                    <a:pt x="53" y="177"/>
                  </a:lnTo>
                  <a:lnTo>
                    <a:pt x="49" y="172"/>
                  </a:lnTo>
                  <a:lnTo>
                    <a:pt x="32" y="166"/>
                  </a:lnTo>
                  <a:lnTo>
                    <a:pt x="31" y="148"/>
                  </a:lnTo>
                  <a:lnTo>
                    <a:pt x="12" y="145"/>
                  </a:lnTo>
                  <a:lnTo>
                    <a:pt x="12" y="143"/>
                  </a:lnTo>
                  <a:lnTo>
                    <a:pt x="5" y="111"/>
                  </a:lnTo>
                  <a:lnTo>
                    <a:pt x="14" y="106"/>
                  </a:lnTo>
                  <a:lnTo>
                    <a:pt x="14" y="89"/>
                  </a:lnTo>
                  <a:lnTo>
                    <a:pt x="4" y="77"/>
                  </a:lnTo>
                  <a:lnTo>
                    <a:pt x="4" y="70"/>
                  </a:lnTo>
                  <a:lnTo>
                    <a:pt x="5" y="69"/>
                  </a:lnTo>
                  <a:lnTo>
                    <a:pt x="22" y="52"/>
                  </a:lnTo>
                  <a:lnTo>
                    <a:pt x="24" y="27"/>
                  </a:lnTo>
                  <a:lnTo>
                    <a:pt x="24" y="18"/>
                  </a:lnTo>
                  <a:lnTo>
                    <a:pt x="37" y="3"/>
                  </a:lnTo>
                  <a:lnTo>
                    <a:pt x="42" y="0"/>
                  </a:lnTo>
                  <a:lnTo>
                    <a:pt x="154" y="40"/>
                  </a:lnTo>
                  <a:lnTo>
                    <a:pt x="164" y="59"/>
                  </a:lnTo>
                  <a:lnTo>
                    <a:pt x="154" y="69"/>
                  </a:lnTo>
                  <a:lnTo>
                    <a:pt x="149" y="74"/>
                  </a:lnTo>
                  <a:lnTo>
                    <a:pt x="149" y="82"/>
                  </a:lnTo>
                  <a:lnTo>
                    <a:pt x="149" y="106"/>
                  </a:lnTo>
                  <a:lnTo>
                    <a:pt x="144" y="106"/>
                  </a:lnTo>
                  <a:lnTo>
                    <a:pt x="134" y="107"/>
                  </a:lnTo>
                  <a:lnTo>
                    <a:pt x="127" y="129"/>
                  </a:lnTo>
                  <a:lnTo>
                    <a:pt x="127" y="140"/>
                  </a:lnTo>
                  <a:lnTo>
                    <a:pt x="127" y="140"/>
                  </a:lnTo>
                  <a:lnTo>
                    <a:pt x="134" y="140"/>
                  </a:lnTo>
                  <a:lnTo>
                    <a:pt x="135" y="140"/>
                  </a:lnTo>
                  <a:lnTo>
                    <a:pt x="145" y="143"/>
                  </a:lnTo>
                  <a:lnTo>
                    <a:pt x="149" y="140"/>
                  </a:lnTo>
                  <a:lnTo>
                    <a:pt x="167" y="129"/>
                  </a:lnTo>
                  <a:lnTo>
                    <a:pt x="181" y="145"/>
                  </a:lnTo>
                  <a:lnTo>
                    <a:pt x="182" y="190"/>
                  </a:lnTo>
                  <a:lnTo>
                    <a:pt x="191" y="246"/>
                  </a:lnTo>
                  <a:lnTo>
                    <a:pt x="191" y="261"/>
                  </a:lnTo>
                  <a:lnTo>
                    <a:pt x="181" y="279"/>
                  </a:lnTo>
                  <a:lnTo>
                    <a:pt x="171" y="301"/>
                  </a:lnTo>
                  <a:lnTo>
                    <a:pt x="152" y="330"/>
                  </a:lnTo>
                  <a:lnTo>
                    <a:pt x="145" y="349"/>
                  </a:lnTo>
                  <a:lnTo>
                    <a:pt x="130" y="374"/>
                  </a:lnTo>
                  <a:lnTo>
                    <a:pt x="130" y="392"/>
                  </a:lnTo>
                  <a:lnTo>
                    <a:pt x="117" y="411"/>
                  </a:lnTo>
                  <a:lnTo>
                    <a:pt x="112" y="424"/>
                  </a:lnTo>
                  <a:lnTo>
                    <a:pt x="107" y="414"/>
                  </a:lnTo>
                  <a:lnTo>
                    <a:pt x="107" y="401"/>
                  </a:lnTo>
                  <a:lnTo>
                    <a:pt x="107" y="382"/>
                  </a:lnTo>
                  <a:lnTo>
                    <a:pt x="96" y="377"/>
                  </a:lnTo>
                  <a:lnTo>
                    <a:pt x="75" y="374"/>
                  </a:lnTo>
                  <a:lnTo>
                    <a:pt x="68" y="374"/>
                  </a:lnTo>
                  <a:lnTo>
                    <a:pt x="32" y="354"/>
                  </a:lnTo>
                  <a:lnTo>
                    <a:pt x="24" y="349"/>
                  </a:lnTo>
                  <a:lnTo>
                    <a:pt x="14" y="332"/>
                  </a:lnTo>
                  <a:lnTo>
                    <a:pt x="5" y="317"/>
                  </a:lnTo>
                  <a:lnTo>
                    <a:pt x="0" y="317"/>
                  </a:lnTo>
                  <a:lnTo>
                    <a:pt x="0" y="313"/>
                  </a:lnTo>
                  <a:lnTo>
                    <a:pt x="5" y="283"/>
                  </a:lnTo>
                  <a:close/>
                </a:path>
              </a:pathLst>
            </a:custGeom>
            <a:pattFill prst="wdUpDiag">
              <a:fgClr>
                <a:srgbClr val="004A8D"/>
              </a:fgClr>
              <a:bgClr>
                <a:srgbClr val="000000"/>
              </a:bgClr>
            </a:pattFill>
            <a:ln w="7938">
              <a:solidFill>
                <a:schemeClr val="bg1"/>
              </a:solidFill>
              <a:prstDash val="solid"/>
              <a:round/>
              <a:headEnd/>
              <a:tailEnd/>
            </a:ln>
          </p:spPr>
          <p:txBody>
            <a:bodyPr/>
            <a:lstStyle/>
            <a:p>
              <a:endParaRPr lang="en-US"/>
            </a:p>
          </p:txBody>
        </p:sp>
        <p:sp>
          <p:nvSpPr>
            <p:cNvPr id="210" name="Freeform 256">
              <a:extLst>
                <a:ext uri="{FF2B5EF4-FFF2-40B4-BE49-F238E27FC236}">
                  <a16:creationId xmlns:a16="http://schemas.microsoft.com/office/drawing/2014/main" id="{41F25205-B476-D5E6-F50D-4C65838223BA}"/>
                </a:ext>
              </a:extLst>
            </p:cNvPr>
            <p:cNvSpPr>
              <a:spLocks/>
            </p:cNvSpPr>
            <p:nvPr/>
          </p:nvSpPr>
          <p:spPr bwMode="auto">
            <a:xfrm>
              <a:off x="7085528" y="3956098"/>
              <a:ext cx="210407" cy="208848"/>
            </a:xfrm>
            <a:custGeom>
              <a:avLst/>
              <a:gdLst>
                <a:gd name="T0" fmla="*/ 0 w 235"/>
                <a:gd name="T1" fmla="*/ 47 h 233"/>
                <a:gd name="T2" fmla="*/ 19 w 235"/>
                <a:gd name="T3" fmla="*/ 176 h 233"/>
                <a:gd name="T4" fmla="*/ 27 w 235"/>
                <a:gd name="T5" fmla="*/ 186 h 233"/>
                <a:gd name="T6" fmla="*/ 27 w 235"/>
                <a:gd name="T7" fmla="*/ 198 h 233"/>
                <a:gd name="T8" fmla="*/ 2 w 235"/>
                <a:gd name="T9" fmla="*/ 216 h 233"/>
                <a:gd name="T10" fmla="*/ 19 w 235"/>
                <a:gd name="T11" fmla="*/ 233 h 233"/>
                <a:gd name="T12" fmla="*/ 37 w 235"/>
                <a:gd name="T13" fmla="*/ 219 h 233"/>
                <a:gd name="T14" fmla="*/ 83 w 235"/>
                <a:gd name="T15" fmla="*/ 182 h 233"/>
                <a:gd name="T16" fmla="*/ 101 w 235"/>
                <a:gd name="T17" fmla="*/ 164 h 233"/>
                <a:gd name="T18" fmla="*/ 103 w 235"/>
                <a:gd name="T19" fmla="*/ 167 h 233"/>
                <a:gd name="T20" fmla="*/ 139 w 235"/>
                <a:gd name="T21" fmla="*/ 154 h 233"/>
                <a:gd name="T22" fmla="*/ 159 w 235"/>
                <a:gd name="T23" fmla="*/ 149 h 233"/>
                <a:gd name="T24" fmla="*/ 164 w 235"/>
                <a:gd name="T25" fmla="*/ 149 h 233"/>
                <a:gd name="T26" fmla="*/ 164 w 235"/>
                <a:gd name="T27" fmla="*/ 140 h 233"/>
                <a:gd name="T28" fmla="*/ 167 w 235"/>
                <a:gd name="T29" fmla="*/ 138 h 233"/>
                <a:gd name="T30" fmla="*/ 177 w 235"/>
                <a:gd name="T31" fmla="*/ 138 h 233"/>
                <a:gd name="T32" fmla="*/ 214 w 235"/>
                <a:gd name="T33" fmla="*/ 122 h 233"/>
                <a:gd name="T34" fmla="*/ 231 w 235"/>
                <a:gd name="T35" fmla="*/ 120 h 233"/>
                <a:gd name="T36" fmla="*/ 231 w 235"/>
                <a:gd name="T37" fmla="*/ 117 h 233"/>
                <a:gd name="T38" fmla="*/ 231 w 235"/>
                <a:gd name="T39" fmla="*/ 112 h 233"/>
                <a:gd name="T40" fmla="*/ 231 w 235"/>
                <a:gd name="T41" fmla="*/ 103 h 233"/>
                <a:gd name="T42" fmla="*/ 235 w 235"/>
                <a:gd name="T43" fmla="*/ 98 h 233"/>
                <a:gd name="T44" fmla="*/ 206 w 235"/>
                <a:gd name="T45" fmla="*/ 0 h 233"/>
                <a:gd name="T46" fmla="*/ 93 w 235"/>
                <a:gd name="T47" fmla="*/ 29 h 233"/>
                <a:gd name="T48" fmla="*/ 88 w 235"/>
                <a:gd name="T49" fmla="*/ 37 h 233"/>
                <a:gd name="T50" fmla="*/ 85 w 235"/>
                <a:gd name="T51" fmla="*/ 37 h 233"/>
                <a:gd name="T52" fmla="*/ 76 w 235"/>
                <a:gd name="T53" fmla="*/ 29 h 233"/>
                <a:gd name="T54" fmla="*/ 0 w 235"/>
                <a:gd name="T55" fmla="*/ 4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5" h="233">
                  <a:moveTo>
                    <a:pt x="0" y="47"/>
                  </a:moveTo>
                  <a:lnTo>
                    <a:pt x="19" y="176"/>
                  </a:lnTo>
                  <a:lnTo>
                    <a:pt x="27" y="186"/>
                  </a:lnTo>
                  <a:lnTo>
                    <a:pt x="27" y="198"/>
                  </a:lnTo>
                  <a:lnTo>
                    <a:pt x="2" y="216"/>
                  </a:lnTo>
                  <a:lnTo>
                    <a:pt x="19" y="233"/>
                  </a:lnTo>
                  <a:lnTo>
                    <a:pt x="37" y="219"/>
                  </a:lnTo>
                  <a:lnTo>
                    <a:pt x="83" y="182"/>
                  </a:lnTo>
                  <a:lnTo>
                    <a:pt x="101" y="164"/>
                  </a:lnTo>
                  <a:lnTo>
                    <a:pt x="103" y="167"/>
                  </a:lnTo>
                  <a:lnTo>
                    <a:pt x="139" y="154"/>
                  </a:lnTo>
                  <a:lnTo>
                    <a:pt x="159" y="149"/>
                  </a:lnTo>
                  <a:lnTo>
                    <a:pt x="164" y="149"/>
                  </a:lnTo>
                  <a:lnTo>
                    <a:pt x="164" y="140"/>
                  </a:lnTo>
                  <a:lnTo>
                    <a:pt x="167" y="138"/>
                  </a:lnTo>
                  <a:lnTo>
                    <a:pt x="177" y="138"/>
                  </a:lnTo>
                  <a:lnTo>
                    <a:pt x="214" y="122"/>
                  </a:lnTo>
                  <a:lnTo>
                    <a:pt x="231" y="120"/>
                  </a:lnTo>
                  <a:lnTo>
                    <a:pt x="231" y="117"/>
                  </a:lnTo>
                  <a:lnTo>
                    <a:pt x="231" y="112"/>
                  </a:lnTo>
                  <a:lnTo>
                    <a:pt x="231" y="103"/>
                  </a:lnTo>
                  <a:lnTo>
                    <a:pt x="235" y="98"/>
                  </a:lnTo>
                  <a:lnTo>
                    <a:pt x="206" y="0"/>
                  </a:lnTo>
                  <a:lnTo>
                    <a:pt x="93" y="29"/>
                  </a:lnTo>
                  <a:lnTo>
                    <a:pt x="88" y="37"/>
                  </a:lnTo>
                  <a:lnTo>
                    <a:pt x="85" y="37"/>
                  </a:lnTo>
                  <a:lnTo>
                    <a:pt x="76" y="29"/>
                  </a:lnTo>
                  <a:lnTo>
                    <a:pt x="0" y="47"/>
                  </a:lnTo>
                  <a:close/>
                </a:path>
              </a:pathLst>
            </a:custGeom>
            <a:pattFill prst="wdUpDiag">
              <a:fgClr>
                <a:srgbClr val="004A8D"/>
              </a:fgClr>
              <a:bgClr>
                <a:srgbClr val="000000"/>
              </a:bgClr>
            </a:pattFill>
            <a:ln w="7938">
              <a:solidFill>
                <a:schemeClr val="bg1"/>
              </a:solidFill>
              <a:prstDash val="solid"/>
              <a:round/>
              <a:headEnd/>
              <a:tailEnd/>
            </a:ln>
          </p:spPr>
          <p:txBody>
            <a:bodyPr/>
            <a:lstStyle/>
            <a:p>
              <a:endParaRPr lang="en-US"/>
            </a:p>
          </p:txBody>
        </p:sp>
        <p:sp>
          <p:nvSpPr>
            <p:cNvPr id="211" name="Freeform 257">
              <a:extLst>
                <a:ext uri="{FF2B5EF4-FFF2-40B4-BE49-F238E27FC236}">
                  <a16:creationId xmlns:a16="http://schemas.microsoft.com/office/drawing/2014/main" id="{7FAFDD89-E6BC-2920-3B6D-7F275FAAD944}"/>
                </a:ext>
              </a:extLst>
            </p:cNvPr>
            <p:cNvSpPr>
              <a:spLocks/>
            </p:cNvSpPr>
            <p:nvPr/>
          </p:nvSpPr>
          <p:spPr bwMode="auto">
            <a:xfrm>
              <a:off x="7272557" y="3948305"/>
              <a:ext cx="107541" cy="115334"/>
            </a:xfrm>
            <a:custGeom>
              <a:avLst/>
              <a:gdLst>
                <a:gd name="T0" fmla="*/ 0 w 121"/>
                <a:gd name="T1" fmla="*/ 8 h 130"/>
                <a:gd name="T2" fmla="*/ 49 w 121"/>
                <a:gd name="T3" fmla="*/ 0 h 130"/>
                <a:gd name="T4" fmla="*/ 54 w 121"/>
                <a:gd name="T5" fmla="*/ 13 h 130"/>
                <a:gd name="T6" fmla="*/ 62 w 121"/>
                <a:gd name="T7" fmla="*/ 18 h 130"/>
                <a:gd name="T8" fmla="*/ 67 w 121"/>
                <a:gd name="T9" fmla="*/ 37 h 130"/>
                <a:gd name="T10" fmla="*/ 91 w 121"/>
                <a:gd name="T11" fmla="*/ 39 h 130"/>
                <a:gd name="T12" fmla="*/ 91 w 121"/>
                <a:gd name="T13" fmla="*/ 42 h 130"/>
                <a:gd name="T14" fmla="*/ 101 w 121"/>
                <a:gd name="T15" fmla="*/ 50 h 130"/>
                <a:gd name="T16" fmla="*/ 101 w 121"/>
                <a:gd name="T17" fmla="*/ 55 h 130"/>
                <a:gd name="T18" fmla="*/ 109 w 121"/>
                <a:gd name="T19" fmla="*/ 55 h 130"/>
                <a:gd name="T20" fmla="*/ 109 w 121"/>
                <a:gd name="T21" fmla="*/ 61 h 130"/>
                <a:gd name="T22" fmla="*/ 121 w 121"/>
                <a:gd name="T23" fmla="*/ 74 h 130"/>
                <a:gd name="T24" fmla="*/ 121 w 121"/>
                <a:gd name="T25" fmla="*/ 74 h 130"/>
                <a:gd name="T26" fmla="*/ 106 w 121"/>
                <a:gd name="T27" fmla="*/ 76 h 130"/>
                <a:gd name="T28" fmla="*/ 99 w 121"/>
                <a:gd name="T29" fmla="*/ 82 h 130"/>
                <a:gd name="T30" fmla="*/ 92 w 121"/>
                <a:gd name="T31" fmla="*/ 82 h 130"/>
                <a:gd name="T32" fmla="*/ 92 w 121"/>
                <a:gd name="T33" fmla="*/ 94 h 130"/>
                <a:gd name="T34" fmla="*/ 87 w 121"/>
                <a:gd name="T35" fmla="*/ 94 h 130"/>
                <a:gd name="T36" fmla="*/ 81 w 121"/>
                <a:gd name="T37" fmla="*/ 87 h 130"/>
                <a:gd name="T38" fmla="*/ 81 w 121"/>
                <a:gd name="T39" fmla="*/ 69 h 130"/>
                <a:gd name="T40" fmla="*/ 81 w 121"/>
                <a:gd name="T41" fmla="*/ 57 h 130"/>
                <a:gd name="T42" fmla="*/ 74 w 121"/>
                <a:gd name="T43" fmla="*/ 55 h 130"/>
                <a:gd name="T44" fmla="*/ 64 w 121"/>
                <a:gd name="T45" fmla="*/ 64 h 130"/>
                <a:gd name="T46" fmla="*/ 64 w 121"/>
                <a:gd name="T47" fmla="*/ 82 h 130"/>
                <a:gd name="T48" fmla="*/ 72 w 121"/>
                <a:gd name="T49" fmla="*/ 87 h 130"/>
                <a:gd name="T50" fmla="*/ 72 w 121"/>
                <a:gd name="T51" fmla="*/ 98 h 130"/>
                <a:gd name="T52" fmla="*/ 54 w 121"/>
                <a:gd name="T53" fmla="*/ 113 h 130"/>
                <a:gd name="T54" fmla="*/ 30 w 121"/>
                <a:gd name="T55" fmla="*/ 130 h 130"/>
                <a:gd name="T56" fmla="*/ 25 w 121"/>
                <a:gd name="T57" fmla="*/ 130 h 130"/>
                <a:gd name="T58" fmla="*/ 25 w 121"/>
                <a:gd name="T59" fmla="*/ 125 h 130"/>
                <a:gd name="T60" fmla="*/ 25 w 121"/>
                <a:gd name="T61" fmla="*/ 120 h 130"/>
                <a:gd name="T62" fmla="*/ 25 w 121"/>
                <a:gd name="T63" fmla="*/ 113 h 130"/>
                <a:gd name="T64" fmla="*/ 27 w 121"/>
                <a:gd name="T65" fmla="*/ 106 h 130"/>
                <a:gd name="T66" fmla="*/ 0 w 121"/>
                <a:gd name="T67"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130">
                  <a:moveTo>
                    <a:pt x="0" y="8"/>
                  </a:moveTo>
                  <a:lnTo>
                    <a:pt x="49" y="0"/>
                  </a:lnTo>
                  <a:lnTo>
                    <a:pt x="54" y="13"/>
                  </a:lnTo>
                  <a:lnTo>
                    <a:pt x="62" y="18"/>
                  </a:lnTo>
                  <a:lnTo>
                    <a:pt x="67" y="37"/>
                  </a:lnTo>
                  <a:lnTo>
                    <a:pt x="91" y="39"/>
                  </a:lnTo>
                  <a:lnTo>
                    <a:pt x="91" y="42"/>
                  </a:lnTo>
                  <a:lnTo>
                    <a:pt x="101" y="50"/>
                  </a:lnTo>
                  <a:lnTo>
                    <a:pt x="101" y="55"/>
                  </a:lnTo>
                  <a:lnTo>
                    <a:pt x="109" y="55"/>
                  </a:lnTo>
                  <a:lnTo>
                    <a:pt x="109" y="61"/>
                  </a:lnTo>
                  <a:lnTo>
                    <a:pt x="121" y="74"/>
                  </a:lnTo>
                  <a:lnTo>
                    <a:pt x="121" y="74"/>
                  </a:lnTo>
                  <a:lnTo>
                    <a:pt x="106" y="76"/>
                  </a:lnTo>
                  <a:lnTo>
                    <a:pt x="99" y="82"/>
                  </a:lnTo>
                  <a:lnTo>
                    <a:pt x="92" y="82"/>
                  </a:lnTo>
                  <a:lnTo>
                    <a:pt x="92" y="94"/>
                  </a:lnTo>
                  <a:lnTo>
                    <a:pt x="87" y="94"/>
                  </a:lnTo>
                  <a:lnTo>
                    <a:pt x="81" y="87"/>
                  </a:lnTo>
                  <a:lnTo>
                    <a:pt x="81" y="69"/>
                  </a:lnTo>
                  <a:lnTo>
                    <a:pt x="81" y="57"/>
                  </a:lnTo>
                  <a:lnTo>
                    <a:pt x="74" y="55"/>
                  </a:lnTo>
                  <a:lnTo>
                    <a:pt x="64" y="64"/>
                  </a:lnTo>
                  <a:lnTo>
                    <a:pt x="64" y="82"/>
                  </a:lnTo>
                  <a:lnTo>
                    <a:pt x="72" y="87"/>
                  </a:lnTo>
                  <a:lnTo>
                    <a:pt x="72" y="98"/>
                  </a:lnTo>
                  <a:lnTo>
                    <a:pt x="54" y="113"/>
                  </a:lnTo>
                  <a:lnTo>
                    <a:pt x="30" y="130"/>
                  </a:lnTo>
                  <a:lnTo>
                    <a:pt x="25" y="130"/>
                  </a:lnTo>
                  <a:lnTo>
                    <a:pt x="25" y="125"/>
                  </a:lnTo>
                  <a:lnTo>
                    <a:pt x="25" y="120"/>
                  </a:lnTo>
                  <a:lnTo>
                    <a:pt x="25" y="113"/>
                  </a:lnTo>
                  <a:lnTo>
                    <a:pt x="27" y="106"/>
                  </a:lnTo>
                  <a:lnTo>
                    <a:pt x="0" y="8"/>
                  </a:lnTo>
                  <a:close/>
                </a:path>
              </a:pathLst>
            </a:custGeom>
            <a:pattFill prst="wdUpDiag">
              <a:fgClr>
                <a:srgbClr val="004A8D"/>
              </a:fgClr>
              <a:bgClr>
                <a:srgbClr val="000000"/>
              </a:bgClr>
            </a:pattFill>
            <a:ln w="7938">
              <a:solidFill>
                <a:schemeClr val="bg1"/>
              </a:solidFill>
              <a:prstDash val="solid"/>
              <a:round/>
              <a:headEnd/>
              <a:tailEnd/>
            </a:ln>
          </p:spPr>
          <p:txBody>
            <a:bodyPr/>
            <a:lstStyle/>
            <a:p>
              <a:endParaRPr lang="en-US"/>
            </a:p>
          </p:txBody>
        </p:sp>
        <p:sp>
          <p:nvSpPr>
            <p:cNvPr id="212" name="Freeform 258">
              <a:extLst>
                <a:ext uri="{FF2B5EF4-FFF2-40B4-BE49-F238E27FC236}">
                  <a16:creationId xmlns:a16="http://schemas.microsoft.com/office/drawing/2014/main" id="{D4367AB9-3EA5-5BA1-997F-0CFF40209039}"/>
                </a:ext>
              </a:extLst>
            </p:cNvPr>
            <p:cNvSpPr>
              <a:spLocks/>
            </p:cNvSpPr>
            <p:nvPr/>
          </p:nvSpPr>
          <p:spPr bwMode="auto">
            <a:xfrm>
              <a:off x="7083970" y="3801800"/>
              <a:ext cx="406786" cy="211965"/>
            </a:xfrm>
            <a:custGeom>
              <a:avLst/>
              <a:gdLst>
                <a:gd name="T0" fmla="*/ 0 w 453"/>
                <a:gd name="T1" fmla="*/ 218 h 238"/>
                <a:gd name="T2" fmla="*/ 79 w 453"/>
                <a:gd name="T3" fmla="*/ 201 h 238"/>
                <a:gd name="T4" fmla="*/ 93 w 453"/>
                <a:gd name="T5" fmla="*/ 209 h 238"/>
                <a:gd name="T6" fmla="*/ 211 w 453"/>
                <a:gd name="T7" fmla="*/ 172 h 238"/>
                <a:gd name="T8" fmla="*/ 265 w 453"/>
                <a:gd name="T9" fmla="*/ 177 h 238"/>
                <a:gd name="T10" fmla="*/ 280 w 453"/>
                <a:gd name="T11" fmla="*/ 199 h 238"/>
                <a:gd name="T12" fmla="*/ 302 w 453"/>
                <a:gd name="T13" fmla="*/ 206 h 238"/>
                <a:gd name="T14" fmla="*/ 312 w 453"/>
                <a:gd name="T15" fmla="*/ 218 h 238"/>
                <a:gd name="T16" fmla="*/ 320 w 453"/>
                <a:gd name="T17" fmla="*/ 225 h 238"/>
                <a:gd name="T18" fmla="*/ 335 w 453"/>
                <a:gd name="T19" fmla="*/ 228 h 238"/>
                <a:gd name="T20" fmla="*/ 367 w 453"/>
                <a:gd name="T21" fmla="*/ 191 h 238"/>
                <a:gd name="T22" fmla="*/ 372 w 453"/>
                <a:gd name="T23" fmla="*/ 201 h 238"/>
                <a:gd name="T24" fmla="*/ 376 w 453"/>
                <a:gd name="T25" fmla="*/ 214 h 238"/>
                <a:gd name="T26" fmla="*/ 406 w 453"/>
                <a:gd name="T27" fmla="*/ 196 h 238"/>
                <a:gd name="T28" fmla="*/ 442 w 453"/>
                <a:gd name="T29" fmla="*/ 177 h 238"/>
                <a:gd name="T30" fmla="*/ 453 w 453"/>
                <a:gd name="T31" fmla="*/ 167 h 238"/>
                <a:gd name="T32" fmla="*/ 423 w 453"/>
                <a:gd name="T33" fmla="*/ 108 h 238"/>
                <a:gd name="T34" fmla="*/ 406 w 453"/>
                <a:gd name="T35" fmla="*/ 108 h 238"/>
                <a:gd name="T36" fmla="*/ 415 w 453"/>
                <a:gd name="T37" fmla="*/ 125 h 238"/>
                <a:gd name="T38" fmla="*/ 433 w 453"/>
                <a:gd name="T39" fmla="*/ 144 h 238"/>
                <a:gd name="T40" fmla="*/ 410 w 453"/>
                <a:gd name="T41" fmla="*/ 167 h 238"/>
                <a:gd name="T42" fmla="*/ 367 w 453"/>
                <a:gd name="T43" fmla="*/ 154 h 238"/>
                <a:gd name="T44" fmla="*/ 329 w 453"/>
                <a:gd name="T45" fmla="*/ 108 h 238"/>
                <a:gd name="T46" fmla="*/ 293 w 453"/>
                <a:gd name="T47" fmla="*/ 103 h 238"/>
                <a:gd name="T48" fmla="*/ 298 w 453"/>
                <a:gd name="T49" fmla="*/ 71 h 238"/>
                <a:gd name="T50" fmla="*/ 312 w 453"/>
                <a:gd name="T51" fmla="*/ 53 h 238"/>
                <a:gd name="T52" fmla="*/ 312 w 453"/>
                <a:gd name="T53" fmla="*/ 37 h 238"/>
                <a:gd name="T54" fmla="*/ 292 w 453"/>
                <a:gd name="T55" fmla="*/ 4 h 238"/>
                <a:gd name="T56" fmla="*/ 273 w 453"/>
                <a:gd name="T57" fmla="*/ 0 h 238"/>
                <a:gd name="T58" fmla="*/ 248 w 453"/>
                <a:gd name="T59" fmla="*/ 22 h 238"/>
                <a:gd name="T60" fmla="*/ 248 w 453"/>
                <a:gd name="T61" fmla="*/ 37 h 238"/>
                <a:gd name="T62" fmla="*/ 241 w 453"/>
                <a:gd name="T63" fmla="*/ 37 h 238"/>
                <a:gd name="T64" fmla="*/ 93 w 453"/>
                <a:gd name="T65" fmla="*/ 7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3" h="238">
                  <a:moveTo>
                    <a:pt x="0" y="96"/>
                  </a:moveTo>
                  <a:lnTo>
                    <a:pt x="0" y="218"/>
                  </a:lnTo>
                  <a:lnTo>
                    <a:pt x="3" y="221"/>
                  </a:lnTo>
                  <a:lnTo>
                    <a:pt x="79" y="201"/>
                  </a:lnTo>
                  <a:lnTo>
                    <a:pt x="89" y="209"/>
                  </a:lnTo>
                  <a:lnTo>
                    <a:pt x="93" y="209"/>
                  </a:lnTo>
                  <a:lnTo>
                    <a:pt x="96" y="201"/>
                  </a:lnTo>
                  <a:lnTo>
                    <a:pt x="211" y="172"/>
                  </a:lnTo>
                  <a:lnTo>
                    <a:pt x="260" y="162"/>
                  </a:lnTo>
                  <a:lnTo>
                    <a:pt x="265" y="177"/>
                  </a:lnTo>
                  <a:lnTo>
                    <a:pt x="273" y="181"/>
                  </a:lnTo>
                  <a:lnTo>
                    <a:pt x="280" y="199"/>
                  </a:lnTo>
                  <a:lnTo>
                    <a:pt x="302" y="201"/>
                  </a:lnTo>
                  <a:lnTo>
                    <a:pt x="302" y="206"/>
                  </a:lnTo>
                  <a:lnTo>
                    <a:pt x="312" y="214"/>
                  </a:lnTo>
                  <a:lnTo>
                    <a:pt x="312" y="218"/>
                  </a:lnTo>
                  <a:lnTo>
                    <a:pt x="320" y="218"/>
                  </a:lnTo>
                  <a:lnTo>
                    <a:pt x="320" y="225"/>
                  </a:lnTo>
                  <a:lnTo>
                    <a:pt x="332" y="238"/>
                  </a:lnTo>
                  <a:lnTo>
                    <a:pt x="335" y="228"/>
                  </a:lnTo>
                  <a:lnTo>
                    <a:pt x="351" y="209"/>
                  </a:lnTo>
                  <a:lnTo>
                    <a:pt x="367" y="191"/>
                  </a:lnTo>
                  <a:lnTo>
                    <a:pt x="369" y="191"/>
                  </a:lnTo>
                  <a:lnTo>
                    <a:pt x="372" y="201"/>
                  </a:lnTo>
                  <a:lnTo>
                    <a:pt x="372" y="214"/>
                  </a:lnTo>
                  <a:lnTo>
                    <a:pt x="376" y="214"/>
                  </a:lnTo>
                  <a:lnTo>
                    <a:pt x="386" y="214"/>
                  </a:lnTo>
                  <a:lnTo>
                    <a:pt x="406" y="196"/>
                  </a:lnTo>
                  <a:lnTo>
                    <a:pt x="425" y="187"/>
                  </a:lnTo>
                  <a:lnTo>
                    <a:pt x="442" y="177"/>
                  </a:lnTo>
                  <a:lnTo>
                    <a:pt x="453" y="182"/>
                  </a:lnTo>
                  <a:lnTo>
                    <a:pt x="453" y="167"/>
                  </a:lnTo>
                  <a:lnTo>
                    <a:pt x="443" y="140"/>
                  </a:lnTo>
                  <a:lnTo>
                    <a:pt x="423" y="108"/>
                  </a:lnTo>
                  <a:lnTo>
                    <a:pt x="415" y="108"/>
                  </a:lnTo>
                  <a:lnTo>
                    <a:pt x="406" y="108"/>
                  </a:lnTo>
                  <a:lnTo>
                    <a:pt x="405" y="115"/>
                  </a:lnTo>
                  <a:lnTo>
                    <a:pt x="415" y="125"/>
                  </a:lnTo>
                  <a:lnTo>
                    <a:pt x="431" y="140"/>
                  </a:lnTo>
                  <a:lnTo>
                    <a:pt x="433" y="144"/>
                  </a:lnTo>
                  <a:lnTo>
                    <a:pt x="425" y="162"/>
                  </a:lnTo>
                  <a:lnTo>
                    <a:pt x="410" y="167"/>
                  </a:lnTo>
                  <a:lnTo>
                    <a:pt x="376" y="167"/>
                  </a:lnTo>
                  <a:lnTo>
                    <a:pt x="367" y="154"/>
                  </a:lnTo>
                  <a:lnTo>
                    <a:pt x="354" y="133"/>
                  </a:lnTo>
                  <a:lnTo>
                    <a:pt x="329" y="108"/>
                  </a:lnTo>
                  <a:lnTo>
                    <a:pt x="312" y="103"/>
                  </a:lnTo>
                  <a:lnTo>
                    <a:pt x="293" y="103"/>
                  </a:lnTo>
                  <a:lnTo>
                    <a:pt x="293" y="90"/>
                  </a:lnTo>
                  <a:lnTo>
                    <a:pt x="298" y="71"/>
                  </a:lnTo>
                  <a:lnTo>
                    <a:pt x="303" y="56"/>
                  </a:lnTo>
                  <a:lnTo>
                    <a:pt x="312" y="53"/>
                  </a:lnTo>
                  <a:lnTo>
                    <a:pt x="317" y="46"/>
                  </a:lnTo>
                  <a:lnTo>
                    <a:pt x="312" y="37"/>
                  </a:lnTo>
                  <a:lnTo>
                    <a:pt x="298" y="22"/>
                  </a:lnTo>
                  <a:lnTo>
                    <a:pt x="292" y="4"/>
                  </a:lnTo>
                  <a:lnTo>
                    <a:pt x="283" y="0"/>
                  </a:lnTo>
                  <a:lnTo>
                    <a:pt x="273" y="0"/>
                  </a:lnTo>
                  <a:lnTo>
                    <a:pt x="260" y="19"/>
                  </a:lnTo>
                  <a:lnTo>
                    <a:pt x="248" y="22"/>
                  </a:lnTo>
                  <a:lnTo>
                    <a:pt x="254" y="32"/>
                  </a:lnTo>
                  <a:lnTo>
                    <a:pt x="248" y="37"/>
                  </a:lnTo>
                  <a:lnTo>
                    <a:pt x="246" y="32"/>
                  </a:lnTo>
                  <a:lnTo>
                    <a:pt x="241" y="37"/>
                  </a:lnTo>
                  <a:lnTo>
                    <a:pt x="241" y="46"/>
                  </a:lnTo>
                  <a:lnTo>
                    <a:pt x="93" y="78"/>
                  </a:lnTo>
                  <a:lnTo>
                    <a:pt x="0" y="96"/>
                  </a:lnTo>
                  <a:close/>
                </a:path>
              </a:pathLst>
            </a:custGeom>
            <a:solidFill>
              <a:srgbClr val="004A8D"/>
            </a:solidFill>
            <a:ln w="7938">
              <a:solidFill>
                <a:schemeClr val="bg1"/>
              </a:solidFill>
              <a:prstDash val="solid"/>
              <a:round/>
              <a:headEnd/>
              <a:tailEnd/>
            </a:ln>
          </p:spPr>
          <p:txBody>
            <a:bodyPr/>
            <a:lstStyle/>
            <a:p>
              <a:endParaRPr lang="en-US"/>
            </a:p>
          </p:txBody>
        </p:sp>
        <p:sp>
          <p:nvSpPr>
            <p:cNvPr id="213" name="Freeform 259">
              <a:extLst>
                <a:ext uri="{FF2B5EF4-FFF2-40B4-BE49-F238E27FC236}">
                  <a16:creationId xmlns:a16="http://schemas.microsoft.com/office/drawing/2014/main" id="{A83139B6-2042-58A8-B7B3-0888FAB86AD0}"/>
                </a:ext>
              </a:extLst>
            </p:cNvPr>
            <p:cNvSpPr>
              <a:spLocks/>
            </p:cNvSpPr>
            <p:nvPr/>
          </p:nvSpPr>
          <p:spPr bwMode="auto">
            <a:xfrm>
              <a:off x="6982663" y="3497879"/>
              <a:ext cx="216641" cy="389642"/>
            </a:xfrm>
            <a:custGeom>
              <a:avLst/>
              <a:gdLst>
                <a:gd name="T0" fmla="*/ 0 w 240"/>
                <a:gd name="T1" fmla="*/ 56 h 433"/>
                <a:gd name="T2" fmla="*/ 219 w 240"/>
                <a:gd name="T3" fmla="*/ 0 h 433"/>
                <a:gd name="T4" fmla="*/ 226 w 240"/>
                <a:gd name="T5" fmla="*/ 24 h 433"/>
                <a:gd name="T6" fmla="*/ 226 w 240"/>
                <a:gd name="T7" fmla="*/ 32 h 433"/>
                <a:gd name="T8" fmla="*/ 219 w 240"/>
                <a:gd name="T9" fmla="*/ 41 h 433"/>
                <a:gd name="T10" fmla="*/ 225 w 240"/>
                <a:gd name="T11" fmla="*/ 52 h 433"/>
                <a:gd name="T12" fmla="*/ 240 w 240"/>
                <a:gd name="T13" fmla="*/ 71 h 433"/>
                <a:gd name="T14" fmla="*/ 225 w 240"/>
                <a:gd name="T15" fmla="*/ 111 h 433"/>
                <a:gd name="T16" fmla="*/ 198 w 240"/>
                <a:gd name="T17" fmla="*/ 133 h 433"/>
                <a:gd name="T18" fmla="*/ 189 w 240"/>
                <a:gd name="T19" fmla="*/ 143 h 433"/>
                <a:gd name="T20" fmla="*/ 189 w 240"/>
                <a:gd name="T21" fmla="*/ 162 h 433"/>
                <a:gd name="T22" fmla="*/ 198 w 240"/>
                <a:gd name="T23" fmla="*/ 177 h 433"/>
                <a:gd name="T24" fmla="*/ 198 w 240"/>
                <a:gd name="T25" fmla="*/ 196 h 433"/>
                <a:gd name="T26" fmla="*/ 189 w 240"/>
                <a:gd name="T27" fmla="*/ 219 h 433"/>
                <a:gd name="T28" fmla="*/ 182 w 240"/>
                <a:gd name="T29" fmla="*/ 261 h 433"/>
                <a:gd name="T30" fmla="*/ 182 w 240"/>
                <a:gd name="T31" fmla="*/ 283 h 433"/>
                <a:gd name="T32" fmla="*/ 189 w 240"/>
                <a:gd name="T33" fmla="*/ 354 h 433"/>
                <a:gd name="T34" fmla="*/ 196 w 240"/>
                <a:gd name="T35" fmla="*/ 369 h 433"/>
                <a:gd name="T36" fmla="*/ 189 w 240"/>
                <a:gd name="T37" fmla="*/ 376 h 433"/>
                <a:gd name="T38" fmla="*/ 189 w 240"/>
                <a:gd name="T39" fmla="*/ 391 h 433"/>
                <a:gd name="T40" fmla="*/ 198 w 240"/>
                <a:gd name="T41" fmla="*/ 405 h 433"/>
                <a:gd name="T42" fmla="*/ 201 w 240"/>
                <a:gd name="T43" fmla="*/ 413 h 433"/>
                <a:gd name="T44" fmla="*/ 108 w 240"/>
                <a:gd name="T45" fmla="*/ 433 h 433"/>
                <a:gd name="T46" fmla="*/ 95 w 240"/>
                <a:gd name="T47" fmla="*/ 406 h 433"/>
                <a:gd name="T48" fmla="*/ 86 w 240"/>
                <a:gd name="T49" fmla="*/ 376 h 433"/>
                <a:gd name="T50" fmla="*/ 86 w 240"/>
                <a:gd name="T51" fmla="*/ 351 h 433"/>
                <a:gd name="T52" fmla="*/ 76 w 240"/>
                <a:gd name="T53" fmla="*/ 310 h 433"/>
                <a:gd name="T54" fmla="*/ 64 w 240"/>
                <a:gd name="T55" fmla="*/ 288 h 433"/>
                <a:gd name="T56" fmla="*/ 56 w 240"/>
                <a:gd name="T57" fmla="*/ 288 h 433"/>
                <a:gd name="T58" fmla="*/ 58 w 240"/>
                <a:gd name="T59" fmla="*/ 295 h 433"/>
                <a:gd name="T60" fmla="*/ 56 w 240"/>
                <a:gd name="T61" fmla="*/ 295 h 433"/>
                <a:gd name="T62" fmla="*/ 53 w 240"/>
                <a:gd name="T63" fmla="*/ 288 h 433"/>
                <a:gd name="T64" fmla="*/ 53 w 240"/>
                <a:gd name="T65" fmla="*/ 265 h 433"/>
                <a:gd name="T66" fmla="*/ 29 w 240"/>
                <a:gd name="T67" fmla="*/ 218 h 433"/>
                <a:gd name="T68" fmla="*/ 29 w 240"/>
                <a:gd name="T69" fmla="*/ 199 h 433"/>
                <a:gd name="T70" fmla="*/ 37 w 240"/>
                <a:gd name="T71" fmla="*/ 180 h 433"/>
                <a:gd name="T72" fmla="*/ 29 w 240"/>
                <a:gd name="T73" fmla="*/ 145 h 433"/>
                <a:gd name="T74" fmla="*/ 10 w 240"/>
                <a:gd name="T75" fmla="*/ 93 h 433"/>
                <a:gd name="T76" fmla="*/ 10 w 240"/>
                <a:gd name="T77" fmla="*/ 89 h 433"/>
                <a:gd name="T78" fmla="*/ 2 w 240"/>
                <a:gd name="T79" fmla="*/ 79 h 433"/>
                <a:gd name="T80" fmla="*/ 9 w 240"/>
                <a:gd name="T81" fmla="*/ 71 h 433"/>
                <a:gd name="T82" fmla="*/ 0 w 240"/>
                <a:gd name="T83" fmla="*/ 5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 h="433">
                  <a:moveTo>
                    <a:pt x="0" y="56"/>
                  </a:moveTo>
                  <a:lnTo>
                    <a:pt x="219" y="0"/>
                  </a:lnTo>
                  <a:lnTo>
                    <a:pt x="226" y="24"/>
                  </a:lnTo>
                  <a:lnTo>
                    <a:pt x="226" y="32"/>
                  </a:lnTo>
                  <a:lnTo>
                    <a:pt x="219" y="41"/>
                  </a:lnTo>
                  <a:lnTo>
                    <a:pt x="225" y="52"/>
                  </a:lnTo>
                  <a:lnTo>
                    <a:pt x="240" y="71"/>
                  </a:lnTo>
                  <a:lnTo>
                    <a:pt x="225" y="111"/>
                  </a:lnTo>
                  <a:lnTo>
                    <a:pt x="198" y="133"/>
                  </a:lnTo>
                  <a:lnTo>
                    <a:pt x="189" y="143"/>
                  </a:lnTo>
                  <a:lnTo>
                    <a:pt x="189" y="162"/>
                  </a:lnTo>
                  <a:lnTo>
                    <a:pt x="198" y="177"/>
                  </a:lnTo>
                  <a:lnTo>
                    <a:pt x="198" y="196"/>
                  </a:lnTo>
                  <a:lnTo>
                    <a:pt x="189" y="219"/>
                  </a:lnTo>
                  <a:lnTo>
                    <a:pt x="182" y="261"/>
                  </a:lnTo>
                  <a:lnTo>
                    <a:pt x="182" y="283"/>
                  </a:lnTo>
                  <a:lnTo>
                    <a:pt x="189" y="354"/>
                  </a:lnTo>
                  <a:lnTo>
                    <a:pt x="196" y="369"/>
                  </a:lnTo>
                  <a:lnTo>
                    <a:pt x="189" y="376"/>
                  </a:lnTo>
                  <a:lnTo>
                    <a:pt x="189" y="391"/>
                  </a:lnTo>
                  <a:lnTo>
                    <a:pt x="198" y="405"/>
                  </a:lnTo>
                  <a:lnTo>
                    <a:pt x="201" y="413"/>
                  </a:lnTo>
                  <a:lnTo>
                    <a:pt x="108" y="433"/>
                  </a:lnTo>
                  <a:lnTo>
                    <a:pt x="95" y="406"/>
                  </a:lnTo>
                  <a:lnTo>
                    <a:pt x="86" y="376"/>
                  </a:lnTo>
                  <a:lnTo>
                    <a:pt x="86" y="351"/>
                  </a:lnTo>
                  <a:lnTo>
                    <a:pt x="76" y="310"/>
                  </a:lnTo>
                  <a:lnTo>
                    <a:pt x="64" y="288"/>
                  </a:lnTo>
                  <a:lnTo>
                    <a:pt x="56" y="288"/>
                  </a:lnTo>
                  <a:lnTo>
                    <a:pt x="58" y="295"/>
                  </a:lnTo>
                  <a:lnTo>
                    <a:pt x="56" y="295"/>
                  </a:lnTo>
                  <a:lnTo>
                    <a:pt x="53" y="288"/>
                  </a:lnTo>
                  <a:lnTo>
                    <a:pt x="53" y="265"/>
                  </a:lnTo>
                  <a:lnTo>
                    <a:pt x="29" y="218"/>
                  </a:lnTo>
                  <a:lnTo>
                    <a:pt x="29" y="199"/>
                  </a:lnTo>
                  <a:lnTo>
                    <a:pt x="37" y="180"/>
                  </a:lnTo>
                  <a:lnTo>
                    <a:pt x="29" y="145"/>
                  </a:lnTo>
                  <a:lnTo>
                    <a:pt x="10" y="93"/>
                  </a:lnTo>
                  <a:lnTo>
                    <a:pt x="10" y="89"/>
                  </a:lnTo>
                  <a:lnTo>
                    <a:pt x="2" y="79"/>
                  </a:lnTo>
                  <a:lnTo>
                    <a:pt x="9" y="71"/>
                  </a:lnTo>
                  <a:lnTo>
                    <a:pt x="0" y="56"/>
                  </a:lnTo>
                  <a:close/>
                </a:path>
              </a:pathLst>
            </a:custGeom>
            <a:solidFill>
              <a:srgbClr val="004A8D"/>
            </a:solidFill>
            <a:ln w="7938">
              <a:solidFill>
                <a:schemeClr val="bg1"/>
              </a:solidFill>
              <a:prstDash val="solid"/>
              <a:round/>
              <a:headEnd/>
              <a:tailEnd/>
            </a:ln>
          </p:spPr>
          <p:txBody>
            <a:bodyPr/>
            <a:lstStyle/>
            <a:p>
              <a:endParaRPr lang="en-US"/>
            </a:p>
          </p:txBody>
        </p:sp>
        <p:sp>
          <p:nvSpPr>
            <p:cNvPr id="214" name="Freeform 260">
              <a:extLst>
                <a:ext uri="{FF2B5EF4-FFF2-40B4-BE49-F238E27FC236}">
                  <a16:creationId xmlns:a16="http://schemas.microsoft.com/office/drawing/2014/main" id="{E82E9E94-D2EE-88BF-96F9-D26CFDAD250A}"/>
                </a:ext>
              </a:extLst>
            </p:cNvPr>
            <p:cNvSpPr>
              <a:spLocks/>
            </p:cNvSpPr>
            <p:nvPr/>
          </p:nvSpPr>
          <p:spPr bwMode="auto">
            <a:xfrm>
              <a:off x="7149430" y="3441770"/>
              <a:ext cx="196380" cy="428606"/>
            </a:xfrm>
            <a:custGeom>
              <a:avLst/>
              <a:gdLst>
                <a:gd name="T0" fmla="*/ 218 w 221"/>
                <a:gd name="T1" fmla="*/ 401 h 477"/>
                <a:gd name="T2" fmla="*/ 218 w 221"/>
                <a:gd name="T3" fmla="*/ 393 h 477"/>
                <a:gd name="T4" fmla="*/ 218 w 221"/>
                <a:gd name="T5" fmla="*/ 379 h 477"/>
                <a:gd name="T6" fmla="*/ 221 w 221"/>
                <a:gd name="T7" fmla="*/ 376 h 477"/>
                <a:gd name="T8" fmla="*/ 206 w 221"/>
                <a:gd name="T9" fmla="*/ 350 h 477"/>
                <a:gd name="T10" fmla="*/ 206 w 221"/>
                <a:gd name="T11" fmla="*/ 345 h 477"/>
                <a:gd name="T12" fmla="*/ 201 w 221"/>
                <a:gd name="T13" fmla="*/ 335 h 477"/>
                <a:gd name="T14" fmla="*/ 199 w 221"/>
                <a:gd name="T15" fmla="*/ 335 h 477"/>
                <a:gd name="T16" fmla="*/ 172 w 221"/>
                <a:gd name="T17" fmla="*/ 317 h 477"/>
                <a:gd name="T18" fmla="*/ 172 w 221"/>
                <a:gd name="T19" fmla="*/ 308 h 477"/>
                <a:gd name="T20" fmla="*/ 172 w 221"/>
                <a:gd name="T21" fmla="*/ 298 h 477"/>
                <a:gd name="T22" fmla="*/ 172 w 221"/>
                <a:gd name="T23" fmla="*/ 290 h 477"/>
                <a:gd name="T24" fmla="*/ 74 w 221"/>
                <a:gd name="T25" fmla="*/ 0 h 477"/>
                <a:gd name="T26" fmla="*/ 69 w 221"/>
                <a:gd name="T27" fmla="*/ 5 h 477"/>
                <a:gd name="T28" fmla="*/ 59 w 221"/>
                <a:gd name="T29" fmla="*/ 5 h 477"/>
                <a:gd name="T30" fmla="*/ 49 w 221"/>
                <a:gd name="T31" fmla="*/ 5 h 477"/>
                <a:gd name="T32" fmla="*/ 42 w 221"/>
                <a:gd name="T33" fmla="*/ 18 h 477"/>
                <a:gd name="T34" fmla="*/ 37 w 221"/>
                <a:gd name="T35" fmla="*/ 18 h 477"/>
                <a:gd name="T36" fmla="*/ 32 w 221"/>
                <a:gd name="T37" fmla="*/ 20 h 477"/>
                <a:gd name="T38" fmla="*/ 41 w 221"/>
                <a:gd name="T39" fmla="*/ 28 h 477"/>
                <a:gd name="T40" fmla="*/ 37 w 221"/>
                <a:gd name="T41" fmla="*/ 60 h 477"/>
                <a:gd name="T42" fmla="*/ 42 w 221"/>
                <a:gd name="T43" fmla="*/ 86 h 477"/>
                <a:gd name="T44" fmla="*/ 42 w 221"/>
                <a:gd name="T45" fmla="*/ 94 h 477"/>
                <a:gd name="T46" fmla="*/ 37 w 221"/>
                <a:gd name="T47" fmla="*/ 103 h 477"/>
                <a:gd name="T48" fmla="*/ 41 w 221"/>
                <a:gd name="T49" fmla="*/ 113 h 477"/>
                <a:gd name="T50" fmla="*/ 56 w 221"/>
                <a:gd name="T51" fmla="*/ 131 h 477"/>
                <a:gd name="T52" fmla="*/ 41 w 221"/>
                <a:gd name="T53" fmla="*/ 173 h 477"/>
                <a:gd name="T54" fmla="*/ 14 w 221"/>
                <a:gd name="T55" fmla="*/ 195 h 477"/>
                <a:gd name="T56" fmla="*/ 5 w 221"/>
                <a:gd name="T57" fmla="*/ 205 h 477"/>
                <a:gd name="T58" fmla="*/ 5 w 221"/>
                <a:gd name="T59" fmla="*/ 224 h 477"/>
                <a:gd name="T60" fmla="*/ 14 w 221"/>
                <a:gd name="T61" fmla="*/ 239 h 477"/>
                <a:gd name="T62" fmla="*/ 14 w 221"/>
                <a:gd name="T63" fmla="*/ 258 h 477"/>
                <a:gd name="T64" fmla="*/ 5 w 221"/>
                <a:gd name="T65" fmla="*/ 281 h 477"/>
                <a:gd name="T66" fmla="*/ 0 w 221"/>
                <a:gd name="T67" fmla="*/ 322 h 477"/>
                <a:gd name="T68" fmla="*/ 0 w 221"/>
                <a:gd name="T69" fmla="*/ 345 h 477"/>
                <a:gd name="T70" fmla="*/ 5 w 221"/>
                <a:gd name="T71" fmla="*/ 416 h 477"/>
                <a:gd name="T72" fmla="*/ 12 w 221"/>
                <a:gd name="T73" fmla="*/ 431 h 477"/>
                <a:gd name="T74" fmla="*/ 5 w 221"/>
                <a:gd name="T75" fmla="*/ 438 h 477"/>
                <a:gd name="T76" fmla="*/ 5 w 221"/>
                <a:gd name="T77" fmla="*/ 453 h 477"/>
                <a:gd name="T78" fmla="*/ 14 w 221"/>
                <a:gd name="T79" fmla="*/ 467 h 477"/>
                <a:gd name="T80" fmla="*/ 19 w 221"/>
                <a:gd name="T81" fmla="*/ 477 h 477"/>
                <a:gd name="T82" fmla="*/ 167 w 221"/>
                <a:gd name="T83" fmla="*/ 445 h 477"/>
                <a:gd name="T84" fmla="*/ 167 w 221"/>
                <a:gd name="T85" fmla="*/ 435 h 477"/>
                <a:gd name="T86" fmla="*/ 172 w 221"/>
                <a:gd name="T87" fmla="*/ 431 h 477"/>
                <a:gd name="T88" fmla="*/ 174 w 221"/>
                <a:gd name="T89" fmla="*/ 435 h 477"/>
                <a:gd name="T90" fmla="*/ 180 w 221"/>
                <a:gd name="T91" fmla="*/ 431 h 477"/>
                <a:gd name="T92" fmla="*/ 174 w 221"/>
                <a:gd name="T93" fmla="*/ 419 h 477"/>
                <a:gd name="T94" fmla="*/ 187 w 221"/>
                <a:gd name="T95" fmla="*/ 416 h 477"/>
                <a:gd name="T96" fmla="*/ 199 w 221"/>
                <a:gd name="T97" fmla="*/ 398 h 477"/>
                <a:gd name="T98" fmla="*/ 209 w 221"/>
                <a:gd name="T99" fmla="*/ 398 h 477"/>
                <a:gd name="T100" fmla="*/ 218 w 221"/>
                <a:gd name="T101" fmla="*/ 4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477">
                  <a:moveTo>
                    <a:pt x="218" y="401"/>
                  </a:moveTo>
                  <a:lnTo>
                    <a:pt x="218" y="393"/>
                  </a:lnTo>
                  <a:lnTo>
                    <a:pt x="218" y="379"/>
                  </a:lnTo>
                  <a:lnTo>
                    <a:pt x="221" y="376"/>
                  </a:lnTo>
                  <a:lnTo>
                    <a:pt x="206" y="350"/>
                  </a:lnTo>
                  <a:lnTo>
                    <a:pt x="206" y="345"/>
                  </a:lnTo>
                  <a:lnTo>
                    <a:pt x="201" y="335"/>
                  </a:lnTo>
                  <a:lnTo>
                    <a:pt x="199" y="335"/>
                  </a:lnTo>
                  <a:lnTo>
                    <a:pt x="172" y="317"/>
                  </a:lnTo>
                  <a:lnTo>
                    <a:pt x="172" y="308"/>
                  </a:lnTo>
                  <a:lnTo>
                    <a:pt x="172" y="298"/>
                  </a:lnTo>
                  <a:lnTo>
                    <a:pt x="172" y="290"/>
                  </a:lnTo>
                  <a:lnTo>
                    <a:pt x="74" y="0"/>
                  </a:lnTo>
                  <a:lnTo>
                    <a:pt x="69" y="5"/>
                  </a:lnTo>
                  <a:lnTo>
                    <a:pt x="59" y="5"/>
                  </a:lnTo>
                  <a:lnTo>
                    <a:pt x="49" y="5"/>
                  </a:lnTo>
                  <a:lnTo>
                    <a:pt x="42" y="18"/>
                  </a:lnTo>
                  <a:lnTo>
                    <a:pt x="37" y="18"/>
                  </a:lnTo>
                  <a:lnTo>
                    <a:pt x="32" y="20"/>
                  </a:lnTo>
                  <a:lnTo>
                    <a:pt x="41" y="28"/>
                  </a:lnTo>
                  <a:lnTo>
                    <a:pt x="37" y="60"/>
                  </a:lnTo>
                  <a:lnTo>
                    <a:pt x="42" y="86"/>
                  </a:lnTo>
                  <a:lnTo>
                    <a:pt x="42" y="94"/>
                  </a:lnTo>
                  <a:lnTo>
                    <a:pt x="37" y="103"/>
                  </a:lnTo>
                  <a:lnTo>
                    <a:pt x="41" y="113"/>
                  </a:lnTo>
                  <a:lnTo>
                    <a:pt x="56" y="131"/>
                  </a:lnTo>
                  <a:lnTo>
                    <a:pt x="41" y="173"/>
                  </a:lnTo>
                  <a:lnTo>
                    <a:pt x="14" y="195"/>
                  </a:lnTo>
                  <a:lnTo>
                    <a:pt x="5" y="205"/>
                  </a:lnTo>
                  <a:lnTo>
                    <a:pt x="5" y="224"/>
                  </a:lnTo>
                  <a:lnTo>
                    <a:pt x="14" y="239"/>
                  </a:lnTo>
                  <a:lnTo>
                    <a:pt x="14" y="258"/>
                  </a:lnTo>
                  <a:lnTo>
                    <a:pt x="5" y="281"/>
                  </a:lnTo>
                  <a:lnTo>
                    <a:pt x="0" y="322"/>
                  </a:lnTo>
                  <a:lnTo>
                    <a:pt x="0" y="345"/>
                  </a:lnTo>
                  <a:lnTo>
                    <a:pt x="5" y="416"/>
                  </a:lnTo>
                  <a:lnTo>
                    <a:pt x="12" y="431"/>
                  </a:lnTo>
                  <a:lnTo>
                    <a:pt x="5" y="438"/>
                  </a:lnTo>
                  <a:lnTo>
                    <a:pt x="5" y="453"/>
                  </a:lnTo>
                  <a:lnTo>
                    <a:pt x="14" y="467"/>
                  </a:lnTo>
                  <a:lnTo>
                    <a:pt x="19" y="477"/>
                  </a:lnTo>
                  <a:lnTo>
                    <a:pt x="167" y="445"/>
                  </a:lnTo>
                  <a:lnTo>
                    <a:pt x="167" y="435"/>
                  </a:lnTo>
                  <a:lnTo>
                    <a:pt x="172" y="431"/>
                  </a:lnTo>
                  <a:lnTo>
                    <a:pt x="174" y="435"/>
                  </a:lnTo>
                  <a:lnTo>
                    <a:pt x="180" y="431"/>
                  </a:lnTo>
                  <a:lnTo>
                    <a:pt x="174" y="419"/>
                  </a:lnTo>
                  <a:lnTo>
                    <a:pt x="187" y="416"/>
                  </a:lnTo>
                  <a:lnTo>
                    <a:pt x="199" y="398"/>
                  </a:lnTo>
                  <a:lnTo>
                    <a:pt x="209" y="398"/>
                  </a:lnTo>
                  <a:lnTo>
                    <a:pt x="218" y="401"/>
                  </a:lnTo>
                  <a:close/>
                </a:path>
              </a:pathLst>
            </a:custGeom>
            <a:solidFill>
              <a:srgbClr val="004A8D"/>
            </a:solidFill>
            <a:ln w="7938">
              <a:solidFill>
                <a:schemeClr val="bg1"/>
              </a:solidFill>
              <a:prstDash val="solid"/>
              <a:round/>
              <a:headEnd/>
              <a:tailEnd/>
            </a:ln>
          </p:spPr>
          <p:txBody>
            <a:bodyPr/>
            <a:lstStyle/>
            <a:p>
              <a:endParaRPr lang="en-US"/>
            </a:p>
          </p:txBody>
        </p:sp>
        <p:sp>
          <p:nvSpPr>
            <p:cNvPr id="215" name="Freeform 261">
              <a:extLst>
                <a:ext uri="{FF2B5EF4-FFF2-40B4-BE49-F238E27FC236}">
                  <a16:creationId xmlns:a16="http://schemas.microsoft.com/office/drawing/2014/main" id="{E652CBE4-CE4C-F58B-6DF2-82AB8A5AA7D1}"/>
                </a:ext>
              </a:extLst>
            </p:cNvPr>
            <p:cNvSpPr>
              <a:spLocks/>
            </p:cNvSpPr>
            <p:nvPr/>
          </p:nvSpPr>
          <p:spPr bwMode="auto">
            <a:xfrm>
              <a:off x="7218007" y="3049011"/>
              <a:ext cx="453543" cy="730969"/>
            </a:xfrm>
            <a:custGeom>
              <a:avLst/>
              <a:gdLst>
                <a:gd name="T0" fmla="*/ 12 w 504"/>
                <a:gd name="T1" fmla="*/ 425 h 815"/>
                <a:gd name="T2" fmla="*/ 24 w 504"/>
                <a:gd name="T3" fmla="*/ 430 h 815"/>
                <a:gd name="T4" fmla="*/ 30 w 504"/>
                <a:gd name="T5" fmla="*/ 405 h 815"/>
                <a:gd name="T6" fmla="*/ 42 w 504"/>
                <a:gd name="T7" fmla="*/ 405 h 815"/>
                <a:gd name="T8" fmla="*/ 40 w 504"/>
                <a:gd name="T9" fmla="*/ 371 h 815"/>
                <a:gd name="T10" fmla="*/ 59 w 504"/>
                <a:gd name="T11" fmla="*/ 327 h 815"/>
                <a:gd name="T12" fmla="*/ 52 w 504"/>
                <a:gd name="T13" fmla="*/ 250 h 815"/>
                <a:gd name="T14" fmla="*/ 67 w 504"/>
                <a:gd name="T15" fmla="*/ 231 h 815"/>
                <a:gd name="T16" fmla="*/ 71 w 504"/>
                <a:gd name="T17" fmla="*/ 204 h 815"/>
                <a:gd name="T18" fmla="*/ 61 w 504"/>
                <a:gd name="T19" fmla="*/ 167 h 815"/>
                <a:gd name="T20" fmla="*/ 126 w 504"/>
                <a:gd name="T21" fmla="*/ 12 h 815"/>
                <a:gd name="T22" fmla="*/ 143 w 504"/>
                <a:gd name="T23" fmla="*/ 19 h 815"/>
                <a:gd name="T24" fmla="*/ 148 w 504"/>
                <a:gd name="T25" fmla="*/ 54 h 815"/>
                <a:gd name="T26" fmla="*/ 185 w 504"/>
                <a:gd name="T27" fmla="*/ 27 h 815"/>
                <a:gd name="T28" fmla="*/ 211 w 504"/>
                <a:gd name="T29" fmla="*/ 19 h 815"/>
                <a:gd name="T30" fmla="*/ 219 w 504"/>
                <a:gd name="T31" fmla="*/ 0 h 815"/>
                <a:gd name="T32" fmla="*/ 246 w 504"/>
                <a:gd name="T33" fmla="*/ 7 h 815"/>
                <a:gd name="T34" fmla="*/ 357 w 504"/>
                <a:gd name="T35" fmla="*/ 225 h 815"/>
                <a:gd name="T36" fmla="*/ 369 w 504"/>
                <a:gd name="T37" fmla="*/ 260 h 815"/>
                <a:gd name="T38" fmla="*/ 386 w 504"/>
                <a:gd name="T39" fmla="*/ 262 h 815"/>
                <a:gd name="T40" fmla="*/ 406 w 504"/>
                <a:gd name="T41" fmla="*/ 268 h 815"/>
                <a:gd name="T42" fmla="*/ 415 w 504"/>
                <a:gd name="T43" fmla="*/ 272 h 815"/>
                <a:gd name="T44" fmla="*/ 415 w 504"/>
                <a:gd name="T45" fmla="*/ 287 h 815"/>
                <a:gd name="T46" fmla="*/ 442 w 504"/>
                <a:gd name="T47" fmla="*/ 331 h 815"/>
                <a:gd name="T48" fmla="*/ 453 w 504"/>
                <a:gd name="T49" fmla="*/ 326 h 815"/>
                <a:gd name="T50" fmla="*/ 479 w 504"/>
                <a:gd name="T51" fmla="*/ 327 h 815"/>
                <a:gd name="T52" fmla="*/ 489 w 504"/>
                <a:gd name="T53" fmla="*/ 363 h 815"/>
                <a:gd name="T54" fmla="*/ 480 w 504"/>
                <a:gd name="T55" fmla="*/ 375 h 815"/>
                <a:gd name="T56" fmla="*/ 489 w 504"/>
                <a:gd name="T57" fmla="*/ 375 h 815"/>
                <a:gd name="T58" fmla="*/ 504 w 504"/>
                <a:gd name="T59" fmla="*/ 393 h 815"/>
                <a:gd name="T60" fmla="*/ 480 w 504"/>
                <a:gd name="T61" fmla="*/ 412 h 815"/>
                <a:gd name="T62" fmla="*/ 470 w 504"/>
                <a:gd name="T63" fmla="*/ 418 h 815"/>
                <a:gd name="T64" fmla="*/ 442 w 504"/>
                <a:gd name="T65" fmla="*/ 456 h 815"/>
                <a:gd name="T66" fmla="*/ 405 w 504"/>
                <a:gd name="T67" fmla="*/ 496 h 815"/>
                <a:gd name="T68" fmla="*/ 373 w 504"/>
                <a:gd name="T69" fmla="*/ 481 h 815"/>
                <a:gd name="T70" fmla="*/ 354 w 504"/>
                <a:gd name="T71" fmla="*/ 499 h 815"/>
                <a:gd name="T72" fmla="*/ 340 w 504"/>
                <a:gd name="T73" fmla="*/ 523 h 815"/>
                <a:gd name="T74" fmla="*/ 317 w 504"/>
                <a:gd name="T75" fmla="*/ 531 h 815"/>
                <a:gd name="T76" fmla="*/ 310 w 504"/>
                <a:gd name="T77" fmla="*/ 536 h 815"/>
                <a:gd name="T78" fmla="*/ 293 w 504"/>
                <a:gd name="T79" fmla="*/ 570 h 815"/>
                <a:gd name="T80" fmla="*/ 285 w 504"/>
                <a:gd name="T81" fmla="*/ 599 h 815"/>
                <a:gd name="T82" fmla="*/ 265 w 504"/>
                <a:gd name="T83" fmla="*/ 606 h 815"/>
                <a:gd name="T84" fmla="*/ 261 w 504"/>
                <a:gd name="T85" fmla="*/ 624 h 815"/>
                <a:gd name="T86" fmla="*/ 228 w 504"/>
                <a:gd name="T87" fmla="*/ 634 h 815"/>
                <a:gd name="T88" fmla="*/ 222 w 504"/>
                <a:gd name="T89" fmla="*/ 654 h 815"/>
                <a:gd name="T90" fmla="*/ 217 w 504"/>
                <a:gd name="T91" fmla="*/ 663 h 815"/>
                <a:gd name="T92" fmla="*/ 204 w 504"/>
                <a:gd name="T93" fmla="*/ 643 h 815"/>
                <a:gd name="T94" fmla="*/ 180 w 504"/>
                <a:gd name="T95" fmla="*/ 690 h 815"/>
                <a:gd name="T96" fmla="*/ 182 w 504"/>
                <a:gd name="T97" fmla="*/ 702 h 815"/>
                <a:gd name="T98" fmla="*/ 163 w 504"/>
                <a:gd name="T99" fmla="*/ 747 h 815"/>
                <a:gd name="T100" fmla="*/ 148 w 504"/>
                <a:gd name="T101" fmla="*/ 789 h 815"/>
                <a:gd name="T102" fmla="*/ 145 w 504"/>
                <a:gd name="T103" fmla="*/ 815 h 815"/>
                <a:gd name="T104" fmla="*/ 130 w 504"/>
                <a:gd name="T105" fmla="*/ 784 h 815"/>
                <a:gd name="T106" fmla="*/ 125 w 504"/>
                <a:gd name="T107" fmla="*/ 774 h 815"/>
                <a:gd name="T108" fmla="*/ 96 w 504"/>
                <a:gd name="T109" fmla="*/ 747 h 815"/>
                <a:gd name="T110" fmla="*/ 96 w 504"/>
                <a:gd name="T111"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815">
                  <a:moveTo>
                    <a:pt x="0" y="437"/>
                  </a:moveTo>
                  <a:lnTo>
                    <a:pt x="12" y="425"/>
                  </a:lnTo>
                  <a:lnTo>
                    <a:pt x="22" y="429"/>
                  </a:lnTo>
                  <a:lnTo>
                    <a:pt x="24" y="430"/>
                  </a:lnTo>
                  <a:lnTo>
                    <a:pt x="32" y="420"/>
                  </a:lnTo>
                  <a:lnTo>
                    <a:pt x="30" y="405"/>
                  </a:lnTo>
                  <a:lnTo>
                    <a:pt x="42" y="405"/>
                  </a:lnTo>
                  <a:lnTo>
                    <a:pt x="42" y="405"/>
                  </a:lnTo>
                  <a:lnTo>
                    <a:pt x="37" y="383"/>
                  </a:lnTo>
                  <a:lnTo>
                    <a:pt x="40" y="371"/>
                  </a:lnTo>
                  <a:lnTo>
                    <a:pt x="59" y="346"/>
                  </a:lnTo>
                  <a:lnTo>
                    <a:pt x="59" y="327"/>
                  </a:lnTo>
                  <a:lnTo>
                    <a:pt x="67" y="309"/>
                  </a:lnTo>
                  <a:lnTo>
                    <a:pt x="52" y="250"/>
                  </a:lnTo>
                  <a:lnTo>
                    <a:pt x="59" y="238"/>
                  </a:lnTo>
                  <a:lnTo>
                    <a:pt x="67" y="231"/>
                  </a:lnTo>
                  <a:lnTo>
                    <a:pt x="71" y="218"/>
                  </a:lnTo>
                  <a:lnTo>
                    <a:pt x="71" y="204"/>
                  </a:lnTo>
                  <a:lnTo>
                    <a:pt x="61" y="194"/>
                  </a:lnTo>
                  <a:lnTo>
                    <a:pt x="61" y="167"/>
                  </a:lnTo>
                  <a:lnTo>
                    <a:pt x="108" y="19"/>
                  </a:lnTo>
                  <a:lnTo>
                    <a:pt x="126" y="12"/>
                  </a:lnTo>
                  <a:lnTo>
                    <a:pt x="135" y="12"/>
                  </a:lnTo>
                  <a:lnTo>
                    <a:pt x="143" y="19"/>
                  </a:lnTo>
                  <a:lnTo>
                    <a:pt x="135" y="37"/>
                  </a:lnTo>
                  <a:lnTo>
                    <a:pt x="148" y="54"/>
                  </a:lnTo>
                  <a:lnTo>
                    <a:pt x="153" y="49"/>
                  </a:lnTo>
                  <a:lnTo>
                    <a:pt x="185" y="27"/>
                  </a:lnTo>
                  <a:lnTo>
                    <a:pt x="204" y="19"/>
                  </a:lnTo>
                  <a:lnTo>
                    <a:pt x="211" y="19"/>
                  </a:lnTo>
                  <a:lnTo>
                    <a:pt x="217" y="9"/>
                  </a:lnTo>
                  <a:lnTo>
                    <a:pt x="219" y="0"/>
                  </a:lnTo>
                  <a:lnTo>
                    <a:pt x="236" y="0"/>
                  </a:lnTo>
                  <a:lnTo>
                    <a:pt x="246" y="7"/>
                  </a:lnTo>
                  <a:lnTo>
                    <a:pt x="298" y="36"/>
                  </a:lnTo>
                  <a:lnTo>
                    <a:pt x="357" y="225"/>
                  </a:lnTo>
                  <a:lnTo>
                    <a:pt x="357" y="233"/>
                  </a:lnTo>
                  <a:lnTo>
                    <a:pt x="369" y="260"/>
                  </a:lnTo>
                  <a:lnTo>
                    <a:pt x="373" y="262"/>
                  </a:lnTo>
                  <a:lnTo>
                    <a:pt x="386" y="262"/>
                  </a:lnTo>
                  <a:lnTo>
                    <a:pt x="405" y="272"/>
                  </a:lnTo>
                  <a:lnTo>
                    <a:pt x="406" y="268"/>
                  </a:lnTo>
                  <a:lnTo>
                    <a:pt x="413" y="268"/>
                  </a:lnTo>
                  <a:lnTo>
                    <a:pt x="415" y="272"/>
                  </a:lnTo>
                  <a:lnTo>
                    <a:pt x="423" y="278"/>
                  </a:lnTo>
                  <a:lnTo>
                    <a:pt x="415" y="287"/>
                  </a:lnTo>
                  <a:lnTo>
                    <a:pt x="428" y="327"/>
                  </a:lnTo>
                  <a:lnTo>
                    <a:pt x="442" y="331"/>
                  </a:lnTo>
                  <a:lnTo>
                    <a:pt x="450" y="327"/>
                  </a:lnTo>
                  <a:lnTo>
                    <a:pt x="453" y="326"/>
                  </a:lnTo>
                  <a:lnTo>
                    <a:pt x="462" y="326"/>
                  </a:lnTo>
                  <a:lnTo>
                    <a:pt x="479" y="327"/>
                  </a:lnTo>
                  <a:lnTo>
                    <a:pt x="489" y="349"/>
                  </a:lnTo>
                  <a:lnTo>
                    <a:pt x="489" y="363"/>
                  </a:lnTo>
                  <a:lnTo>
                    <a:pt x="484" y="364"/>
                  </a:lnTo>
                  <a:lnTo>
                    <a:pt x="480" y="375"/>
                  </a:lnTo>
                  <a:lnTo>
                    <a:pt x="489" y="381"/>
                  </a:lnTo>
                  <a:lnTo>
                    <a:pt x="489" y="375"/>
                  </a:lnTo>
                  <a:lnTo>
                    <a:pt x="499" y="383"/>
                  </a:lnTo>
                  <a:lnTo>
                    <a:pt x="504" y="393"/>
                  </a:lnTo>
                  <a:lnTo>
                    <a:pt x="497" y="410"/>
                  </a:lnTo>
                  <a:lnTo>
                    <a:pt x="480" y="412"/>
                  </a:lnTo>
                  <a:lnTo>
                    <a:pt x="479" y="412"/>
                  </a:lnTo>
                  <a:lnTo>
                    <a:pt x="470" y="418"/>
                  </a:lnTo>
                  <a:lnTo>
                    <a:pt x="465" y="429"/>
                  </a:lnTo>
                  <a:lnTo>
                    <a:pt x="442" y="456"/>
                  </a:lnTo>
                  <a:lnTo>
                    <a:pt x="423" y="462"/>
                  </a:lnTo>
                  <a:lnTo>
                    <a:pt x="405" y="496"/>
                  </a:lnTo>
                  <a:lnTo>
                    <a:pt x="391" y="481"/>
                  </a:lnTo>
                  <a:lnTo>
                    <a:pt x="373" y="481"/>
                  </a:lnTo>
                  <a:lnTo>
                    <a:pt x="359" y="499"/>
                  </a:lnTo>
                  <a:lnTo>
                    <a:pt x="354" y="499"/>
                  </a:lnTo>
                  <a:lnTo>
                    <a:pt x="349" y="518"/>
                  </a:lnTo>
                  <a:lnTo>
                    <a:pt x="340" y="523"/>
                  </a:lnTo>
                  <a:lnTo>
                    <a:pt x="335" y="531"/>
                  </a:lnTo>
                  <a:lnTo>
                    <a:pt x="317" y="531"/>
                  </a:lnTo>
                  <a:lnTo>
                    <a:pt x="310" y="531"/>
                  </a:lnTo>
                  <a:lnTo>
                    <a:pt x="310" y="536"/>
                  </a:lnTo>
                  <a:lnTo>
                    <a:pt x="293" y="555"/>
                  </a:lnTo>
                  <a:lnTo>
                    <a:pt x="293" y="570"/>
                  </a:lnTo>
                  <a:lnTo>
                    <a:pt x="292" y="592"/>
                  </a:lnTo>
                  <a:lnTo>
                    <a:pt x="285" y="599"/>
                  </a:lnTo>
                  <a:lnTo>
                    <a:pt x="275" y="606"/>
                  </a:lnTo>
                  <a:lnTo>
                    <a:pt x="265" y="606"/>
                  </a:lnTo>
                  <a:lnTo>
                    <a:pt x="261" y="612"/>
                  </a:lnTo>
                  <a:lnTo>
                    <a:pt x="261" y="624"/>
                  </a:lnTo>
                  <a:lnTo>
                    <a:pt x="248" y="631"/>
                  </a:lnTo>
                  <a:lnTo>
                    <a:pt x="228" y="634"/>
                  </a:lnTo>
                  <a:lnTo>
                    <a:pt x="222" y="643"/>
                  </a:lnTo>
                  <a:lnTo>
                    <a:pt x="222" y="654"/>
                  </a:lnTo>
                  <a:lnTo>
                    <a:pt x="219" y="665"/>
                  </a:lnTo>
                  <a:lnTo>
                    <a:pt x="217" y="663"/>
                  </a:lnTo>
                  <a:lnTo>
                    <a:pt x="209" y="646"/>
                  </a:lnTo>
                  <a:lnTo>
                    <a:pt x="204" y="643"/>
                  </a:lnTo>
                  <a:lnTo>
                    <a:pt x="170" y="671"/>
                  </a:lnTo>
                  <a:lnTo>
                    <a:pt x="180" y="690"/>
                  </a:lnTo>
                  <a:lnTo>
                    <a:pt x="185" y="697"/>
                  </a:lnTo>
                  <a:lnTo>
                    <a:pt x="182" y="702"/>
                  </a:lnTo>
                  <a:lnTo>
                    <a:pt x="170" y="715"/>
                  </a:lnTo>
                  <a:lnTo>
                    <a:pt x="163" y="747"/>
                  </a:lnTo>
                  <a:lnTo>
                    <a:pt x="152" y="771"/>
                  </a:lnTo>
                  <a:lnTo>
                    <a:pt x="148" y="789"/>
                  </a:lnTo>
                  <a:lnTo>
                    <a:pt x="148" y="808"/>
                  </a:lnTo>
                  <a:lnTo>
                    <a:pt x="145" y="815"/>
                  </a:lnTo>
                  <a:lnTo>
                    <a:pt x="130" y="789"/>
                  </a:lnTo>
                  <a:lnTo>
                    <a:pt x="130" y="784"/>
                  </a:lnTo>
                  <a:lnTo>
                    <a:pt x="126" y="774"/>
                  </a:lnTo>
                  <a:lnTo>
                    <a:pt x="125" y="774"/>
                  </a:lnTo>
                  <a:lnTo>
                    <a:pt x="96" y="756"/>
                  </a:lnTo>
                  <a:lnTo>
                    <a:pt x="96" y="747"/>
                  </a:lnTo>
                  <a:lnTo>
                    <a:pt x="96" y="737"/>
                  </a:lnTo>
                  <a:lnTo>
                    <a:pt x="96" y="727"/>
                  </a:lnTo>
                  <a:lnTo>
                    <a:pt x="0" y="437"/>
                  </a:lnTo>
                  <a:close/>
                </a:path>
              </a:pathLst>
            </a:custGeom>
            <a:solidFill>
              <a:srgbClr val="004A8D"/>
            </a:solidFill>
            <a:ln w="7938">
              <a:solidFill>
                <a:schemeClr val="bg1"/>
              </a:solidFill>
              <a:prstDash val="solid"/>
              <a:round/>
              <a:headEnd/>
              <a:tailEnd/>
            </a:ln>
          </p:spPr>
          <p:txBody>
            <a:bodyPr/>
            <a:lstStyle/>
            <a:p>
              <a:endParaRPr lang="en-US"/>
            </a:p>
          </p:txBody>
        </p:sp>
        <p:sp>
          <p:nvSpPr>
            <p:cNvPr id="216" name="Freeform 262">
              <a:extLst>
                <a:ext uri="{FF2B5EF4-FFF2-40B4-BE49-F238E27FC236}">
                  <a16:creationId xmlns:a16="http://schemas.microsoft.com/office/drawing/2014/main" id="{45ACBF20-051E-A77B-2FC9-C4516E462CB2}"/>
                </a:ext>
              </a:extLst>
            </p:cNvPr>
            <p:cNvSpPr>
              <a:spLocks/>
            </p:cNvSpPr>
            <p:nvPr/>
          </p:nvSpPr>
          <p:spPr bwMode="auto">
            <a:xfrm>
              <a:off x="6044404" y="4520300"/>
              <a:ext cx="946051" cy="534589"/>
            </a:xfrm>
            <a:custGeom>
              <a:avLst/>
              <a:gdLst>
                <a:gd name="T0" fmla="*/ 1039 w 1056"/>
                <a:gd name="T1" fmla="*/ 430 h 599"/>
                <a:gd name="T2" fmla="*/ 1036 w 1056"/>
                <a:gd name="T3" fmla="*/ 370 h 599"/>
                <a:gd name="T4" fmla="*/ 982 w 1056"/>
                <a:gd name="T5" fmla="*/ 380 h 599"/>
                <a:gd name="T6" fmla="*/ 945 w 1056"/>
                <a:gd name="T7" fmla="*/ 370 h 599"/>
                <a:gd name="T8" fmla="*/ 971 w 1056"/>
                <a:gd name="T9" fmla="*/ 365 h 599"/>
                <a:gd name="T10" fmla="*/ 966 w 1056"/>
                <a:gd name="T11" fmla="*/ 336 h 599"/>
                <a:gd name="T12" fmla="*/ 948 w 1056"/>
                <a:gd name="T13" fmla="*/ 322 h 599"/>
                <a:gd name="T14" fmla="*/ 963 w 1056"/>
                <a:gd name="T15" fmla="*/ 317 h 599"/>
                <a:gd name="T16" fmla="*/ 955 w 1056"/>
                <a:gd name="T17" fmla="*/ 301 h 599"/>
                <a:gd name="T18" fmla="*/ 980 w 1056"/>
                <a:gd name="T19" fmla="*/ 289 h 599"/>
                <a:gd name="T20" fmla="*/ 948 w 1056"/>
                <a:gd name="T21" fmla="*/ 262 h 599"/>
                <a:gd name="T22" fmla="*/ 951 w 1056"/>
                <a:gd name="T23" fmla="*/ 230 h 599"/>
                <a:gd name="T24" fmla="*/ 951 w 1056"/>
                <a:gd name="T25" fmla="*/ 204 h 599"/>
                <a:gd name="T26" fmla="*/ 892 w 1056"/>
                <a:gd name="T27" fmla="*/ 177 h 599"/>
                <a:gd name="T28" fmla="*/ 869 w 1056"/>
                <a:gd name="T29" fmla="*/ 174 h 599"/>
                <a:gd name="T30" fmla="*/ 840 w 1056"/>
                <a:gd name="T31" fmla="*/ 150 h 599"/>
                <a:gd name="T32" fmla="*/ 798 w 1056"/>
                <a:gd name="T33" fmla="*/ 140 h 599"/>
                <a:gd name="T34" fmla="*/ 826 w 1056"/>
                <a:gd name="T35" fmla="*/ 76 h 599"/>
                <a:gd name="T36" fmla="*/ 786 w 1056"/>
                <a:gd name="T37" fmla="*/ 43 h 599"/>
                <a:gd name="T38" fmla="*/ 752 w 1056"/>
                <a:gd name="T39" fmla="*/ 14 h 599"/>
                <a:gd name="T40" fmla="*/ 720 w 1056"/>
                <a:gd name="T41" fmla="*/ 5 h 599"/>
                <a:gd name="T42" fmla="*/ 702 w 1056"/>
                <a:gd name="T43" fmla="*/ 39 h 599"/>
                <a:gd name="T44" fmla="*/ 631 w 1056"/>
                <a:gd name="T45" fmla="*/ 9 h 599"/>
                <a:gd name="T46" fmla="*/ 631 w 1056"/>
                <a:gd name="T47" fmla="*/ 56 h 599"/>
                <a:gd name="T48" fmla="*/ 602 w 1056"/>
                <a:gd name="T49" fmla="*/ 95 h 599"/>
                <a:gd name="T50" fmla="*/ 565 w 1056"/>
                <a:gd name="T51" fmla="*/ 117 h 599"/>
                <a:gd name="T52" fmla="*/ 537 w 1056"/>
                <a:gd name="T53" fmla="*/ 196 h 599"/>
                <a:gd name="T54" fmla="*/ 505 w 1056"/>
                <a:gd name="T55" fmla="*/ 186 h 599"/>
                <a:gd name="T56" fmla="*/ 452 w 1056"/>
                <a:gd name="T57" fmla="*/ 285 h 599"/>
                <a:gd name="T58" fmla="*/ 434 w 1056"/>
                <a:gd name="T59" fmla="*/ 365 h 599"/>
                <a:gd name="T60" fmla="*/ 373 w 1056"/>
                <a:gd name="T61" fmla="*/ 414 h 599"/>
                <a:gd name="T62" fmla="*/ 354 w 1056"/>
                <a:gd name="T63" fmla="*/ 430 h 599"/>
                <a:gd name="T64" fmla="*/ 309 w 1056"/>
                <a:gd name="T65" fmla="*/ 439 h 599"/>
                <a:gd name="T66" fmla="*/ 284 w 1056"/>
                <a:gd name="T67" fmla="*/ 444 h 599"/>
                <a:gd name="T68" fmla="*/ 225 w 1056"/>
                <a:gd name="T69" fmla="*/ 449 h 599"/>
                <a:gd name="T70" fmla="*/ 203 w 1056"/>
                <a:gd name="T71" fmla="*/ 410 h 599"/>
                <a:gd name="T72" fmla="*/ 112 w 1056"/>
                <a:gd name="T73" fmla="*/ 494 h 599"/>
                <a:gd name="T74" fmla="*/ 93 w 1056"/>
                <a:gd name="T75" fmla="*/ 525 h 599"/>
                <a:gd name="T76" fmla="*/ 59 w 1056"/>
                <a:gd name="T77" fmla="*/ 567 h 599"/>
                <a:gd name="T78" fmla="*/ 233 w 1056"/>
                <a:gd name="T79" fmla="*/ 570 h 599"/>
                <a:gd name="T80" fmla="*/ 265 w 1056"/>
                <a:gd name="T81" fmla="*/ 567 h 599"/>
                <a:gd name="T82" fmla="*/ 328 w 1056"/>
                <a:gd name="T83" fmla="*/ 56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6" h="599">
                  <a:moveTo>
                    <a:pt x="1039" y="435"/>
                  </a:moveTo>
                  <a:lnTo>
                    <a:pt x="1039" y="430"/>
                  </a:lnTo>
                  <a:lnTo>
                    <a:pt x="1039" y="430"/>
                  </a:lnTo>
                  <a:lnTo>
                    <a:pt x="1056" y="417"/>
                  </a:lnTo>
                  <a:lnTo>
                    <a:pt x="1036" y="373"/>
                  </a:lnTo>
                  <a:lnTo>
                    <a:pt x="1036" y="370"/>
                  </a:lnTo>
                  <a:lnTo>
                    <a:pt x="1010" y="370"/>
                  </a:lnTo>
                  <a:lnTo>
                    <a:pt x="998" y="370"/>
                  </a:lnTo>
                  <a:lnTo>
                    <a:pt x="982" y="380"/>
                  </a:lnTo>
                  <a:lnTo>
                    <a:pt x="966" y="383"/>
                  </a:lnTo>
                  <a:lnTo>
                    <a:pt x="955" y="373"/>
                  </a:lnTo>
                  <a:lnTo>
                    <a:pt x="945" y="370"/>
                  </a:lnTo>
                  <a:lnTo>
                    <a:pt x="945" y="361"/>
                  </a:lnTo>
                  <a:lnTo>
                    <a:pt x="963" y="365"/>
                  </a:lnTo>
                  <a:lnTo>
                    <a:pt x="971" y="365"/>
                  </a:lnTo>
                  <a:lnTo>
                    <a:pt x="990" y="351"/>
                  </a:lnTo>
                  <a:lnTo>
                    <a:pt x="982" y="341"/>
                  </a:lnTo>
                  <a:lnTo>
                    <a:pt x="966" y="336"/>
                  </a:lnTo>
                  <a:lnTo>
                    <a:pt x="951" y="336"/>
                  </a:lnTo>
                  <a:lnTo>
                    <a:pt x="945" y="328"/>
                  </a:lnTo>
                  <a:lnTo>
                    <a:pt x="948" y="322"/>
                  </a:lnTo>
                  <a:lnTo>
                    <a:pt x="951" y="322"/>
                  </a:lnTo>
                  <a:lnTo>
                    <a:pt x="963" y="319"/>
                  </a:lnTo>
                  <a:lnTo>
                    <a:pt x="963" y="317"/>
                  </a:lnTo>
                  <a:lnTo>
                    <a:pt x="961" y="317"/>
                  </a:lnTo>
                  <a:lnTo>
                    <a:pt x="951" y="307"/>
                  </a:lnTo>
                  <a:lnTo>
                    <a:pt x="955" y="301"/>
                  </a:lnTo>
                  <a:lnTo>
                    <a:pt x="973" y="304"/>
                  </a:lnTo>
                  <a:lnTo>
                    <a:pt x="980" y="299"/>
                  </a:lnTo>
                  <a:lnTo>
                    <a:pt x="980" y="289"/>
                  </a:lnTo>
                  <a:lnTo>
                    <a:pt x="971" y="277"/>
                  </a:lnTo>
                  <a:lnTo>
                    <a:pt x="948" y="263"/>
                  </a:lnTo>
                  <a:lnTo>
                    <a:pt x="948" y="262"/>
                  </a:lnTo>
                  <a:lnTo>
                    <a:pt x="951" y="258"/>
                  </a:lnTo>
                  <a:lnTo>
                    <a:pt x="955" y="252"/>
                  </a:lnTo>
                  <a:lnTo>
                    <a:pt x="951" y="230"/>
                  </a:lnTo>
                  <a:lnTo>
                    <a:pt x="961" y="225"/>
                  </a:lnTo>
                  <a:lnTo>
                    <a:pt x="963" y="215"/>
                  </a:lnTo>
                  <a:lnTo>
                    <a:pt x="951" y="204"/>
                  </a:lnTo>
                  <a:lnTo>
                    <a:pt x="929" y="196"/>
                  </a:lnTo>
                  <a:lnTo>
                    <a:pt x="897" y="183"/>
                  </a:lnTo>
                  <a:lnTo>
                    <a:pt x="892" y="177"/>
                  </a:lnTo>
                  <a:lnTo>
                    <a:pt x="887" y="186"/>
                  </a:lnTo>
                  <a:lnTo>
                    <a:pt x="877" y="183"/>
                  </a:lnTo>
                  <a:lnTo>
                    <a:pt x="869" y="174"/>
                  </a:lnTo>
                  <a:lnTo>
                    <a:pt x="859" y="174"/>
                  </a:lnTo>
                  <a:lnTo>
                    <a:pt x="852" y="167"/>
                  </a:lnTo>
                  <a:lnTo>
                    <a:pt x="840" y="150"/>
                  </a:lnTo>
                  <a:lnTo>
                    <a:pt x="821" y="164"/>
                  </a:lnTo>
                  <a:lnTo>
                    <a:pt x="798" y="164"/>
                  </a:lnTo>
                  <a:lnTo>
                    <a:pt x="798" y="140"/>
                  </a:lnTo>
                  <a:lnTo>
                    <a:pt x="808" y="113"/>
                  </a:lnTo>
                  <a:lnTo>
                    <a:pt x="823" y="83"/>
                  </a:lnTo>
                  <a:lnTo>
                    <a:pt x="826" y="76"/>
                  </a:lnTo>
                  <a:lnTo>
                    <a:pt x="813" y="61"/>
                  </a:lnTo>
                  <a:lnTo>
                    <a:pt x="798" y="56"/>
                  </a:lnTo>
                  <a:lnTo>
                    <a:pt x="786" y="43"/>
                  </a:lnTo>
                  <a:lnTo>
                    <a:pt x="761" y="43"/>
                  </a:lnTo>
                  <a:lnTo>
                    <a:pt x="746" y="27"/>
                  </a:lnTo>
                  <a:lnTo>
                    <a:pt x="752" y="14"/>
                  </a:lnTo>
                  <a:lnTo>
                    <a:pt x="739" y="9"/>
                  </a:lnTo>
                  <a:lnTo>
                    <a:pt x="729" y="5"/>
                  </a:lnTo>
                  <a:lnTo>
                    <a:pt x="720" y="5"/>
                  </a:lnTo>
                  <a:lnTo>
                    <a:pt x="710" y="39"/>
                  </a:lnTo>
                  <a:lnTo>
                    <a:pt x="708" y="43"/>
                  </a:lnTo>
                  <a:lnTo>
                    <a:pt x="702" y="39"/>
                  </a:lnTo>
                  <a:lnTo>
                    <a:pt x="636" y="0"/>
                  </a:lnTo>
                  <a:lnTo>
                    <a:pt x="631" y="5"/>
                  </a:lnTo>
                  <a:lnTo>
                    <a:pt x="631" y="9"/>
                  </a:lnTo>
                  <a:lnTo>
                    <a:pt x="626" y="43"/>
                  </a:lnTo>
                  <a:lnTo>
                    <a:pt x="631" y="46"/>
                  </a:lnTo>
                  <a:lnTo>
                    <a:pt x="631" y="56"/>
                  </a:lnTo>
                  <a:lnTo>
                    <a:pt x="621" y="58"/>
                  </a:lnTo>
                  <a:lnTo>
                    <a:pt x="616" y="83"/>
                  </a:lnTo>
                  <a:lnTo>
                    <a:pt x="602" y="95"/>
                  </a:lnTo>
                  <a:lnTo>
                    <a:pt x="597" y="98"/>
                  </a:lnTo>
                  <a:lnTo>
                    <a:pt x="584" y="127"/>
                  </a:lnTo>
                  <a:lnTo>
                    <a:pt x="565" y="117"/>
                  </a:lnTo>
                  <a:lnTo>
                    <a:pt x="558" y="132"/>
                  </a:lnTo>
                  <a:lnTo>
                    <a:pt x="547" y="177"/>
                  </a:lnTo>
                  <a:lnTo>
                    <a:pt x="537" y="196"/>
                  </a:lnTo>
                  <a:lnTo>
                    <a:pt x="518" y="201"/>
                  </a:lnTo>
                  <a:lnTo>
                    <a:pt x="508" y="189"/>
                  </a:lnTo>
                  <a:lnTo>
                    <a:pt x="505" y="186"/>
                  </a:lnTo>
                  <a:lnTo>
                    <a:pt x="489" y="174"/>
                  </a:lnTo>
                  <a:lnTo>
                    <a:pt x="484" y="174"/>
                  </a:lnTo>
                  <a:lnTo>
                    <a:pt x="452" y="285"/>
                  </a:lnTo>
                  <a:lnTo>
                    <a:pt x="430" y="333"/>
                  </a:lnTo>
                  <a:lnTo>
                    <a:pt x="430" y="351"/>
                  </a:lnTo>
                  <a:lnTo>
                    <a:pt x="434" y="365"/>
                  </a:lnTo>
                  <a:lnTo>
                    <a:pt x="412" y="392"/>
                  </a:lnTo>
                  <a:lnTo>
                    <a:pt x="402" y="388"/>
                  </a:lnTo>
                  <a:lnTo>
                    <a:pt x="373" y="414"/>
                  </a:lnTo>
                  <a:lnTo>
                    <a:pt x="368" y="407"/>
                  </a:lnTo>
                  <a:lnTo>
                    <a:pt x="365" y="407"/>
                  </a:lnTo>
                  <a:lnTo>
                    <a:pt x="354" y="430"/>
                  </a:lnTo>
                  <a:lnTo>
                    <a:pt x="321" y="439"/>
                  </a:lnTo>
                  <a:lnTo>
                    <a:pt x="312" y="444"/>
                  </a:lnTo>
                  <a:lnTo>
                    <a:pt x="309" y="439"/>
                  </a:lnTo>
                  <a:lnTo>
                    <a:pt x="297" y="430"/>
                  </a:lnTo>
                  <a:lnTo>
                    <a:pt x="284" y="435"/>
                  </a:lnTo>
                  <a:lnTo>
                    <a:pt x="284" y="444"/>
                  </a:lnTo>
                  <a:lnTo>
                    <a:pt x="265" y="457"/>
                  </a:lnTo>
                  <a:lnTo>
                    <a:pt x="252" y="457"/>
                  </a:lnTo>
                  <a:lnTo>
                    <a:pt x="225" y="449"/>
                  </a:lnTo>
                  <a:lnTo>
                    <a:pt x="203" y="425"/>
                  </a:lnTo>
                  <a:lnTo>
                    <a:pt x="206" y="414"/>
                  </a:lnTo>
                  <a:lnTo>
                    <a:pt x="203" y="410"/>
                  </a:lnTo>
                  <a:lnTo>
                    <a:pt x="199" y="420"/>
                  </a:lnTo>
                  <a:lnTo>
                    <a:pt x="129" y="483"/>
                  </a:lnTo>
                  <a:lnTo>
                    <a:pt x="112" y="494"/>
                  </a:lnTo>
                  <a:lnTo>
                    <a:pt x="112" y="510"/>
                  </a:lnTo>
                  <a:lnTo>
                    <a:pt x="97" y="520"/>
                  </a:lnTo>
                  <a:lnTo>
                    <a:pt x="93" y="525"/>
                  </a:lnTo>
                  <a:lnTo>
                    <a:pt x="93" y="538"/>
                  </a:lnTo>
                  <a:lnTo>
                    <a:pt x="70" y="557"/>
                  </a:lnTo>
                  <a:lnTo>
                    <a:pt x="59" y="567"/>
                  </a:lnTo>
                  <a:lnTo>
                    <a:pt x="12" y="589"/>
                  </a:lnTo>
                  <a:lnTo>
                    <a:pt x="0" y="599"/>
                  </a:lnTo>
                  <a:lnTo>
                    <a:pt x="233" y="570"/>
                  </a:lnTo>
                  <a:lnTo>
                    <a:pt x="233" y="567"/>
                  </a:lnTo>
                  <a:lnTo>
                    <a:pt x="270" y="560"/>
                  </a:lnTo>
                  <a:lnTo>
                    <a:pt x="265" y="567"/>
                  </a:lnTo>
                  <a:lnTo>
                    <a:pt x="302" y="562"/>
                  </a:lnTo>
                  <a:lnTo>
                    <a:pt x="317" y="560"/>
                  </a:lnTo>
                  <a:lnTo>
                    <a:pt x="328" y="562"/>
                  </a:lnTo>
                  <a:lnTo>
                    <a:pt x="690" y="505"/>
                  </a:lnTo>
                  <a:lnTo>
                    <a:pt x="1039" y="435"/>
                  </a:lnTo>
                  <a:close/>
                </a:path>
              </a:pathLst>
            </a:custGeom>
            <a:solidFill>
              <a:srgbClr val="004A8D"/>
            </a:solidFill>
            <a:ln w="8001">
              <a:solidFill>
                <a:schemeClr val="bg1"/>
              </a:solidFill>
              <a:prstDash val="solid"/>
              <a:round/>
              <a:headEnd/>
              <a:tailEnd/>
            </a:ln>
          </p:spPr>
          <p:txBody>
            <a:bodyPr/>
            <a:lstStyle/>
            <a:p>
              <a:endParaRPr lang="en-US"/>
            </a:p>
          </p:txBody>
        </p:sp>
        <p:sp>
          <p:nvSpPr>
            <p:cNvPr id="217" name="Freeform 263">
              <a:extLst>
                <a:ext uri="{FF2B5EF4-FFF2-40B4-BE49-F238E27FC236}">
                  <a16:creationId xmlns:a16="http://schemas.microsoft.com/office/drawing/2014/main" id="{9E84F785-736F-FE8B-3054-4098829E0A8B}"/>
                </a:ext>
              </a:extLst>
            </p:cNvPr>
            <p:cNvSpPr>
              <a:spLocks/>
            </p:cNvSpPr>
            <p:nvPr/>
          </p:nvSpPr>
          <p:spPr bwMode="auto">
            <a:xfrm>
              <a:off x="6960843" y="4662129"/>
              <a:ext cx="57667" cy="154298"/>
            </a:xfrm>
            <a:custGeom>
              <a:avLst/>
              <a:gdLst>
                <a:gd name="T0" fmla="*/ 10 w 66"/>
                <a:gd name="T1" fmla="*/ 27 h 172"/>
                <a:gd name="T2" fmla="*/ 24 w 66"/>
                <a:gd name="T3" fmla="*/ 13 h 172"/>
                <a:gd name="T4" fmla="*/ 66 w 66"/>
                <a:gd name="T5" fmla="*/ 0 h 172"/>
                <a:gd name="T6" fmla="*/ 63 w 66"/>
                <a:gd name="T7" fmla="*/ 8 h 172"/>
                <a:gd name="T8" fmla="*/ 46 w 66"/>
                <a:gd name="T9" fmla="*/ 23 h 172"/>
                <a:gd name="T10" fmla="*/ 46 w 66"/>
                <a:gd name="T11" fmla="*/ 28 h 172"/>
                <a:gd name="T12" fmla="*/ 46 w 66"/>
                <a:gd name="T13" fmla="*/ 52 h 172"/>
                <a:gd name="T14" fmla="*/ 41 w 66"/>
                <a:gd name="T15" fmla="*/ 65 h 172"/>
                <a:gd name="T16" fmla="*/ 36 w 66"/>
                <a:gd name="T17" fmla="*/ 82 h 172"/>
                <a:gd name="T18" fmla="*/ 19 w 66"/>
                <a:gd name="T19" fmla="*/ 119 h 172"/>
                <a:gd name="T20" fmla="*/ 10 w 66"/>
                <a:gd name="T21" fmla="*/ 145 h 172"/>
                <a:gd name="T22" fmla="*/ 9 w 66"/>
                <a:gd name="T23" fmla="*/ 172 h 172"/>
                <a:gd name="T24" fmla="*/ 2 w 66"/>
                <a:gd name="T25" fmla="*/ 153 h 172"/>
                <a:gd name="T26" fmla="*/ 2 w 66"/>
                <a:gd name="T27" fmla="*/ 126 h 172"/>
                <a:gd name="T28" fmla="*/ 0 w 66"/>
                <a:gd name="T29" fmla="*/ 101 h 172"/>
                <a:gd name="T30" fmla="*/ 2 w 66"/>
                <a:gd name="T31" fmla="*/ 74 h 172"/>
                <a:gd name="T32" fmla="*/ 5 w 66"/>
                <a:gd name="T33" fmla="*/ 64 h 172"/>
                <a:gd name="T34" fmla="*/ 17 w 66"/>
                <a:gd name="T35" fmla="*/ 52 h 172"/>
                <a:gd name="T36" fmla="*/ 19 w 66"/>
                <a:gd name="T37" fmla="*/ 45 h 172"/>
                <a:gd name="T38" fmla="*/ 17 w 66"/>
                <a:gd name="T39" fmla="*/ 28 h 172"/>
                <a:gd name="T40" fmla="*/ 10 w 66"/>
                <a:gd name="T41" fmla="*/ 2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72">
                  <a:moveTo>
                    <a:pt x="10" y="27"/>
                  </a:moveTo>
                  <a:lnTo>
                    <a:pt x="24" y="13"/>
                  </a:lnTo>
                  <a:lnTo>
                    <a:pt x="66" y="0"/>
                  </a:lnTo>
                  <a:lnTo>
                    <a:pt x="63" y="8"/>
                  </a:lnTo>
                  <a:lnTo>
                    <a:pt x="46" y="23"/>
                  </a:lnTo>
                  <a:lnTo>
                    <a:pt x="46" y="28"/>
                  </a:lnTo>
                  <a:lnTo>
                    <a:pt x="46" y="52"/>
                  </a:lnTo>
                  <a:lnTo>
                    <a:pt x="41" y="65"/>
                  </a:lnTo>
                  <a:lnTo>
                    <a:pt x="36" y="82"/>
                  </a:lnTo>
                  <a:lnTo>
                    <a:pt x="19" y="119"/>
                  </a:lnTo>
                  <a:lnTo>
                    <a:pt x="10" y="145"/>
                  </a:lnTo>
                  <a:lnTo>
                    <a:pt x="9" y="172"/>
                  </a:lnTo>
                  <a:lnTo>
                    <a:pt x="2" y="153"/>
                  </a:lnTo>
                  <a:lnTo>
                    <a:pt x="2" y="126"/>
                  </a:lnTo>
                  <a:lnTo>
                    <a:pt x="0" y="101"/>
                  </a:lnTo>
                  <a:lnTo>
                    <a:pt x="2" y="74"/>
                  </a:lnTo>
                  <a:lnTo>
                    <a:pt x="5" y="64"/>
                  </a:lnTo>
                  <a:lnTo>
                    <a:pt x="17" y="52"/>
                  </a:lnTo>
                  <a:lnTo>
                    <a:pt x="19" y="45"/>
                  </a:lnTo>
                  <a:lnTo>
                    <a:pt x="17" y="28"/>
                  </a:lnTo>
                  <a:lnTo>
                    <a:pt x="10" y="27"/>
                  </a:lnTo>
                  <a:close/>
                </a:path>
              </a:pathLst>
            </a:custGeom>
            <a:solidFill>
              <a:srgbClr val="004A8D"/>
            </a:solidFill>
            <a:ln w="7938">
              <a:solidFill>
                <a:schemeClr val="bg1"/>
              </a:solidFill>
              <a:prstDash val="solid"/>
              <a:round/>
              <a:headEnd/>
              <a:tailEnd/>
            </a:ln>
          </p:spPr>
          <p:txBody>
            <a:bodyPr/>
            <a:lstStyle/>
            <a:p>
              <a:endParaRPr lang="en-US"/>
            </a:p>
          </p:txBody>
        </p:sp>
        <p:sp>
          <p:nvSpPr>
            <p:cNvPr id="218" name="Freeform 264">
              <a:extLst>
                <a:ext uri="{FF2B5EF4-FFF2-40B4-BE49-F238E27FC236}">
                  <a16:creationId xmlns:a16="http://schemas.microsoft.com/office/drawing/2014/main" id="{D277E703-5B5D-0119-A169-5AB4F83FCB9A}"/>
                </a:ext>
              </a:extLst>
            </p:cNvPr>
            <p:cNvSpPr>
              <a:spLocks/>
            </p:cNvSpPr>
            <p:nvPr/>
          </p:nvSpPr>
          <p:spPr bwMode="auto">
            <a:xfrm>
              <a:off x="3589659" y="3661528"/>
              <a:ext cx="865006" cy="582905"/>
            </a:xfrm>
            <a:custGeom>
              <a:avLst/>
              <a:gdLst>
                <a:gd name="T0" fmla="*/ 0 w 965"/>
                <a:gd name="T1" fmla="*/ 509 h 651"/>
                <a:gd name="T2" fmla="*/ 702 w 965"/>
                <a:gd name="T3" fmla="*/ 546 h 651"/>
                <a:gd name="T4" fmla="*/ 720 w 965"/>
                <a:gd name="T5" fmla="*/ 575 h 651"/>
                <a:gd name="T6" fmla="*/ 742 w 965"/>
                <a:gd name="T7" fmla="*/ 575 h 651"/>
                <a:gd name="T8" fmla="*/ 762 w 965"/>
                <a:gd name="T9" fmla="*/ 570 h 651"/>
                <a:gd name="T10" fmla="*/ 776 w 965"/>
                <a:gd name="T11" fmla="*/ 580 h 651"/>
                <a:gd name="T12" fmla="*/ 786 w 965"/>
                <a:gd name="T13" fmla="*/ 604 h 651"/>
                <a:gd name="T14" fmla="*/ 801 w 965"/>
                <a:gd name="T15" fmla="*/ 607 h 651"/>
                <a:gd name="T16" fmla="*/ 820 w 965"/>
                <a:gd name="T17" fmla="*/ 604 h 651"/>
                <a:gd name="T18" fmla="*/ 838 w 965"/>
                <a:gd name="T19" fmla="*/ 589 h 651"/>
                <a:gd name="T20" fmla="*/ 860 w 965"/>
                <a:gd name="T21" fmla="*/ 589 h 651"/>
                <a:gd name="T22" fmla="*/ 875 w 965"/>
                <a:gd name="T23" fmla="*/ 594 h 651"/>
                <a:gd name="T24" fmla="*/ 933 w 965"/>
                <a:gd name="T25" fmla="*/ 631 h 651"/>
                <a:gd name="T26" fmla="*/ 958 w 965"/>
                <a:gd name="T27" fmla="*/ 651 h 651"/>
                <a:gd name="T28" fmla="*/ 958 w 965"/>
                <a:gd name="T29" fmla="*/ 644 h 651"/>
                <a:gd name="T30" fmla="*/ 955 w 965"/>
                <a:gd name="T31" fmla="*/ 626 h 651"/>
                <a:gd name="T32" fmla="*/ 945 w 965"/>
                <a:gd name="T33" fmla="*/ 594 h 651"/>
                <a:gd name="T34" fmla="*/ 955 w 965"/>
                <a:gd name="T35" fmla="*/ 562 h 651"/>
                <a:gd name="T36" fmla="*/ 955 w 965"/>
                <a:gd name="T37" fmla="*/ 546 h 651"/>
                <a:gd name="T38" fmla="*/ 965 w 965"/>
                <a:gd name="T39" fmla="*/ 541 h 651"/>
                <a:gd name="T40" fmla="*/ 958 w 965"/>
                <a:gd name="T41" fmla="*/ 514 h 651"/>
                <a:gd name="T42" fmla="*/ 950 w 965"/>
                <a:gd name="T43" fmla="*/ 506 h 651"/>
                <a:gd name="T44" fmla="*/ 955 w 965"/>
                <a:gd name="T45" fmla="*/ 487 h 651"/>
                <a:gd name="T46" fmla="*/ 951 w 965"/>
                <a:gd name="T47" fmla="*/ 476 h 651"/>
                <a:gd name="T48" fmla="*/ 945 w 965"/>
                <a:gd name="T49" fmla="*/ 467 h 651"/>
                <a:gd name="T50" fmla="*/ 955 w 965"/>
                <a:gd name="T51" fmla="*/ 467 h 651"/>
                <a:gd name="T52" fmla="*/ 965 w 965"/>
                <a:gd name="T53" fmla="*/ 467 h 651"/>
                <a:gd name="T54" fmla="*/ 965 w 965"/>
                <a:gd name="T55" fmla="*/ 150 h 651"/>
                <a:gd name="T56" fmla="*/ 921 w 965"/>
                <a:gd name="T57" fmla="*/ 111 h 651"/>
                <a:gd name="T58" fmla="*/ 918 w 965"/>
                <a:gd name="T59" fmla="*/ 95 h 651"/>
                <a:gd name="T60" fmla="*/ 939 w 965"/>
                <a:gd name="T61" fmla="*/ 74 h 651"/>
                <a:gd name="T62" fmla="*/ 950 w 965"/>
                <a:gd name="T63" fmla="*/ 56 h 651"/>
                <a:gd name="T64" fmla="*/ 950 w 965"/>
                <a:gd name="T65" fmla="*/ 39 h 651"/>
                <a:gd name="T66" fmla="*/ 46 w 965"/>
                <a:gd name="T67" fmla="*/ 0 h 651"/>
                <a:gd name="T68" fmla="*/ 31 w 965"/>
                <a:gd name="T69" fmla="*/ 167 h 651"/>
                <a:gd name="T70" fmla="*/ 0 w 965"/>
                <a:gd name="T71" fmla="*/ 50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5" h="651">
                  <a:moveTo>
                    <a:pt x="0" y="509"/>
                  </a:moveTo>
                  <a:lnTo>
                    <a:pt x="702" y="546"/>
                  </a:lnTo>
                  <a:lnTo>
                    <a:pt x="720" y="575"/>
                  </a:lnTo>
                  <a:lnTo>
                    <a:pt x="742" y="575"/>
                  </a:lnTo>
                  <a:lnTo>
                    <a:pt x="762" y="570"/>
                  </a:lnTo>
                  <a:lnTo>
                    <a:pt x="776" y="580"/>
                  </a:lnTo>
                  <a:lnTo>
                    <a:pt x="786" y="604"/>
                  </a:lnTo>
                  <a:lnTo>
                    <a:pt x="801" y="607"/>
                  </a:lnTo>
                  <a:lnTo>
                    <a:pt x="820" y="604"/>
                  </a:lnTo>
                  <a:lnTo>
                    <a:pt x="838" y="589"/>
                  </a:lnTo>
                  <a:lnTo>
                    <a:pt x="860" y="589"/>
                  </a:lnTo>
                  <a:lnTo>
                    <a:pt x="875" y="594"/>
                  </a:lnTo>
                  <a:lnTo>
                    <a:pt x="933" y="631"/>
                  </a:lnTo>
                  <a:lnTo>
                    <a:pt x="958" y="651"/>
                  </a:lnTo>
                  <a:lnTo>
                    <a:pt x="958" y="644"/>
                  </a:lnTo>
                  <a:lnTo>
                    <a:pt x="955" y="626"/>
                  </a:lnTo>
                  <a:lnTo>
                    <a:pt x="945" y="594"/>
                  </a:lnTo>
                  <a:lnTo>
                    <a:pt x="955" y="562"/>
                  </a:lnTo>
                  <a:lnTo>
                    <a:pt x="955" y="546"/>
                  </a:lnTo>
                  <a:lnTo>
                    <a:pt x="965" y="541"/>
                  </a:lnTo>
                  <a:lnTo>
                    <a:pt x="958" y="514"/>
                  </a:lnTo>
                  <a:lnTo>
                    <a:pt x="950" y="506"/>
                  </a:lnTo>
                  <a:lnTo>
                    <a:pt x="955" y="487"/>
                  </a:lnTo>
                  <a:lnTo>
                    <a:pt x="951" y="476"/>
                  </a:lnTo>
                  <a:lnTo>
                    <a:pt x="945" y="467"/>
                  </a:lnTo>
                  <a:lnTo>
                    <a:pt x="955" y="467"/>
                  </a:lnTo>
                  <a:lnTo>
                    <a:pt x="965" y="467"/>
                  </a:lnTo>
                  <a:lnTo>
                    <a:pt x="965" y="150"/>
                  </a:lnTo>
                  <a:lnTo>
                    <a:pt x="921" y="111"/>
                  </a:lnTo>
                  <a:lnTo>
                    <a:pt x="918" y="95"/>
                  </a:lnTo>
                  <a:lnTo>
                    <a:pt x="939" y="74"/>
                  </a:lnTo>
                  <a:lnTo>
                    <a:pt x="950" y="56"/>
                  </a:lnTo>
                  <a:lnTo>
                    <a:pt x="950" y="39"/>
                  </a:lnTo>
                  <a:lnTo>
                    <a:pt x="46" y="0"/>
                  </a:lnTo>
                  <a:lnTo>
                    <a:pt x="31" y="167"/>
                  </a:lnTo>
                  <a:lnTo>
                    <a:pt x="0" y="509"/>
                  </a:lnTo>
                  <a:close/>
                </a:path>
              </a:pathLst>
            </a:custGeom>
            <a:pattFill prst="wdUpDiag">
              <a:fgClr>
                <a:srgbClr val="379BFF"/>
              </a:fgClr>
              <a:bgClr>
                <a:srgbClr val="00788A"/>
              </a:bgClr>
            </a:pattFill>
            <a:ln w="7938">
              <a:solidFill>
                <a:schemeClr val="bg1"/>
              </a:solidFill>
              <a:prstDash val="solid"/>
              <a:round/>
              <a:headEnd/>
              <a:tailEnd/>
            </a:ln>
          </p:spPr>
          <p:txBody>
            <a:bodyPr/>
            <a:lstStyle/>
            <a:p>
              <a:endParaRPr lang="en-US"/>
            </a:p>
          </p:txBody>
        </p:sp>
        <p:sp>
          <p:nvSpPr>
            <p:cNvPr id="219" name="Freeform 265">
              <a:extLst>
                <a:ext uri="{FF2B5EF4-FFF2-40B4-BE49-F238E27FC236}">
                  <a16:creationId xmlns:a16="http://schemas.microsoft.com/office/drawing/2014/main" id="{6DB4CE03-0BB3-8B9E-1AE2-C729B29ABDA7}"/>
                </a:ext>
              </a:extLst>
            </p:cNvPr>
            <p:cNvSpPr>
              <a:spLocks/>
            </p:cNvSpPr>
            <p:nvPr/>
          </p:nvSpPr>
          <p:spPr bwMode="auto">
            <a:xfrm>
              <a:off x="3101826" y="5148403"/>
              <a:ext cx="1731570" cy="1691046"/>
            </a:xfrm>
            <a:custGeom>
              <a:avLst/>
              <a:gdLst>
                <a:gd name="T0" fmla="*/ 1824 w 1928"/>
                <a:gd name="T1" fmla="*/ 538 h 1882"/>
                <a:gd name="T2" fmla="*/ 1852 w 1928"/>
                <a:gd name="T3" fmla="*/ 820 h 1882"/>
                <a:gd name="T4" fmla="*/ 1884 w 1928"/>
                <a:gd name="T5" fmla="*/ 889 h 1882"/>
                <a:gd name="T6" fmla="*/ 1905 w 1928"/>
                <a:gd name="T7" fmla="*/ 929 h 1882"/>
                <a:gd name="T8" fmla="*/ 1928 w 1928"/>
                <a:gd name="T9" fmla="*/ 1002 h 1882"/>
                <a:gd name="T10" fmla="*/ 1900 w 1928"/>
                <a:gd name="T11" fmla="*/ 1079 h 1882"/>
                <a:gd name="T12" fmla="*/ 1908 w 1928"/>
                <a:gd name="T13" fmla="*/ 1123 h 1882"/>
                <a:gd name="T14" fmla="*/ 1874 w 1928"/>
                <a:gd name="T15" fmla="*/ 1192 h 1882"/>
                <a:gd name="T16" fmla="*/ 1886 w 1928"/>
                <a:gd name="T17" fmla="*/ 1212 h 1882"/>
                <a:gd name="T18" fmla="*/ 1750 w 1928"/>
                <a:gd name="T19" fmla="*/ 1241 h 1882"/>
                <a:gd name="T20" fmla="*/ 1717 w 1928"/>
                <a:gd name="T21" fmla="*/ 1223 h 1882"/>
                <a:gd name="T22" fmla="*/ 1694 w 1928"/>
                <a:gd name="T23" fmla="*/ 1307 h 1882"/>
                <a:gd name="T24" fmla="*/ 1537 w 1928"/>
                <a:gd name="T25" fmla="*/ 1410 h 1882"/>
                <a:gd name="T26" fmla="*/ 1529 w 1928"/>
                <a:gd name="T27" fmla="*/ 1391 h 1882"/>
                <a:gd name="T28" fmla="*/ 1478 w 1928"/>
                <a:gd name="T29" fmla="*/ 1418 h 1882"/>
                <a:gd name="T30" fmla="*/ 1497 w 1928"/>
                <a:gd name="T31" fmla="*/ 1442 h 1882"/>
                <a:gd name="T32" fmla="*/ 1441 w 1928"/>
                <a:gd name="T33" fmla="*/ 1450 h 1882"/>
                <a:gd name="T34" fmla="*/ 1434 w 1928"/>
                <a:gd name="T35" fmla="*/ 1479 h 1882"/>
                <a:gd name="T36" fmla="*/ 1404 w 1928"/>
                <a:gd name="T37" fmla="*/ 1484 h 1882"/>
                <a:gd name="T38" fmla="*/ 1397 w 1928"/>
                <a:gd name="T39" fmla="*/ 1521 h 1882"/>
                <a:gd name="T40" fmla="*/ 1350 w 1928"/>
                <a:gd name="T41" fmla="*/ 1566 h 1882"/>
                <a:gd name="T42" fmla="*/ 1325 w 1928"/>
                <a:gd name="T43" fmla="*/ 1629 h 1882"/>
                <a:gd name="T44" fmla="*/ 1338 w 1928"/>
                <a:gd name="T45" fmla="*/ 1641 h 1882"/>
                <a:gd name="T46" fmla="*/ 1357 w 1928"/>
                <a:gd name="T47" fmla="*/ 1821 h 1882"/>
                <a:gd name="T48" fmla="*/ 1380 w 1928"/>
                <a:gd name="T49" fmla="*/ 1858 h 1882"/>
                <a:gd name="T50" fmla="*/ 1328 w 1928"/>
                <a:gd name="T51" fmla="*/ 1872 h 1882"/>
                <a:gd name="T52" fmla="*/ 1163 w 1928"/>
                <a:gd name="T53" fmla="*/ 1809 h 1882"/>
                <a:gd name="T54" fmla="*/ 1079 w 1928"/>
                <a:gd name="T55" fmla="*/ 1759 h 1882"/>
                <a:gd name="T56" fmla="*/ 1020 w 1928"/>
                <a:gd name="T57" fmla="*/ 1624 h 1882"/>
                <a:gd name="T58" fmla="*/ 991 w 1928"/>
                <a:gd name="T59" fmla="*/ 1560 h 1882"/>
                <a:gd name="T60" fmla="*/ 898 w 1928"/>
                <a:gd name="T61" fmla="*/ 1428 h 1882"/>
                <a:gd name="T62" fmla="*/ 807 w 1928"/>
                <a:gd name="T63" fmla="*/ 1263 h 1882"/>
                <a:gd name="T64" fmla="*/ 767 w 1928"/>
                <a:gd name="T65" fmla="*/ 1223 h 1882"/>
                <a:gd name="T66" fmla="*/ 711 w 1928"/>
                <a:gd name="T67" fmla="*/ 1189 h 1882"/>
                <a:gd name="T68" fmla="*/ 627 w 1928"/>
                <a:gd name="T69" fmla="*/ 1165 h 1882"/>
                <a:gd name="T70" fmla="*/ 596 w 1928"/>
                <a:gd name="T71" fmla="*/ 1175 h 1882"/>
                <a:gd name="T72" fmla="*/ 517 w 1928"/>
                <a:gd name="T73" fmla="*/ 1266 h 1882"/>
                <a:gd name="T74" fmla="*/ 458 w 1928"/>
                <a:gd name="T75" fmla="*/ 1300 h 1882"/>
                <a:gd name="T76" fmla="*/ 256 w 1928"/>
                <a:gd name="T77" fmla="*/ 1123 h 1882"/>
                <a:gd name="T78" fmla="*/ 241 w 1928"/>
                <a:gd name="T79" fmla="*/ 1024 h 1882"/>
                <a:gd name="T80" fmla="*/ 81 w 1928"/>
                <a:gd name="T81" fmla="*/ 852 h 1882"/>
                <a:gd name="T82" fmla="*/ 11 w 1928"/>
                <a:gd name="T83" fmla="*/ 772 h 1882"/>
                <a:gd name="T84" fmla="*/ 3 w 1928"/>
                <a:gd name="T85" fmla="*/ 742 h 1882"/>
                <a:gd name="T86" fmla="*/ 588 w 1928"/>
                <a:gd name="T87" fmla="*/ 0 h 1882"/>
                <a:gd name="T88" fmla="*/ 1009 w 1928"/>
                <a:gd name="T89" fmla="*/ 364 h 1882"/>
                <a:gd name="T90" fmla="*/ 1079 w 1928"/>
                <a:gd name="T91" fmla="*/ 398 h 1882"/>
                <a:gd name="T92" fmla="*/ 1107 w 1928"/>
                <a:gd name="T93" fmla="*/ 417 h 1882"/>
                <a:gd name="T94" fmla="*/ 1173 w 1928"/>
                <a:gd name="T95" fmla="*/ 444 h 1882"/>
                <a:gd name="T96" fmla="*/ 1202 w 1928"/>
                <a:gd name="T97" fmla="*/ 449 h 1882"/>
                <a:gd name="T98" fmla="*/ 1262 w 1928"/>
                <a:gd name="T99" fmla="*/ 459 h 1882"/>
                <a:gd name="T100" fmla="*/ 1310 w 1928"/>
                <a:gd name="T101" fmla="*/ 499 h 1882"/>
                <a:gd name="T102" fmla="*/ 1365 w 1928"/>
                <a:gd name="T103" fmla="*/ 501 h 1882"/>
                <a:gd name="T104" fmla="*/ 1394 w 1928"/>
                <a:gd name="T105" fmla="*/ 514 h 1882"/>
                <a:gd name="T106" fmla="*/ 1417 w 1928"/>
                <a:gd name="T107" fmla="*/ 492 h 1882"/>
                <a:gd name="T108" fmla="*/ 1453 w 1928"/>
                <a:gd name="T109" fmla="*/ 501 h 1882"/>
                <a:gd name="T110" fmla="*/ 1478 w 1928"/>
                <a:gd name="T111" fmla="*/ 499 h 1882"/>
                <a:gd name="T112" fmla="*/ 1537 w 1928"/>
                <a:gd name="T113" fmla="*/ 504 h 1882"/>
                <a:gd name="T114" fmla="*/ 1613 w 1928"/>
                <a:gd name="T115" fmla="*/ 486 h 1882"/>
                <a:gd name="T116" fmla="*/ 1680 w 1928"/>
                <a:gd name="T117" fmla="*/ 481 h 1882"/>
                <a:gd name="T118" fmla="*/ 1773 w 1928"/>
                <a:gd name="T119" fmla="*/ 53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8" h="1882">
                  <a:moveTo>
                    <a:pt x="1773" y="530"/>
                  </a:moveTo>
                  <a:lnTo>
                    <a:pt x="1797" y="548"/>
                  </a:lnTo>
                  <a:lnTo>
                    <a:pt x="1805" y="548"/>
                  </a:lnTo>
                  <a:lnTo>
                    <a:pt x="1824" y="538"/>
                  </a:lnTo>
                  <a:lnTo>
                    <a:pt x="1844" y="543"/>
                  </a:lnTo>
                  <a:lnTo>
                    <a:pt x="1844" y="636"/>
                  </a:lnTo>
                  <a:lnTo>
                    <a:pt x="1849" y="809"/>
                  </a:lnTo>
                  <a:lnTo>
                    <a:pt x="1852" y="820"/>
                  </a:lnTo>
                  <a:lnTo>
                    <a:pt x="1874" y="838"/>
                  </a:lnTo>
                  <a:lnTo>
                    <a:pt x="1886" y="867"/>
                  </a:lnTo>
                  <a:lnTo>
                    <a:pt x="1884" y="885"/>
                  </a:lnTo>
                  <a:lnTo>
                    <a:pt x="1884" y="889"/>
                  </a:lnTo>
                  <a:lnTo>
                    <a:pt x="1894" y="894"/>
                  </a:lnTo>
                  <a:lnTo>
                    <a:pt x="1903" y="912"/>
                  </a:lnTo>
                  <a:lnTo>
                    <a:pt x="1905" y="922"/>
                  </a:lnTo>
                  <a:lnTo>
                    <a:pt x="1905" y="929"/>
                  </a:lnTo>
                  <a:lnTo>
                    <a:pt x="1908" y="936"/>
                  </a:lnTo>
                  <a:lnTo>
                    <a:pt x="1921" y="954"/>
                  </a:lnTo>
                  <a:lnTo>
                    <a:pt x="1928" y="981"/>
                  </a:lnTo>
                  <a:lnTo>
                    <a:pt x="1928" y="1002"/>
                  </a:lnTo>
                  <a:lnTo>
                    <a:pt x="1921" y="1029"/>
                  </a:lnTo>
                  <a:lnTo>
                    <a:pt x="1913" y="1047"/>
                  </a:lnTo>
                  <a:lnTo>
                    <a:pt x="1903" y="1057"/>
                  </a:lnTo>
                  <a:lnTo>
                    <a:pt x="1900" y="1079"/>
                  </a:lnTo>
                  <a:lnTo>
                    <a:pt x="1903" y="1091"/>
                  </a:lnTo>
                  <a:lnTo>
                    <a:pt x="1900" y="1098"/>
                  </a:lnTo>
                  <a:lnTo>
                    <a:pt x="1900" y="1110"/>
                  </a:lnTo>
                  <a:lnTo>
                    <a:pt x="1908" y="1123"/>
                  </a:lnTo>
                  <a:lnTo>
                    <a:pt x="1894" y="1165"/>
                  </a:lnTo>
                  <a:lnTo>
                    <a:pt x="1884" y="1174"/>
                  </a:lnTo>
                  <a:lnTo>
                    <a:pt x="1881" y="1184"/>
                  </a:lnTo>
                  <a:lnTo>
                    <a:pt x="1874" y="1192"/>
                  </a:lnTo>
                  <a:lnTo>
                    <a:pt x="1881" y="1204"/>
                  </a:lnTo>
                  <a:lnTo>
                    <a:pt x="1886" y="1211"/>
                  </a:lnTo>
                  <a:lnTo>
                    <a:pt x="1886" y="1212"/>
                  </a:lnTo>
                  <a:lnTo>
                    <a:pt x="1886" y="1212"/>
                  </a:lnTo>
                  <a:lnTo>
                    <a:pt x="1849" y="1216"/>
                  </a:lnTo>
                  <a:lnTo>
                    <a:pt x="1787" y="1244"/>
                  </a:lnTo>
                  <a:lnTo>
                    <a:pt x="1782" y="1234"/>
                  </a:lnTo>
                  <a:lnTo>
                    <a:pt x="1750" y="1241"/>
                  </a:lnTo>
                  <a:lnTo>
                    <a:pt x="1750" y="1231"/>
                  </a:lnTo>
                  <a:lnTo>
                    <a:pt x="1753" y="1212"/>
                  </a:lnTo>
                  <a:lnTo>
                    <a:pt x="1744" y="1212"/>
                  </a:lnTo>
                  <a:lnTo>
                    <a:pt x="1717" y="1223"/>
                  </a:lnTo>
                  <a:lnTo>
                    <a:pt x="1716" y="1241"/>
                  </a:lnTo>
                  <a:lnTo>
                    <a:pt x="1734" y="1266"/>
                  </a:lnTo>
                  <a:lnTo>
                    <a:pt x="1731" y="1273"/>
                  </a:lnTo>
                  <a:lnTo>
                    <a:pt x="1694" y="1307"/>
                  </a:lnTo>
                  <a:lnTo>
                    <a:pt x="1684" y="1329"/>
                  </a:lnTo>
                  <a:lnTo>
                    <a:pt x="1599" y="1384"/>
                  </a:lnTo>
                  <a:lnTo>
                    <a:pt x="1547" y="1400"/>
                  </a:lnTo>
                  <a:lnTo>
                    <a:pt x="1537" y="1410"/>
                  </a:lnTo>
                  <a:lnTo>
                    <a:pt x="1530" y="1410"/>
                  </a:lnTo>
                  <a:lnTo>
                    <a:pt x="1529" y="1398"/>
                  </a:lnTo>
                  <a:lnTo>
                    <a:pt x="1530" y="1394"/>
                  </a:lnTo>
                  <a:lnTo>
                    <a:pt x="1529" y="1391"/>
                  </a:lnTo>
                  <a:lnTo>
                    <a:pt x="1519" y="1394"/>
                  </a:lnTo>
                  <a:lnTo>
                    <a:pt x="1512" y="1400"/>
                  </a:lnTo>
                  <a:lnTo>
                    <a:pt x="1478" y="1410"/>
                  </a:lnTo>
                  <a:lnTo>
                    <a:pt x="1478" y="1418"/>
                  </a:lnTo>
                  <a:lnTo>
                    <a:pt x="1497" y="1428"/>
                  </a:lnTo>
                  <a:lnTo>
                    <a:pt x="1500" y="1435"/>
                  </a:lnTo>
                  <a:lnTo>
                    <a:pt x="1500" y="1437"/>
                  </a:lnTo>
                  <a:lnTo>
                    <a:pt x="1497" y="1442"/>
                  </a:lnTo>
                  <a:lnTo>
                    <a:pt x="1460" y="1450"/>
                  </a:lnTo>
                  <a:lnTo>
                    <a:pt x="1453" y="1450"/>
                  </a:lnTo>
                  <a:lnTo>
                    <a:pt x="1449" y="1447"/>
                  </a:lnTo>
                  <a:lnTo>
                    <a:pt x="1441" y="1450"/>
                  </a:lnTo>
                  <a:lnTo>
                    <a:pt x="1441" y="1454"/>
                  </a:lnTo>
                  <a:lnTo>
                    <a:pt x="1441" y="1472"/>
                  </a:lnTo>
                  <a:lnTo>
                    <a:pt x="1438" y="1475"/>
                  </a:lnTo>
                  <a:lnTo>
                    <a:pt x="1434" y="1479"/>
                  </a:lnTo>
                  <a:lnTo>
                    <a:pt x="1426" y="1479"/>
                  </a:lnTo>
                  <a:lnTo>
                    <a:pt x="1416" y="1475"/>
                  </a:lnTo>
                  <a:lnTo>
                    <a:pt x="1412" y="1484"/>
                  </a:lnTo>
                  <a:lnTo>
                    <a:pt x="1404" y="1484"/>
                  </a:lnTo>
                  <a:lnTo>
                    <a:pt x="1397" y="1479"/>
                  </a:lnTo>
                  <a:lnTo>
                    <a:pt x="1394" y="1492"/>
                  </a:lnTo>
                  <a:lnTo>
                    <a:pt x="1404" y="1497"/>
                  </a:lnTo>
                  <a:lnTo>
                    <a:pt x="1397" y="1521"/>
                  </a:lnTo>
                  <a:lnTo>
                    <a:pt x="1375" y="1539"/>
                  </a:lnTo>
                  <a:lnTo>
                    <a:pt x="1360" y="1529"/>
                  </a:lnTo>
                  <a:lnTo>
                    <a:pt x="1347" y="1545"/>
                  </a:lnTo>
                  <a:lnTo>
                    <a:pt x="1350" y="1566"/>
                  </a:lnTo>
                  <a:lnTo>
                    <a:pt x="1362" y="1568"/>
                  </a:lnTo>
                  <a:lnTo>
                    <a:pt x="1347" y="1615"/>
                  </a:lnTo>
                  <a:lnTo>
                    <a:pt x="1328" y="1624"/>
                  </a:lnTo>
                  <a:lnTo>
                    <a:pt x="1325" y="1629"/>
                  </a:lnTo>
                  <a:lnTo>
                    <a:pt x="1325" y="1634"/>
                  </a:lnTo>
                  <a:lnTo>
                    <a:pt x="1328" y="1637"/>
                  </a:lnTo>
                  <a:lnTo>
                    <a:pt x="1331" y="1637"/>
                  </a:lnTo>
                  <a:lnTo>
                    <a:pt x="1338" y="1641"/>
                  </a:lnTo>
                  <a:lnTo>
                    <a:pt x="1342" y="1656"/>
                  </a:lnTo>
                  <a:lnTo>
                    <a:pt x="1323" y="1703"/>
                  </a:lnTo>
                  <a:lnTo>
                    <a:pt x="1331" y="1737"/>
                  </a:lnTo>
                  <a:lnTo>
                    <a:pt x="1357" y="1821"/>
                  </a:lnTo>
                  <a:lnTo>
                    <a:pt x="1370" y="1840"/>
                  </a:lnTo>
                  <a:lnTo>
                    <a:pt x="1365" y="1843"/>
                  </a:lnTo>
                  <a:lnTo>
                    <a:pt x="1380" y="1850"/>
                  </a:lnTo>
                  <a:lnTo>
                    <a:pt x="1380" y="1858"/>
                  </a:lnTo>
                  <a:lnTo>
                    <a:pt x="1379" y="1862"/>
                  </a:lnTo>
                  <a:lnTo>
                    <a:pt x="1362" y="1858"/>
                  </a:lnTo>
                  <a:lnTo>
                    <a:pt x="1343" y="1882"/>
                  </a:lnTo>
                  <a:lnTo>
                    <a:pt x="1328" y="1872"/>
                  </a:lnTo>
                  <a:lnTo>
                    <a:pt x="1291" y="1848"/>
                  </a:lnTo>
                  <a:lnTo>
                    <a:pt x="1281" y="1848"/>
                  </a:lnTo>
                  <a:lnTo>
                    <a:pt x="1213" y="1840"/>
                  </a:lnTo>
                  <a:lnTo>
                    <a:pt x="1163" y="1809"/>
                  </a:lnTo>
                  <a:lnTo>
                    <a:pt x="1131" y="1797"/>
                  </a:lnTo>
                  <a:lnTo>
                    <a:pt x="1104" y="1784"/>
                  </a:lnTo>
                  <a:lnTo>
                    <a:pt x="1084" y="1777"/>
                  </a:lnTo>
                  <a:lnTo>
                    <a:pt x="1079" y="1759"/>
                  </a:lnTo>
                  <a:lnTo>
                    <a:pt x="1041" y="1693"/>
                  </a:lnTo>
                  <a:lnTo>
                    <a:pt x="1033" y="1679"/>
                  </a:lnTo>
                  <a:lnTo>
                    <a:pt x="1028" y="1637"/>
                  </a:lnTo>
                  <a:lnTo>
                    <a:pt x="1020" y="1624"/>
                  </a:lnTo>
                  <a:lnTo>
                    <a:pt x="1020" y="1587"/>
                  </a:lnTo>
                  <a:lnTo>
                    <a:pt x="1013" y="1578"/>
                  </a:lnTo>
                  <a:lnTo>
                    <a:pt x="1001" y="1563"/>
                  </a:lnTo>
                  <a:lnTo>
                    <a:pt x="991" y="1560"/>
                  </a:lnTo>
                  <a:lnTo>
                    <a:pt x="957" y="1521"/>
                  </a:lnTo>
                  <a:lnTo>
                    <a:pt x="954" y="1506"/>
                  </a:lnTo>
                  <a:lnTo>
                    <a:pt x="907" y="1450"/>
                  </a:lnTo>
                  <a:lnTo>
                    <a:pt x="898" y="1428"/>
                  </a:lnTo>
                  <a:lnTo>
                    <a:pt x="854" y="1324"/>
                  </a:lnTo>
                  <a:lnTo>
                    <a:pt x="854" y="1310"/>
                  </a:lnTo>
                  <a:lnTo>
                    <a:pt x="839" y="1287"/>
                  </a:lnTo>
                  <a:lnTo>
                    <a:pt x="807" y="1263"/>
                  </a:lnTo>
                  <a:lnTo>
                    <a:pt x="789" y="1234"/>
                  </a:lnTo>
                  <a:lnTo>
                    <a:pt x="775" y="1229"/>
                  </a:lnTo>
                  <a:lnTo>
                    <a:pt x="770" y="1229"/>
                  </a:lnTo>
                  <a:lnTo>
                    <a:pt x="767" y="1223"/>
                  </a:lnTo>
                  <a:lnTo>
                    <a:pt x="765" y="1216"/>
                  </a:lnTo>
                  <a:lnTo>
                    <a:pt x="757" y="1204"/>
                  </a:lnTo>
                  <a:lnTo>
                    <a:pt x="728" y="1184"/>
                  </a:lnTo>
                  <a:lnTo>
                    <a:pt x="711" y="1189"/>
                  </a:lnTo>
                  <a:lnTo>
                    <a:pt x="686" y="1184"/>
                  </a:lnTo>
                  <a:lnTo>
                    <a:pt x="677" y="1175"/>
                  </a:lnTo>
                  <a:lnTo>
                    <a:pt x="635" y="1174"/>
                  </a:lnTo>
                  <a:lnTo>
                    <a:pt x="627" y="1165"/>
                  </a:lnTo>
                  <a:lnTo>
                    <a:pt x="612" y="1157"/>
                  </a:lnTo>
                  <a:lnTo>
                    <a:pt x="601" y="1165"/>
                  </a:lnTo>
                  <a:lnTo>
                    <a:pt x="598" y="1175"/>
                  </a:lnTo>
                  <a:lnTo>
                    <a:pt x="596" y="1175"/>
                  </a:lnTo>
                  <a:lnTo>
                    <a:pt x="569" y="1174"/>
                  </a:lnTo>
                  <a:lnTo>
                    <a:pt x="559" y="1175"/>
                  </a:lnTo>
                  <a:lnTo>
                    <a:pt x="546" y="1197"/>
                  </a:lnTo>
                  <a:lnTo>
                    <a:pt x="517" y="1266"/>
                  </a:lnTo>
                  <a:lnTo>
                    <a:pt x="502" y="1278"/>
                  </a:lnTo>
                  <a:lnTo>
                    <a:pt x="485" y="1297"/>
                  </a:lnTo>
                  <a:lnTo>
                    <a:pt x="477" y="1300"/>
                  </a:lnTo>
                  <a:lnTo>
                    <a:pt x="458" y="1300"/>
                  </a:lnTo>
                  <a:lnTo>
                    <a:pt x="386" y="1255"/>
                  </a:lnTo>
                  <a:lnTo>
                    <a:pt x="283" y="1179"/>
                  </a:lnTo>
                  <a:lnTo>
                    <a:pt x="261" y="1142"/>
                  </a:lnTo>
                  <a:lnTo>
                    <a:pt x="256" y="1123"/>
                  </a:lnTo>
                  <a:lnTo>
                    <a:pt x="259" y="1072"/>
                  </a:lnTo>
                  <a:lnTo>
                    <a:pt x="242" y="1044"/>
                  </a:lnTo>
                  <a:lnTo>
                    <a:pt x="237" y="1039"/>
                  </a:lnTo>
                  <a:lnTo>
                    <a:pt x="241" y="1024"/>
                  </a:lnTo>
                  <a:lnTo>
                    <a:pt x="237" y="1010"/>
                  </a:lnTo>
                  <a:lnTo>
                    <a:pt x="227" y="1002"/>
                  </a:lnTo>
                  <a:lnTo>
                    <a:pt x="161" y="944"/>
                  </a:lnTo>
                  <a:lnTo>
                    <a:pt x="81" y="852"/>
                  </a:lnTo>
                  <a:lnTo>
                    <a:pt x="55" y="833"/>
                  </a:lnTo>
                  <a:lnTo>
                    <a:pt x="40" y="804"/>
                  </a:lnTo>
                  <a:lnTo>
                    <a:pt x="37" y="791"/>
                  </a:lnTo>
                  <a:lnTo>
                    <a:pt x="11" y="772"/>
                  </a:lnTo>
                  <a:lnTo>
                    <a:pt x="6" y="772"/>
                  </a:lnTo>
                  <a:lnTo>
                    <a:pt x="0" y="757"/>
                  </a:lnTo>
                  <a:lnTo>
                    <a:pt x="6" y="744"/>
                  </a:lnTo>
                  <a:lnTo>
                    <a:pt x="3" y="742"/>
                  </a:lnTo>
                  <a:lnTo>
                    <a:pt x="0" y="739"/>
                  </a:lnTo>
                  <a:lnTo>
                    <a:pt x="3" y="735"/>
                  </a:lnTo>
                  <a:lnTo>
                    <a:pt x="522" y="782"/>
                  </a:lnTo>
                  <a:lnTo>
                    <a:pt x="588" y="0"/>
                  </a:lnTo>
                  <a:lnTo>
                    <a:pt x="593" y="0"/>
                  </a:lnTo>
                  <a:lnTo>
                    <a:pt x="1008" y="27"/>
                  </a:lnTo>
                  <a:lnTo>
                    <a:pt x="994" y="361"/>
                  </a:lnTo>
                  <a:lnTo>
                    <a:pt x="1009" y="364"/>
                  </a:lnTo>
                  <a:lnTo>
                    <a:pt x="1020" y="369"/>
                  </a:lnTo>
                  <a:lnTo>
                    <a:pt x="1041" y="398"/>
                  </a:lnTo>
                  <a:lnTo>
                    <a:pt x="1047" y="401"/>
                  </a:lnTo>
                  <a:lnTo>
                    <a:pt x="1079" y="398"/>
                  </a:lnTo>
                  <a:lnTo>
                    <a:pt x="1085" y="388"/>
                  </a:lnTo>
                  <a:lnTo>
                    <a:pt x="1104" y="398"/>
                  </a:lnTo>
                  <a:lnTo>
                    <a:pt x="1107" y="405"/>
                  </a:lnTo>
                  <a:lnTo>
                    <a:pt x="1107" y="417"/>
                  </a:lnTo>
                  <a:lnTo>
                    <a:pt x="1117" y="427"/>
                  </a:lnTo>
                  <a:lnTo>
                    <a:pt x="1121" y="427"/>
                  </a:lnTo>
                  <a:lnTo>
                    <a:pt x="1158" y="435"/>
                  </a:lnTo>
                  <a:lnTo>
                    <a:pt x="1173" y="444"/>
                  </a:lnTo>
                  <a:lnTo>
                    <a:pt x="1178" y="444"/>
                  </a:lnTo>
                  <a:lnTo>
                    <a:pt x="1181" y="439"/>
                  </a:lnTo>
                  <a:lnTo>
                    <a:pt x="1192" y="439"/>
                  </a:lnTo>
                  <a:lnTo>
                    <a:pt x="1202" y="449"/>
                  </a:lnTo>
                  <a:lnTo>
                    <a:pt x="1215" y="459"/>
                  </a:lnTo>
                  <a:lnTo>
                    <a:pt x="1229" y="445"/>
                  </a:lnTo>
                  <a:lnTo>
                    <a:pt x="1262" y="454"/>
                  </a:lnTo>
                  <a:lnTo>
                    <a:pt x="1262" y="459"/>
                  </a:lnTo>
                  <a:lnTo>
                    <a:pt x="1281" y="472"/>
                  </a:lnTo>
                  <a:lnTo>
                    <a:pt x="1286" y="472"/>
                  </a:lnTo>
                  <a:lnTo>
                    <a:pt x="1286" y="492"/>
                  </a:lnTo>
                  <a:lnTo>
                    <a:pt x="1310" y="499"/>
                  </a:lnTo>
                  <a:lnTo>
                    <a:pt x="1320" y="481"/>
                  </a:lnTo>
                  <a:lnTo>
                    <a:pt x="1328" y="477"/>
                  </a:lnTo>
                  <a:lnTo>
                    <a:pt x="1362" y="501"/>
                  </a:lnTo>
                  <a:lnTo>
                    <a:pt x="1365" y="501"/>
                  </a:lnTo>
                  <a:lnTo>
                    <a:pt x="1380" y="492"/>
                  </a:lnTo>
                  <a:lnTo>
                    <a:pt x="1394" y="492"/>
                  </a:lnTo>
                  <a:lnTo>
                    <a:pt x="1397" y="499"/>
                  </a:lnTo>
                  <a:lnTo>
                    <a:pt x="1394" y="514"/>
                  </a:lnTo>
                  <a:lnTo>
                    <a:pt x="1397" y="519"/>
                  </a:lnTo>
                  <a:lnTo>
                    <a:pt x="1407" y="518"/>
                  </a:lnTo>
                  <a:lnTo>
                    <a:pt x="1407" y="504"/>
                  </a:lnTo>
                  <a:lnTo>
                    <a:pt x="1417" y="492"/>
                  </a:lnTo>
                  <a:lnTo>
                    <a:pt x="1431" y="482"/>
                  </a:lnTo>
                  <a:lnTo>
                    <a:pt x="1438" y="482"/>
                  </a:lnTo>
                  <a:lnTo>
                    <a:pt x="1438" y="496"/>
                  </a:lnTo>
                  <a:lnTo>
                    <a:pt x="1453" y="501"/>
                  </a:lnTo>
                  <a:lnTo>
                    <a:pt x="1460" y="501"/>
                  </a:lnTo>
                  <a:lnTo>
                    <a:pt x="1468" y="496"/>
                  </a:lnTo>
                  <a:lnTo>
                    <a:pt x="1478" y="496"/>
                  </a:lnTo>
                  <a:lnTo>
                    <a:pt x="1478" y="499"/>
                  </a:lnTo>
                  <a:lnTo>
                    <a:pt x="1478" y="501"/>
                  </a:lnTo>
                  <a:lnTo>
                    <a:pt x="1493" y="504"/>
                  </a:lnTo>
                  <a:lnTo>
                    <a:pt x="1515" y="519"/>
                  </a:lnTo>
                  <a:lnTo>
                    <a:pt x="1537" y="504"/>
                  </a:lnTo>
                  <a:lnTo>
                    <a:pt x="1547" y="501"/>
                  </a:lnTo>
                  <a:lnTo>
                    <a:pt x="1576" y="499"/>
                  </a:lnTo>
                  <a:lnTo>
                    <a:pt x="1603" y="492"/>
                  </a:lnTo>
                  <a:lnTo>
                    <a:pt x="1613" y="486"/>
                  </a:lnTo>
                  <a:lnTo>
                    <a:pt x="1625" y="486"/>
                  </a:lnTo>
                  <a:lnTo>
                    <a:pt x="1655" y="492"/>
                  </a:lnTo>
                  <a:lnTo>
                    <a:pt x="1679" y="482"/>
                  </a:lnTo>
                  <a:lnTo>
                    <a:pt x="1680" y="481"/>
                  </a:lnTo>
                  <a:lnTo>
                    <a:pt x="1750" y="518"/>
                  </a:lnTo>
                  <a:lnTo>
                    <a:pt x="1763" y="519"/>
                  </a:lnTo>
                  <a:lnTo>
                    <a:pt x="1768" y="530"/>
                  </a:lnTo>
                  <a:lnTo>
                    <a:pt x="1773" y="530"/>
                  </a:lnTo>
                  <a:close/>
                </a:path>
              </a:pathLst>
            </a:custGeom>
            <a:pattFill prst="wdUpDiag">
              <a:fgClr>
                <a:srgbClr val="672972"/>
              </a:fgClr>
              <a:bgClr>
                <a:srgbClr val="00788A"/>
              </a:bgClr>
            </a:pattFill>
            <a:ln w="22225">
              <a:solidFill>
                <a:srgbClr val="379BFF"/>
              </a:solidFill>
              <a:prstDash val="solid"/>
              <a:round/>
              <a:headEnd/>
              <a:tailEnd/>
            </a:ln>
          </p:spPr>
          <p:txBody>
            <a:bodyPr/>
            <a:lstStyle/>
            <a:p>
              <a:endParaRPr lang="en-US"/>
            </a:p>
          </p:txBody>
        </p:sp>
        <p:sp>
          <p:nvSpPr>
            <p:cNvPr id="220" name="Freeform 266">
              <a:extLst>
                <a:ext uri="{FF2B5EF4-FFF2-40B4-BE49-F238E27FC236}">
                  <a16:creationId xmlns:a16="http://schemas.microsoft.com/office/drawing/2014/main" id="{C2885FA6-3572-CDB6-E44B-C341EBEE399A}"/>
                </a:ext>
              </a:extLst>
            </p:cNvPr>
            <p:cNvSpPr>
              <a:spLocks/>
            </p:cNvSpPr>
            <p:nvPr/>
          </p:nvSpPr>
          <p:spPr bwMode="auto">
            <a:xfrm>
              <a:off x="3762660" y="4607580"/>
              <a:ext cx="914880" cy="492508"/>
            </a:xfrm>
            <a:custGeom>
              <a:avLst/>
              <a:gdLst>
                <a:gd name="T0" fmla="*/ 30 w 1020"/>
                <a:gd name="T1" fmla="*/ 0 h 546"/>
                <a:gd name="T2" fmla="*/ 0 w 1020"/>
                <a:gd name="T3" fmla="*/ 523 h 546"/>
                <a:gd name="T4" fmla="*/ 1020 w 1020"/>
                <a:gd name="T5" fmla="*/ 546 h 546"/>
                <a:gd name="T6" fmla="*/ 1015 w 1020"/>
                <a:gd name="T7" fmla="*/ 172 h 546"/>
                <a:gd name="T8" fmla="*/ 1009 w 1020"/>
                <a:gd name="T9" fmla="*/ 167 h 546"/>
                <a:gd name="T10" fmla="*/ 996 w 1020"/>
                <a:gd name="T11" fmla="*/ 163 h 546"/>
                <a:gd name="T12" fmla="*/ 981 w 1020"/>
                <a:gd name="T13" fmla="*/ 152 h 546"/>
                <a:gd name="T14" fmla="*/ 972 w 1020"/>
                <a:gd name="T15" fmla="*/ 125 h 546"/>
                <a:gd name="T16" fmla="*/ 959 w 1020"/>
                <a:gd name="T17" fmla="*/ 115 h 546"/>
                <a:gd name="T18" fmla="*/ 949 w 1020"/>
                <a:gd name="T19" fmla="*/ 106 h 546"/>
                <a:gd name="T20" fmla="*/ 954 w 1020"/>
                <a:gd name="T21" fmla="*/ 88 h 546"/>
                <a:gd name="T22" fmla="*/ 969 w 1020"/>
                <a:gd name="T23" fmla="*/ 64 h 546"/>
                <a:gd name="T24" fmla="*/ 912 w 1020"/>
                <a:gd name="T25" fmla="*/ 18 h 546"/>
                <a:gd name="T26" fmla="*/ 30 w 1020"/>
                <a:gd name="T2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0" h="546">
                  <a:moveTo>
                    <a:pt x="30" y="0"/>
                  </a:moveTo>
                  <a:lnTo>
                    <a:pt x="0" y="523"/>
                  </a:lnTo>
                  <a:lnTo>
                    <a:pt x="1020" y="546"/>
                  </a:lnTo>
                  <a:lnTo>
                    <a:pt x="1015" y="172"/>
                  </a:lnTo>
                  <a:lnTo>
                    <a:pt x="1009" y="167"/>
                  </a:lnTo>
                  <a:lnTo>
                    <a:pt x="996" y="163"/>
                  </a:lnTo>
                  <a:lnTo>
                    <a:pt x="981" y="152"/>
                  </a:lnTo>
                  <a:lnTo>
                    <a:pt x="972" y="125"/>
                  </a:lnTo>
                  <a:lnTo>
                    <a:pt x="959" y="115"/>
                  </a:lnTo>
                  <a:lnTo>
                    <a:pt x="949" y="106"/>
                  </a:lnTo>
                  <a:lnTo>
                    <a:pt x="954" y="88"/>
                  </a:lnTo>
                  <a:lnTo>
                    <a:pt x="969" y="64"/>
                  </a:lnTo>
                  <a:lnTo>
                    <a:pt x="912" y="18"/>
                  </a:lnTo>
                  <a:lnTo>
                    <a:pt x="30" y="0"/>
                  </a:lnTo>
                  <a:close/>
                </a:path>
              </a:pathLst>
            </a:custGeom>
            <a:grpFill/>
            <a:ln w="7938">
              <a:solidFill>
                <a:schemeClr val="bg1"/>
              </a:solidFill>
              <a:prstDash val="solid"/>
              <a:round/>
              <a:headEnd/>
              <a:tailEnd/>
            </a:ln>
          </p:spPr>
          <p:txBody>
            <a:bodyPr/>
            <a:lstStyle/>
            <a:p>
              <a:endParaRPr lang="en-US"/>
            </a:p>
          </p:txBody>
        </p:sp>
        <p:sp>
          <p:nvSpPr>
            <p:cNvPr id="221" name="Freeform 267">
              <a:extLst>
                <a:ext uri="{FF2B5EF4-FFF2-40B4-BE49-F238E27FC236}">
                  <a16:creationId xmlns:a16="http://schemas.microsoft.com/office/drawing/2014/main" id="{DA676F17-6AEA-EE2C-18C3-2A7005BF5E64}"/>
                </a:ext>
              </a:extLst>
            </p:cNvPr>
            <p:cNvSpPr>
              <a:spLocks/>
            </p:cNvSpPr>
            <p:nvPr/>
          </p:nvSpPr>
          <p:spPr bwMode="auto">
            <a:xfrm>
              <a:off x="3566280" y="4122865"/>
              <a:ext cx="1019304" cy="501859"/>
            </a:xfrm>
            <a:custGeom>
              <a:avLst/>
              <a:gdLst>
                <a:gd name="T0" fmla="*/ 0 w 1134"/>
                <a:gd name="T1" fmla="*/ 349 h 561"/>
                <a:gd name="T2" fmla="*/ 261 w 1134"/>
                <a:gd name="T3" fmla="*/ 369 h 561"/>
                <a:gd name="T4" fmla="*/ 249 w 1134"/>
                <a:gd name="T5" fmla="*/ 541 h 561"/>
                <a:gd name="T6" fmla="*/ 1131 w 1134"/>
                <a:gd name="T7" fmla="*/ 561 h 561"/>
                <a:gd name="T8" fmla="*/ 1131 w 1134"/>
                <a:gd name="T9" fmla="*/ 556 h 561"/>
                <a:gd name="T10" fmla="*/ 1134 w 1134"/>
                <a:gd name="T11" fmla="*/ 538 h 561"/>
                <a:gd name="T12" fmla="*/ 1126 w 1134"/>
                <a:gd name="T13" fmla="*/ 536 h 561"/>
                <a:gd name="T14" fmla="*/ 1107 w 1134"/>
                <a:gd name="T15" fmla="*/ 514 h 561"/>
                <a:gd name="T16" fmla="*/ 1104 w 1134"/>
                <a:gd name="T17" fmla="*/ 486 h 561"/>
                <a:gd name="T18" fmla="*/ 1090 w 1134"/>
                <a:gd name="T19" fmla="*/ 477 h 561"/>
                <a:gd name="T20" fmla="*/ 1078 w 1134"/>
                <a:gd name="T21" fmla="*/ 462 h 561"/>
                <a:gd name="T22" fmla="*/ 1075 w 1134"/>
                <a:gd name="T23" fmla="*/ 452 h 561"/>
                <a:gd name="T24" fmla="*/ 1072 w 1134"/>
                <a:gd name="T25" fmla="*/ 433 h 561"/>
                <a:gd name="T26" fmla="*/ 1075 w 1134"/>
                <a:gd name="T27" fmla="*/ 420 h 561"/>
                <a:gd name="T28" fmla="*/ 1065 w 1134"/>
                <a:gd name="T29" fmla="*/ 405 h 561"/>
                <a:gd name="T30" fmla="*/ 1060 w 1134"/>
                <a:gd name="T31" fmla="*/ 393 h 561"/>
                <a:gd name="T32" fmla="*/ 1072 w 1134"/>
                <a:gd name="T33" fmla="*/ 378 h 561"/>
                <a:gd name="T34" fmla="*/ 1065 w 1134"/>
                <a:gd name="T35" fmla="*/ 368 h 561"/>
                <a:gd name="T36" fmla="*/ 1051 w 1134"/>
                <a:gd name="T37" fmla="*/ 354 h 561"/>
                <a:gd name="T38" fmla="*/ 1053 w 1134"/>
                <a:gd name="T39" fmla="*/ 330 h 561"/>
                <a:gd name="T40" fmla="*/ 1057 w 1134"/>
                <a:gd name="T41" fmla="*/ 314 h 561"/>
                <a:gd name="T42" fmla="*/ 1053 w 1134"/>
                <a:gd name="T43" fmla="*/ 298 h 561"/>
                <a:gd name="T44" fmla="*/ 1035 w 1134"/>
                <a:gd name="T45" fmla="*/ 283 h 561"/>
                <a:gd name="T46" fmla="*/ 1028 w 1134"/>
                <a:gd name="T47" fmla="*/ 275 h 561"/>
                <a:gd name="T48" fmla="*/ 1035 w 1134"/>
                <a:gd name="T49" fmla="*/ 258 h 561"/>
                <a:gd name="T50" fmla="*/ 1019 w 1134"/>
                <a:gd name="T51" fmla="*/ 243 h 561"/>
                <a:gd name="T52" fmla="*/ 1013 w 1134"/>
                <a:gd name="T53" fmla="*/ 218 h 561"/>
                <a:gd name="T54" fmla="*/ 996 w 1134"/>
                <a:gd name="T55" fmla="*/ 201 h 561"/>
                <a:gd name="T56" fmla="*/ 1004 w 1134"/>
                <a:gd name="T57" fmla="*/ 180 h 561"/>
                <a:gd name="T58" fmla="*/ 1004 w 1134"/>
                <a:gd name="T59" fmla="*/ 167 h 561"/>
                <a:gd name="T60" fmla="*/ 986 w 1134"/>
                <a:gd name="T61" fmla="*/ 159 h 561"/>
                <a:gd name="T62" fmla="*/ 986 w 1134"/>
                <a:gd name="T63" fmla="*/ 140 h 561"/>
                <a:gd name="T64" fmla="*/ 959 w 1134"/>
                <a:gd name="T65" fmla="*/ 121 h 561"/>
                <a:gd name="T66" fmla="*/ 903 w 1134"/>
                <a:gd name="T67" fmla="*/ 83 h 561"/>
                <a:gd name="T68" fmla="*/ 888 w 1134"/>
                <a:gd name="T69" fmla="*/ 78 h 561"/>
                <a:gd name="T70" fmla="*/ 866 w 1134"/>
                <a:gd name="T71" fmla="*/ 78 h 561"/>
                <a:gd name="T72" fmla="*/ 847 w 1134"/>
                <a:gd name="T73" fmla="*/ 93 h 561"/>
                <a:gd name="T74" fmla="*/ 827 w 1134"/>
                <a:gd name="T75" fmla="*/ 96 h 561"/>
                <a:gd name="T76" fmla="*/ 814 w 1134"/>
                <a:gd name="T77" fmla="*/ 93 h 561"/>
                <a:gd name="T78" fmla="*/ 804 w 1134"/>
                <a:gd name="T79" fmla="*/ 71 h 561"/>
                <a:gd name="T80" fmla="*/ 788 w 1134"/>
                <a:gd name="T81" fmla="*/ 59 h 561"/>
                <a:gd name="T82" fmla="*/ 770 w 1134"/>
                <a:gd name="T83" fmla="*/ 64 h 561"/>
                <a:gd name="T84" fmla="*/ 748 w 1134"/>
                <a:gd name="T85" fmla="*/ 64 h 561"/>
                <a:gd name="T86" fmla="*/ 729 w 1134"/>
                <a:gd name="T87" fmla="*/ 37 h 561"/>
                <a:gd name="T88" fmla="*/ 26 w 1134"/>
                <a:gd name="T89" fmla="*/ 0 h 561"/>
                <a:gd name="T90" fmla="*/ 0 w 1134"/>
                <a:gd name="T91" fmla="*/ 34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4" h="561">
                  <a:moveTo>
                    <a:pt x="0" y="349"/>
                  </a:moveTo>
                  <a:lnTo>
                    <a:pt x="261" y="369"/>
                  </a:lnTo>
                  <a:lnTo>
                    <a:pt x="249" y="541"/>
                  </a:lnTo>
                  <a:lnTo>
                    <a:pt x="1131" y="561"/>
                  </a:lnTo>
                  <a:lnTo>
                    <a:pt x="1131" y="556"/>
                  </a:lnTo>
                  <a:lnTo>
                    <a:pt x="1134" y="538"/>
                  </a:lnTo>
                  <a:lnTo>
                    <a:pt x="1126" y="536"/>
                  </a:lnTo>
                  <a:lnTo>
                    <a:pt x="1107" y="514"/>
                  </a:lnTo>
                  <a:lnTo>
                    <a:pt x="1104" y="486"/>
                  </a:lnTo>
                  <a:lnTo>
                    <a:pt x="1090" y="477"/>
                  </a:lnTo>
                  <a:lnTo>
                    <a:pt x="1078" y="462"/>
                  </a:lnTo>
                  <a:lnTo>
                    <a:pt x="1075" y="452"/>
                  </a:lnTo>
                  <a:lnTo>
                    <a:pt x="1072" y="433"/>
                  </a:lnTo>
                  <a:lnTo>
                    <a:pt x="1075" y="420"/>
                  </a:lnTo>
                  <a:lnTo>
                    <a:pt x="1065" y="405"/>
                  </a:lnTo>
                  <a:lnTo>
                    <a:pt x="1060" y="393"/>
                  </a:lnTo>
                  <a:lnTo>
                    <a:pt x="1072" y="378"/>
                  </a:lnTo>
                  <a:lnTo>
                    <a:pt x="1065" y="368"/>
                  </a:lnTo>
                  <a:lnTo>
                    <a:pt x="1051" y="354"/>
                  </a:lnTo>
                  <a:lnTo>
                    <a:pt x="1053" y="330"/>
                  </a:lnTo>
                  <a:lnTo>
                    <a:pt x="1057" y="314"/>
                  </a:lnTo>
                  <a:lnTo>
                    <a:pt x="1053" y="298"/>
                  </a:lnTo>
                  <a:lnTo>
                    <a:pt x="1035" y="283"/>
                  </a:lnTo>
                  <a:lnTo>
                    <a:pt x="1028" y="275"/>
                  </a:lnTo>
                  <a:lnTo>
                    <a:pt x="1035" y="258"/>
                  </a:lnTo>
                  <a:lnTo>
                    <a:pt x="1019" y="243"/>
                  </a:lnTo>
                  <a:lnTo>
                    <a:pt x="1013" y="218"/>
                  </a:lnTo>
                  <a:lnTo>
                    <a:pt x="996" y="201"/>
                  </a:lnTo>
                  <a:lnTo>
                    <a:pt x="1004" y="180"/>
                  </a:lnTo>
                  <a:lnTo>
                    <a:pt x="1004" y="167"/>
                  </a:lnTo>
                  <a:lnTo>
                    <a:pt x="986" y="159"/>
                  </a:lnTo>
                  <a:lnTo>
                    <a:pt x="986" y="140"/>
                  </a:lnTo>
                  <a:lnTo>
                    <a:pt x="959" y="121"/>
                  </a:lnTo>
                  <a:lnTo>
                    <a:pt x="903" y="83"/>
                  </a:lnTo>
                  <a:lnTo>
                    <a:pt x="888" y="78"/>
                  </a:lnTo>
                  <a:lnTo>
                    <a:pt x="866" y="78"/>
                  </a:lnTo>
                  <a:lnTo>
                    <a:pt x="847" y="93"/>
                  </a:lnTo>
                  <a:lnTo>
                    <a:pt x="827" y="96"/>
                  </a:lnTo>
                  <a:lnTo>
                    <a:pt x="814" y="93"/>
                  </a:lnTo>
                  <a:lnTo>
                    <a:pt x="804" y="71"/>
                  </a:lnTo>
                  <a:lnTo>
                    <a:pt x="788" y="59"/>
                  </a:lnTo>
                  <a:lnTo>
                    <a:pt x="770" y="64"/>
                  </a:lnTo>
                  <a:lnTo>
                    <a:pt x="748" y="64"/>
                  </a:lnTo>
                  <a:lnTo>
                    <a:pt x="729" y="37"/>
                  </a:lnTo>
                  <a:lnTo>
                    <a:pt x="26" y="0"/>
                  </a:lnTo>
                  <a:lnTo>
                    <a:pt x="0" y="349"/>
                  </a:lnTo>
                  <a:close/>
                </a:path>
              </a:pathLst>
            </a:custGeom>
            <a:solidFill>
              <a:srgbClr val="00788A"/>
            </a:solidFill>
            <a:ln w="7938">
              <a:solidFill>
                <a:schemeClr val="bg1"/>
              </a:solidFill>
              <a:prstDash val="solid"/>
              <a:round/>
              <a:headEnd/>
              <a:tailEnd/>
            </a:ln>
          </p:spPr>
          <p:txBody>
            <a:bodyPr/>
            <a:lstStyle/>
            <a:p>
              <a:endParaRPr lang="en-US"/>
            </a:p>
          </p:txBody>
        </p:sp>
        <p:sp>
          <p:nvSpPr>
            <p:cNvPr id="222" name="Freeform 268">
              <a:extLst>
                <a:ext uri="{FF2B5EF4-FFF2-40B4-BE49-F238E27FC236}">
                  <a16:creationId xmlns:a16="http://schemas.microsoft.com/office/drawing/2014/main" id="{4E496855-6ADC-E169-34A7-3A66639666AA}"/>
                </a:ext>
              </a:extLst>
            </p:cNvPr>
            <p:cNvSpPr>
              <a:spLocks/>
            </p:cNvSpPr>
            <p:nvPr/>
          </p:nvSpPr>
          <p:spPr bwMode="auto">
            <a:xfrm>
              <a:off x="4378295" y="3165904"/>
              <a:ext cx="812014" cy="916438"/>
            </a:xfrm>
            <a:custGeom>
              <a:avLst/>
              <a:gdLst>
                <a:gd name="T0" fmla="*/ 742 w 907"/>
                <a:gd name="T1" fmla="*/ 998 h 1018"/>
                <a:gd name="T2" fmla="*/ 737 w 907"/>
                <a:gd name="T3" fmla="*/ 944 h 1018"/>
                <a:gd name="T4" fmla="*/ 691 w 907"/>
                <a:gd name="T5" fmla="*/ 907 h 1018"/>
                <a:gd name="T6" fmla="*/ 647 w 907"/>
                <a:gd name="T7" fmla="*/ 855 h 1018"/>
                <a:gd name="T8" fmla="*/ 597 w 907"/>
                <a:gd name="T9" fmla="*/ 833 h 1018"/>
                <a:gd name="T10" fmla="*/ 592 w 907"/>
                <a:gd name="T11" fmla="*/ 818 h 1018"/>
                <a:gd name="T12" fmla="*/ 558 w 907"/>
                <a:gd name="T13" fmla="*/ 807 h 1018"/>
                <a:gd name="T14" fmla="*/ 540 w 907"/>
                <a:gd name="T15" fmla="*/ 789 h 1018"/>
                <a:gd name="T16" fmla="*/ 540 w 907"/>
                <a:gd name="T17" fmla="*/ 715 h 1018"/>
                <a:gd name="T18" fmla="*/ 550 w 907"/>
                <a:gd name="T19" fmla="*/ 676 h 1018"/>
                <a:gd name="T20" fmla="*/ 521 w 907"/>
                <a:gd name="T21" fmla="*/ 642 h 1018"/>
                <a:gd name="T22" fmla="*/ 531 w 907"/>
                <a:gd name="T23" fmla="*/ 612 h 1018"/>
                <a:gd name="T24" fmla="*/ 568 w 907"/>
                <a:gd name="T25" fmla="*/ 570 h 1018"/>
                <a:gd name="T26" fmla="*/ 587 w 907"/>
                <a:gd name="T27" fmla="*/ 555 h 1018"/>
                <a:gd name="T28" fmla="*/ 595 w 907"/>
                <a:gd name="T29" fmla="*/ 448 h 1018"/>
                <a:gd name="T30" fmla="*/ 686 w 907"/>
                <a:gd name="T31" fmla="*/ 364 h 1018"/>
                <a:gd name="T32" fmla="*/ 755 w 907"/>
                <a:gd name="T33" fmla="*/ 290 h 1018"/>
                <a:gd name="T34" fmla="*/ 813 w 907"/>
                <a:gd name="T35" fmla="*/ 259 h 1018"/>
                <a:gd name="T36" fmla="*/ 850 w 907"/>
                <a:gd name="T37" fmla="*/ 243 h 1018"/>
                <a:gd name="T38" fmla="*/ 907 w 907"/>
                <a:gd name="T39" fmla="*/ 206 h 1018"/>
                <a:gd name="T40" fmla="*/ 860 w 907"/>
                <a:gd name="T41" fmla="*/ 214 h 1018"/>
                <a:gd name="T42" fmla="*/ 835 w 907"/>
                <a:gd name="T43" fmla="*/ 195 h 1018"/>
                <a:gd name="T44" fmla="*/ 755 w 907"/>
                <a:gd name="T45" fmla="*/ 195 h 1018"/>
                <a:gd name="T46" fmla="*/ 737 w 907"/>
                <a:gd name="T47" fmla="*/ 177 h 1018"/>
                <a:gd name="T48" fmla="*/ 673 w 907"/>
                <a:gd name="T49" fmla="*/ 212 h 1018"/>
                <a:gd name="T50" fmla="*/ 642 w 907"/>
                <a:gd name="T51" fmla="*/ 204 h 1018"/>
                <a:gd name="T52" fmla="*/ 610 w 907"/>
                <a:gd name="T53" fmla="*/ 184 h 1018"/>
                <a:gd name="T54" fmla="*/ 587 w 907"/>
                <a:gd name="T55" fmla="*/ 165 h 1018"/>
                <a:gd name="T56" fmla="*/ 568 w 907"/>
                <a:gd name="T57" fmla="*/ 184 h 1018"/>
                <a:gd name="T58" fmla="*/ 550 w 907"/>
                <a:gd name="T59" fmla="*/ 157 h 1018"/>
                <a:gd name="T60" fmla="*/ 540 w 907"/>
                <a:gd name="T61" fmla="*/ 148 h 1018"/>
                <a:gd name="T62" fmla="*/ 531 w 907"/>
                <a:gd name="T63" fmla="*/ 130 h 1018"/>
                <a:gd name="T64" fmla="*/ 492 w 907"/>
                <a:gd name="T65" fmla="*/ 125 h 1018"/>
                <a:gd name="T66" fmla="*/ 430 w 907"/>
                <a:gd name="T67" fmla="*/ 140 h 1018"/>
                <a:gd name="T68" fmla="*/ 396 w 907"/>
                <a:gd name="T69" fmla="*/ 138 h 1018"/>
                <a:gd name="T70" fmla="*/ 371 w 907"/>
                <a:gd name="T71" fmla="*/ 121 h 1018"/>
                <a:gd name="T72" fmla="*/ 339 w 907"/>
                <a:gd name="T73" fmla="*/ 120 h 1018"/>
                <a:gd name="T74" fmla="*/ 315 w 907"/>
                <a:gd name="T75" fmla="*/ 120 h 1018"/>
                <a:gd name="T76" fmla="*/ 293 w 907"/>
                <a:gd name="T77" fmla="*/ 72 h 1018"/>
                <a:gd name="T78" fmla="*/ 280 w 907"/>
                <a:gd name="T79" fmla="*/ 8 h 1018"/>
                <a:gd name="T80" fmla="*/ 241 w 907"/>
                <a:gd name="T81" fmla="*/ 0 h 1018"/>
                <a:gd name="T82" fmla="*/ 236 w 907"/>
                <a:gd name="T83" fmla="*/ 62 h 1018"/>
                <a:gd name="T84" fmla="*/ 0 w 907"/>
                <a:gd name="T85" fmla="*/ 74 h 1018"/>
                <a:gd name="T86" fmla="*/ 12 w 907"/>
                <a:gd name="T87" fmla="*/ 128 h 1018"/>
                <a:gd name="T88" fmla="*/ 7 w 907"/>
                <a:gd name="T89" fmla="*/ 206 h 1018"/>
                <a:gd name="T90" fmla="*/ 35 w 907"/>
                <a:gd name="T91" fmla="*/ 278 h 1018"/>
                <a:gd name="T92" fmla="*/ 44 w 907"/>
                <a:gd name="T93" fmla="*/ 418 h 1018"/>
                <a:gd name="T94" fmla="*/ 49 w 907"/>
                <a:gd name="T95" fmla="*/ 465 h 1018"/>
                <a:gd name="T96" fmla="*/ 73 w 907"/>
                <a:gd name="T97" fmla="*/ 539 h 1018"/>
                <a:gd name="T98" fmla="*/ 73 w 907"/>
                <a:gd name="T99" fmla="*/ 588 h 1018"/>
                <a:gd name="T100" fmla="*/ 62 w 907"/>
                <a:gd name="T101" fmla="*/ 624 h 1018"/>
                <a:gd name="T102" fmla="*/ 44 w 907"/>
                <a:gd name="T103" fmla="*/ 662 h 1018"/>
                <a:gd name="T104" fmla="*/ 88 w 907"/>
                <a:gd name="T105" fmla="*/ 10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7" h="1018">
                  <a:moveTo>
                    <a:pt x="88" y="1018"/>
                  </a:moveTo>
                  <a:lnTo>
                    <a:pt x="742" y="998"/>
                  </a:lnTo>
                  <a:lnTo>
                    <a:pt x="737" y="963"/>
                  </a:lnTo>
                  <a:lnTo>
                    <a:pt x="737" y="944"/>
                  </a:lnTo>
                  <a:lnTo>
                    <a:pt x="728" y="934"/>
                  </a:lnTo>
                  <a:lnTo>
                    <a:pt x="691" y="907"/>
                  </a:lnTo>
                  <a:lnTo>
                    <a:pt x="658" y="883"/>
                  </a:lnTo>
                  <a:lnTo>
                    <a:pt x="647" y="855"/>
                  </a:lnTo>
                  <a:lnTo>
                    <a:pt x="605" y="836"/>
                  </a:lnTo>
                  <a:lnTo>
                    <a:pt x="597" y="833"/>
                  </a:lnTo>
                  <a:lnTo>
                    <a:pt x="597" y="821"/>
                  </a:lnTo>
                  <a:lnTo>
                    <a:pt x="592" y="818"/>
                  </a:lnTo>
                  <a:lnTo>
                    <a:pt x="560" y="812"/>
                  </a:lnTo>
                  <a:lnTo>
                    <a:pt x="558" y="807"/>
                  </a:lnTo>
                  <a:lnTo>
                    <a:pt x="541" y="794"/>
                  </a:lnTo>
                  <a:lnTo>
                    <a:pt x="540" y="789"/>
                  </a:lnTo>
                  <a:lnTo>
                    <a:pt x="540" y="742"/>
                  </a:lnTo>
                  <a:lnTo>
                    <a:pt x="540" y="715"/>
                  </a:lnTo>
                  <a:lnTo>
                    <a:pt x="540" y="696"/>
                  </a:lnTo>
                  <a:lnTo>
                    <a:pt x="550" y="676"/>
                  </a:lnTo>
                  <a:lnTo>
                    <a:pt x="540" y="652"/>
                  </a:lnTo>
                  <a:lnTo>
                    <a:pt x="521" y="642"/>
                  </a:lnTo>
                  <a:lnTo>
                    <a:pt x="526" y="620"/>
                  </a:lnTo>
                  <a:lnTo>
                    <a:pt x="531" y="612"/>
                  </a:lnTo>
                  <a:lnTo>
                    <a:pt x="531" y="597"/>
                  </a:lnTo>
                  <a:lnTo>
                    <a:pt x="568" y="570"/>
                  </a:lnTo>
                  <a:lnTo>
                    <a:pt x="578" y="565"/>
                  </a:lnTo>
                  <a:lnTo>
                    <a:pt x="587" y="555"/>
                  </a:lnTo>
                  <a:lnTo>
                    <a:pt x="587" y="462"/>
                  </a:lnTo>
                  <a:lnTo>
                    <a:pt x="595" y="448"/>
                  </a:lnTo>
                  <a:lnTo>
                    <a:pt x="602" y="438"/>
                  </a:lnTo>
                  <a:lnTo>
                    <a:pt x="686" y="364"/>
                  </a:lnTo>
                  <a:lnTo>
                    <a:pt x="742" y="307"/>
                  </a:lnTo>
                  <a:lnTo>
                    <a:pt x="755" y="290"/>
                  </a:lnTo>
                  <a:lnTo>
                    <a:pt x="794" y="275"/>
                  </a:lnTo>
                  <a:lnTo>
                    <a:pt x="813" y="259"/>
                  </a:lnTo>
                  <a:lnTo>
                    <a:pt x="826" y="251"/>
                  </a:lnTo>
                  <a:lnTo>
                    <a:pt x="850" y="243"/>
                  </a:lnTo>
                  <a:lnTo>
                    <a:pt x="887" y="222"/>
                  </a:lnTo>
                  <a:lnTo>
                    <a:pt x="907" y="206"/>
                  </a:lnTo>
                  <a:lnTo>
                    <a:pt x="877" y="206"/>
                  </a:lnTo>
                  <a:lnTo>
                    <a:pt x="860" y="214"/>
                  </a:lnTo>
                  <a:lnTo>
                    <a:pt x="841" y="204"/>
                  </a:lnTo>
                  <a:lnTo>
                    <a:pt x="835" y="195"/>
                  </a:lnTo>
                  <a:lnTo>
                    <a:pt x="823" y="194"/>
                  </a:lnTo>
                  <a:lnTo>
                    <a:pt x="755" y="195"/>
                  </a:lnTo>
                  <a:lnTo>
                    <a:pt x="745" y="180"/>
                  </a:lnTo>
                  <a:lnTo>
                    <a:pt x="737" y="177"/>
                  </a:lnTo>
                  <a:lnTo>
                    <a:pt x="691" y="206"/>
                  </a:lnTo>
                  <a:lnTo>
                    <a:pt x="673" y="212"/>
                  </a:lnTo>
                  <a:lnTo>
                    <a:pt x="658" y="212"/>
                  </a:lnTo>
                  <a:lnTo>
                    <a:pt x="642" y="204"/>
                  </a:lnTo>
                  <a:lnTo>
                    <a:pt x="636" y="194"/>
                  </a:lnTo>
                  <a:lnTo>
                    <a:pt x="610" y="184"/>
                  </a:lnTo>
                  <a:lnTo>
                    <a:pt x="602" y="167"/>
                  </a:lnTo>
                  <a:lnTo>
                    <a:pt x="587" y="165"/>
                  </a:lnTo>
                  <a:lnTo>
                    <a:pt x="578" y="167"/>
                  </a:lnTo>
                  <a:lnTo>
                    <a:pt x="568" y="184"/>
                  </a:lnTo>
                  <a:lnTo>
                    <a:pt x="555" y="177"/>
                  </a:lnTo>
                  <a:lnTo>
                    <a:pt x="550" y="157"/>
                  </a:lnTo>
                  <a:lnTo>
                    <a:pt x="541" y="146"/>
                  </a:lnTo>
                  <a:lnTo>
                    <a:pt x="540" y="148"/>
                  </a:lnTo>
                  <a:lnTo>
                    <a:pt x="526" y="143"/>
                  </a:lnTo>
                  <a:lnTo>
                    <a:pt x="531" y="130"/>
                  </a:lnTo>
                  <a:lnTo>
                    <a:pt x="523" y="130"/>
                  </a:lnTo>
                  <a:lnTo>
                    <a:pt x="492" y="125"/>
                  </a:lnTo>
                  <a:lnTo>
                    <a:pt x="442" y="125"/>
                  </a:lnTo>
                  <a:lnTo>
                    <a:pt x="430" y="140"/>
                  </a:lnTo>
                  <a:lnTo>
                    <a:pt x="396" y="140"/>
                  </a:lnTo>
                  <a:lnTo>
                    <a:pt x="396" y="138"/>
                  </a:lnTo>
                  <a:lnTo>
                    <a:pt x="391" y="125"/>
                  </a:lnTo>
                  <a:lnTo>
                    <a:pt x="371" y="121"/>
                  </a:lnTo>
                  <a:lnTo>
                    <a:pt x="352" y="125"/>
                  </a:lnTo>
                  <a:lnTo>
                    <a:pt x="339" y="120"/>
                  </a:lnTo>
                  <a:lnTo>
                    <a:pt x="325" y="111"/>
                  </a:lnTo>
                  <a:lnTo>
                    <a:pt x="315" y="120"/>
                  </a:lnTo>
                  <a:lnTo>
                    <a:pt x="287" y="93"/>
                  </a:lnTo>
                  <a:lnTo>
                    <a:pt x="293" y="72"/>
                  </a:lnTo>
                  <a:lnTo>
                    <a:pt x="283" y="45"/>
                  </a:lnTo>
                  <a:lnTo>
                    <a:pt x="280" y="8"/>
                  </a:lnTo>
                  <a:lnTo>
                    <a:pt x="260" y="0"/>
                  </a:lnTo>
                  <a:lnTo>
                    <a:pt x="241" y="0"/>
                  </a:lnTo>
                  <a:lnTo>
                    <a:pt x="236" y="25"/>
                  </a:lnTo>
                  <a:lnTo>
                    <a:pt x="236" y="62"/>
                  </a:lnTo>
                  <a:lnTo>
                    <a:pt x="0" y="64"/>
                  </a:lnTo>
                  <a:lnTo>
                    <a:pt x="0" y="74"/>
                  </a:lnTo>
                  <a:lnTo>
                    <a:pt x="15" y="120"/>
                  </a:lnTo>
                  <a:lnTo>
                    <a:pt x="12" y="128"/>
                  </a:lnTo>
                  <a:lnTo>
                    <a:pt x="7" y="158"/>
                  </a:lnTo>
                  <a:lnTo>
                    <a:pt x="7" y="206"/>
                  </a:lnTo>
                  <a:lnTo>
                    <a:pt x="19" y="261"/>
                  </a:lnTo>
                  <a:lnTo>
                    <a:pt x="35" y="278"/>
                  </a:lnTo>
                  <a:lnTo>
                    <a:pt x="41" y="330"/>
                  </a:lnTo>
                  <a:lnTo>
                    <a:pt x="44" y="418"/>
                  </a:lnTo>
                  <a:lnTo>
                    <a:pt x="49" y="436"/>
                  </a:lnTo>
                  <a:lnTo>
                    <a:pt x="49" y="465"/>
                  </a:lnTo>
                  <a:lnTo>
                    <a:pt x="54" y="480"/>
                  </a:lnTo>
                  <a:lnTo>
                    <a:pt x="73" y="539"/>
                  </a:lnTo>
                  <a:lnTo>
                    <a:pt x="69" y="565"/>
                  </a:lnTo>
                  <a:lnTo>
                    <a:pt x="73" y="588"/>
                  </a:lnTo>
                  <a:lnTo>
                    <a:pt x="73" y="605"/>
                  </a:lnTo>
                  <a:lnTo>
                    <a:pt x="62" y="624"/>
                  </a:lnTo>
                  <a:lnTo>
                    <a:pt x="41" y="646"/>
                  </a:lnTo>
                  <a:lnTo>
                    <a:pt x="44" y="662"/>
                  </a:lnTo>
                  <a:lnTo>
                    <a:pt x="88" y="701"/>
                  </a:lnTo>
                  <a:lnTo>
                    <a:pt x="88" y="1018"/>
                  </a:lnTo>
                  <a:close/>
                </a:path>
              </a:pathLst>
            </a:custGeom>
            <a:solidFill>
              <a:srgbClr val="00788A"/>
            </a:solidFill>
            <a:ln w="7938">
              <a:solidFill>
                <a:schemeClr val="bg1"/>
              </a:solidFill>
              <a:prstDash val="solid"/>
              <a:round/>
              <a:headEnd/>
              <a:tailEnd/>
            </a:ln>
          </p:spPr>
          <p:txBody>
            <a:bodyPr/>
            <a:lstStyle/>
            <a:p>
              <a:endParaRPr lang="en-US"/>
            </a:p>
          </p:txBody>
        </p:sp>
        <p:sp>
          <p:nvSpPr>
            <p:cNvPr id="223" name="Freeform 269">
              <a:extLst>
                <a:ext uri="{FF2B5EF4-FFF2-40B4-BE49-F238E27FC236}">
                  <a16:creationId xmlns:a16="http://schemas.microsoft.com/office/drawing/2014/main" id="{1758DB1C-D67E-4FE3-1CF0-3346E3ECF739}"/>
                </a:ext>
              </a:extLst>
            </p:cNvPr>
            <p:cNvSpPr>
              <a:spLocks/>
            </p:cNvSpPr>
            <p:nvPr/>
          </p:nvSpPr>
          <p:spPr bwMode="auto">
            <a:xfrm>
              <a:off x="4847424" y="3525933"/>
              <a:ext cx="653040" cy="690446"/>
            </a:xfrm>
            <a:custGeom>
              <a:avLst/>
              <a:gdLst>
                <a:gd name="T0" fmla="*/ 666 w 726"/>
                <a:gd name="T1" fmla="*/ 744 h 769"/>
                <a:gd name="T2" fmla="*/ 666 w 726"/>
                <a:gd name="T3" fmla="*/ 715 h 769"/>
                <a:gd name="T4" fmla="*/ 666 w 726"/>
                <a:gd name="T5" fmla="*/ 701 h 769"/>
                <a:gd name="T6" fmla="*/ 637 w 726"/>
                <a:gd name="T7" fmla="*/ 594 h 769"/>
                <a:gd name="T8" fmla="*/ 661 w 726"/>
                <a:gd name="T9" fmla="*/ 541 h 769"/>
                <a:gd name="T10" fmla="*/ 654 w 726"/>
                <a:gd name="T11" fmla="*/ 472 h 769"/>
                <a:gd name="T12" fmla="*/ 672 w 726"/>
                <a:gd name="T13" fmla="*/ 449 h 769"/>
                <a:gd name="T14" fmla="*/ 672 w 726"/>
                <a:gd name="T15" fmla="*/ 395 h 769"/>
                <a:gd name="T16" fmla="*/ 693 w 726"/>
                <a:gd name="T17" fmla="*/ 351 h 769"/>
                <a:gd name="T18" fmla="*/ 703 w 726"/>
                <a:gd name="T19" fmla="*/ 322 h 769"/>
                <a:gd name="T20" fmla="*/ 726 w 726"/>
                <a:gd name="T21" fmla="*/ 258 h 769"/>
                <a:gd name="T22" fmla="*/ 713 w 726"/>
                <a:gd name="T23" fmla="*/ 251 h 769"/>
                <a:gd name="T24" fmla="*/ 703 w 726"/>
                <a:gd name="T25" fmla="*/ 266 h 769"/>
                <a:gd name="T26" fmla="*/ 694 w 726"/>
                <a:gd name="T27" fmla="*/ 282 h 769"/>
                <a:gd name="T28" fmla="*/ 693 w 726"/>
                <a:gd name="T29" fmla="*/ 304 h 769"/>
                <a:gd name="T30" fmla="*/ 679 w 726"/>
                <a:gd name="T31" fmla="*/ 322 h 769"/>
                <a:gd name="T32" fmla="*/ 647 w 726"/>
                <a:gd name="T33" fmla="*/ 346 h 769"/>
                <a:gd name="T34" fmla="*/ 603 w 726"/>
                <a:gd name="T35" fmla="*/ 395 h 769"/>
                <a:gd name="T36" fmla="*/ 603 w 726"/>
                <a:gd name="T37" fmla="*/ 379 h 769"/>
                <a:gd name="T38" fmla="*/ 622 w 726"/>
                <a:gd name="T39" fmla="*/ 322 h 769"/>
                <a:gd name="T40" fmla="*/ 654 w 726"/>
                <a:gd name="T41" fmla="*/ 295 h 769"/>
                <a:gd name="T42" fmla="*/ 632 w 726"/>
                <a:gd name="T43" fmla="*/ 263 h 769"/>
                <a:gd name="T44" fmla="*/ 637 w 726"/>
                <a:gd name="T45" fmla="*/ 248 h 769"/>
                <a:gd name="T46" fmla="*/ 617 w 726"/>
                <a:gd name="T47" fmla="*/ 248 h 769"/>
                <a:gd name="T48" fmla="*/ 617 w 726"/>
                <a:gd name="T49" fmla="*/ 206 h 769"/>
                <a:gd name="T50" fmla="*/ 595 w 726"/>
                <a:gd name="T51" fmla="*/ 177 h 769"/>
                <a:gd name="T52" fmla="*/ 576 w 726"/>
                <a:gd name="T53" fmla="*/ 167 h 769"/>
                <a:gd name="T54" fmla="*/ 571 w 726"/>
                <a:gd name="T55" fmla="*/ 155 h 769"/>
                <a:gd name="T56" fmla="*/ 526 w 726"/>
                <a:gd name="T57" fmla="*/ 145 h 769"/>
                <a:gd name="T58" fmla="*/ 510 w 726"/>
                <a:gd name="T59" fmla="*/ 148 h 769"/>
                <a:gd name="T60" fmla="*/ 487 w 726"/>
                <a:gd name="T61" fmla="*/ 145 h 769"/>
                <a:gd name="T62" fmla="*/ 450 w 726"/>
                <a:gd name="T63" fmla="*/ 121 h 769"/>
                <a:gd name="T64" fmla="*/ 328 w 726"/>
                <a:gd name="T65" fmla="*/ 95 h 769"/>
                <a:gd name="T66" fmla="*/ 317 w 726"/>
                <a:gd name="T67" fmla="*/ 66 h 769"/>
                <a:gd name="T68" fmla="*/ 291 w 726"/>
                <a:gd name="T69" fmla="*/ 57 h 769"/>
                <a:gd name="T70" fmla="*/ 263 w 726"/>
                <a:gd name="T71" fmla="*/ 46 h 769"/>
                <a:gd name="T72" fmla="*/ 226 w 726"/>
                <a:gd name="T73" fmla="*/ 57 h 769"/>
                <a:gd name="T74" fmla="*/ 232 w 726"/>
                <a:gd name="T75" fmla="*/ 24 h 769"/>
                <a:gd name="T76" fmla="*/ 242 w 726"/>
                <a:gd name="T77" fmla="*/ 2 h 769"/>
                <a:gd name="T78" fmla="*/ 224 w 726"/>
                <a:gd name="T79" fmla="*/ 0 h 769"/>
                <a:gd name="T80" fmla="*/ 129 w 726"/>
                <a:gd name="T81" fmla="*/ 46 h 769"/>
                <a:gd name="T82" fmla="*/ 94 w 726"/>
                <a:gd name="T83" fmla="*/ 46 h 769"/>
                <a:gd name="T84" fmla="*/ 74 w 726"/>
                <a:gd name="T85" fmla="*/ 47 h 769"/>
                <a:gd name="T86" fmla="*/ 64 w 726"/>
                <a:gd name="T87" fmla="*/ 155 h 769"/>
                <a:gd name="T88" fmla="*/ 45 w 726"/>
                <a:gd name="T89" fmla="*/ 169 h 769"/>
                <a:gd name="T90" fmla="*/ 8 w 726"/>
                <a:gd name="T91" fmla="*/ 211 h 769"/>
                <a:gd name="T92" fmla="*/ 0 w 726"/>
                <a:gd name="T93" fmla="*/ 243 h 769"/>
                <a:gd name="T94" fmla="*/ 27 w 726"/>
                <a:gd name="T95" fmla="*/ 277 h 769"/>
                <a:gd name="T96" fmla="*/ 18 w 726"/>
                <a:gd name="T97" fmla="*/ 314 h 769"/>
                <a:gd name="T98" fmla="*/ 18 w 726"/>
                <a:gd name="T99" fmla="*/ 388 h 769"/>
                <a:gd name="T100" fmla="*/ 37 w 726"/>
                <a:gd name="T101" fmla="*/ 406 h 769"/>
                <a:gd name="T102" fmla="*/ 70 w 726"/>
                <a:gd name="T103" fmla="*/ 417 h 769"/>
                <a:gd name="T104" fmla="*/ 76 w 726"/>
                <a:gd name="T105" fmla="*/ 432 h 769"/>
                <a:gd name="T106" fmla="*/ 126 w 726"/>
                <a:gd name="T107" fmla="*/ 454 h 769"/>
                <a:gd name="T108" fmla="*/ 170 w 726"/>
                <a:gd name="T109" fmla="*/ 506 h 769"/>
                <a:gd name="T110" fmla="*/ 214 w 726"/>
                <a:gd name="T111" fmla="*/ 543 h 769"/>
                <a:gd name="T112" fmla="*/ 221 w 726"/>
                <a:gd name="T113" fmla="*/ 599 h 769"/>
                <a:gd name="T114" fmla="*/ 242 w 726"/>
                <a:gd name="T115" fmla="*/ 632 h 769"/>
                <a:gd name="T116" fmla="*/ 229 w 726"/>
                <a:gd name="T117" fmla="*/ 656 h 769"/>
                <a:gd name="T118" fmla="*/ 248 w 726"/>
                <a:gd name="T119" fmla="*/ 728 h 769"/>
                <a:gd name="T120" fmla="*/ 298 w 726"/>
                <a:gd name="T121" fmla="*/ 74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6" h="769">
                  <a:moveTo>
                    <a:pt x="305" y="769"/>
                  </a:moveTo>
                  <a:lnTo>
                    <a:pt x="666" y="744"/>
                  </a:lnTo>
                  <a:lnTo>
                    <a:pt x="661" y="725"/>
                  </a:lnTo>
                  <a:lnTo>
                    <a:pt x="666" y="715"/>
                  </a:lnTo>
                  <a:lnTo>
                    <a:pt x="661" y="710"/>
                  </a:lnTo>
                  <a:lnTo>
                    <a:pt x="666" y="701"/>
                  </a:lnTo>
                  <a:lnTo>
                    <a:pt x="647" y="656"/>
                  </a:lnTo>
                  <a:lnTo>
                    <a:pt x="637" y="594"/>
                  </a:lnTo>
                  <a:lnTo>
                    <a:pt x="654" y="551"/>
                  </a:lnTo>
                  <a:lnTo>
                    <a:pt x="661" y="541"/>
                  </a:lnTo>
                  <a:lnTo>
                    <a:pt x="655" y="501"/>
                  </a:lnTo>
                  <a:lnTo>
                    <a:pt x="654" y="472"/>
                  </a:lnTo>
                  <a:lnTo>
                    <a:pt x="655" y="464"/>
                  </a:lnTo>
                  <a:lnTo>
                    <a:pt x="672" y="449"/>
                  </a:lnTo>
                  <a:lnTo>
                    <a:pt x="672" y="425"/>
                  </a:lnTo>
                  <a:lnTo>
                    <a:pt x="672" y="395"/>
                  </a:lnTo>
                  <a:lnTo>
                    <a:pt x="693" y="361"/>
                  </a:lnTo>
                  <a:lnTo>
                    <a:pt x="693" y="351"/>
                  </a:lnTo>
                  <a:lnTo>
                    <a:pt x="694" y="336"/>
                  </a:lnTo>
                  <a:lnTo>
                    <a:pt x="703" y="322"/>
                  </a:lnTo>
                  <a:lnTo>
                    <a:pt x="721" y="280"/>
                  </a:lnTo>
                  <a:lnTo>
                    <a:pt x="726" y="258"/>
                  </a:lnTo>
                  <a:lnTo>
                    <a:pt x="716" y="251"/>
                  </a:lnTo>
                  <a:lnTo>
                    <a:pt x="713" y="251"/>
                  </a:lnTo>
                  <a:lnTo>
                    <a:pt x="706" y="258"/>
                  </a:lnTo>
                  <a:lnTo>
                    <a:pt x="703" y="266"/>
                  </a:lnTo>
                  <a:lnTo>
                    <a:pt x="694" y="270"/>
                  </a:lnTo>
                  <a:lnTo>
                    <a:pt x="694" y="282"/>
                  </a:lnTo>
                  <a:lnTo>
                    <a:pt x="694" y="295"/>
                  </a:lnTo>
                  <a:lnTo>
                    <a:pt x="693" y="304"/>
                  </a:lnTo>
                  <a:lnTo>
                    <a:pt x="679" y="314"/>
                  </a:lnTo>
                  <a:lnTo>
                    <a:pt x="679" y="322"/>
                  </a:lnTo>
                  <a:lnTo>
                    <a:pt x="669" y="327"/>
                  </a:lnTo>
                  <a:lnTo>
                    <a:pt x="647" y="346"/>
                  </a:lnTo>
                  <a:lnTo>
                    <a:pt x="622" y="383"/>
                  </a:lnTo>
                  <a:lnTo>
                    <a:pt x="603" y="395"/>
                  </a:lnTo>
                  <a:lnTo>
                    <a:pt x="600" y="391"/>
                  </a:lnTo>
                  <a:lnTo>
                    <a:pt x="603" y="379"/>
                  </a:lnTo>
                  <a:lnTo>
                    <a:pt x="610" y="356"/>
                  </a:lnTo>
                  <a:lnTo>
                    <a:pt x="622" y="322"/>
                  </a:lnTo>
                  <a:lnTo>
                    <a:pt x="650" y="299"/>
                  </a:lnTo>
                  <a:lnTo>
                    <a:pt x="654" y="295"/>
                  </a:lnTo>
                  <a:lnTo>
                    <a:pt x="635" y="282"/>
                  </a:lnTo>
                  <a:lnTo>
                    <a:pt x="632" y="263"/>
                  </a:lnTo>
                  <a:lnTo>
                    <a:pt x="635" y="258"/>
                  </a:lnTo>
                  <a:lnTo>
                    <a:pt x="637" y="248"/>
                  </a:lnTo>
                  <a:lnTo>
                    <a:pt x="635" y="245"/>
                  </a:lnTo>
                  <a:lnTo>
                    <a:pt x="617" y="248"/>
                  </a:lnTo>
                  <a:lnTo>
                    <a:pt x="610" y="248"/>
                  </a:lnTo>
                  <a:lnTo>
                    <a:pt x="617" y="206"/>
                  </a:lnTo>
                  <a:lnTo>
                    <a:pt x="617" y="186"/>
                  </a:lnTo>
                  <a:lnTo>
                    <a:pt x="595" y="177"/>
                  </a:lnTo>
                  <a:lnTo>
                    <a:pt x="576" y="169"/>
                  </a:lnTo>
                  <a:lnTo>
                    <a:pt x="576" y="167"/>
                  </a:lnTo>
                  <a:lnTo>
                    <a:pt x="580" y="164"/>
                  </a:lnTo>
                  <a:lnTo>
                    <a:pt x="571" y="155"/>
                  </a:lnTo>
                  <a:lnTo>
                    <a:pt x="553" y="148"/>
                  </a:lnTo>
                  <a:lnTo>
                    <a:pt x="526" y="145"/>
                  </a:lnTo>
                  <a:lnTo>
                    <a:pt x="516" y="145"/>
                  </a:lnTo>
                  <a:lnTo>
                    <a:pt x="510" y="148"/>
                  </a:lnTo>
                  <a:lnTo>
                    <a:pt x="507" y="145"/>
                  </a:lnTo>
                  <a:lnTo>
                    <a:pt x="487" y="145"/>
                  </a:lnTo>
                  <a:lnTo>
                    <a:pt x="467" y="121"/>
                  </a:lnTo>
                  <a:lnTo>
                    <a:pt x="450" y="121"/>
                  </a:lnTo>
                  <a:lnTo>
                    <a:pt x="339" y="98"/>
                  </a:lnTo>
                  <a:lnTo>
                    <a:pt x="328" y="95"/>
                  </a:lnTo>
                  <a:lnTo>
                    <a:pt x="323" y="76"/>
                  </a:lnTo>
                  <a:lnTo>
                    <a:pt x="317" y="66"/>
                  </a:lnTo>
                  <a:lnTo>
                    <a:pt x="298" y="64"/>
                  </a:lnTo>
                  <a:lnTo>
                    <a:pt x="291" y="57"/>
                  </a:lnTo>
                  <a:lnTo>
                    <a:pt x="280" y="61"/>
                  </a:lnTo>
                  <a:lnTo>
                    <a:pt x="263" y="46"/>
                  </a:lnTo>
                  <a:lnTo>
                    <a:pt x="248" y="46"/>
                  </a:lnTo>
                  <a:lnTo>
                    <a:pt x="226" y="57"/>
                  </a:lnTo>
                  <a:lnTo>
                    <a:pt x="232" y="29"/>
                  </a:lnTo>
                  <a:lnTo>
                    <a:pt x="232" y="24"/>
                  </a:lnTo>
                  <a:lnTo>
                    <a:pt x="242" y="19"/>
                  </a:lnTo>
                  <a:lnTo>
                    <a:pt x="242" y="2"/>
                  </a:lnTo>
                  <a:lnTo>
                    <a:pt x="232" y="0"/>
                  </a:lnTo>
                  <a:lnTo>
                    <a:pt x="224" y="0"/>
                  </a:lnTo>
                  <a:lnTo>
                    <a:pt x="163" y="27"/>
                  </a:lnTo>
                  <a:lnTo>
                    <a:pt x="129" y="46"/>
                  </a:lnTo>
                  <a:lnTo>
                    <a:pt x="111" y="47"/>
                  </a:lnTo>
                  <a:lnTo>
                    <a:pt x="94" y="46"/>
                  </a:lnTo>
                  <a:lnTo>
                    <a:pt x="79" y="39"/>
                  </a:lnTo>
                  <a:lnTo>
                    <a:pt x="74" y="47"/>
                  </a:lnTo>
                  <a:lnTo>
                    <a:pt x="64" y="61"/>
                  </a:lnTo>
                  <a:lnTo>
                    <a:pt x="64" y="155"/>
                  </a:lnTo>
                  <a:lnTo>
                    <a:pt x="57" y="164"/>
                  </a:lnTo>
                  <a:lnTo>
                    <a:pt x="45" y="169"/>
                  </a:lnTo>
                  <a:lnTo>
                    <a:pt x="8" y="196"/>
                  </a:lnTo>
                  <a:lnTo>
                    <a:pt x="8" y="211"/>
                  </a:lnTo>
                  <a:lnTo>
                    <a:pt x="5" y="219"/>
                  </a:lnTo>
                  <a:lnTo>
                    <a:pt x="0" y="243"/>
                  </a:lnTo>
                  <a:lnTo>
                    <a:pt x="18" y="251"/>
                  </a:lnTo>
                  <a:lnTo>
                    <a:pt x="27" y="277"/>
                  </a:lnTo>
                  <a:lnTo>
                    <a:pt x="18" y="295"/>
                  </a:lnTo>
                  <a:lnTo>
                    <a:pt x="18" y="314"/>
                  </a:lnTo>
                  <a:lnTo>
                    <a:pt x="18" y="342"/>
                  </a:lnTo>
                  <a:lnTo>
                    <a:pt x="18" y="388"/>
                  </a:lnTo>
                  <a:lnTo>
                    <a:pt x="20" y="395"/>
                  </a:lnTo>
                  <a:lnTo>
                    <a:pt x="37" y="406"/>
                  </a:lnTo>
                  <a:lnTo>
                    <a:pt x="38" y="413"/>
                  </a:lnTo>
                  <a:lnTo>
                    <a:pt x="70" y="417"/>
                  </a:lnTo>
                  <a:lnTo>
                    <a:pt x="76" y="420"/>
                  </a:lnTo>
                  <a:lnTo>
                    <a:pt x="76" y="432"/>
                  </a:lnTo>
                  <a:lnTo>
                    <a:pt x="82" y="435"/>
                  </a:lnTo>
                  <a:lnTo>
                    <a:pt x="126" y="454"/>
                  </a:lnTo>
                  <a:lnTo>
                    <a:pt x="136" y="482"/>
                  </a:lnTo>
                  <a:lnTo>
                    <a:pt x="170" y="506"/>
                  </a:lnTo>
                  <a:lnTo>
                    <a:pt x="207" y="533"/>
                  </a:lnTo>
                  <a:lnTo>
                    <a:pt x="214" y="543"/>
                  </a:lnTo>
                  <a:lnTo>
                    <a:pt x="214" y="562"/>
                  </a:lnTo>
                  <a:lnTo>
                    <a:pt x="221" y="599"/>
                  </a:lnTo>
                  <a:lnTo>
                    <a:pt x="224" y="617"/>
                  </a:lnTo>
                  <a:lnTo>
                    <a:pt x="242" y="632"/>
                  </a:lnTo>
                  <a:lnTo>
                    <a:pt x="242" y="641"/>
                  </a:lnTo>
                  <a:lnTo>
                    <a:pt x="229" y="656"/>
                  </a:lnTo>
                  <a:lnTo>
                    <a:pt x="232" y="678"/>
                  </a:lnTo>
                  <a:lnTo>
                    <a:pt x="248" y="728"/>
                  </a:lnTo>
                  <a:lnTo>
                    <a:pt x="285" y="739"/>
                  </a:lnTo>
                  <a:lnTo>
                    <a:pt x="298" y="749"/>
                  </a:lnTo>
                  <a:lnTo>
                    <a:pt x="305" y="769"/>
                  </a:lnTo>
                  <a:close/>
                </a:path>
              </a:pathLst>
            </a:custGeom>
            <a:solidFill>
              <a:srgbClr val="00788A"/>
            </a:solidFill>
            <a:ln w="7938">
              <a:solidFill>
                <a:schemeClr val="bg1"/>
              </a:solidFill>
              <a:prstDash val="solid"/>
              <a:round/>
              <a:headEnd/>
              <a:tailEnd/>
            </a:ln>
          </p:spPr>
          <p:txBody>
            <a:bodyPr/>
            <a:lstStyle/>
            <a:p>
              <a:endParaRPr lang="en-US"/>
            </a:p>
          </p:txBody>
        </p:sp>
        <p:sp>
          <p:nvSpPr>
            <p:cNvPr id="224" name="Freeform 270">
              <a:extLst>
                <a:ext uri="{FF2B5EF4-FFF2-40B4-BE49-F238E27FC236}">
                  <a16:creationId xmlns:a16="http://schemas.microsoft.com/office/drawing/2014/main" id="{67E48923-4865-19AA-44CC-7035F9991B2A}"/>
                </a:ext>
              </a:extLst>
            </p:cNvPr>
            <p:cNvSpPr>
              <a:spLocks/>
            </p:cNvSpPr>
            <p:nvPr/>
          </p:nvSpPr>
          <p:spPr bwMode="auto">
            <a:xfrm>
              <a:off x="4439079" y="4063639"/>
              <a:ext cx="743437" cy="492508"/>
            </a:xfrm>
            <a:custGeom>
              <a:avLst/>
              <a:gdLst>
                <a:gd name="T0" fmla="*/ 9 w 828"/>
                <a:gd name="T1" fmla="*/ 18 h 544"/>
                <a:gd name="T2" fmla="*/ 5 w 828"/>
                <a:gd name="T3" fmla="*/ 27 h 544"/>
                <a:gd name="T4" fmla="*/ 4 w 828"/>
                <a:gd name="T5" fmla="*/ 57 h 544"/>
                <a:gd name="T6" fmla="*/ 19 w 828"/>
                <a:gd name="T7" fmla="*/ 92 h 544"/>
                <a:gd name="T8" fmla="*/ 9 w 828"/>
                <a:gd name="T9" fmla="*/ 113 h 544"/>
                <a:gd name="T10" fmla="*/ 9 w 828"/>
                <a:gd name="T11" fmla="*/ 177 h 544"/>
                <a:gd name="T12" fmla="*/ 12 w 828"/>
                <a:gd name="T13" fmla="*/ 200 h 544"/>
                <a:gd name="T14" fmla="*/ 31 w 828"/>
                <a:gd name="T15" fmla="*/ 229 h 544"/>
                <a:gd name="T16" fmla="*/ 24 w 828"/>
                <a:gd name="T17" fmla="*/ 263 h 544"/>
                <a:gd name="T18" fmla="*/ 46 w 828"/>
                <a:gd name="T19" fmla="*/ 303 h 544"/>
                <a:gd name="T20" fmla="*/ 56 w 828"/>
                <a:gd name="T21" fmla="*/ 335 h 544"/>
                <a:gd name="T22" fmla="*/ 79 w 828"/>
                <a:gd name="T23" fmla="*/ 360 h 544"/>
                <a:gd name="T24" fmla="*/ 79 w 828"/>
                <a:gd name="T25" fmla="*/ 392 h 544"/>
                <a:gd name="T26" fmla="*/ 93 w 828"/>
                <a:gd name="T27" fmla="*/ 430 h 544"/>
                <a:gd name="T28" fmla="*/ 88 w 828"/>
                <a:gd name="T29" fmla="*/ 453 h 544"/>
                <a:gd name="T30" fmla="*/ 103 w 828"/>
                <a:gd name="T31" fmla="*/ 482 h 544"/>
                <a:gd name="T32" fmla="*/ 103 w 828"/>
                <a:gd name="T33" fmla="*/ 514 h 544"/>
                <a:gd name="T34" fmla="*/ 631 w 828"/>
                <a:gd name="T35" fmla="*/ 504 h 544"/>
                <a:gd name="T36" fmla="*/ 683 w 828"/>
                <a:gd name="T37" fmla="*/ 529 h 544"/>
                <a:gd name="T38" fmla="*/ 686 w 828"/>
                <a:gd name="T39" fmla="*/ 504 h 544"/>
                <a:gd name="T40" fmla="*/ 727 w 828"/>
                <a:gd name="T41" fmla="*/ 448 h 544"/>
                <a:gd name="T42" fmla="*/ 727 w 828"/>
                <a:gd name="T43" fmla="*/ 411 h 544"/>
                <a:gd name="T44" fmla="*/ 712 w 828"/>
                <a:gd name="T45" fmla="*/ 379 h 544"/>
                <a:gd name="T46" fmla="*/ 734 w 828"/>
                <a:gd name="T47" fmla="*/ 354 h 544"/>
                <a:gd name="T48" fmla="*/ 764 w 828"/>
                <a:gd name="T49" fmla="*/ 345 h 544"/>
                <a:gd name="T50" fmla="*/ 808 w 828"/>
                <a:gd name="T51" fmla="*/ 313 h 544"/>
                <a:gd name="T52" fmla="*/ 814 w 828"/>
                <a:gd name="T53" fmla="*/ 290 h 544"/>
                <a:gd name="T54" fmla="*/ 828 w 828"/>
                <a:gd name="T55" fmla="*/ 258 h 544"/>
                <a:gd name="T56" fmla="*/ 791 w 828"/>
                <a:gd name="T57" fmla="*/ 210 h 544"/>
                <a:gd name="T58" fmla="*/ 764 w 828"/>
                <a:gd name="T59" fmla="*/ 177 h 544"/>
                <a:gd name="T60" fmla="*/ 752 w 828"/>
                <a:gd name="T61" fmla="*/ 150 h 544"/>
                <a:gd name="T62" fmla="*/ 702 w 828"/>
                <a:gd name="T63" fmla="*/ 129 h 544"/>
                <a:gd name="T64" fmla="*/ 683 w 828"/>
                <a:gd name="T65" fmla="*/ 57 h 544"/>
                <a:gd name="T66" fmla="*/ 696 w 828"/>
                <a:gd name="T67" fmla="*/ 32 h 544"/>
                <a:gd name="T68" fmla="*/ 673 w 828"/>
                <a:gd name="T6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8" h="544">
                  <a:moveTo>
                    <a:pt x="19" y="18"/>
                  </a:moveTo>
                  <a:lnTo>
                    <a:pt x="9" y="18"/>
                  </a:lnTo>
                  <a:lnTo>
                    <a:pt x="0" y="18"/>
                  </a:lnTo>
                  <a:lnTo>
                    <a:pt x="5" y="27"/>
                  </a:lnTo>
                  <a:lnTo>
                    <a:pt x="9" y="38"/>
                  </a:lnTo>
                  <a:lnTo>
                    <a:pt x="4" y="57"/>
                  </a:lnTo>
                  <a:lnTo>
                    <a:pt x="12" y="64"/>
                  </a:lnTo>
                  <a:lnTo>
                    <a:pt x="19" y="92"/>
                  </a:lnTo>
                  <a:lnTo>
                    <a:pt x="9" y="97"/>
                  </a:lnTo>
                  <a:lnTo>
                    <a:pt x="9" y="113"/>
                  </a:lnTo>
                  <a:lnTo>
                    <a:pt x="0" y="145"/>
                  </a:lnTo>
                  <a:lnTo>
                    <a:pt x="9" y="177"/>
                  </a:lnTo>
                  <a:lnTo>
                    <a:pt x="12" y="195"/>
                  </a:lnTo>
                  <a:lnTo>
                    <a:pt x="12" y="200"/>
                  </a:lnTo>
                  <a:lnTo>
                    <a:pt x="12" y="219"/>
                  </a:lnTo>
                  <a:lnTo>
                    <a:pt x="31" y="229"/>
                  </a:lnTo>
                  <a:lnTo>
                    <a:pt x="31" y="242"/>
                  </a:lnTo>
                  <a:lnTo>
                    <a:pt x="24" y="263"/>
                  </a:lnTo>
                  <a:lnTo>
                    <a:pt x="41" y="280"/>
                  </a:lnTo>
                  <a:lnTo>
                    <a:pt x="46" y="303"/>
                  </a:lnTo>
                  <a:lnTo>
                    <a:pt x="61" y="318"/>
                  </a:lnTo>
                  <a:lnTo>
                    <a:pt x="56" y="335"/>
                  </a:lnTo>
                  <a:lnTo>
                    <a:pt x="61" y="345"/>
                  </a:lnTo>
                  <a:lnTo>
                    <a:pt x="79" y="360"/>
                  </a:lnTo>
                  <a:lnTo>
                    <a:pt x="83" y="376"/>
                  </a:lnTo>
                  <a:lnTo>
                    <a:pt x="79" y="392"/>
                  </a:lnTo>
                  <a:lnTo>
                    <a:pt x="78" y="416"/>
                  </a:lnTo>
                  <a:lnTo>
                    <a:pt x="93" y="430"/>
                  </a:lnTo>
                  <a:lnTo>
                    <a:pt x="98" y="438"/>
                  </a:lnTo>
                  <a:lnTo>
                    <a:pt x="88" y="453"/>
                  </a:lnTo>
                  <a:lnTo>
                    <a:pt x="93" y="467"/>
                  </a:lnTo>
                  <a:lnTo>
                    <a:pt x="103" y="482"/>
                  </a:lnTo>
                  <a:lnTo>
                    <a:pt x="98" y="495"/>
                  </a:lnTo>
                  <a:lnTo>
                    <a:pt x="103" y="514"/>
                  </a:lnTo>
                  <a:lnTo>
                    <a:pt x="106" y="522"/>
                  </a:lnTo>
                  <a:lnTo>
                    <a:pt x="631" y="504"/>
                  </a:lnTo>
                  <a:lnTo>
                    <a:pt x="673" y="544"/>
                  </a:lnTo>
                  <a:lnTo>
                    <a:pt x="683" y="529"/>
                  </a:lnTo>
                  <a:lnTo>
                    <a:pt x="680" y="514"/>
                  </a:lnTo>
                  <a:lnTo>
                    <a:pt x="686" y="504"/>
                  </a:lnTo>
                  <a:lnTo>
                    <a:pt x="705" y="487"/>
                  </a:lnTo>
                  <a:lnTo>
                    <a:pt x="727" y="448"/>
                  </a:lnTo>
                  <a:lnTo>
                    <a:pt x="734" y="419"/>
                  </a:lnTo>
                  <a:lnTo>
                    <a:pt x="727" y="411"/>
                  </a:lnTo>
                  <a:lnTo>
                    <a:pt x="712" y="394"/>
                  </a:lnTo>
                  <a:lnTo>
                    <a:pt x="712" y="379"/>
                  </a:lnTo>
                  <a:lnTo>
                    <a:pt x="717" y="360"/>
                  </a:lnTo>
                  <a:lnTo>
                    <a:pt x="734" y="354"/>
                  </a:lnTo>
                  <a:lnTo>
                    <a:pt x="757" y="350"/>
                  </a:lnTo>
                  <a:lnTo>
                    <a:pt x="764" y="345"/>
                  </a:lnTo>
                  <a:lnTo>
                    <a:pt x="786" y="337"/>
                  </a:lnTo>
                  <a:lnTo>
                    <a:pt x="808" y="313"/>
                  </a:lnTo>
                  <a:lnTo>
                    <a:pt x="808" y="298"/>
                  </a:lnTo>
                  <a:lnTo>
                    <a:pt x="814" y="290"/>
                  </a:lnTo>
                  <a:lnTo>
                    <a:pt x="828" y="269"/>
                  </a:lnTo>
                  <a:lnTo>
                    <a:pt x="828" y="258"/>
                  </a:lnTo>
                  <a:lnTo>
                    <a:pt x="820" y="226"/>
                  </a:lnTo>
                  <a:lnTo>
                    <a:pt x="791" y="210"/>
                  </a:lnTo>
                  <a:lnTo>
                    <a:pt x="789" y="195"/>
                  </a:lnTo>
                  <a:lnTo>
                    <a:pt x="764" y="177"/>
                  </a:lnTo>
                  <a:lnTo>
                    <a:pt x="757" y="170"/>
                  </a:lnTo>
                  <a:lnTo>
                    <a:pt x="752" y="150"/>
                  </a:lnTo>
                  <a:lnTo>
                    <a:pt x="739" y="140"/>
                  </a:lnTo>
                  <a:lnTo>
                    <a:pt x="702" y="129"/>
                  </a:lnTo>
                  <a:lnTo>
                    <a:pt x="686" y="79"/>
                  </a:lnTo>
                  <a:lnTo>
                    <a:pt x="683" y="57"/>
                  </a:lnTo>
                  <a:lnTo>
                    <a:pt x="696" y="42"/>
                  </a:lnTo>
                  <a:lnTo>
                    <a:pt x="696" y="32"/>
                  </a:lnTo>
                  <a:lnTo>
                    <a:pt x="678" y="18"/>
                  </a:lnTo>
                  <a:lnTo>
                    <a:pt x="673" y="0"/>
                  </a:lnTo>
                  <a:lnTo>
                    <a:pt x="19" y="18"/>
                  </a:lnTo>
                  <a:close/>
                </a:path>
              </a:pathLst>
            </a:custGeom>
            <a:solidFill>
              <a:srgbClr val="00788A"/>
            </a:solidFill>
            <a:ln w="7938">
              <a:solidFill>
                <a:schemeClr val="bg1"/>
              </a:solidFill>
              <a:prstDash val="solid"/>
              <a:round/>
              <a:headEnd/>
              <a:tailEnd/>
            </a:ln>
          </p:spPr>
          <p:txBody>
            <a:bodyPr/>
            <a:lstStyle/>
            <a:p>
              <a:endParaRPr lang="en-US"/>
            </a:p>
          </p:txBody>
        </p:sp>
        <p:sp>
          <p:nvSpPr>
            <p:cNvPr id="225" name="Freeform 271">
              <a:extLst>
                <a:ext uri="{FF2B5EF4-FFF2-40B4-BE49-F238E27FC236}">
                  <a16:creationId xmlns:a16="http://schemas.microsoft.com/office/drawing/2014/main" id="{BF09035A-474F-16EE-E915-ADF621B5502D}"/>
                </a:ext>
              </a:extLst>
            </p:cNvPr>
            <p:cNvSpPr>
              <a:spLocks/>
            </p:cNvSpPr>
            <p:nvPr/>
          </p:nvSpPr>
          <p:spPr bwMode="auto">
            <a:xfrm>
              <a:off x="5036011" y="4196117"/>
              <a:ext cx="498742" cy="875916"/>
            </a:xfrm>
            <a:custGeom>
              <a:avLst/>
              <a:gdLst>
                <a:gd name="T0" fmla="*/ 454 w 551"/>
                <a:gd name="T1" fmla="*/ 27 h 973"/>
                <a:gd name="T2" fmla="*/ 475 w 551"/>
                <a:gd name="T3" fmla="*/ 64 h 973"/>
                <a:gd name="T4" fmla="*/ 491 w 551"/>
                <a:gd name="T5" fmla="*/ 115 h 973"/>
                <a:gd name="T6" fmla="*/ 501 w 551"/>
                <a:gd name="T7" fmla="*/ 130 h 973"/>
                <a:gd name="T8" fmla="*/ 531 w 551"/>
                <a:gd name="T9" fmla="*/ 548 h 973"/>
                <a:gd name="T10" fmla="*/ 528 w 551"/>
                <a:gd name="T11" fmla="*/ 585 h 973"/>
                <a:gd name="T12" fmla="*/ 551 w 551"/>
                <a:gd name="T13" fmla="*/ 654 h 973"/>
                <a:gd name="T14" fmla="*/ 528 w 551"/>
                <a:gd name="T15" fmla="*/ 697 h 973"/>
                <a:gd name="T16" fmla="*/ 494 w 551"/>
                <a:gd name="T17" fmla="*/ 747 h 973"/>
                <a:gd name="T18" fmla="*/ 491 w 551"/>
                <a:gd name="T19" fmla="*/ 805 h 973"/>
                <a:gd name="T20" fmla="*/ 491 w 551"/>
                <a:gd name="T21" fmla="*/ 816 h 973"/>
                <a:gd name="T22" fmla="*/ 486 w 551"/>
                <a:gd name="T23" fmla="*/ 828 h 973"/>
                <a:gd name="T24" fmla="*/ 479 w 551"/>
                <a:gd name="T25" fmla="*/ 845 h 973"/>
                <a:gd name="T26" fmla="*/ 494 w 551"/>
                <a:gd name="T27" fmla="*/ 869 h 973"/>
                <a:gd name="T28" fmla="*/ 449 w 551"/>
                <a:gd name="T29" fmla="*/ 884 h 973"/>
                <a:gd name="T30" fmla="*/ 438 w 551"/>
                <a:gd name="T31" fmla="*/ 907 h 973"/>
                <a:gd name="T32" fmla="*/ 425 w 551"/>
                <a:gd name="T33" fmla="*/ 953 h 973"/>
                <a:gd name="T34" fmla="*/ 391 w 551"/>
                <a:gd name="T35" fmla="*/ 929 h 973"/>
                <a:gd name="T36" fmla="*/ 351 w 551"/>
                <a:gd name="T37" fmla="*/ 934 h 973"/>
                <a:gd name="T38" fmla="*/ 346 w 551"/>
                <a:gd name="T39" fmla="*/ 963 h 973"/>
                <a:gd name="T40" fmla="*/ 332 w 551"/>
                <a:gd name="T41" fmla="*/ 973 h 973"/>
                <a:gd name="T42" fmla="*/ 298 w 551"/>
                <a:gd name="T43" fmla="*/ 926 h 973"/>
                <a:gd name="T44" fmla="*/ 312 w 551"/>
                <a:gd name="T45" fmla="*/ 907 h 973"/>
                <a:gd name="T46" fmla="*/ 298 w 551"/>
                <a:gd name="T47" fmla="*/ 884 h 973"/>
                <a:gd name="T48" fmla="*/ 251 w 551"/>
                <a:gd name="T49" fmla="*/ 823 h 973"/>
                <a:gd name="T50" fmla="*/ 196 w 551"/>
                <a:gd name="T51" fmla="*/ 791 h 973"/>
                <a:gd name="T52" fmla="*/ 164 w 551"/>
                <a:gd name="T53" fmla="*/ 747 h 973"/>
                <a:gd name="T54" fmla="*/ 192 w 551"/>
                <a:gd name="T55" fmla="*/ 710 h 973"/>
                <a:gd name="T56" fmla="*/ 196 w 551"/>
                <a:gd name="T57" fmla="*/ 663 h 973"/>
                <a:gd name="T58" fmla="*/ 159 w 551"/>
                <a:gd name="T59" fmla="*/ 636 h 973"/>
                <a:gd name="T60" fmla="*/ 135 w 551"/>
                <a:gd name="T61" fmla="*/ 654 h 973"/>
                <a:gd name="T62" fmla="*/ 106 w 551"/>
                <a:gd name="T63" fmla="*/ 585 h 973"/>
                <a:gd name="T64" fmla="*/ 56 w 551"/>
                <a:gd name="T65" fmla="*/ 547 h 973"/>
                <a:gd name="T66" fmla="*/ 12 w 551"/>
                <a:gd name="T67" fmla="*/ 486 h 973"/>
                <a:gd name="T68" fmla="*/ 0 w 551"/>
                <a:gd name="T69" fmla="*/ 424 h 973"/>
                <a:gd name="T70" fmla="*/ 9 w 551"/>
                <a:gd name="T71" fmla="*/ 398 h 973"/>
                <a:gd name="T72" fmla="*/ 14 w 551"/>
                <a:gd name="T73" fmla="*/ 368 h 973"/>
                <a:gd name="T74" fmla="*/ 41 w 551"/>
                <a:gd name="T75" fmla="*/ 343 h 973"/>
                <a:gd name="T76" fmla="*/ 69 w 551"/>
                <a:gd name="T77" fmla="*/ 275 h 973"/>
                <a:gd name="T78" fmla="*/ 46 w 551"/>
                <a:gd name="T79" fmla="*/ 248 h 973"/>
                <a:gd name="T80" fmla="*/ 52 w 551"/>
                <a:gd name="T81" fmla="*/ 214 h 973"/>
                <a:gd name="T82" fmla="*/ 93 w 551"/>
                <a:gd name="T83" fmla="*/ 206 h 973"/>
                <a:gd name="T84" fmla="*/ 121 w 551"/>
                <a:gd name="T85" fmla="*/ 193 h 973"/>
                <a:gd name="T86" fmla="*/ 143 w 551"/>
                <a:gd name="T87" fmla="*/ 152 h 973"/>
                <a:gd name="T88" fmla="*/ 162 w 551"/>
                <a:gd name="T89" fmla="*/ 125 h 973"/>
                <a:gd name="T90" fmla="*/ 155 w 551"/>
                <a:gd name="T91" fmla="*/ 80 h 973"/>
                <a:gd name="T92" fmla="*/ 125 w 551"/>
                <a:gd name="T93" fmla="*/ 49 h 973"/>
                <a:gd name="T94" fmla="*/ 93 w 551"/>
                <a:gd name="T95" fmla="*/ 2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1" h="973">
                  <a:moveTo>
                    <a:pt x="454" y="0"/>
                  </a:moveTo>
                  <a:lnTo>
                    <a:pt x="454" y="27"/>
                  </a:lnTo>
                  <a:lnTo>
                    <a:pt x="462" y="56"/>
                  </a:lnTo>
                  <a:lnTo>
                    <a:pt x="475" y="64"/>
                  </a:lnTo>
                  <a:lnTo>
                    <a:pt x="481" y="78"/>
                  </a:lnTo>
                  <a:lnTo>
                    <a:pt x="491" y="115"/>
                  </a:lnTo>
                  <a:lnTo>
                    <a:pt x="494" y="125"/>
                  </a:lnTo>
                  <a:lnTo>
                    <a:pt x="501" y="130"/>
                  </a:lnTo>
                  <a:lnTo>
                    <a:pt x="536" y="542"/>
                  </a:lnTo>
                  <a:lnTo>
                    <a:pt x="531" y="548"/>
                  </a:lnTo>
                  <a:lnTo>
                    <a:pt x="531" y="565"/>
                  </a:lnTo>
                  <a:lnTo>
                    <a:pt x="528" y="585"/>
                  </a:lnTo>
                  <a:lnTo>
                    <a:pt x="541" y="617"/>
                  </a:lnTo>
                  <a:lnTo>
                    <a:pt x="551" y="654"/>
                  </a:lnTo>
                  <a:lnTo>
                    <a:pt x="531" y="687"/>
                  </a:lnTo>
                  <a:lnTo>
                    <a:pt x="528" y="697"/>
                  </a:lnTo>
                  <a:lnTo>
                    <a:pt x="518" y="724"/>
                  </a:lnTo>
                  <a:lnTo>
                    <a:pt x="494" y="747"/>
                  </a:lnTo>
                  <a:lnTo>
                    <a:pt x="494" y="773"/>
                  </a:lnTo>
                  <a:lnTo>
                    <a:pt x="491" y="805"/>
                  </a:lnTo>
                  <a:lnTo>
                    <a:pt x="491" y="810"/>
                  </a:lnTo>
                  <a:lnTo>
                    <a:pt x="491" y="816"/>
                  </a:lnTo>
                  <a:lnTo>
                    <a:pt x="494" y="823"/>
                  </a:lnTo>
                  <a:lnTo>
                    <a:pt x="486" y="828"/>
                  </a:lnTo>
                  <a:lnTo>
                    <a:pt x="481" y="842"/>
                  </a:lnTo>
                  <a:lnTo>
                    <a:pt x="479" y="845"/>
                  </a:lnTo>
                  <a:lnTo>
                    <a:pt x="479" y="850"/>
                  </a:lnTo>
                  <a:lnTo>
                    <a:pt x="494" y="869"/>
                  </a:lnTo>
                  <a:lnTo>
                    <a:pt x="491" y="869"/>
                  </a:lnTo>
                  <a:lnTo>
                    <a:pt x="449" y="884"/>
                  </a:lnTo>
                  <a:lnTo>
                    <a:pt x="435" y="889"/>
                  </a:lnTo>
                  <a:lnTo>
                    <a:pt x="438" y="907"/>
                  </a:lnTo>
                  <a:lnTo>
                    <a:pt x="443" y="941"/>
                  </a:lnTo>
                  <a:lnTo>
                    <a:pt x="425" y="953"/>
                  </a:lnTo>
                  <a:lnTo>
                    <a:pt x="410" y="939"/>
                  </a:lnTo>
                  <a:lnTo>
                    <a:pt x="391" y="929"/>
                  </a:lnTo>
                  <a:lnTo>
                    <a:pt x="369" y="926"/>
                  </a:lnTo>
                  <a:lnTo>
                    <a:pt x="351" y="934"/>
                  </a:lnTo>
                  <a:lnTo>
                    <a:pt x="346" y="966"/>
                  </a:lnTo>
                  <a:lnTo>
                    <a:pt x="346" y="963"/>
                  </a:lnTo>
                  <a:lnTo>
                    <a:pt x="332" y="963"/>
                  </a:lnTo>
                  <a:lnTo>
                    <a:pt x="332" y="973"/>
                  </a:lnTo>
                  <a:lnTo>
                    <a:pt x="325" y="973"/>
                  </a:lnTo>
                  <a:lnTo>
                    <a:pt x="298" y="926"/>
                  </a:lnTo>
                  <a:lnTo>
                    <a:pt x="298" y="919"/>
                  </a:lnTo>
                  <a:lnTo>
                    <a:pt x="312" y="907"/>
                  </a:lnTo>
                  <a:lnTo>
                    <a:pt x="312" y="901"/>
                  </a:lnTo>
                  <a:lnTo>
                    <a:pt x="298" y="884"/>
                  </a:lnTo>
                  <a:lnTo>
                    <a:pt x="293" y="855"/>
                  </a:lnTo>
                  <a:lnTo>
                    <a:pt x="251" y="823"/>
                  </a:lnTo>
                  <a:lnTo>
                    <a:pt x="233" y="813"/>
                  </a:lnTo>
                  <a:lnTo>
                    <a:pt x="196" y="791"/>
                  </a:lnTo>
                  <a:lnTo>
                    <a:pt x="174" y="771"/>
                  </a:lnTo>
                  <a:lnTo>
                    <a:pt x="164" y="747"/>
                  </a:lnTo>
                  <a:lnTo>
                    <a:pt x="167" y="735"/>
                  </a:lnTo>
                  <a:lnTo>
                    <a:pt x="192" y="710"/>
                  </a:lnTo>
                  <a:lnTo>
                    <a:pt x="192" y="683"/>
                  </a:lnTo>
                  <a:lnTo>
                    <a:pt x="196" y="663"/>
                  </a:lnTo>
                  <a:lnTo>
                    <a:pt x="192" y="654"/>
                  </a:lnTo>
                  <a:lnTo>
                    <a:pt x="159" y="636"/>
                  </a:lnTo>
                  <a:lnTo>
                    <a:pt x="145" y="641"/>
                  </a:lnTo>
                  <a:lnTo>
                    <a:pt x="135" y="654"/>
                  </a:lnTo>
                  <a:lnTo>
                    <a:pt x="127" y="649"/>
                  </a:lnTo>
                  <a:lnTo>
                    <a:pt x="106" y="585"/>
                  </a:lnTo>
                  <a:lnTo>
                    <a:pt x="93" y="574"/>
                  </a:lnTo>
                  <a:lnTo>
                    <a:pt x="56" y="547"/>
                  </a:lnTo>
                  <a:lnTo>
                    <a:pt x="14" y="496"/>
                  </a:lnTo>
                  <a:lnTo>
                    <a:pt x="12" y="486"/>
                  </a:lnTo>
                  <a:lnTo>
                    <a:pt x="3" y="454"/>
                  </a:lnTo>
                  <a:lnTo>
                    <a:pt x="0" y="424"/>
                  </a:lnTo>
                  <a:lnTo>
                    <a:pt x="9" y="405"/>
                  </a:lnTo>
                  <a:lnTo>
                    <a:pt x="9" y="398"/>
                  </a:lnTo>
                  <a:lnTo>
                    <a:pt x="19" y="383"/>
                  </a:lnTo>
                  <a:lnTo>
                    <a:pt x="14" y="368"/>
                  </a:lnTo>
                  <a:lnTo>
                    <a:pt x="22" y="359"/>
                  </a:lnTo>
                  <a:lnTo>
                    <a:pt x="41" y="343"/>
                  </a:lnTo>
                  <a:lnTo>
                    <a:pt x="61" y="302"/>
                  </a:lnTo>
                  <a:lnTo>
                    <a:pt x="69" y="275"/>
                  </a:lnTo>
                  <a:lnTo>
                    <a:pt x="61" y="265"/>
                  </a:lnTo>
                  <a:lnTo>
                    <a:pt x="46" y="248"/>
                  </a:lnTo>
                  <a:lnTo>
                    <a:pt x="46" y="233"/>
                  </a:lnTo>
                  <a:lnTo>
                    <a:pt x="52" y="214"/>
                  </a:lnTo>
                  <a:lnTo>
                    <a:pt x="69" y="209"/>
                  </a:lnTo>
                  <a:lnTo>
                    <a:pt x="93" y="206"/>
                  </a:lnTo>
                  <a:lnTo>
                    <a:pt x="98" y="199"/>
                  </a:lnTo>
                  <a:lnTo>
                    <a:pt x="121" y="193"/>
                  </a:lnTo>
                  <a:lnTo>
                    <a:pt x="143" y="167"/>
                  </a:lnTo>
                  <a:lnTo>
                    <a:pt x="143" y="152"/>
                  </a:lnTo>
                  <a:lnTo>
                    <a:pt x="148" y="144"/>
                  </a:lnTo>
                  <a:lnTo>
                    <a:pt x="162" y="125"/>
                  </a:lnTo>
                  <a:lnTo>
                    <a:pt x="162" y="112"/>
                  </a:lnTo>
                  <a:lnTo>
                    <a:pt x="155" y="80"/>
                  </a:lnTo>
                  <a:lnTo>
                    <a:pt x="127" y="64"/>
                  </a:lnTo>
                  <a:lnTo>
                    <a:pt x="125" y="49"/>
                  </a:lnTo>
                  <a:lnTo>
                    <a:pt x="98" y="31"/>
                  </a:lnTo>
                  <a:lnTo>
                    <a:pt x="93" y="24"/>
                  </a:lnTo>
                  <a:lnTo>
                    <a:pt x="454" y="0"/>
                  </a:lnTo>
                  <a:close/>
                </a:path>
              </a:pathLst>
            </a:custGeom>
            <a:grpFill/>
            <a:ln w="8001">
              <a:solidFill>
                <a:schemeClr val="bg1"/>
              </a:solidFill>
              <a:prstDash val="solid"/>
              <a:round/>
              <a:headEnd/>
              <a:tailEnd/>
            </a:ln>
          </p:spPr>
          <p:txBody>
            <a:bodyPr/>
            <a:lstStyle/>
            <a:p>
              <a:endParaRPr lang="en-US"/>
            </a:p>
          </p:txBody>
        </p:sp>
        <p:sp>
          <p:nvSpPr>
            <p:cNvPr id="226" name="Freeform 272">
              <a:extLst>
                <a:ext uri="{FF2B5EF4-FFF2-40B4-BE49-F238E27FC236}">
                  <a16:creationId xmlns:a16="http://schemas.microsoft.com/office/drawing/2014/main" id="{865343AE-1B6D-E9D4-F142-EFD4012DE10A}"/>
                </a:ext>
              </a:extLst>
            </p:cNvPr>
            <p:cNvSpPr>
              <a:spLocks/>
            </p:cNvSpPr>
            <p:nvPr/>
          </p:nvSpPr>
          <p:spPr bwMode="auto">
            <a:xfrm>
              <a:off x="4537269" y="4520300"/>
              <a:ext cx="826041" cy="713824"/>
            </a:xfrm>
            <a:custGeom>
              <a:avLst/>
              <a:gdLst>
                <a:gd name="T0" fmla="*/ 159 w 922"/>
                <a:gd name="T1" fmla="*/ 646 h 796"/>
                <a:gd name="T2" fmla="*/ 148 w 922"/>
                <a:gd name="T3" fmla="*/ 267 h 796"/>
                <a:gd name="T4" fmla="*/ 121 w 922"/>
                <a:gd name="T5" fmla="*/ 252 h 796"/>
                <a:gd name="T6" fmla="*/ 98 w 922"/>
                <a:gd name="T7" fmla="*/ 215 h 796"/>
                <a:gd name="T8" fmla="*/ 93 w 922"/>
                <a:gd name="T9" fmla="*/ 188 h 796"/>
                <a:gd name="T10" fmla="*/ 52 w 922"/>
                <a:gd name="T11" fmla="*/ 117 h 796"/>
                <a:gd name="T12" fmla="*/ 56 w 922"/>
                <a:gd name="T13" fmla="*/ 95 h 796"/>
                <a:gd name="T14" fmla="*/ 27 w 922"/>
                <a:gd name="T15" fmla="*/ 71 h 796"/>
                <a:gd name="T16" fmla="*/ 10 w 922"/>
                <a:gd name="T17" fmla="*/ 32 h 796"/>
                <a:gd name="T18" fmla="*/ 523 w 922"/>
                <a:gd name="T19" fmla="*/ 0 h 796"/>
                <a:gd name="T20" fmla="*/ 567 w 922"/>
                <a:gd name="T21" fmla="*/ 46 h 796"/>
                <a:gd name="T22" fmla="*/ 560 w 922"/>
                <a:gd name="T23" fmla="*/ 95 h 796"/>
                <a:gd name="T24" fmla="*/ 572 w 922"/>
                <a:gd name="T25" fmla="*/ 137 h 796"/>
                <a:gd name="T26" fmla="*/ 651 w 922"/>
                <a:gd name="T27" fmla="*/ 215 h 796"/>
                <a:gd name="T28" fmla="*/ 685 w 922"/>
                <a:gd name="T29" fmla="*/ 290 h 796"/>
                <a:gd name="T30" fmla="*/ 703 w 922"/>
                <a:gd name="T31" fmla="*/ 282 h 796"/>
                <a:gd name="T32" fmla="*/ 749 w 922"/>
                <a:gd name="T33" fmla="*/ 295 h 796"/>
                <a:gd name="T34" fmla="*/ 749 w 922"/>
                <a:gd name="T35" fmla="*/ 324 h 796"/>
                <a:gd name="T36" fmla="*/ 725 w 922"/>
                <a:gd name="T37" fmla="*/ 376 h 796"/>
                <a:gd name="T38" fmla="*/ 730 w 922"/>
                <a:gd name="T39" fmla="*/ 412 h 796"/>
                <a:gd name="T40" fmla="*/ 791 w 922"/>
                <a:gd name="T41" fmla="*/ 454 h 796"/>
                <a:gd name="T42" fmla="*/ 850 w 922"/>
                <a:gd name="T43" fmla="*/ 496 h 796"/>
                <a:gd name="T44" fmla="*/ 868 w 922"/>
                <a:gd name="T45" fmla="*/ 543 h 796"/>
                <a:gd name="T46" fmla="*/ 856 w 922"/>
                <a:gd name="T47" fmla="*/ 562 h 796"/>
                <a:gd name="T48" fmla="*/ 883 w 922"/>
                <a:gd name="T49" fmla="*/ 614 h 796"/>
                <a:gd name="T50" fmla="*/ 890 w 922"/>
                <a:gd name="T51" fmla="*/ 604 h 796"/>
                <a:gd name="T52" fmla="*/ 902 w 922"/>
                <a:gd name="T53" fmla="*/ 607 h 796"/>
                <a:gd name="T54" fmla="*/ 909 w 922"/>
                <a:gd name="T55" fmla="*/ 614 h 796"/>
                <a:gd name="T56" fmla="*/ 922 w 922"/>
                <a:gd name="T57" fmla="*/ 636 h 796"/>
                <a:gd name="T58" fmla="*/ 902 w 922"/>
                <a:gd name="T59" fmla="*/ 683 h 796"/>
                <a:gd name="T60" fmla="*/ 875 w 922"/>
                <a:gd name="T61" fmla="*/ 688 h 796"/>
                <a:gd name="T62" fmla="*/ 856 w 922"/>
                <a:gd name="T63" fmla="*/ 725 h 796"/>
                <a:gd name="T64" fmla="*/ 851 w 922"/>
                <a:gd name="T65" fmla="*/ 764 h 796"/>
                <a:gd name="T66" fmla="*/ 754 w 922"/>
                <a:gd name="T67" fmla="*/ 796 h 796"/>
                <a:gd name="T68" fmla="*/ 772 w 922"/>
                <a:gd name="T69" fmla="*/ 768 h 796"/>
                <a:gd name="T70" fmla="*/ 794 w 922"/>
                <a:gd name="T71" fmla="*/ 736 h 796"/>
                <a:gd name="T72" fmla="*/ 776 w 922"/>
                <a:gd name="T73" fmla="*/ 714 h 796"/>
                <a:gd name="T74" fmla="*/ 159 w 922"/>
                <a:gd name="T75" fmla="*/ 732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2" h="796">
                  <a:moveTo>
                    <a:pt x="159" y="732"/>
                  </a:moveTo>
                  <a:lnTo>
                    <a:pt x="159" y="646"/>
                  </a:lnTo>
                  <a:lnTo>
                    <a:pt x="155" y="272"/>
                  </a:lnTo>
                  <a:lnTo>
                    <a:pt x="148" y="267"/>
                  </a:lnTo>
                  <a:lnTo>
                    <a:pt x="135" y="263"/>
                  </a:lnTo>
                  <a:lnTo>
                    <a:pt x="121" y="252"/>
                  </a:lnTo>
                  <a:lnTo>
                    <a:pt x="111" y="225"/>
                  </a:lnTo>
                  <a:lnTo>
                    <a:pt x="98" y="215"/>
                  </a:lnTo>
                  <a:lnTo>
                    <a:pt x="89" y="206"/>
                  </a:lnTo>
                  <a:lnTo>
                    <a:pt x="93" y="188"/>
                  </a:lnTo>
                  <a:lnTo>
                    <a:pt x="108" y="164"/>
                  </a:lnTo>
                  <a:lnTo>
                    <a:pt x="52" y="117"/>
                  </a:lnTo>
                  <a:lnTo>
                    <a:pt x="52" y="113"/>
                  </a:lnTo>
                  <a:lnTo>
                    <a:pt x="56" y="95"/>
                  </a:lnTo>
                  <a:lnTo>
                    <a:pt x="46" y="93"/>
                  </a:lnTo>
                  <a:lnTo>
                    <a:pt x="27" y="71"/>
                  </a:lnTo>
                  <a:lnTo>
                    <a:pt x="24" y="43"/>
                  </a:lnTo>
                  <a:lnTo>
                    <a:pt x="10" y="32"/>
                  </a:lnTo>
                  <a:lnTo>
                    <a:pt x="0" y="19"/>
                  </a:lnTo>
                  <a:lnTo>
                    <a:pt x="523" y="0"/>
                  </a:lnTo>
                  <a:lnTo>
                    <a:pt x="567" y="39"/>
                  </a:lnTo>
                  <a:lnTo>
                    <a:pt x="567" y="46"/>
                  </a:lnTo>
                  <a:lnTo>
                    <a:pt x="556" y="65"/>
                  </a:lnTo>
                  <a:lnTo>
                    <a:pt x="560" y="95"/>
                  </a:lnTo>
                  <a:lnTo>
                    <a:pt x="570" y="127"/>
                  </a:lnTo>
                  <a:lnTo>
                    <a:pt x="572" y="137"/>
                  </a:lnTo>
                  <a:lnTo>
                    <a:pt x="612" y="188"/>
                  </a:lnTo>
                  <a:lnTo>
                    <a:pt x="651" y="215"/>
                  </a:lnTo>
                  <a:lnTo>
                    <a:pt x="663" y="226"/>
                  </a:lnTo>
                  <a:lnTo>
                    <a:pt x="685" y="290"/>
                  </a:lnTo>
                  <a:lnTo>
                    <a:pt x="693" y="295"/>
                  </a:lnTo>
                  <a:lnTo>
                    <a:pt x="703" y="282"/>
                  </a:lnTo>
                  <a:lnTo>
                    <a:pt x="715" y="277"/>
                  </a:lnTo>
                  <a:lnTo>
                    <a:pt x="749" y="295"/>
                  </a:lnTo>
                  <a:lnTo>
                    <a:pt x="754" y="306"/>
                  </a:lnTo>
                  <a:lnTo>
                    <a:pt x="749" y="324"/>
                  </a:lnTo>
                  <a:lnTo>
                    <a:pt x="749" y="351"/>
                  </a:lnTo>
                  <a:lnTo>
                    <a:pt x="725" y="376"/>
                  </a:lnTo>
                  <a:lnTo>
                    <a:pt x="722" y="390"/>
                  </a:lnTo>
                  <a:lnTo>
                    <a:pt x="730" y="412"/>
                  </a:lnTo>
                  <a:lnTo>
                    <a:pt x="754" y="432"/>
                  </a:lnTo>
                  <a:lnTo>
                    <a:pt x="791" y="454"/>
                  </a:lnTo>
                  <a:lnTo>
                    <a:pt x="809" y="464"/>
                  </a:lnTo>
                  <a:lnTo>
                    <a:pt x="850" y="496"/>
                  </a:lnTo>
                  <a:lnTo>
                    <a:pt x="856" y="526"/>
                  </a:lnTo>
                  <a:lnTo>
                    <a:pt x="868" y="543"/>
                  </a:lnTo>
                  <a:lnTo>
                    <a:pt x="868" y="548"/>
                  </a:lnTo>
                  <a:lnTo>
                    <a:pt x="856" y="562"/>
                  </a:lnTo>
                  <a:lnTo>
                    <a:pt x="856" y="567"/>
                  </a:lnTo>
                  <a:lnTo>
                    <a:pt x="883" y="614"/>
                  </a:lnTo>
                  <a:lnTo>
                    <a:pt x="890" y="614"/>
                  </a:lnTo>
                  <a:lnTo>
                    <a:pt x="890" y="604"/>
                  </a:lnTo>
                  <a:lnTo>
                    <a:pt x="902" y="604"/>
                  </a:lnTo>
                  <a:lnTo>
                    <a:pt x="902" y="607"/>
                  </a:lnTo>
                  <a:lnTo>
                    <a:pt x="907" y="614"/>
                  </a:lnTo>
                  <a:lnTo>
                    <a:pt x="909" y="614"/>
                  </a:lnTo>
                  <a:lnTo>
                    <a:pt x="917" y="619"/>
                  </a:lnTo>
                  <a:lnTo>
                    <a:pt x="922" y="636"/>
                  </a:lnTo>
                  <a:lnTo>
                    <a:pt x="909" y="680"/>
                  </a:lnTo>
                  <a:lnTo>
                    <a:pt x="902" y="683"/>
                  </a:lnTo>
                  <a:lnTo>
                    <a:pt x="894" y="680"/>
                  </a:lnTo>
                  <a:lnTo>
                    <a:pt x="875" y="688"/>
                  </a:lnTo>
                  <a:lnTo>
                    <a:pt x="868" y="698"/>
                  </a:lnTo>
                  <a:lnTo>
                    <a:pt x="856" y="725"/>
                  </a:lnTo>
                  <a:lnTo>
                    <a:pt x="850" y="754"/>
                  </a:lnTo>
                  <a:lnTo>
                    <a:pt x="851" y="764"/>
                  </a:lnTo>
                  <a:lnTo>
                    <a:pt x="846" y="788"/>
                  </a:lnTo>
                  <a:lnTo>
                    <a:pt x="754" y="796"/>
                  </a:lnTo>
                  <a:lnTo>
                    <a:pt x="754" y="786"/>
                  </a:lnTo>
                  <a:lnTo>
                    <a:pt x="772" y="768"/>
                  </a:lnTo>
                  <a:lnTo>
                    <a:pt x="791" y="751"/>
                  </a:lnTo>
                  <a:lnTo>
                    <a:pt x="794" y="736"/>
                  </a:lnTo>
                  <a:lnTo>
                    <a:pt x="787" y="720"/>
                  </a:lnTo>
                  <a:lnTo>
                    <a:pt x="776" y="714"/>
                  </a:lnTo>
                  <a:lnTo>
                    <a:pt x="776" y="707"/>
                  </a:lnTo>
                  <a:lnTo>
                    <a:pt x="159" y="732"/>
                  </a:lnTo>
                  <a:close/>
                </a:path>
              </a:pathLst>
            </a:custGeom>
            <a:grpFill/>
            <a:ln w="7938">
              <a:solidFill>
                <a:schemeClr val="bg1"/>
              </a:solidFill>
              <a:prstDash val="solid"/>
              <a:round/>
              <a:headEnd/>
              <a:tailEnd/>
            </a:ln>
          </p:spPr>
          <p:txBody>
            <a:bodyPr/>
            <a:lstStyle/>
            <a:p>
              <a:endParaRPr lang="en-US"/>
            </a:p>
          </p:txBody>
        </p:sp>
        <p:sp>
          <p:nvSpPr>
            <p:cNvPr id="227" name="Freeform 273">
              <a:extLst>
                <a:ext uri="{FF2B5EF4-FFF2-40B4-BE49-F238E27FC236}">
                  <a16:creationId xmlns:a16="http://schemas.microsoft.com/office/drawing/2014/main" id="{8C0CA19A-9C15-DC4C-BD9A-E4FAD98DD949}"/>
                </a:ext>
              </a:extLst>
            </p:cNvPr>
            <p:cNvSpPr>
              <a:spLocks/>
            </p:cNvSpPr>
            <p:nvPr/>
          </p:nvSpPr>
          <p:spPr bwMode="auto">
            <a:xfrm>
              <a:off x="4677540" y="5156196"/>
              <a:ext cx="617193" cy="564202"/>
            </a:xfrm>
            <a:custGeom>
              <a:avLst/>
              <a:gdLst>
                <a:gd name="T0" fmla="*/ 0 w 687"/>
                <a:gd name="T1" fmla="*/ 23 h 627"/>
                <a:gd name="T2" fmla="*/ 23 w 687"/>
                <a:gd name="T3" fmla="*/ 214 h 627"/>
                <a:gd name="T4" fmla="*/ 20 w 687"/>
                <a:gd name="T5" fmla="*/ 519 h 627"/>
                <a:gd name="T6" fmla="*/ 42 w 687"/>
                <a:gd name="T7" fmla="*/ 537 h 627"/>
                <a:gd name="T8" fmla="*/ 52 w 687"/>
                <a:gd name="T9" fmla="*/ 537 h 627"/>
                <a:gd name="T10" fmla="*/ 70 w 687"/>
                <a:gd name="T11" fmla="*/ 529 h 627"/>
                <a:gd name="T12" fmla="*/ 89 w 687"/>
                <a:gd name="T13" fmla="*/ 532 h 627"/>
                <a:gd name="T14" fmla="*/ 89 w 687"/>
                <a:gd name="T15" fmla="*/ 627 h 627"/>
                <a:gd name="T16" fmla="*/ 505 w 687"/>
                <a:gd name="T17" fmla="*/ 617 h 627"/>
                <a:gd name="T18" fmla="*/ 505 w 687"/>
                <a:gd name="T19" fmla="*/ 603 h 627"/>
                <a:gd name="T20" fmla="*/ 509 w 687"/>
                <a:gd name="T21" fmla="*/ 588 h 627"/>
                <a:gd name="T22" fmla="*/ 519 w 687"/>
                <a:gd name="T23" fmla="*/ 585 h 627"/>
                <a:gd name="T24" fmla="*/ 519 w 687"/>
                <a:gd name="T25" fmla="*/ 580 h 627"/>
                <a:gd name="T26" fmla="*/ 515 w 687"/>
                <a:gd name="T27" fmla="*/ 569 h 627"/>
                <a:gd name="T28" fmla="*/ 509 w 687"/>
                <a:gd name="T29" fmla="*/ 556 h 627"/>
                <a:gd name="T30" fmla="*/ 500 w 687"/>
                <a:gd name="T31" fmla="*/ 542 h 627"/>
                <a:gd name="T32" fmla="*/ 490 w 687"/>
                <a:gd name="T33" fmla="*/ 514 h 627"/>
                <a:gd name="T34" fmla="*/ 505 w 687"/>
                <a:gd name="T35" fmla="*/ 492 h 627"/>
                <a:gd name="T36" fmla="*/ 515 w 687"/>
                <a:gd name="T37" fmla="*/ 470 h 627"/>
                <a:gd name="T38" fmla="*/ 515 w 687"/>
                <a:gd name="T39" fmla="*/ 451 h 627"/>
                <a:gd name="T40" fmla="*/ 527 w 687"/>
                <a:gd name="T41" fmla="*/ 435 h 627"/>
                <a:gd name="T42" fmla="*/ 527 w 687"/>
                <a:gd name="T43" fmla="*/ 414 h 627"/>
                <a:gd name="T44" fmla="*/ 537 w 687"/>
                <a:gd name="T45" fmla="*/ 408 h 627"/>
                <a:gd name="T46" fmla="*/ 553 w 687"/>
                <a:gd name="T47" fmla="*/ 379 h 627"/>
                <a:gd name="T48" fmla="*/ 578 w 687"/>
                <a:gd name="T49" fmla="*/ 364 h 627"/>
                <a:gd name="T50" fmla="*/ 579 w 687"/>
                <a:gd name="T51" fmla="*/ 350 h 627"/>
                <a:gd name="T52" fmla="*/ 579 w 687"/>
                <a:gd name="T53" fmla="*/ 320 h 627"/>
                <a:gd name="T54" fmla="*/ 590 w 687"/>
                <a:gd name="T55" fmla="*/ 295 h 627"/>
                <a:gd name="T56" fmla="*/ 615 w 687"/>
                <a:gd name="T57" fmla="*/ 271 h 627"/>
                <a:gd name="T58" fmla="*/ 617 w 687"/>
                <a:gd name="T59" fmla="*/ 261 h 627"/>
                <a:gd name="T60" fmla="*/ 633 w 687"/>
                <a:gd name="T61" fmla="*/ 247 h 627"/>
                <a:gd name="T62" fmla="*/ 637 w 687"/>
                <a:gd name="T63" fmla="*/ 246 h 627"/>
                <a:gd name="T64" fmla="*/ 637 w 687"/>
                <a:gd name="T65" fmla="*/ 214 h 627"/>
                <a:gd name="T66" fmla="*/ 637 w 687"/>
                <a:gd name="T67" fmla="*/ 190 h 627"/>
                <a:gd name="T68" fmla="*/ 654 w 687"/>
                <a:gd name="T69" fmla="*/ 166 h 627"/>
                <a:gd name="T70" fmla="*/ 659 w 687"/>
                <a:gd name="T71" fmla="*/ 133 h 627"/>
                <a:gd name="T72" fmla="*/ 677 w 687"/>
                <a:gd name="T73" fmla="*/ 114 h 627"/>
                <a:gd name="T74" fmla="*/ 682 w 687"/>
                <a:gd name="T75" fmla="*/ 97 h 627"/>
                <a:gd name="T76" fmla="*/ 682 w 687"/>
                <a:gd name="T77" fmla="*/ 92 h 627"/>
                <a:gd name="T78" fmla="*/ 687 w 687"/>
                <a:gd name="T79" fmla="*/ 79 h 627"/>
                <a:gd name="T80" fmla="*/ 593 w 687"/>
                <a:gd name="T81" fmla="*/ 87 h 627"/>
                <a:gd name="T82" fmla="*/ 593 w 687"/>
                <a:gd name="T83" fmla="*/ 77 h 627"/>
                <a:gd name="T84" fmla="*/ 612 w 687"/>
                <a:gd name="T85" fmla="*/ 59 h 627"/>
                <a:gd name="T86" fmla="*/ 630 w 687"/>
                <a:gd name="T87" fmla="*/ 42 h 627"/>
                <a:gd name="T88" fmla="*/ 633 w 687"/>
                <a:gd name="T89" fmla="*/ 27 h 627"/>
                <a:gd name="T90" fmla="*/ 627 w 687"/>
                <a:gd name="T91" fmla="*/ 11 h 627"/>
                <a:gd name="T92" fmla="*/ 615 w 687"/>
                <a:gd name="T93" fmla="*/ 5 h 627"/>
                <a:gd name="T94" fmla="*/ 615 w 687"/>
                <a:gd name="T95" fmla="*/ 0 h 627"/>
                <a:gd name="T96" fmla="*/ 0 w 687"/>
                <a:gd name="T97" fmla="*/ 2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 h="627">
                  <a:moveTo>
                    <a:pt x="0" y="23"/>
                  </a:moveTo>
                  <a:lnTo>
                    <a:pt x="23" y="214"/>
                  </a:lnTo>
                  <a:lnTo>
                    <a:pt x="20" y="519"/>
                  </a:lnTo>
                  <a:lnTo>
                    <a:pt x="42" y="537"/>
                  </a:lnTo>
                  <a:lnTo>
                    <a:pt x="52" y="537"/>
                  </a:lnTo>
                  <a:lnTo>
                    <a:pt x="70" y="529"/>
                  </a:lnTo>
                  <a:lnTo>
                    <a:pt x="89" y="532"/>
                  </a:lnTo>
                  <a:lnTo>
                    <a:pt x="89" y="627"/>
                  </a:lnTo>
                  <a:lnTo>
                    <a:pt x="505" y="617"/>
                  </a:lnTo>
                  <a:lnTo>
                    <a:pt x="505" y="603"/>
                  </a:lnTo>
                  <a:lnTo>
                    <a:pt x="509" y="588"/>
                  </a:lnTo>
                  <a:lnTo>
                    <a:pt x="519" y="585"/>
                  </a:lnTo>
                  <a:lnTo>
                    <a:pt x="519" y="580"/>
                  </a:lnTo>
                  <a:lnTo>
                    <a:pt x="515" y="569"/>
                  </a:lnTo>
                  <a:lnTo>
                    <a:pt x="509" y="556"/>
                  </a:lnTo>
                  <a:lnTo>
                    <a:pt x="500" y="542"/>
                  </a:lnTo>
                  <a:lnTo>
                    <a:pt x="490" y="514"/>
                  </a:lnTo>
                  <a:lnTo>
                    <a:pt x="505" y="492"/>
                  </a:lnTo>
                  <a:lnTo>
                    <a:pt x="515" y="470"/>
                  </a:lnTo>
                  <a:lnTo>
                    <a:pt x="515" y="451"/>
                  </a:lnTo>
                  <a:lnTo>
                    <a:pt x="527" y="435"/>
                  </a:lnTo>
                  <a:lnTo>
                    <a:pt x="527" y="414"/>
                  </a:lnTo>
                  <a:lnTo>
                    <a:pt x="537" y="408"/>
                  </a:lnTo>
                  <a:lnTo>
                    <a:pt x="553" y="379"/>
                  </a:lnTo>
                  <a:lnTo>
                    <a:pt x="578" y="364"/>
                  </a:lnTo>
                  <a:lnTo>
                    <a:pt x="579" y="350"/>
                  </a:lnTo>
                  <a:lnTo>
                    <a:pt x="579" y="320"/>
                  </a:lnTo>
                  <a:lnTo>
                    <a:pt x="590" y="295"/>
                  </a:lnTo>
                  <a:lnTo>
                    <a:pt x="615" y="271"/>
                  </a:lnTo>
                  <a:lnTo>
                    <a:pt x="617" y="261"/>
                  </a:lnTo>
                  <a:lnTo>
                    <a:pt x="633" y="247"/>
                  </a:lnTo>
                  <a:lnTo>
                    <a:pt x="637" y="246"/>
                  </a:lnTo>
                  <a:lnTo>
                    <a:pt x="637" y="214"/>
                  </a:lnTo>
                  <a:lnTo>
                    <a:pt x="637" y="190"/>
                  </a:lnTo>
                  <a:lnTo>
                    <a:pt x="654" y="166"/>
                  </a:lnTo>
                  <a:lnTo>
                    <a:pt x="659" y="133"/>
                  </a:lnTo>
                  <a:lnTo>
                    <a:pt x="677" y="114"/>
                  </a:lnTo>
                  <a:lnTo>
                    <a:pt x="682" y="97"/>
                  </a:lnTo>
                  <a:lnTo>
                    <a:pt x="682" y="92"/>
                  </a:lnTo>
                  <a:lnTo>
                    <a:pt x="687" y="79"/>
                  </a:lnTo>
                  <a:lnTo>
                    <a:pt x="593" y="87"/>
                  </a:lnTo>
                  <a:lnTo>
                    <a:pt x="593" y="77"/>
                  </a:lnTo>
                  <a:lnTo>
                    <a:pt x="612" y="59"/>
                  </a:lnTo>
                  <a:lnTo>
                    <a:pt x="630" y="42"/>
                  </a:lnTo>
                  <a:lnTo>
                    <a:pt x="633" y="27"/>
                  </a:lnTo>
                  <a:lnTo>
                    <a:pt x="627" y="11"/>
                  </a:lnTo>
                  <a:lnTo>
                    <a:pt x="615" y="5"/>
                  </a:lnTo>
                  <a:lnTo>
                    <a:pt x="615" y="0"/>
                  </a:lnTo>
                  <a:lnTo>
                    <a:pt x="0" y="23"/>
                  </a:lnTo>
                  <a:close/>
                </a:path>
              </a:pathLst>
            </a:custGeom>
            <a:solidFill>
              <a:srgbClr val="00788A"/>
            </a:solidFill>
            <a:ln w="7938">
              <a:solidFill>
                <a:schemeClr val="bg1"/>
              </a:solidFill>
              <a:prstDash val="solid"/>
              <a:round/>
              <a:headEnd/>
              <a:tailEnd/>
            </a:ln>
          </p:spPr>
          <p:txBody>
            <a:bodyPr/>
            <a:lstStyle/>
            <a:p>
              <a:endParaRPr lang="en-US"/>
            </a:p>
          </p:txBody>
        </p:sp>
        <p:sp>
          <p:nvSpPr>
            <p:cNvPr id="228" name="Freeform 274">
              <a:extLst>
                <a:ext uri="{FF2B5EF4-FFF2-40B4-BE49-F238E27FC236}">
                  <a16:creationId xmlns:a16="http://schemas.microsoft.com/office/drawing/2014/main" id="{E9FB32D4-51F5-BDEE-9FBA-E143E13CF839}"/>
                </a:ext>
              </a:extLst>
            </p:cNvPr>
            <p:cNvSpPr>
              <a:spLocks/>
            </p:cNvSpPr>
            <p:nvPr/>
          </p:nvSpPr>
          <p:spPr bwMode="auto">
            <a:xfrm>
              <a:off x="4760144" y="5711046"/>
              <a:ext cx="701356" cy="610959"/>
            </a:xfrm>
            <a:custGeom>
              <a:avLst/>
              <a:gdLst>
                <a:gd name="T0" fmla="*/ 8 w 782"/>
                <a:gd name="T1" fmla="*/ 193 h 678"/>
                <a:gd name="T2" fmla="*/ 40 w 782"/>
                <a:gd name="T3" fmla="*/ 258 h 678"/>
                <a:gd name="T4" fmla="*/ 59 w 782"/>
                <a:gd name="T5" fmla="*/ 285 h 678"/>
                <a:gd name="T6" fmla="*/ 64 w 782"/>
                <a:gd name="T7" fmla="*/ 309 h 678"/>
                <a:gd name="T8" fmla="*/ 83 w 782"/>
                <a:gd name="T9" fmla="*/ 375 h 678"/>
                <a:gd name="T10" fmla="*/ 59 w 782"/>
                <a:gd name="T11" fmla="*/ 430 h 678"/>
                <a:gd name="T12" fmla="*/ 56 w 782"/>
                <a:gd name="T13" fmla="*/ 471 h 678"/>
                <a:gd name="T14" fmla="*/ 49 w 782"/>
                <a:gd name="T15" fmla="*/ 538 h 678"/>
                <a:gd name="T16" fmla="*/ 30 w 782"/>
                <a:gd name="T17" fmla="*/ 565 h 678"/>
                <a:gd name="T18" fmla="*/ 143 w 782"/>
                <a:gd name="T19" fmla="*/ 565 h 678"/>
                <a:gd name="T20" fmla="*/ 312 w 782"/>
                <a:gd name="T21" fmla="*/ 596 h 678"/>
                <a:gd name="T22" fmla="*/ 330 w 782"/>
                <a:gd name="T23" fmla="*/ 548 h 678"/>
                <a:gd name="T24" fmla="*/ 346 w 782"/>
                <a:gd name="T25" fmla="*/ 565 h 678"/>
                <a:gd name="T26" fmla="*/ 379 w 782"/>
                <a:gd name="T27" fmla="*/ 565 h 678"/>
                <a:gd name="T28" fmla="*/ 379 w 782"/>
                <a:gd name="T29" fmla="*/ 580 h 678"/>
                <a:gd name="T30" fmla="*/ 415 w 782"/>
                <a:gd name="T31" fmla="*/ 602 h 678"/>
                <a:gd name="T32" fmla="*/ 496 w 782"/>
                <a:gd name="T33" fmla="*/ 658 h 678"/>
                <a:gd name="T34" fmla="*/ 548 w 782"/>
                <a:gd name="T35" fmla="*/ 639 h 678"/>
                <a:gd name="T36" fmla="*/ 575 w 782"/>
                <a:gd name="T37" fmla="*/ 639 h 678"/>
                <a:gd name="T38" fmla="*/ 603 w 782"/>
                <a:gd name="T39" fmla="*/ 661 h 678"/>
                <a:gd name="T40" fmla="*/ 622 w 782"/>
                <a:gd name="T41" fmla="*/ 636 h 678"/>
                <a:gd name="T42" fmla="*/ 651 w 782"/>
                <a:gd name="T43" fmla="*/ 602 h 678"/>
                <a:gd name="T44" fmla="*/ 720 w 782"/>
                <a:gd name="T45" fmla="*/ 646 h 678"/>
                <a:gd name="T46" fmla="*/ 775 w 782"/>
                <a:gd name="T47" fmla="*/ 658 h 678"/>
                <a:gd name="T48" fmla="*/ 725 w 782"/>
                <a:gd name="T49" fmla="*/ 614 h 678"/>
                <a:gd name="T50" fmla="*/ 688 w 782"/>
                <a:gd name="T51" fmla="*/ 567 h 678"/>
                <a:gd name="T52" fmla="*/ 748 w 782"/>
                <a:gd name="T53" fmla="*/ 515 h 678"/>
                <a:gd name="T54" fmla="*/ 748 w 782"/>
                <a:gd name="T55" fmla="*/ 486 h 678"/>
                <a:gd name="T56" fmla="*/ 720 w 782"/>
                <a:gd name="T57" fmla="*/ 483 h 678"/>
                <a:gd name="T58" fmla="*/ 673 w 782"/>
                <a:gd name="T59" fmla="*/ 523 h 678"/>
                <a:gd name="T60" fmla="*/ 654 w 782"/>
                <a:gd name="T61" fmla="*/ 504 h 678"/>
                <a:gd name="T62" fmla="*/ 664 w 782"/>
                <a:gd name="T63" fmla="*/ 483 h 678"/>
                <a:gd name="T64" fmla="*/ 625 w 782"/>
                <a:gd name="T65" fmla="*/ 489 h 678"/>
                <a:gd name="T66" fmla="*/ 566 w 782"/>
                <a:gd name="T67" fmla="*/ 496 h 678"/>
                <a:gd name="T68" fmla="*/ 585 w 782"/>
                <a:gd name="T69" fmla="*/ 449 h 678"/>
                <a:gd name="T70" fmla="*/ 639 w 782"/>
                <a:gd name="T71" fmla="*/ 459 h 678"/>
                <a:gd name="T72" fmla="*/ 641 w 782"/>
                <a:gd name="T73" fmla="*/ 408 h 678"/>
                <a:gd name="T74" fmla="*/ 641 w 782"/>
                <a:gd name="T75" fmla="*/ 332 h 678"/>
                <a:gd name="T76" fmla="*/ 398 w 782"/>
                <a:gd name="T77" fmla="*/ 221 h 678"/>
                <a:gd name="T78" fmla="*/ 438 w 782"/>
                <a:gd name="T79" fmla="*/ 134 h 678"/>
                <a:gd name="T80" fmla="*/ 448 w 782"/>
                <a:gd name="T81" fmla="*/ 98 h 678"/>
                <a:gd name="T82" fmla="*/ 416 w 782"/>
                <a:gd name="T83" fmla="*/ 1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 h="678">
                  <a:moveTo>
                    <a:pt x="0" y="9"/>
                  </a:moveTo>
                  <a:lnTo>
                    <a:pt x="5" y="182"/>
                  </a:lnTo>
                  <a:lnTo>
                    <a:pt x="8" y="193"/>
                  </a:lnTo>
                  <a:lnTo>
                    <a:pt x="30" y="211"/>
                  </a:lnTo>
                  <a:lnTo>
                    <a:pt x="42" y="240"/>
                  </a:lnTo>
                  <a:lnTo>
                    <a:pt x="40" y="258"/>
                  </a:lnTo>
                  <a:lnTo>
                    <a:pt x="40" y="262"/>
                  </a:lnTo>
                  <a:lnTo>
                    <a:pt x="49" y="267"/>
                  </a:lnTo>
                  <a:lnTo>
                    <a:pt x="59" y="285"/>
                  </a:lnTo>
                  <a:lnTo>
                    <a:pt x="61" y="295"/>
                  </a:lnTo>
                  <a:lnTo>
                    <a:pt x="61" y="302"/>
                  </a:lnTo>
                  <a:lnTo>
                    <a:pt x="64" y="309"/>
                  </a:lnTo>
                  <a:lnTo>
                    <a:pt x="77" y="327"/>
                  </a:lnTo>
                  <a:lnTo>
                    <a:pt x="83" y="354"/>
                  </a:lnTo>
                  <a:lnTo>
                    <a:pt x="83" y="375"/>
                  </a:lnTo>
                  <a:lnTo>
                    <a:pt x="77" y="402"/>
                  </a:lnTo>
                  <a:lnTo>
                    <a:pt x="69" y="420"/>
                  </a:lnTo>
                  <a:lnTo>
                    <a:pt x="59" y="430"/>
                  </a:lnTo>
                  <a:lnTo>
                    <a:pt x="56" y="452"/>
                  </a:lnTo>
                  <a:lnTo>
                    <a:pt x="59" y="464"/>
                  </a:lnTo>
                  <a:lnTo>
                    <a:pt x="56" y="471"/>
                  </a:lnTo>
                  <a:lnTo>
                    <a:pt x="56" y="483"/>
                  </a:lnTo>
                  <a:lnTo>
                    <a:pt x="64" y="496"/>
                  </a:lnTo>
                  <a:lnTo>
                    <a:pt x="49" y="538"/>
                  </a:lnTo>
                  <a:lnTo>
                    <a:pt x="40" y="547"/>
                  </a:lnTo>
                  <a:lnTo>
                    <a:pt x="37" y="557"/>
                  </a:lnTo>
                  <a:lnTo>
                    <a:pt x="30" y="565"/>
                  </a:lnTo>
                  <a:lnTo>
                    <a:pt x="37" y="577"/>
                  </a:lnTo>
                  <a:lnTo>
                    <a:pt x="42" y="584"/>
                  </a:lnTo>
                  <a:lnTo>
                    <a:pt x="143" y="565"/>
                  </a:lnTo>
                  <a:lnTo>
                    <a:pt x="190" y="584"/>
                  </a:lnTo>
                  <a:lnTo>
                    <a:pt x="266" y="599"/>
                  </a:lnTo>
                  <a:lnTo>
                    <a:pt x="312" y="596"/>
                  </a:lnTo>
                  <a:lnTo>
                    <a:pt x="317" y="589"/>
                  </a:lnTo>
                  <a:lnTo>
                    <a:pt x="302" y="577"/>
                  </a:lnTo>
                  <a:lnTo>
                    <a:pt x="330" y="548"/>
                  </a:lnTo>
                  <a:lnTo>
                    <a:pt x="342" y="548"/>
                  </a:lnTo>
                  <a:lnTo>
                    <a:pt x="342" y="562"/>
                  </a:lnTo>
                  <a:lnTo>
                    <a:pt x="346" y="565"/>
                  </a:lnTo>
                  <a:lnTo>
                    <a:pt x="364" y="565"/>
                  </a:lnTo>
                  <a:lnTo>
                    <a:pt x="369" y="565"/>
                  </a:lnTo>
                  <a:lnTo>
                    <a:pt x="379" y="565"/>
                  </a:lnTo>
                  <a:lnTo>
                    <a:pt x="378" y="577"/>
                  </a:lnTo>
                  <a:lnTo>
                    <a:pt x="379" y="577"/>
                  </a:lnTo>
                  <a:lnTo>
                    <a:pt x="379" y="580"/>
                  </a:lnTo>
                  <a:lnTo>
                    <a:pt x="388" y="580"/>
                  </a:lnTo>
                  <a:lnTo>
                    <a:pt x="396" y="596"/>
                  </a:lnTo>
                  <a:lnTo>
                    <a:pt x="415" y="602"/>
                  </a:lnTo>
                  <a:lnTo>
                    <a:pt x="435" y="604"/>
                  </a:lnTo>
                  <a:lnTo>
                    <a:pt x="470" y="651"/>
                  </a:lnTo>
                  <a:lnTo>
                    <a:pt x="496" y="658"/>
                  </a:lnTo>
                  <a:lnTo>
                    <a:pt x="504" y="661"/>
                  </a:lnTo>
                  <a:lnTo>
                    <a:pt x="528" y="661"/>
                  </a:lnTo>
                  <a:lnTo>
                    <a:pt x="548" y="639"/>
                  </a:lnTo>
                  <a:lnTo>
                    <a:pt x="556" y="639"/>
                  </a:lnTo>
                  <a:lnTo>
                    <a:pt x="561" y="646"/>
                  </a:lnTo>
                  <a:lnTo>
                    <a:pt x="575" y="639"/>
                  </a:lnTo>
                  <a:lnTo>
                    <a:pt x="583" y="639"/>
                  </a:lnTo>
                  <a:lnTo>
                    <a:pt x="593" y="658"/>
                  </a:lnTo>
                  <a:lnTo>
                    <a:pt x="603" y="661"/>
                  </a:lnTo>
                  <a:lnTo>
                    <a:pt x="625" y="646"/>
                  </a:lnTo>
                  <a:lnTo>
                    <a:pt x="625" y="639"/>
                  </a:lnTo>
                  <a:lnTo>
                    <a:pt x="622" y="636"/>
                  </a:lnTo>
                  <a:lnTo>
                    <a:pt x="625" y="602"/>
                  </a:lnTo>
                  <a:lnTo>
                    <a:pt x="641" y="596"/>
                  </a:lnTo>
                  <a:lnTo>
                    <a:pt x="651" y="602"/>
                  </a:lnTo>
                  <a:lnTo>
                    <a:pt x="654" y="617"/>
                  </a:lnTo>
                  <a:lnTo>
                    <a:pt x="698" y="636"/>
                  </a:lnTo>
                  <a:lnTo>
                    <a:pt x="720" y="646"/>
                  </a:lnTo>
                  <a:lnTo>
                    <a:pt x="728" y="678"/>
                  </a:lnTo>
                  <a:lnTo>
                    <a:pt x="767" y="658"/>
                  </a:lnTo>
                  <a:lnTo>
                    <a:pt x="775" y="658"/>
                  </a:lnTo>
                  <a:lnTo>
                    <a:pt x="782" y="646"/>
                  </a:lnTo>
                  <a:lnTo>
                    <a:pt x="775" y="636"/>
                  </a:lnTo>
                  <a:lnTo>
                    <a:pt x="725" y="614"/>
                  </a:lnTo>
                  <a:lnTo>
                    <a:pt x="694" y="599"/>
                  </a:lnTo>
                  <a:lnTo>
                    <a:pt x="688" y="585"/>
                  </a:lnTo>
                  <a:lnTo>
                    <a:pt x="688" y="567"/>
                  </a:lnTo>
                  <a:lnTo>
                    <a:pt x="710" y="552"/>
                  </a:lnTo>
                  <a:lnTo>
                    <a:pt x="733" y="523"/>
                  </a:lnTo>
                  <a:lnTo>
                    <a:pt x="748" y="515"/>
                  </a:lnTo>
                  <a:lnTo>
                    <a:pt x="748" y="504"/>
                  </a:lnTo>
                  <a:lnTo>
                    <a:pt x="743" y="496"/>
                  </a:lnTo>
                  <a:lnTo>
                    <a:pt x="748" y="486"/>
                  </a:lnTo>
                  <a:lnTo>
                    <a:pt x="738" y="477"/>
                  </a:lnTo>
                  <a:lnTo>
                    <a:pt x="733" y="477"/>
                  </a:lnTo>
                  <a:lnTo>
                    <a:pt x="720" y="483"/>
                  </a:lnTo>
                  <a:lnTo>
                    <a:pt x="694" y="493"/>
                  </a:lnTo>
                  <a:lnTo>
                    <a:pt x="678" y="515"/>
                  </a:lnTo>
                  <a:lnTo>
                    <a:pt x="673" y="523"/>
                  </a:lnTo>
                  <a:lnTo>
                    <a:pt x="664" y="520"/>
                  </a:lnTo>
                  <a:lnTo>
                    <a:pt x="654" y="515"/>
                  </a:lnTo>
                  <a:lnTo>
                    <a:pt x="654" y="504"/>
                  </a:lnTo>
                  <a:lnTo>
                    <a:pt x="659" y="493"/>
                  </a:lnTo>
                  <a:lnTo>
                    <a:pt x="669" y="489"/>
                  </a:lnTo>
                  <a:lnTo>
                    <a:pt x="664" y="483"/>
                  </a:lnTo>
                  <a:lnTo>
                    <a:pt x="657" y="483"/>
                  </a:lnTo>
                  <a:lnTo>
                    <a:pt x="639" y="483"/>
                  </a:lnTo>
                  <a:lnTo>
                    <a:pt x="625" y="489"/>
                  </a:lnTo>
                  <a:lnTo>
                    <a:pt x="614" y="496"/>
                  </a:lnTo>
                  <a:lnTo>
                    <a:pt x="583" y="501"/>
                  </a:lnTo>
                  <a:lnTo>
                    <a:pt x="566" y="496"/>
                  </a:lnTo>
                  <a:lnTo>
                    <a:pt x="561" y="483"/>
                  </a:lnTo>
                  <a:lnTo>
                    <a:pt x="561" y="471"/>
                  </a:lnTo>
                  <a:lnTo>
                    <a:pt x="585" y="449"/>
                  </a:lnTo>
                  <a:lnTo>
                    <a:pt x="593" y="445"/>
                  </a:lnTo>
                  <a:lnTo>
                    <a:pt x="603" y="445"/>
                  </a:lnTo>
                  <a:lnTo>
                    <a:pt x="639" y="459"/>
                  </a:lnTo>
                  <a:lnTo>
                    <a:pt x="678" y="467"/>
                  </a:lnTo>
                  <a:lnTo>
                    <a:pt x="673" y="435"/>
                  </a:lnTo>
                  <a:lnTo>
                    <a:pt x="641" y="408"/>
                  </a:lnTo>
                  <a:lnTo>
                    <a:pt x="641" y="370"/>
                  </a:lnTo>
                  <a:lnTo>
                    <a:pt x="651" y="343"/>
                  </a:lnTo>
                  <a:lnTo>
                    <a:pt x="641" y="332"/>
                  </a:lnTo>
                  <a:lnTo>
                    <a:pt x="374" y="346"/>
                  </a:lnTo>
                  <a:lnTo>
                    <a:pt x="378" y="290"/>
                  </a:lnTo>
                  <a:lnTo>
                    <a:pt x="398" y="221"/>
                  </a:lnTo>
                  <a:lnTo>
                    <a:pt x="426" y="174"/>
                  </a:lnTo>
                  <a:lnTo>
                    <a:pt x="435" y="140"/>
                  </a:lnTo>
                  <a:lnTo>
                    <a:pt x="438" y="134"/>
                  </a:lnTo>
                  <a:lnTo>
                    <a:pt x="457" y="122"/>
                  </a:lnTo>
                  <a:lnTo>
                    <a:pt x="453" y="108"/>
                  </a:lnTo>
                  <a:lnTo>
                    <a:pt x="448" y="98"/>
                  </a:lnTo>
                  <a:lnTo>
                    <a:pt x="438" y="80"/>
                  </a:lnTo>
                  <a:lnTo>
                    <a:pt x="435" y="46"/>
                  </a:lnTo>
                  <a:lnTo>
                    <a:pt x="416" y="14"/>
                  </a:lnTo>
                  <a:lnTo>
                    <a:pt x="416" y="0"/>
                  </a:lnTo>
                  <a:lnTo>
                    <a:pt x="0" y="9"/>
                  </a:lnTo>
                  <a:close/>
                </a:path>
              </a:pathLst>
            </a:custGeom>
            <a:pattFill prst="wdUpDiag">
              <a:fgClr>
                <a:srgbClr val="672972"/>
              </a:fgClr>
              <a:bgClr>
                <a:srgbClr val="00788A"/>
              </a:bgClr>
            </a:pattFill>
            <a:ln w="7938">
              <a:solidFill>
                <a:schemeClr val="bg1"/>
              </a:solidFill>
              <a:prstDash val="solid"/>
              <a:round/>
              <a:headEnd/>
              <a:tailEnd/>
            </a:ln>
          </p:spPr>
          <p:txBody>
            <a:bodyPr/>
            <a:lstStyle/>
            <a:p>
              <a:endParaRPr lang="en-US"/>
            </a:p>
          </p:txBody>
        </p:sp>
        <p:sp>
          <p:nvSpPr>
            <p:cNvPr id="229" name="Freeform 275">
              <a:extLst>
                <a:ext uri="{FF2B5EF4-FFF2-40B4-BE49-F238E27FC236}">
                  <a16:creationId xmlns:a16="http://schemas.microsoft.com/office/drawing/2014/main" id="{358ABDA9-110B-9316-3BDD-525A02A0BAEA}"/>
                </a:ext>
              </a:extLst>
            </p:cNvPr>
            <p:cNvSpPr>
              <a:spLocks/>
            </p:cNvSpPr>
            <p:nvPr/>
          </p:nvSpPr>
          <p:spPr bwMode="auto">
            <a:xfrm>
              <a:off x="5096795" y="5375954"/>
              <a:ext cx="433282" cy="760582"/>
            </a:xfrm>
            <a:custGeom>
              <a:avLst/>
              <a:gdLst>
                <a:gd name="T0" fmla="*/ 448 w 482"/>
                <a:gd name="T1" fmla="*/ 0 h 846"/>
                <a:gd name="T2" fmla="*/ 457 w 482"/>
                <a:gd name="T3" fmla="*/ 14 h 846"/>
                <a:gd name="T4" fmla="*/ 448 w 482"/>
                <a:gd name="T5" fmla="*/ 523 h 846"/>
                <a:gd name="T6" fmla="*/ 452 w 482"/>
                <a:gd name="T7" fmla="*/ 546 h 846"/>
                <a:gd name="T8" fmla="*/ 482 w 482"/>
                <a:gd name="T9" fmla="*/ 804 h 846"/>
                <a:gd name="T10" fmla="*/ 475 w 482"/>
                <a:gd name="T11" fmla="*/ 808 h 846"/>
                <a:gd name="T12" fmla="*/ 462 w 482"/>
                <a:gd name="T13" fmla="*/ 804 h 846"/>
                <a:gd name="T14" fmla="*/ 457 w 482"/>
                <a:gd name="T15" fmla="*/ 796 h 846"/>
                <a:gd name="T16" fmla="*/ 435 w 482"/>
                <a:gd name="T17" fmla="*/ 804 h 846"/>
                <a:gd name="T18" fmla="*/ 416 w 482"/>
                <a:gd name="T19" fmla="*/ 801 h 846"/>
                <a:gd name="T20" fmla="*/ 354 w 482"/>
                <a:gd name="T21" fmla="*/ 819 h 846"/>
                <a:gd name="T22" fmla="*/ 322 w 482"/>
                <a:gd name="T23" fmla="*/ 846 h 846"/>
                <a:gd name="T24" fmla="*/ 303 w 482"/>
                <a:gd name="T25" fmla="*/ 841 h 846"/>
                <a:gd name="T26" fmla="*/ 298 w 482"/>
                <a:gd name="T27" fmla="*/ 809 h 846"/>
                <a:gd name="T28" fmla="*/ 266 w 482"/>
                <a:gd name="T29" fmla="*/ 782 h 846"/>
                <a:gd name="T30" fmla="*/ 266 w 482"/>
                <a:gd name="T31" fmla="*/ 745 h 846"/>
                <a:gd name="T32" fmla="*/ 276 w 482"/>
                <a:gd name="T33" fmla="*/ 717 h 846"/>
                <a:gd name="T34" fmla="*/ 266 w 482"/>
                <a:gd name="T35" fmla="*/ 706 h 846"/>
                <a:gd name="T36" fmla="*/ 0 w 482"/>
                <a:gd name="T37" fmla="*/ 720 h 846"/>
                <a:gd name="T38" fmla="*/ 3 w 482"/>
                <a:gd name="T39" fmla="*/ 664 h 846"/>
                <a:gd name="T40" fmla="*/ 23 w 482"/>
                <a:gd name="T41" fmla="*/ 595 h 846"/>
                <a:gd name="T42" fmla="*/ 52 w 482"/>
                <a:gd name="T43" fmla="*/ 548 h 846"/>
                <a:gd name="T44" fmla="*/ 61 w 482"/>
                <a:gd name="T45" fmla="*/ 514 h 846"/>
                <a:gd name="T46" fmla="*/ 64 w 482"/>
                <a:gd name="T47" fmla="*/ 509 h 846"/>
                <a:gd name="T48" fmla="*/ 82 w 482"/>
                <a:gd name="T49" fmla="*/ 496 h 846"/>
                <a:gd name="T50" fmla="*/ 79 w 482"/>
                <a:gd name="T51" fmla="*/ 482 h 846"/>
                <a:gd name="T52" fmla="*/ 74 w 482"/>
                <a:gd name="T53" fmla="*/ 472 h 846"/>
                <a:gd name="T54" fmla="*/ 64 w 482"/>
                <a:gd name="T55" fmla="*/ 454 h 846"/>
                <a:gd name="T56" fmla="*/ 61 w 482"/>
                <a:gd name="T57" fmla="*/ 420 h 846"/>
                <a:gd name="T58" fmla="*/ 42 w 482"/>
                <a:gd name="T59" fmla="*/ 390 h 846"/>
                <a:gd name="T60" fmla="*/ 42 w 482"/>
                <a:gd name="T61" fmla="*/ 374 h 846"/>
                <a:gd name="T62" fmla="*/ 42 w 482"/>
                <a:gd name="T63" fmla="*/ 361 h 846"/>
                <a:gd name="T64" fmla="*/ 45 w 482"/>
                <a:gd name="T65" fmla="*/ 346 h 846"/>
                <a:gd name="T66" fmla="*/ 55 w 482"/>
                <a:gd name="T67" fmla="*/ 342 h 846"/>
                <a:gd name="T68" fmla="*/ 55 w 482"/>
                <a:gd name="T69" fmla="*/ 336 h 846"/>
                <a:gd name="T70" fmla="*/ 52 w 482"/>
                <a:gd name="T71" fmla="*/ 327 h 846"/>
                <a:gd name="T72" fmla="*/ 45 w 482"/>
                <a:gd name="T73" fmla="*/ 314 h 846"/>
                <a:gd name="T74" fmla="*/ 37 w 482"/>
                <a:gd name="T75" fmla="*/ 298 h 846"/>
                <a:gd name="T76" fmla="*/ 27 w 482"/>
                <a:gd name="T77" fmla="*/ 272 h 846"/>
                <a:gd name="T78" fmla="*/ 42 w 482"/>
                <a:gd name="T79" fmla="*/ 248 h 846"/>
                <a:gd name="T80" fmla="*/ 52 w 482"/>
                <a:gd name="T81" fmla="*/ 228 h 846"/>
                <a:gd name="T82" fmla="*/ 52 w 482"/>
                <a:gd name="T83" fmla="*/ 209 h 846"/>
                <a:gd name="T84" fmla="*/ 64 w 482"/>
                <a:gd name="T85" fmla="*/ 192 h 846"/>
                <a:gd name="T86" fmla="*/ 64 w 482"/>
                <a:gd name="T87" fmla="*/ 172 h 846"/>
                <a:gd name="T88" fmla="*/ 74 w 482"/>
                <a:gd name="T89" fmla="*/ 164 h 846"/>
                <a:gd name="T90" fmla="*/ 89 w 482"/>
                <a:gd name="T91" fmla="*/ 137 h 846"/>
                <a:gd name="T92" fmla="*/ 114 w 482"/>
                <a:gd name="T93" fmla="*/ 121 h 846"/>
                <a:gd name="T94" fmla="*/ 116 w 482"/>
                <a:gd name="T95" fmla="*/ 108 h 846"/>
                <a:gd name="T96" fmla="*/ 116 w 482"/>
                <a:gd name="T97" fmla="*/ 78 h 846"/>
                <a:gd name="T98" fmla="*/ 126 w 482"/>
                <a:gd name="T99" fmla="*/ 52 h 846"/>
                <a:gd name="T100" fmla="*/ 152 w 482"/>
                <a:gd name="T101" fmla="*/ 27 h 846"/>
                <a:gd name="T102" fmla="*/ 155 w 482"/>
                <a:gd name="T103" fmla="*/ 19 h 846"/>
                <a:gd name="T104" fmla="*/ 448 w 482"/>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846">
                  <a:moveTo>
                    <a:pt x="448" y="0"/>
                  </a:moveTo>
                  <a:lnTo>
                    <a:pt x="457" y="14"/>
                  </a:lnTo>
                  <a:lnTo>
                    <a:pt x="448" y="523"/>
                  </a:lnTo>
                  <a:lnTo>
                    <a:pt x="452" y="546"/>
                  </a:lnTo>
                  <a:lnTo>
                    <a:pt x="482" y="804"/>
                  </a:lnTo>
                  <a:lnTo>
                    <a:pt x="475" y="808"/>
                  </a:lnTo>
                  <a:lnTo>
                    <a:pt x="462" y="804"/>
                  </a:lnTo>
                  <a:lnTo>
                    <a:pt x="457" y="796"/>
                  </a:lnTo>
                  <a:lnTo>
                    <a:pt x="435" y="804"/>
                  </a:lnTo>
                  <a:lnTo>
                    <a:pt x="416" y="801"/>
                  </a:lnTo>
                  <a:lnTo>
                    <a:pt x="354" y="819"/>
                  </a:lnTo>
                  <a:lnTo>
                    <a:pt x="322" y="846"/>
                  </a:lnTo>
                  <a:lnTo>
                    <a:pt x="303" y="841"/>
                  </a:lnTo>
                  <a:lnTo>
                    <a:pt x="298" y="809"/>
                  </a:lnTo>
                  <a:lnTo>
                    <a:pt x="266" y="782"/>
                  </a:lnTo>
                  <a:lnTo>
                    <a:pt x="266" y="745"/>
                  </a:lnTo>
                  <a:lnTo>
                    <a:pt x="276" y="717"/>
                  </a:lnTo>
                  <a:lnTo>
                    <a:pt x="266" y="706"/>
                  </a:lnTo>
                  <a:lnTo>
                    <a:pt x="0" y="720"/>
                  </a:lnTo>
                  <a:lnTo>
                    <a:pt x="3" y="664"/>
                  </a:lnTo>
                  <a:lnTo>
                    <a:pt x="23" y="595"/>
                  </a:lnTo>
                  <a:lnTo>
                    <a:pt x="52" y="548"/>
                  </a:lnTo>
                  <a:lnTo>
                    <a:pt x="61" y="514"/>
                  </a:lnTo>
                  <a:lnTo>
                    <a:pt x="64" y="509"/>
                  </a:lnTo>
                  <a:lnTo>
                    <a:pt x="82" y="496"/>
                  </a:lnTo>
                  <a:lnTo>
                    <a:pt x="79" y="482"/>
                  </a:lnTo>
                  <a:lnTo>
                    <a:pt x="74" y="472"/>
                  </a:lnTo>
                  <a:lnTo>
                    <a:pt x="64" y="454"/>
                  </a:lnTo>
                  <a:lnTo>
                    <a:pt x="61" y="420"/>
                  </a:lnTo>
                  <a:lnTo>
                    <a:pt x="42" y="390"/>
                  </a:lnTo>
                  <a:lnTo>
                    <a:pt x="42" y="374"/>
                  </a:lnTo>
                  <a:lnTo>
                    <a:pt x="42" y="361"/>
                  </a:lnTo>
                  <a:lnTo>
                    <a:pt x="45" y="346"/>
                  </a:lnTo>
                  <a:lnTo>
                    <a:pt x="55" y="342"/>
                  </a:lnTo>
                  <a:lnTo>
                    <a:pt x="55" y="336"/>
                  </a:lnTo>
                  <a:lnTo>
                    <a:pt x="52" y="327"/>
                  </a:lnTo>
                  <a:lnTo>
                    <a:pt x="45" y="314"/>
                  </a:lnTo>
                  <a:lnTo>
                    <a:pt x="37" y="298"/>
                  </a:lnTo>
                  <a:lnTo>
                    <a:pt x="27" y="272"/>
                  </a:lnTo>
                  <a:lnTo>
                    <a:pt x="42" y="248"/>
                  </a:lnTo>
                  <a:lnTo>
                    <a:pt x="52" y="228"/>
                  </a:lnTo>
                  <a:lnTo>
                    <a:pt x="52" y="209"/>
                  </a:lnTo>
                  <a:lnTo>
                    <a:pt x="64" y="192"/>
                  </a:lnTo>
                  <a:lnTo>
                    <a:pt x="64" y="172"/>
                  </a:lnTo>
                  <a:lnTo>
                    <a:pt x="74" y="164"/>
                  </a:lnTo>
                  <a:lnTo>
                    <a:pt x="89" y="137"/>
                  </a:lnTo>
                  <a:lnTo>
                    <a:pt x="114" y="121"/>
                  </a:lnTo>
                  <a:lnTo>
                    <a:pt x="116" y="108"/>
                  </a:lnTo>
                  <a:lnTo>
                    <a:pt x="116" y="78"/>
                  </a:lnTo>
                  <a:lnTo>
                    <a:pt x="126" y="52"/>
                  </a:lnTo>
                  <a:lnTo>
                    <a:pt x="152" y="27"/>
                  </a:lnTo>
                  <a:lnTo>
                    <a:pt x="155" y="19"/>
                  </a:lnTo>
                  <a:lnTo>
                    <a:pt x="448" y="0"/>
                  </a:lnTo>
                  <a:close/>
                </a:path>
              </a:pathLst>
            </a:custGeom>
            <a:grpFill/>
            <a:ln w="7938">
              <a:solidFill>
                <a:schemeClr val="bg1"/>
              </a:solidFill>
              <a:prstDash val="solid"/>
              <a:round/>
              <a:headEnd/>
              <a:tailEnd/>
            </a:ln>
          </p:spPr>
          <p:txBody>
            <a:bodyPr/>
            <a:lstStyle/>
            <a:p>
              <a:endParaRPr lang="en-US"/>
            </a:p>
          </p:txBody>
        </p:sp>
        <p:sp>
          <p:nvSpPr>
            <p:cNvPr id="230" name="Freeform 276">
              <a:extLst>
                <a:ext uri="{FF2B5EF4-FFF2-40B4-BE49-F238E27FC236}">
                  <a16:creationId xmlns:a16="http://schemas.microsoft.com/office/drawing/2014/main" id="{B5EB18C9-B556-1E27-1AD1-8D7317A5657F}"/>
                </a:ext>
              </a:extLst>
            </p:cNvPr>
            <p:cNvSpPr>
              <a:spLocks/>
            </p:cNvSpPr>
            <p:nvPr/>
          </p:nvSpPr>
          <p:spPr bwMode="auto">
            <a:xfrm>
              <a:off x="3636416" y="5075150"/>
              <a:ext cx="1062944" cy="548616"/>
            </a:xfrm>
            <a:custGeom>
              <a:avLst/>
              <a:gdLst>
                <a:gd name="T0" fmla="*/ 1160 w 1185"/>
                <a:gd name="T1" fmla="*/ 113 h 611"/>
                <a:gd name="T2" fmla="*/ 1180 w 1185"/>
                <a:gd name="T3" fmla="*/ 611 h 611"/>
                <a:gd name="T4" fmla="*/ 1170 w 1185"/>
                <a:gd name="T5" fmla="*/ 600 h 611"/>
                <a:gd name="T6" fmla="*/ 1087 w 1185"/>
                <a:gd name="T7" fmla="*/ 562 h 611"/>
                <a:gd name="T8" fmla="*/ 1062 w 1185"/>
                <a:gd name="T9" fmla="*/ 572 h 611"/>
                <a:gd name="T10" fmla="*/ 1020 w 1185"/>
                <a:gd name="T11" fmla="*/ 567 h 611"/>
                <a:gd name="T12" fmla="*/ 983 w 1185"/>
                <a:gd name="T13" fmla="*/ 580 h 611"/>
                <a:gd name="T14" fmla="*/ 944 w 1185"/>
                <a:gd name="T15" fmla="*/ 585 h 611"/>
                <a:gd name="T16" fmla="*/ 900 w 1185"/>
                <a:gd name="T17" fmla="*/ 585 h 611"/>
                <a:gd name="T18" fmla="*/ 885 w 1185"/>
                <a:gd name="T19" fmla="*/ 580 h 611"/>
                <a:gd name="T20" fmla="*/ 875 w 1185"/>
                <a:gd name="T21" fmla="*/ 577 h 611"/>
                <a:gd name="T22" fmla="*/ 860 w 1185"/>
                <a:gd name="T23" fmla="*/ 582 h 611"/>
                <a:gd name="T24" fmla="*/ 843 w 1185"/>
                <a:gd name="T25" fmla="*/ 563 h 611"/>
                <a:gd name="T26" fmla="*/ 824 w 1185"/>
                <a:gd name="T27" fmla="*/ 572 h 611"/>
                <a:gd name="T28" fmla="*/ 814 w 1185"/>
                <a:gd name="T29" fmla="*/ 599 h 611"/>
                <a:gd name="T30" fmla="*/ 801 w 1185"/>
                <a:gd name="T31" fmla="*/ 595 h 611"/>
                <a:gd name="T32" fmla="*/ 801 w 1185"/>
                <a:gd name="T33" fmla="*/ 572 h 611"/>
                <a:gd name="T34" fmla="*/ 772 w 1185"/>
                <a:gd name="T35" fmla="*/ 582 h 611"/>
                <a:gd name="T36" fmla="*/ 735 w 1185"/>
                <a:gd name="T37" fmla="*/ 557 h 611"/>
                <a:gd name="T38" fmla="*/ 717 w 1185"/>
                <a:gd name="T39" fmla="*/ 580 h 611"/>
                <a:gd name="T40" fmla="*/ 691 w 1185"/>
                <a:gd name="T41" fmla="*/ 553 h 611"/>
                <a:gd name="T42" fmla="*/ 669 w 1185"/>
                <a:gd name="T43" fmla="*/ 538 h 611"/>
                <a:gd name="T44" fmla="*/ 636 w 1185"/>
                <a:gd name="T45" fmla="*/ 526 h 611"/>
                <a:gd name="T46" fmla="*/ 607 w 1185"/>
                <a:gd name="T47" fmla="*/ 530 h 611"/>
                <a:gd name="T48" fmla="*/ 588 w 1185"/>
                <a:gd name="T49" fmla="*/ 520 h 611"/>
                <a:gd name="T50" fmla="*/ 580 w 1185"/>
                <a:gd name="T51" fmla="*/ 523 h 611"/>
                <a:gd name="T52" fmla="*/ 528 w 1185"/>
                <a:gd name="T53" fmla="*/ 506 h 611"/>
                <a:gd name="T54" fmla="*/ 514 w 1185"/>
                <a:gd name="T55" fmla="*/ 498 h 611"/>
                <a:gd name="T56" fmla="*/ 511 w 1185"/>
                <a:gd name="T57" fmla="*/ 479 h 611"/>
                <a:gd name="T58" fmla="*/ 486 w 1185"/>
                <a:gd name="T59" fmla="*/ 479 h 611"/>
                <a:gd name="T60" fmla="*/ 448 w 1185"/>
                <a:gd name="T61" fmla="*/ 479 h 611"/>
                <a:gd name="T62" fmla="*/ 416 w 1185"/>
                <a:gd name="T63" fmla="*/ 445 h 611"/>
                <a:gd name="T64" fmla="*/ 415 w 1185"/>
                <a:gd name="T65" fmla="*/ 108 h 611"/>
                <a:gd name="T66" fmla="*/ 5 w 1185"/>
                <a:gd name="T67" fmla="*/ 0 h 611"/>
                <a:gd name="T68" fmla="*/ 1160 w 1185"/>
                <a:gd name="T69" fmla="*/ 2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5" h="611">
                  <a:moveTo>
                    <a:pt x="1160" y="27"/>
                  </a:moveTo>
                  <a:lnTo>
                    <a:pt x="1160" y="113"/>
                  </a:lnTo>
                  <a:lnTo>
                    <a:pt x="1185" y="305"/>
                  </a:lnTo>
                  <a:lnTo>
                    <a:pt x="1180" y="611"/>
                  </a:lnTo>
                  <a:lnTo>
                    <a:pt x="1175" y="611"/>
                  </a:lnTo>
                  <a:lnTo>
                    <a:pt x="1170" y="600"/>
                  </a:lnTo>
                  <a:lnTo>
                    <a:pt x="1157" y="599"/>
                  </a:lnTo>
                  <a:lnTo>
                    <a:pt x="1087" y="562"/>
                  </a:lnTo>
                  <a:lnTo>
                    <a:pt x="1086" y="563"/>
                  </a:lnTo>
                  <a:lnTo>
                    <a:pt x="1062" y="572"/>
                  </a:lnTo>
                  <a:lnTo>
                    <a:pt x="1030" y="567"/>
                  </a:lnTo>
                  <a:lnTo>
                    <a:pt x="1020" y="567"/>
                  </a:lnTo>
                  <a:lnTo>
                    <a:pt x="1010" y="572"/>
                  </a:lnTo>
                  <a:lnTo>
                    <a:pt x="983" y="580"/>
                  </a:lnTo>
                  <a:lnTo>
                    <a:pt x="954" y="582"/>
                  </a:lnTo>
                  <a:lnTo>
                    <a:pt x="944" y="585"/>
                  </a:lnTo>
                  <a:lnTo>
                    <a:pt x="922" y="600"/>
                  </a:lnTo>
                  <a:lnTo>
                    <a:pt x="900" y="585"/>
                  </a:lnTo>
                  <a:lnTo>
                    <a:pt x="885" y="582"/>
                  </a:lnTo>
                  <a:lnTo>
                    <a:pt x="885" y="580"/>
                  </a:lnTo>
                  <a:lnTo>
                    <a:pt x="885" y="577"/>
                  </a:lnTo>
                  <a:lnTo>
                    <a:pt x="875" y="577"/>
                  </a:lnTo>
                  <a:lnTo>
                    <a:pt x="867" y="582"/>
                  </a:lnTo>
                  <a:lnTo>
                    <a:pt x="860" y="582"/>
                  </a:lnTo>
                  <a:lnTo>
                    <a:pt x="843" y="577"/>
                  </a:lnTo>
                  <a:lnTo>
                    <a:pt x="843" y="563"/>
                  </a:lnTo>
                  <a:lnTo>
                    <a:pt x="838" y="563"/>
                  </a:lnTo>
                  <a:lnTo>
                    <a:pt x="824" y="572"/>
                  </a:lnTo>
                  <a:lnTo>
                    <a:pt x="814" y="585"/>
                  </a:lnTo>
                  <a:lnTo>
                    <a:pt x="814" y="599"/>
                  </a:lnTo>
                  <a:lnTo>
                    <a:pt x="804" y="600"/>
                  </a:lnTo>
                  <a:lnTo>
                    <a:pt x="801" y="595"/>
                  </a:lnTo>
                  <a:lnTo>
                    <a:pt x="804" y="580"/>
                  </a:lnTo>
                  <a:lnTo>
                    <a:pt x="801" y="572"/>
                  </a:lnTo>
                  <a:lnTo>
                    <a:pt x="787" y="572"/>
                  </a:lnTo>
                  <a:lnTo>
                    <a:pt x="772" y="582"/>
                  </a:lnTo>
                  <a:lnTo>
                    <a:pt x="769" y="582"/>
                  </a:lnTo>
                  <a:lnTo>
                    <a:pt x="735" y="557"/>
                  </a:lnTo>
                  <a:lnTo>
                    <a:pt x="725" y="562"/>
                  </a:lnTo>
                  <a:lnTo>
                    <a:pt x="717" y="580"/>
                  </a:lnTo>
                  <a:lnTo>
                    <a:pt x="691" y="572"/>
                  </a:lnTo>
                  <a:lnTo>
                    <a:pt x="691" y="553"/>
                  </a:lnTo>
                  <a:lnTo>
                    <a:pt x="688" y="553"/>
                  </a:lnTo>
                  <a:lnTo>
                    <a:pt x="669" y="538"/>
                  </a:lnTo>
                  <a:lnTo>
                    <a:pt x="669" y="535"/>
                  </a:lnTo>
                  <a:lnTo>
                    <a:pt x="636" y="526"/>
                  </a:lnTo>
                  <a:lnTo>
                    <a:pt x="622" y="538"/>
                  </a:lnTo>
                  <a:lnTo>
                    <a:pt x="607" y="530"/>
                  </a:lnTo>
                  <a:lnTo>
                    <a:pt x="599" y="520"/>
                  </a:lnTo>
                  <a:lnTo>
                    <a:pt x="588" y="520"/>
                  </a:lnTo>
                  <a:lnTo>
                    <a:pt x="585" y="523"/>
                  </a:lnTo>
                  <a:lnTo>
                    <a:pt x="580" y="523"/>
                  </a:lnTo>
                  <a:lnTo>
                    <a:pt x="565" y="516"/>
                  </a:lnTo>
                  <a:lnTo>
                    <a:pt x="528" y="506"/>
                  </a:lnTo>
                  <a:lnTo>
                    <a:pt x="523" y="506"/>
                  </a:lnTo>
                  <a:lnTo>
                    <a:pt x="514" y="498"/>
                  </a:lnTo>
                  <a:lnTo>
                    <a:pt x="514" y="486"/>
                  </a:lnTo>
                  <a:lnTo>
                    <a:pt x="511" y="479"/>
                  </a:lnTo>
                  <a:lnTo>
                    <a:pt x="492" y="469"/>
                  </a:lnTo>
                  <a:lnTo>
                    <a:pt x="486" y="479"/>
                  </a:lnTo>
                  <a:lnTo>
                    <a:pt x="454" y="482"/>
                  </a:lnTo>
                  <a:lnTo>
                    <a:pt x="448" y="479"/>
                  </a:lnTo>
                  <a:lnTo>
                    <a:pt x="427" y="450"/>
                  </a:lnTo>
                  <a:lnTo>
                    <a:pt x="416" y="445"/>
                  </a:lnTo>
                  <a:lnTo>
                    <a:pt x="401" y="442"/>
                  </a:lnTo>
                  <a:lnTo>
                    <a:pt x="415" y="108"/>
                  </a:lnTo>
                  <a:lnTo>
                    <a:pt x="0" y="79"/>
                  </a:lnTo>
                  <a:lnTo>
                    <a:pt x="5" y="0"/>
                  </a:lnTo>
                  <a:lnTo>
                    <a:pt x="140" y="5"/>
                  </a:lnTo>
                  <a:lnTo>
                    <a:pt x="1160" y="27"/>
                  </a:lnTo>
                  <a:close/>
                </a:path>
              </a:pathLst>
            </a:custGeom>
            <a:solidFill>
              <a:srgbClr val="00788A"/>
            </a:solidFill>
            <a:ln w="7938">
              <a:solidFill>
                <a:schemeClr val="bg1"/>
              </a:solidFill>
              <a:prstDash val="solid"/>
              <a:round/>
              <a:headEnd/>
              <a:tailEnd/>
            </a:ln>
          </p:spPr>
          <p:txBody>
            <a:bodyPr/>
            <a:lstStyle/>
            <a:p>
              <a:endParaRPr lang="en-US"/>
            </a:p>
          </p:txBody>
        </p:sp>
        <p:sp>
          <p:nvSpPr>
            <p:cNvPr id="231" name="Freeform 278">
              <a:extLst>
                <a:ext uri="{FF2B5EF4-FFF2-40B4-BE49-F238E27FC236}">
                  <a16:creationId xmlns:a16="http://schemas.microsoft.com/office/drawing/2014/main" id="{1DD55874-9996-F538-596E-BD2FBC7DCA5C}"/>
                </a:ext>
              </a:extLst>
            </p:cNvPr>
            <p:cNvSpPr>
              <a:spLocks/>
            </p:cNvSpPr>
            <p:nvPr/>
          </p:nvSpPr>
          <p:spPr bwMode="auto">
            <a:xfrm>
              <a:off x="1284536" y="3223571"/>
              <a:ext cx="991250" cy="826041"/>
            </a:xfrm>
            <a:custGeom>
              <a:avLst/>
              <a:gdLst>
                <a:gd name="T0" fmla="*/ 533 w 1106"/>
                <a:gd name="T1" fmla="*/ 831 h 919"/>
                <a:gd name="T2" fmla="*/ 973 w 1106"/>
                <a:gd name="T3" fmla="*/ 614 h 919"/>
                <a:gd name="T4" fmla="*/ 991 w 1106"/>
                <a:gd name="T5" fmla="*/ 570 h 919"/>
                <a:gd name="T6" fmla="*/ 993 w 1106"/>
                <a:gd name="T7" fmla="*/ 563 h 919"/>
                <a:gd name="T8" fmla="*/ 993 w 1106"/>
                <a:gd name="T9" fmla="*/ 541 h 919"/>
                <a:gd name="T10" fmla="*/ 968 w 1106"/>
                <a:gd name="T11" fmla="*/ 519 h 919"/>
                <a:gd name="T12" fmla="*/ 1006 w 1106"/>
                <a:gd name="T13" fmla="*/ 450 h 919"/>
                <a:gd name="T14" fmla="*/ 1038 w 1106"/>
                <a:gd name="T15" fmla="*/ 430 h 919"/>
                <a:gd name="T16" fmla="*/ 1047 w 1106"/>
                <a:gd name="T17" fmla="*/ 403 h 919"/>
                <a:gd name="T18" fmla="*/ 1103 w 1106"/>
                <a:gd name="T19" fmla="*/ 290 h 919"/>
                <a:gd name="T20" fmla="*/ 1081 w 1106"/>
                <a:gd name="T21" fmla="*/ 280 h 919"/>
                <a:gd name="T22" fmla="*/ 1065 w 1106"/>
                <a:gd name="T23" fmla="*/ 244 h 919"/>
                <a:gd name="T24" fmla="*/ 806 w 1106"/>
                <a:gd name="T25" fmla="*/ 195 h 919"/>
                <a:gd name="T26" fmla="*/ 781 w 1106"/>
                <a:gd name="T27" fmla="*/ 192 h 919"/>
                <a:gd name="T28" fmla="*/ 754 w 1106"/>
                <a:gd name="T29" fmla="*/ 189 h 919"/>
                <a:gd name="T30" fmla="*/ 732 w 1106"/>
                <a:gd name="T31" fmla="*/ 192 h 919"/>
                <a:gd name="T32" fmla="*/ 698 w 1106"/>
                <a:gd name="T33" fmla="*/ 189 h 919"/>
                <a:gd name="T34" fmla="*/ 669 w 1106"/>
                <a:gd name="T35" fmla="*/ 197 h 919"/>
                <a:gd name="T36" fmla="*/ 625 w 1106"/>
                <a:gd name="T37" fmla="*/ 189 h 919"/>
                <a:gd name="T38" fmla="*/ 556 w 1106"/>
                <a:gd name="T39" fmla="*/ 189 h 919"/>
                <a:gd name="T40" fmla="*/ 496 w 1106"/>
                <a:gd name="T41" fmla="*/ 158 h 919"/>
                <a:gd name="T42" fmla="*/ 448 w 1106"/>
                <a:gd name="T43" fmla="*/ 158 h 919"/>
                <a:gd name="T44" fmla="*/ 369 w 1106"/>
                <a:gd name="T45" fmla="*/ 140 h 919"/>
                <a:gd name="T46" fmla="*/ 364 w 1106"/>
                <a:gd name="T47" fmla="*/ 79 h 919"/>
                <a:gd name="T48" fmla="*/ 364 w 1106"/>
                <a:gd name="T49" fmla="*/ 45 h 919"/>
                <a:gd name="T50" fmla="*/ 319 w 1106"/>
                <a:gd name="T51" fmla="*/ 23 h 919"/>
                <a:gd name="T52" fmla="*/ 303 w 1106"/>
                <a:gd name="T53" fmla="*/ 8 h 919"/>
                <a:gd name="T54" fmla="*/ 273 w 1106"/>
                <a:gd name="T55" fmla="*/ 2 h 919"/>
                <a:gd name="T56" fmla="*/ 251 w 1106"/>
                <a:gd name="T57" fmla="*/ 2 h 919"/>
                <a:gd name="T58" fmla="*/ 244 w 1106"/>
                <a:gd name="T59" fmla="*/ 29 h 919"/>
                <a:gd name="T60" fmla="*/ 211 w 1106"/>
                <a:gd name="T61" fmla="*/ 131 h 919"/>
                <a:gd name="T62" fmla="*/ 170 w 1106"/>
                <a:gd name="T63" fmla="*/ 233 h 919"/>
                <a:gd name="T64" fmla="*/ 111 w 1106"/>
                <a:gd name="T65" fmla="*/ 379 h 919"/>
                <a:gd name="T66" fmla="*/ 61 w 1106"/>
                <a:gd name="T67" fmla="*/ 457 h 919"/>
                <a:gd name="T68" fmla="*/ 47 w 1106"/>
                <a:gd name="T69" fmla="*/ 485 h 919"/>
                <a:gd name="T70" fmla="*/ 39 w 1106"/>
                <a:gd name="T71" fmla="*/ 506 h 919"/>
                <a:gd name="T72" fmla="*/ 20 w 1106"/>
                <a:gd name="T73" fmla="*/ 523 h 919"/>
                <a:gd name="T74" fmla="*/ 20 w 1106"/>
                <a:gd name="T75" fmla="*/ 588 h 919"/>
                <a:gd name="T76" fmla="*/ 8 w 1106"/>
                <a:gd name="T77" fmla="*/ 632 h 919"/>
                <a:gd name="T78" fmla="*/ 8 w 1106"/>
                <a:gd name="T79" fmla="*/ 683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6" h="919">
                  <a:moveTo>
                    <a:pt x="19" y="693"/>
                  </a:moveTo>
                  <a:lnTo>
                    <a:pt x="533" y="831"/>
                  </a:lnTo>
                  <a:lnTo>
                    <a:pt x="904" y="919"/>
                  </a:lnTo>
                  <a:lnTo>
                    <a:pt x="973" y="614"/>
                  </a:lnTo>
                  <a:lnTo>
                    <a:pt x="988" y="593"/>
                  </a:lnTo>
                  <a:lnTo>
                    <a:pt x="991" y="570"/>
                  </a:lnTo>
                  <a:lnTo>
                    <a:pt x="993" y="566"/>
                  </a:lnTo>
                  <a:lnTo>
                    <a:pt x="993" y="563"/>
                  </a:lnTo>
                  <a:lnTo>
                    <a:pt x="1000" y="556"/>
                  </a:lnTo>
                  <a:lnTo>
                    <a:pt x="993" y="541"/>
                  </a:lnTo>
                  <a:lnTo>
                    <a:pt x="973" y="529"/>
                  </a:lnTo>
                  <a:lnTo>
                    <a:pt x="968" y="519"/>
                  </a:lnTo>
                  <a:lnTo>
                    <a:pt x="974" y="501"/>
                  </a:lnTo>
                  <a:lnTo>
                    <a:pt x="1006" y="450"/>
                  </a:lnTo>
                  <a:lnTo>
                    <a:pt x="1025" y="440"/>
                  </a:lnTo>
                  <a:lnTo>
                    <a:pt x="1038" y="430"/>
                  </a:lnTo>
                  <a:lnTo>
                    <a:pt x="1038" y="416"/>
                  </a:lnTo>
                  <a:lnTo>
                    <a:pt x="1047" y="403"/>
                  </a:lnTo>
                  <a:lnTo>
                    <a:pt x="1106" y="317"/>
                  </a:lnTo>
                  <a:lnTo>
                    <a:pt x="1103" y="290"/>
                  </a:lnTo>
                  <a:lnTo>
                    <a:pt x="1091" y="280"/>
                  </a:lnTo>
                  <a:lnTo>
                    <a:pt x="1081" y="280"/>
                  </a:lnTo>
                  <a:lnTo>
                    <a:pt x="1067" y="261"/>
                  </a:lnTo>
                  <a:lnTo>
                    <a:pt x="1065" y="244"/>
                  </a:lnTo>
                  <a:lnTo>
                    <a:pt x="824" y="189"/>
                  </a:lnTo>
                  <a:lnTo>
                    <a:pt x="806" y="195"/>
                  </a:lnTo>
                  <a:lnTo>
                    <a:pt x="794" y="195"/>
                  </a:lnTo>
                  <a:lnTo>
                    <a:pt x="781" y="192"/>
                  </a:lnTo>
                  <a:lnTo>
                    <a:pt x="767" y="192"/>
                  </a:lnTo>
                  <a:lnTo>
                    <a:pt x="754" y="189"/>
                  </a:lnTo>
                  <a:lnTo>
                    <a:pt x="743" y="189"/>
                  </a:lnTo>
                  <a:lnTo>
                    <a:pt x="732" y="192"/>
                  </a:lnTo>
                  <a:lnTo>
                    <a:pt x="711" y="189"/>
                  </a:lnTo>
                  <a:lnTo>
                    <a:pt x="698" y="189"/>
                  </a:lnTo>
                  <a:lnTo>
                    <a:pt x="678" y="195"/>
                  </a:lnTo>
                  <a:lnTo>
                    <a:pt x="669" y="197"/>
                  </a:lnTo>
                  <a:lnTo>
                    <a:pt x="636" y="195"/>
                  </a:lnTo>
                  <a:lnTo>
                    <a:pt x="625" y="189"/>
                  </a:lnTo>
                  <a:lnTo>
                    <a:pt x="614" y="179"/>
                  </a:lnTo>
                  <a:lnTo>
                    <a:pt x="556" y="189"/>
                  </a:lnTo>
                  <a:lnTo>
                    <a:pt x="545" y="174"/>
                  </a:lnTo>
                  <a:lnTo>
                    <a:pt x="496" y="158"/>
                  </a:lnTo>
                  <a:lnTo>
                    <a:pt x="477" y="158"/>
                  </a:lnTo>
                  <a:lnTo>
                    <a:pt x="448" y="158"/>
                  </a:lnTo>
                  <a:lnTo>
                    <a:pt x="406" y="158"/>
                  </a:lnTo>
                  <a:lnTo>
                    <a:pt x="369" y="140"/>
                  </a:lnTo>
                  <a:lnTo>
                    <a:pt x="364" y="123"/>
                  </a:lnTo>
                  <a:lnTo>
                    <a:pt x="364" y="79"/>
                  </a:lnTo>
                  <a:lnTo>
                    <a:pt x="369" y="74"/>
                  </a:lnTo>
                  <a:lnTo>
                    <a:pt x="364" y="45"/>
                  </a:lnTo>
                  <a:lnTo>
                    <a:pt x="337" y="27"/>
                  </a:lnTo>
                  <a:lnTo>
                    <a:pt x="319" y="23"/>
                  </a:lnTo>
                  <a:lnTo>
                    <a:pt x="317" y="20"/>
                  </a:lnTo>
                  <a:lnTo>
                    <a:pt x="303" y="8"/>
                  </a:lnTo>
                  <a:lnTo>
                    <a:pt x="285" y="0"/>
                  </a:lnTo>
                  <a:lnTo>
                    <a:pt x="273" y="2"/>
                  </a:lnTo>
                  <a:lnTo>
                    <a:pt x="263" y="0"/>
                  </a:lnTo>
                  <a:lnTo>
                    <a:pt x="251" y="2"/>
                  </a:lnTo>
                  <a:lnTo>
                    <a:pt x="251" y="8"/>
                  </a:lnTo>
                  <a:lnTo>
                    <a:pt x="244" y="29"/>
                  </a:lnTo>
                  <a:lnTo>
                    <a:pt x="234" y="57"/>
                  </a:lnTo>
                  <a:lnTo>
                    <a:pt x="211" y="131"/>
                  </a:lnTo>
                  <a:lnTo>
                    <a:pt x="192" y="192"/>
                  </a:lnTo>
                  <a:lnTo>
                    <a:pt x="170" y="233"/>
                  </a:lnTo>
                  <a:lnTo>
                    <a:pt x="137" y="327"/>
                  </a:lnTo>
                  <a:lnTo>
                    <a:pt x="111" y="379"/>
                  </a:lnTo>
                  <a:lnTo>
                    <a:pt x="93" y="416"/>
                  </a:lnTo>
                  <a:lnTo>
                    <a:pt x="61" y="457"/>
                  </a:lnTo>
                  <a:lnTo>
                    <a:pt x="56" y="457"/>
                  </a:lnTo>
                  <a:lnTo>
                    <a:pt x="47" y="485"/>
                  </a:lnTo>
                  <a:lnTo>
                    <a:pt x="46" y="491"/>
                  </a:lnTo>
                  <a:lnTo>
                    <a:pt x="39" y="506"/>
                  </a:lnTo>
                  <a:lnTo>
                    <a:pt x="29" y="519"/>
                  </a:lnTo>
                  <a:lnTo>
                    <a:pt x="20" y="523"/>
                  </a:lnTo>
                  <a:lnTo>
                    <a:pt x="10" y="533"/>
                  </a:lnTo>
                  <a:lnTo>
                    <a:pt x="20" y="588"/>
                  </a:lnTo>
                  <a:lnTo>
                    <a:pt x="8" y="617"/>
                  </a:lnTo>
                  <a:lnTo>
                    <a:pt x="8" y="632"/>
                  </a:lnTo>
                  <a:lnTo>
                    <a:pt x="0" y="651"/>
                  </a:lnTo>
                  <a:lnTo>
                    <a:pt x="8" y="683"/>
                  </a:lnTo>
                  <a:lnTo>
                    <a:pt x="19" y="693"/>
                  </a:lnTo>
                  <a:close/>
                </a:path>
              </a:pathLst>
            </a:custGeom>
            <a:pattFill prst="wdUpDiag">
              <a:fgClr>
                <a:srgbClr val="672972"/>
              </a:fgClr>
              <a:bgClr>
                <a:srgbClr val="00788A"/>
              </a:bgClr>
            </a:pattFill>
            <a:ln w="22225">
              <a:solidFill>
                <a:srgbClr val="379BFF"/>
              </a:solidFill>
              <a:prstDash val="solid"/>
              <a:round/>
              <a:headEnd/>
              <a:tailEnd/>
            </a:ln>
          </p:spPr>
          <p:txBody>
            <a:bodyPr/>
            <a:lstStyle/>
            <a:p>
              <a:endParaRPr lang="en-US"/>
            </a:p>
          </p:txBody>
        </p:sp>
        <p:sp>
          <p:nvSpPr>
            <p:cNvPr id="232" name="Freeform 279">
              <a:extLst>
                <a:ext uri="{FF2B5EF4-FFF2-40B4-BE49-F238E27FC236}">
                  <a16:creationId xmlns:a16="http://schemas.microsoft.com/office/drawing/2014/main" id="{F06AAC86-6FF0-83F2-DA0F-17D64CA5C952}"/>
                </a:ext>
              </a:extLst>
            </p:cNvPr>
            <p:cNvSpPr>
              <a:spLocks/>
            </p:cNvSpPr>
            <p:nvPr/>
          </p:nvSpPr>
          <p:spPr bwMode="auto">
            <a:xfrm>
              <a:off x="1646124" y="3971684"/>
              <a:ext cx="790194" cy="1211008"/>
            </a:xfrm>
            <a:custGeom>
              <a:avLst/>
              <a:gdLst>
                <a:gd name="T0" fmla="*/ 130 w 880"/>
                <a:gd name="T1" fmla="*/ 0 h 1347"/>
                <a:gd name="T2" fmla="*/ 501 w 880"/>
                <a:gd name="T3" fmla="*/ 86 h 1347"/>
                <a:gd name="T4" fmla="*/ 880 w 880"/>
                <a:gd name="T5" fmla="*/ 163 h 1347"/>
                <a:gd name="T6" fmla="*/ 711 w 880"/>
                <a:gd name="T7" fmla="*/ 1025 h 1347"/>
                <a:gd name="T8" fmla="*/ 691 w 880"/>
                <a:gd name="T9" fmla="*/ 1114 h 1347"/>
                <a:gd name="T10" fmla="*/ 669 w 880"/>
                <a:gd name="T11" fmla="*/ 1187 h 1347"/>
                <a:gd name="T12" fmla="*/ 654 w 880"/>
                <a:gd name="T13" fmla="*/ 1187 h 1347"/>
                <a:gd name="T14" fmla="*/ 646 w 880"/>
                <a:gd name="T15" fmla="*/ 1173 h 1347"/>
                <a:gd name="T16" fmla="*/ 646 w 880"/>
                <a:gd name="T17" fmla="*/ 1170 h 1347"/>
                <a:gd name="T18" fmla="*/ 635 w 880"/>
                <a:gd name="T19" fmla="*/ 1155 h 1347"/>
                <a:gd name="T20" fmla="*/ 607 w 880"/>
                <a:gd name="T21" fmla="*/ 1151 h 1347"/>
                <a:gd name="T22" fmla="*/ 588 w 880"/>
                <a:gd name="T23" fmla="*/ 1155 h 1347"/>
                <a:gd name="T24" fmla="*/ 580 w 880"/>
                <a:gd name="T25" fmla="*/ 1165 h 1347"/>
                <a:gd name="T26" fmla="*/ 585 w 880"/>
                <a:gd name="T27" fmla="*/ 1197 h 1347"/>
                <a:gd name="T28" fmla="*/ 576 w 880"/>
                <a:gd name="T29" fmla="*/ 1281 h 1347"/>
                <a:gd name="T30" fmla="*/ 585 w 880"/>
                <a:gd name="T31" fmla="*/ 1290 h 1347"/>
                <a:gd name="T32" fmla="*/ 571 w 880"/>
                <a:gd name="T33" fmla="*/ 1327 h 1347"/>
                <a:gd name="T34" fmla="*/ 570 w 880"/>
                <a:gd name="T35" fmla="*/ 1338 h 1347"/>
                <a:gd name="T36" fmla="*/ 570 w 880"/>
                <a:gd name="T37" fmla="*/ 1347 h 1347"/>
                <a:gd name="T38" fmla="*/ 0 w 880"/>
                <a:gd name="T39" fmla="*/ 514 h 1347"/>
                <a:gd name="T40" fmla="*/ 130 w 880"/>
                <a:gd name="T41"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0" h="1347">
                  <a:moveTo>
                    <a:pt x="130" y="0"/>
                  </a:moveTo>
                  <a:lnTo>
                    <a:pt x="501" y="86"/>
                  </a:lnTo>
                  <a:lnTo>
                    <a:pt x="880" y="163"/>
                  </a:lnTo>
                  <a:lnTo>
                    <a:pt x="711" y="1025"/>
                  </a:lnTo>
                  <a:lnTo>
                    <a:pt x="691" y="1114"/>
                  </a:lnTo>
                  <a:lnTo>
                    <a:pt x="669" y="1187"/>
                  </a:lnTo>
                  <a:lnTo>
                    <a:pt x="654" y="1187"/>
                  </a:lnTo>
                  <a:lnTo>
                    <a:pt x="646" y="1173"/>
                  </a:lnTo>
                  <a:lnTo>
                    <a:pt x="646" y="1170"/>
                  </a:lnTo>
                  <a:lnTo>
                    <a:pt x="635" y="1155"/>
                  </a:lnTo>
                  <a:lnTo>
                    <a:pt x="607" y="1151"/>
                  </a:lnTo>
                  <a:lnTo>
                    <a:pt x="588" y="1155"/>
                  </a:lnTo>
                  <a:lnTo>
                    <a:pt x="580" y="1165"/>
                  </a:lnTo>
                  <a:lnTo>
                    <a:pt x="585" y="1197"/>
                  </a:lnTo>
                  <a:lnTo>
                    <a:pt x="576" y="1281"/>
                  </a:lnTo>
                  <a:lnTo>
                    <a:pt x="585" y="1290"/>
                  </a:lnTo>
                  <a:lnTo>
                    <a:pt x="571" y="1327"/>
                  </a:lnTo>
                  <a:lnTo>
                    <a:pt x="570" y="1338"/>
                  </a:lnTo>
                  <a:lnTo>
                    <a:pt x="570" y="1347"/>
                  </a:lnTo>
                  <a:lnTo>
                    <a:pt x="0" y="514"/>
                  </a:lnTo>
                  <a:lnTo>
                    <a:pt x="130" y="0"/>
                  </a:lnTo>
                  <a:close/>
                </a:path>
              </a:pathLst>
            </a:custGeom>
            <a:pattFill prst="wdUpDiag">
              <a:fgClr>
                <a:srgbClr val="672972"/>
              </a:fgClr>
              <a:bgClr>
                <a:srgbClr val="00788A"/>
              </a:bgClr>
            </a:pattFill>
            <a:ln w="22225">
              <a:solidFill>
                <a:srgbClr val="379BFF"/>
              </a:solidFill>
              <a:prstDash val="solid"/>
              <a:round/>
              <a:headEnd/>
              <a:tailEnd/>
            </a:ln>
          </p:spPr>
          <p:txBody>
            <a:bodyPr/>
            <a:lstStyle/>
            <a:p>
              <a:endParaRPr lang="en-US"/>
            </a:p>
          </p:txBody>
        </p:sp>
        <p:sp>
          <p:nvSpPr>
            <p:cNvPr id="233" name="Freeform 280">
              <a:extLst>
                <a:ext uri="{FF2B5EF4-FFF2-40B4-BE49-F238E27FC236}">
                  <a16:creationId xmlns:a16="http://schemas.microsoft.com/office/drawing/2014/main" id="{2E5177F2-6A23-72F0-A977-A88E340D224A}"/>
                </a:ext>
              </a:extLst>
            </p:cNvPr>
            <p:cNvSpPr>
              <a:spLocks/>
            </p:cNvSpPr>
            <p:nvPr/>
          </p:nvSpPr>
          <p:spPr bwMode="auto">
            <a:xfrm>
              <a:off x="1507411" y="2841721"/>
              <a:ext cx="824483" cy="603166"/>
            </a:xfrm>
            <a:custGeom>
              <a:avLst/>
              <a:gdLst>
                <a:gd name="T0" fmla="*/ 817 w 917"/>
                <a:gd name="T1" fmla="*/ 615 h 669"/>
                <a:gd name="T2" fmla="*/ 819 w 917"/>
                <a:gd name="T3" fmla="*/ 593 h 669"/>
                <a:gd name="T4" fmla="*/ 630 w 917"/>
                <a:gd name="T5" fmla="*/ 96 h 669"/>
                <a:gd name="T6" fmla="*/ 276 w 917"/>
                <a:gd name="T7" fmla="*/ 0 h 669"/>
                <a:gd name="T8" fmla="*/ 279 w 917"/>
                <a:gd name="T9" fmla="*/ 49 h 669"/>
                <a:gd name="T10" fmla="*/ 295 w 917"/>
                <a:gd name="T11" fmla="*/ 71 h 669"/>
                <a:gd name="T12" fmla="*/ 274 w 917"/>
                <a:gd name="T13" fmla="*/ 93 h 669"/>
                <a:gd name="T14" fmla="*/ 269 w 917"/>
                <a:gd name="T15" fmla="*/ 98 h 669"/>
                <a:gd name="T16" fmla="*/ 295 w 917"/>
                <a:gd name="T17" fmla="*/ 182 h 669"/>
                <a:gd name="T18" fmla="*/ 274 w 917"/>
                <a:gd name="T19" fmla="*/ 217 h 669"/>
                <a:gd name="T20" fmla="*/ 257 w 917"/>
                <a:gd name="T21" fmla="*/ 243 h 669"/>
                <a:gd name="T22" fmla="*/ 232 w 917"/>
                <a:gd name="T23" fmla="*/ 285 h 669"/>
                <a:gd name="T24" fmla="*/ 224 w 917"/>
                <a:gd name="T25" fmla="*/ 277 h 669"/>
                <a:gd name="T26" fmla="*/ 227 w 917"/>
                <a:gd name="T27" fmla="*/ 258 h 669"/>
                <a:gd name="T28" fmla="*/ 227 w 917"/>
                <a:gd name="T29" fmla="*/ 236 h 669"/>
                <a:gd name="T30" fmla="*/ 246 w 917"/>
                <a:gd name="T31" fmla="*/ 209 h 669"/>
                <a:gd name="T32" fmla="*/ 246 w 917"/>
                <a:gd name="T33" fmla="*/ 155 h 669"/>
                <a:gd name="T34" fmla="*/ 236 w 917"/>
                <a:gd name="T35" fmla="*/ 143 h 669"/>
                <a:gd name="T36" fmla="*/ 195 w 917"/>
                <a:gd name="T37" fmla="*/ 130 h 669"/>
                <a:gd name="T38" fmla="*/ 114 w 917"/>
                <a:gd name="T39" fmla="*/ 93 h 669"/>
                <a:gd name="T40" fmla="*/ 23 w 917"/>
                <a:gd name="T41" fmla="*/ 59 h 669"/>
                <a:gd name="T42" fmla="*/ 18 w 917"/>
                <a:gd name="T43" fmla="*/ 108 h 669"/>
                <a:gd name="T44" fmla="*/ 30 w 917"/>
                <a:gd name="T45" fmla="*/ 172 h 669"/>
                <a:gd name="T46" fmla="*/ 30 w 917"/>
                <a:gd name="T47" fmla="*/ 219 h 669"/>
                <a:gd name="T48" fmla="*/ 23 w 917"/>
                <a:gd name="T49" fmla="*/ 258 h 669"/>
                <a:gd name="T50" fmla="*/ 23 w 917"/>
                <a:gd name="T51" fmla="*/ 293 h 669"/>
                <a:gd name="T52" fmla="*/ 42 w 917"/>
                <a:gd name="T53" fmla="*/ 283 h 669"/>
                <a:gd name="T54" fmla="*/ 55 w 917"/>
                <a:gd name="T55" fmla="*/ 298 h 669"/>
                <a:gd name="T56" fmla="*/ 37 w 917"/>
                <a:gd name="T57" fmla="*/ 303 h 669"/>
                <a:gd name="T58" fmla="*/ 21 w 917"/>
                <a:gd name="T59" fmla="*/ 303 h 669"/>
                <a:gd name="T60" fmla="*/ 32 w 917"/>
                <a:gd name="T61" fmla="*/ 336 h 669"/>
                <a:gd name="T62" fmla="*/ 30 w 917"/>
                <a:gd name="T63" fmla="*/ 354 h 669"/>
                <a:gd name="T64" fmla="*/ 32 w 917"/>
                <a:gd name="T65" fmla="*/ 369 h 669"/>
                <a:gd name="T66" fmla="*/ 13 w 917"/>
                <a:gd name="T67" fmla="*/ 378 h 669"/>
                <a:gd name="T68" fmla="*/ 18 w 917"/>
                <a:gd name="T69" fmla="*/ 368 h 669"/>
                <a:gd name="T70" fmla="*/ 13 w 917"/>
                <a:gd name="T71" fmla="*/ 351 h 669"/>
                <a:gd name="T72" fmla="*/ 11 w 917"/>
                <a:gd name="T73" fmla="*/ 357 h 669"/>
                <a:gd name="T74" fmla="*/ 5 w 917"/>
                <a:gd name="T75" fmla="*/ 378 h 669"/>
                <a:gd name="T76" fmla="*/ 0 w 917"/>
                <a:gd name="T77" fmla="*/ 405 h 669"/>
                <a:gd name="T78" fmla="*/ 11 w 917"/>
                <a:gd name="T79" fmla="*/ 406 h 669"/>
                <a:gd name="T80" fmla="*/ 37 w 917"/>
                <a:gd name="T81" fmla="*/ 423 h 669"/>
                <a:gd name="T82" fmla="*/ 69 w 917"/>
                <a:gd name="T83" fmla="*/ 443 h 669"/>
                <a:gd name="T84" fmla="*/ 89 w 917"/>
                <a:gd name="T85" fmla="*/ 452 h 669"/>
                <a:gd name="T86" fmla="*/ 121 w 917"/>
                <a:gd name="T87" fmla="*/ 499 h 669"/>
                <a:gd name="T88" fmla="*/ 114 w 917"/>
                <a:gd name="T89" fmla="*/ 546 h 669"/>
                <a:gd name="T90" fmla="*/ 158 w 917"/>
                <a:gd name="T91" fmla="*/ 582 h 669"/>
                <a:gd name="T92" fmla="*/ 227 w 917"/>
                <a:gd name="T93" fmla="*/ 582 h 669"/>
                <a:gd name="T94" fmla="*/ 295 w 917"/>
                <a:gd name="T95" fmla="*/ 597 h 669"/>
                <a:gd name="T96" fmla="*/ 364 w 917"/>
                <a:gd name="T97" fmla="*/ 604 h 669"/>
                <a:gd name="T98" fmla="*/ 386 w 917"/>
                <a:gd name="T99" fmla="*/ 620 h 669"/>
                <a:gd name="T100" fmla="*/ 429 w 917"/>
                <a:gd name="T101" fmla="*/ 620 h 669"/>
                <a:gd name="T102" fmla="*/ 463 w 917"/>
                <a:gd name="T103" fmla="*/ 612 h 669"/>
                <a:gd name="T104" fmla="*/ 495 w 917"/>
                <a:gd name="T105" fmla="*/ 612 h 669"/>
                <a:gd name="T106" fmla="*/ 517 w 917"/>
                <a:gd name="T107" fmla="*/ 615 h 669"/>
                <a:gd name="T108" fmla="*/ 546 w 917"/>
                <a:gd name="T109" fmla="*/ 620 h 669"/>
                <a:gd name="T110" fmla="*/ 574 w 917"/>
                <a:gd name="T111" fmla="*/ 612 h 669"/>
                <a:gd name="T112" fmla="*/ 817 w 917"/>
                <a:gd name="T113" fmla="*/ 647 h 669"/>
                <a:gd name="T114" fmla="*/ 822 w 917"/>
                <a:gd name="T115" fmla="*/ 63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7" h="669">
                  <a:moveTo>
                    <a:pt x="822" y="631"/>
                  </a:moveTo>
                  <a:lnTo>
                    <a:pt x="817" y="615"/>
                  </a:lnTo>
                  <a:lnTo>
                    <a:pt x="817" y="602"/>
                  </a:lnTo>
                  <a:lnTo>
                    <a:pt x="819" y="593"/>
                  </a:lnTo>
                  <a:lnTo>
                    <a:pt x="917" y="167"/>
                  </a:lnTo>
                  <a:lnTo>
                    <a:pt x="630" y="96"/>
                  </a:lnTo>
                  <a:lnTo>
                    <a:pt x="461" y="52"/>
                  </a:lnTo>
                  <a:lnTo>
                    <a:pt x="276" y="0"/>
                  </a:lnTo>
                  <a:lnTo>
                    <a:pt x="276" y="32"/>
                  </a:lnTo>
                  <a:lnTo>
                    <a:pt x="279" y="49"/>
                  </a:lnTo>
                  <a:lnTo>
                    <a:pt x="293" y="49"/>
                  </a:lnTo>
                  <a:lnTo>
                    <a:pt x="295" y="71"/>
                  </a:lnTo>
                  <a:lnTo>
                    <a:pt x="283" y="93"/>
                  </a:lnTo>
                  <a:lnTo>
                    <a:pt x="274" y="93"/>
                  </a:lnTo>
                  <a:lnTo>
                    <a:pt x="269" y="93"/>
                  </a:lnTo>
                  <a:lnTo>
                    <a:pt x="269" y="98"/>
                  </a:lnTo>
                  <a:lnTo>
                    <a:pt x="289" y="148"/>
                  </a:lnTo>
                  <a:lnTo>
                    <a:pt x="295" y="182"/>
                  </a:lnTo>
                  <a:lnTo>
                    <a:pt x="295" y="192"/>
                  </a:lnTo>
                  <a:lnTo>
                    <a:pt x="274" y="217"/>
                  </a:lnTo>
                  <a:lnTo>
                    <a:pt x="264" y="236"/>
                  </a:lnTo>
                  <a:lnTo>
                    <a:pt x="257" y="243"/>
                  </a:lnTo>
                  <a:lnTo>
                    <a:pt x="246" y="280"/>
                  </a:lnTo>
                  <a:lnTo>
                    <a:pt x="232" y="285"/>
                  </a:lnTo>
                  <a:lnTo>
                    <a:pt x="224" y="280"/>
                  </a:lnTo>
                  <a:lnTo>
                    <a:pt x="224" y="277"/>
                  </a:lnTo>
                  <a:lnTo>
                    <a:pt x="227" y="266"/>
                  </a:lnTo>
                  <a:lnTo>
                    <a:pt x="227" y="258"/>
                  </a:lnTo>
                  <a:lnTo>
                    <a:pt x="227" y="248"/>
                  </a:lnTo>
                  <a:lnTo>
                    <a:pt x="227" y="236"/>
                  </a:lnTo>
                  <a:lnTo>
                    <a:pt x="236" y="217"/>
                  </a:lnTo>
                  <a:lnTo>
                    <a:pt x="246" y="209"/>
                  </a:lnTo>
                  <a:lnTo>
                    <a:pt x="251" y="199"/>
                  </a:lnTo>
                  <a:lnTo>
                    <a:pt x="246" y="155"/>
                  </a:lnTo>
                  <a:lnTo>
                    <a:pt x="239" y="145"/>
                  </a:lnTo>
                  <a:lnTo>
                    <a:pt x="236" y="143"/>
                  </a:lnTo>
                  <a:lnTo>
                    <a:pt x="217" y="143"/>
                  </a:lnTo>
                  <a:lnTo>
                    <a:pt x="195" y="130"/>
                  </a:lnTo>
                  <a:lnTo>
                    <a:pt x="161" y="116"/>
                  </a:lnTo>
                  <a:lnTo>
                    <a:pt x="114" y="93"/>
                  </a:lnTo>
                  <a:lnTo>
                    <a:pt x="30" y="37"/>
                  </a:lnTo>
                  <a:lnTo>
                    <a:pt x="23" y="59"/>
                  </a:lnTo>
                  <a:lnTo>
                    <a:pt x="21" y="78"/>
                  </a:lnTo>
                  <a:lnTo>
                    <a:pt x="18" y="108"/>
                  </a:lnTo>
                  <a:lnTo>
                    <a:pt x="32" y="155"/>
                  </a:lnTo>
                  <a:lnTo>
                    <a:pt x="30" y="172"/>
                  </a:lnTo>
                  <a:lnTo>
                    <a:pt x="23" y="204"/>
                  </a:lnTo>
                  <a:lnTo>
                    <a:pt x="30" y="219"/>
                  </a:lnTo>
                  <a:lnTo>
                    <a:pt x="30" y="238"/>
                  </a:lnTo>
                  <a:lnTo>
                    <a:pt x="23" y="258"/>
                  </a:lnTo>
                  <a:lnTo>
                    <a:pt x="23" y="266"/>
                  </a:lnTo>
                  <a:lnTo>
                    <a:pt x="23" y="293"/>
                  </a:lnTo>
                  <a:lnTo>
                    <a:pt x="40" y="280"/>
                  </a:lnTo>
                  <a:lnTo>
                    <a:pt x="42" y="283"/>
                  </a:lnTo>
                  <a:lnTo>
                    <a:pt x="42" y="285"/>
                  </a:lnTo>
                  <a:lnTo>
                    <a:pt x="55" y="298"/>
                  </a:lnTo>
                  <a:lnTo>
                    <a:pt x="37" y="302"/>
                  </a:lnTo>
                  <a:lnTo>
                    <a:pt x="37" y="303"/>
                  </a:lnTo>
                  <a:lnTo>
                    <a:pt x="23" y="302"/>
                  </a:lnTo>
                  <a:lnTo>
                    <a:pt x="21" y="303"/>
                  </a:lnTo>
                  <a:lnTo>
                    <a:pt x="21" y="332"/>
                  </a:lnTo>
                  <a:lnTo>
                    <a:pt x="32" y="336"/>
                  </a:lnTo>
                  <a:lnTo>
                    <a:pt x="37" y="349"/>
                  </a:lnTo>
                  <a:lnTo>
                    <a:pt x="30" y="354"/>
                  </a:lnTo>
                  <a:lnTo>
                    <a:pt x="30" y="361"/>
                  </a:lnTo>
                  <a:lnTo>
                    <a:pt x="32" y="369"/>
                  </a:lnTo>
                  <a:lnTo>
                    <a:pt x="18" y="386"/>
                  </a:lnTo>
                  <a:lnTo>
                    <a:pt x="13" y="378"/>
                  </a:lnTo>
                  <a:lnTo>
                    <a:pt x="18" y="373"/>
                  </a:lnTo>
                  <a:lnTo>
                    <a:pt x="18" y="368"/>
                  </a:lnTo>
                  <a:lnTo>
                    <a:pt x="18" y="354"/>
                  </a:lnTo>
                  <a:lnTo>
                    <a:pt x="13" y="351"/>
                  </a:lnTo>
                  <a:lnTo>
                    <a:pt x="11" y="354"/>
                  </a:lnTo>
                  <a:lnTo>
                    <a:pt x="11" y="357"/>
                  </a:lnTo>
                  <a:lnTo>
                    <a:pt x="11" y="369"/>
                  </a:lnTo>
                  <a:lnTo>
                    <a:pt x="5" y="378"/>
                  </a:lnTo>
                  <a:lnTo>
                    <a:pt x="0" y="396"/>
                  </a:lnTo>
                  <a:lnTo>
                    <a:pt x="0" y="405"/>
                  </a:lnTo>
                  <a:lnTo>
                    <a:pt x="3" y="406"/>
                  </a:lnTo>
                  <a:lnTo>
                    <a:pt x="11" y="406"/>
                  </a:lnTo>
                  <a:lnTo>
                    <a:pt x="32" y="423"/>
                  </a:lnTo>
                  <a:lnTo>
                    <a:pt x="37" y="423"/>
                  </a:lnTo>
                  <a:lnTo>
                    <a:pt x="55" y="433"/>
                  </a:lnTo>
                  <a:lnTo>
                    <a:pt x="69" y="443"/>
                  </a:lnTo>
                  <a:lnTo>
                    <a:pt x="70" y="448"/>
                  </a:lnTo>
                  <a:lnTo>
                    <a:pt x="89" y="452"/>
                  </a:lnTo>
                  <a:lnTo>
                    <a:pt x="114" y="470"/>
                  </a:lnTo>
                  <a:lnTo>
                    <a:pt x="121" y="499"/>
                  </a:lnTo>
                  <a:lnTo>
                    <a:pt x="114" y="504"/>
                  </a:lnTo>
                  <a:lnTo>
                    <a:pt x="114" y="546"/>
                  </a:lnTo>
                  <a:lnTo>
                    <a:pt x="121" y="563"/>
                  </a:lnTo>
                  <a:lnTo>
                    <a:pt x="158" y="582"/>
                  </a:lnTo>
                  <a:lnTo>
                    <a:pt x="198" y="582"/>
                  </a:lnTo>
                  <a:lnTo>
                    <a:pt x="227" y="582"/>
                  </a:lnTo>
                  <a:lnTo>
                    <a:pt x="246" y="582"/>
                  </a:lnTo>
                  <a:lnTo>
                    <a:pt x="295" y="597"/>
                  </a:lnTo>
                  <a:lnTo>
                    <a:pt x="308" y="612"/>
                  </a:lnTo>
                  <a:lnTo>
                    <a:pt x="364" y="604"/>
                  </a:lnTo>
                  <a:lnTo>
                    <a:pt x="377" y="612"/>
                  </a:lnTo>
                  <a:lnTo>
                    <a:pt x="386" y="620"/>
                  </a:lnTo>
                  <a:lnTo>
                    <a:pt x="419" y="622"/>
                  </a:lnTo>
                  <a:lnTo>
                    <a:pt x="429" y="620"/>
                  </a:lnTo>
                  <a:lnTo>
                    <a:pt x="448" y="612"/>
                  </a:lnTo>
                  <a:lnTo>
                    <a:pt x="463" y="612"/>
                  </a:lnTo>
                  <a:lnTo>
                    <a:pt x="482" y="615"/>
                  </a:lnTo>
                  <a:lnTo>
                    <a:pt x="495" y="612"/>
                  </a:lnTo>
                  <a:lnTo>
                    <a:pt x="504" y="612"/>
                  </a:lnTo>
                  <a:lnTo>
                    <a:pt x="517" y="615"/>
                  </a:lnTo>
                  <a:lnTo>
                    <a:pt x="532" y="615"/>
                  </a:lnTo>
                  <a:lnTo>
                    <a:pt x="546" y="620"/>
                  </a:lnTo>
                  <a:lnTo>
                    <a:pt x="556" y="620"/>
                  </a:lnTo>
                  <a:lnTo>
                    <a:pt x="574" y="612"/>
                  </a:lnTo>
                  <a:lnTo>
                    <a:pt x="817" y="669"/>
                  </a:lnTo>
                  <a:lnTo>
                    <a:pt x="817" y="647"/>
                  </a:lnTo>
                  <a:lnTo>
                    <a:pt x="819" y="639"/>
                  </a:lnTo>
                  <a:lnTo>
                    <a:pt x="822" y="631"/>
                  </a:lnTo>
                  <a:close/>
                </a:path>
              </a:pathLst>
            </a:custGeom>
            <a:pattFill prst="wdUpDiag">
              <a:fgClr>
                <a:srgbClr val="379BFF"/>
              </a:fgClr>
              <a:bgClr>
                <a:srgbClr val="672972"/>
              </a:bgClr>
            </a:pattFill>
            <a:ln w="7938">
              <a:solidFill>
                <a:schemeClr val="bg1"/>
              </a:solidFill>
              <a:prstDash val="solid"/>
              <a:round/>
              <a:headEnd/>
              <a:tailEnd/>
            </a:ln>
          </p:spPr>
          <p:txBody>
            <a:bodyPr/>
            <a:lstStyle/>
            <a:p>
              <a:endParaRPr lang="en-US"/>
            </a:p>
          </p:txBody>
        </p:sp>
        <p:sp>
          <p:nvSpPr>
            <p:cNvPr id="234" name="Freeform 281">
              <a:extLst>
                <a:ext uri="{FF2B5EF4-FFF2-40B4-BE49-F238E27FC236}">
                  <a16:creationId xmlns:a16="http://schemas.microsoft.com/office/drawing/2014/main" id="{2B7F9CA9-43E4-9392-912B-A868A4F56697}"/>
                </a:ext>
              </a:extLst>
            </p:cNvPr>
            <p:cNvSpPr>
              <a:spLocks/>
            </p:cNvSpPr>
            <p:nvPr/>
          </p:nvSpPr>
          <p:spPr bwMode="auto">
            <a:xfrm>
              <a:off x="6362352" y="3549311"/>
              <a:ext cx="933583" cy="713824"/>
            </a:xfrm>
            <a:custGeom>
              <a:avLst/>
              <a:gdLst>
                <a:gd name="T0" fmla="*/ 631 w 1039"/>
                <a:gd name="T1" fmla="*/ 645 h 796"/>
                <a:gd name="T2" fmla="*/ 617 w 1039"/>
                <a:gd name="T3" fmla="*/ 620 h 796"/>
                <a:gd name="T4" fmla="*/ 589 w 1039"/>
                <a:gd name="T5" fmla="*/ 580 h 796"/>
                <a:gd name="T6" fmla="*/ 577 w 1039"/>
                <a:gd name="T7" fmla="*/ 570 h 796"/>
                <a:gd name="T8" fmla="*/ 0 w 1039"/>
                <a:gd name="T9" fmla="*/ 630 h 796"/>
                <a:gd name="T10" fmla="*/ 83 w 1039"/>
                <a:gd name="T11" fmla="*/ 536 h 796"/>
                <a:gd name="T12" fmla="*/ 93 w 1039"/>
                <a:gd name="T13" fmla="*/ 500 h 796"/>
                <a:gd name="T14" fmla="*/ 64 w 1039"/>
                <a:gd name="T15" fmla="*/ 458 h 796"/>
                <a:gd name="T16" fmla="*/ 128 w 1039"/>
                <a:gd name="T17" fmla="*/ 408 h 796"/>
                <a:gd name="T18" fmla="*/ 218 w 1039"/>
                <a:gd name="T19" fmla="*/ 401 h 796"/>
                <a:gd name="T20" fmla="*/ 331 w 1039"/>
                <a:gd name="T21" fmla="*/ 382 h 796"/>
                <a:gd name="T22" fmla="*/ 396 w 1039"/>
                <a:gd name="T23" fmla="*/ 308 h 796"/>
                <a:gd name="T24" fmla="*/ 393 w 1039"/>
                <a:gd name="T25" fmla="*/ 271 h 796"/>
                <a:gd name="T26" fmla="*/ 371 w 1039"/>
                <a:gd name="T27" fmla="*/ 256 h 796"/>
                <a:gd name="T28" fmla="*/ 368 w 1039"/>
                <a:gd name="T29" fmla="*/ 227 h 796"/>
                <a:gd name="T30" fmla="*/ 423 w 1039"/>
                <a:gd name="T31" fmla="*/ 158 h 796"/>
                <a:gd name="T32" fmla="*/ 465 w 1039"/>
                <a:gd name="T33" fmla="*/ 87 h 796"/>
                <a:gd name="T34" fmla="*/ 523 w 1039"/>
                <a:gd name="T35" fmla="*/ 37 h 796"/>
                <a:gd name="T36" fmla="*/ 700 w 1039"/>
                <a:gd name="T37" fmla="*/ 13 h 796"/>
                <a:gd name="T38" fmla="*/ 701 w 1039"/>
                <a:gd name="T39" fmla="*/ 37 h 796"/>
                <a:gd name="T40" fmla="*/ 720 w 1039"/>
                <a:gd name="T41" fmla="*/ 143 h 796"/>
                <a:gd name="T42" fmla="*/ 742 w 1039"/>
                <a:gd name="T43" fmla="*/ 232 h 796"/>
                <a:gd name="T44" fmla="*/ 745 w 1039"/>
                <a:gd name="T45" fmla="*/ 232 h 796"/>
                <a:gd name="T46" fmla="*/ 776 w 1039"/>
                <a:gd name="T47" fmla="*/ 295 h 796"/>
                <a:gd name="T48" fmla="*/ 798 w 1039"/>
                <a:gd name="T49" fmla="*/ 377 h 796"/>
                <a:gd name="T50" fmla="*/ 821 w 1039"/>
                <a:gd name="T51" fmla="*/ 630 h 796"/>
                <a:gd name="T52" fmla="*/ 804 w 1039"/>
                <a:gd name="T53" fmla="*/ 669 h 796"/>
                <a:gd name="T54" fmla="*/ 803 w 1039"/>
                <a:gd name="T55" fmla="*/ 711 h 796"/>
                <a:gd name="T56" fmla="*/ 830 w 1039"/>
                <a:gd name="T57" fmla="*/ 711 h 796"/>
                <a:gd name="T58" fmla="*/ 924 w 1039"/>
                <a:gd name="T59" fmla="*/ 664 h 796"/>
                <a:gd name="T60" fmla="*/ 973 w 1039"/>
                <a:gd name="T61" fmla="*/ 627 h 796"/>
                <a:gd name="T62" fmla="*/ 973 w 1039"/>
                <a:gd name="T63" fmla="*/ 635 h 796"/>
                <a:gd name="T64" fmla="*/ 963 w 1039"/>
                <a:gd name="T65" fmla="*/ 667 h 796"/>
                <a:gd name="T66" fmla="*/ 991 w 1039"/>
                <a:gd name="T67" fmla="*/ 639 h 796"/>
                <a:gd name="T68" fmla="*/ 1039 w 1039"/>
                <a:gd name="T69" fmla="*/ 613 h 796"/>
                <a:gd name="T70" fmla="*/ 1028 w 1039"/>
                <a:gd name="T71" fmla="*/ 635 h 796"/>
                <a:gd name="T72" fmla="*/ 1000 w 1039"/>
                <a:gd name="T73" fmla="*/ 657 h 796"/>
                <a:gd name="T74" fmla="*/ 963 w 1039"/>
                <a:gd name="T75" fmla="*/ 686 h 796"/>
                <a:gd name="T76" fmla="*/ 870 w 1039"/>
                <a:gd name="T77" fmla="*/ 748 h 796"/>
                <a:gd name="T78" fmla="*/ 821 w 1039"/>
                <a:gd name="T79" fmla="*/ 770 h 796"/>
                <a:gd name="T80" fmla="*/ 767 w 1039"/>
                <a:gd name="T81" fmla="*/ 785 h 796"/>
                <a:gd name="T82" fmla="*/ 757 w 1039"/>
                <a:gd name="T83" fmla="*/ 796 h 796"/>
                <a:gd name="T84" fmla="*/ 774 w 1039"/>
                <a:gd name="T85" fmla="*/ 762 h 796"/>
                <a:gd name="T86" fmla="*/ 779 w 1039"/>
                <a:gd name="T87" fmla="*/ 730 h 796"/>
                <a:gd name="T88" fmla="*/ 786 w 1039"/>
                <a:gd name="T89" fmla="*/ 69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9" h="796">
                  <a:moveTo>
                    <a:pt x="673" y="654"/>
                  </a:moveTo>
                  <a:lnTo>
                    <a:pt x="664" y="649"/>
                  </a:lnTo>
                  <a:lnTo>
                    <a:pt x="631" y="645"/>
                  </a:lnTo>
                  <a:lnTo>
                    <a:pt x="631" y="639"/>
                  </a:lnTo>
                  <a:lnTo>
                    <a:pt x="624" y="632"/>
                  </a:lnTo>
                  <a:lnTo>
                    <a:pt x="617" y="620"/>
                  </a:lnTo>
                  <a:lnTo>
                    <a:pt x="599" y="588"/>
                  </a:lnTo>
                  <a:lnTo>
                    <a:pt x="592" y="588"/>
                  </a:lnTo>
                  <a:lnTo>
                    <a:pt x="589" y="580"/>
                  </a:lnTo>
                  <a:lnTo>
                    <a:pt x="587" y="580"/>
                  </a:lnTo>
                  <a:lnTo>
                    <a:pt x="580" y="576"/>
                  </a:lnTo>
                  <a:lnTo>
                    <a:pt x="577" y="570"/>
                  </a:lnTo>
                  <a:lnTo>
                    <a:pt x="568" y="561"/>
                  </a:lnTo>
                  <a:lnTo>
                    <a:pt x="9" y="672"/>
                  </a:lnTo>
                  <a:lnTo>
                    <a:pt x="0" y="630"/>
                  </a:lnTo>
                  <a:lnTo>
                    <a:pt x="19" y="613"/>
                  </a:lnTo>
                  <a:lnTo>
                    <a:pt x="73" y="556"/>
                  </a:lnTo>
                  <a:lnTo>
                    <a:pt x="83" y="536"/>
                  </a:lnTo>
                  <a:lnTo>
                    <a:pt x="91" y="527"/>
                  </a:lnTo>
                  <a:lnTo>
                    <a:pt x="93" y="517"/>
                  </a:lnTo>
                  <a:lnTo>
                    <a:pt x="93" y="500"/>
                  </a:lnTo>
                  <a:lnTo>
                    <a:pt x="91" y="499"/>
                  </a:lnTo>
                  <a:lnTo>
                    <a:pt x="64" y="470"/>
                  </a:lnTo>
                  <a:lnTo>
                    <a:pt x="64" y="458"/>
                  </a:lnTo>
                  <a:lnTo>
                    <a:pt x="73" y="433"/>
                  </a:lnTo>
                  <a:lnTo>
                    <a:pt x="88" y="425"/>
                  </a:lnTo>
                  <a:lnTo>
                    <a:pt x="128" y="408"/>
                  </a:lnTo>
                  <a:lnTo>
                    <a:pt x="162" y="401"/>
                  </a:lnTo>
                  <a:lnTo>
                    <a:pt x="196" y="396"/>
                  </a:lnTo>
                  <a:lnTo>
                    <a:pt x="218" y="401"/>
                  </a:lnTo>
                  <a:lnTo>
                    <a:pt x="236" y="411"/>
                  </a:lnTo>
                  <a:lnTo>
                    <a:pt x="302" y="389"/>
                  </a:lnTo>
                  <a:lnTo>
                    <a:pt x="331" y="382"/>
                  </a:lnTo>
                  <a:lnTo>
                    <a:pt x="368" y="340"/>
                  </a:lnTo>
                  <a:lnTo>
                    <a:pt x="393" y="330"/>
                  </a:lnTo>
                  <a:lnTo>
                    <a:pt x="396" y="308"/>
                  </a:lnTo>
                  <a:lnTo>
                    <a:pt x="390" y="293"/>
                  </a:lnTo>
                  <a:lnTo>
                    <a:pt x="383" y="276"/>
                  </a:lnTo>
                  <a:lnTo>
                    <a:pt x="393" y="271"/>
                  </a:lnTo>
                  <a:lnTo>
                    <a:pt x="390" y="258"/>
                  </a:lnTo>
                  <a:lnTo>
                    <a:pt x="383" y="256"/>
                  </a:lnTo>
                  <a:lnTo>
                    <a:pt x="371" y="256"/>
                  </a:lnTo>
                  <a:lnTo>
                    <a:pt x="368" y="251"/>
                  </a:lnTo>
                  <a:lnTo>
                    <a:pt x="364" y="237"/>
                  </a:lnTo>
                  <a:lnTo>
                    <a:pt x="368" y="227"/>
                  </a:lnTo>
                  <a:lnTo>
                    <a:pt x="410" y="187"/>
                  </a:lnTo>
                  <a:lnTo>
                    <a:pt x="415" y="180"/>
                  </a:lnTo>
                  <a:lnTo>
                    <a:pt x="423" y="158"/>
                  </a:lnTo>
                  <a:lnTo>
                    <a:pt x="420" y="148"/>
                  </a:lnTo>
                  <a:lnTo>
                    <a:pt x="423" y="140"/>
                  </a:lnTo>
                  <a:lnTo>
                    <a:pt x="465" y="87"/>
                  </a:lnTo>
                  <a:lnTo>
                    <a:pt x="503" y="42"/>
                  </a:lnTo>
                  <a:lnTo>
                    <a:pt x="518" y="37"/>
                  </a:lnTo>
                  <a:lnTo>
                    <a:pt x="523" y="37"/>
                  </a:lnTo>
                  <a:lnTo>
                    <a:pt x="523" y="40"/>
                  </a:lnTo>
                  <a:lnTo>
                    <a:pt x="690" y="0"/>
                  </a:lnTo>
                  <a:lnTo>
                    <a:pt x="700" y="13"/>
                  </a:lnTo>
                  <a:lnTo>
                    <a:pt x="691" y="23"/>
                  </a:lnTo>
                  <a:lnTo>
                    <a:pt x="701" y="32"/>
                  </a:lnTo>
                  <a:lnTo>
                    <a:pt x="701" y="37"/>
                  </a:lnTo>
                  <a:lnTo>
                    <a:pt x="720" y="89"/>
                  </a:lnTo>
                  <a:lnTo>
                    <a:pt x="727" y="124"/>
                  </a:lnTo>
                  <a:lnTo>
                    <a:pt x="720" y="143"/>
                  </a:lnTo>
                  <a:lnTo>
                    <a:pt x="720" y="162"/>
                  </a:lnTo>
                  <a:lnTo>
                    <a:pt x="742" y="209"/>
                  </a:lnTo>
                  <a:lnTo>
                    <a:pt x="742" y="232"/>
                  </a:lnTo>
                  <a:lnTo>
                    <a:pt x="745" y="239"/>
                  </a:lnTo>
                  <a:lnTo>
                    <a:pt x="747" y="239"/>
                  </a:lnTo>
                  <a:lnTo>
                    <a:pt x="745" y="232"/>
                  </a:lnTo>
                  <a:lnTo>
                    <a:pt x="755" y="232"/>
                  </a:lnTo>
                  <a:lnTo>
                    <a:pt x="767" y="256"/>
                  </a:lnTo>
                  <a:lnTo>
                    <a:pt x="776" y="295"/>
                  </a:lnTo>
                  <a:lnTo>
                    <a:pt x="776" y="322"/>
                  </a:lnTo>
                  <a:lnTo>
                    <a:pt x="786" y="350"/>
                  </a:lnTo>
                  <a:lnTo>
                    <a:pt x="798" y="377"/>
                  </a:lnTo>
                  <a:lnTo>
                    <a:pt x="798" y="499"/>
                  </a:lnTo>
                  <a:lnTo>
                    <a:pt x="803" y="500"/>
                  </a:lnTo>
                  <a:lnTo>
                    <a:pt x="821" y="630"/>
                  </a:lnTo>
                  <a:lnTo>
                    <a:pt x="830" y="639"/>
                  </a:lnTo>
                  <a:lnTo>
                    <a:pt x="830" y="651"/>
                  </a:lnTo>
                  <a:lnTo>
                    <a:pt x="804" y="669"/>
                  </a:lnTo>
                  <a:lnTo>
                    <a:pt x="821" y="686"/>
                  </a:lnTo>
                  <a:lnTo>
                    <a:pt x="811" y="696"/>
                  </a:lnTo>
                  <a:lnTo>
                    <a:pt x="803" y="711"/>
                  </a:lnTo>
                  <a:lnTo>
                    <a:pt x="804" y="725"/>
                  </a:lnTo>
                  <a:lnTo>
                    <a:pt x="813" y="730"/>
                  </a:lnTo>
                  <a:lnTo>
                    <a:pt x="830" y="711"/>
                  </a:lnTo>
                  <a:lnTo>
                    <a:pt x="840" y="704"/>
                  </a:lnTo>
                  <a:lnTo>
                    <a:pt x="877" y="686"/>
                  </a:lnTo>
                  <a:lnTo>
                    <a:pt x="924" y="664"/>
                  </a:lnTo>
                  <a:lnTo>
                    <a:pt x="954" y="645"/>
                  </a:lnTo>
                  <a:lnTo>
                    <a:pt x="966" y="635"/>
                  </a:lnTo>
                  <a:lnTo>
                    <a:pt x="973" y="627"/>
                  </a:lnTo>
                  <a:lnTo>
                    <a:pt x="985" y="613"/>
                  </a:lnTo>
                  <a:lnTo>
                    <a:pt x="990" y="617"/>
                  </a:lnTo>
                  <a:lnTo>
                    <a:pt x="973" y="635"/>
                  </a:lnTo>
                  <a:lnTo>
                    <a:pt x="966" y="651"/>
                  </a:lnTo>
                  <a:lnTo>
                    <a:pt x="961" y="664"/>
                  </a:lnTo>
                  <a:lnTo>
                    <a:pt x="963" y="667"/>
                  </a:lnTo>
                  <a:lnTo>
                    <a:pt x="980" y="657"/>
                  </a:lnTo>
                  <a:lnTo>
                    <a:pt x="981" y="649"/>
                  </a:lnTo>
                  <a:lnTo>
                    <a:pt x="991" y="639"/>
                  </a:lnTo>
                  <a:lnTo>
                    <a:pt x="1008" y="632"/>
                  </a:lnTo>
                  <a:lnTo>
                    <a:pt x="1023" y="630"/>
                  </a:lnTo>
                  <a:lnTo>
                    <a:pt x="1039" y="613"/>
                  </a:lnTo>
                  <a:lnTo>
                    <a:pt x="1039" y="617"/>
                  </a:lnTo>
                  <a:lnTo>
                    <a:pt x="1039" y="620"/>
                  </a:lnTo>
                  <a:lnTo>
                    <a:pt x="1028" y="635"/>
                  </a:lnTo>
                  <a:lnTo>
                    <a:pt x="1023" y="645"/>
                  </a:lnTo>
                  <a:lnTo>
                    <a:pt x="1008" y="651"/>
                  </a:lnTo>
                  <a:lnTo>
                    <a:pt x="1000" y="657"/>
                  </a:lnTo>
                  <a:lnTo>
                    <a:pt x="991" y="664"/>
                  </a:lnTo>
                  <a:lnTo>
                    <a:pt x="980" y="672"/>
                  </a:lnTo>
                  <a:lnTo>
                    <a:pt x="963" y="686"/>
                  </a:lnTo>
                  <a:lnTo>
                    <a:pt x="897" y="725"/>
                  </a:lnTo>
                  <a:lnTo>
                    <a:pt x="887" y="742"/>
                  </a:lnTo>
                  <a:lnTo>
                    <a:pt x="870" y="748"/>
                  </a:lnTo>
                  <a:lnTo>
                    <a:pt x="851" y="762"/>
                  </a:lnTo>
                  <a:lnTo>
                    <a:pt x="830" y="763"/>
                  </a:lnTo>
                  <a:lnTo>
                    <a:pt x="821" y="770"/>
                  </a:lnTo>
                  <a:lnTo>
                    <a:pt x="794" y="770"/>
                  </a:lnTo>
                  <a:lnTo>
                    <a:pt x="786" y="770"/>
                  </a:lnTo>
                  <a:lnTo>
                    <a:pt x="767" y="785"/>
                  </a:lnTo>
                  <a:lnTo>
                    <a:pt x="764" y="796"/>
                  </a:lnTo>
                  <a:lnTo>
                    <a:pt x="757" y="796"/>
                  </a:lnTo>
                  <a:lnTo>
                    <a:pt x="757" y="796"/>
                  </a:lnTo>
                  <a:lnTo>
                    <a:pt x="757" y="785"/>
                  </a:lnTo>
                  <a:lnTo>
                    <a:pt x="764" y="763"/>
                  </a:lnTo>
                  <a:lnTo>
                    <a:pt x="774" y="762"/>
                  </a:lnTo>
                  <a:lnTo>
                    <a:pt x="779" y="762"/>
                  </a:lnTo>
                  <a:lnTo>
                    <a:pt x="779" y="738"/>
                  </a:lnTo>
                  <a:lnTo>
                    <a:pt x="779" y="730"/>
                  </a:lnTo>
                  <a:lnTo>
                    <a:pt x="786" y="723"/>
                  </a:lnTo>
                  <a:lnTo>
                    <a:pt x="794" y="715"/>
                  </a:lnTo>
                  <a:lnTo>
                    <a:pt x="786" y="696"/>
                  </a:lnTo>
                  <a:lnTo>
                    <a:pt x="673" y="654"/>
                  </a:lnTo>
                  <a:close/>
                </a:path>
              </a:pathLst>
            </a:custGeom>
            <a:pattFill prst="wdUpDiag">
              <a:fgClr>
                <a:srgbClr val="004A8D"/>
              </a:fgClr>
              <a:bgClr>
                <a:srgbClr val="000000"/>
              </a:bgClr>
            </a:pattFill>
            <a:ln w="7938">
              <a:solidFill>
                <a:schemeClr val="bg1"/>
              </a:solidFill>
              <a:prstDash val="solid"/>
              <a:round/>
              <a:headEnd/>
              <a:tailEnd/>
            </a:ln>
          </p:spPr>
          <p:txBody>
            <a:bodyPr/>
            <a:lstStyle/>
            <a:p>
              <a:endParaRPr lang="en-US"/>
            </a:p>
          </p:txBody>
        </p:sp>
        <p:sp>
          <p:nvSpPr>
            <p:cNvPr id="235" name="Freeform 282">
              <a:extLst>
                <a:ext uri="{FF2B5EF4-FFF2-40B4-BE49-F238E27FC236}">
                  <a16:creationId xmlns:a16="http://schemas.microsoft.com/office/drawing/2014/main" id="{D73EE98B-7C5E-5C3D-49CB-F9223B97B08E}"/>
                </a:ext>
              </a:extLst>
            </p:cNvPr>
            <p:cNvSpPr>
              <a:spLocks/>
            </p:cNvSpPr>
            <p:nvPr/>
          </p:nvSpPr>
          <p:spPr bwMode="auto">
            <a:xfrm>
              <a:off x="4344006" y="6456042"/>
              <a:ext cx="82604" cy="84163"/>
            </a:xfrm>
            <a:custGeom>
              <a:avLst/>
              <a:gdLst>
                <a:gd name="T0" fmla="*/ 22 w 93"/>
                <a:gd name="T1" fmla="*/ 54 h 95"/>
                <a:gd name="T2" fmla="*/ 0 w 93"/>
                <a:gd name="T3" fmla="*/ 91 h 95"/>
                <a:gd name="T4" fmla="*/ 12 w 93"/>
                <a:gd name="T5" fmla="*/ 95 h 95"/>
                <a:gd name="T6" fmla="*/ 93 w 93"/>
                <a:gd name="T7" fmla="*/ 0 h 95"/>
                <a:gd name="T8" fmla="*/ 22 w 93"/>
                <a:gd name="T9" fmla="*/ 54 h 95"/>
              </a:gdLst>
              <a:ahLst/>
              <a:cxnLst>
                <a:cxn ang="0">
                  <a:pos x="T0" y="T1"/>
                </a:cxn>
                <a:cxn ang="0">
                  <a:pos x="T2" y="T3"/>
                </a:cxn>
                <a:cxn ang="0">
                  <a:pos x="T4" y="T5"/>
                </a:cxn>
                <a:cxn ang="0">
                  <a:pos x="T6" y="T7"/>
                </a:cxn>
                <a:cxn ang="0">
                  <a:pos x="T8" y="T9"/>
                </a:cxn>
              </a:cxnLst>
              <a:rect l="0" t="0" r="r" b="b"/>
              <a:pathLst>
                <a:path w="93" h="95">
                  <a:moveTo>
                    <a:pt x="22" y="54"/>
                  </a:moveTo>
                  <a:lnTo>
                    <a:pt x="0" y="91"/>
                  </a:lnTo>
                  <a:lnTo>
                    <a:pt x="12" y="95"/>
                  </a:lnTo>
                  <a:lnTo>
                    <a:pt x="93" y="0"/>
                  </a:lnTo>
                  <a:lnTo>
                    <a:pt x="22" y="54"/>
                  </a:lnTo>
                  <a:close/>
                </a:path>
              </a:pathLst>
            </a:custGeom>
            <a:grpFill/>
            <a:ln w="7938">
              <a:solidFill>
                <a:schemeClr val="bg1"/>
              </a:solidFill>
              <a:prstDash val="solid"/>
              <a:round/>
              <a:headEnd/>
              <a:tailEnd/>
            </a:ln>
          </p:spPr>
          <p:txBody>
            <a:bodyPr/>
            <a:lstStyle/>
            <a:p>
              <a:endParaRPr lang="en-US"/>
            </a:p>
          </p:txBody>
        </p:sp>
        <p:sp>
          <p:nvSpPr>
            <p:cNvPr id="236" name="Freeform 277">
              <a:extLst>
                <a:ext uri="{FF2B5EF4-FFF2-40B4-BE49-F238E27FC236}">
                  <a16:creationId xmlns:a16="http://schemas.microsoft.com/office/drawing/2014/main" id="{F0A95BC1-9D67-EF8F-E25D-10C7330C3EA5}"/>
                </a:ext>
              </a:extLst>
            </p:cNvPr>
            <p:cNvSpPr>
              <a:spLocks/>
            </p:cNvSpPr>
            <p:nvPr/>
          </p:nvSpPr>
          <p:spPr bwMode="auto">
            <a:xfrm>
              <a:off x="3631740" y="3190841"/>
              <a:ext cx="810456" cy="503418"/>
            </a:xfrm>
            <a:custGeom>
              <a:avLst/>
              <a:gdLst>
                <a:gd name="T0" fmla="*/ 0 w 902"/>
                <a:gd name="T1" fmla="*/ 522 h 563"/>
                <a:gd name="T2" fmla="*/ 902 w 902"/>
                <a:gd name="T3" fmla="*/ 563 h 563"/>
                <a:gd name="T4" fmla="*/ 897 w 902"/>
                <a:gd name="T5" fmla="*/ 538 h 563"/>
                <a:gd name="T6" fmla="*/ 902 w 902"/>
                <a:gd name="T7" fmla="*/ 514 h 563"/>
                <a:gd name="T8" fmla="*/ 881 w 902"/>
                <a:gd name="T9" fmla="*/ 453 h 563"/>
                <a:gd name="T10" fmla="*/ 878 w 902"/>
                <a:gd name="T11" fmla="*/ 438 h 563"/>
                <a:gd name="T12" fmla="*/ 878 w 902"/>
                <a:gd name="T13" fmla="*/ 411 h 563"/>
                <a:gd name="T14" fmla="*/ 873 w 902"/>
                <a:gd name="T15" fmla="*/ 393 h 563"/>
                <a:gd name="T16" fmla="*/ 870 w 902"/>
                <a:gd name="T17" fmla="*/ 303 h 563"/>
                <a:gd name="T18" fmla="*/ 863 w 902"/>
                <a:gd name="T19" fmla="*/ 251 h 563"/>
                <a:gd name="T20" fmla="*/ 846 w 902"/>
                <a:gd name="T21" fmla="*/ 234 h 563"/>
                <a:gd name="T22" fmla="*/ 836 w 902"/>
                <a:gd name="T23" fmla="*/ 179 h 563"/>
                <a:gd name="T24" fmla="*/ 836 w 902"/>
                <a:gd name="T25" fmla="*/ 131 h 563"/>
                <a:gd name="T26" fmla="*/ 841 w 902"/>
                <a:gd name="T27" fmla="*/ 103 h 563"/>
                <a:gd name="T28" fmla="*/ 844 w 902"/>
                <a:gd name="T29" fmla="*/ 93 h 563"/>
                <a:gd name="T30" fmla="*/ 827 w 902"/>
                <a:gd name="T31" fmla="*/ 47 h 563"/>
                <a:gd name="T32" fmla="*/ 827 w 902"/>
                <a:gd name="T33" fmla="*/ 39 h 563"/>
                <a:gd name="T34" fmla="*/ 438 w 902"/>
                <a:gd name="T35" fmla="*/ 27 h 563"/>
                <a:gd name="T36" fmla="*/ 274 w 902"/>
                <a:gd name="T37" fmla="*/ 18 h 563"/>
                <a:gd name="T38" fmla="*/ 40 w 902"/>
                <a:gd name="T39" fmla="*/ 0 h 563"/>
                <a:gd name="T40" fmla="*/ 0 w 902"/>
                <a:gd name="T41" fmla="*/ 52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2" h="563">
                  <a:moveTo>
                    <a:pt x="0" y="522"/>
                  </a:moveTo>
                  <a:lnTo>
                    <a:pt x="902" y="563"/>
                  </a:lnTo>
                  <a:lnTo>
                    <a:pt x="897" y="538"/>
                  </a:lnTo>
                  <a:lnTo>
                    <a:pt x="902" y="514"/>
                  </a:lnTo>
                  <a:lnTo>
                    <a:pt x="881" y="453"/>
                  </a:lnTo>
                  <a:lnTo>
                    <a:pt x="878" y="438"/>
                  </a:lnTo>
                  <a:lnTo>
                    <a:pt x="878" y="411"/>
                  </a:lnTo>
                  <a:lnTo>
                    <a:pt x="873" y="393"/>
                  </a:lnTo>
                  <a:lnTo>
                    <a:pt x="870" y="303"/>
                  </a:lnTo>
                  <a:lnTo>
                    <a:pt x="863" y="251"/>
                  </a:lnTo>
                  <a:lnTo>
                    <a:pt x="846" y="234"/>
                  </a:lnTo>
                  <a:lnTo>
                    <a:pt x="836" y="179"/>
                  </a:lnTo>
                  <a:lnTo>
                    <a:pt x="836" y="131"/>
                  </a:lnTo>
                  <a:lnTo>
                    <a:pt x="841" y="103"/>
                  </a:lnTo>
                  <a:lnTo>
                    <a:pt x="844" y="93"/>
                  </a:lnTo>
                  <a:lnTo>
                    <a:pt x="827" y="47"/>
                  </a:lnTo>
                  <a:lnTo>
                    <a:pt x="827" y="39"/>
                  </a:lnTo>
                  <a:lnTo>
                    <a:pt x="438" y="27"/>
                  </a:lnTo>
                  <a:lnTo>
                    <a:pt x="274" y="18"/>
                  </a:lnTo>
                  <a:lnTo>
                    <a:pt x="40" y="0"/>
                  </a:lnTo>
                  <a:lnTo>
                    <a:pt x="0" y="522"/>
                  </a:lnTo>
                  <a:close/>
                </a:path>
              </a:pathLst>
            </a:custGeom>
            <a:solidFill>
              <a:srgbClr val="00788A"/>
            </a:solidFill>
            <a:ln w="7938">
              <a:solidFill>
                <a:schemeClr val="bg1"/>
              </a:solidFill>
              <a:prstDash val="solid"/>
              <a:round/>
              <a:headEnd/>
              <a:tailEnd/>
            </a:ln>
          </p:spPr>
          <p:txBody>
            <a:bodyPr/>
            <a:lstStyle/>
            <a:p>
              <a:endParaRPr lang="en-US"/>
            </a:p>
          </p:txBody>
        </p:sp>
      </p:grpSp>
      <p:sp>
        <p:nvSpPr>
          <p:cNvPr id="237" name="Oval 236">
            <a:extLst>
              <a:ext uri="{FF2B5EF4-FFF2-40B4-BE49-F238E27FC236}">
                <a16:creationId xmlns:a16="http://schemas.microsoft.com/office/drawing/2014/main" id="{26C1916F-CE5B-321B-5FFC-5A574BB49530}"/>
              </a:ext>
            </a:extLst>
          </p:cNvPr>
          <p:cNvSpPr/>
          <p:nvPr/>
        </p:nvSpPr>
        <p:spPr>
          <a:xfrm rot="8678039">
            <a:off x="3359013" y="2073877"/>
            <a:ext cx="1165076" cy="559370"/>
          </a:xfrm>
          <a:prstGeom prst="ellipse">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B3CF4893-1B8F-5BE9-28FB-B6FA24470AE1}"/>
              </a:ext>
            </a:extLst>
          </p:cNvPr>
          <p:cNvSpPr/>
          <p:nvPr/>
        </p:nvSpPr>
        <p:spPr>
          <a:xfrm rot="8678039">
            <a:off x="3146793" y="2901816"/>
            <a:ext cx="1165076" cy="701629"/>
          </a:xfrm>
          <a:prstGeom prst="ellipse">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E2E3D2F6-B4B8-DC8A-540F-48BDC00FF17A}"/>
              </a:ext>
            </a:extLst>
          </p:cNvPr>
          <p:cNvSpPr/>
          <p:nvPr/>
        </p:nvSpPr>
        <p:spPr>
          <a:xfrm rot="2240070">
            <a:off x="1022459" y="2954514"/>
            <a:ext cx="2042844" cy="756783"/>
          </a:xfrm>
          <a:prstGeom prst="ellipse">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1BC6818B-C29C-8AD7-78A6-6F80E82F754B}"/>
              </a:ext>
            </a:extLst>
          </p:cNvPr>
          <p:cNvSpPr/>
          <p:nvPr/>
        </p:nvSpPr>
        <p:spPr>
          <a:xfrm rot="4028801">
            <a:off x="-56364" y="2003269"/>
            <a:ext cx="1498305" cy="889998"/>
          </a:xfrm>
          <a:prstGeom prst="ellipse">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ooter Placeholder 4">
            <a:extLst>
              <a:ext uri="{FF2B5EF4-FFF2-40B4-BE49-F238E27FC236}">
                <a16:creationId xmlns:a16="http://schemas.microsoft.com/office/drawing/2014/main" id="{F6451BE5-C28B-13D3-9C60-41DDC308D6CF}"/>
              </a:ext>
            </a:extLst>
          </p:cNvPr>
          <p:cNvSpPr>
            <a:spLocks noGrp="1"/>
          </p:cNvSpPr>
          <p:nvPr>
            <p:ph type="ftr" sz="quarter" idx="11"/>
          </p:nvPr>
        </p:nvSpPr>
        <p:spPr>
          <a:xfrm>
            <a:off x="274423" y="6373342"/>
            <a:ext cx="7009027" cy="365125"/>
          </a:xfrm>
        </p:spPr>
        <p:txBody>
          <a:bodyPr anchor="ctr"/>
          <a:lstStyle/>
          <a:p>
            <a:pPr marL="228600" indent="-228600">
              <a:buAutoNum type="arabicParenBoth"/>
            </a:pPr>
            <a:r>
              <a:rPr lang="en-US" dirty="0"/>
              <a:t>Light blue state borders represent ATG regions covered in addition to AZ, MT, SD, WA and WY.</a:t>
            </a:r>
          </a:p>
        </p:txBody>
      </p:sp>
    </p:spTree>
    <p:extLst>
      <p:ext uri="{BB962C8B-B14F-4D97-AF65-F5344CB8AC3E}">
        <p14:creationId xmlns:p14="http://schemas.microsoft.com/office/powerpoint/2010/main" val="100194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Top Corners Rounded 19">
            <a:extLst>
              <a:ext uri="{FF2B5EF4-FFF2-40B4-BE49-F238E27FC236}">
                <a16:creationId xmlns:a16="http://schemas.microsoft.com/office/drawing/2014/main" id="{4796AD8C-66D3-82A9-A008-659EA295EC4B}"/>
              </a:ext>
            </a:extLst>
          </p:cNvPr>
          <p:cNvSpPr>
            <a:spLocks/>
          </p:cNvSpPr>
          <p:nvPr/>
        </p:nvSpPr>
        <p:spPr bwMode="gray">
          <a:xfrm flipV="1">
            <a:off x="1043897" y="1277526"/>
            <a:ext cx="2513192" cy="4858085"/>
          </a:xfrm>
          <a:prstGeom prst="round2SameRect">
            <a:avLst>
              <a:gd name="adj1" fmla="val 2671"/>
              <a:gd name="adj2" fmla="val 0"/>
            </a:avLst>
          </a:prstGeom>
          <a:solidFill>
            <a:schemeClr val="bg1"/>
          </a:solidFill>
          <a:ln w="12700">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ctr" anchorCtr="0"/>
          <a:lstStyle/>
          <a:p>
            <a:pPr algn="ctr">
              <a:defRPr/>
            </a:pPr>
            <a:endParaRPr lang="en-US" sz="1100" b="1" spc="300" dirty="0">
              <a:solidFill>
                <a:prstClr val="white"/>
              </a:solidFill>
              <a:latin typeface="Source Sans Pro"/>
              <a:cs typeface="Arial"/>
            </a:endParaRPr>
          </a:p>
        </p:txBody>
      </p:sp>
      <p:sp>
        <p:nvSpPr>
          <p:cNvPr id="124" name="Rectangle: Top Corners Rounded 123">
            <a:extLst>
              <a:ext uri="{FF2B5EF4-FFF2-40B4-BE49-F238E27FC236}">
                <a16:creationId xmlns:a16="http://schemas.microsoft.com/office/drawing/2014/main" id="{7BC35702-CA79-0FA2-E994-C90D804DC389}"/>
              </a:ext>
            </a:extLst>
          </p:cNvPr>
          <p:cNvSpPr>
            <a:spLocks/>
          </p:cNvSpPr>
          <p:nvPr/>
        </p:nvSpPr>
        <p:spPr bwMode="gray">
          <a:xfrm flipV="1">
            <a:off x="3722052" y="1277526"/>
            <a:ext cx="2513192" cy="4858085"/>
          </a:xfrm>
          <a:prstGeom prst="round2SameRect">
            <a:avLst>
              <a:gd name="adj1" fmla="val 2671"/>
              <a:gd name="adj2" fmla="val 0"/>
            </a:avLst>
          </a:prstGeom>
          <a:solidFill>
            <a:schemeClr val="bg1"/>
          </a:solidFill>
          <a:ln w="12700">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ctr" anchorCtr="0"/>
          <a:lstStyle/>
          <a:p>
            <a:pPr algn="ctr">
              <a:defRPr/>
            </a:pPr>
            <a:endParaRPr lang="en-US" sz="1100" b="1" spc="300" dirty="0">
              <a:solidFill>
                <a:prstClr val="white"/>
              </a:solidFill>
              <a:latin typeface="Source Sans Pro"/>
              <a:cs typeface="Arial"/>
            </a:endParaRPr>
          </a:p>
        </p:txBody>
      </p:sp>
      <p:sp>
        <p:nvSpPr>
          <p:cNvPr id="125" name="Rectangle: Top Corners Rounded 124">
            <a:extLst>
              <a:ext uri="{FF2B5EF4-FFF2-40B4-BE49-F238E27FC236}">
                <a16:creationId xmlns:a16="http://schemas.microsoft.com/office/drawing/2014/main" id="{14278255-C4D7-99EF-E229-B5B5600D1DF0}"/>
              </a:ext>
            </a:extLst>
          </p:cNvPr>
          <p:cNvSpPr>
            <a:spLocks/>
          </p:cNvSpPr>
          <p:nvPr/>
        </p:nvSpPr>
        <p:spPr bwMode="gray">
          <a:xfrm flipV="1">
            <a:off x="6400207" y="1277524"/>
            <a:ext cx="2513192" cy="4858085"/>
          </a:xfrm>
          <a:prstGeom prst="round2SameRect">
            <a:avLst>
              <a:gd name="adj1" fmla="val 2671"/>
              <a:gd name="adj2" fmla="val 0"/>
            </a:avLst>
          </a:prstGeom>
          <a:solidFill>
            <a:schemeClr val="bg1"/>
          </a:solidFill>
          <a:ln w="12700">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ctr" anchorCtr="0"/>
          <a:lstStyle/>
          <a:p>
            <a:pPr algn="ctr">
              <a:defRPr/>
            </a:pPr>
            <a:endParaRPr lang="en-US" sz="1100" b="1" spc="300" dirty="0">
              <a:solidFill>
                <a:prstClr val="white"/>
              </a:solidFill>
              <a:latin typeface="Source Sans Pro"/>
              <a:cs typeface="Arial"/>
            </a:endParaRPr>
          </a:p>
        </p:txBody>
      </p:sp>
      <p:sp>
        <p:nvSpPr>
          <p:cNvPr id="2" name="Title 1"/>
          <p:cNvSpPr>
            <a:spLocks noGrp="1"/>
          </p:cNvSpPr>
          <p:nvPr>
            <p:ph type="title"/>
          </p:nvPr>
        </p:nvSpPr>
        <p:spPr/>
        <p:txBody>
          <a:bodyPr/>
          <a:lstStyle/>
          <a:p>
            <a:r>
              <a:rPr lang="en-US" dirty="0"/>
              <a:t>Significant Barriers to Entry vs Van Truckload </a:t>
            </a:r>
          </a:p>
        </p:txBody>
      </p:sp>
      <p:sp>
        <p:nvSpPr>
          <p:cNvPr id="3" name="Footer Placeholder 2"/>
          <p:cNvSpPr>
            <a:spLocks noGrp="1"/>
          </p:cNvSpPr>
          <p:nvPr>
            <p:ph type="ftr" sz="quarter" idx="11"/>
          </p:nvPr>
        </p:nvSpPr>
        <p:spPr>
          <a:xfrm>
            <a:off x="274423" y="6373342"/>
            <a:ext cx="7009027" cy="365125"/>
          </a:xfrm>
        </p:spPr>
        <p:txBody>
          <a:bodyPr numCol="2" anchor="ctr"/>
          <a:lstStyle/>
          <a:p>
            <a:pPr marL="228600" indent="-228600">
              <a:buAutoNum type="arabicParenBoth"/>
            </a:pPr>
            <a:r>
              <a:rPr lang="en-US" kern="0" dirty="0">
                <a:latin typeface="Meta Offc" panose="020B0504030101020102" pitchFamily="34" charset="0"/>
              </a:rPr>
              <a:t>Information is based on management estimates, which have been derived from third-party sources and internal research, and are based on certain assumptions that management believes to be reasonable.</a:t>
            </a:r>
          </a:p>
          <a:p>
            <a:pPr marL="228600" indent="-228600">
              <a:buAutoNum type="arabicParenBoth"/>
            </a:pPr>
            <a:r>
              <a:rPr lang="en-US" kern="0" dirty="0">
                <a:latin typeface="Meta Offc" panose="020B0504030101020102" pitchFamily="34" charset="0"/>
              </a:rPr>
              <a:t>Number of auto haulers represents qualified competitors of scale that compete for OEM contracts.</a:t>
            </a:r>
          </a:p>
          <a:p>
            <a:pPr marL="228600" indent="-228600">
              <a:buAutoNum type="arabicParenBoth"/>
            </a:pPr>
            <a:r>
              <a:rPr lang="en-US" kern="0" dirty="0">
                <a:latin typeface="Meta Offc" panose="020B0504030101020102" pitchFamily="34" charset="0"/>
              </a:rPr>
              <a:t>American Trucking Associations.</a:t>
            </a:r>
          </a:p>
          <a:p>
            <a:pPr marL="228600" indent="-228600">
              <a:buFontTx/>
              <a:buAutoNum type="arabicParenBoth"/>
            </a:pPr>
            <a:r>
              <a:rPr lang="en-US" kern="0" dirty="0">
                <a:latin typeface="Meta Offc" panose="020B0504030101020102" pitchFamily="34" charset="0"/>
              </a:rPr>
              <a:t>Transport Topics Top Truckload Carriers 2023.</a:t>
            </a:r>
          </a:p>
          <a:p>
            <a:pPr marL="228600" indent="-228600">
              <a:buAutoNum type="arabicParenBoth"/>
            </a:pPr>
            <a:r>
              <a:rPr lang="en-US" kern="0" dirty="0">
                <a:latin typeface="Meta Offc" panose="020B0504030101020102" pitchFamily="34" charset="0"/>
              </a:rPr>
              <a:t>Coyote Logistics.</a:t>
            </a:r>
          </a:p>
          <a:p>
            <a:pPr marL="228600" indent="-228600">
              <a:buAutoNum type="arabicParenBoth"/>
            </a:pPr>
            <a:r>
              <a:rPr lang="en-US" kern="0" dirty="0">
                <a:latin typeface="Meta Offc" panose="020B0504030101020102" pitchFamily="34" charset="0"/>
              </a:rPr>
              <a:t>SJ Consulting Group.</a:t>
            </a:r>
          </a:p>
        </p:txBody>
      </p:sp>
      <p:sp>
        <p:nvSpPr>
          <p:cNvPr id="26" name="object 60">
            <a:extLst>
              <a:ext uri="{FF2B5EF4-FFF2-40B4-BE49-F238E27FC236}">
                <a16:creationId xmlns:a16="http://schemas.microsoft.com/office/drawing/2014/main" id="{8F24F438-DF28-5B4B-0B82-1A8BF961AB82}"/>
              </a:ext>
            </a:extLst>
          </p:cNvPr>
          <p:cNvSpPr txBox="1"/>
          <p:nvPr/>
        </p:nvSpPr>
        <p:spPr>
          <a:xfrm>
            <a:off x="790472" y="1295571"/>
            <a:ext cx="3020041" cy="215893"/>
          </a:xfrm>
          <a:prstGeom prst="rect">
            <a:avLst/>
          </a:prstGeom>
          <a:noFill/>
        </p:spPr>
        <p:txBody>
          <a:bodyPr vert="horz" wrap="square" lIns="0" tIns="0" rIns="0" bIns="0" rtlCol="0" anchor="ctr">
            <a:spAutoFit/>
          </a:bodyPr>
          <a:lstStyle/>
          <a:p>
            <a:pPr marL="128270" marR="120014" indent="-1270" algn="ctr">
              <a:lnSpc>
                <a:spcPct val="108600"/>
              </a:lnSpc>
              <a:spcBef>
                <a:spcPts val="204"/>
              </a:spcBef>
            </a:pPr>
            <a:r>
              <a:rPr lang="en-US" sz="1400" b="1" i="1" spc="-10" dirty="0">
                <a:solidFill>
                  <a:schemeClr val="accent1"/>
                </a:solidFill>
                <a:latin typeface="+mj-lt"/>
                <a:cs typeface="Calibri"/>
              </a:rPr>
              <a:t>Highly Specialized Auto Rig</a:t>
            </a:r>
            <a:endParaRPr sz="1400" b="1" i="1" dirty="0">
              <a:solidFill>
                <a:schemeClr val="accent1"/>
              </a:solidFill>
              <a:latin typeface="+mj-lt"/>
              <a:cs typeface="Calibri"/>
            </a:endParaRPr>
          </a:p>
        </p:txBody>
      </p:sp>
      <p:sp>
        <p:nvSpPr>
          <p:cNvPr id="27" name="object 60">
            <a:extLst>
              <a:ext uri="{FF2B5EF4-FFF2-40B4-BE49-F238E27FC236}">
                <a16:creationId xmlns:a16="http://schemas.microsoft.com/office/drawing/2014/main" id="{E71579E0-05BF-868C-E101-81D07AFAC4C0}"/>
              </a:ext>
            </a:extLst>
          </p:cNvPr>
          <p:cNvSpPr txBox="1">
            <a:spLocks/>
          </p:cNvSpPr>
          <p:nvPr/>
        </p:nvSpPr>
        <p:spPr>
          <a:xfrm>
            <a:off x="3672542" y="1295571"/>
            <a:ext cx="2599852" cy="215893"/>
          </a:xfrm>
          <a:prstGeom prst="rect">
            <a:avLst/>
          </a:prstGeom>
          <a:noFill/>
        </p:spPr>
        <p:txBody>
          <a:bodyPr vert="horz" wrap="square" lIns="0" tIns="0" rIns="0" bIns="0" rtlCol="0" anchor="ctr">
            <a:spAutoFit/>
          </a:bodyPr>
          <a:lstStyle>
            <a:defPPr>
              <a:defRPr lang="en-US"/>
            </a:defPPr>
            <a:lvl1pPr marL="128270" marR="120014" indent="-1270" algn="ctr">
              <a:lnSpc>
                <a:spcPct val="108600"/>
              </a:lnSpc>
              <a:spcBef>
                <a:spcPts val="204"/>
              </a:spcBef>
              <a:defRPr sz="1600" b="1" i="1" spc="-10">
                <a:solidFill>
                  <a:schemeClr val="accent1"/>
                </a:solidFill>
                <a:latin typeface="Calibri"/>
                <a:cs typeface="Calibri"/>
              </a:defRPr>
            </a:lvl1pPr>
          </a:lstStyle>
          <a:p>
            <a:r>
              <a:rPr lang="en-US" sz="1400" dirty="0">
                <a:latin typeface="+mj-lt"/>
              </a:rPr>
              <a:t>Standard Truckload Hauler</a:t>
            </a:r>
            <a:endParaRPr sz="1400" dirty="0">
              <a:latin typeface="+mj-lt"/>
            </a:endParaRPr>
          </a:p>
        </p:txBody>
      </p:sp>
      <p:sp>
        <p:nvSpPr>
          <p:cNvPr id="21" name="Rectangle: Top Corners Rounded 20">
            <a:extLst>
              <a:ext uri="{FF2B5EF4-FFF2-40B4-BE49-F238E27FC236}">
                <a16:creationId xmlns:a16="http://schemas.microsoft.com/office/drawing/2014/main" id="{D8461A1A-D406-3300-3FC4-4199CFB20151}"/>
              </a:ext>
            </a:extLst>
          </p:cNvPr>
          <p:cNvSpPr>
            <a:spLocks/>
          </p:cNvSpPr>
          <p:nvPr/>
        </p:nvSpPr>
        <p:spPr bwMode="gray">
          <a:xfrm>
            <a:off x="1043897" y="953767"/>
            <a:ext cx="2513192" cy="323766"/>
          </a:xfrm>
          <a:prstGeom prst="round2SameRect">
            <a:avLst/>
          </a:prstGeom>
          <a:solidFill>
            <a:srgbClr val="ED1C24"/>
          </a:solidFill>
          <a:ln w="127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defRPr/>
            </a:pPr>
            <a:r>
              <a:rPr lang="en-US" sz="2000" b="1" cap="small" dirty="0">
                <a:solidFill>
                  <a:schemeClr val="bg1"/>
                </a:solidFill>
                <a:latin typeface="+mj-lt"/>
                <a:ea typeface="+mj-ea"/>
                <a:cs typeface="+mj-cs"/>
              </a:rPr>
              <a:t>Auto Transportation</a:t>
            </a:r>
          </a:p>
        </p:txBody>
      </p:sp>
      <p:sp>
        <p:nvSpPr>
          <p:cNvPr id="24" name="Rectangle: Top Corners Rounded 23">
            <a:extLst>
              <a:ext uri="{FF2B5EF4-FFF2-40B4-BE49-F238E27FC236}">
                <a16:creationId xmlns:a16="http://schemas.microsoft.com/office/drawing/2014/main" id="{419C6280-9C53-4D87-A360-F5582A5EC21D}"/>
              </a:ext>
            </a:extLst>
          </p:cNvPr>
          <p:cNvSpPr>
            <a:spLocks/>
          </p:cNvSpPr>
          <p:nvPr/>
        </p:nvSpPr>
        <p:spPr bwMode="gray">
          <a:xfrm>
            <a:off x="3722052" y="953767"/>
            <a:ext cx="2513192" cy="323766"/>
          </a:xfrm>
          <a:prstGeom prst="round2SameRect">
            <a:avLst/>
          </a:prstGeom>
          <a:solidFill>
            <a:srgbClr val="ED1C24"/>
          </a:solidFill>
          <a:ln w="127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defRPr/>
            </a:pPr>
            <a:r>
              <a:rPr lang="en-US" sz="2000" b="1" cap="small" dirty="0">
                <a:solidFill>
                  <a:schemeClr val="bg1"/>
                </a:solidFill>
                <a:latin typeface="+mj-lt"/>
                <a:ea typeface="+mj-ea"/>
                <a:cs typeface="+mj-cs"/>
              </a:rPr>
              <a:t>Van Truckload</a:t>
            </a:r>
          </a:p>
        </p:txBody>
      </p:sp>
      <p:sp>
        <p:nvSpPr>
          <p:cNvPr id="123" name="Rectangle: Top Corners Rounded 122">
            <a:extLst>
              <a:ext uri="{FF2B5EF4-FFF2-40B4-BE49-F238E27FC236}">
                <a16:creationId xmlns:a16="http://schemas.microsoft.com/office/drawing/2014/main" id="{88600E92-FE7E-2A95-6A2C-F2CEAE55BEF8}"/>
              </a:ext>
            </a:extLst>
          </p:cNvPr>
          <p:cNvSpPr>
            <a:spLocks/>
          </p:cNvSpPr>
          <p:nvPr/>
        </p:nvSpPr>
        <p:spPr bwMode="gray">
          <a:xfrm>
            <a:off x="6400207" y="953767"/>
            <a:ext cx="2513192" cy="323766"/>
          </a:xfrm>
          <a:prstGeom prst="round2SameRect">
            <a:avLst/>
          </a:prstGeom>
          <a:solidFill>
            <a:srgbClr val="ED1C24"/>
          </a:solidFill>
          <a:ln w="127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a:defRPr/>
            </a:pPr>
            <a:r>
              <a:rPr lang="en-US" sz="2000" b="1" cap="small" dirty="0">
                <a:solidFill>
                  <a:schemeClr val="bg1"/>
                </a:solidFill>
                <a:latin typeface="+mj-lt"/>
                <a:ea typeface="+mj-ea"/>
                <a:cs typeface="+mj-cs"/>
              </a:rPr>
              <a:t>Less Than Truckload</a:t>
            </a:r>
          </a:p>
        </p:txBody>
      </p:sp>
      <p:sp>
        <p:nvSpPr>
          <p:cNvPr id="149" name="object 60">
            <a:extLst>
              <a:ext uri="{FF2B5EF4-FFF2-40B4-BE49-F238E27FC236}">
                <a16:creationId xmlns:a16="http://schemas.microsoft.com/office/drawing/2014/main" id="{3EEAC663-DC23-EC97-CD78-67255A4CE995}"/>
              </a:ext>
            </a:extLst>
          </p:cNvPr>
          <p:cNvSpPr txBox="1">
            <a:spLocks/>
          </p:cNvSpPr>
          <p:nvPr/>
        </p:nvSpPr>
        <p:spPr>
          <a:xfrm>
            <a:off x="6354875" y="1295571"/>
            <a:ext cx="2599852" cy="215893"/>
          </a:xfrm>
          <a:prstGeom prst="rect">
            <a:avLst/>
          </a:prstGeom>
          <a:noFill/>
        </p:spPr>
        <p:txBody>
          <a:bodyPr vert="horz" wrap="square" lIns="0" tIns="0" rIns="0" bIns="0" rtlCol="0" anchor="ctr">
            <a:spAutoFit/>
          </a:bodyPr>
          <a:lstStyle>
            <a:defPPr>
              <a:defRPr lang="en-US"/>
            </a:defPPr>
            <a:lvl1pPr marL="128270" marR="120014" indent="-1270" algn="ctr">
              <a:lnSpc>
                <a:spcPct val="108600"/>
              </a:lnSpc>
              <a:spcBef>
                <a:spcPts val="204"/>
              </a:spcBef>
              <a:defRPr sz="1600" b="1" i="1" spc="-10">
                <a:solidFill>
                  <a:schemeClr val="accent1"/>
                </a:solidFill>
                <a:latin typeface="Calibri"/>
                <a:cs typeface="Calibri"/>
              </a:defRPr>
            </a:lvl1pPr>
          </a:lstStyle>
          <a:p>
            <a:r>
              <a:rPr lang="en-US" sz="1400" dirty="0">
                <a:latin typeface="+mj-lt"/>
              </a:rPr>
              <a:t>LTL Hauler and Terminal</a:t>
            </a:r>
            <a:endParaRPr sz="1400" dirty="0">
              <a:latin typeface="+mj-lt"/>
            </a:endParaRPr>
          </a:p>
        </p:txBody>
      </p:sp>
      <p:grpSp>
        <p:nvGrpSpPr>
          <p:cNvPr id="10" name="Group 9"/>
          <p:cNvGrpSpPr/>
          <p:nvPr/>
        </p:nvGrpSpPr>
        <p:grpSpPr>
          <a:xfrm>
            <a:off x="6365694" y="3014041"/>
            <a:ext cx="1714836" cy="581965"/>
            <a:chOff x="6365694" y="3283350"/>
            <a:chExt cx="1714836" cy="581965"/>
          </a:xfrm>
        </p:grpSpPr>
        <p:grpSp>
          <p:nvGrpSpPr>
            <p:cNvPr id="169" name="Group 168">
              <a:extLst>
                <a:ext uri="{FF2B5EF4-FFF2-40B4-BE49-F238E27FC236}">
                  <a16:creationId xmlns:a16="http://schemas.microsoft.com/office/drawing/2014/main" id="{1CE9CED4-D838-6E83-EF11-DB7965809479}"/>
                </a:ext>
              </a:extLst>
            </p:cNvPr>
            <p:cNvGrpSpPr/>
            <p:nvPr/>
          </p:nvGrpSpPr>
          <p:grpSpPr>
            <a:xfrm>
              <a:off x="7072765" y="3283350"/>
              <a:ext cx="477346" cy="581965"/>
              <a:chOff x="131792" y="4360203"/>
              <a:chExt cx="477346" cy="937260"/>
            </a:xfrm>
          </p:grpSpPr>
          <p:sp>
            <p:nvSpPr>
              <p:cNvPr id="172" name="Parallelogram 171">
                <a:extLst>
                  <a:ext uri="{FF2B5EF4-FFF2-40B4-BE49-F238E27FC236}">
                    <a16:creationId xmlns:a16="http://schemas.microsoft.com/office/drawing/2014/main" id="{9505A835-95E9-4D66-600F-4A6FDE6CDDF9}"/>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73" name="Parallelogram 172">
                <a:extLst>
                  <a:ext uri="{FF2B5EF4-FFF2-40B4-BE49-F238E27FC236}">
                    <a16:creationId xmlns:a16="http://schemas.microsoft.com/office/drawing/2014/main" id="{9F19EAE5-BBAF-BE8F-439A-42C4C3FF924A}"/>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70" name="Rectangle 169">
              <a:extLst>
                <a:ext uri="{FF2B5EF4-FFF2-40B4-BE49-F238E27FC236}">
                  <a16:creationId xmlns:a16="http://schemas.microsoft.com/office/drawing/2014/main" id="{6BDB12AE-E91E-B0C5-40C8-F5E77753101D}"/>
                </a:ext>
              </a:extLst>
            </p:cNvPr>
            <p:cNvSpPr/>
            <p:nvPr/>
          </p:nvSpPr>
          <p:spPr>
            <a:xfrm>
              <a:off x="6365694" y="3328977"/>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~$250k</a:t>
              </a:r>
            </a:p>
          </p:txBody>
        </p:sp>
        <p:sp>
          <p:nvSpPr>
            <p:cNvPr id="171" name="Rectangle 170">
              <a:extLst>
                <a:ext uri="{FF2B5EF4-FFF2-40B4-BE49-F238E27FC236}">
                  <a16:creationId xmlns:a16="http://schemas.microsoft.com/office/drawing/2014/main" id="{E82F1A71-98B2-ABF7-E5F1-3C3EED7EB1AC}"/>
                </a:ext>
              </a:extLst>
            </p:cNvPr>
            <p:cNvSpPr/>
            <p:nvPr/>
          </p:nvSpPr>
          <p:spPr>
            <a:xfrm>
              <a:off x="7189589" y="3328977"/>
              <a:ext cx="890941"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Cost of a</a:t>
              </a:r>
              <a:br>
                <a:rPr lang="en-US" sz="1100" dirty="0">
                  <a:solidFill>
                    <a:schemeClr val="accent2"/>
                  </a:solidFill>
                </a:rPr>
              </a:br>
              <a:r>
                <a:rPr lang="en-US" sz="1100" dirty="0">
                  <a:solidFill>
                    <a:schemeClr val="accent2"/>
                  </a:solidFill>
                </a:rPr>
                <a:t>tractor &amp; trailer</a:t>
              </a:r>
              <a:r>
                <a:rPr lang="en-US" sz="1100" baseline="30000" dirty="0">
                  <a:solidFill>
                    <a:schemeClr val="accent2"/>
                  </a:solidFill>
                </a:rPr>
                <a:t>(1)</a:t>
              </a:r>
            </a:p>
          </p:txBody>
        </p:sp>
      </p:grpSp>
      <p:grpSp>
        <p:nvGrpSpPr>
          <p:cNvPr id="191" name="Group 190">
            <a:extLst>
              <a:ext uri="{FF2B5EF4-FFF2-40B4-BE49-F238E27FC236}">
                <a16:creationId xmlns:a16="http://schemas.microsoft.com/office/drawing/2014/main" id="{AE4945E5-A8FD-8BDA-852E-46B1733506A4}"/>
              </a:ext>
            </a:extLst>
          </p:cNvPr>
          <p:cNvGrpSpPr/>
          <p:nvPr/>
        </p:nvGrpSpPr>
        <p:grpSpPr>
          <a:xfrm>
            <a:off x="7487983" y="3014041"/>
            <a:ext cx="1810574" cy="581965"/>
            <a:chOff x="7559524" y="3371300"/>
            <a:chExt cx="1810574" cy="581965"/>
          </a:xfrm>
        </p:grpSpPr>
        <p:grpSp>
          <p:nvGrpSpPr>
            <p:cNvPr id="175" name="Group 174">
              <a:extLst>
                <a:ext uri="{FF2B5EF4-FFF2-40B4-BE49-F238E27FC236}">
                  <a16:creationId xmlns:a16="http://schemas.microsoft.com/office/drawing/2014/main" id="{2EA92976-E074-757C-48FD-4103DA4739DD}"/>
                </a:ext>
              </a:extLst>
            </p:cNvPr>
            <p:cNvGrpSpPr/>
            <p:nvPr/>
          </p:nvGrpSpPr>
          <p:grpSpPr>
            <a:xfrm>
              <a:off x="8266595" y="3371300"/>
              <a:ext cx="477346" cy="581965"/>
              <a:chOff x="131792" y="4360203"/>
              <a:chExt cx="477346" cy="937260"/>
            </a:xfrm>
          </p:grpSpPr>
          <p:sp>
            <p:nvSpPr>
              <p:cNvPr id="178" name="Parallelogram 177">
                <a:extLst>
                  <a:ext uri="{FF2B5EF4-FFF2-40B4-BE49-F238E27FC236}">
                    <a16:creationId xmlns:a16="http://schemas.microsoft.com/office/drawing/2014/main" id="{97655FF1-067B-8682-CBDF-258EAC34BC17}"/>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79" name="Parallelogram 178">
                <a:extLst>
                  <a:ext uri="{FF2B5EF4-FFF2-40B4-BE49-F238E27FC236}">
                    <a16:creationId xmlns:a16="http://schemas.microsoft.com/office/drawing/2014/main" id="{3D8FF7EB-C22B-CC90-962C-690E3BAA8C60}"/>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76" name="Rectangle 175">
              <a:extLst>
                <a:ext uri="{FF2B5EF4-FFF2-40B4-BE49-F238E27FC236}">
                  <a16:creationId xmlns:a16="http://schemas.microsoft.com/office/drawing/2014/main" id="{F01792D5-D604-ACE1-AD5F-B692207873A3}"/>
                </a:ext>
              </a:extLst>
            </p:cNvPr>
            <p:cNvSpPr/>
            <p:nvPr/>
          </p:nvSpPr>
          <p:spPr>
            <a:xfrm>
              <a:off x="7559524" y="3416927"/>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~200</a:t>
              </a:r>
            </a:p>
          </p:txBody>
        </p:sp>
        <p:sp>
          <p:nvSpPr>
            <p:cNvPr id="177" name="Rectangle 176">
              <a:extLst>
                <a:ext uri="{FF2B5EF4-FFF2-40B4-BE49-F238E27FC236}">
                  <a16:creationId xmlns:a16="http://schemas.microsoft.com/office/drawing/2014/main" id="{B90A34A9-F761-2A91-5FCB-8556CAF945C1}"/>
                </a:ext>
              </a:extLst>
            </p:cNvPr>
            <p:cNvSpPr/>
            <p:nvPr/>
          </p:nvSpPr>
          <p:spPr>
            <a:xfrm>
              <a:off x="8383300" y="3416927"/>
              <a:ext cx="986798"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 of LTL</a:t>
              </a:r>
              <a:br>
                <a:rPr lang="en-US" sz="1100" dirty="0">
                  <a:solidFill>
                    <a:schemeClr val="accent2"/>
                  </a:solidFill>
                </a:rPr>
              </a:br>
              <a:r>
                <a:rPr lang="en-US" sz="1100" dirty="0">
                  <a:solidFill>
                    <a:schemeClr val="accent2"/>
                  </a:solidFill>
                </a:rPr>
                <a:t>carriers</a:t>
              </a:r>
              <a:r>
                <a:rPr lang="en-US" sz="1100" baseline="30000" dirty="0">
                  <a:solidFill>
                    <a:schemeClr val="accent2"/>
                  </a:solidFill>
                </a:rPr>
                <a:t>(5)</a:t>
              </a:r>
            </a:p>
          </p:txBody>
        </p:sp>
      </p:grpSp>
      <p:grpSp>
        <p:nvGrpSpPr>
          <p:cNvPr id="1025" name="Group 1024">
            <a:extLst>
              <a:ext uri="{FF2B5EF4-FFF2-40B4-BE49-F238E27FC236}">
                <a16:creationId xmlns:a16="http://schemas.microsoft.com/office/drawing/2014/main" id="{429636DA-701C-A61A-9AEF-5004B5334524}"/>
              </a:ext>
            </a:extLst>
          </p:cNvPr>
          <p:cNvGrpSpPr/>
          <p:nvPr/>
        </p:nvGrpSpPr>
        <p:grpSpPr>
          <a:xfrm>
            <a:off x="6597701" y="3578278"/>
            <a:ext cx="1986128" cy="581965"/>
            <a:chOff x="6688281" y="3799893"/>
            <a:chExt cx="1986128" cy="581965"/>
          </a:xfrm>
        </p:grpSpPr>
        <p:grpSp>
          <p:nvGrpSpPr>
            <p:cNvPr id="181" name="Group 180">
              <a:extLst>
                <a:ext uri="{FF2B5EF4-FFF2-40B4-BE49-F238E27FC236}">
                  <a16:creationId xmlns:a16="http://schemas.microsoft.com/office/drawing/2014/main" id="{7F315FA3-AAA8-96C8-D443-10EDA7AC1F18}"/>
                </a:ext>
              </a:extLst>
            </p:cNvPr>
            <p:cNvGrpSpPr/>
            <p:nvPr/>
          </p:nvGrpSpPr>
          <p:grpSpPr>
            <a:xfrm>
              <a:off x="7395352" y="3799893"/>
              <a:ext cx="477346" cy="581965"/>
              <a:chOff x="131792" y="4360203"/>
              <a:chExt cx="477346" cy="937260"/>
            </a:xfrm>
          </p:grpSpPr>
          <p:sp>
            <p:nvSpPr>
              <p:cNvPr id="184" name="Parallelogram 183">
                <a:extLst>
                  <a:ext uri="{FF2B5EF4-FFF2-40B4-BE49-F238E27FC236}">
                    <a16:creationId xmlns:a16="http://schemas.microsoft.com/office/drawing/2014/main" id="{048D1228-EEB5-A339-43D3-79B2677A8E8E}"/>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85" name="Parallelogram 184">
                <a:extLst>
                  <a:ext uri="{FF2B5EF4-FFF2-40B4-BE49-F238E27FC236}">
                    <a16:creationId xmlns:a16="http://schemas.microsoft.com/office/drawing/2014/main" id="{49E7B17D-07AC-BF1B-F407-07908D495AB2}"/>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82" name="Rectangle 181">
              <a:extLst>
                <a:ext uri="{FF2B5EF4-FFF2-40B4-BE49-F238E27FC236}">
                  <a16:creationId xmlns:a16="http://schemas.microsoft.com/office/drawing/2014/main" id="{2C08385E-C0DD-2579-40BA-B46688826AB4}"/>
                </a:ext>
              </a:extLst>
            </p:cNvPr>
            <p:cNvSpPr/>
            <p:nvPr/>
          </p:nvSpPr>
          <p:spPr>
            <a:xfrm>
              <a:off x="6688281" y="3845520"/>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75%+</a:t>
              </a:r>
            </a:p>
          </p:txBody>
        </p:sp>
        <p:sp>
          <p:nvSpPr>
            <p:cNvPr id="183" name="Rectangle 182">
              <a:extLst>
                <a:ext uri="{FF2B5EF4-FFF2-40B4-BE49-F238E27FC236}">
                  <a16:creationId xmlns:a16="http://schemas.microsoft.com/office/drawing/2014/main" id="{DE0F5DB3-3D2E-18C5-E5CF-75FA6F872538}"/>
                </a:ext>
              </a:extLst>
            </p:cNvPr>
            <p:cNvSpPr/>
            <p:nvPr/>
          </p:nvSpPr>
          <p:spPr>
            <a:xfrm>
              <a:off x="7550156" y="3845520"/>
              <a:ext cx="1124253"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Market share for top 10 companies</a:t>
              </a:r>
              <a:r>
                <a:rPr lang="en-US" sz="1100" baseline="30000" dirty="0">
                  <a:solidFill>
                    <a:schemeClr val="accent2"/>
                  </a:solidFill>
                </a:rPr>
                <a:t>(6)</a:t>
              </a:r>
            </a:p>
          </p:txBody>
        </p:sp>
      </p:grpSp>
      <p:pic>
        <p:nvPicPr>
          <p:cNvPr id="1026" name="Picture 2">
            <a:extLst>
              <a:ext uri="{FF2B5EF4-FFF2-40B4-BE49-F238E27FC236}">
                <a16:creationId xmlns:a16="http://schemas.microsoft.com/office/drawing/2014/main" id="{7816E16B-0F26-094B-4A35-F8FF9060D464}"/>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676780" y="1569044"/>
            <a:ext cx="1960047" cy="1357250"/>
          </a:xfrm>
          <a:prstGeom prst="rect">
            <a:avLst/>
          </a:prstGeom>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7BFFA574-CD5E-9464-F8C6-A66DE324A579}"/>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3998625" y="1569044"/>
            <a:ext cx="1960047" cy="1357250"/>
          </a:xfrm>
          <a:prstGeom prst="rect">
            <a:avLst/>
          </a:prstGeom>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77446" y="3014041"/>
            <a:ext cx="1714836" cy="581965"/>
            <a:chOff x="3677446" y="3283350"/>
            <a:chExt cx="1714836" cy="581965"/>
          </a:xfrm>
        </p:grpSpPr>
        <p:grpSp>
          <p:nvGrpSpPr>
            <p:cNvPr id="1028" name="Group 1027">
              <a:extLst>
                <a:ext uri="{FF2B5EF4-FFF2-40B4-BE49-F238E27FC236}">
                  <a16:creationId xmlns:a16="http://schemas.microsoft.com/office/drawing/2014/main" id="{F8F20045-7837-7233-95E0-F4CD533F0439}"/>
                </a:ext>
              </a:extLst>
            </p:cNvPr>
            <p:cNvGrpSpPr/>
            <p:nvPr/>
          </p:nvGrpSpPr>
          <p:grpSpPr>
            <a:xfrm>
              <a:off x="4384517" y="3283350"/>
              <a:ext cx="477346" cy="581965"/>
              <a:chOff x="131792" y="4360203"/>
              <a:chExt cx="477346" cy="937260"/>
            </a:xfrm>
          </p:grpSpPr>
          <p:sp>
            <p:nvSpPr>
              <p:cNvPr id="1031" name="Parallelogram 1030">
                <a:extLst>
                  <a:ext uri="{FF2B5EF4-FFF2-40B4-BE49-F238E27FC236}">
                    <a16:creationId xmlns:a16="http://schemas.microsoft.com/office/drawing/2014/main" id="{A663F67C-6201-6E7B-92AA-3D37ACEC6012}"/>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032" name="Parallelogram 1031">
                <a:extLst>
                  <a:ext uri="{FF2B5EF4-FFF2-40B4-BE49-F238E27FC236}">
                    <a16:creationId xmlns:a16="http://schemas.microsoft.com/office/drawing/2014/main" id="{0E5EC893-9C08-2461-3DCA-BCB8A216BA0A}"/>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029" name="Rectangle 1028">
              <a:extLst>
                <a:ext uri="{FF2B5EF4-FFF2-40B4-BE49-F238E27FC236}">
                  <a16:creationId xmlns:a16="http://schemas.microsoft.com/office/drawing/2014/main" id="{1DA4BBD8-4494-DF80-9D6A-C8E5C2172177}"/>
                </a:ext>
              </a:extLst>
            </p:cNvPr>
            <p:cNvSpPr/>
            <p:nvPr/>
          </p:nvSpPr>
          <p:spPr>
            <a:xfrm>
              <a:off x="3677446" y="3328977"/>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~$250k</a:t>
              </a:r>
            </a:p>
          </p:txBody>
        </p:sp>
        <p:sp>
          <p:nvSpPr>
            <p:cNvPr id="1030" name="Rectangle 1029">
              <a:extLst>
                <a:ext uri="{FF2B5EF4-FFF2-40B4-BE49-F238E27FC236}">
                  <a16:creationId xmlns:a16="http://schemas.microsoft.com/office/drawing/2014/main" id="{31000F71-4785-BDD4-2CAE-41CAB0512CA4}"/>
                </a:ext>
              </a:extLst>
            </p:cNvPr>
            <p:cNvSpPr/>
            <p:nvPr/>
          </p:nvSpPr>
          <p:spPr>
            <a:xfrm>
              <a:off x="4501341" y="3328977"/>
              <a:ext cx="890941"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Cost of a</a:t>
              </a:r>
              <a:br>
                <a:rPr lang="en-US" sz="1100" dirty="0">
                  <a:solidFill>
                    <a:schemeClr val="accent2"/>
                  </a:solidFill>
                </a:rPr>
              </a:br>
              <a:r>
                <a:rPr lang="en-US" sz="1100" dirty="0">
                  <a:solidFill>
                    <a:schemeClr val="accent2"/>
                  </a:solidFill>
                </a:rPr>
                <a:t>tractor &amp; trailer</a:t>
              </a:r>
              <a:r>
                <a:rPr lang="en-US" sz="1100" baseline="30000" dirty="0">
                  <a:solidFill>
                    <a:schemeClr val="accent2"/>
                  </a:solidFill>
                </a:rPr>
                <a:t>(1)</a:t>
              </a:r>
            </a:p>
          </p:txBody>
        </p:sp>
      </p:grpSp>
      <p:grpSp>
        <p:nvGrpSpPr>
          <p:cNvPr id="4" name="Group 3"/>
          <p:cNvGrpSpPr/>
          <p:nvPr/>
        </p:nvGrpSpPr>
        <p:grpSpPr>
          <a:xfrm>
            <a:off x="4863409" y="3014041"/>
            <a:ext cx="1785174" cy="581965"/>
            <a:chOff x="4894724" y="3283350"/>
            <a:chExt cx="1785174" cy="581965"/>
          </a:xfrm>
        </p:grpSpPr>
        <p:grpSp>
          <p:nvGrpSpPr>
            <p:cNvPr id="1034" name="Group 1033">
              <a:extLst>
                <a:ext uri="{FF2B5EF4-FFF2-40B4-BE49-F238E27FC236}">
                  <a16:creationId xmlns:a16="http://schemas.microsoft.com/office/drawing/2014/main" id="{C4D5B79F-7BB4-C5C5-03AD-03EF20D5E158}"/>
                </a:ext>
              </a:extLst>
            </p:cNvPr>
            <p:cNvGrpSpPr/>
            <p:nvPr/>
          </p:nvGrpSpPr>
          <p:grpSpPr>
            <a:xfrm>
              <a:off x="5576395" y="3283350"/>
              <a:ext cx="477346" cy="581965"/>
              <a:chOff x="131792" y="4360203"/>
              <a:chExt cx="477346" cy="937260"/>
            </a:xfrm>
          </p:grpSpPr>
          <p:sp>
            <p:nvSpPr>
              <p:cNvPr id="1037" name="Parallelogram 1036">
                <a:extLst>
                  <a:ext uri="{FF2B5EF4-FFF2-40B4-BE49-F238E27FC236}">
                    <a16:creationId xmlns:a16="http://schemas.microsoft.com/office/drawing/2014/main" id="{1A17AF91-AC8B-160E-ED7B-85A7C9D95C9D}"/>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038" name="Parallelogram 1037">
                <a:extLst>
                  <a:ext uri="{FF2B5EF4-FFF2-40B4-BE49-F238E27FC236}">
                    <a16:creationId xmlns:a16="http://schemas.microsoft.com/office/drawing/2014/main" id="{806D8EE1-AE1D-AACE-6C0D-2791BDABE99F}"/>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035" name="Rectangle 1034">
              <a:extLst>
                <a:ext uri="{FF2B5EF4-FFF2-40B4-BE49-F238E27FC236}">
                  <a16:creationId xmlns:a16="http://schemas.microsoft.com/office/drawing/2014/main" id="{B0F9A16C-71F3-C965-7BC5-28F238AEF292}"/>
                </a:ext>
              </a:extLst>
            </p:cNvPr>
            <p:cNvSpPr/>
            <p:nvPr/>
          </p:nvSpPr>
          <p:spPr>
            <a:xfrm>
              <a:off x="4894724" y="3328977"/>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~750k</a:t>
              </a:r>
            </a:p>
          </p:txBody>
        </p:sp>
        <p:sp>
          <p:nvSpPr>
            <p:cNvPr id="1036" name="Rectangle 1035">
              <a:extLst>
                <a:ext uri="{FF2B5EF4-FFF2-40B4-BE49-F238E27FC236}">
                  <a16:creationId xmlns:a16="http://schemas.microsoft.com/office/drawing/2014/main" id="{BB83E2DE-9D87-BD0D-E2F6-790D61FE69F4}"/>
                </a:ext>
              </a:extLst>
            </p:cNvPr>
            <p:cNvSpPr/>
            <p:nvPr/>
          </p:nvSpPr>
          <p:spPr>
            <a:xfrm>
              <a:off x="5693100" y="3328977"/>
              <a:ext cx="986798"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 of TL</a:t>
              </a:r>
              <a:br>
                <a:rPr lang="en-US" sz="1100" dirty="0">
                  <a:solidFill>
                    <a:schemeClr val="accent2"/>
                  </a:solidFill>
                </a:rPr>
              </a:br>
              <a:r>
                <a:rPr lang="en-US" sz="1100" dirty="0">
                  <a:solidFill>
                    <a:schemeClr val="accent2"/>
                  </a:solidFill>
                </a:rPr>
                <a:t>carriers</a:t>
              </a:r>
              <a:r>
                <a:rPr lang="en-US" sz="1100" baseline="30000" dirty="0">
                  <a:solidFill>
                    <a:schemeClr val="accent2"/>
                  </a:solidFill>
                </a:rPr>
                <a:t>(3)</a:t>
              </a:r>
            </a:p>
          </p:txBody>
        </p:sp>
      </p:grpSp>
      <p:grpSp>
        <p:nvGrpSpPr>
          <p:cNvPr id="1039" name="Group 1038">
            <a:extLst>
              <a:ext uri="{FF2B5EF4-FFF2-40B4-BE49-F238E27FC236}">
                <a16:creationId xmlns:a16="http://schemas.microsoft.com/office/drawing/2014/main" id="{6FABB2CA-8198-6F39-1153-F6BE7552A5CF}"/>
              </a:ext>
            </a:extLst>
          </p:cNvPr>
          <p:cNvGrpSpPr/>
          <p:nvPr/>
        </p:nvGrpSpPr>
        <p:grpSpPr>
          <a:xfrm>
            <a:off x="3909453" y="3578278"/>
            <a:ext cx="1931968" cy="581965"/>
            <a:chOff x="6688281" y="3799893"/>
            <a:chExt cx="1931968" cy="581965"/>
          </a:xfrm>
        </p:grpSpPr>
        <p:grpSp>
          <p:nvGrpSpPr>
            <p:cNvPr id="1040" name="Group 1039">
              <a:extLst>
                <a:ext uri="{FF2B5EF4-FFF2-40B4-BE49-F238E27FC236}">
                  <a16:creationId xmlns:a16="http://schemas.microsoft.com/office/drawing/2014/main" id="{158D26A0-2DA2-ED2E-DD54-719CA851C95D}"/>
                </a:ext>
              </a:extLst>
            </p:cNvPr>
            <p:cNvGrpSpPr/>
            <p:nvPr/>
          </p:nvGrpSpPr>
          <p:grpSpPr>
            <a:xfrm>
              <a:off x="7395352" y="3799893"/>
              <a:ext cx="477346" cy="581965"/>
              <a:chOff x="131792" y="4360203"/>
              <a:chExt cx="477346" cy="937260"/>
            </a:xfrm>
          </p:grpSpPr>
          <p:sp>
            <p:nvSpPr>
              <p:cNvPr id="1043" name="Parallelogram 1042">
                <a:extLst>
                  <a:ext uri="{FF2B5EF4-FFF2-40B4-BE49-F238E27FC236}">
                    <a16:creationId xmlns:a16="http://schemas.microsoft.com/office/drawing/2014/main" id="{4B321946-CE9D-8EB4-03B7-CB8E0D1F9CCF}"/>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044" name="Parallelogram 1043">
                <a:extLst>
                  <a:ext uri="{FF2B5EF4-FFF2-40B4-BE49-F238E27FC236}">
                    <a16:creationId xmlns:a16="http://schemas.microsoft.com/office/drawing/2014/main" id="{2875B33A-AA0C-683D-F0D6-E30BA18EEAC3}"/>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041" name="Rectangle 1040">
              <a:extLst>
                <a:ext uri="{FF2B5EF4-FFF2-40B4-BE49-F238E27FC236}">
                  <a16:creationId xmlns:a16="http://schemas.microsoft.com/office/drawing/2014/main" id="{332731E1-5804-8DE9-BD7B-CC9DF141FE77}"/>
                </a:ext>
              </a:extLst>
            </p:cNvPr>
            <p:cNvSpPr/>
            <p:nvPr/>
          </p:nvSpPr>
          <p:spPr>
            <a:xfrm>
              <a:off x="6688281" y="3845520"/>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&lt;10%</a:t>
              </a:r>
            </a:p>
          </p:txBody>
        </p:sp>
        <p:sp>
          <p:nvSpPr>
            <p:cNvPr id="1042" name="Rectangle 1041">
              <a:extLst>
                <a:ext uri="{FF2B5EF4-FFF2-40B4-BE49-F238E27FC236}">
                  <a16:creationId xmlns:a16="http://schemas.microsoft.com/office/drawing/2014/main" id="{B46B07AF-F821-0C63-3AE3-D27906A378C9}"/>
                </a:ext>
              </a:extLst>
            </p:cNvPr>
            <p:cNvSpPr/>
            <p:nvPr/>
          </p:nvSpPr>
          <p:spPr>
            <a:xfrm>
              <a:off x="7550156" y="3845520"/>
              <a:ext cx="1070093"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Market share for top 10 companies</a:t>
              </a:r>
              <a:r>
                <a:rPr lang="en-US" sz="1100" baseline="30000" dirty="0">
                  <a:solidFill>
                    <a:schemeClr val="accent2"/>
                  </a:solidFill>
                </a:rPr>
                <a:t>(1)(4)</a:t>
              </a:r>
            </a:p>
          </p:txBody>
        </p:sp>
      </p:grpSp>
      <p:grpSp>
        <p:nvGrpSpPr>
          <p:cNvPr id="7" name="Group 6"/>
          <p:cNvGrpSpPr/>
          <p:nvPr/>
        </p:nvGrpSpPr>
        <p:grpSpPr>
          <a:xfrm>
            <a:off x="1005792" y="3014041"/>
            <a:ext cx="1659093" cy="581965"/>
            <a:chOff x="1005792" y="3014041"/>
            <a:chExt cx="1659093" cy="581965"/>
          </a:xfrm>
        </p:grpSpPr>
        <p:grpSp>
          <p:nvGrpSpPr>
            <p:cNvPr id="1046" name="Group 1045">
              <a:extLst>
                <a:ext uri="{FF2B5EF4-FFF2-40B4-BE49-F238E27FC236}">
                  <a16:creationId xmlns:a16="http://schemas.microsoft.com/office/drawing/2014/main" id="{EA81B4D1-DE84-095C-DD48-28483A5189BF}"/>
                </a:ext>
              </a:extLst>
            </p:cNvPr>
            <p:cNvGrpSpPr/>
            <p:nvPr/>
          </p:nvGrpSpPr>
          <p:grpSpPr>
            <a:xfrm>
              <a:off x="1676651" y="3014041"/>
              <a:ext cx="477346" cy="581965"/>
              <a:chOff x="131792" y="4360203"/>
              <a:chExt cx="477346" cy="937260"/>
            </a:xfrm>
          </p:grpSpPr>
          <p:sp>
            <p:nvSpPr>
              <p:cNvPr id="1049" name="Parallelogram 1048">
                <a:extLst>
                  <a:ext uri="{FF2B5EF4-FFF2-40B4-BE49-F238E27FC236}">
                    <a16:creationId xmlns:a16="http://schemas.microsoft.com/office/drawing/2014/main" id="{BAA24F00-B541-9E5A-8F34-3984103E5ACE}"/>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050" name="Parallelogram 1049">
                <a:extLst>
                  <a:ext uri="{FF2B5EF4-FFF2-40B4-BE49-F238E27FC236}">
                    <a16:creationId xmlns:a16="http://schemas.microsoft.com/office/drawing/2014/main" id="{9289E489-ED91-B750-E443-AAE6AB07D425}"/>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047" name="Rectangle 1046">
              <a:extLst>
                <a:ext uri="{FF2B5EF4-FFF2-40B4-BE49-F238E27FC236}">
                  <a16:creationId xmlns:a16="http://schemas.microsoft.com/office/drawing/2014/main" id="{72E5C5BE-0D55-8FC2-FE60-502D2E316BB3}"/>
                </a:ext>
              </a:extLst>
            </p:cNvPr>
            <p:cNvSpPr/>
            <p:nvPr/>
          </p:nvSpPr>
          <p:spPr>
            <a:xfrm>
              <a:off x="1005792" y="3059668"/>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~$400k</a:t>
              </a:r>
            </a:p>
          </p:txBody>
        </p:sp>
        <p:sp>
          <p:nvSpPr>
            <p:cNvPr id="1048" name="Rectangle 1047">
              <a:extLst>
                <a:ext uri="{FF2B5EF4-FFF2-40B4-BE49-F238E27FC236}">
                  <a16:creationId xmlns:a16="http://schemas.microsoft.com/office/drawing/2014/main" id="{C5BC32B1-E3D4-D9C4-DA7F-08B3771CECDC}"/>
                </a:ext>
              </a:extLst>
            </p:cNvPr>
            <p:cNvSpPr/>
            <p:nvPr/>
          </p:nvSpPr>
          <p:spPr>
            <a:xfrm>
              <a:off x="1773944" y="3059668"/>
              <a:ext cx="890941"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Cost of an</a:t>
              </a:r>
              <a:br>
                <a:rPr lang="en-US" sz="1100" dirty="0">
                  <a:solidFill>
                    <a:schemeClr val="accent2"/>
                  </a:solidFill>
                </a:rPr>
              </a:br>
              <a:r>
                <a:rPr lang="en-US" sz="1100" dirty="0">
                  <a:solidFill>
                    <a:schemeClr val="accent2"/>
                  </a:solidFill>
                </a:rPr>
                <a:t>auto rig</a:t>
              </a:r>
              <a:r>
                <a:rPr lang="en-US" sz="1100" baseline="30000" dirty="0">
                  <a:solidFill>
                    <a:schemeClr val="accent2"/>
                  </a:solidFill>
                </a:rPr>
                <a:t>(1)</a:t>
              </a:r>
            </a:p>
          </p:txBody>
        </p:sp>
      </p:grpSp>
      <p:grpSp>
        <p:nvGrpSpPr>
          <p:cNvPr id="1051" name="Group 1050">
            <a:extLst>
              <a:ext uri="{FF2B5EF4-FFF2-40B4-BE49-F238E27FC236}">
                <a16:creationId xmlns:a16="http://schemas.microsoft.com/office/drawing/2014/main" id="{CBFEC22C-EF98-2465-97B6-F00063A0AF74}"/>
              </a:ext>
            </a:extLst>
          </p:cNvPr>
          <p:cNvGrpSpPr/>
          <p:nvPr/>
        </p:nvGrpSpPr>
        <p:grpSpPr>
          <a:xfrm>
            <a:off x="2041707" y="3014041"/>
            <a:ext cx="1810574" cy="581965"/>
            <a:chOff x="7559524" y="3371300"/>
            <a:chExt cx="1810574" cy="581965"/>
          </a:xfrm>
        </p:grpSpPr>
        <p:grpSp>
          <p:nvGrpSpPr>
            <p:cNvPr id="1052" name="Group 1051">
              <a:extLst>
                <a:ext uri="{FF2B5EF4-FFF2-40B4-BE49-F238E27FC236}">
                  <a16:creationId xmlns:a16="http://schemas.microsoft.com/office/drawing/2014/main" id="{E708233A-1131-67D7-ED5D-DF1C5642613E}"/>
                </a:ext>
              </a:extLst>
            </p:cNvPr>
            <p:cNvGrpSpPr/>
            <p:nvPr/>
          </p:nvGrpSpPr>
          <p:grpSpPr>
            <a:xfrm>
              <a:off x="8266595" y="3371300"/>
              <a:ext cx="477346" cy="581965"/>
              <a:chOff x="131792" y="4360203"/>
              <a:chExt cx="477346" cy="937260"/>
            </a:xfrm>
          </p:grpSpPr>
          <p:sp>
            <p:nvSpPr>
              <p:cNvPr id="1055" name="Parallelogram 1054">
                <a:extLst>
                  <a:ext uri="{FF2B5EF4-FFF2-40B4-BE49-F238E27FC236}">
                    <a16:creationId xmlns:a16="http://schemas.microsoft.com/office/drawing/2014/main" id="{06A1B009-494B-39BD-9AFB-D3145C9104DC}"/>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056" name="Parallelogram 1055">
                <a:extLst>
                  <a:ext uri="{FF2B5EF4-FFF2-40B4-BE49-F238E27FC236}">
                    <a16:creationId xmlns:a16="http://schemas.microsoft.com/office/drawing/2014/main" id="{424EED6B-F4E9-BB3A-E86B-4C2459C7FDBD}"/>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053" name="Rectangle 1052">
              <a:extLst>
                <a:ext uri="{FF2B5EF4-FFF2-40B4-BE49-F238E27FC236}">
                  <a16:creationId xmlns:a16="http://schemas.microsoft.com/office/drawing/2014/main" id="{DF4F8242-2858-30CF-04EF-83A48EE1ED1F}"/>
                </a:ext>
              </a:extLst>
            </p:cNvPr>
            <p:cNvSpPr/>
            <p:nvPr/>
          </p:nvSpPr>
          <p:spPr>
            <a:xfrm>
              <a:off x="7559524" y="3416927"/>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~70</a:t>
              </a:r>
            </a:p>
          </p:txBody>
        </p:sp>
        <p:sp>
          <p:nvSpPr>
            <p:cNvPr id="1054" name="Rectangle 1053">
              <a:extLst>
                <a:ext uri="{FF2B5EF4-FFF2-40B4-BE49-F238E27FC236}">
                  <a16:creationId xmlns:a16="http://schemas.microsoft.com/office/drawing/2014/main" id="{B097B573-CDF0-8C45-DF49-F552732C5D65}"/>
                </a:ext>
              </a:extLst>
            </p:cNvPr>
            <p:cNvSpPr/>
            <p:nvPr/>
          </p:nvSpPr>
          <p:spPr>
            <a:xfrm>
              <a:off x="8383300" y="3416927"/>
              <a:ext cx="986798"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 of auto</a:t>
              </a:r>
              <a:br>
                <a:rPr lang="en-US" sz="1100" dirty="0">
                  <a:solidFill>
                    <a:schemeClr val="accent2"/>
                  </a:solidFill>
                </a:rPr>
              </a:br>
              <a:r>
                <a:rPr lang="en-US" sz="1100" dirty="0">
                  <a:solidFill>
                    <a:schemeClr val="accent2"/>
                  </a:solidFill>
                </a:rPr>
                <a:t>haulers</a:t>
              </a:r>
              <a:r>
                <a:rPr lang="en-US" sz="1100" baseline="30000" dirty="0">
                  <a:solidFill>
                    <a:schemeClr val="accent2"/>
                  </a:solidFill>
                </a:rPr>
                <a:t>(1)(2)</a:t>
              </a:r>
            </a:p>
          </p:txBody>
        </p:sp>
      </p:grpSp>
      <p:grpSp>
        <p:nvGrpSpPr>
          <p:cNvPr id="1057" name="Group 1056">
            <a:extLst>
              <a:ext uri="{FF2B5EF4-FFF2-40B4-BE49-F238E27FC236}">
                <a16:creationId xmlns:a16="http://schemas.microsoft.com/office/drawing/2014/main" id="{32F19BB1-E65B-53A0-2899-7E96B3638483}"/>
              </a:ext>
            </a:extLst>
          </p:cNvPr>
          <p:cNvGrpSpPr/>
          <p:nvPr/>
        </p:nvGrpSpPr>
        <p:grpSpPr>
          <a:xfrm>
            <a:off x="1237799" y="3578278"/>
            <a:ext cx="1885670" cy="581965"/>
            <a:chOff x="6688281" y="3799893"/>
            <a:chExt cx="1885670" cy="581965"/>
          </a:xfrm>
        </p:grpSpPr>
        <p:grpSp>
          <p:nvGrpSpPr>
            <p:cNvPr id="1058" name="Group 1057">
              <a:extLst>
                <a:ext uri="{FF2B5EF4-FFF2-40B4-BE49-F238E27FC236}">
                  <a16:creationId xmlns:a16="http://schemas.microsoft.com/office/drawing/2014/main" id="{34D732C8-01F0-0AE1-36D0-6CB9625729C6}"/>
                </a:ext>
              </a:extLst>
            </p:cNvPr>
            <p:cNvGrpSpPr/>
            <p:nvPr/>
          </p:nvGrpSpPr>
          <p:grpSpPr>
            <a:xfrm>
              <a:off x="7395352" y="3799893"/>
              <a:ext cx="477346" cy="581965"/>
              <a:chOff x="131792" y="4360203"/>
              <a:chExt cx="477346" cy="937260"/>
            </a:xfrm>
          </p:grpSpPr>
          <p:sp>
            <p:nvSpPr>
              <p:cNvPr id="1061" name="Parallelogram 1060">
                <a:extLst>
                  <a:ext uri="{FF2B5EF4-FFF2-40B4-BE49-F238E27FC236}">
                    <a16:creationId xmlns:a16="http://schemas.microsoft.com/office/drawing/2014/main" id="{B9858C6D-0C26-1CF5-A553-FB6C8691016F}"/>
                  </a:ext>
                </a:extLst>
              </p:cNvPr>
              <p:cNvSpPr/>
              <p:nvPr/>
            </p:nvSpPr>
            <p:spPr>
              <a:xfrm>
                <a:off x="131792" y="4494635"/>
                <a:ext cx="474455" cy="677793"/>
              </a:xfrm>
              <a:prstGeom prst="parallelogram">
                <a:avLst/>
              </a:prstGeom>
              <a:solidFill>
                <a:schemeClr val="bg1"/>
              </a:solidFill>
              <a:ln>
                <a:noFill/>
              </a:ln>
              <a:effectLst>
                <a:outerShdw blurRad="50800" dist="50800" dir="108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sp>
            <p:nvSpPr>
              <p:cNvPr id="1062" name="Parallelogram 1061">
                <a:extLst>
                  <a:ext uri="{FF2B5EF4-FFF2-40B4-BE49-F238E27FC236}">
                    <a16:creationId xmlns:a16="http://schemas.microsoft.com/office/drawing/2014/main" id="{C0E8F8C0-E77C-9F53-95AC-AEB87C7645D4}"/>
                  </a:ext>
                </a:extLst>
              </p:cNvPr>
              <p:cNvSpPr/>
              <p:nvPr/>
            </p:nvSpPr>
            <p:spPr>
              <a:xfrm rot="187062">
                <a:off x="134684" y="4360203"/>
                <a:ext cx="474454" cy="93726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highlight>
                    <a:srgbClr val="FFFF00"/>
                  </a:highlight>
                </a:endParaRPr>
              </a:p>
            </p:txBody>
          </p:sp>
        </p:grpSp>
        <p:sp>
          <p:nvSpPr>
            <p:cNvPr id="1059" name="Rectangle 1058">
              <a:extLst>
                <a:ext uri="{FF2B5EF4-FFF2-40B4-BE49-F238E27FC236}">
                  <a16:creationId xmlns:a16="http://schemas.microsoft.com/office/drawing/2014/main" id="{0D4DFB4B-A52A-2F51-73C6-7CD64A5AC9C3}"/>
                </a:ext>
              </a:extLst>
            </p:cNvPr>
            <p:cNvSpPr/>
            <p:nvPr/>
          </p:nvSpPr>
          <p:spPr>
            <a:xfrm>
              <a:off x="6688281" y="3845520"/>
              <a:ext cx="66856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1400" b="1" dirty="0">
                  <a:solidFill>
                    <a:schemeClr val="accent2"/>
                  </a:solidFill>
                </a:rPr>
                <a:t>70%</a:t>
              </a:r>
            </a:p>
          </p:txBody>
        </p:sp>
        <p:sp>
          <p:nvSpPr>
            <p:cNvPr id="1060" name="Rectangle 1059">
              <a:extLst>
                <a:ext uri="{FF2B5EF4-FFF2-40B4-BE49-F238E27FC236}">
                  <a16:creationId xmlns:a16="http://schemas.microsoft.com/office/drawing/2014/main" id="{89EFBCD0-9EBA-354C-8F15-2B6D75FF8271}"/>
                </a:ext>
              </a:extLst>
            </p:cNvPr>
            <p:cNvSpPr/>
            <p:nvPr/>
          </p:nvSpPr>
          <p:spPr>
            <a:xfrm>
              <a:off x="7550157" y="3845520"/>
              <a:ext cx="1023794" cy="49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100" dirty="0">
                  <a:solidFill>
                    <a:schemeClr val="accent2"/>
                  </a:solidFill>
                </a:rPr>
                <a:t>Market share for top 10 companies</a:t>
              </a:r>
              <a:r>
                <a:rPr lang="en-US" sz="1100" baseline="30000" dirty="0">
                  <a:solidFill>
                    <a:schemeClr val="accent2"/>
                  </a:solidFill>
                </a:rPr>
                <a:t>(1)</a:t>
              </a:r>
            </a:p>
          </p:txBody>
        </p:sp>
      </p:grpSp>
      <p:pic>
        <p:nvPicPr>
          <p:cNvPr id="1063" name="Picture 2">
            <a:extLst>
              <a:ext uri="{FF2B5EF4-FFF2-40B4-BE49-F238E27FC236}">
                <a16:creationId xmlns:a16="http://schemas.microsoft.com/office/drawing/2014/main" id="{D2B6EA77-358B-AD02-3F5D-E5C093194089}"/>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1320469" y="1569200"/>
            <a:ext cx="1960047" cy="1357250"/>
          </a:xfrm>
          <a:prstGeom prst="rect">
            <a:avLst/>
          </a:prstGeom>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64" name="Slide Number Placeholder 5">
            <a:extLst>
              <a:ext uri="{FF2B5EF4-FFF2-40B4-BE49-F238E27FC236}">
                <a16:creationId xmlns:a16="http://schemas.microsoft.com/office/drawing/2014/main" id="{8980645E-E03C-A7C2-6C71-8435D6ACB747}"/>
              </a:ext>
            </a:extLst>
          </p:cNvPr>
          <p:cNvSpPr>
            <a:spLocks noGrp="1"/>
          </p:cNvSpPr>
          <p:nvPr>
            <p:ph type="sldNum" sz="quarter" idx="4"/>
          </p:nvPr>
        </p:nvSpPr>
        <p:spPr>
          <a:xfrm>
            <a:off x="8583830" y="6373342"/>
            <a:ext cx="428362" cy="365125"/>
          </a:xfrm>
        </p:spPr>
        <p:txBody>
          <a:bodyPr/>
          <a:lstStyle/>
          <a:p>
            <a:fld id="{28A1A2B6-FEDC-426F-9679-D1021F4EA7CB}" type="slidenum">
              <a:rPr lang="en-US" smtClean="0"/>
              <a:t>21</a:t>
            </a:fld>
            <a:endParaRPr lang="en-US" dirty="0"/>
          </a:p>
        </p:txBody>
      </p:sp>
      <p:graphicFrame>
        <p:nvGraphicFramePr>
          <p:cNvPr id="108" name="Table 148">
            <a:extLst>
              <a:ext uri="{FF2B5EF4-FFF2-40B4-BE49-F238E27FC236}">
                <a16:creationId xmlns:a16="http://schemas.microsoft.com/office/drawing/2014/main" id="{53495E66-35C2-37A6-33F4-ED1FCC497334}"/>
              </a:ext>
            </a:extLst>
          </p:cNvPr>
          <p:cNvGraphicFramePr>
            <a:graphicFrameLocks noGrp="1"/>
          </p:cNvGraphicFramePr>
          <p:nvPr>
            <p:custDataLst>
              <p:tags r:id="rId1"/>
            </p:custDataLst>
            <p:extLst>
              <p:ext uri="{D42A27DB-BD31-4B8C-83A1-F6EECF244321}">
                <p14:modId xmlns:p14="http://schemas.microsoft.com/office/powerpoint/2010/main" val="2164546360"/>
              </p:ext>
            </p:extLst>
          </p:nvPr>
        </p:nvGraphicFramePr>
        <p:xfrm>
          <a:off x="148118" y="4511749"/>
          <a:ext cx="8765279" cy="1618764"/>
        </p:xfrm>
        <a:graphic>
          <a:graphicData uri="http://schemas.openxmlformats.org/drawingml/2006/table">
            <a:tbl>
              <a:tblPr firstRow="1" bandRow="1">
                <a:tableStyleId>{5C22544A-7EE6-4342-B048-85BDC9FD1C3A}</a:tableStyleId>
              </a:tblPr>
              <a:tblGrid>
                <a:gridCol w="898167">
                  <a:extLst>
                    <a:ext uri="{9D8B030D-6E8A-4147-A177-3AD203B41FA5}">
                      <a16:colId xmlns:a16="http://schemas.microsoft.com/office/drawing/2014/main" val="1256452746"/>
                    </a:ext>
                  </a:extLst>
                </a:gridCol>
                <a:gridCol w="2513684">
                  <a:extLst>
                    <a:ext uri="{9D8B030D-6E8A-4147-A177-3AD203B41FA5}">
                      <a16:colId xmlns:a16="http://schemas.microsoft.com/office/drawing/2014/main" val="2863183001"/>
                    </a:ext>
                  </a:extLst>
                </a:gridCol>
                <a:gridCol w="157956">
                  <a:extLst>
                    <a:ext uri="{9D8B030D-6E8A-4147-A177-3AD203B41FA5}">
                      <a16:colId xmlns:a16="http://schemas.microsoft.com/office/drawing/2014/main" val="3668641256"/>
                    </a:ext>
                  </a:extLst>
                </a:gridCol>
                <a:gridCol w="2517775">
                  <a:extLst>
                    <a:ext uri="{9D8B030D-6E8A-4147-A177-3AD203B41FA5}">
                      <a16:colId xmlns:a16="http://schemas.microsoft.com/office/drawing/2014/main" val="334707245"/>
                    </a:ext>
                  </a:extLst>
                </a:gridCol>
                <a:gridCol w="165100">
                  <a:extLst>
                    <a:ext uri="{9D8B030D-6E8A-4147-A177-3AD203B41FA5}">
                      <a16:colId xmlns:a16="http://schemas.microsoft.com/office/drawing/2014/main" val="3176111853"/>
                    </a:ext>
                  </a:extLst>
                </a:gridCol>
                <a:gridCol w="2512597">
                  <a:extLst>
                    <a:ext uri="{9D8B030D-6E8A-4147-A177-3AD203B41FA5}">
                      <a16:colId xmlns:a16="http://schemas.microsoft.com/office/drawing/2014/main" val="2406671560"/>
                    </a:ext>
                  </a:extLst>
                </a:gridCol>
              </a:tblGrid>
              <a:tr h="327086">
                <a:tc>
                  <a:txBody>
                    <a:bodyPr/>
                    <a:lstStyle/>
                    <a:p>
                      <a:pPr algn="ctr"/>
                      <a:r>
                        <a:rPr lang="en-US" sz="1000" b="1" dirty="0">
                          <a:solidFill>
                            <a:schemeClr val="tx1"/>
                          </a:solidFill>
                        </a:rPr>
                        <a:t>Focus on</a:t>
                      </a:r>
                      <a:br>
                        <a:rPr lang="en-US" sz="1000" b="1" dirty="0">
                          <a:solidFill>
                            <a:schemeClr val="tx1"/>
                          </a:solidFill>
                        </a:rPr>
                      </a:br>
                      <a:r>
                        <a:rPr lang="en-US" sz="1000" b="1" dirty="0">
                          <a:solidFill>
                            <a:schemeClr val="tx1"/>
                          </a:solidFill>
                        </a:rPr>
                        <a:t>Service</a:t>
                      </a:r>
                    </a:p>
                  </a:txBody>
                  <a:tcPr marL="0" marR="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2902347"/>
                  </a:ext>
                </a:extLst>
              </a:tr>
              <a:tr h="327086">
                <a:tc>
                  <a:txBody>
                    <a:bodyPr/>
                    <a:lstStyle/>
                    <a:p>
                      <a:pPr algn="ctr"/>
                      <a:r>
                        <a:rPr lang="en-US" sz="1000" b="1" dirty="0">
                          <a:solidFill>
                            <a:schemeClr val="tx1"/>
                          </a:solidFill>
                        </a:rPr>
                        <a:t>Consolidated Industry</a:t>
                      </a:r>
                    </a:p>
                  </a:txBody>
                  <a:tcPr marL="0" marR="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2">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alpha val="20000"/>
                      </a:schemeClr>
                    </a:solidFill>
                  </a:tcPr>
                </a:tc>
                <a:extLst>
                  <a:ext uri="{0D108BD9-81ED-4DB2-BD59-A6C34878D82A}">
                    <a16:rowId xmlns:a16="http://schemas.microsoft.com/office/drawing/2014/main" val="3046385017"/>
                  </a:ext>
                </a:extLst>
              </a:tr>
              <a:tr h="327086">
                <a:tc>
                  <a:txBody>
                    <a:bodyPr/>
                    <a:lstStyle/>
                    <a:p>
                      <a:pPr algn="ctr"/>
                      <a:r>
                        <a:rPr lang="en-US" sz="1000" b="1" dirty="0">
                          <a:solidFill>
                            <a:schemeClr val="tx1"/>
                          </a:solidFill>
                        </a:rPr>
                        <a:t>Specialized Equipment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970668082"/>
                  </a:ext>
                </a:extLst>
              </a:tr>
              <a:tr h="318753">
                <a:tc>
                  <a:txBody>
                    <a:bodyPr/>
                    <a:lstStyle/>
                    <a:p>
                      <a:pPr algn="ctr"/>
                      <a:r>
                        <a:rPr lang="en-US" sz="1000" b="1" dirty="0">
                          <a:solidFill>
                            <a:schemeClr val="tx1"/>
                          </a:solidFill>
                        </a:rPr>
                        <a:t>Strategic Real Estate</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20000"/>
                      </a:scheme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20000"/>
                      </a:schemeClr>
                    </a:solidFill>
                  </a:tcPr>
                </a:tc>
                <a:extLst>
                  <a:ext uri="{0D108BD9-81ED-4DB2-BD59-A6C34878D82A}">
                    <a16:rowId xmlns:a16="http://schemas.microsoft.com/office/drawing/2014/main" val="2600360876"/>
                  </a:ext>
                </a:extLst>
              </a:tr>
              <a:tr h="318753">
                <a:tc>
                  <a:txBody>
                    <a:bodyPr/>
                    <a:lstStyle/>
                    <a:p>
                      <a:pPr algn="ctr"/>
                      <a:r>
                        <a:rPr lang="en-US" sz="1000" b="1" dirty="0">
                          <a:solidFill>
                            <a:schemeClr val="tx1"/>
                          </a:solidFill>
                        </a:rPr>
                        <a:t>National Footprint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400" kern="1200" dirty="0">
                        <a:solidFill>
                          <a:schemeClr val="tx2"/>
                        </a:solidFill>
                        <a:latin typeface="Harvey Balls" panose="02000609000000000000" pitchFamily="49" charset="0"/>
                        <a:ea typeface="+mn-ea"/>
                        <a:cs typeface="+mn-cs"/>
                      </a:endParaRPr>
                    </a:p>
                  </a:txBody>
                  <a:tcPr marL="0" marR="0" marT="0" marB="0" anchor="ct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693802719"/>
                  </a:ext>
                </a:extLst>
              </a:tr>
            </a:tbl>
          </a:graphicData>
        </a:graphic>
      </p:graphicFrame>
      <p:sp>
        <p:nvSpPr>
          <p:cNvPr id="110" name="Rectangle: Top Corners Rounded 15">
            <a:extLst>
              <a:ext uri="{FF2B5EF4-FFF2-40B4-BE49-F238E27FC236}">
                <a16:creationId xmlns:a16="http://schemas.microsoft.com/office/drawing/2014/main" id="{F6295C2F-4940-EE4D-739C-A8BFFAF86A85}"/>
              </a:ext>
            </a:extLst>
          </p:cNvPr>
          <p:cNvSpPr>
            <a:spLocks/>
          </p:cNvSpPr>
          <p:nvPr/>
        </p:nvSpPr>
        <p:spPr bwMode="gray">
          <a:xfrm>
            <a:off x="148118" y="4204165"/>
            <a:ext cx="8765282" cy="237733"/>
          </a:xfrm>
          <a:prstGeom prst="round2SameRect">
            <a:avLst/>
          </a:prstGeom>
          <a:solidFill>
            <a:srgbClr val="44546A"/>
          </a:solidFill>
          <a:ln w="127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prstClr val="white"/>
                </a:solidFill>
                <a:effectLst/>
                <a:uLnTx/>
                <a:uFillTx/>
                <a:latin typeface="Meta Offc"/>
                <a:ea typeface="+mn-ea"/>
                <a:cs typeface="+mn-cs"/>
              </a:rPr>
              <a:t>Typical</a:t>
            </a:r>
            <a:r>
              <a:rPr kumimoji="0" lang="en-US" sz="1600" b="1" i="0" u="none" strike="noStrike" kern="1200" cap="small" spc="0" normalizeH="0" noProof="0" dirty="0">
                <a:ln>
                  <a:noFill/>
                </a:ln>
                <a:solidFill>
                  <a:prstClr val="white"/>
                </a:solidFill>
                <a:effectLst/>
                <a:uLnTx/>
                <a:uFillTx/>
                <a:latin typeface="Meta Offc"/>
                <a:ea typeface="+mn-ea"/>
                <a:cs typeface="+mn-cs"/>
              </a:rPr>
              <a:t> </a:t>
            </a:r>
            <a:r>
              <a:rPr kumimoji="0" lang="en-US" sz="1600" b="1" i="0" u="none" strike="noStrike" kern="1200" cap="small" spc="0" normalizeH="0" baseline="0" noProof="0" dirty="0">
                <a:ln>
                  <a:noFill/>
                </a:ln>
                <a:solidFill>
                  <a:prstClr val="white"/>
                </a:solidFill>
                <a:effectLst/>
                <a:uLnTx/>
                <a:uFillTx/>
                <a:latin typeface="Meta Offc"/>
                <a:ea typeface="+mn-ea"/>
                <a:cs typeface="+mn-cs"/>
              </a:rPr>
              <a:t>Service Attributes by Hauling Type</a:t>
            </a:r>
            <a:r>
              <a:rPr kumimoji="0" lang="en-US" sz="1600" b="1" i="0" u="none" strike="noStrike" kern="1200" cap="small" spc="0" normalizeH="0" baseline="30000" noProof="0" dirty="0">
                <a:ln>
                  <a:noFill/>
                </a:ln>
                <a:solidFill>
                  <a:prstClr val="white"/>
                </a:solidFill>
                <a:effectLst/>
                <a:uLnTx/>
                <a:uFillTx/>
                <a:latin typeface="Meta Offc"/>
                <a:ea typeface="+mn-ea"/>
                <a:cs typeface="+mn-cs"/>
              </a:rPr>
              <a:t>(1)</a:t>
            </a:r>
          </a:p>
        </p:txBody>
      </p:sp>
      <p:grpSp>
        <p:nvGrpSpPr>
          <p:cNvPr id="111" name="Group 110"/>
          <p:cNvGrpSpPr/>
          <p:nvPr/>
        </p:nvGrpSpPr>
        <p:grpSpPr>
          <a:xfrm>
            <a:off x="7531440" y="4878848"/>
            <a:ext cx="250729" cy="250729"/>
            <a:chOff x="7531440" y="5202698"/>
            <a:chExt cx="250729" cy="250729"/>
          </a:xfrm>
        </p:grpSpPr>
        <p:sp>
          <p:nvSpPr>
            <p:cNvPr id="112" name="Oval 111"/>
            <p:cNvSpPr/>
            <p:nvPr/>
          </p:nvSpPr>
          <p:spPr>
            <a:xfrm rot="5400000">
              <a:off x="7531440" y="5202698"/>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13" name="Pie 112"/>
            <p:cNvSpPr/>
            <p:nvPr/>
          </p:nvSpPr>
          <p:spPr>
            <a:xfrm rot="5400000">
              <a:off x="7531440" y="5202698"/>
              <a:ext cx="250729" cy="250729"/>
            </a:xfrm>
            <a:prstGeom prst="pie">
              <a:avLst>
                <a:gd name="adj1" fmla="val 5281462"/>
                <a:gd name="adj2" fmla="val 10757000"/>
              </a:avLst>
            </a:prstGeom>
            <a:solidFill>
              <a:srgbClr val="EBECEE"/>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56"/>
                </a:solidFill>
                <a:effectLst/>
                <a:uLnTx/>
                <a:uFillTx/>
                <a:latin typeface="Meta Offc"/>
                <a:ea typeface="+mn-ea"/>
                <a:cs typeface="+mn-cs"/>
              </a:endParaRPr>
            </a:p>
          </p:txBody>
        </p:sp>
      </p:grpSp>
      <p:sp>
        <p:nvSpPr>
          <p:cNvPr id="114" name="Oval 113"/>
          <p:cNvSpPr/>
          <p:nvPr/>
        </p:nvSpPr>
        <p:spPr>
          <a:xfrm>
            <a:off x="2175128" y="5207236"/>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15" name="Oval 114"/>
          <p:cNvSpPr>
            <a:spLocks/>
          </p:cNvSpPr>
          <p:nvPr/>
        </p:nvSpPr>
        <p:spPr>
          <a:xfrm>
            <a:off x="4853284" y="4878848"/>
            <a:ext cx="250729" cy="250729"/>
          </a:xfrm>
          <a:prstGeom prst="ellipse">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grpSp>
        <p:nvGrpSpPr>
          <p:cNvPr id="116" name="Group 115"/>
          <p:cNvGrpSpPr/>
          <p:nvPr/>
        </p:nvGrpSpPr>
        <p:grpSpPr>
          <a:xfrm>
            <a:off x="4853284" y="4499660"/>
            <a:ext cx="250729" cy="250729"/>
            <a:chOff x="4853284" y="4874310"/>
            <a:chExt cx="250729" cy="250729"/>
          </a:xfrm>
        </p:grpSpPr>
        <p:sp>
          <p:nvSpPr>
            <p:cNvPr id="117" name="Oval 116"/>
            <p:cNvSpPr/>
            <p:nvPr/>
          </p:nvSpPr>
          <p:spPr>
            <a:xfrm rot="5400000">
              <a:off x="4853284" y="4874310"/>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18" name="Pie 117"/>
            <p:cNvSpPr/>
            <p:nvPr/>
          </p:nvSpPr>
          <p:spPr>
            <a:xfrm rot="5400000">
              <a:off x="4853284" y="4874310"/>
              <a:ext cx="250729" cy="250729"/>
            </a:xfrm>
            <a:prstGeom prst="pie">
              <a:avLst>
                <a:gd name="adj1" fmla="val 16199365"/>
                <a:gd name="adj2" fmla="val 10757000"/>
              </a:avLst>
            </a:prstGeom>
            <a:solidFill>
              <a:srgbClr val="EBECEE"/>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56"/>
                </a:solidFill>
                <a:effectLst/>
                <a:uLnTx/>
                <a:uFillTx/>
                <a:latin typeface="Meta Offc"/>
                <a:ea typeface="+mn-ea"/>
                <a:cs typeface="+mn-cs"/>
              </a:endParaRPr>
            </a:p>
          </p:txBody>
        </p:sp>
      </p:grpSp>
      <p:grpSp>
        <p:nvGrpSpPr>
          <p:cNvPr id="119" name="Group 118"/>
          <p:cNvGrpSpPr/>
          <p:nvPr/>
        </p:nvGrpSpPr>
        <p:grpSpPr>
          <a:xfrm>
            <a:off x="4853284" y="5516573"/>
            <a:ext cx="250729" cy="250729"/>
            <a:chOff x="4853284" y="5859473"/>
            <a:chExt cx="250729" cy="250729"/>
          </a:xfrm>
        </p:grpSpPr>
        <p:sp>
          <p:nvSpPr>
            <p:cNvPr id="120" name="Oval 119"/>
            <p:cNvSpPr/>
            <p:nvPr/>
          </p:nvSpPr>
          <p:spPr>
            <a:xfrm rot="5400000">
              <a:off x="4853284" y="5859473"/>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21" name="Pie 120"/>
            <p:cNvSpPr/>
            <p:nvPr/>
          </p:nvSpPr>
          <p:spPr>
            <a:xfrm rot="5400000">
              <a:off x="4853284" y="5859473"/>
              <a:ext cx="250729" cy="250729"/>
            </a:xfrm>
            <a:prstGeom prst="pie">
              <a:avLst>
                <a:gd name="adj1" fmla="val 16199365"/>
                <a:gd name="adj2" fmla="val 10757000"/>
              </a:avLst>
            </a:prstGeom>
            <a:solidFill>
              <a:srgbClr val="EBECEE"/>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56"/>
                </a:solidFill>
                <a:effectLst/>
                <a:uLnTx/>
                <a:uFillTx/>
                <a:latin typeface="Meta Offc"/>
                <a:ea typeface="+mn-ea"/>
                <a:cs typeface="+mn-cs"/>
              </a:endParaRPr>
            </a:p>
          </p:txBody>
        </p:sp>
      </p:grpSp>
      <p:sp>
        <p:nvSpPr>
          <p:cNvPr id="122" name="Oval 121"/>
          <p:cNvSpPr>
            <a:spLocks/>
          </p:cNvSpPr>
          <p:nvPr/>
        </p:nvSpPr>
        <p:spPr>
          <a:xfrm>
            <a:off x="4853284" y="5207236"/>
            <a:ext cx="250729" cy="250729"/>
          </a:xfrm>
          <a:prstGeom prst="ellipse">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26" name="Oval 125"/>
          <p:cNvSpPr/>
          <p:nvPr/>
        </p:nvSpPr>
        <p:spPr>
          <a:xfrm>
            <a:off x="7531440" y="4499660"/>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27" name="Oval 126"/>
          <p:cNvSpPr>
            <a:spLocks/>
          </p:cNvSpPr>
          <p:nvPr/>
        </p:nvSpPr>
        <p:spPr>
          <a:xfrm>
            <a:off x="7531440" y="5207236"/>
            <a:ext cx="250729" cy="250729"/>
          </a:xfrm>
          <a:prstGeom prst="ellipse">
            <a:avLst/>
          </a:prstGeom>
          <a:no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28" name="Oval 127"/>
          <p:cNvSpPr/>
          <p:nvPr/>
        </p:nvSpPr>
        <p:spPr>
          <a:xfrm>
            <a:off x="7531440" y="5516573"/>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grpSp>
        <p:nvGrpSpPr>
          <p:cNvPr id="129" name="Group 128"/>
          <p:cNvGrpSpPr/>
          <p:nvPr/>
        </p:nvGrpSpPr>
        <p:grpSpPr>
          <a:xfrm>
            <a:off x="2175128" y="4878848"/>
            <a:ext cx="250729" cy="250729"/>
            <a:chOff x="7531440" y="5202698"/>
            <a:chExt cx="250729" cy="250729"/>
          </a:xfrm>
        </p:grpSpPr>
        <p:sp>
          <p:nvSpPr>
            <p:cNvPr id="130" name="Oval 129"/>
            <p:cNvSpPr/>
            <p:nvPr/>
          </p:nvSpPr>
          <p:spPr>
            <a:xfrm rot="5400000">
              <a:off x="7531440" y="5202698"/>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31" name="Pie 130"/>
            <p:cNvSpPr/>
            <p:nvPr/>
          </p:nvSpPr>
          <p:spPr>
            <a:xfrm rot="5400000">
              <a:off x="7531440" y="5202698"/>
              <a:ext cx="250729" cy="250729"/>
            </a:xfrm>
            <a:prstGeom prst="pie">
              <a:avLst>
                <a:gd name="adj1" fmla="val 5281462"/>
                <a:gd name="adj2" fmla="val 10757000"/>
              </a:avLst>
            </a:prstGeom>
            <a:solidFill>
              <a:srgbClr val="EBECEE"/>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56"/>
                </a:solidFill>
                <a:effectLst/>
                <a:uLnTx/>
                <a:uFillTx/>
                <a:latin typeface="Meta Offc"/>
                <a:ea typeface="+mn-ea"/>
                <a:cs typeface="+mn-cs"/>
              </a:endParaRPr>
            </a:p>
          </p:txBody>
        </p:sp>
      </p:grpSp>
      <p:grpSp>
        <p:nvGrpSpPr>
          <p:cNvPr id="132" name="Group 131"/>
          <p:cNvGrpSpPr>
            <a:grpSpLocks/>
          </p:cNvGrpSpPr>
          <p:nvPr/>
        </p:nvGrpSpPr>
        <p:grpSpPr>
          <a:xfrm>
            <a:off x="2175128" y="4499660"/>
            <a:ext cx="250729" cy="250729"/>
            <a:chOff x="1637526" y="7007546"/>
            <a:chExt cx="371795" cy="371795"/>
          </a:xfrm>
        </p:grpSpPr>
        <p:sp>
          <p:nvSpPr>
            <p:cNvPr id="133" name="Oval 132"/>
            <p:cNvSpPr/>
            <p:nvPr/>
          </p:nvSpPr>
          <p:spPr>
            <a:xfrm rot="5400000">
              <a:off x="1637526" y="7007546"/>
              <a:ext cx="371795" cy="371795"/>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34" name="Pie 133"/>
            <p:cNvSpPr/>
            <p:nvPr/>
          </p:nvSpPr>
          <p:spPr>
            <a:xfrm rot="5400000">
              <a:off x="1637526" y="7007546"/>
              <a:ext cx="371795" cy="371795"/>
            </a:xfrm>
            <a:prstGeom prst="pie">
              <a:avLst>
                <a:gd name="adj1" fmla="val 21528074"/>
                <a:gd name="adj2" fmla="val 10757000"/>
              </a:avLst>
            </a:prstGeom>
            <a:solidFill>
              <a:srgbClr val="EBECEE"/>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56"/>
                </a:solidFill>
                <a:effectLst/>
                <a:uLnTx/>
                <a:uFillTx/>
                <a:latin typeface="Meta Offc"/>
                <a:ea typeface="+mn-ea"/>
                <a:cs typeface="+mn-cs"/>
              </a:endParaRPr>
            </a:p>
          </p:txBody>
        </p:sp>
      </p:grpSp>
      <p:grpSp>
        <p:nvGrpSpPr>
          <p:cNvPr id="135" name="Group 134"/>
          <p:cNvGrpSpPr>
            <a:grpSpLocks/>
          </p:cNvGrpSpPr>
          <p:nvPr/>
        </p:nvGrpSpPr>
        <p:grpSpPr>
          <a:xfrm>
            <a:off x="2175128" y="5516573"/>
            <a:ext cx="250729" cy="250729"/>
            <a:chOff x="1637526" y="7007546"/>
            <a:chExt cx="371795" cy="371795"/>
          </a:xfrm>
        </p:grpSpPr>
        <p:sp>
          <p:nvSpPr>
            <p:cNvPr id="136" name="Oval 135"/>
            <p:cNvSpPr/>
            <p:nvPr/>
          </p:nvSpPr>
          <p:spPr>
            <a:xfrm rot="5400000">
              <a:off x="1637526" y="7007546"/>
              <a:ext cx="371795" cy="371795"/>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37" name="Pie 136"/>
            <p:cNvSpPr/>
            <p:nvPr/>
          </p:nvSpPr>
          <p:spPr>
            <a:xfrm rot="5400000">
              <a:off x="1637526" y="7007546"/>
              <a:ext cx="371795" cy="371795"/>
            </a:xfrm>
            <a:prstGeom prst="pie">
              <a:avLst>
                <a:gd name="adj1" fmla="val 21528074"/>
                <a:gd name="adj2" fmla="val 10757000"/>
              </a:avLst>
            </a:prstGeom>
            <a:solidFill>
              <a:srgbClr val="EBECEE"/>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56"/>
                </a:solidFill>
                <a:effectLst/>
                <a:uLnTx/>
                <a:uFillTx/>
                <a:latin typeface="Meta Offc"/>
                <a:ea typeface="+mn-ea"/>
                <a:cs typeface="+mn-cs"/>
              </a:endParaRPr>
            </a:p>
          </p:txBody>
        </p:sp>
      </p:grpSp>
      <p:sp>
        <p:nvSpPr>
          <p:cNvPr id="141" name="Oval 140"/>
          <p:cNvSpPr/>
          <p:nvPr/>
        </p:nvSpPr>
        <p:spPr>
          <a:xfrm>
            <a:off x="7531440" y="5843503"/>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42" name="Oval 141"/>
          <p:cNvSpPr/>
          <p:nvPr/>
        </p:nvSpPr>
        <p:spPr>
          <a:xfrm>
            <a:off x="4853284" y="5843503"/>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grpSp>
        <p:nvGrpSpPr>
          <p:cNvPr id="143" name="Group 142"/>
          <p:cNvGrpSpPr>
            <a:grpSpLocks/>
          </p:cNvGrpSpPr>
          <p:nvPr/>
        </p:nvGrpSpPr>
        <p:grpSpPr>
          <a:xfrm>
            <a:off x="2175128" y="5843503"/>
            <a:ext cx="250729" cy="250729"/>
            <a:chOff x="4853284" y="4874310"/>
            <a:chExt cx="250729" cy="250729"/>
          </a:xfrm>
        </p:grpSpPr>
        <p:sp>
          <p:nvSpPr>
            <p:cNvPr id="144" name="Oval 143"/>
            <p:cNvSpPr/>
            <p:nvPr/>
          </p:nvSpPr>
          <p:spPr>
            <a:xfrm rot="5400000">
              <a:off x="4853284" y="4874310"/>
              <a:ext cx="250729" cy="250729"/>
            </a:xfrm>
            <a:prstGeom prst="ellipse">
              <a:avLst/>
            </a:prstGeom>
            <a:solidFill>
              <a:srgbClr val="44546A"/>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a Offc"/>
                <a:ea typeface="+mn-ea"/>
                <a:cs typeface="+mn-cs"/>
              </a:endParaRPr>
            </a:p>
          </p:txBody>
        </p:sp>
        <p:sp>
          <p:nvSpPr>
            <p:cNvPr id="145" name="Pie 144"/>
            <p:cNvSpPr/>
            <p:nvPr/>
          </p:nvSpPr>
          <p:spPr>
            <a:xfrm rot="5400000">
              <a:off x="4853284" y="4874310"/>
              <a:ext cx="250729" cy="250729"/>
            </a:xfrm>
            <a:prstGeom prst="pie">
              <a:avLst>
                <a:gd name="adj1" fmla="val 16199365"/>
                <a:gd name="adj2" fmla="val 10757000"/>
              </a:avLst>
            </a:prstGeom>
            <a:solidFill>
              <a:srgbClr val="EBECEE"/>
            </a:solidFill>
            <a:ln>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56"/>
                </a:solidFill>
                <a:effectLst/>
                <a:uLnTx/>
                <a:uFillTx/>
                <a:latin typeface="Meta Offc"/>
                <a:ea typeface="+mn-ea"/>
                <a:cs typeface="+mn-cs"/>
              </a:endParaRPr>
            </a:p>
          </p:txBody>
        </p:sp>
      </p:grpSp>
    </p:spTree>
    <p:extLst>
      <p:ext uri="{BB962C8B-B14F-4D97-AF65-F5344CB8AC3E}">
        <p14:creationId xmlns:p14="http://schemas.microsoft.com/office/powerpoint/2010/main" val="374048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423" y="101176"/>
            <a:ext cx="8024070" cy="618385"/>
          </a:xfrm>
        </p:spPr>
        <p:txBody>
          <a:bodyPr>
            <a:noAutofit/>
          </a:bodyPr>
          <a:lstStyle/>
          <a:p>
            <a:r>
              <a:rPr lang="en-US" dirty="0"/>
              <a:t>Favorable Industry Tailwinds Driving Secular Pricing Growth</a:t>
            </a:r>
            <a:endParaRPr lang="en-US" sz="1800" i="1" dirty="0"/>
          </a:p>
        </p:txBody>
      </p:sp>
      <p:sp>
        <p:nvSpPr>
          <p:cNvPr id="5" name="Footer Placeholder 4"/>
          <p:cNvSpPr>
            <a:spLocks noGrp="1"/>
          </p:cNvSpPr>
          <p:nvPr>
            <p:ph type="ftr" sz="quarter" idx="11"/>
          </p:nvPr>
        </p:nvSpPr>
        <p:spPr/>
        <p:txBody>
          <a:bodyPr/>
          <a:lstStyle/>
          <a:p>
            <a:pPr lvl="0">
              <a:defRPr/>
            </a:pPr>
            <a:r>
              <a:rPr lang="en-US" dirty="0">
                <a:solidFill>
                  <a:prstClr val="black"/>
                </a:solidFill>
              </a:rPr>
              <a:t>Source: Management calculations and FTR.</a:t>
            </a:r>
          </a:p>
          <a:p>
            <a:pPr lvl="0">
              <a:defRPr/>
            </a:pPr>
            <a:r>
              <a:rPr lang="en-US" dirty="0">
                <a:solidFill>
                  <a:prstClr val="black"/>
                </a:solidFill>
              </a:rPr>
              <a:t>Note: Revenue per unit excludes fuel surcharge. Revenue per unit is indexed to CY2012; CY2012 is equal to 100.</a:t>
            </a:r>
            <a:endParaRPr kumimoji="0" lang="en-US" sz="800" b="0" i="0" u="none" strike="noStrike" kern="1200" cap="none" spc="0" normalizeH="0" baseline="0" noProof="0" dirty="0">
              <a:ln>
                <a:noFill/>
              </a:ln>
              <a:solidFill>
                <a:prstClr val="black"/>
              </a:solidFill>
              <a:effectLst/>
              <a:uLnTx/>
              <a:uFillTx/>
              <a:latin typeface="Meta Offc"/>
              <a:ea typeface="+mn-ea"/>
              <a:cs typeface="+mn-cs"/>
            </a:endParaRPr>
          </a:p>
        </p:txBody>
      </p:sp>
      <p:sp>
        <p:nvSpPr>
          <p:cNvPr id="2" name="Slide Number Placeholder 1"/>
          <p:cNvSpPr>
            <a:spLocks noGrp="1"/>
          </p:cNvSpPr>
          <p:nvPr>
            <p:ph type="sldNum" sz="quarter" idx="4"/>
          </p:nvPr>
        </p:nvSpPr>
        <p:spPr>
          <a:xfrm>
            <a:off x="8583830" y="6373342"/>
            <a:ext cx="42836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1A2B6-FEDC-426F-9679-D1021F4EA7CB}" type="slidenum">
              <a:rPr kumimoji="0" lang="en-US" sz="800" b="0" i="0" u="none" strike="noStrike" kern="1200" cap="none" spc="0" normalizeH="0" baseline="0" noProof="0" smtClean="0">
                <a:ln>
                  <a:noFill/>
                </a:ln>
                <a:solidFill>
                  <a:prstClr val="black"/>
                </a:solidFill>
                <a:effectLst/>
                <a:uLnTx/>
                <a:uFillTx/>
                <a:latin typeface="Meta Off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prstClr val="black"/>
              </a:solidFill>
              <a:effectLst/>
              <a:uLnTx/>
              <a:uFillTx/>
              <a:latin typeface="Meta Offc"/>
              <a:ea typeface="+mn-ea"/>
              <a:cs typeface="+mn-cs"/>
            </a:endParaRPr>
          </a:p>
        </p:txBody>
      </p:sp>
      <p:sp>
        <p:nvSpPr>
          <p:cNvPr id="29" name="Content Placeholder 12"/>
          <p:cNvSpPr txBox="1">
            <a:spLocks/>
          </p:cNvSpPr>
          <p:nvPr/>
        </p:nvSpPr>
        <p:spPr>
          <a:xfrm>
            <a:off x="1" y="5655197"/>
            <a:ext cx="9144000" cy="307777"/>
          </a:xfrm>
          <a:prstGeom prst="rect">
            <a:avLst/>
          </a:prstGeom>
          <a:solidFill>
            <a:srgbClr val="FFFFFF"/>
          </a:solidFill>
          <a:ln w="28575">
            <a:noFill/>
          </a:ln>
          <a:effectLst/>
        </p:spPr>
        <p:txBody>
          <a:bodyPr vert="horz" wrap="square" lIns="91440" tIns="45720" rIns="91440" bIns="45720" rtlCol="0" anchor="ctr">
            <a:spAutoFit/>
          </a:bodyPr>
          <a:lstStyle>
            <a:lvl1pPr marL="0" indent="0" algn="ctr" defTabSz="1005840" rtl="0" eaLnBrk="1" latinLnBrk="0" hangingPunct="1">
              <a:lnSpc>
                <a:spcPct val="100000"/>
              </a:lnSpc>
              <a:spcBef>
                <a:spcPts val="600"/>
              </a:spcBef>
              <a:spcAft>
                <a:spcPts val="300"/>
              </a:spcAft>
              <a:buClr>
                <a:srgbClr val="060709"/>
              </a:buClr>
              <a:buFont typeface="Wingdings" panose="05000000000000000000" pitchFamily="2" charset="2"/>
              <a:buNone/>
              <a:defRPr sz="1300" b="1" kern="1200" cap="none" baseline="0">
                <a:solidFill>
                  <a:srgbClr val="060709"/>
                </a:solidFill>
                <a:latin typeface="Arial" panose="020B0604020202020204" pitchFamily="34" charset="0"/>
                <a:ea typeface="+mn-ea"/>
                <a:cs typeface="Arial" panose="020B0604020202020204" pitchFamily="34" charset="0"/>
              </a:defRPr>
            </a:lvl1pPr>
            <a:lvl2pPr marL="4572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2pPr>
            <a:lvl3pPr marL="6858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3pPr>
            <a:lvl4pPr marL="9144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4pPr>
            <a:lvl5pPr marL="1143000" indent="-228600" algn="l" defTabSz="1005840" rtl="0" eaLnBrk="1" latinLnBrk="0" hangingPunct="1">
              <a:lnSpc>
                <a:spcPct val="100000"/>
              </a:lnSpc>
              <a:spcBef>
                <a:spcPts val="0"/>
              </a:spcBef>
              <a:spcAft>
                <a:spcPts val="300"/>
              </a:spcAft>
              <a:buClr>
                <a:srgbClr val="060709"/>
              </a:buClr>
              <a:buFont typeface="Courier New" panose="02070309020205020404" pitchFamily="49" charset="0"/>
              <a:buChar char="o"/>
              <a:defRPr sz="1100" kern="1200">
                <a:solidFill>
                  <a:srgbClr val="060709"/>
                </a:solidFill>
                <a:latin typeface="Arial" panose="020B0604020202020204" pitchFamily="34" charset="0"/>
                <a:ea typeface="+mn-ea"/>
                <a:cs typeface="Arial" panose="020B0604020202020204" pitchFamily="34"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marR="0" lvl="0" indent="0" algn="ctr" defTabSz="1005840" rtl="0" eaLnBrk="1" fontAlgn="auto" latinLnBrk="0" hangingPunct="1">
              <a:lnSpc>
                <a:spcPct val="100000"/>
              </a:lnSpc>
              <a:spcBef>
                <a:spcPts val="600"/>
              </a:spcBef>
              <a:spcAft>
                <a:spcPts val="300"/>
              </a:spcAft>
              <a:buClr>
                <a:srgbClr val="060709"/>
              </a:buClr>
              <a:buSzTx/>
              <a:buFont typeface="Wingdings" panose="05000000000000000000" pitchFamily="2" charset="2"/>
              <a:buNone/>
              <a:tabLst/>
              <a:defRPr/>
            </a:pPr>
            <a:endParaRPr kumimoji="0" lang="en-US" sz="1400" b="1" i="0" u="none" strike="noStrike" kern="1200" cap="small" spc="0" normalizeH="0" baseline="0" noProof="0" dirty="0">
              <a:ln>
                <a:noFill/>
              </a:ln>
              <a:solidFill>
                <a:srgbClr val="060709"/>
              </a:solidFill>
              <a:effectLst/>
              <a:uLnTx/>
              <a:uFillTx/>
              <a:latin typeface="Meta Offc"/>
              <a:ea typeface="+mn-ea"/>
              <a:cs typeface="Arial" panose="020B0604020202020204" pitchFamily="34" charset="0"/>
            </a:endParaRPr>
          </a:p>
        </p:txBody>
      </p:sp>
      <p:graphicFrame>
        <p:nvGraphicFramePr>
          <p:cNvPr id="7" name="Chart 6"/>
          <p:cNvGraphicFramePr>
            <a:graphicFrameLocks/>
          </p:cNvGraphicFramePr>
          <p:nvPr/>
        </p:nvGraphicFramePr>
        <p:xfrm>
          <a:off x="181070" y="1357848"/>
          <a:ext cx="8781861" cy="39301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txBox="1">
            <a:spLocks/>
          </p:cNvSpPr>
          <p:nvPr/>
        </p:nvSpPr>
        <p:spPr>
          <a:xfrm>
            <a:off x="181070" y="5495392"/>
            <a:ext cx="8781861" cy="533673"/>
          </a:xfrm>
          <a:prstGeom prst="roundRect">
            <a:avLst/>
          </a:prstGeom>
          <a:solidFill>
            <a:schemeClr val="tx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350" dirty="0">
                <a:solidFill>
                  <a:schemeClr val="bg1"/>
                </a:solidFill>
              </a:rPr>
              <a:t>The auto transportation &amp; logistics industry has demonstrated significantly more stable pricing power and is not correlated to the broader, more cyclical overall freight market</a:t>
            </a:r>
            <a:endParaRPr lang="en-US" sz="1400" dirty="0">
              <a:solidFill>
                <a:schemeClr val="bg1"/>
              </a:solidFill>
            </a:endParaRPr>
          </a:p>
        </p:txBody>
      </p:sp>
      <p:sp>
        <p:nvSpPr>
          <p:cNvPr id="10" name="Text Placeholder 3"/>
          <p:cNvSpPr txBox="1">
            <a:spLocks/>
          </p:cNvSpPr>
          <p:nvPr/>
        </p:nvSpPr>
        <p:spPr>
          <a:xfrm>
            <a:off x="181070" y="1039496"/>
            <a:ext cx="8781861" cy="226329"/>
          </a:xfrm>
          <a:prstGeom prst="round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50" dirty="0">
                <a:solidFill>
                  <a:schemeClr val="bg1"/>
                </a:solidFill>
              </a:rPr>
              <a:t>Indexed Revenue per Unit</a:t>
            </a:r>
            <a:endParaRPr lang="en-US" sz="1400" dirty="0">
              <a:solidFill>
                <a:schemeClr val="bg1"/>
              </a:solidFill>
            </a:endParaRPr>
          </a:p>
        </p:txBody>
      </p:sp>
    </p:spTree>
    <p:extLst>
      <p:ext uri="{BB962C8B-B14F-4D97-AF65-F5344CB8AC3E}">
        <p14:creationId xmlns:p14="http://schemas.microsoft.com/office/powerpoint/2010/main" val="108666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22A09A-55AB-BBE0-1CF8-E52B4D269A75}"/>
              </a:ext>
            </a:extLst>
          </p:cNvPr>
          <p:cNvPicPr>
            <a:picLocks noChangeAspect="1"/>
          </p:cNvPicPr>
          <p:nvPr/>
        </p:nvPicPr>
        <p:blipFill>
          <a:blip r:embed="rId5"/>
          <a:stretch>
            <a:fillRect/>
          </a:stretch>
        </p:blipFill>
        <p:spPr>
          <a:xfrm>
            <a:off x="4939447" y="1585602"/>
            <a:ext cx="3659124" cy="3476244"/>
          </a:xfrm>
          <a:prstGeom prst="rect">
            <a:avLst/>
          </a:prstGeom>
        </p:spPr>
      </p:pic>
      <p:pic>
        <p:nvPicPr>
          <p:cNvPr id="10" name="Picture 9">
            <a:extLst>
              <a:ext uri="{FF2B5EF4-FFF2-40B4-BE49-F238E27FC236}">
                <a16:creationId xmlns:a16="http://schemas.microsoft.com/office/drawing/2014/main" id="{D874A617-9E13-D445-EE66-4814EFBBD448}"/>
              </a:ext>
            </a:extLst>
          </p:cNvPr>
          <p:cNvPicPr>
            <a:picLocks noChangeAspect="1"/>
          </p:cNvPicPr>
          <p:nvPr/>
        </p:nvPicPr>
        <p:blipFill>
          <a:blip r:embed="rId6"/>
          <a:stretch>
            <a:fillRect/>
          </a:stretch>
        </p:blipFill>
        <p:spPr>
          <a:xfrm>
            <a:off x="597086" y="1596740"/>
            <a:ext cx="3659124" cy="3476244"/>
          </a:xfrm>
          <a:prstGeom prst="rect">
            <a:avLst/>
          </a:prstGeom>
        </p:spPr>
      </p:pic>
      <p:sp>
        <p:nvSpPr>
          <p:cNvPr id="3" name="Title 2"/>
          <p:cNvSpPr>
            <a:spLocks noGrp="1"/>
          </p:cNvSpPr>
          <p:nvPr>
            <p:ph type="title"/>
          </p:nvPr>
        </p:nvSpPr>
        <p:spPr/>
        <p:txBody>
          <a:bodyPr/>
          <a:lstStyle/>
          <a:p>
            <a:r>
              <a:rPr lang="en-US" dirty="0"/>
              <a:t>Historical Financial Summary</a:t>
            </a:r>
          </a:p>
        </p:txBody>
      </p:sp>
      <p:sp>
        <p:nvSpPr>
          <p:cNvPr id="5" name="Footer Placeholder 4"/>
          <p:cNvSpPr>
            <a:spLocks noGrp="1"/>
          </p:cNvSpPr>
          <p:nvPr>
            <p:ph type="ftr" sz="quarter" idx="11"/>
          </p:nvPr>
        </p:nvSpPr>
        <p:spPr/>
        <p:txBody>
          <a:bodyPr/>
          <a:lstStyle/>
          <a:p>
            <a:r>
              <a:rPr lang="en-US" dirty="0"/>
              <a:t>Source: Company audited financials and Management estimates.</a:t>
            </a:r>
          </a:p>
          <a:p>
            <a:pPr marL="228600" indent="-228600">
              <a:buAutoNum type="arabicParenBoth"/>
            </a:pPr>
            <a:r>
              <a:rPr lang="en-US" dirty="0"/>
              <a:t>See Appendix for reconciliation to most directly comparable GAAP financial measure.</a:t>
            </a:r>
          </a:p>
          <a:p>
            <a:pPr marL="228600" indent="-228600">
              <a:buAutoNum type="arabicParenBoth"/>
            </a:pPr>
            <a:r>
              <a:rPr lang="en-US" dirty="0"/>
              <a:t>EBITDA is defined as net income (loss) for the period adjusted for interest expense, income tax expense, depreciation and amortization. </a:t>
            </a:r>
          </a:p>
          <a:p>
            <a:pPr marL="228600" indent="-228600">
              <a:buAutoNum type="arabicParenBoth"/>
            </a:pPr>
            <a:r>
              <a:rPr lang="en-US" dirty="0"/>
              <a:t>Free Cash Flow (“FCF”) defined as (EBITDA – </a:t>
            </a:r>
            <a:r>
              <a:rPr lang="en-US" dirty="0" err="1"/>
              <a:t>CapEx</a:t>
            </a:r>
            <a:r>
              <a:rPr lang="en-US" dirty="0"/>
              <a:t>). FCF Conversion defined as (EBITDA – </a:t>
            </a:r>
            <a:r>
              <a:rPr lang="en-US" dirty="0" err="1"/>
              <a:t>CapEx</a:t>
            </a:r>
            <a:r>
              <a:rPr lang="en-US" dirty="0"/>
              <a:t>) / EBITDA.</a:t>
            </a:r>
          </a:p>
        </p:txBody>
      </p:sp>
      <p:sp>
        <p:nvSpPr>
          <p:cNvPr id="2" name="Slide Number Placeholder 1"/>
          <p:cNvSpPr>
            <a:spLocks noGrp="1"/>
          </p:cNvSpPr>
          <p:nvPr>
            <p:ph type="sldNum" sz="quarter" idx="4"/>
          </p:nvPr>
        </p:nvSpPr>
        <p:spPr>
          <a:xfrm>
            <a:off x="8583830" y="6373342"/>
            <a:ext cx="428362" cy="365125"/>
          </a:xfrm>
        </p:spPr>
        <p:txBody>
          <a:bodyPr/>
          <a:lstStyle/>
          <a:p>
            <a:fld id="{28A1A2B6-FEDC-426F-9679-D1021F4EA7CB}" type="slidenum">
              <a:rPr lang="en-US" smtClean="0"/>
              <a:t>23</a:t>
            </a:fld>
            <a:endParaRPr lang="en-US" dirty="0"/>
          </a:p>
        </p:txBody>
      </p:sp>
      <p:sp>
        <p:nvSpPr>
          <p:cNvPr id="16" name="Rounded Rectangle 15"/>
          <p:cNvSpPr/>
          <p:nvPr/>
        </p:nvSpPr>
        <p:spPr>
          <a:xfrm>
            <a:off x="279315" y="5151941"/>
            <a:ext cx="8585370" cy="918737"/>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ctr"/>
          <a:lstStyle/>
          <a:p>
            <a:pPr marL="171450" indent="-171450">
              <a:spcAft>
                <a:spcPts val="600"/>
              </a:spcAft>
              <a:buFont typeface="Arial" panose="020B0604020202020204" pitchFamily="34" charset="0"/>
              <a:buChar char="•"/>
            </a:pPr>
            <a:r>
              <a:rPr lang="en-US" sz="1300" b="1" i="1" dirty="0">
                <a:solidFill>
                  <a:schemeClr val="tx1"/>
                </a:solidFill>
              </a:rPr>
              <a:t>Strong pricing power and increasing operating leverage as the business scales have led to margin expansion</a:t>
            </a:r>
          </a:p>
          <a:p>
            <a:pPr marL="171450" indent="-171450">
              <a:spcAft>
                <a:spcPts val="600"/>
              </a:spcAft>
              <a:buFont typeface="Arial" panose="020B0604020202020204" pitchFamily="34" charset="0"/>
              <a:buChar char="•"/>
            </a:pPr>
            <a:r>
              <a:rPr lang="en-US" sz="1300" b="1" i="1" dirty="0">
                <a:solidFill>
                  <a:schemeClr val="tx1"/>
                </a:solidFill>
              </a:rPr>
              <a:t>Asset-right business model yields impressive free cash flow to be reinvested in the Company in support of Management's planned shift toward more in-house capacity to boost margins</a:t>
            </a:r>
          </a:p>
        </p:txBody>
      </p:sp>
      <p:sp>
        <p:nvSpPr>
          <p:cNvPr id="43" name="Rectangle 42"/>
          <p:cNvSpPr>
            <a:spLocks/>
          </p:cNvSpPr>
          <p:nvPr/>
        </p:nvSpPr>
        <p:spPr>
          <a:xfrm>
            <a:off x="700338" y="1307751"/>
            <a:ext cx="1165178" cy="240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 in millions</a:t>
            </a:r>
            <a:endParaRPr lang="en-US" sz="1200" i="1" dirty="0"/>
          </a:p>
        </p:txBody>
      </p:sp>
      <p:grpSp>
        <p:nvGrpSpPr>
          <p:cNvPr id="49" name="Group 48"/>
          <p:cNvGrpSpPr/>
          <p:nvPr/>
        </p:nvGrpSpPr>
        <p:grpSpPr>
          <a:xfrm>
            <a:off x="700338" y="1052029"/>
            <a:ext cx="3657600" cy="257925"/>
            <a:chOff x="314258" y="1052029"/>
            <a:chExt cx="2743200" cy="257925"/>
          </a:xfrm>
        </p:grpSpPr>
        <p:graphicFrame>
          <p:nvGraphicFramePr>
            <p:cNvPr id="41" name="Content Placeholder 7"/>
            <p:cNvGraphicFramePr>
              <a:graphicFrameLocks/>
            </p:cNvGraphicFramePr>
            <p:nvPr>
              <p:custDataLst>
                <p:tags r:id="rId2"/>
              </p:custDataLst>
            </p:nvPr>
          </p:nvGraphicFramePr>
          <p:xfrm>
            <a:off x="314258" y="1052029"/>
            <a:ext cx="2057400" cy="242047"/>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Revenue</a:t>
                        </a:r>
                        <a:endParaRPr lang="en-US" sz="1400" b="0" i="1"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1690064"/>
                    </a:ext>
                  </a:extLst>
                </a:tr>
              </a:tbl>
            </a:graphicData>
          </a:graphic>
        </p:graphicFrame>
        <p:cxnSp>
          <p:nvCxnSpPr>
            <p:cNvPr id="42" name="Straight Connector 41"/>
            <p:cNvCxnSpPr/>
            <p:nvPr/>
          </p:nvCxnSpPr>
          <p:spPr>
            <a:xfrm>
              <a:off x="314258" y="1309954"/>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881666" y="1052029"/>
            <a:ext cx="3657600" cy="257925"/>
            <a:chOff x="3154680" y="1052029"/>
            <a:chExt cx="2743200" cy="257925"/>
          </a:xfrm>
        </p:grpSpPr>
        <p:graphicFrame>
          <p:nvGraphicFramePr>
            <p:cNvPr id="45" name="Content Placeholder 7"/>
            <p:cNvGraphicFramePr>
              <a:graphicFrameLocks/>
            </p:cNvGraphicFramePr>
            <p:nvPr>
              <p:custDataLst>
                <p:tags r:id="rId1"/>
              </p:custDataLst>
              <p:extLst>
                <p:ext uri="{D42A27DB-BD31-4B8C-83A1-F6EECF244321}">
                  <p14:modId xmlns:p14="http://schemas.microsoft.com/office/powerpoint/2010/main" val="895674270"/>
                </p:ext>
              </p:extLst>
            </p:nvPr>
          </p:nvGraphicFramePr>
          <p:xfrm>
            <a:off x="3154680" y="1052029"/>
            <a:ext cx="2057400" cy="242047"/>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EBITDA</a:t>
                        </a:r>
                        <a:r>
                          <a:rPr lang="en-US" sz="1400" b="1" baseline="30000" dirty="0">
                            <a:solidFill>
                              <a:schemeClr val="tx1"/>
                            </a:solidFill>
                            <a:latin typeface="Meta Offc" panose="020B0504030101020102" pitchFamily="34" charset="0"/>
                            <a:cs typeface="Meta Offc" panose="020B0504030101020102" pitchFamily="34" charset="0"/>
                          </a:rPr>
                          <a:t>(1)(2)</a:t>
                        </a:r>
                        <a:endParaRPr lang="en-US" sz="1400" b="0" i="1" baseline="30000"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1690064"/>
                    </a:ext>
                  </a:extLst>
                </a:tr>
              </a:tbl>
            </a:graphicData>
          </a:graphic>
        </p:graphicFrame>
        <p:cxnSp>
          <p:nvCxnSpPr>
            <p:cNvPr id="46" name="Straight Connector 45"/>
            <p:cNvCxnSpPr/>
            <p:nvPr/>
          </p:nvCxnSpPr>
          <p:spPr>
            <a:xfrm>
              <a:off x="3154680" y="1309954"/>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p:cNvSpPr>
            <a:spLocks/>
          </p:cNvSpPr>
          <p:nvPr/>
        </p:nvSpPr>
        <p:spPr>
          <a:xfrm>
            <a:off x="4881666" y="1307751"/>
            <a:ext cx="1165178" cy="240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 in millions</a:t>
            </a:r>
            <a:endParaRPr lang="en-US" sz="1200" i="1" dirty="0"/>
          </a:p>
        </p:txBody>
      </p:sp>
      <p:cxnSp>
        <p:nvCxnSpPr>
          <p:cNvPr id="56" name="Straight Arrow Connector 55"/>
          <p:cNvCxnSpPr>
            <a:cxnSpLocks/>
          </p:cNvCxnSpPr>
          <p:nvPr/>
        </p:nvCxnSpPr>
        <p:spPr>
          <a:xfrm flipV="1">
            <a:off x="1282927" y="2845506"/>
            <a:ext cx="2415313" cy="51807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20886977">
            <a:off x="1901343" y="2959649"/>
            <a:ext cx="11887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~13% CAGR</a:t>
            </a:r>
          </a:p>
        </p:txBody>
      </p:sp>
      <p:sp>
        <p:nvSpPr>
          <p:cNvPr id="4" name="Oval 3"/>
          <p:cNvSpPr/>
          <p:nvPr/>
        </p:nvSpPr>
        <p:spPr>
          <a:xfrm>
            <a:off x="5280174" y="4221445"/>
            <a:ext cx="547255" cy="378691"/>
          </a:xfrm>
          <a:prstGeom prst="ellipse">
            <a:avLst/>
          </a:prstGeom>
          <a:solidFill>
            <a:schemeClr val="tx1"/>
          </a:solidFill>
          <a:ln w="28575">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i="1" dirty="0"/>
              <a:t>10.0%</a:t>
            </a:r>
          </a:p>
        </p:txBody>
      </p:sp>
      <p:sp>
        <p:nvSpPr>
          <p:cNvPr id="32" name="Oval 31"/>
          <p:cNvSpPr/>
          <p:nvPr/>
        </p:nvSpPr>
        <p:spPr>
          <a:xfrm>
            <a:off x="6117466" y="4221445"/>
            <a:ext cx="547255" cy="378691"/>
          </a:xfrm>
          <a:prstGeom prst="ellipse">
            <a:avLst/>
          </a:prstGeom>
          <a:solidFill>
            <a:schemeClr val="tx1"/>
          </a:solidFill>
          <a:ln w="28575">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i="1" dirty="0"/>
              <a:t>13.4%</a:t>
            </a:r>
          </a:p>
        </p:txBody>
      </p:sp>
      <p:sp>
        <p:nvSpPr>
          <p:cNvPr id="35" name="Oval 34"/>
          <p:cNvSpPr/>
          <p:nvPr/>
        </p:nvSpPr>
        <p:spPr>
          <a:xfrm>
            <a:off x="6934438" y="4221445"/>
            <a:ext cx="547255" cy="378691"/>
          </a:xfrm>
          <a:prstGeom prst="ellipse">
            <a:avLst/>
          </a:prstGeom>
          <a:solidFill>
            <a:schemeClr val="tx1"/>
          </a:solidFill>
          <a:ln w="28575">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i="1" dirty="0"/>
              <a:t>11.2%</a:t>
            </a:r>
          </a:p>
        </p:txBody>
      </p:sp>
      <p:grpSp>
        <p:nvGrpSpPr>
          <p:cNvPr id="14" name="Group 13"/>
          <p:cNvGrpSpPr/>
          <p:nvPr/>
        </p:nvGrpSpPr>
        <p:grpSpPr>
          <a:xfrm>
            <a:off x="7065880" y="1335025"/>
            <a:ext cx="1517950" cy="258757"/>
            <a:chOff x="4584389" y="1610284"/>
            <a:chExt cx="1417622" cy="258757"/>
          </a:xfrm>
        </p:grpSpPr>
        <p:sp>
          <p:nvSpPr>
            <p:cNvPr id="44" name="Oval 43"/>
            <p:cNvSpPr/>
            <p:nvPr/>
          </p:nvSpPr>
          <p:spPr>
            <a:xfrm>
              <a:off x="4584389" y="1642499"/>
              <a:ext cx="308912" cy="194328"/>
            </a:xfrm>
            <a:prstGeom prst="ellipse">
              <a:avLst/>
            </a:prstGeom>
            <a:solidFill>
              <a:schemeClr val="tx1"/>
            </a:solidFill>
            <a:ln w="28575">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dirty="0"/>
            </a:p>
          </p:txBody>
        </p:sp>
        <p:sp>
          <p:nvSpPr>
            <p:cNvPr id="12" name="Rectangle 11"/>
            <p:cNvSpPr/>
            <p:nvPr/>
          </p:nvSpPr>
          <p:spPr>
            <a:xfrm>
              <a:off x="4814001" y="1610284"/>
              <a:ext cx="1188010" cy="258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solidFill>
                </a:rPr>
                <a:t>EBITDA Margin %</a:t>
              </a:r>
            </a:p>
          </p:txBody>
        </p:sp>
      </p:grpSp>
      <p:sp>
        <p:nvSpPr>
          <p:cNvPr id="18" name="Oval 17">
            <a:extLst>
              <a:ext uri="{FF2B5EF4-FFF2-40B4-BE49-F238E27FC236}">
                <a16:creationId xmlns:a16="http://schemas.microsoft.com/office/drawing/2014/main" id="{71E26BDE-9587-42BB-FAE6-B16F6A9EE147}"/>
              </a:ext>
            </a:extLst>
          </p:cNvPr>
          <p:cNvSpPr/>
          <p:nvPr/>
        </p:nvSpPr>
        <p:spPr>
          <a:xfrm>
            <a:off x="7751410" y="4221445"/>
            <a:ext cx="547255" cy="378691"/>
          </a:xfrm>
          <a:prstGeom prst="ellipse">
            <a:avLst/>
          </a:prstGeom>
          <a:solidFill>
            <a:schemeClr val="tx1"/>
          </a:solidFill>
          <a:ln w="28575">
            <a:solidFill>
              <a:srgbClr val="64758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i="1" dirty="0"/>
              <a:t>10.5%</a:t>
            </a:r>
          </a:p>
        </p:txBody>
      </p:sp>
    </p:spTree>
    <p:extLst>
      <p:ext uri="{BB962C8B-B14F-4D97-AF65-F5344CB8AC3E}">
        <p14:creationId xmlns:p14="http://schemas.microsoft.com/office/powerpoint/2010/main" val="420859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423" y="101176"/>
            <a:ext cx="7790120" cy="618385"/>
          </a:xfrm>
        </p:spPr>
        <p:txBody>
          <a:bodyPr/>
          <a:lstStyle/>
          <a:p>
            <a:r>
              <a:rPr lang="en-US" dirty="0"/>
              <a:t>Non-GAAP Reconciliations</a:t>
            </a:r>
          </a:p>
        </p:txBody>
      </p:sp>
      <p:sp>
        <p:nvSpPr>
          <p:cNvPr id="5" name="Footer Placeholder 4"/>
          <p:cNvSpPr>
            <a:spLocks noGrp="1"/>
          </p:cNvSpPr>
          <p:nvPr>
            <p:ph type="ftr" sz="quarter" idx="11"/>
          </p:nvPr>
        </p:nvSpPr>
        <p:spPr/>
        <p:txBody>
          <a:bodyPr anchor="ctr"/>
          <a:lstStyle/>
          <a:p>
            <a:r>
              <a:rPr lang="en-US" dirty="0"/>
              <a:t>Source: Company audited financials and Management estimates.</a:t>
            </a:r>
          </a:p>
          <a:p>
            <a:pPr marL="228600" indent="-228600">
              <a:buAutoNum type="arabicParenBoth"/>
            </a:pPr>
            <a:r>
              <a:rPr lang="en-US" dirty="0"/>
              <a:t>EBITDA is defined as net income (loss) for the period adjusted for interest expense, income tax expense, depreciation and amortization.</a:t>
            </a:r>
          </a:p>
          <a:p>
            <a:pPr marL="228600" indent="-228600">
              <a:buAutoNum type="arabicParenBoth"/>
            </a:pPr>
            <a:r>
              <a:rPr lang="en-US" dirty="0"/>
              <a:t>Free Cash Flow (“FCF”) defined as (EBITDA – </a:t>
            </a:r>
            <a:r>
              <a:rPr lang="en-US" dirty="0" err="1"/>
              <a:t>CapEx</a:t>
            </a:r>
            <a:r>
              <a:rPr lang="en-US" dirty="0"/>
              <a:t>).</a:t>
            </a:r>
          </a:p>
        </p:txBody>
      </p:sp>
      <p:sp>
        <p:nvSpPr>
          <p:cNvPr id="4" name="Slide Number Placeholder 3"/>
          <p:cNvSpPr>
            <a:spLocks noGrp="1"/>
          </p:cNvSpPr>
          <p:nvPr>
            <p:ph type="sldNum" sz="quarter" idx="4"/>
          </p:nvPr>
        </p:nvSpPr>
        <p:spPr>
          <a:xfrm>
            <a:off x="8583830" y="6373342"/>
            <a:ext cx="428362" cy="365125"/>
          </a:xfrm>
        </p:spPr>
        <p:txBody>
          <a:bodyPr/>
          <a:lstStyle/>
          <a:p>
            <a:fld id="{28A1A2B6-FEDC-426F-9679-D1021F4EA7CB}" type="slidenum">
              <a:rPr lang="en-US" smtClean="0"/>
              <a:t>24</a:t>
            </a:fld>
            <a:endParaRPr lang="en-US" dirty="0"/>
          </a:p>
        </p:txBody>
      </p:sp>
      <p:grpSp>
        <p:nvGrpSpPr>
          <p:cNvPr id="23" name="Group 22"/>
          <p:cNvGrpSpPr/>
          <p:nvPr/>
        </p:nvGrpSpPr>
        <p:grpSpPr>
          <a:xfrm>
            <a:off x="311552" y="1052029"/>
            <a:ext cx="8562110" cy="257925"/>
            <a:chOff x="314258" y="1052029"/>
            <a:chExt cx="4023360" cy="257925"/>
          </a:xfrm>
        </p:grpSpPr>
        <p:graphicFrame>
          <p:nvGraphicFramePr>
            <p:cNvPr id="24" name="Content Placeholder 7"/>
            <p:cNvGraphicFramePr>
              <a:graphicFrameLocks/>
            </p:cNvGraphicFramePr>
            <p:nvPr>
              <p:custDataLst>
                <p:tags r:id="rId1"/>
              </p:custDataLst>
            </p:nvPr>
          </p:nvGraphicFramePr>
          <p:xfrm>
            <a:off x="314258" y="1052029"/>
            <a:ext cx="1888398" cy="242047"/>
          </p:xfrm>
          <a:graphic>
            <a:graphicData uri="http://schemas.openxmlformats.org/drawingml/2006/table">
              <a:tbl>
                <a:tblPr bandRow="1">
                  <a:tableStyleId>{5C22544A-7EE6-4342-B048-85BDC9FD1C3A}</a:tableStyleId>
                </a:tblPr>
                <a:tblGrid>
                  <a:gridCol w="4018698">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Reconciliation</a:t>
                        </a:r>
                        <a:r>
                          <a:rPr lang="en-US" sz="1400" b="1" baseline="0" dirty="0">
                            <a:solidFill>
                              <a:schemeClr val="tx1"/>
                            </a:solidFill>
                            <a:latin typeface="Meta Offc" panose="020B0504030101020102" pitchFamily="34" charset="0"/>
                            <a:cs typeface="Meta Offc" panose="020B0504030101020102" pitchFamily="34" charset="0"/>
                          </a:rPr>
                          <a:t> of Non-GAAP Financial Measures</a:t>
                        </a:r>
                        <a:endParaRPr lang="en-US" sz="1400" b="0" i="1"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1690064"/>
                    </a:ext>
                  </a:extLst>
                </a:tr>
              </a:tbl>
            </a:graphicData>
          </a:graphic>
        </p:graphicFrame>
        <p:cxnSp>
          <p:nvCxnSpPr>
            <p:cNvPr id="25" name="Straight Connector 24"/>
            <p:cNvCxnSpPr/>
            <p:nvPr/>
          </p:nvCxnSpPr>
          <p:spPr>
            <a:xfrm>
              <a:off x="314258" y="1309954"/>
              <a:ext cx="4023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E20C72F4-2B1A-68D4-1AD6-C7CE367D4FD6}"/>
              </a:ext>
            </a:extLst>
          </p:cNvPr>
          <p:cNvPicPr>
            <a:picLocks noChangeAspect="1"/>
          </p:cNvPicPr>
          <p:nvPr/>
        </p:nvPicPr>
        <p:blipFill>
          <a:blip r:embed="rId4"/>
          <a:stretch>
            <a:fillRect/>
          </a:stretch>
        </p:blipFill>
        <p:spPr>
          <a:xfrm>
            <a:off x="935007" y="2043257"/>
            <a:ext cx="7315200" cy="2065719"/>
          </a:xfrm>
          <a:prstGeom prst="rect">
            <a:avLst/>
          </a:prstGeom>
        </p:spPr>
      </p:pic>
    </p:spTree>
    <p:extLst>
      <p:ext uri="{BB962C8B-B14F-4D97-AF65-F5344CB8AC3E}">
        <p14:creationId xmlns:p14="http://schemas.microsoft.com/office/powerpoint/2010/main" val="20877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D8E79-6967-E828-503F-1ED96F4CC0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3B88D9-227F-8947-B9DA-C30E3C6F0B9A}"/>
              </a:ext>
            </a:extLst>
          </p:cNvPr>
          <p:cNvSpPr>
            <a:spLocks noGrp="1"/>
          </p:cNvSpPr>
          <p:nvPr>
            <p:ph type="title"/>
          </p:nvPr>
        </p:nvSpPr>
        <p:spPr>
          <a:xfrm>
            <a:off x="274423" y="101176"/>
            <a:ext cx="7790120" cy="618385"/>
          </a:xfrm>
        </p:spPr>
        <p:txBody>
          <a:bodyPr/>
          <a:lstStyle/>
          <a:p>
            <a:r>
              <a:rPr lang="en-US" dirty="0"/>
              <a:t>Non-GAAP Reconciliations</a:t>
            </a:r>
          </a:p>
        </p:txBody>
      </p:sp>
      <p:sp>
        <p:nvSpPr>
          <p:cNvPr id="4" name="Slide Number Placeholder 3">
            <a:extLst>
              <a:ext uri="{FF2B5EF4-FFF2-40B4-BE49-F238E27FC236}">
                <a16:creationId xmlns:a16="http://schemas.microsoft.com/office/drawing/2014/main" id="{637A425F-787D-96F4-37DA-8F025E7662E6}"/>
              </a:ext>
            </a:extLst>
          </p:cNvPr>
          <p:cNvSpPr>
            <a:spLocks noGrp="1"/>
          </p:cNvSpPr>
          <p:nvPr>
            <p:ph type="sldNum" sz="quarter" idx="4"/>
          </p:nvPr>
        </p:nvSpPr>
        <p:spPr>
          <a:xfrm>
            <a:off x="8583830" y="6373342"/>
            <a:ext cx="428362" cy="365125"/>
          </a:xfrm>
        </p:spPr>
        <p:txBody>
          <a:bodyPr/>
          <a:lstStyle/>
          <a:p>
            <a:fld id="{28A1A2B6-FEDC-426F-9679-D1021F4EA7CB}" type="slidenum">
              <a:rPr lang="en-US" smtClean="0"/>
              <a:t>25</a:t>
            </a:fld>
            <a:endParaRPr lang="en-US" dirty="0"/>
          </a:p>
        </p:txBody>
      </p:sp>
      <p:grpSp>
        <p:nvGrpSpPr>
          <p:cNvPr id="23" name="Group 22">
            <a:extLst>
              <a:ext uri="{FF2B5EF4-FFF2-40B4-BE49-F238E27FC236}">
                <a16:creationId xmlns:a16="http://schemas.microsoft.com/office/drawing/2014/main" id="{02CD45AD-8419-67CA-5412-C73216F77CF0}"/>
              </a:ext>
            </a:extLst>
          </p:cNvPr>
          <p:cNvGrpSpPr/>
          <p:nvPr/>
        </p:nvGrpSpPr>
        <p:grpSpPr>
          <a:xfrm>
            <a:off x="311552" y="1052029"/>
            <a:ext cx="8562110" cy="257925"/>
            <a:chOff x="314258" y="1052029"/>
            <a:chExt cx="4023360" cy="257925"/>
          </a:xfrm>
        </p:grpSpPr>
        <p:graphicFrame>
          <p:nvGraphicFramePr>
            <p:cNvPr id="24" name="Content Placeholder 7">
              <a:extLst>
                <a:ext uri="{FF2B5EF4-FFF2-40B4-BE49-F238E27FC236}">
                  <a16:creationId xmlns:a16="http://schemas.microsoft.com/office/drawing/2014/main" id="{0B0F713D-FDC3-557E-6D98-B0F2F894FECB}"/>
                </a:ext>
              </a:extLst>
            </p:cNvPr>
            <p:cNvGraphicFramePr>
              <a:graphicFrameLocks/>
            </p:cNvGraphicFramePr>
            <p:nvPr>
              <p:custDataLst>
                <p:tags r:id="rId1"/>
              </p:custDataLst>
            </p:nvPr>
          </p:nvGraphicFramePr>
          <p:xfrm>
            <a:off x="314258" y="1052029"/>
            <a:ext cx="1888398" cy="242047"/>
          </p:xfrm>
          <a:graphic>
            <a:graphicData uri="http://schemas.openxmlformats.org/drawingml/2006/table">
              <a:tbl>
                <a:tblPr bandRow="1">
                  <a:tableStyleId>{5C22544A-7EE6-4342-B048-85BDC9FD1C3A}</a:tableStyleId>
                </a:tblPr>
                <a:tblGrid>
                  <a:gridCol w="4018698">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Reconciliation</a:t>
                        </a:r>
                        <a:r>
                          <a:rPr lang="en-US" sz="1400" b="1" baseline="0" dirty="0">
                            <a:solidFill>
                              <a:schemeClr val="tx1"/>
                            </a:solidFill>
                            <a:latin typeface="Meta Offc" panose="020B0504030101020102" pitchFamily="34" charset="0"/>
                            <a:cs typeface="Meta Offc" panose="020B0504030101020102" pitchFamily="34" charset="0"/>
                          </a:rPr>
                          <a:t> of Non-GAAP Financial Measures</a:t>
                        </a:r>
                        <a:endParaRPr lang="en-US" sz="1400" b="0" i="1"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1690064"/>
                    </a:ext>
                  </a:extLst>
                </a:tr>
              </a:tbl>
            </a:graphicData>
          </a:graphic>
        </p:graphicFrame>
        <p:cxnSp>
          <p:nvCxnSpPr>
            <p:cNvPr id="25" name="Straight Connector 24">
              <a:extLst>
                <a:ext uri="{FF2B5EF4-FFF2-40B4-BE49-F238E27FC236}">
                  <a16:creationId xmlns:a16="http://schemas.microsoft.com/office/drawing/2014/main" id="{730EAA39-F19A-C119-0555-43F6C18E39D6}"/>
                </a:ext>
              </a:extLst>
            </p:cNvPr>
            <p:cNvCxnSpPr/>
            <p:nvPr/>
          </p:nvCxnSpPr>
          <p:spPr>
            <a:xfrm>
              <a:off x="314258" y="1309954"/>
              <a:ext cx="4023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3C717A6E-FAE9-5575-4BFE-042591C57470}"/>
              </a:ext>
            </a:extLst>
          </p:cNvPr>
          <p:cNvPicPr>
            <a:picLocks noChangeAspect="1"/>
          </p:cNvPicPr>
          <p:nvPr/>
        </p:nvPicPr>
        <p:blipFill>
          <a:blip r:embed="rId4"/>
          <a:stretch>
            <a:fillRect/>
          </a:stretch>
        </p:blipFill>
        <p:spPr>
          <a:xfrm>
            <a:off x="394807" y="1389258"/>
            <a:ext cx="8461911" cy="4393685"/>
          </a:xfrm>
          <a:prstGeom prst="rect">
            <a:avLst/>
          </a:prstGeom>
        </p:spPr>
      </p:pic>
    </p:spTree>
    <p:extLst>
      <p:ext uri="{BB962C8B-B14F-4D97-AF65-F5344CB8AC3E}">
        <p14:creationId xmlns:p14="http://schemas.microsoft.com/office/powerpoint/2010/main" val="129909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D3618C-7F0F-5F4C-8990-D1F125C32D15}"/>
              </a:ext>
            </a:extLst>
          </p:cNvPr>
          <p:cNvSpPr txBox="1">
            <a:spLocks/>
          </p:cNvSpPr>
          <p:nvPr/>
        </p:nvSpPr>
        <p:spPr>
          <a:xfrm>
            <a:off x="274423" y="6373342"/>
            <a:ext cx="7009027"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a:solidFill>
                  <a:prstClr val="black"/>
                </a:solidFill>
                <a:latin typeface="Meta Offc"/>
              </a:rPr>
              <a:t>Source: </a:t>
            </a:r>
            <a:r>
              <a:rPr lang="en-US" sz="800" kern="0">
                <a:solidFill>
                  <a:prstClr val="black"/>
                </a:solidFill>
                <a:latin typeface="Meta Offc" panose="020B0504030101020102" pitchFamily="34" charset="0"/>
              </a:rPr>
              <a:t>Certain information is based on management estimates, which have been derived from third-party sources and internal research, and are based on certain assumptions that management believes to be reasonable.</a:t>
            </a:r>
            <a:endParaRPr lang="en-US" sz="800" dirty="0">
              <a:solidFill>
                <a:prstClr val="black"/>
              </a:solidFill>
              <a:latin typeface="Meta Offc"/>
            </a:endParaRPr>
          </a:p>
        </p:txBody>
      </p:sp>
      <p:sp>
        <p:nvSpPr>
          <p:cNvPr id="6" name="Snip and Round Single Corner Rectangle 1872">
            <a:extLst>
              <a:ext uri="{FF2B5EF4-FFF2-40B4-BE49-F238E27FC236}">
                <a16:creationId xmlns:a16="http://schemas.microsoft.com/office/drawing/2014/main" id="{D028424F-9773-542A-3D94-8846A1EC942B}"/>
              </a:ext>
            </a:extLst>
          </p:cNvPr>
          <p:cNvSpPr>
            <a:spLocks/>
          </p:cNvSpPr>
          <p:nvPr/>
        </p:nvSpPr>
        <p:spPr>
          <a:xfrm rot="5400000">
            <a:off x="4093582" y="1341313"/>
            <a:ext cx="986881" cy="8545535"/>
          </a:xfrm>
          <a:prstGeom prst="snipRoundRect">
            <a:avLst>
              <a:gd name="adj1" fmla="val 0"/>
              <a:gd name="adj2" fmla="val 9196"/>
            </a:avLst>
          </a:prstGeom>
          <a:solidFill>
            <a:srgbClr val="647586">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tIns="91440" bIns="91440" rtlCol="0" anchor="ctr"/>
          <a:lstStyle/>
          <a:p>
            <a:pPr marL="285750" marR="0" lvl="0" indent="-285750" algn="l" defTabSz="457200" rtl="0" eaLnBrk="1" fontAlgn="auto" latinLnBrk="0" hangingPunct="1">
              <a:lnSpc>
                <a:spcPct val="100000"/>
              </a:lnSpc>
              <a:spcBef>
                <a:spcPts val="300"/>
              </a:spcBef>
              <a:spcAft>
                <a:spcPts val="300"/>
              </a:spcAft>
              <a:buClr>
                <a:srgbClr val="ED1C24"/>
              </a:buClr>
              <a:buSzPct val="150000"/>
              <a:buFont typeface="Wingdings" panose="05000000000000000000" pitchFamily="2" charset="2"/>
              <a:buChar char="ü"/>
              <a:tabLst/>
              <a:defRPr/>
            </a:pPr>
            <a:r>
              <a:rPr kumimoji="0" lang="en-US" sz="1400" b="1" i="1" u="none" strike="noStrike" kern="0" cap="none" spc="0" normalizeH="0" baseline="0" noProof="0" dirty="0">
                <a:ln>
                  <a:noFill/>
                </a:ln>
                <a:solidFill>
                  <a:prstClr val="white"/>
                </a:solidFill>
                <a:effectLst/>
                <a:uLnTx/>
                <a:uFillTx/>
                <a:latin typeface="Meta Offc" panose="020B0504030101020102" pitchFamily="34" charset="0"/>
                <a:ea typeface="+mn-ea"/>
                <a:cs typeface="+mn-cs"/>
              </a:rPr>
              <a:t>Strategically located facility network with close proximity to major ports and rail hubs</a:t>
            </a:r>
            <a:endParaRPr kumimoji="0" lang="en-US" sz="1400" b="1" i="1" u="none" strike="noStrike" kern="0" cap="none" spc="0" normalizeH="0" baseline="0" noProof="0" dirty="0">
              <a:ln>
                <a:noFill/>
              </a:ln>
              <a:solidFill>
                <a:srgbClr val="FF0000"/>
              </a:solidFill>
              <a:effectLst/>
              <a:uLnTx/>
              <a:uFillTx/>
              <a:latin typeface="Meta Offc" panose="020B0504030101020102" pitchFamily="34" charset="0"/>
              <a:ea typeface="+mn-ea"/>
              <a:cs typeface="+mn-cs"/>
            </a:endParaRPr>
          </a:p>
          <a:p>
            <a:pPr marL="285750" marR="0" lvl="0" indent="-285750" algn="l" defTabSz="457200" rtl="0" eaLnBrk="1" fontAlgn="auto" latinLnBrk="0" hangingPunct="1">
              <a:lnSpc>
                <a:spcPct val="100000"/>
              </a:lnSpc>
              <a:spcBef>
                <a:spcPts val="300"/>
              </a:spcBef>
              <a:spcAft>
                <a:spcPts val="300"/>
              </a:spcAft>
              <a:buClr>
                <a:srgbClr val="ED1C24"/>
              </a:buClr>
              <a:buSzPct val="150000"/>
              <a:buFont typeface="Wingdings" panose="05000000000000000000" pitchFamily="2" charset="2"/>
              <a:buChar char="ü"/>
              <a:tabLst/>
              <a:defRPr/>
            </a:pPr>
            <a:r>
              <a:rPr kumimoji="0" lang="en-US" sz="1400" b="1" i="1" u="none" strike="noStrike" kern="0" cap="none" spc="0" normalizeH="0" baseline="0" noProof="0" dirty="0">
                <a:ln>
                  <a:noFill/>
                </a:ln>
                <a:solidFill>
                  <a:prstClr val="white"/>
                </a:solidFill>
                <a:effectLst/>
                <a:uLnTx/>
                <a:uFillTx/>
                <a:latin typeface="Meta Offc" panose="020B0504030101020102" pitchFamily="34" charset="0"/>
                <a:ea typeface="+mn-ea"/>
                <a:cs typeface="+mn-cs"/>
              </a:rPr>
              <a:t>Proven organic growth strategy with ample opportunity ahead</a:t>
            </a:r>
          </a:p>
          <a:p>
            <a:pPr marL="285750" marR="0" lvl="0" indent="-285750" algn="l" defTabSz="457200" rtl="0" eaLnBrk="1" fontAlgn="auto" latinLnBrk="0" hangingPunct="1">
              <a:lnSpc>
                <a:spcPct val="100000"/>
              </a:lnSpc>
              <a:spcBef>
                <a:spcPts val="300"/>
              </a:spcBef>
              <a:spcAft>
                <a:spcPts val="300"/>
              </a:spcAft>
              <a:buClr>
                <a:srgbClr val="ED1C24"/>
              </a:buClr>
              <a:buSzPct val="150000"/>
              <a:buFont typeface="Wingdings" panose="05000000000000000000" pitchFamily="2" charset="2"/>
              <a:buChar char="ü"/>
              <a:tabLst/>
              <a:defRPr/>
            </a:pPr>
            <a:r>
              <a:rPr kumimoji="0" lang="en-US" sz="1400" b="1" i="1" u="none" strike="noStrike" kern="0" cap="none" spc="0" normalizeH="0" baseline="0" noProof="0" dirty="0">
                <a:ln>
                  <a:noFill/>
                </a:ln>
                <a:solidFill>
                  <a:prstClr val="white"/>
                </a:solidFill>
                <a:effectLst/>
                <a:uLnTx/>
                <a:uFillTx/>
                <a:latin typeface="Meta Offc" panose="020B0504030101020102" pitchFamily="34" charset="0"/>
                <a:ea typeface="+mn-ea"/>
                <a:cs typeface="+mn-cs"/>
              </a:rPr>
              <a:t>Multiple touchpoints and strong relationships with leading OEMs</a:t>
            </a:r>
          </a:p>
        </p:txBody>
      </p:sp>
      <p:grpSp>
        <p:nvGrpSpPr>
          <p:cNvPr id="7" name="Group 6">
            <a:extLst>
              <a:ext uri="{FF2B5EF4-FFF2-40B4-BE49-F238E27FC236}">
                <a16:creationId xmlns:a16="http://schemas.microsoft.com/office/drawing/2014/main" id="{1ECE0BF4-CA97-5409-E644-A37043D87937}"/>
              </a:ext>
            </a:extLst>
          </p:cNvPr>
          <p:cNvGrpSpPr/>
          <p:nvPr/>
        </p:nvGrpSpPr>
        <p:grpSpPr>
          <a:xfrm>
            <a:off x="2510140" y="4818727"/>
            <a:ext cx="4123721" cy="274320"/>
            <a:chOff x="3940031" y="4758515"/>
            <a:chExt cx="4123721" cy="274320"/>
          </a:xfrm>
        </p:grpSpPr>
        <p:sp>
          <p:nvSpPr>
            <p:cNvPr id="8" name="Rectangle 7">
              <a:extLst>
                <a:ext uri="{FF2B5EF4-FFF2-40B4-BE49-F238E27FC236}">
                  <a16:creationId xmlns:a16="http://schemas.microsoft.com/office/drawing/2014/main" id="{CC94F14E-0A33-A2D3-8EDD-611FBACD4209}"/>
                </a:ext>
              </a:extLst>
            </p:cNvPr>
            <p:cNvSpPr/>
            <p:nvPr/>
          </p:nvSpPr>
          <p:spPr>
            <a:xfrm>
              <a:off x="5465753" y="4826817"/>
              <a:ext cx="1072277" cy="137716"/>
            </a:xfrm>
            <a:prstGeom prst="rect">
              <a:avLst/>
            </a:prstGeom>
            <a:gradFill flip="none" rotWithShape="1">
              <a:gsLst>
                <a:gs pos="52207">
                  <a:srgbClr val="FFC000"/>
                </a:gs>
                <a:gs pos="37000">
                  <a:srgbClr val="00B050"/>
                </a:gs>
                <a:gs pos="18500">
                  <a:srgbClr val="38C04C"/>
                </a:gs>
                <a:gs pos="0">
                  <a:srgbClr val="70D047"/>
                </a:gs>
                <a:gs pos="74000">
                  <a:schemeClr val="accent1">
                    <a:lumMod val="45000"/>
                    <a:lumOff val="55000"/>
                  </a:schemeClr>
                </a:gs>
                <a:gs pos="100000">
                  <a:srgbClr val="CB5C46"/>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a Offc"/>
                <a:ea typeface="+mn-ea"/>
                <a:cs typeface="+mn-cs"/>
              </a:endParaRPr>
            </a:p>
          </p:txBody>
        </p:sp>
        <p:sp>
          <p:nvSpPr>
            <p:cNvPr id="9" name="Rectangle 8">
              <a:extLst>
                <a:ext uri="{FF2B5EF4-FFF2-40B4-BE49-F238E27FC236}">
                  <a16:creationId xmlns:a16="http://schemas.microsoft.com/office/drawing/2014/main" id="{FD96C46F-9488-BD58-532E-0816503F5D89}"/>
                </a:ext>
              </a:extLst>
            </p:cNvPr>
            <p:cNvSpPr/>
            <p:nvPr/>
          </p:nvSpPr>
          <p:spPr>
            <a:xfrm>
              <a:off x="3940031" y="4758515"/>
              <a:ext cx="146304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rPr>
                <a:t>Less Delivery Density</a:t>
              </a:r>
            </a:p>
          </p:txBody>
        </p:sp>
        <p:sp>
          <p:nvSpPr>
            <p:cNvPr id="11" name="Rectangle 10">
              <a:extLst>
                <a:ext uri="{FF2B5EF4-FFF2-40B4-BE49-F238E27FC236}">
                  <a16:creationId xmlns:a16="http://schemas.microsoft.com/office/drawing/2014/main" id="{002671C7-7DE8-C932-BE13-A0F83B744F77}"/>
                </a:ext>
              </a:extLst>
            </p:cNvPr>
            <p:cNvSpPr/>
            <p:nvPr/>
          </p:nvSpPr>
          <p:spPr>
            <a:xfrm>
              <a:off x="6600712" y="4758515"/>
              <a:ext cx="146304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rPr>
                <a:t>More Delivery Density</a:t>
              </a:r>
            </a:p>
          </p:txBody>
        </p:sp>
      </p:grpSp>
      <p:pic>
        <p:nvPicPr>
          <p:cNvPr id="15" name="Picture 14">
            <a:extLst>
              <a:ext uri="{FF2B5EF4-FFF2-40B4-BE49-F238E27FC236}">
                <a16:creationId xmlns:a16="http://schemas.microsoft.com/office/drawing/2014/main" id="{21C5D422-618A-C1B3-578F-7D1C5DF3C84D}"/>
              </a:ext>
            </a:extLst>
          </p:cNvPr>
          <p:cNvPicPr>
            <a:picLocks noChangeAspect="1"/>
          </p:cNvPicPr>
          <p:nvPr/>
        </p:nvPicPr>
        <p:blipFill>
          <a:blip r:embed="rId3"/>
          <a:stretch>
            <a:fillRect/>
          </a:stretch>
        </p:blipFill>
        <p:spPr>
          <a:xfrm>
            <a:off x="1339898" y="1341489"/>
            <a:ext cx="6494248" cy="3545540"/>
          </a:xfrm>
          <a:prstGeom prst="rect">
            <a:avLst/>
          </a:prstGeom>
        </p:spPr>
      </p:pic>
      <p:sp>
        <p:nvSpPr>
          <p:cNvPr id="16" name="Slide Number Placeholder 2">
            <a:extLst>
              <a:ext uri="{FF2B5EF4-FFF2-40B4-BE49-F238E27FC236}">
                <a16:creationId xmlns:a16="http://schemas.microsoft.com/office/drawing/2014/main" id="{28AB33F4-EC25-CDDE-3F84-77CA362F96D3}"/>
              </a:ext>
            </a:extLst>
          </p:cNvPr>
          <p:cNvSpPr txBox="1">
            <a:spLocks/>
          </p:cNvSpPr>
          <p:nvPr/>
        </p:nvSpPr>
        <p:spPr>
          <a:xfrm>
            <a:off x="8583830" y="6373342"/>
            <a:ext cx="428362"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8A1A2B6-FEDC-426F-9679-D1021F4EA7CB}" type="slidenum">
              <a:rPr lang="en-US" smtClean="0">
                <a:solidFill>
                  <a:prstClr val="black"/>
                </a:solidFill>
                <a:latin typeface="Meta Offc"/>
              </a:rPr>
              <a:pPr>
                <a:defRPr/>
              </a:pPr>
              <a:t>3</a:t>
            </a:fld>
            <a:endParaRPr lang="en-US" dirty="0">
              <a:solidFill>
                <a:prstClr val="black"/>
              </a:solidFill>
              <a:latin typeface="Meta Offc"/>
            </a:endParaRPr>
          </a:p>
        </p:txBody>
      </p:sp>
      <p:sp>
        <p:nvSpPr>
          <p:cNvPr id="20" name="Title 2">
            <a:extLst>
              <a:ext uri="{FF2B5EF4-FFF2-40B4-BE49-F238E27FC236}">
                <a16:creationId xmlns:a16="http://schemas.microsoft.com/office/drawing/2014/main" id="{26254DAD-5F66-EFBE-8DE2-85ABC464BAEC}"/>
              </a:ext>
            </a:extLst>
          </p:cNvPr>
          <p:cNvSpPr txBox="1">
            <a:spLocks/>
          </p:cNvSpPr>
          <p:nvPr/>
        </p:nvSpPr>
        <p:spPr>
          <a:xfrm>
            <a:off x="274423" y="101176"/>
            <a:ext cx="7886700" cy="618385"/>
          </a:xfrm>
          <a:prstGeom prst="rect">
            <a:avLst/>
          </a:prstGeom>
        </p:spPr>
        <p:txBody>
          <a:bodyPr vert="horz" lIns="91440" tIns="45720" rIns="91440" bIns="45720" rtlCol="0" anchor="ctr">
            <a:noAutofit/>
          </a:bodyPr>
          <a:lstStyle>
            <a:lvl1pPr defTabSz="914400">
              <a:lnSpc>
                <a:spcPct val="90000"/>
              </a:lnSpc>
              <a:spcBef>
                <a:spcPct val="0"/>
              </a:spcBef>
              <a:buNone/>
              <a:defRPr sz="2400" b="1" cap="small" baseline="0">
                <a:solidFill>
                  <a:schemeClr val="bg1"/>
                </a:solidFill>
                <a:latin typeface="+mj-lt"/>
                <a:ea typeface="+mj-ea"/>
                <a:cs typeface="+mj-cs"/>
              </a:defRPr>
            </a:lvl1pPr>
          </a:lstStyle>
          <a:p>
            <a:r>
              <a:rPr lang="en-US" kern="0" dirty="0">
                <a:latin typeface="Meta Offc" panose="020B0504030101020102" pitchFamily="34" charset="0"/>
              </a:rPr>
              <a:t>PAL at a Glance</a:t>
            </a:r>
          </a:p>
        </p:txBody>
      </p:sp>
      <p:grpSp>
        <p:nvGrpSpPr>
          <p:cNvPr id="21" name="Group 20">
            <a:extLst>
              <a:ext uri="{FF2B5EF4-FFF2-40B4-BE49-F238E27FC236}">
                <a16:creationId xmlns:a16="http://schemas.microsoft.com/office/drawing/2014/main" id="{A0936411-5100-EE13-5403-F3E7086B19C2}"/>
              </a:ext>
            </a:extLst>
          </p:cNvPr>
          <p:cNvGrpSpPr/>
          <p:nvPr/>
        </p:nvGrpSpPr>
        <p:grpSpPr>
          <a:xfrm>
            <a:off x="311552" y="1052029"/>
            <a:ext cx="8562110" cy="257925"/>
            <a:chOff x="314258" y="1052029"/>
            <a:chExt cx="4023360" cy="257925"/>
          </a:xfrm>
        </p:grpSpPr>
        <p:graphicFrame>
          <p:nvGraphicFramePr>
            <p:cNvPr id="22" name="Content Placeholder 7">
              <a:extLst>
                <a:ext uri="{FF2B5EF4-FFF2-40B4-BE49-F238E27FC236}">
                  <a16:creationId xmlns:a16="http://schemas.microsoft.com/office/drawing/2014/main" id="{0301F5FD-2643-06FF-5C5E-E6CD4DCB3E8B}"/>
                </a:ext>
              </a:extLst>
            </p:cNvPr>
            <p:cNvGraphicFramePr>
              <a:graphicFrameLocks/>
            </p:cNvGraphicFramePr>
            <p:nvPr>
              <p:custDataLst>
                <p:tags r:id="rId1"/>
              </p:custDataLst>
            </p:nvPr>
          </p:nvGraphicFramePr>
          <p:xfrm>
            <a:off x="314258" y="1052029"/>
            <a:ext cx="1888398" cy="242047"/>
          </p:xfrm>
          <a:graphic>
            <a:graphicData uri="http://schemas.openxmlformats.org/drawingml/2006/table">
              <a:tbl>
                <a:tblPr bandRow="1">
                  <a:tableStyleId>{5C22544A-7EE6-4342-B048-85BDC9FD1C3A}</a:tableStyleId>
                </a:tblPr>
                <a:tblGrid>
                  <a:gridCol w="4018698">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Expansive Geographic</a:t>
                        </a:r>
                        <a:r>
                          <a:rPr lang="en-US" sz="1400" b="1" baseline="0" dirty="0">
                            <a:solidFill>
                              <a:schemeClr val="tx1"/>
                            </a:solidFill>
                            <a:latin typeface="Meta Offc" panose="020B0504030101020102" pitchFamily="34" charset="0"/>
                            <a:cs typeface="Meta Offc" panose="020B0504030101020102" pitchFamily="34" charset="0"/>
                          </a:rPr>
                          <a:t> Footprint</a:t>
                        </a:r>
                        <a:endParaRPr lang="en-US" sz="1400" b="0" i="1"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1690064"/>
                    </a:ext>
                  </a:extLst>
                </a:tr>
              </a:tbl>
            </a:graphicData>
          </a:graphic>
        </p:graphicFrame>
        <p:cxnSp>
          <p:nvCxnSpPr>
            <p:cNvPr id="23" name="Straight Connector 22">
              <a:extLst>
                <a:ext uri="{FF2B5EF4-FFF2-40B4-BE49-F238E27FC236}">
                  <a16:creationId xmlns:a16="http://schemas.microsoft.com/office/drawing/2014/main" id="{89A3F403-9B77-DE59-BEEE-57A1E78DC126}"/>
                </a:ext>
              </a:extLst>
            </p:cNvPr>
            <p:cNvCxnSpPr/>
            <p:nvPr/>
          </p:nvCxnSpPr>
          <p:spPr>
            <a:xfrm>
              <a:off x="314258" y="1309954"/>
              <a:ext cx="4023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955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9">
            <a:extLst>
              <a:ext uri="{FF2B5EF4-FFF2-40B4-BE49-F238E27FC236}">
                <a16:creationId xmlns:a16="http://schemas.microsoft.com/office/drawing/2014/main" id="{1B90BEA7-76F1-AF72-77F0-B04EE121D8DF}"/>
              </a:ext>
            </a:extLst>
          </p:cNvPr>
          <p:cNvSpPr/>
          <p:nvPr/>
        </p:nvSpPr>
        <p:spPr>
          <a:xfrm>
            <a:off x="181070" y="1573727"/>
            <a:ext cx="5154425" cy="280407"/>
          </a:xfrm>
          <a:prstGeom prst="roundRect">
            <a:avLst/>
          </a:prstGeom>
          <a:solidFill>
            <a:srgbClr val="D9D9D9"/>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Robust Fleet Capacity</a:t>
            </a:r>
          </a:p>
        </p:txBody>
      </p:sp>
      <p:sp>
        <p:nvSpPr>
          <p:cNvPr id="4" name="TextBox 3">
            <a:extLst>
              <a:ext uri="{FF2B5EF4-FFF2-40B4-BE49-F238E27FC236}">
                <a16:creationId xmlns:a16="http://schemas.microsoft.com/office/drawing/2014/main" id="{69A82633-794C-4432-99C4-811C392923D1}"/>
              </a:ext>
            </a:extLst>
          </p:cNvPr>
          <p:cNvSpPr txBox="1"/>
          <p:nvPr/>
        </p:nvSpPr>
        <p:spPr>
          <a:xfrm>
            <a:off x="373923" y="569356"/>
            <a:ext cx="65" cy="195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73"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18" name="Freeform 513">
            <a:extLst>
              <a:ext uri="{FF2B5EF4-FFF2-40B4-BE49-F238E27FC236}">
                <a16:creationId xmlns:a16="http://schemas.microsoft.com/office/drawing/2014/main" id="{53495250-39E2-4AD2-A40F-B400AF60FC56}"/>
              </a:ext>
            </a:extLst>
          </p:cNvPr>
          <p:cNvSpPr>
            <a:spLocks/>
          </p:cNvSpPr>
          <p:nvPr/>
        </p:nvSpPr>
        <p:spPr bwMode="auto">
          <a:xfrm>
            <a:off x="2405209" y="2956028"/>
            <a:ext cx="467080" cy="386809"/>
          </a:xfrm>
          <a:custGeom>
            <a:avLst/>
            <a:gdLst>
              <a:gd name="T0" fmla="*/ 211 w 213"/>
              <a:gd name="T1" fmla="*/ 102 h 164"/>
              <a:gd name="T2" fmla="*/ 209 w 213"/>
              <a:gd name="T3" fmla="*/ 122 h 164"/>
              <a:gd name="T4" fmla="*/ 209 w 213"/>
              <a:gd name="T5" fmla="*/ 140 h 164"/>
              <a:gd name="T6" fmla="*/ 209 w 213"/>
              <a:gd name="T7" fmla="*/ 160 h 164"/>
              <a:gd name="T8" fmla="*/ 195 w 213"/>
              <a:gd name="T9" fmla="*/ 164 h 164"/>
              <a:gd name="T10" fmla="*/ 175 w 213"/>
              <a:gd name="T11" fmla="*/ 162 h 164"/>
              <a:gd name="T12" fmla="*/ 157 w 213"/>
              <a:gd name="T13" fmla="*/ 162 h 164"/>
              <a:gd name="T14" fmla="*/ 139 w 213"/>
              <a:gd name="T15" fmla="*/ 160 h 164"/>
              <a:gd name="T16" fmla="*/ 119 w 213"/>
              <a:gd name="T17" fmla="*/ 160 h 164"/>
              <a:gd name="T18" fmla="*/ 101 w 213"/>
              <a:gd name="T19" fmla="*/ 158 h 164"/>
              <a:gd name="T20" fmla="*/ 83 w 213"/>
              <a:gd name="T21" fmla="*/ 158 h 164"/>
              <a:gd name="T22" fmla="*/ 63 w 213"/>
              <a:gd name="T23" fmla="*/ 156 h 164"/>
              <a:gd name="T24" fmla="*/ 49 w 213"/>
              <a:gd name="T25" fmla="*/ 154 h 164"/>
              <a:gd name="T26" fmla="*/ 33 w 213"/>
              <a:gd name="T27" fmla="*/ 154 h 164"/>
              <a:gd name="T28" fmla="*/ 19 w 213"/>
              <a:gd name="T29" fmla="*/ 152 h 164"/>
              <a:gd name="T30" fmla="*/ 4 w 213"/>
              <a:gd name="T31" fmla="*/ 150 h 164"/>
              <a:gd name="T32" fmla="*/ 0 w 213"/>
              <a:gd name="T33" fmla="*/ 150 h 164"/>
              <a:gd name="T34" fmla="*/ 0 w 213"/>
              <a:gd name="T35" fmla="*/ 150 h 164"/>
              <a:gd name="T36" fmla="*/ 2 w 213"/>
              <a:gd name="T37" fmla="*/ 140 h 164"/>
              <a:gd name="T38" fmla="*/ 2 w 213"/>
              <a:gd name="T39" fmla="*/ 130 h 164"/>
              <a:gd name="T40" fmla="*/ 4 w 213"/>
              <a:gd name="T41" fmla="*/ 122 h 164"/>
              <a:gd name="T42" fmla="*/ 4 w 213"/>
              <a:gd name="T43" fmla="*/ 112 h 164"/>
              <a:gd name="T44" fmla="*/ 8 w 213"/>
              <a:gd name="T45" fmla="*/ 88 h 164"/>
              <a:gd name="T46" fmla="*/ 10 w 213"/>
              <a:gd name="T47" fmla="*/ 64 h 164"/>
              <a:gd name="T48" fmla="*/ 12 w 213"/>
              <a:gd name="T49" fmla="*/ 42 h 164"/>
              <a:gd name="T50" fmla="*/ 14 w 213"/>
              <a:gd name="T51" fmla="*/ 18 h 164"/>
              <a:gd name="T52" fmla="*/ 14 w 213"/>
              <a:gd name="T53" fmla="*/ 14 h 164"/>
              <a:gd name="T54" fmla="*/ 16 w 213"/>
              <a:gd name="T55" fmla="*/ 8 h 164"/>
              <a:gd name="T56" fmla="*/ 16 w 213"/>
              <a:gd name="T57" fmla="*/ 4 h 164"/>
              <a:gd name="T58" fmla="*/ 16 w 213"/>
              <a:gd name="T59" fmla="*/ 0 h 164"/>
              <a:gd name="T60" fmla="*/ 23 w 213"/>
              <a:gd name="T61" fmla="*/ 0 h 164"/>
              <a:gd name="T62" fmla="*/ 35 w 213"/>
              <a:gd name="T63" fmla="*/ 2 h 164"/>
              <a:gd name="T64" fmla="*/ 47 w 213"/>
              <a:gd name="T65" fmla="*/ 2 h 164"/>
              <a:gd name="T66" fmla="*/ 59 w 213"/>
              <a:gd name="T67" fmla="*/ 4 h 164"/>
              <a:gd name="T68" fmla="*/ 71 w 213"/>
              <a:gd name="T69" fmla="*/ 4 h 164"/>
              <a:gd name="T70" fmla="*/ 85 w 213"/>
              <a:gd name="T71" fmla="*/ 6 h 164"/>
              <a:gd name="T72" fmla="*/ 97 w 213"/>
              <a:gd name="T73" fmla="*/ 6 h 164"/>
              <a:gd name="T74" fmla="*/ 109 w 213"/>
              <a:gd name="T75" fmla="*/ 8 h 164"/>
              <a:gd name="T76" fmla="*/ 121 w 213"/>
              <a:gd name="T77" fmla="*/ 8 h 164"/>
              <a:gd name="T78" fmla="*/ 133 w 213"/>
              <a:gd name="T79" fmla="*/ 8 h 164"/>
              <a:gd name="T80" fmla="*/ 145 w 213"/>
              <a:gd name="T81" fmla="*/ 10 h 164"/>
              <a:gd name="T82" fmla="*/ 159 w 213"/>
              <a:gd name="T83" fmla="*/ 10 h 164"/>
              <a:gd name="T84" fmla="*/ 171 w 213"/>
              <a:gd name="T85" fmla="*/ 10 h 164"/>
              <a:gd name="T86" fmla="*/ 183 w 213"/>
              <a:gd name="T87" fmla="*/ 12 h 164"/>
              <a:gd name="T88" fmla="*/ 195 w 213"/>
              <a:gd name="T89" fmla="*/ 12 h 164"/>
              <a:gd name="T90" fmla="*/ 207 w 213"/>
              <a:gd name="T91" fmla="*/ 12 h 164"/>
              <a:gd name="T92" fmla="*/ 213 w 213"/>
              <a:gd name="T93" fmla="*/ 22 h 164"/>
              <a:gd name="T94" fmla="*/ 213 w 213"/>
              <a:gd name="T95" fmla="*/ 40 h 164"/>
              <a:gd name="T96" fmla="*/ 211 w 213"/>
              <a:gd name="T97" fmla="*/ 60 h 164"/>
              <a:gd name="T98" fmla="*/ 211 w 213"/>
              <a:gd name="T99" fmla="*/ 7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 h="164">
                <a:moveTo>
                  <a:pt x="211" y="88"/>
                </a:moveTo>
                <a:lnTo>
                  <a:pt x="211" y="92"/>
                </a:lnTo>
                <a:lnTo>
                  <a:pt x="211" y="98"/>
                </a:lnTo>
                <a:lnTo>
                  <a:pt x="211" y="102"/>
                </a:lnTo>
                <a:lnTo>
                  <a:pt x="211" y="108"/>
                </a:lnTo>
                <a:lnTo>
                  <a:pt x="211" y="112"/>
                </a:lnTo>
                <a:lnTo>
                  <a:pt x="211" y="116"/>
                </a:lnTo>
                <a:lnTo>
                  <a:pt x="209" y="122"/>
                </a:lnTo>
                <a:lnTo>
                  <a:pt x="209" y="126"/>
                </a:lnTo>
                <a:lnTo>
                  <a:pt x="209" y="130"/>
                </a:lnTo>
                <a:lnTo>
                  <a:pt x="209" y="136"/>
                </a:lnTo>
                <a:lnTo>
                  <a:pt x="209" y="140"/>
                </a:lnTo>
                <a:lnTo>
                  <a:pt x="209" y="146"/>
                </a:lnTo>
                <a:lnTo>
                  <a:pt x="209" y="150"/>
                </a:lnTo>
                <a:lnTo>
                  <a:pt x="209" y="154"/>
                </a:lnTo>
                <a:lnTo>
                  <a:pt x="209" y="160"/>
                </a:lnTo>
                <a:lnTo>
                  <a:pt x="209" y="164"/>
                </a:lnTo>
                <a:lnTo>
                  <a:pt x="203" y="164"/>
                </a:lnTo>
                <a:lnTo>
                  <a:pt x="199" y="164"/>
                </a:lnTo>
                <a:lnTo>
                  <a:pt x="195" y="164"/>
                </a:lnTo>
                <a:lnTo>
                  <a:pt x="189" y="164"/>
                </a:lnTo>
                <a:lnTo>
                  <a:pt x="185" y="164"/>
                </a:lnTo>
                <a:lnTo>
                  <a:pt x="181" y="164"/>
                </a:lnTo>
                <a:lnTo>
                  <a:pt x="175" y="162"/>
                </a:lnTo>
                <a:lnTo>
                  <a:pt x="171" y="162"/>
                </a:lnTo>
                <a:lnTo>
                  <a:pt x="167" y="162"/>
                </a:lnTo>
                <a:lnTo>
                  <a:pt x="161" y="162"/>
                </a:lnTo>
                <a:lnTo>
                  <a:pt x="157" y="162"/>
                </a:lnTo>
                <a:lnTo>
                  <a:pt x="153" y="162"/>
                </a:lnTo>
                <a:lnTo>
                  <a:pt x="147" y="162"/>
                </a:lnTo>
                <a:lnTo>
                  <a:pt x="143" y="162"/>
                </a:lnTo>
                <a:lnTo>
                  <a:pt x="139" y="160"/>
                </a:lnTo>
                <a:lnTo>
                  <a:pt x="133" y="160"/>
                </a:lnTo>
                <a:lnTo>
                  <a:pt x="129" y="160"/>
                </a:lnTo>
                <a:lnTo>
                  <a:pt x="125" y="160"/>
                </a:lnTo>
                <a:lnTo>
                  <a:pt x="119" y="160"/>
                </a:lnTo>
                <a:lnTo>
                  <a:pt x="115" y="160"/>
                </a:lnTo>
                <a:lnTo>
                  <a:pt x="111" y="160"/>
                </a:lnTo>
                <a:lnTo>
                  <a:pt x="105" y="158"/>
                </a:lnTo>
                <a:lnTo>
                  <a:pt x="101" y="158"/>
                </a:lnTo>
                <a:lnTo>
                  <a:pt x="97" y="158"/>
                </a:lnTo>
                <a:lnTo>
                  <a:pt x="91" y="158"/>
                </a:lnTo>
                <a:lnTo>
                  <a:pt x="87" y="158"/>
                </a:lnTo>
                <a:lnTo>
                  <a:pt x="83" y="158"/>
                </a:lnTo>
                <a:lnTo>
                  <a:pt x="77" y="156"/>
                </a:lnTo>
                <a:lnTo>
                  <a:pt x="73" y="156"/>
                </a:lnTo>
                <a:lnTo>
                  <a:pt x="69" y="156"/>
                </a:lnTo>
                <a:lnTo>
                  <a:pt x="63" y="156"/>
                </a:lnTo>
                <a:lnTo>
                  <a:pt x="59" y="156"/>
                </a:lnTo>
                <a:lnTo>
                  <a:pt x="55" y="156"/>
                </a:lnTo>
                <a:lnTo>
                  <a:pt x="51" y="154"/>
                </a:lnTo>
                <a:lnTo>
                  <a:pt x="49" y="154"/>
                </a:lnTo>
                <a:lnTo>
                  <a:pt x="45" y="154"/>
                </a:lnTo>
                <a:lnTo>
                  <a:pt x="41" y="154"/>
                </a:lnTo>
                <a:lnTo>
                  <a:pt x="37" y="154"/>
                </a:lnTo>
                <a:lnTo>
                  <a:pt x="33" y="154"/>
                </a:lnTo>
                <a:lnTo>
                  <a:pt x="29" y="152"/>
                </a:lnTo>
                <a:lnTo>
                  <a:pt x="25" y="152"/>
                </a:lnTo>
                <a:lnTo>
                  <a:pt x="23" y="152"/>
                </a:lnTo>
                <a:lnTo>
                  <a:pt x="19" y="152"/>
                </a:lnTo>
                <a:lnTo>
                  <a:pt x="16" y="152"/>
                </a:lnTo>
                <a:lnTo>
                  <a:pt x="12" y="152"/>
                </a:lnTo>
                <a:lnTo>
                  <a:pt x="8" y="150"/>
                </a:lnTo>
                <a:lnTo>
                  <a:pt x="4" y="150"/>
                </a:lnTo>
                <a:lnTo>
                  <a:pt x="0" y="150"/>
                </a:lnTo>
                <a:lnTo>
                  <a:pt x="0" y="150"/>
                </a:lnTo>
                <a:lnTo>
                  <a:pt x="0" y="150"/>
                </a:lnTo>
                <a:lnTo>
                  <a:pt x="0" y="150"/>
                </a:lnTo>
                <a:lnTo>
                  <a:pt x="0" y="150"/>
                </a:lnTo>
                <a:lnTo>
                  <a:pt x="0" y="150"/>
                </a:lnTo>
                <a:lnTo>
                  <a:pt x="0" y="150"/>
                </a:lnTo>
                <a:lnTo>
                  <a:pt x="0" y="150"/>
                </a:lnTo>
                <a:lnTo>
                  <a:pt x="2" y="148"/>
                </a:lnTo>
                <a:lnTo>
                  <a:pt x="2" y="146"/>
                </a:lnTo>
                <a:lnTo>
                  <a:pt x="2" y="142"/>
                </a:lnTo>
                <a:lnTo>
                  <a:pt x="2" y="140"/>
                </a:lnTo>
                <a:lnTo>
                  <a:pt x="2" y="138"/>
                </a:lnTo>
                <a:lnTo>
                  <a:pt x="2" y="136"/>
                </a:lnTo>
                <a:lnTo>
                  <a:pt x="2" y="134"/>
                </a:lnTo>
                <a:lnTo>
                  <a:pt x="2" y="130"/>
                </a:lnTo>
                <a:lnTo>
                  <a:pt x="4" y="128"/>
                </a:lnTo>
                <a:lnTo>
                  <a:pt x="4" y="126"/>
                </a:lnTo>
                <a:lnTo>
                  <a:pt x="4" y="124"/>
                </a:lnTo>
                <a:lnTo>
                  <a:pt x="4" y="122"/>
                </a:lnTo>
                <a:lnTo>
                  <a:pt x="4" y="120"/>
                </a:lnTo>
                <a:lnTo>
                  <a:pt x="4" y="116"/>
                </a:lnTo>
                <a:lnTo>
                  <a:pt x="4" y="114"/>
                </a:lnTo>
                <a:lnTo>
                  <a:pt x="4" y="112"/>
                </a:lnTo>
                <a:lnTo>
                  <a:pt x="6" y="106"/>
                </a:lnTo>
                <a:lnTo>
                  <a:pt x="6" y="100"/>
                </a:lnTo>
                <a:lnTo>
                  <a:pt x="6" y="94"/>
                </a:lnTo>
                <a:lnTo>
                  <a:pt x="8" y="88"/>
                </a:lnTo>
                <a:lnTo>
                  <a:pt x="8" y="82"/>
                </a:lnTo>
                <a:lnTo>
                  <a:pt x="8" y="76"/>
                </a:lnTo>
                <a:lnTo>
                  <a:pt x="8" y="70"/>
                </a:lnTo>
                <a:lnTo>
                  <a:pt x="10" y="64"/>
                </a:lnTo>
                <a:lnTo>
                  <a:pt x="10" y="58"/>
                </a:lnTo>
                <a:lnTo>
                  <a:pt x="10" y="54"/>
                </a:lnTo>
                <a:lnTo>
                  <a:pt x="12" y="48"/>
                </a:lnTo>
                <a:lnTo>
                  <a:pt x="12" y="42"/>
                </a:lnTo>
                <a:lnTo>
                  <a:pt x="12" y="36"/>
                </a:lnTo>
                <a:lnTo>
                  <a:pt x="12" y="30"/>
                </a:lnTo>
                <a:lnTo>
                  <a:pt x="14" y="24"/>
                </a:lnTo>
                <a:lnTo>
                  <a:pt x="14" y="18"/>
                </a:lnTo>
                <a:lnTo>
                  <a:pt x="14" y="16"/>
                </a:lnTo>
                <a:lnTo>
                  <a:pt x="14" y="16"/>
                </a:lnTo>
                <a:lnTo>
                  <a:pt x="14" y="14"/>
                </a:lnTo>
                <a:lnTo>
                  <a:pt x="14" y="14"/>
                </a:lnTo>
                <a:lnTo>
                  <a:pt x="14" y="12"/>
                </a:lnTo>
                <a:lnTo>
                  <a:pt x="14" y="12"/>
                </a:lnTo>
                <a:lnTo>
                  <a:pt x="14" y="10"/>
                </a:lnTo>
                <a:lnTo>
                  <a:pt x="16" y="8"/>
                </a:lnTo>
                <a:lnTo>
                  <a:pt x="16" y="8"/>
                </a:lnTo>
                <a:lnTo>
                  <a:pt x="16" y="6"/>
                </a:lnTo>
                <a:lnTo>
                  <a:pt x="16" y="6"/>
                </a:lnTo>
                <a:lnTo>
                  <a:pt x="16" y="4"/>
                </a:lnTo>
                <a:lnTo>
                  <a:pt x="16" y="4"/>
                </a:lnTo>
                <a:lnTo>
                  <a:pt x="16" y="2"/>
                </a:lnTo>
                <a:lnTo>
                  <a:pt x="16" y="0"/>
                </a:lnTo>
                <a:lnTo>
                  <a:pt x="16" y="0"/>
                </a:lnTo>
                <a:lnTo>
                  <a:pt x="16" y="0"/>
                </a:lnTo>
                <a:lnTo>
                  <a:pt x="17" y="0"/>
                </a:lnTo>
                <a:lnTo>
                  <a:pt x="19" y="0"/>
                </a:lnTo>
                <a:lnTo>
                  <a:pt x="23" y="0"/>
                </a:lnTo>
                <a:lnTo>
                  <a:pt x="25" y="0"/>
                </a:lnTo>
                <a:lnTo>
                  <a:pt x="29" y="0"/>
                </a:lnTo>
                <a:lnTo>
                  <a:pt x="31" y="0"/>
                </a:lnTo>
                <a:lnTo>
                  <a:pt x="35" y="2"/>
                </a:lnTo>
                <a:lnTo>
                  <a:pt x="37" y="2"/>
                </a:lnTo>
                <a:lnTo>
                  <a:pt x="41" y="2"/>
                </a:lnTo>
                <a:lnTo>
                  <a:pt x="45" y="2"/>
                </a:lnTo>
                <a:lnTo>
                  <a:pt x="47" y="2"/>
                </a:lnTo>
                <a:lnTo>
                  <a:pt x="51" y="2"/>
                </a:lnTo>
                <a:lnTo>
                  <a:pt x="53" y="2"/>
                </a:lnTo>
                <a:lnTo>
                  <a:pt x="57" y="4"/>
                </a:lnTo>
                <a:lnTo>
                  <a:pt x="59" y="4"/>
                </a:lnTo>
                <a:lnTo>
                  <a:pt x="63" y="4"/>
                </a:lnTo>
                <a:lnTo>
                  <a:pt x="65" y="4"/>
                </a:lnTo>
                <a:lnTo>
                  <a:pt x="69" y="4"/>
                </a:lnTo>
                <a:lnTo>
                  <a:pt x="71" y="4"/>
                </a:lnTo>
                <a:lnTo>
                  <a:pt x="75" y="4"/>
                </a:lnTo>
                <a:lnTo>
                  <a:pt x="77" y="4"/>
                </a:lnTo>
                <a:lnTo>
                  <a:pt x="81" y="6"/>
                </a:lnTo>
                <a:lnTo>
                  <a:pt x="85" y="6"/>
                </a:lnTo>
                <a:lnTo>
                  <a:pt x="87" y="6"/>
                </a:lnTo>
                <a:lnTo>
                  <a:pt x="91" y="6"/>
                </a:lnTo>
                <a:lnTo>
                  <a:pt x="93" y="6"/>
                </a:lnTo>
                <a:lnTo>
                  <a:pt x="97" y="6"/>
                </a:lnTo>
                <a:lnTo>
                  <a:pt x="99" y="6"/>
                </a:lnTo>
                <a:lnTo>
                  <a:pt x="103" y="6"/>
                </a:lnTo>
                <a:lnTo>
                  <a:pt x="105" y="6"/>
                </a:lnTo>
                <a:lnTo>
                  <a:pt x="109" y="8"/>
                </a:lnTo>
                <a:lnTo>
                  <a:pt x="111" y="8"/>
                </a:lnTo>
                <a:lnTo>
                  <a:pt x="115" y="8"/>
                </a:lnTo>
                <a:lnTo>
                  <a:pt x="117" y="8"/>
                </a:lnTo>
                <a:lnTo>
                  <a:pt x="121" y="8"/>
                </a:lnTo>
                <a:lnTo>
                  <a:pt x="125" y="8"/>
                </a:lnTo>
                <a:lnTo>
                  <a:pt x="127" y="8"/>
                </a:lnTo>
                <a:lnTo>
                  <a:pt x="131" y="8"/>
                </a:lnTo>
                <a:lnTo>
                  <a:pt x="133" y="8"/>
                </a:lnTo>
                <a:lnTo>
                  <a:pt x="137" y="8"/>
                </a:lnTo>
                <a:lnTo>
                  <a:pt x="139" y="10"/>
                </a:lnTo>
                <a:lnTo>
                  <a:pt x="143" y="10"/>
                </a:lnTo>
                <a:lnTo>
                  <a:pt x="145" y="10"/>
                </a:lnTo>
                <a:lnTo>
                  <a:pt x="149" y="10"/>
                </a:lnTo>
                <a:lnTo>
                  <a:pt x="151" y="10"/>
                </a:lnTo>
                <a:lnTo>
                  <a:pt x="155" y="10"/>
                </a:lnTo>
                <a:lnTo>
                  <a:pt x="159" y="10"/>
                </a:lnTo>
                <a:lnTo>
                  <a:pt x="161" y="10"/>
                </a:lnTo>
                <a:lnTo>
                  <a:pt x="165" y="10"/>
                </a:lnTo>
                <a:lnTo>
                  <a:pt x="167" y="10"/>
                </a:lnTo>
                <a:lnTo>
                  <a:pt x="171" y="10"/>
                </a:lnTo>
                <a:lnTo>
                  <a:pt x="173" y="10"/>
                </a:lnTo>
                <a:lnTo>
                  <a:pt x="177" y="12"/>
                </a:lnTo>
                <a:lnTo>
                  <a:pt x="179" y="12"/>
                </a:lnTo>
                <a:lnTo>
                  <a:pt x="183" y="12"/>
                </a:lnTo>
                <a:lnTo>
                  <a:pt x="185" y="12"/>
                </a:lnTo>
                <a:lnTo>
                  <a:pt x="189" y="12"/>
                </a:lnTo>
                <a:lnTo>
                  <a:pt x="191" y="12"/>
                </a:lnTo>
                <a:lnTo>
                  <a:pt x="195" y="12"/>
                </a:lnTo>
                <a:lnTo>
                  <a:pt x="199" y="12"/>
                </a:lnTo>
                <a:lnTo>
                  <a:pt x="201" y="12"/>
                </a:lnTo>
                <a:lnTo>
                  <a:pt x="205" y="12"/>
                </a:lnTo>
                <a:lnTo>
                  <a:pt x="207" y="12"/>
                </a:lnTo>
                <a:lnTo>
                  <a:pt x="211" y="12"/>
                </a:lnTo>
                <a:lnTo>
                  <a:pt x="213" y="12"/>
                </a:lnTo>
                <a:lnTo>
                  <a:pt x="213" y="18"/>
                </a:lnTo>
                <a:lnTo>
                  <a:pt x="213" y="22"/>
                </a:lnTo>
                <a:lnTo>
                  <a:pt x="213" y="26"/>
                </a:lnTo>
                <a:lnTo>
                  <a:pt x="213" y="32"/>
                </a:lnTo>
                <a:lnTo>
                  <a:pt x="213" y="36"/>
                </a:lnTo>
                <a:lnTo>
                  <a:pt x="213" y="40"/>
                </a:lnTo>
                <a:lnTo>
                  <a:pt x="213" y="46"/>
                </a:lnTo>
                <a:lnTo>
                  <a:pt x="213" y="50"/>
                </a:lnTo>
                <a:lnTo>
                  <a:pt x="213" y="56"/>
                </a:lnTo>
                <a:lnTo>
                  <a:pt x="211" y="60"/>
                </a:lnTo>
                <a:lnTo>
                  <a:pt x="211" y="64"/>
                </a:lnTo>
                <a:lnTo>
                  <a:pt x="211" y="70"/>
                </a:lnTo>
                <a:lnTo>
                  <a:pt x="211" y="74"/>
                </a:lnTo>
                <a:lnTo>
                  <a:pt x="211" y="78"/>
                </a:lnTo>
                <a:lnTo>
                  <a:pt x="211" y="84"/>
                </a:lnTo>
                <a:lnTo>
                  <a:pt x="211" y="88"/>
                </a:lnTo>
                <a:lnTo>
                  <a:pt x="211" y="88"/>
                </a:lnTo>
                <a:close/>
              </a:path>
            </a:pathLst>
          </a:custGeom>
          <a:solidFill>
            <a:srgbClr val="0B64B5"/>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0" name="Freeform 514">
            <a:extLst>
              <a:ext uri="{FF2B5EF4-FFF2-40B4-BE49-F238E27FC236}">
                <a16:creationId xmlns:a16="http://schemas.microsoft.com/office/drawing/2014/main" id="{0702AB7D-2DB8-48A7-B1A8-1480443C5787}"/>
              </a:ext>
            </a:extLst>
          </p:cNvPr>
          <p:cNvSpPr>
            <a:spLocks/>
          </p:cNvSpPr>
          <p:nvPr/>
        </p:nvSpPr>
        <p:spPr bwMode="auto">
          <a:xfrm>
            <a:off x="4286684" y="3257928"/>
            <a:ext cx="307000" cy="320769"/>
          </a:xfrm>
          <a:custGeom>
            <a:avLst/>
            <a:gdLst>
              <a:gd name="T0" fmla="*/ 94 w 140"/>
              <a:gd name="T1" fmla="*/ 42 h 136"/>
              <a:gd name="T2" fmla="*/ 98 w 140"/>
              <a:gd name="T3" fmla="*/ 38 h 136"/>
              <a:gd name="T4" fmla="*/ 104 w 140"/>
              <a:gd name="T5" fmla="*/ 34 h 136"/>
              <a:gd name="T6" fmla="*/ 106 w 140"/>
              <a:gd name="T7" fmla="*/ 32 h 136"/>
              <a:gd name="T8" fmla="*/ 108 w 140"/>
              <a:gd name="T9" fmla="*/ 30 h 136"/>
              <a:gd name="T10" fmla="*/ 108 w 140"/>
              <a:gd name="T11" fmla="*/ 32 h 136"/>
              <a:gd name="T12" fmla="*/ 116 w 140"/>
              <a:gd name="T13" fmla="*/ 30 h 136"/>
              <a:gd name="T14" fmla="*/ 122 w 140"/>
              <a:gd name="T15" fmla="*/ 26 h 136"/>
              <a:gd name="T16" fmla="*/ 132 w 140"/>
              <a:gd name="T17" fmla="*/ 26 h 136"/>
              <a:gd name="T18" fmla="*/ 134 w 140"/>
              <a:gd name="T19" fmla="*/ 28 h 136"/>
              <a:gd name="T20" fmla="*/ 138 w 140"/>
              <a:gd name="T21" fmla="*/ 30 h 136"/>
              <a:gd name="T22" fmla="*/ 138 w 140"/>
              <a:gd name="T23" fmla="*/ 40 h 136"/>
              <a:gd name="T24" fmla="*/ 122 w 140"/>
              <a:gd name="T25" fmla="*/ 34 h 136"/>
              <a:gd name="T26" fmla="*/ 120 w 140"/>
              <a:gd name="T27" fmla="*/ 40 h 136"/>
              <a:gd name="T28" fmla="*/ 120 w 140"/>
              <a:gd name="T29" fmla="*/ 44 h 136"/>
              <a:gd name="T30" fmla="*/ 116 w 140"/>
              <a:gd name="T31" fmla="*/ 52 h 136"/>
              <a:gd name="T32" fmla="*/ 114 w 140"/>
              <a:gd name="T33" fmla="*/ 56 h 136"/>
              <a:gd name="T34" fmla="*/ 110 w 140"/>
              <a:gd name="T35" fmla="*/ 62 h 136"/>
              <a:gd name="T36" fmla="*/ 104 w 140"/>
              <a:gd name="T37" fmla="*/ 64 h 136"/>
              <a:gd name="T38" fmla="*/ 102 w 140"/>
              <a:gd name="T39" fmla="*/ 72 h 136"/>
              <a:gd name="T40" fmla="*/ 94 w 140"/>
              <a:gd name="T41" fmla="*/ 78 h 136"/>
              <a:gd name="T42" fmla="*/ 88 w 140"/>
              <a:gd name="T43" fmla="*/ 74 h 136"/>
              <a:gd name="T44" fmla="*/ 88 w 140"/>
              <a:gd name="T45" fmla="*/ 80 h 136"/>
              <a:gd name="T46" fmla="*/ 86 w 140"/>
              <a:gd name="T47" fmla="*/ 84 h 136"/>
              <a:gd name="T48" fmla="*/ 82 w 140"/>
              <a:gd name="T49" fmla="*/ 92 h 136"/>
              <a:gd name="T50" fmla="*/ 76 w 140"/>
              <a:gd name="T51" fmla="*/ 108 h 136"/>
              <a:gd name="T52" fmla="*/ 78 w 140"/>
              <a:gd name="T53" fmla="*/ 114 h 136"/>
              <a:gd name="T54" fmla="*/ 76 w 140"/>
              <a:gd name="T55" fmla="*/ 118 h 136"/>
              <a:gd name="T56" fmla="*/ 70 w 140"/>
              <a:gd name="T57" fmla="*/ 122 h 136"/>
              <a:gd name="T58" fmla="*/ 62 w 140"/>
              <a:gd name="T59" fmla="*/ 126 h 136"/>
              <a:gd name="T60" fmla="*/ 62 w 140"/>
              <a:gd name="T61" fmla="*/ 124 h 136"/>
              <a:gd name="T62" fmla="*/ 60 w 140"/>
              <a:gd name="T63" fmla="*/ 128 h 136"/>
              <a:gd name="T64" fmla="*/ 50 w 140"/>
              <a:gd name="T65" fmla="*/ 134 h 136"/>
              <a:gd name="T66" fmla="*/ 46 w 140"/>
              <a:gd name="T67" fmla="*/ 130 h 136"/>
              <a:gd name="T68" fmla="*/ 42 w 140"/>
              <a:gd name="T69" fmla="*/ 134 h 136"/>
              <a:gd name="T70" fmla="*/ 32 w 140"/>
              <a:gd name="T71" fmla="*/ 134 h 136"/>
              <a:gd name="T72" fmla="*/ 28 w 140"/>
              <a:gd name="T73" fmla="*/ 134 h 136"/>
              <a:gd name="T74" fmla="*/ 26 w 140"/>
              <a:gd name="T75" fmla="*/ 130 h 136"/>
              <a:gd name="T76" fmla="*/ 26 w 140"/>
              <a:gd name="T77" fmla="*/ 126 h 136"/>
              <a:gd name="T78" fmla="*/ 20 w 140"/>
              <a:gd name="T79" fmla="*/ 124 h 136"/>
              <a:gd name="T80" fmla="*/ 14 w 140"/>
              <a:gd name="T81" fmla="*/ 122 h 136"/>
              <a:gd name="T82" fmla="*/ 8 w 140"/>
              <a:gd name="T83" fmla="*/ 114 h 136"/>
              <a:gd name="T84" fmla="*/ 4 w 140"/>
              <a:gd name="T85" fmla="*/ 110 h 136"/>
              <a:gd name="T86" fmla="*/ 2 w 140"/>
              <a:gd name="T87" fmla="*/ 104 h 136"/>
              <a:gd name="T88" fmla="*/ 2 w 140"/>
              <a:gd name="T89" fmla="*/ 100 h 136"/>
              <a:gd name="T90" fmla="*/ 2 w 140"/>
              <a:gd name="T91" fmla="*/ 96 h 136"/>
              <a:gd name="T92" fmla="*/ 12 w 140"/>
              <a:gd name="T93" fmla="*/ 84 h 136"/>
              <a:gd name="T94" fmla="*/ 12 w 140"/>
              <a:gd name="T95" fmla="*/ 76 h 136"/>
              <a:gd name="T96" fmla="*/ 18 w 140"/>
              <a:gd name="T97" fmla="*/ 72 h 136"/>
              <a:gd name="T98" fmla="*/ 20 w 140"/>
              <a:gd name="T99" fmla="*/ 72 h 136"/>
              <a:gd name="T100" fmla="*/ 20 w 140"/>
              <a:gd name="T101" fmla="*/ 68 h 136"/>
              <a:gd name="T102" fmla="*/ 24 w 140"/>
              <a:gd name="T103" fmla="*/ 58 h 136"/>
              <a:gd name="T104" fmla="*/ 30 w 140"/>
              <a:gd name="T105" fmla="*/ 54 h 136"/>
              <a:gd name="T106" fmla="*/ 38 w 140"/>
              <a:gd name="T107" fmla="*/ 46 h 136"/>
              <a:gd name="T108" fmla="*/ 44 w 140"/>
              <a:gd name="T109" fmla="*/ 36 h 136"/>
              <a:gd name="T110" fmla="*/ 44 w 140"/>
              <a:gd name="T111" fmla="*/ 30 h 136"/>
              <a:gd name="T112" fmla="*/ 46 w 140"/>
              <a:gd name="T113" fmla="*/ 22 h 136"/>
              <a:gd name="T114" fmla="*/ 48 w 140"/>
              <a:gd name="T115" fmla="*/ 12 h 136"/>
              <a:gd name="T116" fmla="*/ 44 w 140"/>
              <a:gd name="T117" fmla="*/ 2 h 136"/>
              <a:gd name="T118" fmla="*/ 48 w 140"/>
              <a:gd name="T119" fmla="*/ 0 h 136"/>
              <a:gd name="T120" fmla="*/ 62 w 140"/>
              <a:gd name="T121" fmla="*/ 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 h="136">
                <a:moveTo>
                  <a:pt x="86" y="30"/>
                </a:moveTo>
                <a:lnTo>
                  <a:pt x="88" y="50"/>
                </a:lnTo>
                <a:lnTo>
                  <a:pt x="88" y="50"/>
                </a:lnTo>
                <a:lnTo>
                  <a:pt x="88" y="50"/>
                </a:lnTo>
                <a:lnTo>
                  <a:pt x="88" y="50"/>
                </a:lnTo>
                <a:lnTo>
                  <a:pt x="90" y="48"/>
                </a:lnTo>
                <a:lnTo>
                  <a:pt x="92" y="46"/>
                </a:lnTo>
                <a:lnTo>
                  <a:pt x="92" y="46"/>
                </a:lnTo>
                <a:lnTo>
                  <a:pt x="94" y="44"/>
                </a:lnTo>
                <a:lnTo>
                  <a:pt x="94" y="44"/>
                </a:lnTo>
                <a:lnTo>
                  <a:pt x="94" y="44"/>
                </a:lnTo>
                <a:lnTo>
                  <a:pt x="94" y="44"/>
                </a:lnTo>
                <a:lnTo>
                  <a:pt x="94" y="44"/>
                </a:lnTo>
                <a:lnTo>
                  <a:pt x="94" y="42"/>
                </a:lnTo>
                <a:lnTo>
                  <a:pt x="96" y="42"/>
                </a:lnTo>
                <a:lnTo>
                  <a:pt x="96" y="40"/>
                </a:lnTo>
                <a:lnTo>
                  <a:pt x="96" y="40"/>
                </a:lnTo>
                <a:lnTo>
                  <a:pt x="96" y="40"/>
                </a:lnTo>
                <a:lnTo>
                  <a:pt x="96" y="40"/>
                </a:lnTo>
                <a:lnTo>
                  <a:pt x="98" y="40"/>
                </a:lnTo>
                <a:lnTo>
                  <a:pt x="98" y="40"/>
                </a:lnTo>
                <a:lnTo>
                  <a:pt x="98" y="40"/>
                </a:lnTo>
                <a:lnTo>
                  <a:pt x="98" y="40"/>
                </a:lnTo>
                <a:lnTo>
                  <a:pt x="98" y="40"/>
                </a:lnTo>
                <a:lnTo>
                  <a:pt x="98" y="38"/>
                </a:lnTo>
                <a:lnTo>
                  <a:pt x="98" y="38"/>
                </a:lnTo>
                <a:lnTo>
                  <a:pt x="98" y="38"/>
                </a:lnTo>
                <a:lnTo>
                  <a:pt x="98" y="38"/>
                </a:lnTo>
                <a:lnTo>
                  <a:pt x="98" y="36"/>
                </a:lnTo>
                <a:lnTo>
                  <a:pt x="100" y="36"/>
                </a:lnTo>
                <a:lnTo>
                  <a:pt x="100" y="36"/>
                </a:lnTo>
                <a:lnTo>
                  <a:pt x="100" y="36"/>
                </a:lnTo>
                <a:lnTo>
                  <a:pt x="100" y="36"/>
                </a:lnTo>
                <a:lnTo>
                  <a:pt x="102" y="38"/>
                </a:lnTo>
                <a:lnTo>
                  <a:pt x="102" y="38"/>
                </a:lnTo>
                <a:lnTo>
                  <a:pt x="102" y="38"/>
                </a:lnTo>
                <a:lnTo>
                  <a:pt x="102" y="38"/>
                </a:lnTo>
                <a:lnTo>
                  <a:pt x="102" y="38"/>
                </a:lnTo>
                <a:lnTo>
                  <a:pt x="102" y="36"/>
                </a:lnTo>
                <a:lnTo>
                  <a:pt x="102" y="36"/>
                </a:lnTo>
                <a:lnTo>
                  <a:pt x="102" y="36"/>
                </a:lnTo>
                <a:lnTo>
                  <a:pt x="104" y="34"/>
                </a:lnTo>
                <a:lnTo>
                  <a:pt x="104" y="34"/>
                </a:lnTo>
                <a:lnTo>
                  <a:pt x="104" y="34"/>
                </a:lnTo>
                <a:lnTo>
                  <a:pt x="104" y="32"/>
                </a:lnTo>
                <a:lnTo>
                  <a:pt x="104" y="32"/>
                </a:lnTo>
                <a:lnTo>
                  <a:pt x="104" y="32"/>
                </a:lnTo>
                <a:lnTo>
                  <a:pt x="106" y="32"/>
                </a:lnTo>
                <a:lnTo>
                  <a:pt x="106" y="32"/>
                </a:lnTo>
                <a:lnTo>
                  <a:pt x="106" y="32"/>
                </a:lnTo>
                <a:lnTo>
                  <a:pt x="106" y="32"/>
                </a:lnTo>
                <a:lnTo>
                  <a:pt x="106" y="32"/>
                </a:lnTo>
                <a:lnTo>
                  <a:pt x="106" y="32"/>
                </a:lnTo>
                <a:lnTo>
                  <a:pt x="106" y="32"/>
                </a:lnTo>
                <a:lnTo>
                  <a:pt x="106" y="32"/>
                </a:lnTo>
                <a:lnTo>
                  <a:pt x="106" y="32"/>
                </a:lnTo>
                <a:lnTo>
                  <a:pt x="106" y="32"/>
                </a:lnTo>
                <a:lnTo>
                  <a:pt x="106" y="30"/>
                </a:lnTo>
                <a:lnTo>
                  <a:pt x="106" y="30"/>
                </a:lnTo>
                <a:lnTo>
                  <a:pt x="106" y="30"/>
                </a:lnTo>
                <a:lnTo>
                  <a:pt x="106" y="30"/>
                </a:lnTo>
                <a:lnTo>
                  <a:pt x="106" y="30"/>
                </a:lnTo>
                <a:lnTo>
                  <a:pt x="106" y="30"/>
                </a:lnTo>
                <a:lnTo>
                  <a:pt x="106" y="30"/>
                </a:lnTo>
                <a:lnTo>
                  <a:pt x="106" y="30"/>
                </a:lnTo>
                <a:lnTo>
                  <a:pt x="106" y="30"/>
                </a:lnTo>
                <a:lnTo>
                  <a:pt x="106" y="30"/>
                </a:lnTo>
                <a:lnTo>
                  <a:pt x="108" y="30"/>
                </a:lnTo>
                <a:lnTo>
                  <a:pt x="108" y="30"/>
                </a:lnTo>
                <a:lnTo>
                  <a:pt x="108" y="30"/>
                </a:lnTo>
                <a:lnTo>
                  <a:pt x="108" y="30"/>
                </a:lnTo>
                <a:lnTo>
                  <a:pt x="108" y="30"/>
                </a:lnTo>
                <a:lnTo>
                  <a:pt x="108" y="30"/>
                </a:lnTo>
                <a:lnTo>
                  <a:pt x="108" y="30"/>
                </a:lnTo>
                <a:lnTo>
                  <a:pt x="108" y="30"/>
                </a:lnTo>
                <a:lnTo>
                  <a:pt x="108" y="30"/>
                </a:lnTo>
                <a:lnTo>
                  <a:pt x="108" y="30"/>
                </a:lnTo>
                <a:lnTo>
                  <a:pt x="108" y="30"/>
                </a:lnTo>
                <a:lnTo>
                  <a:pt x="108" y="32"/>
                </a:lnTo>
                <a:lnTo>
                  <a:pt x="108" y="32"/>
                </a:lnTo>
                <a:lnTo>
                  <a:pt x="108" y="32"/>
                </a:lnTo>
                <a:lnTo>
                  <a:pt x="108" y="32"/>
                </a:lnTo>
                <a:lnTo>
                  <a:pt x="108" y="32"/>
                </a:lnTo>
                <a:lnTo>
                  <a:pt x="108" y="32"/>
                </a:lnTo>
                <a:lnTo>
                  <a:pt x="110" y="32"/>
                </a:lnTo>
                <a:lnTo>
                  <a:pt x="110" y="32"/>
                </a:lnTo>
                <a:lnTo>
                  <a:pt x="110" y="32"/>
                </a:lnTo>
                <a:lnTo>
                  <a:pt x="110" y="32"/>
                </a:lnTo>
                <a:lnTo>
                  <a:pt x="114" y="32"/>
                </a:lnTo>
                <a:lnTo>
                  <a:pt x="114" y="32"/>
                </a:lnTo>
                <a:lnTo>
                  <a:pt x="114" y="32"/>
                </a:lnTo>
                <a:lnTo>
                  <a:pt x="116" y="32"/>
                </a:lnTo>
                <a:lnTo>
                  <a:pt x="118" y="30"/>
                </a:lnTo>
                <a:lnTo>
                  <a:pt x="118" y="30"/>
                </a:lnTo>
                <a:lnTo>
                  <a:pt x="116" y="30"/>
                </a:lnTo>
                <a:lnTo>
                  <a:pt x="116" y="30"/>
                </a:lnTo>
                <a:lnTo>
                  <a:pt x="116" y="30"/>
                </a:lnTo>
                <a:lnTo>
                  <a:pt x="116" y="30"/>
                </a:lnTo>
                <a:lnTo>
                  <a:pt x="118" y="28"/>
                </a:lnTo>
                <a:lnTo>
                  <a:pt x="118" y="28"/>
                </a:lnTo>
                <a:lnTo>
                  <a:pt x="116" y="28"/>
                </a:lnTo>
                <a:lnTo>
                  <a:pt x="116" y="28"/>
                </a:lnTo>
                <a:lnTo>
                  <a:pt x="118" y="28"/>
                </a:lnTo>
                <a:lnTo>
                  <a:pt x="118" y="28"/>
                </a:lnTo>
                <a:lnTo>
                  <a:pt x="118" y="28"/>
                </a:lnTo>
                <a:lnTo>
                  <a:pt x="118" y="26"/>
                </a:lnTo>
                <a:lnTo>
                  <a:pt x="120" y="26"/>
                </a:lnTo>
                <a:lnTo>
                  <a:pt x="120" y="26"/>
                </a:lnTo>
                <a:lnTo>
                  <a:pt x="122" y="26"/>
                </a:lnTo>
                <a:lnTo>
                  <a:pt x="122" y="26"/>
                </a:lnTo>
                <a:lnTo>
                  <a:pt x="122" y="26"/>
                </a:lnTo>
                <a:lnTo>
                  <a:pt x="122" y="26"/>
                </a:lnTo>
                <a:lnTo>
                  <a:pt x="122" y="24"/>
                </a:lnTo>
                <a:lnTo>
                  <a:pt x="122" y="24"/>
                </a:lnTo>
                <a:lnTo>
                  <a:pt x="124" y="24"/>
                </a:lnTo>
                <a:lnTo>
                  <a:pt x="124" y="24"/>
                </a:lnTo>
                <a:lnTo>
                  <a:pt x="126" y="24"/>
                </a:lnTo>
                <a:lnTo>
                  <a:pt x="126" y="24"/>
                </a:lnTo>
                <a:lnTo>
                  <a:pt x="130" y="26"/>
                </a:lnTo>
                <a:lnTo>
                  <a:pt x="130" y="26"/>
                </a:lnTo>
                <a:lnTo>
                  <a:pt x="130" y="26"/>
                </a:lnTo>
                <a:lnTo>
                  <a:pt x="132" y="26"/>
                </a:lnTo>
                <a:lnTo>
                  <a:pt x="132" y="26"/>
                </a:lnTo>
                <a:lnTo>
                  <a:pt x="132" y="26"/>
                </a:lnTo>
                <a:lnTo>
                  <a:pt x="132" y="26"/>
                </a:lnTo>
                <a:lnTo>
                  <a:pt x="132" y="26"/>
                </a:lnTo>
                <a:lnTo>
                  <a:pt x="134" y="24"/>
                </a:lnTo>
                <a:lnTo>
                  <a:pt x="134" y="24"/>
                </a:lnTo>
                <a:lnTo>
                  <a:pt x="134" y="24"/>
                </a:lnTo>
                <a:lnTo>
                  <a:pt x="134" y="24"/>
                </a:lnTo>
                <a:lnTo>
                  <a:pt x="134" y="26"/>
                </a:lnTo>
                <a:lnTo>
                  <a:pt x="134" y="26"/>
                </a:lnTo>
                <a:lnTo>
                  <a:pt x="134" y="26"/>
                </a:lnTo>
                <a:lnTo>
                  <a:pt x="134" y="26"/>
                </a:lnTo>
                <a:lnTo>
                  <a:pt x="134" y="28"/>
                </a:lnTo>
                <a:lnTo>
                  <a:pt x="134" y="28"/>
                </a:lnTo>
                <a:lnTo>
                  <a:pt x="134" y="28"/>
                </a:lnTo>
                <a:lnTo>
                  <a:pt x="134" y="28"/>
                </a:lnTo>
                <a:lnTo>
                  <a:pt x="134" y="28"/>
                </a:lnTo>
                <a:lnTo>
                  <a:pt x="134" y="28"/>
                </a:lnTo>
                <a:lnTo>
                  <a:pt x="136" y="28"/>
                </a:lnTo>
                <a:lnTo>
                  <a:pt x="136" y="28"/>
                </a:lnTo>
                <a:lnTo>
                  <a:pt x="136" y="28"/>
                </a:lnTo>
                <a:lnTo>
                  <a:pt x="136" y="28"/>
                </a:lnTo>
                <a:lnTo>
                  <a:pt x="136" y="28"/>
                </a:lnTo>
                <a:lnTo>
                  <a:pt x="136" y="28"/>
                </a:lnTo>
                <a:lnTo>
                  <a:pt x="136" y="28"/>
                </a:lnTo>
                <a:lnTo>
                  <a:pt x="136" y="28"/>
                </a:lnTo>
                <a:lnTo>
                  <a:pt x="138" y="28"/>
                </a:lnTo>
                <a:lnTo>
                  <a:pt x="138" y="28"/>
                </a:lnTo>
                <a:lnTo>
                  <a:pt x="136" y="28"/>
                </a:lnTo>
                <a:lnTo>
                  <a:pt x="136" y="30"/>
                </a:lnTo>
                <a:lnTo>
                  <a:pt x="136" y="30"/>
                </a:lnTo>
                <a:lnTo>
                  <a:pt x="138" y="30"/>
                </a:lnTo>
                <a:lnTo>
                  <a:pt x="136" y="30"/>
                </a:lnTo>
                <a:lnTo>
                  <a:pt x="138" y="30"/>
                </a:lnTo>
                <a:lnTo>
                  <a:pt x="138" y="32"/>
                </a:lnTo>
                <a:lnTo>
                  <a:pt x="138" y="32"/>
                </a:lnTo>
                <a:lnTo>
                  <a:pt x="138" y="32"/>
                </a:lnTo>
                <a:lnTo>
                  <a:pt x="138" y="34"/>
                </a:lnTo>
                <a:lnTo>
                  <a:pt x="138" y="34"/>
                </a:lnTo>
                <a:lnTo>
                  <a:pt x="140" y="34"/>
                </a:lnTo>
                <a:lnTo>
                  <a:pt x="140" y="34"/>
                </a:lnTo>
                <a:lnTo>
                  <a:pt x="140" y="34"/>
                </a:lnTo>
                <a:lnTo>
                  <a:pt x="140" y="36"/>
                </a:lnTo>
                <a:lnTo>
                  <a:pt x="140" y="36"/>
                </a:lnTo>
                <a:lnTo>
                  <a:pt x="138" y="38"/>
                </a:lnTo>
                <a:lnTo>
                  <a:pt x="138" y="40"/>
                </a:lnTo>
                <a:lnTo>
                  <a:pt x="138" y="42"/>
                </a:lnTo>
                <a:lnTo>
                  <a:pt x="138" y="42"/>
                </a:lnTo>
                <a:lnTo>
                  <a:pt x="138" y="42"/>
                </a:lnTo>
                <a:lnTo>
                  <a:pt x="138" y="42"/>
                </a:lnTo>
                <a:lnTo>
                  <a:pt x="138" y="42"/>
                </a:lnTo>
                <a:lnTo>
                  <a:pt x="136" y="40"/>
                </a:lnTo>
                <a:lnTo>
                  <a:pt x="134" y="40"/>
                </a:lnTo>
                <a:lnTo>
                  <a:pt x="132" y="38"/>
                </a:lnTo>
                <a:lnTo>
                  <a:pt x="130" y="38"/>
                </a:lnTo>
                <a:lnTo>
                  <a:pt x="128" y="36"/>
                </a:lnTo>
                <a:lnTo>
                  <a:pt x="126" y="36"/>
                </a:lnTo>
                <a:lnTo>
                  <a:pt x="124" y="34"/>
                </a:lnTo>
                <a:lnTo>
                  <a:pt x="122" y="34"/>
                </a:lnTo>
                <a:lnTo>
                  <a:pt x="122" y="34"/>
                </a:lnTo>
                <a:lnTo>
                  <a:pt x="120" y="34"/>
                </a:lnTo>
                <a:lnTo>
                  <a:pt x="120" y="34"/>
                </a:lnTo>
                <a:lnTo>
                  <a:pt x="120" y="36"/>
                </a:lnTo>
                <a:lnTo>
                  <a:pt x="120" y="36"/>
                </a:lnTo>
                <a:lnTo>
                  <a:pt x="120" y="36"/>
                </a:lnTo>
                <a:lnTo>
                  <a:pt x="122" y="36"/>
                </a:lnTo>
                <a:lnTo>
                  <a:pt x="122" y="38"/>
                </a:lnTo>
                <a:lnTo>
                  <a:pt x="122" y="38"/>
                </a:lnTo>
                <a:lnTo>
                  <a:pt x="122" y="38"/>
                </a:lnTo>
                <a:lnTo>
                  <a:pt x="122" y="38"/>
                </a:lnTo>
                <a:lnTo>
                  <a:pt x="120" y="40"/>
                </a:lnTo>
                <a:lnTo>
                  <a:pt x="120" y="40"/>
                </a:lnTo>
                <a:lnTo>
                  <a:pt x="120" y="40"/>
                </a:lnTo>
                <a:lnTo>
                  <a:pt x="120" y="40"/>
                </a:lnTo>
                <a:lnTo>
                  <a:pt x="120" y="42"/>
                </a:lnTo>
                <a:lnTo>
                  <a:pt x="120" y="42"/>
                </a:lnTo>
                <a:lnTo>
                  <a:pt x="120" y="42"/>
                </a:lnTo>
                <a:lnTo>
                  <a:pt x="120" y="42"/>
                </a:lnTo>
                <a:lnTo>
                  <a:pt x="120" y="42"/>
                </a:lnTo>
                <a:lnTo>
                  <a:pt x="120" y="42"/>
                </a:lnTo>
                <a:lnTo>
                  <a:pt x="120" y="42"/>
                </a:lnTo>
                <a:lnTo>
                  <a:pt x="120" y="44"/>
                </a:lnTo>
                <a:lnTo>
                  <a:pt x="120" y="44"/>
                </a:lnTo>
                <a:lnTo>
                  <a:pt x="120" y="44"/>
                </a:lnTo>
                <a:lnTo>
                  <a:pt x="120" y="44"/>
                </a:lnTo>
                <a:lnTo>
                  <a:pt x="120" y="44"/>
                </a:lnTo>
                <a:lnTo>
                  <a:pt x="120" y="44"/>
                </a:lnTo>
                <a:lnTo>
                  <a:pt x="120" y="44"/>
                </a:lnTo>
                <a:lnTo>
                  <a:pt x="120" y="44"/>
                </a:lnTo>
                <a:lnTo>
                  <a:pt x="120" y="44"/>
                </a:lnTo>
                <a:lnTo>
                  <a:pt x="120" y="46"/>
                </a:lnTo>
                <a:lnTo>
                  <a:pt x="120" y="46"/>
                </a:lnTo>
                <a:lnTo>
                  <a:pt x="118" y="48"/>
                </a:lnTo>
                <a:lnTo>
                  <a:pt x="118" y="50"/>
                </a:lnTo>
                <a:lnTo>
                  <a:pt x="118" y="50"/>
                </a:lnTo>
                <a:lnTo>
                  <a:pt x="118" y="50"/>
                </a:lnTo>
                <a:lnTo>
                  <a:pt x="118" y="50"/>
                </a:lnTo>
                <a:lnTo>
                  <a:pt x="118" y="50"/>
                </a:lnTo>
                <a:lnTo>
                  <a:pt x="118" y="50"/>
                </a:lnTo>
                <a:lnTo>
                  <a:pt x="118" y="50"/>
                </a:lnTo>
                <a:lnTo>
                  <a:pt x="118" y="52"/>
                </a:lnTo>
                <a:lnTo>
                  <a:pt x="116" y="52"/>
                </a:lnTo>
                <a:lnTo>
                  <a:pt x="116" y="52"/>
                </a:lnTo>
                <a:lnTo>
                  <a:pt x="116" y="52"/>
                </a:lnTo>
                <a:lnTo>
                  <a:pt x="116" y="54"/>
                </a:lnTo>
                <a:lnTo>
                  <a:pt x="116" y="54"/>
                </a:lnTo>
                <a:lnTo>
                  <a:pt x="116" y="54"/>
                </a:lnTo>
                <a:lnTo>
                  <a:pt x="116" y="54"/>
                </a:lnTo>
                <a:lnTo>
                  <a:pt x="116" y="54"/>
                </a:lnTo>
                <a:lnTo>
                  <a:pt x="116" y="54"/>
                </a:lnTo>
                <a:lnTo>
                  <a:pt x="116" y="56"/>
                </a:lnTo>
                <a:lnTo>
                  <a:pt x="114" y="56"/>
                </a:lnTo>
                <a:lnTo>
                  <a:pt x="114" y="56"/>
                </a:lnTo>
                <a:lnTo>
                  <a:pt x="114" y="56"/>
                </a:lnTo>
                <a:lnTo>
                  <a:pt x="114" y="56"/>
                </a:lnTo>
                <a:lnTo>
                  <a:pt x="114" y="56"/>
                </a:lnTo>
                <a:lnTo>
                  <a:pt x="114" y="56"/>
                </a:lnTo>
                <a:lnTo>
                  <a:pt x="114" y="56"/>
                </a:lnTo>
                <a:lnTo>
                  <a:pt x="114" y="56"/>
                </a:lnTo>
                <a:lnTo>
                  <a:pt x="114" y="56"/>
                </a:lnTo>
                <a:lnTo>
                  <a:pt x="112" y="56"/>
                </a:lnTo>
                <a:lnTo>
                  <a:pt x="112" y="56"/>
                </a:lnTo>
                <a:lnTo>
                  <a:pt x="112" y="56"/>
                </a:lnTo>
                <a:lnTo>
                  <a:pt x="112" y="56"/>
                </a:lnTo>
                <a:lnTo>
                  <a:pt x="112" y="56"/>
                </a:lnTo>
                <a:lnTo>
                  <a:pt x="112" y="58"/>
                </a:lnTo>
                <a:lnTo>
                  <a:pt x="110" y="60"/>
                </a:lnTo>
                <a:lnTo>
                  <a:pt x="110" y="62"/>
                </a:lnTo>
                <a:lnTo>
                  <a:pt x="110" y="62"/>
                </a:lnTo>
                <a:lnTo>
                  <a:pt x="110" y="62"/>
                </a:lnTo>
                <a:lnTo>
                  <a:pt x="110" y="62"/>
                </a:lnTo>
                <a:lnTo>
                  <a:pt x="108" y="62"/>
                </a:lnTo>
                <a:lnTo>
                  <a:pt x="106" y="60"/>
                </a:lnTo>
                <a:lnTo>
                  <a:pt x="106" y="60"/>
                </a:lnTo>
                <a:lnTo>
                  <a:pt x="106" y="60"/>
                </a:lnTo>
                <a:lnTo>
                  <a:pt x="106" y="60"/>
                </a:lnTo>
                <a:lnTo>
                  <a:pt x="104" y="62"/>
                </a:lnTo>
                <a:lnTo>
                  <a:pt x="104" y="62"/>
                </a:lnTo>
                <a:lnTo>
                  <a:pt x="104" y="64"/>
                </a:lnTo>
                <a:lnTo>
                  <a:pt x="104" y="64"/>
                </a:lnTo>
                <a:lnTo>
                  <a:pt x="104" y="64"/>
                </a:lnTo>
                <a:lnTo>
                  <a:pt x="104" y="64"/>
                </a:lnTo>
                <a:lnTo>
                  <a:pt x="104" y="64"/>
                </a:lnTo>
                <a:lnTo>
                  <a:pt x="104" y="64"/>
                </a:lnTo>
                <a:lnTo>
                  <a:pt x="104" y="66"/>
                </a:lnTo>
                <a:lnTo>
                  <a:pt x="104" y="68"/>
                </a:lnTo>
                <a:lnTo>
                  <a:pt x="104" y="68"/>
                </a:lnTo>
                <a:lnTo>
                  <a:pt x="104" y="68"/>
                </a:lnTo>
                <a:lnTo>
                  <a:pt x="104" y="68"/>
                </a:lnTo>
                <a:lnTo>
                  <a:pt x="104" y="68"/>
                </a:lnTo>
                <a:lnTo>
                  <a:pt x="102" y="68"/>
                </a:lnTo>
                <a:lnTo>
                  <a:pt x="102" y="70"/>
                </a:lnTo>
                <a:lnTo>
                  <a:pt x="102" y="70"/>
                </a:lnTo>
                <a:lnTo>
                  <a:pt x="102" y="70"/>
                </a:lnTo>
                <a:lnTo>
                  <a:pt x="102" y="70"/>
                </a:lnTo>
                <a:lnTo>
                  <a:pt x="102" y="72"/>
                </a:lnTo>
                <a:lnTo>
                  <a:pt x="102" y="72"/>
                </a:lnTo>
                <a:lnTo>
                  <a:pt x="102" y="72"/>
                </a:lnTo>
                <a:lnTo>
                  <a:pt x="102" y="72"/>
                </a:lnTo>
                <a:lnTo>
                  <a:pt x="102" y="72"/>
                </a:lnTo>
                <a:lnTo>
                  <a:pt x="102" y="74"/>
                </a:lnTo>
                <a:lnTo>
                  <a:pt x="102" y="74"/>
                </a:lnTo>
                <a:lnTo>
                  <a:pt x="102" y="74"/>
                </a:lnTo>
                <a:lnTo>
                  <a:pt x="102" y="74"/>
                </a:lnTo>
                <a:lnTo>
                  <a:pt x="100" y="76"/>
                </a:lnTo>
                <a:lnTo>
                  <a:pt x="100" y="78"/>
                </a:lnTo>
                <a:lnTo>
                  <a:pt x="100" y="78"/>
                </a:lnTo>
                <a:lnTo>
                  <a:pt x="100" y="78"/>
                </a:lnTo>
                <a:lnTo>
                  <a:pt x="100" y="78"/>
                </a:lnTo>
                <a:lnTo>
                  <a:pt x="98" y="78"/>
                </a:lnTo>
                <a:lnTo>
                  <a:pt x="96" y="78"/>
                </a:lnTo>
                <a:lnTo>
                  <a:pt x="94" y="78"/>
                </a:lnTo>
                <a:lnTo>
                  <a:pt x="92" y="78"/>
                </a:lnTo>
                <a:lnTo>
                  <a:pt x="92" y="78"/>
                </a:lnTo>
                <a:lnTo>
                  <a:pt x="92" y="76"/>
                </a:lnTo>
                <a:lnTo>
                  <a:pt x="92" y="76"/>
                </a:lnTo>
                <a:lnTo>
                  <a:pt x="92" y="76"/>
                </a:lnTo>
                <a:lnTo>
                  <a:pt x="92" y="76"/>
                </a:lnTo>
                <a:lnTo>
                  <a:pt x="92" y="76"/>
                </a:lnTo>
                <a:lnTo>
                  <a:pt x="92" y="76"/>
                </a:lnTo>
                <a:lnTo>
                  <a:pt x="92" y="76"/>
                </a:lnTo>
                <a:lnTo>
                  <a:pt x="92" y="74"/>
                </a:lnTo>
                <a:lnTo>
                  <a:pt x="92" y="74"/>
                </a:lnTo>
                <a:lnTo>
                  <a:pt x="92" y="74"/>
                </a:lnTo>
                <a:lnTo>
                  <a:pt x="90" y="74"/>
                </a:lnTo>
                <a:lnTo>
                  <a:pt x="88" y="74"/>
                </a:lnTo>
                <a:lnTo>
                  <a:pt x="88" y="74"/>
                </a:lnTo>
                <a:lnTo>
                  <a:pt x="88" y="74"/>
                </a:lnTo>
                <a:lnTo>
                  <a:pt x="88" y="74"/>
                </a:lnTo>
                <a:lnTo>
                  <a:pt x="88" y="74"/>
                </a:lnTo>
                <a:lnTo>
                  <a:pt x="88" y="76"/>
                </a:lnTo>
                <a:lnTo>
                  <a:pt x="88" y="76"/>
                </a:lnTo>
                <a:lnTo>
                  <a:pt x="88" y="76"/>
                </a:lnTo>
                <a:lnTo>
                  <a:pt x="88" y="76"/>
                </a:lnTo>
                <a:lnTo>
                  <a:pt x="88" y="76"/>
                </a:lnTo>
                <a:lnTo>
                  <a:pt x="88" y="76"/>
                </a:lnTo>
                <a:lnTo>
                  <a:pt x="88" y="78"/>
                </a:lnTo>
                <a:lnTo>
                  <a:pt x="88" y="78"/>
                </a:lnTo>
                <a:lnTo>
                  <a:pt x="88" y="78"/>
                </a:lnTo>
                <a:lnTo>
                  <a:pt x="88" y="80"/>
                </a:lnTo>
                <a:lnTo>
                  <a:pt x="88" y="80"/>
                </a:lnTo>
                <a:lnTo>
                  <a:pt x="88" y="80"/>
                </a:lnTo>
                <a:lnTo>
                  <a:pt x="88" y="80"/>
                </a:lnTo>
                <a:lnTo>
                  <a:pt x="88" y="82"/>
                </a:lnTo>
                <a:lnTo>
                  <a:pt x="86" y="82"/>
                </a:lnTo>
                <a:lnTo>
                  <a:pt x="86" y="82"/>
                </a:lnTo>
                <a:lnTo>
                  <a:pt x="86" y="82"/>
                </a:lnTo>
                <a:lnTo>
                  <a:pt x="86" y="84"/>
                </a:lnTo>
                <a:lnTo>
                  <a:pt x="86" y="84"/>
                </a:lnTo>
                <a:lnTo>
                  <a:pt x="86" y="84"/>
                </a:lnTo>
                <a:lnTo>
                  <a:pt x="86" y="84"/>
                </a:lnTo>
                <a:lnTo>
                  <a:pt x="86" y="84"/>
                </a:lnTo>
                <a:lnTo>
                  <a:pt x="86" y="84"/>
                </a:lnTo>
                <a:lnTo>
                  <a:pt x="86" y="84"/>
                </a:lnTo>
                <a:lnTo>
                  <a:pt x="86" y="86"/>
                </a:lnTo>
                <a:lnTo>
                  <a:pt x="86" y="86"/>
                </a:lnTo>
                <a:lnTo>
                  <a:pt x="86" y="86"/>
                </a:lnTo>
                <a:lnTo>
                  <a:pt x="86" y="86"/>
                </a:lnTo>
                <a:lnTo>
                  <a:pt x="86" y="86"/>
                </a:lnTo>
                <a:lnTo>
                  <a:pt x="86" y="86"/>
                </a:lnTo>
                <a:lnTo>
                  <a:pt x="86" y="86"/>
                </a:lnTo>
                <a:lnTo>
                  <a:pt x="86" y="88"/>
                </a:lnTo>
                <a:lnTo>
                  <a:pt x="84" y="88"/>
                </a:lnTo>
                <a:lnTo>
                  <a:pt x="84" y="88"/>
                </a:lnTo>
                <a:lnTo>
                  <a:pt x="84" y="90"/>
                </a:lnTo>
                <a:lnTo>
                  <a:pt x="82" y="90"/>
                </a:lnTo>
                <a:lnTo>
                  <a:pt x="82" y="90"/>
                </a:lnTo>
                <a:lnTo>
                  <a:pt x="82" y="92"/>
                </a:lnTo>
                <a:lnTo>
                  <a:pt x="82" y="92"/>
                </a:lnTo>
                <a:lnTo>
                  <a:pt x="82" y="92"/>
                </a:lnTo>
                <a:lnTo>
                  <a:pt x="82" y="92"/>
                </a:lnTo>
                <a:lnTo>
                  <a:pt x="82" y="94"/>
                </a:lnTo>
                <a:lnTo>
                  <a:pt x="82" y="96"/>
                </a:lnTo>
                <a:lnTo>
                  <a:pt x="82" y="98"/>
                </a:lnTo>
                <a:lnTo>
                  <a:pt x="80" y="100"/>
                </a:lnTo>
                <a:lnTo>
                  <a:pt x="80" y="102"/>
                </a:lnTo>
                <a:lnTo>
                  <a:pt x="78" y="104"/>
                </a:lnTo>
                <a:lnTo>
                  <a:pt x="78" y="104"/>
                </a:lnTo>
                <a:lnTo>
                  <a:pt x="76" y="106"/>
                </a:lnTo>
                <a:lnTo>
                  <a:pt x="76" y="106"/>
                </a:lnTo>
                <a:lnTo>
                  <a:pt x="76" y="108"/>
                </a:lnTo>
                <a:lnTo>
                  <a:pt x="76" y="108"/>
                </a:lnTo>
                <a:lnTo>
                  <a:pt x="76" y="110"/>
                </a:lnTo>
                <a:lnTo>
                  <a:pt x="74" y="112"/>
                </a:lnTo>
                <a:lnTo>
                  <a:pt x="74" y="112"/>
                </a:lnTo>
                <a:lnTo>
                  <a:pt x="74" y="112"/>
                </a:lnTo>
                <a:lnTo>
                  <a:pt x="74" y="112"/>
                </a:lnTo>
                <a:lnTo>
                  <a:pt x="76" y="112"/>
                </a:lnTo>
                <a:lnTo>
                  <a:pt x="76" y="112"/>
                </a:lnTo>
                <a:lnTo>
                  <a:pt x="76" y="112"/>
                </a:lnTo>
                <a:lnTo>
                  <a:pt x="76" y="112"/>
                </a:lnTo>
                <a:lnTo>
                  <a:pt x="76" y="112"/>
                </a:lnTo>
                <a:lnTo>
                  <a:pt x="78" y="114"/>
                </a:lnTo>
                <a:lnTo>
                  <a:pt x="78" y="114"/>
                </a:lnTo>
                <a:lnTo>
                  <a:pt x="78" y="114"/>
                </a:lnTo>
                <a:lnTo>
                  <a:pt x="78" y="114"/>
                </a:lnTo>
                <a:lnTo>
                  <a:pt x="76" y="114"/>
                </a:lnTo>
                <a:lnTo>
                  <a:pt x="76" y="114"/>
                </a:lnTo>
                <a:lnTo>
                  <a:pt x="76" y="116"/>
                </a:lnTo>
                <a:lnTo>
                  <a:pt x="76" y="116"/>
                </a:lnTo>
                <a:lnTo>
                  <a:pt x="76" y="116"/>
                </a:lnTo>
                <a:lnTo>
                  <a:pt x="76" y="116"/>
                </a:lnTo>
                <a:lnTo>
                  <a:pt x="76" y="116"/>
                </a:lnTo>
                <a:lnTo>
                  <a:pt x="76" y="116"/>
                </a:lnTo>
                <a:lnTo>
                  <a:pt x="76" y="116"/>
                </a:lnTo>
                <a:lnTo>
                  <a:pt x="76" y="116"/>
                </a:lnTo>
                <a:lnTo>
                  <a:pt x="76" y="116"/>
                </a:lnTo>
                <a:lnTo>
                  <a:pt x="76" y="118"/>
                </a:lnTo>
                <a:lnTo>
                  <a:pt x="76" y="118"/>
                </a:lnTo>
                <a:lnTo>
                  <a:pt x="76" y="118"/>
                </a:lnTo>
                <a:lnTo>
                  <a:pt x="76" y="118"/>
                </a:lnTo>
                <a:lnTo>
                  <a:pt x="76" y="118"/>
                </a:lnTo>
                <a:lnTo>
                  <a:pt x="76" y="118"/>
                </a:lnTo>
                <a:lnTo>
                  <a:pt x="72" y="120"/>
                </a:lnTo>
                <a:lnTo>
                  <a:pt x="72" y="122"/>
                </a:lnTo>
                <a:lnTo>
                  <a:pt x="72" y="122"/>
                </a:lnTo>
                <a:lnTo>
                  <a:pt x="72" y="122"/>
                </a:lnTo>
                <a:lnTo>
                  <a:pt x="72" y="122"/>
                </a:lnTo>
                <a:lnTo>
                  <a:pt x="72" y="122"/>
                </a:lnTo>
                <a:lnTo>
                  <a:pt x="70" y="122"/>
                </a:lnTo>
                <a:lnTo>
                  <a:pt x="70" y="122"/>
                </a:lnTo>
                <a:lnTo>
                  <a:pt x="70" y="122"/>
                </a:lnTo>
                <a:lnTo>
                  <a:pt x="70" y="122"/>
                </a:lnTo>
                <a:lnTo>
                  <a:pt x="70" y="122"/>
                </a:lnTo>
                <a:lnTo>
                  <a:pt x="70" y="122"/>
                </a:lnTo>
                <a:lnTo>
                  <a:pt x="70" y="122"/>
                </a:lnTo>
                <a:lnTo>
                  <a:pt x="70" y="120"/>
                </a:lnTo>
                <a:lnTo>
                  <a:pt x="70" y="120"/>
                </a:lnTo>
                <a:lnTo>
                  <a:pt x="70" y="120"/>
                </a:lnTo>
                <a:lnTo>
                  <a:pt x="70" y="120"/>
                </a:lnTo>
                <a:lnTo>
                  <a:pt x="68" y="120"/>
                </a:lnTo>
                <a:lnTo>
                  <a:pt x="68" y="122"/>
                </a:lnTo>
                <a:lnTo>
                  <a:pt x="68" y="122"/>
                </a:lnTo>
                <a:lnTo>
                  <a:pt x="66" y="124"/>
                </a:lnTo>
                <a:lnTo>
                  <a:pt x="64" y="124"/>
                </a:lnTo>
                <a:lnTo>
                  <a:pt x="64" y="126"/>
                </a:lnTo>
                <a:lnTo>
                  <a:pt x="64" y="126"/>
                </a:lnTo>
                <a:lnTo>
                  <a:pt x="62" y="126"/>
                </a:lnTo>
                <a:lnTo>
                  <a:pt x="62" y="126"/>
                </a:lnTo>
                <a:lnTo>
                  <a:pt x="62" y="126"/>
                </a:lnTo>
                <a:lnTo>
                  <a:pt x="62" y="126"/>
                </a:lnTo>
                <a:lnTo>
                  <a:pt x="62" y="126"/>
                </a:lnTo>
                <a:lnTo>
                  <a:pt x="62" y="126"/>
                </a:lnTo>
                <a:lnTo>
                  <a:pt x="62" y="124"/>
                </a:lnTo>
                <a:lnTo>
                  <a:pt x="62" y="124"/>
                </a:lnTo>
                <a:lnTo>
                  <a:pt x="62" y="124"/>
                </a:lnTo>
                <a:lnTo>
                  <a:pt x="62" y="124"/>
                </a:lnTo>
                <a:lnTo>
                  <a:pt x="62" y="124"/>
                </a:lnTo>
                <a:lnTo>
                  <a:pt x="62" y="124"/>
                </a:lnTo>
                <a:lnTo>
                  <a:pt x="62" y="124"/>
                </a:lnTo>
                <a:lnTo>
                  <a:pt x="62" y="124"/>
                </a:lnTo>
                <a:lnTo>
                  <a:pt x="62" y="124"/>
                </a:lnTo>
                <a:lnTo>
                  <a:pt x="60" y="124"/>
                </a:lnTo>
                <a:lnTo>
                  <a:pt x="60" y="124"/>
                </a:lnTo>
                <a:lnTo>
                  <a:pt x="60" y="124"/>
                </a:lnTo>
                <a:lnTo>
                  <a:pt x="60" y="124"/>
                </a:lnTo>
                <a:lnTo>
                  <a:pt x="58" y="124"/>
                </a:lnTo>
                <a:lnTo>
                  <a:pt x="58" y="124"/>
                </a:lnTo>
                <a:lnTo>
                  <a:pt x="58" y="126"/>
                </a:lnTo>
                <a:lnTo>
                  <a:pt x="58" y="126"/>
                </a:lnTo>
                <a:lnTo>
                  <a:pt x="58" y="126"/>
                </a:lnTo>
                <a:lnTo>
                  <a:pt x="58" y="126"/>
                </a:lnTo>
                <a:lnTo>
                  <a:pt x="58" y="126"/>
                </a:lnTo>
                <a:lnTo>
                  <a:pt x="58" y="126"/>
                </a:lnTo>
                <a:lnTo>
                  <a:pt x="60" y="126"/>
                </a:lnTo>
                <a:lnTo>
                  <a:pt x="60" y="128"/>
                </a:lnTo>
                <a:lnTo>
                  <a:pt x="60" y="128"/>
                </a:lnTo>
                <a:lnTo>
                  <a:pt x="60" y="128"/>
                </a:lnTo>
                <a:lnTo>
                  <a:pt x="60" y="128"/>
                </a:lnTo>
                <a:lnTo>
                  <a:pt x="60" y="128"/>
                </a:lnTo>
                <a:lnTo>
                  <a:pt x="58" y="130"/>
                </a:lnTo>
                <a:lnTo>
                  <a:pt x="58" y="130"/>
                </a:lnTo>
                <a:lnTo>
                  <a:pt x="56" y="130"/>
                </a:lnTo>
                <a:lnTo>
                  <a:pt x="56" y="130"/>
                </a:lnTo>
                <a:lnTo>
                  <a:pt x="56" y="130"/>
                </a:lnTo>
                <a:lnTo>
                  <a:pt x="56" y="130"/>
                </a:lnTo>
                <a:lnTo>
                  <a:pt x="56" y="130"/>
                </a:lnTo>
                <a:lnTo>
                  <a:pt x="54" y="130"/>
                </a:lnTo>
                <a:lnTo>
                  <a:pt x="52" y="132"/>
                </a:lnTo>
                <a:lnTo>
                  <a:pt x="50" y="134"/>
                </a:lnTo>
                <a:lnTo>
                  <a:pt x="50" y="134"/>
                </a:lnTo>
                <a:lnTo>
                  <a:pt x="50" y="134"/>
                </a:lnTo>
                <a:lnTo>
                  <a:pt x="50" y="134"/>
                </a:lnTo>
                <a:lnTo>
                  <a:pt x="48" y="134"/>
                </a:lnTo>
                <a:lnTo>
                  <a:pt x="48" y="132"/>
                </a:lnTo>
                <a:lnTo>
                  <a:pt x="48" y="132"/>
                </a:lnTo>
                <a:lnTo>
                  <a:pt x="48" y="132"/>
                </a:lnTo>
                <a:lnTo>
                  <a:pt x="48" y="132"/>
                </a:lnTo>
                <a:lnTo>
                  <a:pt x="46" y="132"/>
                </a:lnTo>
                <a:lnTo>
                  <a:pt x="46" y="132"/>
                </a:lnTo>
                <a:lnTo>
                  <a:pt x="46" y="132"/>
                </a:lnTo>
                <a:lnTo>
                  <a:pt x="46" y="130"/>
                </a:lnTo>
                <a:lnTo>
                  <a:pt x="46" y="130"/>
                </a:lnTo>
                <a:lnTo>
                  <a:pt x="46" y="130"/>
                </a:lnTo>
                <a:lnTo>
                  <a:pt x="44" y="130"/>
                </a:lnTo>
                <a:lnTo>
                  <a:pt x="44" y="130"/>
                </a:lnTo>
                <a:lnTo>
                  <a:pt x="44" y="130"/>
                </a:lnTo>
                <a:lnTo>
                  <a:pt x="44" y="130"/>
                </a:lnTo>
                <a:lnTo>
                  <a:pt x="44" y="132"/>
                </a:lnTo>
                <a:lnTo>
                  <a:pt x="44" y="132"/>
                </a:lnTo>
                <a:lnTo>
                  <a:pt x="44" y="132"/>
                </a:lnTo>
                <a:lnTo>
                  <a:pt x="44" y="132"/>
                </a:lnTo>
                <a:lnTo>
                  <a:pt x="44" y="132"/>
                </a:lnTo>
                <a:lnTo>
                  <a:pt x="44" y="134"/>
                </a:lnTo>
                <a:lnTo>
                  <a:pt x="42" y="134"/>
                </a:lnTo>
                <a:lnTo>
                  <a:pt x="42" y="134"/>
                </a:lnTo>
                <a:lnTo>
                  <a:pt x="42" y="134"/>
                </a:lnTo>
                <a:lnTo>
                  <a:pt x="42" y="134"/>
                </a:lnTo>
                <a:lnTo>
                  <a:pt x="40" y="134"/>
                </a:lnTo>
                <a:lnTo>
                  <a:pt x="40" y="136"/>
                </a:lnTo>
                <a:lnTo>
                  <a:pt x="40" y="136"/>
                </a:lnTo>
                <a:lnTo>
                  <a:pt x="40" y="136"/>
                </a:lnTo>
                <a:lnTo>
                  <a:pt x="38" y="136"/>
                </a:lnTo>
                <a:lnTo>
                  <a:pt x="36" y="136"/>
                </a:lnTo>
                <a:lnTo>
                  <a:pt x="36" y="136"/>
                </a:lnTo>
                <a:lnTo>
                  <a:pt x="36" y="136"/>
                </a:lnTo>
                <a:lnTo>
                  <a:pt x="34" y="136"/>
                </a:lnTo>
                <a:lnTo>
                  <a:pt x="34" y="136"/>
                </a:lnTo>
                <a:lnTo>
                  <a:pt x="34" y="136"/>
                </a:lnTo>
                <a:lnTo>
                  <a:pt x="34" y="136"/>
                </a:lnTo>
                <a:lnTo>
                  <a:pt x="34" y="134"/>
                </a:lnTo>
                <a:lnTo>
                  <a:pt x="32" y="134"/>
                </a:lnTo>
                <a:lnTo>
                  <a:pt x="32" y="134"/>
                </a:lnTo>
                <a:lnTo>
                  <a:pt x="32" y="134"/>
                </a:lnTo>
                <a:lnTo>
                  <a:pt x="32" y="134"/>
                </a:lnTo>
                <a:lnTo>
                  <a:pt x="32" y="134"/>
                </a:lnTo>
                <a:lnTo>
                  <a:pt x="32" y="134"/>
                </a:lnTo>
                <a:lnTo>
                  <a:pt x="30" y="134"/>
                </a:lnTo>
                <a:lnTo>
                  <a:pt x="30" y="134"/>
                </a:lnTo>
                <a:lnTo>
                  <a:pt x="30" y="134"/>
                </a:lnTo>
                <a:lnTo>
                  <a:pt x="30" y="134"/>
                </a:lnTo>
                <a:lnTo>
                  <a:pt x="30" y="134"/>
                </a:lnTo>
                <a:lnTo>
                  <a:pt x="30" y="134"/>
                </a:lnTo>
                <a:lnTo>
                  <a:pt x="30" y="134"/>
                </a:lnTo>
                <a:lnTo>
                  <a:pt x="30" y="134"/>
                </a:lnTo>
                <a:lnTo>
                  <a:pt x="28" y="134"/>
                </a:lnTo>
                <a:lnTo>
                  <a:pt x="28" y="132"/>
                </a:lnTo>
                <a:lnTo>
                  <a:pt x="28" y="132"/>
                </a:lnTo>
                <a:lnTo>
                  <a:pt x="26" y="132"/>
                </a:lnTo>
                <a:lnTo>
                  <a:pt x="26" y="132"/>
                </a:lnTo>
                <a:lnTo>
                  <a:pt x="26" y="132"/>
                </a:lnTo>
                <a:lnTo>
                  <a:pt x="26" y="132"/>
                </a:lnTo>
                <a:lnTo>
                  <a:pt x="26" y="132"/>
                </a:lnTo>
                <a:lnTo>
                  <a:pt x="26" y="130"/>
                </a:lnTo>
                <a:lnTo>
                  <a:pt x="26" y="130"/>
                </a:lnTo>
                <a:lnTo>
                  <a:pt x="26" y="130"/>
                </a:lnTo>
                <a:lnTo>
                  <a:pt x="26" y="130"/>
                </a:lnTo>
                <a:lnTo>
                  <a:pt x="26" y="130"/>
                </a:lnTo>
                <a:lnTo>
                  <a:pt x="26" y="130"/>
                </a:lnTo>
                <a:lnTo>
                  <a:pt x="26" y="130"/>
                </a:lnTo>
                <a:lnTo>
                  <a:pt x="26" y="130"/>
                </a:lnTo>
                <a:lnTo>
                  <a:pt x="24" y="128"/>
                </a:lnTo>
                <a:lnTo>
                  <a:pt x="24" y="128"/>
                </a:lnTo>
                <a:lnTo>
                  <a:pt x="24" y="128"/>
                </a:lnTo>
                <a:lnTo>
                  <a:pt x="24" y="128"/>
                </a:lnTo>
                <a:lnTo>
                  <a:pt x="24" y="128"/>
                </a:lnTo>
                <a:lnTo>
                  <a:pt x="24" y="128"/>
                </a:lnTo>
                <a:lnTo>
                  <a:pt x="26" y="128"/>
                </a:lnTo>
                <a:lnTo>
                  <a:pt x="26" y="128"/>
                </a:lnTo>
                <a:lnTo>
                  <a:pt x="26" y="128"/>
                </a:lnTo>
                <a:lnTo>
                  <a:pt x="26" y="126"/>
                </a:lnTo>
                <a:lnTo>
                  <a:pt x="26" y="126"/>
                </a:lnTo>
                <a:lnTo>
                  <a:pt x="26" y="126"/>
                </a:lnTo>
                <a:lnTo>
                  <a:pt x="26" y="126"/>
                </a:lnTo>
                <a:lnTo>
                  <a:pt x="26" y="126"/>
                </a:lnTo>
                <a:lnTo>
                  <a:pt x="24" y="126"/>
                </a:lnTo>
                <a:lnTo>
                  <a:pt x="24" y="126"/>
                </a:lnTo>
                <a:lnTo>
                  <a:pt x="24" y="126"/>
                </a:lnTo>
                <a:lnTo>
                  <a:pt x="24" y="126"/>
                </a:lnTo>
                <a:lnTo>
                  <a:pt x="22" y="126"/>
                </a:lnTo>
                <a:lnTo>
                  <a:pt x="22" y="126"/>
                </a:lnTo>
                <a:lnTo>
                  <a:pt x="20" y="126"/>
                </a:lnTo>
                <a:lnTo>
                  <a:pt x="20" y="126"/>
                </a:lnTo>
                <a:lnTo>
                  <a:pt x="20" y="126"/>
                </a:lnTo>
                <a:lnTo>
                  <a:pt x="20" y="126"/>
                </a:lnTo>
                <a:lnTo>
                  <a:pt x="20" y="124"/>
                </a:lnTo>
                <a:lnTo>
                  <a:pt x="20" y="124"/>
                </a:lnTo>
                <a:lnTo>
                  <a:pt x="20" y="124"/>
                </a:lnTo>
                <a:lnTo>
                  <a:pt x="18" y="124"/>
                </a:lnTo>
                <a:lnTo>
                  <a:pt x="18" y="124"/>
                </a:lnTo>
                <a:lnTo>
                  <a:pt x="18" y="124"/>
                </a:lnTo>
                <a:lnTo>
                  <a:pt x="18" y="124"/>
                </a:lnTo>
                <a:lnTo>
                  <a:pt x="18" y="124"/>
                </a:lnTo>
                <a:lnTo>
                  <a:pt x="18" y="124"/>
                </a:lnTo>
                <a:lnTo>
                  <a:pt x="16" y="124"/>
                </a:lnTo>
                <a:lnTo>
                  <a:pt x="16" y="122"/>
                </a:lnTo>
                <a:lnTo>
                  <a:pt x="16" y="122"/>
                </a:lnTo>
                <a:lnTo>
                  <a:pt x="16" y="122"/>
                </a:lnTo>
                <a:lnTo>
                  <a:pt x="16" y="122"/>
                </a:lnTo>
                <a:lnTo>
                  <a:pt x="14" y="122"/>
                </a:lnTo>
                <a:lnTo>
                  <a:pt x="14" y="122"/>
                </a:lnTo>
                <a:lnTo>
                  <a:pt x="14" y="122"/>
                </a:lnTo>
                <a:lnTo>
                  <a:pt x="14" y="122"/>
                </a:lnTo>
                <a:lnTo>
                  <a:pt x="12" y="120"/>
                </a:lnTo>
                <a:lnTo>
                  <a:pt x="12" y="120"/>
                </a:lnTo>
                <a:lnTo>
                  <a:pt x="12" y="120"/>
                </a:lnTo>
                <a:lnTo>
                  <a:pt x="12" y="120"/>
                </a:lnTo>
                <a:lnTo>
                  <a:pt x="12" y="118"/>
                </a:lnTo>
                <a:lnTo>
                  <a:pt x="10" y="118"/>
                </a:lnTo>
                <a:lnTo>
                  <a:pt x="10" y="118"/>
                </a:lnTo>
                <a:lnTo>
                  <a:pt x="10" y="116"/>
                </a:lnTo>
                <a:lnTo>
                  <a:pt x="10" y="116"/>
                </a:lnTo>
                <a:lnTo>
                  <a:pt x="8" y="116"/>
                </a:lnTo>
                <a:lnTo>
                  <a:pt x="8" y="116"/>
                </a:lnTo>
                <a:lnTo>
                  <a:pt x="8" y="114"/>
                </a:lnTo>
                <a:lnTo>
                  <a:pt x="8" y="114"/>
                </a:lnTo>
                <a:lnTo>
                  <a:pt x="8" y="114"/>
                </a:lnTo>
                <a:lnTo>
                  <a:pt x="8" y="114"/>
                </a:lnTo>
                <a:lnTo>
                  <a:pt x="6" y="114"/>
                </a:lnTo>
                <a:lnTo>
                  <a:pt x="6" y="114"/>
                </a:lnTo>
                <a:lnTo>
                  <a:pt x="6" y="114"/>
                </a:lnTo>
                <a:lnTo>
                  <a:pt x="6" y="112"/>
                </a:lnTo>
                <a:lnTo>
                  <a:pt x="6" y="112"/>
                </a:lnTo>
                <a:lnTo>
                  <a:pt x="6" y="112"/>
                </a:lnTo>
                <a:lnTo>
                  <a:pt x="6" y="112"/>
                </a:lnTo>
                <a:lnTo>
                  <a:pt x="6" y="112"/>
                </a:lnTo>
                <a:lnTo>
                  <a:pt x="6" y="112"/>
                </a:lnTo>
                <a:lnTo>
                  <a:pt x="6" y="112"/>
                </a:lnTo>
                <a:lnTo>
                  <a:pt x="6" y="112"/>
                </a:lnTo>
                <a:lnTo>
                  <a:pt x="4" y="110"/>
                </a:lnTo>
                <a:lnTo>
                  <a:pt x="4" y="110"/>
                </a:lnTo>
                <a:lnTo>
                  <a:pt x="4" y="110"/>
                </a:lnTo>
                <a:lnTo>
                  <a:pt x="4" y="108"/>
                </a:lnTo>
                <a:lnTo>
                  <a:pt x="4" y="108"/>
                </a:lnTo>
                <a:lnTo>
                  <a:pt x="0" y="106"/>
                </a:lnTo>
                <a:lnTo>
                  <a:pt x="0" y="106"/>
                </a:lnTo>
                <a:lnTo>
                  <a:pt x="0" y="106"/>
                </a:lnTo>
                <a:lnTo>
                  <a:pt x="0" y="106"/>
                </a:lnTo>
                <a:lnTo>
                  <a:pt x="0" y="104"/>
                </a:lnTo>
                <a:lnTo>
                  <a:pt x="0" y="104"/>
                </a:lnTo>
                <a:lnTo>
                  <a:pt x="0" y="104"/>
                </a:lnTo>
                <a:lnTo>
                  <a:pt x="0" y="104"/>
                </a:lnTo>
                <a:lnTo>
                  <a:pt x="2" y="104"/>
                </a:lnTo>
                <a:lnTo>
                  <a:pt x="2" y="104"/>
                </a:lnTo>
                <a:lnTo>
                  <a:pt x="2" y="104"/>
                </a:lnTo>
                <a:lnTo>
                  <a:pt x="2" y="104"/>
                </a:lnTo>
                <a:lnTo>
                  <a:pt x="2" y="102"/>
                </a:lnTo>
                <a:lnTo>
                  <a:pt x="2" y="102"/>
                </a:lnTo>
                <a:lnTo>
                  <a:pt x="2" y="102"/>
                </a:lnTo>
                <a:lnTo>
                  <a:pt x="2" y="102"/>
                </a:lnTo>
                <a:lnTo>
                  <a:pt x="2" y="102"/>
                </a:lnTo>
                <a:lnTo>
                  <a:pt x="2" y="102"/>
                </a:lnTo>
                <a:lnTo>
                  <a:pt x="2" y="102"/>
                </a:lnTo>
                <a:lnTo>
                  <a:pt x="2" y="102"/>
                </a:lnTo>
                <a:lnTo>
                  <a:pt x="2" y="102"/>
                </a:lnTo>
                <a:lnTo>
                  <a:pt x="2" y="102"/>
                </a:lnTo>
                <a:lnTo>
                  <a:pt x="2" y="102"/>
                </a:lnTo>
                <a:lnTo>
                  <a:pt x="2" y="100"/>
                </a:lnTo>
                <a:lnTo>
                  <a:pt x="2" y="100"/>
                </a:lnTo>
                <a:lnTo>
                  <a:pt x="2" y="100"/>
                </a:lnTo>
                <a:lnTo>
                  <a:pt x="2" y="100"/>
                </a:lnTo>
                <a:lnTo>
                  <a:pt x="2" y="98"/>
                </a:lnTo>
                <a:lnTo>
                  <a:pt x="0" y="98"/>
                </a:lnTo>
                <a:lnTo>
                  <a:pt x="0" y="98"/>
                </a:lnTo>
                <a:lnTo>
                  <a:pt x="0" y="98"/>
                </a:lnTo>
                <a:lnTo>
                  <a:pt x="0" y="98"/>
                </a:lnTo>
                <a:lnTo>
                  <a:pt x="0" y="96"/>
                </a:lnTo>
                <a:lnTo>
                  <a:pt x="0" y="96"/>
                </a:lnTo>
                <a:lnTo>
                  <a:pt x="0" y="96"/>
                </a:lnTo>
                <a:lnTo>
                  <a:pt x="0" y="96"/>
                </a:lnTo>
                <a:lnTo>
                  <a:pt x="2" y="96"/>
                </a:lnTo>
                <a:lnTo>
                  <a:pt x="2" y="96"/>
                </a:lnTo>
                <a:lnTo>
                  <a:pt x="6" y="94"/>
                </a:lnTo>
                <a:lnTo>
                  <a:pt x="8" y="94"/>
                </a:lnTo>
                <a:lnTo>
                  <a:pt x="8" y="94"/>
                </a:lnTo>
                <a:lnTo>
                  <a:pt x="8" y="92"/>
                </a:lnTo>
                <a:lnTo>
                  <a:pt x="8" y="92"/>
                </a:lnTo>
                <a:lnTo>
                  <a:pt x="8" y="88"/>
                </a:lnTo>
                <a:lnTo>
                  <a:pt x="8" y="88"/>
                </a:lnTo>
                <a:lnTo>
                  <a:pt x="10" y="88"/>
                </a:lnTo>
                <a:lnTo>
                  <a:pt x="10" y="88"/>
                </a:lnTo>
                <a:lnTo>
                  <a:pt x="12" y="86"/>
                </a:lnTo>
                <a:lnTo>
                  <a:pt x="12" y="86"/>
                </a:lnTo>
                <a:lnTo>
                  <a:pt x="12" y="86"/>
                </a:lnTo>
                <a:lnTo>
                  <a:pt x="12" y="86"/>
                </a:lnTo>
                <a:lnTo>
                  <a:pt x="12" y="84"/>
                </a:lnTo>
                <a:lnTo>
                  <a:pt x="10" y="84"/>
                </a:lnTo>
                <a:lnTo>
                  <a:pt x="10" y="84"/>
                </a:lnTo>
                <a:lnTo>
                  <a:pt x="10" y="84"/>
                </a:lnTo>
                <a:lnTo>
                  <a:pt x="10" y="82"/>
                </a:lnTo>
                <a:lnTo>
                  <a:pt x="10" y="82"/>
                </a:lnTo>
                <a:lnTo>
                  <a:pt x="10" y="82"/>
                </a:lnTo>
                <a:lnTo>
                  <a:pt x="10" y="80"/>
                </a:lnTo>
                <a:lnTo>
                  <a:pt x="10" y="80"/>
                </a:lnTo>
                <a:lnTo>
                  <a:pt x="10" y="80"/>
                </a:lnTo>
                <a:lnTo>
                  <a:pt x="10" y="78"/>
                </a:lnTo>
                <a:lnTo>
                  <a:pt x="10" y="78"/>
                </a:lnTo>
                <a:lnTo>
                  <a:pt x="10" y="76"/>
                </a:lnTo>
                <a:lnTo>
                  <a:pt x="12" y="76"/>
                </a:lnTo>
                <a:lnTo>
                  <a:pt x="12" y="76"/>
                </a:lnTo>
                <a:lnTo>
                  <a:pt x="12" y="74"/>
                </a:lnTo>
                <a:lnTo>
                  <a:pt x="12" y="72"/>
                </a:lnTo>
                <a:lnTo>
                  <a:pt x="12" y="70"/>
                </a:lnTo>
                <a:lnTo>
                  <a:pt x="14" y="70"/>
                </a:lnTo>
                <a:lnTo>
                  <a:pt x="14" y="70"/>
                </a:lnTo>
                <a:lnTo>
                  <a:pt x="14" y="70"/>
                </a:lnTo>
                <a:lnTo>
                  <a:pt x="16" y="70"/>
                </a:lnTo>
                <a:lnTo>
                  <a:pt x="16" y="70"/>
                </a:lnTo>
                <a:lnTo>
                  <a:pt x="16" y="70"/>
                </a:lnTo>
                <a:lnTo>
                  <a:pt x="18" y="72"/>
                </a:lnTo>
                <a:lnTo>
                  <a:pt x="18" y="72"/>
                </a:lnTo>
                <a:lnTo>
                  <a:pt x="18" y="72"/>
                </a:lnTo>
                <a:lnTo>
                  <a:pt x="18" y="72"/>
                </a:lnTo>
                <a:lnTo>
                  <a:pt x="18" y="72"/>
                </a:lnTo>
                <a:lnTo>
                  <a:pt x="18" y="72"/>
                </a:lnTo>
                <a:lnTo>
                  <a:pt x="18" y="74"/>
                </a:lnTo>
                <a:lnTo>
                  <a:pt x="18" y="74"/>
                </a:lnTo>
                <a:lnTo>
                  <a:pt x="18" y="74"/>
                </a:lnTo>
                <a:lnTo>
                  <a:pt x="18" y="74"/>
                </a:lnTo>
                <a:lnTo>
                  <a:pt x="18" y="74"/>
                </a:lnTo>
                <a:lnTo>
                  <a:pt x="18" y="74"/>
                </a:lnTo>
                <a:lnTo>
                  <a:pt x="18" y="74"/>
                </a:lnTo>
                <a:lnTo>
                  <a:pt x="18" y="74"/>
                </a:lnTo>
                <a:lnTo>
                  <a:pt x="18" y="74"/>
                </a:lnTo>
                <a:lnTo>
                  <a:pt x="20" y="74"/>
                </a:lnTo>
                <a:lnTo>
                  <a:pt x="20" y="74"/>
                </a:lnTo>
                <a:lnTo>
                  <a:pt x="20" y="72"/>
                </a:lnTo>
                <a:lnTo>
                  <a:pt x="20" y="72"/>
                </a:lnTo>
                <a:lnTo>
                  <a:pt x="20" y="72"/>
                </a:lnTo>
                <a:lnTo>
                  <a:pt x="20" y="72"/>
                </a:lnTo>
                <a:lnTo>
                  <a:pt x="22" y="72"/>
                </a:lnTo>
                <a:lnTo>
                  <a:pt x="22" y="72"/>
                </a:lnTo>
                <a:lnTo>
                  <a:pt x="22" y="72"/>
                </a:lnTo>
                <a:lnTo>
                  <a:pt x="22" y="72"/>
                </a:lnTo>
                <a:lnTo>
                  <a:pt x="22" y="70"/>
                </a:lnTo>
                <a:lnTo>
                  <a:pt x="22" y="70"/>
                </a:lnTo>
                <a:lnTo>
                  <a:pt x="22" y="68"/>
                </a:lnTo>
                <a:lnTo>
                  <a:pt x="20" y="68"/>
                </a:lnTo>
                <a:lnTo>
                  <a:pt x="20" y="68"/>
                </a:lnTo>
                <a:lnTo>
                  <a:pt x="20" y="68"/>
                </a:lnTo>
                <a:lnTo>
                  <a:pt x="20" y="68"/>
                </a:lnTo>
                <a:lnTo>
                  <a:pt x="20" y="68"/>
                </a:lnTo>
                <a:lnTo>
                  <a:pt x="20" y="68"/>
                </a:lnTo>
                <a:lnTo>
                  <a:pt x="20" y="66"/>
                </a:lnTo>
                <a:lnTo>
                  <a:pt x="20" y="66"/>
                </a:lnTo>
                <a:lnTo>
                  <a:pt x="20" y="66"/>
                </a:lnTo>
                <a:lnTo>
                  <a:pt x="22" y="66"/>
                </a:lnTo>
                <a:lnTo>
                  <a:pt x="22" y="66"/>
                </a:lnTo>
                <a:lnTo>
                  <a:pt x="22" y="64"/>
                </a:lnTo>
                <a:lnTo>
                  <a:pt x="20" y="64"/>
                </a:lnTo>
                <a:lnTo>
                  <a:pt x="20" y="62"/>
                </a:lnTo>
                <a:lnTo>
                  <a:pt x="20" y="62"/>
                </a:lnTo>
                <a:lnTo>
                  <a:pt x="22" y="60"/>
                </a:lnTo>
                <a:lnTo>
                  <a:pt x="22" y="58"/>
                </a:lnTo>
                <a:lnTo>
                  <a:pt x="22" y="58"/>
                </a:lnTo>
                <a:lnTo>
                  <a:pt x="24" y="58"/>
                </a:lnTo>
                <a:lnTo>
                  <a:pt x="24" y="58"/>
                </a:lnTo>
                <a:lnTo>
                  <a:pt x="24" y="58"/>
                </a:lnTo>
                <a:lnTo>
                  <a:pt x="24" y="58"/>
                </a:lnTo>
                <a:lnTo>
                  <a:pt x="24" y="58"/>
                </a:lnTo>
                <a:lnTo>
                  <a:pt x="26" y="58"/>
                </a:lnTo>
                <a:lnTo>
                  <a:pt x="26" y="58"/>
                </a:lnTo>
                <a:lnTo>
                  <a:pt x="26" y="58"/>
                </a:lnTo>
                <a:lnTo>
                  <a:pt x="26" y="56"/>
                </a:lnTo>
                <a:lnTo>
                  <a:pt x="26" y="56"/>
                </a:lnTo>
                <a:lnTo>
                  <a:pt x="28" y="52"/>
                </a:lnTo>
                <a:lnTo>
                  <a:pt x="28" y="52"/>
                </a:lnTo>
                <a:lnTo>
                  <a:pt x="30" y="52"/>
                </a:lnTo>
                <a:lnTo>
                  <a:pt x="30" y="52"/>
                </a:lnTo>
                <a:lnTo>
                  <a:pt x="30" y="54"/>
                </a:lnTo>
                <a:lnTo>
                  <a:pt x="30" y="54"/>
                </a:lnTo>
                <a:lnTo>
                  <a:pt x="32" y="54"/>
                </a:lnTo>
                <a:lnTo>
                  <a:pt x="32" y="54"/>
                </a:lnTo>
                <a:lnTo>
                  <a:pt x="32" y="52"/>
                </a:lnTo>
                <a:lnTo>
                  <a:pt x="34" y="52"/>
                </a:lnTo>
                <a:lnTo>
                  <a:pt x="34" y="52"/>
                </a:lnTo>
                <a:lnTo>
                  <a:pt x="34" y="52"/>
                </a:lnTo>
                <a:lnTo>
                  <a:pt x="36" y="52"/>
                </a:lnTo>
                <a:lnTo>
                  <a:pt x="36" y="52"/>
                </a:lnTo>
                <a:lnTo>
                  <a:pt x="36" y="50"/>
                </a:lnTo>
                <a:lnTo>
                  <a:pt x="36" y="50"/>
                </a:lnTo>
                <a:lnTo>
                  <a:pt x="38" y="48"/>
                </a:lnTo>
                <a:lnTo>
                  <a:pt x="38" y="48"/>
                </a:lnTo>
                <a:lnTo>
                  <a:pt x="38" y="46"/>
                </a:lnTo>
                <a:lnTo>
                  <a:pt x="40" y="46"/>
                </a:lnTo>
                <a:lnTo>
                  <a:pt x="42" y="42"/>
                </a:lnTo>
                <a:lnTo>
                  <a:pt x="44" y="42"/>
                </a:lnTo>
                <a:lnTo>
                  <a:pt x="44" y="40"/>
                </a:lnTo>
                <a:lnTo>
                  <a:pt x="44" y="40"/>
                </a:lnTo>
                <a:lnTo>
                  <a:pt x="44" y="40"/>
                </a:lnTo>
                <a:lnTo>
                  <a:pt x="44" y="38"/>
                </a:lnTo>
                <a:lnTo>
                  <a:pt x="44" y="38"/>
                </a:lnTo>
                <a:lnTo>
                  <a:pt x="44" y="38"/>
                </a:lnTo>
                <a:lnTo>
                  <a:pt x="44" y="38"/>
                </a:lnTo>
                <a:lnTo>
                  <a:pt x="44" y="38"/>
                </a:lnTo>
                <a:lnTo>
                  <a:pt x="44" y="36"/>
                </a:lnTo>
                <a:lnTo>
                  <a:pt x="44" y="36"/>
                </a:lnTo>
                <a:lnTo>
                  <a:pt x="44" y="36"/>
                </a:lnTo>
                <a:lnTo>
                  <a:pt x="44" y="36"/>
                </a:lnTo>
                <a:lnTo>
                  <a:pt x="44" y="36"/>
                </a:lnTo>
                <a:lnTo>
                  <a:pt x="44" y="34"/>
                </a:lnTo>
                <a:lnTo>
                  <a:pt x="44" y="34"/>
                </a:lnTo>
                <a:lnTo>
                  <a:pt x="44" y="34"/>
                </a:lnTo>
                <a:lnTo>
                  <a:pt x="44" y="34"/>
                </a:lnTo>
                <a:lnTo>
                  <a:pt x="44" y="32"/>
                </a:lnTo>
                <a:lnTo>
                  <a:pt x="44" y="32"/>
                </a:lnTo>
                <a:lnTo>
                  <a:pt x="44" y="32"/>
                </a:lnTo>
                <a:lnTo>
                  <a:pt x="44" y="32"/>
                </a:lnTo>
                <a:lnTo>
                  <a:pt x="44" y="30"/>
                </a:lnTo>
                <a:lnTo>
                  <a:pt x="44" y="30"/>
                </a:lnTo>
                <a:lnTo>
                  <a:pt x="44" y="30"/>
                </a:lnTo>
                <a:lnTo>
                  <a:pt x="44" y="30"/>
                </a:lnTo>
                <a:lnTo>
                  <a:pt x="44" y="30"/>
                </a:lnTo>
                <a:lnTo>
                  <a:pt x="46" y="30"/>
                </a:lnTo>
                <a:lnTo>
                  <a:pt x="46" y="30"/>
                </a:lnTo>
                <a:lnTo>
                  <a:pt x="46" y="30"/>
                </a:lnTo>
                <a:lnTo>
                  <a:pt x="46" y="28"/>
                </a:lnTo>
                <a:lnTo>
                  <a:pt x="46" y="28"/>
                </a:lnTo>
                <a:lnTo>
                  <a:pt x="46" y="28"/>
                </a:lnTo>
                <a:lnTo>
                  <a:pt x="46" y="28"/>
                </a:lnTo>
                <a:lnTo>
                  <a:pt x="46" y="26"/>
                </a:lnTo>
                <a:lnTo>
                  <a:pt x="46" y="26"/>
                </a:lnTo>
                <a:lnTo>
                  <a:pt x="46" y="26"/>
                </a:lnTo>
                <a:lnTo>
                  <a:pt x="46" y="24"/>
                </a:lnTo>
                <a:lnTo>
                  <a:pt x="46" y="24"/>
                </a:lnTo>
                <a:lnTo>
                  <a:pt x="46" y="22"/>
                </a:lnTo>
                <a:lnTo>
                  <a:pt x="46" y="20"/>
                </a:lnTo>
                <a:lnTo>
                  <a:pt x="46" y="20"/>
                </a:lnTo>
                <a:lnTo>
                  <a:pt x="46" y="18"/>
                </a:lnTo>
                <a:lnTo>
                  <a:pt x="46" y="18"/>
                </a:lnTo>
                <a:lnTo>
                  <a:pt x="46" y="16"/>
                </a:lnTo>
                <a:lnTo>
                  <a:pt x="46" y="16"/>
                </a:lnTo>
                <a:lnTo>
                  <a:pt x="48" y="16"/>
                </a:lnTo>
                <a:lnTo>
                  <a:pt x="48" y="14"/>
                </a:lnTo>
                <a:lnTo>
                  <a:pt x="48" y="14"/>
                </a:lnTo>
                <a:lnTo>
                  <a:pt x="48" y="14"/>
                </a:lnTo>
                <a:lnTo>
                  <a:pt x="48" y="12"/>
                </a:lnTo>
                <a:lnTo>
                  <a:pt x="48" y="12"/>
                </a:lnTo>
                <a:lnTo>
                  <a:pt x="48" y="12"/>
                </a:lnTo>
                <a:lnTo>
                  <a:pt x="48" y="12"/>
                </a:lnTo>
                <a:lnTo>
                  <a:pt x="48" y="12"/>
                </a:lnTo>
                <a:lnTo>
                  <a:pt x="46" y="12"/>
                </a:lnTo>
                <a:lnTo>
                  <a:pt x="46" y="12"/>
                </a:lnTo>
                <a:lnTo>
                  <a:pt x="46" y="12"/>
                </a:lnTo>
                <a:lnTo>
                  <a:pt x="46" y="12"/>
                </a:lnTo>
                <a:lnTo>
                  <a:pt x="46" y="10"/>
                </a:lnTo>
                <a:lnTo>
                  <a:pt x="46" y="8"/>
                </a:lnTo>
                <a:lnTo>
                  <a:pt x="46" y="8"/>
                </a:lnTo>
                <a:lnTo>
                  <a:pt x="46" y="8"/>
                </a:lnTo>
                <a:lnTo>
                  <a:pt x="46" y="6"/>
                </a:lnTo>
                <a:lnTo>
                  <a:pt x="46" y="6"/>
                </a:lnTo>
                <a:lnTo>
                  <a:pt x="44" y="4"/>
                </a:lnTo>
                <a:lnTo>
                  <a:pt x="44" y="4"/>
                </a:lnTo>
                <a:lnTo>
                  <a:pt x="44" y="2"/>
                </a:lnTo>
                <a:lnTo>
                  <a:pt x="44" y="2"/>
                </a:lnTo>
                <a:lnTo>
                  <a:pt x="44" y="2"/>
                </a:lnTo>
                <a:lnTo>
                  <a:pt x="46" y="2"/>
                </a:lnTo>
                <a:lnTo>
                  <a:pt x="46" y="2"/>
                </a:lnTo>
                <a:lnTo>
                  <a:pt x="48" y="0"/>
                </a:lnTo>
                <a:lnTo>
                  <a:pt x="48" y="0"/>
                </a:lnTo>
                <a:lnTo>
                  <a:pt x="48" y="0"/>
                </a:lnTo>
                <a:lnTo>
                  <a:pt x="48" y="0"/>
                </a:lnTo>
                <a:lnTo>
                  <a:pt x="48" y="0"/>
                </a:lnTo>
                <a:lnTo>
                  <a:pt x="48" y="0"/>
                </a:lnTo>
                <a:lnTo>
                  <a:pt x="48" y="0"/>
                </a:lnTo>
                <a:lnTo>
                  <a:pt x="48" y="0"/>
                </a:lnTo>
                <a:lnTo>
                  <a:pt x="48" y="0"/>
                </a:lnTo>
                <a:lnTo>
                  <a:pt x="48" y="0"/>
                </a:lnTo>
                <a:lnTo>
                  <a:pt x="48" y="4"/>
                </a:lnTo>
                <a:lnTo>
                  <a:pt x="48" y="6"/>
                </a:lnTo>
                <a:lnTo>
                  <a:pt x="50" y="10"/>
                </a:lnTo>
                <a:lnTo>
                  <a:pt x="50" y="14"/>
                </a:lnTo>
                <a:lnTo>
                  <a:pt x="50" y="16"/>
                </a:lnTo>
                <a:lnTo>
                  <a:pt x="52" y="20"/>
                </a:lnTo>
                <a:lnTo>
                  <a:pt x="52" y="22"/>
                </a:lnTo>
                <a:lnTo>
                  <a:pt x="52" y="26"/>
                </a:lnTo>
                <a:lnTo>
                  <a:pt x="52" y="28"/>
                </a:lnTo>
                <a:lnTo>
                  <a:pt x="54" y="30"/>
                </a:lnTo>
                <a:lnTo>
                  <a:pt x="54" y="34"/>
                </a:lnTo>
                <a:lnTo>
                  <a:pt x="54" y="36"/>
                </a:lnTo>
                <a:lnTo>
                  <a:pt x="58" y="34"/>
                </a:lnTo>
                <a:lnTo>
                  <a:pt x="62" y="34"/>
                </a:lnTo>
                <a:lnTo>
                  <a:pt x="66" y="34"/>
                </a:lnTo>
                <a:lnTo>
                  <a:pt x="70" y="32"/>
                </a:lnTo>
                <a:lnTo>
                  <a:pt x="74" y="32"/>
                </a:lnTo>
                <a:lnTo>
                  <a:pt x="78" y="32"/>
                </a:lnTo>
                <a:lnTo>
                  <a:pt x="82" y="30"/>
                </a:lnTo>
                <a:lnTo>
                  <a:pt x="86" y="30"/>
                </a:lnTo>
                <a:lnTo>
                  <a:pt x="86" y="3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1" name="Freeform 515">
            <a:extLst>
              <a:ext uri="{FF2B5EF4-FFF2-40B4-BE49-F238E27FC236}">
                <a16:creationId xmlns:a16="http://schemas.microsoft.com/office/drawing/2014/main" id="{44C3C5D4-B0BF-4296-B32A-DCE8C07F53B0}"/>
              </a:ext>
            </a:extLst>
          </p:cNvPr>
          <p:cNvSpPr>
            <a:spLocks noEditPoints="1"/>
          </p:cNvSpPr>
          <p:nvPr/>
        </p:nvSpPr>
        <p:spPr bwMode="auto">
          <a:xfrm>
            <a:off x="3560847" y="2781492"/>
            <a:ext cx="377173" cy="405678"/>
          </a:xfrm>
          <a:custGeom>
            <a:avLst/>
            <a:gdLst>
              <a:gd name="T0" fmla="*/ 60 w 172"/>
              <a:gd name="T1" fmla="*/ 8 h 172"/>
              <a:gd name="T2" fmla="*/ 62 w 172"/>
              <a:gd name="T3" fmla="*/ 4 h 172"/>
              <a:gd name="T4" fmla="*/ 52 w 172"/>
              <a:gd name="T5" fmla="*/ 6 h 172"/>
              <a:gd name="T6" fmla="*/ 152 w 172"/>
              <a:gd name="T7" fmla="*/ 76 h 172"/>
              <a:gd name="T8" fmla="*/ 142 w 172"/>
              <a:gd name="T9" fmla="*/ 88 h 172"/>
              <a:gd name="T10" fmla="*/ 142 w 172"/>
              <a:gd name="T11" fmla="*/ 80 h 172"/>
              <a:gd name="T12" fmla="*/ 150 w 172"/>
              <a:gd name="T13" fmla="*/ 70 h 172"/>
              <a:gd name="T14" fmla="*/ 148 w 172"/>
              <a:gd name="T15" fmla="*/ 62 h 172"/>
              <a:gd name="T16" fmla="*/ 148 w 172"/>
              <a:gd name="T17" fmla="*/ 54 h 172"/>
              <a:gd name="T18" fmla="*/ 142 w 172"/>
              <a:gd name="T19" fmla="*/ 56 h 172"/>
              <a:gd name="T20" fmla="*/ 144 w 172"/>
              <a:gd name="T21" fmla="*/ 50 h 172"/>
              <a:gd name="T22" fmla="*/ 144 w 172"/>
              <a:gd name="T23" fmla="*/ 46 h 172"/>
              <a:gd name="T24" fmla="*/ 140 w 172"/>
              <a:gd name="T25" fmla="*/ 42 h 172"/>
              <a:gd name="T26" fmla="*/ 136 w 172"/>
              <a:gd name="T27" fmla="*/ 42 h 172"/>
              <a:gd name="T28" fmla="*/ 134 w 172"/>
              <a:gd name="T29" fmla="*/ 36 h 172"/>
              <a:gd name="T30" fmla="*/ 128 w 172"/>
              <a:gd name="T31" fmla="*/ 36 h 172"/>
              <a:gd name="T32" fmla="*/ 122 w 172"/>
              <a:gd name="T33" fmla="*/ 34 h 172"/>
              <a:gd name="T34" fmla="*/ 118 w 172"/>
              <a:gd name="T35" fmla="*/ 34 h 172"/>
              <a:gd name="T36" fmla="*/ 112 w 172"/>
              <a:gd name="T37" fmla="*/ 34 h 172"/>
              <a:gd name="T38" fmla="*/ 88 w 172"/>
              <a:gd name="T39" fmla="*/ 28 h 172"/>
              <a:gd name="T40" fmla="*/ 74 w 172"/>
              <a:gd name="T41" fmla="*/ 22 h 172"/>
              <a:gd name="T42" fmla="*/ 70 w 172"/>
              <a:gd name="T43" fmla="*/ 20 h 172"/>
              <a:gd name="T44" fmla="*/ 58 w 172"/>
              <a:gd name="T45" fmla="*/ 14 h 172"/>
              <a:gd name="T46" fmla="*/ 54 w 172"/>
              <a:gd name="T47" fmla="*/ 16 h 172"/>
              <a:gd name="T48" fmla="*/ 58 w 172"/>
              <a:gd name="T49" fmla="*/ 8 h 172"/>
              <a:gd name="T50" fmla="*/ 54 w 172"/>
              <a:gd name="T51" fmla="*/ 6 h 172"/>
              <a:gd name="T52" fmla="*/ 50 w 172"/>
              <a:gd name="T53" fmla="*/ 8 h 172"/>
              <a:gd name="T54" fmla="*/ 46 w 172"/>
              <a:gd name="T55" fmla="*/ 10 h 172"/>
              <a:gd name="T56" fmla="*/ 22 w 172"/>
              <a:gd name="T57" fmla="*/ 16 h 172"/>
              <a:gd name="T58" fmla="*/ 18 w 172"/>
              <a:gd name="T59" fmla="*/ 18 h 172"/>
              <a:gd name="T60" fmla="*/ 16 w 172"/>
              <a:gd name="T61" fmla="*/ 28 h 172"/>
              <a:gd name="T62" fmla="*/ 14 w 172"/>
              <a:gd name="T63" fmla="*/ 42 h 172"/>
              <a:gd name="T64" fmla="*/ 8 w 172"/>
              <a:gd name="T65" fmla="*/ 48 h 172"/>
              <a:gd name="T66" fmla="*/ 6 w 172"/>
              <a:gd name="T67" fmla="*/ 62 h 172"/>
              <a:gd name="T68" fmla="*/ 6 w 172"/>
              <a:gd name="T69" fmla="*/ 72 h 172"/>
              <a:gd name="T70" fmla="*/ 6 w 172"/>
              <a:gd name="T71" fmla="*/ 86 h 172"/>
              <a:gd name="T72" fmla="*/ 16 w 172"/>
              <a:gd name="T73" fmla="*/ 96 h 172"/>
              <a:gd name="T74" fmla="*/ 40 w 172"/>
              <a:gd name="T75" fmla="*/ 114 h 172"/>
              <a:gd name="T76" fmla="*/ 48 w 172"/>
              <a:gd name="T77" fmla="*/ 118 h 172"/>
              <a:gd name="T78" fmla="*/ 52 w 172"/>
              <a:gd name="T79" fmla="*/ 126 h 172"/>
              <a:gd name="T80" fmla="*/ 54 w 172"/>
              <a:gd name="T81" fmla="*/ 136 h 172"/>
              <a:gd name="T82" fmla="*/ 56 w 172"/>
              <a:gd name="T83" fmla="*/ 148 h 172"/>
              <a:gd name="T84" fmla="*/ 62 w 172"/>
              <a:gd name="T85" fmla="*/ 164 h 172"/>
              <a:gd name="T86" fmla="*/ 74 w 172"/>
              <a:gd name="T87" fmla="*/ 172 h 172"/>
              <a:gd name="T88" fmla="*/ 90 w 172"/>
              <a:gd name="T89" fmla="*/ 170 h 172"/>
              <a:gd name="T90" fmla="*/ 156 w 172"/>
              <a:gd name="T91" fmla="*/ 160 h 172"/>
              <a:gd name="T92" fmla="*/ 154 w 172"/>
              <a:gd name="T93" fmla="*/ 146 h 172"/>
              <a:gd name="T94" fmla="*/ 152 w 172"/>
              <a:gd name="T95" fmla="*/ 138 h 172"/>
              <a:gd name="T96" fmla="*/ 154 w 172"/>
              <a:gd name="T97" fmla="*/ 116 h 172"/>
              <a:gd name="T98" fmla="*/ 154 w 172"/>
              <a:gd name="T99" fmla="*/ 106 h 172"/>
              <a:gd name="T100" fmla="*/ 158 w 172"/>
              <a:gd name="T101" fmla="*/ 92 h 172"/>
              <a:gd name="T102" fmla="*/ 58 w 172"/>
              <a:gd name="T103" fmla="*/ 6 h 172"/>
              <a:gd name="T104" fmla="*/ 66 w 172"/>
              <a:gd name="T105" fmla="*/ 0 h 172"/>
              <a:gd name="T106" fmla="*/ 172 w 172"/>
              <a:gd name="T107" fmla="*/ 52 h 172"/>
              <a:gd name="T108" fmla="*/ 172 w 172"/>
              <a:gd name="T109" fmla="*/ 54 h 172"/>
              <a:gd name="T110" fmla="*/ 166 w 172"/>
              <a:gd name="T111" fmla="*/ 58 h 172"/>
              <a:gd name="T112" fmla="*/ 162 w 172"/>
              <a:gd name="T113" fmla="*/ 62 h 172"/>
              <a:gd name="T114" fmla="*/ 160 w 172"/>
              <a:gd name="T115" fmla="*/ 74 h 172"/>
              <a:gd name="T116" fmla="*/ 166 w 172"/>
              <a:gd name="T117" fmla="*/ 64 h 172"/>
              <a:gd name="T118" fmla="*/ 166 w 172"/>
              <a:gd name="T119" fmla="*/ 62 h 172"/>
              <a:gd name="T120" fmla="*/ 168 w 172"/>
              <a:gd name="T121"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72">
                <a:moveTo>
                  <a:pt x="56" y="12"/>
                </a:moveTo>
                <a:lnTo>
                  <a:pt x="56" y="12"/>
                </a:lnTo>
                <a:lnTo>
                  <a:pt x="56" y="12"/>
                </a:lnTo>
                <a:lnTo>
                  <a:pt x="58" y="12"/>
                </a:lnTo>
                <a:lnTo>
                  <a:pt x="60" y="12"/>
                </a:lnTo>
                <a:lnTo>
                  <a:pt x="60" y="10"/>
                </a:lnTo>
                <a:lnTo>
                  <a:pt x="60" y="10"/>
                </a:lnTo>
                <a:lnTo>
                  <a:pt x="60" y="10"/>
                </a:lnTo>
                <a:lnTo>
                  <a:pt x="60" y="10"/>
                </a:lnTo>
                <a:lnTo>
                  <a:pt x="60" y="10"/>
                </a:lnTo>
                <a:lnTo>
                  <a:pt x="62" y="8"/>
                </a:lnTo>
                <a:lnTo>
                  <a:pt x="62" y="8"/>
                </a:lnTo>
                <a:lnTo>
                  <a:pt x="62" y="8"/>
                </a:lnTo>
                <a:lnTo>
                  <a:pt x="62" y="8"/>
                </a:lnTo>
                <a:lnTo>
                  <a:pt x="60" y="8"/>
                </a:lnTo>
                <a:lnTo>
                  <a:pt x="60" y="8"/>
                </a:lnTo>
                <a:lnTo>
                  <a:pt x="60" y="10"/>
                </a:lnTo>
                <a:lnTo>
                  <a:pt x="58" y="10"/>
                </a:lnTo>
                <a:lnTo>
                  <a:pt x="56" y="10"/>
                </a:lnTo>
                <a:lnTo>
                  <a:pt x="56" y="12"/>
                </a:lnTo>
                <a:close/>
                <a:moveTo>
                  <a:pt x="62" y="6"/>
                </a:moveTo>
                <a:lnTo>
                  <a:pt x="62" y="6"/>
                </a:lnTo>
                <a:lnTo>
                  <a:pt x="62" y="6"/>
                </a:lnTo>
                <a:lnTo>
                  <a:pt x="62" y="6"/>
                </a:lnTo>
                <a:lnTo>
                  <a:pt x="62" y="6"/>
                </a:lnTo>
                <a:lnTo>
                  <a:pt x="62" y="6"/>
                </a:lnTo>
                <a:lnTo>
                  <a:pt x="62" y="6"/>
                </a:lnTo>
                <a:lnTo>
                  <a:pt x="64" y="4"/>
                </a:lnTo>
                <a:lnTo>
                  <a:pt x="64" y="4"/>
                </a:lnTo>
                <a:lnTo>
                  <a:pt x="62" y="4"/>
                </a:lnTo>
                <a:lnTo>
                  <a:pt x="62" y="4"/>
                </a:lnTo>
                <a:lnTo>
                  <a:pt x="60" y="6"/>
                </a:lnTo>
                <a:lnTo>
                  <a:pt x="60" y="6"/>
                </a:lnTo>
                <a:lnTo>
                  <a:pt x="60" y="6"/>
                </a:lnTo>
                <a:lnTo>
                  <a:pt x="60" y="6"/>
                </a:lnTo>
                <a:lnTo>
                  <a:pt x="62" y="6"/>
                </a:lnTo>
                <a:close/>
                <a:moveTo>
                  <a:pt x="52" y="6"/>
                </a:moveTo>
                <a:lnTo>
                  <a:pt x="52" y="4"/>
                </a:lnTo>
                <a:lnTo>
                  <a:pt x="52" y="4"/>
                </a:lnTo>
                <a:lnTo>
                  <a:pt x="52" y="4"/>
                </a:lnTo>
                <a:lnTo>
                  <a:pt x="52" y="4"/>
                </a:lnTo>
                <a:lnTo>
                  <a:pt x="52" y="4"/>
                </a:lnTo>
                <a:lnTo>
                  <a:pt x="50" y="4"/>
                </a:lnTo>
                <a:lnTo>
                  <a:pt x="50" y="4"/>
                </a:lnTo>
                <a:lnTo>
                  <a:pt x="52" y="6"/>
                </a:lnTo>
                <a:close/>
                <a:moveTo>
                  <a:pt x="160" y="76"/>
                </a:moveTo>
                <a:lnTo>
                  <a:pt x="160" y="76"/>
                </a:lnTo>
                <a:lnTo>
                  <a:pt x="158" y="74"/>
                </a:lnTo>
                <a:lnTo>
                  <a:pt x="158" y="74"/>
                </a:lnTo>
                <a:lnTo>
                  <a:pt x="156" y="72"/>
                </a:lnTo>
                <a:lnTo>
                  <a:pt x="156" y="74"/>
                </a:lnTo>
                <a:lnTo>
                  <a:pt x="156" y="74"/>
                </a:lnTo>
                <a:lnTo>
                  <a:pt x="156" y="74"/>
                </a:lnTo>
                <a:lnTo>
                  <a:pt x="154" y="74"/>
                </a:lnTo>
                <a:lnTo>
                  <a:pt x="154" y="76"/>
                </a:lnTo>
                <a:lnTo>
                  <a:pt x="154" y="74"/>
                </a:lnTo>
                <a:lnTo>
                  <a:pt x="154" y="74"/>
                </a:lnTo>
                <a:lnTo>
                  <a:pt x="152" y="74"/>
                </a:lnTo>
                <a:lnTo>
                  <a:pt x="152" y="76"/>
                </a:lnTo>
                <a:lnTo>
                  <a:pt x="152" y="76"/>
                </a:lnTo>
                <a:lnTo>
                  <a:pt x="150" y="78"/>
                </a:lnTo>
                <a:lnTo>
                  <a:pt x="150" y="80"/>
                </a:lnTo>
                <a:lnTo>
                  <a:pt x="150" y="80"/>
                </a:lnTo>
                <a:lnTo>
                  <a:pt x="150" y="82"/>
                </a:lnTo>
                <a:lnTo>
                  <a:pt x="150" y="82"/>
                </a:lnTo>
                <a:lnTo>
                  <a:pt x="150" y="82"/>
                </a:lnTo>
                <a:lnTo>
                  <a:pt x="148" y="82"/>
                </a:lnTo>
                <a:lnTo>
                  <a:pt x="146" y="84"/>
                </a:lnTo>
                <a:lnTo>
                  <a:pt x="146" y="84"/>
                </a:lnTo>
                <a:lnTo>
                  <a:pt x="146" y="86"/>
                </a:lnTo>
                <a:lnTo>
                  <a:pt x="146" y="86"/>
                </a:lnTo>
                <a:lnTo>
                  <a:pt x="144" y="86"/>
                </a:lnTo>
                <a:lnTo>
                  <a:pt x="144" y="88"/>
                </a:lnTo>
                <a:lnTo>
                  <a:pt x="144" y="88"/>
                </a:lnTo>
                <a:lnTo>
                  <a:pt x="142" y="88"/>
                </a:lnTo>
                <a:lnTo>
                  <a:pt x="142" y="88"/>
                </a:lnTo>
                <a:lnTo>
                  <a:pt x="142" y="86"/>
                </a:lnTo>
                <a:lnTo>
                  <a:pt x="142" y="86"/>
                </a:lnTo>
                <a:lnTo>
                  <a:pt x="142" y="86"/>
                </a:lnTo>
                <a:lnTo>
                  <a:pt x="142" y="84"/>
                </a:lnTo>
                <a:lnTo>
                  <a:pt x="142" y="84"/>
                </a:lnTo>
                <a:lnTo>
                  <a:pt x="142" y="84"/>
                </a:lnTo>
                <a:lnTo>
                  <a:pt x="142" y="84"/>
                </a:lnTo>
                <a:lnTo>
                  <a:pt x="142" y="82"/>
                </a:lnTo>
                <a:lnTo>
                  <a:pt x="142" y="82"/>
                </a:lnTo>
                <a:lnTo>
                  <a:pt x="142" y="82"/>
                </a:lnTo>
                <a:lnTo>
                  <a:pt x="142" y="82"/>
                </a:lnTo>
                <a:lnTo>
                  <a:pt x="142" y="82"/>
                </a:lnTo>
                <a:lnTo>
                  <a:pt x="142" y="80"/>
                </a:lnTo>
                <a:lnTo>
                  <a:pt x="142" y="80"/>
                </a:lnTo>
                <a:lnTo>
                  <a:pt x="142" y="80"/>
                </a:lnTo>
                <a:lnTo>
                  <a:pt x="144" y="80"/>
                </a:lnTo>
                <a:lnTo>
                  <a:pt x="144" y="78"/>
                </a:lnTo>
                <a:lnTo>
                  <a:pt x="144" y="78"/>
                </a:lnTo>
                <a:lnTo>
                  <a:pt x="144" y="78"/>
                </a:lnTo>
                <a:lnTo>
                  <a:pt x="144" y="78"/>
                </a:lnTo>
                <a:lnTo>
                  <a:pt x="144" y="78"/>
                </a:lnTo>
                <a:lnTo>
                  <a:pt x="144" y="76"/>
                </a:lnTo>
                <a:lnTo>
                  <a:pt x="146" y="74"/>
                </a:lnTo>
                <a:lnTo>
                  <a:pt x="146" y="74"/>
                </a:lnTo>
                <a:lnTo>
                  <a:pt x="146" y="72"/>
                </a:lnTo>
                <a:lnTo>
                  <a:pt x="146" y="72"/>
                </a:lnTo>
                <a:lnTo>
                  <a:pt x="148" y="72"/>
                </a:lnTo>
                <a:lnTo>
                  <a:pt x="150" y="70"/>
                </a:lnTo>
                <a:lnTo>
                  <a:pt x="150" y="70"/>
                </a:lnTo>
                <a:lnTo>
                  <a:pt x="150" y="70"/>
                </a:lnTo>
                <a:lnTo>
                  <a:pt x="152" y="68"/>
                </a:lnTo>
                <a:lnTo>
                  <a:pt x="152" y="68"/>
                </a:lnTo>
                <a:lnTo>
                  <a:pt x="152" y="68"/>
                </a:lnTo>
                <a:lnTo>
                  <a:pt x="150" y="66"/>
                </a:lnTo>
                <a:lnTo>
                  <a:pt x="152" y="66"/>
                </a:lnTo>
                <a:lnTo>
                  <a:pt x="152" y="66"/>
                </a:lnTo>
                <a:lnTo>
                  <a:pt x="152" y="66"/>
                </a:lnTo>
                <a:lnTo>
                  <a:pt x="150" y="64"/>
                </a:lnTo>
                <a:lnTo>
                  <a:pt x="150" y="64"/>
                </a:lnTo>
                <a:lnTo>
                  <a:pt x="150" y="64"/>
                </a:lnTo>
                <a:lnTo>
                  <a:pt x="150" y="64"/>
                </a:lnTo>
                <a:lnTo>
                  <a:pt x="150" y="64"/>
                </a:lnTo>
                <a:lnTo>
                  <a:pt x="148" y="64"/>
                </a:lnTo>
                <a:lnTo>
                  <a:pt x="148" y="62"/>
                </a:lnTo>
                <a:lnTo>
                  <a:pt x="148" y="62"/>
                </a:lnTo>
                <a:lnTo>
                  <a:pt x="148" y="62"/>
                </a:lnTo>
                <a:lnTo>
                  <a:pt x="148" y="60"/>
                </a:lnTo>
                <a:lnTo>
                  <a:pt x="148" y="60"/>
                </a:lnTo>
                <a:lnTo>
                  <a:pt x="148" y="58"/>
                </a:lnTo>
                <a:lnTo>
                  <a:pt x="148" y="58"/>
                </a:lnTo>
                <a:lnTo>
                  <a:pt x="148" y="56"/>
                </a:lnTo>
                <a:lnTo>
                  <a:pt x="150" y="56"/>
                </a:lnTo>
                <a:lnTo>
                  <a:pt x="150" y="56"/>
                </a:lnTo>
                <a:lnTo>
                  <a:pt x="150" y="56"/>
                </a:lnTo>
                <a:lnTo>
                  <a:pt x="150" y="56"/>
                </a:lnTo>
                <a:lnTo>
                  <a:pt x="148" y="56"/>
                </a:lnTo>
                <a:lnTo>
                  <a:pt x="148" y="56"/>
                </a:lnTo>
                <a:lnTo>
                  <a:pt x="148" y="54"/>
                </a:lnTo>
                <a:lnTo>
                  <a:pt x="148" y="54"/>
                </a:lnTo>
                <a:lnTo>
                  <a:pt x="148" y="54"/>
                </a:lnTo>
                <a:lnTo>
                  <a:pt x="148" y="54"/>
                </a:lnTo>
                <a:lnTo>
                  <a:pt x="146" y="56"/>
                </a:lnTo>
                <a:lnTo>
                  <a:pt x="146" y="56"/>
                </a:lnTo>
                <a:lnTo>
                  <a:pt x="146" y="56"/>
                </a:lnTo>
                <a:lnTo>
                  <a:pt x="146" y="56"/>
                </a:lnTo>
                <a:lnTo>
                  <a:pt x="144" y="56"/>
                </a:lnTo>
                <a:lnTo>
                  <a:pt x="144" y="56"/>
                </a:lnTo>
                <a:lnTo>
                  <a:pt x="144" y="56"/>
                </a:lnTo>
                <a:lnTo>
                  <a:pt x="144" y="56"/>
                </a:lnTo>
                <a:lnTo>
                  <a:pt x="144" y="56"/>
                </a:lnTo>
                <a:lnTo>
                  <a:pt x="144" y="56"/>
                </a:lnTo>
                <a:lnTo>
                  <a:pt x="142" y="56"/>
                </a:lnTo>
                <a:lnTo>
                  <a:pt x="142" y="56"/>
                </a:lnTo>
                <a:lnTo>
                  <a:pt x="142" y="56"/>
                </a:lnTo>
                <a:lnTo>
                  <a:pt x="142" y="56"/>
                </a:lnTo>
                <a:lnTo>
                  <a:pt x="142" y="54"/>
                </a:lnTo>
                <a:lnTo>
                  <a:pt x="142" y="54"/>
                </a:lnTo>
                <a:lnTo>
                  <a:pt x="142" y="54"/>
                </a:lnTo>
                <a:lnTo>
                  <a:pt x="142" y="54"/>
                </a:lnTo>
                <a:lnTo>
                  <a:pt x="142" y="54"/>
                </a:lnTo>
                <a:lnTo>
                  <a:pt x="142" y="54"/>
                </a:lnTo>
                <a:lnTo>
                  <a:pt x="142" y="54"/>
                </a:lnTo>
                <a:lnTo>
                  <a:pt x="144" y="52"/>
                </a:lnTo>
                <a:lnTo>
                  <a:pt x="144" y="52"/>
                </a:lnTo>
                <a:lnTo>
                  <a:pt x="144" y="52"/>
                </a:lnTo>
                <a:lnTo>
                  <a:pt x="144" y="52"/>
                </a:lnTo>
                <a:lnTo>
                  <a:pt x="144" y="52"/>
                </a:lnTo>
                <a:lnTo>
                  <a:pt x="144" y="52"/>
                </a:lnTo>
                <a:lnTo>
                  <a:pt x="144" y="50"/>
                </a:lnTo>
                <a:lnTo>
                  <a:pt x="144" y="50"/>
                </a:lnTo>
                <a:lnTo>
                  <a:pt x="144" y="50"/>
                </a:lnTo>
                <a:lnTo>
                  <a:pt x="144" y="48"/>
                </a:lnTo>
                <a:lnTo>
                  <a:pt x="144" y="48"/>
                </a:lnTo>
                <a:lnTo>
                  <a:pt x="144" y="48"/>
                </a:lnTo>
                <a:lnTo>
                  <a:pt x="144" y="48"/>
                </a:lnTo>
                <a:lnTo>
                  <a:pt x="144" y="48"/>
                </a:lnTo>
                <a:lnTo>
                  <a:pt x="144" y="48"/>
                </a:lnTo>
                <a:lnTo>
                  <a:pt x="144" y="48"/>
                </a:lnTo>
                <a:lnTo>
                  <a:pt x="144" y="48"/>
                </a:lnTo>
                <a:lnTo>
                  <a:pt x="144" y="48"/>
                </a:lnTo>
                <a:lnTo>
                  <a:pt x="144" y="46"/>
                </a:lnTo>
                <a:lnTo>
                  <a:pt x="144" y="46"/>
                </a:lnTo>
                <a:lnTo>
                  <a:pt x="144" y="46"/>
                </a:lnTo>
                <a:lnTo>
                  <a:pt x="144" y="46"/>
                </a:lnTo>
                <a:lnTo>
                  <a:pt x="144" y="46"/>
                </a:lnTo>
                <a:lnTo>
                  <a:pt x="144" y="44"/>
                </a:lnTo>
                <a:lnTo>
                  <a:pt x="144" y="44"/>
                </a:lnTo>
                <a:lnTo>
                  <a:pt x="144" y="44"/>
                </a:lnTo>
                <a:lnTo>
                  <a:pt x="144" y="44"/>
                </a:lnTo>
                <a:lnTo>
                  <a:pt x="144" y="44"/>
                </a:lnTo>
                <a:lnTo>
                  <a:pt x="144" y="44"/>
                </a:lnTo>
                <a:lnTo>
                  <a:pt x="144" y="44"/>
                </a:lnTo>
                <a:lnTo>
                  <a:pt x="142" y="44"/>
                </a:lnTo>
                <a:lnTo>
                  <a:pt x="142" y="44"/>
                </a:lnTo>
                <a:lnTo>
                  <a:pt x="142" y="44"/>
                </a:lnTo>
                <a:lnTo>
                  <a:pt x="142" y="42"/>
                </a:lnTo>
                <a:lnTo>
                  <a:pt x="142" y="42"/>
                </a:lnTo>
                <a:lnTo>
                  <a:pt x="142" y="42"/>
                </a:lnTo>
                <a:lnTo>
                  <a:pt x="140" y="42"/>
                </a:lnTo>
                <a:lnTo>
                  <a:pt x="140" y="42"/>
                </a:lnTo>
                <a:lnTo>
                  <a:pt x="140" y="42"/>
                </a:lnTo>
                <a:lnTo>
                  <a:pt x="140" y="42"/>
                </a:lnTo>
                <a:lnTo>
                  <a:pt x="140" y="42"/>
                </a:lnTo>
                <a:lnTo>
                  <a:pt x="138" y="42"/>
                </a:lnTo>
                <a:lnTo>
                  <a:pt x="138" y="42"/>
                </a:lnTo>
                <a:lnTo>
                  <a:pt x="138" y="42"/>
                </a:lnTo>
                <a:lnTo>
                  <a:pt x="138" y="42"/>
                </a:lnTo>
                <a:lnTo>
                  <a:pt x="138" y="42"/>
                </a:lnTo>
                <a:lnTo>
                  <a:pt x="138" y="40"/>
                </a:lnTo>
                <a:lnTo>
                  <a:pt x="138" y="40"/>
                </a:lnTo>
                <a:lnTo>
                  <a:pt x="138" y="40"/>
                </a:lnTo>
                <a:lnTo>
                  <a:pt x="136" y="42"/>
                </a:lnTo>
                <a:lnTo>
                  <a:pt x="136" y="42"/>
                </a:lnTo>
                <a:lnTo>
                  <a:pt x="136" y="42"/>
                </a:lnTo>
                <a:lnTo>
                  <a:pt x="136" y="42"/>
                </a:lnTo>
                <a:lnTo>
                  <a:pt x="136" y="42"/>
                </a:lnTo>
                <a:lnTo>
                  <a:pt x="134" y="40"/>
                </a:lnTo>
                <a:lnTo>
                  <a:pt x="134" y="40"/>
                </a:lnTo>
                <a:lnTo>
                  <a:pt x="134" y="40"/>
                </a:lnTo>
                <a:lnTo>
                  <a:pt x="134" y="40"/>
                </a:lnTo>
                <a:lnTo>
                  <a:pt x="134" y="40"/>
                </a:lnTo>
                <a:lnTo>
                  <a:pt x="134" y="40"/>
                </a:lnTo>
                <a:lnTo>
                  <a:pt x="134" y="40"/>
                </a:lnTo>
                <a:lnTo>
                  <a:pt x="134" y="38"/>
                </a:lnTo>
                <a:lnTo>
                  <a:pt x="134" y="38"/>
                </a:lnTo>
                <a:lnTo>
                  <a:pt x="134" y="38"/>
                </a:lnTo>
                <a:lnTo>
                  <a:pt x="134" y="38"/>
                </a:lnTo>
                <a:lnTo>
                  <a:pt x="134" y="38"/>
                </a:lnTo>
                <a:lnTo>
                  <a:pt x="134" y="36"/>
                </a:lnTo>
                <a:lnTo>
                  <a:pt x="134" y="36"/>
                </a:lnTo>
                <a:lnTo>
                  <a:pt x="134" y="36"/>
                </a:lnTo>
                <a:lnTo>
                  <a:pt x="132" y="36"/>
                </a:lnTo>
                <a:lnTo>
                  <a:pt x="132" y="36"/>
                </a:lnTo>
                <a:lnTo>
                  <a:pt x="132" y="36"/>
                </a:lnTo>
                <a:lnTo>
                  <a:pt x="132" y="36"/>
                </a:lnTo>
                <a:lnTo>
                  <a:pt x="132" y="36"/>
                </a:lnTo>
                <a:lnTo>
                  <a:pt x="132" y="36"/>
                </a:lnTo>
                <a:lnTo>
                  <a:pt x="130" y="36"/>
                </a:lnTo>
                <a:lnTo>
                  <a:pt x="130" y="36"/>
                </a:lnTo>
                <a:lnTo>
                  <a:pt x="130" y="36"/>
                </a:lnTo>
                <a:lnTo>
                  <a:pt x="130" y="36"/>
                </a:lnTo>
                <a:lnTo>
                  <a:pt x="130" y="34"/>
                </a:lnTo>
                <a:lnTo>
                  <a:pt x="130" y="34"/>
                </a:lnTo>
                <a:lnTo>
                  <a:pt x="128" y="36"/>
                </a:lnTo>
                <a:lnTo>
                  <a:pt x="128" y="36"/>
                </a:lnTo>
                <a:lnTo>
                  <a:pt x="128" y="34"/>
                </a:lnTo>
                <a:lnTo>
                  <a:pt x="126" y="34"/>
                </a:lnTo>
                <a:lnTo>
                  <a:pt x="126" y="34"/>
                </a:lnTo>
                <a:lnTo>
                  <a:pt x="126" y="34"/>
                </a:lnTo>
                <a:lnTo>
                  <a:pt x="126" y="34"/>
                </a:lnTo>
                <a:lnTo>
                  <a:pt x="126" y="34"/>
                </a:lnTo>
                <a:lnTo>
                  <a:pt x="126" y="34"/>
                </a:lnTo>
                <a:lnTo>
                  <a:pt x="124" y="34"/>
                </a:lnTo>
                <a:lnTo>
                  <a:pt x="124" y="34"/>
                </a:lnTo>
                <a:lnTo>
                  <a:pt x="124" y="34"/>
                </a:lnTo>
                <a:lnTo>
                  <a:pt x="124" y="34"/>
                </a:lnTo>
                <a:lnTo>
                  <a:pt x="124" y="34"/>
                </a:lnTo>
                <a:lnTo>
                  <a:pt x="124" y="34"/>
                </a:lnTo>
                <a:lnTo>
                  <a:pt x="122" y="34"/>
                </a:lnTo>
                <a:lnTo>
                  <a:pt x="122" y="34"/>
                </a:lnTo>
                <a:lnTo>
                  <a:pt x="122" y="34"/>
                </a:lnTo>
                <a:lnTo>
                  <a:pt x="122" y="34"/>
                </a:lnTo>
                <a:lnTo>
                  <a:pt x="122" y="34"/>
                </a:lnTo>
                <a:lnTo>
                  <a:pt x="122" y="34"/>
                </a:lnTo>
                <a:lnTo>
                  <a:pt x="122" y="34"/>
                </a:lnTo>
                <a:lnTo>
                  <a:pt x="120" y="34"/>
                </a:lnTo>
                <a:lnTo>
                  <a:pt x="120" y="34"/>
                </a:lnTo>
                <a:lnTo>
                  <a:pt x="120" y="34"/>
                </a:lnTo>
                <a:lnTo>
                  <a:pt x="120" y="34"/>
                </a:lnTo>
                <a:lnTo>
                  <a:pt x="120" y="34"/>
                </a:lnTo>
                <a:lnTo>
                  <a:pt x="120" y="34"/>
                </a:lnTo>
                <a:lnTo>
                  <a:pt x="120" y="34"/>
                </a:lnTo>
                <a:lnTo>
                  <a:pt x="118" y="34"/>
                </a:lnTo>
                <a:lnTo>
                  <a:pt x="118" y="34"/>
                </a:lnTo>
                <a:lnTo>
                  <a:pt x="118" y="34"/>
                </a:lnTo>
                <a:lnTo>
                  <a:pt x="116" y="34"/>
                </a:lnTo>
                <a:lnTo>
                  <a:pt x="116" y="34"/>
                </a:lnTo>
                <a:lnTo>
                  <a:pt x="116" y="34"/>
                </a:lnTo>
                <a:lnTo>
                  <a:pt x="116" y="34"/>
                </a:lnTo>
                <a:lnTo>
                  <a:pt x="116" y="34"/>
                </a:lnTo>
                <a:lnTo>
                  <a:pt x="116" y="34"/>
                </a:lnTo>
                <a:lnTo>
                  <a:pt x="114" y="34"/>
                </a:lnTo>
                <a:lnTo>
                  <a:pt x="114" y="34"/>
                </a:lnTo>
                <a:lnTo>
                  <a:pt x="114" y="34"/>
                </a:lnTo>
                <a:lnTo>
                  <a:pt x="114" y="34"/>
                </a:lnTo>
                <a:lnTo>
                  <a:pt x="114" y="34"/>
                </a:lnTo>
                <a:lnTo>
                  <a:pt x="114" y="34"/>
                </a:lnTo>
                <a:lnTo>
                  <a:pt x="114" y="34"/>
                </a:lnTo>
                <a:lnTo>
                  <a:pt x="112" y="34"/>
                </a:lnTo>
                <a:lnTo>
                  <a:pt x="110" y="34"/>
                </a:lnTo>
                <a:lnTo>
                  <a:pt x="110" y="32"/>
                </a:lnTo>
                <a:lnTo>
                  <a:pt x="108" y="32"/>
                </a:lnTo>
                <a:lnTo>
                  <a:pt x="106" y="32"/>
                </a:lnTo>
                <a:lnTo>
                  <a:pt x="106" y="30"/>
                </a:lnTo>
                <a:lnTo>
                  <a:pt x="104" y="30"/>
                </a:lnTo>
                <a:lnTo>
                  <a:pt x="104" y="30"/>
                </a:lnTo>
                <a:lnTo>
                  <a:pt x="102" y="30"/>
                </a:lnTo>
                <a:lnTo>
                  <a:pt x="102" y="30"/>
                </a:lnTo>
                <a:lnTo>
                  <a:pt x="100" y="30"/>
                </a:lnTo>
                <a:lnTo>
                  <a:pt x="98" y="30"/>
                </a:lnTo>
                <a:lnTo>
                  <a:pt x="96" y="30"/>
                </a:lnTo>
                <a:lnTo>
                  <a:pt x="94" y="28"/>
                </a:lnTo>
                <a:lnTo>
                  <a:pt x="90" y="28"/>
                </a:lnTo>
                <a:lnTo>
                  <a:pt x="88" y="28"/>
                </a:lnTo>
                <a:lnTo>
                  <a:pt x="86" y="28"/>
                </a:lnTo>
                <a:lnTo>
                  <a:pt x="84" y="28"/>
                </a:lnTo>
                <a:lnTo>
                  <a:pt x="82" y="28"/>
                </a:lnTo>
                <a:lnTo>
                  <a:pt x="80" y="26"/>
                </a:lnTo>
                <a:lnTo>
                  <a:pt x="78" y="26"/>
                </a:lnTo>
                <a:lnTo>
                  <a:pt x="78" y="26"/>
                </a:lnTo>
                <a:lnTo>
                  <a:pt x="78" y="26"/>
                </a:lnTo>
                <a:lnTo>
                  <a:pt x="76" y="26"/>
                </a:lnTo>
                <a:lnTo>
                  <a:pt x="76" y="26"/>
                </a:lnTo>
                <a:lnTo>
                  <a:pt x="76" y="26"/>
                </a:lnTo>
                <a:lnTo>
                  <a:pt x="76" y="26"/>
                </a:lnTo>
                <a:lnTo>
                  <a:pt x="76" y="24"/>
                </a:lnTo>
                <a:lnTo>
                  <a:pt x="74" y="22"/>
                </a:lnTo>
                <a:lnTo>
                  <a:pt x="74" y="22"/>
                </a:lnTo>
                <a:lnTo>
                  <a:pt x="74" y="22"/>
                </a:lnTo>
                <a:lnTo>
                  <a:pt x="74" y="20"/>
                </a:lnTo>
                <a:lnTo>
                  <a:pt x="72" y="20"/>
                </a:lnTo>
                <a:lnTo>
                  <a:pt x="72" y="20"/>
                </a:lnTo>
                <a:lnTo>
                  <a:pt x="72" y="20"/>
                </a:lnTo>
                <a:lnTo>
                  <a:pt x="72" y="20"/>
                </a:lnTo>
                <a:lnTo>
                  <a:pt x="72" y="20"/>
                </a:lnTo>
                <a:lnTo>
                  <a:pt x="72" y="20"/>
                </a:lnTo>
                <a:lnTo>
                  <a:pt x="72" y="20"/>
                </a:lnTo>
                <a:lnTo>
                  <a:pt x="70" y="20"/>
                </a:lnTo>
                <a:lnTo>
                  <a:pt x="70" y="20"/>
                </a:lnTo>
                <a:lnTo>
                  <a:pt x="70" y="20"/>
                </a:lnTo>
                <a:lnTo>
                  <a:pt x="70" y="18"/>
                </a:lnTo>
                <a:lnTo>
                  <a:pt x="70" y="18"/>
                </a:lnTo>
                <a:lnTo>
                  <a:pt x="70" y="18"/>
                </a:lnTo>
                <a:lnTo>
                  <a:pt x="70" y="20"/>
                </a:lnTo>
                <a:lnTo>
                  <a:pt x="68" y="20"/>
                </a:lnTo>
                <a:lnTo>
                  <a:pt x="68" y="20"/>
                </a:lnTo>
                <a:lnTo>
                  <a:pt x="68" y="20"/>
                </a:lnTo>
                <a:lnTo>
                  <a:pt x="68" y="20"/>
                </a:lnTo>
                <a:lnTo>
                  <a:pt x="68" y="20"/>
                </a:lnTo>
                <a:lnTo>
                  <a:pt x="68" y="18"/>
                </a:lnTo>
                <a:lnTo>
                  <a:pt x="68" y="18"/>
                </a:lnTo>
                <a:lnTo>
                  <a:pt x="68" y="18"/>
                </a:lnTo>
                <a:lnTo>
                  <a:pt x="68" y="18"/>
                </a:lnTo>
                <a:lnTo>
                  <a:pt x="66" y="18"/>
                </a:lnTo>
                <a:lnTo>
                  <a:pt x="66" y="18"/>
                </a:lnTo>
                <a:lnTo>
                  <a:pt x="64" y="18"/>
                </a:lnTo>
                <a:lnTo>
                  <a:pt x="60" y="16"/>
                </a:lnTo>
                <a:lnTo>
                  <a:pt x="58" y="14"/>
                </a:lnTo>
                <a:lnTo>
                  <a:pt x="58" y="14"/>
                </a:lnTo>
                <a:lnTo>
                  <a:pt x="58" y="14"/>
                </a:lnTo>
                <a:lnTo>
                  <a:pt x="58" y="16"/>
                </a:lnTo>
                <a:lnTo>
                  <a:pt x="58" y="16"/>
                </a:lnTo>
                <a:lnTo>
                  <a:pt x="58" y="16"/>
                </a:lnTo>
                <a:lnTo>
                  <a:pt x="58" y="16"/>
                </a:lnTo>
                <a:lnTo>
                  <a:pt x="58" y="16"/>
                </a:lnTo>
                <a:lnTo>
                  <a:pt x="58" y="16"/>
                </a:lnTo>
                <a:lnTo>
                  <a:pt x="58" y="16"/>
                </a:lnTo>
                <a:lnTo>
                  <a:pt x="58" y="16"/>
                </a:lnTo>
                <a:lnTo>
                  <a:pt x="58" y="16"/>
                </a:lnTo>
                <a:lnTo>
                  <a:pt x="54" y="18"/>
                </a:lnTo>
                <a:lnTo>
                  <a:pt x="54" y="18"/>
                </a:lnTo>
                <a:lnTo>
                  <a:pt x="52" y="18"/>
                </a:lnTo>
                <a:lnTo>
                  <a:pt x="52" y="18"/>
                </a:lnTo>
                <a:lnTo>
                  <a:pt x="54" y="16"/>
                </a:lnTo>
                <a:lnTo>
                  <a:pt x="54" y="14"/>
                </a:lnTo>
                <a:lnTo>
                  <a:pt x="54" y="14"/>
                </a:lnTo>
                <a:lnTo>
                  <a:pt x="54" y="14"/>
                </a:lnTo>
                <a:lnTo>
                  <a:pt x="54" y="14"/>
                </a:lnTo>
                <a:lnTo>
                  <a:pt x="54" y="14"/>
                </a:lnTo>
                <a:lnTo>
                  <a:pt x="54" y="12"/>
                </a:lnTo>
                <a:lnTo>
                  <a:pt x="54" y="12"/>
                </a:lnTo>
                <a:lnTo>
                  <a:pt x="54" y="12"/>
                </a:lnTo>
                <a:lnTo>
                  <a:pt x="56" y="10"/>
                </a:lnTo>
                <a:lnTo>
                  <a:pt x="56" y="10"/>
                </a:lnTo>
                <a:lnTo>
                  <a:pt x="56" y="8"/>
                </a:lnTo>
                <a:lnTo>
                  <a:pt x="56" y="8"/>
                </a:lnTo>
                <a:lnTo>
                  <a:pt x="56" y="8"/>
                </a:lnTo>
                <a:lnTo>
                  <a:pt x="56" y="8"/>
                </a:lnTo>
                <a:lnTo>
                  <a:pt x="58" y="8"/>
                </a:lnTo>
                <a:lnTo>
                  <a:pt x="56" y="6"/>
                </a:lnTo>
                <a:lnTo>
                  <a:pt x="56" y="6"/>
                </a:lnTo>
                <a:lnTo>
                  <a:pt x="56" y="6"/>
                </a:lnTo>
                <a:lnTo>
                  <a:pt x="56" y="6"/>
                </a:lnTo>
                <a:lnTo>
                  <a:pt x="56" y="6"/>
                </a:lnTo>
                <a:lnTo>
                  <a:pt x="54" y="6"/>
                </a:lnTo>
                <a:lnTo>
                  <a:pt x="54" y="6"/>
                </a:lnTo>
                <a:lnTo>
                  <a:pt x="54" y="6"/>
                </a:lnTo>
                <a:lnTo>
                  <a:pt x="54" y="6"/>
                </a:lnTo>
                <a:lnTo>
                  <a:pt x="54" y="4"/>
                </a:lnTo>
                <a:lnTo>
                  <a:pt x="54" y="4"/>
                </a:lnTo>
                <a:lnTo>
                  <a:pt x="54" y="4"/>
                </a:lnTo>
                <a:lnTo>
                  <a:pt x="54" y="4"/>
                </a:lnTo>
                <a:lnTo>
                  <a:pt x="54" y="4"/>
                </a:lnTo>
                <a:lnTo>
                  <a:pt x="54" y="6"/>
                </a:lnTo>
                <a:lnTo>
                  <a:pt x="54" y="6"/>
                </a:lnTo>
                <a:lnTo>
                  <a:pt x="54" y="6"/>
                </a:lnTo>
                <a:lnTo>
                  <a:pt x="52" y="6"/>
                </a:lnTo>
                <a:lnTo>
                  <a:pt x="52" y="6"/>
                </a:lnTo>
                <a:lnTo>
                  <a:pt x="52" y="6"/>
                </a:lnTo>
                <a:lnTo>
                  <a:pt x="52" y="6"/>
                </a:lnTo>
                <a:lnTo>
                  <a:pt x="52" y="6"/>
                </a:lnTo>
                <a:lnTo>
                  <a:pt x="52" y="6"/>
                </a:lnTo>
                <a:lnTo>
                  <a:pt x="50" y="6"/>
                </a:lnTo>
                <a:lnTo>
                  <a:pt x="50" y="6"/>
                </a:lnTo>
                <a:lnTo>
                  <a:pt x="50" y="6"/>
                </a:lnTo>
                <a:lnTo>
                  <a:pt x="50" y="6"/>
                </a:lnTo>
                <a:lnTo>
                  <a:pt x="50" y="6"/>
                </a:lnTo>
                <a:lnTo>
                  <a:pt x="50" y="8"/>
                </a:lnTo>
                <a:lnTo>
                  <a:pt x="50" y="8"/>
                </a:lnTo>
                <a:lnTo>
                  <a:pt x="48" y="8"/>
                </a:lnTo>
                <a:lnTo>
                  <a:pt x="48" y="8"/>
                </a:lnTo>
                <a:lnTo>
                  <a:pt x="48" y="8"/>
                </a:lnTo>
                <a:lnTo>
                  <a:pt x="48" y="8"/>
                </a:lnTo>
                <a:lnTo>
                  <a:pt x="48" y="8"/>
                </a:lnTo>
                <a:lnTo>
                  <a:pt x="48" y="8"/>
                </a:lnTo>
                <a:lnTo>
                  <a:pt x="48" y="10"/>
                </a:lnTo>
                <a:lnTo>
                  <a:pt x="46" y="10"/>
                </a:lnTo>
                <a:lnTo>
                  <a:pt x="46" y="10"/>
                </a:lnTo>
                <a:lnTo>
                  <a:pt x="46" y="8"/>
                </a:lnTo>
                <a:lnTo>
                  <a:pt x="46" y="8"/>
                </a:lnTo>
                <a:lnTo>
                  <a:pt x="46" y="8"/>
                </a:lnTo>
                <a:lnTo>
                  <a:pt x="46" y="8"/>
                </a:lnTo>
                <a:lnTo>
                  <a:pt x="46" y="10"/>
                </a:lnTo>
                <a:lnTo>
                  <a:pt x="46" y="10"/>
                </a:lnTo>
                <a:lnTo>
                  <a:pt x="44" y="10"/>
                </a:lnTo>
                <a:lnTo>
                  <a:pt x="46" y="8"/>
                </a:lnTo>
                <a:lnTo>
                  <a:pt x="44" y="8"/>
                </a:lnTo>
                <a:lnTo>
                  <a:pt x="42" y="10"/>
                </a:lnTo>
                <a:lnTo>
                  <a:pt x="40" y="12"/>
                </a:lnTo>
                <a:lnTo>
                  <a:pt x="40" y="12"/>
                </a:lnTo>
                <a:lnTo>
                  <a:pt x="40" y="12"/>
                </a:lnTo>
                <a:lnTo>
                  <a:pt x="38" y="14"/>
                </a:lnTo>
                <a:lnTo>
                  <a:pt x="36" y="14"/>
                </a:lnTo>
                <a:lnTo>
                  <a:pt x="30" y="16"/>
                </a:lnTo>
                <a:lnTo>
                  <a:pt x="24" y="18"/>
                </a:lnTo>
                <a:lnTo>
                  <a:pt x="24" y="18"/>
                </a:lnTo>
                <a:lnTo>
                  <a:pt x="22" y="16"/>
                </a:lnTo>
                <a:lnTo>
                  <a:pt x="22" y="16"/>
                </a:lnTo>
                <a:lnTo>
                  <a:pt x="22" y="16"/>
                </a:lnTo>
                <a:lnTo>
                  <a:pt x="20" y="16"/>
                </a:lnTo>
                <a:lnTo>
                  <a:pt x="20" y="16"/>
                </a:lnTo>
                <a:lnTo>
                  <a:pt x="20" y="14"/>
                </a:lnTo>
                <a:lnTo>
                  <a:pt x="20" y="16"/>
                </a:lnTo>
                <a:lnTo>
                  <a:pt x="20" y="16"/>
                </a:lnTo>
                <a:lnTo>
                  <a:pt x="20" y="16"/>
                </a:lnTo>
                <a:lnTo>
                  <a:pt x="18" y="16"/>
                </a:lnTo>
                <a:lnTo>
                  <a:pt x="18" y="16"/>
                </a:lnTo>
                <a:lnTo>
                  <a:pt x="18" y="16"/>
                </a:lnTo>
                <a:lnTo>
                  <a:pt x="18" y="16"/>
                </a:lnTo>
                <a:lnTo>
                  <a:pt x="18" y="16"/>
                </a:lnTo>
                <a:lnTo>
                  <a:pt x="18" y="18"/>
                </a:lnTo>
                <a:lnTo>
                  <a:pt x="18" y="18"/>
                </a:lnTo>
                <a:lnTo>
                  <a:pt x="18" y="18"/>
                </a:lnTo>
                <a:lnTo>
                  <a:pt x="18" y="18"/>
                </a:lnTo>
                <a:lnTo>
                  <a:pt x="18" y="18"/>
                </a:lnTo>
                <a:lnTo>
                  <a:pt x="18" y="18"/>
                </a:lnTo>
                <a:lnTo>
                  <a:pt x="18" y="18"/>
                </a:lnTo>
                <a:lnTo>
                  <a:pt x="18" y="20"/>
                </a:lnTo>
                <a:lnTo>
                  <a:pt x="18" y="20"/>
                </a:lnTo>
                <a:lnTo>
                  <a:pt x="16" y="20"/>
                </a:lnTo>
                <a:lnTo>
                  <a:pt x="16" y="20"/>
                </a:lnTo>
                <a:lnTo>
                  <a:pt x="16" y="20"/>
                </a:lnTo>
                <a:lnTo>
                  <a:pt x="16" y="20"/>
                </a:lnTo>
                <a:lnTo>
                  <a:pt x="16" y="20"/>
                </a:lnTo>
                <a:lnTo>
                  <a:pt x="16" y="20"/>
                </a:lnTo>
                <a:lnTo>
                  <a:pt x="16" y="20"/>
                </a:lnTo>
                <a:lnTo>
                  <a:pt x="16" y="22"/>
                </a:lnTo>
                <a:lnTo>
                  <a:pt x="16" y="24"/>
                </a:lnTo>
                <a:lnTo>
                  <a:pt x="16" y="28"/>
                </a:lnTo>
                <a:lnTo>
                  <a:pt x="16" y="30"/>
                </a:lnTo>
                <a:lnTo>
                  <a:pt x="16" y="32"/>
                </a:lnTo>
                <a:lnTo>
                  <a:pt x="16" y="34"/>
                </a:lnTo>
                <a:lnTo>
                  <a:pt x="16" y="36"/>
                </a:lnTo>
                <a:lnTo>
                  <a:pt x="16" y="38"/>
                </a:lnTo>
                <a:lnTo>
                  <a:pt x="16" y="40"/>
                </a:lnTo>
                <a:lnTo>
                  <a:pt x="16" y="40"/>
                </a:lnTo>
                <a:lnTo>
                  <a:pt x="16" y="40"/>
                </a:lnTo>
                <a:lnTo>
                  <a:pt x="16" y="42"/>
                </a:lnTo>
                <a:lnTo>
                  <a:pt x="16" y="42"/>
                </a:lnTo>
                <a:lnTo>
                  <a:pt x="16" y="42"/>
                </a:lnTo>
                <a:lnTo>
                  <a:pt x="16" y="42"/>
                </a:lnTo>
                <a:lnTo>
                  <a:pt x="14" y="42"/>
                </a:lnTo>
                <a:lnTo>
                  <a:pt x="14" y="42"/>
                </a:lnTo>
                <a:lnTo>
                  <a:pt x="14" y="42"/>
                </a:lnTo>
                <a:lnTo>
                  <a:pt x="14" y="42"/>
                </a:lnTo>
                <a:lnTo>
                  <a:pt x="12" y="44"/>
                </a:lnTo>
                <a:lnTo>
                  <a:pt x="12" y="44"/>
                </a:lnTo>
                <a:lnTo>
                  <a:pt x="12" y="44"/>
                </a:lnTo>
                <a:lnTo>
                  <a:pt x="10" y="44"/>
                </a:lnTo>
                <a:lnTo>
                  <a:pt x="10" y="44"/>
                </a:lnTo>
                <a:lnTo>
                  <a:pt x="10" y="44"/>
                </a:lnTo>
                <a:lnTo>
                  <a:pt x="10" y="46"/>
                </a:lnTo>
                <a:lnTo>
                  <a:pt x="10" y="46"/>
                </a:lnTo>
                <a:lnTo>
                  <a:pt x="10" y="46"/>
                </a:lnTo>
                <a:lnTo>
                  <a:pt x="10" y="46"/>
                </a:lnTo>
                <a:lnTo>
                  <a:pt x="10" y="46"/>
                </a:lnTo>
                <a:lnTo>
                  <a:pt x="10" y="46"/>
                </a:lnTo>
                <a:lnTo>
                  <a:pt x="8" y="46"/>
                </a:lnTo>
                <a:lnTo>
                  <a:pt x="8" y="48"/>
                </a:lnTo>
                <a:lnTo>
                  <a:pt x="6" y="48"/>
                </a:lnTo>
                <a:lnTo>
                  <a:pt x="6" y="48"/>
                </a:lnTo>
                <a:lnTo>
                  <a:pt x="4" y="48"/>
                </a:lnTo>
                <a:lnTo>
                  <a:pt x="4" y="50"/>
                </a:lnTo>
                <a:lnTo>
                  <a:pt x="4" y="52"/>
                </a:lnTo>
                <a:lnTo>
                  <a:pt x="4" y="54"/>
                </a:lnTo>
                <a:lnTo>
                  <a:pt x="2" y="56"/>
                </a:lnTo>
                <a:lnTo>
                  <a:pt x="0" y="56"/>
                </a:lnTo>
                <a:lnTo>
                  <a:pt x="0" y="56"/>
                </a:lnTo>
                <a:lnTo>
                  <a:pt x="0" y="60"/>
                </a:lnTo>
                <a:lnTo>
                  <a:pt x="2" y="60"/>
                </a:lnTo>
                <a:lnTo>
                  <a:pt x="2" y="60"/>
                </a:lnTo>
                <a:lnTo>
                  <a:pt x="4" y="60"/>
                </a:lnTo>
                <a:lnTo>
                  <a:pt x="6" y="62"/>
                </a:lnTo>
                <a:lnTo>
                  <a:pt x="6" y="62"/>
                </a:lnTo>
                <a:lnTo>
                  <a:pt x="6" y="64"/>
                </a:lnTo>
                <a:lnTo>
                  <a:pt x="6" y="64"/>
                </a:lnTo>
                <a:lnTo>
                  <a:pt x="6" y="64"/>
                </a:lnTo>
                <a:lnTo>
                  <a:pt x="8" y="64"/>
                </a:lnTo>
                <a:lnTo>
                  <a:pt x="8" y="66"/>
                </a:lnTo>
                <a:lnTo>
                  <a:pt x="8" y="66"/>
                </a:lnTo>
                <a:lnTo>
                  <a:pt x="8" y="66"/>
                </a:lnTo>
                <a:lnTo>
                  <a:pt x="8" y="68"/>
                </a:lnTo>
                <a:lnTo>
                  <a:pt x="8" y="68"/>
                </a:lnTo>
                <a:lnTo>
                  <a:pt x="6" y="70"/>
                </a:lnTo>
                <a:lnTo>
                  <a:pt x="6" y="70"/>
                </a:lnTo>
                <a:lnTo>
                  <a:pt x="6" y="70"/>
                </a:lnTo>
                <a:lnTo>
                  <a:pt x="6" y="70"/>
                </a:lnTo>
                <a:lnTo>
                  <a:pt x="6" y="72"/>
                </a:lnTo>
                <a:lnTo>
                  <a:pt x="6" y="72"/>
                </a:lnTo>
                <a:lnTo>
                  <a:pt x="6" y="74"/>
                </a:lnTo>
                <a:lnTo>
                  <a:pt x="6" y="74"/>
                </a:lnTo>
                <a:lnTo>
                  <a:pt x="6" y="76"/>
                </a:lnTo>
                <a:lnTo>
                  <a:pt x="6" y="76"/>
                </a:lnTo>
                <a:lnTo>
                  <a:pt x="6" y="76"/>
                </a:lnTo>
                <a:lnTo>
                  <a:pt x="6" y="78"/>
                </a:lnTo>
                <a:lnTo>
                  <a:pt x="6" y="78"/>
                </a:lnTo>
                <a:lnTo>
                  <a:pt x="6" y="78"/>
                </a:lnTo>
                <a:lnTo>
                  <a:pt x="6" y="78"/>
                </a:lnTo>
                <a:lnTo>
                  <a:pt x="4" y="80"/>
                </a:lnTo>
                <a:lnTo>
                  <a:pt x="6" y="80"/>
                </a:lnTo>
                <a:lnTo>
                  <a:pt x="6" y="82"/>
                </a:lnTo>
                <a:lnTo>
                  <a:pt x="6" y="84"/>
                </a:lnTo>
                <a:lnTo>
                  <a:pt x="6" y="84"/>
                </a:lnTo>
                <a:lnTo>
                  <a:pt x="6" y="86"/>
                </a:lnTo>
                <a:lnTo>
                  <a:pt x="6" y="86"/>
                </a:lnTo>
                <a:lnTo>
                  <a:pt x="6" y="86"/>
                </a:lnTo>
                <a:lnTo>
                  <a:pt x="6" y="88"/>
                </a:lnTo>
                <a:lnTo>
                  <a:pt x="6" y="88"/>
                </a:lnTo>
                <a:lnTo>
                  <a:pt x="6" y="88"/>
                </a:lnTo>
                <a:lnTo>
                  <a:pt x="6" y="92"/>
                </a:lnTo>
                <a:lnTo>
                  <a:pt x="6" y="92"/>
                </a:lnTo>
                <a:lnTo>
                  <a:pt x="8" y="92"/>
                </a:lnTo>
                <a:lnTo>
                  <a:pt x="10" y="94"/>
                </a:lnTo>
                <a:lnTo>
                  <a:pt x="10" y="94"/>
                </a:lnTo>
                <a:lnTo>
                  <a:pt x="10" y="96"/>
                </a:lnTo>
                <a:lnTo>
                  <a:pt x="10" y="96"/>
                </a:lnTo>
                <a:lnTo>
                  <a:pt x="12" y="96"/>
                </a:lnTo>
                <a:lnTo>
                  <a:pt x="12" y="96"/>
                </a:lnTo>
                <a:lnTo>
                  <a:pt x="16" y="96"/>
                </a:lnTo>
                <a:lnTo>
                  <a:pt x="18" y="98"/>
                </a:lnTo>
                <a:lnTo>
                  <a:pt x="18" y="98"/>
                </a:lnTo>
                <a:lnTo>
                  <a:pt x="20" y="98"/>
                </a:lnTo>
                <a:lnTo>
                  <a:pt x="20" y="100"/>
                </a:lnTo>
                <a:lnTo>
                  <a:pt x="20" y="100"/>
                </a:lnTo>
                <a:lnTo>
                  <a:pt x="22" y="102"/>
                </a:lnTo>
                <a:lnTo>
                  <a:pt x="22" y="102"/>
                </a:lnTo>
                <a:lnTo>
                  <a:pt x="24" y="102"/>
                </a:lnTo>
                <a:lnTo>
                  <a:pt x="26" y="102"/>
                </a:lnTo>
                <a:lnTo>
                  <a:pt x="32" y="106"/>
                </a:lnTo>
                <a:lnTo>
                  <a:pt x="32" y="108"/>
                </a:lnTo>
                <a:lnTo>
                  <a:pt x="34" y="110"/>
                </a:lnTo>
                <a:lnTo>
                  <a:pt x="36" y="112"/>
                </a:lnTo>
                <a:lnTo>
                  <a:pt x="36" y="112"/>
                </a:lnTo>
                <a:lnTo>
                  <a:pt x="40" y="114"/>
                </a:lnTo>
                <a:lnTo>
                  <a:pt x="40" y="114"/>
                </a:lnTo>
                <a:lnTo>
                  <a:pt x="40" y="114"/>
                </a:lnTo>
                <a:lnTo>
                  <a:pt x="44" y="114"/>
                </a:lnTo>
                <a:lnTo>
                  <a:pt x="44" y="114"/>
                </a:lnTo>
                <a:lnTo>
                  <a:pt x="46" y="116"/>
                </a:lnTo>
                <a:lnTo>
                  <a:pt x="46" y="116"/>
                </a:lnTo>
                <a:lnTo>
                  <a:pt x="46" y="116"/>
                </a:lnTo>
                <a:lnTo>
                  <a:pt x="46" y="116"/>
                </a:lnTo>
                <a:lnTo>
                  <a:pt x="48" y="116"/>
                </a:lnTo>
                <a:lnTo>
                  <a:pt x="48" y="116"/>
                </a:lnTo>
                <a:lnTo>
                  <a:pt x="48" y="116"/>
                </a:lnTo>
                <a:lnTo>
                  <a:pt x="48" y="116"/>
                </a:lnTo>
                <a:lnTo>
                  <a:pt x="48" y="118"/>
                </a:lnTo>
                <a:lnTo>
                  <a:pt x="48" y="118"/>
                </a:lnTo>
                <a:lnTo>
                  <a:pt x="48" y="118"/>
                </a:lnTo>
                <a:lnTo>
                  <a:pt x="50" y="118"/>
                </a:lnTo>
                <a:lnTo>
                  <a:pt x="50" y="120"/>
                </a:lnTo>
                <a:lnTo>
                  <a:pt x="50" y="120"/>
                </a:lnTo>
                <a:lnTo>
                  <a:pt x="52" y="120"/>
                </a:lnTo>
                <a:lnTo>
                  <a:pt x="52" y="120"/>
                </a:lnTo>
                <a:lnTo>
                  <a:pt x="52" y="120"/>
                </a:lnTo>
                <a:lnTo>
                  <a:pt x="52" y="122"/>
                </a:lnTo>
                <a:lnTo>
                  <a:pt x="52" y="122"/>
                </a:lnTo>
                <a:lnTo>
                  <a:pt x="52" y="124"/>
                </a:lnTo>
                <a:lnTo>
                  <a:pt x="52" y="124"/>
                </a:lnTo>
                <a:lnTo>
                  <a:pt x="52" y="124"/>
                </a:lnTo>
                <a:lnTo>
                  <a:pt x="52" y="124"/>
                </a:lnTo>
                <a:lnTo>
                  <a:pt x="52" y="124"/>
                </a:lnTo>
                <a:lnTo>
                  <a:pt x="52" y="124"/>
                </a:lnTo>
                <a:lnTo>
                  <a:pt x="52" y="126"/>
                </a:lnTo>
                <a:lnTo>
                  <a:pt x="52" y="126"/>
                </a:lnTo>
                <a:lnTo>
                  <a:pt x="54" y="126"/>
                </a:lnTo>
                <a:lnTo>
                  <a:pt x="54" y="126"/>
                </a:lnTo>
                <a:lnTo>
                  <a:pt x="52" y="130"/>
                </a:lnTo>
                <a:lnTo>
                  <a:pt x="52" y="130"/>
                </a:lnTo>
                <a:lnTo>
                  <a:pt x="54" y="130"/>
                </a:lnTo>
                <a:lnTo>
                  <a:pt x="54" y="130"/>
                </a:lnTo>
                <a:lnTo>
                  <a:pt x="54" y="132"/>
                </a:lnTo>
                <a:lnTo>
                  <a:pt x="54" y="132"/>
                </a:lnTo>
                <a:lnTo>
                  <a:pt x="54" y="134"/>
                </a:lnTo>
                <a:lnTo>
                  <a:pt x="54" y="134"/>
                </a:lnTo>
                <a:lnTo>
                  <a:pt x="54" y="134"/>
                </a:lnTo>
                <a:lnTo>
                  <a:pt x="54" y="136"/>
                </a:lnTo>
                <a:lnTo>
                  <a:pt x="54" y="136"/>
                </a:lnTo>
                <a:lnTo>
                  <a:pt x="54" y="136"/>
                </a:lnTo>
                <a:lnTo>
                  <a:pt x="54" y="136"/>
                </a:lnTo>
                <a:lnTo>
                  <a:pt x="54" y="136"/>
                </a:lnTo>
                <a:lnTo>
                  <a:pt x="54" y="138"/>
                </a:lnTo>
                <a:lnTo>
                  <a:pt x="54" y="138"/>
                </a:lnTo>
                <a:lnTo>
                  <a:pt x="54" y="138"/>
                </a:lnTo>
                <a:lnTo>
                  <a:pt x="54" y="138"/>
                </a:lnTo>
                <a:lnTo>
                  <a:pt x="54" y="140"/>
                </a:lnTo>
                <a:lnTo>
                  <a:pt x="56" y="140"/>
                </a:lnTo>
                <a:lnTo>
                  <a:pt x="56" y="140"/>
                </a:lnTo>
                <a:lnTo>
                  <a:pt x="58" y="142"/>
                </a:lnTo>
                <a:lnTo>
                  <a:pt x="58" y="142"/>
                </a:lnTo>
                <a:lnTo>
                  <a:pt x="58" y="144"/>
                </a:lnTo>
                <a:lnTo>
                  <a:pt x="58" y="144"/>
                </a:lnTo>
                <a:lnTo>
                  <a:pt x="58" y="146"/>
                </a:lnTo>
                <a:lnTo>
                  <a:pt x="56" y="148"/>
                </a:lnTo>
                <a:lnTo>
                  <a:pt x="58" y="150"/>
                </a:lnTo>
                <a:lnTo>
                  <a:pt x="58" y="152"/>
                </a:lnTo>
                <a:lnTo>
                  <a:pt x="58" y="154"/>
                </a:lnTo>
                <a:lnTo>
                  <a:pt x="58" y="154"/>
                </a:lnTo>
                <a:lnTo>
                  <a:pt x="58" y="154"/>
                </a:lnTo>
                <a:lnTo>
                  <a:pt x="58" y="156"/>
                </a:lnTo>
                <a:lnTo>
                  <a:pt x="58" y="156"/>
                </a:lnTo>
                <a:lnTo>
                  <a:pt x="58" y="158"/>
                </a:lnTo>
                <a:lnTo>
                  <a:pt x="60" y="158"/>
                </a:lnTo>
                <a:lnTo>
                  <a:pt x="60" y="158"/>
                </a:lnTo>
                <a:lnTo>
                  <a:pt x="60" y="160"/>
                </a:lnTo>
                <a:lnTo>
                  <a:pt x="60" y="160"/>
                </a:lnTo>
                <a:lnTo>
                  <a:pt x="60" y="162"/>
                </a:lnTo>
                <a:lnTo>
                  <a:pt x="62" y="164"/>
                </a:lnTo>
                <a:lnTo>
                  <a:pt x="62" y="164"/>
                </a:lnTo>
                <a:lnTo>
                  <a:pt x="62" y="164"/>
                </a:lnTo>
                <a:lnTo>
                  <a:pt x="64" y="164"/>
                </a:lnTo>
                <a:lnTo>
                  <a:pt x="70" y="166"/>
                </a:lnTo>
                <a:lnTo>
                  <a:pt x="70" y="166"/>
                </a:lnTo>
                <a:lnTo>
                  <a:pt x="72" y="166"/>
                </a:lnTo>
                <a:lnTo>
                  <a:pt x="72" y="166"/>
                </a:lnTo>
                <a:lnTo>
                  <a:pt x="72" y="166"/>
                </a:lnTo>
                <a:lnTo>
                  <a:pt x="74" y="168"/>
                </a:lnTo>
                <a:lnTo>
                  <a:pt x="74" y="168"/>
                </a:lnTo>
                <a:lnTo>
                  <a:pt x="74" y="170"/>
                </a:lnTo>
                <a:lnTo>
                  <a:pt x="74" y="170"/>
                </a:lnTo>
                <a:lnTo>
                  <a:pt x="74" y="170"/>
                </a:lnTo>
                <a:lnTo>
                  <a:pt x="74" y="172"/>
                </a:lnTo>
                <a:lnTo>
                  <a:pt x="74" y="172"/>
                </a:lnTo>
                <a:lnTo>
                  <a:pt x="74" y="172"/>
                </a:lnTo>
                <a:lnTo>
                  <a:pt x="74" y="172"/>
                </a:lnTo>
                <a:lnTo>
                  <a:pt x="74" y="172"/>
                </a:lnTo>
                <a:lnTo>
                  <a:pt x="74" y="172"/>
                </a:lnTo>
                <a:lnTo>
                  <a:pt x="74" y="172"/>
                </a:lnTo>
                <a:lnTo>
                  <a:pt x="74" y="172"/>
                </a:lnTo>
                <a:lnTo>
                  <a:pt x="74" y="172"/>
                </a:lnTo>
                <a:lnTo>
                  <a:pt x="74" y="172"/>
                </a:lnTo>
                <a:lnTo>
                  <a:pt x="74" y="172"/>
                </a:lnTo>
                <a:lnTo>
                  <a:pt x="74" y="172"/>
                </a:lnTo>
                <a:lnTo>
                  <a:pt x="74" y="172"/>
                </a:lnTo>
                <a:lnTo>
                  <a:pt x="74" y="172"/>
                </a:lnTo>
                <a:lnTo>
                  <a:pt x="74" y="172"/>
                </a:lnTo>
                <a:lnTo>
                  <a:pt x="80" y="170"/>
                </a:lnTo>
                <a:lnTo>
                  <a:pt x="84" y="170"/>
                </a:lnTo>
                <a:lnTo>
                  <a:pt x="90" y="170"/>
                </a:lnTo>
                <a:lnTo>
                  <a:pt x="96" y="170"/>
                </a:lnTo>
                <a:lnTo>
                  <a:pt x="100" y="170"/>
                </a:lnTo>
                <a:lnTo>
                  <a:pt x="106" y="168"/>
                </a:lnTo>
                <a:lnTo>
                  <a:pt x="110" y="168"/>
                </a:lnTo>
                <a:lnTo>
                  <a:pt x="116" y="168"/>
                </a:lnTo>
                <a:lnTo>
                  <a:pt x="120" y="168"/>
                </a:lnTo>
                <a:lnTo>
                  <a:pt x="126" y="166"/>
                </a:lnTo>
                <a:lnTo>
                  <a:pt x="132" y="166"/>
                </a:lnTo>
                <a:lnTo>
                  <a:pt x="136" y="166"/>
                </a:lnTo>
                <a:lnTo>
                  <a:pt x="142" y="166"/>
                </a:lnTo>
                <a:lnTo>
                  <a:pt x="146" y="164"/>
                </a:lnTo>
                <a:lnTo>
                  <a:pt x="152" y="164"/>
                </a:lnTo>
                <a:lnTo>
                  <a:pt x="156" y="164"/>
                </a:lnTo>
                <a:lnTo>
                  <a:pt x="156" y="162"/>
                </a:lnTo>
                <a:lnTo>
                  <a:pt x="156" y="160"/>
                </a:lnTo>
                <a:lnTo>
                  <a:pt x="156" y="160"/>
                </a:lnTo>
                <a:lnTo>
                  <a:pt x="156" y="160"/>
                </a:lnTo>
                <a:lnTo>
                  <a:pt x="156" y="160"/>
                </a:lnTo>
                <a:lnTo>
                  <a:pt x="156" y="158"/>
                </a:lnTo>
                <a:lnTo>
                  <a:pt x="156" y="158"/>
                </a:lnTo>
                <a:lnTo>
                  <a:pt x="156" y="158"/>
                </a:lnTo>
                <a:lnTo>
                  <a:pt x="156" y="158"/>
                </a:lnTo>
                <a:lnTo>
                  <a:pt x="156" y="156"/>
                </a:lnTo>
                <a:lnTo>
                  <a:pt x="156" y="154"/>
                </a:lnTo>
                <a:lnTo>
                  <a:pt x="156" y="152"/>
                </a:lnTo>
                <a:lnTo>
                  <a:pt x="156" y="152"/>
                </a:lnTo>
                <a:lnTo>
                  <a:pt x="154" y="150"/>
                </a:lnTo>
                <a:lnTo>
                  <a:pt x="154" y="150"/>
                </a:lnTo>
                <a:lnTo>
                  <a:pt x="154" y="150"/>
                </a:lnTo>
                <a:lnTo>
                  <a:pt x="154" y="146"/>
                </a:lnTo>
                <a:lnTo>
                  <a:pt x="154" y="146"/>
                </a:lnTo>
                <a:lnTo>
                  <a:pt x="152" y="144"/>
                </a:lnTo>
                <a:lnTo>
                  <a:pt x="152" y="144"/>
                </a:lnTo>
                <a:lnTo>
                  <a:pt x="152" y="144"/>
                </a:lnTo>
                <a:lnTo>
                  <a:pt x="152" y="144"/>
                </a:lnTo>
                <a:lnTo>
                  <a:pt x="152" y="142"/>
                </a:lnTo>
                <a:lnTo>
                  <a:pt x="152" y="142"/>
                </a:lnTo>
                <a:lnTo>
                  <a:pt x="152" y="142"/>
                </a:lnTo>
                <a:lnTo>
                  <a:pt x="152" y="142"/>
                </a:lnTo>
                <a:lnTo>
                  <a:pt x="152" y="140"/>
                </a:lnTo>
                <a:lnTo>
                  <a:pt x="152" y="140"/>
                </a:lnTo>
                <a:lnTo>
                  <a:pt x="152" y="140"/>
                </a:lnTo>
                <a:lnTo>
                  <a:pt x="152" y="138"/>
                </a:lnTo>
                <a:lnTo>
                  <a:pt x="152" y="138"/>
                </a:lnTo>
                <a:lnTo>
                  <a:pt x="152" y="138"/>
                </a:lnTo>
                <a:lnTo>
                  <a:pt x="150" y="136"/>
                </a:lnTo>
                <a:lnTo>
                  <a:pt x="150" y="136"/>
                </a:lnTo>
                <a:lnTo>
                  <a:pt x="150" y="134"/>
                </a:lnTo>
                <a:lnTo>
                  <a:pt x="152" y="132"/>
                </a:lnTo>
                <a:lnTo>
                  <a:pt x="152" y="130"/>
                </a:lnTo>
                <a:lnTo>
                  <a:pt x="152" y="128"/>
                </a:lnTo>
                <a:lnTo>
                  <a:pt x="152" y="126"/>
                </a:lnTo>
                <a:lnTo>
                  <a:pt x="152" y="124"/>
                </a:lnTo>
                <a:lnTo>
                  <a:pt x="152" y="124"/>
                </a:lnTo>
                <a:lnTo>
                  <a:pt x="152" y="122"/>
                </a:lnTo>
                <a:lnTo>
                  <a:pt x="154" y="120"/>
                </a:lnTo>
                <a:lnTo>
                  <a:pt x="154" y="118"/>
                </a:lnTo>
                <a:lnTo>
                  <a:pt x="154" y="118"/>
                </a:lnTo>
                <a:lnTo>
                  <a:pt x="154" y="118"/>
                </a:lnTo>
                <a:lnTo>
                  <a:pt x="154" y="116"/>
                </a:lnTo>
                <a:lnTo>
                  <a:pt x="154" y="116"/>
                </a:lnTo>
                <a:lnTo>
                  <a:pt x="154" y="116"/>
                </a:lnTo>
                <a:lnTo>
                  <a:pt x="154" y="116"/>
                </a:lnTo>
                <a:lnTo>
                  <a:pt x="154" y="116"/>
                </a:lnTo>
                <a:lnTo>
                  <a:pt x="154" y="116"/>
                </a:lnTo>
                <a:lnTo>
                  <a:pt x="154" y="114"/>
                </a:lnTo>
                <a:lnTo>
                  <a:pt x="154" y="114"/>
                </a:lnTo>
                <a:lnTo>
                  <a:pt x="154" y="114"/>
                </a:lnTo>
                <a:lnTo>
                  <a:pt x="154" y="112"/>
                </a:lnTo>
                <a:lnTo>
                  <a:pt x="154" y="110"/>
                </a:lnTo>
                <a:lnTo>
                  <a:pt x="154" y="110"/>
                </a:lnTo>
                <a:lnTo>
                  <a:pt x="154" y="108"/>
                </a:lnTo>
                <a:lnTo>
                  <a:pt x="154" y="108"/>
                </a:lnTo>
                <a:lnTo>
                  <a:pt x="154" y="108"/>
                </a:lnTo>
                <a:lnTo>
                  <a:pt x="154" y="106"/>
                </a:lnTo>
                <a:lnTo>
                  <a:pt x="154" y="102"/>
                </a:lnTo>
                <a:lnTo>
                  <a:pt x="156" y="102"/>
                </a:lnTo>
                <a:lnTo>
                  <a:pt x="156" y="102"/>
                </a:lnTo>
                <a:lnTo>
                  <a:pt x="158" y="100"/>
                </a:lnTo>
                <a:lnTo>
                  <a:pt x="158" y="100"/>
                </a:lnTo>
                <a:lnTo>
                  <a:pt x="158" y="100"/>
                </a:lnTo>
                <a:lnTo>
                  <a:pt x="158" y="98"/>
                </a:lnTo>
                <a:lnTo>
                  <a:pt x="158" y="98"/>
                </a:lnTo>
                <a:lnTo>
                  <a:pt x="158" y="98"/>
                </a:lnTo>
                <a:lnTo>
                  <a:pt x="156" y="96"/>
                </a:lnTo>
                <a:lnTo>
                  <a:pt x="156" y="94"/>
                </a:lnTo>
                <a:lnTo>
                  <a:pt x="156" y="94"/>
                </a:lnTo>
                <a:lnTo>
                  <a:pt x="156" y="94"/>
                </a:lnTo>
                <a:lnTo>
                  <a:pt x="156" y="92"/>
                </a:lnTo>
                <a:lnTo>
                  <a:pt x="158" y="92"/>
                </a:lnTo>
                <a:lnTo>
                  <a:pt x="158" y="92"/>
                </a:lnTo>
                <a:lnTo>
                  <a:pt x="158" y="90"/>
                </a:lnTo>
                <a:lnTo>
                  <a:pt x="158" y="86"/>
                </a:lnTo>
                <a:lnTo>
                  <a:pt x="158" y="84"/>
                </a:lnTo>
                <a:lnTo>
                  <a:pt x="158" y="84"/>
                </a:lnTo>
                <a:lnTo>
                  <a:pt x="160" y="82"/>
                </a:lnTo>
                <a:lnTo>
                  <a:pt x="160" y="80"/>
                </a:lnTo>
                <a:lnTo>
                  <a:pt x="160" y="80"/>
                </a:lnTo>
                <a:lnTo>
                  <a:pt x="160" y="80"/>
                </a:lnTo>
                <a:lnTo>
                  <a:pt x="160" y="80"/>
                </a:lnTo>
                <a:lnTo>
                  <a:pt x="160" y="78"/>
                </a:lnTo>
                <a:lnTo>
                  <a:pt x="160" y="76"/>
                </a:lnTo>
                <a:lnTo>
                  <a:pt x="160" y="76"/>
                </a:lnTo>
                <a:lnTo>
                  <a:pt x="160" y="76"/>
                </a:lnTo>
                <a:close/>
                <a:moveTo>
                  <a:pt x="58" y="6"/>
                </a:moveTo>
                <a:lnTo>
                  <a:pt x="58" y="6"/>
                </a:lnTo>
                <a:lnTo>
                  <a:pt x="58" y="6"/>
                </a:lnTo>
                <a:lnTo>
                  <a:pt x="58" y="6"/>
                </a:lnTo>
                <a:lnTo>
                  <a:pt x="58" y="4"/>
                </a:lnTo>
                <a:lnTo>
                  <a:pt x="58" y="4"/>
                </a:lnTo>
                <a:lnTo>
                  <a:pt x="58" y="4"/>
                </a:lnTo>
                <a:lnTo>
                  <a:pt x="58" y="4"/>
                </a:lnTo>
                <a:lnTo>
                  <a:pt x="56" y="4"/>
                </a:lnTo>
                <a:lnTo>
                  <a:pt x="56" y="6"/>
                </a:lnTo>
                <a:lnTo>
                  <a:pt x="56" y="6"/>
                </a:lnTo>
                <a:lnTo>
                  <a:pt x="56" y="6"/>
                </a:lnTo>
                <a:lnTo>
                  <a:pt x="58" y="6"/>
                </a:lnTo>
                <a:lnTo>
                  <a:pt x="58" y="6"/>
                </a:lnTo>
                <a:close/>
                <a:moveTo>
                  <a:pt x="66" y="2"/>
                </a:moveTo>
                <a:lnTo>
                  <a:pt x="66" y="0"/>
                </a:lnTo>
                <a:lnTo>
                  <a:pt x="66" y="0"/>
                </a:lnTo>
                <a:lnTo>
                  <a:pt x="66" y="0"/>
                </a:lnTo>
                <a:lnTo>
                  <a:pt x="66" y="0"/>
                </a:lnTo>
                <a:lnTo>
                  <a:pt x="66" y="0"/>
                </a:lnTo>
                <a:lnTo>
                  <a:pt x="66" y="0"/>
                </a:lnTo>
                <a:lnTo>
                  <a:pt x="64" y="0"/>
                </a:lnTo>
                <a:lnTo>
                  <a:pt x="64" y="2"/>
                </a:lnTo>
                <a:lnTo>
                  <a:pt x="64" y="2"/>
                </a:lnTo>
                <a:lnTo>
                  <a:pt x="66" y="2"/>
                </a:lnTo>
                <a:lnTo>
                  <a:pt x="66" y="2"/>
                </a:lnTo>
                <a:close/>
                <a:moveTo>
                  <a:pt x="172" y="54"/>
                </a:moveTo>
                <a:lnTo>
                  <a:pt x="172" y="52"/>
                </a:lnTo>
                <a:lnTo>
                  <a:pt x="172" y="52"/>
                </a:lnTo>
                <a:lnTo>
                  <a:pt x="172" y="52"/>
                </a:lnTo>
                <a:lnTo>
                  <a:pt x="172" y="52"/>
                </a:lnTo>
                <a:lnTo>
                  <a:pt x="170" y="52"/>
                </a:lnTo>
                <a:lnTo>
                  <a:pt x="170" y="52"/>
                </a:lnTo>
                <a:lnTo>
                  <a:pt x="170" y="52"/>
                </a:lnTo>
                <a:lnTo>
                  <a:pt x="170" y="52"/>
                </a:lnTo>
                <a:lnTo>
                  <a:pt x="168" y="50"/>
                </a:lnTo>
                <a:lnTo>
                  <a:pt x="168" y="52"/>
                </a:lnTo>
                <a:lnTo>
                  <a:pt x="168" y="52"/>
                </a:lnTo>
                <a:lnTo>
                  <a:pt x="168" y="52"/>
                </a:lnTo>
                <a:lnTo>
                  <a:pt x="168" y="54"/>
                </a:lnTo>
                <a:lnTo>
                  <a:pt x="168" y="54"/>
                </a:lnTo>
                <a:lnTo>
                  <a:pt x="168" y="54"/>
                </a:lnTo>
                <a:lnTo>
                  <a:pt x="168" y="54"/>
                </a:lnTo>
                <a:lnTo>
                  <a:pt x="168" y="54"/>
                </a:lnTo>
                <a:lnTo>
                  <a:pt x="170" y="54"/>
                </a:lnTo>
                <a:lnTo>
                  <a:pt x="172" y="54"/>
                </a:lnTo>
                <a:lnTo>
                  <a:pt x="172" y="54"/>
                </a:lnTo>
                <a:lnTo>
                  <a:pt x="172" y="54"/>
                </a:lnTo>
                <a:close/>
                <a:moveTo>
                  <a:pt x="168" y="58"/>
                </a:moveTo>
                <a:lnTo>
                  <a:pt x="168" y="58"/>
                </a:lnTo>
                <a:lnTo>
                  <a:pt x="168" y="56"/>
                </a:lnTo>
                <a:lnTo>
                  <a:pt x="168" y="56"/>
                </a:lnTo>
                <a:lnTo>
                  <a:pt x="168" y="56"/>
                </a:lnTo>
                <a:lnTo>
                  <a:pt x="168" y="56"/>
                </a:lnTo>
                <a:lnTo>
                  <a:pt x="166" y="56"/>
                </a:lnTo>
                <a:lnTo>
                  <a:pt x="166" y="56"/>
                </a:lnTo>
                <a:lnTo>
                  <a:pt x="166" y="56"/>
                </a:lnTo>
                <a:lnTo>
                  <a:pt x="166" y="56"/>
                </a:lnTo>
                <a:lnTo>
                  <a:pt x="166" y="56"/>
                </a:lnTo>
                <a:lnTo>
                  <a:pt x="166" y="56"/>
                </a:lnTo>
                <a:lnTo>
                  <a:pt x="166" y="58"/>
                </a:lnTo>
                <a:lnTo>
                  <a:pt x="166" y="58"/>
                </a:lnTo>
                <a:lnTo>
                  <a:pt x="166" y="58"/>
                </a:lnTo>
                <a:lnTo>
                  <a:pt x="164" y="58"/>
                </a:lnTo>
                <a:lnTo>
                  <a:pt x="164" y="58"/>
                </a:lnTo>
                <a:lnTo>
                  <a:pt x="164" y="60"/>
                </a:lnTo>
                <a:lnTo>
                  <a:pt x="164" y="60"/>
                </a:lnTo>
                <a:lnTo>
                  <a:pt x="164" y="60"/>
                </a:lnTo>
                <a:lnTo>
                  <a:pt x="164" y="60"/>
                </a:lnTo>
                <a:lnTo>
                  <a:pt x="164" y="62"/>
                </a:lnTo>
                <a:lnTo>
                  <a:pt x="164" y="62"/>
                </a:lnTo>
                <a:lnTo>
                  <a:pt x="162" y="62"/>
                </a:lnTo>
                <a:lnTo>
                  <a:pt x="162" y="62"/>
                </a:lnTo>
                <a:lnTo>
                  <a:pt x="162" y="62"/>
                </a:lnTo>
                <a:lnTo>
                  <a:pt x="162" y="62"/>
                </a:lnTo>
                <a:lnTo>
                  <a:pt x="162" y="62"/>
                </a:lnTo>
                <a:lnTo>
                  <a:pt x="162" y="64"/>
                </a:lnTo>
                <a:lnTo>
                  <a:pt x="162" y="64"/>
                </a:lnTo>
                <a:lnTo>
                  <a:pt x="160" y="64"/>
                </a:lnTo>
                <a:lnTo>
                  <a:pt x="160" y="66"/>
                </a:lnTo>
                <a:lnTo>
                  <a:pt x="160" y="66"/>
                </a:lnTo>
                <a:lnTo>
                  <a:pt x="160" y="66"/>
                </a:lnTo>
                <a:lnTo>
                  <a:pt x="160" y="66"/>
                </a:lnTo>
                <a:lnTo>
                  <a:pt x="160" y="66"/>
                </a:lnTo>
                <a:lnTo>
                  <a:pt x="160" y="66"/>
                </a:lnTo>
                <a:lnTo>
                  <a:pt x="160" y="66"/>
                </a:lnTo>
                <a:lnTo>
                  <a:pt x="158" y="68"/>
                </a:lnTo>
                <a:lnTo>
                  <a:pt x="158" y="70"/>
                </a:lnTo>
                <a:lnTo>
                  <a:pt x="158" y="72"/>
                </a:lnTo>
                <a:lnTo>
                  <a:pt x="158" y="72"/>
                </a:lnTo>
                <a:lnTo>
                  <a:pt x="160" y="74"/>
                </a:lnTo>
                <a:lnTo>
                  <a:pt x="160" y="74"/>
                </a:lnTo>
                <a:lnTo>
                  <a:pt x="162" y="74"/>
                </a:lnTo>
                <a:lnTo>
                  <a:pt x="162" y="74"/>
                </a:lnTo>
                <a:lnTo>
                  <a:pt x="164" y="72"/>
                </a:lnTo>
                <a:lnTo>
                  <a:pt x="164" y="72"/>
                </a:lnTo>
                <a:lnTo>
                  <a:pt x="164" y="72"/>
                </a:lnTo>
                <a:lnTo>
                  <a:pt x="164" y="72"/>
                </a:lnTo>
                <a:lnTo>
                  <a:pt x="164" y="70"/>
                </a:lnTo>
                <a:lnTo>
                  <a:pt x="164" y="70"/>
                </a:lnTo>
                <a:lnTo>
                  <a:pt x="164" y="70"/>
                </a:lnTo>
                <a:lnTo>
                  <a:pt x="164" y="70"/>
                </a:lnTo>
                <a:lnTo>
                  <a:pt x="164" y="68"/>
                </a:lnTo>
                <a:lnTo>
                  <a:pt x="166" y="66"/>
                </a:lnTo>
                <a:lnTo>
                  <a:pt x="166" y="66"/>
                </a:lnTo>
                <a:lnTo>
                  <a:pt x="166" y="64"/>
                </a:lnTo>
                <a:lnTo>
                  <a:pt x="166" y="64"/>
                </a:lnTo>
                <a:lnTo>
                  <a:pt x="166" y="64"/>
                </a:lnTo>
                <a:lnTo>
                  <a:pt x="166" y="64"/>
                </a:lnTo>
                <a:lnTo>
                  <a:pt x="166" y="64"/>
                </a:lnTo>
                <a:lnTo>
                  <a:pt x="166" y="64"/>
                </a:lnTo>
                <a:lnTo>
                  <a:pt x="166" y="64"/>
                </a:lnTo>
                <a:lnTo>
                  <a:pt x="166" y="64"/>
                </a:lnTo>
                <a:lnTo>
                  <a:pt x="166" y="64"/>
                </a:lnTo>
                <a:lnTo>
                  <a:pt x="166" y="64"/>
                </a:lnTo>
                <a:lnTo>
                  <a:pt x="166" y="64"/>
                </a:lnTo>
                <a:lnTo>
                  <a:pt x="168" y="64"/>
                </a:lnTo>
                <a:lnTo>
                  <a:pt x="168" y="64"/>
                </a:lnTo>
                <a:lnTo>
                  <a:pt x="166" y="62"/>
                </a:lnTo>
                <a:lnTo>
                  <a:pt x="166" y="62"/>
                </a:lnTo>
                <a:lnTo>
                  <a:pt x="166" y="62"/>
                </a:lnTo>
                <a:lnTo>
                  <a:pt x="166" y="62"/>
                </a:lnTo>
                <a:lnTo>
                  <a:pt x="168" y="62"/>
                </a:lnTo>
                <a:lnTo>
                  <a:pt x="168" y="62"/>
                </a:lnTo>
                <a:lnTo>
                  <a:pt x="166" y="60"/>
                </a:lnTo>
                <a:lnTo>
                  <a:pt x="166" y="60"/>
                </a:lnTo>
                <a:lnTo>
                  <a:pt x="166" y="60"/>
                </a:lnTo>
                <a:lnTo>
                  <a:pt x="166" y="58"/>
                </a:lnTo>
                <a:lnTo>
                  <a:pt x="166" y="58"/>
                </a:lnTo>
                <a:lnTo>
                  <a:pt x="166" y="58"/>
                </a:lnTo>
                <a:lnTo>
                  <a:pt x="166" y="58"/>
                </a:lnTo>
                <a:lnTo>
                  <a:pt x="166" y="58"/>
                </a:lnTo>
                <a:lnTo>
                  <a:pt x="168" y="58"/>
                </a:lnTo>
                <a:lnTo>
                  <a:pt x="168" y="58"/>
                </a:lnTo>
                <a:lnTo>
                  <a:pt x="168" y="58"/>
                </a:lnTo>
                <a:lnTo>
                  <a:pt x="168" y="58"/>
                </a:lnTo>
                <a:lnTo>
                  <a:pt x="168" y="58"/>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2" name="Freeform 516">
            <a:extLst>
              <a:ext uri="{FF2B5EF4-FFF2-40B4-BE49-F238E27FC236}">
                <a16:creationId xmlns:a16="http://schemas.microsoft.com/office/drawing/2014/main" id="{C31B6E5F-3F2F-4FE9-85D3-6828A3651182}"/>
              </a:ext>
            </a:extLst>
          </p:cNvPr>
          <p:cNvSpPr>
            <a:spLocks noEditPoints="1"/>
          </p:cNvSpPr>
          <p:nvPr/>
        </p:nvSpPr>
        <p:spPr bwMode="auto">
          <a:xfrm>
            <a:off x="1659637" y="2489026"/>
            <a:ext cx="460501" cy="330203"/>
          </a:xfrm>
          <a:custGeom>
            <a:avLst/>
            <a:gdLst>
              <a:gd name="T0" fmla="*/ 52 w 210"/>
              <a:gd name="T1" fmla="*/ 20 h 140"/>
              <a:gd name="T2" fmla="*/ 48 w 210"/>
              <a:gd name="T3" fmla="*/ 14 h 140"/>
              <a:gd name="T4" fmla="*/ 52 w 210"/>
              <a:gd name="T5" fmla="*/ 12 h 140"/>
              <a:gd name="T6" fmla="*/ 52 w 210"/>
              <a:gd name="T7" fmla="*/ 34 h 140"/>
              <a:gd name="T8" fmla="*/ 52 w 210"/>
              <a:gd name="T9" fmla="*/ 10 h 140"/>
              <a:gd name="T10" fmla="*/ 50 w 210"/>
              <a:gd name="T11" fmla="*/ 16 h 140"/>
              <a:gd name="T12" fmla="*/ 52 w 210"/>
              <a:gd name="T13" fmla="*/ 28 h 140"/>
              <a:gd name="T14" fmla="*/ 58 w 210"/>
              <a:gd name="T15" fmla="*/ 40 h 140"/>
              <a:gd name="T16" fmla="*/ 58 w 210"/>
              <a:gd name="T17" fmla="*/ 36 h 140"/>
              <a:gd name="T18" fmla="*/ 58 w 210"/>
              <a:gd name="T19" fmla="*/ 28 h 140"/>
              <a:gd name="T20" fmla="*/ 58 w 210"/>
              <a:gd name="T21" fmla="*/ 12 h 140"/>
              <a:gd name="T22" fmla="*/ 56 w 210"/>
              <a:gd name="T23" fmla="*/ 16 h 140"/>
              <a:gd name="T24" fmla="*/ 56 w 210"/>
              <a:gd name="T25" fmla="*/ 62 h 140"/>
              <a:gd name="T26" fmla="*/ 54 w 210"/>
              <a:gd name="T27" fmla="*/ 62 h 140"/>
              <a:gd name="T28" fmla="*/ 54 w 210"/>
              <a:gd name="T29" fmla="*/ 52 h 140"/>
              <a:gd name="T30" fmla="*/ 44 w 210"/>
              <a:gd name="T31" fmla="*/ 68 h 140"/>
              <a:gd name="T32" fmla="*/ 40 w 210"/>
              <a:gd name="T33" fmla="*/ 64 h 140"/>
              <a:gd name="T34" fmla="*/ 6 w 210"/>
              <a:gd name="T35" fmla="*/ 84 h 140"/>
              <a:gd name="T36" fmla="*/ 50 w 210"/>
              <a:gd name="T37" fmla="*/ 10 h 140"/>
              <a:gd name="T38" fmla="*/ 48 w 210"/>
              <a:gd name="T39" fmla="*/ 20 h 140"/>
              <a:gd name="T40" fmla="*/ 196 w 210"/>
              <a:gd name="T41" fmla="*/ 26 h 140"/>
              <a:gd name="T42" fmla="*/ 58 w 210"/>
              <a:gd name="T43" fmla="*/ 2 h 140"/>
              <a:gd name="T44" fmla="*/ 58 w 210"/>
              <a:gd name="T45" fmla="*/ 12 h 140"/>
              <a:gd name="T46" fmla="*/ 60 w 210"/>
              <a:gd name="T47" fmla="*/ 18 h 140"/>
              <a:gd name="T48" fmla="*/ 56 w 210"/>
              <a:gd name="T49" fmla="*/ 20 h 140"/>
              <a:gd name="T50" fmla="*/ 60 w 210"/>
              <a:gd name="T51" fmla="*/ 26 h 140"/>
              <a:gd name="T52" fmla="*/ 62 w 210"/>
              <a:gd name="T53" fmla="*/ 38 h 140"/>
              <a:gd name="T54" fmla="*/ 64 w 210"/>
              <a:gd name="T55" fmla="*/ 40 h 140"/>
              <a:gd name="T56" fmla="*/ 58 w 210"/>
              <a:gd name="T57" fmla="*/ 46 h 140"/>
              <a:gd name="T58" fmla="*/ 58 w 210"/>
              <a:gd name="T59" fmla="*/ 54 h 140"/>
              <a:gd name="T60" fmla="*/ 52 w 210"/>
              <a:gd name="T61" fmla="*/ 64 h 140"/>
              <a:gd name="T62" fmla="*/ 40 w 210"/>
              <a:gd name="T63" fmla="*/ 68 h 140"/>
              <a:gd name="T64" fmla="*/ 38 w 210"/>
              <a:gd name="T65" fmla="*/ 66 h 140"/>
              <a:gd name="T66" fmla="*/ 44 w 210"/>
              <a:gd name="T67" fmla="*/ 58 h 140"/>
              <a:gd name="T68" fmla="*/ 46 w 210"/>
              <a:gd name="T69" fmla="*/ 64 h 140"/>
              <a:gd name="T70" fmla="*/ 50 w 210"/>
              <a:gd name="T71" fmla="*/ 64 h 140"/>
              <a:gd name="T72" fmla="*/ 50 w 210"/>
              <a:gd name="T73" fmla="*/ 54 h 140"/>
              <a:gd name="T74" fmla="*/ 56 w 210"/>
              <a:gd name="T75" fmla="*/ 48 h 140"/>
              <a:gd name="T76" fmla="*/ 54 w 210"/>
              <a:gd name="T77" fmla="*/ 44 h 140"/>
              <a:gd name="T78" fmla="*/ 44 w 210"/>
              <a:gd name="T79" fmla="*/ 58 h 140"/>
              <a:gd name="T80" fmla="*/ 46 w 210"/>
              <a:gd name="T81" fmla="*/ 44 h 140"/>
              <a:gd name="T82" fmla="*/ 52 w 210"/>
              <a:gd name="T83" fmla="*/ 42 h 140"/>
              <a:gd name="T84" fmla="*/ 48 w 210"/>
              <a:gd name="T85" fmla="*/ 34 h 140"/>
              <a:gd name="T86" fmla="*/ 44 w 210"/>
              <a:gd name="T87" fmla="*/ 32 h 140"/>
              <a:gd name="T88" fmla="*/ 24 w 210"/>
              <a:gd name="T89" fmla="*/ 26 h 140"/>
              <a:gd name="T90" fmla="*/ 2 w 210"/>
              <a:gd name="T91" fmla="*/ 18 h 140"/>
              <a:gd name="T92" fmla="*/ 4 w 210"/>
              <a:gd name="T93" fmla="*/ 36 h 140"/>
              <a:gd name="T94" fmla="*/ 4 w 210"/>
              <a:gd name="T95" fmla="*/ 68 h 140"/>
              <a:gd name="T96" fmla="*/ 12 w 210"/>
              <a:gd name="T97" fmla="*/ 68 h 140"/>
              <a:gd name="T98" fmla="*/ 6 w 210"/>
              <a:gd name="T99" fmla="*/ 70 h 140"/>
              <a:gd name="T100" fmla="*/ 12 w 210"/>
              <a:gd name="T101" fmla="*/ 80 h 140"/>
              <a:gd name="T102" fmla="*/ 8 w 210"/>
              <a:gd name="T103" fmla="*/ 86 h 140"/>
              <a:gd name="T104" fmla="*/ 6 w 210"/>
              <a:gd name="T105" fmla="*/ 80 h 140"/>
              <a:gd name="T106" fmla="*/ 4 w 210"/>
              <a:gd name="T107" fmla="*/ 92 h 140"/>
              <a:gd name="T108" fmla="*/ 22 w 210"/>
              <a:gd name="T109" fmla="*/ 100 h 140"/>
              <a:gd name="T110" fmla="*/ 34 w 210"/>
              <a:gd name="T111" fmla="*/ 116 h 140"/>
              <a:gd name="T112" fmla="*/ 58 w 210"/>
              <a:gd name="T113" fmla="*/ 126 h 140"/>
              <a:gd name="T114" fmla="*/ 88 w 210"/>
              <a:gd name="T115" fmla="*/ 132 h 140"/>
              <a:gd name="T116" fmla="*/ 122 w 210"/>
              <a:gd name="T117" fmla="*/ 130 h 140"/>
              <a:gd name="T118" fmla="*/ 198 w 210"/>
              <a:gd name="T119" fmla="*/ 140 h 140"/>
              <a:gd name="T120" fmla="*/ 206 w 210"/>
              <a:gd name="T121" fmla="*/ 64 h 140"/>
              <a:gd name="T122" fmla="*/ 44 w 210"/>
              <a:gd name="T123" fmla="*/ 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 h="140">
                <a:moveTo>
                  <a:pt x="54" y="18"/>
                </a:moveTo>
                <a:lnTo>
                  <a:pt x="52" y="18"/>
                </a:lnTo>
                <a:lnTo>
                  <a:pt x="52" y="18"/>
                </a:lnTo>
                <a:lnTo>
                  <a:pt x="52" y="18"/>
                </a:lnTo>
                <a:lnTo>
                  <a:pt x="52" y="18"/>
                </a:lnTo>
                <a:lnTo>
                  <a:pt x="52" y="18"/>
                </a:lnTo>
                <a:lnTo>
                  <a:pt x="52" y="18"/>
                </a:lnTo>
                <a:lnTo>
                  <a:pt x="52" y="18"/>
                </a:lnTo>
                <a:lnTo>
                  <a:pt x="52" y="20"/>
                </a:lnTo>
                <a:lnTo>
                  <a:pt x="52" y="20"/>
                </a:lnTo>
                <a:lnTo>
                  <a:pt x="52" y="20"/>
                </a:lnTo>
                <a:lnTo>
                  <a:pt x="52" y="20"/>
                </a:lnTo>
                <a:lnTo>
                  <a:pt x="52" y="20"/>
                </a:lnTo>
                <a:lnTo>
                  <a:pt x="54" y="20"/>
                </a:lnTo>
                <a:lnTo>
                  <a:pt x="54" y="18"/>
                </a:lnTo>
                <a:lnTo>
                  <a:pt x="54" y="18"/>
                </a:lnTo>
                <a:lnTo>
                  <a:pt x="54" y="18"/>
                </a:lnTo>
                <a:lnTo>
                  <a:pt x="54" y="18"/>
                </a:lnTo>
                <a:lnTo>
                  <a:pt x="54" y="18"/>
                </a:lnTo>
                <a:lnTo>
                  <a:pt x="54" y="18"/>
                </a:lnTo>
                <a:close/>
                <a:moveTo>
                  <a:pt x="52" y="22"/>
                </a:moveTo>
                <a:lnTo>
                  <a:pt x="52" y="22"/>
                </a:lnTo>
                <a:lnTo>
                  <a:pt x="52" y="22"/>
                </a:lnTo>
                <a:lnTo>
                  <a:pt x="52" y="20"/>
                </a:lnTo>
                <a:lnTo>
                  <a:pt x="52" y="20"/>
                </a:lnTo>
                <a:lnTo>
                  <a:pt x="52" y="20"/>
                </a:lnTo>
                <a:lnTo>
                  <a:pt x="52" y="20"/>
                </a:lnTo>
                <a:lnTo>
                  <a:pt x="52" y="20"/>
                </a:lnTo>
                <a:lnTo>
                  <a:pt x="52" y="20"/>
                </a:lnTo>
                <a:lnTo>
                  <a:pt x="52" y="18"/>
                </a:lnTo>
                <a:lnTo>
                  <a:pt x="52" y="18"/>
                </a:lnTo>
                <a:lnTo>
                  <a:pt x="52" y="16"/>
                </a:lnTo>
                <a:lnTo>
                  <a:pt x="52" y="16"/>
                </a:lnTo>
                <a:lnTo>
                  <a:pt x="50" y="16"/>
                </a:lnTo>
                <a:lnTo>
                  <a:pt x="50" y="16"/>
                </a:lnTo>
                <a:lnTo>
                  <a:pt x="50" y="18"/>
                </a:lnTo>
                <a:lnTo>
                  <a:pt x="50" y="18"/>
                </a:lnTo>
                <a:lnTo>
                  <a:pt x="50" y="18"/>
                </a:lnTo>
                <a:lnTo>
                  <a:pt x="50" y="18"/>
                </a:lnTo>
                <a:lnTo>
                  <a:pt x="50" y="18"/>
                </a:lnTo>
                <a:lnTo>
                  <a:pt x="50" y="20"/>
                </a:lnTo>
                <a:lnTo>
                  <a:pt x="50" y="20"/>
                </a:lnTo>
                <a:lnTo>
                  <a:pt x="50" y="20"/>
                </a:lnTo>
                <a:lnTo>
                  <a:pt x="50" y="20"/>
                </a:lnTo>
                <a:lnTo>
                  <a:pt x="50" y="20"/>
                </a:lnTo>
                <a:lnTo>
                  <a:pt x="50" y="22"/>
                </a:lnTo>
                <a:lnTo>
                  <a:pt x="52" y="22"/>
                </a:lnTo>
                <a:close/>
                <a:moveTo>
                  <a:pt x="50" y="12"/>
                </a:moveTo>
                <a:lnTo>
                  <a:pt x="50" y="12"/>
                </a:lnTo>
                <a:lnTo>
                  <a:pt x="48" y="12"/>
                </a:lnTo>
                <a:lnTo>
                  <a:pt x="48" y="12"/>
                </a:lnTo>
                <a:lnTo>
                  <a:pt x="48" y="14"/>
                </a:lnTo>
                <a:lnTo>
                  <a:pt x="48" y="14"/>
                </a:lnTo>
                <a:lnTo>
                  <a:pt x="48" y="14"/>
                </a:lnTo>
                <a:lnTo>
                  <a:pt x="48" y="14"/>
                </a:lnTo>
                <a:lnTo>
                  <a:pt x="50" y="14"/>
                </a:lnTo>
                <a:lnTo>
                  <a:pt x="50" y="14"/>
                </a:lnTo>
                <a:lnTo>
                  <a:pt x="50" y="14"/>
                </a:lnTo>
                <a:lnTo>
                  <a:pt x="50" y="14"/>
                </a:lnTo>
                <a:lnTo>
                  <a:pt x="50" y="14"/>
                </a:lnTo>
                <a:lnTo>
                  <a:pt x="50" y="14"/>
                </a:lnTo>
                <a:lnTo>
                  <a:pt x="50" y="14"/>
                </a:lnTo>
                <a:lnTo>
                  <a:pt x="50" y="14"/>
                </a:lnTo>
                <a:lnTo>
                  <a:pt x="50" y="16"/>
                </a:lnTo>
                <a:lnTo>
                  <a:pt x="50" y="16"/>
                </a:lnTo>
                <a:lnTo>
                  <a:pt x="52" y="16"/>
                </a:lnTo>
                <a:lnTo>
                  <a:pt x="52" y="16"/>
                </a:lnTo>
                <a:lnTo>
                  <a:pt x="52" y="16"/>
                </a:lnTo>
                <a:lnTo>
                  <a:pt x="52" y="12"/>
                </a:lnTo>
                <a:lnTo>
                  <a:pt x="52" y="12"/>
                </a:lnTo>
                <a:lnTo>
                  <a:pt x="52" y="12"/>
                </a:lnTo>
                <a:lnTo>
                  <a:pt x="52" y="12"/>
                </a:lnTo>
                <a:lnTo>
                  <a:pt x="52" y="12"/>
                </a:lnTo>
                <a:lnTo>
                  <a:pt x="52" y="12"/>
                </a:lnTo>
                <a:lnTo>
                  <a:pt x="52" y="12"/>
                </a:lnTo>
                <a:lnTo>
                  <a:pt x="52" y="12"/>
                </a:lnTo>
                <a:lnTo>
                  <a:pt x="52" y="12"/>
                </a:lnTo>
                <a:lnTo>
                  <a:pt x="52" y="12"/>
                </a:lnTo>
                <a:lnTo>
                  <a:pt x="52" y="14"/>
                </a:lnTo>
                <a:lnTo>
                  <a:pt x="54" y="14"/>
                </a:lnTo>
                <a:lnTo>
                  <a:pt x="54" y="14"/>
                </a:lnTo>
                <a:lnTo>
                  <a:pt x="54" y="16"/>
                </a:lnTo>
                <a:lnTo>
                  <a:pt x="54" y="16"/>
                </a:lnTo>
                <a:lnTo>
                  <a:pt x="54" y="14"/>
                </a:lnTo>
                <a:lnTo>
                  <a:pt x="54" y="14"/>
                </a:lnTo>
                <a:lnTo>
                  <a:pt x="54" y="14"/>
                </a:lnTo>
                <a:lnTo>
                  <a:pt x="56" y="14"/>
                </a:lnTo>
                <a:lnTo>
                  <a:pt x="56" y="14"/>
                </a:lnTo>
                <a:lnTo>
                  <a:pt x="56" y="14"/>
                </a:lnTo>
                <a:lnTo>
                  <a:pt x="54" y="12"/>
                </a:lnTo>
                <a:lnTo>
                  <a:pt x="52" y="10"/>
                </a:lnTo>
                <a:lnTo>
                  <a:pt x="52" y="10"/>
                </a:lnTo>
                <a:lnTo>
                  <a:pt x="52" y="10"/>
                </a:lnTo>
                <a:lnTo>
                  <a:pt x="50" y="12"/>
                </a:lnTo>
                <a:lnTo>
                  <a:pt x="50" y="12"/>
                </a:lnTo>
                <a:close/>
                <a:moveTo>
                  <a:pt x="52" y="36"/>
                </a:moveTo>
                <a:lnTo>
                  <a:pt x="52" y="36"/>
                </a:lnTo>
                <a:lnTo>
                  <a:pt x="52" y="36"/>
                </a:lnTo>
                <a:lnTo>
                  <a:pt x="52" y="38"/>
                </a:lnTo>
                <a:lnTo>
                  <a:pt x="52" y="38"/>
                </a:lnTo>
                <a:lnTo>
                  <a:pt x="54" y="36"/>
                </a:lnTo>
                <a:lnTo>
                  <a:pt x="54" y="36"/>
                </a:lnTo>
                <a:lnTo>
                  <a:pt x="54" y="36"/>
                </a:lnTo>
                <a:lnTo>
                  <a:pt x="52" y="34"/>
                </a:lnTo>
                <a:lnTo>
                  <a:pt x="52" y="34"/>
                </a:lnTo>
                <a:lnTo>
                  <a:pt x="52" y="34"/>
                </a:lnTo>
                <a:lnTo>
                  <a:pt x="52" y="34"/>
                </a:lnTo>
                <a:lnTo>
                  <a:pt x="52" y="34"/>
                </a:lnTo>
                <a:lnTo>
                  <a:pt x="52" y="36"/>
                </a:lnTo>
                <a:lnTo>
                  <a:pt x="52" y="36"/>
                </a:lnTo>
                <a:lnTo>
                  <a:pt x="52" y="36"/>
                </a:lnTo>
                <a:lnTo>
                  <a:pt x="52" y="36"/>
                </a:lnTo>
                <a:lnTo>
                  <a:pt x="52" y="34"/>
                </a:lnTo>
                <a:lnTo>
                  <a:pt x="52" y="34"/>
                </a:lnTo>
                <a:lnTo>
                  <a:pt x="52" y="34"/>
                </a:lnTo>
                <a:lnTo>
                  <a:pt x="52" y="34"/>
                </a:lnTo>
                <a:lnTo>
                  <a:pt x="52" y="36"/>
                </a:lnTo>
                <a:close/>
                <a:moveTo>
                  <a:pt x="52" y="10"/>
                </a:moveTo>
                <a:lnTo>
                  <a:pt x="52" y="10"/>
                </a:lnTo>
                <a:lnTo>
                  <a:pt x="52" y="10"/>
                </a:lnTo>
                <a:lnTo>
                  <a:pt x="52" y="10"/>
                </a:lnTo>
                <a:lnTo>
                  <a:pt x="52" y="10"/>
                </a:lnTo>
                <a:lnTo>
                  <a:pt x="52" y="10"/>
                </a:lnTo>
                <a:lnTo>
                  <a:pt x="52" y="10"/>
                </a:lnTo>
                <a:lnTo>
                  <a:pt x="52" y="10"/>
                </a:lnTo>
                <a:lnTo>
                  <a:pt x="52" y="10"/>
                </a:lnTo>
                <a:lnTo>
                  <a:pt x="52" y="10"/>
                </a:lnTo>
                <a:lnTo>
                  <a:pt x="52" y="10"/>
                </a:lnTo>
                <a:lnTo>
                  <a:pt x="52" y="10"/>
                </a:lnTo>
                <a:lnTo>
                  <a:pt x="52" y="10"/>
                </a:lnTo>
                <a:lnTo>
                  <a:pt x="52" y="10"/>
                </a:lnTo>
                <a:lnTo>
                  <a:pt x="52" y="10"/>
                </a:lnTo>
                <a:lnTo>
                  <a:pt x="52" y="10"/>
                </a:lnTo>
                <a:lnTo>
                  <a:pt x="52" y="10"/>
                </a:lnTo>
                <a:lnTo>
                  <a:pt x="54" y="10"/>
                </a:lnTo>
                <a:lnTo>
                  <a:pt x="52" y="8"/>
                </a:lnTo>
                <a:lnTo>
                  <a:pt x="52" y="8"/>
                </a:lnTo>
                <a:lnTo>
                  <a:pt x="52" y="8"/>
                </a:lnTo>
                <a:lnTo>
                  <a:pt x="52" y="8"/>
                </a:lnTo>
                <a:lnTo>
                  <a:pt x="52" y="8"/>
                </a:lnTo>
                <a:lnTo>
                  <a:pt x="52" y="10"/>
                </a:lnTo>
                <a:lnTo>
                  <a:pt x="52" y="10"/>
                </a:lnTo>
                <a:close/>
                <a:moveTo>
                  <a:pt x="48" y="16"/>
                </a:moveTo>
                <a:lnTo>
                  <a:pt x="48"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6"/>
                </a:lnTo>
                <a:lnTo>
                  <a:pt x="50" y="14"/>
                </a:lnTo>
                <a:lnTo>
                  <a:pt x="50" y="14"/>
                </a:lnTo>
                <a:lnTo>
                  <a:pt x="48" y="14"/>
                </a:lnTo>
                <a:lnTo>
                  <a:pt x="48" y="14"/>
                </a:lnTo>
                <a:lnTo>
                  <a:pt x="48" y="14"/>
                </a:lnTo>
                <a:lnTo>
                  <a:pt x="48" y="16"/>
                </a:lnTo>
                <a:lnTo>
                  <a:pt x="48" y="16"/>
                </a:lnTo>
                <a:lnTo>
                  <a:pt x="48" y="16"/>
                </a:lnTo>
                <a:lnTo>
                  <a:pt x="48" y="16"/>
                </a:lnTo>
                <a:lnTo>
                  <a:pt x="48" y="16"/>
                </a:lnTo>
                <a:lnTo>
                  <a:pt x="48" y="16"/>
                </a:lnTo>
                <a:close/>
                <a:moveTo>
                  <a:pt x="58" y="24"/>
                </a:moveTo>
                <a:lnTo>
                  <a:pt x="58" y="24"/>
                </a:lnTo>
                <a:lnTo>
                  <a:pt x="58" y="24"/>
                </a:lnTo>
                <a:lnTo>
                  <a:pt x="56" y="24"/>
                </a:lnTo>
                <a:lnTo>
                  <a:pt x="56" y="24"/>
                </a:lnTo>
                <a:lnTo>
                  <a:pt x="56" y="24"/>
                </a:lnTo>
                <a:lnTo>
                  <a:pt x="52" y="28"/>
                </a:lnTo>
                <a:lnTo>
                  <a:pt x="52" y="30"/>
                </a:lnTo>
                <a:lnTo>
                  <a:pt x="52" y="30"/>
                </a:lnTo>
                <a:lnTo>
                  <a:pt x="52" y="30"/>
                </a:lnTo>
                <a:lnTo>
                  <a:pt x="54" y="30"/>
                </a:lnTo>
                <a:lnTo>
                  <a:pt x="54" y="30"/>
                </a:lnTo>
                <a:lnTo>
                  <a:pt x="54" y="30"/>
                </a:lnTo>
                <a:lnTo>
                  <a:pt x="54" y="32"/>
                </a:lnTo>
                <a:lnTo>
                  <a:pt x="54" y="32"/>
                </a:lnTo>
                <a:lnTo>
                  <a:pt x="54" y="32"/>
                </a:lnTo>
                <a:lnTo>
                  <a:pt x="56" y="32"/>
                </a:lnTo>
                <a:lnTo>
                  <a:pt x="56" y="32"/>
                </a:lnTo>
                <a:lnTo>
                  <a:pt x="56" y="34"/>
                </a:lnTo>
                <a:lnTo>
                  <a:pt x="56" y="36"/>
                </a:lnTo>
                <a:lnTo>
                  <a:pt x="56" y="36"/>
                </a:lnTo>
                <a:lnTo>
                  <a:pt x="56" y="36"/>
                </a:lnTo>
                <a:lnTo>
                  <a:pt x="56" y="38"/>
                </a:lnTo>
                <a:lnTo>
                  <a:pt x="56" y="38"/>
                </a:lnTo>
                <a:lnTo>
                  <a:pt x="56" y="38"/>
                </a:lnTo>
                <a:lnTo>
                  <a:pt x="56" y="40"/>
                </a:lnTo>
                <a:lnTo>
                  <a:pt x="56" y="40"/>
                </a:lnTo>
                <a:lnTo>
                  <a:pt x="56" y="40"/>
                </a:lnTo>
                <a:lnTo>
                  <a:pt x="56" y="40"/>
                </a:lnTo>
                <a:lnTo>
                  <a:pt x="58" y="40"/>
                </a:lnTo>
                <a:lnTo>
                  <a:pt x="58" y="40"/>
                </a:lnTo>
                <a:lnTo>
                  <a:pt x="58" y="40"/>
                </a:lnTo>
                <a:lnTo>
                  <a:pt x="58" y="40"/>
                </a:lnTo>
                <a:lnTo>
                  <a:pt x="58" y="40"/>
                </a:lnTo>
                <a:lnTo>
                  <a:pt x="58" y="42"/>
                </a:lnTo>
                <a:lnTo>
                  <a:pt x="58" y="42"/>
                </a:lnTo>
                <a:lnTo>
                  <a:pt x="58" y="42"/>
                </a:lnTo>
                <a:lnTo>
                  <a:pt x="60" y="42"/>
                </a:lnTo>
                <a:lnTo>
                  <a:pt x="60" y="42"/>
                </a:lnTo>
                <a:lnTo>
                  <a:pt x="60" y="42"/>
                </a:lnTo>
                <a:lnTo>
                  <a:pt x="60" y="42"/>
                </a:lnTo>
                <a:lnTo>
                  <a:pt x="60" y="42"/>
                </a:lnTo>
                <a:lnTo>
                  <a:pt x="60" y="42"/>
                </a:lnTo>
                <a:lnTo>
                  <a:pt x="60" y="42"/>
                </a:lnTo>
                <a:lnTo>
                  <a:pt x="60" y="42"/>
                </a:lnTo>
                <a:lnTo>
                  <a:pt x="60" y="42"/>
                </a:lnTo>
                <a:lnTo>
                  <a:pt x="62" y="42"/>
                </a:lnTo>
                <a:lnTo>
                  <a:pt x="62" y="42"/>
                </a:lnTo>
                <a:lnTo>
                  <a:pt x="62" y="42"/>
                </a:lnTo>
                <a:lnTo>
                  <a:pt x="62" y="40"/>
                </a:lnTo>
                <a:lnTo>
                  <a:pt x="62" y="40"/>
                </a:lnTo>
                <a:lnTo>
                  <a:pt x="62" y="40"/>
                </a:lnTo>
                <a:lnTo>
                  <a:pt x="60" y="38"/>
                </a:lnTo>
                <a:lnTo>
                  <a:pt x="60" y="38"/>
                </a:lnTo>
                <a:lnTo>
                  <a:pt x="58" y="36"/>
                </a:lnTo>
                <a:lnTo>
                  <a:pt x="58" y="36"/>
                </a:lnTo>
                <a:lnTo>
                  <a:pt x="58" y="36"/>
                </a:lnTo>
                <a:lnTo>
                  <a:pt x="58" y="36"/>
                </a:lnTo>
                <a:lnTo>
                  <a:pt x="58" y="36"/>
                </a:lnTo>
                <a:lnTo>
                  <a:pt x="58" y="38"/>
                </a:lnTo>
                <a:lnTo>
                  <a:pt x="58" y="38"/>
                </a:lnTo>
                <a:lnTo>
                  <a:pt x="56" y="38"/>
                </a:lnTo>
                <a:lnTo>
                  <a:pt x="56" y="38"/>
                </a:lnTo>
                <a:lnTo>
                  <a:pt x="56" y="36"/>
                </a:lnTo>
                <a:lnTo>
                  <a:pt x="56" y="34"/>
                </a:lnTo>
                <a:lnTo>
                  <a:pt x="56" y="32"/>
                </a:lnTo>
                <a:lnTo>
                  <a:pt x="56" y="32"/>
                </a:lnTo>
                <a:lnTo>
                  <a:pt x="56" y="30"/>
                </a:lnTo>
                <a:lnTo>
                  <a:pt x="56" y="30"/>
                </a:lnTo>
                <a:lnTo>
                  <a:pt x="56" y="30"/>
                </a:lnTo>
                <a:lnTo>
                  <a:pt x="56" y="30"/>
                </a:lnTo>
                <a:lnTo>
                  <a:pt x="54" y="30"/>
                </a:lnTo>
                <a:lnTo>
                  <a:pt x="54" y="30"/>
                </a:lnTo>
                <a:lnTo>
                  <a:pt x="54" y="30"/>
                </a:lnTo>
                <a:lnTo>
                  <a:pt x="54" y="30"/>
                </a:lnTo>
                <a:lnTo>
                  <a:pt x="54" y="30"/>
                </a:lnTo>
                <a:lnTo>
                  <a:pt x="56" y="28"/>
                </a:lnTo>
                <a:lnTo>
                  <a:pt x="56" y="28"/>
                </a:lnTo>
                <a:lnTo>
                  <a:pt x="56" y="28"/>
                </a:lnTo>
                <a:lnTo>
                  <a:pt x="56" y="28"/>
                </a:lnTo>
                <a:lnTo>
                  <a:pt x="56" y="28"/>
                </a:lnTo>
                <a:lnTo>
                  <a:pt x="56" y="28"/>
                </a:lnTo>
                <a:lnTo>
                  <a:pt x="56" y="28"/>
                </a:lnTo>
                <a:lnTo>
                  <a:pt x="58" y="28"/>
                </a:lnTo>
                <a:lnTo>
                  <a:pt x="58" y="28"/>
                </a:lnTo>
                <a:lnTo>
                  <a:pt x="58" y="28"/>
                </a:lnTo>
                <a:lnTo>
                  <a:pt x="58" y="28"/>
                </a:lnTo>
                <a:lnTo>
                  <a:pt x="58" y="28"/>
                </a:lnTo>
                <a:lnTo>
                  <a:pt x="60" y="28"/>
                </a:lnTo>
                <a:lnTo>
                  <a:pt x="60" y="28"/>
                </a:lnTo>
                <a:lnTo>
                  <a:pt x="58" y="26"/>
                </a:lnTo>
                <a:lnTo>
                  <a:pt x="58" y="24"/>
                </a:lnTo>
                <a:lnTo>
                  <a:pt x="58" y="24"/>
                </a:lnTo>
                <a:lnTo>
                  <a:pt x="58" y="24"/>
                </a:lnTo>
                <a:lnTo>
                  <a:pt x="58" y="24"/>
                </a:lnTo>
                <a:lnTo>
                  <a:pt x="58" y="24"/>
                </a:lnTo>
                <a:close/>
                <a:moveTo>
                  <a:pt x="60" y="12"/>
                </a:moveTo>
                <a:lnTo>
                  <a:pt x="60" y="12"/>
                </a:lnTo>
                <a:lnTo>
                  <a:pt x="58" y="12"/>
                </a:lnTo>
                <a:lnTo>
                  <a:pt x="58" y="12"/>
                </a:lnTo>
                <a:lnTo>
                  <a:pt x="58" y="12"/>
                </a:lnTo>
                <a:lnTo>
                  <a:pt x="60" y="14"/>
                </a:lnTo>
                <a:lnTo>
                  <a:pt x="60" y="14"/>
                </a:lnTo>
                <a:lnTo>
                  <a:pt x="60" y="12"/>
                </a:lnTo>
                <a:lnTo>
                  <a:pt x="60" y="12"/>
                </a:lnTo>
                <a:lnTo>
                  <a:pt x="60" y="12"/>
                </a:lnTo>
                <a:lnTo>
                  <a:pt x="60" y="12"/>
                </a:lnTo>
                <a:lnTo>
                  <a:pt x="60" y="12"/>
                </a:lnTo>
                <a:lnTo>
                  <a:pt x="60" y="12"/>
                </a:lnTo>
                <a:lnTo>
                  <a:pt x="60" y="12"/>
                </a:lnTo>
                <a:close/>
                <a:moveTo>
                  <a:pt x="58" y="12"/>
                </a:moveTo>
                <a:lnTo>
                  <a:pt x="58" y="12"/>
                </a:lnTo>
                <a:lnTo>
                  <a:pt x="58" y="10"/>
                </a:lnTo>
                <a:lnTo>
                  <a:pt x="58" y="12"/>
                </a:lnTo>
                <a:lnTo>
                  <a:pt x="58" y="12"/>
                </a:lnTo>
                <a:lnTo>
                  <a:pt x="58" y="12"/>
                </a:lnTo>
                <a:lnTo>
                  <a:pt x="58" y="12"/>
                </a:lnTo>
                <a:lnTo>
                  <a:pt x="58" y="14"/>
                </a:lnTo>
                <a:lnTo>
                  <a:pt x="58" y="14"/>
                </a:lnTo>
                <a:lnTo>
                  <a:pt x="58" y="14"/>
                </a:lnTo>
                <a:lnTo>
                  <a:pt x="60" y="14"/>
                </a:lnTo>
                <a:lnTo>
                  <a:pt x="60" y="14"/>
                </a:lnTo>
                <a:lnTo>
                  <a:pt x="60" y="14"/>
                </a:lnTo>
                <a:lnTo>
                  <a:pt x="60" y="14"/>
                </a:lnTo>
                <a:lnTo>
                  <a:pt x="60" y="14"/>
                </a:lnTo>
                <a:lnTo>
                  <a:pt x="60" y="14"/>
                </a:lnTo>
                <a:lnTo>
                  <a:pt x="58" y="14"/>
                </a:lnTo>
                <a:lnTo>
                  <a:pt x="58" y="12"/>
                </a:lnTo>
                <a:lnTo>
                  <a:pt x="58" y="12"/>
                </a:lnTo>
                <a:close/>
                <a:moveTo>
                  <a:pt x="56" y="16"/>
                </a:moveTo>
                <a:lnTo>
                  <a:pt x="58" y="16"/>
                </a:lnTo>
                <a:lnTo>
                  <a:pt x="58" y="16"/>
                </a:lnTo>
                <a:lnTo>
                  <a:pt x="58" y="16"/>
                </a:lnTo>
                <a:lnTo>
                  <a:pt x="58" y="16"/>
                </a:lnTo>
                <a:lnTo>
                  <a:pt x="58" y="16"/>
                </a:lnTo>
                <a:lnTo>
                  <a:pt x="58" y="16"/>
                </a:lnTo>
                <a:lnTo>
                  <a:pt x="56" y="16"/>
                </a:lnTo>
                <a:close/>
                <a:moveTo>
                  <a:pt x="56" y="16"/>
                </a:moveTo>
                <a:lnTo>
                  <a:pt x="56" y="16"/>
                </a:lnTo>
                <a:lnTo>
                  <a:pt x="56" y="16"/>
                </a:lnTo>
                <a:lnTo>
                  <a:pt x="56" y="16"/>
                </a:lnTo>
                <a:lnTo>
                  <a:pt x="56" y="16"/>
                </a:lnTo>
                <a:lnTo>
                  <a:pt x="56" y="16"/>
                </a:lnTo>
                <a:lnTo>
                  <a:pt x="56" y="18"/>
                </a:lnTo>
                <a:lnTo>
                  <a:pt x="56" y="18"/>
                </a:lnTo>
                <a:lnTo>
                  <a:pt x="56" y="18"/>
                </a:lnTo>
                <a:lnTo>
                  <a:pt x="56" y="18"/>
                </a:lnTo>
                <a:lnTo>
                  <a:pt x="56" y="18"/>
                </a:lnTo>
                <a:lnTo>
                  <a:pt x="56" y="18"/>
                </a:lnTo>
                <a:lnTo>
                  <a:pt x="58" y="18"/>
                </a:lnTo>
                <a:lnTo>
                  <a:pt x="58" y="18"/>
                </a:lnTo>
                <a:lnTo>
                  <a:pt x="58" y="18"/>
                </a:lnTo>
                <a:lnTo>
                  <a:pt x="56" y="16"/>
                </a:lnTo>
                <a:lnTo>
                  <a:pt x="56" y="16"/>
                </a:lnTo>
                <a:close/>
                <a:moveTo>
                  <a:pt x="54" y="62"/>
                </a:moveTo>
                <a:lnTo>
                  <a:pt x="54" y="62"/>
                </a:lnTo>
                <a:lnTo>
                  <a:pt x="54" y="62"/>
                </a:lnTo>
                <a:lnTo>
                  <a:pt x="54" y="62"/>
                </a:lnTo>
                <a:lnTo>
                  <a:pt x="54" y="62"/>
                </a:lnTo>
                <a:lnTo>
                  <a:pt x="54" y="62"/>
                </a:lnTo>
                <a:lnTo>
                  <a:pt x="56" y="62"/>
                </a:lnTo>
                <a:lnTo>
                  <a:pt x="56" y="62"/>
                </a:lnTo>
                <a:lnTo>
                  <a:pt x="56" y="62"/>
                </a:lnTo>
                <a:lnTo>
                  <a:pt x="56" y="62"/>
                </a:lnTo>
                <a:lnTo>
                  <a:pt x="56" y="60"/>
                </a:lnTo>
                <a:lnTo>
                  <a:pt x="56" y="60"/>
                </a:lnTo>
                <a:lnTo>
                  <a:pt x="56" y="60"/>
                </a:lnTo>
                <a:lnTo>
                  <a:pt x="56" y="60"/>
                </a:lnTo>
                <a:lnTo>
                  <a:pt x="56" y="58"/>
                </a:lnTo>
                <a:lnTo>
                  <a:pt x="56" y="58"/>
                </a:lnTo>
                <a:lnTo>
                  <a:pt x="56" y="58"/>
                </a:lnTo>
                <a:lnTo>
                  <a:pt x="54" y="58"/>
                </a:lnTo>
                <a:lnTo>
                  <a:pt x="54" y="58"/>
                </a:lnTo>
                <a:lnTo>
                  <a:pt x="56" y="58"/>
                </a:lnTo>
                <a:lnTo>
                  <a:pt x="54" y="58"/>
                </a:lnTo>
                <a:lnTo>
                  <a:pt x="54" y="58"/>
                </a:lnTo>
                <a:lnTo>
                  <a:pt x="54" y="58"/>
                </a:lnTo>
                <a:lnTo>
                  <a:pt x="54" y="58"/>
                </a:lnTo>
                <a:lnTo>
                  <a:pt x="52" y="62"/>
                </a:lnTo>
                <a:lnTo>
                  <a:pt x="52" y="62"/>
                </a:lnTo>
                <a:lnTo>
                  <a:pt x="52" y="62"/>
                </a:lnTo>
                <a:lnTo>
                  <a:pt x="52" y="62"/>
                </a:lnTo>
                <a:lnTo>
                  <a:pt x="52" y="62"/>
                </a:lnTo>
                <a:lnTo>
                  <a:pt x="52" y="62"/>
                </a:lnTo>
                <a:lnTo>
                  <a:pt x="52" y="62"/>
                </a:lnTo>
                <a:lnTo>
                  <a:pt x="52" y="62"/>
                </a:lnTo>
                <a:lnTo>
                  <a:pt x="52" y="62"/>
                </a:lnTo>
                <a:lnTo>
                  <a:pt x="52" y="62"/>
                </a:lnTo>
                <a:lnTo>
                  <a:pt x="54" y="62"/>
                </a:lnTo>
                <a:lnTo>
                  <a:pt x="54" y="62"/>
                </a:lnTo>
                <a:lnTo>
                  <a:pt x="54" y="62"/>
                </a:lnTo>
                <a:lnTo>
                  <a:pt x="54" y="62"/>
                </a:lnTo>
                <a:lnTo>
                  <a:pt x="54" y="62"/>
                </a:lnTo>
                <a:lnTo>
                  <a:pt x="54" y="60"/>
                </a:lnTo>
                <a:lnTo>
                  <a:pt x="54" y="60"/>
                </a:lnTo>
                <a:lnTo>
                  <a:pt x="54" y="62"/>
                </a:lnTo>
                <a:lnTo>
                  <a:pt x="54" y="62"/>
                </a:lnTo>
                <a:lnTo>
                  <a:pt x="54" y="62"/>
                </a:lnTo>
                <a:close/>
                <a:moveTo>
                  <a:pt x="52" y="52"/>
                </a:moveTo>
                <a:lnTo>
                  <a:pt x="52" y="52"/>
                </a:lnTo>
                <a:lnTo>
                  <a:pt x="54" y="52"/>
                </a:lnTo>
                <a:lnTo>
                  <a:pt x="54" y="54"/>
                </a:lnTo>
                <a:lnTo>
                  <a:pt x="54" y="54"/>
                </a:lnTo>
                <a:lnTo>
                  <a:pt x="54" y="54"/>
                </a:lnTo>
                <a:lnTo>
                  <a:pt x="54" y="54"/>
                </a:lnTo>
                <a:lnTo>
                  <a:pt x="56" y="54"/>
                </a:lnTo>
                <a:lnTo>
                  <a:pt x="54" y="54"/>
                </a:lnTo>
                <a:lnTo>
                  <a:pt x="54" y="54"/>
                </a:lnTo>
                <a:lnTo>
                  <a:pt x="54" y="54"/>
                </a:lnTo>
                <a:lnTo>
                  <a:pt x="54" y="52"/>
                </a:lnTo>
                <a:lnTo>
                  <a:pt x="54" y="52"/>
                </a:lnTo>
                <a:lnTo>
                  <a:pt x="54" y="52"/>
                </a:lnTo>
                <a:lnTo>
                  <a:pt x="54" y="52"/>
                </a:lnTo>
                <a:lnTo>
                  <a:pt x="54" y="52"/>
                </a:lnTo>
                <a:lnTo>
                  <a:pt x="54" y="52"/>
                </a:lnTo>
                <a:lnTo>
                  <a:pt x="56" y="52"/>
                </a:lnTo>
                <a:lnTo>
                  <a:pt x="54" y="52"/>
                </a:lnTo>
                <a:lnTo>
                  <a:pt x="54" y="50"/>
                </a:lnTo>
                <a:lnTo>
                  <a:pt x="56" y="50"/>
                </a:lnTo>
                <a:lnTo>
                  <a:pt x="54" y="50"/>
                </a:lnTo>
                <a:lnTo>
                  <a:pt x="54" y="50"/>
                </a:lnTo>
                <a:lnTo>
                  <a:pt x="54" y="48"/>
                </a:lnTo>
                <a:lnTo>
                  <a:pt x="54" y="48"/>
                </a:lnTo>
                <a:lnTo>
                  <a:pt x="54" y="48"/>
                </a:lnTo>
                <a:lnTo>
                  <a:pt x="54" y="50"/>
                </a:lnTo>
                <a:lnTo>
                  <a:pt x="54" y="50"/>
                </a:lnTo>
                <a:lnTo>
                  <a:pt x="54" y="50"/>
                </a:lnTo>
                <a:lnTo>
                  <a:pt x="54" y="50"/>
                </a:lnTo>
                <a:lnTo>
                  <a:pt x="52" y="50"/>
                </a:lnTo>
                <a:lnTo>
                  <a:pt x="52" y="52"/>
                </a:lnTo>
                <a:lnTo>
                  <a:pt x="52" y="52"/>
                </a:lnTo>
                <a:lnTo>
                  <a:pt x="54" y="52"/>
                </a:lnTo>
                <a:lnTo>
                  <a:pt x="52" y="52"/>
                </a:lnTo>
                <a:lnTo>
                  <a:pt x="52" y="52"/>
                </a:lnTo>
                <a:close/>
                <a:moveTo>
                  <a:pt x="46" y="68"/>
                </a:moveTo>
                <a:lnTo>
                  <a:pt x="46" y="68"/>
                </a:lnTo>
                <a:lnTo>
                  <a:pt x="46" y="68"/>
                </a:lnTo>
                <a:lnTo>
                  <a:pt x="46" y="68"/>
                </a:lnTo>
                <a:lnTo>
                  <a:pt x="44" y="68"/>
                </a:lnTo>
                <a:lnTo>
                  <a:pt x="44" y="68"/>
                </a:lnTo>
                <a:lnTo>
                  <a:pt x="44" y="68"/>
                </a:lnTo>
                <a:lnTo>
                  <a:pt x="44" y="68"/>
                </a:lnTo>
                <a:lnTo>
                  <a:pt x="46" y="68"/>
                </a:lnTo>
                <a:lnTo>
                  <a:pt x="46" y="70"/>
                </a:lnTo>
                <a:lnTo>
                  <a:pt x="46" y="70"/>
                </a:lnTo>
                <a:lnTo>
                  <a:pt x="46" y="70"/>
                </a:lnTo>
                <a:lnTo>
                  <a:pt x="46" y="70"/>
                </a:lnTo>
                <a:lnTo>
                  <a:pt x="46" y="68"/>
                </a:lnTo>
                <a:lnTo>
                  <a:pt x="46" y="68"/>
                </a:lnTo>
                <a:lnTo>
                  <a:pt x="46" y="68"/>
                </a:lnTo>
                <a:lnTo>
                  <a:pt x="46" y="68"/>
                </a:lnTo>
                <a:lnTo>
                  <a:pt x="46" y="68"/>
                </a:lnTo>
                <a:lnTo>
                  <a:pt x="46" y="68"/>
                </a:lnTo>
                <a:close/>
                <a:moveTo>
                  <a:pt x="42" y="64"/>
                </a:moveTo>
                <a:lnTo>
                  <a:pt x="42" y="62"/>
                </a:lnTo>
                <a:lnTo>
                  <a:pt x="42" y="62"/>
                </a:lnTo>
                <a:lnTo>
                  <a:pt x="42" y="62"/>
                </a:lnTo>
                <a:lnTo>
                  <a:pt x="42" y="62"/>
                </a:lnTo>
                <a:lnTo>
                  <a:pt x="42" y="62"/>
                </a:lnTo>
                <a:lnTo>
                  <a:pt x="42" y="62"/>
                </a:lnTo>
                <a:lnTo>
                  <a:pt x="42" y="62"/>
                </a:lnTo>
                <a:lnTo>
                  <a:pt x="42" y="62"/>
                </a:lnTo>
                <a:lnTo>
                  <a:pt x="42" y="62"/>
                </a:lnTo>
                <a:lnTo>
                  <a:pt x="40" y="64"/>
                </a:lnTo>
                <a:lnTo>
                  <a:pt x="40" y="64"/>
                </a:lnTo>
                <a:lnTo>
                  <a:pt x="40" y="64"/>
                </a:lnTo>
                <a:lnTo>
                  <a:pt x="40" y="64"/>
                </a:lnTo>
                <a:lnTo>
                  <a:pt x="40" y="66"/>
                </a:lnTo>
                <a:lnTo>
                  <a:pt x="42" y="66"/>
                </a:lnTo>
                <a:lnTo>
                  <a:pt x="42" y="66"/>
                </a:lnTo>
                <a:lnTo>
                  <a:pt x="42" y="66"/>
                </a:lnTo>
                <a:lnTo>
                  <a:pt x="42" y="66"/>
                </a:lnTo>
                <a:lnTo>
                  <a:pt x="42" y="66"/>
                </a:lnTo>
                <a:lnTo>
                  <a:pt x="42" y="66"/>
                </a:lnTo>
                <a:lnTo>
                  <a:pt x="42" y="66"/>
                </a:lnTo>
                <a:lnTo>
                  <a:pt x="42" y="66"/>
                </a:lnTo>
                <a:lnTo>
                  <a:pt x="42" y="66"/>
                </a:lnTo>
                <a:lnTo>
                  <a:pt x="42" y="64"/>
                </a:lnTo>
                <a:lnTo>
                  <a:pt x="42" y="64"/>
                </a:lnTo>
                <a:lnTo>
                  <a:pt x="42" y="64"/>
                </a:lnTo>
                <a:lnTo>
                  <a:pt x="42" y="64"/>
                </a:lnTo>
                <a:close/>
                <a:moveTo>
                  <a:pt x="6" y="86"/>
                </a:moveTo>
                <a:lnTo>
                  <a:pt x="6" y="86"/>
                </a:lnTo>
                <a:lnTo>
                  <a:pt x="6" y="86"/>
                </a:lnTo>
                <a:lnTo>
                  <a:pt x="6" y="88"/>
                </a:lnTo>
                <a:lnTo>
                  <a:pt x="6" y="86"/>
                </a:lnTo>
                <a:lnTo>
                  <a:pt x="6" y="86"/>
                </a:lnTo>
                <a:lnTo>
                  <a:pt x="6" y="86"/>
                </a:lnTo>
                <a:lnTo>
                  <a:pt x="6" y="86"/>
                </a:lnTo>
                <a:lnTo>
                  <a:pt x="6" y="84"/>
                </a:lnTo>
                <a:lnTo>
                  <a:pt x="6" y="84"/>
                </a:lnTo>
                <a:lnTo>
                  <a:pt x="6" y="84"/>
                </a:lnTo>
                <a:lnTo>
                  <a:pt x="6" y="84"/>
                </a:lnTo>
                <a:lnTo>
                  <a:pt x="6" y="84"/>
                </a:lnTo>
                <a:lnTo>
                  <a:pt x="6" y="84"/>
                </a:lnTo>
                <a:lnTo>
                  <a:pt x="6" y="84"/>
                </a:lnTo>
                <a:lnTo>
                  <a:pt x="6" y="86"/>
                </a:lnTo>
                <a:lnTo>
                  <a:pt x="6" y="86"/>
                </a:lnTo>
                <a:close/>
                <a:moveTo>
                  <a:pt x="44" y="12"/>
                </a:moveTo>
                <a:lnTo>
                  <a:pt x="46" y="12"/>
                </a:lnTo>
                <a:lnTo>
                  <a:pt x="46" y="12"/>
                </a:lnTo>
                <a:lnTo>
                  <a:pt x="46" y="12"/>
                </a:lnTo>
                <a:lnTo>
                  <a:pt x="46" y="12"/>
                </a:lnTo>
                <a:lnTo>
                  <a:pt x="46" y="12"/>
                </a:lnTo>
                <a:lnTo>
                  <a:pt x="46" y="12"/>
                </a:lnTo>
                <a:lnTo>
                  <a:pt x="46" y="12"/>
                </a:lnTo>
                <a:lnTo>
                  <a:pt x="46" y="12"/>
                </a:lnTo>
                <a:lnTo>
                  <a:pt x="46" y="12"/>
                </a:lnTo>
                <a:lnTo>
                  <a:pt x="46" y="12"/>
                </a:lnTo>
                <a:lnTo>
                  <a:pt x="44" y="12"/>
                </a:lnTo>
                <a:lnTo>
                  <a:pt x="44" y="12"/>
                </a:lnTo>
                <a:close/>
                <a:moveTo>
                  <a:pt x="48" y="10"/>
                </a:moveTo>
                <a:lnTo>
                  <a:pt x="48" y="12"/>
                </a:lnTo>
                <a:lnTo>
                  <a:pt x="48" y="12"/>
                </a:lnTo>
                <a:lnTo>
                  <a:pt x="50" y="12"/>
                </a:lnTo>
                <a:lnTo>
                  <a:pt x="50" y="12"/>
                </a:lnTo>
                <a:lnTo>
                  <a:pt x="50" y="10"/>
                </a:lnTo>
                <a:lnTo>
                  <a:pt x="50" y="10"/>
                </a:lnTo>
                <a:lnTo>
                  <a:pt x="50" y="10"/>
                </a:lnTo>
                <a:lnTo>
                  <a:pt x="48" y="10"/>
                </a:lnTo>
                <a:lnTo>
                  <a:pt x="48" y="10"/>
                </a:lnTo>
                <a:lnTo>
                  <a:pt x="48" y="10"/>
                </a:lnTo>
                <a:lnTo>
                  <a:pt x="48" y="10"/>
                </a:lnTo>
                <a:lnTo>
                  <a:pt x="48" y="10"/>
                </a:lnTo>
                <a:lnTo>
                  <a:pt x="48" y="10"/>
                </a:lnTo>
                <a:close/>
                <a:moveTo>
                  <a:pt x="46" y="12"/>
                </a:moveTo>
                <a:lnTo>
                  <a:pt x="44" y="12"/>
                </a:lnTo>
                <a:lnTo>
                  <a:pt x="44" y="14"/>
                </a:lnTo>
                <a:lnTo>
                  <a:pt x="44" y="14"/>
                </a:lnTo>
                <a:lnTo>
                  <a:pt x="44" y="14"/>
                </a:lnTo>
                <a:lnTo>
                  <a:pt x="44" y="16"/>
                </a:lnTo>
                <a:lnTo>
                  <a:pt x="44" y="16"/>
                </a:lnTo>
                <a:lnTo>
                  <a:pt x="44" y="16"/>
                </a:lnTo>
                <a:lnTo>
                  <a:pt x="44" y="18"/>
                </a:lnTo>
                <a:lnTo>
                  <a:pt x="44" y="18"/>
                </a:lnTo>
                <a:lnTo>
                  <a:pt x="44" y="18"/>
                </a:lnTo>
                <a:lnTo>
                  <a:pt x="46" y="18"/>
                </a:lnTo>
                <a:lnTo>
                  <a:pt x="46" y="18"/>
                </a:lnTo>
                <a:lnTo>
                  <a:pt x="46" y="18"/>
                </a:lnTo>
                <a:lnTo>
                  <a:pt x="46" y="18"/>
                </a:lnTo>
                <a:lnTo>
                  <a:pt x="46" y="18"/>
                </a:lnTo>
                <a:lnTo>
                  <a:pt x="46" y="18"/>
                </a:lnTo>
                <a:lnTo>
                  <a:pt x="46" y="20"/>
                </a:lnTo>
                <a:lnTo>
                  <a:pt x="46" y="20"/>
                </a:lnTo>
                <a:lnTo>
                  <a:pt x="48" y="20"/>
                </a:lnTo>
                <a:lnTo>
                  <a:pt x="48" y="20"/>
                </a:lnTo>
                <a:lnTo>
                  <a:pt x="48" y="20"/>
                </a:lnTo>
                <a:lnTo>
                  <a:pt x="48" y="20"/>
                </a:lnTo>
                <a:lnTo>
                  <a:pt x="48" y="20"/>
                </a:lnTo>
                <a:lnTo>
                  <a:pt x="48" y="20"/>
                </a:lnTo>
                <a:lnTo>
                  <a:pt x="48" y="20"/>
                </a:lnTo>
                <a:lnTo>
                  <a:pt x="48" y="20"/>
                </a:lnTo>
                <a:lnTo>
                  <a:pt x="48" y="18"/>
                </a:lnTo>
                <a:lnTo>
                  <a:pt x="48" y="18"/>
                </a:lnTo>
                <a:lnTo>
                  <a:pt x="48" y="18"/>
                </a:lnTo>
                <a:lnTo>
                  <a:pt x="48" y="18"/>
                </a:lnTo>
                <a:lnTo>
                  <a:pt x="48" y="18"/>
                </a:lnTo>
                <a:lnTo>
                  <a:pt x="48" y="18"/>
                </a:lnTo>
                <a:lnTo>
                  <a:pt x="48" y="18"/>
                </a:lnTo>
                <a:lnTo>
                  <a:pt x="48" y="18"/>
                </a:lnTo>
                <a:lnTo>
                  <a:pt x="48" y="16"/>
                </a:lnTo>
                <a:lnTo>
                  <a:pt x="48" y="16"/>
                </a:lnTo>
                <a:lnTo>
                  <a:pt x="48" y="16"/>
                </a:lnTo>
                <a:lnTo>
                  <a:pt x="46" y="16"/>
                </a:lnTo>
                <a:lnTo>
                  <a:pt x="46" y="14"/>
                </a:lnTo>
                <a:lnTo>
                  <a:pt x="46" y="14"/>
                </a:lnTo>
                <a:lnTo>
                  <a:pt x="46" y="14"/>
                </a:lnTo>
                <a:lnTo>
                  <a:pt x="46" y="12"/>
                </a:lnTo>
                <a:close/>
                <a:moveTo>
                  <a:pt x="208" y="28"/>
                </a:moveTo>
                <a:lnTo>
                  <a:pt x="202" y="28"/>
                </a:lnTo>
                <a:lnTo>
                  <a:pt x="196" y="26"/>
                </a:lnTo>
                <a:lnTo>
                  <a:pt x="190" y="26"/>
                </a:lnTo>
                <a:lnTo>
                  <a:pt x="184" y="26"/>
                </a:lnTo>
                <a:lnTo>
                  <a:pt x="178" y="24"/>
                </a:lnTo>
                <a:lnTo>
                  <a:pt x="172" y="24"/>
                </a:lnTo>
                <a:lnTo>
                  <a:pt x="166" y="22"/>
                </a:lnTo>
                <a:lnTo>
                  <a:pt x="160" y="22"/>
                </a:lnTo>
                <a:lnTo>
                  <a:pt x="154" y="20"/>
                </a:lnTo>
                <a:lnTo>
                  <a:pt x="148" y="20"/>
                </a:lnTo>
                <a:lnTo>
                  <a:pt x="142" y="18"/>
                </a:lnTo>
                <a:lnTo>
                  <a:pt x="136" y="16"/>
                </a:lnTo>
                <a:lnTo>
                  <a:pt x="130" y="16"/>
                </a:lnTo>
                <a:lnTo>
                  <a:pt x="126" y="14"/>
                </a:lnTo>
                <a:lnTo>
                  <a:pt x="120" y="14"/>
                </a:lnTo>
                <a:lnTo>
                  <a:pt x="114" y="12"/>
                </a:lnTo>
                <a:lnTo>
                  <a:pt x="108" y="12"/>
                </a:lnTo>
                <a:lnTo>
                  <a:pt x="102" y="10"/>
                </a:lnTo>
                <a:lnTo>
                  <a:pt x="96" y="10"/>
                </a:lnTo>
                <a:lnTo>
                  <a:pt x="90" y="8"/>
                </a:lnTo>
                <a:lnTo>
                  <a:pt x="84" y="6"/>
                </a:lnTo>
                <a:lnTo>
                  <a:pt x="78" y="6"/>
                </a:lnTo>
                <a:lnTo>
                  <a:pt x="72" y="4"/>
                </a:lnTo>
                <a:lnTo>
                  <a:pt x="66" y="4"/>
                </a:lnTo>
                <a:lnTo>
                  <a:pt x="60" y="2"/>
                </a:lnTo>
                <a:lnTo>
                  <a:pt x="58" y="2"/>
                </a:lnTo>
                <a:lnTo>
                  <a:pt x="58" y="2"/>
                </a:lnTo>
                <a:lnTo>
                  <a:pt x="58" y="2"/>
                </a:lnTo>
                <a:lnTo>
                  <a:pt x="58" y="2"/>
                </a:lnTo>
                <a:lnTo>
                  <a:pt x="58" y="2"/>
                </a:lnTo>
                <a:lnTo>
                  <a:pt x="56" y="2"/>
                </a:lnTo>
                <a:lnTo>
                  <a:pt x="56" y="2"/>
                </a:lnTo>
                <a:lnTo>
                  <a:pt x="56" y="4"/>
                </a:lnTo>
                <a:lnTo>
                  <a:pt x="58" y="4"/>
                </a:lnTo>
                <a:lnTo>
                  <a:pt x="58" y="4"/>
                </a:lnTo>
                <a:lnTo>
                  <a:pt x="58" y="4"/>
                </a:lnTo>
                <a:lnTo>
                  <a:pt x="58" y="4"/>
                </a:lnTo>
                <a:lnTo>
                  <a:pt x="58" y="4"/>
                </a:lnTo>
                <a:lnTo>
                  <a:pt x="56" y="6"/>
                </a:lnTo>
                <a:lnTo>
                  <a:pt x="56" y="6"/>
                </a:lnTo>
                <a:lnTo>
                  <a:pt x="58" y="6"/>
                </a:lnTo>
                <a:lnTo>
                  <a:pt x="58" y="8"/>
                </a:lnTo>
                <a:lnTo>
                  <a:pt x="58" y="8"/>
                </a:lnTo>
                <a:lnTo>
                  <a:pt x="58" y="8"/>
                </a:lnTo>
                <a:lnTo>
                  <a:pt x="58" y="10"/>
                </a:lnTo>
                <a:lnTo>
                  <a:pt x="58" y="8"/>
                </a:lnTo>
                <a:lnTo>
                  <a:pt x="58" y="10"/>
                </a:lnTo>
                <a:lnTo>
                  <a:pt x="60" y="10"/>
                </a:lnTo>
                <a:lnTo>
                  <a:pt x="60" y="10"/>
                </a:lnTo>
                <a:lnTo>
                  <a:pt x="60" y="10"/>
                </a:lnTo>
                <a:lnTo>
                  <a:pt x="58" y="10"/>
                </a:lnTo>
                <a:lnTo>
                  <a:pt x="58" y="12"/>
                </a:lnTo>
                <a:lnTo>
                  <a:pt x="58" y="12"/>
                </a:lnTo>
                <a:lnTo>
                  <a:pt x="58" y="12"/>
                </a:lnTo>
                <a:lnTo>
                  <a:pt x="58" y="12"/>
                </a:lnTo>
                <a:lnTo>
                  <a:pt x="60" y="12"/>
                </a:lnTo>
                <a:lnTo>
                  <a:pt x="60" y="10"/>
                </a:lnTo>
                <a:lnTo>
                  <a:pt x="60" y="10"/>
                </a:lnTo>
                <a:lnTo>
                  <a:pt x="62" y="10"/>
                </a:lnTo>
                <a:lnTo>
                  <a:pt x="62" y="10"/>
                </a:lnTo>
                <a:lnTo>
                  <a:pt x="62" y="10"/>
                </a:lnTo>
                <a:lnTo>
                  <a:pt x="62" y="12"/>
                </a:lnTo>
                <a:lnTo>
                  <a:pt x="64" y="12"/>
                </a:lnTo>
                <a:lnTo>
                  <a:pt x="62" y="14"/>
                </a:lnTo>
                <a:lnTo>
                  <a:pt x="62" y="14"/>
                </a:lnTo>
                <a:lnTo>
                  <a:pt x="62" y="14"/>
                </a:lnTo>
                <a:lnTo>
                  <a:pt x="62" y="14"/>
                </a:lnTo>
                <a:lnTo>
                  <a:pt x="62" y="16"/>
                </a:lnTo>
                <a:lnTo>
                  <a:pt x="62" y="16"/>
                </a:lnTo>
                <a:lnTo>
                  <a:pt x="62" y="16"/>
                </a:lnTo>
                <a:lnTo>
                  <a:pt x="62" y="16"/>
                </a:lnTo>
                <a:lnTo>
                  <a:pt x="64" y="16"/>
                </a:lnTo>
                <a:lnTo>
                  <a:pt x="64" y="16"/>
                </a:lnTo>
                <a:lnTo>
                  <a:pt x="64" y="18"/>
                </a:lnTo>
                <a:lnTo>
                  <a:pt x="64" y="18"/>
                </a:lnTo>
                <a:lnTo>
                  <a:pt x="64" y="18"/>
                </a:lnTo>
                <a:lnTo>
                  <a:pt x="62" y="18"/>
                </a:lnTo>
                <a:lnTo>
                  <a:pt x="62" y="18"/>
                </a:lnTo>
                <a:lnTo>
                  <a:pt x="62" y="18"/>
                </a:lnTo>
                <a:lnTo>
                  <a:pt x="60" y="18"/>
                </a:lnTo>
                <a:lnTo>
                  <a:pt x="60" y="18"/>
                </a:lnTo>
                <a:lnTo>
                  <a:pt x="60" y="18"/>
                </a:lnTo>
                <a:lnTo>
                  <a:pt x="62" y="18"/>
                </a:lnTo>
                <a:lnTo>
                  <a:pt x="62" y="20"/>
                </a:lnTo>
                <a:lnTo>
                  <a:pt x="62" y="20"/>
                </a:lnTo>
                <a:lnTo>
                  <a:pt x="62" y="20"/>
                </a:lnTo>
                <a:lnTo>
                  <a:pt x="62" y="22"/>
                </a:lnTo>
                <a:lnTo>
                  <a:pt x="62" y="22"/>
                </a:lnTo>
                <a:lnTo>
                  <a:pt x="62" y="22"/>
                </a:lnTo>
                <a:lnTo>
                  <a:pt x="62" y="22"/>
                </a:lnTo>
                <a:lnTo>
                  <a:pt x="62" y="22"/>
                </a:lnTo>
                <a:lnTo>
                  <a:pt x="60" y="22"/>
                </a:lnTo>
                <a:lnTo>
                  <a:pt x="60" y="22"/>
                </a:lnTo>
                <a:lnTo>
                  <a:pt x="60" y="22"/>
                </a:lnTo>
                <a:lnTo>
                  <a:pt x="60" y="22"/>
                </a:lnTo>
                <a:lnTo>
                  <a:pt x="60" y="20"/>
                </a:lnTo>
                <a:lnTo>
                  <a:pt x="60" y="20"/>
                </a:lnTo>
                <a:lnTo>
                  <a:pt x="58" y="22"/>
                </a:lnTo>
                <a:lnTo>
                  <a:pt x="58" y="22"/>
                </a:lnTo>
                <a:lnTo>
                  <a:pt x="58" y="20"/>
                </a:lnTo>
                <a:lnTo>
                  <a:pt x="58" y="20"/>
                </a:lnTo>
                <a:lnTo>
                  <a:pt x="58" y="20"/>
                </a:lnTo>
                <a:lnTo>
                  <a:pt x="56" y="20"/>
                </a:lnTo>
                <a:lnTo>
                  <a:pt x="56" y="20"/>
                </a:lnTo>
                <a:lnTo>
                  <a:pt x="56" y="20"/>
                </a:lnTo>
                <a:lnTo>
                  <a:pt x="56" y="20"/>
                </a:lnTo>
                <a:lnTo>
                  <a:pt x="56" y="20"/>
                </a:lnTo>
                <a:lnTo>
                  <a:pt x="56" y="20"/>
                </a:lnTo>
                <a:lnTo>
                  <a:pt x="56" y="20"/>
                </a:lnTo>
                <a:lnTo>
                  <a:pt x="56" y="22"/>
                </a:lnTo>
                <a:lnTo>
                  <a:pt x="56" y="22"/>
                </a:lnTo>
                <a:lnTo>
                  <a:pt x="56" y="22"/>
                </a:lnTo>
                <a:lnTo>
                  <a:pt x="56" y="22"/>
                </a:lnTo>
                <a:lnTo>
                  <a:pt x="56" y="22"/>
                </a:lnTo>
                <a:lnTo>
                  <a:pt x="56" y="24"/>
                </a:lnTo>
                <a:lnTo>
                  <a:pt x="56" y="24"/>
                </a:lnTo>
                <a:lnTo>
                  <a:pt x="58" y="24"/>
                </a:lnTo>
                <a:lnTo>
                  <a:pt x="58" y="24"/>
                </a:lnTo>
                <a:lnTo>
                  <a:pt x="58" y="24"/>
                </a:lnTo>
                <a:lnTo>
                  <a:pt x="58" y="22"/>
                </a:lnTo>
                <a:lnTo>
                  <a:pt x="58" y="22"/>
                </a:lnTo>
                <a:lnTo>
                  <a:pt x="58" y="22"/>
                </a:lnTo>
                <a:lnTo>
                  <a:pt x="60" y="22"/>
                </a:lnTo>
                <a:lnTo>
                  <a:pt x="60" y="24"/>
                </a:lnTo>
                <a:lnTo>
                  <a:pt x="58" y="24"/>
                </a:lnTo>
                <a:lnTo>
                  <a:pt x="58" y="24"/>
                </a:lnTo>
                <a:lnTo>
                  <a:pt x="60" y="24"/>
                </a:lnTo>
                <a:lnTo>
                  <a:pt x="60" y="26"/>
                </a:lnTo>
                <a:lnTo>
                  <a:pt x="60" y="26"/>
                </a:lnTo>
                <a:lnTo>
                  <a:pt x="60" y="26"/>
                </a:lnTo>
                <a:lnTo>
                  <a:pt x="60" y="26"/>
                </a:lnTo>
                <a:lnTo>
                  <a:pt x="60" y="26"/>
                </a:lnTo>
                <a:lnTo>
                  <a:pt x="62" y="26"/>
                </a:lnTo>
                <a:lnTo>
                  <a:pt x="62" y="28"/>
                </a:lnTo>
                <a:lnTo>
                  <a:pt x="62" y="28"/>
                </a:lnTo>
                <a:lnTo>
                  <a:pt x="62" y="28"/>
                </a:lnTo>
                <a:lnTo>
                  <a:pt x="62" y="28"/>
                </a:lnTo>
                <a:lnTo>
                  <a:pt x="62" y="30"/>
                </a:lnTo>
                <a:lnTo>
                  <a:pt x="62" y="30"/>
                </a:lnTo>
                <a:lnTo>
                  <a:pt x="62" y="30"/>
                </a:lnTo>
                <a:lnTo>
                  <a:pt x="62" y="30"/>
                </a:lnTo>
                <a:lnTo>
                  <a:pt x="62" y="30"/>
                </a:lnTo>
                <a:lnTo>
                  <a:pt x="62" y="30"/>
                </a:lnTo>
                <a:lnTo>
                  <a:pt x="62" y="30"/>
                </a:lnTo>
                <a:lnTo>
                  <a:pt x="62" y="30"/>
                </a:lnTo>
                <a:lnTo>
                  <a:pt x="62" y="30"/>
                </a:lnTo>
                <a:lnTo>
                  <a:pt x="60" y="30"/>
                </a:lnTo>
                <a:lnTo>
                  <a:pt x="60" y="30"/>
                </a:lnTo>
                <a:lnTo>
                  <a:pt x="60" y="30"/>
                </a:lnTo>
                <a:lnTo>
                  <a:pt x="58" y="30"/>
                </a:lnTo>
                <a:lnTo>
                  <a:pt x="58" y="30"/>
                </a:lnTo>
                <a:lnTo>
                  <a:pt x="58" y="32"/>
                </a:lnTo>
                <a:lnTo>
                  <a:pt x="58" y="32"/>
                </a:lnTo>
                <a:lnTo>
                  <a:pt x="58" y="34"/>
                </a:lnTo>
                <a:lnTo>
                  <a:pt x="58" y="34"/>
                </a:lnTo>
                <a:lnTo>
                  <a:pt x="60" y="36"/>
                </a:lnTo>
                <a:lnTo>
                  <a:pt x="60" y="36"/>
                </a:lnTo>
                <a:lnTo>
                  <a:pt x="62" y="38"/>
                </a:lnTo>
                <a:lnTo>
                  <a:pt x="62" y="38"/>
                </a:lnTo>
                <a:lnTo>
                  <a:pt x="62" y="38"/>
                </a:lnTo>
                <a:lnTo>
                  <a:pt x="62" y="36"/>
                </a:lnTo>
                <a:lnTo>
                  <a:pt x="62" y="36"/>
                </a:lnTo>
                <a:lnTo>
                  <a:pt x="62" y="36"/>
                </a:lnTo>
                <a:lnTo>
                  <a:pt x="60" y="36"/>
                </a:lnTo>
                <a:lnTo>
                  <a:pt x="60" y="34"/>
                </a:lnTo>
                <a:lnTo>
                  <a:pt x="60" y="34"/>
                </a:lnTo>
                <a:lnTo>
                  <a:pt x="60" y="34"/>
                </a:lnTo>
                <a:lnTo>
                  <a:pt x="60" y="34"/>
                </a:lnTo>
                <a:lnTo>
                  <a:pt x="60" y="32"/>
                </a:lnTo>
                <a:lnTo>
                  <a:pt x="60" y="32"/>
                </a:lnTo>
                <a:lnTo>
                  <a:pt x="60" y="32"/>
                </a:lnTo>
                <a:lnTo>
                  <a:pt x="60" y="32"/>
                </a:lnTo>
                <a:lnTo>
                  <a:pt x="60" y="30"/>
                </a:lnTo>
                <a:lnTo>
                  <a:pt x="62" y="30"/>
                </a:lnTo>
                <a:lnTo>
                  <a:pt x="62" y="30"/>
                </a:lnTo>
                <a:lnTo>
                  <a:pt x="62" y="30"/>
                </a:lnTo>
                <a:lnTo>
                  <a:pt x="62" y="32"/>
                </a:lnTo>
                <a:lnTo>
                  <a:pt x="62" y="32"/>
                </a:lnTo>
                <a:lnTo>
                  <a:pt x="62" y="32"/>
                </a:lnTo>
                <a:lnTo>
                  <a:pt x="62" y="34"/>
                </a:lnTo>
                <a:lnTo>
                  <a:pt x="62" y="36"/>
                </a:lnTo>
                <a:lnTo>
                  <a:pt x="62" y="36"/>
                </a:lnTo>
                <a:lnTo>
                  <a:pt x="64" y="38"/>
                </a:lnTo>
                <a:lnTo>
                  <a:pt x="64" y="40"/>
                </a:lnTo>
                <a:lnTo>
                  <a:pt x="66" y="38"/>
                </a:lnTo>
                <a:lnTo>
                  <a:pt x="66" y="40"/>
                </a:lnTo>
                <a:lnTo>
                  <a:pt x="66" y="40"/>
                </a:lnTo>
                <a:lnTo>
                  <a:pt x="66" y="40"/>
                </a:lnTo>
                <a:lnTo>
                  <a:pt x="66" y="40"/>
                </a:lnTo>
                <a:lnTo>
                  <a:pt x="66" y="40"/>
                </a:lnTo>
                <a:lnTo>
                  <a:pt x="66" y="40"/>
                </a:lnTo>
                <a:lnTo>
                  <a:pt x="66" y="40"/>
                </a:lnTo>
                <a:lnTo>
                  <a:pt x="66" y="40"/>
                </a:lnTo>
                <a:lnTo>
                  <a:pt x="66" y="40"/>
                </a:lnTo>
                <a:lnTo>
                  <a:pt x="64" y="42"/>
                </a:lnTo>
                <a:lnTo>
                  <a:pt x="64" y="42"/>
                </a:lnTo>
                <a:lnTo>
                  <a:pt x="64" y="42"/>
                </a:lnTo>
                <a:lnTo>
                  <a:pt x="64" y="42"/>
                </a:lnTo>
                <a:lnTo>
                  <a:pt x="62" y="42"/>
                </a:lnTo>
                <a:lnTo>
                  <a:pt x="62" y="42"/>
                </a:lnTo>
                <a:lnTo>
                  <a:pt x="62" y="42"/>
                </a:lnTo>
                <a:lnTo>
                  <a:pt x="62" y="42"/>
                </a:lnTo>
                <a:lnTo>
                  <a:pt x="62" y="42"/>
                </a:lnTo>
                <a:lnTo>
                  <a:pt x="62" y="42"/>
                </a:lnTo>
                <a:lnTo>
                  <a:pt x="62" y="44"/>
                </a:lnTo>
                <a:lnTo>
                  <a:pt x="60" y="44"/>
                </a:lnTo>
                <a:lnTo>
                  <a:pt x="60" y="44"/>
                </a:lnTo>
                <a:lnTo>
                  <a:pt x="60" y="46"/>
                </a:lnTo>
                <a:lnTo>
                  <a:pt x="60" y="46"/>
                </a:lnTo>
                <a:lnTo>
                  <a:pt x="58" y="46"/>
                </a:lnTo>
                <a:lnTo>
                  <a:pt x="58" y="46"/>
                </a:lnTo>
                <a:lnTo>
                  <a:pt x="58" y="48"/>
                </a:lnTo>
                <a:lnTo>
                  <a:pt x="58" y="48"/>
                </a:lnTo>
                <a:lnTo>
                  <a:pt x="58" y="48"/>
                </a:lnTo>
                <a:lnTo>
                  <a:pt x="58" y="48"/>
                </a:lnTo>
                <a:lnTo>
                  <a:pt x="58" y="50"/>
                </a:lnTo>
                <a:lnTo>
                  <a:pt x="58" y="50"/>
                </a:lnTo>
                <a:lnTo>
                  <a:pt x="58" y="50"/>
                </a:lnTo>
                <a:lnTo>
                  <a:pt x="58" y="50"/>
                </a:lnTo>
                <a:lnTo>
                  <a:pt x="58" y="52"/>
                </a:lnTo>
                <a:lnTo>
                  <a:pt x="58" y="52"/>
                </a:lnTo>
                <a:lnTo>
                  <a:pt x="58" y="52"/>
                </a:lnTo>
                <a:lnTo>
                  <a:pt x="56" y="52"/>
                </a:lnTo>
                <a:lnTo>
                  <a:pt x="58" y="52"/>
                </a:lnTo>
                <a:lnTo>
                  <a:pt x="58" y="52"/>
                </a:lnTo>
                <a:lnTo>
                  <a:pt x="58" y="52"/>
                </a:lnTo>
                <a:lnTo>
                  <a:pt x="58" y="54"/>
                </a:lnTo>
                <a:lnTo>
                  <a:pt x="58" y="54"/>
                </a:lnTo>
                <a:lnTo>
                  <a:pt x="58" y="54"/>
                </a:lnTo>
                <a:lnTo>
                  <a:pt x="58" y="54"/>
                </a:lnTo>
                <a:lnTo>
                  <a:pt x="58" y="56"/>
                </a:lnTo>
                <a:lnTo>
                  <a:pt x="58" y="56"/>
                </a:lnTo>
                <a:lnTo>
                  <a:pt x="58" y="54"/>
                </a:lnTo>
                <a:lnTo>
                  <a:pt x="58" y="54"/>
                </a:lnTo>
                <a:lnTo>
                  <a:pt x="58" y="54"/>
                </a:lnTo>
                <a:lnTo>
                  <a:pt x="58" y="54"/>
                </a:lnTo>
                <a:lnTo>
                  <a:pt x="56" y="54"/>
                </a:lnTo>
                <a:lnTo>
                  <a:pt x="56" y="54"/>
                </a:lnTo>
                <a:lnTo>
                  <a:pt x="58" y="56"/>
                </a:lnTo>
                <a:lnTo>
                  <a:pt x="58" y="58"/>
                </a:lnTo>
                <a:lnTo>
                  <a:pt x="58" y="58"/>
                </a:lnTo>
                <a:lnTo>
                  <a:pt x="58" y="58"/>
                </a:lnTo>
                <a:lnTo>
                  <a:pt x="58" y="60"/>
                </a:lnTo>
                <a:lnTo>
                  <a:pt x="58" y="60"/>
                </a:lnTo>
                <a:lnTo>
                  <a:pt x="58" y="62"/>
                </a:lnTo>
                <a:lnTo>
                  <a:pt x="58" y="62"/>
                </a:lnTo>
                <a:lnTo>
                  <a:pt x="58" y="62"/>
                </a:lnTo>
                <a:lnTo>
                  <a:pt x="58" y="62"/>
                </a:lnTo>
                <a:lnTo>
                  <a:pt x="58" y="64"/>
                </a:lnTo>
                <a:lnTo>
                  <a:pt x="56" y="64"/>
                </a:lnTo>
                <a:lnTo>
                  <a:pt x="56" y="64"/>
                </a:lnTo>
                <a:lnTo>
                  <a:pt x="54" y="64"/>
                </a:lnTo>
                <a:lnTo>
                  <a:pt x="54" y="64"/>
                </a:lnTo>
                <a:lnTo>
                  <a:pt x="54" y="64"/>
                </a:lnTo>
                <a:lnTo>
                  <a:pt x="54" y="64"/>
                </a:lnTo>
                <a:lnTo>
                  <a:pt x="54" y="64"/>
                </a:lnTo>
                <a:lnTo>
                  <a:pt x="54" y="66"/>
                </a:lnTo>
                <a:lnTo>
                  <a:pt x="54" y="66"/>
                </a:lnTo>
                <a:lnTo>
                  <a:pt x="54" y="66"/>
                </a:lnTo>
                <a:lnTo>
                  <a:pt x="54" y="66"/>
                </a:lnTo>
                <a:lnTo>
                  <a:pt x="52" y="64"/>
                </a:lnTo>
                <a:lnTo>
                  <a:pt x="52" y="64"/>
                </a:lnTo>
                <a:lnTo>
                  <a:pt x="52" y="64"/>
                </a:lnTo>
                <a:lnTo>
                  <a:pt x="52" y="64"/>
                </a:lnTo>
                <a:lnTo>
                  <a:pt x="50" y="66"/>
                </a:lnTo>
                <a:lnTo>
                  <a:pt x="50" y="66"/>
                </a:lnTo>
                <a:lnTo>
                  <a:pt x="46" y="70"/>
                </a:lnTo>
                <a:lnTo>
                  <a:pt x="46" y="70"/>
                </a:lnTo>
                <a:lnTo>
                  <a:pt x="44" y="70"/>
                </a:lnTo>
                <a:lnTo>
                  <a:pt x="44" y="70"/>
                </a:lnTo>
                <a:lnTo>
                  <a:pt x="44" y="70"/>
                </a:lnTo>
                <a:lnTo>
                  <a:pt x="44" y="70"/>
                </a:lnTo>
                <a:lnTo>
                  <a:pt x="44" y="68"/>
                </a:lnTo>
                <a:lnTo>
                  <a:pt x="44" y="68"/>
                </a:lnTo>
                <a:lnTo>
                  <a:pt x="44" y="68"/>
                </a:lnTo>
                <a:lnTo>
                  <a:pt x="44" y="68"/>
                </a:lnTo>
                <a:lnTo>
                  <a:pt x="42" y="68"/>
                </a:lnTo>
                <a:lnTo>
                  <a:pt x="42" y="68"/>
                </a:lnTo>
                <a:lnTo>
                  <a:pt x="42" y="68"/>
                </a:lnTo>
                <a:lnTo>
                  <a:pt x="42" y="68"/>
                </a:lnTo>
                <a:lnTo>
                  <a:pt x="42" y="68"/>
                </a:lnTo>
                <a:lnTo>
                  <a:pt x="42" y="68"/>
                </a:lnTo>
                <a:lnTo>
                  <a:pt x="42" y="68"/>
                </a:lnTo>
                <a:lnTo>
                  <a:pt x="42" y="68"/>
                </a:lnTo>
                <a:lnTo>
                  <a:pt x="42" y="68"/>
                </a:lnTo>
                <a:lnTo>
                  <a:pt x="42" y="68"/>
                </a:lnTo>
                <a:lnTo>
                  <a:pt x="42" y="66"/>
                </a:lnTo>
                <a:lnTo>
                  <a:pt x="40" y="68"/>
                </a:lnTo>
                <a:lnTo>
                  <a:pt x="40" y="68"/>
                </a:lnTo>
                <a:lnTo>
                  <a:pt x="40" y="68"/>
                </a:lnTo>
                <a:lnTo>
                  <a:pt x="40" y="68"/>
                </a:lnTo>
                <a:lnTo>
                  <a:pt x="40" y="70"/>
                </a:lnTo>
                <a:lnTo>
                  <a:pt x="40" y="70"/>
                </a:lnTo>
                <a:lnTo>
                  <a:pt x="40" y="70"/>
                </a:lnTo>
                <a:lnTo>
                  <a:pt x="40" y="70"/>
                </a:lnTo>
                <a:lnTo>
                  <a:pt x="40" y="72"/>
                </a:lnTo>
                <a:lnTo>
                  <a:pt x="40" y="70"/>
                </a:lnTo>
                <a:lnTo>
                  <a:pt x="40" y="70"/>
                </a:lnTo>
                <a:lnTo>
                  <a:pt x="40" y="70"/>
                </a:lnTo>
                <a:lnTo>
                  <a:pt x="38" y="70"/>
                </a:lnTo>
                <a:lnTo>
                  <a:pt x="40" y="68"/>
                </a:lnTo>
                <a:lnTo>
                  <a:pt x="40" y="68"/>
                </a:lnTo>
                <a:lnTo>
                  <a:pt x="40" y="68"/>
                </a:lnTo>
                <a:lnTo>
                  <a:pt x="40" y="68"/>
                </a:lnTo>
                <a:lnTo>
                  <a:pt x="38" y="68"/>
                </a:lnTo>
                <a:lnTo>
                  <a:pt x="38" y="70"/>
                </a:lnTo>
                <a:lnTo>
                  <a:pt x="38" y="70"/>
                </a:lnTo>
                <a:lnTo>
                  <a:pt x="36" y="70"/>
                </a:lnTo>
                <a:lnTo>
                  <a:pt x="38" y="68"/>
                </a:lnTo>
                <a:lnTo>
                  <a:pt x="38" y="68"/>
                </a:lnTo>
                <a:lnTo>
                  <a:pt x="40" y="66"/>
                </a:lnTo>
                <a:lnTo>
                  <a:pt x="40" y="66"/>
                </a:lnTo>
                <a:lnTo>
                  <a:pt x="40" y="66"/>
                </a:lnTo>
                <a:lnTo>
                  <a:pt x="38" y="66"/>
                </a:lnTo>
                <a:lnTo>
                  <a:pt x="38" y="66"/>
                </a:lnTo>
                <a:lnTo>
                  <a:pt x="38" y="66"/>
                </a:lnTo>
                <a:lnTo>
                  <a:pt x="36" y="68"/>
                </a:lnTo>
                <a:lnTo>
                  <a:pt x="36" y="68"/>
                </a:lnTo>
                <a:lnTo>
                  <a:pt x="36" y="68"/>
                </a:lnTo>
                <a:lnTo>
                  <a:pt x="36" y="68"/>
                </a:lnTo>
                <a:lnTo>
                  <a:pt x="36" y="68"/>
                </a:lnTo>
                <a:lnTo>
                  <a:pt x="38" y="68"/>
                </a:lnTo>
                <a:lnTo>
                  <a:pt x="38" y="66"/>
                </a:lnTo>
                <a:lnTo>
                  <a:pt x="36" y="66"/>
                </a:lnTo>
                <a:lnTo>
                  <a:pt x="36" y="66"/>
                </a:lnTo>
                <a:lnTo>
                  <a:pt x="36" y="66"/>
                </a:lnTo>
                <a:lnTo>
                  <a:pt x="36" y="66"/>
                </a:lnTo>
                <a:lnTo>
                  <a:pt x="36" y="66"/>
                </a:lnTo>
                <a:lnTo>
                  <a:pt x="38" y="66"/>
                </a:lnTo>
                <a:lnTo>
                  <a:pt x="38" y="66"/>
                </a:lnTo>
                <a:lnTo>
                  <a:pt x="40" y="66"/>
                </a:lnTo>
                <a:lnTo>
                  <a:pt x="40" y="62"/>
                </a:lnTo>
                <a:lnTo>
                  <a:pt x="42" y="62"/>
                </a:lnTo>
                <a:lnTo>
                  <a:pt x="42" y="62"/>
                </a:lnTo>
                <a:lnTo>
                  <a:pt x="42" y="62"/>
                </a:lnTo>
                <a:lnTo>
                  <a:pt x="42" y="62"/>
                </a:lnTo>
                <a:lnTo>
                  <a:pt x="44" y="62"/>
                </a:lnTo>
                <a:lnTo>
                  <a:pt x="44" y="60"/>
                </a:lnTo>
                <a:lnTo>
                  <a:pt x="44" y="60"/>
                </a:lnTo>
                <a:lnTo>
                  <a:pt x="44" y="58"/>
                </a:lnTo>
                <a:lnTo>
                  <a:pt x="44" y="60"/>
                </a:lnTo>
                <a:lnTo>
                  <a:pt x="44" y="60"/>
                </a:lnTo>
                <a:lnTo>
                  <a:pt x="44" y="60"/>
                </a:lnTo>
                <a:lnTo>
                  <a:pt x="44" y="60"/>
                </a:lnTo>
                <a:lnTo>
                  <a:pt x="46" y="60"/>
                </a:lnTo>
                <a:lnTo>
                  <a:pt x="46" y="60"/>
                </a:lnTo>
                <a:lnTo>
                  <a:pt x="44" y="62"/>
                </a:lnTo>
                <a:lnTo>
                  <a:pt x="44" y="62"/>
                </a:lnTo>
                <a:lnTo>
                  <a:pt x="44" y="64"/>
                </a:lnTo>
                <a:lnTo>
                  <a:pt x="44" y="64"/>
                </a:lnTo>
                <a:lnTo>
                  <a:pt x="44" y="64"/>
                </a:lnTo>
                <a:lnTo>
                  <a:pt x="44" y="66"/>
                </a:lnTo>
                <a:lnTo>
                  <a:pt x="44" y="68"/>
                </a:lnTo>
                <a:lnTo>
                  <a:pt x="44" y="66"/>
                </a:lnTo>
                <a:lnTo>
                  <a:pt x="46" y="66"/>
                </a:lnTo>
                <a:lnTo>
                  <a:pt x="46" y="66"/>
                </a:lnTo>
                <a:lnTo>
                  <a:pt x="44" y="66"/>
                </a:lnTo>
                <a:lnTo>
                  <a:pt x="44" y="66"/>
                </a:lnTo>
                <a:lnTo>
                  <a:pt x="46" y="66"/>
                </a:lnTo>
                <a:lnTo>
                  <a:pt x="46" y="66"/>
                </a:lnTo>
                <a:lnTo>
                  <a:pt x="46" y="66"/>
                </a:lnTo>
                <a:lnTo>
                  <a:pt x="46" y="66"/>
                </a:lnTo>
                <a:lnTo>
                  <a:pt x="46" y="66"/>
                </a:lnTo>
                <a:lnTo>
                  <a:pt x="46" y="66"/>
                </a:lnTo>
                <a:lnTo>
                  <a:pt x="46" y="66"/>
                </a:lnTo>
                <a:lnTo>
                  <a:pt x="46" y="64"/>
                </a:lnTo>
                <a:lnTo>
                  <a:pt x="46" y="64"/>
                </a:lnTo>
                <a:lnTo>
                  <a:pt x="46" y="62"/>
                </a:lnTo>
                <a:lnTo>
                  <a:pt x="46" y="62"/>
                </a:lnTo>
                <a:lnTo>
                  <a:pt x="46" y="62"/>
                </a:lnTo>
                <a:lnTo>
                  <a:pt x="46" y="62"/>
                </a:lnTo>
                <a:lnTo>
                  <a:pt x="46" y="62"/>
                </a:lnTo>
                <a:lnTo>
                  <a:pt x="46" y="62"/>
                </a:lnTo>
                <a:lnTo>
                  <a:pt x="48" y="62"/>
                </a:lnTo>
                <a:lnTo>
                  <a:pt x="48" y="62"/>
                </a:lnTo>
                <a:lnTo>
                  <a:pt x="48" y="60"/>
                </a:lnTo>
                <a:lnTo>
                  <a:pt x="48" y="60"/>
                </a:lnTo>
                <a:lnTo>
                  <a:pt x="48" y="60"/>
                </a:lnTo>
                <a:lnTo>
                  <a:pt x="50" y="60"/>
                </a:lnTo>
                <a:lnTo>
                  <a:pt x="50" y="60"/>
                </a:lnTo>
                <a:lnTo>
                  <a:pt x="50" y="60"/>
                </a:lnTo>
                <a:lnTo>
                  <a:pt x="50" y="62"/>
                </a:lnTo>
                <a:lnTo>
                  <a:pt x="48" y="62"/>
                </a:lnTo>
                <a:lnTo>
                  <a:pt x="48" y="62"/>
                </a:lnTo>
                <a:lnTo>
                  <a:pt x="48" y="62"/>
                </a:lnTo>
                <a:lnTo>
                  <a:pt x="48" y="62"/>
                </a:lnTo>
                <a:lnTo>
                  <a:pt x="48" y="62"/>
                </a:lnTo>
                <a:lnTo>
                  <a:pt x="48" y="64"/>
                </a:lnTo>
                <a:lnTo>
                  <a:pt x="50" y="64"/>
                </a:lnTo>
                <a:lnTo>
                  <a:pt x="50" y="66"/>
                </a:lnTo>
                <a:lnTo>
                  <a:pt x="50" y="64"/>
                </a:lnTo>
                <a:lnTo>
                  <a:pt x="50" y="64"/>
                </a:lnTo>
                <a:lnTo>
                  <a:pt x="50" y="62"/>
                </a:lnTo>
                <a:lnTo>
                  <a:pt x="50" y="62"/>
                </a:lnTo>
                <a:lnTo>
                  <a:pt x="52" y="62"/>
                </a:lnTo>
                <a:lnTo>
                  <a:pt x="52" y="62"/>
                </a:lnTo>
                <a:lnTo>
                  <a:pt x="52" y="62"/>
                </a:lnTo>
                <a:lnTo>
                  <a:pt x="52" y="60"/>
                </a:lnTo>
                <a:lnTo>
                  <a:pt x="52" y="60"/>
                </a:lnTo>
                <a:lnTo>
                  <a:pt x="52" y="58"/>
                </a:lnTo>
                <a:lnTo>
                  <a:pt x="52" y="58"/>
                </a:lnTo>
                <a:lnTo>
                  <a:pt x="54" y="58"/>
                </a:lnTo>
                <a:lnTo>
                  <a:pt x="54" y="56"/>
                </a:lnTo>
                <a:lnTo>
                  <a:pt x="54" y="56"/>
                </a:lnTo>
                <a:lnTo>
                  <a:pt x="54" y="56"/>
                </a:lnTo>
                <a:lnTo>
                  <a:pt x="54" y="56"/>
                </a:lnTo>
                <a:lnTo>
                  <a:pt x="54" y="54"/>
                </a:lnTo>
                <a:lnTo>
                  <a:pt x="54" y="54"/>
                </a:lnTo>
                <a:lnTo>
                  <a:pt x="52" y="54"/>
                </a:lnTo>
                <a:lnTo>
                  <a:pt x="52" y="54"/>
                </a:lnTo>
                <a:lnTo>
                  <a:pt x="50" y="54"/>
                </a:lnTo>
                <a:lnTo>
                  <a:pt x="50" y="54"/>
                </a:lnTo>
                <a:lnTo>
                  <a:pt x="50" y="54"/>
                </a:lnTo>
                <a:lnTo>
                  <a:pt x="50" y="54"/>
                </a:lnTo>
                <a:lnTo>
                  <a:pt x="50" y="54"/>
                </a:lnTo>
                <a:lnTo>
                  <a:pt x="50" y="54"/>
                </a:lnTo>
                <a:lnTo>
                  <a:pt x="50" y="54"/>
                </a:lnTo>
                <a:lnTo>
                  <a:pt x="50" y="54"/>
                </a:lnTo>
                <a:lnTo>
                  <a:pt x="50" y="52"/>
                </a:lnTo>
                <a:lnTo>
                  <a:pt x="50" y="52"/>
                </a:lnTo>
                <a:lnTo>
                  <a:pt x="50" y="52"/>
                </a:lnTo>
                <a:lnTo>
                  <a:pt x="50" y="52"/>
                </a:lnTo>
                <a:lnTo>
                  <a:pt x="50" y="50"/>
                </a:lnTo>
                <a:lnTo>
                  <a:pt x="50" y="50"/>
                </a:lnTo>
                <a:lnTo>
                  <a:pt x="50" y="50"/>
                </a:lnTo>
                <a:lnTo>
                  <a:pt x="50" y="52"/>
                </a:lnTo>
                <a:lnTo>
                  <a:pt x="52" y="54"/>
                </a:lnTo>
                <a:lnTo>
                  <a:pt x="52" y="54"/>
                </a:lnTo>
                <a:lnTo>
                  <a:pt x="52" y="54"/>
                </a:lnTo>
                <a:lnTo>
                  <a:pt x="52" y="52"/>
                </a:lnTo>
                <a:lnTo>
                  <a:pt x="52" y="50"/>
                </a:lnTo>
                <a:lnTo>
                  <a:pt x="52" y="48"/>
                </a:lnTo>
                <a:lnTo>
                  <a:pt x="52" y="48"/>
                </a:lnTo>
                <a:lnTo>
                  <a:pt x="52" y="48"/>
                </a:lnTo>
                <a:lnTo>
                  <a:pt x="52" y="48"/>
                </a:lnTo>
                <a:lnTo>
                  <a:pt x="52" y="48"/>
                </a:lnTo>
                <a:lnTo>
                  <a:pt x="52" y="48"/>
                </a:lnTo>
                <a:lnTo>
                  <a:pt x="52" y="50"/>
                </a:lnTo>
                <a:lnTo>
                  <a:pt x="54" y="50"/>
                </a:lnTo>
                <a:lnTo>
                  <a:pt x="54" y="48"/>
                </a:lnTo>
                <a:lnTo>
                  <a:pt x="54" y="48"/>
                </a:lnTo>
                <a:lnTo>
                  <a:pt x="54" y="48"/>
                </a:lnTo>
                <a:lnTo>
                  <a:pt x="54" y="48"/>
                </a:lnTo>
                <a:lnTo>
                  <a:pt x="56" y="48"/>
                </a:lnTo>
                <a:lnTo>
                  <a:pt x="56" y="48"/>
                </a:lnTo>
                <a:lnTo>
                  <a:pt x="56" y="48"/>
                </a:lnTo>
                <a:lnTo>
                  <a:pt x="56" y="48"/>
                </a:lnTo>
                <a:lnTo>
                  <a:pt x="56" y="48"/>
                </a:lnTo>
                <a:lnTo>
                  <a:pt x="56" y="48"/>
                </a:lnTo>
                <a:lnTo>
                  <a:pt x="56" y="46"/>
                </a:lnTo>
                <a:lnTo>
                  <a:pt x="56" y="46"/>
                </a:lnTo>
                <a:lnTo>
                  <a:pt x="56" y="46"/>
                </a:lnTo>
                <a:lnTo>
                  <a:pt x="56" y="46"/>
                </a:lnTo>
                <a:lnTo>
                  <a:pt x="56" y="46"/>
                </a:lnTo>
                <a:lnTo>
                  <a:pt x="56" y="46"/>
                </a:lnTo>
                <a:lnTo>
                  <a:pt x="56" y="46"/>
                </a:lnTo>
                <a:lnTo>
                  <a:pt x="56" y="44"/>
                </a:lnTo>
                <a:lnTo>
                  <a:pt x="56" y="44"/>
                </a:lnTo>
                <a:lnTo>
                  <a:pt x="56" y="42"/>
                </a:lnTo>
                <a:lnTo>
                  <a:pt x="56" y="42"/>
                </a:lnTo>
                <a:lnTo>
                  <a:pt x="56" y="42"/>
                </a:lnTo>
                <a:lnTo>
                  <a:pt x="54" y="40"/>
                </a:lnTo>
                <a:lnTo>
                  <a:pt x="54" y="40"/>
                </a:lnTo>
                <a:lnTo>
                  <a:pt x="54" y="42"/>
                </a:lnTo>
                <a:lnTo>
                  <a:pt x="54" y="42"/>
                </a:lnTo>
                <a:lnTo>
                  <a:pt x="54" y="44"/>
                </a:lnTo>
                <a:lnTo>
                  <a:pt x="54" y="44"/>
                </a:lnTo>
                <a:lnTo>
                  <a:pt x="54" y="44"/>
                </a:lnTo>
                <a:lnTo>
                  <a:pt x="54" y="44"/>
                </a:lnTo>
                <a:lnTo>
                  <a:pt x="54" y="44"/>
                </a:lnTo>
                <a:lnTo>
                  <a:pt x="54" y="44"/>
                </a:lnTo>
                <a:lnTo>
                  <a:pt x="54" y="44"/>
                </a:lnTo>
                <a:lnTo>
                  <a:pt x="54" y="44"/>
                </a:lnTo>
                <a:lnTo>
                  <a:pt x="54" y="44"/>
                </a:lnTo>
                <a:lnTo>
                  <a:pt x="52" y="44"/>
                </a:lnTo>
                <a:lnTo>
                  <a:pt x="50" y="46"/>
                </a:lnTo>
                <a:lnTo>
                  <a:pt x="50" y="48"/>
                </a:lnTo>
                <a:lnTo>
                  <a:pt x="48" y="48"/>
                </a:lnTo>
                <a:lnTo>
                  <a:pt x="48" y="50"/>
                </a:lnTo>
                <a:lnTo>
                  <a:pt x="48" y="50"/>
                </a:lnTo>
                <a:lnTo>
                  <a:pt x="46" y="50"/>
                </a:lnTo>
                <a:lnTo>
                  <a:pt x="44" y="50"/>
                </a:lnTo>
                <a:lnTo>
                  <a:pt x="42" y="50"/>
                </a:lnTo>
                <a:lnTo>
                  <a:pt x="42" y="50"/>
                </a:lnTo>
                <a:lnTo>
                  <a:pt x="40" y="54"/>
                </a:lnTo>
                <a:lnTo>
                  <a:pt x="38" y="56"/>
                </a:lnTo>
                <a:lnTo>
                  <a:pt x="38" y="56"/>
                </a:lnTo>
                <a:lnTo>
                  <a:pt x="38" y="56"/>
                </a:lnTo>
                <a:lnTo>
                  <a:pt x="36" y="56"/>
                </a:lnTo>
                <a:lnTo>
                  <a:pt x="36" y="58"/>
                </a:lnTo>
                <a:lnTo>
                  <a:pt x="36" y="58"/>
                </a:lnTo>
                <a:lnTo>
                  <a:pt x="38" y="58"/>
                </a:lnTo>
                <a:lnTo>
                  <a:pt x="40" y="58"/>
                </a:lnTo>
                <a:lnTo>
                  <a:pt x="42" y="58"/>
                </a:lnTo>
                <a:lnTo>
                  <a:pt x="44" y="58"/>
                </a:lnTo>
                <a:lnTo>
                  <a:pt x="44" y="58"/>
                </a:lnTo>
                <a:lnTo>
                  <a:pt x="44" y="58"/>
                </a:lnTo>
                <a:lnTo>
                  <a:pt x="42" y="58"/>
                </a:lnTo>
                <a:lnTo>
                  <a:pt x="38" y="60"/>
                </a:lnTo>
                <a:lnTo>
                  <a:pt x="36" y="60"/>
                </a:lnTo>
                <a:lnTo>
                  <a:pt x="34" y="58"/>
                </a:lnTo>
                <a:lnTo>
                  <a:pt x="36" y="58"/>
                </a:lnTo>
                <a:lnTo>
                  <a:pt x="36" y="56"/>
                </a:lnTo>
                <a:lnTo>
                  <a:pt x="36" y="56"/>
                </a:lnTo>
                <a:lnTo>
                  <a:pt x="38" y="54"/>
                </a:lnTo>
                <a:lnTo>
                  <a:pt x="38" y="54"/>
                </a:lnTo>
                <a:lnTo>
                  <a:pt x="38" y="54"/>
                </a:lnTo>
                <a:lnTo>
                  <a:pt x="40" y="52"/>
                </a:lnTo>
                <a:lnTo>
                  <a:pt x="40" y="52"/>
                </a:lnTo>
                <a:lnTo>
                  <a:pt x="42" y="50"/>
                </a:lnTo>
                <a:lnTo>
                  <a:pt x="44" y="50"/>
                </a:lnTo>
                <a:lnTo>
                  <a:pt x="44" y="50"/>
                </a:lnTo>
                <a:lnTo>
                  <a:pt x="44" y="50"/>
                </a:lnTo>
                <a:lnTo>
                  <a:pt x="44" y="48"/>
                </a:lnTo>
                <a:lnTo>
                  <a:pt x="44" y="48"/>
                </a:lnTo>
                <a:lnTo>
                  <a:pt x="46" y="48"/>
                </a:lnTo>
                <a:lnTo>
                  <a:pt x="46" y="46"/>
                </a:lnTo>
                <a:lnTo>
                  <a:pt x="46" y="46"/>
                </a:lnTo>
                <a:lnTo>
                  <a:pt x="46" y="44"/>
                </a:lnTo>
                <a:lnTo>
                  <a:pt x="46" y="44"/>
                </a:lnTo>
                <a:lnTo>
                  <a:pt x="46" y="44"/>
                </a:lnTo>
                <a:lnTo>
                  <a:pt x="46" y="44"/>
                </a:lnTo>
                <a:lnTo>
                  <a:pt x="46" y="44"/>
                </a:lnTo>
                <a:lnTo>
                  <a:pt x="46" y="44"/>
                </a:lnTo>
                <a:lnTo>
                  <a:pt x="46" y="44"/>
                </a:lnTo>
                <a:lnTo>
                  <a:pt x="48" y="44"/>
                </a:lnTo>
                <a:lnTo>
                  <a:pt x="48" y="44"/>
                </a:lnTo>
                <a:lnTo>
                  <a:pt x="48" y="44"/>
                </a:lnTo>
                <a:lnTo>
                  <a:pt x="48" y="42"/>
                </a:lnTo>
                <a:lnTo>
                  <a:pt x="48" y="44"/>
                </a:lnTo>
                <a:lnTo>
                  <a:pt x="48" y="46"/>
                </a:lnTo>
                <a:lnTo>
                  <a:pt x="46" y="48"/>
                </a:lnTo>
                <a:lnTo>
                  <a:pt x="46" y="48"/>
                </a:lnTo>
                <a:lnTo>
                  <a:pt x="46" y="48"/>
                </a:lnTo>
                <a:lnTo>
                  <a:pt x="46" y="48"/>
                </a:lnTo>
                <a:lnTo>
                  <a:pt x="48" y="48"/>
                </a:lnTo>
                <a:lnTo>
                  <a:pt x="48" y="48"/>
                </a:lnTo>
                <a:lnTo>
                  <a:pt x="48" y="48"/>
                </a:lnTo>
                <a:lnTo>
                  <a:pt x="48" y="48"/>
                </a:lnTo>
                <a:lnTo>
                  <a:pt x="48" y="48"/>
                </a:lnTo>
                <a:lnTo>
                  <a:pt x="48" y="46"/>
                </a:lnTo>
                <a:lnTo>
                  <a:pt x="50" y="46"/>
                </a:lnTo>
                <a:lnTo>
                  <a:pt x="50" y="44"/>
                </a:lnTo>
                <a:lnTo>
                  <a:pt x="52" y="44"/>
                </a:lnTo>
                <a:lnTo>
                  <a:pt x="52" y="44"/>
                </a:lnTo>
                <a:lnTo>
                  <a:pt x="52" y="42"/>
                </a:lnTo>
                <a:lnTo>
                  <a:pt x="52" y="42"/>
                </a:lnTo>
                <a:lnTo>
                  <a:pt x="52" y="42"/>
                </a:lnTo>
                <a:lnTo>
                  <a:pt x="54" y="42"/>
                </a:lnTo>
                <a:lnTo>
                  <a:pt x="54" y="42"/>
                </a:lnTo>
                <a:lnTo>
                  <a:pt x="54" y="42"/>
                </a:lnTo>
                <a:lnTo>
                  <a:pt x="52" y="40"/>
                </a:lnTo>
                <a:lnTo>
                  <a:pt x="52" y="40"/>
                </a:lnTo>
                <a:lnTo>
                  <a:pt x="52" y="38"/>
                </a:lnTo>
                <a:lnTo>
                  <a:pt x="52" y="38"/>
                </a:lnTo>
                <a:lnTo>
                  <a:pt x="52" y="38"/>
                </a:lnTo>
                <a:lnTo>
                  <a:pt x="52" y="38"/>
                </a:lnTo>
                <a:lnTo>
                  <a:pt x="52" y="38"/>
                </a:lnTo>
                <a:lnTo>
                  <a:pt x="50" y="36"/>
                </a:lnTo>
                <a:lnTo>
                  <a:pt x="50" y="36"/>
                </a:lnTo>
                <a:lnTo>
                  <a:pt x="50" y="34"/>
                </a:lnTo>
                <a:lnTo>
                  <a:pt x="50" y="34"/>
                </a:lnTo>
                <a:lnTo>
                  <a:pt x="50" y="34"/>
                </a:lnTo>
                <a:lnTo>
                  <a:pt x="50" y="34"/>
                </a:lnTo>
                <a:lnTo>
                  <a:pt x="50" y="34"/>
                </a:lnTo>
                <a:lnTo>
                  <a:pt x="52" y="34"/>
                </a:lnTo>
                <a:lnTo>
                  <a:pt x="52" y="34"/>
                </a:lnTo>
                <a:lnTo>
                  <a:pt x="52" y="32"/>
                </a:lnTo>
                <a:lnTo>
                  <a:pt x="50" y="32"/>
                </a:lnTo>
                <a:lnTo>
                  <a:pt x="50" y="32"/>
                </a:lnTo>
                <a:lnTo>
                  <a:pt x="48" y="32"/>
                </a:lnTo>
                <a:lnTo>
                  <a:pt x="48" y="32"/>
                </a:lnTo>
                <a:lnTo>
                  <a:pt x="48" y="32"/>
                </a:lnTo>
                <a:lnTo>
                  <a:pt x="48" y="34"/>
                </a:lnTo>
                <a:lnTo>
                  <a:pt x="48" y="34"/>
                </a:lnTo>
                <a:lnTo>
                  <a:pt x="48" y="36"/>
                </a:lnTo>
                <a:lnTo>
                  <a:pt x="50" y="36"/>
                </a:lnTo>
                <a:lnTo>
                  <a:pt x="48" y="36"/>
                </a:lnTo>
                <a:lnTo>
                  <a:pt x="48" y="36"/>
                </a:lnTo>
                <a:lnTo>
                  <a:pt x="48" y="36"/>
                </a:lnTo>
                <a:lnTo>
                  <a:pt x="48" y="36"/>
                </a:lnTo>
                <a:lnTo>
                  <a:pt x="48" y="36"/>
                </a:lnTo>
                <a:lnTo>
                  <a:pt x="48" y="36"/>
                </a:lnTo>
                <a:lnTo>
                  <a:pt x="48" y="34"/>
                </a:lnTo>
                <a:lnTo>
                  <a:pt x="48" y="34"/>
                </a:lnTo>
                <a:lnTo>
                  <a:pt x="48" y="34"/>
                </a:lnTo>
                <a:lnTo>
                  <a:pt x="48" y="34"/>
                </a:lnTo>
                <a:lnTo>
                  <a:pt x="46" y="34"/>
                </a:lnTo>
                <a:lnTo>
                  <a:pt x="46" y="34"/>
                </a:lnTo>
                <a:lnTo>
                  <a:pt x="46" y="32"/>
                </a:lnTo>
                <a:lnTo>
                  <a:pt x="46" y="32"/>
                </a:lnTo>
                <a:lnTo>
                  <a:pt x="46" y="32"/>
                </a:lnTo>
                <a:lnTo>
                  <a:pt x="44" y="32"/>
                </a:lnTo>
                <a:lnTo>
                  <a:pt x="44" y="34"/>
                </a:lnTo>
                <a:lnTo>
                  <a:pt x="44" y="34"/>
                </a:lnTo>
                <a:lnTo>
                  <a:pt x="44" y="34"/>
                </a:lnTo>
                <a:lnTo>
                  <a:pt x="44" y="34"/>
                </a:lnTo>
                <a:lnTo>
                  <a:pt x="44" y="34"/>
                </a:lnTo>
                <a:lnTo>
                  <a:pt x="44" y="32"/>
                </a:lnTo>
                <a:lnTo>
                  <a:pt x="44" y="32"/>
                </a:lnTo>
                <a:lnTo>
                  <a:pt x="42" y="30"/>
                </a:lnTo>
                <a:lnTo>
                  <a:pt x="42" y="30"/>
                </a:lnTo>
                <a:lnTo>
                  <a:pt x="40" y="30"/>
                </a:lnTo>
                <a:lnTo>
                  <a:pt x="42" y="30"/>
                </a:lnTo>
                <a:lnTo>
                  <a:pt x="42" y="30"/>
                </a:lnTo>
                <a:lnTo>
                  <a:pt x="42" y="30"/>
                </a:lnTo>
                <a:lnTo>
                  <a:pt x="42" y="30"/>
                </a:lnTo>
                <a:lnTo>
                  <a:pt x="42" y="28"/>
                </a:lnTo>
                <a:lnTo>
                  <a:pt x="42" y="30"/>
                </a:lnTo>
                <a:lnTo>
                  <a:pt x="40" y="30"/>
                </a:lnTo>
                <a:lnTo>
                  <a:pt x="38" y="30"/>
                </a:lnTo>
                <a:lnTo>
                  <a:pt x="34" y="30"/>
                </a:lnTo>
                <a:lnTo>
                  <a:pt x="34" y="28"/>
                </a:lnTo>
                <a:lnTo>
                  <a:pt x="34" y="28"/>
                </a:lnTo>
                <a:lnTo>
                  <a:pt x="34" y="28"/>
                </a:lnTo>
                <a:lnTo>
                  <a:pt x="34" y="28"/>
                </a:lnTo>
                <a:lnTo>
                  <a:pt x="34" y="28"/>
                </a:lnTo>
                <a:lnTo>
                  <a:pt x="32" y="28"/>
                </a:lnTo>
                <a:lnTo>
                  <a:pt x="32" y="28"/>
                </a:lnTo>
                <a:lnTo>
                  <a:pt x="30" y="28"/>
                </a:lnTo>
                <a:lnTo>
                  <a:pt x="28" y="28"/>
                </a:lnTo>
                <a:lnTo>
                  <a:pt x="28" y="28"/>
                </a:lnTo>
                <a:lnTo>
                  <a:pt x="28" y="28"/>
                </a:lnTo>
                <a:lnTo>
                  <a:pt x="28" y="26"/>
                </a:lnTo>
                <a:lnTo>
                  <a:pt x="26" y="26"/>
                </a:lnTo>
                <a:lnTo>
                  <a:pt x="24" y="26"/>
                </a:lnTo>
                <a:lnTo>
                  <a:pt x="20" y="24"/>
                </a:lnTo>
                <a:lnTo>
                  <a:pt x="16" y="24"/>
                </a:lnTo>
                <a:lnTo>
                  <a:pt x="16" y="22"/>
                </a:lnTo>
                <a:lnTo>
                  <a:pt x="16" y="22"/>
                </a:lnTo>
                <a:lnTo>
                  <a:pt x="16" y="20"/>
                </a:lnTo>
                <a:lnTo>
                  <a:pt x="14" y="20"/>
                </a:lnTo>
                <a:lnTo>
                  <a:pt x="12" y="20"/>
                </a:lnTo>
                <a:lnTo>
                  <a:pt x="12" y="20"/>
                </a:lnTo>
                <a:lnTo>
                  <a:pt x="12" y="18"/>
                </a:lnTo>
                <a:lnTo>
                  <a:pt x="10" y="18"/>
                </a:lnTo>
                <a:lnTo>
                  <a:pt x="10" y="18"/>
                </a:lnTo>
                <a:lnTo>
                  <a:pt x="8" y="18"/>
                </a:lnTo>
                <a:lnTo>
                  <a:pt x="8" y="16"/>
                </a:lnTo>
                <a:lnTo>
                  <a:pt x="4" y="14"/>
                </a:lnTo>
                <a:lnTo>
                  <a:pt x="2" y="12"/>
                </a:lnTo>
                <a:lnTo>
                  <a:pt x="2" y="12"/>
                </a:lnTo>
                <a:lnTo>
                  <a:pt x="2" y="12"/>
                </a:lnTo>
                <a:lnTo>
                  <a:pt x="2" y="14"/>
                </a:lnTo>
                <a:lnTo>
                  <a:pt x="2" y="14"/>
                </a:lnTo>
                <a:lnTo>
                  <a:pt x="2" y="14"/>
                </a:lnTo>
                <a:lnTo>
                  <a:pt x="2" y="14"/>
                </a:lnTo>
                <a:lnTo>
                  <a:pt x="2" y="16"/>
                </a:lnTo>
                <a:lnTo>
                  <a:pt x="2" y="16"/>
                </a:lnTo>
                <a:lnTo>
                  <a:pt x="2" y="16"/>
                </a:lnTo>
                <a:lnTo>
                  <a:pt x="2" y="18"/>
                </a:lnTo>
                <a:lnTo>
                  <a:pt x="2" y="18"/>
                </a:lnTo>
                <a:lnTo>
                  <a:pt x="0" y="18"/>
                </a:lnTo>
                <a:lnTo>
                  <a:pt x="0" y="18"/>
                </a:lnTo>
                <a:lnTo>
                  <a:pt x="0" y="18"/>
                </a:lnTo>
                <a:lnTo>
                  <a:pt x="0" y="18"/>
                </a:lnTo>
                <a:lnTo>
                  <a:pt x="0" y="18"/>
                </a:lnTo>
                <a:lnTo>
                  <a:pt x="0" y="20"/>
                </a:lnTo>
                <a:lnTo>
                  <a:pt x="0" y="20"/>
                </a:lnTo>
                <a:lnTo>
                  <a:pt x="0" y="20"/>
                </a:lnTo>
                <a:lnTo>
                  <a:pt x="0" y="20"/>
                </a:lnTo>
                <a:lnTo>
                  <a:pt x="0" y="22"/>
                </a:lnTo>
                <a:lnTo>
                  <a:pt x="0" y="24"/>
                </a:lnTo>
                <a:lnTo>
                  <a:pt x="0" y="26"/>
                </a:lnTo>
                <a:lnTo>
                  <a:pt x="0" y="26"/>
                </a:lnTo>
                <a:lnTo>
                  <a:pt x="0" y="28"/>
                </a:lnTo>
                <a:lnTo>
                  <a:pt x="0" y="30"/>
                </a:lnTo>
                <a:lnTo>
                  <a:pt x="0" y="32"/>
                </a:lnTo>
                <a:lnTo>
                  <a:pt x="0" y="32"/>
                </a:lnTo>
                <a:lnTo>
                  <a:pt x="2" y="32"/>
                </a:lnTo>
                <a:lnTo>
                  <a:pt x="2" y="32"/>
                </a:lnTo>
                <a:lnTo>
                  <a:pt x="2" y="32"/>
                </a:lnTo>
                <a:lnTo>
                  <a:pt x="2" y="34"/>
                </a:lnTo>
                <a:lnTo>
                  <a:pt x="4" y="34"/>
                </a:lnTo>
                <a:lnTo>
                  <a:pt x="4" y="36"/>
                </a:lnTo>
                <a:lnTo>
                  <a:pt x="4" y="36"/>
                </a:lnTo>
                <a:lnTo>
                  <a:pt x="4" y="36"/>
                </a:lnTo>
                <a:lnTo>
                  <a:pt x="4" y="36"/>
                </a:lnTo>
                <a:lnTo>
                  <a:pt x="4" y="38"/>
                </a:lnTo>
                <a:lnTo>
                  <a:pt x="4" y="38"/>
                </a:lnTo>
                <a:lnTo>
                  <a:pt x="4" y="40"/>
                </a:lnTo>
                <a:lnTo>
                  <a:pt x="4" y="42"/>
                </a:lnTo>
                <a:lnTo>
                  <a:pt x="4" y="44"/>
                </a:lnTo>
                <a:lnTo>
                  <a:pt x="4" y="46"/>
                </a:lnTo>
                <a:lnTo>
                  <a:pt x="4" y="52"/>
                </a:lnTo>
                <a:lnTo>
                  <a:pt x="4" y="52"/>
                </a:lnTo>
                <a:lnTo>
                  <a:pt x="4" y="52"/>
                </a:lnTo>
                <a:lnTo>
                  <a:pt x="4" y="52"/>
                </a:lnTo>
                <a:lnTo>
                  <a:pt x="4" y="52"/>
                </a:lnTo>
                <a:lnTo>
                  <a:pt x="4" y="52"/>
                </a:lnTo>
                <a:lnTo>
                  <a:pt x="4" y="54"/>
                </a:lnTo>
                <a:lnTo>
                  <a:pt x="4" y="54"/>
                </a:lnTo>
                <a:lnTo>
                  <a:pt x="6" y="54"/>
                </a:lnTo>
                <a:lnTo>
                  <a:pt x="6" y="54"/>
                </a:lnTo>
                <a:lnTo>
                  <a:pt x="6" y="56"/>
                </a:lnTo>
                <a:lnTo>
                  <a:pt x="6" y="56"/>
                </a:lnTo>
                <a:lnTo>
                  <a:pt x="6" y="58"/>
                </a:lnTo>
                <a:lnTo>
                  <a:pt x="6" y="62"/>
                </a:lnTo>
                <a:lnTo>
                  <a:pt x="6" y="64"/>
                </a:lnTo>
                <a:lnTo>
                  <a:pt x="6" y="64"/>
                </a:lnTo>
                <a:lnTo>
                  <a:pt x="4" y="66"/>
                </a:lnTo>
                <a:lnTo>
                  <a:pt x="4" y="66"/>
                </a:lnTo>
                <a:lnTo>
                  <a:pt x="4" y="66"/>
                </a:lnTo>
                <a:lnTo>
                  <a:pt x="4" y="68"/>
                </a:lnTo>
                <a:lnTo>
                  <a:pt x="4" y="68"/>
                </a:lnTo>
                <a:lnTo>
                  <a:pt x="4" y="68"/>
                </a:lnTo>
                <a:lnTo>
                  <a:pt x="4" y="68"/>
                </a:lnTo>
                <a:lnTo>
                  <a:pt x="6" y="68"/>
                </a:lnTo>
                <a:lnTo>
                  <a:pt x="6" y="68"/>
                </a:lnTo>
                <a:lnTo>
                  <a:pt x="6" y="66"/>
                </a:lnTo>
                <a:lnTo>
                  <a:pt x="6" y="66"/>
                </a:lnTo>
                <a:lnTo>
                  <a:pt x="6" y="66"/>
                </a:lnTo>
                <a:lnTo>
                  <a:pt x="6" y="66"/>
                </a:lnTo>
                <a:lnTo>
                  <a:pt x="6" y="66"/>
                </a:lnTo>
                <a:lnTo>
                  <a:pt x="6" y="64"/>
                </a:lnTo>
                <a:lnTo>
                  <a:pt x="6" y="64"/>
                </a:lnTo>
                <a:lnTo>
                  <a:pt x="6" y="64"/>
                </a:lnTo>
                <a:lnTo>
                  <a:pt x="6" y="64"/>
                </a:lnTo>
                <a:lnTo>
                  <a:pt x="8" y="64"/>
                </a:lnTo>
                <a:lnTo>
                  <a:pt x="8" y="64"/>
                </a:lnTo>
                <a:lnTo>
                  <a:pt x="8" y="64"/>
                </a:lnTo>
                <a:lnTo>
                  <a:pt x="8" y="66"/>
                </a:lnTo>
                <a:lnTo>
                  <a:pt x="10" y="66"/>
                </a:lnTo>
                <a:lnTo>
                  <a:pt x="10" y="66"/>
                </a:lnTo>
                <a:lnTo>
                  <a:pt x="10" y="68"/>
                </a:lnTo>
                <a:lnTo>
                  <a:pt x="10" y="68"/>
                </a:lnTo>
                <a:lnTo>
                  <a:pt x="12" y="68"/>
                </a:lnTo>
                <a:lnTo>
                  <a:pt x="12" y="68"/>
                </a:lnTo>
                <a:lnTo>
                  <a:pt x="12" y="68"/>
                </a:lnTo>
                <a:lnTo>
                  <a:pt x="12" y="68"/>
                </a:lnTo>
                <a:lnTo>
                  <a:pt x="12" y="68"/>
                </a:lnTo>
                <a:lnTo>
                  <a:pt x="14" y="68"/>
                </a:lnTo>
                <a:lnTo>
                  <a:pt x="14" y="68"/>
                </a:lnTo>
                <a:lnTo>
                  <a:pt x="12" y="70"/>
                </a:lnTo>
                <a:lnTo>
                  <a:pt x="10" y="70"/>
                </a:lnTo>
                <a:lnTo>
                  <a:pt x="8" y="70"/>
                </a:lnTo>
                <a:lnTo>
                  <a:pt x="8" y="70"/>
                </a:lnTo>
                <a:lnTo>
                  <a:pt x="8" y="70"/>
                </a:lnTo>
                <a:lnTo>
                  <a:pt x="8" y="70"/>
                </a:lnTo>
                <a:lnTo>
                  <a:pt x="8" y="70"/>
                </a:lnTo>
                <a:lnTo>
                  <a:pt x="8" y="70"/>
                </a:lnTo>
                <a:lnTo>
                  <a:pt x="8" y="70"/>
                </a:lnTo>
                <a:lnTo>
                  <a:pt x="8" y="72"/>
                </a:lnTo>
                <a:lnTo>
                  <a:pt x="8" y="72"/>
                </a:lnTo>
                <a:lnTo>
                  <a:pt x="8" y="72"/>
                </a:lnTo>
                <a:lnTo>
                  <a:pt x="8" y="72"/>
                </a:lnTo>
                <a:lnTo>
                  <a:pt x="8" y="72"/>
                </a:lnTo>
                <a:lnTo>
                  <a:pt x="8" y="72"/>
                </a:lnTo>
                <a:lnTo>
                  <a:pt x="6" y="72"/>
                </a:lnTo>
                <a:lnTo>
                  <a:pt x="6" y="72"/>
                </a:lnTo>
                <a:lnTo>
                  <a:pt x="6" y="70"/>
                </a:lnTo>
                <a:lnTo>
                  <a:pt x="6" y="70"/>
                </a:lnTo>
                <a:lnTo>
                  <a:pt x="6" y="70"/>
                </a:lnTo>
                <a:lnTo>
                  <a:pt x="6" y="68"/>
                </a:lnTo>
                <a:lnTo>
                  <a:pt x="6" y="70"/>
                </a:lnTo>
                <a:lnTo>
                  <a:pt x="6" y="70"/>
                </a:lnTo>
                <a:lnTo>
                  <a:pt x="6" y="72"/>
                </a:lnTo>
                <a:lnTo>
                  <a:pt x="6" y="72"/>
                </a:lnTo>
                <a:lnTo>
                  <a:pt x="6" y="76"/>
                </a:lnTo>
                <a:lnTo>
                  <a:pt x="6" y="76"/>
                </a:lnTo>
                <a:lnTo>
                  <a:pt x="6" y="76"/>
                </a:lnTo>
                <a:lnTo>
                  <a:pt x="6" y="76"/>
                </a:lnTo>
                <a:lnTo>
                  <a:pt x="6" y="76"/>
                </a:lnTo>
                <a:lnTo>
                  <a:pt x="8" y="76"/>
                </a:lnTo>
                <a:lnTo>
                  <a:pt x="8" y="76"/>
                </a:lnTo>
                <a:lnTo>
                  <a:pt x="8" y="76"/>
                </a:lnTo>
                <a:lnTo>
                  <a:pt x="8" y="78"/>
                </a:lnTo>
                <a:lnTo>
                  <a:pt x="8" y="76"/>
                </a:lnTo>
                <a:lnTo>
                  <a:pt x="8" y="76"/>
                </a:lnTo>
                <a:lnTo>
                  <a:pt x="8" y="76"/>
                </a:lnTo>
                <a:lnTo>
                  <a:pt x="10" y="76"/>
                </a:lnTo>
                <a:lnTo>
                  <a:pt x="10" y="76"/>
                </a:lnTo>
                <a:lnTo>
                  <a:pt x="10" y="76"/>
                </a:lnTo>
                <a:lnTo>
                  <a:pt x="10" y="76"/>
                </a:lnTo>
                <a:lnTo>
                  <a:pt x="10" y="76"/>
                </a:lnTo>
                <a:lnTo>
                  <a:pt x="10" y="76"/>
                </a:lnTo>
                <a:lnTo>
                  <a:pt x="12" y="78"/>
                </a:lnTo>
                <a:lnTo>
                  <a:pt x="12" y="78"/>
                </a:lnTo>
                <a:lnTo>
                  <a:pt x="12" y="80"/>
                </a:lnTo>
                <a:lnTo>
                  <a:pt x="14" y="80"/>
                </a:lnTo>
                <a:lnTo>
                  <a:pt x="12" y="80"/>
                </a:lnTo>
                <a:lnTo>
                  <a:pt x="12" y="80"/>
                </a:lnTo>
                <a:lnTo>
                  <a:pt x="12" y="80"/>
                </a:lnTo>
                <a:lnTo>
                  <a:pt x="12" y="80"/>
                </a:lnTo>
                <a:lnTo>
                  <a:pt x="12" y="78"/>
                </a:lnTo>
                <a:lnTo>
                  <a:pt x="12" y="78"/>
                </a:lnTo>
                <a:lnTo>
                  <a:pt x="10" y="78"/>
                </a:lnTo>
                <a:lnTo>
                  <a:pt x="10" y="78"/>
                </a:lnTo>
                <a:lnTo>
                  <a:pt x="8" y="80"/>
                </a:lnTo>
                <a:lnTo>
                  <a:pt x="8" y="80"/>
                </a:lnTo>
                <a:lnTo>
                  <a:pt x="10" y="82"/>
                </a:lnTo>
                <a:lnTo>
                  <a:pt x="8" y="82"/>
                </a:lnTo>
                <a:lnTo>
                  <a:pt x="8" y="80"/>
                </a:lnTo>
                <a:lnTo>
                  <a:pt x="8" y="80"/>
                </a:lnTo>
                <a:lnTo>
                  <a:pt x="8" y="80"/>
                </a:lnTo>
                <a:lnTo>
                  <a:pt x="8" y="82"/>
                </a:lnTo>
                <a:lnTo>
                  <a:pt x="8" y="84"/>
                </a:lnTo>
                <a:lnTo>
                  <a:pt x="8" y="84"/>
                </a:lnTo>
                <a:lnTo>
                  <a:pt x="8" y="84"/>
                </a:lnTo>
                <a:lnTo>
                  <a:pt x="8" y="84"/>
                </a:lnTo>
                <a:lnTo>
                  <a:pt x="8" y="84"/>
                </a:lnTo>
                <a:lnTo>
                  <a:pt x="8" y="84"/>
                </a:lnTo>
                <a:lnTo>
                  <a:pt x="8" y="84"/>
                </a:lnTo>
                <a:lnTo>
                  <a:pt x="8" y="84"/>
                </a:lnTo>
                <a:lnTo>
                  <a:pt x="8" y="86"/>
                </a:lnTo>
                <a:lnTo>
                  <a:pt x="8" y="86"/>
                </a:lnTo>
                <a:lnTo>
                  <a:pt x="8" y="86"/>
                </a:lnTo>
                <a:lnTo>
                  <a:pt x="8" y="86"/>
                </a:lnTo>
                <a:lnTo>
                  <a:pt x="8" y="86"/>
                </a:lnTo>
                <a:lnTo>
                  <a:pt x="8" y="86"/>
                </a:lnTo>
                <a:lnTo>
                  <a:pt x="8" y="86"/>
                </a:lnTo>
                <a:lnTo>
                  <a:pt x="8" y="86"/>
                </a:lnTo>
                <a:lnTo>
                  <a:pt x="8" y="86"/>
                </a:lnTo>
                <a:lnTo>
                  <a:pt x="8" y="88"/>
                </a:lnTo>
                <a:lnTo>
                  <a:pt x="8" y="88"/>
                </a:lnTo>
                <a:lnTo>
                  <a:pt x="8" y="88"/>
                </a:lnTo>
                <a:lnTo>
                  <a:pt x="10" y="88"/>
                </a:lnTo>
                <a:lnTo>
                  <a:pt x="8" y="90"/>
                </a:lnTo>
                <a:lnTo>
                  <a:pt x="8" y="88"/>
                </a:lnTo>
                <a:lnTo>
                  <a:pt x="8" y="88"/>
                </a:lnTo>
                <a:lnTo>
                  <a:pt x="8" y="88"/>
                </a:lnTo>
                <a:lnTo>
                  <a:pt x="8" y="88"/>
                </a:lnTo>
                <a:lnTo>
                  <a:pt x="6" y="88"/>
                </a:lnTo>
                <a:lnTo>
                  <a:pt x="6" y="88"/>
                </a:lnTo>
                <a:lnTo>
                  <a:pt x="6" y="90"/>
                </a:lnTo>
                <a:lnTo>
                  <a:pt x="4" y="90"/>
                </a:lnTo>
                <a:lnTo>
                  <a:pt x="4" y="88"/>
                </a:lnTo>
                <a:lnTo>
                  <a:pt x="4" y="88"/>
                </a:lnTo>
                <a:lnTo>
                  <a:pt x="4" y="86"/>
                </a:lnTo>
                <a:lnTo>
                  <a:pt x="4" y="84"/>
                </a:lnTo>
                <a:lnTo>
                  <a:pt x="6" y="82"/>
                </a:lnTo>
                <a:lnTo>
                  <a:pt x="6" y="82"/>
                </a:lnTo>
                <a:lnTo>
                  <a:pt x="6" y="80"/>
                </a:lnTo>
                <a:lnTo>
                  <a:pt x="6" y="80"/>
                </a:lnTo>
                <a:lnTo>
                  <a:pt x="6" y="80"/>
                </a:lnTo>
                <a:lnTo>
                  <a:pt x="4" y="80"/>
                </a:lnTo>
                <a:lnTo>
                  <a:pt x="4" y="80"/>
                </a:lnTo>
                <a:lnTo>
                  <a:pt x="4" y="86"/>
                </a:lnTo>
                <a:lnTo>
                  <a:pt x="4" y="88"/>
                </a:lnTo>
                <a:lnTo>
                  <a:pt x="2" y="90"/>
                </a:lnTo>
                <a:lnTo>
                  <a:pt x="2" y="90"/>
                </a:lnTo>
                <a:lnTo>
                  <a:pt x="2" y="90"/>
                </a:lnTo>
                <a:lnTo>
                  <a:pt x="2" y="90"/>
                </a:lnTo>
                <a:lnTo>
                  <a:pt x="2" y="92"/>
                </a:lnTo>
                <a:lnTo>
                  <a:pt x="2" y="92"/>
                </a:lnTo>
                <a:lnTo>
                  <a:pt x="2" y="92"/>
                </a:lnTo>
                <a:lnTo>
                  <a:pt x="2" y="92"/>
                </a:lnTo>
                <a:lnTo>
                  <a:pt x="2" y="92"/>
                </a:lnTo>
                <a:lnTo>
                  <a:pt x="2" y="92"/>
                </a:lnTo>
                <a:lnTo>
                  <a:pt x="2" y="92"/>
                </a:lnTo>
                <a:lnTo>
                  <a:pt x="2" y="92"/>
                </a:lnTo>
                <a:lnTo>
                  <a:pt x="2" y="92"/>
                </a:lnTo>
                <a:lnTo>
                  <a:pt x="2" y="92"/>
                </a:lnTo>
                <a:lnTo>
                  <a:pt x="2" y="92"/>
                </a:lnTo>
                <a:lnTo>
                  <a:pt x="2" y="92"/>
                </a:lnTo>
                <a:lnTo>
                  <a:pt x="2" y="92"/>
                </a:lnTo>
                <a:lnTo>
                  <a:pt x="2" y="92"/>
                </a:lnTo>
                <a:lnTo>
                  <a:pt x="4" y="92"/>
                </a:lnTo>
                <a:lnTo>
                  <a:pt x="4" y="92"/>
                </a:lnTo>
                <a:lnTo>
                  <a:pt x="4" y="92"/>
                </a:lnTo>
                <a:lnTo>
                  <a:pt x="4" y="92"/>
                </a:lnTo>
                <a:lnTo>
                  <a:pt x="6" y="94"/>
                </a:lnTo>
                <a:lnTo>
                  <a:pt x="6" y="94"/>
                </a:lnTo>
                <a:lnTo>
                  <a:pt x="8" y="94"/>
                </a:lnTo>
                <a:lnTo>
                  <a:pt x="8" y="94"/>
                </a:lnTo>
                <a:lnTo>
                  <a:pt x="8" y="94"/>
                </a:lnTo>
                <a:lnTo>
                  <a:pt x="10" y="94"/>
                </a:lnTo>
                <a:lnTo>
                  <a:pt x="10" y="94"/>
                </a:lnTo>
                <a:lnTo>
                  <a:pt x="10" y="94"/>
                </a:lnTo>
                <a:lnTo>
                  <a:pt x="10" y="94"/>
                </a:lnTo>
                <a:lnTo>
                  <a:pt x="10" y="94"/>
                </a:lnTo>
                <a:lnTo>
                  <a:pt x="12" y="94"/>
                </a:lnTo>
                <a:lnTo>
                  <a:pt x="12" y="94"/>
                </a:lnTo>
                <a:lnTo>
                  <a:pt x="12" y="94"/>
                </a:lnTo>
                <a:lnTo>
                  <a:pt x="12" y="94"/>
                </a:lnTo>
                <a:lnTo>
                  <a:pt x="12" y="94"/>
                </a:lnTo>
                <a:lnTo>
                  <a:pt x="12" y="94"/>
                </a:lnTo>
                <a:lnTo>
                  <a:pt x="12" y="94"/>
                </a:lnTo>
                <a:lnTo>
                  <a:pt x="14" y="96"/>
                </a:lnTo>
                <a:lnTo>
                  <a:pt x="18" y="96"/>
                </a:lnTo>
                <a:lnTo>
                  <a:pt x="18" y="96"/>
                </a:lnTo>
                <a:lnTo>
                  <a:pt x="20" y="96"/>
                </a:lnTo>
                <a:lnTo>
                  <a:pt x="20" y="98"/>
                </a:lnTo>
                <a:lnTo>
                  <a:pt x="20" y="98"/>
                </a:lnTo>
                <a:lnTo>
                  <a:pt x="20" y="98"/>
                </a:lnTo>
                <a:lnTo>
                  <a:pt x="22" y="100"/>
                </a:lnTo>
                <a:lnTo>
                  <a:pt x="22" y="102"/>
                </a:lnTo>
                <a:lnTo>
                  <a:pt x="22" y="102"/>
                </a:lnTo>
                <a:lnTo>
                  <a:pt x="24" y="102"/>
                </a:lnTo>
                <a:lnTo>
                  <a:pt x="24" y="100"/>
                </a:lnTo>
                <a:lnTo>
                  <a:pt x="26" y="102"/>
                </a:lnTo>
                <a:lnTo>
                  <a:pt x="28" y="102"/>
                </a:lnTo>
                <a:lnTo>
                  <a:pt x="28" y="102"/>
                </a:lnTo>
                <a:lnTo>
                  <a:pt x="28" y="102"/>
                </a:lnTo>
                <a:lnTo>
                  <a:pt x="28" y="102"/>
                </a:lnTo>
                <a:lnTo>
                  <a:pt x="30" y="102"/>
                </a:lnTo>
                <a:lnTo>
                  <a:pt x="30" y="104"/>
                </a:lnTo>
                <a:lnTo>
                  <a:pt x="30" y="104"/>
                </a:lnTo>
                <a:lnTo>
                  <a:pt x="32" y="104"/>
                </a:lnTo>
                <a:lnTo>
                  <a:pt x="32" y="106"/>
                </a:lnTo>
                <a:lnTo>
                  <a:pt x="32" y="106"/>
                </a:lnTo>
                <a:lnTo>
                  <a:pt x="32" y="106"/>
                </a:lnTo>
                <a:lnTo>
                  <a:pt x="34" y="108"/>
                </a:lnTo>
                <a:lnTo>
                  <a:pt x="34" y="110"/>
                </a:lnTo>
                <a:lnTo>
                  <a:pt x="34" y="110"/>
                </a:lnTo>
                <a:lnTo>
                  <a:pt x="34" y="110"/>
                </a:lnTo>
                <a:lnTo>
                  <a:pt x="34" y="110"/>
                </a:lnTo>
                <a:lnTo>
                  <a:pt x="34" y="112"/>
                </a:lnTo>
                <a:lnTo>
                  <a:pt x="34" y="112"/>
                </a:lnTo>
                <a:lnTo>
                  <a:pt x="34" y="114"/>
                </a:lnTo>
                <a:lnTo>
                  <a:pt x="34" y="114"/>
                </a:lnTo>
                <a:lnTo>
                  <a:pt x="34" y="116"/>
                </a:lnTo>
                <a:lnTo>
                  <a:pt x="34" y="116"/>
                </a:lnTo>
                <a:lnTo>
                  <a:pt x="34" y="118"/>
                </a:lnTo>
                <a:lnTo>
                  <a:pt x="34" y="118"/>
                </a:lnTo>
                <a:lnTo>
                  <a:pt x="34" y="118"/>
                </a:lnTo>
                <a:lnTo>
                  <a:pt x="34" y="120"/>
                </a:lnTo>
                <a:lnTo>
                  <a:pt x="34" y="120"/>
                </a:lnTo>
                <a:lnTo>
                  <a:pt x="34" y="120"/>
                </a:lnTo>
                <a:lnTo>
                  <a:pt x="34" y="122"/>
                </a:lnTo>
                <a:lnTo>
                  <a:pt x="34" y="122"/>
                </a:lnTo>
                <a:lnTo>
                  <a:pt x="34" y="124"/>
                </a:lnTo>
                <a:lnTo>
                  <a:pt x="34" y="124"/>
                </a:lnTo>
                <a:lnTo>
                  <a:pt x="34" y="124"/>
                </a:lnTo>
                <a:lnTo>
                  <a:pt x="38" y="126"/>
                </a:lnTo>
                <a:lnTo>
                  <a:pt x="38" y="124"/>
                </a:lnTo>
                <a:lnTo>
                  <a:pt x="38" y="126"/>
                </a:lnTo>
                <a:lnTo>
                  <a:pt x="40" y="126"/>
                </a:lnTo>
                <a:lnTo>
                  <a:pt x="40" y="126"/>
                </a:lnTo>
                <a:lnTo>
                  <a:pt x="42" y="126"/>
                </a:lnTo>
                <a:lnTo>
                  <a:pt x="44" y="128"/>
                </a:lnTo>
                <a:lnTo>
                  <a:pt x="46" y="128"/>
                </a:lnTo>
                <a:lnTo>
                  <a:pt x="46" y="128"/>
                </a:lnTo>
                <a:lnTo>
                  <a:pt x="48" y="128"/>
                </a:lnTo>
                <a:lnTo>
                  <a:pt x="50" y="128"/>
                </a:lnTo>
                <a:lnTo>
                  <a:pt x="54" y="128"/>
                </a:lnTo>
                <a:lnTo>
                  <a:pt x="56" y="128"/>
                </a:lnTo>
                <a:lnTo>
                  <a:pt x="58" y="126"/>
                </a:lnTo>
                <a:lnTo>
                  <a:pt x="60" y="126"/>
                </a:lnTo>
                <a:lnTo>
                  <a:pt x="60" y="126"/>
                </a:lnTo>
                <a:lnTo>
                  <a:pt x="62" y="126"/>
                </a:lnTo>
                <a:lnTo>
                  <a:pt x="66" y="126"/>
                </a:lnTo>
                <a:lnTo>
                  <a:pt x="74" y="128"/>
                </a:lnTo>
                <a:lnTo>
                  <a:pt x="76" y="130"/>
                </a:lnTo>
                <a:lnTo>
                  <a:pt x="76" y="130"/>
                </a:lnTo>
                <a:lnTo>
                  <a:pt x="76" y="130"/>
                </a:lnTo>
                <a:lnTo>
                  <a:pt x="76" y="132"/>
                </a:lnTo>
                <a:lnTo>
                  <a:pt x="76" y="132"/>
                </a:lnTo>
                <a:lnTo>
                  <a:pt x="76" y="132"/>
                </a:lnTo>
                <a:lnTo>
                  <a:pt x="78" y="132"/>
                </a:lnTo>
                <a:lnTo>
                  <a:pt x="80" y="132"/>
                </a:lnTo>
                <a:lnTo>
                  <a:pt x="80" y="132"/>
                </a:lnTo>
                <a:lnTo>
                  <a:pt x="80" y="132"/>
                </a:lnTo>
                <a:lnTo>
                  <a:pt x="82" y="132"/>
                </a:lnTo>
                <a:lnTo>
                  <a:pt x="82" y="132"/>
                </a:lnTo>
                <a:lnTo>
                  <a:pt x="82" y="132"/>
                </a:lnTo>
                <a:lnTo>
                  <a:pt x="82" y="132"/>
                </a:lnTo>
                <a:lnTo>
                  <a:pt x="82" y="132"/>
                </a:lnTo>
                <a:lnTo>
                  <a:pt x="84" y="134"/>
                </a:lnTo>
                <a:lnTo>
                  <a:pt x="86" y="134"/>
                </a:lnTo>
                <a:lnTo>
                  <a:pt x="86" y="134"/>
                </a:lnTo>
                <a:lnTo>
                  <a:pt x="86" y="134"/>
                </a:lnTo>
                <a:lnTo>
                  <a:pt x="88" y="132"/>
                </a:lnTo>
                <a:lnTo>
                  <a:pt x="88" y="132"/>
                </a:lnTo>
                <a:lnTo>
                  <a:pt x="90" y="132"/>
                </a:lnTo>
                <a:lnTo>
                  <a:pt x="90" y="132"/>
                </a:lnTo>
                <a:lnTo>
                  <a:pt x="92" y="132"/>
                </a:lnTo>
                <a:lnTo>
                  <a:pt x="92" y="132"/>
                </a:lnTo>
                <a:lnTo>
                  <a:pt x="92" y="132"/>
                </a:lnTo>
                <a:lnTo>
                  <a:pt x="92" y="132"/>
                </a:lnTo>
                <a:lnTo>
                  <a:pt x="96" y="134"/>
                </a:lnTo>
                <a:lnTo>
                  <a:pt x="96" y="134"/>
                </a:lnTo>
                <a:lnTo>
                  <a:pt x="98" y="132"/>
                </a:lnTo>
                <a:lnTo>
                  <a:pt x="98" y="132"/>
                </a:lnTo>
                <a:lnTo>
                  <a:pt x="100" y="134"/>
                </a:lnTo>
                <a:lnTo>
                  <a:pt x="100" y="134"/>
                </a:lnTo>
                <a:lnTo>
                  <a:pt x="100" y="134"/>
                </a:lnTo>
                <a:lnTo>
                  <a:pt x="102" y="132"/>
                </a:lnTo>
                <a:lnTo>
                  <a:pt x="102" y="132"/>
                </a:lnTo>
                <a:lnTo>
                  <a:pt x="102" y="132"/>
                </a:lnTo>
                <a:lnTo>
                  <a:pt x="102" y="134"/>
                </a:lnTo>
                <a:lnTo>
                  <a:pt x="104" y="134"/>
                </a:lnTo>
                <a:lnTo>
                  <a:pt x="104" y="134"/>
                </a:lnTo>
                <a:lnTo>
                  <a:pt x="104" y="132"/>
                </a:lnTo>
                <a:lnTo>
                  <a:pt x="106" y="132"/>
                </a:lnTo>
                <a:lnTo>
                  <a:pt x="106" y="132"/>
                </a:lnTo>
                <a:lnTo>
                  <a:pt x="108" y="132"/>
                </a:lnTo>
                <a:lnTo>
                  <a:pt x="112" y="132"/>
                </a:lnTo>
                <a:lnTo>
                  <a:pt x="120" y="132"/>
                </a:lnTo>
                <a:lnTo>
                  <a:pt x="122" y="130"/>
                </a:lnTo>
                <a:lnTo>
                  <a:pt x="122" y="130"/>
                </a:lnTo>
                <a:lnTo>
                  <a:pt x="122" y="130"/>
                </a:lnTo>
                <a:lnTo>
                  <a:pt x="124" y="130"/>
                </a:lnTo>
                <a:lnTo>
                  <a:pt x="126" y="130"/>
                </a:lnTo>
                <a:lnTo>
                  <a:pt x="126" y="130"/>
                </a:lnTo>
                <a:lnTo>
                  <a:pt x="130" y="130"/>
                </a:lnTo>
                <a:lnTo>
                  <a:pt x="136" y="132"/>
                </a:lnTo>
                <a:lnTo>
                  <a:pt x="138" y="130"/>
                </a:lnTo>
                <a:lnTo>
                  <a:pt x="138" y="130"/>
                </a:lnTo>
                <a:lnTo>
                  <a:pt x="140" y="130"/>
                </a:lnTo>
                <a:lnTo>
                  <a:pt x="140" y="130"/>
                </a:lnTo>
                <a:lnTo>
                  <a:pt x="144" y="130"/>
                </a:lnTo>
                <a:lnTo>
                  <a:pt x="148" y="132"/>
                </a:lnTo>
                <a:lnTo>
                  <a:pt x="152" y="132"/>
                </a:lnTo>
                <a:lnTo>
                  <a:pt x="154" y="132"/>
                </a:lnTo>
                <a:lnTo>
                  <a:pt x="158" y="132"/>
                </a:lnTo>
                <a:lnTo>
                  <a:pt x="166" y="134"/>
                </a:lnTo>
                <a:lnTo>
                  <a:pt x="168" y="134"/>
                </a:lnTo>
                <a:lnTo>
                  <a:pt x="172" y="136"/>
                </a:lnTo>
                <a:lnTo>
                  <a:pt x="176" y="136"/>
                </a:lnTo>
                <a:lnTo>
                  <a:pt x="180" y="136"/>
                </a:lnTo>
                <a:lnTo>
                  <a:pt x="184" y="138"/>
                </a:lnTo>
                <a:lnTo>
                  <a:pt x="186" y="138"/>
                </a:lnTo>
                <a:lnTo>
                  <a:pt x="190" y="138"/>
                </a:lnTo>
                <a:lnTo>
                  <a:pt x="194" y="138"/>
                </a:lnTo>
                <a:lnTo>
                  <a:pt x="198" y="140"/>
                </a:lnTo>
                <a:lnTo>
                  <a:pt x="198" y="138"/>
                </a:lnTo>
                <a:lnTo>
                  <a:pt x="196" y="136"/>
                </a:lnTo>
                <a:lnTo>
                  <a:pt x="196" y="136"/>
                </a:lnTo>
                <a:lnTo>
                  <a:pt x="196" y="134"/>
                </a:lnTo>
                <a:lnTo>
                  <a:pt x="198" y="134"/>
                </a:lnTo>
                <a:lnTo>
                  <a:pt x="198" y="134"/>
                </a:lnTo>
                <a:lnTo>
                  <a:pt x="198" y="132"/>
                </a:lnTo>
                <a:lnTo>
                  <a:pt x="198" y="132"/>
                </a:lnTo>
                <a:lnTo>
                  <a:pt x="198" y="130"/>
                </a:lnTo>
                <a:lnTo>
                  <a:pt x="198" y="128"/>
                </a:lnTo>
                <a:lnTo>
                  <a:pt x="196" y="128"/>
                </a:lnTo>
                <a:lnTo>
                  <a:pt x="196" y="126"/>
                </a:lnTo>
                <a:lnTo>
                  <a:pt x="196" y="124"/>
                </a:lnTo>
                <a:lnTo>
                  <a:pt x="196" y="124"/>
                </a:lnTo>
                <a:lnTo>
                  <a:pt x="196" y="122"/>
                </a:lnTo>
                <a:lnTo>
                  <a:pt x="196" y="122"/>
                </a:lnTo>
                <a:lnTo>
                  <a:pt x="198" y="116"/>
                </a:lnTo>
                <a:lnTo>
                  <a:pt x="198" y="110"/>
                </a:lnTo>
                <a:lnTo>
                  <a:pt x="198" y="104"/>
                </a:lnTo>
                <a:lnTo>
                  <a:pt x="200" y="98"/>
                </a:lnTo>
                <a:lnTo>
                  <a:pt x="200" y="92"/>
                </a:lnTo>
                <a:lnTo>
                  <a:pt x="202" y="86"/>
                </a:lnTo>
                <a:lnTo>
                  <a:pt x="202" y="82"/>
                </a:lnTo>
                <a:lnTo>
                  <a:pt x="204" y="76"/>
                </a:lnTo>
                <a:lnTo>
                  <a:pt x="204" y="70"/>
                </a:lnTo>
                <a:lnTo>
                  <a:pt x="206" y="64"/>
                </a:lnTo>
                <a:lnTo>
                  <a:pt x="206" y="58"/>
                </a:lnTo>
                <a:lnTo>
                  <a:pt x="206" y="52"/>
                </a:lnTo>
                <a:lnTo>
                  <a:pt x="208" y="46"/>
                </a:lnTo>
                <a:lnTo>
                  <a:pt x="208" y="40"/>
                </a:lnTo>
                <a:lnTo>
                  <a:pt x="210" y="34"/>
                </a:lnTo>
                <a:lnTo>
                  <a:pt x="210" y="30"/>
                </a:lnTo>
                <a:lnTo>
                  <a:pt x="208" y="28"/>
                </a:lnTo>
                <a:close/>
                <a:moveTo>
                  <a:pt x="50" y="0"/>
                </a:moveTo>
                <a:lnTo>
                  <a:pt x="50" y="0"/>
                </a:lnTo>
                <a:lnTo>
                  <a:pt x="50" y="0"/>
                </a:lnTo>
                <a:lnTo>
                  <a:pt x="50" y="0"/>
                </a:lnTo>
                <a:lnTo>
                  <a:pt x="50" y="0"/>
                </a:lnTo>
                <a:lnTo>
                  <a:pt x="50" y="0"/>
                </a:lnTo>
                <a:close/>
                <a:moveTo>
                  <a:pt x="44" y="12"/>
                </a:moveTo>
                <a:lnTo>
                  <a:pt x="44" y="12"/>
                </a:lnTo>
                <a:lnTo>
                  <a:pt x="44" y="10"/>
                </a:lnTo>
                <a:lnTo>
                  <a:pt x="44" y="10"/>
                </a:lnTo>
                <a:lnTo>
                  <a:pt x="44" y="10"/>
                </a:lnTo>
                <a:lnTo>
                  <a:pt x="44" y="10"/>
                </a:lnTo>
                <a:lnTo>
                  <a:pt x="44" y="10"/>
                </a:lnTo>
                <a:lnTo>
                  <a:pt x="44" y="10"/>
                </a:lnTo>
                <a:lnTo>
                  <a:pt x="44" y="10"/>
                </a:lnTo>
                <a:lnTo>
                  <a:pt x="44" y="10"/>
                </a:lnTo>
                <a:lnTo>
                  <a:pt x="44" y="10"/>
                </a:lnTo>
                <a:lnTo>
                  <a:pt x="44" y="10"/>
                </a:lnTo>
                <a:lnTo>
                  <a:pt x="44" y="10"/>
                </a:lnTo>
                <a:lnTo>
                  <a:pt x="44" y="10"/>
                </a:lnTo>
                <a:lnTo>
                  <a:pt x="44" y="10"/>
                </a:lnTo>
                <a:lnTo>
                  <a:pt x="44" y="10"/>
                </a:lnTo>
                <a:lnTo>
                  <a:pt x="44" y="10"/>
                </a:lnTo>
                <a:lnTo>
                  <a:pt x="44" y="10"/>
                </a:lnTo>
                <a:lnTo>
                  <a:pt x="44" y="10"/>
                </a:lnTo>
                <a:lnTo>
                  <a:pt x="44" y="10"/>
                </a:lnTo>
                <a:lnTo>
                  <a:pt x="44" y="12"/>
                </a:lnTo>
                <a:close/>
                <a:moveTo>
                  <a:pt x="58" y="18"/>
                </a:moveTo>
                <a:lnTo>
                  <a:pt x="58" y="20"/>
                </a:lnTo>
                <a:lnTo>
                  <a:pt x="58" y="18"/>
                </a:lnTo>
                <a:lnTo>
                  <a:pt x="60" y="18"/>
                </a:lnTo>
                <a:lnTo>
                  <a:pt x="60" y="20"/>
                </a:lnTo>
                <a:lnTo>
                  <a:pt x="60" y="20"/>
                </a:lnTo>
                <a:lnTo>
                  <a:pt x="60" y="18"/>
                </a:lnTo>
                <a:lnTo>
                  <a:pt x="60" y="18"/>
                </a:lnTo>
                <a:lnTo>
                  <a:pt x="58" y="18"/>
                </a:lnTo>
                <a:lnTo>
                  <a:pt x="58" y="16"/>
                </a:lnTo>
                <a:lnTo>
                  <a:pt x="58" y="16"/>
                </a:lnTo>
                <a:lnTo>
                  <a:pt x="58" y="18"/>
                </a:lnTo>
                <a:lnTo>
                  <a:pt x="58" y="18"/>
                </a:lnTo>
                <a:lnTo>
                  <a:pt x="58" y="18"/>
                </a:lnTo>
                <a:lnTo>
                  <a:pt x="58" y="18"/>
                </a:lnTo>
                <a:lnTo>
                  <a:pt x="58" y="18"/>
                </a:lnTo>
                <a:close/>
              </a:path>
            </a:pathLst>
          </a:custGeom>
          <a:solidFill>
            <a:srgbClr val="379BF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3" name="Freeform 517">
            <a:extLst>
              <a:ext uri="{FF2B5EF4-FFF2-40B4-BE49-F238E27FC236}">
                <a16:creationId xmlns:a16="http://schemas.microsoft.com/office/drawing/2014/main" id="{31118BDA-EB90-42EC-9C1E-6447567C13E5}"/>
              </a:ext>
            </a:extLst>
          </p:cNvPr>
          <p:cNvSpPr>
            <a:spLocks/>
          </p:cNvSpPr>
          <p:nvPr/>
        </p:nvSpPr>
        <p:spPr bwMode="auto">
          <a:xfrm>
            <a:off x="4764728" y="2743755"/>
            <a:ext cx="118414" cy="226425"/>
          </a:xfrm>
          <a:custGeom>
            <a:avLst/>
            <a:gdLst>
              <a:gd name="T0" fmla="*/ 0 w 54"/>
              <a:gd name="T1" fmla="*/ 14 h 96"/>
              <a:gd name="T2" fmla="*/ 0 w 54"/>
              <a:gd name="T3" fmla="*/ 16 h 96"/>
              <a:gd name="T4" fmla="*/ 0 w 54"/>
              <a:gd name="T5" fmla="*/ 16 h 96"/>
              <a:gd name="T6" fmla="*/ 0 w 54"/>
              <a:gd name="T7" fmla="*/ 20 h 96"/>
              <a:gd name="T8" fmla="*/ 0 w 54"/>
              <a:gd name="T9" fmla="*/ 22 h 96"/>
              <a:gd name="T10" fmla="*/ 0 w 54"/>
              <a:gd name="T11" fmla="*/ 24 h 96"/>
              <a:gd name="T12" fmla="*/ 2 w 54"/>
              <a:gd name="T13" fmla="*/ 26 h 96"/>
              <a:gd name="T14" fmla="*/ 0 w 54"/>
              <a:gd name="T15" fmla="*/ 24 h 96"/>
              <a:gd name="T16" fmla="*/ 0 w 54"/>
              <a:gd name="T17" fmla="*/ 28 h 96"/>
              <a:gd name="T18" fmla="*/ 0 w 54"/>
              <a:gd name="T19" fmla="*/ 30 h 96"/>
              <a:gd name="T20" fmla="*/ 2 w 54"/>
              <a:gd name="T21" fmla="*/ 32 h 96"/>
              <a:gd name="T22" fmla="*/ 4 w 54"/>
              <a:gd name="T23" fmla="*/ 34 h 96"/>
              <a:gd name="T24" fmla="*/ 4 w 54"/>
              <a:gd name="T25" fmla="*/ 36 h 96"/>
              <a:gd name="T26" fmla="*/ 4 w 54"/>
              <a:gd name="T27" fmla="*/ 34 h 96"/>
              <a:gd name="T28" fmla="*/ 6 w 54"/>
              <a:gd name="T29" fmla="*/ 38 h 96"/>
              <a:gd name="T30" fmla="*/ 6 w 54"/>
              <a:gd name="T31" fmla="*/ 44 h 96"/>
              <a:gd name="T32" fmla="*/ 6 w 54"/>
              <a:gd name="T33" fmla="*/ 50 h 96"/>
              <a:gd name="T34" fmla="*/ 6 w 54"/>
              <a:gd name="T35" fmla="*/ 50 h 96"/>
              <a:gd name="T36" fmla="*/ 8 w 54"/>
              <a:gd name="T37" fmla="*/ 56 h 96"/>
              <a:gd name="T38" fmla="*/ 8 w 54"/>
              <a:gd name="T39" fmla="*/ 58 h 96"/>
              <a:gd name="T40" fmla="*/ 10 w 54"/>
              <a:gd name="T41" fmla="*/ 60 h 96"/>
              <a:gd name="T42" fmla="*/ 10 w 54"/>
              <a:gd name="T43" fmla="*/ 64 h 96"/>
              <a:gd name="T44" fmla="*/ 12 w 54"/>
              <a:gd name="T45" fmla="*/ 66 h 96"/>
              <a:gd name="T46" fmla="*/ 12 w 54"/>
              <a:gd name="T47" fmla="*/ 66 h 96"/>
              <a:gd name="T48" fmla="*/ 12 w 54"/>
              <a:gd name="T49" fmla="*/ 64 h 96"/>
              <a:gd name="T50" fmla="*/ 12 w 54"/>
              <a:gd name="T51" fmla="*/ 64 h 96"/>
              <a:gd name="T52" fmla="*/ 14 w 54"/>
              <a:gd name="T53" fmla="*/ 66 h 96"/>
              <a:gd name="T54" fmla="*/ 16 w 54"/>
              <a:gd name="T55" fmla="*/ 68 h 96"/>
              <a:gd name="T56" fmla="*/ 18 w 54"/>
              <a:gd name="T57" fmla="*/ 72 h 96"/>
              <a:gd name="T58" fmla="*/ 20 w 54"/>
              <a:gd name="T59" fmla="*/ 86 h 96"/>
              <a:gd name="T60" fmla="*/ 22 w 54"/>
              <a:gd name="T61" fmla="*/ 92 h 96"/>
              <a:gd name="T62" fmla="*/ 22 w 54"/>
              <a:gd name="T63" fmla="*/ 96 h 96"/>
              <a:gd name="T64" fmla="*/ 32 w 54"/>
              <a:gd name="T65" fmla="*/ 94 h 96"/>
              <a:gd name="T66" fmla="*/ 40 w 54"/>
              <a:gd name="T67" fmla="*/ 92 h 96"/>
              <a:gd name="T68" fmla="*/ 46 w 54"/>
              <a:gd name="T69" fmla="*/ 92 h 96"/>
              <a:gd name="T70" fmla="*/ 42 w 54"/>
              <a:gd name="T71" fmla="*/ 88 h 96"/>
              <a:gd name="T72" fmla="*/ 42 w 54"/>
              <a:gd name="T73" fmla="*/ 86 h 96"/>
              <a:gd name="T74" fmla="*/ 42 w 54"/>
              <a:gd name="T75" fmla="*/ 82 h 96"/>
              <a:gd name="T76" fmla="*/ 42 w 54"/>
              <a:gd name="T77" fmla="*/ 76 h 96"/>
              <a:gd name="T78" fmla="*/ 42 w 54"/>
              <a:gd name="T79" fmla="*/ 72 h 96"/>
              <a:gd name="T80" fmla="*/ 42 w 54"/>
              <a:gd name="T81" fmla="*/ 72 h 96"/>
              <a:gd name="T82" fmla="*/ 42 w 54"/>
              <a:gd name="T83" fmla="*/ 68 h 96"/>
              <a:gd name="T84" fmla="*/ 40 w 54"/>
              <a:gd name="T85" fmla="*/ 58 h 96"/>
              <a:gd name="T86" fmla="*/ 40 w 54"/>
              <a:gd name="T87" fmla="*/ 54 h 96"/>
              <a:gd name="T88" fmla="*/ 42 w 54"/>
              <a:gd name="T89" fmla="*/ 50 h 96"/>
              <a:gd name="T90" fmla="*/ 44 w 54"/>
              <a:gd name="T91" fmla="*/ 42 h 96"/>
              <a:gd name="T92" fmla="*/ 44 w 54"/>
              <a:gd name="T93" fmla="*/ 42 h 96"/>
              <a:gd name="T94" fmla="*/ 42 w 54"/>
              <a:gd name="T95" fmla="*/ 32 h 96"/>
              <a:gd name="T96" fmla="*/ 48 w 54"/>
              <a:gd name="T97" fmla="*/ 28 h 96"/>
              <a:gd name="T98" fmla="*/ 52 w 54"/>
              <a:gd name="T99" fmla="*/ 22 h 96"/>
              <a:gd name="T100" fmla="*/ 52 w 54"/>
              <a:gd name="T101" fmla="*/ 18 h 96"/>
              <a:gd name="T102" fmla="*/ 54 w 54"/>
              <a:gd name="T103" fmla="*/ 18 h 96"/>
              <a:gd name="T104" fmla="*/ 52 w 54"/>
              <a:gd name="T105" fmla="*/ 14 h 96"/>
              <a:gd name="T106" fmla="*/ 50 w 54"/>
              <a:gd name="T107" fmla="*/ 10 h 96"/>
              <a:gd name="T108" fmla="*/ 52 w 54"/>
              <a:gd name="T109" fmla="*/ 4 h 96"/>
              <a:gd name="T110" fmla="*/ 50 w 54"/>
              <a:gd name="T111" fmla="*/ 0 h 96"/>
              <a:gd name="T112" fmla="*/ 36 w 54"/>
              <a:gd name="T113" fmla="*/ 4 h 96"/>
              <a:gd name="T114" fmla="*/ 24 w 54"/>
              <a:gd name="T115" fmla="*/ 8 h 96"/>
              <a:gd name="T116" fmla="*/ 6 w 54"/>
              <a:gd name="T117"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96">
                <a:moveTo>
                  <a:pt x="6" y="12"/>
                </a:moveTo>
                <a:lnTo>
                  <a:pt x="4" y="12"/>
                </a:lnTo>
                <a:lnTo>
                  <a:pt x="4" y="14"/>
                </a:lnTo>
                <a:lnTo>
                  <a:pt x="2" y="14"/>
                </a:lnTo>
                <a:lnTo>
                  <a:pt x="0" y="14"/>
                </a:lnTo>
                <a:lnTo>
                  <a:pt x="0" y="14"/>
                </a:lnTo>
                <a:lnTo>
                  <a:pt x="0" y="14"/>
                </a:lnTo>
                <a:lnTo>
                  <a:pt x="0" y="14"/>
                </a:lnTo>
                <a:lnTo>
                  <a:pt x="0" y="16"/>
                </a:lnTo>
                <a:lnTo>
                  <a:pt x="0" y="16"/>
                </a:lnTo>
                <a:lnTo>
                  <a:pt x="0" y="16"/>
                </a:lnTo>
                <a:lnTo>
                  <a:pt x="0" y="16"/>
                </a:lnTo>
                <a:lnTo>
                  <a:pt x="0" y="16"/>
                </a:lnTo>
                <a:lnTo>
                  <a:pt x="0" y="16"/>
                </a:lnTo>
                <a:lnTo>
                  <a:pt x="0" y="16"/>
                </a:lnTo>
                <a:lnTo>
                  <a:pt x="0" y="18"/>
                </a:lnTo>
                <a:lnTo>
                  <a:pt x="0" y="20"/>
                </a:lnTo>
                <a:lnTo>
                  <a:pt x="0" y="20"/>
                </a:lnTo>
                <a:lnTo>
                  <a:pt x="0" y="20"/>
                </a:lnTo>
                <a:lnTo>
                  <a:pt x="0" y="20"/>
                </a:lnTo>
                <a:lnTo>
                  <a:pt x="0" y="22"/>
                </a:lnTo>
                <a:lnTo>
                  <a:pt x="2" y="22"/>
                </a:lnTo>
                <a:lnTo>
                  <a:pt x="2" y="22"/>
                </a:lnTo>
                <a:lnTo>
                  <a:pt x="2" y="22"/>
                </a:lnTo>
                <a:lnTo>
                  <a:pt x="0" y="22"/>
                </a:lnTo>
                <a:lnTo>
                  <a:pt x="0" y="22"/>
                </a:lnTo>
                <a:lnTo>
                  <a:pt x="0" y="24"/>
                </a:lnTo>
                <a:lnTo>
                  <a:pt x="0" y="24"/>
                </a:lnTo>
                <a:lnTo>
                  <a:pt x="0" y="24"/>
                </a:lnTo>
                <a:lnTo>
                  <a:pt x="0" y="24"/>
                </a:lnTo>
                <a:lnTo>
                  <a:pt x="0" y="24"/>
                </a:lnTo>
                <a:lnTo>
                  <a:pt x="2" y="24"/>
                </a:lnTo>
                <a:lnTo>
                  <a:pt x="2" y="24"/>
                </a:lnTo>
                <a:lnTo>
                  <a:pt x="2" y="24"/>
                </a:lnTo>
                <a:lnTo>
                  <a:pt x="2" y="26"/>
                </a:lnTo>
                <a:lnTo>
                  <a:pt x="2" y="26"/>
                </a:lnTo>
                <a:lnTo>
                  <a:pt x="2" y="26"/>
                </a:lnTo>
                <a:lnTo>
                  <a:pt x="2" y="26"/>
                </a:lnTo>
                <a:lnTo>
                  <a:pt x="0" y="24"/>
                </a:lnTo>
                <a:lnTo>
                  <a:pt x="0" y="24"/>
                </a:lnTo>
                <a:lnTo>
                  <a:pt x="0" y="26"/>
                </a:lnTo>
                <a:lnTo>
                  <a:pt x="0" y="26"/>
                </a:lnTo>
                <a:lnTo>
                  <a:pt x="0" y="26"/>
                </a:lnTo>
                <a:lnTo>
                  <a:pt x="0" y="28"/>
                </a:lnTo>
                <a:lnTo>
                  <a:pt x="0" y="28"/>
                </a:lnTo>
                <a:lnTo>
                  <a:pt x="0" y="28"/>
                </a:lnTo>
                <a:lnTo>
                  <a:pt x="0" y="28"/>
                </a:lnTo>
                <a:lnTo>
                  <a:pt x="0" y="28"/>
                </a:lnTo>
                <a:lnTo>
                  <a:pt x="0" y="30"/>
                </a:lnTo>
                <a:lnTo>
                  <a:pt x="0" y="30"/>
                </a:lnTo>
                <a:lnTo>
                  <a:pt x="2" y="30"/>
                </a:lnTo>
                <a:lnTo>
                  <a:pt x="2" y="30"/>
                </a:lnTo>
                <a:lnTo>
                  <a:pt x="2" y="32"/>
                </a:lnTo>
                <a:lnTo>
                  <a:pt x="2" y="32"/>
                </a:lnTo>
                <a:lnTo>
                  <a:pt x="2" y="32"/>
                </a:lnTo>
                <a:lnTo>
                  <a:pt x="2" y="32"/>
                </a:lnTo>
                <a:lnTo>
                  <a:pt x="2" y="32"/>
                </a:lnTo>
                <a:lnTo>
                  <a:pt x="2" y="34"/>
                </a:lnTo>
                <a:lnTo>
                  <a:pt x="4" y="34"/>
                </a:lnTo>
                <a:lnTo>
                  <a:pt x="4" y="34"/>
                </a:lnTo>
                <a:lnTo>
                  <a:pt x="4" y="34"/>
                </a:lnTo>
                <a:lnTo>
                  <a:pt x="4" y="36"/>
                </a:lnTo>
                <a:lnTo>
                  <a:pt x="4" y="36"/>
                </a:lnTo>
                <a:lnTo>
                  <a:pt x="4" y="36"/>
                </a:lnTo>
                <a:lnTo>
                  <a:pt x="4" y="36"/>
                </a:lnTo>
                <a:lnTo>
                  <a:pt x="4" y="36"/>
                </a:lnTo>
                <a:lnTo>
                  <a:pt x="4" y="36"/>
                </a:lnTo>
                <a:lnTo>
                  <a:pt x="4" y="34"/>
                </a:lnTo>
                <a:lnTo>
                  <a:pt x="4" y="34"/>
                </a:lnTo>
                <a:lnTo>
                  <a:pt x="4" y="34"/>
                </a:lnTo>
                <a:lnTo>
                  <a:pt x="4" y="36"/>
                </a:lnTo>
                <a:lnTo>
                  <a:pt x="4" y="38"/>
                </a:lnTo>
                <a:lnTo>
                  <a:pt x="4" y="38"/>
                </a:lnTo>
                <a:lnTo>
                  <a:pt x="6" y="38"/>
                </a:lnTo>
                <a:lnTo>
                  <a:pt x="6" y="38"/>
                </a:lnTo>
                <a:lnTo>
                  <a:pt x="6" y="40"/>
                </a:lnTo>
                <a:lnTo>
                  <a:pt x="6" y="40"/>
                </a:lnTo>
                <a:lnTo>
                  <a:pt x="6" y="40"/>
                </a:lnTo>
                <a:lnTo>
                  <a:pt x="6" y="40"/>
                </a:lnTo>
                <a:lnTo>
                  <a:pt x="6" y="44"/>
                </a:lnTo>
                <a:lnTo>
                  <a:pt x="4" y="44"/>
                </a:lnTo>
                <a:lnTo>
                  <a:pt x="6" y="46"/>
                </a:lnTo>
                <a:lnTo>
                  <a:pt x="6" y="50"/>
                </a:lnTo>
                <a:lnTo>
                  <a:pt x="6" y="50"/>
                </a:lnTo>
                <a:lnTo>
                  <a:pt x="6" y="50"/>
                </a:lnTo>
                <a:lnTo>
                  <a:pt x="6" y="50"/>
                </a:lnTo>
                <a:lnTo>
                  <a:pt x="6" y="50"/>
                </a:lnTo>
                <a:lnTo>
                  <a:pt x="6" y="50"/>
                </a:lnTo>
                <a:lnTo>
                  <a:pt x="6" y="50"/>
                </a:lnTo>
                <a:lnTo>
                  <a:pt x="6" y="50"/>
                </a:lnTo>
                <a:lnTo>
                  <a:pt x="6" y="52"/>
                </a:lnTo>
                <a:lnTo>
                  <a:pt x="8" y="54"/>
                </a:lnTo>
                <a:lnTo>
                  <a:pt x="8" y="54"/>
                </a:lnTo>
                <a:lnTo>
                  <a:pt x="8" y="54"/>
                </a:lnTo>
                <a:lnTo>
                  <a:pt x="8" y="56"/>
                </a:lnTo>
                <a:lnTo>
                  <a:pt x="8" y="56"/>
                </a:lnTo>
                <a:lnTo>
                  <a:pt x="8" y="56"/>
                </a:lnTo>
                <a:lnTo>
                  <a:pt x="8" y="56"/>
                </a:lnTo>
                <a:lnTo>
                  <a:pt x="8" y="56"/>
                </a:lnTo>
                <a:lnTo>
                  <a:pt x="8" y="58"/>
                </a:lnTo>
                <a:lnTo>
                  <a:pt x="10" y="58"/>
                </a:lnTo>
                <a:lnTo>
                  <a:pt x="10" y="58"/>
                </a:lnTo>
                <a:lnTo>
                  <a:pt x="10" y="58"/>
                </a:lnTo>
                <a:lnTo>
                  <a:pt x="10" y="58"/>
                </a:lnTo>
                <a:lnTo>
                  <a:pt x="10" y="60"/>
                </a:lnTo>
                <a:lnTo>
                  <a:pt x="10" y="60"/>
                </a:lnTo>
                <a:lnTo>
                  <a:pt x="10" y="60"/>
                </a:lnTo>
                <a:lnTo>
                  <a:pt x="10" y="64"/>
                </a:lnTo>
                <a:lnTo>
                  <a:pt x="10" y="64"/>
                </a:lnTo>
                <a:lnTo>
                  <a:pt x="10" y="64"/>
                </a:lnTo>
                <a:lnTo>
                  <a:pt x="10" y="66"/>
                </a:lnTo>
                <a:lnTo>
                  <a:pt x="10" y="66"/>
                </a:lnTo>
                <a:lnTo>
                  <a:pt x="10" y="66"/>
                </a:lnTo>
                <a:lnTo>
                  <a:pt x="12" y="66"/>
                </a:lnTo>
                <a:lnTo>
                  <a:pt x="12" y="66"/>
                </a:lnTo>
                <a:lnTo>
                  <a:pt x="12" y="66"/>
                </a:lnTo>
                <a:lnTo>
                  <a:pt x="12" y="66"/>
                </a:lnTo>
                <a:lnTo>
                  <a:pt x="12" y="66"/>
                </a:lnTo>
                <a:lnTo>
                  <a:pt x="12" y="66"/>
                </a:lnTo>
                <a:lnTo>
                  <a:pt x="12" y="66"/>
                </a:lnTo>
                <a:lnTo>
                  <a:pt x="12" y="66"/>
                </a:lnTo>
                <a:lnTo>
                  <a:pt x="12" y="66"/>
                </a:lnTo>
                <a:lnTo>
                  <a:pt x="12" y="66"/>
                </a:lnTo>
                <a:lnTo>
                  <a:pt x="12" y="64"/>
                </a:lnTo>
                <a:lnTo>
                  <a:pt x="12" y="64"/>
                </a:lnTo>
                <a:lnTo>
                  <a:pt x="12" y="64"/>
                </a:lnTo>
                <a:lnTo>
                  <a:pt x="12" y="64"/>
                </a:lnTo>
                <a:lnTo>
                  <a:pt x="12" y="64"/>
                </a:lnTo>
                <a:lnTo>
                  <a:pt x="12" y="64"/>
                </a:lnTo>
                <a:lnTo>
                  <a:pt x="12" y="64"/>
                </a:lnTo>
                <a:lnTo>
                  <a:pt x="14" y="64"/>
                </a:lnTo>
                <a:lnTo>
                  <a:pt x="14" y="64"/>
                </a:lnTo>
                <a:lnTo>
                  <a:pt x="14" y="64"/>
                </a:lnTo>
                <a:lnTo>
                  <a:pt x="14" y="64"/>
                </a:lnTo>
                <a:lnTo>
                  <a:pt x="14" y="66"/>
                </a:lnTo>
                <a:lnTo>
                  <a:pt x="16" y="66"/>
                </a:lnTo>
                <a:lnTo>
                  <a:pt x="16" y="66"/>
                </a:lnTo>
                <a:lnTo>
                  <a:pt x="16" y="66"/>
                </a:lnTo>
                <a:lnTo>
                  <a:pt x="16" y="66"/>
                </a:lnTo>
                <a:lnTo>
                  <a:pt x="16" y="68"/>
                </a:lnTo>
                <a:lnTo>
                  <a:pt x="16" y="68"/>
                </a:lnTo>
                <a:lnTo>
                  <a:pt x="16" y="68"/>
                </a:lnTo>
                <a:lnTo>
                  <a:pt x="16" y="70"/>
                </a:lnTo>
                <a:lnTo>
                  <a:pt x="16" y="72"/>
                </a:lnTo>
                <a:lnTo>
                  <a:pt x="18" y="72"/>
                </a:lnTo>
                <a:lnTo>
                  <a:pt x="18" y="74"/>
                </a:lnTo>
                <a:lnTo>
                  <a:pt x="18" y="78"/>
                </a:lnTo>
                <a:lnTo>
                  <a:pt x="20" y="82"/>
                </a:lnTo>
                <a:lnTo>
                  <a:pt x="20" y="84"/>
                </a:lnTo>
                <a:lnTo>
                  <a:pt x="20" y="86"/>
                </a:lnTo>
                <a:lnTo>
                  <a:pt x="20" y="88"/>
                </a:lnTo>
                <a:lnTo>
                  <a:pt x="20" y="90"/>
                </a:lnTo>
                <a:lnTo>
                  <a:pt x="22" y="90"/>
                </a:lnTo>
                <a:lnTo>
                  <a:pt x="22" y="92"/>
                </a:lnTo>
                <a:lnTo>
                  <a:pt x="22" y="92"/>
                </a:lnTo>
                <a:lnTo>
                  <a:pt x="22" y="92"/>
                </a:lnTo>
                <a:lnTo>
                  <a:pt x="22" y="92"/>
                </a:lnTo>
                <a:lnTo>
                  <a:pt x="22" y="94"/>
                </a:lnTo>
                <a:lnTo>
                  <a:pt x="22" y="96"/>
                </a:lnTo>
                <a:lnTo>
                  <a:pt x="22" y="96"/>
                </a:lnTo>
                <a:lnTo>
                  <a:pt x="28" y="96"/>
                </a:lnTo>
                <a:lnTo>
                  <a:pt x="28" y="94"/>
                </a:lnTo>
                <a:lnTo>
                  <a:pt x="30" y="94"/>
                </a:lnTo>
                <a:lnTo>
                  <a:pt x="32" y="94"/>
                </a:lnTo>
                <a:lnTo>
                  <a:pt x="32" y="94"/>
                </a:lnTo>
                <a:lnTo>
                  <a:pt x="34" y="94"/>
                </a:lnTo>
                <a:lnTo>
                  <a:pt x="36" y="94"/>
                </a:lnTo>
                <a:lnTo>
                  <a:pt x="36" y="92"/>
                </a:lnTo>
                <a:lnTo>
                  <a:pt x="38" y="92"/>
                </a:lnTo>
                <a:lnTo>
                  <a:pt x="40" y="92"/>
                </a:lnTo>
                <a:lnTo>
                  <a:pt x="42" y="92"/>
                </a:lnTo>
                <a:lnTo>
                  <a:pt x="42" y="92"/>
                </a:lnTo>
                <a:lnTo>
                  <a:pt x="44" y="92"/>
                </a:lnTo>
                <a:lnTo>
                  <a:pt x="46" y="92"/>
                </a:lnTo>
                <a:lnTo>
                  <a:pt x="46" y="92"/>
                </a:lnTo>
                <a:lnTo>
                  <a:pt x="44" y="90"/>
                </a:lnTo>
                <a:lnTo>
                  <a:pt x="44" y="90"/>
                </a:lnTo>
                <a:lnTo>
                  <a:pt x="42" y="88"/>
                </a:lnTo>
                <a:lnTo>
                  <a:pt x="42" y="88"/>
                </a:lnTo>
                <a:lnTo>
                  <a:pt x="42" y="88"/>
                </a:lnTo>
                <a:lnTo>
                  <a:pt x="42" y="88"/>
                </a:lnTo>
                <a:lnTo>
                  <a:pt x="42" y="88"/>
                </a:lnTo>
                <a:lnTo>
                  <a:pt x="42" y="86"/>
                </a:lnTo>
                <a:lnTo>
                  <a:pt x="42" y="86"/>
                </a:lnTo>
                <a:lnTo>
                  <a:pt x="42" y="86"/>
                </a:lnTo>
                <a:lnTo>
                  <a:pt x="42" y="84"/>
                </a:lnTo>
                <a:lnTo>
                  <a:pt x="42" y="84"/>
                </a:lnTo>
                <a:lnTo>
                  <a:pt x="42" y="82"/>
                </a:lnTo>
                <a:lnTo>
                  <a:pt x="42" y="82"/>
                </a:lnTo>
                <a:lnTo>
                  <a:pt x="42" y="82"/>
                </a:lnTo>
                <a:lnTo>
                  <a:pt x="42" y="82"/>
                </a:lnTo>
                <a:lnTo>
                  <a:pt x="42" y="80"/>
                </a:lnTo>
                <a:lnTo>
                  <a:pt x="42" y="78"/>
                </a:lnTo>
                <a:lnTo>
                  <a:pt x="42" y="76"/>
                </a:lnTo>
                <a:lnTo>
                  <a:pt x="42" y="76"/>
                </a:lnTo>
                <a:lnTo>
                  <a:pt x="42" y="74"/>
                </a:lnTo>
                <a:lnTo>
                  <a:pt x="42" y="74"/>
                </a:lnTo>
                <a:lnTo>
                  <a:pt x="42" y="74"/>
                </a:lnTo>
                <a:lnTo>
                  <a:pt x="42" y="72"/>
                </a:lnTo>
                <a:lnTo>
                  <a:pt x="42" y="72"/>
                </a:lnTo>
                <a:lnTo>
                  <a:pt x="42" y="72"/>
                </a:lnTo>
                <a:lnTo>
                  <a:pt x="42" y="72"/>
                </a:lnTo>
                <a:lnTo>
                  <a:pt x="42" y="72"/>
                </a:lnTo>
                <a:lnTo>
                  <a:pt x="42" y="72"/>
                </a:lnTo>
                <a:lnTo>
                  <a:pt x="42" y="72"/>
                </a:lnTo>
                <a:lnTo>
                  <a:pt x="42" y="72"/>
                </a:lnTo>
                <a:lnTo>
                  <a:pt x="42" y="70"/>
                </a:lnTo>
                <a:lnTo>
                  <a:pt x="42" y="70"/>
                </a:lnTo>
                <a:lnTo>
                  <a:pt x="42" y="70"/>
                </a:lnTo>
                <a:lnTo>
                  <a:pt x="42" y="68"/>
                </a:lnTo>
                <a:lnTo>
                  <a:pt x="42" y="68"/>
                </a:lnTo>
                <a:lnTo>
                  <a:pt x="40" y="62"/>
                </a:lnTo>
                <a:lnTo>
                  <a:pt x="40" y="60"/>
                </a:lnTo>
                <a:lnTo>
                  <a:pt x="40" y="60"/>
                </a:lnTo>
                <a:lnTo>
                  <a:pt x="40" y="58"/>
                </a:lnTo>
                <a:lnTo>
                  <a:pt x="40" y="58"/>
                </a:lnTo>
                <a:lnTo>
                  <a:pt x="40" y="56"/>
                </a:lnTo>
                <a:lnTo>
                  <a:pt x="40" y="56"/>
                </a:lnTo>
                <a:lnTo>
                  <a:pt x="40" y="54"/>
                </a:lnTo>
                <a:lnTo>
                  <a:pt x="40" y="54"/>
                </a:lnTo>
                <a:lnTo>
                  <a:pt x="42" y="52"/>
                </a:lnTo>
                <a:lnTo>
                  <a:pt x="42" y="52"/>
                </a:lnTo>
                <a:lnTo>
                  <a:pt x="42" y="50"/>
                </a:lnTo>
                <a:lnTo>
                  <a:pt x="42" y="50"/>
                </a:lnTo>
                <a:lnTo>
                  <a:pt x="42" y="50"/>
                </a:lnTo>
                <a:lnTo>
                  <a:pt x="42" y="48"/>
                </a:lnTo>
                <a:lnTo>
                  <a:pt x="42" y="48"/>
                </a:lnTo>
                <a:lnTo>
                  <a:pt x="42" y="46"/>
                </a:lnTo>
                <a:lnTo>
                  <a:pt x="42" y="46"/>
                </a:lnTo>
                <a:lnTo>
                  <a:pt x="44" y="42"/>
                </a:lnTo>
                <a:lnTo>
                  <a:pt x="44" y="42"/>
                </a:lnTo>
                <a:lnTo>
                  <a:pt x="44" y="42"/>
                </a:lnTo>
                <a:lnTo>
                  <a:pt x="44" y="42"/>
                </a:lnTo>
                <a:lnTo>
                  <a:pt x="44" y="42"/>
                </a:lnTo>
                <a:lnTo>
                  <a:pt x="44" y="42"/>
                </a:lnTo>
                <a:lnTo>
                  <a:pt x="44" y="40"/>
                </a:lnTo>
                <a:lnTo>
                  <a:pt x="44" y="38"/>
                </a:lnTo>
                <a:lnTo>
                  <a:pt x="44" y="36"/>
                </a:lnTo>
                <a:lnTo>
                  <a:pt x="42" y="34"/>
                </a:lnTo>
                <a:lnTo>
                  <a:pt x="42" y="32"/>
                </a:lnTo>
                <a:lnTo>
                  <a:pt x="42" y="30"/>
                </a:lnTo>
                <a:lnTo>
                  <a:pt x="44" y="28"/>
                </a:lnTo>
                <a:lnTo>
                  <a:pt x="46" y="28"/>
                </a:lnTo>
                <a:lnTo>
                  <a:pt x="46" y="28"/>
                </a:lnTo>
                <a:lnTo>
                  <a:pt x="48" y="28"/>
                </a:lnTo>
                <a:lnTo>
                  <a:pt x="48" y="28"/>
                </a:lnTo>
                <a:lnTo>
                  <a:pt x="48" y="26"/>
                </a:lnTo>
                <a:lnTo>
                  <a:pt x="48" y="26"/>
                </a:lnTo>
                <a:lnTo>
                  <a:pt x="50" y="24"/>
                </a:lnTo>
                <a:lnTo>
                  <a:pt x="52" y="22"/>
                </a:lnTo>
                <a:lnTo>
                  <a:pt x="52" y="22"/>
                </a:lnTo>
                <a:lnTo>
                  <a:pt x="52" y="22"/>
                </a:lnTo>
                <a:lnTo>
                  <a:pt x="52" y="20"/>
                </a:lnTo>
                <a:lnTo>
                  <a:pt x="52" y="20"/>
                </a:lnTo>
                <a:lnTo>
                  <a:pt x="52" y="18"/>
                </a:lnTo>
                <a:lnTo>
                  <a:pt x="52" y="18"/>
                </a:lnTo>
                <a:lnTo>
                  <a:pt x="52" y="18"/>
                </a:lnTo>
                <a:lnTo>
                  <a:pt x="52" y="18"/>
                </a:lnTo>
                <a:lnTo>
                  <a:pt x="52" y="18"/>
                </a:lnTo>
                <a:lnTo>
                  <a:pt x="54" y="18"/>
                </a:lnTo>
                <a:lnTo>
                  <a:pt x="54" y="16"/>
                </a:lnTo>
                <a:lnTo>
                  <a:pt x="54" y="16"/>
                </a:lnTo>
                <a:lnTo>
                  <a:pt x="54" y="16"/>
                </a:lnTo>
                <a:lnTo>
                  <a:pt x="52" y="16"/>
                </a:lnTo>
                <a:lnTo>
                  <a:pt x="52" y="14"/>
                </a:lnTo>
                <a:lnTo>
                  <a:pt x="50" y="14"/>
                </a:lnTo>
                <a:lnTo>
                  <a:pt x="50" y="12"/>
                </a:lnTo>
                <a:lnTo>
                  <a:pt x="50" y="12"/>
                </a:lnTo>
                <a:lnTo>
                  <a:pt x="50" y="12"/>
                </a:lnTo>
                <a:lnTo>
                  <a:pt x="50" y="10"/>
                </a:lnTo>
                <a:lnTo>
                  <a:pt x="50" y="10"/>
                </a:lnTo>
                <a:lnTo>
                  <a:pt x="50" y="8"/>
                </a:lnTo>
                <a:lnTo>
                  <a:pt x="52" y="6"/>
                </a:lnTo>
                <a:lnTo>
                  <a:pt x="52" y="4"/>
                </a:lnTo>
                <a:lnTo>
                  <a:pt x="52" y="4"/>
                </a:lnTo>
                <a:lnTo>
                  <a:pt x="50" y="4"/>
                </a:lnTo>
                <a:lnTo>
                  <a:pt x="50" y="2"/>
                </a:lnTo>
                <a:lnTo>
                  <a:pt x="50" y="2"/>
                </a:lnTo>
                <a:lnTo>
                  <a:pt x="50" y="2"/>
                </a:lnTo>
                <a:lnTo>
                  <a:pt x="50" y="0"/>
                </a:lnTo>
                <a:lnTo>
                  <a:pt x="48" y="2"/>
                </a:lnTo>
                <a:lnTo>
                  <a:pt x="46" y="2"/>
                </a:lnTo>
                <a:lnTo>
                  <a:pt x="42" y="2"/>
                </a:lnTo>
                <a:lnTo>
                  <a:pt x="40" y="4"/>
                </a:lnTo>
                <a:lnTo>
                  <a:pt x="36" y="4"/>
                </a:lnTo>
                <a:lnTo>
                  <a:pt x="34" y="6"/>
                </a:lnTo>
                <a:lnTo>
                  <a:pt x="32" y="6"/>
                </a:lnTo>
                <a:lnTo>
                  <a:pt x="28" y="6"/>
                </a:lnTo>
                <a:lnTo>
                  <a:pt x="26" y="8"/>
                </a:lnTo>
                <a:lnTo>
                  <a:pt x="24" y="8"/>
                </a:lnTo>
                <a:lnTo>
                  <a:pt x="20" y="8"/>
                </a:lnTo>
                <a:lnTo>
                  <a:pt x="18" y="10"/>
                </a:lnTo>
                <a:lnTo>
                  <a:pt x="12" y="10"/>
                </a:lnTo>
                <a:lnTo>
                  <a:pt x="10" y="12"/>
                </a:lnTo>
                <a:lnTo>
                  <a:pt x="6" y="12"/>
                </a:lnTo>
                <a:lnTo>
                  <a:pt x="6" y="12"/>
                </a:lnTo>
                <a:lnTo>
                  <a:pt x="6" y="12"/>
                </a:lnTo>
                <a:lnTo>
                  <a:pt x="6" y="12"/>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4" name="Freeform 518">
            <a:extLst>
              <a:ext uri="{FF2B5EF4-FFF2-40B4-BE49-F238E27FC236}">
                <a16:creationId xmlns:a16="http://schemas.microsoft.com/office/drawing/2014/main" id="{4EADCB02-4B75-4070-991C-2D675D211E0E}"/>
              </a:ext>
            </a:extLst>
          </p:cNvPr>
          <p:cNvSpPr>
            <a:spLocks noEditPoints="1"/>
          </p:cNvSpPr>
          <p:nvPr/>
        </p:nvSpPr>
        <p:spPr bwMode="auto">
          <a:xfrm>
            <a:off x="4240634" y="3338120"/>
            <a:ext cx="528479" cy="320769"/>
          </a:xfrm>
          <a:custGeom>
            <a:avLst/>
            <a:gdLst>
              <a:gd name="T0" fmla="*/ 237 w 241"/>
              <a:gd name="T1" fmla="*/ 60 h 136"/>
              <a:gd name="T2" fmla="*/ 235 w 241"/>
              <a:gd name="T3" fmla="*/ 40 h 136"/>
              <a:gd name="T4" fmla="*/ 233 w 241"/>
              <a:gd name="T5" fmla="*/ 46 h 136"/>
              <a:gd name="T6" fmla="*/ 229 w 241"/>
              <a:gd name="T7" fmla="*/ 54 h 136"/>
              <a:gd name="T8" fmla="*/ 229 w 241"/>
              <a:gd name="T9" fmla="*/ 60 h 136"/>
              <a:gd name="T10" fmla="*/ 231 w 241"/>
              <a:gd name="T11" fmla="*/ 72 h 136"/>
              <a:gd name="T12" fmla="*/ 233 w 241"/>
              <a:gd name="T13" fmla="*/ 60 h 136"/>
              <a:gd name="T14" fmla="*/ 237 w 241"/>
              <a:gd name="T15" fmla="*/ 56 h 136"/>
              <a:gd name="T16" fmla="*/ 241 w 241"/>
              <a:gd name="T17" fmla="*/ 36 h 136"/>
              <a:gd name="T18" fmla="*/ 223 w 241"/>
              <a:gd name="T19" fmla="*/ 84 h 136"/>
              <a:gd name="T20" fmla="*/ 217 w 241"/>
              <a:gd name="T21" fmla="*/ 82 h 136"/>
              <a:gd name="T22" fmla="*/ 205 w 241"/>
              <a:gd name="T23" fmla="*/ 74 h 136"/>
              <a:gd name="T24" fmla="*/ 191 w 241"/>
              <a:gd name="T25" fmla="*/ 74 h 136"/>
              <a:gd name="T26" fmla="*/ 199 w 241"/>
              <a:gd name="T27" fmla="*/ 72 h 136"/>
              <a:gd name="T28" fmla="*/ 207 w 241"/>
              <a:gd name="T29" fmla="*/ 74 h 136"/>
              <a:gd name="T30" fmla="*/ 219 w 241"/>
              <a:gd name="T31" fmla="*/ 82 h 136"/>
              <a:gd name="T32" fmla="*/ 219 w 241"/>
              <a:gd name="T33" fmla="*/ 74 h 136"/>
              <a:gd name="T34" fmla="*/ 203 w 241"/>
              <a:gd name="T35" fmla="*/ 64 h 136"/>
              <a:gd name="T36" fmla="*/ 217 w 241"/>
              <a:gd name="T37" fmla="*/ 68 h 136"/>
              <a:gd name="T38" fmla="*/ 215 w 241"/>
              <a:gd name="T39" fmla="*/ 64 h 136"/>
              <a:gd name="T40" fmla="*/ 219 w 241"/>
              <a:gd name="T41" fmla="*/ 60 h 136"/>
              <a:gd name="T42" fmla="*/ 213 w 241"/>
              <a:gd name="T43" fmla="*/ 58 h 136"/>
              <a:gd name="T44" fmla="*/ 203 w 241"/>
              <a:gd name="T45" fmla="*/ 52 h 136"/>
              <a:gd name="T46" fmla="*/ 193 w 241"/>
              <a:gd name="T47" fmla="*/ 42 h 136"/>
              <a:gd name="T48" fmla="*/ 193 w 241"/>
              <a:gd name="T49" fmla="*/ 42 h 136"/>
              <a:gd name="T50" fmla="*/ 207 w 241"/>
              <a:gd name="T51" fmla="*/ 52 h 136"/>
              <a:gd name="T52" fmla="*/ 213 w 241"/>
              <a:gd name="T53" fmla="*/ 56 h 136"/>
              <a:gd name="T54" fmla="*/ 215 w 241"/>
              <a:gd name="T55" fmla="*/ 52 h 136"/>
              <a:gd name="T56" fmla="*/ 209 w 241"/>
              <a:gd name="T57" fmla="*/ 42 h 136"/>
              <a:gd name="T58" fmla="*/ 203 w 241"/>
              <a:gd name="T59" fmla="*/ 38 h 136"/>
              <a:gd name="T60" fmla="*/ 193 w 241"/>
              <a:gd name="T61" fmla="*/ 36 h 136"/>
              <a:gd name="T62" fmla="*/ 185 w 241"/>
              <a:gd name="T63" fmla="*/ 34 h 136"/>
              <a:gd name="T64" fmla="*/ 181 w 241"/>
              <a:gd name="T65" fmla="*/ 26 h 136"/>
              <a:gd name="T66" fmla="*/ 183 w 241"/>
              <a:gd name="T67" fmla="*/ 22 h 136"/>
              <a:gd name="T68" fmla="*/ 183 w 241"/>
              <a:gd name="T69" fmla="*/ 12 h 136"/>
              <a:gd name="T70" fmla="*/ 169 w 241"/>
              <a:gd name="T71" fmla="*/ 6 h 136"/>
              <a:gd name="T72" fmla="*/ 159 w 241"/>
              <a:gd name="T73" fmla="*/ 6 h 136"/>
              <a:gd name="T74" fmla="*/ 143 w 241"/>
              <a:gd name="T75" fmla="*/ 4 h 136"/>
              <a:gd name="T76" fmla="*/ 141 w 241"/>
              <a:gd name="T77" fmla="*/ 10 h 136"/>
              <a:gd name="T78" fmla="*/ 137 w 241"/>
              <a:gd name="T79" fmla="*/ 20 h 136"/>
              <a:gd name="T80" fmla="*/ 131 w 241"/>
              <a:gd name="T81" fmla="*/ 28 h 136"/>
              <a:gd name="T82" fmla="*/ 123 w 241"/>
              <a:gd name="T83" fmla="*/ 34 h 136"/>
              <a:gd name="T84" fmla="*/ 115 w 241"/>
              <a:gd name="T85" fmla="*/ 44 h 136"/>
              <a:gd name="T86" fmla="*/ 109 w 241"/>
              <a:gd name="T87" fmla="*/ 42 h 136"/>
              <a:gd name="T88" fmla="*/ 107 w 241"/>
              <a:gd name="T89" fmla="*/ 50 h 136"/>
              <a:gd name="T90" fmla="*/ 101 w 241"/>
              <a:gd name="T91" fmla="*/ 66 h 136"/>
              <a:gd name="T92" fmla="*/ 99 w 241"/>
              <a:gd name="T93" fmla="*/ 80 h 136"/>
              <a:gd name="T94" fmla="*/ 93 w 241"/>
              <a:gd name="T95" fmla="*/ 88 h 136"/>
              <a:gd name="T96" fmla="*/ 83 w 241"/>
              <a:gd name="T97" fmla="*/ 92 h 136"/>
              <a:gd name="T98" fmla="*/ 79 w 241"/>
              <a:gd name="T99" fmla="*/ 92 h 136"/>
              <a:gd name="T100" fmla="*/ 71 w 241"/>
              <a:gd name="T101" fmla="*/ 100 h 136"/>
              <a:gd name="T102" fmla="*/ 65 w 241"/>
              <a:gd name="T103" fmla="*/ 98 h 136"/>
              <a:gd name="T104" fmla="*/ 53 w 241"/>
              <a:gd name="T105" fmla="*/ 100 h 136"/>
              <a:gd name="T106" fmla="*/ 47 w 241"/>
              <a:gd name="T107" fmla="*/ 98 h 136"/>
              <a:gd name="T108" fmla="*/ 47 w 241"/>
              <a:gd name="T109" fmla="*/ 92 h 136"/>
              <a:gd name="T110" fmla="*/ 25 w 241"/>
              <a:gd name="T111" fmla="*/ 114 h 136"/>
              <a:gd name="T112" fmla="*/ 17 w 241"/>
              <a:gd name="T113" fmla="*/ 124 h 136"/>
              <a:gd name="T114" fmla="*/ 2 w 241"/>
              <a:gd name="T115" fmla="*/ 134 h 136"/>
              <a:gd name="T116" fmla="*/ 53 w 241"/>
              <a:gd name="T117" fmla="*/ 126 h 136"/>
              <a:gd name="T118" fmla="*/ 133 w 241"/>
              <a:gd name="T119" fmla="*/ 114 h 136"/>
              <a:gd name="T120" fmla="*/ 233 w 241"/>
              <a:gd name="T121" fmla="*/ 94 h 136"/>
              <a:gd name="T122" fmla="*/ 239 w 241"/>
              <a:gd name="T123" fmla="*/ 9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 h="136">
                <a:moveTo>
                  <a:pt x="237" y="94"/>
                </a:moveTo>
                <a:lnTo>
                  <a:pt x="237" y="94"/>
                </a:lnTo>
                <a:lnTo>
                  <a:pt x="237" y="94"/>
                </a:lnTo>
                <a:lnTo>
                  <a:pt x="237" y="94"/>
                </a:lnTo>
                <a:lnTo>
                  <a:pt x="237" y="94"/>
                </a:lnTo>
                <a:lnTo>
                  <a:pt x="237" y="94"/>
                </a:lnTo>
                <a:lnTo>
                  <a:pt x="237" y="92"/>
                </a:lnTo>
                <a:lnTo>
                  <a:pt x="237" y="94"/>
                </a:lnTo>
                <a:close/>
                <a:moveTo>
                  <a:pt x="235" y="68"/>
                </a:moveTo>
                <a:lnTo>
                  <a:pt x="235" y="68"/>
                </a:lnTo>
                <a:lnTo>
                  <a:pt x="235" y="68"/>
                </a:lnTo>
                <a:lnTo>
                  <a:pt x="235" y="68"/>
                </a:lnTo>
                <a:lnTo>
                  <a:pt x="235" y="66"/>
                </a:lnTo>
                <a:lnTo>
                  <a:pt x="235" y="66"/>
                </a:lnTo>
                <a:lnTo>
                  <a:pt x="235" y="64"/>
                </a:lnTo>
                <a:lnTo>
                  <a:pt x="235" y="64"/>
                </a:lnTo>
                <a:lnTo>
                  <a:pt x="235" y="66"/>
                </a:lnTo>
                <a:lnTo>
                  <a:pt x="235" y="66"/>
                </a:lnTo>
                <a:lnTo>
                  <a:pt x="235" y="66"/>
                </a:lnTo>
                <a:lnTo>
                  <a:pt x="235" y="68"/>
                </a:lnTo>
                <a:close/>
                <a:moveTo>
                  <a:pt x="237" y="60"/>
                </a:moveTo>
                <a:lnTo>
                  <a:pt x="237" y="58"/>
                </a:lnTo>
                <a:lnTo>
                  <a:pt x="237" y="58"/>
                </a:lnTo>
                <a:lnTo>
                  <a:pt x="237" y="58"/>
                </a:lnTo>
                <a:lnTo>
                  <a:pt x="237" y="58"/>
                </a:lnTo>
                <a:lnTo>
                  <a:pt x="237" y="60"/>
                </a:lnTo>
                <a:lnTo>
                  <a:pt x="237" y="60"/>
                </a:lnTo>
                <a:lnTo>
                  <a:pt x="237" y="60"/>
                </a:lnTo>
                <a:lnTo>
                  <a:pt x="237" y="60"/>
                </a:lnTo>
                <a:lnTo>
                  <a:pt x="237" y="60"/>
                </a:lnTo>
                <a:close/>
                <a:moveTo>
                  <a:pt x="241" y="34"/>
                </a:moveTo>
                <a:lnTo>
                  <a:pt x="241" y="36"/>
                </a:lnTo>
                <a:lnTo>
                  <a:pt x="239" y="36"/>
                </a:lnTo>
                <a:lnTo>
                  <a:pt x="237" y="36"/>
                </a:lnTo>
                <a:lnTo>
                  <a:pt x="237" y="36"/>
                </a:lnTo>
                <a:lnTo>
                  <a:pt x="235" y="36"/>
                </a:lnTo>
                <a:lnTo>
                  <a:pt x="235" y="38"/>
                </a:lnTo>
                <a:lnTo>
                  <a:pt x="235" y="38"/>
                </a:lnTo>
                <a:lnTo>
                  <a:pt x="235" y="38"/>
                </a:lnTo>
                <a:lnTo>
                  <a:pt x="235" y="38"/>
                </a:lnTo>
                <a:lnTo>
                  <a:pt x="235" y="38"/>
                </a:lnTo>
                <a:lnTo>
                  <a:pt x="235" y="40"/>
                </a:lnTo>
                <a:lnTo>
                  <a:pt x="233" y="40"/>
                </a:lnTo>
                <a:lnTo>
                  <a:pt x="233" y="40"/>
                </a:lnTo>
                <a:lnTo>
                  <a:pt x="233" y="40"/>
                </a:lnTo>
                <a:lnTo>
                  <a:pt x="231" y="42"/>
                </a:lnTo>
                <a:lnTo>
                  <a:pt x="231" y="42"/>
                </a:lnTo>
                <a:lnTo>
                  <a:pt x="233" y="42"/>
                </a:lnTo>
                <a:lnTo>
                  <a:pt x="233" y="42"/>
                </a:lnTo>
                <a:lnTo>
                  <a:pt x="233" y="42"/>
                </a:lnTo>
                <a:lnTo>
                  <a:pt x="235" y="42"/>
                </a:lnTo>
                <a:lnTo>
                  <a:pt x="233" y="42"/>
                </a:lnTo>
                <a:lnTo>
                  <a:pt x="235" y="42"/>
                </a:lnTo>
                <a:lnTo>
                  <a:pt x="235" y="42"/>
                </a:lnTo>
                <a:lnTo>
                  <a:pt x="235" y="44"/>
                </a:lnTo>
                <a:lnTo>
                  <a:pt x="235" y="44"/>
                </a:lnTo>
                <a:lnTo>
                  <a:pt x="233" y="44"/>
                </a:lnTo>
                <a:lnTo>
                  <a:pt x="233" y="44"/>
                </a:lnTo>
                <a:lnTo>
                  <a:pt x="233" y="44"/>
                </a:lnTo>
                <a:lnTo>
                  <a:pt x="233" y="44"/>
                </a:lnTo>
                <a:lnTo>
                  <a:pt x="233" y="44"/>
                </a:lnTo>
                <a:lnTo>
                  <a:pt x="233" y="46"/>
                </a:lnTo>
                <a:lnTo>
                  <a:pt x="233" y="46"/>
                </a:lnTo>
                <a:lnTo>
                  <a:pt x="231" y="46"/>
                </a:lnTo>
                <a:lnTo>
                  <a:pt x="231" y="46"/>
                </a:lnTo>
                <a:lnTo>
                  <a:pt x="231" y="46"/>
                </a:lnTo>
                <a:lnTo>
                  <a:pt x="231" y="46"/>
                </a:lnTo>
                <a:lnTo>
                  <a:pt x="231" y="46"/>
                </a:lnTo>
                <a:lnTo>
                  <a:pt x="231" y="46"/>
                </a:lnTo>
                <a:lnTo>
                  <a:pt x="231" y="48"/>
                </a:lnTo>
                <a:lnTo>
                  <a:pt x="231" y="48"/>
                </a:lnTo>
                <a:lnTo>
                  <a:pt x="231" y="48"/>
                </a:lnTo>
                <a:lnTo>
                  <a:pt x="231" y="48"/>
                </a:lnTo>
                <a:lnTo>
                  <a:pt x="231" y="48"/>
                </a:lnTo>
                <a:lnTo>
                  <a:pt x="231" y="50"/>
                </a:lnTo>
                <a:lnTo>
                  <a:pt x="231" y="50"/>
                </a:lnTo>
                <a:lnTo>
                  <a:pt x="231" y="50"/>
                </a:lnTo>
                <a:lnTo>
                  <a:pt x="231" y="50"/>
                </a:lnTo>
                <a:lnTo>
                  <a:pt x="231" y="52"/>
                </a:lnTo>
                <a:lnTo>
                  <a:pt x="229" y="52"/>
                </a:lnTo>
                <a:lnTo>
                  <a:pt x="229" y="52"/>
                </a:lnTo>
                <a:lnTo>
                  <a:pt x="231" y="52"/>
                </a:lnTo>
                <a:lnTo>
                  <a:pt x="229" y="52"/>
                </a:lnTo>
                <a:lnTo>
                  <a:pt x="229" y="54"/>
                </a:lnTo>
                <a:lnTo>
                  <a:pt x="229" y="54"/>
                </a:lnTo>
                <a:lnTo>
                  <a:pt x="229" y="54"/>
                </a:lnTo>
                <a:lnTo>
                  <a:pt x="229" y="54"/>
                </a:lnTo>
                <a:lnTo>
                  <a:pt x="229" y="54"/>
                </a:lnTo>
                <a:lnTo>
                  <a:pt x="229" y="56"/>
                </a:lnTo>
                <a:lnTo>
                  <a:pt x="229" y="56"/>
                </a:lnTo>
                <a:lnTo>
                  <a:pt x="229" y="56"/>
                </a:lnTo>
                <a:lnTo>
                  <a:pt x="229" y="56"/>
                </a:lnTo>
                <a:lnTo>
                  <a:pt x="229" y="58"/>
                </a:lnTo>
                <a:lnTo>
                  <a:pt x="229" y="58"/>
                </a:lnTo>
                <a:lnTo>
                  <a:pt x="229" y="58"/>
                </a:lnTo>
                <a:lnTo>
                  <a:pt x="229" y="58"/>
                </a:lnTo>
                <a:lnTo>
                  <a:pt x="229" y="58"/>
                </a:lnTo>
                <a:lnTo>
                  <a:pt x="229" y="60"/>
                </a:lnTo>
                <a:lnTo>
                  <a:pt x="229" y="60"/>
                </a:lnTo>
                <a:lnTo>
                  <a:pt x="229" y="60"/>
                </a:lnTo>
                <a:lnTo>
                  <a:pt x="229" y="62"/>
                </a:lnTo>
                <a:lnTo>
                  <a:pt x="229" y="62"/>
                </a:lnTo>
                <a:lnTo>
                  <a:pt x="229" y="62"/>
                </a:lnTo>
                <a:lnTo>
                  <a:pt x="229" y="60"/>
                </a:lnTo>
                <a:lnTo>
                  <a:pt x="229" y="60"/>
                </a:lnTo>
                <a:lnTo>
                  <a:pt x="229" y="60"/>
                </a:lnTo>
                <a:lnTo>
                  <a:pt x="229" y="62"/>
                </a:lnTo>
                <a:lnTo>
                  <a:pt x="229" y="62"/>
                </a:lnTo>
                <a:lnTo>
                  <a:pt x="229" y="62"/>
                </a:lnTo>
                <a:lnTo>
                  <a:pt x="229" y="62"/>
                </a:lnTo>
                <a:lnTo>
                  <a:pt x="229" y="64"/>
                </a:lnTo>
                <a:lnTo>
                  <a:pt x="229" y="64"/>
                </a:lnTo>
                <a:lnTo>
                  <a:pt x="229" y="66"/>
                </a:lnTo>
                <a:lnTo>
                  <a:pt x="229" y="66"/>
                </a:lnTo>
                <a:lnTo>
                  <a:pt x="229" y="66"/>
                </a:lnTo>
                <a:lnTo>
                  <a:pt x="229" y="66"/>
                </a:lnTo>
                <a:lnTo>
                  <a:pt x="229" y="66"/>
                </a:lnTo>
                <a:lnTo>
                  <a:pt x="229" y="66"/>
                </a:lnTo>
                <a:lnTo>
                  <a:pt x="229" y="68"/>
                </a:lnTo>
                <a:lnTo>
                  <a:pt x="229" y="68"/>
                </a:lnTo>
                <a:lnTo>
                  <a:pt x="229" y="68"/>
                </a:lnTo>
                <a:lnTo>
                  <a:pt x="229" y="68"/>
                </a:lnTo>
                <a:lnTo>
                  <a:pt x="231" y="70"/>
                </a:lnTo>
                <a:lnTo>
                  <a:pt x="231" y="70"/>
                </a:lnTo>
                <a:lnTo>
                  <a:pt x="231" y="72"/>
                </a:lnTo>
                <a:lnTo>
                  <a:pt x="231" y="72"/>
                </a:lnTo>
                <a:lnTo>
                  <a:pt x="233" y="72"/>
                </a:lnTo>
                <a:lnTo>
                  <a:pt x="233" y="70"/>
                </a:lnTo>
                <a:lnTo>
                  <a:pt x="233" y="70"/>
                </a:lnTo>
                <a:lnTo>
                  <a:pt x="233" y="70"/>
                </a:lnTo>
                <a:lnTo>
                  <a:pt x="233" y="68"/>
                </a:lnTo>
                <a:lnTo>
                  <a:pt x="233" y="68"/>
                </a:lnTo>
                <a:lnTo>
                  <a:pt x="233" y="68"/>
                </a:lnTo>
                <a:lnTo>
                  <a:pt x="233" y="68"/>
                </a:lnTo>
                <a:lnTo>
                  <a:pt x="233" y="70"/>
                </a:lnTo>
                <a:lnTo>
                  <a:pt x="233" y="70"/>
                </a:lnTo>
                <a:lnTo>
                  <a:pt x="235" y="70"/>
                </a:lnTo>
                <a:lnTo>
                  <a:pt x="233" y="70"/>
                </a:lnTo>
                <a:lnTo>
                  <a:pt x="233" y="68"/>
                </a:lnTo>
                <a:lnTo>
                  <a:pt x="233" y="68"/>
                </a:lnTo>
                <a:lnTo>
                  <a:pt x="233" y="68"/>
                </a:lnTo>
                <a:lnTo>
                  <a:pt x="233" y="66"/>
                </a:lnTo>
                <a:lnTo>
                  <a:pt x="233" y="62"/>
                </a:lnTo>
                <a:lnTo>
                  <a:pt x="233" y="62"/>
                </a:lnTo>
                <a:lnTo>
                  <a:pt x="233" y="62"/>
                </a:lnTo>
                <a:lnTo>
                  <a:pt x="233" y="62"/>
                </a:lnTo>
                <a:lnTo>
                  <a:pt x="233" y="60"/>
                </a:lnTo>
                <a:lnTo>
                  <a:pt x="233" y="60"/>
                </a:lnTo>
                <a:lnTo>
                  <a:pt x="233" y="60"/>
                </a:lnTo>
                <a:lnTo>
                  <a:pt x="233" y="60"/>
                </a:lnTo>
                <a:lnTo>
                  <a:pt x="233" y="58"/>
                </a:lnTo>
                <a:lnTo>
                  <a:pt x="233" y="58"/>
                </a:lnTo>
                <a:lnTo>
                  <a:pt x="233" y="58"/>
                </a:lnTo>
                <a:lnTo>
                  <a:pt x="235" y="58"/>
                </a:lnTo>
                <a:lnTo>
                  <a:pt x="237" y="56"/>
                </a:lnTo>
                <a:lnTo>
                  <a:pt x="237" y="56"/>
                </a:lnTo>
                <a:lnTo>
                  <a:pt x="235" y="56"/>
                </a:lnTo>
                <a:lnTo>
                  <a:pt x="235" y="56"/>
                </a:lnTo>
                <a:lnTo>
                  <a:pt x="235" y="56"/>
                </a:lnTo>
                <a:lnTo>
                  <a:pt x="235" y="56"/>
                </a:lnTo>
                <a:lnTo>
                  <a:pt x="235" y="54"/>
                </a:lnTo>
                <a:lnTo>
                  <a:pt x="235" y="54"/>
                </a:lnTo>
                <a:lnTo>
                  <a:pt x="237" y="54"/>
                </a:lnTo>
                <a:lnTo>
                  <a:pt x="237" y="56"/>
                </a:lnTo>
                <a:lnTo>
                  <a:pt x="237" y="56"/>
                </a:lnTo>
                <a:lnTo>
                  <a:pt x="237" y="56"/>
                </a:lnTo>
                <a:lnTo>
                  <a:pt x="237" y="56"/>
                </a:lnTo>
                <a:lnTo>
                  <a:pt x="237" y="56"/>
                </a:lnTo>
                <a:lnTo>
                  <a:pt x="239" y="54"/>
                </a:lnTo>
                <a:lnTo>
                  <a:pt x="239" y="54"/>
                </a:lnTo>
                <a:lnTo>
                  <a:pt x="239" y="52"/>
                </a:lnTo>
                <a:lnTo>
                  <a:pt x="239" y="52"/>
                </a:lnTo>
                <a:lnTo>
                  <a:pt x="239" y="52"/>
                </a:lnTo>
                <a:lnTo>
                  <a:pt x="239" y="50"/>
                </a:lnTo>
                <a:lnTo>
                  <a:pt x="239" y="50"/>
                </a:lnTo>
                <a:lnTo>
                  <a:pt x="239" y="48"/>
                </a:lnTo>
                <a:lnTo>
                  <a:pt x="241" y="42"/>
                </a:lnTo>
                <a:lnTo>
                  <a:pt x="241" y="40"/>
                </a:lnTo>
                <a:lnTo>
                  <a:pt x="241" y="40"/>
                </a:lnTo>
                <a:lnTo>
                  <a:pt x="241" y="40"/>
                </a:lnTo>
                <a:lnTo>
                  <a:pt x="241" y="40"/>
                </a:lnTo>
                <a:lnTo>
                  <a:pt x="241" y="38"/>
                </a:lnTo>
                <a:lnTo>
                  <a:pt x="241" y="38"/>
                </a:lnTo>
                <a:lnTo>
                  <a:pt x="241" y="38"/>
                </a:lnTo>
                <a:lnTo>
                  <a:pt x="241" y="38"/>
                </a:lnTo>
                <a:lnTo>
                  <a:pt x="241" y="36"/>
                </a:lnTo>
                <a:lnTo>
                  <a:pt x="241" y="36"/>
                </a:lnTo>
                <a:lnTo>
                  <a:pt x="241" y="36"/>
                </a:lnTo>
                <a:lnTo>
                  <a:pt x="241" y="36"/>
                </a:lnTo>
                <a:lnTo>
                  <a:pt x="241" y="36"/>
                </a:lnTo>
                <a:lnTo>
                  <a:pt x="241" y="34"/>
                </a:lnTo>
                <a:lnTo>
                  <a:pt x="241" y="34"/>
                </a:lnTo>
                <a:close/>
                <a:moveTo>
                  <a:pt x="235" y="84"/>
                </a:moveTo>
                <a:lnTo>
                  <a:pt x="233" y="82"/>
                </a:lnTo>
                <a:lnTo>
                  <a:pt x="233" y="80"/>
                </a:lnTo>
                <a:lnTo>
                  <a:pt x="231" y="80"/>
                </a:lnTo>
                <a:lnTo>
                  <a:pt x="231" y="80"/>
                </a:lnTo>
                <a:lnTo>
                  <a:pt x="229" y="82"/>
                </a:lnTo>
                <a:lnTo>
                  <a:pt x="229" y="80"/>
                </a:lnTo>
                <a:lnTo>
                  <a:pt x="227" y="82"/>
                </a:lnTo>
                <a:lnTo>
                  <a:pt x="223" y="80"/>
                </a:lnTo>
                <a:lnTo>
                  <a:pt x="223" y="80"/>
                </a:lnTo>
                <a:lnTo>
                  <a:pt x="223" y="82"/>
                </a:lnTo>
                <a:lnTo>
                  <a:pt x="223" y="82"/>
                </a:lnTo>
                <a:lnTo>
                  <a:pt x="223" y="82"/>
                </a:lnTo>
                <a:lnTo>
                  <a:pt x="223" y="82"/>
                </a:lnTo>
                <a:lnTo>
                  <a:pt x="223" y="84"/>
                </a:lnTo>
                <a:lnTo>
                  <a:pt x="223" y="84"/>
                </a:lnTo>
                <a:lnTo>
                  <a:pt x="223" y="84"/>
                </a:lnTo>
                <a:lnTo>
                  <a:pt x="223" y="84"/>
                </a:lnTo>
                <a:lnTo>
                  <a:pt x="223" y="84"/>
                </a:lnTo>
                <a:lnTo>
                  <a:pt x="223" y="84"/>
                </a:lnTo>
                <a:lnTo>
                  <a:pt x="223" y="84"/>
                </a:lnTo>
                <a:lnTo>
                  <a:pt x="223" y="84"/>
                </a:lnTo>
                <a:lnTo>
                  <a:pt x="221" y="84"/>
                </a:lnTo>
                <a:lnTo>
                  <a:pt x="221" y="84"/>
                </a:lnTo>
                <a:lnTo>
                  <a:pt x="219" y="84"/>
                </a:lnTo>
                <a:lnTo>
                  <a:pt x="219" y="84"/>
                </a:lnTo>
                <a:lnTo>
                  <a:pt x="219" y="84"/>
                </a:lnTo>
                <a:lnTo>
                  <a:pt x="217" y="86"/>
                </a:lnTo>
                <a:lnTo>
                  <a:pt x="217" y="86"/>
                </a:lnTo>
                <a:lnTo>
                  <a:pt x="217" y="86"/>
                </a:lnTo>
                <a:lnTo>
                  <a:pt x="217" y="86"/>
                </a:lnTo>
                <a:lnTo>
                  <a:pt x="217" y="84"/>
                </a:lnTo>
                <a:lnTo>
                  <a:pt x="217" y="84"/>
                </a:lnTo>
                <a:lnTo>
                  <a:pt x="217" y="84"/>
                </a:lnTo>
                <a:lnTo>
                  <a:pt x="217" y="84"/>
                </a:lnTo>
                <a:lnTo>
                  <a:pt x="217" y="84"/>
                </a:lnTo>
                <a:lnTo>
                  <a:pt x="217" y="82"/>
                </a:lnTo>
                <a:lnTo>
                  <a:pt x="217" y="82"/>
                </a:lnTo>
                <a:lnTo>
                  <a:pt x="217" y="82"/>
                </a:lnTo>
                <a:lnTo>
                  <a:pt x="215" y="82"/>
                </a:lnTo>
                <a:lnTo>
                  <a:pt x="215" y="82"/>
                </a:lnTo>
                <a:lnTo>
                  <a:pt x="215" y="80"/>
                </a:lnTo>
                <a:lnTo>
                  <a:pt x="215" y="80"/>
                </a:lnTo>
                <a:lnTo>
                  <a:pt x="213" y="80"/>
                </a:lnTo>
                <a:lnTo>
                  <a:pt x="213" y="80"/>
                </a:lnTo>
                <a:lnTo>
                  <a:pt x="213" y="80"/>
                </a:lnTo>
                <a:lnTo>
                  <a:pt x="213" y="80"/>
                </a:lnTo>
                <a:lnTo>
                  <a:pt x="213" y="80"/>
                </a:lnTo>
                <a:lnTo>
                  <a:pt x="213" y="80"/>
                </a:lnTo>
                <a:lnTo>
                  <a:pt x="211" y="80"/>
                </a:lnTo>
                <a:lnTo>
                  <a:pt x="211" y="80"/>
                </a:lnTo>
                <a:lnTo>
                  <a:pt x="211" y="80"/>
                </a:lnTo>
                <a:lnTo>
                  <a:pt x="211" y="76"/>
                </a:lnTo>
                <a:lnTo>
                  <a:pt x="209" y="74"/>
                </a:lnTo>
                <a:lnTo>
                  <a:pt x="209" y="74"/>
                </a:lnTo>
                <a:lnTo>
                  <a:pt x="209" y="74"/>
                </a:lnTo>
                <a:lnTo>
                  <a:pt x="209" y="76"/>
                </a:lnTo>
                <a:lnTo>
                  <a:pt x="207" y="76"/>
                </a:lnTo>
                <a:lnTo>
                  <a:pt x="207" y="76"/>
                </a:lnTo>
                <a:lnTo>
                  <a:pt x="205" y="74"/>
                </a:lnTo>
                <a:lnTo>
                  <a:pt x="205" y="74"/>
                </a:lnTo>
                <a:lnTo>
                  <a:pt x="203" y="76"/>
                </a:lnTo>
                <a:lnTo>
                  <a:pt x="201" y="76"/>
                </a:lnTo>
                <a:lnTo>
                  <a:pt x="201" y="74"/>
                </a:lnTo>
                <a:lnTo>
                  <a:pt x="199" y="74"/>
                </a:lnTo>
                <a:lnTo>
                  <a:pt x="199" y="74"/>
                </a:lnTo>
                <a:lnTo>
                  <a:pt x="199" y="74"/>
                </a:lnTo>
                <a:lnTo>
                  <a:pt x="199" y="72"/>
                </a:lnTo>
                <a:lnTo>
                  <a:pt x="199" y="72"/>
                </a:lnTo>
                <a:lnTo>
                  <a:pt x="197" y="72"/>
                </a:lnTo>
                <a:lnTo>
                  <a:pt x="197" y="74"/>
                </a:lnTo>
                <a:lnTo>
                  <a:pt x="197" y="74"/>
                </a:lnTo>
                <a:lnTo>
                  <a:pt x="197" y="74"/>
                </a:lnTo>
                <a:lnTo>
                  <a:pt x="197" y="74"/>
                </a:lnTo>
                <a:lnTo>
                  <a:pt x="195" y="74"/>
                </a:lnTo>
                <a:lnTo>
                  <a:pt x="193" y="74"/>
                </a:lnTo>
                <a:lnTo>
                  <a:pt x="191" y="74"/>
                </a:lnTo>
                <a:lnTo>
                  <a:pt x="191" y="74"/>
                </a:lnTo>
                <a:lnTo>
                  <a:pt x="191" y="74"/>
                </a:lnTo>
                <a:lnTo>
                  <a:pt x="191" y="74"/>
                </a:lnTo>
                <a:lnTo>
                  <a:pt x="191" y="74"/>
                </a:lnTo>
                <a:lnTo>
                  <a:pt x="189" y="74"/>
                </a:lnTo>
                <a:lnTo>
                  <a:pt x="191" y="72"/>
                </a:lnTo>
                <a:lnTo>
                  <a:pt x="191" y="72"/>
                </a:lnTo>
                <a:lnTo>
                  <a:pt x="191" y="72"/>
                </a:lnTo>
                <a:lnTo>
                  <a:pt x="193" y="72"/>
                </a:lnTo>
                <a:lnTo>
                  <a:pt x="193" y="72"/>
                </a:lnTo>
                <a:lnTo>
                  <a:pt x="193" y="72"/>
                </a:lnTo>
                <a:lnTo>
                  <a:pt x="195" y="72"/>
                </a:lnTo>
                <a:lnTo>
                  <a:pt x="195" y="72"/>
                </a:lnTo>
                <a:lnTo>
                  <a:pt x="195" y="72"/>
                </a:lnTo>
                <a:lnTo>
                  <a:pt x="195" y="72"/>
                </a:lnTo>
                <a:lnTo>
                  <a:pt x="195" y="72"/>
                </a:lnTo>
                <a:lnTo>
                  <a:pt x="195" y="72"/>
                </a:lnTo>
                <a:lnTo>
                  <a:pt x="197" y="72"/>
                </a:lnTo>
                <a:lnTo>
                  <a:pt x="197" y="72"/>
                </a:lnTo>
                <a:lnTo>
                  <a:pt x="197" y="74"/>
                </a:lnTo>
                <a:lnTo>
                  <a:pt x="197" y="74"/>
                </a:lnTo>
                <a:lnTo>
                  <a:pt x="197" y="74"/>
                </a:lnTo>
                <a:lnTo>
                  <a:pt x="197" y="72"/>
                </a:lnTo>
                <a:lnTo>
                  <a:pt x="197" y="72"/>
                </a:lnTo>
                <a:lnTo>
                  <a:pt x="199" y="72"/>
                </a:lnTo>
                <a:lnTo>
                  <a:pt x="199" y="72"/>
                </a:lnTo>
                <a:lnTo>
                  <a:pt x="199" y="72"/>
                </a:lnTo>
                <a:lnTo>
                  <a:pt x="201" y="74"/>
                </a:lnTo>
                <a:lnTo>
                  <a:pt x="201" y="74"/>
                </a:lnTo>
                <a:lnTo>
                  <a:pt x="201" y="74"/>
                </a:lnTo>
                <a:lnTo>
                  <a:pt x="201" y="74"/>
                </a:lnTo>
                <a:lnTo>
                  <a:pt x="203" y="74"/>
                </a:lnTo>
                <a:lnTo>
                  <a:pt x="203" y="72"/>
                </a:lnTo>
                <a:lnTo>
                  <a:pt x="203" y="72"/>
                </a:lnTo>
                <a:lnTo>
                  <a:pt x="203" y="72"/>
                </a:lnTo>
                <a:lnTo>
                  <a:pt x="203" y="72"/>
                </a:lnTo>
                <a:lnTo>
                  <a:pt x="203" y="70"/>
                </a:lnTo>
                <a:lnTo>
                  <a:pt x="203" y="72"/>
                </a:lnTo>
                <a:lnTo>
                  <a:pt x="203" y="72"/>
                </a:lnTo>
                <a:lnTo>
                  <a:pt x="203" y="72"/>
                </a:lnTo>
                <a:lnTo>
                  <a:pt x="203" y="74"/>
                </a:lnTo>
                <a:lnTo>
                  <a:pt x="205" y="74"/>
                </a:lnTo>
                <a:lnTo>
                  <a:pt x="205" y="74"/>
                </a:lnTo>
                <a:lnTo>
                  <a:pt x="205" y="74"/>
                </a:lnTo>
                <a:lnTo>
                  <a:pt x="207" y="74"/>
                </a:lnTo>
                <a:lnTo>
                  <a:pt x="207" y="74"/>
                </a:lnTo>
                <a:lnTo>
                  <a:pt x="207" y="74"/>
                </a:lnTo>
                <a:lnTo>
                  <a:pt x="207" y="74"/>
                </a:lnTo>
                <a:lnTo>
                  <a:pt x="207" y="74"/>
                </a:lnTo>
                <a:lnTo>
                  <a:pt x="207" y="74"/>
                </a:lnTo>
                <a:lnTo>
                  <a:pt x="207" y="74"/>
                </a:lnTo>
                <a:lnTo>
                  <a:pt x="207" y="74"/>
                </a:lnTo>
                <a:lnTo>
                  <a:pt x="207" y="74"/>
                </a:lnTo>
                <a:lnTo>
                  <a:pt x="209" y="74"/>
                </a:lnTo>
                <a:lnTo>
                  <a:pt x="209" y="72"/>
                </a:lnTo>
                <a:lnTo>
                  <a:pt x="211" y="74"/>
                </a:lnTo>
                <a:lnTo>
                  <a:pt x="211" y="74"/>
                </a:lnTo>
                <a:lnTo>
                  <a:pt x="211" y="74"/>
                </a:lnTo>
                <a:lnTo>
                  <a:pt x="211" y="76"/>
                </a:lnTo>
                <a:lnTo>
                  <a:pt x="211" y="76"/>
                </a:lnTo>
                <a:lnTo>
                  <a:pt x="213" y="76"/>
                </a:lnTo>
                <a:lnTo>
                  <a:pt x="213" y="78"/>
                </a:lnTo>
                <a:lnTo>
                  <a:pt x="213" y="78"/>
                </a:lnTo>
                <a:lnTo>
                  <a:pt x="215" y="78"/>
                </a:lnTo>
                <a:lnTo>
                  <a:pt x="217" y="80"/>
                </a:lnTo>
                <a:lnTo>
                  <a:pt x="217" y="80"/>
                </a:lnTo>
                <a:lnTo>
                  <a:pt x="219" y="82"/>
                </a:lnTo>
                <a:lnTo>
                  <a:pt x="219" y="82"/>
                </a:lnTo>
                <a:lnTo>
                  <a:pt x="219" y="80"/>
                </a:lnTo>
                <a:lnTo>
                  <a:pt x="221" y="80"/>
                </a:lnTo>
                <a:lnTo>
                  <a:pt x="221" y="80"/>
                </a:lnTo>
                <a:lnTo>
                  <a:pt x="221" y="80"/>
                </a:lnTo>
                <a:lnTo>
                  <a:pt x="221" y="80"/>
                </a:lnTo>
                <a:lnTo>
                  <a:pt x="223" y="78"/>
                </a:lnTo>
                <a:lnTo>
                  <a:pt x="223" y="78"/>
                </a:lnTo>
                <a:lnTo>
                  <a:pt x="223" y="78"/>
                </a:lnTo>
                <a:lnTo>
                  <a:pt x="223" y="76"/>
                </a:lnTo>
                <a:lnTo>
                  <a:pt x="223" y="76"/>
                </a:lnTo>
                <a:lnTo>
                  <a:pt x="221" y="76"/>
                </a:lnTo>
                <a:lnTo>
                  <a:pt x="221" y="76"/>
                </a:lnTo>
                <a:lnTo>
                  <a:pt x="221" y="76"/>
                </a:lnTo>
                <a:lnTo>
                  <a:pt x="221" y="76"/>
                </a:lnTo>
                <a:lnTo>
                  <a:pt x="221" y="74"/>
                </a:lnTo>
                <a:lnTo>
                  <a:pt x="221" y="74"/>
                </a:lnTo>
                <a:lnTo>
                  <a:pt x="221" y="74"/>
                </a:lnTo>
                <a:lnTo>
                  <a:pt x="221" y="74"/>
                </a:lnTo>
                <a:lnTo>
                  <a:pt x="219" y="72"/>
                </a:lnTo>
                <a:lnTo>
                  <a:pt x="219" y="74"/>
                </a:lnTo>
                <a:lnTo>
                  <a:pt x="219" y="74"/>
                </a:lnTo>
                <a:lnTo>
                  <a:pt x="219" y="74"/>
                </a:lnTo>
                <a:lnTo>
                  <a:pt x="219" y="72"/>
                </a:lnTo>
                <a:lnTo>
                  <a:pt x="219" y="72"/>
                </a:lnTo>
                <a:lnTo>
                  <a:pt x="219" y="72"/>
                </a:lnTo>
                <a:lnTo>
                  <a:pt x="219" y="72"/>
                </a:lnTo>
                <a:lnTo>
                  <a:pt x="219" y="72"/>
                </a:lnTo>
                <a:lnTo>
                  <a:pt x="217" y="72"/>
                </a:lnTo>
                <a:lnTo>
                  <a:pt x="217" y="72"/>
                </a:lnTo>
                <a:lnTo>
                  <a:pt x="215" y="72"/>
                </a:lnTo>
                <a:lnTo>
                  <a:pt x="215" y="72"/>
                </a:lnTo>
                <a:lnTo>
                  <a:pt x="215" y="72"/>
                </a:lnTo>
                <a:lnTo>
                  <a:pt x="213" y="70"/>
                </a:lnTo>
                <a:lnTo>
                  <a:pt x="211" y="70"/>
                </a:lnTo>
                <a:lnTo>
                  <a:pt x="209" y="68"/>
                </a:lnTo>
                <a:lnTo>
                  <a:pt x="207" y="66"/>
                </a:lnTo>
                <a:lnTo>
                  <a:pt x="207" y="66"/>
                </a:lnTo>
                <a:lnTo>
                  <a:pt x="205" y="66"/>
                </a:lnTo>
                <a:lnTo>
                  <a:pt x="205" y="64"/>
                </a:lnTo>
                <a:lnTo>
                  <a:pt x="203" y="64"/>
                </a:lnTo>
                <a:lnTo>
                  <a:pt x="203" y="64"/>
                </a:lnTo>
                <a:lnTo>
                  <a:pt x="203" y="64"/>
                </a:lnTo>
                <a:lnTo>
                  <a:pt x="203" y="64"/>
                </a:lnTo>
                <a:lnTo>
                  <a:pt x="203" y="64"/>
                </a:lnTo>
                <a:lnTo>
                  <a:pt x="203" y="62"/>
                </a:lnTo>
                <a:lnTo>
                  <a:pt x="203" y="62"/>
                </a:lnTo>
                <a:lnTo>
                  <a:pt x="203" y="62"/>
                </a:lnTo>
                <a:lnTo>
                  <a:pt x="205" y="64"/>
                </a:lnTo>
                <a:lnTo>
                  <a:pt x="207" y="64"/>
                </a:lnTo>
                <a:lnTo>
                  <a:pt x="207" y="66"/>
                </a:lnTo>
                <a:lnTo>
                  <a:pt x="207" y="66"/>
                </a:lnTo>
                <a:lnTo>
                  <a:pt x="209" y="66"/>
                </a:lnTo>
                <a:lnTo>
                  <a:pt x="211" y="68"/>
                </a:lnTo>
                <a:lnTo>
                  <a:pt x="211" y="68"/>
                </a:lnTo>
                <a:lnTo>
                  <a:pt x="211" y="68"/>
                </a:lnTo>
                <a:lnTo>
                  <a:pt x="211" y="68"/>
                </a:lnTo>
                <a:lnTo>
                  <a:pt x="213" y="70"/>
                </a:lnTo>
                <a:lnTo>
                  <a:pt x="213" y="70"/>
                </a:lnTo>
                <a:lnTo>
                  <a:pt x="215" y="70"/>
                </a:lnTo>
                <a:lnTo>
                  <a:pt x="215" y="70"/>
                </a:lnTo>
                <a:lnTo>
                  <a:pt x="217" y="70"/>
                </a:lnTo>
                <a:lnTo>
                  <a:pt x="217" y="68"/>
                </a:lnTo>
                <a:lnTo>
                  <a:pt x="217" y="68"/>
                </a:lnTo>
                <a:lnTo>
                  <a:pt x="217" y="68"/>
                </a:lnTo>
                <a:lnTo>
                  <a:pt x="217" y="68"/>
                </a:lnTo>
                <a:lnTo>
                  <a:pt x="217" y="68"/>
                </a:lnTo>
                <a:lnTo>
                  <a:pt x="215" y="68"/>
                </a:lnTo>
                <a:lnTo>
                  <a:pt x="215" y="68"/>
                </a:lnTo>
                <a:lnTo>
                  <a:pt x="217" y="68"/>
                </a:lnTo>
                <a:lnTo>
                  <a:pt x="217" y="68"/>
                </a:lnTo>
                <a:lnTo>
                  <a:pt x="217" y="66"/>
                </a:lnTo>
                <a:lnTo>
                  <a:pt x="217" y="66"/>
                </a:lnTo>
                <a:lnTo>
                  <a:pt x="215" y="66"/>
                </a:lnTo>
                <a:lnTo>
                  <a:pt x="215" y="66"/>
                </a:lnTo>
                <a:lnTo>
                  <a:pt x="215" y="66"/>
                </a:lnTo>
                <a:lnTo>
                  <a:pt x="215" y="66"/>
                </a:lnTo>
                <a:lnTo>
                  <a:pt x="215" y="66"/>
                </a:lnTo>
                <a:lnTo>
                  <a:pt x="215" y="66"/>
                </a:lnTo>
                <a:lnTo>
                  <a:pt x="215" y="66"/>
                </a:lnTo>
                <a:lnTo>
                  <a:pt x="215" y="66"/>
                </a:lnTo>
                <a:lnTo>
                  <a:pt x="215" y="64"/>
                </a:lnTo>
                <a:lnTo>
                  <a:pt x="215" y="64"/>
                </a:lnTo>
                <a:lnTo>
                  <a:pt x="215" y="64"/>
                </a:lnTo>
                <a:lnTo>
                  <a:pt x="215" y="64"/>
                </a:lnTo>
                <a:lnTo>
                  <a:pt x="215" y="64"/>
                </a:lnTo>
                <a:lnTo>
                  <a:pt x="215" y="64"/>
                </a:lnTo>
                <a:lnTo>
                  <a:pt x="217" y="66"/>
                </a:lnTo>
                <a:lnTo>
                  <a:pt x="217" y="66"/>
                </a:lnTo>
                <a:lnTo>
                  <a:pt x="219" y="64"/>
                </a:lnTo>
                <a:lnTo>
                  <a:pt x="219" y="64"/>
                </a:lnTo>
                <a:lnTo>
                  <a:pt x="219" y="66"/>
                </a:lnTo>
                <a:lnTo>
                  <a:pt x="221" y="66"/>
                </a:lnTo>
                <a:lnTo>
                  <a:pt x="221" y="68"/>
                </a:lnTo>
                <a:lnTo>
                  <a:pt x="221" y="68"/>
                </a:lnTo>
                <a:lnTo>
                  <a:pt x="221" y="66"/>
                </a:lnTo>
                <a:lnTo>
                  <a:pt x="221" y="64"/>
                </a:lnTo>
                <a:lnTo>
                  <a:pt x="221" y="62"/>
                </a:lnTo>
                <a:lnTo>
                  <a:pt x="221" y="62"/>
                </a:lnTo>
                <a:lnTo>
                  <a:pt x="219" y="62"/>
                </a:lnTo>
                <a:lnTo>
                  <a:pt x="219" y="62"/>
                </a:lnTo>
                <a:lnTo>
                  <a:pt x="219" y="62"/>
                </a:lnTo>
                <a:lnTo>
                  <a:pt x="219" y="62"/>
                </a:lnTo>
                <a:lnTo>
                  <a:pt x="219" y="60"/>
                </a:lnTo>
                <a:lnTo>
                  <a:pt x="219" y="60"/>
                </a:lnTo>
                <a:lnTo>
                  <a:pt x="219" y="60"/>
                </a:lnTo>
                <a:lnTo>
                  <a:pt x="219" y="60"/>
                </a:lnTo>
                <a:lnTo>
                  <a:pt x="219" y="60"/>
                </a:lnTo>
                <a:lnTo>
                  <a:pt x="219" y="60"/>
                </a:lnTo>
                <a:lnTo>
                  <a:pt x="219" y="60"/>
                </a:lnTo>
                <a:lnTo>
                  <a:pt x="219" y="60"/>
                </a:lnTo>
                <a:lnTo>
                  <a:pt x="217" y="60"/>
                </a:lnTo>
                <a:lnTo>
                  <a:pt x="217" y="60"/>
                </a:lnTo>
                <a:lnTo>
                  <a:pt x="215" y="60"/>
                </a:lnTo>
                <a:lnTo>
                  <a:pt x="215" y="60"/>
                </a:lnTo>
                <a:lnTo>
                  <a:pt x="215" y="60"/>
                </a:lnTo>
                <a:lnTo>
                  <a:pt x="215" y="58"/>
                </a:lnTo>
                <a:lnTo>
                  <a:pt x="217" y="58"/>
                </a:lnTo>
                <a:lnTo>
                  <a:pt x="217" y="58"/>
                </a:lnTo>
                <a:lnTo>
                  <a:pt x="219" y="58"/>
                </a:lnTo>
                <a:lnTo>
                  <a:pt x="217" y="58"/>
                </a:lnTo>
                <a:lnTo>
                  <a:pt x="215" y="58"/>
                </a:lnTo>
                <a:lnTo>
                  <a:pt x="215" y="58"/>
                </a:lnTo>
                <a:lnTo>
                  <a:pt x="213" y="56"/>
                </a:lnTo>
                <a:lnTo>
                  <a:pt x="213" y="56"/>
                </a:lnTo>
                <a:lnTo>
                  <a:pt x="213" y="58"/>
                </a:lnTo>
                <a:lnTo>
                  <a:pt x="211" y="58"/>
                </a:lnTo>
                <a:lnTo>
                  <a:pt x="209" y="56"/>
                </a:lnTo>
                <a:lnTo>
                  <a:pt x="209" y="56"/>
                </a:lnTo>
                <a:lnTo>
                  <a:pt x="209" y="56"/>
                </a:lnTo>
                <a:lnTo>
                  <a:pt x="209" y="56"/>
                </a:lnTo>
                <a:lnTo>
                  <a:pt x="209" y="54"/>
                </a:lnTo>
                <a:lnTo>
                  <a:pt x="209" y="54"/>
                </a:lnTo>
                <a:lnTo>
                  <a:pt x="207" y="54"/>
                </a:lnTo>
                <a:lnTo>
                  <a:pt x="207" y="54"/>
                </a:lnTo>
                <a:lnTo>
                  <a:pt x="207" y="52"/>
                </a:lnTo>
                <a:lnTo>
                  <a:pt x="207" y="52"/>
                </a:lnTo>
                <a:lnTo>
                  <a:pt x="205" y="52"/>
                </a:lnTo>
                <a:lnTo>
                  <a:pt x="205" y="52"/>
                </a:lnTo>
                <a:lnTo>
                  <a:pt x="205" y="52"/>
                </a:lnTo>
                <a:lnTo>
                  <a:pt x="205" y="52"/>
                </a:lnTo>
                <a:lnTo>
                  <a:pt x="205" y="52"/>
                </a:lnTo>
                <a:lnTo>
                  <a:pt x="205" y="52"/>
                </a:lnTo>
                <a:lnTo>
                  <a:pt x="205" y="52"/>
                </a:lnTo>
                <a:lnTo>
                  <a:pt x="203" y="52"/>
                </a:lnTo>
                <a:lnTo>
                  <a:pt x="203" y="52"/>
                </a:lnTo>
                <a:lnTo>
                  <a:pt x="203" y="52"/>
                </a:lnTo>
                <a:lnTo>
                  <a:pt x="203" y="52"/>
                </a:lnTo>
                <a:lnTo>
                  <a:pt x="203" y="52"/>
                </a:lnTo>
                <a:lnTo>
                  <a:pt x="201" y="50"/>
                </a:lnTo>
                <a:lnTo>
                  <a:pt x="201" y="50"/>
                </a:lnTo>
                <a:lnTo>
                  <a:pt x="201" y="50"/>
                </a:lnTo>
                <a:lnTo>
                  <a:pt x="201" y="48"/>
                </a:lnTo>
                <a:lnTo>
                  <a:pt x="201" y="48"/>
                </a:lnTo>
                <a:lnTo>
                  <a:pt x="199" y="48"/>
                </a:lnTo>
                <a:lnTo>
                  <a:pt x="199" y="48"/>
                </a:lnTo>
                <a:lnTo>
                  <a:pt x="199" y="48"/>
                </a:lnTo>
                <a:lnTo>
                  <a:pt x="197" y="48"/>
                </a:lnTo>
                <a:lnTo>
                  <a:pt x="197" y="46"/>
                </a:lnTo>
                <a:lnTo>
                  <a:pt x="197" y="46"/>
                </a:lnTo>
                <a:lnTo>
                  <a:pt x="197" y="46"/>
                </a:lnTo>
                <a:lnTo>
                  <a:pt x="197" y="46"/>
                </a:lnTo>
                <a:lnTo>
                  <a:pt x="195" y="46"/>
                </a:lnTo>
                <a:lnTo>
                  <a:pt x="195" y="46"/>
                </a:lnTo>
                <a:lnTo>
                  <a:pt x="195" y="44"/>
                </a:lnTo>
                <a:lnTo>
                  <a:pt x="195" y="44"/>
                </a:lnTo>
                <a:lnTo>
                  <a:pt x="195" y="42"/>
                </a:lnTo>
                <a:lnTo>
                  <a:pt x="193" y="42"/>
                </a:lnTo>
                <a:lnTo>
                  <a:pt x="193" y="42"/>
                </a:lnTo>
                <a:lnTo>
                  <a:pt x="191" y="42"/>
                </a:lnTo>
                <a:lnTo>
                  <a:pt x="191" y="42"/>
                </a:lnTo>
                <a:lnTo>
                  <a:pt x="191" y="42"/>
                </a:lnTo>
                <a:lnTo>
                  <a:pt x="191" y="42"/>
                </a:lnTo>
                <a:lnTo>
                  <a:pt x="191" y="42"/>
                </a:lnTo>
                <a:lnTo>
                  <a:pt x="191" y="40"/>
                </a:lnTo>
                <a:lnTo>
                  <a:pt x="189" y="40"/>
                </a:lnTo>
                <a:lnTo>
                  <a:pt x="189" y="42"/>
                </a:lnTo>
                <a:lnTo>
                  <a:pt x="189" y="42"/>
                </a:lnTo>
                <a:lnTo>
                  <a:pt x="187" y="42"/>
                </a:lnTo>
                <a:lnTo>
                  <a:pt x="187" y="40"/>
                </a:lnTo>
                <a:lnTo>
                  <a:pt x="187" y="40"/>
                </a:lnTo>
                <a:lnTo>
                  <a:pt x="189" y="40"/>
                </a:lnTo>
                <a:lnTo>
                  <a:pt x="189" y="40"/>
                </a:lnTo>
                <a:lnTo>
                  <a:pt x="191" y="40"/>
                </a:lnTo>
                <a:lnTo>
                  <a:pt x="191" y="40"/>
                </a:lnTo>
                <a:lnTo>
                  <a:pt x="191" y="42"/>
                </a:lnTo>
                <a:lnTo>
                  <a:pt x="191" y="42"/>
                </a:lnTo>
                <a:lnTo>
                  <a:pt x="191" y="42"/>
                </a:lnTo>
                <a:lnTo>
                  <a:pt x="193" y="42"/>
                </a:lnTo>
                <a:lnTo>
                  <a:pt x="193" y="42"/>
                </a:lnTo>
                <a:lnTo>
                  <a:pt x="195" y="42"/>
                </a:lnTo>
                <a:lnTo>
                  <a:pt x="195" y="42"/>
                </a:lnTo>
                <a:lnTo>
                  <a:pt x="197" y="44"/>
                </a:lnTo>
                <a:lnTo>
                  <a:pt x="197" y="46"/>
                </a:lnTo>
                <a:lnTo>
                  <a:pt x="197" y="46"/>
                </a:lnTo>
                <a:lnTo>
                  <a:pt x="199" y="46"/>
                </a:lnTo>
                <a:lnTo>
                  <a:pt x="201" y="48"/>
                </a:lnTo>
                <a:lnTo>
                  <a:pt x="201" y="48"/>
                </a:lnTo>
                <a:lnTo>
                  <a:pt x="203" y="50"/>
                </a:lnTo>
                <a:lnTo>
                  <a:pt x="203" y="50"/>
                </a:lnTo>
                <a:lnTo>
                  <a:pt x="203" y="50"/>
                </a:lnTo>
                <a:lnTo>
                  <a:pt x="205" y="50"/>
                </a:lnTo>
                <a:lnTo>
                  <a:pt x="205" y="50"/>
                </a:lnTo>
                <a:lnTo>
                  <a:pt x="205" y="50"/>
                </a:lnTo>
                <a:lnTo>
                  <a:pt x="205" y="50"/>
                </a:lnTo>
                <a:lnTo>
                  <a:pt x="205" y="50"/>
                </a:lnTo>
                <a:lnTo>
                  <a:pt x="205" y="50"/>
                </a:lnTo>
                <a:lnTo>
                  <a:pt x="205" y="50"/>
                </a:lnTo>
                <a:lnTo>
                  <a:pt x="205" y="50"/>
                </a:lnTo>
                <a:lnTo>
                  <a:pt x="207" y="52"/>
                </a:lnTo>
                <a:lnTo>
                  <a:pt x="207" y="52"/>
                </a:lnTo>
                <a:lnTo>
                  <a:pt x="207" y="52"/>
                </a:lnTo>
                <a:lnTo>
                  <a:pt x="207" y="52"/>
                </a:lnTo>
                <a:lnTo>
                  <a:pt x="207" y="52"/>
                </a:lnTo>
                <a:lnTo>
                  <a:pt x="209" y="54"/>
                </a:lnTo>
                <a:lnTo>
                  <a:pt x="209" y="54"/>
                </a:lnTo>
                <a:lnTo>
                  <a:pt x="209" y="54"/>
                </a:lnTo>
                <a:lnTo>
                  <a:pt x="211" y="56"/>
                </a:lnTo>
                <a:lnTo>
                  <a:pt x="211" y="56"/>
                </a:lnTo>
                <a:lnTo>
                  <a:pt x="211" y="56"/>
                </a:lnTo>
                <a:lnTo>
                  <a:pt x="211" y="54"/>
                </a:lnTo>
                <a:lnTo>
                  <a:pt x="211" y="54"/>
                </a:lnTo>
                <a:lnTo>
                  <a:pt x="211" y="54"/>
                </a:lnTo>
                <a:lnTo>
                  <a:pt x="213" y="54"/>
                </a:lnTo>
                <a:lnTo>
                  <a:pt x="213" y="54"/>
                </a:lnTo>
                <a:lnTo>
                  <a:pt x="213" y="56"/>
                </a:lnTo>
                <a:lnTo>
                  <a:pt x="213" y="56"/>
                </a:lnTo>
                <a:lnTo>
                  <a:pt x="213" y="54"/>
                </a:lnTo>
                <a:lnTo>
                  <a:pt x="213" y="56"/>
                </a:lnTo>
                <a:lnTo>
                  <a:pt x="213" y="56"/>
                </a:lnTo>
                <a:lnTo>
                  <a:pt x="213" y="56"/>
                </a:lnTo>
                <a:lnTo>
                  <a:pt x="215" y="56"/>
                </a:lnTo>
                <a:lnTo>
                  <a:pt x="217" y="56"/>
                </a:lnTo>
                <a:lnTo>
                  <a:pt x="217" y="56"/>
                </a:lnTo>
                <a:lnTo>
                  <a:pt x="217" y="56"/>
                </a:lnTo>
                <a:lnTo>
                  <a:pt x="217" y="56"/>
                </a:lnTo>
                <a:lnTo>
                  <a:pt x="215" y="54"/>
                </a:lnTo>
                <a:lnTo>
                  <a:pt x="215" y="54"/>
                </a:lnTo>
                <a:lnTo>
                  <a:pt x="215" y="54"/>
                </a:lnTo>
                <a:lnTo>
                  <a:pt x="215" y="54"/>
                </a:lnTo>
                <a:lnTo>
                  <a:pt x="217" y="54"/>
                </a:lnTo>
                <a:lnTo>
                  <a:pt x="215" y="54"/>
                </a:lnTo>
                <a:lnTo>
                  <a:pt x="217" y="54"/>
                </a:lnTo>
                <a:lnTo>
                  <a:pt x="217" y="54"/>
                </a:lnTo>
                <a:lnTo>
                  <a:pt x="217" y="54"/>
                </a:lnTo>
                <a:lnTo>
                  <a:pt x="217" y="52"/>
                </a:lnTo>
                <a:lnTo>
                  <a:pt x="217" y="52"/>
                </a:lnTo>
                <a:lnTo>
                  <a:pt x="215" y="52"/>
                </a:lnTo>
                <a:lnTo>
                  <a:pt x="215" y="52"/>
                </a:lnTo>
                <a:lnTo>
                  <a:pt x="215" y="52"/>
                </a:lnTo>
                <a:lnTo>
                  <a:pt x="215" y="52"/>
                </a:lnTo>
                <a:lnTo>
                  <a:pt x="215" y="52"/>
                </a:lnTo>
                <a:lnTo>
                  <a:pt x="215" y="52"/>
                </a:lnTo>
                <a:lnTo>
                  <a:pt x="217" y="50"/>
                </a:lnTo>
                <a:lnTo>
                  <a:pt x="217" y="50"/>
                </a:lnTo>
                <a:lnTo>
                  <a:pt x="217" y="50"/>
                </a:lnTo>
                <a:lnTo>
                  <a:pt x="215" y="50"/>
                </a:lnTo>
                <a:lnTo>
                  <a:pt x="215" y="48"/>
                </a:lnTo>
                <a:lnTo>
                  <a:pt x="215" y="48"/>
                </a:lnTo>
                <a:lnTo>
                  <a:pt x="215" y="48"/>
                </a:lnTo>
                <a:lnTo>
                  <a:pt x="215" y="48"/>
                </a:lnTo>
                <a:lnTo>
                  <a:pt x="217" y="48"/>
                </a:lnTo>
                <a:lnTo>
                  <a:pt x="217" y="48"/>
                </a:lnTo>
                <a:lnTo>
                  <a:pt x="217" y="48"/>
                </a:lnTo>
                <a:lnTo>
                  <a:pt x="217" y="46"/>
                </a:lnTo>
                <a:lnTo>
                  <a:pt x="217" y="44"/>
                </a:lnTo>
                <a:lnTo>
                  <a:pt x="217" y="44"/>
                </a:lnTo>
                <a:lnTo>
                  <a:pt x="215" y="44"/>
                </a:lnTo>
                <a:lnTo>
                  <a:pt x="215" y="44"/>
                </a:lnTo>
                <a:lnTo>
                  <a:pt x="213" y="44"/>
                </a:lnTo>
                <a:lnTo>
                  <a:pt x="211" y="44"/>
                </a:lnTo>
                <a:lnTo>
                  <a:pt x="209" y="42"/>
                </a:lnTo>
                <a:lnTo>
                  <a:pt x="209" y="42"/>
                </a:lnTo>
                <a:lnTo>
                  <a:pt x="209" y="42"/>
                </a:lnTo>
                <a:lnTo>
                  <a:pt x="209" y="42"/>
                </a:lnTo>
                <a:lnTo>
                  <a:pt x="209" y="42"/>
                </a:lnTo>
                <a:lnTo>
                  <a:pt x="209" y="42"/>
                </a:lnTo>
                <a:lnTo>
                  <a:pt x="209" y="42"/>
                </a:lnTo>
                <a:lnTo>
                  <a:pt x="209" y="42"/>
                </a:lnTo>
                <a:lnTo>
                  <a:pt x="209" y="42"/>
                </a:lnTo>
                <a:lnTo>
                  <a:pt x="207" y="42"/>
                </a:lnTo>
                <a:lnTo>
                  <a:pt x="207" y="42"/>
                </a:lnTo>
                <a:lnTo>
                  <a:pt x="207" y="42"/>
                </a:lnTo>
                <a:lnTo>
                  <a:pt x="207" y="42"/>
                </a:lnTo>
                <a:lnTo>
                  <a:pt x="207" y="42"/>
                </a:lnTo>
                <a:lnTo>
                  <a:pt x="207" y="40"/>
                </a:lnTo>
                <a:lnTo>
                  <a:pt x="207" y="40"/>
                </a:lnTo>
                <a:lnTo>
                  <a:pt x="205" y="40"/>
                </a:lnTo>
                <a:lnTo>
                  <a:pt x="205" y="40"/>
                </a:lnTo>
                <a:lnTo>
                  <a:pt x="205" y="38"/>
                </a:lnTo>
                <a:lnTo>
                  <a:pt x="205" y="38"/>
                </a:lnTo>
                <a:lnTo>
                  <a:pt x="205" y="38"/>
                </a:lnTo>
                <a:lnTo>
                  <a:pt x="203" y="38"/>
                </a:lnTo>
                <a:lnTo>
                  <a:pt x="203" y="38"/>
                </a:lnTo>
                <a:lnTo>
                  <a:pt x="203" y="38"/>
                </a:lnTo>
                <a:lnTo>
                  <a:pt x="203" y="38"/>
                </a:lnTo>
                <a:lnTo>
                  <a:pt x="203" y="38"/>
                </a:lnTo>
                <a:lnTo>
                  <a:pt x="201" y="38"/>
                </a:lnTo>
                <a:lnTo>
                  <a:pt x="201" y="38"/>
                </a:lnTo>
                <a:lnTo>
                  <a:pt x="201" y="38"/>
                </a:lnTo>
                <a:lnTo>
                  <a:pt x="201" y="38"/>
                </a:lnTo>
                <a:lnTo>
                  <a:pt x="201" y="38"/>
                </a:lnTo>
                <a:lnTo>
                  <a:pt x="199" y="40"/>
                </a:lnTo>
                <a:lnTo>
                  <a:pt x="199" y="38"/>
                </a:lnTo>
                <a:lnTo>
                  <a:pt x="199" y="38"/>
                </a:lnTo>
                <a:lnTo>
                  <a:pt x="199" y="38"/>
                </a:lnTo>
                <a:lnTo>
                  <a:pt x="197" y="38"/>
                </a:lnTo>
                <a:lnTo>
                  <a:pt x="197" y="38"/>
                </a:lnTo>
                <a:lnTo>
                  <a:pt x="197" y="38"/>
                </a:lnTo>
                <a:lnTo>
                  <a:pt x="195" y="38"/>
                </a:lnTo>
                <a:lnTo>
                  <a:pt x="193" y="38"/>
                </a:lnTo>
                <a:lnTo>
                  <a:pt x="193" y="36"/>
                </a:lnTo>
                <a:lnTo>
                  <a:pt x="193" y="36"/>
                </a:lnTo>
                <a:lnTo>
                  <a:pt x="193" y="36"/>
                </a:lnTo>
                <a:lnTo>
                  <a:pt x="193" y="36"/>
                </a:lnTo>
                <a:lnTo>
                  <a:pt x="193" y="36"/>
                </a:lnTo>
                <a:lnTo>
                  <a:pt x="191" y="36"/>
                </a:lnTo>
                <a:lnTo>
                  <a:pt x="191" y="36"/>
                </a:lnTo>
                <a:lnTo>
                  <a:pt x="191" y="36"/>
                </a:lnTo>
                <a:lnTo>
                  <a:pt x="189" y="34"/>
                </a:lnTo>
                <a:lnTo>
                  <a:pt x="189" y="34"/>
                </a:lnTo>
                <a:lnTo>
                  <a:pt x="189" y="34"/>
                </a:lnTo>
                <a:lnTo>
                  <a:pt x="189" y="34"/>
                </a:lnTo>
                <a:lnTo>
                  <a:pt x="189" y="34"/>
                </a:lnTo>
                <a:lnTo>
                  <a:pt x="189" y="34"/>
                </a:lnTo>
                <a:lnTo>
                  <a:pt x="189" y="34"/>
                </a:lnTo>
                <a:lnTo>
                  <a:pt x="191" y="34"/>
                </a:lnTo>
                <a:lnTo>
                  <a:pt x="191" y="32"/>
                </a:lnTo>
                <a:lnTo>
                  <a:pt x="191" y="32"/>
                </a:lnTo>
                <a:lnTo>
                  <a:pt x="189" y="32"/>
                </a:lnTo>
                <a:lnTo>
                  <a:pt x="189" y="32"/>
                </a:lnTo>
                <a:lnTo>
                  <a:pt x="189" y="32"/>
                </a:lnTo>
                <a:lnTo>
                  <a:pt x="189" y="32"/>
                </a:lnTo>
                <a:lnTo>
                  <a:pt x="187" y="32"/>
                </a:lnTo>
                <a:lnTo>
                  <a:pt x="187" y="34"/>
                </a:lnTo>
                <a:lnTo>
                  <a:pt x="185" y="34"/>
                </a:lnTo>
                <a:lnTo>
                  <a:pt x="185" y="34"/>
                </a:lnTo>
                <a:lnTo>
                  <a:pt x="183" y="36"/>
                </a:lnTo>
                <a:lnTo>
                  <a:pt x="181" y="34"/>
                </a:lnTo>
                <a:lnTo>
                  <a:pt x="181" y="36"/>
                </a:lnTo>
                <a:lnTo>
                  <a:pt x="179" y="34"/>
                </a:lnTo>
                <a:lnTo>
                  <a:pt x="181" y="34"/>
                </a:lnTo>
                <a:lnTo>
                  <a:pt x="181" y="34"/>
                </a:lnTo>
                <a:lnTo>
                  <a:pt x="181" y="34"/>
                </a:lnTo>
                <a:lnTo>
                  <a:pt x="181" y="34"/>
                </a:lnTo>
                <a:lnTo>
                  <a:pt x="181" y="34"/>
                </a:lnTo>
                <a:lnTo>
                  <a:pt x="181" y="34"/>
                </a:lnTo>
                <a:lnTo>
                  <a:pt x="179" y="32"/>
                </a:lnTo>
                <a:lnTo>
                  <a:pt x="179" y="32"/>
                </a:lnTo>
                <a:lnTo>
                  <a:pt x="179" y="32"/>
                </a:lnTo>
                <a:lnTo>
                  <a:pt x="179" y="32"/>
                </a:lnTo>
                <a:lnTo>
                  <a:pt x="181" y="32"/>
                </a:lnTo>
                <a:lnTo>
                  <a:pt x="181" y="32"/>
                </a:lnTo>
                <a:lnTo>
                  <a:pt x="181" y="30"/>
                </a:lnTo>
                <a:lnTo>
                  <a:pt x="181" y="28"/>
                </a:lnTo>
                <a:lnTo>
                  <a:pt x="181" y="28"/>
                </a:lnTo>
                <a:lnTo>
                  <a:pt x="181" y="26"/>
                </a:lnTo>
                <a:lnTo>
                  <a:pt x="181" y="26"/>
                </a:lnTo>
                <a:lnTo>
                  <a:pt x="181" y="26"/>
                </a:lnTo>
                <a:lnTo>
                  <a:pt x="181" y="26"/>
                </a:lnTo>
                <a:lnTo>
                  <a:pt x="181" y="26"/>
                </a:lnTo>
                <a:lnTo>
                  <a:pt x="181" y="26"/>
                </a:lnTo>
                <a:lnTo>
                  <a:pt x="181" y="26"/>
                </a:lnTo>
                <a:lnTo>
                  <a:pt x="181" y="24"/>
                </a:lnTo>
                <a:lnTo>
                  <a:pt x="181" y="24"/>
                </a:lnTo>
                <a:lnTo>
                  <a:pt x="181" y="24"/>
                </a:lnTo>
                <a:lnTo>
                  <a:pt x="181" y="22"/>
                </a:lnTo>
                <a:lnTo>
                  <a:pt x="181" y="22"/>
                </a:lnTo>
                <a:lnTo>
                  <a:pt x="181" y="22"/>
                </a:lnTo>
                <a:lnTo>
                  <a:pt x="181" y="22"/>
                </a:lnTo>
                <a:lnTo>
                  <a:pt x="183" y="24"/>
                </a:lnTo>
                <a:lnTo>
                  <a:pt x="183" y="24"/>
                </a:lnTo>
                <a:lnTo>
                  <a:pt x="183" y="24"/>
                </a:lnTo>
                <a:lnTo>
                  <a:pt x="183" y="24"/>
                </a:lnTo>
                <a:lnTo>
                  <a:pt x="183" y="22"/>
                </a:lnTo>
                <a:lnTo>
                  <a:pt x="183" y="22"/>
                </a:lnTo>
                <a:lnTo>
                  <a:pt x="183" y="22"/>
                </a:lnTo>
                <a:lnTo>
                  <a:pt x="183" y="22"/>
                </a:lnTo>
                <a:lnTo>
                  <a:pt x="183" y="22"/>
                </a:lnTo>
                <a:lnTo>
                  <a:pt x="183" y="20"/>
                </a:lnTo>
                <a:lnTo>
                  <a:pt x="183" y="20"/>
                </a:lnTo>
                <a:lnTo>
                  <a:pt x="183" y="20"/>
                </a:lnTo>
                <a:lnTo>
                  <a:pt x="183" y="20"/>
                </a:lnTo>
                <a:lnTo>
                  <a:pt x="183" y="22"/>
                </a:lnTo>
                <a:lnTo>
                  <a:pt x="183" y="22"/>
                </a:lnTo>
                <a:lnTo>
                  <a:pt x="183" y="20"/>
                </a:lnTo>
                <a:lnTo>
                  <a:pt x="185" y="20"/>
                </a:lnTo>
                <a:lnTo>
                  <a:pt x="185" y="20"/>
                </a:lnTo>
                <a:lnTo>
                  <a:pt x="185" y="20"/>
                </a:lnTo>
                <a:lnTo>
                  <a:pt x="185" y="20"/>
                </a:lnTo>
                <a:lnTo>
                  <a:pt x="185" y="20"/>
                </a:lnTo>
                <a:lnTo>
                  <a:pt x="185" y="18"/>
                </a:lnTo>
                <a:lnTo>
                  <a:pt x="185" y="18"/>
                </a:lnTo>
                <a:lnTo>
                  <a:pt x="185" y="14"/>
                </a:lnTo>
                <a:lnTo>
                  <a:pt x="185" y="14"/>
                </a:lnTo>
                <a:lnTo>
                  <a:pt x="185" y="14"/>
                </a:lnTo>
                <a:lnTo>
                  <a:pt x="185" y="14"/>
                </a:lnTo>
                <a:lnTo>
                  <a:pt x="183" y="12"/>
                </a:lnTo>
                <a:lnTo>
                  <a:pt x="183" y="12"/>
                </a:lnTo>
                <a:lnTo>
                  <a:pt x="183" y="12"/>
                </a:lnTo>
                <a:lnTo>
                  <a:pt x="183" y="12"/>
                </a:lnTo>
                <a:lnTo>
                  <a:pt x="183" y="12"/>
                </a:lnTo>
                <a:lnTo>
                  <a:pt x="181" y="12"/>
                </a:lnTo>
                <a:lnTo>
                  <a:pt x="181" y="10"/>
                </a:lnTo>
                <a:lnTo>
                  <a:pt x="181" y="10"/>
                </a:lnTo>
                <a:lnTo>
                  <a:pt x="181" y="10"/>
                </a:lnTo>
                <a:lnTo>
                  <a:pt x="179" y="10"/>
                </a:lnTo>
                <a:lnTo>
                  <a:pt x="179" y="10"/>
                </a:lnTo>
                <a:lnTo>
                  <a:pt x="179" y="10"/>
                </a:lnTo>
                <a:lnTo>
                  <a:pt x="177" y="10"/>
                </a:lnTo>
                <a:lnTo>
                  <a:pt x="177" y="10"/>
                </a:lnTo>
                <a:lnTo>
                  <a:pt x="177" y="8"/>
                </a:lnTo>
                <a:lnTo>
                  <a:pt x="177" y="8"/>
                </a:lnTo>
                <a:lnTo>
                  <a:pt x="175" y="8"/>
                </a:lnTo>
                <a:lnTo>
                  <a:pt x="175" y="8"/>
                </a:lnTo>
                <a:lnTo>
                  <a:pt x="171" y="8"/>
                </a:lnTo>
                <a:lnTo>
                  <a:pt x="171" y="8"/>
                </a:lnTo>
                <a:lnTo>
                  <a:pt x="169" y="8"/>
                </a:lnTo>
                <a:lnTo>
                  <a:pt x="169" y="6"/>
                </a:lnTo>
                <a:lnTo>
                  <a:pt x="169" y="6"/>
                </a:lnTo>
                <a:lnTo>
                  <a:pt x="169" y="6"/>
                </a:lnTo>
                <a:lnTo>
                  <a:pt x="169" y="6"/>
                </a:lnTo>
                <a:lnTo>
                  <a:pt x="169" y="4"/>
                </a:lnTo>
                <a:lnTo>
                  <a:pt x="169" y="4"/>
                </a:lnTo>
                <a:lnTo>
                  <a:pt x="169" y="2"/>
                </a:lnTo>
                <a:lnTo>
                  <a:pt x="169" y="2"/>
                </a:lnTo>
                <a:lnTo>
                  <a:pt x="169" y="2"/>
                </a:lnTo>
                <a:lnTo>
                  <a:pt x="167" y="2"/>
                </a:lnTo>
                <a:lnTo>
                  <a:pt x="167" y="2"/>
                </a:lnTo>
                <a:lnTo>
                  <a:pt x="167" y="0"/>
                </a:lnTo>
                <a:lnTo>
                  <a:pt x="167" y="0"/>
                </a:lnTo>
                <a:lnTo>
                  <a:pt x="165" y="0"/>
                </a:lnTo>
                <a:lnTo>
                  <a:pt x="163" y="0"/>
                </a:lnTo>
                <a:lnTo>
                  <a:pt x="163" y="0"/>
                </a:lnTo>
                <a:lnTo>
                  <a:pt x="161" y="0"/>
                </a:lnTo>
                <a:lnTo>
                  <a:pt x="161" y="0"/>
                </a:lnTo>
                <a:lnTo>
                  <a:pt x="161" y="0"/>
                </a:lnTo>
                <a:lnTo>
                  <a:pt x="161" y="2"/>
                </a:lnTo>
                <a:lnTo>
                  <a:pt x="161" y="2"/>
                </a:lnTo>
                <a:lnTo>
                  <a:pt x="159" y="4"/>
                </a:lnTo>
                <a:lnTo>
                  <a:pt x="159" y="6"/>
                </a:lnTo>
                <a:lnTo>
                  <a:pt x="159" y="8"/>
                </a:lnTo>
                <a:lnTo>
                  <a:pt x="159" y="8"/>
                </a:lnTo>
                <a:lnTo>
                  <a:pt x="159" y="8"/>
                </a:lnTo>
                <a:lnTo>
                  <a:pt x="159" y="8"/>
                </a:lnTo>
                <a:lnTo>
                  <a:pt x="159" y="8"/>
                </a:lnTo>
                <a:lnTo>
                  <a:pt x="157" y="6"/>
                </a:lnTo>
                <a:lnTo>
                  <a:pt x="155" y="6"/>
                </a:lnTo>
                <a:lnTo>
                  <a:pt x="153" y="4"/>
                </a:lnTo>
                <a:lnTo>
                  <a:pt x="151" y="4"/>
                </a:lnTo>
                <a:lnTo>
                  <a:pt x="149" y="2"/>
                </a:lnTo>
                <a:lnTo>
                  <a:pt x="147" y="2"/>
                </a:lnTo>
                <a:lnTo>
                  <a:pt x="145" y="0"/>
                </a:lnTo>
                <a:lnTo>
                  <a:pt x="143" y="0"/>
                </a:lnTo>
                <a:lnTo>
                  <a:pt x="143" y="0"/>
                </a:lnTo>
                <a:lnTo>
                  <a:pt x="141" y="0"/>
                </a:lnTo>
                <a:lnTo>
                  <a:pt x="141" y="0"/>
                </a:lnTo>
                <a:lnTo>
                  <a:pt x="141" y="2"/>
                </a:lnTo>
                <a:lnTo>
                  <a:pt x="141" y="2"/>
                </a:lnTo>
                <a:lnTo>
                  <a:pt x="141" y="2"/>
                </a:lnTo>
                <a:lnTo>
                  <a:pt x="143" y="2"/>
                </a:lnTo>
                <a:lnTo>
                  <a:pt x="143" y="4"/>
                </a:lnTo>
                <a:lnTo>
                  <a:pt x="143" y="4"/>
                </a:lnTo>
                <a:lnTo>
                  <a:pt x="143" y="4"/>
                </a:lnTo>
                <a:lnTo>
                  <a:pt x="143" y="4"/>
                </a:lnTo>
                <a:lnTo>
                  <a:pt x="141" y="6"/>
                </a:lnTo>
                <a:lnTo>
                  <a:pt x="141" y="6"/>
                </a:lnTo>
                <a:lnTo>
                  <a:pt x="141" y="6"/>
                </a:lnTo>
                <a:lnTo>
                  <a:pt x="141" y="6"/>
                </a:lnTo>
                <a:lnTo>
                  <a:pt x="141" y="8"/>
                </a:lnTo>
                <a:lnTo>
                  <a:pt x="141" y="8"/>
                </a:lnTo>
                <a:lnTo>
                  <a:pt x="141" y="8"/>
                </a:lnTo>
                <a:lnTo>
                  <a:pt x="141" y="8"/>
                </a:lnTo>
                <a:lnTo>
                  <a:pt x="141" y="8"/>
                </a:lnTo>
                <a:lnTo>
                  <a:pt x="141" y="8"/>
                </a:lnTo>
                <a:lnTo>
                  <a:pt x="141" y="8"/>
                </a:lnTo>
                <a:lnTo>
                  <a:pt x="141" y="10"/>
                </a:lnTo>
                <a:lnTo>
                  <a:pt x="141" y="10"/>
                </a:lnTo>
                <a:lnTo>
                  <a:pt x="141" y="10"/>
                </a:lnTo>
                <a:lnTo>
                  <a:pt x="141" y="10"/>
                </a:lnTo>
                <a:lnTo>
                  <a:pt x="141" y="10"/>
                </a:lnTo>
                <a:lnTo>
                  <a:pt x="141" y="10"/>
                </a:lnTo>
                <a:lnTo>
                  <a:pt x="141" y="10"/>
                </a:lnTo>
                <a:lnTo>
                  <a:pt x="141" y="10"/>
                </a:lnTo>
                <a:lnTo>
                  <a:pt x="141" y="10"/>
                </a:lnTo>
                <a:lnTo>
                  <a:pt x="141" y="12"/>
                </a:lnTo>
                <a:lnTo>
                  <a:pt x="141" y="12"/>
                </a:lnTo>
                <a:lnTo>
                  <a:pt x="139" y="14"/>
                </a:lnTo>
                <a:lnTo>
                  <a:pt x="139" y="16"/>
                </a:lnTo>
                <a:lnTo>
                  <a:pt x="139" y="16"/>
                </a:lnTo>
                <a:lnTo>
                  <a:pt x="139" y="16"/>
                </a:lnTo>
                <a:lnTo>
                  <a:pt x="139" y="16"/>
                </a:lnTo>
                <a:lnTo>
                  <a:pt x="139" y="16"/>
                </a:lnTo>
                <a:lnTo>
                  <a:pt x="139" y="16"/>
                </a:lnTo>
                <a:lnTo>
                  <a:pt x="139" y="16"/>
                </a:lnTo>
                <a:lnTo>
                  <a:pt x="139" y="18"/>
                </a:lnTo>
                <a:lnTo>
                  <a:pt x="137" y="18"/>
                </a:lnTo>
                <a:lnTo>
                  <a:pt x="137" y="18"/>
                </a:lnTo>
                <a:lnTo>
                  <a:pt x="137" y="18"/>
                </a:lnTo>
                <a:lnTo>
                  <a:pt x="137" y="20"/>
                </a:lnTo>
                <a:lnTo>
                  <a:pt x="137" y="20"/>
                </a:lnTo>
                <a:lnTo>
                  <a:pt x="137" y="20"/>
                </a:lnTo>
                <a:lnTo>
                  <a:pt x="137" y="20"/>
                </a:lnTo>
                <a:lnTo>
                  <a:pt x="137" y="20"/>
                </a:lnTo>
                <a:lnTo>
                  <a:pt x="137" y="20"/>
                </a:lnTo>
                <a:lnTo>
                  <a:pt x="137" y="22"/>
                </a:lnTo>
                <a:lnTo>
                  <a:pt x="135" y="22"/>
                </a:lnTo>
                <a:lnTo>
                  <a:pt x="135" y="22"/>
                </a:lnTo>
                <a:lnTo>
                  <a:pt x="135" y="22"/>
                </a:lnTo>
                <a:lnTo>
                  <a:pt x="135" y="22"/>
                </a:lnTo>
                <a:lnTo>
                  <a:pt x="135" y="22"/>
                </a:lnTo>
                <a:lnTo>
                  <a:pt x="135" y="22"/>
                </a:lnTo>
                <a:lnTo>
                  <a:pt x="135" y="22"/>
                </a:lnTo>
                <a:lnTo>
                  <a:pt x="135" y="22"/>
                </a:lnTo>
                <a:lnTo>
                  <a:pt x="135" y="22"/>
                </a:lnTo>
                <a:lnTo>
                  <a:pt x="133" y="22"/>
                </a:lnTo>
                <a:lnTo>
                  <a:pt x="133" y="22"/>
                </a:lnTo>
                <a:lnTo>
                  <a:pt x="133" y="22"/>
                </a:lnTo>
                <a:lnTo>
                  <a:pt x="133" y="22"/>
                </a:lnTo>
                <a:lnTo>
                  <a:pt x="133" y="22"/>
                </a:lnTo>
                <a:lnTo>
                  <a:pt x="133" y="24"/>
                </a:lnTo>
                <a:lnTo>
                  <a:pt x="131" y="26"/>
                </a:lnTo>
                <a:lnTo>
                  <a:pt x="131" y="28"/>
                </a:lnTo>
                <a:lnTo>
                  <a:pt x="131" y="28"/>
                </a:lnTo>
                <a:lnTo>
                  <a:pt x="131" y="28"/>
                </a:lnTo>
                <a:lnTo>
                  <a:pt x="131" y="28"/>
                </a:lnTo>
                <a:lnTo>
                  <a:pt x="129" y="28"/>
                </a:lnTo>
                <a:lnTo>
                  <a:pt x="127" y="26"/>
                </a:lnTo>
                <a:lnTo>
                  <a:pt x="127" y="26"/>
                </a:lnTo>
                <a:lnTo>
                  <a:pt x="127" y="26"/>
                </a:lnTo>
                <a:lnTo>
                  <a:pt x="127" y="26"/>
                </a:lnTo>
                <a:lnTo>
                  <a:pt x="125" y="28"/>
                </a:lnTo>
                <a:lnTo>
                  <a:pt x="125" y="28"/>
                </a:lnTo>
                <a:lnTo>
                  <a:pt x="125" y="30"/>
                </a:lnTo>
                <a:lnTo>
                  <a:pt x="125" y="30"/>
                </a:lnTo>
                <a:lnTo>
                  <a:pt x="125" y="30"/>
                </a:lnTo>
                <a:lnTo>
                  <a:pt x="125" y="30"/>
                </a:lnTo>
                <a:lnTo>
                  <a:pt x="125" y="30"/>
                </a:lnTo>
                <a:lnTo>
                  <a:pt x="125" y="30"/>
                </a:lnTo>
                <a:lnTo>
                  <a:pt x="125" y="32"/>
                </a:lnTo>
                <a:lnTo>
                  <a:pt x="125" y="34"/>
                </a:lnTo>
                <a:lnTo>
                  <a:pt x="125" y="34"/>
                </a:lnTo>
                <a:lnTo>
                  <a:pt x="125" y="34"/>
                </a:lnTo>
                <a:lnTo>
                  <a:pt x="125" y="34"/>
                </a:lnTo>
                <a:lnTo>
                  <a:pt x="125" y="34"/>
                </a:lnTo>
                <a:lnTo>
                  <a:pt x="123" y="34"/>
                </a:lnTo>
                <a:lnTo>
                  <a:pt x="123" y="36"/>
                </a:lnTo>
                <a:lnTo>
                  <a:pt x="123" y="36"/>
                </a:lnTo>
                <a:lnTo>
                  <a:pt x="123" y="36"/>
                </a:lnTo>
                <a:lnTo>
                  <a:pt x="123" y="36"/>
                </a:lnTo>
                <a:lnTo>
                  <a:pt x="123" y="38"/>
                </a:lnTo>
                <a:lnTo>
                  <a:pt x="123" y="38"/>
                </a:lnTo>
                <a:lnTo>
                  <a:pt x="123" y="38"/>
                </a:lnTo>
                <a:lnTo>
                  <a:pt x="123" y="38"/>
                </a:lnTo>
                <a:lnTo>
                  <a:pt x="123" y="38"/>
                </a:lnTo>
                <a:lnTo>
                  <a:pt x="123" y="40"/>
                </a:lnTo>
                <a:lnTo>
                  <a:pt x="123" y="40"/>
                </a:lnTo>
                <a:lnTo>
                  <a:pt x="123" y="40"/>
                </a:lnTo>
                <a:lnTo>
                  <a:pt x="123" y="40"/>
                </a:lnTo>
                <a:lnTo>
                  <a:pt x="121" y="42"/>
                </a:lnTo>
                <a:lnTo>
                  <a:pt x="121" y="44"/>
                </a:lnTo>
                <a:lnTo>
                  <a:pt x="121" y="44"/>
                </a:lnTo>
                <a:lnTo>
                  <a:pt x="121" y="44"/>
                </a:lnTo>
                <a:lnTo>
                  <a:pt x="121" y="44"/>
                </a:lnTo>
                <a:lnTo>
                  <a:pt x="119" y="44"/>
                </a:lnTo>
                <a:lnTo>
                  <a:pt x="117" y="44"/>
                </a:lnTo>
                <a:lnTo>
                  <a:pt x="115" y="44"/>
                </a:lnTo>
                <a:lnTo>
                  <a:pt x="113" y="44"/>
                </a:lnTo>
                <a:lnTo>
                  <a:pt x="113" y="44"/>
                </a:lnTo>
                <a:lnTo>
                  <a:pt x="113" y="42"/>
                </a:lnTo>
                <a:lnTo>
                  <a:pt x="113" y="42"/>
                </a:lnTo>
                <a:lnTo>
                  <a:pt x="113" y="42"/>
                </a:lnTo>
                <a:lnTo>
                  <a:pt x="113" y="42"/>
                </a:lnTo>
                <a:lnTo>
                  <a:pt x="113" y="42"/>
                </a:lnTo>
                <a:lnTo>
                  <a:pt x="113" y="42"/>
                </a:lnTo>
                <a:lnTo>
                  <a:pt x="113" y="42"/>
                </a:lnTo>
                <a:lnTo>
                  <a:pt x="113" y="40"/>
                </a:lnTo>
                <a:lnTo>
                  <a:pt x="113" y="40"/>
                </a:lnTo>
                <a:lnTo>
                  <a:pt x="113" y="40"/>
                </a:lnTo>
                <a:lnTo>
                  <a:pt x="111" y="40"/>
                </a:lnTo>
                <a:lnTo>
                  <a:pt x="109" y="40"/>
                </a:lnTo>
                <a:lnTo>
                  <a:pt x="109" y="40"/>
                </a:lnTo>
                <a:lnTo>
                  <a:pt x="109" y="40"/>
                </a:lnTo>
                <a:lnTo>
                  <a:pt x="109" y="40"/>
                </a:lnTo>
                <a:lnTo>
                  <a:pt x="109" y="40"/>
                </a:lnTo>
                <a:lnTo>
                  <a:pt x="109" y="42"/>
                </a:lnTo>
                <a:lnTo>
                  <a:pt x="109" y="42"/>
                </a:lnTo>
                <a:lnTo>
                  <a:pt x="109" y="42"/>
                </a:lnTo>
                <a:lnTo>
                  <a:pt x="109" y="42"/>
                </a:lnTo>
                <a:lnTo>
                  <a:pt x="109" y="42"/>
                </a:lnTo>
                <a:lnTo>
                  <a:pt x="109" y="42"/>
                </a:lnTo>
                <a:lnTo>
                  <a:pt x="109" y="44"/>
                </a:lnTo>
                <a:lnTo>
                  <a:pt x="109" y="44"/>
                </a:lnTo>
                <a:lnTo>
                  <a:pt x="109" y="44"/>
                </a:lnTo>
                <a:lnTo>
                  <a:pt x="109" y="46"/>
                </a:lnTo>
                <a:lnTo>
                  <a:pt x="109" y="46"/>
                </a:lnTo>
                <a:lnTo>
                  <a:pt x="109" y="46"/>
                </a:lnTo>
                <a:lnTo>
                  <a:pt x="109" y="46"/>
                </a:lnTo>
                <a:lnTo>
                  <a:pt x="109" y="48"/>
                </a:lnTo>
                <a:lnTo>
                  <a:pt x="107" y="48"/>
                </a:lnTo>
                <a:lnTo>
                  <a:pt x="107" y="48"/>
                </a:lnTo>
                <a:lnTo>
                  <a:pt x="107" y="48"/>
                </a:lnTo>
                <a:lnTo>
                  <a:pt x="107" y="50"/>
                </a:lnTo>
                <a:lnTo>
                  <a:pt x="107" y="50"/>
                </a:lnTo>
                <a:lnTo>
                  <a:pt x="107" y="50"/>
                </a:lnTo>
                <a:lnTo>
                  <a:pt x="107" y="50"/>
                </a:lnTo>
                <a:lnTo>
                  <a:pt x="107" y="50"/>
                </a:lnTo>
                <a:lnTo>
                  <a:pt x="107" y="50"/>
                </a:lnTo>
                <a:lnTo>
                  <a:pt x="107" y="50"/>
                </a:lnTo>
                <a:lnTo>
                  <a:pt x="107" y="52"/>
                </a:lnTo>
                <a:lnTo>
                  <a:pt x="107" y="52"/>
                </a:lnTo>
                <a:lnTo>
                  <a:pt x="107" y="52"/>
                </a:lnTo>
                <a:lnTo>
                  <a:pt x="107" y="52"/>
                </a:lnTo>
                <a:lnTo>
                  <a:pt x="107" y="52"/>
                </a:lnTo>
                <a:lnTo>
                  <a:pt x="107" y="52"/>
                </a:lnTo>
                <a:lnTo>
                  <a:pt x="107" y="52"/>
                </a:lnTo>
                <a:lnTo>
                  <a:pt x="107" y="54"/>
                </a:lnTo>
                <a:lnTo>
                  <a:pt x="105" y="54"/>
                </a:lnTo>
                <a:lnTo>
                  <a:pt x="105" y="54"/>
                </a:lnTo>
                <a:lnTo>
                  <a:pt x="105" y="56"/>
                </a:lnTo>
                <a:lnTo>
                  <a:pt x="103" y="56"/>
                </a:lnTo>
                <a:lnTo>
                  <a:pt x="103" y="56"/>
                </a:lnTo>
                <a:lnTo>
                  <a:pt x="103" y="58"/>
                </a:lnTo>
                <a:lnTo>
                  <a:pt x="103" y="58"/>
                </a:lnTo>
                <a:lnTo>
                  <a:pt x="103" y="58"/>
                </a:lnTo>
                <a:lnTo>
                  <a:pt x="103" y="58"/>
                </a:lnTo>
                <a:lnTo>
                  <a:pt x="103" y="60"/>
                </a:lnTo>
                <a:lnTo>
                  <a:pt x="103" y="62"/>
                </a:lnTo>
                <a:lnTo>
                  <a:pt x="103" y="64"/>
                </a:lnTo>
                <a:lnTo>
                  <a:pt x="101" y="66"/>
                </a:lnTo>
                <a:lnTo>
                  <a:pt x="101" y="68"/>
                </a:lnTo>
                <a:lnTo>
                  <a:pt x="99" y="70"/>
                </a:lnTo>
                <a:lnTo>
                  <a:pt x="99" y="70"/>
                </a:lnTo>
                <a:lnTo>
                  <a:pt x="97" y="72"/>
                </a:lnTo>
                <a:lnTo>
                  <a:pt x="97" y="72"/>
                </a:lnTo>
                <a:lnTo>
                  <a:pt x="97" y="74"/>
                </a:lnTo>
                <a:lnTo>
                  <a:pt x="97" y="74"/>
                </a:lnTo>
                <a:lnTo>
                  <a:pt x="97" y="76"/>
                </a:lnTo>
                <a:lnTo>
                  <a:pt x="95" y="78"/>
                </a:lnTo>
                <a:lnTo>
                  <a:pt x="95" y="78"/>
                </a:lnTo>
                <a:lnTo>
                  <a:pt x="95" y="78"/>
                </a:lnTo>
                <a:lnTo>
                  <a:pt x="95" y="78"/>
                </a:lnTo>
                <a:lnTo>
                  <a:pt x="97" y="78"/>
                </a:lnTo>
                <a:lnTo>
                  <a:pt x="97" y="78"/>
                </a:lnTo>
                <a:lnTo>
                  <a:pt x="97" y="78"/>
                </a:lnTo>
                <a:lnTo>
                  <a:pt x="97" y="78"/>
                </a:lnTo>
                <a:lnTo>
                  <a:pt x="97" y="78"/>
                </a:lnTo>
                <a:lnTo>
                  <a:pt x="99" y="80"/>
                </a:lnTo>
                <a:lnTo>
                  <a:pt x="99" y="80"/>
                </a:lnTo>
                <a:lnTo>
                  <a:pt x="99" y="80"/>
                </a:lnTo>
                <a:lnTo>
                  <a:pt x="99" y="80"/>
                </a:lnTo>
                <a:lnTo>
                  <a:pt x="97" y="80"/>
                </a:lnTo>
                <a:lnTo>
                  <a:pt x="97" y="80"/>
                </a:lnTo>
                <a:lnTo>
                  <a:pt x="97" y="82"/>
                </a:lnTo>
                <a:lnTo>
                  <a:pt x="97" y="82"/>
                </a:lnTo>
                <a:lnTo>
                  <a:pt x="97" y="82"/>
                </a:lnTo>
                <a:lnTo>
                  <a:pt x="97" y="82"/>
                </a:lnTo>
                <a:lnTo>
                  <a:pt x="97" y="82"/>
                </a:lnTo>
                <a:lnTo>
                  <a:pt x="97" y="82"/>
                </a:lnTo>
                <a:lnTo>
                  <a:pt x="97" y="82"/>
                </a:lnTo>
                <a:lnTo>
                  <a:pt x="97" y="82"/>
                </a:lnTo>
                <a:lnTo>
                  <a:pt x="97" y="82"/>
                </a:lnTo>
                <a:lnTo>
                  <a:pt x="97" y="84"/>
                </a:lnTo>
                <a:lnTo>
                  <a:pt x="97" y="84"/>
                </a:lnTo>
                <a:lnTo>
                  <a:pt x="97" y="84"/>
                </a:lnTo>
                <a:lnTo>
                  <a:pt x="97" y="84"/>
                </a:lnTo>
                <a:lnTo>
                  <a:pt x="97" y="84"/>
                </a:lnTo>
                <a:lnTo>
                  <a:pt x="97" y="84"/>
                </a:lnTo>
                <a:lnTo>
                  <a:pt x="93" y="86"/>
                </a:lnTo>
                <a:lnTo>
                  <a:pt x="93" y="88"/>
                </a:lnTo>
                <a:lnTo>
                  <a:pt x="93" y="88"/>
                </a:lnTo>
                <a:lnTo>
                  <a:pt x="93" y="88"/>
                </a:lnTo>
                <a:lnTo>
                  <a:pt x="93" y="88"/>
                </a:lnTo>
                <a:lnTo>
                  <a:pt x="93" y="88"/>
                </a:lnTo>
                <a:lnTo>
                  <a:pt x="91" y="88"/>
                </a:lnTo>
                <a:lnTo>
                  <a:pt x="91" y="88"/>
                </a:lnTo>
                <a:lnTo>
                  <a:pt x="91" y="88"/>
                </a:lnTo>
                <a:lnTo>
                  <a:pt x="91" y="88"/>
                </a:lnTo>
                <a:lnTo>
                  <a:pt x="91" y="88"/>
                </a:lnTo>
                <a:lnTo>
                  <a:pt x="91" y="88"/>
                </a:lnTo>
                <a:lnTo>
                  <a:pt x="91" y="88"/>
                </a:lnTo>
                <a:lnTo>
                  <a:pt x="91" y="86"/>
                </a:lnTo>
                <a:lnTo>
                  <a:pt x="91" y="86"/>
                </a:lnTo>
                <a:lnTo>
                  <a:pt x="91" y="86"/>
                </a:lnTo>
                <a:lnTo>
                  <a:pt x="91" y="86"/>
                </a:lnTo>
                <a:lnTo>
                  <a:pt x="89" y="86"/>
                </a:lnTo>
                <a:lnTo>
                  <a:pt x="89" y="88"/>
                </a:lnTo>
                <a:lnTo>
                  <a:pt x="89" y="88"/>
                </a:lnTo>
                <a:lnTo>
                  <a:pt x="87" y="90"/>
                </a:lnTo>
                <a:lnTo>
                  <a:pt x="85" y="90"/>
                </a:lnTo>
                <a:lnTo>
                  <a:pt x="85" y="92"/>
                </a:lnTo>
                <a:lnTo>
                  <a:pt x="85" y="92"/>
                </a:lnTo>
                <a:lnTo>
                  <a:pt x="83" y="92"/>
                </a:lnTo>
                <a:lnTo>
                  <a:pt x="83" y="92"/>
                </a:lnTo>
                <a:lnTo>
                  <a:pt x="83" y="92"/>
                </a:lnTo>
                <a:lnTo>
                  <a:pt x="83" y="92"/>
                </a:lnTo>
                <a:lnTo>
                  <a:pt x="83" y="92"/>
                </a:lnTo>
                <a:lnTo>
                  <a:pt x="83" y="92"/>
                </a:lnTo>
                <a:lnTo>
                  <a:pt x="83" y="90"/>
                </a:lnTo>
                <a:lnTo>
                  <a:pt x="83" y="90"/>
                </a:lnTo>
                <a:lnTo>
                  <a:pt x="83" y="90"/>
                </a:lnTo>
                <a:lnTo>
                  <a:pt x="83" y="90"/>
                </a:lnTo>
                <a:lnTo>
                  <a:pt x="83" y="90"/>
                </a:lnTo>
                <a:lnTo>
                  <a:pt x="83" y="90"/>
                </a:lnTo>
                <a:lnTo>
                  <a:pt x="83" y="90"/>
                </a:lnTo>
                <a:lnTo>
                  <a:pt x="83" y="90"/>
                </a:lnTo>
                <a:lnTo>
                  <a:pt x="83" y="90"/>
                </a:lnTo>
                <a:lnTo>
                  <a:pt x="81" y="90"/>
                </a:lnTo>
                <a:lnTo>
                  <a:pt x="81" y="90"/>
                </a:lnTo>
                <a:lnTo>
                  <a:pt x="81" y="90"/>
                </a:lnTo>
                <a:lnTo>
                  <a:pt x="81" y="90"/>
                </a:lnTo>
                <a:lnTo>
                  <a:pt x="79" y="90"/>
                </a:lnTo>
                <a:lnTo>
                  <a:pt x="79" y="90"/>
                </a:lnTo>
                <a:lnTo>
                  <a:pt x="79" y="92"/>
                </a:lnTo>
                <a:lnTo>
                  <a:pt x="79" y="92"/>
                </a:lnTo>
                <a:lnTo>
                  <a:pt x="79" y="92"/>
                </a:lnTo>
                <a:lnTo>
                  <a:pt x="79" y="92"/>
                </a:lnTo>
                <a:lnTo>
                  <a:pt x="79" y="92"/>
                </a:lnTo>
                <a:lnTo>
                  <a:pt x="79" y="92"/>
                </a:lnTo>
                <a:lnTo>
                  <a:pt x="81" y="92"/>
                </a:lnTo>
                <a:lnTo>
                  <a:pt x="81" y="94"/>
                </a:lnTo>
                <a:lnTo>
                  <a:pt x="81" y="94"/>
                </a:lnTo>
                <a:lnTo>
                  <a:pt x="81" y="94"/>
                </a:lnTo>
                <a:lnTo>
                  <a:pt x="81" y="94"/>
                </a:lnTo>
                <a:lnTo>
                  <a:pt x="81" y="94"/>
                </a:lnTo>
                <a:lnTo>
                  <a:pt x="79" y="96"/>
                </a:lnTo>
                <a:lnTo>
                  <a:pt x="79" y="96"/>
                </a:lnTo>
                <a:lnTo>
                  <a:pt x="77" y="96"/>
                </a:lnTo>
                <a:lnTo>
                  <a:pt x="77" y="96"/>
                </a:lnTo>
                <a:lnTo>
                  <a:pt x="77" y="96"/>
                </a:lnTo>
                <a:lnTo>
                  <a:pt x="77" y="96"/>
                </a:lnTo>
                <a:lnTo>
                  <a:pt x="77" y="96"/>
                </a:lnTo>
                <a:lnTo>
                  <a:pt x="75" y="96"/>
                </a:lnTo>
                <a:lnTo>
                  <a:pt x="73" y="98"/>
                </a:lnTo>
                <a:lnTo>
                  <a:pt x="71" y="100"/>
                </a:lnTo>
                <a:lnTo>
                  <a:pt x="71" y="100"/>
                </a:lnTo>
                <a:lnTo>
                  <a:pt x="71" y="100"/>
                </a:lnTo>
                <a:lnTo>
                  <a:pt x="71" y="100"/>
                </a:lnTo>
                <a:lnTo>
                  <a:pt x="69" y="100"/>
                </a:lnTo>
                <a:lnTo>
                  <a:pt x="69" y="98"/>
                </a:lnTo>
                <a:lnTo>
                  <a:pt x="69" y="98"/>
                </a:lnTo>
                <a:lnTo>
                  <a:pt x="69" y="98"/>
                </a:lnTo>
                <a:lnTo>
                  <a:pt x="69" y="98"/>
                </a:lnTo>
                <a:lnTo>
                  <a:pt x="67" y="98"/>
                </a:lnTo>
                <a:lnTo>
                  <a:pt x="67" y="98"/>
                </a:lnTo>
                <a:lnTo>
                  <a:pt x="67" y="98"/>
                </a:lnTo>
                <a:lnTo>
                  <a:pt x="67" y="96"/>
                </a:lnTo>
                <a:lnTo>
                  <a:pt x="67" y="96"/>
                </a:lnTo>
                <a:lnTo>
                  <a:pt x="67" y="96"/>
                </a:lnTo>
                <a:lnTo>
                  <a:pt x="65" y="96"/>
                </a:lnTo>
                <a:lnTo>
                  <a:pt x="65" y="96"/>
                </a:lnTo>
                <a:lnTo>
                  <a:pt x="65" y="96"/>
                </a:lnTo>
                <a:lnTo>
                  <a:pt x="65" y="96"/>
                </a:lnTo>
                <a:lnTo>
                  <a:pt x="65" y="98"/>
                </a:lnTo>
                <a:lnTo>
                  <a:pt x="65" y="98"/>
                </a:lnTo>
                <a:lnTo>
                  <a:pt x="65" y="98"/>
                </a:lnTo>
                <a:lnTo>
                  <a:pt x="65" y="98"/>
                </a:lnTo>
                <a:lnTo>
                  <a:pt x="65" y="98"/>
                </a:lnTo>
                <a:lnTo>
                  <a:pt x="65" y="100"/>
                </a:lnTo>
                <a:lnTo>
                  <a:pt x="63" y="100"/>
                </a:lnTo>
                <a:lnTo>
                  <a:pt x="63" y="100"/>
                </a:lnTo>
                <a:lnTo>
                  <a:pt x="63" y="100"/>
                </a:lnTo>
                <a:lnTo>
                  <a:pt x="63" y="100"/>
                </a:lnTo>
                <a:lnTo>
                  <a:pt x="61" y="100"/>
                </a:lnTo>
                <a:lnTo>
                  <a:pt x="61" y="102"/>
                </a:lnTo>
                <a:lnTo>
                  <a:pt x="61" y="102"/>
                </a:lnTo>
                <a:lnTo>
                  <a:pt x="61" y="102"/>
                </a:lnTo>
                <a:lnTo>
                  <a:pt x="59" y="102"/>
                </a:lnTo>
                <a:lnTo>
                  <a:pt x="57" y="102"/>
                </a:lnTo>
                <a:lnTo>
                  <a:pt x="57" y="102"/>
                </a:lnTo>
                <a:lnTo>
                  <a:pt x="57" y="102"/>
                </a:lnTo>
                <a:lnTo>
                  <a:pt x="55" y="102"/>
                </a:lnTo>
                <a:lnTo>
                  <a:pt x="55" y="102"/>
                </a:lnTo>
                <a:lnTo>
                  <a:pt x="55" y="102"/>
                </a:lnTo>
                <a:lnTo>
                  <a:pt x="55" y="102"/>
                </a:lnTo>
                <a:lnTo>
                  <a:pt x="55" y="100"/>
                </a:lnTo>
                <a:lnTo>
                  <a:pt x="53" y="100"/>
                </a:lnTo>
                <a:lnTo>
                  <a:pt x="53" y="100"/>
                </a:lnTo>
                <a:lnTo>
                  <a:pt x="53" y="100"/>
                </a:lnTo>
                <a:lnTo>
                  <a:pt x="53" y="100"/>
                </a:lnTo>
                <a:lnTo>
                  <a:pt x="53" y="100"/>
                </a:lnTo>
                <a:lnTo>
                  <a:pt x="53" y="100"/>
                </a:lnTo>
                <a:lnTo>
                  <a:pt x="51" y="100"/>
                </a:lnTo>
                <a:lnTo>
                  <a:pt x="51" y="100"/>
                </a:lnTo>
                <a:lnTo>
                  <a:pt x="51" y="100"/>
                </a:lnTo>
                <a:lnTo>
                  <a:pt x="51" y="100"/>
                </a:lnTo>
                <a:lnTo>
                  <a:pt x="51" y="100"/>
                </a:lnTo>
                <a:lnTo>
                  <a:pt x="51" y="100"/>
                </a:lnTo>
                <a:lnTo>
                  <a:pt x="51" y="100"/>
                </a:lnTo>
                <a:lnTo>
                  <a:pt x="51" y="100"/>
                </a:lnTo>
                <a:lnTo>
                  <a:pt x="49" y="100"/>
                </a:lnTo>
                <a:lnTo>
                  <a:pt x="49" y="98"/>
                </a:lnTo>
                <a:lnTo>
                  <a:pt x="49" y="98"/>
                </a:lnTo>
                <a:lnTo>
                  <a:pt x="47" y="98"/>
                </a:lnTo>
                <a:lnTo>
                  <a:pt x="47" y="98"/>
                </a:lnTo>
                <a:lnTo>
                  <a:pt x="47" y="98"/>
                </a:lnTo>
                <a:lnTo>
                  <a:pt x="47" y="98"/>
                </a:lnTo>
                <a:lnTo>
                  <a:pt x="47" y="98"/>
                </a:lnTo>
                <a:lnTo>
                  <a:pt x="47" y="96"/>
                </a:lnTo>
                <a:lnTo>
                  <a:pt x="47" y="96"/>
                </a:lnTo>
                <a:lnTo>
                  <a:pt x="47" y="96"/>
                </a:lnTo>
                <a:lnTo>
                  <a:pt x="47" y="96"/>
                </a:lnTo>
                <a:lnTo>
                  <a:pt x="47" y="96"/>
                </a:lnTo>
                <a:lnTo>
                  <a:pt x="47" y="96"/>
                </a:lnTo>
                <a:lnTo>
                  <a:pt x="47" y="96"/>
                </a:lnTo>
                <a:lnTo>
                  <a:pt x="47" y="96"/>
                </a:lnTo>
                <a:lnTo>
                  <a:pt x="45" y="94"/>
                </a:lnTo>
                <a:lnTo>
                  <a:pt x="45" y="94"/>
                </a:lnTo>
                <a:lnTo>
                  <a:pt x="45" y="94"/>
                </a:lnTo>
                <a:lnTo>
                  <a:pt x="45" y="94"/>
                </a:lnTo>
                <a:lnTo>
                  <a:pt x="45" y="94"/>
                </a:lnTo>
                <a:lnTo>
                  <a:pt x="45" y="94"/>
                </a:lnTo>
                <a:lnTo>
                  <a:pt x="47" y="94"/>
                </a:lnTo>
                <a:lnTo>
                  <a:pt x="47" y="94"/>
                </a:lnTo>
                <a:lnTo>
                  <a:pt x="47" y="94"/>
                </a:lnTo>
                <a:lnTo>
                  <a:pt x="47" y="92"/>
                </a:lnTo>
                <a:lnTo>
                  <a:pt x="47" y="92"/>
                </a:lnTo>
                <a:lnTo>
                  <a:pt x="47" y="92"/>
                </a:lnTo>
                <a:lnTo>
                  <a:pt x="47" y="92"/>
                </a:lnTo>
                <a:lnTo>
                  <a:pt x="47" y="92"/>
                </a:lnTo>
                <a:lnTo>
                  <a:pt x="45" y="92"/>
                </a:lnTo>
                <a:lnTo>
                  <a:pt x="45" y="92"/>
                </a:lnTo>
                <a:lnTo>
                  <a:pt x="45" y="94"/>
                </a:lnTo>
                <a:lnTo>
                  <a:pt x="41" y="96"/>
                </a:lnTo>
                <a:lnTo>
                  <a:pt x="41" y="98"/>
                </a:lnTo>
                <a:lnTo>
                  <a:pt x="37" y="102"/>
                </a:lnTo>
                <a:lnTo>
                  <a:pt x="35" y="104"/>
                </a:lnTo>
                <a:lnTo>
                  <a:pt x="35" y="104"/>
                </a:lnTo>
                <a:lnTo>
                  <a:pt x="33" y="106"/>
                </a:lnTo>
                <a:lnTo>
                  <a:pt x="31" y="108"/>
                </a:lnTo>
                <a:lnTo>
                  <a:pt x="27" y="110"/>
                </a:lnTo>
                <a:lnTo>
                  <a:pt x="27" y="110"/>
                </a:lnTo>
                <a:lnTo>
                  <a:pt x="25" y="112"/>
                </a:lnTo>
                <a:lnTo>
                  <a:pt x="25" y="112"/>
                </a:lnTo>
                <a:lnTo>
                  <a:pt x="25" y="112"/>
                </a:lnTo>
                <a:lnTo>
                  <a:pt x="25" y="112"/>
                </a:lnTo>
                <a:lnTo>
                  <a:pt x="25" y="114"/>
                </a:lnTo>
                <a:lnTo>
                  <a:pt x="25" y="114"/>
                </a:lnTo>
                <a:lnTo>
                  <a:pt x="25" y="114"/>
                </a:lnTo>
                <a:lnTo>
                  <a:pt x="25" y="114"/>
                </a:lnTo>
                <a:lnTo>
                  <a:pt x="25" y="114"/>
                </a:lnTo>
                <a:lnTo>
                  <a:pt x="25" y="114"/>
                </a:lnTo>
                <a:lnTo>
                  <a:pt x="25" y="114"/>
                </a:lnTo>
                <a:lnTo>
                  <a:pt x="23" y="116"/>
                </a:lnTo>
                <a:lnTo>
                  <a:pt x="23" y="118"/>
                </a:lnTo>
                <a:lnTo>
                  <a:pt x="21" y="118"/>
                </a:lnTo>
                <a:lnTo>
                  <a:pt x="21" y="118"/>
                </a:lnTo>
                <a:lnTo>
                  <a:pt x="21" y="118"/>
                </a:lnTo>
                <a:lnTo>
                  <a:pt x="23" y="118"/>
                </a:lnTo>
                <a:lnTo>
                  <a:pt x="23" y="120"/>
                </a:lnTo>
                <a:lnTo>
                  <a:pt x="23" y="120"/>
                </a:lnTo>
                <a:lnTo>
                  <a:pt x="23" y="120"/>
                </a:lnTo>
                <a:lnTo>
                  <a:pt x="23" y="120"/>
                </a:lnTo>
                <a:lnTo>
                  <a:pt x="23" y="120"/>
                </a:lnTo>
                <a:lnTo>
                  <a:pt x="21" y="120"/>
                </a:lnTo>
                <a:lnTo>
                  <a:pt x="21" y="120"/>
                </a:lnTo>
                <a:lnTo>
                  <a:pt x="21" y="120"/>
                </a:lnTo>
                <a:lnTo>
                  <a:pt x="19" y="122"/>
                </a:lnTo>
                <a:lnTo>
                  <a:pt x="17" y="122"/>
                </a:lnTo>
                <a:lnTo>
                  <a:pt x="17" y="124"/>
                </a:lnTo>
                <a:lnTo>
                  <a:pt x="17" y="124"/>
                </a:lnTo>
                <a:lnTo>
                  <a:pt x="17" y="124"/>
                </a:lnTo>
                <a:lnTo>
                  <a:pt x="15" y="124"/>
                </a:lnTo>
                <a:lnTo>
                  <a:pt x="15" y="126"/>
                </a:lnTo>
                <a:lnTo>
                  <a:pt x="15" y="126"/>
                </a:lnTo>
                <a:lnTo>
                  <a:pt x="15" y="126"/>
                </a:lnTo>
                <a:lnTo>
                  <a:pt x="15" y="126"/>
                </a:lnTo>
                <a:lnTo>
                  <a:pt x="15" y="126"/>
                </a:lnTo>
                <a:lnTo>
                  <a:pt x="15" y="126"/>
                </a:lnTo>
                <a:lnTo>
                  <a:pt x="15" y="128"/>
                </a:lnTo>
                <a:lnTo>
                  <a:pt x="15" y="128"/>
                </a:lnTo>
                <a:lnTo>
                  <a:pt x="15" y="128"/>
                </a:lnTo>
                <a:lnTo>
                  <a:pt x="15" y="128"/>
                </a:lnTo>
                <a:lnTo>
                  <a:pt x="11" y="128"/>
                </a:lnTo>
                <a:lnTo>
                  <a:pt x="9" y="130"/>
                </a:lnTo>
                <a:lnTo>
                  <a:pt x="7" y="130"/>
                </a:lnTo>
                <a:lnTo>
                  <a:pt x="7" y="132"/>
                </a:lnTo>
                <a:lnTo>
                  <a:pt x="7" y="132"/>
                </a:lnTo>
                <a:lnTo>
                  <a:pt x="7" y="132"/>
                </a:lnTo>
                <a:lnTo>
                  <a:pt x="4" y="132"/>
                </a:lnTo>
                <a:lnTo>
                  <a:pt x="2" y="134"/>
                </a:lnTo>
                <a:lnTo>
                  <a:pt x="2" y="134"/>
                </a:lnTo>
                <a:lnTo>
                  <a:pt x="2" y="134"/>
                </a:lnTo>
                <a:lnTo>
                  <a:pt x="0" y="136"/>
                </a:lnTo>
                <a:lnTo>
                  <a:pt x="4" y="136"/>
                </a:lnTo>
                <a:lnTo>
                  <a:pt x="5" y="134"/>
                </a:lnTo>
                <a:lnTo>
                  <a:pt x="11" y="134"/>
                </a:lnTo>
                <a:lnTo>
                  <a:pt x="15" y="134"/>
                </a:lnTo>
                <a:lnTo>
                  <a:pt x="19" y="132"/>
                </a:lnTo>
                <a:lnTo>
                  <a:pt x="21" y="132"/>
                </a:lnTo>
                <a:lnTo>
                  <a:pt x="25" y="132"/>
                </a:lnTo>
                <a:lnTo>
                  <a:pt x="27" y="132"/>
                </a:lnTo>
                <a:lnTo>
                  <a:pt x="31" y="130"/>
                </a:lnTo>
                <a:lnTo>
                  <a:pt x="35" y="130"/>
                </a:lnTo>
                <a:lnTo>
                  <a:pt x="37" y="130"/>
                </a:lnTo>
                <a:lnTo>
                  <a:pt x="41" y="130"/>
                </a:lnTo>
                <a:lnTo>
                  <a:pt x="45" y="128"/>
                </a:lnTo>
                <a:lnTo>
                  <a:pt x="47" y="128"/>
                </a:lnTo>
                <a:lnTo>
                  <a:pt x="51" y="128"/>
                </a:lnTo>
                <a:lnTo>
                  <a:pt x="51" y="128"/>
                </a:lnTo>
                <a:lnTo>
                  <a:pt x="53" y="128"/>
                </a:lnTo>
                <a:lnTo>
                  <a:pt x="53" y="126"/>
                </a:lnTo>
                <a:lnTo>
                  <a:pt x="53" y="126"/>
                </a:lnTo>
                <a:lnTo>
                  <a:pt x="53" y="126"/>
                </a:lnTo>
                <a:lnTo>
                  <a:pt x="55" y="126"/>
                </a:lnTo>
                <a:lnTo>
                  <a:pt x="59" y="126"/>
                </a:lnTo>
                <a:lnTo>
                  <a:pt x="61" y="126"/>
                </a:lnTo>
                <a:lnTo>
                  <a:pt x="61" y="126"/>
                </a:lnTo>
                <a:lnTo>
                  <a:pt x="61" y="126"/>
                </a:lnTo>
                <a:lnTo>
                  <a:pt x="61" y="126"/>
                </a:lnTo>
                <a:lnTo>
                  <a:pt x="63" y="126"/>
                </a:lnTo>
                <a:lnTo>
                  <a:pt x="67" y="126"/>
                </a:lnTo>
                <a:lnTo>
                  <a:pt x="73" y="124"/>
                </a:lnTo>
                <a:lnTo>
                  <a:pt x="79" y="124"/>
                </a:lnTo>
                <a:lnTo>
                  <a:pt x="83" y="122"/>
                </a:lnTo>
                <a:lnTo>
                  <a:pt x="89" y="122"/>
                </a:lnTo>
                <a:lnTo>
                  <a:pt x="95" y="120"/>
                </a:lnTo>
                <a:lnTo>
                  <a:pt x="99" y="120"/>
                </a:lnTo>
                <a:lnTo>
                  <a:pt x="105" y="118"/>
                </a:lnTo>
                <a:lnTo>
                  <a:pt x="111" y="118"/>
                </a:lnTo>
                <a:lnTo>
                  <a:pt x="117" y="118"/>
                </a:lnTo>
                <a:lnTo>
                  <a:pt x="121" y="116"/>
                </a:lnTo>
                <a:lnTo>
                  <a:pt x="127" y="116"/>
                </a:lnTo>
                <a:lnTo>
                  <a:pt x="133" y="114"/>
                </a:lnTo>
                <a:lnTo>
                  <a:pt x="137" y="114"/>
                </a:lnTo>
                <a:lnTo>
                  <a:pt x="143" y="112"/>
                </a:lnTo>
                <a:lnTo>
                  <a:pt x="149" y="112"/>
                </a:lnTo>
                <a:lnTo>
                  <a:pt x="153" y="110"/>
                </a:lnTo>
                <a:lnTo>
                  <a:pt x="159" y="110"/>
                </a:lnTo>
                <a:lnTo>
                  <a:pt x="165" y="108"/>
                </a:lnTo>
                <a:lnTo>
                  <a:pt x="169" y="108"/>
                </a:lnTo>
                <a:lnTo>
                  <a:pt x="175" y="106"/>
                </a:lnTo>
                <a:lnTo>
                  <a:pt x="181" y="106"/>
                </a:lnTo>
                <a:lnTo>
                  <a:pt x="185" y="104"/>
                </a:lnTo>
                <a:lnTo>
                  <a:pt x="191" y="104"/>
                </a:lnTo>
                <a:lnTo>
                  <a:pt x="197" y="102"/>
                </a:lnTo>
                <a:lnTo>
                  <a:pt x="203" y="102"/>
                </a:lnTo>
                <a:lnTo>
                  <a:pt x="207" y="100"/>
                </a:lnTo>
                <a:lnTo>
                  <a:pt x="213" y="98"/>
                </a:lnTo>
                <a:lnTo>
                  <a:pt x="219" y="98"/>
                </a:lnTo>
                <a:lnTo>
                  <a:pt x="223" y="96"/>
                </a:lnTo>
                <a:lnTo>
                  <a:pt x="229" y="96"/>
                </a:lnTo>
                <a:lnTo>
                  <a:pt x="233" y="94"/>
                </a:lnTo>
                <a:lnTo>
                  <a:pt x="235" y="94"/>
                </a:lnTo>
                <a:lnTo>
                  <a:pt x="233" y="94"/>
                </a:lnTo>
                <a:lnTo>
                  <a:pt x="233" y="94"/>
                </a:lnTo>
                <a:lnTo>
                  <a:pt x="233" y="94"/>
                </a:lnTo>
                <a:lnTo>
                  <a:pt x="233" y="94"/>
                </a:lnTo>
                <a:lnTo>
                  <a:pt x="235" y="94"/>
                </a:lnTo>
                <a:lnTo>
                  <a:pt x="237" y="94"/>
                </a:lnTo>
                <a:lnTo>
                  <a:pt x="237" y="94"/>
                </a:lnTo>
                <a:lnTo>
                  <a:pt x="235" y="92"/>
                </a:lnTo>
                <a:lnTo>
                  <a:pt x="235" y="88"/>
                </a:lnTo>
                <a:lnTo>
                  <a:pt x="235" y="88"/>
                </a:lnTo>
                <a:lnTo>
                  <a:pt x="235" y="88"/>
                </a:lnTo>
                <a:lnTo>
                  <a:pt x="235" y="88"/>
                </a:lnTo>
                <a:lnTo>
                  <a:pt x="237" y="88"/>
                </a:lnTo>
                <a:lnTo>
                  <a:pt x="237" y="88"/>
                </a:lnTo>
                <a:lnTo>
                  <a:pt x="237" y="90"/>
                </a:lnTo>
                <a:lnTo>
                  <a:pt x="237" y="90"/>
                </a:lnTo>
                <a:lnTo>
                  <a:pt x="239" y="92"/>
                </a:lnTo>
                <a:lnTo>
                  <a:pt x="239" y="92"/>
                </a:lnTo>
                <a:lnTo>
                  <a:pt x="239" y="92"/>
                </a:lnTo>
                <a:lnTo>
                  <a:pt x="239" y="92"/>
                </a:lnTo>
                <a:lnTo>
                  <a:pt x="239" y="92"/>
                </a:lnTo>
                <a:lnTo>
                  <a:pt x="239" y="94"/>
                </a:lnTo>
                <a:lnTo>
                  <a:pt x="239" y="94"/>
                </a:lnTo>
                <a:lnTo>
                  <a:pt x="239" y="94"/>
                </a:lnTo>
                <a:lnTo>
                  <a:pt x="239" y="92"/>
                </a:lnTo>
                <a:lnTo>
                  <a:pt x="235" y="84"/>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5" name="Freeform 519">
            <a:extLst>
              <a:ext uri="{FF2B5EF4-FFF2-40B4-BE49-F238E27FC236}">
                <a16:creationId xmlns:a16="http://schemas.microsoft.com/office/drawing/2014/main" id="{6A42E7FA-A3CB-47C2-AA76-5EBA7099F298}"/>
              </a:ext>
            </a:extLst>
          </p:cNvPr>
          <p:cNvSpPr>
            <a:spLocks/>
          </p:cNvSpPr>
          <p:nvPr/>
        </p:nvSpPr>
        <p:spPr bwMode="auto">
          <a:xfrm>
            <a:off x="2172767" y="3196604"/>
            <a:ext cx="361822" cy="485870"/>
          </a:xfrm>
          <a:custGeom>
            <a:avLst/>
            <a:gdLst>
              <a:gd name="T0" fmla="*/ 110 w 165"/>
              <a:gd name="T1" fmla="*/ 14 h 206"/>
              <a:gd name="T2" fmla="*/ 110 w 165"/>
              <a:gd name="T3" fmla="*/ 22 h 206"/>
              <a:gd name="T4" fmla="*/ 108 w 165"/>
              <a:gd name="T5" fmla="*/ 28 h 206"/>
              <a:gd name="T6" fmla="*/ 108 w 165"/>
              <a:gd name="T7" fmla="*/ 36 h 206"/>
              <a:gd name="T8" fmla="*/ 108 w 165"/>
              <a:gd name="T9" fmla="*/ 44 h 206"/>
              <a:gd name="T10" fmla="*/ 106 w 165"/>
              <a:gd name="T11" fmla="*/ 48 h 206"/>
              <a:gd name="T12" fmla="*/ 106 w 165"/>
              <a:gd name="T13" fmla="*/ 48 h 206"/>
              <a:gd name="T14" fmla="*/ 106 w 165"/>
              <a:gd name="T15" fmla="*/ 48 h 206"/>
              <a:gd name="T16" fmla="*/ 118 w 165"/>
              <a:gd name="T17" fmla="*/ 50 h 206"/>
              <a:gd name="T18" fmla="*/ 129 w 165"/>
              <a:gd name="T19" fmla="*/ 50 h 206"/>
              <a:gd name="T20" fmla="*/ 139 w 165"/>
              <a:gd name="T21" fmla="*/ 52 h 206"/>
              <a:gd name="T22" fmla="*/ 151 w 165"/>
              <a:gd name="T23" fmla="*/ 52 h 206"/>
              <a:gd name="T24" fmla="*/ 161 w 165"/>
              <a:gd name="T25" fmla="*/ 54 h 206"/>
              <a:gd name="T26" fmla="*/ 165 w 165"/>
              <a:gd name="T27" fmla="*/ 62 h 206"/>
              <a:gd name="T28" fmla="*/ 163 w 165"/>
              <a:gd name="T29" fmla="*/ 78 h 206"/>
              <a:gd name="T30" fmla="*/ 163 w 165"/>
              <a:gd name="T31" fmla="*/ 92 h 206"/>
              <a:gd name="T32" fmla="*/ 161 w 165"/>
              <a:gd name="T33" fmla="*/ 106 h 206"/>
              <a:gd name="T34" fmla="*/ 159 w 165"/>
              <a:gd name="T35" fmla="*/ 120 h 206"/>
              <a:gd name="T36" fmla="*/ 159 w 165"/>
              <a:gd name="T37" fmla="*/ 134 h 206"/>
              <a:gd name="T38" fmla="*/ 157 w 165"/>
              <a:gd name="T39" fmla="*/ 148 h 206"/>
              <a:gd name="T40" fmla="*/ 157 w 165"/>
              <a:gd name="T41" fmla="*/ 164 h 206"/>
              <a:gd name="T42" fmla="*/ 155 w 165"/>
              <a:gd name="T43" fmla="*/ 178 h 206"/>
              <a:gd name="T44" fmla="*/ 153 w 165"/>
              <a:gd name="T45" fmla="*/ 192 h 206"/>
              <a:gd name="T46" fmla="*/ 153 w 165"/>
              <a:gd name="T47" fmla="*/ 206 h 206"/>
              <a:gd name="T48" fmla="*/ 139 w 165"/>
              <a:gd name="T49" fmla="*/ 206 h 206"/>
              <a:gd name="T50" fmla="*/ 123 w 165"/>
              <a:gd name="T51" fmla="*/ 204 h 206"/>
              <a:gd name="T52" fmla="*/ 110 w 165"/>
              <a:gd name="T53" fmla="*/ 202 h 206"/>
              <a:gd name="T54" fmla="*/ 96 w 165"/>
              <a:gd name="T55" fmla="*/ 202 h 206"/>
              <a:gd name="T56" fmla="*/ 82 w 165"/>
              <a:gd name="T57" fmla="*/ 200 h 206"/>
              <a:gd name="T58" fmla="*/ 66 w 165"/>
              <a:gd name="T59" fmla="*/ 198 h 206"/>
              <a:gd name="T60" fmla="*/ 52 w 165"/>
              <a:gd name="T61" fmla="*/ 196 h 206"/>
              <a:gd name="T62" fmla="*/ 38 w 165"/>
              <a:gd name="T63" fmla="*/ 194 h 206"/>
              <a:gd name="T64" fmla="*/ 24 w 165"/>
              <a:gd name="T65" fmla="*/ 194 h 206"/>
              <a:gd name="T66" fmla="*/ 8 w 165"/>
              <a:gd name="T67" fmla="*/ 192 h 206"/>
              <a:gd name="T68" fmla="*/ 0 w 165"/>
              <a:gd name="T69" fmla="*/ 184 h 206"/>
              <a:gd name="T70" fmla="*/ 2 w 165"/>
              <a:gd name="T71" fmla="*/ 166 h 206"/>
              <a:gd name="T72" fmla="*/ 4 w 165"/>
              <a:gd name="T73" fmla="*/ 148 h 206"/>
              <a:gd name="T74" fmla="*/ 6 w 165"/>
              <a:gd name="T75" fmla="*/ 130 h 206"/>
              <a:gd name="T76" fmla="*/ 10 w 165"/>
              <a:gd name="T77" fmla="*/ 112 h 206"/>
              <a:gd name="T78" fmla="*/ 12 w 165"/>
              <a:gd name="T79" fmla="*/ 94 h 206"/>
              <a:gd name="T80" fmla="*/ 14 w 165"/>
              <a:gd name="T81" fmla="*/ 76 h 206"/>
              <a:gd name="T82" fmla="*/ 16 w 165"/>
              <a:gd name="T83" fmla="*/ 60 h 206"/>
              <a:gd name="T84" fmla="*/ 18 w 165"/>
              <a:gd name="T85" fmla="*/ 42 h 206"/>
              <a:gd name="T86" fmla="*/ 20 w 165"/>
              <a:gd name="T87" fmla="*/ 24 h 206"/>
              <a:gd name="T88" fmla="*/ 22 w 165"/>
              <a:gd name="T89" fmla="*/ 6 h 206"/>
              <a:gd name="T90" fmla="*/ 34 w 165"/>
              <a:gd name="T91" fmla="*/ 2 h 206"/>
              <a:gd name="T92" fmla="*/ 50 w 165"/>
              <a:gd name="T93" fmla="*/ 4 h 206"/>
              <a:gd name="T94" fmla="*/ 68 w 165"/>
              <a:gd name="T95" fmla="*/ 6 h 206"/>
              <a:gd name="T96" fmla="*/ 84 w 165"/>
              <a:gd name="T97" fmla="*/ 8 h 206"/>
              <a:gd name="T98" fmla="*/ 100 w 165"/>
              <a:gd name="T99" fmla="*/ 8 h 206"/>
              <a:gd name="T100" fmla="*/ 110 w 165"/>
              <a:gd name="T101" fmla="*/ 1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206">
                <a:moveTo>
                  <a:pt x="110" y="10"/>
                </a:moveTo>
                <a:lnTo>
                  <a:pt x="110" y="12"/>
                </a:lnTo>
                <a:lnTo>
                  <a:pt x="110" y="14"/>
                </a:lnTo>
                <a:lnTo>
                  <a:pt x="110" y="18"/>
                </a:lnTo>
                <a:lnTo>
                  <a:pt x="110" y="20"/>
                </a:lnTo>
                <a:lnTo>
                  <a:pt x="110" y="22"/>
                </a:lnTo>
                <a:lnTo>
                  <a:pt x="110" y="24"/>
                </a:lnTo>
                <a:lnTo>
                  <a:pt x="110" y="26"/>
                </a:lnTo>
                <a:lnTo>
                  <a:pt x="108" y="28"/>
                </a:lnTo>
                <a:lnTo>
                  <a:pt x="108" y="32"/>
                </a:lnTo>
                <a:lnTo>
                  <a:pt x="108" y="34"/>
                </a:lnTo>
                <a:lnTo>
                  <a:pt x="108" y="36"/>
                </a:lnTo>
                <a:lnTo>
                  <a:pt x="108" y="38"/>
                </a:lnTo>
                <a:lnTo>
                  <a:pt x="108" y="40"/>
                </a:lnTo>
                <a:lnTo>
                  <a:pt x="108" y="44"/>
                </a:lnTo>
                <a:lnTo>
                  <a:pt x="108" y="46"/>
                </a:lnTo>
                <a:lnTo>
                  <a:pt x="106" y="48"/>
                </a:lnTo>
                <a:lnTo>
                  <a:pt x="106" y="48"/>
                </a:lnTo>
                <a:lnTo>
                  <a:pt x="106" y="48"/>
                </a:lnTo>
                <a:lnTo>
                  <a:pt x="106" y="48"/>
                </a:lnTo>
                <a:lnTo>
                  <a:pt x="106" y="48"/>
                </a:lnTo>
                <a:lnTo>
                  <a:pt x="106" y="48"/>
                </a:lnTo>
                <a:lnTo>
                  <a:pt x="106" y="48"/>
                </a:lnTo>
                <a:lnTo>
                  <a:pt x="106" y="48"/>
                </a:lnTo>
                <a:lnTo>
                  <a:pt x="110" y="48"/>
                </a:lnTo>
                <a:lnTo>
                  <a:pt x="114" y="48"/>
                </a:lnTo>
                <a:lnTo>
                  <a:pt x="118" y="50"/>
                </a:lnTo>
                <a:lnTo>
                  <a:pt x="122" y="50"/>
                </a:lnTo>
                <a:lnTo>
                  <a:pt x="125" y="50"/>
                </a:lnTo>
                <a:lnTo>
                  <a:pt x="129" y="50"/>
                </a:lnTo>
                <a:lnTo>
                  <a:pt x="131" y="50"/>
                </a:lnTo>
                <a:lnTo>
                  <a:pt x="135" y="50"/>
                </a:lnTo>
                <a:lnTo>
                  <a:pt x="139" y="52"/>
                </a:lnTo>
                <a:lnTo>
                  <a:pt x="143" y="52"/>
                </a:lnTo>
                <a:lnTo>
                  <a:pt x="147" y="52"/>
                </a:lnTo>
                <a:lnTo>
                  <a:pt x="151" y="52"/>
                </a:lnTo>
                <a:lnTo>
                  <a:pt x="155" y="52"/>
                </a:lnTo>
                <a:lnTo>
                  <a:pt x="157" y="52"/>
                </a:lnTo>
                <a:lnTo>
                  <a:pt x="161" y="54"/>
                </a:lnTo>
                <a:lnTo>
                  <a:pt x="165" y="54"/>
                </a:lnTo>
                <a:lnTo>
                  <a:pt x="165" y="58"/>
                </a:lnTo>
                <a:lnTo>
                  <a:pt x="165" y="62"/>
                </a:lnTo>
                <a:lnTo>
                  <a:pt x="165" y="68"/>
                </a:lnTo>
                <a:lnTo>
                  <a:pt x="163" y="72"/>
                </a:lnTo>
                <a:lnTo>
                  <a:pt x="163" y="78"/>
                </a:lnTo>
                <a:lnTo>
                  <a:pt x="163" y="82"/>
                </a:lnTo>
                <a:lnTo>
                  <a:pt x="163" y="86"/>
                </a:lnTo>
                <a:lnTo>
                  <a:pt x="163" y="92"/>
                </a:lnTo>
                <a:lnTo>
                  <a:pt x="161" y="96"/>
                </a:lnTo>
                <a:lnTo>
                  <a:pt x="161" y="102"/>
                </a:lnTo>
                <a:lnTo>
                  <a:pt x="161" y="106"/>
                </a:lnTo>
                <a:lnTo>
                  <a:pt x="161" y="110"/>
                </a:lnTo>
                <a:lnTo>
                  <a:pt x="161" y="116"/>
                </a:lnTo>
                <a:lnTo>
                  <a:pt x="159" y="120"/>
                </a:lnTo>
                <a:lnTo>
                  <a:pt x="159" y="124"/>
                </a:lnTo>
                <a:lnTo>
                  <a:pt x="159" y="130"/>
                </a:lnTo>
                <a:lnTo>
                  <a:pt x="159" y="134"/>
                </a:lnTo>
                <a:lnTo>
                  <a:pt x="159" y="140"/>
                </a:lnTo>
                <a:lnTo>
                  <a:pt x="157" y="144"/>
                </a:lnTo>
                <a:lnTo>
                  <a:pt x="157" y="148"/>
                </a:lnTo>
                <a:lnTo>
                  <a:pt x="157" y="154"/>
                </a:lnTo>
                <a:lnTo>
                  <a:pt x="157" y="158"/>
                </a:lnTo>
                <a:lnTo>
                  <a:pt x="157" y="164"/>
                </a:lnTo>
                <a:lnTo>
                  <a:pt x="155" y="168"/>
                </a:lnTo>
                <a:lnTo>
                  <a:pt x="155" y="172"/>
                </a:lnTo>
                <a:lnTo>
                  <a:pt x="155" y="178"/>
                </a:lnTo>
                <a:lnTo>
                  <a:pt x="155" y="182"/>
                </a:lnTo>
                <a:lnTo>
                  <a:pt x="155" y="188"/>
                </a:lnTo>
                <a:lnTo>
                  <a:pt x="153" y="192"/>
                </a:lnTo>
                <a:lnTo>
                  <a:pt x="153" y="196"/>
                </a:lnTo>
                <a:lnTo>
                  <a:pt x="153" y="202"/>
                </a:lnTo>
                <a:lnTo>
                  <a:pt x="153" y="206"/>
                </a:lnTo>
                <a:lnTo>
                  <a:pt x="147" y="206"/>
                </a:lnTo>
                <a:lnTo>
                  <a:pt x="143" y="206"/>
                </a:lnTo>
                <a:lnTo>
                  <a:pt x="139" y="206"/>
                </a:lnTo>
                <a:lnTo>
                  <a:pt x="133" y="204"/>
                </a:lnTo>
                <a:lnTo>
                  <a:pt x="129" y="204"/>
                </a:lnTo>
                <a:lnTo>
                  <a:pt x="123" y="204"/>
                </a:lnTo>
                <a:lnTo>
                  <a:pt x="120" y="204"/>
                </a:lnTo>
                <a:lnTo>
                  <a:pt x="116" y="204"/>
                </a:lnTo>
                <a:lnTo>
                  <a:pt x="110" y="202"/>
                </a:lnTo>
                <a:lnTo>
                  <a:pt x="106" y="202"/>
                </a:lnTo>
                <a:lnTo>
                  <a:pt x="100" y="202"/>
                </a:lnTo>
                <a:lnTo>
                  <a:pt x="96" y="202"/>
                </a:lnTo>
                <a:lnTo>
                  <a:pt x="90" y="200"/>
                </a:lnTo>
                <a:lnTo>
                  <a:pt x="86" y="200"/>
                </a:lnTo>
                <a:lnTo>
                  <a:pt x="82" y="200"/>
                </a:lnTo>
                <a:lnTo>
                  <a:pt x="76" y="200"/>
                </a:lnTo>
                <a:lnTo>
                  <a:pt x="72" y="198"/>
                </a:lnTo>
                <a:lnTo>
                  <a:pt x="66" y="198"/>
                </a:lnTo>
                <a:lnTo>
                  <a:pt x="62" y="198"/>
                </a:lnTo>
                <a:lnTo>
                  <a:pt x="58" y="198"/>
                </a:lnTo>
                <a:lnTo>
                  <a:pt x="52" y="196"/>
                </a:lnTo>
                <a:lnTo>
                  <a:pt x="48" y="196"/>
                </a:lnTo>
                <a:lnTo>
                  <a:pt x="42" y="196"/>
                </a:lnTo>
                <a:lnTo>
                  <a:pt x="38" y="194"/>
                </a:lnTo>
                <a:lnTo>
                  <a:pt x="32" y="194"/>
                </a:lnTo>
                <a:lnTo>
                  <a:pt x="28" y="194"/>
                </a:lnTo>
                <a:lnTo>
                  <a:pt x="24" y="194"/>
                </a:lnTo>
                <a:lnTo>
                  <a:pt x="18" y="192"/>
                </a:lnTo>
                <a:lnTo>
                  <a:pt x="14" y="192"/>
                </a:lnTo>
                <a:lnTo>
                  <a:pt x="8" y="192"/>
                </a:lnTo>
                <a:lnTo>
                  <a:pt x="4" y="190"/>
                </a:lnTo>
                <a:lnTo>
                  <a:pt x="0" y="190"/>
                </a:lnTo>
                <a:lnTo>
                  <a:pt x="0" y="184"/>
                </a:lnTo>
                <a:lnTo>
                  <a:pt x="0" y="178"/>
                </a:lnTo>
                <a:lnTo>
                  <a:pt x="2" y="172"/>
                </a:lnTo>
                <a:lnTo>
                  <a:pt x="2" y="166"/>
                </a:lnTo>
                <a:lnTo>
                  <a:pt x="2" y="160"/>
                </a:lnTo>
                <a:lnTo>
                  <a:pt x="4" y="154"/>
                </a:lnTo>
                <a:lnTo>
                  <a:pt x="4" y="148"/>
                </a:lnTo>
                <a:lnTo>
                  <a:pt x="6" y="142"/>
                </a:lnTo>
                <a:lnTo>
                  <a:pt x="6" y="136"/>
                </a:lnTo>
                <a:lnTo>
                  <a:pt x="6" y="130"/>
                </a:lnTo>
                <a:lnTo>
                  <a:pt x="8" y="124"/>
                </a:lnTo>
                <a:lnTo>
                  <a:pt x="8" y="118"/>
                </a:lnTo>
                <a:lnTo>
                  <a:pt x="10" y="112"/>
                </a:lnTo>
                <a:lnTo>
                  <a:pt x="10" y="106"/>
                </a:lnTo>
                <a:lnTo>
                  <a:pt x="10" y="100"/>
                </a:lnTo>
                <a:lnTo>
                  <a:pt x="12" y="94"/>
                </a:lnTo>
                <a:lnTo>
                  <a:pt x="12" y="88"/>
                </a:lnTo>
                <a:lnTo>
                  <a:pt x="12" y="82"/>
                </a:lnTo>
                <a:lnTo>
                  <a:pt x="14" y="76"/>
                </a:lnTo>
                <a:lnTo>
                  <a:pt x="14" y="72"/>
                </a:lnTo>
                <a:lnTo>
                  <a:pt x="16" y="66"/>
                </a:lnTo>
                <a:lnTo>
                  <a:pt x="16" y="60"/>
                </a:lnTo>
                <a:lnTo>
                  <a:pt x="16" y="54"/>
                </a:lnTo>
                <a:lnTo>
                  <a:pt x="18" y="48"/>
                </a:lnTo>
                <a:lnTo>
                  <a:pt x="18" y="42"/>
                </a:lnTo>
                <a:lnTo>
                  <a:pt x="18" y="36"/>
                </a:lnTo>
                <a:lnTo>
                  <a:pt x="20" y="30"/>
                </a:lnTo>
                <a:lnTo>
                  <a:pt x="20" y="24"/>
                </a:lnTo>
                <a:lnTo>
                  <a:pt x="22" y="18"/>
                </a:lnTo>
                <a:lnTo>
                  <a:pt x="22" y="12"/>
                </a:lnTo>
                <a:lnTo>
                  <a:pt x="22" y="6"/>
                </a:lnTo>
                <a:lnTo>
                  <a:pt x="24" y="0"/>
                </a:lnTo>
                <a:lnTo>
                  <a:pt x="28" y="0"/>
                </a:lnTo>
                <a:lnTo>
                  <a:pt x="34" y="2"/>
                </a:lnTo>
                <a:lnTo>
                  <a:pt x="40" y="2"/>
                </a:lnTo>
                <a:lnTo>
                  <a:pt x="46" y="2"/>
                </a:lnTo>
                <a:lnTo>
                  <a:pt x="50" y="4"/>
                </a:lnTo>
                <a:lnTo>
                  <a:pt x="56" y="4"/>
                </a:lnTo>
                <a:lnTo>
                  <a:pt x="62" y="4"/>
                </a:lnTo>
                <a:lnTo>
                  <a:pt x="68" y="6"/>
                </a:lnTo>
                <a:lnTo>
                  <a:pt x="72" y="6"/>
                </a:lnTo>
                <a:lnTo>
                  <a:pt x="78" y="6"/>
                </a:lnTo>
                <a:lnTo>
                  <a:pt x="84" y="8"/>
                </a:lnTo>
                <a:lnTo>
                  <a:pt x="88" y="8"/>
                </a:lnTo>
                <a:lnTo>
                  <a:pt x="94" y="8"/>
                </a:lnTo>
                <a:lnTo>
                  <a:pt x="100" y="8"/>
                </a:lnTo>
                <a:lnTo>
                  <a:pt x="106" y="10"/>
                </a:lnTo>
                <a:lnTo>
                  <a:pt x="110" y="10"/>
                </a:lnTo>
                <a:lnTo>
                  <a:pt x="110" y="10"/>
                </a:lnTo>
                <a:close/>
              </a:path>
            </a:pathLst>
          </a:custGeom>
          <a:solidFill>
            <a:srgbClr val="00307E"/>
          </a:solidFill>
          <a:ln w="3175">
            <a:no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6" name="Freeform 520">
            <a:extLst>
              <a:ext uri="{FF2B5EF4-FFF2-40B4-BE49-F238E27FC236}">
                <a16:creationId xmlns:a16="http://schemas.microsoft.com/office/drawing/2014/main" id="{A85398C9-631B-4751-91BE-66D45F3A185A}"/>
              </a:ext>
            </a:extLst>
          </p:cNvPr>
          <p:cNvSpPr>
            <a:spLocks noEditPoints="1"/>
          </p:cNvSpPr>
          <p:nvPr/>
        </p:nvSpPr>
        <p:spPr bwMode="auto">
          <a:xfrm>
            <a:off x="2644231" y="3753233"/>
            <a:ext cx="951702" cy="971741"/>
          </a:xfrm>
          <a:custGeom>
            <a:avLst/>
            <a:gdLst>
              <a:gd name="T0" fmla="*/ 310 w 434"/>
              <a:gd name="T1" fmla="*/ 364 h 412"/>
              <a:gd name="T2" fmla="*/ 312 w 434"/>
              <a:gd name="T3" fmla="*/ 346 h 412"/>
              <a:gd name="T4" fmla="*/ 322 w 434"/>
              <a:gd name="T5" fmla="*/ 334 h 412"/>
              <a:gd name="T6" fmla="*/ 328 w 434"/>
              <a:gd name="T7" fmla="*/ 324 h 412"/>
              <a:gd name="T8" fmla="*/ 348 w 434"/>
              <a:gd name="T9" fmla="*/ 310 h 412"/>
              <a:gd name="T10" fmla="*/ 396 w 434"/>
              <a:gd name="T11" fmla="*/ 274 h 412"/>
              <a:gd name="T12" fmla="*/ 428 w 434"/>
              <a:gd name="T13" fmla="*/ 194 h 412"/>
              <a:gd name="T14" fmla="*/ 422 w 434"/>
              <a:gd name="T15" fmla="*/ 186 h 412"/>
              <a:gd name="T16" fmla="*/ 416 w 434"/>
              <a:gd name="T17" fmla="*/ 170 h 412"/>
              <a:gd name="T18" fmla="*/ 400 w 434"/>
              <a:gd name="T19" fmla="*/ 110 h 412"/>
              <a:gd name="T20" fmla="*/ 382 w 434"/>
              <a:gd name="T21" fmla="*/ 102 h 412"/>
              <a:gd name="T22" fmla="*/ 366 w 434"/>
              <a:gd name="T23" fmla="*/ 100 h 412"/>
              <a:gd name="T24" fmla="*/ 354 w 434"/>
              <a:gd name="T25" fmla="*/ 100 h 412"/>
              <a:gd name="T26" fmla="*/ 332 w 434"/>
              <a:gd name="T27" fmla="*/ 104 h 412"/>
              <a:gd name="T28" fmla="*/ 322 w 434"/>
              <a:gd name="T29" fmla="*/ 102 h 412"/>
              <a:gd name="T30" fmla="*/ 310 w 434"/>
              <a:gd name="T31" fmla="*/ 106 h 412"/>
              <a:gd name="T32" fmla="*/ 296 w 434"/>
              <a:gd name="T33" fmla="*/ 98 h 412"/>
              <a:gd name="T34" fmla="*/ 270 w 434"/>
              <a:gd name="T35" fmla="*/ 94 h 412"/>
              <a:gd name="T36" fmla="*/ 242 w 434"/>
              <a:gd name="T37" fmla="*/ 82 h 412"/>
              <a:gd name="T38" fmla="*/ 220 w 434"/>
              <a:gd name="T39" fmla="*/ 56 h 412"/>
              <a:gd name="T40" fmla="*/ 122 w 434"/>
              <a:gd name="T41" fmla="*/ 28 h 412"/>
              <a:gd name="T42" fmla="*/ 46 w 434"/>
              <a:gd name="T43" fmla="*/ 172 h 412"/>
              <a:gd name="T44" fmla="*/ 16 w 434"/>
              <a:gd name="T45" fmla="*/ 192 h 412"/>
              <a:gd name="T46" fmla="*/ 44 w 434"/>
              <a:gd name="T47" fmla="*/ 218 h 412"/>
              <a:gd name="T48" fmla="*/ 56 w 434"/>
              <a:gd name="T49" fmla="*/ 228 h 412"/>
              <a:gd name="T50" fmla="*/ 62 w 434"/>
              <a:gd name="T51" fmla="*/ 248 h 412"/>
              <a:gd name="T52" fmla="*/ 76 w 434"/>
              <a:gd name="T53" fmla="*/ 270 h 412"/>
              <a:gd name="T54" fmla="*/ 106 w 434"/>
              <a:gd name="T55" fmla="*/ 288 h 412"/>
              <a:gd name="T56" fmla="*/ 122 w 434"/>
              <a:gd name="T57" fmla="*/ 276 h 412"/>
              <a:gd name="T58" fmla="*/ 128 w 434"/>
              <a:gd name="T59" fmla="*/ 262 h 412"/>
              <a:gd name="T60" fmla="*/ 146 w 434"/>
              <a:gd name="T61" fmla="*/ 260 h 412"/>
              <a:gd name="T62" fmla="*/ 170 w 434"/>
              <a:gd name="T63" fmla="*/ 260 h 412"/>
              <a:gd name="T64" fmla="*/ 184 w 434"/>
              <a:gd name="T65" fmla="*/ 274 h 412"/>
              <a:gd name="T66" fmla="*/ 200 w 434"/>
              <a:gd name="T67" fmla="*/ 296 h 412"/>
              <a:gd name="T68" fmla="*/ 210 w 434"/>
              <a:gd name="T69" fmla="*/ 318 h 412"/>
              <a:gd name="T70" fmla="*/ 222 w 434"/>
              <a:gd name="T71" fmla="*/ 336 h 412"/>
              <a:gd name="T72" fmla="*/ 236 w 434"/>
              <a:gd name="T73" fmla="*/ 346 h 412"/>
              <a:gd name="T74" fmla="*/ 238 w 434"/>
              <a:gd name="T75" fmla="*/ 364 h 412"/>
              <a:gd name="T76" fmla="*/ 252 w 434"/>
              <a:gd name="T77" fmla="*/ 392 h 412"/>
              <a:gd name="T78" fmla="*/ 266 w 434"/>
              <a:gd name="T79" fmla="*/ 398 h 412"/>
              <a:gd name="T80" fmla="*/ 302 w 434"/>
              <a:gd name="T81" fmla="*/ 406 h 412"/>
              <a:gd name="T82" fmla="*/ 314 w 434"/>
              <a:gd name="T83" fmla="*/ 408 h 412"/>
              <a:gd name="T84" fmla="*/ 314 w 434"/>
              <a:gd name="T85" fmla="*/ 402 h 412"/>
              <a:gd name="T86" fmla="*/ 308 w 434"/>
              <a:gd name="T87" fmla="*/ 390 h 412"/>
              <a:gd name="T88" fmla="*/ 304 w 434"/>
              <a:gd name="T89" fmla="*/ 370 h 412"/>
              <a:gd name="T90" fmla="*/ 298 w 434"/>
              <a:gd name="T91" fmla="*/ 358 h 412"/>
              <a:gd name="T92" fmla="*/ 304 w 434"/>
              <a:gd name="T93" fmla="*/ 354 h 412"/>
              <a:gd name="T94" fmla="*/ 312 w 434"/>
              <a:gd name="T95" fmla="*/ 344 h 412"/>
              <a:gd name="T96" fmla="*/ 310 w 434"/>
              <a:gd name="T97" fmla="*/ 334 h 412"/>
              <a:gd name="T98" fmla="*/ 318 w 434"/>
              <a:gd name="T99" fmla="*/ 326 h 412"/>
              <a:gd name="T100" fmla="*/ 322 w 434"/>
              <a:gd name="T101" fmla="*/ 324 h 412"/>
              <a:gd name="T102" fmla="*/ 328 w 434"/>
              <a:gd name="T103" fmla="*/ 312 h 412"/>
              <a:gd name="T104" fmla="*/ 338 w 434"/>
              <a:gd name="T105" fmla="*/ 308 h 412"/>
              <a:gd name="T106" fmla="*/ 338 w 434"/>
              <a:gd name="T107" fmla="*/ 304 h 412"/>
              <a:gd name="T108" fmla="*/ 342 w 434"/>
              <a:gd name="T109" fmla="*/ 300 h 412"/>
              <a:gd name="T110" fmla="*/ 348 w 434"/>
              <a:gd name="T111" fmla="*/ 306 h 412"/>
              <a:gd name="T112" fmla="*/ 362 w 434"/>
              <a:gd name="T113" fmla="*/ 300 h 412"/>
              <a:gd name="T114" fmla="*/ 390 w 434"/>
              <a:gd name="T115" fmla="*/ 276 h 412"/>
              <a:gd name="T116" fmla="*/ 388 w 434"/>
              <a:gd name="T117" fmla="*/ 266 h 412"/>
              <a:gd name="T118" fmla="*/ 396 w 434"/>
              <a:gd name="T119" fmla="*/ 264 h 412"/>
              <a:gd name="T120" fmla="*/ 400 w 434"/>
              <a:gd name="T121" fmla="*/ 270 h 412"/>
              <a:gd name="T122" fmla="*/ 430 w 434"/>
              <a:gd name="T123" fmla="*/ 236 h 412"/>
              <a:gd name="T124" fmla="*/ 434 w 434"/>
              <a:gd name="T125" fmla="*/ 21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412">
                <a:moveTo>
                  <a:pt x="312" y="380"/>
                </a:moveTo>
                <a:lnTo>
                  <a:pt x="312" y="382"/>
                </a:lnTo>
                <a:lnTo>
                  <a:pt x="312" y="382"/>
                </a:lnTo>
                <a:lnTo>
                  <a:pt x="312" y="382"/>
                </a:lnTo>
                <a:lnTo>
                  <a:pt x="312" y="382"/>
                </a:lnTo>
                <a:lnTo>
                  <a:pt x="312" y="386"/>
                </a:lnTo>
                <a:lnTo>
                  <a:pt x="314" y="386"/>
                </a:lnTo>
                <a:lnTo>
                  <a:pt x="314" y="388"/>
                </a:lnTo>
                <a:lnTo>
                  <a:pt x="314" y="388"/>
                </a:lnTo>
                <a:lnTo>
                  <a:pt x="314" y="392"/>
                </a:lnTo>
                <a:lnTo>
                  <a:pt x="316" y="392"/>
                </a:lnTo>
                <a:lnTo>
                  <a:pt x="316" y="394"/>
                </a:lnTo>
                <a:lnTo>
                  <a:pt x="316" y="394"/>
                </a:lnTo>
                <a:lnTo>
                  <a:pt x="318" y="402"/>
                </a:lnTo>
                <a:lnTo>
                  <a:pt x="318" y="402"/>
                </a:lnTo>
                <a:lnTo>
                  <a:pt x="318" y="402"/>
                </a:lnTo>
                <a:lnTo>
                  <a:pt x="318" y="402"/>
                </a:lnTo>
                <a:lnTo>
                  <a:pt x="318" y="402"/>
                </a:lnTo>
                <a:lnTo>
                  <a:pt x="318" y="400"/>
                </a:lnTo>
                <a:lnTo>
                  <a:pt x="316" y="398"/>
                </a:lnTo>
                <a:lnTo>
                  <a:pt x="316" y="398"/>
                </a:lnTo>
                <a:lnTo>
                  <a:pt x="316" y="396"/>
                </a:lnTo>
                <a:lnTo>
                  <a:pt x="316" y="394"/>
                </a:lnTo>
                <a:lnTo>
                  <a:pt x="316" y="394"/>
                </a:lnTo>
                <a:lnTo>
                  <a:pt x="316" y="390"/>
                </a:lnTo>
                <a:lnTo>
                  <a:pt x="316" y="390"/>
                </a:lnTo>
                <a:lnTo>
                  <a:pt x="316" y="390"/>
                </a:lnTo>
                <a:lnTo>
                  <a:pt x="316" y="390"/>
                </a:lnTo>
                <a:lnTo>
                  <a:pt x="312" y="378"/>
                </a:lnTo>
                <a:lnTo>
                  <a:pt x="310" y="370"/>
                </a:lnTo>
                <a:lnTo>
                  <a:pt x="310" y="360"/>
                </a:lnTo>
                <a:lnTo>
                  <a:pt x="310" y="360"/>
                </a:lnTo>
                <a:lnTo>
                  <a:pt x="310" y="360"/>
                </a:lnTo>
                <a:lnTo>
                  <a:pt x="310" y="362"/>
                </a:lnTo>
                <a:lnTo>
                  <a:pt x="308" y="362"/>
                </a:lnTo>
                <a:lnTo>
                  <a:pt x="310" y="364"/>
                </a:lnTo>
                <a:lnTo>
                  <a:pt x="310" y="364"/>
                </a:lnTo>
                <a:lnTo>
                  <a:pt x="308" y="366"/>
                </a:lnTo>
                <a:lnTo>
                  <a:pt x="308" y="366"/>
                </a:lnTo>
                <a:lnTo>
                  <a:pt x="310" y="368"/>
                </a:lnTo>
                <a:lnTo>
                  <a:pt x="310" y="372"/>
                </a:lnTo>
                <a:lnTo>
                  <a:pt x="310" y="374"/>
                </a:lnTo>
                <a:lnTo>
                  <a:pt x="310" y="374"/>
                </a:lnTo>
                <a:lnTo>
                  <a:pt x="310" y="376"/>
                </a:lnTo>
                <a:lnTo>
                  <a:pt x="310" y="376"/>
                </a:lnTo>
                <a:lnTo>
                  <a:pt x="310" y="376"/>
                </a:lnTo>
                <a:lnTo>
                  <a:pt x="310" y="376"/>
                </a:lnTo>
                <a:lnTo>
                  <a:pt x="310" y="376"/>
                </a:lnTo>
                <a:lnTo>
                  <a:pt x="310" y="376"/>
                </a:lnTo>
                <a:lnTo>
                  <a:pt x="310" y="378"/>
                </a:lnTo>
                <a:lnTo>
                  <a:pt x="310" y="378"/>
                </a:lnTo>
                <a:lnTo>
                  <a:pt x="310" y="378"/>
                </a:lnTo>
                <a:lnTo>
                  <a:pt x="310" y="378"/>
                </a:lnTo>
                <a:lnTo>
                  <a:pt x="310" y="378"/>
                </a:lnTo>
                <a:lnTo>
                  <a:pt x="310" y="378"/>
                </a:lnTo>
                <a:lnTo>
                  <a:pt x="310" y="378"/>
                </a:lnTo>
                <a:lnTo>
                  <a:pt x="312" y="380"/>
                </a:lnTo>
                <a:close/>
                <a:moveTo>
                  <a:pt x="320" y="336"/>
                </a:moveTo>
                <a:lnTo>
                  <a:pt x="320" y="336"/>
                </a:lnTo>
                <a:lnTo>
                  <a:pt x="320" y="336"/>
                </a:lnTo>
                <a:lnTo>
                  <a:pt x="318" y="338"/>
                </a:lnTo>
                <a:lnTo>
                  <a:pt x="316" y="340"/>
                </a:lnTo>
                <a:lnTo>
                  <a:pt x="316" y="344"/>
                </a:lnTo>
                <a:lnTo>
                  <a:pt x="314" y="344"/>
                </a:lnTo>
                <a:lnTo>
                  <a:pt x="314" y="342"/>
                </a:lnTo>
                <a:lnTo>
                  <a:pt x="314" y="342"/>
                </a:lnTo>
                <a:lnTo>
                  <a:pt x="314" y="342"/>
                </a:lnTo>
                <a:lnTo>
                  <a:pt x="314" y="342"/>
                </a:lnTo>
                <a:lnTo>
                  <a:pt x="314" y="344"/>
                </a:lnTo>
                <a:lnTo>
                  <a:pt x="314" y="344"/>
                </a:lnTo>
                <a:lnTo>
                  <a:pt x="314" y="344"/>
                </a:lnTo>
                <a:lnTo>
                  <a:pt x="314" y="344"/>
                </a:lnTo>
                <a:lnTo>
                  <a:pt x="312" y="346"/>
                </a:lnTo>
                <a:lnTo>
                  <a:pt x="312" y="346"/>
                </a:lnTo>
                <a:lnTo>
                  <a:pt x="312" y="348"/>
                </a:lnTo>
                <a:lnTo>
                  <a:pt x="312" y="348"/>
                </a:lnTo>
                <a:lnTo>
                  <a:pt x="312" y="350"/>
                </a:lnTo>
                <a:lnTo>
                  <a:pt x="310" y="350"/>
                </a:lnTo>
                <a:lnTo>
                  <a:pt x="310" y="352"/>
                </a:lnTo>
                <a:lnTo>
                  <a:pt x="310" y="354"/>
                </a:lnTo>
                <a:lnTo>
                  <a:pt x="310" y="358"/>
                </a:lnTo>
                <a:lnTo>
                  <a:pt x="308" y="358"/>
                </a:lnTo>
                <a:lnTo>
                  <a:pt x="310" y="360"/>
                </a:lnTo>
                <a:lnTo>
                  <a:pt x="310" y="360"/>
                </a:lnTo>
                <a:lnTo>
                  <a:pt x="310" y="358"/>
                </a:lnTo>
                <a:lnTo>
                  <a:pt x="310" y="358"/>
                </a:lnTo>
                <a:lnTo>
                  <a:pt x="312" y="354"/>
                </a:lnTo>
                <a:lnTo>
                  <a:pt x="312" y="348"/>
                </a:lnTo>
                <a:lnTo>
                  <a:pt x="316" y="342"/>
                </a:lnTo>
                <a:lnTo>
                  <a:pt x="320" y="336"/>
                </a:lnTo>
                <a:lnTo>
                  <a:pt x="320" y="336"/>
                </a:lnTo>
                <a:lnTo>
                  <a:pt x="320" y="334"/>
                </a:lnTo>
                <a:lnTo>
                  <a:pt x="320" y="336"/>
                </a:lnTo>
                <a:close/>
                <a:moveTo>
                  <a:pt x="326" y="324"/>
                </a:moveTo>
                <a:lnTo>
                  <a:pt x="326" y="324"/>
                </a:lnTo>
                <a:lnTo>
                  <a:pt x="326" y="324"/>
                </a:lnTo>
                <a:lnTo>
                  <a:pt x="326" y="324"/>
                </a:lnTo>
                <a:lnTo>
                  <a:pt x="326" y="324"/>
                </a:lnTo>
                <a:lnTo>
                  <a:pt x="326" y="324"/>
                </a:lnTo>
                <a:lnTo>
                  <a:pt x="324" y="324"/>
                </a:lnTo>
                <a:lnTo>
                  <a:pt x="322" y="328"/>
                </a:lnTo>
                <a:lnTo>
                  <a:pt x="322" y="328"/>
                </a:lnTo>
                <a:lnTo>
                  <a:pt x="324" y="328"/>
                </a:lnTo>
                <a:lnTo>
                  <a:pt x="324" y="330"/>
                </a:lnTo>
                <a:lnTo>
                  <a:pt x="324" y="330"/>
                </a:lnTo>
                <a:lnTo>
                  <a:pt x="324" y="330"/>
                </a:lnTo>
                <a:lnTo>
                  <a:pt x="322" y="330"/>
                </a:lnTo>
                <a:lnTo>
                  <a:pt x="320" y="332"/>
                </a:lnTo>
                <a:lnTo>
                  <a:pt x="320" y="334"/>
                </a:lnTo>
                <a:lnTo>
                  <a:pt x="320" y="334"/>
                </a:lnTo>
                <a:lnTo>
                  <a:pt x="322" y="334"/>
                </a:lnTo>
                <a:lnTo>
                  <a:pt x="322" y="334"/>
                </a:lnTo>
                <a:lnTo>
                  <a:pt x="322" y="332"/>
                </a:lnTo>
                <a:lnTo>
                  <a:pt x="324" y="330"/>
                </a:lnTo>
                <a:lnTo>
                  <a:pt x="326" y="326"/>
                </a:lnTo>
                <a:lnTo>
                  <a:pt x="328" y="326"/>
                </a:lnTo>
                <a:lnTo>
                  <a:pt x="328" y="324"/>
                </a:lnTo>
                <a:lnTo>
                  <a:pt x="328" y="324"/>
                </a:lnTo>
                <a:lnTo>
                  <a:pt x="328" y="324"/>
                </a:lnTo>
                <a:lnTo>
                  <a:pt x="326" y="324"/>
                </a:lnTo>
                <a:close/>
                <a:moveTo>
                  <a:pt x="342" y="312"/>
                </a:moveTo>
                <a:lnTo>
                  <a:pt x="342" y="312"/>
                </a:lnTo>
                <a:lnTo>
                  <a:pt x="342" y="312"/>
                </a:lnTo>
                <a:lnTo>
                  <a:pt x="342" y="314"/>
                </a:lnTo>
                <a:lnTo>
                  <a:pt x="340" y="314"/>
                </a:lnTo>
                <a:lnTo>
                  <a:pt x="340" y="314"/>
                </a:lnTo>
                <a:lnTo>
                  <a:pt x="340" y="314"/>
                </a:lnTo>
                <a:lnTo>
                  <a:pt x="340" y="316"/>
                </a:lnTo>
                <a:lnTo>
                  <a:pt x="340" y="316"/>
                </a:lnTo>
                <a:lnTo>
                  <a:pt x="338" y="316"/>
                </a:lnTo>
                <a:lnTo>
                  <a:pt x="338" y="316"/>
                </a:lnTo>
                <a:lnTo>
                  <a:pt x="338" y="316"/>
                </a:lnTo>
                <a:lnTo>
                  <a:pt x="336" y="316"/>
                </a:lnTo>
                <a:lnTo>
                  <a:pt x="336" y="318"/>
                </a:lnTo>
                <a:lnTo>
                  <a:pt x="336" y="318"/>
                </a:lnTo>
                <a:lnTo>
                  <a:pt x="334" y="318"/>
                </a:lnTo>
                <a:lnTo>
                  <a:pt x="334" y="318"/>
                </a:lnTo>
                <a:lnTo>
                  <a:pt x="334" y="320"/>
                </a:lnTo>
                <a:lnTo>
                  <a:pt x="332" y="320"/>
                </a:lnTo>
                <a:lnTo>
                  <a:pt x="332" y="320"/>
                </a:lnTo>
                <a:lnTo>
                  <a:pt x="332" y="320"/>
                </a:lnTo>
                <a:lnTo>
                  <a:pt x="330" y="320"/>
                </a:lnTo>
                <a:lnTo>
                  <a:pt x="330" y="320"/>
                </a:lnTo>
                <a:lnTo>
                  <a:pt x="328" y="322"/>
                </a:lnTo>
                <a:lnTo>
                  <a:pt x="328" y="322"/>
                </a:lnTo>
                <a:lnTo>
                  <a:pt x="328" y="322"/>
                </a:lnTo>
                <a:lnTo>
                  <a:pt x="328" y="322"/>
                </a:lnTo>
                <a:lnTo>
                  <a:pt x="328" y="324"/>
                </a:lnTo>
                <a:lnTo>
                  <a:pt x="328" y="324"/>
                </a:lnTo>
                <a:lnTo>
                  <a:pt x="328" y="324"/>
                </a:lnTo>
                <a:lnTo>
                  <a:pt x="328" y="324"/>
                </a:lnTo>
                <a:lnTo>
                  <a:pt x="328" y="326"/>
                </a:lnTo>
                <a:lnTo>
                  <a:pt x="328" y="326"/>
                </a:lnTo>
                <a:lnTo>
                  <a:pt x="328" y="326"/>
                </a:lnTo>
                <a:lnTo>
                  <a:pt x="328" y="326"/>
                </a:lnTo>
                <a:lnTo>
                  <a:pt x="328" y="324"/>
                </a:lnTo>
                <a:lnTo>
                  <a:pt x="330" y="324"/>
                </a:lnTo>
                <a:lnTo>
                  <a:pt x="332" y="322"/>
                </a:lnTo>
                <a:lnTo>
                  <a:pt x="332" y="322"/>
                </a:lnTo>
                <a:lnTo>
                  <a:pt x="336" y="320"/>
                </a:lnTo>
                <a:lnTo>
                  <a:pt x="336" y="318"/>
                </a:lnTo>
                <a:lnTo>
                  <a:pt x="338" y="318"/>
                </a:lnTo>
                <a:lnTo>
                  <a:pt x="340" y="316"/>
                </a:lnTo>
                <a:lnTo>
                  <a:pt x="342" y="316"/>
                </a:lnTo>
                <a:lnTo>
                  <a:pt x="342" y="316"/>
                </a:lnTo>
                <a:lnTo>
                  <a:pt x="342" y="314"/>
                </a:lnTo>
                <a:lnTo>
                  <a:pt x="342" y="314"/>
                </a:lnTo>
                <a:lnTo>
                  <a:pt x="342" y="314"/>
                </a:lnTo>
                <a:lnTo>
                  <a:pt x="342" y="314"/>
                </a:lnTo>
                <a:lnTo>
                  <a:pt x="342" y="312"/>
                </a:lnTo>
                <a:close/>
                <a:moveTo>
                  <a:pt x="346" y="310"/>
                </a:moveTo>
                <a:lnTo>
                  <a:pt x="344" y="310"/>
                </a:lnTo>
                <a:lnTo>
                  <a:pt x="342" y="312"/>
                </a:lnTo>
                <a:lnTo>
                  <a:pt x="342" y="312"/>
                </a:lnTo>
                <a:lnTo>
                  <a:pt x="344" y="312"/>
                </a:lnTo>
                <a:lnTo>
                  <a:pt x="344" y="312"/>
                </a:lnTo>
                <a:lnTo>
                  <a:pt x="346" y="312"/>
                </a:lnTo>
                <a:lnTo>
                  <a:pt x="346" y="310"/>
                </a:lnTo>
                <a:lnTo>
                  <a:pt x="346" y="310"/>
                </a:lnTo>
                <a:lnTo>
                  <a:pt x="346" y="310"/>
                </a:lnTo>
                <a:lnTo>
                  <a:pt x="348" y="310"/>
                </a:lnTo>
                <a:lnTo>
                  <a:pt x="348" y="310"/>
                </a:lnTo>
                <a:lnTo>
                  <a:pt x="348" y="310"/>
                </a:lnTo>
                <a:lnTo>
                  <a:pt x="348" y="310"/>
                </a:lnTo>
                <a:lnTo>
                  <a:pt x="348" y="310"/>
                </a:lnTo>
                <a:lnTo>
                  <a:pt x="348" y="310"/>
                </a:lnTo>
                <a:lnTo>
                  <a:pt x="346" y="310"/>
                </a:lnTo>
                <a:close/>
                <a:moveTo>
                  <a:pt x="394" y="274"/>
                </a:moveTo>
                <a:lnTo>
                  <a:pt x="394" y="274"/>
                </a:lnTo>
                <a:lnTo>
                  <a:pt x="394" y="274"/>
                </a:lnTo>
                <a:lnTo>
                  <a:pt x="394" y="274"/>
                </a:lnTo>
                <a:lnTo>
                  <a:pt x="394" y="274"/>
                </a:lnTo>
                <a:lnTo>
                  <a:pt x="394" y="274"/>
                </a:lnTo>
                <a:lnTo>
                  <a:pt x="394" y="274"/>
                </a:lnTo>
                <a:lnTo>
                  <a:pt x="394" y="274"/>
                </a:lnTo>
                <a:lnTo>
                  <a:pt x="394" y="274"/>
                </a:lnTo>
                <a:lnTo>
                  <a:pt x="394" y="274"/>
                </a:lnTo>
                <a:lnTo>
                  <a:pt x="394" y="274"/>
                </a:lnTo>
                <a:lnTo>
                  <a:pt x="394" y="274"/>
                </a:lnTo>
                <a:lnTo>
                  <a:pt x="394" y="274"/>
                </a:lnTo>
                <a:lnTo>
                  <a:pt x="394" y="276"/>
                </a:lnTo>
                <a:lnTo>
                  <a:pt x="394" y="276"/>
                </a:lnTo>
                <a:lnTo>
                  <a:pt x="394" y="276"/>
                </a:lnTo>
                <a:lnTo>
                  <a:pt x="392" y="276"/>
                </a:lnTo>
                <a:lnTo>
                  <a:pt x="392" y="276"/>
                </a:lnTo>
                <a:lnTo>
                  <a:pt x="392" y="276"/>
                </a:lnTo>
                <a:lnTo>
                  <a:pt x="392" y="278"/>
                </a:lnTo>
                <a:lnTo>
                  <a:pt x="390" y="278"/>
                </a:lnTo>
                <a:lnTo>
                  <a:pt x="390" y="278"/>
                </a:lnTo>
                <a:lnTo>
                  <a:pt x="390" y="278"/>
                </a:lnTo>
                <a:lnTo>
                  <a:pt x="390" y="278"/>
                </a:lnTo>
                <a:lnTo>
                  <a:pt x="390" y="278"/>
                </a:lnTo>
                <a:lnTo>
                  <a:pt x="390" y="280"/>
                </a:lnTo>
                <a:lnTo>
                  <a:pt x="386" y="282"/>
                </a:lnTo>
                <a:lnTo>
                  <a:pt x="386" y="282"/>
                </a:lnTo>
                <a:lnTo>
                  <a:pt x="384" y="284"/>
                </a:lnTo>
                <a:lnTo>
                  <a:pt x="384" y="284"/>
                </a:lnTo>
                <a:lnTo>
                  <a:pt x="384" y="284"/>
                </a:lnTo>
                <a:lnTo>
                  <a:pt x="386" y="284"/>
                </a:lnTo>
                <a:lnTo>
                  <a:pt x="390" y="280"/>
                </a:lnTo>
                <a:lnTo>
                  <a:pt x="392" y="278"/>
                </a:lnTo>
                <a:lnTo>
                  <a:pt x="396" y="274"/>
                </a:lnTo>
                <a:lnTo>
                  <a:pt x="394" y="274"/>
                </a:lnTo>
                <a:lnTo>
                  <a:pt x="394" y="274"/>
                </a:lnTo>
                <a:close/>
                <a:moveTo>
                  <a:pt x="434" y="206"/>
                </a:moveTo>
                <a:lnTo>
                  <a:pt x="434" y="206"/>
                </a:lnTo>
                <a:lnTo>
                  <a:pt x="432" y="204"/>
                </a:lnTo>
                <a:lnTo>
                  <a:pt x="432" y="204"/>
                </a:lnTo>
                <a:lnTo>
                  <a:pt x="434" y="204"/>
                </a:lnTo>
                <a:lnTo>
                  <a:pt x="434" y="202"/>
                </a:lnTo>
                <a:lnTo>
                  <a:pt x="434" y="202"/>
                </a:lnTo>
                <a:lnTo>
                  <a:pt x="432" y="200"/>
                </a:lnTo>
                <a:lnTo>
                  <a:pt x="432" y="200"/>
                </a:lnTo>
                <a:lnTo>
                  <a:pt x="432" y="200"/>
                </a:lnTo>
                <a:lnTo>
                  <a:pt x="432" y="200"/>
                </a:lnTo>
                <a:lnTo>
                  <a:pt x="432" y="200"/>
                </a:lnTo>
                <a:lnTo>
                  <a:pt x="432" y="200"/>
                </a:lnTo>
                <a:lnTo>
                  <a:pt x="432" y="200"/>
                </a:lnTo>
                <a:lnTo>
                  <a:pt x="432" y="200"/>
                </a:lnTo>
                <a:lnTo>
                  <a:pt x="432" y="200"/>
                </a:lnTo>
                <a:lnTo>
                  <a:pt x="430" y="200"/>
                </a:lnTo>
                <a:lnTo>
                  <a:pt x="430" y="198"/>
                </a:lnTo>
                <a:lnTo>
                  <a:pt x="430" y="198"/>
                </a:lnTo>
                <a:lnTo>
                  <a:pt x="430" y="198"/>
                </a:lnTo>
                <a:lnTo>
                  <a:pt x="430" y="198"/>
                </a:lnTo>
                <a:lnTo>
                  <a:pt x="430" y="198"/>
                </a:lnTo>
                <a:lnTo>
                  <a:pt x="430" y="198"/>
                </a:lnTo>
                <a:lnTo>
                  <a:pt x="430" y="198"/>
                </a:lnTo>
                <a:lnTo>
                  <a:pt x="430" y="198"/>
                </a:lnTo>
                <a:lnTo>
                  <a:pt x="430" y="198"/>
                </a:lnTo>
                <a:lnTo>
                  <a:pt x="430" y="196"/>
                </a:lnTo>
                <a:lnTo>
                  <a:pt x="428" y="196"/>
                </a:lnTo>
                <a:lnTo>
                  <a:pt x="428" y="196"/>
                </a:lnTo>
                <a:lnTo>
                  <a:pt x="428" y="196"/>
                </a:lnTo>
                <a:lnTo>
                  <a:pt x="428" y="196"/>
                </a:lnTo>
                <a:lnTo>
                  <a:pt x="428" y="196"/>
                </a:lnTo>
                <a:lnTo>
                  <a:pt x="428" y="194"/>
                </a:lnTo>
                <a:lnTo>
                  <a:pt x="428" y="194"/>
                </a:lnTo>
                <a:lnTo>
                  <a:pt x="428" y="194"/>
                </a:lnTo>
                <a:lnTo>
                  <a:pt x="428" y="194"/>
                </a:lnTo>
                <a:lnTo>
                  <a:pt x="428" y="194"/>
                </a:lnTo>
                <a:lnTo>
                  <a:pt x="428" y="194"/>
                </a:lnTo>
                <a:lnTo>
                  <a:pt x="428" y="194"/>
                </a:lnTo>
                <a:lnTo>
                  <a:pt x="428" y="192"/>
                </a:lnTo>
                <a:lnTo>
                  <a:pt x="428" y="192"/>
                </a:lnTo>
                <a:lnTo>
                  <a:pt x="428" y="192"/>
                </a:lnTo>
                <a:lnTo>
                  <a:pt x="428" y="192"/>
                </a:lnTo>
                <a:lnTo>
                  <a:pt x="428" y="192"/>
                </a:lnTo>
                <a:lnTo>
                  <a:pt x="428" y="190"/>
                </a:lnTo>
                <a:lnTo>
                  <a:pt x="426" y="190"/>
                </a:lnTo>
                <a:lnTo>
                  <a:pt x="426" y="190"/>
                </a:lnTo>
                <a:lnTo>
                  <a:pt x="426" y="190"/>
                </a:lnTo>
                <a:lnTo>
                  <a:pt x="426" y="190"/>
                </a:lnTo>
                <a:lnTo>
                  <a:pt x="426" y="190"/>
                </a:lnTo>
                <a:lnTo>
                  <a:pt x="426" y="190"/>
                </a:lnTo>
                <a:lnTo>
                  <a:pt x="426" y="190"/>
                </a:lnTo>
                <a:lnTo>
                  <a:pt x="426" y="190"/>
                </a:lnTo>
                <a:lnTo>
                  <a:pt x="426" y="190"/>
                </a:lnTo>
                <a:lnTo>
                  <a:pt x="426" y="190"/>
                </a:lnTo>
                <a:lnTo>
                  <a:pt x="426" y="190"/>
                </a:lnTo>
                <a:lnTo>
                  <a:pt x="426" y="188"/>
                </a:lnTo>
                <a:lnTo>
                  <a:pt x="426" y="188"/>
                </a:lnTo>
                <a:lnTo>
                  <a:pt x="426" y="188"/>
                </a:lnTo>
                <a:lnTo>
                  <a:pt x="426" y="188"/>
                </a:lnTo>
                <a:lnTo>
                  <a:pt x="426" y="188"/>
                </a:lnTo>
                <a:lnTo>
                  <a:pt x="426" y="188"/>
                </a:lnTo>
                <a:lnTo>
                  <a:pt x="426" y="188"/>
                </a:lnTo>
                <a:lnTo>
                  <a:pt x="426" y="188"/>
                </a:lnTo>
                <a:lnTo>
                  <a:pt x="426" y="188"/>
                </a:lnTo>
                <a:lnTo>
                  <a:pt x="424" y="188"/>
                </a:lnTo>
                <a:lnTo>
                  <a:pt x="424" y="188"/>
                </a:lnTo>
                <a:lnTo>
                  <a:pt x="424" y="188"/>
                </a:lnTo>
                <a:lnTo>
                  <a:pt x="424" y="188"/>
                </a:lnTo>
                <a:lnTo>
                  <a:pt x="424" y="186"/>
                </a:lnTo>
                <a:lnTo>
                  <a:pt x="424" y="186"/>
                </a:lnTo>
                <a:lnTo>
                  <a:pt x="422" y="186"/>
                </a:lnTo>
                <a:lnTo>
                  <a:pt x="422" y="186"/>
                </a:lnTo>
                <a:lnTo>
                  <a:pt x="422" y="186"/>
                </a:lnTo>
                <a:lnTo>
                  <a:pt x="422" y="184"/>
                </a:lnTo>
                <a:lnTo>
                  <a:pt x="422" y="184"/>
                </a:lnTo>
                <a:lnTo>
                  <a:pt x="422" y="184"/>
                </a:lnTo>
                <a:lnTo>
                  <a:pt x="422" y="184"/>
                </a:lnTo>
                <a:lnTo>
                  <a:pt x="422" y="184"/>
                </a:lnTo>
                <a:lnTo>
                  <a:pt x="422" y="184"/>
                </a:lnTo>
                <a:lnTo>
                  <a:pt x="422" y="182"/>
                </a:lnTo>
                <a:lnTo>
                  <a:pt x="422" y="182"/>
                </a:lnTo>
                <a:lnTo>
                  <a:pt x="424" y="182"/>
                </a:lnTo>
                <a:lnTo>
                  <a:pt x="424" y="180"/>
                </a:lnTo>
                <a:lnTo>
                  <a:pt x="422" y="180"/>
                </a:lnTo>
                <a:lnTo>
                  <a:pt x="422" y="180"/>
                </a:lnTo>
                <a:lnTo>
                  <a:pt x="422" y="180"/>
                </a:lnTo>
                <a:lnTo>
                  <a:pt x="422" y="180"/>
                </a:lnTo>
                <a:lnTo>
                  <a:pt x="422" y="180"/>
                </a:lnTo>
                <a:lnTo>
                  <a:pt x="422" y="180"/>
                </a:lnTo>
                <a:lnTo>
                  <a:pt x="422" y="178"/>
                </a:lnTo>
                <a:lnTo>
                  <a:pt x="422" y="178"/>
                </a:lnTo>
                <a:lnTo>
                  <a:pt x="422" y="176"/>
                </a:lnTo>
                <a:lnTo>
                  <a:pt x="420" y="176"/>
                </a:lnTo>
                <a:lnTo>
                  <a:pt x="420" y="176"/>
                </a:lnTo>
                <a:lnTo>
                  <a:pt x="420" y="176"/>
                </a:lnTo>
                <a:lnTo>
                  <a:pt x="420" y="174"/>
                </a:lnTo>
                <a:lnTo>
                  <a:pt x="420" y="174"/>
                </a:lnTo>
                <a:lnTo>
                  <a:pt x="418" y="174"/>
                </a:lnTo>
                <a:lnTo>
                  <a:pt x="418" y="174"/>
                </a:lnTo>
                <a:lnTo>
                  <a:pt x="418" y="174"/>
                </a:lnTo>
                <a:lnTo>
                  <a:pt x="418" y="172"/>
                </a:lnTo>
                <a:lnTo>
                  <a:pt x="418" y="172"/>
                </a:lnTo>
                <a:lnTo>
                  <a:pt x="418" y="172"/>
                </a:lnTo>
                <a:lnTo>
                  <a:pt x="416" y="172"/>
                </a:lnTo>
                <a:lnTo>
                  <a:pt x="416" y="172"/>
                </a:lnTo>
                <a:lnTo>
                  <a:pt x="416" y="172"/>
                </a:lnTo>
                <a:lnTo>
                  <a:pt x="416" y="170"/>
                </a:lnTo>
                <a:lnTo>
                  <a:pt x="416" y="170"/>
                </a:lnTo>
                <a:lnTo>
                  <a:pt x="414" y="170"/>
                </a:lnTo>
                <a:lnTo>
                  <a:pt x="414" y="170"/>
                </a:lnTo>
                <a:lnTo>
                  <a:pt x="414" y="170"/>
                </a:lnTo>
                <a:lnTo>
                  <a:pt x="414" y="168"/>
                </a:lnTo>
                <a:lnTo>
                  <a:pt x="414" y="162"/>
                </a:lnTo>
                <a:lnTo>
                  <a:pt x="414" y="158"/>
                </a:lnTo>
                <a:lnTo>
                  <a:pt x="414" y="154"/>
                </a:lnTo>
                <a:lnTo>
                  <a:pt x="414" y="150"/>
                </a:lnTo>
                <a:lnTo>
                  <a:pt x="414" y="144"/>
                </a:lnTo>
                <a:lnTo>
                  <a:pt x="414" y="136"/>
                </a:lnTo>
                <a:lnTo>
                  <a:pt x="412" y="132"/>
                </a:lnTo>
                <a:lnTo>
                  <a:pt x="412" y="126"/>
                </a:lnTo>
                <a:lnTo>
                  <a:pt x="412" y="122"/>
                </a:lnTo>
                <a:lnTo>
                  <a:pt x="412" y="118"/>
                </a:lnTo>
                <a:lnTo>
                  <a:pt x="412" y="112"/>
                </a:lnTo>
                <a:lnTo>
                  <a:pt x="412" y="110"/>
                </a:lnTo>
                <a:lnTo>
                  <a:pt x="412" y="110"/>
                </a:lnTo>
                <a:lnTo>
                  <a:pt x="412" y="110"/>
                </a:lnTo>
                <a:lnTo>
                  <a:pt x="410" y="110"/>
                </a:lnTo>
                <a:lnTo>
                  <a:pt x="410" y="110"/>
                </a:lnTo>
                <a:lnTo>
                  <a:pt x="410" y="110"/>
                </a:lnTo>
                <a:lnTo>
                  <a:pt x="408" y="110"/>
                </a:lnTo>
                <a:lnTo>
                  <a:pt x="408" y="110"/>
                </a:lnTo>
                <a:lnTo>
                  <a:pt x="406" y="108"/>
                </a:lnTo>
                <a:lnTo>
                  <a:pt x="406" y="108"/>
                </a:lnTo>
                <a:lnTo>
                  <a:pt x="406" y="110"/>
                </a:lnTo>
                <a:lnTo>
                  <a:pt x="406" y="110"/>
                </a:lnTo>
                <a:lnTo>
                  <a:pt x="404" y="108"/>
                </a:lnTo>
                <a:lnTo>
                  <a:pt x="404" y="108"/>
                </a:lnTo>
                <a:lnTo>
                  <a:pt x="402" y="110"/>
                </a:lnTo>
                <a:lnTo>
                  <a:pt x="402" y="110"/>
                </a:lnTo>
                <a:lnTo>
                  <a:pt x="402" y="110"/>
                </a:lnTo>
                <a:lnTo>
                  <a:pt x="402" y="110"/>
                </a:lnTo>
                <a:lnTo>
                  <a:pt x="402" y="110"/>
                </a:lnTo>
                <a:lnTo>
                  <a:pt x="400" y="110"/>
                </a:lnTo>
                <a:lnTo>
                  <a:pt x="400" y="110"/>
                </a:lnTo>
                <a:lnTo>
                  <a:pt x="400" y="110"/>
                </a:lnTo>
                <a:lnTo>
                  <a:pt x="400" y="110"/>
                </a:lnTo>
                <a:lnTo>
                  <a:pt x="400" y="110"/>
                </a:lnTo>
                <a:lnTo>
                  <a:pt x="398" y="110"/>
                </a:lnTo>
                <a:lnTo>
                  <a:pt x="398" y="108"/>
                </a:lnTo>
                <a:lnTo>
                  <a:pt x="398" y="108"/>
                </a:lnTo>
                <a:lnTo>
                  <a:pt x="398" y="108"/>
                </a:lnTo>
                <a:lnTo>
                  <a:pt x="398" y="108"/>
                </a:lnTo>
                <a:lnTo>
                  <a:pt x="396" y="108"/>
                </a:lnTo>
                <a:lnTo>
                  <a:pt x="396" y="108"/>
                </a:lnTo>
                <a:lnTo>
                  <a:pt x="396" y="106"/>
                </a:lnTo>
                <a:lnTo>
                  <a:pt x="396" y="108"/>
                </a:lnTo>
                <a:lnTo>
                  <a:pt x="394" y="106"/>
                </a:lnTo>
                <a:lnTo>
                  <a:pt x="394" y="106"/>
                </a:lnTo>
                <a:lnTo>
                  <a:pt x="394" y="106"/>
                </a:lnTo>
                <a:lnTo>
                  <a:pt x="394" y="106"/>
                </a:lnTo>
                <a:lnTo>
                  <a:pt x="394" y="106"/>
                </a:lnTo>
                <a:lnTo>
                  <a:pt x="392" y="106"/>
                </a:lnTo>
                <a:lnTo>
                  <a:pt x="392" y="106"/>
                </a:lnTo>
                <a:lnTo>
                  <a:pt x="392" y="106"/>
                </a:lnTo>
                <a:lnTo>
                  <a:pt x="392" y="106"/>
                </a:lnTo>
                <a:lnTo>
                  <a:pt x="390" y="106"/>
                </a:lnTo>
                <a:lnTo>
                  <a:pt x="390" y="106"/>
                </a:lnTo>
                <a:lnTo>
                  <a:pt x="390" y="106"/>
                </a:lnTo>
                <a:lnTo>
                  <a:pt x="390" y="106"/>
                </a:lnTo>
                <a:lnTo>
                  <a:pt x="390" y="106"/>
                </a:lnTo>
                <a:lnTo>
                  <a:pt x="390" y="106"/>
                </a:lnTo>
                <a:lnTo>
                  <a:pt x="388" y="106"/>
                </a:lnTo>
                <a:lnTo>
                  <a:pt x="388" y="104"/>
                </a:lnTo>
                <a:lnTo>
                  <a:pt x="388" y="104"/>
                </a:lnTo>
                <a:lnTo>
                  <a:pt x="388" y="104"/>
                </a:lnTo>
                <a:lnTo>
                  <a:pt x="386" y="104"/>
                </a:lnTo>
                <a:lnTo>
                  <a:pt x="384" y="104"/>
                </a:lnTo>
                <a:lnTo>
                  <a:pt x="384" y="102"/>
                </a:lnTo>
                <a:lnTo>
                  <a:pt x="382" y="102"/>
                </a:lnTo>
                <a:lnTo>
                  <a:pt x="382" y="102"/>
                </a:lnTo>
                <a:lnTo>
                  <a:pt x="382" y="102"/>
                </a:lnTo>
                <a:lnTo>
                  <a:pt x="382" y="102"/>
                </a:lnTo>
                <a:lnTo>
                  <a:pt x="382" y="100"/>
                </a:lnTo>
                <a:lnTo>
                  <a:pt x="382" y="100"/>
                </a:lnTo>
                <a:lnTo>
                  <a:pt x="382" y="100"/>
                </a:lnTo>
                <a:lnTo>
                  <a:pt x="382" y="100"/>
                </a:lnTo>
                <a:lnTo>
                  <a:pt x="380" y="100"/>
                </a:lnTo>
                <a:lnTo>
                  <a:pt x="380" y="100"/>
                </a:lnTo>
                <a:lnTo>
                  <a:pt x="380" y="100"/>
                </a:lnTo>
                <a:lnTo>
                  <a:pt x="380" y="100"/>
                </a:lnTo>
                <a:lnTo>
                  <a:pt x="378" y="100"/>
                </a:lnTo>
                <a:lnTo>
                  <a:pt x="378" y="98"/>
                </a:lnTo>
                <a:lnTo>
                  <a:pt x="376" y="98"/>
                </a:lnTo>
                <a:lnTo>
                  <a:pt x="376" y="98"/>
                </a:lnTo>
                <a:lnTo>
                  <a:pt x="376" y="98"/>
                </a:lnTo>
                <a:lnTo>
                  <a:pt x="376" y="98"/>
                </a:lnTo>
                <a:lnTo>
                  <a:pt x="376" y="96"/>
                </a:lnTo>
                <a:lnTo>
                  <a:pt x="376" y="96"/>
                </a:lnTo>
                <a:lnTo>
                  <a:pt x="372" y="96"/>
                </a:lnTo>
                <a:lnTo>
                  <a:pt x="372" y="96"/>
                </a:lnTo>
                <a:lnTo>
                  <a:pt x="372" y="96"/>
                </a:lnTo>
                <a:lnTo>
                  <a:pt x="372" y="98"/>
                </a:lnTo>
                <a:lnTo>
                  <a:pt x="372" y="98"/>
                </a:lnTo>
                <a:lnTo>
                  <a:pt x="372" y="98"/>
                </a:lnTo>
                <a:lnTo>
                  <a:pt x="372" y="98"/>
                </a:lnTo>
                <a:lnTo>
                  <a:pt x="370" y="98"/>
                </a:lnTo>
                <a:lnTo>
                  <a:pt x="370" y="98"/>
                </a:lnTo>
                <a:lnTo>
                  <a:pt x="370" y="98"/>
                </a:lnTo>
                <a:lnTo>
                  <a:pt x="370" y="98"/>
                </a:lnTo>
                <a:lnTo>
                  <a:pt x="370" y="98"/>
                </a:lnTo>
                <a:lnTo>
                  <a:pt x="370" y="98"/>
                </a:lnTo>
                <a:lnTo>
                  <a:pt x="370" y="100"/>
                </a:lnTo>
                <a:lnTo>
                  <a:pt x="370" y="100"/>
                </a:lnTo>
                <a:lnTo>
                  <a:pt x="370" y="100"/>
                </a:lnTo>
                <a:lnTo>
                  <a:pt x="370" y="100"/>
                </a:lnTo>
                <a:lnTo>
                  <a:pt x="368" y="100"/>
                </a:lnTo>
                <a:lnTo>
                  <a:pt x="368" y="100"/>
                </a:lnTo>
                <a:lnTo>
                  <a:pt x="366" y="100"/>
                </a:lnTo>
                <a:lnTo>
                  <a:pt x="366" y="100"/>
                </a:lnTo>
                <a:lnTo>
                  <a:pt x="366" y="100"/>
                </a:lnTo>
                <a:lnTo>
                  <a:pt x="366" y="100"/>
                </a:lnTo>
                <a:lnTo>
                  <a:pt x="364" y="100"/>
                </a:lnTo>
                <a:lnTo>
                  <a:pt x="364" y="100"/>
                </a:lnTo>
                <a:lnTo>
                  <a:pt x="364" y="100"/>
                </a:lnTo>
                <a:lnTo>
                  <a:pt x="364" y="100"/>
                </a:lnTo>
                <a:lnTo>
                  <a:pt x="364" y="100"/>
                </a:lnTo>
                <a:lnTo>
                  <a:pt x="364" y="100"/>
                </a:lnTo>
                <a:lnTo>
                  <a:pt x="364" y="100"/>
                </a:lnTo>
                <a:lnTo>
                  <a:pt x="364" y="100"/>
                </a:lnTo>
                <a:lnTo>
                  <a:pt x="364" y="100"/>
                </a:lnTo>
                <a:lnTo>
                  <a:pt x="362" y="100"/>
                </a:lnTo>
                <a:lnTo>
                  <a:pt x="362" y="100"/>
                </a:lnTo>
                <a:lnTo>
                  <a:pt x="362" y="98"/>
                </a:lnTo>
                <a:lnTo>
                  <a:pt x="362" y="98"/>
                </a:lnTo>
                <a:lnTo>
                  <a:pt x="362" y="98"/>
                </a:lnTo>
                <a:lnTo>
                  <a:pt x="362" y="98"/>
                </a:lnTo>
                <a:lnTo>
                  <a:pt x="362" y="98"/>
                </a:lnTo>
                <a:lnTo>
                  <a:pt x="360" y="96"/>
                </a:lnTo>
                <a:lnTo>
                  <a:pt x="360" y="98"/>
                </a:lnTo>
                <a:lnTo>
                  <a:pt x="360" y="98"/>
                </a:lnTo>
                <a:lnTo>
                  <a:pt x="360" y="98"/>
                </a:lnTo>
                <a:lnTo>
                  <a:pt x="360" y="98"/>
                </a:lnTo>
                <a:lnTo>
                  <a:pt x="360" y="98"/>
                </a:lnTo>
                <a:lnTo>
                  <a:pt x="358" y="98"/>
                </a:lnTo>
                <a:lnTo>
                  <a:pt x="358" y="98"/>
                </a:lnTo>
                <a:lnTo>
                  <a:pt x="358" y="98"/>
                </a:lnTo>
                <a:lnTo>
                  <a:pt x="358" y="98"/>
                </a:lnTo>
                <a:lnTo>
                  <a:pt x="358" y="100"/>
                </a:lnTo>
                <a:lnTo>
                  <a:pt x="356" y="100"/>
                </a:lnTo>
                <a:lnTo>
                  <a:pt x="356" y="100"/>
                </a:lnTo>
                <a:lnTo>
                  <a:pt x="356" y="100"/>
                </a:lnTo>
                <a:lnTo>
                  <a:pt x="356" y="100"/>
                </a:lnTo>
                <a:lnTo>
                  <a:pt x="356" y="100"/>
                </a:lnTo>
                <a:lnTo>
                  <a:pt x="354" y="100"/>
                </a:lnTo>
                <a:lnTo>
                  <a:pt x="354" y="100"/>
                </a:lnTo>
                <a:lnTo>
                  <a:pt x="354" y="100"/>
                </a:lnTo>
                <a:lnTo>
                  <a:pt x="354" y="100"/>
                </a:lnTo>
                <a:lnTo>
                  <a:pt x="354" y="100"/>
                </a:lnTo>
                <a:lnTo>
                  <a:pt x="354" y="100"/>
                </a:lnTo>
                <a:lnTo>
                  <a:pt x="354" y="100"/>
                </a:lnTo>
                <a:lnTo>
                  <a:pt x="352" y="102"/>
                </a:lnTo>
                <a:lnTo>
                  <a:pt x="352" y="102"/>
                </a:lnTo>
                <a:lnTo>
                  <a:pt x="350" y="100"/>
                </a:lnTo>
                <a:lnTo>
                  <a:pt x="350" y="100"/>
                </a:lnTo>
                <a:lnTo>
                  <a:pt x="350" y="100"/>
                </a:lnTo>
                <a:lnTo>
                  <a:pt x="350" y="100"/>
                </a:lnTo>
                <a:lnTo>
                  <a:pt x="350" y="100"/>
                </a:lnTo>
                <a:lnTo>
                  <a:pt x="350" y="100"/>
                </a:lnTo>
                <a:lnTo>
                  <a:pt x="348" y="100"/>
                </a:lnTo>
                <a:lnTo>
                  <a:pt x="348" y="100"/>
                </a:lnTo>
                <a:lnTo>
                  <a:pt x="348" y="102"/>
                </a:lnTo>
                <a:lnTo>
                  <a:pt x="346" y="102"/>
                </a:lnTo>
                <a:lnTo>
                  <a:pt x="346" y="102"/>
                </a:lnTo>
                <a:lnTo>
                  <a:pt x="344" y="102"/>
                </a:lnTo>
                <a:lnTo>
                  <a:pt x="344" y="102"/>
                </a:lnTo>
                <a:lnTo>
                  <a:pt x="344" y="102"/>
                </a:lnTo>
                <a:lnTo>
                  <a:pt x="344" y="102"/>
                </a:lnTo>
                <a:lnTo>
                  <a:pt x="342" y="102"/>
                </a:lnTo>
                <a:lnTo>
                  <a:pt x="342" y="104"/>
                </a:lnTo>
                <a:lnTo>
                  <a:pt x="342" y="104"/>
                </a:lnTo>
                <a:lnTo>
                  <a:pt x="342" y="104"/>
                </a:lnTo>
                <a:lnTo>
                  <a:pt x="340" y="106"/>
                </a:lnTo>
                <a:lnTo>
                  <a:pt x="340" y="104"/>
                </a:lnTo>
                <a:lnTo>
                  <a:pt x="338" y="106"/>
                </a:lnTo>
                <a:lnTo>
                  <a:pt x="338" y="106"/>
                </a:lnTo>
                <a:lnTo>
                  <a:pt x="338" y="106"/>
                </a:lnTo>
                <a:lnTo>
                  <a:pt x="338" y="106"/>
                </a:lnTo>
                <a:lnTo>
                  <a:pt x="338" y="108"/>
                </a:lnTo>
                <a:lnTo>
                  <a:pt x="336" y="106"/>
                </a:lnTo>
                <a:lnTo>
                  <a:pt x="336" y="106"/>
                </a:lnTo>
                <a:lnTo>
                  <a:pt x="334" y="104"/>
                </a:lnTo>
                <a:lnTo>
                  <a:pt x="334" y="104"/>
                </a:lnTo>
                <a:lnTo>
                  <a:pt x="332" y="104"/>
                </a:lnTo>
                <a:lnTo>
                  <a:pt x="332" y="104"/>
                </a:lnTo>
                <a:lnTo>
                  <a:pt x="332" y="104"/>
                </a:lnTo>
                <a:lnTo>
                  <a:pt x="332" y="104"/>
                </a:lnTo>
                <a:lnTo>
                  <a:pt x="332" y="104"/>
                </a:lnTo>
                <a:lnTo>
                  <a:pt x="332" y="104"/>
                </a:lnTo>
                <a:lnTo>
                  <a:pt x="330" y="102"/>
                </a:lnTo>
                <a:lnTo>
                  <a:pt x="330" y="102"/>
                </a:lnTo>
                <a:lnTo>
                  <a:pt x="328" y="102"/>
                </a:lnTo>
                <a:lnTo>
                  <a:pt x="328" y="102"/>
                </a:lnTo>
                <a:lnTo>
                  <a:pt x="328" y="102"/>
                </a:lnTo>
                <a:lnTo>
                  <a:pt x="328" y="102"/>
                </a:lnTo>
                <a:lnTo>
                  <a:pt x="328" y="102"/>
                </a:lnTo>
                <a:lnTo>
                  <a:pt x="328" y="102"/>
                </a:lnTo>
                <a:lnTo>
                  <a:pt x="328" y="100"/>
                </a:lnTo>
                <a:lnTo>
                  <a:pt x="328" y="100"/>
                </a:lnTo>
                <a:lnTo>
                  <a:pt x="328" y="100"/>
                </a:lnTo>
                <a:lnTo>
                  <a:pt x="328" y="100"/>
                </a:lnTo>
                <a:lnTo>
                  <a:pt x="328" y="100"/>
                </a:lnTo>
                <a:lnTo>
                  <a:pt x="326" y="100"/>
                </a:lnTo>
                <a:lnTo>
                  <a:pt x="326" y="100"/>
                </a:lnTo>
                <a:lnTo>
                  <a:pt x="326" y="100"/>
                </a:lnTo>
                <a:lnTo>
                  <a:pt x="326" y="100"/>
                </a:lnTo>
                <a:lnTo>
                  <a:pt x="326" y="102"/>
                </a:lnTo>
                <a:lnTo>
                  <a:pt x="326" y="102"/>
                </a:lnTo>
                <a:lnTo>
                  <a:pt x="326" y="102"/>
                </a:lnTo>
                <a:lnTo>
                  <a:pt x="326" y="102"/>
                </a:lnTo>
                <a:lnTo>
                  <a:pt x="326" y="102"/>
                </a:lnTo>
                <a:lnTo>
                  <a:pt x="326" y="102"/>
                </a:lnTo>
                <a:lnTo>
                  <a:pt x="326" y="102"/>
                </a:lnTo>
                <a:lnTo>
                  <a:pt x="324" y="102"/>
                </a:lnTo>
                <a:lnTo>
                  <a:pt x="324" y="102"/>
                </a:lnTo>
                <a:lnTo>
                  <a:pt x="324" y="102"/>
                </a:lnTo>
                <a:lnTo>
                  <a:pt x="324" y="102"/>
                </a:lnTo>
                <a:lnTo>
                  <a:pt x="322" y="102"/>
                </a:lnTo>
                <a:lnTo>
                  <a:pt x="322" y="102"/>
                </a:lnTo>
                <a:lnTo>
                  <a:pt x="322" y="102"/>
                </a:lnTo>
                <a:lnTo>
                  <a:pt x="322" y="102"/>
                </a:lnTo>
                <a:lnTo>
                  <a:pt x="320" y="102"/>
                </a:lnTo>
                <a:lnTo>
                  <a:pt x="320" y="102"/>
                </a:lnTo>
                <a:lnTo>
                  <a:pt x="320" y="102"/>
                </a:lnTo>
                <a:lnTo>
                  <a:pt x="320" y="100"/>
                </a:lnTo>
                <a:lnTo>
                  <a:pt x="320" y="100"/>
                </a:lnTo>
                <a:lnTo>
                  <a:pt x="320" y="100"/>
                </a:lnTo>
                <a:lnTo>
                  <a:pt x="320" y="100"/>
                </a:lnTo>
                <a:lnTo>
                  <a:pt x="320" y="98"/>
                </a:lnTo>
                <a:lnTo>
                  <a:pt x="320" y="98"/>
                </a:lnTo>
                <a:lnTo>
                  <a:pt x="318" y="98"/>
                </a:lnTo>
                <a:lnTo>
                  <a:pt x="318" y="98"/>
                </a:lnTo>
                <a:lnTo>
                  <a:pt x="318" y="98"/>
                </a:lnTo>
                <a:lnTo>
                  <a:pt x="318" y="98"/>
                </a:lnTo>
                <a:lnTo>
                  <a:pt x="316" y="98"/>
                </a:lnTo>
                <a:lnTo>
                  <a:pt x="316" y="98"/>
                </a:lnTo>
                <a:lnTo>
                  <a:pt x="316" y="98"/>
                </a:lnTo>
                <a:lnTo>
                  <a:pt x="316" y="98"/>
                </a:lnTo>
                <a:lnTo>
                  <a:pt x="316" y="100"/>
                </a:lnTo>
                <a:lnTo>
                  <a:pt x="316" y="100"/>
                </a:lnTo>
                <a:lnTo>
                  <a:pt x="316" y="102"/>
                </a:lnTo>
                <a:lnTo>
                  <a:pt x="316" y="102"/>
                </a:lnTo>
                <a:lnTo>
                  <a:pt x="314" y="102"/>
                </a:lnTo>
                <a:lnTo>
                  <a:pt x="314" y="102"/>
                </a:lnTo>
                <a:lnTo>
                  <a:pt x="314" y="102"/>
                </a:lnTo>
                <a:lnTo>
                  <a:pt x="314" y="102"/>
                </a:lnTo>
                <a:lnTo>
                  <a:pt x="314" y="104"/>
                </a:lnTo>
                <a:lnTo>
                  <a:pt x="314" y="104"/>
                </a:lnTo>
                <a:lnTo>
                  <a:pt x="314" y="104"/>
                </a:lnTo>
                <a:lnTo>
                  <a:pt x="314" y="104"/>
                </a:lnTo>
                <a:lnTo>
                  <a:pt x="314" y="104"/>
                </a:lnTo>
                <a:lnTo>
                  <a:pt x="314" y="106"/>
                </a:lnTo>
                <a:lnTo>
                  <a:pt x="312" y="106"/>
                </a:lnTo>
                <a:lnTo>
                  <a:pt x="312" y="108"/>
                </a:lnTo>
                <a:lnTo>
                  <a:pt x="312" y="108"/>
                </a:lnTo>
                <a:lnTo>
                  <a:pt x="310" y="106"/>
                </a:lnTo>
                <a:lnTo>
                  <a:pt x="310" y="106"/>
                </a:lnTo>
                <a:lnTo>
                  <a:pt x="310" y="106"/>
                </a:lnTo>
                <a:lnTo>
                  <a:pt x="310" y="104"/>
                </a:lnTo>
                <a:lnTo>
                  <a:pt x="310" y="104"/>
                </a:lnTo>
                <a:lnTo>
                  <a:pt x="310" y="102"/>
                </a:lnTo>
                <a:lnTo>
                  <a:pt x="310" y="102"/>
                </a:lnTo>
                <a:lnTo>
                  <a:pt x="310" y="102"/>
                </a:lnTo>
                <a:lnTo>
                  <a:pt x="310" y="100"/>
                </a:lnTo>
                <a:lnTo>
                  <a:pt x="310" y="100"/>
                </a:lnTo>
                <a:lnTo>
                  <a:pt x="308" y="100"/>
                </a:lnTo>
                <a:lnTo>
                  <a:pt x="308" y="100"/>
                </a:lnTo>
                <a:lnTo>
                  <a:pt x="308" y="100"/>
                </a:lnTo>
                <a:lnTo>
                  <a:pt x="308" y="100"/>
                </a:lnTo>
                <a:lnTo>
                  <a:pt x="308" y="100"/>
                </a:lnTo>
                <a:lnTo>
                  <a:pt x="308" y="102"/>
                </a:lnTo>
                <a:lnTo>
                  <a:pt x="308" y="102"/>
                </a:lnTo>
                <a:lnTo>
                  <a:pt x="308" y="102"/>
                </a:lnTo>
                <a:lnTo>
                  <a:pt x="306" y="102"/>
                </a:lnTo>
                <a:lnTo>
                  <a:pt x="306" y="102"/>
                </a:lnTo>
                <a:lnTo>
                  <a:pt x="306" y="102"/>
                </a:lnTo>
                <a:lnTo>
                  <a:pt x="306" y="102"/>
                </a:lnTo>
                <a:lnTo>
                  <a:pt x="306" y="102"/>
                </a:lnTo>
                <a:lnTo>
                  <a:pt x="306" y="102"/>
                </a:lnTo>
                <a:lnTo>
                  <a:pt x="304" y="102"/>
                </a:lnTo>
                <a:lnTo>
                  <a:pt x="304" y="104"/>
                </a:lnTo>
                <a:lnTo>
                  <a:pt x="304" y="104"/>
                </a:lnTo>
                <a:lnTo>
                  <a:pt x="304" y="104"/>
                </a:lnTo>
                <a:lnTo>
                  <a:pt x="304" y="104"/>
                </a:lnTo>
                <a:lnTo>
                  <a:pt x="302" y="104"/>
                </a:lnTo>
                <a:lnTo>
                  <a:pt x="302" y="104"/>
                </a:lnTo>
                <a:lnTo>
                  <a:pt x="300" y="102"/>
                </a:lnTo>
                <a:lnTo>
                  <a:pt x="300" y="102"/>
                </a:lnTo>
                <a:lnTo>
                  <a:pt x="300" y="102"/>
                </a:lnTo>
                <a:lnTo>
                  <a:pt x="300" y="100"/>
                </a:lnTo>
                <a:lnTo>
                  <a:pt x="300" y="100"/>
                </a:lnTo>
                <a:lnTo>
                  <a:pt x="298" y="100"/>
                </a:lnTo>
                <a:lnTo>
                  <a:pt x="296" y="100"/>
                </a:lnTo>
                <a:lnTo>
                  <a:pt x="296" y="100"/>
                </a:lnTo>
                <a:lnTo>
                  <a:pt x="296" y="98"/>
                </a:lnTo>
                <a:lnTo>
                  <a:pt x="296" y="98"/>
                </a:lnTo>
                <a:lnTo>
                  <a:pt x="296" y="98"/>
                </a:lnTo>
                <a:lnTo>
                  <a:pt x="294" y="98"/>
                </a:lnTo>
                <a:lnTo>
                  <a:pt x="292" y="98"/>
                </a:lnTo>
                <a:lnTo>
                  <a:pt x="290" y="102"/>
                </a:lnTo>
                <a:lnTo>
                  <a:pt x="288" y="102"/>
                </a:lnTo>
                <a:lnTo>
                  <a:pt x="288" y="102"/>
                </a:lnTo>
                <a:lnTo>
                  <a:pt x="286" y="102"/>
                </a:lnTo>
                <a:lnTo>
                  <a:pt x="286" y="102"/>
                </a:lnTo>
                <a:lnTo>
                  <a:pt x="284" y="102"/>
                </a:lnTo>
                <a:lnTo>
                  <a:pt x="284" y="100"/>
                </a:lnTo>
                <a:lnTo>
                  <a:pt x="284" y="100"/>
                </a:lnTo>
                <a:lnTo>
                  <a:pt x="284" y="100"/>
                </a:lnTo>
                <a:lnTo>
                  <a:pt x="286" y="100"/>
                </a:lnTo>
                <a:lnTo>
                  <a:pt x="286" y="100"/>
                </a:lnTo>
                <a:lnTo>
                  <a:pt x="284" y="98"/>
                </a:lnTo>
                <a:lnTo>
                  <a:pt x="286" y="98"/>
                </a:lnTo>
                <a:lnTo>
                  <a:pt x="286" y="98"/>
                </a:lnTo>
                <a:lnTo>
                  <a:pt x="284" y="98"/>
                </a:lnTo>
                <a:lnTo>
                  <a:pt x="284" y="98"/>
                </a:lnTo>
                <a:lnTo>
                  <a:pt x="284" y="98"/>
                </a:lnTo>
                <a:lnTo>
                  <a:pt x="282" y="96"/>
                </a:lnTo>
                <a:lnTo>
                  <a:pt x="280" y="96"/>
                </a:lnTo>
                <a:lnTo>
                  <a:pt x="280" y="96"/>
                </a:lnTo>
                <a:lnTo>
                  <a:pt x="280" y="94"/>
                </a:lnTo>
                <a:lnTo>
                  <a:pt x="280" y="94"/>
                </a:lnTo>
                <a:lnTo>
                  <a:pt x="280" y="92"/>
                </a:lnTo>
                <a:lnTo>
                  <a:pt x="280" y="92"/>
                </a:lnTo>
                <a:lnTo>
                  <a:pt x="280" y="92"/>
                </a:lnTo>
                <a:lnTo>
                  <a:pt x="278" y="92"/>
                </a:lnTo>
                <a:lnTo>
                  <a:pt x="276" y="92"/>
                </a:lnTo>
                <a:lnTo>
                  <a:pt x="272" y="92"/>
                </a:lnTo>
                <a:lnTo>
                  <a:pt x="272" y="92"/>
                </a:lnTo>
                <a:lnTo>
                  <a:pt x="270" y="92"/>
                </a:lnTo>
                <a:lnTo>
                  <a:pt x="270" y="94"/>
                </a:lnTo>
                <a:lnTo>
                  <a:pt x="270" y="94"/>
                </a:lnTo>
                <a:lnTo>
                  <a:pt x="270" y="94"/>
                </a:lnTo>
                <a:lnTo>
                  <a:pt x="270" y="94"/>
                </a:lnTo>
                <a:lnTo>
                  <a:pt x="268" y="94"/>
                </a:lnTo>
                <a:lnTo>
                  <a:pt x="268" y="94"/>
                </a:lnTo>
                <a:lnTo>
                  <a:pt x="266" y="94"/>
                </a:lnTo>
                <a:lnTo>
                  <a:pt x="266" y="92"/>
                </a:lnTo>
                <a:lnTo>
                  <a:pt x="266" y="92"/>
                </a:lnTo>
                <a:lnTo>
                  <a:pt x="264" y="92"/>
                </a:lnTo>
                <a:lnTo>
                  <a:pt x="264" y="92"/>
                </a:lnTo>
                <a:lnTo>
                  <a:pt x="264" y="92"/>
                </a:lnTo>
                <a:lnTo>
                  <a:pt x="264" y="92"/>
                </a:lnTo>
                <a:lnTo>
                  <a:pt x="262" y="92"/>
                </a:lnTo>
                <a:lnTo>
                  <a:pt x="260" y="92"/>
                </a:lnTo>
                <a:lnTo>
                  <a:pt x="260" y="92"/>
                </a:lnTo>
                <a:lnTo>
                  <a:pt x="256" y="92"/>
                </a:lnTo>
                <a:lnTo>
                  <a:pt x="256" y="92"/>
                </a:lnTo>
                <a:lnTo>
                  <a:pt x="252" y="90"/>
                </a:lnTo>
                <a:lnTo>
                  <a:pt x="252" y="90"/>
                </a:lnTo>
                <a:lnTo>
                  <a:pt x="252" y="90"/>
                </a:lnTo>
                <a:lnTo>
                  <a:pt x="250" y="90"/>
                </a:lnTo>
                <a:lnTo>
                  <a:pt x="250" y="90"/>
                </a:lnTo>
                <a:lnTo>
                  <a:pt x="250" y="90"/>
                </a:lnTo>
                <a:lnTo>
                  <a:pt x="248" y="90"/>
                </a:lnTo>
                <a:lnTo>
                  <a:pt x="248" y="90"/>
                </a:lnTo>
                <a:lnTo>
                  <a:pt x="246" y="90"/>
                </a:lnTo>
                <a:lnTo>
                  <a:pt x="246" y="90"/>
                </a:lnTo>
                <a:lnTo>
                  <a:pt x="244" y="88"/>
                </a:lnTo>
                <a:lnTo>
                  <a:pt x="244" y="88"/>
                </a:lnTo>
                <a:lnTo>
                  <a:pt x="244" y="86"/>
                </a:lnTo>
                <a:lnTo>
                  <a:pt x="244" y="86"/>
                </a:lnTo>
                <a:lnTo>
                  <a:pt x="244" y="86"/>
                </a:lnTo>
                <a:lnTo>
                  <a:pt x="244" y="84"/>
                </a:lnTo>
                <a:lnTo>
                  <a:pt x="244" y="84"/>
                </a:lnTo>
                <a:lnTo>
                  <a:pt x="244" y="84"/>
                </a:lnTo>
                <a:lnTo>
                  <a:pt x="242" y="82"/>
                </a:lnTo>
                <a:lnTo>
                  <a:pt x="242" y="82"/>
                </a:lnTo>
                <a:lnTo>
                  <a:pt x="242" y="82"/>
                </a:lnTo>
                <a:lnTo>
                  <a:pt x="242" y="82"/>
                </a:lnTo>
                <a:lnTo>
                  <a:pt x="242" y="82"/>
                </a:lnTo>
                <a:lnTo>
                  <a:pt x="240" y="82"/>
                </a:lnTo>
                <a:lnTo>
                  <a:pt x="240" y="82"/>
                </a:lnTo>
                <a:lnTo>
                  <a:pt x="240" y="80"/>
                </a:lnTo>
                <a:lnTo>
                  <a:pt x="240" y="80"/>
                </a:lnTo>
                <a:lnTo>
                  <a:pt x="240" y="80"/>
                </a:lnTo>
                <a:lnTo>
                  <a:pt x="240" y="80"/>
                </a:lnTo>
                <a:lnTo>
                  <a:pt x="240" y="80"/>
                </a:lnTo>
                <a:lnTo>
                  <a:pt x="238" y="80"/>
                </a:lnTo>
                <a:lnTo>
                  <a:pt x="238" y="82"/>
                </a:lnTo>
                <a:lnTo>
                  <a:pt x="238" y="82"/>
                </a:lnTo>
                <a:lnTo>
                  <a:pt x="238" y="84"/>
                </a:lnTo>
                <a:lnTo>
                  <a:pt x="238" y="84"/>
                </a:lnTo>
                <a:lnTo>
                  <a:pt x="236" y="82"/>
                </a:lnTo>
                <a:lnTo>
                  <a:pt x="236" y="82"/>
                </a:lnTo>
                <a:lnTo>
                  <a:pt x="234" y="82"/>
                </a:lnTo>
                <a:lnTo>
                  <a:pt x="234" y="82"/>
                </a:lnTo>
                <a:lnTo>
                  <a:pt x="232" y="82"/>
                </a:lnTo>
                <a:lnTo>
                  <a:pt x="232" y="82"/>
                </a:lnTo>
                <a:lnTo>
                  <a:pt x="232" y="82"/>
                </a:lnTo>
                <a:lnTo>
                  <a:pt x="232" y="82"/>
                </a:lnTo>
                <a:lnTo>
                  <a:pt x="230" y="82"/>
                </a:lnTo>
                <a:lnTo>
                  <a:pt x="230" y="82"/>
                </a:lnTo>
                <a:lnTo>
                  <a:pt x="228" y="82"/>
                </a:lnTo>
                <a:lnTo>
                  <a:pt x="228" y="82"/>
                </a:lnTo>
                <a:lnTo>
                  <a:pt x="222" y="76"/>
                </a:lnTo>
                <a:lnTo>
                  <a:pt x="222" y="76"/>
                </a:lnTo>
                <a:lnTo>
                  <a:pt x="222" y="76"/>
                </a:lnTo>
                <a:lnTo>
                  <a:pt x="222" y="76"/>
                </a:lnTo>
                <a:lnTo>
                  <a:pt x="222" y="76"/>
                </a:lnTo>
                <a:lnTo>
                  <a:pt x="220" y="76"/>
                </a:lnTo>
                <a:lnTo>
                  <a:pt x="220" y="76"/>
                </a:lnTo>
                <a:lnTo>
                  <a:pt x="220" y="74"/>
                </a:lnTo>
                <a:lnTo>
                  <a:pt x="220" y="70"/>
                </a:lnTo>
                <a:lnTo>
                  <a:pt x="220" y="64"/>
                </a:lnTo>
                <a:lnTo>
                  <a:pt x="220" y="60"/>
                </a:lnTo>
                <a:lnTo>
                  <a:pt x="220" y="56"/>
                </a:lnTo>
                <a:lnTo>
                  <a:pt x="220" y="52"/>
                </a:lnTo>
                <a:lnTo>
                  <a:pt x="220" y="48"/>
                </a:lnTo>
                <a:lnTo>
                  <a:pt x="220" y="42"/>
                </a:lnTo>
                <a:lnTo>
                  <a:pt x="220" y="38"/>
                </a:lnTo>
                <a:lnTo>
                  <a:pt x="220" y="34"/>
                </a:lnTo>
                <a:lnTo>
                  <a:pt x="220" y="30"/>
                </a:lnTo>
                <a:lnTo>
                  <a:pt x="220" y="26"/>
                </a:lnTo>
                <a:lnTo>
                  <a:pt x="220" y="20"/>
                </a:lnTo>
                <a:lnTo>
                  <a:pt x="220" y="16"/>
                </a:lnTo>
                <a:lnTo>
                  <a:pt x="220" y="12"/>
                </a:lnTo>
                <a:lnTo>
                  <a:pt x="220" y="8"/>
                </a:lnTo>
                <a:lnTo>
                  <a:pt x="218" y="4"/>
                </a:lnTo>
                <a:lnTo>
                  <a:pt x="218" y="2"/>
                </a:lnTo>
                <a:lnTo>
                  <a:pt x="218" y="2"/>
                </a:lnTo>
                <a:lnTo>
                  <a:pt x="214" y="2"/>
                </a:lnTo>
                <a:lnTo>
                  <a:pt x="208" y="2"/>
                </a:lnTo>
                <a:lnTo>
                  <a:pt x="202" y="2"/>
                </a:lnTo>
                <a:lnTo>
                  <a:pt x="196" y="2"/>
                </a:lnTo>
                <a:lnTo>
                  <a:pt x="188" y="2"/>
                </a:lnTo>
                <a:lnTo>
                  <a:pt x="180" y="2"/>
                </a:lnTo>
                <a:lnTo>
                  <a:pt x="172" y="0"/>
                </a:lnTo>
                <a:lnTo>
                  <a:pt x="162" y="0"/>
                </a:lnTo>
                <a:lnTo>
                  <a:pt x="154" y="0"/>
                </a:lnTo>
                <a:lnTo>
                  <a:pt x="146" y="0"/>
                </a:lnTo>
                <a:lnTo>
                  <a:pt x="140" y="0"/>
                </a:lnTo>
                <a:lnTo>
                  <a:pt x="134" y="0"/>
                </a:lnTo>
                <a:lnTo>
                  <a:pt x="130" y="0"/>
                </a:lnTo>
                <a:lnTo>
                  <a:pt x="126" y="0"/>
                </a:lnTo>
                <a:lnTo>
                  <a:pt x="126" y="0"/>
                </a:lnTo>
                <a:lnTo>
                  <a:pt x="124" y="0"/>
                </a:lnTo>
                <a:lnTo>
                  <a:pt x="124" y="0"/>
                </a:lnTo>
                <a:lnTo>
                  <a:pt x="124" y="2"/>
                </a:lnTo>
                <a:lnTo>
                  <a:pt x="124" y="8"/>
                </a:lnTo>
                <a:lnTo>
                  <a:pt x="124" y="12"/>
                </a:lnTo>
                <a:lnTo>
                  <a:pt x="124" y="18"/>
                </a:lnTo>
                <a:lnTo>
                  <a:pt x="124" y="24"/>
                </a:lnTo>
                <a:lnTo>
                  <a:pt x="122" y="28"/>
                </a:lnTo>
                <a:lnTo>
                  <a:pt x="122" y="34"/>
                </a:lnTo>
                <a:lnTo>
                  <a:pt x="122" y="40"/>
                </a:lnTo>
                <a:lnTo>
                  <a:pt x="122" y="44"/>
                </a:lnTo>
                <a:lnTo>
                  <a:pt x="122" y="50"/>
                </a:lnTo>
                <a:lnTo>
                  <a:pt x="122" y="56"/>
                </a:lnTo>
                <a:lnTo>
                  <a:pt x="122" y="60"/>
                </a:lnTo>
                <a:lnTo>
                  <a:pt x="122" y="66"/>
                </a:lnTo>
                <a:lnTo>
                  <a:pt x="122" y="72"/>
                </a:lnTo>
                <a:lnTo>
                  <a:pt x="122" y="78"/>
                </a:lnTo>
                <a:lnTo>
                  <a:pt x="122" y="82"/>
                </a:lnTo>
                <a:lnTo>
                  <a:pt x="122" y="88"/>
                </a:lnTo>
                <a:lnTo>
                  <a:pt x="120" y="94"/>
                </a:lnTo>
                <a:lnTo>
                  <a:pt x="120" y="98"/>
                </a:lnTo>
                <a:lnTo>
                  <a:pt x="120" y="104"/>
                </a:lnTo>
                <a:lnTo>
                  <a:pt x="120" y="110"/>
                </a:lnTo>
                <a:lnTo>
                  <a:pt x="120" y="114"/>
                </a:lnTo>
                <a:lnTo>
                  <a:pt x="120" y="120"/>
                </a:lnTo>
                <a:lnTo>
                  <a:pt x="120" y="126"/>
                </a:lnTo>
                <a:lnTo>
                  <a:pt x="120" y="130"/>
                </a:lnTo>
                <a:lnTo>
                  <a:pt x="120" y="136"/>
                </a:lnTo>
                <a:lnTo>
                  <a:pt x="120" y="142"/>
                </a:lnTo>
                <a:lnTo>
                  <a:pt x="120" y="148"/>
                </a:lnTo>
                <a:lnTo>
                  <a:pt x="118" y="152"/>
                </a:lnTo>
                <a:lnTo>
                  <a:pt x="118" y="158"/>
                </a:lnTo>
                <a:lnTo>
                  <a:pt x="118" y="164"/>
                </a:lnTo>
                <a:lnTo>
                  <a:pt x="118" y="168"/>
                </a:lnTo>
                <a:lnTo>
                  <a:pt x="118" y="174"/>
                </a:lnTo>
                <a:lnTo>
                  <a:pt x="112" y="174"/>
                </a:lnTo>
                <a:lnTo>
                  <a:pt x="104" y="174"/>
                </a:lnTo>
                <a:lnTo>
                  <a:pt x="96" y="174"/>
                </a:lnTo>
                <a:lnTo>
                  <a:pt x="90" y="174"/>
                </a:lnTo>
                <a:lnTo>
                  <a:pt x="82" y="172"/>
                </a:lnTo>
                <a:lnTo>
                  <a:pt x="74" y="172"/>
                </a:lnTo>
                <a:lnTo>
                  <a:pt x="68" y="172"/>
                </a:lnTo>
                <a:lnTo>
                  <a:pt x="60" y="172"/>
                </a:lnTo>
                <a:lnTo>
                  <a:pt x="52" y="172"/>
                </a:lnTo>
                <a:lnTo>
                  <a:pt x="46" y="172"/>
                </a:lnTo>
                <a:lnTo>
                  <a:pt x="38" y="170"/>
                </a:lnTo>
                <a:lnTo>
                  <a:pt x="30" y="170"/>
                </a:lnTo>
                <a:lnTo>
                  <a:pt x="24" y="170"/>
                </a:lnTo>
                <a:lnTo>
                  <a:pt x="16" y="170"/>
                </a:lnTo>
                <a:lnTo>
                  <a:pt x="8" y="170"/>
                </a:lnTo>
                <a:lnTo>
                  <a:pt x="2" y="168"/>
                </a:lnTo>
                <a:lnTo>
                  <a:pt x="0" y="168"/>
                </a:lnTo>
                <a:lnTo>
                  <a:pt x="0" y="168"/>
                </a:lnTo>
                <a:lnTo>
                  <a:pt x="0" y="170"/>
                </a:lnTo>
                <a:lnTo>
                  <a:pt x="0" y="170"/>
                </a:lnTo>
                <a:lnTo>
                  <a:pt x="0" y="172"/>
                </a:lnTo>
                <a:lnTo>
                  <a:pt x="0" y="172"/>
                </a:lnTo>
                <a:lnTo>
                  <a:pt x="2" y="174"/>
                </a:lnTo>
                <a:lnTo>
                  <a:pt x="2" y="174"/>
                </a:lnTo>
                <a:lnTo>
                  <a:pt x="2" y="174"/>
                </a:lnTo>
                <a:lnTo>
                  <a:pt x="2" y="176"/>
                </a:lnTo>
                <a:lnTo>
                  <a:pt x="2" y="176"/>
                </a:lnTo>
                <a:lnTo>
                  <a:pt x="2" y="176"/>
                </a:lnTo>
                <a:lnTo>
                  <a:pt x="2" y="176"/>
                </a:lnTo>
                <a:lnTo>
                  <a:pt x="4" y="176"/>
                </a:lnTo>
                <a:lnTo>
                  <a:pt x="6" y="178"/>
                </a:lnTo>
                <a:lnTo>
                  <a:pt x="6" y="178"/>
                </a:lnTo>
                <a:lnTo>
                  <a:pt x="8" y="178"/>
                </a:lnTo>
                <a:lnTo>
                  <a:pt x="8" y="180"/>
                </a:lnTo>
                <a:lnTo>
                  <a:pt x="10" y="180"/>
                </a:lnTo>
                <a:lnTo>
                  <a:pt x="10" y="182"/>
                </a:lnTo>
                <a:lnTo>
                  <a:pt x="10" y="184"/>
                </a:lnTo>
                <a:lnTo>
                  <a:pt x="12" y="186"/>
                </a:lnTo>
                <a:lnTo>
                  <a:pt x="12" y="186"/>
                </a:lnTo>
                <a:lnTo>
                  <a:pt x="14" y="188"/>
                </a:lnTo>
                <a:lnTo>
                  <a:pt x="14" y="188"/>
                </a:lnTo>
                <a:lnTo>
                  <a:pt x="14" y="190"/>
                </a:lnTo>
                <a:lnTo>
                  <a:pt x="14" y="190"/>
                </a:lnTo>
                <a:lnTo>
                  <a:pt x="14" y="190"/>
                </a:lnTo>
                <a:lnTo>
                  <a:pt x="14" y="190"/>
                </a:lnTo>
                <a:lnTo>
                  <a:pt x="14" y="190"/>
                </a:lnTo>
                <a:lnTo>
                  <a:pt x="16" y="192"/>
                </a:lnTo>
                <a:lnTo>
                  <a:pt x="16" y="192"/>
                </a:lnTo>
                <a:lnTo>
                  <a:pt x="18" y="192"/>
                </a:lnTo>
                <a:lnTo>
                  <a:pt x="18" y="192"/>
                </a:lnTo>
                <a:lnTo>
                  <a:pt x="20" y="192"/>
                </a:lnTo>
                <a:lnTo>
                  <a:pt x="20" y="194"/>
                </a:lnTo>
                <a:lnTo>
                  <a:pt x="20" y="194"/>
                </a:lnTo>
                <a:lnTo>
                  <a:pt x="22" y="194"/>
                </a:lnTo>
                <a:lnTo>
                  <a:pt x="22" y="194"/>
                </a:lnTo>
                <a:lnTo>
                  <a:pt x="22" y="196"/>
                </a:lnTo>
                <a:lnTo>
                  <a:pt x="22" y="196"/>
                </a:lnTo>
                <a:lnTo>
                  <a:pt x="22" y="196"/>
                </a:lnTo>
                <a:lnTo>
                  <a:pt x="24" y="196"/>
                </a:lnTo>
                <a:lnTo>
                  <a:pt x="24" y="196"/>
                </a:lnTo>
                <a:lnTo>
                  <a:pt x="24" y="198"/>
                </a:lnTo>
                <a:lnTo>
                  <a:pt x="24" y="198"/>
                </a:lnTo>
                <a:lnTo>
                  <a:pt x="24" y="198"/>
                </a:lnTo>
                <a:lnTo>
                  <a:pt x="28" y="200"/>
                </a:lnTo>
                <a:lnTo>
                  <a:pt x="28" y="202"/>
                </a:lnTo>
                <a:lnTo>
                  <a:pt x="28" y="202"/>
                </a:lnTo>
                <a:lnTo>
                  <a:pt x="30" y="204"/>
                </a:lnTo>
                <a:lnTo>
                  <a:pt x="30" y="204"/>
                </a:lnTo>
                <a:lnTo>
                  <a:pt x="32" y="204"/>
                </a:lnTo>
                <a:lnTo>
                  <a:pt x="32" y="206"/>
                </a:lnTo>
                <a:lnTo>
                  <a:pt x="32" y="206"/>
                </a:lnTo>
                <a:lnTo>
                  <a:pt x="34" y="206"/>
                </a:lnTo>
                <a:lnTo>
                  <a:pt x="34" y="206"/>
                </a:lnTo>
                <a:lnTo>
                  <a:pt x="34" y="208"/>
                </a:lnTo>
                <a:lnTo>
                  <a:pt x="34" y="208"/>
                </a:lnTo>
                <a:lnTo>
                  <a:pt x="34" y="210"/>
                </a:lnTo>
                <a:lnTo>
                  <a:pt x="36" y="210"/>
                </a:lnTo>
                <a:lnTo>
                  <a:pt x="36" y="212"/>
                </a:lnTo>
                <a:lnTo>
                  <a:pt x="38" y="214"/>
                </a:lnTo>
                <a:lnTo>
                  <a:pt x="40" y="216"/>
                </a:lnTo>
                <a:lnTo>
                  <a:pt x="40" y="216"/>
                </a:lnTo>
                <a:lnTo>
                  <a:pt x="42" y="216"/>
                </a:lnTo>
                <a:lnTo>
                  <a:pt x="44" y="216"/>
                </a:lnTo>
                <a:lnTo>
                  <a:pt x="44" y="218"/>
                </a:lnTo>
                <a:lnTo>
                  <a:pt x="44" y="218"/>
                </a:lnTo>
                <a:lnTo>
                  <a:pt x="44" y="218"/>
                </a:lnTo>
                <a:lnTo>
                  <a:pt x="44" y="218"/>
                </a:lnTo>
                <a:lnTo>
                  <a:pt x="44" y="218"/>
                </a:lnTo>
                <a:lnTo>
                  <a:pt x="44" y="218"/>
                </a:lnTo>
                <a:lnTo>
                  <a:pt x="44" y="218"/>
                </a:lnTo>
                <a:lnTo>
                  <a:pt x="46" y="218"/>
                </a:lnTo>
                <a:lnTo>
                  <a:pt x="46" y="218"/>
                </a:lnTo>
                <a:lnTo>
                  <a:pt x="46" y="218"/>
                </a:lnTo>
                <a:lnTo>
                  <a:pt x="46" y="218"/>
                </a:lnTo>
                <a:lnTo>
                  <a:pt x="46" y="218"/>
                </a:lnTo>
                <a:lnTo>
                  <a:pt x="46" y="218"/>
                </a:lnTo>
                <a:lnTo>
                  <a:pt x="46" y="218"/>
                </a:lnTo>
                <a:lnTo>
                  <a:pt x="48" y="218"/>
                </a:lnTo>
                <a:lnTo>
                  <a:pt x="48" y="218"/>
                </a:lnTo>
                <a:lnTo>
                  <a:pt x="48" y="220"/>
                </a:lnTo>
                <a:lnTo>
                  <a:pt x="48" y="220"/>
                </a:lnTo>
                <a:lnTo>
                  <a:pt x="48" y="220"/>
                </a:lnTo>
                <a:lnTo>
                  <a:pt x="48" y="220"/>
                </a:lnTo>
                <a:lnTo>
                  <a:pt x="48" y="220"/>
                </a:lnTo>
                <a:lnTo>
                  <a:pt x="48" y="220"/>
                </a:lnTo>
                <a:lnTo>
                  <a:pt x="50" y="222"/>
                </a:lnTo>
                <a:lnTo>
                  <a:pt x="50" y="222"/>
                </a:lnTo>
                <a:lnTo>
                  <a:pt x="50" y="222"/>
                </a:lnTo>
                <a:lnTo>
                  <a:pt x="52" y="222"/>
                </a:lnTo>
                <a:lnTo>
                  <a:pt x="52" y="222"/>
                </a:lnTo>
                <a:lnTo>
                  <a:pt x="52" y="224"/>
                </a:lnTo>
                <a:lnTo>
                  <a:pt x="52" y="224"/>
                </a:lnTo>
                <a:lnTo>
                  <a:pt x="52" y="224"/>
                </a:lnTo>
                <a:lnTo>
                  <a:pt x="52" y="224"/>
                </a:lnTo>
                <a:lnTo>
                  <a:pt x="52" y="226"/>
                </a:lnTo>
                <a:lnTo>
                  <a:pt x="54" y="226"/>
                </a:lnTo>
                <a:lnTo>
                  <a:pt x="54" y="226"/>
                </a:lnTo>
                <a:lnTo>
                  <a:pt x="54" y="226"/>
                </a:lnTo>
                <a:lnTo>
                  <a:pt x="54" y="226"/>
                </a:lnTo>
                <a:lnTo>
                  <a:pt x="56" y="228"/>
                </a:lnTo>
                <a:lnTo>
                  <a:pt x="56" y="228"/>
                </a:lnTo>
                <a:lnTo>
                  <a:pt x="56" y="228"/>
                </a:lnTo>
                <a:lnTo>
                  <a:pt x="56" y="230"/>
                </a:lnTo>
                <a:lnTo>
                  <a:pt x="56" y="230"/>
                </a:lnTo>
                <a:lnTo>
                  <a:pt x="56" y="230"/>
                </a:lnTo>
                <a:lnTo>
                  <a:pt x="56" y="230"/>
                </a:lnTo>
                <a:lnTo>
                  <a:pt x="56" y="230"/>
                </a:lnTo>
                <a:lnTo>
                  <a:pt x="56" y="230"/>
                </a:lnTo>
                <a:lnTo>
                  <a:pt x="56" y="230"/>
                </a:lnTo>
                <a:lnTo>
                  <a:pt x="56" y="232"/>
                </a:lnTo>
                <a:lnTo>
                  <a:pt x="56" y="232"/>
                </a:lnTo>
                <a:lnTo>
                  <a:pt x="56" y="232"/>
                </a:lnTo>
                <a:lnTo>
                  <a:pt x="56" y="232"/>
                </a:lnTo>
                <a:lnTo>
                  <a:pt x="56" y="234"/>
                </a:lnTo>
                <a:lnTo>
                  <a:pt x="56" y="234"/>
                </a:lnTo>
                <a:lnTo>
                  <a:pt x="58" y="234"/>
                </a:lnTo>
                <a:lnTo>
                  <a:pt x="58" y="234"/>
                </a:lnTo>
                <a:lnTo>
                  <a:pt x="58" y="234"/>
                </a:lnTo>
                <a:lnTo>
                  <a:pt x="58" y="234"/>
                </a:lnTo>
                <a:lnTo>
                  <a:pt x="58" y="234"/>
                </a:lnTo>
                <a:lnTo>
                  <a:pt x="58" y="236"/>
                </a:lnTo>
                <a:lnTo>
                  <a:pt x="58" y="236"/>
                </a:lnTo>
                <a:lnTo>
                  <a:pt x="58" y="236"/>
                </a:lnTo>
                <a:lnTo>
                  <a:pt x="58" y="236"/>
                </a:lnTo>
                <a:lnTo>
                  <a:pt x="60" y="238"/>
                </a:lnTo>
                <a:lnTo>
                  <a:pt x="60" y="238"/>
                </a:lnTo>
                <a:lnTo>
                  <a:pt x="60" y="240"/>
                </a:lnTo>
                <a:lnTo>
                  <a:pt x="60" y="240"/>
                </a:lnTo>
                <a:lnTo>
                  <a:pt x="60" y="240"/>
                </a:lnTo>
                <a:lnTo>
                  <a:pt x="62" y="240"/>
                </a:lnTo>
                <a:lnTo>
                  <a:pt x="62" y="242"/>
                </a:lnTo>
                <a:lnTo>
                  <a:pt x="62" y="242"/>
                </a:lnTo>
                <a:lnTo>
                  <a:pt x="62" y="242"/>
                </a:lnTo>
                <a:lnTo>
                  <a:pt x="62" y="244"/>
                </a:lnTo>
                <a:lnTo>
                  <a:pt x="62" y="246"/>
                </a:lnTo>
                <a:lnTo>
                  <a:pt x="62" y="246"/>
                </a:lnTo>
                <a:lnTo>
                  <a:pt x="62" y="248"/>
                </a:lnTo>
                <a:lnTo>
                  <a:pt x="62" y="248"/>
                </a:lnTo>
                <a:lnTo>
                  <a:pt x="62" y="250"/>
                </a:lnTo>
                <a:lnTo>
                  <a:pt x="62" y="250"/>
                </a:lnTo>
                <a:lnTo>
                  <a:pt x="62" y="252"/>
                </a:lnTo>
                <a:lnTo>
                  <a:pt x="62" y="252"/>
                </a:lnTo>
                <a:lnTo>
                  <a:pt x="62" y="252"/>
                </a:lnTo>
                <a:lnTo>
                  <a:pt x="62" y="252"/>
                </a:lnTo>
                <a:lnTo>
                  <a:pt x="62" y="252"/>
                </a:lnTo>
                <a:lnTo>
                  <a:pt x="62" y="254"/>
                </a:lnTo>
                <a:lnTo>
                  <a:pt x="64" y="254"/>
                </a:lnTo>
                <a:lnTo>
                  <a:pt x="64" y="256"/>
                </a:lnTo>
                <a:lnTo>
                  <a:pt x="64" y="256"/>
                </a:lnTo>
                <a:lnTo>
                  <a:pt x="64" y="256"/>
                </a:lnTo>
                <a:lnTo>
                  <a:pt x="64" y="258"/>
                </a:lnTo>
                <a:lnTo>
                  <a:pt x="66" y="258"/>
                </a:lnTo>
                <a:lnTo>
                  <a:pt x="66" y="260"/>
                </a:lnTo>
                <a:lnTo>
                  <a:pt x="66" y="260"/>
                </a:lnTo>
                <a:lnTo>
                  <a:pt x="66" y="262"/>
                </a:lnTo>
                <a:lnTo>
                  <a:pt x="66" y="262"/>
                </a:lnTo>
                <a:lnTo>
                  <a:pt x="66" y="262"/>
                </a:lnTo>
                <a:lnTo>
                  <a:pt x="66" y="262"/>
                </a:lnTo>
                <a:lnTo>
                  <a:pt x="66" y="264"/>
                </a:lnTo>
                <a:lnTo>
                  <a:pt x="68" y="264"/>
                </a:lnTo>
                <a:lnTo>
                  <a:pt x="68" y="264"/>
                </a:lnTo>
                <a:lnTo>
                  <a:pt x="68" y="266"/>
                </a:lnTo>
                <a:lnTo>
                  <a:pt x="70" y="266"/>
                </a:lnTo>
                <a:lnTo>
                  <a:pt x="70" y="266"/>
                </a:lnTo>
                <a:lnTo>
                  <a:pt x="70" y="266"/>
                </a:lnTo>
                <a:lnTo>
                  <a:pt x="70" y="266"/>
                </a:lnTo>
                <a:lnTo>
                  <a:pt x="72" y="268"/>
                </a:lnTo>
                <a:lnTo>
                  <a:pt x="72" y="268"/>
                </a:lnTo>
                <a:lnTo>
                  <a:pt x="74" y="268"/>
                </a:lnTo>
                <a:lnTo>
                  <a:pt x="74" y="268"/>
                </a:lnTo>
                <a:lnTo>
                  <a:pt x="76" y="268"/>
                </a:lnTo>
                <a:lnTo>
                  <a:pt x="76" y="270"/>
                </a:lnTo>
                <a:lnTo>
                  <a:pt x="76" y="270"/>
                </a:lnTo>
                <a:lnTo>
                  <a:pt x="76" y="270"/>
                </a:lnTo>
                <a:lnTo>
                  <a:pt x="76" y="270"/>
                </a:lnTo>
                <a:lnTo>
                  <a:pt x="78" y="272"/>
                </a:lnTo>
                <a:lnTo>
                  <a:pt x="78" y="272"/>
                </a:lnTo>
                <a:lnTo>
                  <a:pt x="80" y="274"/>
                </a:lnTo>
                <a:lnTo>
                  <a:pt x="80" y="274"/>
                </a:lnTo>
                <a:lnTo>
                  <a:pt x="82" y="276"/>
                </a:lnTo>
                <a:lnTo>
                  <a:pt x="84" y="276"/>
                </a:lnTo>
                <a:lnTo>
                  <a:pt x="86" y="278"/>
                </a:lnTo>
                <a:lnTo>
                  <a:pt x="88" y="278"/>
                </a:lnTo>
                <a:lnTo>
                  <a:pt x="90" y="278"/>
                </a:lnTo>
                <a:lnTo>
                  <a:pt x="92" y="278"/>
                </a:lnTo>
                <a:lnTo>
                  <a:pt x="92" y="280"/>
                </a:lnTo>
                <a:lnTo>
                  <a:pt x="92" y="280"/>
                </a:lnTo>
                <a:lnTo>
                  <a:pt x="92" y="280"/>
                </a:lnTo>
                <a:lnTo>
                  <a:pt x="92" y="280"/>
                </a:lnTo>
                <a:lnTo>
                  <a:pt x="92" y="280"/>
                </a:lnTo>
                <a:lnTo>
                  <a:pt x="92" y="280"/>
                </a:lnTo>
                <a:lnTo>
                  <a:pt x="94" y="282"/>
                </a:lnTo>
                <a:lnTo>
                  <a:pt x="94" y="282"/>
                </a:lnTo>
                <a:lnTo>
                  <a:pt x="98" y="284"/>
                </a:lnTo>
                <a:lnTo>
                  <a:pt x="98" y="284"/>
                </a:lnTo>
                <a:lnTo>
                  <a:pt x="98" y="284"/>
                </a:lnTo>
                <a:lnTo>
                  <a:pt x="100" y="284"/>
                </a:lnTo>
                <a:lnTo>
                  <a:pt x="100" y="284"/>
                </a:lnTo>
                <a:lnTo>
                  <a:pt x="100" y="284"/>
                </a:lnTo>
                <a:lnTo>
                  <a:pt x="100" y="284"/>
                </a:lnTo>
                <a:lnTo>
                  <a:pt x="102" y="286"/>
                </a:lnTo>
                <a:lnTo>
                  <a:pt x="102" y="288"/>
                </a:lnTo>
                <a:lnTo>
                  <a:pt x="102" y="288"/>
                </a:lnTo>
                <a:lnTo>
                  <a:pt x="104" y="288"/>
                </a:lnTo>
                <a:lnTo>
                  <a:pt x="104" y="288"/>
                </a:lnTo>
                <a:lnTo>
                  <a:pt x="104" y="288"/>
                </a:lnTo>
                <a:lnTo>
                  <a:pt x="106" y="288"/>
                </a:lnTo>
                <a:lnTo>
                  <a:pt x="106" y="288"/>
                </a:lnTo>
                <a:lnTo>
                  <a:pt x="106" y="288"/>
                </a:lnTo>
                <a:lnTo>
                  <a:pt x="106" y="288"/>
                </a:lnTo>
                <a:lnTo>
                  <a:pt x="106" y="288"/>
                </a:lnTo>
                <a:lnTo>
                  <a:pt x="106" y="288"/>
                </a:lnTo>
                <a:lnTo>
                  <a:pt x="106" y="290"/>
                </a:lnTo>
                <a:lnTo>
                  <a:pt x="108" y="290"/>
                </a:lnTo>
                <a:lnTo>
                  <a:pt x="110" y="290"/>
                </a:lnTo>
                <a:lnTo>
                  <a:pt x="110" y="290"/>
                </a:lnTo>
                <a:lnTo>
                  <a:pt x="112" y="290"/>
                </a:lnTo>
                <a:lnTo>
                  <a:pt x="114" y="290"/>
                </a:lnTo>
                <a:lnTo>
                  <a:pt x="114" y="290"/>
                </a:lnTo>
                <a:lnTo>
                  <a:pt x="114" y="288"/>
                </a:lnTo>
                <a:lnTo>
                  <a:pt x="114" y="288"/>
                </a:lnTo>
                <a:lnTo>
                  <a:pt x="114" y="288"/>
                </a:lnTo>
                <a:lnTo>
                  <a:pt x="114" y="288"/>
                </a:lnTo>
                <a:lnTo>
                  <a:pt x="114" y="288"/>
                </a:lnTo>
                <a:lnTo>
                  <a:pt x="114" y="286"/>
                </a:lnTo>
                <a:lnTo>
                  <a:pt x="114" y="286"/>
                </a:lnTo>
                <a:lnTo>
                  <a:pt x="116" y="286"/>
                </a:lnTo>
                <a:lnTo>
                  <a:pt x="116" y="286"/>
                </a:lnTo>
                <a:lnTo>
                  <a:pt x="116" y="286"/>
                </a:lnTo>
                <a:lnTo>
                  <a:pt x="116" y="286"/>
                </a:lnTo>
                <a:lnTo>
                  <a:pt x="118" y="284"/>
                </a:lnTo>
                <a:lnTo>
                  <a:pt x="118" y="282"/>
                </a:lnTo>
                <a:lnTo>
                  <a:pt x="118" y="282"/>
                </a:lnTo>
                <a:lnTo>
                  <a:pt x="118" y="282"/>
                </a:lnTo>
                <a:lnTo>
                  <a:pt x="120" y="284"/>
                </a:lnTo>
                <a:lnTo>
                  <a:pt x="120" y="282"/>
                </a:lnTo>
                <a:lnTo>
                  <a:pt x="120" y="282"/>
                </a:lnTo>
                <a:lnTo>
                  <a:pt x="122" y="282"/>
                </a:lnTo>
                <a:lnTo>
                  <a:pt x="122" y="282"/>
                </a:lnTo>
                <a:lnTo>
                  <a:pt x="122" y="282"/>
                </a:lnTo>
                <a:lnTo>
                  <a:pt x="122" y="282"/>
                </a:lnTo>
                <a:lnTo>
                  <a:pt x="122" y="280"/>
                </a:lnTo>
                <a:lnTo>
                  <a:pt x="120" y="280"/>
                </a:lnTo>
                <a:lnTo>
                  <a:pt x="120" y="280"/>
                </a:lnTo>
                <a:lnTo>
                  <a:pt x="122" y="278"/>
                </a:lnTo>
                <a:lnTo>
                  <a:pt x="122" y="278"/>
                </a:lnTo>
                <a:lnTo>
                  <a:pt x="122" y="278"/>
                </a:lnTo>
                <a:lnTo>
                  <a:pt x="122" y="276"/>
                </a:lnTo>
                <a:lnTo>
                  <a:pt x="122" y="276"/>
                </a:lnTo>
                <a:lnTo>
                  <a:pt x="122" y="276"/>
                </a:lnTo>
                <a:lnTo>
                  <a:pt x="122" y="276"/>
                </a:lnTo>
                <a:lnTo>
                  <a:pt x="122" y="276"/>
                </a:lnTo>
                <a:lnTo>
                  <a:pt x="124" y="276"/>
                </a:lnTo>
                <a:lnTo>
                  <a:pt x="124" y="276"/>
                </a:lnTo>
                <a:lnTo>
                  <a:pt x="124" y="276"/>
                </a:lnTo>
                <a:lnTo>
                  <a:pt x="122" y="276"/>
                </a:lnTo>
                <a:lnTo>
                  <a:pt x="122" y="276"/>
                </a:lnTo>
                <a:lnTo>
                  <a:pt x="124" y="274"/>
                </a:lnTo>
                <a:lnTo>
                  <a:pt x="124" y="274"/>
                </a:lnTo>
                <a:lnTo>
                  <a:pt x="124" y="274"/>
                </a:lnTo>
                <a:lnTo>
                  <a:pt x="124" y="274"/>
                </a:lnTo>
                <a:lnTo>
                  <a:pt x="124" y="272"/>
                </a:lnTo>
                <a:lnTo>
                  <a:pt x="124" y="272"/>
                </a:lnTo>
                <a:lnTo>
                  <a:pt x="124" y="272"/>
                </a:lnTo>
                <a:lnTo>
                  <a:pt x="124" y="270"/>
                </a:lnTo>
                <a:lnTo>
                  <a:pt x="124" y="270"/>
                </a:lnTo>
                <a:lnTo>
                  <a:pt x="126" y="270"/>
                </a:lnTo>
                <a:lnTo>
                  <a:pt x="126" y="270"/>
                </a:lnTo>
                <a:lnTo>
                  <a:pt x="126" y="268"/>
                </a:lnTo>
                <a:lnTo>
                  <a:pt x="126" y="268"/>
                </a:lnTo>
                <a:lnTo>
                  <a:pt x="126" y="268"/>
                </a:lnTo>
                <a:lnTo>
                  <a:pt x="126" y="268"/>
                </a:lnTo>
                <a:lnTo>
                  <a:pt x="126" y="268"/>
                </a:lnTo>
                <a:lnTo>
                  <a:pt x="126" y="268"/>
                </a:lnTo>
                <a:lnTo>
                  <a:pt x="126" y="268"/>
                </a:lnTo>
                <a:lnTo>
                  <a:pt x="126" y="268"/>
                </a:lnTo>
                <a:lnTo>
                  <a:pt x="126" y="266"/>
                </a:lnTo>
                <a:lnTo>
                  <a:pt x="126" y="266"/>
                </a:lnTo>
                <a:lnTo>
                  <a:pt x="126" y="266"/>
                </a:lnTo>
                <a:lnTo>
                  <a:pt x="128" y="266"/>
                </a:lnTo>
                <a:lnTo>
                  <a:pt x="128" y="264"/>
                </a:lnTo>
                <a:lnTo>
                  <a:pt x="128" y="262"/>
                </a:lnTo>
                <a:lnTo>
                  <a:pt x="128" y="262"/>
                </a:lnTo>
                <a:lnTo>
                  <a:pt x="128" y="262"/>
                </a:lnTo>
                <a:lnTo>
                  <a:pt x="128" y="262"/>
                </a:lnTo>
                <a:lnTo>
                  <a:pt x="128" y="262"/>
                </a:lnTo>
                <a:lnTo>
                  <a:pt x="128" y="262"/>
                </a:lnTo>
                <a:lnTo>
                  <a:pt x="130" y="262"/>
                </a:lnTo>
                <a:lnTo>
                  <a:pt x="130" y="262"/>
                </a:lnTo>
                <a:lnTo>
                  <a:pt x="132" y="260"/>
                </a:lnTo>
                <a:lnTo>
                  <a:pt x="132" y="260"/>
                </a:lnTo>
                <a:lnTo>
                  <a:pt x="132" y="260"/>
                </a:lnTo>
                <a:lnTo>
                  <a:pt x="132" y="262"/>
                </a:lnTo>
                <a:lnTo>
                  <a:pt x="134" y="262"/>
                </a:lnTo>
                <a:lnTo>
                  <a:pt x="134" y="262"/>
                </a:lnTo>
                <a:lnTo>
                  <a:pt x="134" y="262"/>
                </a:lnTo>
                <a:lnTo>
                  <a:pt x="134" y="262"/>
                </a:lnTo>
                <a:lnTo>
                  <a:pt x="134" y="262"/>
                </a:lnTo>
                <a:lnTo>
                  <a:pt x="134" y="260"/>
                </a:lnTo>
                <a:lnTo>
                  <a:pt x="134" y="260"/>
                </a:lnTo>
                <a:lnTo>
                  <a:pt x="134" y="260"/>
                </a:lnTo>
                <a:lnTo>
                  <a:pt x="134" y="260"/>
                </a:lnTo>
                <a:lnTo>
                  <a:pt x="138" y="260"/>
                </a:lnTo>
                <a:lnTo>
                  <a:pt x="138" y="260"/>
                </a:lnTo>
                <a:lnTo>
                  <a:pt x="138" y="260"/>
                </a:lnTo>
                <a:lnTo>
                  <a:pt x="138" y="260"/>
                </a:lnTo>
                <a:lnTo>
                  <a:pt x="140" y="258"/>
                </a:lnTo>
                <a:lnTo>
                  <a:pt x="140" y="258"/>
                </a:lnTo>
                <a:lnTo>
                  <a:pt x="140" y="258"/>
                </a:lnTo>
                <a:lnTo>
                  <a:pt x="140" y="258"/>
                </a:lnTo>
                <a:lnTo>
                  <a:pt x="140" y="258"/>
                </a:lnTo>
                <a:lnTo>
                  <a:pt x="140" y="258"/>
                </a:lnTo>
                <a:lnTo>
                  <a:pt x="140" y="256"/>
                </a:lnTo>
                <a:lnTo>
                  <a:pt x="142" y="256"/>
                </a:lnTo>
                <a:lnTo>
                  <a:pt x="142" y="256"/>
                </a:lnTo>
                <a:lnTo>
                  <a:pt x="142" y="256"/>
                </a:lnTo>
                <a:lnTo>
                  <a:pt x="142" y="258"/>
                </a:lnTo>
                <a:lnTo>
                  <a:pt x="144" y="256"/>
                </a:lnTo>
                <a:lnTo>
                  <a:pt x="144" y="258"/>
                </a:lnTo>
                <a:lnTo>
                  <a:pt x="144" y="258"/>
                </a:lnTo>
                <a:lnTo>
                  <a:pt x="144" y="258"/>
                </a:lnTo>
                <a:lnTo>
                  <a:pt x="146" y="258"/>
                </a:lnTo>
                <a:lnTo>
                  <a:pt x="146" y="260"/>
                </a:lnTo>
                <a:lnTo>
                  <a:pt x="148" y="260"/>
                </a:lnTo>
                <a:lnTo>
                  <a:pt x="152" y="260"/>
                </a:lnTo>
                <a:lnTo>
                  <a:pt x="152" y="260"/>
                </a:lnTo>
                <a:lnTo>
                  <a:pt x="152" y="260"/>
                </a:lnTo>
                <a:lnTo>
                  <a:pt x="154" y="260"/>
                </a:lnTo>
                <a:lnTo>
                  <a:pt x="154" y="260"/>
                </a:lnTo>
                <a:lnTo>
                  <a:pt x="154" y="260"/>
                </a:lnTo>
                <a:lnTo>
                  <a:pt x="154" y="260"/>
                </a:lnTo>
                <a:lnTo>
                  <a:pt x="154" y="260"/>
                </a:lnTo>
                <a:lnTo>
                  <a:pt x="156" y="260"/>
                </a:lnTo>
                <a:lnTo>
                  <a:pt x="156" y="260"/>
                </a:lnTo>
                <a:lnTo>
                  <a:pt x="156" y="260"/>
                </a:lnTo>
                <a:lnTo>
                  <a:pt x="156" y="260"/>
                </a:lnTo>
                <a:lnTo>
                  <a:pt x="156" y="260"/>
                </a:lnTo>
                <a:lnTo>
                  <a:pt x="158" y="260"/>
                </a:lnTo>
                <a:lnTo>
                  <a:pt x="158" y="260"/>
                </a:lnTo>
                <a:lnTo>
                  <a:pt x="158" y="260"/>
                </a:lnTo>
                <a:lnTo>
                  <a:pt x="158" y="260"/>
                </a:lnTo>
                <a:lnTo>
                  <a:pt x="158" y="260"/>
                </a:lnTo>
                <a:lnTo>
                  <a:pt x="164" y="262"/>
                </a:lnTo>
                <a:lnTo>
                  <a:pt x="166" y="260"/>
                </a:lnTo>
                <a:lnTo>
                  <a:pt x="166" y="260"/>
                </a:lnTo>
                <a:lnTo>
                  <a:pt x="166" y="260"/>
                </a:lnTo>
                <a:lnTo>
                  <a:pt x="166" y="260"/>
                </a:lnTo>
                <a:lnTo>
                  <a:pt x="166" y="260"/>
                </a:lnTo>
                <a:lnTo>
                  <a:pt x="168" y="260"/>
                </a:lnTo>
                <a:lnTo>
                  <a:pt x="168" y="260"/>
                </a:lnTo>
                <a:lnTo>
                  <a:pt x="168" y="260"/>
                </a:lnTo>
                <a:lnTo>
                  <a:pt x="168" y="260"/>
                </a:lnTo>
                <a:lnTo>
                  <a:pt x="168" y="260"/>
                </a:lnTo>
                <a:lnTo>
                  <a:pt x="168" y="260"/>
                </a:lnTo>
                <a:lnTo>
                  <a:pt x="168" y="262"/>
                </a:lnTo>
                <a:lnTo>
                  <a:pt x="168" y="262"/>
                </a:lnTo>
                <a:lnTo>
                  <a:pt x="168" y="262"/>
                </a:lnTo>
                <a:lnTo>
                  <a:pt x="168" y="262"/>
                </a:lnTo>
                <a:lnTo>
                  <a:pt x="168" y="260"/>
                </a:lnTo>
                <a:lnTo>
                  <a:pt x="170" y="260"/>
                </a:lnTo>
                <a:lnTo>
                  <a:pt x="170" y="260"/>
                </a:lnTo>
                <a:lnTo>
                  <a:pt x="170" y="262"/>
                </a:lnTo>
                <a:lnTo>
                  <a:pt x="170" y="262"/>
                </a:lnTo>
                <a:lnTo>
                  <a:pt x="170" y="262"/>
                </a:lnTo>
                <a:lnTo>
                  <a:pt x="172" y="262"/>
                </a:lnTo>
                <a:lnTo>
                  <a:pt x="172" y="262"/>
                </a:lnTo>
                <a:lnTo>
                  <a:pt x="172" y="262"/>
                </a:lnTo>
                <a:lnTo>
                  <a:pt x="172" y="262"/>
                </a:lnTo>
                <a:lnTo>
                  <a:pt x="172" y="262"/>
                </a:lnTo>
                <a:lnTo>
                  <a:pt x="172" y="262"/>
                </a:lnTo>
                <a:lnTo>
                  <a:pt x="172" y="264"/>
                </a:lnTo>
                <a:lnTo>
                  <a:pt x="172" y="264"/>
                </a:lnTo>
                <a:lnTo>
                  <a:pt x="174" y="266"/>
                </a:lnTo>
                <a:lnTo>
                  <a:pt x="174" y="266"/>
                </a:lnTo>
                <a:lnTo>
                  <a:pt x="174" y="266"/>
                </a:lnTo>
                <a:lnTo>
                  <a:pt x="174" y="266"/>
                </a:lnTo>
                <a:lnTo>
                  <a:pt x="174" y="266"/>
                </a:lnTo>
                <a:lnTo>
                  <a:pt x="176" y="266"/>
                </a:lnTo>
                <a:lnTo>
                  <a:pt x="176" y="266"/>
                </a:lnTo>
                <a:lnTo>
                  <a:pt x="174" y="268"/>
                </a:lnTo>
                <a:lnTo>
                  <a:pt x="174" y="268"/>
                </a:lnTo>
                <a:lnTo>
                  <a:pt x="176" y="268"/>
                </a:lnTo>
                <a:lnTo>
                  <a:pt x="176" y="268"/>
                </a:lnTo>
                <a:lnTo>
                  <a:pt x="176" y="268"/>
                </a:lnTo>
                <a:lnTo>
                  <a:pt x="178" y="268"/>
                </a:lnTo>
                <a:lnTo>
                  <a:pt x="178" y="268"/>
                </a:lnTo>
                <a:lnTo>
                  <a:pt x="178" y="268"/>
                </a:lnTo>
                <a:lnTo>
                  <a:pt x="178" y="270"/>
                </a:lnTo>
                <a:lnTo>
                  <a:pt x="178" y="270"/>
                </a:lnTo>
                <a:lnTo>
                  <a:pt x="178" y="270"/>
                </a:lnTo>
                <a:lnTo>
                  <a:pt x="178" y="270"/>
                </a:lnTo>
                <a:lnTo>
                  <a:pt x="178" y="270"/>
                </a:lnTo>
                <a:lnTo>
                  <a:pt x="180" y="272"/>
                </a:lnTo>
                <a:lnTo>
                  <a:pt x="180" y="272"/>
                </a:lnTo>
                <a:lnTo>
                  <a:pt x="180" y="272"/>
                </a:lnTo>
                <a:lnTo>
                  <a:pt x="182" y="274"/>
                </a:lnTo>
                <a:lnTo>
                  <a:pt x="184" y="274"/>
                </a:lnTo>
                <a:lnTo>
                  <a:pt x="184" y="274"/>
                </a:lnTo>
                <a:lnTo>
                  <a:pt x="184" y="276"/>
                </a:lnTo>
                <a:lnTo>
                  <a:pt x="184" y="276"/>
                </a:lnTo>
                <a:lnTo>
                  <a:pt x="184" y="276"/>
                </a:lnTo>
                <a:lnTo>
                  <a:pt x="184" y="276"/>
                </a:lnTo>
                <a:lnTo>
                  <a:pt x="186" y="278"/>
                </a:lnTo>
                <a:lnTo>
                  <a:pt x="186" y="278"/>
                </a:lnTo>
                <a:lnTo>
                  <a:pt x="188" y="278"/>
                </a:lnTo>
                <a:lnTo>
                  <a:pt x="188" y="280"/>
                </a:lnTo>
                <a:lnTo>
                  <a:pt x="190" y="280"/>
                </a:lnTo>
                <a:lnTo>
                  <a:pt x="190" y="280"/>
                </a:lnTo>
                <a:lnTo>
                  <a:pt x="192" y="280"/>
                </a:lnTo>
                <a:lnTo>
                  <a:pt x="192" y="282"/>
                </a:lnTo>
                <a:lnTo>
                  <a:pt x="192" y="282"/>
                </a:lnTo>
                <a:lnTo>
                  <a:pt x="194" y="284"/>
                </a:lnTo>
                <a:lnTo>
                  <a:pt x="192" y="284"/>
                </a:lnTo>
                <a:lnTo>
                  <a:pt x="194" y="284"/>
                </a:lnTo>
                <a:lnTo>
                  <a:pt x="194" y="286"/>
                </a:lnTo>
                <a:lnTo>
                  <a:pt x="196" y="286"/>
                </a:lnTo>
                <a:lnTo>
                  <a:pt x="196" y="286"/>
                </a:lnTo>
                <a:lnTo>
                  <a:pt x="196" y="286"/>
                </a:lnTo>
                <a:lnTo>
                  <a:pt x="196" y="286"/>
                </a:lnTo>
                <a:lnTo>
                  <a:pt x="196" y="286"/>
                </a:lnTo>
                <a:lnTo>
                  <a:pt x="196" y="288"/>
                </a:lnTo>
                <a:lnTo>
                  <a:pt x="196" y="290"/>
                </a:lnTo>
                <a:lnTo>
                  <a:pt x="198" y="292"/>
                </a:lnTo>
                <a:lnTo>
                  <a:pt x="198" y="292"/>
                </a:lnTo>
                <a:lnTo>
                  <a:pt x="198" y="292"/>
                </a:lnTo>
                <a:lnTo>
                  <a:pt x="198" y="294"/>
                </a:lnTo>
                <a:lnTo>
                  <a:pt x="198" y="294"/>
                </a:lnTo>
                <a:lnTo>
                  <a:pt x="198" y="294"/>
                </a:lnTo>
                <a:lnTo>
                  <a:pt x="198" y="294"/>
                </a:lnTo>
                <a:lnTo>
                  <a:pt x="198" y="294"/>
                </a:lnTo>
                <a:lnTo>
                  <a:pt x="198" y="294"/>
                </a:lnTo>
                <a:lnTo>
                  <a:pt x="198" y="296"/>
                </a:lnTo>
                <a:lnTo>
                  <a:pt x="200" y="296"/>
                </a:lnTo>
                <a:lnTo>
                  <a:pt x="200" y="296"/>
                </a:lnTo>
                <a:lnTo>
                  <a:pt x="200" y="296"/>
                </a:lnTo>
                <a:lnTo>
                  <a:pt x="200" y="296"/>
                </a:lnTo>
                <a:lnTo>
                  <a:pt x="200" y="296"/>
                </a:lnTo>
                <a:lnTo>
                  <a:pt x="200" y="298"/>
                </a:lnTo>
                <a:lnTo>
                  <a:pt x="200" y="298"/>
                </a:lnTo>
                <a:lnTo>
                  <a:pt x="200" y="298"/>
                </a:lnTo>
                <a:lnTo>
                  <a:pt x="200" y="298"/>
                </a:lnTo>
                <a:lnTo>
                  <a:pt x="200" y="298"/>
                </a:lnTo>
                <a:lnTo>
                  <a:pt x="200" y="298"/>
                </a:lnTo>
                <a:lnTo>
                  <a:pt x="202" y="298"/>
                </a:lnTo>
                <a:lnTo>
                  <a:pt x="202" y="298"/>
                </a:lnTo>
                <a:lnTo>
                  <a:pt x="202" y="300"/>
                </a:lnTo>
                <a:lnTo>
                  <a:pt x="202" y="302"/>
                </a:lnTo>
                <a:lnTo>
                  <a:pt x="202" y="304"/>
                </a:lnTo>
                <a:lnTo>
                  <a:pt x="204" y="306"/>
                </a:lnTo>
                <a:lnTo>
                  <a:pt x="204" y="306"/>
                </a:lnTo>
                <a:lnTo>
                  <a:pt x="204" y="306"/>
                </a:lnTo>
                <a:lnTo>
                  <a:pt x="206" y="306"/>
                </a:lnTo>
                <a:lnTo>
                  <a:pt x="206" y="306"/>
                </a:lnTo>
                <a:lnTo>
                  <a:pt x="206" y="308"/>
                </a:lnTo>
                <a:lnTo>
                  <a:pt x="206" y="308"/>
                </a:lnTo>
                <a:lnTo>
                  <a:pt x="206" y="308"/>
                </a:lnTo>
                <a:lnTo>
                  <a:pt x="206" y="310"/>
                </a:lnTo>
                <a:lnTo>
                  <a:pt x="206" y="310"/>
                </a:lnTo>
                <a:lnTo>
                  <a:pt x="208" y="310"/>
                </a:lnTo>
                <a:lnTo>
                  <a:pt x="208" y="310"/>
                </a:lnTo>
                <a:lnTo>
                  <a:pt x="208" y="312"/>
                </a:lnTo>
                <a:lnTo>
                  <a:pt x="206" y="312"/>
                </a:lnTo>
                <a:lnTo>
                  <a:pt x="206" y="312"/>
                </a:lnTo>
                <a:lnTo>
                  <a:pt x="208" y="312"/>
                </a:lnTo>
                <a:lnTo>
                  <a:pt x="208" y="312"/>
                </a:lnTo>
                <a:lnTo>
                  <a:pt x="208" y="312"/>
                </a:lnTo>
                <a:lnTo>
                  <a:pt x="208" y="314"/>
                </a:lnTo>
                <a:lnTo>
                  <a:pt x="208" y="316"/>
                </a:lnTo>
                <a:lnTo>
                  <a:pt x="210" y="316"/>
                </a:lnTo>
                <a:lnTo>
                  <a:pt x="210" y="318"/>
                </a:lnTo>
                <a:lnTo>
                  <a:pt x="210" y="318"/>
                </a:lnTo>
                <a:lnTo>
                  <a:pt x="210" y="318"/>
                </a:lnTo>
                <a:lnTo>
                  <a:pt x="210" y="320"/>
                </a:lnTo>
                <a:lnTo>
                  <a:pt x="210" y="320"/>
                </a:lnTo>
                <a:lnTo>
                  <a:pt x="210" y="320"/>
                </a:lnTo>
                <a:lnTo>
                  <a:pt x="212" y="320"/>
                </a:lnTo>
                <a:lnTo>
                  <a:pt x="212" y="320"/>
                </a:lnTo>
                <a:lnTo>
                  <a:pt x="212" y="322"/>
                </a:lnTo>
                <a:lnTo>
                  <a:pt x="212" y="322"/>
                </a:lnTo>
                <a:lnTo>
                  <a:pt x="212" y="322"/>
                </a:lnTo>
                <a:lnTo>
                  <a:pt x="212" y="322"/>
                </a:lnTo>
                <a:lnTo>
                  <a:pt x="214" y="322"/>
                </a:lnTo>
                <a:lnTo>
                  <a:pt x="216" y="324"/>
                </a:lnTo>
                <a:lnTo>
                  <a:pt x="218" y="324"/>
                </a:lnTo>
                <a:lnTo>
                  <a:pt x="218" y="326"/>
                </a:lnTo>
                <a:lnTo>
                  <a:pt x="218" y="326"/>
                </a:lnTo>
                <a:lnTo>
                  <a:pt x="218" y="326"/>
                </a:lnTo>
                <a:lnTo>
                  <a:pt x="218" y="328"/>
                </a:lnTo>
                <a:lnTo>
                  <a:pt x="218" y="328"/>
                </a:lnTo>
                <a:lnTo>
                  <a:pt x="218" y="328"/>
                </a:lnTo>
                <a:lnTo>
                  <a:pt x="218" y="328"/>
                </a:lnTo>
                <a:lnTo>
                  <a:pt x="218" y="328"/>
                </a:lnTo>
                <a:lnTo>
                  <a:pt x="218" y="328"/>
                </a:lnTo>
                <a:lnTo>
                  <a:pt x="218" y="328"/>
                </a:lnTo>
                <a:lnTo>
                  <a:pt x="220" y="330"/>
                </a:lnTo>
                <a:lnTo>
                  <a:pt x="220" y="330"/>
                </a:lnTo>
                <a:lnTo>
                  <a:pt x="220" y="330"/>
                </a:lnTo>
                <a:lnTo>
                  <a:pt x="220" y="330"/>
                </a:lnTo>
                <a:lnTo>
                  <a:pt x="222" y="330"/>
                </a:lnTo>
                <a:lnTo>
                  <a:pt x="222" y="332"/>
                </a:lnTo>
                <a:lnTo>
                  <a:pt x="222" y="332"/>
                </a:lnTo>
                <a:lnTo>
                  <a:pt x="222" y="332"/>
                </a:lnTo>
                <a:lnTo>
                  <a:pt x="222" y="334"/>
                </a:lnTo>
                <a:lnTo>
                  <a:pt x="222" y="334"/>
                </a:lnTo>
                <a:lnTo>
                  <a:pt x="224" y="334"/>
                </a:lnTo>
                <a:lnTo>
                  <a:pt x="224" y="334"/>
                </a:lnTo>
                <a:lnTo>
                  <a:pt x="224" y="334"/>
                </a:lnTo>
                <a:lnTo>
                  <a:pt x="222" y="336"/>
                </a:lnTo>
                <a:lnTo>
                  <a:pt x="222" y="336"/>
                </a:lnTo>
                <a:lnTo>
                  <a:pt x="224" y="336"/>
                </a:lnTo>
                <a:lnTo>
                  <a:pt x="224" y="336"/>
                </a:lnTo>
                <a:lnTo>
                  <a:pt x="224" y="336"/>
                </a:lnTo>
                <a:lnTo>
                  <a:pt x="224" y="336"/>
                </a:lnTo>
                <a:lnTo>
                  <a:pt x="224" y="338"/>
                </a:lnTo>
                <a:lnTo>
                  <a:pt x="224" y="338"/>
                </a:lnTo>
                <a:lnTo>
                  <a:pt x="224" y="338"/>
                </a:lnTo>
                <a:lnTo>
                  <a:pt x="224" y="338"/>
                </a:lnTo>
                <a:lnTo>
                  <a:pt x="224" y="338"/>
                </a:lnTo>
                <a:lnTo>
                  <a:pt x="224" y="338"/>
                </a:lnTo>
                <a:lnTo>
                  <a:pt x="226" y="340"/>
                </a:lnTo>
                <a:lnTo>
                  <a:pt x="226" y="340"/>
                </a:lnTo>
                <a:lnTo>
                  <a:pt x="226" y="340"/>
                </a:lnTo>
                <a:lnTo>
                  <a:pt x="226" y="340"/>
                </a:lnTo>
                <a:lnTo>
                  <a:pt x="228" y="340"/>
                </a:lnTo>
                <a:lnTo>
                  <a:pt x="228" y="340"/>
                </a:lnTo>
                <a:lnTo>
                  <a:pt x="228" y="340"/>
                </a:lnTo>
                <a:lnTo>
                  <a:pt x="228" y="342"/>
                </a:lnTo>
                <a:lnTo>
                  <a:pt x="228" y="342"/>
                </a:lnTo>
                <a:lnTo>
                  <a:pt x="228" y="342"/>
                </a:lnTo>
                <a:lnTo>
                  <a:pt x="228" y="342"/>
                </a:lnTo>
                <a:lnTo>
                  <a:pt x="230" y="344"/>
                </a:lnTo>
                <a:lnTo>
                  <a:pt x="230" y="344"/>
                </a:lnTo>
                <a:lnTo>
                  <a:pt x="230" y="344"/>
                </a:lnTo>
                <a:lnTo>
                  <a:pt x="230" y="344"/>
                </a:lnTo>
                <a:lnTo>
                  <a:pt x="232" y="344"/>
                </a:lnTo>
                <a:lnTo>
                  <a:pt x="232" y="344"/>
                </a:lnTo>
                <a:lnTo>
                  <a:pt x="232" y="344"/>
                </a:lnTo>
                <a:lnTo>
                  <a:pt x="232" y="344"/>
                </a:lnTo>
                <a:lnTo>
                  <a:pt x="232" y="344"/>
                </a:lnTo>
                <a:lnTo>
                  <a:pt x="234" y="344"/>
                </a:lnTo>
                <a:lnTo>
                  <a:pt x="234" y="344"/>
                </a:lnTo>
                <a:lnTo>
                  <a:pt x="234" y="344"/>
                </a:lnTo>
                <a:lnTo>
                  <a:pt x="234" y="346"/>
                </a:lnTo>
                <a:lnTo>
                  <a:pt x="236" y="346"/>
                </a:lnTo>
                <a:lnTo>
                  <a:pt x="236" y="346"/>
                </a:lnTo>
                <a:lnTo>
                  <a:pt x="236" y="346"/>
                </a:lnTo>
                <a:lnTo>
                  <a:pt x="236" y="348"/>
                </a:lnTo>
                <a:lnTo>
                  <a:pt x="236" y="350"/>
                </a:lnTo>
                <a:lnTo>
                  <a:pt x="236" y="350"/>
                </a:lnTo>
                <a:lnTo>
                  <a:pt x="236" y="350"/>
                </a:lnTo>
                <a:lnTo>
                  <a:pt x="236" y="350"/>
                </a:lnTo>
                <a:lnTo>
                  <a:pt x="236" y="350"/>
                </a:lnTo>
                <a:lnTo>
                  <a:pt x="238" y="350"/>
                </a:lnTo>
                <a:lnTo>
                  <a:pt x="238" y="350"/>
                </a:lnTo>
                <a:lnTo>
                  <a:pt x="238" y="350"/>
                </a:lnTo>
                <a:lnTo>
                  <a:pt x="238" y="352"/>
                </a:lnTo>
                <a:lnTo>
                  <a:pt x="238" y="352"/>
                </a:lnTo>
                <a:lnTo>
                  <a:pt x="236" y="354"/>
                </a:lnTo>
                <a:lnTo>
                  <a:pt x="236" y="354"/>
                </a:lnTo>
                <a:lnTo>
                  <a:pt x="236" y="354"/>
                </a:lnTo>
                <a:lnTo>
                  <a:pt x="236" y="356"/>
                </a:lnTo>
                <a:lnTo>
                  <a:pt x="236" y="356"/>
                </a:lnTo>
                <a:lnTo>
                  <a:pt x="236" y="356"/>
                </a:lnTo>
                <a:lnTo>
                  <a:pt x="236" y="356"/>
                </a:lnTo>
                <a:lnTo>
                  <a:pt x="236" y="356"/>
                </a:lnTo>
                <a:lnTo>
                  <a:pt x="236" y="358"/>
                </a:lnTo>
                <a:lnTo>
                  <a:pt x="236" y="358"/>
                </a:lnTo>
                <a:lnTo>
                  <a:pt x="236" y="358"/>
                </a:lnTo>
                <a:lnTo>
                  <a:pt x="236" y="358"/>
                </a:lnTo>
                <a:lnTo>
                  <a:pt x="238" y="358"/>
                </a:lnTo>
                <a:lnTo>
                  <a:pt x="238" y="358"/>
                </a:lnTo>
                <a:lnTo>
                  <a:pt x="238" y="358"/>
                </a:lnTo>
                <a:lnTo>
                  <a:pt x="238" y="358"/>
                </a:lnTo>
                <a:lnTo>
                  <a:pt x="238" y="360"/>
                </a:lnTo>
                <a:lnTo>
                  <a:pt x="238" y="360"/>
                </a:lnTo>
                <a:lnTo>
                  <a:pt x="238" y="360"/>
                </a:lnTo>
                <a:lnTo>
                  <a:pt x="238" y="362"/>
                </a:lnTo>
                <a:lnTo>
                  <a:pt x="238" y="364"/>
                </a:lnTo>
                <a:lnTo>
                  <a:pt x="238" y="364"/>
                </a:lnTo>
                <a:lnTo>
                  <a:pt x="238" y="364"/>
                </a:lnTo>
                <a:lnTo>
                  <a:pt x="238" y="364"/>
                </a:lnTo>
                <a:lnTo>
                  <a:pt x="238" y="364"/>
                </a:lnTo>
                <a:lnTo>
                  <a:pt x="238" y="366"/>
                </a:lnTo>
                <a:lnTo>
                  <a:pt x="238" y="366"/>
                </a:lnTo>
                <a:lnTo>
                  <a:pt x="238" y="366"/>
                </a:lnTo>
                <a:lnTo>
                  <a:pt x="238" y="368"/>
                </a:lnTo>
                <a:lnTo>
                  <a:pt x="238" y="368"/>
                </a:lnTo>
                <a:lnTo>
                  <a:pt x="238" y="368"/>
                </a:lnTo>
                <a:lnTo>
                  <a:pt x="240" y="368"/>
                </a:lnTo>
                <a:lnTo>
                  <a:pt x="240" y="368"/>
                </a:lnTo>
                <a:lnTo>
                  <a:pt x="240" y="368"/>
                </a:lnTo>
                <a:lnTo>
                  <a:pt x="240" y="368"/>
                </a:lnTo>
                <a:lnTo>
                  <a:pt x="240" y="370"/>
                </a:lnTo>
                <a:lnTo>
                  <a:pt x="240" y="370"/>
                </a:lnTo>
                <a:lnTo>
                  <a:pt x="240" y="370"/>
                </a:lnTo>
                <a:lnTo>
                  <a:pt x="240" y="370"/>
                </a:lnTo>
                <a:lnTo>
                  <a:pt x="242" y="372"/>
                </a:lnTo>
                <a:lnTo>
                  <a:pt x="242" y="372"/>
                </a:lnTo>
                <a:lnTo>
                  <a:pt x="244" y="374"/>
                </a:lnTo>
                <a:lnTo>
                  <a:pt x="244" y="374"/>
                </a:lnTo>
                <a:lnTo>
                  <a:pt x="244" y="374"/>
                </a:lnTo>
                <a:lnTo>
                  <a:pt x="246" y="376"/>
                </a:lnTo>
                <a:lnTo>
                  <a:pt x="246" y="378"/>
                </a:lnTo>
                <a:lnTo>
                  <a:pt x="246" y="378"/>
                </a:lnTo>
                <a:lnTo>
                  <a:pt x="248" y="384"/>
                </a:lnTo>
                <a:lnTo>
                  <a:pt x="248" y="384"/>
                </a:lnTo>
                <a:lnTo>
                  <a:pt x="248" y="386"/>
                </a:lnTo>
                <a:lnTo>
                  <a:pt x="248" y="386"/>
                </a:lnTo>
                <a:lnTo>
                  <a:pt x="248" y="386"/>
                </a:lnTo>
                <a:lnTo>
                  <a:pt x="250" y="388"/>
                </a:lnTo>
                <a:lnTo>
                  <a:pt x="250" y="388"/>
                </a:lnTo>
                <a:lnTo>
                  <a:pt x="250" y="388"/>
                </a:lnTo>
                <a:lnTo>
                  <a:pt x="250" y="390"/>
                </a:lnTo>
                <a:lnTo>
                  <a:pt x="250" y="390"/>
                </a:lnTo>
                <a:lnTo>
                  <a:pt x="250" y="390"/>
                </a:lnTo>
                <a:lnTo>
                  <a:pt x="250" y="390"/>
                </a:lnTo>
                <a:lnTo>
                  <a:pt x="250" y="392"/>
                </a:lnTo>
                <a:lnTo>
                  <a:pt x="250" y="392"/>
                </a:lnTo>
                <a:lnTo>
                  <a:pt x="252" y="392"/>
                </a:lnTo>
                <a:lnTo>
                  <a:pt x="252" y="392"/>
                </a:lnTo>
                <a:lnTo>
                  <a:pt x="252" y="392"/>
                </a:lnTo>
                <a:lnTo>
                  <a:pt x="254" y="392"/>
                </a:lnTo>
                <a:lnTo>
                  <a:pt x="254" y="392"/>
                </a:lnTo>
                <a:lnTo>
                  <a:pt x="254" y="392"/>
                </a:lnTo>
                <a:lnTo>
                  <a:pt x="254" y="392"/>
                </a:lnTo>
                <a:lnTo>
                  <a:pt x="254" y="392"/>
                </a:lnTo>
                <a:lnTo>
                  <a:pt x="256" y="392"/>
                </a:lnTo>
                <a:lnTo>
                  <a:pt x="256" y="392"/>
                </a:lnTo>
                <a:lnTo>
                  <a:pt x="256" y="392"/>
                </a:lnTo>
                <a:lnTo>
                  <a:pt x="256" y="392"/>
                </a:lnTo>
                <a:lnTo>
                  <a:pt x="258" y="394"/>
                </a:lnTo>
                <a:lnTo>
                  <a:pt x="258" y="392"/>
                </a:lnTo>
                <a:lnTo>
                  <a:pt x="258" y="394"/>
                </a:lnTo>
                <a:lnTo>
                  <a:pt x="260" y="394"/>
                </a:lnTo>
                <a:lnTo>
                  <a:pt x="260" y="394"/>
                </a:lnTo>
                <a:lnTo>
                  <a:pt x="260" y="392"/>
                </a:lnTo>
                <a:lnTo>
                  <a:pt x="260" y="392"/>
                </a:lnTo>
                <a:lnTo>
                  <a:pt x="260" y="394"/>
                </a:lnTo>
                <a:lnTo>
                  <a:pt x="260" y="394"/>
                </a:lnTo>
                <a:lnTo>
                  <a:pt x="260" y="392"/>
                </a:lnTo>
                <a:lnTo>
                  <a:pt x="260" y="392"/>
                </a:lnTo>
                <a:lnTo>
                  <a:pt x="262" y="394"/>
                </a:lnTo>
                <a:lnTo>
                  <a:pt x="262" y="394"/>
                </a:lnTo>
                <a:lnTo>
                  <a:pt x="262" y="394"/>
                </a:lnTo>
                <a:lnTo>
                  <a:pt x="264" y="394"/>
                </a:lnTo>
                <a:lnTo>
                  <a:pt x="262" y="396"/>
                </a:lnTo>
                <a:lnTo>
                  <a:pt x="264" y="396"/>
                </a:lnTo>
                <a:lnTo>
                  <a:pt x="264" y="396"/>
                </a:lnTo>
                <a:lnTo>
                  <a:pt x="264" y="396"/>
                </a:lnTo>
                <a:lnTo>
                  <a:pt x="264" y="396"/>
                </a:lnTo>
                <a:lnTo>
                  <a:pt x="264" y="396"/>
                </a:lnTo>
                <a:lnTo>
                  <a:pt x="264" y="396"/>
                </a:lnTo>
                <a:lnTo>
                  <a:pt x="264" y="396"/>
                </a:lnTo>
                <a:lnTo>
                  <a:pt x="264" y="396"/>
                </a:lnTo>
                <a:lnTo>
                  <a:pt x="266" y="398"/>
                </a:lnTo>
                <a:lnTo>
                  <a:pt x="266" y="398"/>
                </a:lnTo>
                <a:lnTo>
                  <a:pt x="266" y="398"/>
                </a:lnTo>
                <a:lnTo>
                  <a:pt x="268" y="398"/>
                </a:lnTo>
                <a:lnTo>
                  <a:pt x="270" y="398"/>
                </a:lnTo>
                <a:lnTo>
                  <a:pt x="270" y="398"/>
                </a:lnTo>
                <a:lnTo>
                  <a:pt x="272" y="398"/>
                </a:lnTo>
                <a:lnTo>
                  <a:pt x="272" y="400"/>
                </a:lnTo>
                <a:lnTo>
                  <a:pt x="272" y="398"/>
                </a:lnTo>
                <a:lnTo>
                  <a:pt x="272" y="398"/>
                </a:lnTo>
                <a:lnTo>
                  <a:pt x="274" y="398"/>
                </a:lnTo>
                <a:lnTo>
                  <a:pt x="276" y="400"/>
                </a:lnTo>
                <a:lnTo>
                  <a:pt x="276" y="400"/>
                </a:lnTo>
                <a:lnTo>
                  <a:pt x="276" y="400"/>
                </a:lnTo>
                <a:lnTo>
                  <a:pt x="276" y="400"/>
                </a:lnTo>
                <a:lnTo>
                  <a:pt x="276" y="400"/>
                </a:lnTo>
                <a:lnTo>
                  <a:pt x="278" y="400"/>
                </a:lnTo>
                <a:lnTo>
                  <a:pt x="278" y="402"/>
                </a:lnTo>
                <a:lnTo>
                  <a:pt x="278" y="402"/>
                </a:lnTo>
                <a:lnTo>
                  <a:pt x="278" y="402"/>
                </a:lnTo>
                <a:lnTo>
                  <a:pt x="282" y="404"/>
                </a:lnTo>
                <a:lnTo>
                  <a:pt x="282" y="404"/>
                </a:lnTo>
                <a:lnTo>
                  <a:pt x="284" y="404"/>
                </a:lnTo>
                <a:lnTo>
                  <a:pt x="286" y="404"/>
                </a:lnTo>
                <a:lnTo>
                  <a:pt x="286" y="404"/>
                </a:lnTo>
                <a:lnTo>
                  <a:pt x="286" y="406"/>
                </a:lnTo>
                <a:lnTo>
                  <a:pt x="286" y="406"/>
                </a:lnTo>
                <a:lnTo>
                  <a:pt x="288" y="404"/>
                </a:lnTo>
                <a:lnTo>
                  <a:pt x="288" y="404"/>
                </a:lnTo>
                <a:lnTo>
                  <a:pt x="288" y="404"/>
                </a:lnTo>
                <a:lnTo>
                  <a:pt x="292" y="404"/>
                </a:lnTo>
                <a:lnTo>
                  <a:pt x="294" y="404"/>
                </a:lnTo>
                <a:lnTo>
                  <a:pt x="296" y="404"/>
                </a:lnTo>
                <a:lnTo>
                  <a:pt x="296" y="404"/>
                </a:lnTo>
                <a:lnTo>
                  <a:pt x="296" y="406"/>
                </a:lnTo>
                <a:lnTo>
                  <a:pt x="298" y="406"/>
                </a:lnTo>
                <a:lnTo>
                  <a:pt x="300" y="406"/>
                </a:lnTo>
                <a:lnTo>
                  <a:pt x="300" y="406"/>
                </a:lnTo>
                <a:lnTo>
                  <a:pt x="302" y="406"/>
                </a:lnTo>
                <a:lnTo>
                  <a:pt x="302" y="406"/>
                </a:lnTo>
                <a:lnTo>
                  <a:pt x="302" y="406"/>
                </a:lnTo>
                <a:lnTo>
                  <a:pt x="302" y="408"/>
                </a:lnTo>
                <a:lnTo>
                  <a:pt x="304" y="408"/>
                </a:lnTo>
                <a:lnTo>
                  <a:pt x="304" y="408"/>
                </a:lnTo>
                <a:lnTo>
                  <a:pt x="306" y="410"/>
                </a:lnTo>
                <a:lnTo>
                  <a:pt x="306" y="410"/>
                </a:lnTo>
                <a:lnTo>
                  <a:pt x="308" y="410"/>
                </a:lnTo>
                <a:lnTo>
                  <a:pt x="308" y="410"/>
                </a:lnTo>
                <a:lnTo>
                  <a:pt x="308" y="410"/>
                </a:lnTo>
                <a:lnTo>
                  <a:pt x="308" y="410"/>
                </a:lnTo>
                <a:lnTo>
                  <a:pt x="308" y="412"/>
                </a:lnTo>
                <a:lnTo>
                  <a:pt x="310" y="412"/>
                </a:lnTo>
                <a:lnTo>
                  <a:pt x="310" y="412"/>
                </a:lnTo>
                <a:lnTo>
                  <a:pt x="310" y="412"/>
                </a:lnTo>
                <a:lnTo>
                  <a:pt x="310" y="412"/>
                </a:lnTo>
                <a:lnTo>
                  <a:pt x="310" y="412"/>
                </a:lnTo>
                <a:lnTo>
                  <a:pt x="310" y="412"/>
                </a:lnTo>
                <a:lnTo>
                  <a:pt x="310" y="412"/>
                </a:lnTo>
                <a:lnTo>
                  <a:pt x="310" y="412"/>
                </a:lnTo>
                <a:lnTo>
                  <a:pt x="310" y="412"/>
                </a:lnTo>
                <a:lnTo>
                  <a:pt x="310" y="412"/>
                </a:lnTo>
                <a:lnTo>
                  <a:pt x="310" y="412"/>
                </a:lnTo>
                <a:lnTo>
                  <a:pt x="312" y="412"/>
                </a:lnTo>
                <a:lnTo>
                  <a:pt x="312" y="412"/>
                </a:lnTo>
                <a:lnTo>
                  <a:pt x="312" y="412"/>
                </a:lnTo>
                <a:lnTo>
                  <a:pt x="312" y="410"/>
                </a:lnTo>
                <a:lnTo>
                  <a:pt x="312" y="410"/>
                </a:lnTo>
                <a:lnTo>
                  <a:pt x="312" y="410"/>
                </a:lnTo>
                <a:lnTo>
                  <a:pt x="312" y="410"/>
                </a:lnTo>
                <a:lnTo>
                  <a:pt x="312" y="408"/>
                </a:lnTo>
                <a:lnTo>
                  <a:pt x="314" y="410"/>
                </a:lnTo>
                <a:lnTo>
                  <a:pt x="314" y="410"/>
                </a:lnTo>
                <a:lnTo>
                  <a:pt x="314" y="408"/>
                </a:lnTo>
                <a:lnTo>
                  <a:pt x="314" y="408"/>
                </a:lnTo>
                <a:lnTo>
                  <a:pt x="314" y="408"/>
                </a:lnTo>
                <a:lnTo>
                  <a:pt x="314" y="408"/>
                </a:lnTo>
                <a:lnTo>
                  <a:pt x="314" y="408"/>
                </a:lnTo>
                <a:lnTo>
                  <a:pt x="316" y="408"/>
                </a:lnTo>
                <a:lnTo>
                  <a:pt x="316" y="408"/>
                </a:lnTo>
                <a:lnTo>
                  <a:pt x="320" y="408"/>
                </a:lnTo>
                <a:lnTo>
                  <a:pt x="320" y="408"/>
                </a:lnTo>
                <a:lnTo>
                  <a:pt x="320" y="406"/>
                </a:lnTo>
                <a:lnTo>
                  <a:pt x="318" y="404"/>
                </a:lnTo>
                <a:lnTo>
                  <a:pt x="318" y="404"/>
                </a:lnTo>
                <a:lnTo>
                  <a:pt x="318" y="404"/>
                </a:lnTo>
                <a:lnTo>
                  <a:pt x="318" y="404"/>
                </a:lnTo>
                <a:lnTo>
                  <a:pt x="318" y="404"/>
                </a:lnTo>
                <a:lnTo>
                  <a:pt x="318" y="404"/>
                </a:lnTo>
                <a:lnTo>
                  <a:pt x="318" y="406"/>
                </a:lnTo>
                <a:lnTo>
                  <a:pt x="318" y="406"/>
                </a:lnTo>
                <a:lnTo>
                  <a:pt x="316" y="406"/>
                </a:lnTo>
                <a:lnTo>
                  <a:pt x="316" y="406"/>
                </a:lnTo>
                <a:lnTo>
                  <a:pt x="316" y="406"/>
                </a:lnTo>
                <a:lnTo>
                  <a:pt x="316" y="406"/>
                </a:lnTo>
                <a:lnTo>
                  <a:pt x="316" y="406"/>
                </a:lnTo>
                <a:lnTo>
                  <a:pt x="316" y="406"/>
                </a:lnTo>
                <a:lnTo>
                  <a:pt x="316" y="406"/>
                </a:lnTo>
                <a:lnTo>
                  <a:pt x="316" y="406"/>
                </a:lnTo>
                <a:lnTo>
                  <a:pt x="314" y="406"/>
                </a:lnTo>
                <a:lnTo>
                  <a:pt x="314" y="406"/>
                </a:lnTo>
                <a:lnTo>
                  <a:pt x="316" y="404"/>
                </a:lnTo>
                <a:lnTo>
                  <a:pt x="316" y="404"/>
                </a:lnTo>
                <a:lnTo>
                  <a:pt x="316" y="404"/>
                </a:lnTo>
                <a:lnTo>
                  <a:pt x="316" y="404"/>
                </a:lnTo>
                <a:lnTo>
                  <a:pt x="316" y="404"/>
                </a:lnTo>
                <a:lnTo>
                  <a:pt x="316" y="402"/>
                </a:lnTo>
                <a:lnTo>
                  <a:pt x="316" y="402"/>
                </a:lnTo>
                <a:lnTo>
                  <a:pt x="316" y="402"/>
                </a:lnTo>
                <a:lnTo>
                  <a:pt x="314" y="402"/>
                </a:lnTo>
                <a:lnTo>
                  <a:pt x="314" y="402"/>
                </a:lnTo>
                <a:lnTo>
                  <a:pt x="314" y="402"/>
                </a:lnTo>
                <a:lnTo>
                  <a:pt x="314" y="402"/>
                </a:lnTo>
                <a:lnTo>
                  <a:pt x="314" y="402"/>
                </a:lnTo>
                <a:lnTo>
                  <a:pt x="314" y="402"/>
                </a:lnTo>
                <a:lnTo>
                  <a:pt x="312" y="400"/>
                </a:lnTo>
                <a:lnTo>
                  <a:pt x="312" y="400"/>
                </a:lnTo>
                <a:lnTo>
                  <a:pt x="314" y="398"/>
                </a:lnTo>
                <a:lnTo>
                  <a:pt x="312" y="398"/>
                </a:lnTo>
                <a:lnTo>
                  <a:pt x="312" y="398"/>
                </a:lnTo>
                <a:lnTo>
                  <a:pt x="312" y="398"/>
                </a:lnTo>
                <a:lnTo>
                  <a:pt x="312" y="396"/>
                </a:lnTo>
                <a:lnTo>
                  <a:pt x="312" y="396"/>
                </a:lnTo>
                <a:lnTo>
                  <a:pt x="312" y="396"/>
                </a:lnTo>
                <a:lnTo>
                  <a:pt x="312" y="396"/>
                </a:lnTo>
                <a:lnTo>
                  <a:pt x="312" y="396"/>
                </a:lnTo>
                <a:lnTo>
                  <a:pt x="312" y="396"/>
                </a:lnTo>
                <a:lnTo>
                  <a:pt x="312" y="396"/>
                </a:lnTo>
                <a:lnTo>
                  <a:pt x="312" y="396"/>
                </a:lnTo>
                <a:lnTo>
                  <a:pt x="312" y="396"/>
                </a:lnTo>
                <a:lnTo>
                  <a:pt x="312" y="394"/>
                </a:lnTo>
                <a:lnTo>
                  <a:pt x="312" y="394"/>
                </a:lnTo>
                <a:lnTo>
                  <a:pt x="312" y="394"/>
                </a:lnTo>
                <a:lnTo>
                  <a:pt x="312" y="394"/>
                </a:lnTo>
                <a:lnTo>
                  <a:pt x="312" y="392"/>
                </a:lnTo>
                <a:lnTo>
                  <a:pt x="312" y="392"/>
                </a:lnTo>
                <a:lnTo>
                  <a:pt x="312" y="392"/>
                </a:lnTo>
                <a:lnTo>
                  <a:pt x="312" y="394"/>
                </a:lnTo>
                <a:lnTo>
                  <a:pt x="310" y="394"/>
                </a:lnTo>
                <a:lnTo>
                  <a:pt x="310" y="394"/>
                </a:lnTo>
                <a:lnTo>
                  <a:pt x="310" y="394"/>
                </a:lnTo>
                <a:lnTo>
                  <a:pt x="310" y="394"/>
                </a:lnTo>
                <a:lnTo>
                  <a:pt x="310" y="392"/>
                </a:lnTo>
                <a:lnTo>
                  <a:pt x="310" y="392"/>
                </a:lnTo>
                <a:lnTo>
                  <a:pt x="310" y="392"/>
                </a:lnTo>
                <a:lnTo>
                  <a:pt x="310" y="392"/>
                </a:lnTo>
                <a:lnTo>
                  <a:pt x="310" y="392"/>
                </a:lnTo>
                <a:lnTo>
                  <a:pt x="310" y="392"/>
                </a:lnTo>
                <a:lnTo>
                  <a:pt x="310" y="390"/>
                </a:lnTo>
                <a:lnTo>
                  <a:pt x="310" y="390"/>
                </a:lnTo>
                <a:lnTo>
                  <a:pt x="308" y="390"/>
                </a:lnTo>
                <a:lnTo>
                  <a:pt x="308" y="390"/>
                </a:lnTo>
                <a:lnTo>
                  <a:pt x="308" y="390"/>
                </a:lnTo>
                <a:lnTo>
                  <a:pt x="308" y="390"/>
                </a:lnTo>
                <a:lnTo>
                  <a:pt x="308" y="388"/>
                </a:lnTo>
                <a:lnTo>
                  <a:pt x="308" y="388"/>
                </a:lnTo>
                <a:lnTo>
                  <a:pt x="308" y="388"/>
                </a:lnTo>
                <a:lnTo>
                  <a:pt x="308" y="388"/>
                </a:lnTo>
                <a:lnTo>
                  <a:pt x="308" y="388"/>
                </a:lnTo>
                <a:lnTo>
                  <a:pt x="308" y="386"/>
                </a:lnTo>
                <a:lnTo>
                  <a:pt x="308" y="386"/>
                </a:lnTo>
                <a:lnTo>
                  <a:pt x="308" y="386"/>
                </a:lnTo>
                <a:lnTo>
                  <a:pt x="308" y="386"/>
                </a:lnTo>
                <a:lnTo>
                  <a:pt x="308" y="388"/>
                </a:lnTo>
                <a:lnTo>
                  <a:pt x="308" y="386"/>
                </a:lnTo>
                <a:lnTo>
                  <a:pt x="308" y="384"/>
                </a:lnTo>
                <a:lnTo>
                  <a:pt x="308" y="380"/>
                </a:lnTo>
                <a:lnTo>
                  <a:pt x="306" y="378"/>
                </a:lnTo>
                <a:lnTo>
                  <a:pt x="306" y="376"/>
                </a:lnTo>
                <a:lnTo>
                  <a:pt x="306" y="376"/>
                </a:lnTo>
                <a:lnTo>
                  <a:pt x="306" y="376"/>
                </a:lnTo>
                <a:lnTo>
                  <a:pt x="306" y="374"/>
                </a:lnTo>
                <a:lnTo>
                  <a:pt x="304" y="374"/>
                </a:lnTo>
                <a:lnTo>
                  <a:pt x="304" y="374"/>
                </a:lnTo>
                <a:lnTo>
                  <a:pt x="304" y="374"/>
                </a:lnTo>
                <a:lnTo>
                  <a:pt x="304" y="374"/>
                </a:lnTo>
                <a:lnTo>
                  <a:pt x="304" y="374"/>
                </a:lnTo>
                <a:lnTo>
                  <a:pt x="304" y="372"/>
                </a:lnTo>
                <a:lnTo>
                  <a:pt x="304" y="372"/>
                </a:lnTo>
                <a:lnTo>
                  <a:pt x="304" y="372"/>
                </a:lnTo>
                <a:lnTo>
                  <a:pt x="304" y="372"/>
                </a:lnTo>
                <a:lnTo>
                  <a:pt x="306" y="374"/>
                </a:lnTo>
                <a:lnTo>
                  <a:pt x="306" y="372"/>
                </a:lnTo>
                <a:lnTo>
                  <a:pt x="306" y="372"/>
                </a:lnTo>
                <a:lnTo>
                  <a:pt x="304" y="372"/>
                </a:lnTo>
                <a:lnTo>
                  <a:pt x="304" y="372"/>
                </a:lnTo>
                <a:lnTo>
                  <a:pt x="304" y="370"/>
                </a:lnTo>
                <a:lnTo>
                  <a:pt x="304" y="370"/>
                </a:lnTo>
                <a:lnTo>
                  <a:pt x="304" y="368"/>
                </a:lnTo>
                <a:lnTo>
                  <a:pt x="304" y="368"/>
                </a:lnTo>
                <a:lnTo>
                  <a:pt x="304" y="368"/>
                </a:lnTo>
                <a:lnTo>
                  <a:pt x="306" y="368"/>
                </a:lnTo>
                <a:lnTo>
                  <a:pt x="306" y="368"/>
                </a:lnTo>
                <a:lnTo>
                  <a:pt x="306" y="366"/>
                </a:lnTo>
                <a:lnTo>
                  <a:pt x="306" y="366"/>
                </a:lnTo>
                <a:lnTo>
                  <a:pt x="306" y="366"/>
                </a:lnTo>
                <a:lnTo>
                  <a:pt x="306" y="364"/>
                </a:lnTo>
                <a:lnTo>
                  <a:pt x="306" y="364"/>
                </a:lnTo>
                <a:lnTo>
                  <a:pt x="306" y="364"/>
                </a:lnTo>
                <a:lnTo>
                  <a:pt x="306" y="364"/>
                </a:lnTo>
                <a:lnTo>
                  <a:pt x="306" y="364"/>
                </a:lnTo>
                <a:lnTo>
                  <a:pt x="308" y="364"/>
                </a:lnTo>
                <a:lnTo>
                  <a:pt x="308" y="362"/>
                </a:lnTo>
                <a:lnTo>
                  <a:pt x="308" y="362"/>
                </a:lnTo>
                <a:lnTo>
                  <a:pt x="308" y="362"/>
                </a:lnTo>
                <a:lnTo>
                  <a:pt x="306" y="362"/>
                </a:lnTo>
                <a:lnTo>
                  <a:pt x="308" y="360"/>
                </a:lnTo>
                <a:lnTo>
                  <a:pt x="308" y="360"/>
                </a:lnTo>
                <a:lnTo>
                  <a:pt x="308" y="360"/>
                </a:lnTo>
                <a:lnTo>
                  <a:pt x="308" y="360"/>
                </a:lnTo>
                <a:lnTo>
                  <a:pt x="308" y="358"/>
                </a:lnTo>
                <a:lnTo>
                  <a:pt x="308" y="358"/>
                </a:lnTo>
                <a:lnTo>
                  <a:pt x="308" y="358"/>
                </a:lnTo>
                <a:lnTo>
                  <a:pt x="308" y="358"/>
                </a:lnTo>
                <a:lnTo>
                  <a:pt x="308" y="358"/>
                </a:lnTo>
                <a:lnTo>
                  <a:pt x="306" y="358"/>
                </a:lnTo>
                <a:lnTo>
                  <a:pt x="304" y="358"/>
                </a:lnTo>
                <a:lnTo>
                  <a:pt x="304" y="358"/>
                </a:lnTo>
                <a:lnTo>
                  <a:pt x="304" y="358"/>
                </a:lnTo>
                <a:lnTo>
                  <a:pt x="302" y="358"/>
                </a:lnTo>
                <a:lnTo>
                  <a:pt x="300" y="358"/>
                </a:lnTo>
                <a:lnTo>
                  <a:pt x="300" y="358"/>
                </a:lnTo>
                <a:lnTo>
                  <a:pt x="300" y="358"/>
                </a:lnTo>
                <a:lnTo>
                  <a:pt x="298" y="358"/>
                </a:lnTo>
                <a:lnTo>
                  <a:pt x="298" y="358"/>
                </a:lnTo>
                <a:lnTo>
                  <a:pt x="296" y="358"/>
                </a:lnTo>
                <a:lnTo>
                  <a:pt x="296" y="356"/>
                </a:lnTo>
                <a:lnTo>
                  <a:pt x="296" y="356"/>
                </a:lnTo>
                <a:lnTo>
                  <a:pt x="298" y="356"/>
                </a:lnTo>
                <a:lnTo>
                  <a:pt x="298" y="356"/>
                </a:lnTo>
                <a:lnTo>
                  <a:pt x="300" y="356"/>
                </a:lnTo>
                <a:lnTo>
                  <a:pt x="300" y="356"/>
                </a:lnTo>
                <a:lnTo>
                  <a:pt x="300" y="356"/>
                </a:lnTo>
                <a:lnTo>
                  <a:pt x="298" y="356"/>
                </a:lnTo>
                <a:lnTo>
                  <a:pt x="298" y="356"/>
                </a:lnTo>
                <a:lnTo>
                  <a:pt x="298" y="356"/>
                </a:lnTo>
                <a:lnTo>
                  <a:pt x="298" y="356"/>
                </a:lnTo>
                <a:lnTo>
                  <a:pt x="298" y="356"/>
                </a:lnTo>
                <a:lnTo>
                  <a:pt x="298" y="354"/>
                </a:lnTo>
                <a:lnTo>
                  <a:pt x="298" y="354"/>
                </a:lnTo>
                <a:lnTo>
                  <a:pt x="298" y="352"/>
                </a:lnTo>
                <a:lnTo>
                  <a:pt x="298" y="352"/>
                </a:lnTo>
                <a:lnTo>
                  <a:pt x="298" y="352"/>
                </a:lnTo>
                <a:lnTo>
                  <a:pt x="296" y="350"/>
                </a:lnTo>
                <a:lnTo>
                  <a:pt x="296" y="350"/>
                </a:lnTo>
                <a:lnTo>
                  <a:pt x="296" y="350"/>
                </a:lnTo>
                <a:lnTo>
                  <a:pt x="298" y="352"/>
                </a:lnTo>
                <a:lnTo>
                  <a:pt x="300" y="356"/>
                </a:lnTo>
                <a:lnTo>
                  <a:pt x="300" y="356"/>
                </a:lnTo>
                <a:lnTo>
                  <a:pt x="300" y="356"/>
                </a:lnTo>
                <a:lnTo>
                  <a:pt x="300" y="356"/>
                </a:lnTo>
                <a:lnTo>
                  <a:pt x="302" y="356"/>
                </a:lnTo>
                <a:lnTo>
                  <a:pt x="302" y="356"/>
                </a:lnTo>
                <a:lnTo>
                  <a:pt x="302" y="356"/>
                </a:lnTo>
                <a:lnTo>
                  <a:pt x="302" y="356"/>
                </a:lnTo>
                <a:lnTo>
                  <a:pt x="302" y="356"/>
                </a:lnTo>
                <a:lnTo>
                  <a:pt x="302" y="354"/>
                </a:lnTo>
                <a:lnTo>
                  <a:pt x="302" y="354"/>
                </a:lnTo>
                <a:lnTo>
                  <a:pt x="302" y="356"/>
                </a:lnTo>
                <a:lnTo>
                  <a:pt x="304" y="354"/>
                </a:lnTo>
                <a:lnTo>
                  <a:pt x="304" y="354"/>
                </a:lnTo>
                <a:lnTo>
                  <a:pt x="304" y="354"/>
                </a:lnTo>
                <a:lnTo>
                  <a:pt x="304" y="354"/>
                </a:lnTo>
                <a:lnTo>
                  <a:pt x="304" y="354"/>
                </a:lnTo>
                <a:lnTo>
                  <a:pt x="306" y="352"/>
                </a:lnTo>
                <a:lnTo>
                  <a:pt x="306" y="352"/>
                </a:lnTo>
                <a:lnTo>
                  <a:pt x="306" y="354"/>
                </a:lnTo>
                <a:lnTo>
                  <a:pt x="306" y="354"/>
                </a:lnTo>
                <a:lnTo>
                  <a:pt x="306" y="354"/>
                </a:lnTo>
                <a:lnTo>
                  <a:pt x="306" y="354"/>
                </a:lnTo>
                <a:lnTo>
                  <a:pt x="306" y="354"/>
                </a:lnTo>
                <a:lnTo>
                  <a:pt x="306" y="354"/>
                </a:lnTo>
                <a:lnTo>
                  <a:pt x="306" y="354"/>
                </a:lnTo>
                <a:lnTo>
                  <a:pt x="306" y="354"/>
                </a:lnTo>
                <a:lnTo>
                  <a:pt x="306" y="354"/>
                </a:lnTo>
                <a:lnTo>
                  <a:pt x="306" y="354"/>
                </a:lnTo>
                <a:lnTo>
                  <a:pt x="306" y="356"/>
                </a:lnTo>
                <a:lnTo>
                  <a:pt x="306" y="356"/>
                </a:lnTo>
                <a:lnTo>
                  <a:pt x="306" y="356"/>
                </a:lnTo>
                <a:lnTo>
                  <a:pt x="306" y="356"/>
                </a:lnTo>
                <a:lnTo>
                  <a:pt x="306" y="356"/>
                </a:lnTo>
                <a:lnTo>
                  <a:pt x="306" y="356"/>
                </a:lnTo>
                <a:lnTo>
                  <a:pt x="306" y="356"/>
                </a:lnTo>
                <a:lnTo>
                  <a:pt x="306" y="356"/>
                </a:lnTo>
                <a:lnTo>
                  <a:pt x="304" y="356"/>
                </a:lnTo>
                <a:lnTo>
                  <a:pt x="304" y="358"/>
                </a:lnTo>
                <a:lnTo>
                  <a:pt x="306" y="358"/>
                </a:lnTo>
                <a:lnTo>
                  <a:pt x="306" y="356"/>
                </a:lnTo>
                <a:lnTo>
                  <a:pt x="308" y="356"/>
                </a:lnTo>
                <a:lnTo>
                  <a:pt x="308" y="354"/>
                </a:lnTo>
                <a:lnTo>
                  <a:pt x="308" y="354"/>
                </a:lnTo>
                <a:lnTo>
                  <a:pt x="310" y="350"/>
                </a:lnTo>
                <a:lnTo>
                  <a:pt x="310" y="350"/>
                </a:lnTo>
                <a:lnTo>
                  <a:pt x="310" y="350"/>
                </a:lnTo>
                <a:lnTo>
                  <a:pt x="310" y="348"/>
                </a:lnTo>
                <a:lnTo>
                  <a:pt x="312" y="346"/>
                </a:lnTo>
                <a:lnTo>
                  <a:pt x="312" y="344"/>
                </a:lnTo>
                <a:lnTo>
                  <a:pt x="312" y="344"/>
                </a:lnTo>
                <a:lnTo>
                  <a:pt x="312" y="344"/>
                </a:lnTo>
                <a:lnTo>
                  <a:pt x="312" y="342"/>
                </a:lnTo>
                <a:lnTo>
                  <a:pt x="312" y="342"/>
                </a:lnTo>
                <a:lnTo>
                  <a:pt x="312" y="342"/>
                </a:lnTo>
                <a:lnTo>
                  <a:pt x="314" y="342"/>
                </a:lnTo>
                <a:lnTo>
                  <a:pt x="314" y="340"/>
                </a:lnTo>
                <a:lnTo>
                  <a:pt x="314" y="340"/>
                </a:lnTo>
                <a:lnTo>
                  <a:pt x="310" y="340"/>
                </a:lnTo>
                <a:lnTo>
                  <a:pt x="310" y="338"/>
                </a:lnTo>
                <a:lnTo>
                  <a:pt x="308" y="338"/>
                </a:lnTo>
                <a:lnTo>
                  <a:pt x="308" y="338"/>
                </a:lnTo>
                <a:lnTo>
                  <a:pt x="308" y="336"/>
                </a:lnTo>
                <a:lnTo>
                  <a:pt x="308" y="336"/>
                </a:lnTo>
                <a:lnTo>
                  <a:pt x="308" y="336"/>
                </a:lnTo>
                <a:lnTo>
                  <a:pt x="308" y="336"/>
                </a:lnTo>
                <a:lnTo>
                  <a:pt x="308" y="336"/>
                </a:lnTo>
                <a:lnTo>
                  <a:pt x="308" y="336"/>
                </a:lnTo>
                <a:lnTo>
                  <a:pt x="308" y="336"/>
                </a:lnTo>
                <a:lnTo>
                  <a:pt x="306" y="336"/>
                </a:lnTo>
                <a:lnTo>
                  <a:pt x="306" y="336"/>
                </a:lnTo>
                <a:lnTo>
                  <a:pt x="304" y="336"/>
                </a:lnTo>
                <a:lnTo>
                  <a:pt x="304" y="334"/>
                </a:lnTo>
                <a:lnTo>
                  <a:pt x="304" y="334"/>
                </a:lnTo>
                <a:lnTo>
                  <a:pt x="304" y="334"/>
                </a:lnTo>
                <a:lnTo>
                  <a:pt x="306" y="334"/>
                </a:lnTo>
                <a:lnTo>
                  <a:pt x="306" y="334"/>
                </a:lnTo>
                <a:lnTo>
                  <a:pt x="306" y="334"/>
                </a:lnTo>
                <a:lnTo>
                  <a:pt x="306" y="334"/>
                </a:lnTo>
                <a:lnTo>
                  <a:pt x="306" y="334"/>
                </a:lnTo>
                <a:lnTo>
                  <a:pt x="306" y="334"/>
                </a:lnTo>
                <a:lnTo>
                  <a:pt x="306" y="334"/>
                </a:lnTo>
                <a:lnTo>
                  <a:pt x="306" y="334"/>
                </a:lnTo>
                <a:lnTo>
                  <a:pt x="306" y="334"/>
                </a:lnTo>
                <a:lnTo>
                  <a:pt x="306" y="334"/>
                </a:lnTo>
                <a:lnTo>
                  <a:pt x="308" y="334"/>
                </a:lnTo>
                <a:lnTo>
                  <a:pt x="310" y="334"/>
                </a:lnTo>
                <a:lnTo>
                  <a:pt x="310" y="334"/>
                </a:lnTo>
                <a:lnTo>
                  <a:pt x="310" y="334"/>
                </a:lnTo>
                <a:lnTo>
                  <a:pt x="310" y="334"/>
                </a:lnTo>
                <a:lnTo>
                  <a:pt x="310" y="334"/>
                </a:lnTo>
                <a:lnTo>
                  <a:pt x="310" y="334"/>
                </a:lnTo>
                <a:lnTo>
                  <a:pt x="310" y="334"/>
                </a:lnTo>
                <a:lnTo>
                  <a:pt x="312" y="334"/>
                </a:lnTo>
                <a:lnTo>
                  <a:pt x="312" y="334"/>
                </a:lnTo>
                <a:lnTo>
                  <a:pt x="314" y="334"/>
                </a:lnTo>
                <a:lnTo>
                  <a:pt x="314" y="334"/>
                </a:lnTo>
                <a:lnTo>
                  <a:pt x="314" y="334"/>
                </a:lnTo>
                <a:lnTo>
                  <a:pt x="314" y="336"/>
                </a:lnTo>
                <a:lnTo>
                  <a:pt x="314" y="336"/>
                </a:lnTo>
                <a:lnTo>
                  <a:pt x="314" y="336"/>
                </a:lnTo>
                <a:lnTo>
                  <a:pt x="314" y="336"/>
                </a:lnTo>
                <a:lnTo>
                  <a:pt x="316" y="336"/>
                </a:lnTo>
                <a:lnTo>
                  <a:pt x="318" y="332"/>
                </a:lnTo>
                <a:lnTo>
                  <a:pt x="320" y="330"/>
                </a:lnTo>
                <a:lnTo>
                  <a:pt x="320" y="330"/>
                </a:lnTo>
                <a:lnTo>
                  <a:pt x="320" y="330"/>
                </a:lnTo>
                <a:lnTo>
                  <a:pt x="320" y="330"/>
                </a:lnTo>
                <a:lnTo>
                  <a:pt x="320" y="330"/>
                </a:lnTo>
                <a:lnTo>
                  <a:pt x="320" y="328"/>
                </a:lnTo>
                <a:lnTo>
                  <a:pt x="320" y="328"/>
                </a:lnTo>
                <a:lnTo>
                  <a:pt x="320" y="328"/>
                </a:lnTo>
                <a:lnTo>
                  <a:pt x="320" y="328"/>
                </a:lnTo>
                <a:lnTo>
                  <a:pt x="320" y="328"/>
                </a:lnTo>
                <a:lnTo>
                  <a:pt x="320" y="326"/>
                </a:lnTo>
                <a:lnTo>
                  <a:pt x="322" y="324"/>
                </a:lnTo>
                <a:lnTo>
                  <a:pt x="320" y="324"/>
                </a:lnTo>
                <a:lnTo>
                  <a:pt x="320" y="324"/>
                </a:lnTo>
                <a:lnTo>
                  <a:pt x="320" y="324"/>
                </a:lnTo>
                <a:lnTo>
                  <a:pt x="320" y="324"/>
                </a:lnTo>
                <a:lnTo>
                  <a:pt x="320" y="324"/>
                </a:lnTo>
                <a:lnTo>
                  <a:pt x="320" y="324"/>
                </a:lnTo>
                <a:lnTo>
                  <a:pt x="320" y="324"/>
                </a:lnTo>
                <a:lnTo>
                  <a:pt x="320" y="326"/>
                </a:lnTo>
                <a:lnTo>
                  <a:pt x="318" y="326"/>
                </a:lnTo>
                <a:lnTo>
                  <a:pt x="318" y="326"/>
                </a:lnTo>
                <a:lnTo>
                  <a:pt x="318" y="328"/>
                </a:lnTo>
                <a:lnTo>
                  <a:pt x="318" y="328"/>
                </a:lnTo>
                <a:lnTo>
                  <a:pt x="318" y="328"/>
                </a:lnTo>
                <a:lnTo>
                  <a:pt x="318" y="328"/>
                </a:lnTo>
                <a:lnTo>
                  <a:pt x="316" y="328"/>
                </a:lnTo>
                <a:lnTo>
                  <a:pt x="316" y="328"/>
                </a:lnTo>
                <a:lnTo>
                  <a:pt x="316" y="328"/>
                </a:lnTo>
                <a:lnTo>
                  <a:pt x="316" y="328"/>
                </a:lnTo>
                <a:lnTo>
                  <a:pt x="316" y="328"/>
                </a:lnTo>
                <a:lnTo>
                  <a:pt x="316" y="326"/>
                </a:lnTo>
                <a:lnTo>
                  <a:pt x="316" y="326"/>
                </a:lnTo>
                <a:lnTo>
                  <a:pt x="314" y="326"/>
                </a:lnTo>
                <a:lnTo>
                  <a:pt x="314" y="326"/>
                </a:lnTo>
                <a:lnTo>
                  <a:pt x="314" y="326"/>
                </a:lnTo>
                <a:lnTo>
                  <a:pt x="316" y="324"/>
                </a:lnTo>
                <a:lnTo>
                  <a:pt x="316" y="324"/>
                </a:lnTo>
                <a:lnTo>
                  <a:pt x="316" y="324"/>
                </a:lnTo>
                <a:lnTo>
                  <a:pt x="316" y="322"/>
                </a:lnTo>
                <a:lnTo>
                  <a:pt x="316" y="322"/>
                </a:lnTo>
                <a:lnTo>
                  <a:pt x="316" y="322"/>
                </a:lnTo>
                <a:lnTo>
                  <a:pt x="316" y="322"/>
                </a:lnTo>
                <a:lnTo>
                  <a:pt x="318" y="322"/>
                </a:lnTo>
                <a:lnTo>
                  <a:pt x="318" y="324"/>
                </a:lnTo>
                <a:lnTo>
                  <a:pt x="318" y="324"/>
                </a:lnTo>
                <a:lnTo>
                  <a:pt x="320" y="322"/>
                </a:lnTo>
                <a:lnTo>
                  <a:pt x="320" y="322"/>
                </a:lnTo>
                <a:lnTo>
                  <a:pt x="320" y="320"/>
                </a:lnTo>
                <a:lnTo>
                  <a:pt x="322" y="320"/>
                </a:lnTo>
                <a:lnTo>
                  <a:pt x="322" y="322"/>
                </a:lnTo>
                <a:lnTo>
                  <a:pt x="322" y="322"/>
                </a:lnTo>
                <a:lnTo>
                  <a:pt x="322" y="322"/>
                </a:lnTo>
                <a:lnTo>
                  <a:pt x="322" y="324"/>
                </a:lnTo>
                <a:lnTo>
                  <a:pt x="322" y="324"/>
                </a:lnTo>
                <a:lnTo>
                  <a:pt x="322" y="324"/>
                </a:lnTo>
                <a:lnTo>
                  <a:pt x="322" y="324"/>
                </a:lnTo>
                <a:lnTo>
                  <a:pt x="322" y="324"/>
                </a:lnTo>
                <a:lnTo>
                  <a:pt x="322" y="324"/>
                </a:lnTo>
                <a:lnTo>
                  <a:pt x="324" y="322"/>
                </a:lnTo>
                <a:lnTo>
                  <a:pt x="324" y="322"/>
                </a:lnTo>
                <a:lnTo>
                  <a:pt x="324" y="322"/>
                </a:lnTo>
                <a:lnTo>
                  <a:pt x="324" y="320"/>
                </a:lnTo>
                <a:lnTo>
                  <a:pt x="324" y="320"/>
                </a:lnTo>
                <a:lnTo>
                  <a:pt x="324" y="320"/>
                </a:lnTo>
                <a:lnTo>
                  <a:pt x="324" y="318"/>
                </a:lnTo>
                <a:lnTo>
                  <a:pt x="324" y="318"/>
                </a:lnTo>
                <a:lnTo>
                  <a:pt x="324" y="320"/>
                </a:lnTo>
                <a:lnTo>
                  <a:pt x="324" y="320"/>
                </a:lnTo>
                <a:lnTo>
                  <a:pt x="324" y="320"/>
                </a:lnTo>
                <a:lnTo>
                  <a:pt x="324" y="322"/>
                </a:lnTo>
                <a:lnTo>
                  <a:pt x="324" y="322"/>
                </a:lnTo>
                <a:lnTo>
                  <a:pt x="324" y="322"/>
                </a:lnTo>
                <a:lnTo>
                  <a:pt x="324" y="324"/>
                </a:lnTo>
                <a:lnTo>
                  <a:pt x="324" y="324"/>
                </a:lnTo>
                <a:lnTo>
                  <a:pt x="326" y="324"/>
                </a:lnTo>
                <a:lnTo>
                  <a:pt x="326" y="322"/>
                </a:lnTo>
                <a:lnTo>
                  <a:pt x="326" y="322"/>
                </a:lnTo>
                <a:lnTo>
                  <a:pt x="328" y="320"/>
                </a:lnTo>
                <a:lnTo>
                  <a:pt x="328" y="320"/>
                </a:lnTo>
                <a:lnTo>
                  <a:pt x="330" y="320"/>
                </a:lnTo>
                <a:lnTo>
                  <a:pt x="328" y="318"/>
                </a:lnTo>
                <a:lnTo>
                  <a:pt x="328" y="318"/>
                </a:lnTo>
                <a:lnTo>
                  <a:pt x="328" y="316"/>
                </a:lnTo>
                <a:lnTo>
                  <a:pt x="330" y="316"/>
                </a:lnTo>
                <a:lnTo>
                  <a:pt x="328" y="314"/>
                </a:lnTo>
                <a:lnTo>
                  <a:pt x="328" y="314"/>
                </a:lnTo>
                <a:lnTo>
                  <a:pt x="326" y="312"/>
                </a:lnTo>
                <a:lnTo>
                  <a:pt x="328" y="312"/>
                </a:lnTo>
                <a:lnTo>
                  <a:pt x="328" y="312"/>
                </a:lnTo>
                <a:lnTo>
                  <a:pt x="328" y="312"/>
                </a:lnTo>
                <a:lnTo>
                  <a:pt x="330" y="314"/>
                </a:lnTo>
                <a:lnTo>
                  <a:pt x="330" y="312"/>
                </a:lnTo>
                <a:lnTo>
                  <a:pt x="330" y="312"/>
                </a:lnTo>
                <a:lnTo>
                  <a:pt x="330" y="312"/>
                </a:lnTo>
                <a:lnTo>
                  <a:pt x="328" y="312"/>
                </a:lnTo>
                <a:lnTo>
                  <a:pt x="328" y="312"/>
                </a:lnTo>
                <a:lnTo>
                  <a:pt x="328" y="310"/>
                </a:lnTo>
                <a:lnTo>
                  <a:pt x="328" y="310"/>
                </a:lnTo>
                <a:lnTo>
                  <a:pt x="328" y="310"/>
                </a:lnTo>
                <a:lnTo>
                  <a:pt x="328" y="310"/>
                </a:lnTo>
                <a:lnTo>
                  <a:pt x="328" y="310"/>
                </a:lnTo>
                <a:lnTo>
                  <a:pt x="330" y="312"/>
                </a:lnTo>
                <a:lnTo>
                  <a:pt x="330" y="312"/>
                </a:lnTo>
                <a:lnTo>
                  <a:pt x="330" y="312"/>
                </a:lnTo>
                <a:lnTo>
                  <a:pt x="330" y="312"/>
                </a:lnTo>
                <a:lnTo>
                  <a:pt x="330" y="312"/>
                </a:lnTo>
                <a:lnTo>
                  <a:pt x="330" y="312"/>
                </a:lnTo>
                <a:lnTo>
                  <a:pt x="330" y="312"/>
                </a:lnTo>
                <a:lnTo>
                  <a:pt x="330" y="312"/>
                </a:lnTo>
                <a:lnTo>
                  <a:pt x="332" y="312"/>
                </a:lnTo>
                <a:lnTo>
                  <a:pt x="332" y="314"/>
                </a:lnTo>
                <a:lnTo>
                  <a:pt x="332" y="314"/>
                </a:lnTo>
                <a:lnTo>
                  <a:pt x="332" y="314"/>
                </a:lnTo>
                <a:lnTo>
                  <a:pt x="332" y="316"/>
                </a:lnTo>
                <a:lnTo>
                  <a:pt x="332" y="316"/>
                </a:lnTo>
                <a:lnTo>
                  <a:pt x="332" y="316"/>
                </a:lnTo>
                <a:lnTo>
                  <a:pt x="334" y="316"/>
                </a:lnTo>
                <a:lnTo>
                  <a:pt x="338" y="314"/>
                </a:lnTo>
                <a:lnTo>
                  <a:pt x="338" y="314"/>
                </a:lnTo>
                <a:lnTo>
                  <a:pt x="338" y="314"/>
                </a:lnTo>
                <a:lnTo>
                  <a:pt x="340" y="312"/>
                </a:lnTo>
                <a:lnTo>
                  <a:pt x="342" y="312"/>
                </a:lnTo>
                <a:lnTo>
                  <a:pt x="342" y="310"/>
                </a:lnTo>
                <a:lnTo>
                  <a:pt x="340" y="310"/>
                </a:lnTo>
                <a:lnTo>
                  <a:pt x="340" y="310"/>
                </a:lnTo>
                <a:lnTo>
                  <a:pt x="338" y="310"/>
                </a:lnTo>
                <a:lnTo>
                  <a:pt x="338" y="310"/>
                </a:lnTo>
                <a:lnTo>
                  <a:pt x="338" y="310"/>
                </a:lnTo>
                <a:lnTo>
                  <a:pt x="336" y="310"/>
                </a:lnTo>
                <a:lnTo>
                  <a:pt x="336" y="310"/>
                </a:lnTo>
                <a:lnTo>
                  <a:pt x="336" y="310"/>
                </a:lnTo>
                <a:lnTo>
                  <a:pt x="338" y="308"/>
                </a:lnTo>
                <a:lnTo>
                  <a:pt x="338" y="308"/>
                </a:lnTo>
                <a:lnTo>
                  <a:pt x="338" y="308"/>
                </a:lnTo>
                <a:lnTo>
                  <a:pt x="338" y="308"/>
                </a:lnTo>
                <a:lnTo>
                  <a:pt x="338" y="308"/>
                </a:lnTo>
                <a:lnTo>
                  <a:pt x="336" y="306"/>
                </a:lnTo>
                <a:lnTo>
                  <a:pt x="336" y="306"/>
                </a:lnTo>
                <a:lnTo>
                  <a:pt x="336" y="306"/>
                </a:lnTo>
                <a:lnTo>
                  <a:pt x="336" y="306"/>
                </a:lnTo>
                <a:lnTo>
                  <a:pt x="334" y="306"/>
                </a:lnTo>
                <a:lnTo>
                  <a:pt x="334" y="306"/>
                </a:lnTo>
                <a:lnTo>
                  <a:pt x="334" y="306"/>
                </a:lnTo>
                <a:lnTo>
                  <a:pt x="334" y="304"/>
                </a:lnTo>
                <a:lnTo>
                  <a:pt x="334" y="304"/>
                </a:lnTo>
                <a:lnTo>
                  <a:pt x="334" y="304"/>
                </a:lnTo>
                <a:lnTo>
                  <a:pt x="334" y="304"/>
                </a:lnTo>
                <a:lnTo>
                  <a:pt x="334" y="302"/>
                </a:lnTo>
                <a:lnTo>
                  <a:pt x="334" y="302"/>
                </a:lnTo>
                <a:lnTo>
                  <a:pt x="334" y="302"/>
                </a:lnTo>
                <a:lnTo>
                  <a:pt x="334" y="300"/>
                </a:lnTo>
                <a:lnTo>
                  <a:pt x="334" y="300"/>
                </a:lnTo>
                <a:lnTo>
                  <a:pt x="334" y="300"/>
                </a:lnTo>
                <a:lnTo>
                  <a:pt x="334" y="300"/>
                </a:lnTo>
                <a:lnTo>
                  <a:pt x="334" y="300"/>
                </a:lnTo>
                <a:lnTo>
                  <a:pt x="334" y="300"/>
                </a:lnTo>
                <a:lnTo>
                  <a:pt x="336" y="300"/>
                </a:lnTo>
                <a:lnTo>
                  <a:pt x="336" y="300"/>
                </a:lnTo>
                <a:lnTo>
                  <a:pt x="336" y="302"/>
                </a:lnTo>
                <a:lnTo>
                  <a:pt x="336" y="302"/>
                </a:lnTo>
                <a:lnTo>
                  <a:pt x="336" y="302"/>
                </a:lnTo>
                <a:lnTo>
                  <a:pt x="336" y="302"/>
                </a:lnTo>
                <a:lnTo>
                  <a:pt x="336" y="302"/>
                </a:lnTo>
                <a:lnTo>
                  <a:pt x="336" y="302"/>
                </a:lnTo>
                <a:lnTo>
                  <a:pt x="336" y="304"/>
                </a:lnTo>
                <a:lnTo>
                  <a:pt x="336" y="304"/>
                </a:lnTo>
                <a:lnTo>
                  <a:pt x="336" y="304"/>
                </a:lnTo>
                <a:lnTo>
                  <a:pt x="338" y="304"/>
                </a:lnTo>
                <a:lnTo>
                  <a:pt x="338" y="304"/>
                </a:lnTo>
                <a:lnTo>
                  <a:pt x="338" y="304"/>
                </a:lnTo>
                <a:lnTo>
                  <a:pt x="338" y="304"/>
                </a:lnTo>
                <a:lnTo>
                  <a:pt x="338" y="304"/>
                </a:lnTo>
                <a:lnTo>
                  <a:pt x="338" y="304"/>
                </a:lnTo>
                <a:lnTo>
                  <a:pt x="338" y="304"/>
                </a:lnTo>
                <a:lnTo>
                  <a:pt x="340" y="304"/>
                </a:lnTo>
                <a:lnTo>
                  <a:pt x="340" y="304"/>
                </a:lnTo>
                <a:lnTo>
                  <a:pt x="340" y="306"/>
                </a:lnTo>
                <a:lnTo>
                  <a:pt x="340" y="306"/>
                </a:lnTo>
                <a:lnTo>
                  <a:pt x="340" y="306"/>
                </a:lnTo>
                <a:lnTo>
                  <a:pt x="338" y="306"/>
                </a:lnTo>
                <a:lnTo>
                  <a:pt x="340" y="306"/>
                </a:lnTo>
                <a:lnTo>
                  <a:pt x="340" y="306"/>
                </a:lnTo>
                <a:lnTo>
                  <a:pt x="342" y="304"/>
                </a:lnTo>
                <a:lnTo>
                  <a:pt x="342" y="304"/>
                </a:lnTo>
                <a:lnTo>
                  <a:pt x="342" y="304"/>
                </a:lnTo>
                <a:lnTo>
                  <a:pt x="342" y="302"/>
                </a:lnTo>
                <a:lnTo>
                  <a:pt x="342" y="302"/>
                </a:lnTo>
                <a:lnTo>
                  <a:pt x="342" y="302"/>
                </a:lnTo>
                <a:lnTo>
                  <a:pt x="342" y="302"/>
                </a:lnTo>
                <a:lnTo>
                  <a:pt x="342" y="302"/>
                </a:lnTo>
                <a:lnTo>
                  <a:pt x="342" y="302"/>
                </a:lnTo>
                <a:lnTo>
                  <a:pt x="342" y="302"/>
                </a:lnTo>
                <a:lnTo>
                  <a:pt x="342" y="302"/>
                </a:lnTo>
                <a:lnTo>
                  <a:pt x="342" y="300"/>
                </a:lnTo>
                <a:lnTo>
                  <a:pt x="342" y="300"/>
                </a:lnTo>
                <a:lnTo>
                  <a:pt x="342" y="300"/>
                </a:lnTo>
                <a:lnTo>
                  <a:pt x="340" y="300"/>
                </a:lnTo>
                <a:lnTo>
                  <a:pt x="340" y="300"/>
                </a:lnTo>
                <a:lnTo>
                  <a:pt x="340" y="300"/>
                </a:lnTo>
                <a:lnTo>
                  <a:pt x="340" y="300"/>
                </a:lnTo>
                <a:lnTo>
                  <a:pt x="340" y="300"/>
                </a:lnTo>
                <a:lnTo>
                  <a:pt x="340" y="298"/>
                </a:lnTo>
                <a:lnTo>
                  <a:pt x="340" y="298"/>
                </a:lnTo>
                <a:lnTo>
                  <a:pt x="340" y="300"/>
                </a:lnTo>
                <a:lnTo>
                  <a:pt x="340" y="300"/>
                </a:lnTo>
                <a:lnTo>
                  <a:pt x="342" y="300"/>
                </a:lnTo>
                <a:lnTo>
                  <a:pt x="342" y="300"/>
                </a:lnTo>
                <a:lnTo>
                  <a:pt x="342" y="300"/>
                </a:lnTo>
                <a:lnTo>
                  <a:pt x="342" y="300"/>
                </a:lnTo>
                <a:lnTo>
                  <a:pt x="342" y="300"/>
                </a:lnTo>
                <a:lnTo>
                  <a:pt x="342" y="302"/>
                </a:lnTo>
                <a:lnTo>
                  <a:pt x="342" y="302"/>
                </a:lnTo>
                <a:lnTo>
                  <a:pt x="342" y="302"/>
                </a:lnTo>
                <a:lnTo>
                  <a:pt x="344" y="302"/>
                </a:lnTo>
                <a:lnTo>
                  <a:pt x="344" y="304"/>
                </a:lnTo>
                <a:lnTo>
                  <a:pt x="344" y="304"/>
                </a:lnTo>
                <a:lnTo>
                  <a:pt x="344" y="304"/>
                </a:lnTo>
                <a:lnTo>
                  <a:pt x="344" y="304"/>
                </a:lnTo>
                <a:lnTo>
                  <a:pt x="344" y="302"/>
                </a:lnTo>
                <a:lnTo>
                  <a:pt x="346" y="302"/>
                </a:lnTo>
                <a:lnTo>
                  <a:pt x="346" y="302"/>
                </a:lnTo>
                <a:lnTo>
                  <a:pt x="346" y="302"/>
                </a:lnTo>
                <a:lnTo>
                  <a:pt x="346" y="302"/>
                </a:lnTo>
                <a:lnTo>
                  <a:pt x="348" y="302"/>
                </a:lnTo>
                <a:lnTo>
                  <a:pt x="348" y="302"/>
                </a:lnTo>
                <a:lnTo>
                  <a:pt x="348" y="302"/>
                </a:lnTo>
                <a:lnTo>
                  <a:pt x="348" y="302"/>
                </a:lnTo>
                <a:lnTo>
                  <a:pt x="348" y="302"/>
                </a:lnTo>
                <a:lnTo>
                  <a:pt x="348" y="302"/>
                </a:lnTo>
                <a:lnTo>
                  <a:pt x="348" y="304"/>
                </a:lnTo>
                <a:lnTo>
                  <a:pt x="348" y="304"/>
                </a:lnTo>
                <a:lnTo>
                  <a:pt x="348" y="304"/>
                </a:lnTo>
                <a:lnTo>
                  <a:pt x="350" y="304"/>
                </a:lnTo>
                <a:lnTo>
                  <a:pt x="350" y="304"/>
                </a:lnTo>
                <a:lnTo>
                  <a:pt x="350" y="304"/>
                </a:lnTo>
                <a:lnTo>
                  <a:pt x="350" y="304"/>
                </a:lnTo>
                <a:lnTo>
                  <a:pt x="350" y="304"/>
                </a:lnTo>
                <a:lnTo>
                  <a:pt x="350" y="304"/>
                </a:lnTo>
                <a:lnTo>
                  <a:pt x="350" y="304"/>
                </a:lnTo>
                <a:lnTo>
                  <a:pt x="348" y="304"/>
                </a:lnTo>
                <a:lnTo>
                  <a:pt x="348" y="304"/>
                </a:lnTo>
                <a:lnTo>
                  <a:pt x="348" y="306"/>
                </a:lnTo>
                <a:lnTo>
                  <a:pt x="348" y="306"/>
                </a:lnTo>
                <a:lnTo>
                  <a:pt x="350" y="304"/>
                </a:lnTo>
                <a:lnTo>
                  <a:pt x="352" y="304"/>
                </a:lnTo>
                <a:lnTo>
                  <a:pt x="352" y="304"/>
                </a:lnTo>
                <a:lnTo>
                  <a:pt x="354" y="304"/>
                </a:lnTo>
                <a:lnTo>
                  <a:pt x="354" y="302"/>
                </a:lnTo>
                <a:lnTo>
                  <a:pt x="356" y="302"/>
                </a:lnTo>
                <a:lnTo>
                  <a:pt x="356" y="302"/>
                </a:lnTo>
                <a:lnTo>
                  <a:pt x="356" y="304"/>
                </a:lnTo>
                <a:lnTo>
                  <a:pt x="356" y="304"/>
                </a:lnTo>
                <a:lnTo>
                  <a:pt x="356" y="304"/>
                </a:lnTo>
                <a:lnTo>
                  <a:pt x="354" y="304"/>
                </a:lnTo>
                <a:lnTo>
                  <a:pt x="350" y="308"/>
                </a:lnTo>
                <a:lnTo>
                  <a:pt x="348" y="308"/>
                </a:lnTo>
                <a:lnTo>
                  <a:pt x="348" y="310"/>
                </a:lnTo>
                <a:lnTo>
                  <a:pt x="350" y="308"/>
                </a:lnTo>
                <a:lnTo>
                  <a:pt x="352" y="308"/>
                </a:lnTo>
                <a:lnTo>
                  <a:pt x="354" y="306"/>
                </a:lnTo>
                <a:lnTo>
                  <a:pt x="356" y="304"/>
                </a:lnTo>
                <a:lnTo>
                  <a:pt x="358" y="304"/>
                </a:lnTo>
                <a:lnTo>
                  <a:pt x="360" y="302"/>
                </a:lnTo>
                <a:lnTo>
                  <a:pt x="364" y="300"/>
                </a:lnTo>
                <a:lnTo>
                  <a:pt x="364" y="300"/>
                </a:lnTo>
                <a:lnTo>
                  <a:pt x="362" y="300"/>
                </a:lnTo>
                <a:lnTo>
                  <a:pt x="358" y="304"/>
                </a:lnTo>
                <a:lnTo>
                  <a:pt x="358" y="304"/>
                </a:lnTo>
                <a:lnTo>
                  <a:pt x="358" y="304"/>
                </a:lnTo>
                <a:lnTo>
                  <a:pt x="358" y="304"/>
                </a:lnTo>
                <a:lnTo>
                  <a:pt x="356" y="304"/>
                </a:lnTo>
                <a:lnTo>
                  <a:pt x="356" y="304"/>
                </a:lnTo>
                <a:lnTo>
                  <a:pt x="356" y="304"/>
                </a:lnTo>
                <a:lnTo>
                  <a:pt x="356" y="302"/>
                </a:lnTo>
                <a:lnTo>
                  <a:pt x="356" y="302"/>
                </a:lnTo>
                <a:lnTo>
                  <a:pt x="358" y="302"/>
                </a:lnTo>
                <a:lnTo>
                  <a:pt x="358" y="302"/>
                </a:lnTo>
                <a:lnTo>
                  <a:pt x="356" y="302"/>
                </a:lnTo>
                <a:lnTo>
                  <a:pt x="362" y="300"/>
                </a:lnTo>
                <a:lnTo>
                  <a:pt x="362" y="300"/>
                </a:lnTo>
                <a:lnTo>
                  <a:pt x="364" y="300"/>
                </a:lnTo>
                <a:lnTo>
                  <a:pt x="366" y="298"/>
                </a:lnTo>
                <a:lnTo>
                  <a:pt x="368" y="298"/>
                </a:lnTo>
                <a:lnTo>
                  <a:pt x="368" y="298"/>
                </a:lnTo>
                <a:lnTo>
                  <a:pt x="372" y="296"/>
                </a:lnTo>
                <a:lnTo>
                  <a:pt x="374" y="294"/>
                </a:lnTo>
                <a:lnTo>
                  <a:pt x="376" y="294"/>
                </a:lnTo>
                <a:lnTo>
                  <a:pt x="376" y="292"/>
                </a:lnTo>
                <a:lnTo>
                  <a:pt x="376" y="292"/>
                </a:lnTo>
                <a:lnTo>
                  <a:pt x="378" y="290"/>
                </a:lnTo>
                <a:lnTo>
                  <a:pt x="380" y="288"/>
                </a:lnTo>
                <a:lnTo>
                  <a:pt x="380" y="288"/>
                </a:lnTo>
                <a:lnTo>
                  <a:pt x="384" y="286"/>
                </a:lnTo>
                <a:lnTo>
                  <a:pt x="384" y="286"/>
                </a:lnTo>
                <a:lnTo>
                  <a:pt x="384" y="286"/>
                </a:lnTo>
                <a:lnTo>
                  <a:pt x="384" y="284"/>
                </a:lnTo>
                <a:lnTo>
                  <a:pt x="384" y="282"/>
                </a:lnTo>
                <a:lnTo>
                  <a:pt x="384" y="282"/>
                </a:lnTo>
                <a:lnTo>
                  <a:pt x="384" y="282"/>
                </a:lnTo>
                <a:lnTo>
                  <a:pt x="382" y="280"/>
                </a:lnTo>
                <a:lnTo>
                  <a:pt x="382" y="280"/>
                </a:lnTo>
                <a:lnTo>
                  <a:pt x="384" y="280"/>
                </a:lnTo>
                <a:lnTo>
                  <a:pt x="384" y="280"/>
                </a:lnTo>
                <a:lnTo>
                  <a:pt x="384" y="280"/>
                </a:lnTo>
                <a:lnTo>
                  <a:pt x="384" y="282"/>
                </a:lnTo>
                <a:lnTo>
                  <a:pt x="386" y="280"/>
                </a:lnTo>
                <a:lnTo>
                  <a:pt x="386" y="280"/>
                </a:lnTo>
                <a:lnTo>
                  <a:pt x="388" y="278"/>
                </a:lnTo>
                <a:lnTo>
                  <a:pt x="388" y="278"/>
                </a:lnTo>
                <a:lnTo>
                  <a:pt x="388" y="276"/>
                </a:lnTo>
                <a:lnTo>
                  <a:pt x="388" y="276"/>
                </a:lnTo>
                <a:lnTo>
                  <a:pt x="388" y="276"/>
                </a:lnTo>
                <a:lnTo>
                  <a:pt x="388" y="276"/>
                </a:lnTo>
                <a:lnTo>
                  <a:pt x="388" y="276"/>
                </a:lnTo>
                <a:lnTo>
                  <a:pt x="390" y="276"/>
                </a:lnTo>
                <a:lnTo>
                  <a:pt x="390" y="276"/>
                </a:lnTo>
                <a:lnTo>
                  <a:pt x="390" y="276"/>
                </a:lnTo>
                <a:lnTo>
                  <a:pt x="390" y="276"/>
                </a:lnTo>
                <a:lnTo>
                  <a:pt x="390" y="276"/>
                </a:lnTo>
                <a:lnTo>
                  <a:pt x="392" y="276"/>
                </a:lnTo>
                <a:lnTo>
                  <a:pt x="392" y="274"/>
                </a:lnTo>
                <a:lnTo>
                  <a:pt x="392" y="274"/>
                </a:lnTo>
                <a:lnTo>
                  <a:pt x="392" y="274"/>
                </a:lnTo>
                <a:lnTo>
                  <a:pt x="392" y="272"/>
                </a:lnTo>
                <a:lnTo>
                  <a:pt x="394" y="272"/>
                </a:lnTo>
                <a:lnTo>
                  <a:pt x="394" y="274"/>
                </a:lnTo>
                <a:lnTo>
                  <a:pt x="394" y="274"/>
                </a:lnTo>
                <a:lnTo>
                  <a:pt x="394" y="274"/>
                </a:lnTo>
                <a:lnTo>
                  <a:pt x="394" y="274"/>
                </a:lnTo>
                <a:lnTo>
                  <a:pt x="394" y="274"/>
                </a:lnTo>
                <a:lnTo>
                  <a:pt x="392" y="272"/>
                </a:lnTo>
                <a:lnTo>
                  <a:pt x="392" y="272"/>
                </a:lnTo>
                <a:lnTo>
                  <a:pt x="392" y="272"/>
                </a:lnTo>
                <a:lnTo>
                  <a:pt x="390" y="270"/>
                </a:lnTo>
                <a:lnTo>
                  <a:pt x="390" y="270"/>
                </a:lnTo>
                <a:lnTo>
                  <a:pt x="390" y="270"/>
                </a:lnTo>
                <a:lnTo>
                  <a:pt x="390" y="270"/>
                </a:lnTo>
                <a:lnTo>
                  <a:pt x="390" y="270"/>
                </a:lnTo>
                <a:lnTo>
                  <a:pt x="390" y="270"/>
                </a:lnTo>
                <a:lnTo>
                  <a:pt x="390" y="270"/>
                </a:lnTo>
                <a:lnTo>
                  <a:pt x="390" y="272"/>
                </a:lnTo>
                <a:lnTo>
                  <a:pt x="390" y="272"/>
                </a:lnTo>
                <a:lnTo>
                  <a:pt x="390" y="272"/>
                </a:lnTo>
                <a:lnTo>
                  <a:pt x="390" y="270"/>
                </a:lnTo>
                <a:lnTo>
                  <a:pt x="390" y="270"/>
                </a:lnTo>
                <a:lnTo>
                  <a:pt x="390" y="270"/>
                </a:lnTo>
                <a:lnTo>
                  <a:pt x="390" y="270"/>
                </a:lnTo>
                <a:lnTo>
                  <a:pt x="390" y="270"/>
                </a:lnTo>
                <a:lnTo>
                  <a:pt x="390" y="270"/>
                </a:lnTo>
                <a:lnTo>
                  <a:pt x="390" y="268"/>
                </a:lnTo>
                <a:lnTo>
                  <a:pt x="390" y="268"/>
                </a:lnTo>
                <a:lnTo>
                  <a:pt x="388" y="268"/>
                </a:lnTo>
                <a:lnTo>
                  <a:pt x="386" y="266"/>
                </a:lnTo>
                <a:lnTo>
                  <a:pt x="388" y="266"/>
                </a:lnTo>
                <a:lnTo>
                  <a:pt x="388" y="266"/>
                </a:lnTo>
                <a:lnTo>
                  <a:pt x="388" y="264"/>
                </a:lnTo>
                <a:lnTo>
                  <a:pt x="388" y="264"/>
                </a:lnTo>
                <a:lnTo>
                  <a:pt x="386" y="264"/>
                </a:lnTo>
                <a:lnTo>
                  <a:pt x="386" y="262"/>
                </a:lnTo>
                <a:lnTo>
                  <a:pt x="386" y="262"/>
                </a:lnTo>
                <a:lnTo>
                  <a:pt x="388" y="262"/>
                </a:lnTo>
                <a:lnTo>
                  <a:pt x="388" y="262"/>
                </a:lnTo>
                <a:lnTo>
                  <a:pt x="388" y="262"/>
                </a:lnTo>
                <a:lnTo>
                  <a:pt x="386" y="262"/>
                </a:lnTo>
                <a:lnTo>
                  <a:pt x="386" y="262"/>
                </a:lnTo>
                <a:lnTo>
                  <a:pt x="386" y="262"/>
                </a:lnTo>
                <a:lnTo>
                  <a:pt x="386" y="260"/>
                </a:lnTo>
                <a:lnTo>
                  <a:pt x="386" y="260"/>
                </a:lnTo>
                <a:lnTo>
                  <a:pt x="386" y="260"/>
                </a:lnTo>
                <a:lnTo>
                  <a:pt x="388" y="260"/>
                </a:lnTo>
                <a:lnTo>
                  <a:pt x="388" y="260"/>
                </a:lnTo>
                <a:lnTo>
                  <a:pt x="390" y="262"/>
                </a:lnTo>
                <a:lnTo>
                  <a:pt x="390" y="262"/>
                </a:lnTo>
                <a:lnTo>
                  <a:pt x="392" y="262"/>
                </a:lnTo>
                <a:lnTo>
                  <a:pt x="392" y="260"/>
                </a:lnTo>
                <a:lnTo>
                  <a:pt x="392" y="258"/>
                </a:lnTo>
                <a:lnTo>
                  <a:pt x="392" y="258"/>
                </a:lnTo>
                <a:lnTo>
                  <a:pt x="394" y="258"/>
                </a:lnTo>
                <a:lnTo>
                  <a:pt x="394" y="258"/>
                </a:lnTo>
                <a:lnTo>
                  <a:pt x="396" y="256"/>
                </a:lnTo>
                <a:lnTo>
                  <a:pt x="396" y="256"/>
                </a:lnTo>
                <a:lnTo>
                  <a:pt x="396" y="256"/>
                </a:lnTo>
                <a:lnTo>
                  <a:pt x="396" y="258"/>
                </a:lnTo>
                <a:lnTo>
                  <a:pt x="396" y="258"/>
                </a:lnTo>
                <a:lnTo>
                  <a:pt x="396" y="258"/>
                </a:lnTo>
                <a:lnTo>
                  <a:pt x="398" y="258"/>
                </a:lnTo>
                <a:lnTo>
                  <a:pt x="398" y="258"/>
                </a:lnTo>
                <a:lnTo>
                  <a:pt x="398" y="260"/>
                </a:lnTo>
                <a:lnTo>
                  <a:pt x="398" y="260"/>
                </a:lnTo>
                <a:lnTo>
                  <a:pt x="396" y="262"/>
                </a:lnTo>
                <a:lnTo>
                  <a:pt x="396" y="264"/>
                </a:lnTo>
                <a:lnTo>
                  <a:pt x="396" y="266"/>
                </a:lnTo>
                <a:lnTo>
                  <a:pt x="396" y="266"/>
                </a:lnTo>
                <a:lnTo>
                  <a:pt x="396" y="266"/>
                </a:lnTo>
                <a:lnTo>
                  <a:pt x="394" y="266"/>
                </a:lnTo>
                <a:lnTo>
                  <a:pt x="394" y="266"/>
                </a:lnTo>
                <a:lnTo>
                  <a:pt x="394" y="266"/>
                </a:lnTo>
                <a:lnTo>
                  <a:pt x="394" y="266"/>
                </a:lnTo>
                <a:lnTo>
                  <a:pt x="394" y="266"/>
                </a:lnTo>
                <a:lnTo>
                  <a:pt x="396" y="266"/>
                </a:lnTo>
                <a:lnTo>
                  <a:pt x="396" y="266"/>
                </a:lnTo>
                <a:lnTo>
                  <a:pt x="402" y="264"/>
                </a:lnTo>
                <a:lnTo>
                  <a:pt x="402" y="264"/>
                </a:lnTo>
                <a:lnTo>
                  <a:pt x="402" y="266"/>
                </a:lnTo>
                <a:lnTo>
                  <a:pt x="404" y="266"/>
                </a:lnTo>
                <a:lnTo>
                  <a:pt x="404" y="266"/>
                </a:lnTo>
                <a:lnTo>
                  <a:pt x="404" y="266"/>
                </a:lnTo>
                <a:lnTo>
                  <a:pt x="406" y="266"/>
                </a:lnTo>
                <a:lnTo>
                  <a:pt x="406" y="266"/>
                </a:lnTo>
                <a:lnTo>
                  <a:pt x="404" y="266"/>
                </a:lnTo>
                <a:lnTo>
                  <a:pt x="404" y="266"/>
                </a:lnTo>
                <a:lnTo>
                  <a:pt x="404" y="266"/>
                </a:lnTo>
                <a:lnTo>
                  <a:pt x="402" y="266"/>
                </a:lnTo>
                <a:lnTo>
                  <a:pt x="402" y="266"/>
                </a:lnTo>
                <a:lnTo>
                  <a:pt x="402" y="268"/>
                </a:lnTo>
                <a:lnTo>
                  <a:pt x="400" y="268"/>
                </a:lnTo>
                <a:lnTo>
                  <a:pt x="400" y="268"/>
                </a:lnTo>
                <a:lnTo>
                  <a:pt x="400" y="268"/>
                </a:lnTo>
                <a:lnTo>
                  <a:pt x="400" y="268"/>
                </a:lnTo>
                <a:lnTo>
                  <a:pt x="398" y="268"/>
                </a:lnTo>
                <a:lnTo>
                  <a:pt x="398" y="270"/>
                </a:lnTo>
                <a:lnTo>
                  <a:pt x="396" y="272"/>
                </a:lnTo>
                <a:lnTo>
                  <a:pt x="396" y="272"/>
                </a:lnTo>
                <a:lnTo>
                  <a:pt x="396" y="274"/>
                </a:lnTo>
                <a:lnTo>
                  <a:pt x="396" y="274"/>
                </a:lnTo>
                <a:lnTo>
                  <a:pt x="396" y="272"/>
                </a:lnTo>
                <a:lnTo>
                  <a:pt x="398" y="270"/>
                </a:lnTo>
                <a:lnTo>
                  <a:pt x="400" y="270"/>
                </a:lnTo>
                <a:lnTo>
                  <a:pt x="410" y="264"/>
                </a:lnTo>
                <a:lnTo>
                  <a:pt x="414" y="262"/>
                </a:lnTo>
                <a:lnTo>
                  <a:pt x="416" y="260"/>
                </a:lnTo>
                <a:lnTo>
                  <a:pt x="418" y="260"/>
                </a:lnTo>
                <a:lnTo>
                  <a:pt x="420" y="260"/>
                </a:lnTo>
                <a:lnTo>
                  <a:pt x="420" y="260"/>
                </a:lnTo>
                <a:lnTo>
                  <a:pt x="424" y="260"/>
                </a:lnTo>
                <a:lnTo>
                  <a:pt x="424" y="260"/>
                </a:lnTo>
                <a:lnTo>
                  <a:pt x="426" y="260"/>
                </a:lnTo>
                <a:lnTo>
                  <a:pt x="426" y="260"/>
                </a:lnTo>
                <a:lnTo>
                  <a:pt x="426" y="258"/>
                </a:lnTo>
                <a:lnTo>
                  <a:pt x="424" y="256"/>
                </a:lnTo>
                <a:lnTo>
                  <a:pt x="422" y="254"/>
                </a:lnTo>
                <a:lnTo>
                  <a:pt x="422" y="254"/>
                </a:lnTo>
                <a:lnTo>
                  <a:pt x="424" y="250"/>
                </a:lnTo>
                <a:lnTo>
                  <a:pt x="426" y="248"/>
                </a:lnTo>
                <a:lnTo>
                  <a:pt x="426" y="248"/>
                </a:lnTo>
                <a:lnTo>
                  <a:pt x="426" y="248"/>
                </a:lnTo>
                <a:lnTo>
                  <a:pt x="426" y="248"/>
                </a:lnTo>
                <a:lnTo>
                  <a:pt x="428" y="248"/>
                </a:lnTo>
                <a:lnTo>
                  <a:pt x="428" y="248"/>
                </a:lnTo>
                <a:lnTo>
                  <a:pt x="428" y="246"/>
                </a:lnTo>
                <a:lnTo>
                  <a:pt x="430" y="244"/>
                </a:lnTo>
                <a:lnTo>
                  <a:pt x="430" y="244"/>
                </a:lnTo>
                <a:lnTo>
                  <a:pt x="430" y="242"/>
                </a:lnTo>
                <a:lnTo>
                  <a:pt x="430" y="242"/>
                </a:lnTo>
                <a:lnTo>
                  <a:pt x="430" y="242"/>
                </a:lnTo>
                <a:lnTo>
                  <a:pt x="430" y="240"/>
                </a:lnTo>
                <a:lnTo>
                  <a:pt x="430" y="240"/>
                </a:lnTo>
                <a:lnTo>
                  <a:pt x="430" y="240"/>
                </a:lnTo>
                <a:lnTo>
                  <a:pt x="430" y="240"/>
                </a:lnTo>
                <a:lnTo>
                  <a:pt x="430" y="238"/>
                </a:lnTo>
                <a:lnTo>
                  <a:pt x="430" y="238"/>
                </a:lnTo>
                <a:lnTo>
                  <a:pt x="430" y="238"/>
                </a:lnTo>
                <a:lnTo>
                  <a:pt x="430" y="238"/>
                </a:lnTo>
                <a:lnTo>
                  <a:pt x="430" y="236"/>
                </a:lnTo>
                <a:lnTo>
                  <a:pt x="430" y="236"/>
                </a:lnTo>
                <a:lnTo>
                  <a:pt x="428" y="236"/>
                </a:lnTo>
                <a:lnTo>
                  <a:pt x="428" y="234"/>
                </a:lnTo>
                <a:lnTo>
                  <a:pt x="428" y="234"/>
                </a:lnTo>
                <a:lnTo>
                  <a:pt x="428" y="232"/>
                </a:lnTo>
                <a:lnTo>
                  <a:pt x="428" y="232"/>
                </a:lnTo>
                <a:lnTo>
                  <a:pt x="428" y="230"/>
                </a:lnTo>
                <a:lnTo>
                  <a:pt x="430" y="230"/>
                </a:lnTo>
                <a:lnTo>
                  <a:pt x="430" y="230"/>
                </a:lnTo>
                <a:lnTo>
                  <a:pt x="430" y="228"/>
                </a:lnTo>
                <a:lnTo>
                  <a:pt x="430" y="228"/>
                </a:lnTo>
                <a:lnTo>
                  <a:pt x="428" y="228"/>
                </a:lnTo>
                <a:lnTo>
                  <a:pt x="428" y="228"/>
                </a:lnTo>
                <a:lnTo>
                  <a:pt x="428" y="226"/>
                </a:lnTo>
                <a:lnTo>
                  <a:pt x="428" y="226"/>
                </a:lnTo>
                <a:lnTo>
                  <a:pt x="428" y="226"/>
                </a:lnTo>
                <a:lnTo>
                  <a:pt x="428" y="226"/>
                </a:lnTo>
                <a:lnTo>
                  <a:pt x="428" y="226"/>
                </a:lnTo>
                <a:lnTo>
                  <a:pt x="428" y="224"/>
                </a:lnTo>
                <a:lnTo>
                  <a:pt x="428" y="224"/>
                </a:lnTo>
                <a:lnTo>
                  <a:pt x="430" y="224"/>
                </a:lnTo>
                <a:lnTo>
                  <a:pt x="430" y="224"/>
                </a:lnTo>
                <a:lnTo>
                  <a:pt x="430" y="222"/>
                </a:lnTo>
                <a:lnTo>
                  <a:pt x="430" y="220"/>
                </a:lnTo>
                <a:lnTo>
                  <a:pt x="432" y="220"/>
                </a:lnTo>
                <a:lnTo>
                  <a:pt x="432" y="220"/>
                </a:lnTo>
                <a:lnTo>
                  <a:pt x="432" y="218"/>
                </a:lnTo>
                <a:lnTo>
                  <a:pt x="432" y="214"/>
                </a:lnTo>
                <a:lnTo>
                  <a:pt x="434" y="214"/>
                </a:lnTo>
                <a:lnTo>
                  <a:pt x="434" y="214"/>
                </a:lnTo>
                <a:lnTo>
                  <a:pt x="434" y="214"/>
                </a:lnTo>
                <a:lnTo>
                  <a:pt x="432" y="214"/>
                </a:lnTo>
                <a:lnTo>
                  <a:pt x="432" y="212"/>
                </a:lnTo>
                <a:lnTo>
                  <a:pt x="432" y="212"/>
                </a:lnTo>
                <a:lnTo>
                  <a:pt x="432" y="212"/>
                </a:lnTo>
                <a:lnTo>
                  <a:pt x="434" y="212"/>
                </a:lnTo>
                <a:lnTo>
                  <a:pt x="434" y="210"/>
                </a:lnTo>
                <a:lnTo>
                  <a:pt x="434" y="210"/>
                </a:lnTo>
                <a:lnTo>
                  <a:pt x="434" y="210"/>
                </a:lnTo>
                <a:lnTo>
                  <a:pt x="434" y="210"/>
                </a:lnTo>
                <a:lnTo>
                  <a:pt x="434" y="210"/>
                </a:lnTo>
                <a:lnTo>
                  <a:pt x="432" y="208"/>
                </a:lnTo>
                <a:lnTo>
                  <a:pt x="432" y="208"/>
                </a:lnTo>
                <a:lnTo>
                  <a:pt x="432" y="208"/>
                </a:lnTo>
                <a:lnTo>
                  <a:pt x="434" y="208"/>
                </a:lnTo>
                <a:lnTo>
                  <a:pt x="434" y="206"/>
                </a:lnTo>
                <a:lnTo>
                  <a:pt x="434" y="206"/>
                </a:lnTo>
                <a:lnTo>
                  <a:pt x="434" y="206"/>
                </a:lnTo>
                <a:lnTo>
                  <a:pt x="434" y="206"/>
                </a:lnTo>
                <a:close/>
              </a:path>
            </a:pathLst>
          </a:custGeom>
          <a:solidFill>
            <a:srgbClr val="0B64B5"/>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9" name="Freeform 521">
            <a:extLst>
              <a:ext uri="{FF2B5EF4-FFF2-40B4-BE49-F238E27FC236}">
                <a16:creationId xmlns:a16="http://schemas.microsoft.com/office/drawing/2014/main" id="{88E91014-8AF6-45D3-A7CE-6EF780F9392E}"/>
              </a:ext>
            </a:extLst>
          </p:cNvPr>
          <p:cNvSpPr>
            <a:spLocks/>
          </p:cNvSpPr>
          <p:nvPr/>
        </p:nvSpPr>
        <p:spPr bwMode="auto">
          <a:xfrm>
            <a:off x="3797677" y="3635303"/>
            <a:ext cx="576722" cy="226425"/>
          </a:xfrm>
          <a:custGeom>
            <a:avLst/>
            <a:gdLst>
              <a:gd name="T0" fmla="*/ 223 w 263"/>
              <a:gd name="T1" fmla="*/ 6 h 96"/>
              <a:gd name="T2" fmla="*/ 249 w 263"/>
              <a:gd name="T3" fmla="*/ 2 h 96"/>
              <a:gd name="T4" fmla="*/ 261 w 263"/>
              <a:gd name="T5" fmla="*/ 0 h 96"/>
              <a:gd name="T6" fmla="*/ 261 w 263"/>
              <a:gd name="T7" fmla="*/ 8 h 96"/>
              <a:gd name="T8" fmla="*/ 263 w 263"/>
              <a:gd name="T9" fmla="*/ 10 h 96"/>
              <a:gd name="T10" fmla="*/ 257 w 263"/>
              <a:gd name="T11" fmla="*/ 12 h 96"/>
              <a:gd name="T12" fmla="*/ 253 w 263"/>
              <a:gd name="T13" fmla="*/ 22 h 96"/>
              <a:gd name="T14" fmla="*/ 251 w 263"/>
              <a:gd name="T15" fmla="*/ 20 h 96"/>
              <a:gd name="T16" fmla="*/ 249 w 263"/>
              <a:gd name="T17" fmla="*/ 20 h 96"/>
              <a:gd name="T18" fmla="*/ 247 w 263"/>
              <a:gd name="T19" fmla="*/ 20 h 96"/>
              <a:gd name="T20" fmla="*/ 243 w 263"/>
              <a:gd name="T21" fmla="*/ 22 h 96"/>
              <a:gd name="T22" fmla="*/ 241 w 263"/>
              <a:gd name="T23" fmla="*/ 28 h 96"/>
              <a:gd name="T24" fmla="*/ 239 w 263"/>
              <a:gd name="T25" fmla="*/ 28 h 96"/>
              <a:gd name="T26" fmla="*/ 237 w 263"/>
              <a:gd name="T27" fmla="*/ 26 h 96"/>
              <a:gd name="T28" fmla="*/ 235 w 263"/>
              <a:gd name="T29" fmla="*/ 26 h 96"/>
              <a:gd name="T30" fmla="*/ 233 w 263"/>
              <a:gd name="T31" fmla="*/ 30 h 96"/>
              <a:gd name="T32" fmla="*/ 231 w 263"/>
              <a:gd name="T33" fmla="*/ 30 h 96"/>
              <a:gd name="T34" fmla="*/ 229 w 263"/>
              <a:gd name="T35" fmla="*/ 32 h 96"/>
              <a:gd name="T36" fmla="*/ 229 w 263"/>
              <a:gd name="T37" fmla="*/ 34 h 96"/>
              <a:gd name="T38" fmla="*/ 227 w 263"/>
              <a:gd name="T39" fmla="*/ 38 h 96"/>
              <a:gd name="T40" fmla="*/ 223 w 263"/>
              <a:gd name="T41" fmla="*/ 40 h 96"/>
              <a:gd name="T42" fmla="*/ 219 w 263"/>
              <a:gd name="T43" fmla="*/ 42 h 96"/>
              <a:gd name="T44" fmla="*/ 217 w 263"/>
              <a:gd name="T45" fmla="*/ 44 h 96"/>
              <a:gd name="T46" fmla="*/ 213 w 263"/>
              <a:gd name="T47" fmla="*/ 48 h 96"/>
              <a:gd name="T48" fmla="*/ 209 w 263"/>
              <a:gd name="T49" fmla="*/ 48 h 96"/>
              <a:gd name="T50" fmla="*/ 207 w 263"/>
              <a:gd name="T51" fmla="*/ 50 h 96"/>
              <a:gd name="T52" fmla="*/ 206 w 263"/>
              <a:gd name="T53" fmla="*/ 50 h 96"/>
              <a:gd name="T54" fmla="*/ 202 w 263"/>
              <a:gd name="T55" fmla="*/ 52 h 96"/>
              <a:gd name="T56" fmla="*/ 198 w 263"/>
              <a:gd name="T57" fmla="*/ 56 h 96"/>
              <a:gd name="T58" fmla="*/ 198 w 263"/>
              <a:gd name="T59" fmla="*/ 58 h 96"/>
              <a:gd name="T60" fmla="*/ 198 w 263"/>
              <a:gd name="T61" fmla="*/ 62 h 96"/>
              <a:gd name="T62" fmla="*/ 194 w 263"/>
              <a:gd name="T63" fmla="*/ 64 h 96"/>
              <a:gd name="T64" fmla="*/ 192 w 263"/>
              <a:gd name="T65" fmla="*/ 64 h 96"/>
              <a:gd name="T66" fmla="*/ 190 w 263"/>
              <a:gd name="T67" fmla="*/ 68 h 96"/>
              <a:gd name="T68" fmla="*/ 182 w 263"/>
              <a:gd name="T69" fmla="*/ 76 h 96"/>
              <a:gd name="T70" fmla="*/ 150 w 263"/>
              <a:gd name="T71" fmla="*/ 80 h 96"/>
              <a:gd name="T72" fmla="*/ 110 w 263"/>
              <a:gd name="T73" fmla="*/ 84 h 96"/>
              <a:gd name="T74" fmla="*/ 70 w 263"/>
              <a:gd name="T75" fmla="*/ 88 h 96"/>
              <a:gd name="T76" fmla="*/ 54 w 263"/>
              <a:gd name="T77" fmla="*/ 90 h 96"/>
              <a:gd name="T78" fmla="*/ 22 w 263"/>
              <a:gd name="T79" fmla="*/ 94 h 96"/>
              <a:gd name="T80" fmla="*/ 2 w 263"/>
              <a:gd name="T81" fmla="*/ 94 h 96"/>
              <a:gd name="T82" fmla="*/ 6 w 263"/>
              <a:gd name="T83" fmla="*/ 90 h 96"/>
              <a:gd name="T84" fmla="*/ 6 w 263"/>
              <a:gd name="T85" fmla="*/ 82 h 96"/>
              <a:gd name="T86" fmla="*/ 8 w 263"/>
              <a:gd name="T87" fmla="*/ 76 h 96"/>
              <a:gd name="T88" fmla="*/ 10 w 263"/>
              <a:gd name="T89" fmla="*/ 72 h 96"/>
              <a:gd name="T90" fmla="*/ 10 w 263"/>
              <a:gd name="T91" fmla="*/ 66 h 96"/>
              <a:gd name="T92" fmla="*/ 16 w 263"/>
              <a:gd name="T93" fmla="*/ 58 h 96"/>
              <a:gd name="T94" fmla="*/ 16 w 263"/>
              <a:gd name="T95" fmla="*/ 56 h 96"/>
              <a:gd name="T96" fmla="*/ 20 w 263"/>
              <a:gd name="T97" fmla="*/ 50 h 96"/>
              <a:gd name="T98" fmla="*/ 20 w 263"/>
              <a:gd name="T99" fmla="*/ 44 h 96"/>
              <a:gd name="T100" fmla="*/ 20 w 263"/>
              <a:gd name="T101" fmla="*/ 42 h 96"/>
              <a:gd name="T102" fmla="*/ 22 w 263"/>
              <a:gd name="T103" fmla="*/ 36 h 96"/>
              <a:gd name="T104" fmla="*/ 24 w 263"/>
              <a:gd name="T105" fmla="*/ 36 h 96"/>
              <a:gd name="T106" fmla="*/ 66 w 263"/>
              <a:gd name="T107" fmla="*/ 32 h 96"/>
              <a:gd name="T108" fmla="*/ 64 w 263"/>
              <a:gd name="T109" fmla="*/ 24 h 96"/>
              <a:gd name="T110" fmla="*/ 72 w 263"/>
              <a:gd name="T111" fmla="*/ 24 h 96"/>
              <a:gd name="T112" fmla="*/ 82 w 263"/>
              <a:gd name="T113" fmla="*/ 24 h 96"/>
              <a:gd name="T114" fmla="*/ 108 w 263"/>
              <a:gd name="T115" fmla="*/ 20 h 96"/>
              <a:gd name="T116" fmla="*/ 116 w 263"/>
              <a:gd name="T117" fmla="*/ 20 h 96"/>
              <a:gd name="T118" fmla="*/ 164 w 263"/>
              <a:gd name="T119" fmla="*/ 14 h 96"/>
              <a:gd name="T120" fmla="*/ 200 w 263"/>
              <a:gd name="T121"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96">
                <a:moveTo>
                  <a:pt x="202" y="10"/>
                </a:moveTo>
                <a:lnTo>
                  <a:pt x="206" y="10"/>
                </a:lnTo>
                <a:lnTo>
                  <a:pt x="207" y="8"/>
                </a:lnTo>
                <a:lnTo>
                  <a:pt x="211" y="8"/>
                </a:lnTo>
                <a:lnTo>
                  <a:pt x="213" y="8"/>
                </a:lnTo>
                <a:lnTo>
                  <a:pt x="217" y="8"/>
                </a:lnTo>
                <a:lnTo>
                  <a:pt x="221" y="6"/>
                </a:lnTo>
                <a:lnTo>
                  <a:pt x="223" y="6"/>
                </a:lnTo>
                <a:lnTo>
                  <a:pt x="227" y="6"/>
                </a:lnTo>
                <a:lnTo>
                  <a:pt x="229" y="6"/>
                </a:lnTo>
                <a:lnTo>
                  <a:pt x="233" y="4"/>
                </a:lnTo>
                <a:lnTo>
                  <a:pt x="237" y="4"/>
                </a:lnTo>
                <a:lnTo>
                  <a:pt x="239" y="4"/>
                </a:lnTo>
                <a:lnTo>
                  <a:pt x="243" y="4"/>
                </a:lnTo>
                <a:lnTo>
                  <a:pt x="247" y="2"/>
                </a:lnTo>
                <a:lnTo>
                  <a:pt x="249" y="2"/>
                </a:lnTo>
                <a:lnTo>
                  <a:pt x="253" y="2"/>
                </a:lnTo>
                <a:lnTo>
                  <a:pt x="253" y="2"/>
                </a:lnTo>
                <a:lnTo>
                  <a:pt x="255" y="2"/>
                </a:lnTo>
                <a:lnTo>
                  <a:pt x="255" y="0"/>
                </a:lnTo>
                <a:lnTo>
                  <a:pt x="255" y="0"/>
                </a:lnTo>
                <a:lnTo>
                  <a:pt x="255" y="0"/>
                </a:lnTo>
                <a:lnTo>
                  <a:pt x="257" y="0"/>
                </a:lnTo>
                <a:lnTo>
                  <a:pt x="261" y="0"/>
                </a:lnTo>
                <a:lnTo>
                  <a:pt x="263" y="0"/>
                </a:lnTo>
                <a:lnTo>
                  <a:pt x="261" y="2"/>
                </a:lnTo>
                <a:lnTo>
                  <a:pt x="261" y="4"/>
                </a:lnTo>
                <a:lnTo>
                  <a:pt x="261" y="4"/>
                </a:lnTo>
                <a:lnTo>
                  <a:pt x="263" y="4"/>
                </a:lnTo>
                <a:lnTo>
                  <a:pt x="263" y="4"/>
                </a:lnTo>
                <a:lnTo>
                  <a:pt x="263" y="6"/>
                </a:lnTo>
                <a:lnTo>
                  <a:pt x="261" y="8"/>
                </a:lnTo>
                <a:lnTo>
                  <a:pt x="261" y="8"/>
                </a:lnTo>
                <a:lnTo>
                  <a:pt x="261" y="8"/>
                </a:lnTo>
                <a:lnTo>
                  <a:pt x="261" y="8"/>
                </a:lnTo>
                <a:lnTo>
                  <a:pt x="263" y="10"/>
                </a:lnTo>
                <a:lnTo>
                  <a:pt x="263" y="10"/>
                </a:lnTo>
                <a:lnTo>
                  <a:pt x="263" y="10"/>
                </a:lnTo>
                <a:lnTo>
                  <a:pt x="263" y="10"/>
                </a:lnTo>
                <a:lnTo>
                  <a:pt x="263" y="10"/>
                </a:lnTo>
                <a:lnTo>
                  <a:pt x="263" y="10"/>
                </a:lnTo>
                <a:lnTo>
                  <a:pt x="261" y="10"/>
                </a:lnTo>
                <a:lnTo>
                  <a:pt x="259" y="10"/>
                </a:lnTo>
                <a:lnTo>
                  <a:pt x="259" y="10"/>
                </a:lnTo>
                <a:lnTo>
                  <a:pt x="259" y="10"/>
                </a:lnTo>
                <a:lnTo>
                  <a:pt x="257" y="12"/>
                </a:lnTo>
                <a:lnTo>
                  <a:pt x="257" y="12"/>
                </a:lnTo>
                <a:lnTo>
                  <a:pt x="257" y="12"/>
                </a:lnTo>
                <a:lnTo>
                  <a:pt x="255" y="20"/>
                </a:lnTo>
                <a:lnTo>
                  <a:pt x="255" y="20"/>
                </a:lnTo>
                <a:lnTo>
                  <a:pt x="255" y="20"/>
                </a:lnTo>
                <a:lnTo>
                  <a:pt x="253" y="20"/>
                </a:lnTo>
                <a:lnTo>
                  <a:pt x="253" y="20"/>
                </a:lnTo>
                <a:lnTo>
                  <a:pt x="253" y="22"/>
                </a:lnTo>
                <a:lnTo>
                  <a:pt x="253" y="22"/>
                </a:lnTo>
                <a:lnTo>
                  <a:pt x="253" y="22"/>
                </a:lnTo>
                <a:lnTo>
                  <a:pt x="253" y="22"/>
                </a:lnTo>
                <a:lnTo>
                  <a:pt x="251" y="22"/>
                </a:lnTo>
                <a:lnTo>
                  <a:pt x="251" y="22"/>
                </a:lnTo>
                <a:lnTo>
                  <a:pt x="251" y="22"/>
                </a:lnTo>
                <a:lnTo>
                  <a:pt x="251" y="20"/>
                </a:lnTo>
                <a:lnTo>
                  <a:pt x="251" y="20"/>
                </a:lnTo>
                <a:lnTo>
                  <a:pt x="251" y="20"/>
                </a:lnTo>
                <a:lnTo>
                  <a:pt x="251" y="20"/>
                </a:lnTo>
                <a:lnTo>
                  <a:pt x="251" y="20"/>
                </a:lnTo>
                <a:lnTo>
                  <a:pt x="251" y="20"/>
                </a:lnTo>
                <a:lnTo>
                  <a:pt x="251" y="20"/>
                </a:lnTo>
                <a:lnTo>
                  <a:pt x="251" y="20"/>
                </a:lnTo>
                <a:lnTo>
                  <a:pt x="251" y="20"/>
                </a:lnTo>
                <a:lnTo>
                  <a:pt x="251" y="20"/>
                </a:lnTo>
                <a:lnTo>
                  <a:pt x="251" y="20"/>
                </a:lnTo>
                <a:lnTo>
                  <a:pt x="249" y="20"/>
                </a:lnTo>
                <a:lnTo>
                  <a:pt x="249" y="20"/>
                </a:lnTo>
                <a:lnTo>
                  <a:pt x="249" y="20"/>
                </a:lnTo>
                <a:lnTo>
                  <a:pt x="249" y="20"/>
                </a:lnTo>
                <a:lnTo>
                  <a:pt x="249" y="20"/>
                </a:lnTo>
                <a:lnTo>
                  <a:pt x="249" y="20"/>
                </a:lnTo>
                <a:lnTo>
                  <a:pt x="249" y="20"/>
                </a:lnTo>
                <a:lnTo>
                  <a:pt x="249" y="20"/>
                </a:lnTo>
                <a:lnTo>
                  <a:pt x="247" y="20"/>
                </a:lnTo>
                <a:lnTo>
                  <a:pt x="247" y="20"/>
                </a:lnTo>
                <a:lnTo>
                  <a:pt x="247" y="20"/>
                </a:lnTo>
                <a:lnTo>
                  <a:pt x="247" y="20"/>
                </a:lnTo>
                <a:lnTo>
                  <a:pt x="245" y="22"/>
                </a:lnTo>
                <a:lnTo>
                  <a:pt x="245" y="22"/>
                </a:lnTo>
                <a:lnTo>
                  <a:pt x="245" y="22"/>
                </a:lnTo>
                <a:lnTo>
                  <a:pt x="243" y="22"/>
                </a:lnTo>
                <a:lnTo>
                  <a:pt x="243" y="22"/>
                </a:lnTo>
                <a:lnTo>
                  <a:pt x="243" y="24"/>
                </a:lnTo>
                <a:lnTo>
                  <a:pt x="243" y="24"/>
                </a:lnTo>
                <a:lnTo>
                  <a:pt x="241" y="26"/>
                </a:lnTo>
                <a:lnTo>
                  <a:pt x="241" y="26"/>
                </a:lnTo>
                <a:lnTo>
                  <a:pt x="241" y="26"/>
                </a:lnTo>
                <a:lnTo>
                  <a:pt x="241" y="28"/>
                </a:lnTo>
                <a:lnTo>
                  <a:pt x="241" y="28"/>
                </a:lnTo>
                <a:lnTo>
                  <a:pt x="241" y="28"/>
                </a:lnTo>
                <a:lnTo>
                  <a:pt x="241" y="28"/>
                </a:lnTo>
                <a:lnTo>
                  <a:pt x="239" y="28"/>
                </a:lnTo>
                <a:lnTo>
                  <a:pt x="239" y="28"/>
                </a:lnTo>
                <a:lnTo>
                  <a:pt x="239" y="28"/>
                </a:lnTo>
                <a:lnTo>
                  <a:pt x="239" y="28"/>
                </a:lnTo>
                <a:lnTo>
                  <a:pt x="239" y="28"/>
                </a:lnTo>
                <a:lnTo>
                  <a:pt x="239" y="28"/>
                </a:lnTo>
                <a:lnTo>
                  <a:pt x="239" y="28"/>
                </a:lnTo>
                <a:lnTo>
                  <a:pt x="239" y="28"/>
                </a:lnTo>
                <a:lnTo>
                  <a:pt x="237" y="28"/>
                </a:lnTo>
                <a:lnTo>
                  <a:pt x="237" y="28"/>
                </a:lnTo>
                <a:lnTo>
                  <a:pt x="237" y="28"/>
                </a:lnTo>
                <a:lnTo>
                  <a:pt x="237" y="28"/>
                </a:lnTo>
                <a:lnTo>
                  <a:pt x="237" y="28"/>
                </a:lnTo>
                <a:lnTo>
                  <a:pt x="237" y="28"/>
                </a:lnTo>
                <a:lnTo>
                  <a:pt x="237" y="26"/>
                </a:lnTo>
                <a:lnTo>
                  <a:pt x="237" y="26"/>
                </a:lnTo>
                <a:lnTo>
                  <a:pt x="237" y="26"/>
                </a:lnTo>
                <a:lnTo>
                  <a:pt x="237" y="26"/>
                </a:lnTo>
                <a:lnTo>
                  <a:pt x="237" y="26"/>
                </a:lnTo>
                <a:lnTo>
                  <a:pt x="237" y="26"/>
                </a:lnTo>
                <a:lnTo>
                  <a:pt x="237" y="26"/>
                </a:lnTo>
                <a:lnTo>
                  <a:pt x="237" y="26"/>
                </a:lnTo>
                <a:lnTo>
                  <a:pt x="235" y="26"/>
                </a:lnTo>
                <a:lnTo>
                  <a:pt x="235" y="26"/>
                </a:lnTo>
                <a:lnTo>
                  <a:pt x="233" y="28"/>
                </a:lnTo>
                <a:lnTo>
                  <a:pt x="233" y="28"/>
                </a:lnTo>
                <a:lnTo>
                  <a:pt x="233" y="28"/>
                </a:lnTo>
                <a:lnTo>
                  <a:pt x="233" y="28"/>
                </a:lnTo>
                <a:lnTo>
                  <a:pt x="233" y="30"/>
                </a:lnTo>
                <a:lnTo>
                  <a:pt x="233" y="30"/>
                </a:lnTo>
                <a:lnTo>
                  <a:pt x="233" y="30"/>
                </a:lnTo>
                <a:lnTo>
                  <a:pt x="231" y="30"/>
                </a:lnTo>
                <a:lnTo>
                  <a:pt x="231" y="30"/>
                </a:lnTo>
                <a:lnTo>
                  <a:pt x="231" y="30"/>
                </a:lnTo>
                <a:lnTo>
                  <a:pt x="231" y="32"/>
                </a:lnTo>
                <a:lnTo>
                  <a:pt x="231" y="32"/>
                </a:lnTo>
                <a:lnTo>
                  <a:pt x="231" y="32"/>
                </a:lnTo>
                <a:lnTo>
                  <a:pt x="231" y="32"/>
                </a:lnTo>
                <a:lnTo>
                  <a:pt x="231" y="30"/>
                </a:lnTo>
                <a:lnTo>
                  <a:pt x="231" y="30"/>
                </a:lnTo>
                <a:lnTo>
                  <a:pt x="229" y="30"/>
                </a:lnTo>
                <a:lnTo>
                  <a:pt x="229" y="30"/>
                </a:lnTo>
                <a:lnTo>
                  <a:pt x="229" y="30"/>
                </a:lnTo>
                <a:lnTo>
                  <a:pt x="229" y="30"/>
                </a:lnTo>
                <a:lnTo>
                  <a:pt x="229" y="30"/>
                </a:lnTo>
                <a:lnTo>
                  <a:pt x="229" y="32"/>
                </a:lnTo>
                <a:lnTo>
                  <a:pt x="229" y="32"/>
                </a:lnTo>
                <a:lnTo>
                  <a:pt x="229" y="32"/>
                </a:lnTo>
                <a:lnTo>
                  <a:pt x="229" y="32"/>
                </a:lnTo>
                <a:lnTo>
                  <a:pt x="229" y="32"/>
                </a:lnTo>
                <a:lnTo>
                  <a:pt x="229" y="32"/>
                </a:lnTo>
                <a:lnTo>
                  <a:pt x="229" y="32"/>
                </a:lnTo>
                <a:lnTo>
                  <a:pt x="229" y="32"/>
                </a:lnTo>
                <a:lnTo>
                  <a:pt x="229" y="34"/>
                </a:lnTo>
                <a:lnTo>
                  <a:pt x="229" y="34"/>
                </a:lnTo>
                <a:lnTo>
                  <a:pt x="229" y="34"/>
                </a:lnTo>
                <a:lnTo>
                  <a:pt x="229" y="34"/>
                </a:lnTo>
                <a:lnTo>
                  <a:pt x="229" y="34"/>
                </a:lnTo>
                <a:lnTo>
                  <a:pt x="229" y="34"/>
                </a:lnTo>
                <a:lnTo>
                  <a:pt x="229" y="34"/>
                </a:lnTo>
                <a:lnTo>
                  <a:pt x="229" y="36"/>
                </a:lnTo>
                <a:lnTo>
                  <a:pt x="227" y="36"/>
                </a:lnTo>
                <a:lnTo>
                  <a:pt x="227" y="38"/>
                </a:lnTo>
                <a:lnTo>
                  <a:pt x="227" y="38"/>
                </a:lnTo>
                <a:lnTo>
                  <a:pt x="227" y="38"/>
                </a:lnTo>
                <a:lnTo>
                  <a:pt x="227" y="38"/>
                </a:lnTo>
                <a:lnTo>
                  <a:pt x="225" y="38"/>
                </a:lnTo>
                <a:lnTo>
                  <a:pt x="225" y="38"/>
                </a:lnTo>
                <a:lnTo>
                  <a:pt x="225" y="38"/>
                </a:lnTo>
                <a:lnTo>
                  <a:pt x="225" y="38"/>
                </a:lnTo>
                <a:lnTo>
                  <a:pt x="223" y="40"/>
                </a:lnTo>
                <a:lnTo>
                  <a:pt x="221" y="40"/>
                </a:lnTo>
                <a:lnTo>
                  <a:pt x="221" y="40"/>
                </a:lnTo>
                <a:lnTo>
                  <a:pt x="221" y="40"/>
                </a:lnTo>
                <a:lnTo>
                  <a:pt x="221" y="40"/>
                </a:lnTo>
                <a:lnTo>
                  <a:pt x="221" y="40"/>
                </a:lnTo>
                <a:lnTo>
                  <a:pt x="219" y="42"/>
                </a:lnTo>
                <a:lnTo>
                  <a:pt x="219" y="42"/>
                </a:lnTo>
                <a:lnTo>
                  <a:pt x="219" y="42"/>
                </a:lnTo>
                <a:lnTo>
                  <a:pt x="219" y="42"/>
                </a:lnTo>
                <a:lnTo>
                  <a:pt x="219" y="42"/>
                </a:lnTo>
                <a:lnTo>
                  <a:pt x="217" y="44"/>
                </a:lnTo>
                <a:lnTo>
                  <a:pt x="217" y="44"/>
                </a:lnTo>
                <a:lnTo>
                  <a:pt x="217" y="44"/>
                </a:lnTo>
                <a:lnTo>
                  <a:pt x="217" y="44"/>
                </a:lnTo>
                <a:lnTo>
                  <a:pt x="217" y="44"/>
                </a:lnTo>
                <a:lnTo>
                  <a:pt x="217" y="44"/>
                </a:lnTo>
                <a:lnTo>
                  <a:pt x="217" y="44"/>
                </a:lnTo>
                <a:lnTo>
                  <a:pt x="215" y="44"/>
                </a:lnTo>
                <a:lnTo>
                  <a:pt x="215" y="46"/>
                </a:lnTo>
                <a:lnTo>
                  <a:pt x="215" y="46"/>
                </a:lnTo>
                <a:lnTo>
                  <a:pt x="213" y="46"/>
                </a:lnTo>
                <a:lnTo>
                  <a:pt x="213" y="46"/>
                </a:lnTo>
                <a:lnTo>
                  <a:pt x="213" y="46"/>
                </a:lnTo>
                <a:lnTo>
                  <a:pt x="213" y="48"/>
                </a:lnTo>
                <a:lnTo>
                  <a:pt x="213" y="48"/>
                </a:lnTo>
                <a:lnTo>
                  <a:pt x="213" y="48"/>
                </a:lnTo>
                <a:lnTo>
                  <a:pt x="213" y="48"/>
                </a:lnTo>
                <a:lnTo>
                  <a:pt x="211" y="50"/>
                </a:lnTo>
                <a:lnTo>
                  <a:pt x="209" y="50"/>
                </a:lnTo>
                <a:lnTo>
                  <a:pt x="209" y="50"/>
                </a:lnTo>
                <a:lnTo>
                  <a:pt x="209" y="48"/>
                </a:lnTo>
                <a:lnTo>
                  <a:pt x="209" y="48"/>
                </a:lnTo>
                <a:lnTo>
                  <a:pt x="209" y="48"/>
                </a:lnTo>
                <a:lnTo>
                  <a:pt x="209" y="48"/>
                </a:lnTo>
                <a:lnTo>
                  <a:pt x="209" y="48"/>
                </a:lnTo>
                <a:lnTo>
                  <a:pt x="207" y="50"/>
                </a:lnTo>
                <a:lnTo>
                  <a:pt x="207" y="50"/>
                </a:lnTo>
                <a:lnTo>
                  <a:pt x="207" y="50"/>
                </a:lnTo>
                <a:lnTo>
                  <a:pt x="207" y="50"/>
                </a:lnTo>
                <a:lnTo>
                  <a:pt x="207" y="50"/>
                </a:lnTo>
                <a:lnTo>
                  <a:pt x="207" y="50"/>
                </a:lnTo>
                <a:lnTo>
                  <a:pt x="207" y="50"/>
                </a:lnTo>
                <a:lnTo>
                  <a:pt x="207" y="50"/>
                </a:lnTo>
                <a:lnTo>
                  <a:pt x="207" y="50"/>
                </a:lnTo>
                <a:lnTo>
                  <a:pt x="207" y="50"/>
                </a:lnTo>
                <a:lnTo>
                  <a:pt x="206" y="50"/>
                </a:lnTo>
                <a:lnTo>
                  <a:pt x="206" y="50"/>
                </a:lnTo>
                <a:lnTo>
                  <a:pt x="206" y="50"/>
                </a:lnTo>
                <a:lnTo>
                  <a:pt x="204" y="50"/>
                </a:lnTo>
                <a:lnTo>
                  <a:pt x="204" y="50"/>
                </a:lnTo>
                <a:lnTo>
                  <a:pt x="204" y="52"/>
                </a:lnTo>
                <a:lnTo>
                  <a:pt x="204" y="52"/>
                </a:lnTo>
                <a:lnTo>
                  <a:pt x="202" y="52"/>
                </a:lnTo>
                <a:lnTo>
                  <a:pt x="202" y="52"/>
                </a:lnTo>
                <a:lnTo>
                  <a:pt x="202" y="52"/>
                </a:lnTo>
                <a:lnTo>
                  <a:pt x="202" y="52"/>
                </a:lnTo>
                <a:lnTo>
                  <a:pt x="202" y="52"/>
                </a:lnTo>
                <a:lnTo>
                  <a:pt x="200" y="54"/>
                </a:lnTo>
                <a:lnTo>
                  <a:pt x="200" y="54"/>
                </a:lnTo>
                <a:lnTo>
                  <a:pt x="200" y="54"/>
                </a:lnTo>
                <a:lnTo>
                  <a:pt x="200" y="54"/>
                </a:lnTo>
                <a:lnTo>
                  <a:pt x="198" y="54"/>
                </a:lnTo>
                <a:lnTo>
                  <a:pt x="198" y="56"/>
                </a:lnTo>
                <a:lnTo>
                  <a:pt x="198" y="56"/>
                </a:lnTo>
                <a:lnTo>
                  <a:pt x="198" y="56"/>
                </a:lnTo>
                <a:lnTo>
                  <a:pt x="198" y="56"/>
                </a:lnTo>
                <a:lnTo>
                  <a:pt x="198" y="56"/>
                </a:lnTo>
                <a:lnTo>
                  <a:pt x="198" y="56"/>
                </a:lnTo>
                <a:lnTo>
                  <a:pt x="198" y="56"/>
                </a:lnTo>
                <a:lnTo>
                  <a:pt x="198" y="58"/>
                </a:lnTo>
                <a:lnTo>
                  <a:pt x="198" y="58"/>
                </a:lnTo>
                <a:lnTo>
                  <a:pt x="198" y="58"/>
                </a:lnTo>
                <a:lnTo>
                  <a:pt x="198" y="58"/>
                </a:lnTo>
                <a:lnTo>
                  <a:pt x="198" y="58"/>
                </a:lnTo>
                <a:lnTo>
                  <a:pt x="198" y="60"/>
                </a:lnTo>
                <a:lnTo>
                  <a:pt x="198" y="60"/>
                </a:lnTo>
                <a:lnTo>
                  <a:pt x="198" y="60"/>
                </a:lnTo>
                <a:lnTo>
                  <a:pt x="198" y="60"/>
                </a:lnTo>
                <a:lnTo>
                  <a:pt x="198" y="62"/>
                </a:lnTo>
                <a:lnTo>
                  <a:pt x="198" y="62"/>
                </a:lnTo>
                <a:lnTo>
                  <a:pt x="198" y="62"/>
                </a:lnTo>
                <a:lnTo>
                  <a:pt x="196" y="62"/>
                </a:lnTo>
                <a:lnTo>
                  <a:pt x="196" y="62"/>
                </a:lnTo>
                <a:lnTo>
                  <a:pt x="196" y="64"/>
                </a:lnTo>
                <a:lnTo>
                  <a:pt x="196" y="64"/>
                </a:lnTo>
                <a:lnTo>
                  <a:pt x="196" y="64"/>
                </a:lnTo>
                <a:lnTo>
                  <a:pt x="194" y="64"/>
                </a:lnTo>
                <a:lnTo>
                  <a:pt x="194" y="64"/>
                </a:lnTo>
                <a:lnTo>
                  <a:pt x="192" y="64"/>
                </a:lnTo>
                <a:lnTo>
                  <a:pt x="192" y="64"/>
                </a:lnTo>
                <a:lnTo>
                  <a:pt x="192" y="64"/>
                </a:lnTo>
                <a:lnTo>
                  <a:pt x="192" y="64"/>
                </a:lnTo>
                <a:lnTo>
                  <a:pt x="192" y="64"/>
                </a:lnTo>
                <a:lnTo>
                  <a:pt x="192" y="64"/>
                </a:lnTo>
                <a:lnTo>
                  <a:pt x="192" y="64"/>
                </a:lnTo>
                <a:lnTo>
                  <a:pt x="192" y="64"/>
                </a:lnTo>
                <a:lnTo>
                  <a:pt x="190" y="64"/>
                </a:lnTo>
                <a:lnTo>
                  <a:pt x="190" y="64"/>
                </a:lnTo>
                <a:lnTo>
                  <a:pt x="190" y="66"/>
                </a:lnTo>
                <a:lnTo>
                  <a:pt x="190" y="66"/>
                </a:lnTo>
                <a:lnTo>
                  <a:pt x="190" y="66"/>
                </a:lnTo>
                <a:lnTo>
                  <a:pt x="190" y="66"/>
                </a:lnTo>
                <a:lnTo>
                  <a:pt x="190" y="68"/>
                </a:lnTo>
                <a:lnTo>
                  <a:pt x="190" y="68"/>
                </a:lnTo>
                <a:lnTo>
                  <a:pt x="190" y="70"/>
                </a:lnTo>
                <a:lnTo>
                  <a:pt x="190" y="72"/>
                </a:lnTo>
                <a:lnTo>
                  <a:pt x="190" y="74"/>
                </a:lnTo>
                <a:lnTo>
                  <a:pt x="188" y="74"/>
                </a:lnTo>
                <a:lnTo>
                  <a:pt x="184" y="74"/>
                </a:lnTo>
                <a:lnTo>
                  <a:pt x="182" y="76"/>
                </a:lnTo>
                <a:lnTo>
                  <a:pt x="182" y="76"/>
                </a:lnTo>
                <a:lnTo>
                  <a:pt x="182" y="76"/>
                </a:lnTo>
                <a:lnTo>
                  <a:pt x="178" y="76"/>
                </a:lnTo>
                <a:lnTo>
                  <a:pt x="174" y="76"/>
                </a:lnTo>
                <a:lnTo>
                  <a:pt x="170" y="76"/>
                </a:lnTo>
                <a:lnTo>
                  <a:pt x="166" y="78"/>
                </a:lnTo>
                <a:lnTo>
                  <a:pt x="162" y="78"/>
                </a:lnTo>
                <a:lnTo>
                  <a:pt x="158" y="78"/>
                </a:lnTo>
                <a:lnTo>
                  <a:pt x="154" y="80"/>
                </a:lnTo>
                <a:lnTo>
                  <a:pt x="150" y="80"/>
                </a:lnTo>
                <a:lnTo>
                  <a:pt x="144" y="80"/>
                </a:lnTo>
                <a:lnTo>
                  <a:pt x="140" y="80"/>
                </a:lnTo>
                <a:lnTo>
                  <a:pt x="134" y="82"/>
                </a:lnTo>
                <a:lnTo>
                  <a:pt x="130" y="82"/>
                </a:lnTo>
                <a:lnTo>
                  <a:pt x="124" y="82"/>
                </a:lnTo>
                <a:lnTo>
                  <a:pt x="120" y="82"/>
                </a:lnTo>
                <a:lnTo>
                  <a:pt x="114" y="84"/>
                </a:lnTo>
                <a:lnTo>
                  <a:pt x="110" y="84"/>
                </a:lnTo>
                <a:lnTo>
                  <a:pt x="104" y="84"/>
                </a:lnTo>
                <a:lnTo>
                  <a:pt x="100" y="86"/>
                </a:lnTo>
                <a:lnTo>
                  <a:pt x="94" y="86"/>
                </a:lnTo>
                <a:lnTo>
                  <a:pt x="90" y="86"/>
                </a:lnTo>
                <a:lnTo>
                  <a:pt x="84" y="86"/>
                </a:lnTo>
                <a:lnTo>
                  <a:pt x="80" y="88"/>
                </a:lnTo>
                <a:lnTo>
                  <a:pt x="74" y="88"/>
                </a:lnTo>
                <a:lnTo>
                  <a:pt x="70" y="88"/>
                </a:lnTo>
                <a:lnTo>
                  <a:pt x="68" y="88"/>
                </a:lnTo>
                <a:lnTo>
                  <a:pt x="68" y="88"/>
                </a:lnTo>
                <a:lnTo>
                  <a:pt x="68" y="90"/>
                </a:lnTo>
                <a:lnTo>
                  <a:pt x="68" y="90"/>
                </a:lnTo>
                <a:lnTo>
                  <a:pt x="68" y="90"/>
                </a:lnTo>
                <a:lnTo>
                  <a:pt x="64" y="90"/>
                </a:lnTo>
                <a:lnTo>
                  <a:pt x="58" y="90"/>
                </a:lnTo>
                <a:lnTo>
                  <a:pt x="54" y="90"/>
                </a:lnTo>
                <a:lnTo>
                  <a:pt x="50" y="92"/>
                </a:lnTo>
                <a:lnTo>
                  <a:pt x="46" y="92"/>
                </a:lnTo>
                <a:lnTo>
                  <a:pt x="42" y="92"/>
                </a:lnTo>
                <a:lnTo>
                  <a:pt x="38" y="92"/>
                </a:lnTo>
                <a:lnTo>
                  <a:pt x="34" y="92"/>
                </a:lnTo>
                <a:lnTo>
                  <a:pt x="30" y="94"/>
                </a:lnTo>
                <a:lnTo>
                  <a:pt x="26" y="94"/>
                </a:lnTo>
                <a:lnTo>
                  <a:pt x="22" y="94"/>
                </a:lnTo>
                <a:lnTo>
                  <a:pt x="18" y="94"/>
                </a:lnTo>
                <a:lnTo>
                  <a:pt x="14" y="94"/>
                </a:lnTo>
                <a:lnTo>
                  <a:pt x="10" y="94"/>
                </a:lnTo>
                <a:lnTo>
                  <a:pt x="6" y="96"/>
                </a:lnTo>
                <a:lnTo>
                  <a:pt x="2" y="96"/>
                </a:lnTo>
                <a:lnTo>
                  <a:pt x="0" y="96"/>
                </a:lnTo>
                <a:lnTo>
                  <a:pt x="2" y="94"/>
                </a:lnTo>
                <a:lnTo>
                  <a:pt x="2" y="94"/>
                </a:lnTo>
                <a:lnTo>
                  <a:pt x="2" y="94"/>
                </a:lnTo>
                <a:lnTo>
                  <a:pt x="4" y="94"/>
                </a:lnTo>
                <a:lnTo>
                  <a:pt x="4" y="94"/>
                </a:lnTo>
                <a:lnTo>
                  <a:pt x="4" y="92"/>
                </a:lnTo>
                <a:lnTo>
                  <a:pt x="4" y="92"/>
                </a:lnTo>
                <a:lnTo>
                  <a:pt x="4" y="92"/>
                </a:lnTo>
                <a:lnTo>
                  <a:pt x="4" y="90"/>
                </a:lnTo>
                <a:lnTo>
                  <a:pt x="6" y="90"/>
                </a:lnTo>
                <a:lnTo>
                  <a:pt x="6" y="90"/>
                </a:lnTo>
                <a:lnTo>
                  <a:pt x="8" y="90"/>
                </a:lnTo>
                <a:lnTo>
                  <a:pt x="8" y="90"/>
                </a:lnTo>
                <a:lnTo>
                  <a:pt x="8" y="88"/>
                </a:lnTo>
                <a:lnTo>
                  <a:pt x="8" y="86"/>
                </a:lnTo>
                <a:lnTo>
                  <a:pt x="6" y="84"/>
                </a:lnTo>
                <a:lnTo>
                  <a:pt x="6" y="84"/>
                </a:lnTo>
                <a:lnTo>
                  <a:pt x="6" y="82"/>
                </a:lnTo>
                <a:lnTo>
                  <a:pt x="6" y="80"/>
                </a:lnTo>
                <a:lnTo>
                  <a:pt x="6" y="80"/>
                </a:lnTo>
                <a:lnTo>
                  <a:pt x="8" y="78"/>
                </a:lnTo>
                <a:lnTo>
                  <a:pt x="8" y="78"/>
                </a:lnTo>
                <a:lnTo>
                  <a:pt x="8" y="78"/>
                </a:lnTo>
                <a:lnTo>
                  <a:pt x="8" y="76"/>
                </a:lnTo>
                <a:lnTo>
                  <a:pt x="8" y="76"/>
                </a:lnTo>
                <a:lnTo>
                  <a:pt x="8" y="76"/>
                </a:lnTo>
                <a:lnTo>
                  <a:pt x="10" y="74"/>
                </a:lnTo>
                <a:lnTo>
                  <a:pt x="10" y="74"/>
                </a:lnTo>
                <a:lnTo>
                  <a:pt x="10" y="74"/>
                </a:lnTo>
                <a:lnTo>
                  <a:pt x="12" y="74"/>
                </a:lnTo>
                <a:lnTo>
                  <a:pt x="12" y="74"/>
                </a:lnTo>
                <a:lnTo>
                  <a:pt x="12" y="72"/>
                </a:lnTo>
                <a:lnTo>
                  <a:pt x="10" y="72"/>
                </a:lnTo>
                <a:lnTo>
                  <a:pt x="10" y="72"/>
                </a:lnTo>
                <a:lnTo>
                  <a:pt x="10" y="72"/>
                </a:lnTo>
                <a:lnTo>
                  <a:pt x="12" y="70"/>
                </a:lnTo>
                <a:lnTo>
                  <a:pt x="12" y="70"/>
                </a:lnTo>
                <a:lnTo>
                  <a:pt x="12" y="70"/>
                </a:lnTo>
                <a:lnTo>
                  <a:pt x="10" y="68"/>
                </a:lnTo>
                <a:lnTo>
                  <a:pt x="10" y="68"/>
                </a:lnTo>
                <a:lnTo>
                  <a:pt x="10" y="66"/>
                </a:lnTo>
                <a:lnTo>
                  <a:pt x="10" y="66"/>
                </a:lnTo>
                <a:lnTo>
                  <a:pt x="14" y="64"/>
                </a:lnTo>
                <a:lnTo>
                  <a:pt x="16" y="62"/>
                </a:lnTo>
                <a:lnTo>
                  <a:pt x="16" y="62"/>
                </a:lnTo>
                <a:lnTo>
                  <a:pt x="16" y="60"/>
                </a:lnTo>
                <a:lnTo>
                  <a:pt x="14" y="60"/>
                </a:lnTo>
                <a:lnTo>
                  <a:pt x="14" y="60"/>
                </a:lnTo>
                <a:lnTo>
                  <a:pt x="16" y="60"/>
                </a:lnTo>
                <a:lnTo>
                  <a:pt x="16" y="58"/>
                </a:lnTo>
                <a:lnTo>
                  <a:pt x="16" y="58"/>
                </a:lnTo>
                <a:lnTo>
                  <a:pt x="18" y="60"/>
                </a:lnTo>
                <a:lnTo>
                  <a:pt x="18" y="60"/>
                </a:lnTo>
                <a:lnTo>
                  <a:pt x="18" y="58"/>
                </a:lnTo>
                <a:lnTo>
                  <a:pt x="18" y="58"/>
                </a:lnTo>
                <a:lnTo>
                  <a:pt x="16" y="56"/>
                </a:lnTo>
                <a:lnTo>
                  <a:pt x="16" y="56"/>
                </a:lnTo>
                <a:lnTo>
                  <a:pt x="16" y="56"/>
                </a:lnTo>
                <a:lnTo>
                  <a:pt x="16" y="54"/>
                </a:lnTo>
                <a:lnTo>
                  <a:pt x="18" y="52"/>
                </a:lnTo>
                <a:lnTo>
                  <a:pt x="18" y="52"/>
                </a:lnTo>
                <a:lnTo>
                  <a:pt x="18" y="52"/>
                </a:lnTo>
                <a:lnTo>
                  <a:pt x="18" y="52"/>
                </a:lnTo>
                <a:lnTo>
                  <a:pt x="18" y="50"/>
                </a:lnTo>
                <a:lnTo>
                  <a:pt x="18" y="50"/>
                </a:lnTo>
                <a:lnTo>
                  <a:pt x="20" y="50"/>
                </a:lnTo>
                <a:lnTo>
                  <a:pt x="18" y="48"/>
                </a:lnTo>
                <a:lnTo>
                  <a:pt x="16" y="46"/>
                </a:lnTo>
                <a:lnTo>
                  <a:pt x="16" y="46"/>
                </a:lnTo>
                <a:lnTo>
                  <a:pt x="20" y="46"/>
                </a:lnTo>
                <a:lnTo>
                  <a:pt x="20" y="46"/>
                </a:lnTo>
                <a:lnTo>
                  <a:pt x="20" y="44"/>
                </a:lnTo>
                <a:lnTo>
                  <a:pt x="20" y="44"/>
                </a:lnTo>
                <a:lnTo>
                  <a:pt x="20" y="44"/>
                </a:lnTo>
                <a:lnTo>
                  <a:pt x="20" y="44"/>
                </a:lnTo>
                <a:lnTo>
                  <a:pt x="18" y="44"/>
                </a:lnTo>
                <a:lnTo>
                  <a:pt x="18" y="42"/>
                </a:lnTo>
                <a:lnTo>
                  <a:pt x="18" y="42"/>
                </a:lnTo>
                <a:lnTo>
                  <a:pt x="18" y="42"/>
                </a:lnTo>
                <a:lnTo>
                  <a:pt x="20" y="42"/>
                </a:lnTo>
                <a:lnTo>
                  <a:pt x="20" y="42"/>
                </a:lnTo>
                <a:lnTo>
                  <a:pt x="20" y="42"/>
                </a:lnTo>
                <a:lnTo>
                  <a:pt x="20" y="40"/>
                </a:lnTo>
                <a:lnTo>
                  <a:pt x="20" y="40"/>
                </a:lnTo>
                <a:lnTo>
                  <a:pt x="20" y="38"/>
                </a:lnTo>
                <a:lnTo>
                  <a:pt x="20" y="38"/>
                </a:lnTo>
                <a:lnTo>
                  <a:pt x="20" y="36"/>
                </a:lnTo>
                <a:lnTo>
                  <a:pt x="20" y="36"/>
                </a:lnTo>
                <a:lnTo>
                  <a:pt x="20" y="36"/>
                </a:lnTo>
                <a:lnTo>
                  <a:pt x="22" y="36"/>
                </a:lnTo>
                <a:lnTo>
                  <a:pt x="22" y="36"/>
                </a:lnTo>
                <a:lnTo>
                  <a:pt x="22" y="36"/>
                </a:lnTo>
                <a:lnTo>
                  <a:pt x="22" y="38"/>
                </a:lnTo>
                <a:lnTo>
                  <a:pt x="22" y="38"/>
                </a:lnTo>
                <a:lnTo>
                  <a:pt x="22" y="38"/>
                </a:lnTo>
                <a:lnTo>
                  <a:pt x="22" y="36"/>
                </a:lnTo>
                <a:lnTo>
                  <a:pt x="24" y="36"/>
                </a:lnTo>
                <a:lnTo>
                  <a:pt x="24" y="36"/>
                </a:lnTo>
                <a:lnTo>
                  <a:pt x="30" y="34"/>
                </a:lnTo>
                <a:lnTo>
                  <a:pt x="34" y="34"/>
                </a:lnTo>
                <a:lnTo>
                  <a:pt x="40" y="34"/>
                </a:lnTo>
                <a:lnTo>
                  <a:pt x="46" y="34"/>
                </a:lnTo>
                <a:lnTo>
                  <a:pt x="50" y="32"/>
                </a:lnTo>
                <a:lnTo>
                  <a:pt x="56" y="32"/>
                </a:lnTo>
                <a:lnTo>
                  <a:pt x="62" y="32"/>
                </a:lnTo>
                <a:lnTo>
                  <a:pt x="66" y="32"/>
                </a:lnTo>
                <a:lnTo>
                  <a:pt x="66" y="30"/>
                </a:lnTo>
                <a:lnTo>
                  <a:pt x="66" y="28"/>
                </a:lnTo>
                <a:lnTo>
                  <a:pt x="66" y="28"/>
                </a:lnTo>
                <a:lnTo>
                  <a:pt x="66" y="26"/>
                </a:lnTo>
                <a:lnTo>
                  <a:pt x="66" y="24"/>
                </a:lnTo>
                <a:lnTo>
                  <a:pt x="64" y="24"/>
                </a:lnTo>
                <a:lnTo>
                  <a:pt x="64" y="24"/>
                </a:lnTo>
                <a:lnTo>
                  <a:pt x="64" y="24"/>
                </a:lnTo>
                <a:lnTo>
                  <a:pt x="66" y="24"/>
                </a:lnTo>
                <a:lnTo>
                  <a:pt x="66" y="24"/>
                </a:lnTo>
                <a:lnTo>
                  <a:pt x="70" y="24"/>
                </a:lnTo>
                <a:lnTo>
                  <a:pt x="72" y="24"/>
                </a:lnTo>
                <a:lnTo>
                  <a:pt x="72" y="24"/>
                </a:lnTo>
                <a:lnTo>
                  <a:pt x="72" y="24"/>
                </a:lnTo>
                <a:lnTo>
                  <a:pt x="72" y="24"/>
                </a:lnTo>
                <a:lnTo>
                  <a:pt x="72" y="24"/>
                </a:lnTo>
                <a:lnTo>
                  <a:pt x="72" y="24"/>
                </a:lnTo>
                <a:lnTo>
                  <a:pt x="72" y="24"/>
                </a:lnTo>
                <a:lnTo>
                  <a:pt x="74" y="24"/>
                </a:lnTo>
                <a:lnTo>
                  <a:pt x="74" y="24"/>
                </a:lnTo>
                <a:lnTo>
                  <a:pt x="76" y="24"/>
                </a:lnTo>
                <a:lnTo>
                  <a:pt x="78" y="24"/>
                </a:lnTo>
                <a:lnTo>
                  <a:pt x="80" y="24"/>
                </a:lnTo>
                <a:lnTo>
                  <a:pt x="82" y="24"/>
                </a:lnTo>
                <a:lnTo>
                  <a:pt x="86" y="24"/>
                </a:lnTo>
                <a:lnTo>
                  <a:pt x="88" y="22"/>
                </a:lnTo>
                <a:lnTo>
                  <a:pt x="92" y="22"/>
                </a:lnTo>
                <a:lnTo>
                  <a:pt x="96" y="22"/>
                </a:lnTo>
                <a:lnTo>
                  <a:pt x="100" y="22"/>
                </a:lnTo>
                <a:lnTo>
                  <a:pt x="102" y="22"/>
                </a:lnTo>
                <a:lnTo>
                  <a:pt x="106" y="20"/>
                </a:lnTo>
                <a:lnTo>
                  <a:pt x="108" y="20"/>
                </a:lnTo>
                <a:lnTo>
                  <a:pt x="110" y="20"/>
                </a:lnTo>
                <a:lnTo>
                  <a:pt x="110" y="20"/>
                </a:lnTo>
                <a:lnTo>
                  <a:pt x="110" y="20"/>
                </a:lnTo>
                <a:lnTo>
                  <a:pt x="112" y="20"/>
                </a:lnTo>
                <a:lnTo>
                  <a:pt x="114" y="20"/>
                </a:lnTo>
                <a:lnTo>
                  <a:pt x="114" y="20"/>
                </a:lnTo>
                <a:lnTo>
                  <a:pt x="116" y="20"/>
                </a:lnTo>
                <a:lnTo>
                  <a:pt x="116" y="20"/>
                </a:lnTo>
                <a:lnTo>
                  <a:pt x="118" y="18"/>
                </a:lnTo>
                <a:lnTo>
                  <a:pt x="122" y="18"/>
                </a:lnTo>
                <a:lnTo>
                  <a:pt x="128" y="18"/>
                </a:lnTo>
                <a:lnTo>
                  <a:pt x="134" y="18"/>
                </a:lnTo>
                <a:lnTo>
                  <a:pt x="142" y="16"/>
                </a:lnTo>
                <a:lnTo>
                  <a:pt x="150" y="16"/>
                </a:lnTo>
                <a:lnTo>
                  <a:pt x="156" y="16"/>
                </a:lnTo>
                <a:lnTo>
                  <a:pt x="164" y="14"/>
                </a:lnTo>
                <a:lnTo>
                  <a:pt x="172" y="14"/>
                </a:lnTo>
                <a:lnTo>
                  <a:pt x="180" y="12"/>
                </a:lnTo>
                <a:lnTo>
                  <a:pt x="186" y="12"/>
                </a:lnTo>
                <a:lnTo>
                  <a:pt x="190" y="12"/>
                </a:lnTo>
                <a:lnTo>
                  <a:pt x="196" y="12"/>
                </a:lnTo>
                <a:lnTo>
                  <a:pt x="198" y="10"/>
                </a:lnTo>
                <a:lnTo>
                  <a:pt x="198" y="10"/>
                </a:lnTo>
                <a:lnTo>
                  <a:pt x="200" y="10"/>
                </a:lnTo>
                <a:lnTo>
                  <a:pt x="202" y="10"/>
                </a:lnTo>
                <a:lnTo>
                  <a:pt x="202" y="10"/>
                </a:lnTo>
                <a:lnTo>
                  <a:pt x="202" y="1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30" name="Freeform 522">
            <a:extLst>
              <a:ext uri="{FF2B5EF4-FFF2-40B4-BE49-F238E27FC236}">
                <a16:creationId xmlns:a16="http://schemas.microsoft.com/office/drawing/2014/main" id="{EE82A0E1-DE2E-487C-8A5D-DAAFE32F0821}"/>
              </a:ext>
            </a:extLst>
          </p:cNvPr>
          <p:cNvSpPr>
            <a:spLocks/>
          </p:cNvSpPr>
          <p:nvPr/>
        </p:nvSpPr>
        <p:spPr bwMode="auto">
          <a:xfrm>
            <a:off x="2867903" y="2904139"/>
            <a:ext cx="482430" cy="301900"/>
          </a:xfrm>
          <a:custGeom>
            <a:avLst/>
            <a:gdLst>
              <a:gd name="T0" fmla="*/ 214 w 220"/>
              <a:gd name="T1" fmla="*/ 4 h 128"/>
              <a:gd name="T2" fmla="*/ 212 w 220"/>
              <a:gd name="T3" fmla="*/ 8 h 128"/>
              <a:gd name="T4" fmla="*/ 206 w 220"/>
              <a:gd name="T5" fmla="*/ 12 h 128"/>
              <a:gd name="T6" fmla="*/ 208 w 220"/>
              <a:gd name="T7" fmla="*/ 16 h 128"/>
              <a:gd name="T8" fmla="*/ 214 w 220"/>
              <a:gd name="T9" fmla="*/ 22 h 128"/>
              <a:gd name="T10" fmla="*/ 218 w 220"/>
              <a:gd name="T11" fmla="*/ 24 h 128"/>
              <a:gd name="T12" fmla="*/ 218 w 220"/>
              <a:gd name="T13" fmla="*/ 58 h 128"/>
              <a:gd name="T14" fmla="*/ 216 w 220"/>
              <a:gd name="T15" fmla="*/ 92 h 128"/>
              <a:gd name="T16" fmla="*/ 216 w 220"/>
              <a:gd name="T17" fmla="*/ 94 h 128"/>
              <a:gd name="T18" fmla="*/ 218 w 220"/>
              <a:gd name="T19" fmla="*/ 96 h 128"/>
              <a:gd name="T20" fmla="*/ 218 w 220"/>
              <a:gd name="T21" fmla="*/ 100 h 128"/>
              <a:gd name="T22" fmla="*/ 216 w 220"/>
              <a:gd name="T23" fmla="*/ 100 h 128"/>
              <a:gd name="T24" fmla="*/ 216 w 220"/>
              <a:gd name="T25" fmla="*/ 102 h 128"/>
              <a:gd name="T26" fmla="*/ 218 w 220"/>
              <a:gd name="T27" fmla="*/ 102 h 128"/>
              <a:gd name="T28" fmla="*/ 220 w 220"/>
              <a:gd name="T29" fmla="*/ 102 h 128"/>
              <a:gd name="T30" fmla="*/ 220 w 220"/>
              <a:gd name="T31" fmla="*/ 106 h 128"/>
              <a:gd name="T32" fmla="*/ 218 w 220"/>
              <a:gd name="T33" fmla="*/ 108 h 128"/>
              <a:gd name="T34" fmla="*/ 218 w 220"/>
              <a:gd name="T35" fmla="*/ 110 h 128"/>
              <a:gd name="T36" fmla="*/ 218 w 220"/>
              <a:gd name="T37" fmla="*/ 112 h 128"/>
              <a:gd name="T38" fmla="*/ 218 w 220"/>
              <a:gd name="T39" fmla="*/ 114 h 128"/>
              <a:gd name="T40" fmla="*/ 218 w 220"/>
              <a:gd name="T41" fmla="*/ 116 h 128"/>
              <a:gd name="T42" fmla="*/ 216 w 220"/>
              <a:gd name="T43" fmla="*/ 116 h 128"/>
              <a:gd name="T44" fmla="*/ 216 w 220"/>
              <a:gd name="T45" fmla="*/ 118 h 128"/>
              <a:gd name="T46" fmla="*/ 216 w 220"/>
              <a:gd name="T47" fmla="*/ 120 h 128"/>
              <a:gd name="T48" fmla="*/ 218 w 220"/>
              <a:gd name="T49" fmla="*/ 124 h 128"/>
              <a:gd name="T50" fmla="*/ 218 w 220"/>
              <a:gd name="T51" fmla="*/ 124 h 128"/>
              <a:gd name="T52" fmla="*/ 218 w 220"/>
              <a:gd name="T53" fmla="*/ 126 h 128"/>
              <a:gd name="T54" fmla="*/ 220 w 220"/>
              <a:gd name="T55" fmla="*/ 126 h 128"/>
              <a:gd name="T56" fmla="*/ 216 w 220"/>
              <a:gd name="T57" fmla="*/ 128 h 128"/>
              <a:gd name="T58" fmla="*/ 214 w 220"/>
              <a:gd name="T59" fmla="*/ 124 h 128"/>
              <a:gd name="T60" fmla="*/ 214 w 220"/>
              <a:gd name="T61" fmla="*/ 124 h 128"/>
              <a:gd name="T62" fmla="*/ 210 w 220"/>
              <a:gd name="T63" fmla="*/ 122 h 128"/>
              <a:gd name="T64" fmla="*/ 206 w 220"/>
              <a:gd name="T65" fmla="*/ 120 h 128"/>
              <a:gd name="T66" fmla="*/ 204 w 220"/>
              <a:gd name="T67" fmla="*/ 120 h 128"/>
              <a:gd name="T68" fmla="*/ 198 w 220"/>
              <a:gd name="T69" fmla="*/ 118 h 128"/>
              <a:gd name="T70" fmla="*/ 190 w 220"/>
              <a:gd name="T71" fmla="*/ 116 h 128"/>
              <a:gd name="T72" fmla="*/ 184 w 220"/>
              <a:gd name="T73" fmla="*/ 116 h 128"/>
              <a:gd name="T74" fmla="*/ 178 w 220"/>
              <a:gd name="T75" fmla="*/ 118 h 128"/>
              <a:gd name="T76" fmla="*/ 178 w 220"/>
              <a:gd name="T77" fmla="*/ 120 h 128"/>
              <a:gd name="T78" fmla="*/ 172 w 220"/>
              <a:gd name="T79" fmla="*/ 118 h 128"/>
              <a:gd name="T80" fmla="*/ 166 w 220"/>
              <a:gd name="T81" fmla="*/ 114 h 128"/>
              <a:gd name="T82" fmla="*/ 160 w 220"/>
              <a:gd name="T83" fmla="*/ 112 h 128"/>
              <a:gd name="T84" fmla="*/ 134 w 220"/>
              <a:gd name="T85" fmla="*/ 112 h 128"/>
              <a:gd name="T86" fmla="*/ 104 w 220"/>
              <a:gd name="T87" fmla="*/ 112 h 128"/>
              <a:gd name="T88" fmla="*/ 74 w 220"/>
              <a:gd name="T89" fmla="*/ 112 h 128"/>
              <a:gd name="T90" fmla="*/ 44 w 220"/>
              <a:gd name="T91" fmla="*/ 112 h 128"/>
              <a:gd name="T92" fmla="*/ 14 w 220"/>
              <a:gd name="T93" fmla="*/ 110 h 128"/>
              <a:gd name="T94" fmla="*/ 0 w 220"/>
              <a:gd name="T95" fmla="*/ 96 h 128"/>
              <a:gd name="T96" fmla="*/ 2 w 220"/>
              <a:gd name="T97" fmla="*/ 68 h 128"/>
              <a:gd name="T98" fmla="*/ 2 w 220"/>
              <a:gd name="T99" fmla="*/ 40 h 128"/>
              <a:gd name="T100" fmla="*/ 4 w 220"/>
              <a:gd name="T101" fmla="*/ 24 h 128"/>
              <a:gd name="T102" fmla="*/ 4 w 220"/>
              <a:gd name="T103" fmla="*/ 0 h 128"/>
              <a:gd name="T104" fmla="*/ 44 w 220"/>
              <a:gd name="T105" fmla="*/ 0 h 128"/>
              <a:gd name="T106" fmla="*/ 82 w 220"/>
              <a:gd name="T107" fmla="*/ 2 h 128"/>
              <a:gd name="T108" fmla="*/ 122 w 220"/>
              <a:gd name="T109" fmla="*/ 2 h 128"/>
              <a:gd name="T110" fmla="*/ 162 w 220"/>
              <a:gd name="T111" fmla="*/ 2 h 128"/>
              <a:gd name="T112" fmla="*/ 200 w 220"/>
              <a:gd name="T11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128">
                <a:moveTo>
                  <a:pt x="214" y="0"/>
                </a:moveTo>
                <a:lnTo>
                  <a:pt x="214" y="0"/>
                </a:lnTo>
                <a:lnTo>
                  <a:pt x="214" y="0"/>
                </a:lnTo>
                <a:lnTo>
                  <a:pt x="214" y="0"/>
                </a:lnTo>
                <a:lnTo>
                  <a:pt x="214" y="0"/>
                </a:lnTo>
                <a:lnTo>
                  <a:pt x="214" y="4"/>
                </a:lnTo>
                <a:lnTo>
                  <a:pt x="212" y="4"/>
                </a:lnTo>
                <a:lnTo>
                  <a:pt x="212" y="4"/>
                </a:lnTo>
                <a:lnTo>
                  <a:pt x="212" y="6"/>
                </a:lnTo>
                <a:lnTo>
                  <a:pt x="212" y="6"/>
                </a:lnTo>
                <a:lnTo>
                  <a:pt x="212" y="8"/>
                </a:lnTo>
                <a:lnTo>
                  <a:pt x="212" y="8"/>
                </a:lnTo>
                <a:lnTo>
                  <a:pt x="210" y="8"/>
                </a:lnTo>
                <a:lnTo>
                  <a:pt x="208" y="10"/>
                </a:lnTo>
                <a:lnTo>
                  <a:pt x="208" y="10"/>
                </a:lnTo>
                <a:lnTo>
                  <a:pt x="208" y="10"/>
                </a:lnTo>
                <a:lnTo>
                  <a:pt x="206" y="10"/>
                </a:lnTo>
                <a:lnTo>
                  <a:pt x="206" y="12"/>
                </a:lnTo>
                <a:lnTo>
                  <a:pt x="206" y="12"/>
                </a:lnTo>
                <a:lnTo>
                  <a:pt x="206" y="12"/>
                </a:lnTo>
                <a:lnTo>
                  <a:pt x="206" y="14"/>
                </a:lnTo>
                <a:lnTo>
                  <a:pt x="206" y="14"/>
                </a:lnTo>
                <a:lnTo>
                  <a:pt x="208" y="16"/>
                </a:lnTo>
                <a:lnTo>
                  <a:pt x="208" y="16"/>
                </a:lnTo>
                <a:lnTo>
                  <a:pt x="210" y="18"/>
                </a:lnTo>
                <a:lnTo>
                  <a:pt x="210" y="20"/>
                </a:lnTo>
                <a:lnTo>
                  <a:pt x="210" y="20"/>
                </a:lnTo>
                <a:lnTo>
                  <a:pt x="212" y="20"/>
                </a:lnTo>
                <a:lnTo>
                  <a:pt x="214" y="20"/>
                </a:lnTo>
                <a:lnTo>
                  <a:pt x="214" y="22"/>
                </a:lnTo>
                <a:lnTo>
                  <a:pt x="216" y="22"/>
                </a:lnTo>
                <a:lnTo>
                  <a:pt x="216" y="22"/>
                </a:lnTo>
                <a:lnTo>
                  <a:pt x="216" y="22"/>
                </a:lnTo>
                <a:lnTo>
                  <a:pt x="216" y="24"/>
                </a:lnTo>
                <a:lnTo>
                  <a:pt x="218" y="24"/>
                </a:lnTo>
                <a:lnTo>
                  <a:pt x="218" y="24"/>
                </a:lnTo>
                <a:lnTo>
                  <a:pt x="218" y="24"/>
                </a:lnTo>
                <a:lnTo>
                  <a:pt x="218" y="26"/>
                </a:lnTo>
                <a:lnTo>
                  <a:pt x="218" y="34"/>
                </a:lnTo>
                <a:lnTo>
                  <a:pt x="218" y="42"/>
                </a:lnTo>
                <a:lnTo>
                  <a:pt x="218" y="50"/>
                </a:lnTo>
                <a:lnTo>
                  <a:pt x="218" y="58"/>
                </a:lnTo>
                <a:lnTo>
                  <a:pt x="218" y="66"/>
                </a:lnTo>
                <a:lnTo>
                  <a:pt x="218" y="76"/>
                </a:lnTo>
                <a:lnTo>
                  <a:pt x="220" y="84"/>
                </a:lnTo>
                <a:lnTo>
                  <a:pt x="220" y="92"/>
                </a:lnTo>
                <a:lnTo>
                  <a:pt x="216" y="92"/>
                </a:lnTo>
                <a:lnTo>
                  <a:pt x="216" y="92"/>
                </a:lnTo>
                <a:lnTo>
                  <a:pt x="216" y="92"/>
                </a:lnTo>
                <a:lnTo>
                  <a:pt x="216" y="92"/>
                </a:lnTo>
                <a:lnTo>
                  <a:pt x="216" y="92"/>
                </a:lnTo>
                <a:lnTo>
                  <a:pt x="216" y="92"/>
                </a:lnTo>
                <a:lnTo>
                  <a:pt x="216" y="94"/>
                </a:lnTo>
                <a:lnTo>
                  <a:pt x="216" y="94"/>
                </a:lnTo>
                <a:lnTo>
                  <a:pt x="216" y="94"/>
                </a:lnTo>
                <a:lnTo>
                  <a:pt x="216" y="94"/>
                </a:lnTo>
                <a:lnTo>
                  <a:pt x="216" y="94"/>
                </a:lnTo>
                <a:lnTo>
                  <a:pt x="216" y="96"/>
                </a:lnTo>
                <a:lnTo>
                  <a:pt x="216" y="96"/>
                </a:lnTo>
                <a:lnTo>
                  <a:pt x="218" y="96"/>
                </a:lnTo>
                <a:lnTo>
                  <a:pt x="218" y="96"/>
                </a:lnTo>
                <a:lnTo>
                  <a:pt x="218" y="96"/>
                </a:lnTo>
                <a:lnTo>
                  <a:pt x="218" y="98"/>
                </a:lnTo>
                <a:lnTo>
                  <a:pt x="218" y="100"/>
                </a:lnTo>
                <a:lnTo>
                  <a:pt x="218" y="100"/>
                </a:lnTo>
                <a:lnTo>
                  <a:pt x="218" y="100"/>
                </a:lnTo>
                <a:lnTo>
                  <a:pt x="216" y="100"/>
                </a:lnTo>
                <a:lnTo>
                  <a:pt x="216" y="100"/>
                </a:lnTo>
                <a:lnTo>
                  <a:pt x="216" y="100"/>
                </a:lnTo>
                <a:lnTo>
                  <a:pt x="216" y="100"/>
                </a:lnTo>
                <a:lnTo>
                  <a:pt x="216" y="100"/>
                </a:lnTo>
                <a:lnTo>
                  <a:pt x="216" y="100"/>
                </a:lnTo>
                <a:lnTo>
                  <a:pt x="216" y="100"/>
                </a:lnTo>
                <a:lnTo>
                  <a:pt x="216" y="100"/>
                </a:lnTo>
                <a:lnTo>
                  <a:pt x="216" y="100"/>
                </a:lnTo>
                <a:lnTo>
                  <a:pt x="216" y="102"/>
                </a:lnTo>
                <a:lnTo>
                  <a:pt x="216" y="102"/>
                </a:lnTo>
                <a:lnTo>
                  <a:pt x="216" y="102"/>
                </a:lnTo>
                <a:lnTo>
                  <a:pt x="216" y="102"/>
                </a:lnTo>
                <a:lnTo>
                  <a:pt x="216" y="102"/>
                </a:lnTo>
                <a:lnTo>
                  <a:pt x="216" y="102"/>
                </a:lnTo>
                <a:lnTo>
                  <a:pt x="216" y="102"/>
                </a:lnTo>
                <a:lnTo>
                  <a:pt x="216" y="102"/>
                </a:lnTo>
                <a:lnTo>
                  <a:pt x="218" y="102"/>
                </a:lnTo>
                <a:lnTo>
                  <a:pt x="218" y="102"/>
                </a:lnTo>
                <a:lnTo>
                  <a:pt x="218" y="102"/>
                </a:lnTo>
                <a:lnTo>
                  <a:pt x="218" y="102"/>
                </a:lnTo>
                <a:lnTo>
                  <a:pt x="218" y="102"/>
                </a:lnTo>
                <a:lnTo>
                  <a:pt x="218" y="102"/>
                </a:lnTo>
                <a:lnTo>
                  <a:pt x="220" y="102"/>
                </a:lnTo>
                <a:lnTo>
                  <a:pt x="220" y="102"/>
                </a:lnTo>
                <a:lnTo>
                  <a:pt x="220" y="102"/>
                </a:lnTo>
                <a:lnTo>
                  <a:pt x="220" y="104"/>
                </a:lnTo>
                <a:lnTo>
                  <a:pt x="220" y="104"/>
                </a:lnTo>
                <a:lnTo>
                  <a:pt x="220" y="106"/>
                </a:lnTo>
                <a:lnTo>
                  <a:pt x="220" y="106"/>
                </a:lnTo>
                <a:lnTo>
                  <a:pt x="220" y="106"/>
                </a:lnTo>
                <a:lnTo>
                  <a:pt x="220" y="106"/>
                </a:lnTo>
                <a:lnTo>
                  <a:pt x="220" y="108"/>
                </a:lnTo>
                <a:lnTo>
                  <a:pt x="220" y="108"/>
                </a:lnTo>
                <a:lnTo>
                  <a:pt x="220" y="108"/>
                </a:lnTo>
                <a:lnTo>
                  <a:pt x="218" y="108"/>
                </a:lnTo>
                <a:lnTo>
                  <a:pt x="218" y="110"/>
                </a:lnTo>
                <a:lnTo>
                  <a:pt x="218" y="110"/>
                </a:lnTo>
                <a:lnTo>
                  <a:pt x="218" y="110"/>
                </a:lnTo>
                <a:lnTo>
                  <a:pt x="218" y="110"/>
                </a:lnTo>
                <a:lnTo>
                  <a:pt x="218" y="110"/>
                </a:lnTo>
                <a:lnTo>
                  <a:pt x="218" y="110"/>
                </a:lnTo>
                <a:lnTo>
                  <a:pt x="218" y="110"/>
                </a:lnTo>
                <a:lnTo>
                  <a:pt x="218" y="110"/>
                </a:lnTo>
                <a:lnTo>
                  <a:pt x="218" y="110"/>
                </a:lnTo>
                <a:lnTo>
                  <a:pt x="218" y="110"/>
                </a:lnTo>
                <a:lnTo>
                  <a:pt x="218" y="112"/>
                </a:lnTo>
                <a:lnTo>
                  <a:pt x="218" y="112"/>
                </a:lnTo>
                <a:lnTo>
                  <a:pt x="218" y="112"/>
                </a:lnTo>
                <a:lnTo>
                  <a:pt x="218" y="112"/>
                </a:lnTo>
                <a:lnTo>
                  <a:pt x="218" y="112"/>
                </a:lnTo>
                <a:lnTo>
                  <a:pt x="218" y="114"/>
                </a:lnTo>
                <a:lnTo>
                  <a:pt x="218" y="114"/>
                </a:lnTo>
                <a:lnTo>
                  <a:pt x="218" y="114"/>
                </a:lnTo>
                <a:lnTo>
                  <a:pt x="218" y="114"/>
                </a:lnTo>
                <a:lnTo>
                  <a:pt x="218" y="114"/>
                </a:lnTo>
                <a:lnTo>
                  <a:pt x="218" y="116"/>
                </a:lnTo>
                <a:lnTo>
                  <a:pt x="218" y="116"/>
                </a:lnTo>
                <a:lnTo>
                  <a:pt x="218" y="116"/>
                </a:lnTo>
                <a:lnTo>
                  <a:pt x="218" y="116"/>
                </a:lnTo>
                <a:lnTo>
                  <a:pt x="218" y="116"/>
                </a:lnTo>
                <a:lnTo>
                  <a:pt x="218" y="116"/>
                </a:lnTo>
                <a:lnTo>
                  <a:pt x="218" y="116"/>
                </a:lnTo>
                <a:lnTo>
                  <a:pt x="218" y="116"/>
                </a:lnTo>
                <a:lnTo>
                  <a:pt x="216" y="116"/>
                </a:lnTo>
                <a:lnTo>
                  <a:pt x="216" y="116"/>
                </a:lnTo>
                <a:lnTo>
                  <a:pt x="216" y="116"/>
                </a:lnTo>
                <a:lnTo>
                  <a:pt x="216" y="118"/>
                </a:lnTo>
                <a:lnTo>
                  <a:pt x="216" y="118"/>
                </a:lnTo>
                <a:lnTo>
                  <a:pt x="216" y="118"/>
                </a:lnTo>
                <a:lnTo>
                  <a:pt x="216" y="118"/>
                </a:lnTo>
                <a:lnTo>
                  <a:pt x="216" y="118"/>
                </a:lnTo>
                <a:lnTo>
                  <a:pt x="216" y="118"/>
                </a:lnTo>
                <a:lnTo>
                  <a:pt x="216" y="118"/>
                </a:lnTo>
                <a:lnTo>
                  <a:pt x="216" y="118"/>
                </a:lnTo>
                <a:lnTo>
                  <a:pt x="216" y="120"/>
                </a:lnTo>
                <a:lnTo>
                  <a:pt x="216" y="120"/>
                </a:lnTo>
                <a:lnTo>
                  <a:pt x="216" y="120"/>
                </a:lnTo>
                <a:lnTo>
                  <a:pt x="216" y="120"/>
                </a:lnTo>
                <a:lnTo>
                  <a:pt x="216" y="120"/>
                </a:lnTo>
                <a:lnTo>
                  <a:pt x="216" y="122"/>
                </a:lnTo>
                <a:lnTo>
                  <a:pt x="216" y="122"/>
                </a:lnTo>
                <a:lnTo>
                  <a:pt x="216" y="122"/>
                </a:lnTo>
                <a:lnTo>
                  <a:pt x="218" y="124"/>
                </a:lnTo>
                <a:lnTo>
                  <a:pt x="218" y="124"/>
                </a:lnTo>
                <a:lnTo>
                  <a:pt x="218" y="124"/>
                </a:lnTo>
                <a:lnTo>
                  <a:pt x="218" y="124"/>
                </a:lnTo>
                <a:lnTo>
                  <a:pt x="218" y="124"/>
                </a:lnTo>
                <a:lnTo>
                  <a:pt x="218" y="124"/>
                </a:lnTo>
                <a:lnTo>
                  <a:pt x="218" y="124"/>
                </a:lnTo>
                <a:lnTo>
                  <a:pt x="218" y="124"/>
                </a:lnTo>
                <a:lnTo>
                  <a:pt x="218" y="124"/>
                </a:lnTo>
                <a:lnTo>
                  <a:pt x="218" y="124"/>
                </a:lnTo>
                <a:lnTo>
                  <a:pt x="218" y="124"/>
                </a:lnTo>
                <a:lnTo>
                  <a:pt x="218" y="126"/>
                </a:lnTo>
                <a:lnTo>
                  <a:pt x="218" y="126"/>
                </a:lnTo>
                <a:lnTo>
                  <a:pt x="218" y="126"/>
                </a:lnTo>
                <a:lnTo>
                  <a:pt x="218" y="126"/>
                </a:lnTo>
                <a:lnTo>
                  <a:pt x="220" y="126"/>
                </a:lnTo>
                <a:lnTo>
                  <a:pt x="220" y="126"/>
                </a:lnTo>
                <a:lnTo>
                  <a:pt x="220" y="126"/>
                </a:lnTo>
                <a:lnTo>
                  <a:pt x="220" y="126"/>
                </a:lnTo>
                <a:lnTo>
                  <a:pt x="220" y="126"/>
                </a:lnTo>
                <a:lnTo>
                  <a:pt x="220" y="126"/>
                </a:lnTo>
                <a:lnTo>
                  <a:pt x="220" y="128"/>
                </a:lnTo>
                <a:lnTo>
                  <a:pt x="220" y="128"/>
                </a:lnTo>
                <a:lnTo>
                  <a:pt x="220" y="128"/>
                </a:lnTo>
                <a:lnTo>
                  <a:pt x="216" y="128"/>
                </a:lnTo>
                <a:lnTo>
                  <a:pt x="216" y="128"/>
                </a:lnTo>
                <a:lnTo>
                  <a:pt x="216" y="128"/>
                </a:lnTo>
                <a:lnTo>
                  <a:pt x="216" y="126"/>
                </a:lnTo>
                <a:lnTo>
                  <a:pt x="214" y="126"/>
                </a:lnTo>
                <a:lnTo>
                  <a:pt x="214" y="126"/>
                </a:lnTo>
                <a:lnTo>
                  <a:pt x="214" y="124"/>
                </a:lnTo>
                <a:lnTo>
                  <a:pt x="214" y="124"/>
                </a:lnTo>
                <a:lnTo>
                  <a:pt x="214" y="124"/>
                </a:lnTo>
                <a:lnTo>
                  <a:pt x="214" y="124"/>
                </a:lnTo>
                <a:lnTo>
                  <a:pt x="214" y="124"/>
                </a:lnTo>
                <a:lnTo>
                  <a:pt x="214" y="124"/>
                </a:lnTo>
                <a:lnTo>
                  <a:pt x="214" y="124"/>
                </a:lnTo>
                <a:lnTo>
                  <a:pt x="212" y="122"/>
                </a:lnTo>
                <a:lnTo>
                  <a:pt x="212" y="122"/>
                </a:lnTo>
                <a:lnTo>
                  <a:pt x="212" y="124"/>
                </a:lnTo>
                <a:lnTo>
                  <a:pt x="210" y="122"/>
                </a:lnTo>
                <a:lnTo>
                  <a:pt x="210" y="122"/>
                </a:lnTo>
                <a:lnTo>
                  <a:pt x="210" y="122"/>
                </a:lnTo>
                <a:lnTo>
                  <a:pt x="210" y="122"/>
                </a:lnTo>
                <a:lnTo>
                  <a:pt x="210" y="122"/>
                </a:lnTo>
                <a:lnTo>
                  <a:pt x="210" y="122"/>
                </a:lnTo>
                <a:lnTo>
                  <a:pt x="210" y="122"/>
                </a:lnTo>
                <a:lnTo>
                  <a:pt x="208" y="120"/>
                </a:lnTo>
                <a:lnTo>
                  <a:pt x="206" y="120"/>
                </a:lnTo>
                <a:lnTo>
                  <a:pt x="206" y="120"/>
                </a:lnTo>
                <a:lnTo>
                  <a:pt x="206" y="120"/>
                </a:lnTo>
                <a:lnTo>
                  <a:pt x="204" y="120"/>
                </a:lnTo>
                <a:lnTo>
                  <a:pt x="204" y="120"/>
                </a:lnTo>
                <a:lnTo>
                  <a:pt x="204" y="120"/>
                </a:lnTo>
                <a:lnTo>
                  <a:pt x="204" y="120"/>
                </a:lnTo>
                <a:lnTo>
                  <a:pt x="202" y="120"/>
                </a:lnTo>
                <a:lnTo>
                  <a:pt x="202" y="120"/>
                </a:lnTo>
                <a:lnTo>
                  <a:pt x="200" y="120"/>
                </a:lnTo>
                <a:lnTo>
                  <a:pt x="200" y="118"/>
                </a:lnTo>
                <a:lnTo>
                  <a:pt x="200" y="118"/>
                </a:lnTo>
                <a:lnTo>
                  <a:pt x="198" y="118"/>
                </a:lnTo>
                <a:lnTo>
                  <a:pt x="198" y="116"/>
                </a:lnTo>
                <a:lnTo>
                  <a:pt x="196" y="116"/>
                </a:lnTo>
                <a:lnTo>
                  <a:pt x="196" y="116"/>
                </a:lnTo>
                <a:lnTo>
                  <a:pt x="196" y="116"/>
                </a:lnTo>
                <a:lnTo>
                  <a:pt x="190" y="116"/>
                </a:lnTo>
                <a:lnTo>
                  <a:pt x="190" y="116"/>
                </a:lnTo>
                <a:lnTo>
                  <a:pt x="186" y="116"/>
                </a:lnTo>
                <a:lnTo>
                  <a:pt x="186" y="116"/>
                </a:lnTo>
                <a:lnTo>
                  <a:pt x="186" y="118"/>
                </a:lnTo>
                <a:lnTo>
                  <a:pt x="184" y="118"/>
                </a:lnTo>
                <a:lnTo>
                  <a:pt x="184" y="118"/>
                </a:lnTo>
                <a:lnTo>
                  <a:pt x="184" y="116"/>
                </a:lnTo>
                <a:lnTo>
                  <a:pt x="184" y="116"/>
                </a:lnTo>
                <a:lnTo>
                  <a:pt x="182" y="116"/>
                </a:lnTo>
                <a:lnTo>
                  <a:pt x="180" y="116"/>
                </a:lnTo>
                <a:lnTo>
                  <a:pt x="180" y="116"/>
                </a:lnTo>
                <a:lnTo>
                  <a:pt x="178" y="116"/>
                </a:lnTo>
                <a:lnTo>
                  <a:pt x="178" y="118"/>
                </a:lnTo>
                <a:lnTo>
                  <a:pt x="178" y="118"/>
                </a:lnTo>
                <a:lnTo>
                  <a:pt x="178" y="118"/>
                </a:lnTo>
                <a:lnTo>
                  <a:pt x="178" y="118"/>
                </a:lnTo>
                <a:lnTo>
                  <a:pt x="178" y="120"/>
                </a:lnTo>
                <a:lnTo>
                  <a:pt x="178" y="120"/>
                </a:lnTo>
                <a:lnTo>
                  <a:pt x="178" y="120"/>
                </a:lnTo>
                <a:lnTo>
                  <a:pt x="176" y="120"/>
                </a:lnTo>
                <a:lnTo>
                  <a:pt x="176" y="120"/>
                </a:lnTo>
                <a:lnTo>
                  <a:pt x="176" y="120"/>
                </a:lnTo>
                <a:lnTo>
                  <a:pt x="174" y="120"/>
                </a:lnTo>
                <a:lnTo>
                  <a:pt x="172" y="120"/>
                </a:lnTo>
                <a:lnTo>
                  <a:pt x="172" y="118"/>
                </a:lnTo>
                <a:lnTo>
                  <a:pt x="172" y="118"/>
                </a:lnTo>
                <a:lnTo>
                  <a:pt x="168" y="116"/>
                </a:lnTo>
                <a:lnTo>
                  <a:pt x="166" y="116"/>
                </a:lnTo>
                <a:lnTo>
                  <a:pt x="166" y="114"/>
                </a:lnTo>
                <a:lnTo>
                  <a:pt x="166" y="114"/>
                </a:lnTo>
                <a:lnTo>
                  <a:pt x="166" y="114"/>
                </a:lnTo>
                <a:lnTo>
                  <a:pt x="166" y="114"/>
                </a:lnTo>
                <a:lnTo>
                  <a:pt x="162" y="112"/>
                </a:lnTo>
                <a:lnTo>
                  <a:pt x="162" y="112"/>
                </a:lnTo>
                <a:lnTo>
                  <a:pt x="162" y="112"/>
                </a:lnTo>
                <a:lnTo>
                  <a:pt x="162" y="112"/>
                </a:lnTo>
                <a:lnTo>
                  <a:pt x="160" y="112"/>
                </a:lnTo>
                <a:lnTo>
                  <a:pt x="158" y="112"/>
                </a:lnTo>
                <a:lnTo>
                  <a:pt x="154" y="112"/>
                </a:lnTo>
                <a:lnTo>
                  <a:pt x="148" y="112"/>
                </a:lnTo>
                <a:lnTo>
                  <a:pt x="144" y="112"/>
                </a:lnTo>
                <a:lnTo>
                  <a:pt x="138" y="112"/>
                </a:lnTo>
                <a:lnTo>
                  <a:pt x="134" y="112"/>
                </a:lnTo>
                <a:lnTo>
                  <a:pt x="128" y="112"/>
                </a:lnTo>
                <a:lnTo>
                  <a:pt x="124" y="112"/>
                </a:lnTo>
                <a:lnTo>
                  <a:pt x="118" y="112"/>
                </a:lnTo>
                <a:lnTo>
                  <a:pt x="114" y="112"/>
                </a:lnTo>
                <a:lnTo>
                  <a:pt x="108" y="112"/>
                </a:lnTo>
                <a:lnTo>
                  <a:pt x="104" y="112"/>
                </a:lnTo>
                <a:lnTo>
                  <a:pt x="100" y="112"/>
                </a:lnTo>
                <a:lnTo>
                  <a:pt x="94" y="112"/>
                </a:lnTo>
                <a:lnTo>
                  <a:pt x="90" y="112"/>
                </a:lnTo>
                <a:lnTo>
                  <a:pt x="84" y="112"/>
                </a:lnTo>
                <a:lnTo>
                  <a:pt x="80" y="112"/>
                </a:lnTo>
                <a:lnTo>
                  <a:pt x="74" y="112"/>
                </a:lnTo>
                <a:lnTo>
                  <a:pt x="70" y="112"/>
                </a:lnTo>
                <a:lnTo>
                  <a:pt x="64" y="112"/>
                </a:lnTo>
                <a:lnTo>
                  <a:pt x="60" y="112"/>
                </a:lnTo>
                <a:lnTo>
                  <a:pt x="54" y="112"/>
                </a:lnTo>
                <a:lnTo>
                  <a:pt x="50" y="112"/>
                </a:lnTo>
                <a:lnTo>
                  <a:pt x="44" y="112"/>
                </a:lnTo>
                <a:lnTo>
                  <a:pt x="40" y="112"/>
                </a:lnTo>
                <a:lnTo>
                  <a:pt x="34" y="112"/>
                </a:lnTo>
                <a:lnTo>
                  <a:pt x="30" y="112"/>
                </a:lnTo>
                <a:lnTo>
                  <a:pt x="24" y="110"/>
                </a:lnTo>
                <a:lnTo>
                  <a:pt x="20" y="110"/>
                </a:lnTo>
                <a:lnTo>
                  <a:pt x="14" y="110"/>
                </a:lnTo>
                <a:lnTo>
                  <a:pt x="10" y="110"/>
                </a:lnTo>
                <a:lnTo>
                  <a:pt x="4" y="110"/>
                </a:lnTo>
                <a:lnTo>
                  <a:pt x="0" y="110"/>
                </a:lnTo>
                <a:lnTo>
                  <a:pt x="0" y="106"/>
                </a:lnTo>
                <a:lnTo>
                  <a:pt x="0" y="100"/>
                </a:lnTo>
                <a:lnTo>
                  <a:pt x="0" y="96"/>
                </a:lnTo>
                <a:lnTo>
                  <a:pt x="0" y="92"/>
                </a:lnTo>
                <a:lnTo>
                  <a:pt x="0" y="86"/>
                </a:lnTo>
                <a:lnTo>
                  <a:pt x="0" y="82"/>
                </a:lnTo>
                <a:lnTo>
                  <a:pt x="2" y="78"/>
                </a:lnTo>
                <a:lnTo>
                  <a:pt x="2" y="72"/>
                </a:lnTo>
                <a:lnTo>
                  <a:pt x="2" y="68"/>
                </a:lnTo>
                <a:lnTo>
                  <a:pt x="2" y="62"/>
                </a:lnTo>
                <a:lnTo>
                  <a:pt x="2" y="58"/>
                </a:lnTo>
                <a:lnTo>
                  <a:pt x="2" y="54"/>
                </a:lnTo>
                <a:lnTo>
                  <a:pt x="2" y="48"/>
                </a:lnTo>
                <a:lnTo>
                  <a:pt x="2" y="44"/>
                </a:lnTo>
                <a:lnTo>
                  <a:pt x="2" y="40"/>
                </a:lnTo>
                <a:lnTo>
                  <a:pt x="2" y="34"/>
                </a:lnTo>
                <a:lnTo>
                  <a:pt x="4" y="34"/>
                </a:lnTo>
                <a:lnTo>
                  <a:pt x="4" y="34"/>
                </a:lnTo>
                <a:lnTo>
                  <a:pt x="4" y="32"/>
                </a:lnTo>
                <a:lnTo>
                  <a:pt x="4" y="28"/>
                </a:lnTo>
                <a:lnTo>
                  <a:pt x="4" y="24"/>
                </a:lnTo>
                <a:lnTo>
                  <a:pt x="4" y="20"/>
                </a:lnTo>
                <a:lnTo>
                  <a:pt x="4" y="16"/>
                </a:lnTo>
                <a:lnTo>
                  <a:pt x="4" y="12"/>
                </a:lnTo>
                <a:lnTo>
                  <a:pt x="4" y="8"/>
                </a:lnTo>
                <a:lnTo>
                  <a:pt x="4" y="4"/>
                </a:lnTo>
                <a:lnTo>
                  <a:pt x="4" y="0"/>
                </a:lnTo>
                <a:lnTo>
                  <a:pt x="12" y="0"/>
                </a:lnTo>
                <a:lnTo>
                  <a:pt x="18" y="0"/>
                </a:lnTo>
                <a:lnTo>
                  <a:pt x="24" y="0"/>
                </a:lnTo>
                <a:lnTo>
                  <a:pt x="30" y="0"/>
                </a:lnTo>
                <a:lnTo>
                  <a:pt x="38" y="0"/>
                </a:lnTo>
                <a:lnTo>
                  <a:pt x="44" y="0"/>
                </a:lnTo>
                <a:lnTo>
                  <a:pt x="50" y="0"/>
                </a:lnTo>
                <a:lnTo>
                  <a:pt x="56" y="0"/>
                </a:lnTo>
                <a:lnTo>
                  <a:pt x="64" y="2"/>
                </a:lnTo>
                <a:lnTo>
                  <a:pt x="70" y="2"/>
                </a:lnTo>
                <a:lnTo>
                  <a:pt x="76" y="2"/>
                </a:lnTo>
                <a:lnTo>
                  <a:pt x="82" y="2"/>
                </a:lnTo>
                <a:lnTo>
                  <a:pt x="90" y="2"/>
                </a:lnTo>
                <a:lnTo>
                  <a:pt x="96" y="2"/>
                </a:lnTo>
                <a:lnTo>
                  <a:pt x="102" y="2"/>
                </a:lnTo>
                <a:lnTo>
                  <a:pt x="110" y="2"/>
                </a:lnTo>
                <a:lnTo>
                  <a:pt x="116" y="2"/>
                </a:lnTo>
                <a:lnTo>
                  <a:pt x="122" y="2"/>
                </a:lnTo>
                <a:lnTo>
                  <a:pt x="128" y="2"/>
                </a:lnTo>
                <a:lnTo>
                  <a:pt x="136" y="2"/>
                </a:lnTo>
                <a:lnTo>
                  <a:pt x="142" y="2"/>
                </a:lnTo>
                <a:lnTo>
                  <a:pt x="148" y="2"/>
                </a:lnTo>
                <a:lnTo>
                  <a:pt x="154" y="2"/>
                </a:lnTo>
                <a:lnTo>
                  <a:pt x="162" y="2"/>
                </a:lnTo>
                <a:lnTo>
                  <a:pt x="168" y="2"/>
                </a:lnTo>
                <a:lnTo>
                  <a:pt x="174" y="0"/>
                </a:lnTo>
                <a:lnTo>
                  <a:pt x="182" y="0"/>
                </a:lnTo>
                <a:lnTo>
                  <a:pt x="188" y="0"/>
                </a:lnTo>
                <a:lnTo>
                  <a:pt x="194" y="0"/>
                </a:lnTo>
                <a:lnTo>
                  <a:pt x="200" y="0"/>
                </a:lnTo>
                <a:lnTo>
                  <a:pt x="208" y="0"/>
                </a:lnTo>
                <a:lnTo>
                  <a:pt x="214" y="0"/>
                </a:lnTo>
                <a:lnTo>
                  <a:pt x="214" y="0"/>
                </a:lnTo>
                <a:close/>
              </a:path>
            </a:pathLst>
          </a:custGeom>
          <a:solidFill>
            <a:srgbClr val="0B64B5"/>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34" name="Freeform 523">
            <a:extLst>
              <a:ext uri="{FF2B5EF4-FFF2-40B4-BE49-F238E27FC236}">
                <a16:creationId xmlns:a16="http://schemas.microsoft.com/office/drawing/2014/main" id="{031CD6D9-0D46-467F-802C-D19BDD716454}"/>
              </a:ext>
            </a:extLst>
          </p:cNvPr>
          <p:cNvSpPr>
            <a:spLocks noEditPoints="1"/>
          </p:cNvSpPr>
          <p:nvPr/>
        </p:nvSpPr>
        <p:spPr bwMode="auto">
          <a:xfrm>
            <a:off x="4282299" y="3757950"/>
            <a:ext cx="346471" cy="278313"/>
          </a:xfrm>
          <a:custGeom>
            <a:avLst/>
            <a:gdLst>
              <a:gd name="T0" fmla="*/ 138 w 158"/>
              <a:gd name="T1" fmla="*/ 70 h 118"/>
              <a:gd name="T2" fmla="*/ 148 w 158"/>
              <a:gd name="T3" fmla="*/ 28 h 118"/>
              <a:gd name="T4" fmla="*/ 116 w 158"/>
              <a:gd name="T5" fmla="*/ 6 h 118"/>
              <a:gd name="T6" fmla="*/ 98 w 158"/>
              <a:gd name="T7" fmla="*/ 8 h 118"/>
              <a:gd name="T8" fmla="*/ 80 w 158"/>
              <a:gd name="T9" fmla="*/ 10 h 118"/>
              <a:gd name="T10" fmla="*/ 74 w 158"/>
              <a:gd name="T11" fmla="*/ 0 h 118"/>
              <a:gd name="T12" fmla="*/ 70 w 158"/>
              <a:gd name="T13" fmla="*/ 2 h 118"/>
              <a:gd name="T14" fmla="*/ 70 w 158"/>
              <a:gd name="T15" fmla="*/ 0 h 118"/>
              <a:gd name="T16" fmla="*/ 44 w 158"/>
              <a:gd name="T17" fmla="*/ 2 h 118"/>
              <a:gd name="T18" fmla="*/ 28 w 158"/>
              <a:gd name="T19" fmla="*/ 4 h 118"/>
              <a:gd name="T20" fmla="*/ 26 w 158"/>
              <a:gd name="T21" fmla="*/ 6 h 118"/>
              <a:gd name="T22" fmla="*/ 20 w 158"/>
              <a:gd name="T23" fmla="*/ 8 h 118"/>
              <a:gd name="T24" fmla="*/ 18 w 158"/>
              <a:gd name="T25" fmla="*/ 12 h 118"/>
              <a:gd name="T26" fmla="*/ 6 w 158"/>
              <a:gd name="T27" fmla="*/ 18 h 118"/>
              <a:gd name="T28" fmla="*/ 2 w 158"/>
              <a:gd name="T29" fmla="*/ 24 h 118"/>
              <a:gd name="T30" fmla="*/ 4 w 158"/>
              <a:gd name="T31" fmla="*/ 32 h 118"/>
              <a:gd name="T32" fmla="*/ 12 w 158"/>
              <a:gd name="T33" fmla="*/ 36 h 118"/>
              <a:gd name="T34" fmla="*/ 24 w 158"/>
              <a:gd name="T35" fmla="*/ 46 h 118"/>
              <a:gd name="T36" fmla="*/ 28 w 158"/>
              <a:gd name="T37" fmla="*/ 52 h 118"/>
              <a:gd name="T38" fmla="*/ 38 w 158"/>
              <a:gd name="T39" fmla="*/ 56 h 118"/>
              <a:gd name="T40" fmla="*/ 48 w 158"/>
              <a:gd name="T41" fmla="*/ 66 h 118"/>
              <a:gd name="T42" fmla="*/ 54 w 158"/>
              <a:gd name="T43" fmla="*/ 72 h 118"/>
              <a:gd name="T44" fmla="*/ 58 w 158"/>
              <a:gd name="T45" fmla="*/ 74 h 118"/>
              <a:gd name="T46" fmla="*/ 60 w 158"/>
              <a:gd name="T47" fmla="*/ 80 h 118"/>
              <a:gd name="T48" fmla="*/ 70 w 158"/>
              <a:gd name="T49" fmla="*/ 84 h 118"/>
              <a:gd name="T50" fmla="*/ 74 w 158"/>
              <a:gd name="T51" fmla="*/ 94 h 118"/>
              <a:gd name="T52" fmla="*/ 76 w 158"/>
              <a:gd name="T53" fmla="*/ 98 h 118"/>
              <a:gd name="T54" fmla="*/ 80 w 158"/>
              <a:gd name="T55" fmla="*/ 100 h 118"/>
              <a:gd name="T56" fmla="*/ 86 w 158"/>
              <a:gd name="T57" fmla="*/ 108 h 118"/>
              <a:gd name="T58" fmla="*/ 86 w 158"/>
              <a:gd name="T59" fmla="*/ 114 h 118"/>
              <a:gd name="T60" fmla="*/ 90 w 158"/>
              <a:gd name="T61" fmla="*/ 118 h 118"/>
              <a:gd name="T62" fmla="*/ 96 w 158"/>
              <a:gd name="T63" fmla="*/ 118 h 118"/>
              <a:gd name="T64" fmla="*/ 98 w 158"/>
              <a:gd name="T65" fmla="*/ 110 h 118"/>
              <a:gd name="T66" fmla="*/ 100 w 158"/>
              <a:gd name="T67" fmla="*/ 108 h 118"/>
              <a:gd name="T68" fmla="*/ 96 w 158"/>
              <a:gd name="T69" fmla="*/ 100 h 118"/>
              <a:gd name="T70" fmla="*/ 96 w 158"/>
              <a:gd name="T71" fmla="*/ 100 h 118"/>
              <a:gd name="T72" fmla="*/ 100 w 158"/>
              <a:gd name="T73" fmla="*/ 104 h 118"/>
              <a:gd name="T74" fmla="*/ 102 w 158"/>
              <a:gd name="T75" fmla="*/ 100 h 118"/>
              <a:gd name="T76" fmla="*/ 106 w 158"/>
              <a:gd name="T77" fmla="*/ 106 h 118"/>
              <a:gd name="T78" fmla="*/ 108 w 158"/>
              <a:gd name="T79" fmla="*/ 102 h 118"/>
              <a:gd name="T80" fmla="*/ 106 w 158"/>
              <a:gd name="T81" fmla="*/ 102 h 118"/>
              <a:gd name="T82" fmla="*/ 106 w 158"/>
              <a:gd name="T83" fmla="*/ 98 h 118"/>
              <a:gd name="T84" fmla="*/ 100 w 158"/>
              <a:gd name="T85" fmla="*/ 98 h 118"/>
              <a:gd name="T86" fmla="*/ 104 w 158"/>
              <a:gd name="T87" fmla="*/ 96 h 118"/>
              <a:gd name="T88" fmla="*/ 110 w 158"/>
              <a:gd name="T89" fmla="*/ 96 h 118"/>
              <a:gd name="T90" fmla="*/ 114 w 158"/>
              <a:gd name="T91" fmla="*/ 94 h 118"/>
              <a:gd name="T92" fmla="*/ 116 w 158"/>
              <a:gd name="T93" fmla="*/ 94 h 118"/>
              <a:gd name="T94" fmla="*/ 120 w 158"/>
              <a:gd name="T95" fmla="*/ 90 h 118"/>
              <a:gd name="T96" fmla="*/ 124 w 158"/>
              <a:gd name="T97" fmla="*/ 86 h 118"/>
              <a:gd name="T98" fmla="*/ 122 w 158"/>
              <a:gd name="T99" fmla="*/ 82 h 118"/>
              <a:gd name="T100" fmla="*/ 122 w 158"/>
              <a:gd name="T101" fmla="*/ 84 h 118"/>
              <a:gd name="T102" fmla="*/ 128 w 158"/>
              <a:gd name="T103" fmla="*/ 80 h 118"/>
              <a:gd name="T104" fmla="*/ 132 w 158"/>
              <a:gd name="T105" fmla="*/ 76 h 118"/>
              <a:gd name="T106" fmla="*/ 134 w 158"/>
              <a:gd name="T107" fmla="*/ 72 h 118"/>
              <a:gd name="T108" fmla="*/ 138 w 158"/>
              <a:gd name="T109" fmla="*/ 70 h 118"/>
              <a:gd name="T110" fmla="*/ 140 w 158"/>
              <a:gd name="T111" fmla="*/ 68 h 118"/>
              <a:gd name="T112" fmla="*/ 142 w 158"/>
              <a:gd name="T113" fmla="*/ 66 h 118"/>
              <a:gd name="T114" fmla="*/ 140 w 158"/>
              <a:gd name="T115" fmla="*/ 62 h 118"/>
              <a:gd name="T116" fmla="*/ 140 w 158"/>
              <a:gd name="T117" fmla="*/ 56 h 118"/>
              <a:gd name="T118" fmla="*/ 142 w 158"/>
              <a:gd name="T119" fmla="*/ 62 h 118"/>
              <a:gd name="T120" fmla="*/ 156 w 158"/>
              <a:gd name="T121"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18">
                <a:moveTo>
                  <a:pt x="138" y="70"/>
                </a:moveTo>
                <a:lnTo>
                  <a:pt x="138" y="70"/>
                </a:lnTo>
                <a:lnTo>
                  <a:pt x="138" y="70"/>
                </a:lnTo>
                <a:lnTo>
                  <a:pt x="138" y="72"/>
                </a:lnTo>
                <a:lnTo>
                  <a:pt x="138" y="72"/>
                </a:lnTo>
                <a:lnTo>
                  <a:pt x="138" y="72"/>
                </a:lnTo>
                <a:lnTo>
                  <a:pt x="138" y="70"/>
                </a:lnTo>
                <a:lnTo>
                  <a:pt x="138" y="70"/>
                </a:lnTo>
                <a:lnTo>
                  <a:pt x="138" y="70"/>
                </a:lnTo>
                <a:lnTo>
                  <a:pt x="138" y="70"/>
                </a:lnTo>
                <a:lnTo>
                  <a:pt x="138" y="70"/>
                </a:lnTo>
                <a:lnTo>
                  <a:pt x="138" y="70"/>
                </a:lnTo>
                <a:close/>
                <a:moveTo>
                  <a:pt x="158" y="34"/>
                </a:moveTo>
                <a:lnTo>
                  <a:pt x="156" y="34"/>
                </a:lnTo>
                <a:lnTo>
                  <a:pt x="156" y="34"/>
                </a:lnTo>
                <a:lnTo>
                  <a:pt x="156" y="34"/>
                </a:lnTo>
                <a:lnTo>
                  <a:pt x="156" y="34"/>
                </a:lnTo>
                <a:lnTo>
                  <a:pt x="158" y="34"/>
                </a:lnTo>
                <a:lnTo>
                  <a:pt x="154" y="32"/>
                </a:lnTo>
                <a:lnTo>
                  <a:pt x="152" y="30"/>
                </a:lnTo>
                <a:lnTo>
                  <a:pt x="150" y="28"/>
                </a:lnTo>
                <a:lnTo>
                  <a:pt x="148" y="28"/>
                </a:lnTo>
                <a:lnTo>
                  <a:pt x="144" y="26"/>
                </a:lnTo>
                <a:lnTo>
                  <a:pt x="142" y="24"/>
                </a:lnTo>
                <a:lnTo>
                  <a:pt x="140" y="22"/>
                </a:lnTo>
                <a:lnTo>
                  <a:pt x="138" y="20"/>
                </a:lnTo>
                <a:lnTo>
                  <a:pt x="134" y="18"/>
                </a:lnTo>
                <a:lnTo>
                  <a:pt x="130" y="16"/>
                </a:lnTo>
                <a:lnTo>
                  <a:pt x="126" y="12"/>
                </a:lnTo>
                <a:lnTo>
                  <a:pt x="122" y="10"/>
                </a:lnTo>
                <a:lnTo>
                  <a:pt x="120" y="8"/>
                </a:lnTo>
                <a:lnTo>
                  <a:pt x="118" y="6"/>
                </a:lnTo>
                <a:lnTo>
                  <a:pt x="116" y="6"/>
                </a:lnTo>
                <a:lnTo>
                  <a:pt x="116" y="6"/>
                </a:lnTo>
                <a:lnTo>
                  <a:pt x="114" y="6"/>
                </a:lnTo>
                <a:lnTo>
                  <a:pt x="114" y="6"/>
                </a:lnTo>
                <a:lnTo>
                  <a:pt x="114" y="6"/>
                </a:lnTo>
                <a:lnTo>
                  <a:pt x="112" y="6"/>
                </a:lnTo>
                <a:lnTo>
                  <a:pt x="110" y="6"/>
                </a:lnTo>
                <a:lnTo>
                  <a:pt x="108" y="6"/>
                </a:lnTo>
                <a:lnTo>
                  <a:pt x="106" y="6"/>
                </a:lnTo>
                <a:lnTo>
                  <a:pt x="104" y="8"/>
                </a:lnTo>
                <a:lnTo>
                  <a:pt x="100" y="8"/>
                </a:lnTo>
                <a:lnTo>
                  <a:pt x="98" y="8"/>
                </a:lnTo>
                <a:lnTo>
                  <a:pt x="96" y="8"/>
                </a:lnTo>
                <a:lnTo>
                  <a:pt x="92" y="10"/>
                </a:lnTo>
                <a:lnTo>
                  <a:pt x="90" y="10"/>
                </a:lnTo>
                <a:lnTo>
                  <a:pt x="88" y="10"/>
                </a:lnTo>
                <a:lnTo>
                  <a:pt x="86" y="10"/>
                </a:lnTo>
                <a:lnTo>
                  <a:pt x="84" y="10"/>
                </a:lnTo>
                <a:lnTo>
                  <a:pt x="82" y="10"/>
                </a:lnTo>
                <a:lnTo>
                  <a:pt x="82" y="10"/>
                </a:lnTo>
                <a:lnTo>
                  <a:pt x="82" y="10"/>
                </a:lnTo>
                <a:lnTo>
                  <a:pt x="80" y="10"/>
                </a:lnTo>
                <a:lnTo>
                  <a:pt x="80" y="10"/>
                </a:lnTo>
                <a:lnTo>
                  <a:pt x="80" y="10"/>
                </a:lnTo>
                <a:lnTo>
                  <a:pt x="80" y="10"/>
                </a:lnTo>
                <a:lnTo>
                  <a:pt x="80" y="6"/>
                </a:lnTo>
                <a:lnTo>
                  <a:pt x="80" y="6"/>
                </a:lnTo>
                <a:lnTo>
                  <a:pt x="80" y="6"/>
                </a:lnTo>
                <a:lnTo>
                  <a:pt x="78" y="4"/>
                </a:lnTo>
                <a:lnTo>
                  <a:pt x="76" y="2"/>
                </a:lnTo>
                <a:lnTo>
                  <a:pt x="74" y="0"/>
                </a:lnTo>
                <a:lnTo>
                  <a:pt x="74" y="0"/>
                </a:lnTo>
                <a:lnTo>
                  <a:pt x="74" y="0"/>
                </a:lnTo>
                <a:lnTo>
                  <a:pt x="74" y="0"/>
                </a:lnTo>
                <a:lnTo>
                  <a:pt x="74" y="0"/>
                </a:lnTo>
                <a:lnTo>
                  <a:pt x="72" y="4"/>
                </a:lnTo>
                <a:lnTo>
                  <a:pt x="72" y="4"/>
                </a:lnTo>
                <a:lnTo>
                  <a:pt x="72" y="4"/>
                </a:lnTo>
                <a:lnTo>
                  <a:pt x="72" y="4"/>
                </a:lnTo>
                <a:lnTo>
                  <a:pt x="70" y="4"/>
                </a:lnTo>
                <a:lnTo>
                  <a:pt x="70" y="2"/>
                </a:lnTo>
                <a:lnTo>
                  <a:pt x="70" y="2"/>
                </a:lnTo>
                <a:lnTo>
                  <a:pt x="70" y="2"/>
                </a:lnTo>
                <a:lnTo>
                  <a:pt x="70" y="2"/>
                </a:lnTo>
                <a:lnTo>
                  <a:pt x="70" y="2"/>
                </a:lnTo>
                <a:lnTo>
                  <a:pt x="70" y="2"/>
                </a:lnTo>
                <a:lnTo>
                  <a:pt x="70" y="2"/>
                </a:lnTo>
                <a:lnTo>
                  <a:pt x="70" y="2"/>
                </a:lnTo>
                <a:lnTo>
                  <a:pt x="70" y="0"/>
                </a:lnTo>
                <a:lnTo>
                  <a:pt x="70" y="0"/>
                </a:lnTo>
                <a:lnTo>
                  <a:pt x="70" y="0"/>
                </a:lnTo>
                <a:lnTo>
                  <a:pt x="70" y="0"/>
                </a:lnTo>
                <a:lnTo>
                  <a:pt x="70" y="0"/>
                </a:lnTo>
                <a:lnTo>
                  <a:pt x="70" y="0"/>
                </a:lnTo>
                <a:lnTo>
                  <a:pt x="70" y="0"/>
                </a:lnTo>
                <a:lnTo>
                  <a:pt x="70" y="0"/>
                </a:lnTo>
                <a:lnTo>
                  <a:pt x="70" y="0"/>
                </a:lnTo>
                <a:lnTo>
                  <a:pt x="68" y="0"/>
                </a:lnTo>
                <a:lnTo>
                  <a:pt x="66" y="0"/>
                </a:lnTo>
                <a:lnTo>
                  <a:pt x="64" y="0"/>
                </a:lnTo>
                <a:lnTo>
                  <a:pt x="62" y="0"/>
                </a:lnTo>
                <a:lnTo>
                  <a:pt x="60" y="2"/>
                </a:lnTo>
                <a:lnTo>
                  <a:pt x="56" y="2"/>
                </a:lnTo>
                <a:lnTo>
                  <a:pt x="54" y="2"/>
                </a:lnTo>
                <a:lnTo>
                  <a:pt x="50" y="2"/>
                </a:lnTo>
                <a:lnTo>
                  <a:pt x="48" y="2"/>
                </a:lnTo>
                <a:lnTo>
                  <a:pt x="44" y="2"/>
                </a:lnTo>
                <a:lnTo>
                  <a:pt x="42" y="4"/>
                </a:lnTo>
                <a:lnTo>
                  <a:pt x="40" y="4"/>
                </a:lnTo>
                <a:lnTo>
                  <a:pt x="38" y="4"/>
                </a:lnTo>
                <a:lnTo>
                  <a:pt x="36" y="4"/>
                </a:lnTo>
                <a:lnTo>
                  <a:pt x="34" y="4"/>
                </a:lnTo>
                <a:lnTo>
                  <a:pt x="34" y="4"/>
                </a:lnTo>
                <a:lnTo>
                  <a:pt x="34" y="4"/>
                </a:lnTo>
                <a:lnTo>
                  <a:pt x="32" y="4"/>
                </a:lnTo>
                <a:lnTo>
                  <a:pt x="28" y="4"/>
                </a:lnTo>
                <a:lnTo>
                  <a:pt x="28" y="4"/>
                </a:lnTo>
                <a:lnTo>
                  <a:pt x="28" y="4"/>
                </a:lnTo>
                <a:lnTo>
                  <a:pt x="28" y="4"/>
                </a:lnTo>
                <a:lnTo>
                  <a:pt x="28" y="4"/>
                </a:lnTo>
                <a:lnTo>
                  <a:pt x="28" y="4"/>
                </a:lnTo>
                <a:lnTo>
                  <a:pt x="28" y="4"/>
                </a:lnTo>
                <a:lnTo>
                  <a:pt x="28" y="4"/>
                </a:lnTo>
                <a:lnTo>
                  <a:pt x="28" y="4"/>
                </a:lnTo>
                <a:lnTo>
                  <a:pt x="28" y="4"/>
                </a:lnTo>
                <a:lnTo>
                  <a:pt x="28" y="6"/>
                </a:lnTo>
                <a:lnTo>
                  <a:pt x="26" y="6"/>
                </a:lnTo>
                <a:lnTo>
                  <a:pt x="26" y="6"/>
                </a:lnTo>
                <a:lnTo>
                  <a:pt x="26" y="6"/>
                </a:lnTo>
                <a:lnTo>
                  <a:pt x="26" y="6"/>
                </a:lnTo>
                <a:lnTo>
                  <a:pt x="26" y="6"/>
                </a:lnTo>
                <a:lnTo>
                  <a:pt x="26" y="6"/>
                </a:lnTo>
                <a:lnTo>
                  <a:pt x="24" y="6"/>
                </a:lnTo>
                <a:lnTo>
                  <a:pt x="24" y="6"/>
                </a:lnTo>
                <a:lnTo>
                  <a:pt x="24" y="8"/>
                </a:lnTo>
                <a:lnTo>
                  <a:pt x="24" y="8"/>
                </a:lnTo>
                <a:lnTo>
                  <a:pt x="24" y="8"/>
                </a:lnTo>
                <a:lnTo>
                  <a:pt x="24" y="8"/>
                </a:lnTo>
                <a:lnTo>
                  <a:pt x="22" y="8"/>
                </a:lnTo>
                <a:lnTo>
                  <a:pt x="20" y="8"/>
                </a:lnTo>
                <a:lnTo>
                  <a:pt x="20" y="10"/>
                </a:lnTo>
                <a:lnTo>
                  <a:pt x="20" y="10"/>
                </a:lnTo>
                <a:lnTo>
                  <a:pt x="20" y="10"/>
                </a:lnTo>
                <a:lnTo>
                  <a:pt x="20" y="10"/>
                </a:lnTo>
                <a:lnTo>
                  <a:pt x="20" y="10"/>
                </a:lnTo>
                <a:lnTo>
                  <a:pt x="20" y="10"/>
                </a:lnTo>
                <a:lnTo>
                  <a:pt x="20" y="10"/>
                </a:lnTo>
                <a:lnTo>
                  <a:pt x="18" y="10"/>
                </a:lnTo>
                <a:lnTo>
                  <a:pt x="18" y="10"/>
                </a:lnTo>
                <a:lnTo>
                  <a:pt x="18" y="12"/>
                </a:lnTo>
                <a:lnTo>
                  <a:pt x="18" y="12"/>
                </a:lnTo>
                <a:lnTo>
                  <a:pt x="18" y="12"/>
                </a:lnTo>
                <a:lnTo>
                  <a:pt x="18" y="12"/>
                </a:lnTo>
                <a:lnTo>
                  <a:pt x="18" y="12"/>
                </a:lnTo>
                <a:lnTo>
                  <a:pt x="16" y="12"/>
                </a:lnTo>
                <a:lnTo>
                  <a:pt x="16" y="12"/>
                </a:lnTo>
                <a:lnTo>
                  <a:pt x="16" y="12"/>
                </a:lnTo>
                <a:lnTo>
                  <a:pt x="8" y="16"/>
                </a:lnTo>
                <a:lnTo>
                  <a:pt x="6" y="16"/>
                </a:lnTo>
                <a:lnTo>
                  <a:pt x="6" y="16"/>
                </a:lnTo>
                <a:lnTo>
                  <a:pt x="6" y="16"/>
                </a:lnTo>
                <a:lnTo>
                  <a:pt x="6" y="18"/>
                </a:lnTo>
                <a:lnTo>
                  <a:pt x="6" y="18"/>
                </a:lnTo>
                <a:lnTo>
                  <a:pt x="6" y="18"/>
                </a:lnTo>
                <a:lnTo>
                  <a:pt x="6" y="18"/>
                </a:lnTo>
                <a:lnTo>
                  <a:pt x="4" y="18"/>
                </a:lnTo>
                <a:lnTo>
                  <a:pt x="4" y="20"/>
                </a:lnTo>
                <a:lnTo>
                  <a:pt x="4" y="20"/>
                </a:lnTo>
                <a:lnTo>
                  <a:pt x="4" y="22"/>
                </a:lnTo>
                <a:lnTo>
                  <a:pt x="2" y="22"/>
                </a:lnTo>
                <a:lnTo>
                  <a:pt x="2" y="22"/>
                </a:lnTo>
                <a:lnTo>
                  <a:pt x="2" y="24"/>
                </a:lnTo>
                <a:lnTo>
                  <a:pt x="2" y="24"/>
                </a:lnTo>
                <a:lnTo>
                  <a:pt x="2" y="24"/>
                </a:lnTo>
                <a:lnTo>
                  <a:pt x="2" y="24"/>
                </a:lnTo>
                <a:lnTo>
                  <a:pt x="2" y="24"/>
                </a:lnTo>
                <a:lnTo>
                  <a:pt x="2" y="26"/>
                </a:lnTo>
                <a:lnTo>
                  <a:pt x="2" y="26"/>
                </a:lnTo>
                <a:lnTo>
                  <a:pt x="2" y="26"/>
                </a:lnTo>
                <a:lnTo>
                  <a:pt x="2" y="26"/>
                </a:lnTo>
                <a:lnTo>
                  <a:pt x="0" y="26"/>
                </a:lnTo>
                <a:lnTo>
                  <a:pt x="0" y="28"/>
                </a:lnTo>
                <a:lnTo>
                  <a:pt x="2" y="30"/>
                </a:lnTo>
                <a:lnTo>
                  <a:pt x="4" y="32"/>
                </a:lnTo>
                <a:lnTo>
                  <a:pt x="6" y="32"/>
                </a:lnTo>
                <a:lnTo>
                  <a:pt x="6" y="32"/>
                </a:lnTo>
                <a:lnTo>
                  <a:pt x="8" y="32"/>
                </a:lnTo>
                <a:lnTo>
                  <a:pt x="8" y="32"/>
                </a:lnTo>
                <a:lnTo>
                  <a:pt x="8" y="32"/>
                </a:lnTo>
                <a:lnTo>
                  <a:pt x="8" y="32"/>
                </a:lnTo>
                <a:lnTo>
                  <a:pt x="10" y="34"/>
                </a:lnTo>
                <a:lnTo>
                  <a:pt x="10" y="34"/>
                </a:lnTo>
                <a:lnTo>
                  <a:pt x="10" y="34"/>
                </a:lnTo>
                <a:lnTo>
                  <a:pt x="12" y="36"/>
                </a:lnTo>
                <a:lnTo>
                  <a:pt x="12" y="36"/>
                </a:lnTo>
                <a:lnTo>
                  <a:pt x="14" y="36"/>
                </a:lnTo>
                <a:lnTo>
                  <a:pt x="16" y="36"/>
                </a:lnTo>
                <a:lnTo>
                  <a:pt x="18" y="36"/>
                </a:lnTo>
                <a:lnTo>
                  <a:pt x="18" y="36"/>
                </a:lnTo>
                <a:lnTo>
                  <a:pt x="18" y="38"/>
                </a:lnTo>
                <a:lnTo>
                  <a:pt x="20" y="38"/>
                </a:lnTo>
                <a:lnTo>
                  <a:pt x="20" y="40"/>
                </a:lnTo>
                <a:lnTo>
                  <a:pt x="22" y="42"/>
                </a:lnTo>
                <a:lnTo>
                  <a:pt x="22" y="42"/>
                </a:lnTo>
                <a:lnTo>
                  <a:pt x="24" y="46"/>
                </a:lnTo>
                <a:lnTo>
                  <a:pt x="24" y="46"/>
                </a:lnTo>
                <a:lnTo>
                  <a:pt x="24" y="46"/>
                </a:lnTo>
                <a:lnTo>
                  <a:pt x="24" y="46"/>
                </a:lnTo>
                <a:lnTo>
                  <a:pt x="26" y="48"/>
                </a:lnTo>
                <a:lnTo>
                  <a:pt x="26" y="48"/>
                </a:lnTo>
                <a:lnTo>
                  <a:pt x="26" y="48"/>
                </a:lnTo>
                <a:lnTo>
                  <a:pt x="26" y="48"/>
                </a:lnTo>
                <a:lnTo>
                  <a:pt x="26" y="50"/>
                </a:lnTo>
                <a:lnTo>
                  <a:pt x="28" y="50"/>
                </a:lnTo>
                <a:lnTo>
                  <a:pt x="28" y="50"/>
                </a:lnTo>
                <a:lnTo>
                  <a:pt x="28" y="50"/>
                </a:lnTo>
                <a:lnTo>
                  <a:pt x="28" y="52"/>
                </a:lnTo>
                <a:lnTo>
                  <a:pt x="30" y="52"/>
                </a:lnTo>
                <a:lnTo>
                  <a:pt x="30" y="54"/>
                </a:lnTo>
                <a:lnTo>
                  <a:pt x="30" y="54"/>
                </a:lnTo>
                <a:lnTo>
                  <a:pt x="30" y="54"/>
                </a:lnTo>
                <a:lnTo>
                  <a:pt x="32" y="54"/>
                </a:lnTo>
                <a:lnTo>
                  <a:pt x="32" y="54"/>
                </a:lnTo>
                <a:lnTo>
                  <a:pt x="32" y="54"/>
                </a:lnTo>
                <a:lnTo>
                  <a:pt x="34" y="56"/>
                </a:lnTo>
                <a:lnTo>
                  <a:pt x="34" y="56"/>
                </a:lnTo>
                <a:lnTo>
                  <a:pt x="36" y="56"/>
                </a:lnTo>
                <a:lnTo>
                  <a:pt x="38" y="56"/>
                </a:lnTo>
                <a:lnTo>
                  <a:pt x="38" y="58"/>
                </a:lnTo>
                <a:lnTo>
                  <a:pt x="40" y="58"/>
                </a:lnTo>
                <a:lnTo>
                  <a:pt x="42" y="60"/>
                </a:lnTo>
                <a:lnTo>
                  <a:pt x="42" y="62"/>
                </a:lnTo>
                <a:lnTo>
                  <a:pt x="42" y="62"/>
                </a:lnTo>
                <a:lnTo>
                  <a:pt x="44" y="62"/>
                </a:lnTo>
                <a:lnTo>
                  <a:pt x="44" y="64"/>
                </a:lnTo>
                <a:lnTo>
                  <a:pt x="44" y="64"/>
                </a:lnTo>
                <a:lnTo>
                  <a:pt x="46" y="64"/>
                </a:lnTo>
                <a:lnTo>
                  <a:pt x="46" y="66"/>
                </a:lnTo>
                <a:lnTo>
                  <a:pt x="48" y="66"/>
                </a:lnTo>
                <a:lnTo>
                  <a:pt x="48" y="66"/>
                </a:lnTo>
                <a:lnTo>
                  <a:pt x="50" y="66"/>
                </a:lnTo>
                <a:lnTo>
                  <a:pt x="50" y="68"/>
                </a:lnTo>
                <a:lnTo>
                  <a:pt x="52" y="68"/>
                </a:lnTo>
                <a:lnTo>
                  <a:pt x="54" y="68"/>
                </a:lnTo>
                <a:lnTo>
                  <a:pt x="54" y="70"/>
                </a:lnTo>
                <a:lnTo>
                  <a:pt x="54" y="70"/>
                </a:lnTo>
                <a:lnTo>
                  <a:pt x="54" y="70"/>
                </a:lnTo>
                <a:lnTo>
                  <a:pt x="54" y="70"/>
                </a:lnTo>
                <a:lnTo>
                  <a:pt x="54" y="70"/>
                </a:lnTo>
                <a:lnTo>
                  <a:pt x="54" y="72"/>
                </a:lnTo>
                <a:lnTo>
                  <a:pt x="54" y="72"/>
                </a:lnTo>
                <a:lnTo>
                  <a:pt x="54" y="72"/>
                </a:lnTo>
                <a:lnTo>
                  <a:pt x="54" y="72"/>
                </a:lnTo>
                <a:lnTo>
                  <a:pt x="56" y="74"/>
                </a:lnTo>
                <a:lnTo>
                  <a:pt x="56" y="74"/>
                </a:lnTo>
                <a:lnTo>
                  <a:pt x="56" y="74"/>
                </a:lnTo>
                <a:lnTo>
                  <a:pt x="56" y="74"/>
                </a:lnTo>
                <a:lnTo>
                  <a:pt x="56" y="74"/>
                </a:lnTo>
                <a:lnTo>
                  <a:pt x="56" y="74"/>
                </a:lnTo>
                <a:lnTo>
                  <a:pt x="58" y="74"/>
                </a:lnTo>
                <a:lnTo>
                  <a:pt x="58" y="74"/>
                </a:lnTo>
                <a:lnTo>
                  <a:pt x="56" y="74"/>
                </a:lnTo>
                <a:lnTo>
                  <a:pt x="58" y="76"/>
                </a:lnTo>
                <a:lnTo>
                  <a:pt x="58" y="76"/>
                </a:lnTo>
                <a:lnTo>
                  <a:pt x="58" y="76"/>
                </a:lnTo>
                <a:lnTo>
                  <a:pt x="58" y="76"/>
                </a:lnTo>
                <a:lnTo>
                  <a:pt x="58" y="78"/>
                </a:lnTo>
                <a:lnTo>
                  <a:pt x="58" y="78"/>
                </a:lnTo>
                <a:lnTo>
                  <a:pt x="60" y="78"/>
                </a:lnTo>
                <a:lnTo>
                  <a:pt x="60" y="78"/>
                </a:lnTo>
                <a:lnTo>
                  <a:pt x="60" y="78"/>
                </a:lnTo>
                <a:lnTo>
                  <a:pt x="60" y="80"/>
                </a:lnTo>
                <a:lnTo>
                  <a:pt x="60" y="80"/>
                </a:lnTo>
                <a:lnTo>
                  <a:pt x="62" y="80"/>
                </a:lnTo>
                <a:lnTo>
                  <a:pt x="66" y="82"/>
                </a:lnTo>
                <a:lnTo>
                  <a:pt x="66" y="82"/>
                </a:lnTo>
                <a:lnTo>
                  <a:pt x="68" y="82"/>
                </a:lnTo>
                <a:lnTo>
                  <a:pt x="68" y="82"/>
                </a:lnTo>
                <a:lnTo>
                  <a:pt x="68" y="82"/>
                </a:lnTo>
                <a:lnTo>
                  <a:pt x="70" y="84"/>
                </a:lnTo>
                <a:lnTo>
                  <a:pt x="70" y="84"/>
                </a:lnTo>
                <a:lnTo>
                  <a:pt x="70" y="84"/>
                </a:lnTo>
                <a:lnTo>
                  <a:pt x="70" y="84"/>
                </a:lnTo>
                <a:lnTo>
                  <a:pt x="70" y="86"/>
                </a:lnTo>
                <a:lnTo>
                  <a:pt x="70" y="88"/>
                </a:lnTo>
                <a:lnTo>
                  <a:pt x="70" y="88"/>
                </a:lnTo>
                <a:lnTo>
                  <a:pt x="74" y="90"/>
                </a:lnTo>
                <a:lnTo>
                  <a:pt x="74" y="90"/>
                </a:lnTo>
                <a:lnTo>
                  <a:pt x="74" y="92"/>
                </a:lnTo>
                <a:lnTo>
                  <a:pt x="74" y="92"/>
                </a:lnTo>
                <a:lnTo>
                  <a:pt x="74" y="92"/>
                </a:lnTo>
                <a:lnTo>
                  <a:pt x="74" y="94"/>
                </a:lnTo>
                <a:lnTo>
                  <a:pt x="74" y="94"/>
                </a:lnTo>
                <a:lnTo>
                  <a:pt x="74" y="94"/>
                </a:lnTo>
                <a:lnTo>
                  <a:pt x="74" y="94"/>
                </a:lnTo>
                <a:lnTo>
                  <a:pt x="74" y="94"/>
                </a:lnTo>
                <a:lnTo>
                  <a:pt x="74" y="96"/>
                </a:lnTo>
                <a:lnTo>
                  <a:pt x="74" y="96"/>
                </a:lnTo>
                <a:lnTo>
                  <a:pt x="74" y="96"/>
                </a:lnTo>
                <a:lnTo>
                  <a:pt x="76" y="96"/>
                </a:lnTo>
                <a:lnTo>
                  <a:pt x="76" y="96"/>
                </a:lnTo>
                <a:lnTo>
                  <a:pt x="76" y="96"/>
                </a:lnTo>
                <a:lnTo>
                  <a:pt x="76" y="98"/>
                </a:lnTo>
                <a:lnTo>
                  <a:pt x="76" y="98"/>
                </a:lnTo>
                <a:lnTo>
                  <a:pt x="76" y="98"/>
                </a:lnTo>
                <a:lnTo>
                  <a:pt x="76" y="98"/>
                </a:lnTo>
                <a:lnTo>
                  <a:pt x="76" y="100"/>
                </a:lnTo>
                <a:lnTo>
                  <a:pt x="78" y="100"/>
                </a:lnTo>
                <a:lnTo>
                  <a:pt x="78" y="100"/>
                </a:lnTo>
                <a:lnTo>
                  <a:pt x="78" y="100"/>
                </a:lnTo>
                <a:lnTo>
                  <a:pt x="80" y="100"/>
                </a:lnTo>
                <a:lnTo>
                  <a:pt x="80" y="100"/>
                </a:lnTo>
                <a:lnTo>
                  <a:pt x="80" y="100"/>
                </a:lnTo>
                <a:lnTo>
                  <a:pt x="80" y="100"/>
                </a:lnTo>
                <a:lnTo>
                  <a:pt x="80" y="100"/>
                </a:lnTo>
                <a:lnTo>
                  <a:pt x="80" y="100"/>
                </a:lnTo>
                <a:lnTo>
                  <a:pt x="82" y="102"/>
                </a:lnTo>
                <a:lnTo>
                  <a:pt x="82" y="102"/>
                </a:lnTo>
                <a:lnTo>
                  <a:pt x="82" y="102"/>
                </a:lnTo>
                <a:lnTo>
                  <a:pt x="82" y="102"/>
                </a:lnTo>
                <a:lnTo>
                  <a:pt x="82" y="102"/>
                </a:lnTo>
                <a:lnTo>
                  <a:pt x="82" y="102"/>
                </a:lnTo>
                <a:lnTo>
                  <a:pt x="84" y="102"/>
                </a:lnTo>
                <a:lnTo>
                  <a:pt x="84" y="104"/>
                </a:lnTo>
                <a:lnTo>
                  <a:pt x="84" y="104"/>
                </a:lnTo>
                <a:lnTo>
                  <a:pt x="84" y="108"/>
                </a:lnTo>
                <a:lnTo>
                  <a:pt x="86" y="108"/>
                </a:lnTo>
                <a:lnTo>
                  <a:pt x="86" y="108"/>
                </a:lnTo>
                <a:lnTo>
                  <a:pt x="86" y="108"/>
                </a:lnTo>
                <a:lnTo>
                  <a:pt x="86" y="110"/>
                </a:lnTo>
                <a:lnTo>
                  <a:pt x="86" y="110"/>
                </a:lnTo>
                <a:lnTo>
                  <a:pt x="86" y="110"/>
                </a:lnTo>
                <a:lnTo>
                  <a:pt x="86" y="110"/>
                </a:lnTo>
                <a:lnTo>
                  <a:pt x="86" y="110"/>
                </a:lnTo>
                <a:lnTo>
                  <a:pt x="86" y="112"/>
                </a:lnTo>
                <a:lnTo>
                  <a:pt x="86" y="112"/>
                </a:lnTo>
                <a:lnTo>
                  <a:pt x="86" y="112"/>
                </a:lnTo>
                <a:lnTo>
                  <a:pt x="86" y="114"/>
                </a:lnTo>
                <a:lnTo>
                  <a:pt x="86" y="114"/>
                </a:lnTo>
                <a:lnTo>
                  <a:pt x="88" y="114"/>
                </a:lnTo>
                <a:lnTo>
                  <a:pt x="88" y="114"/>
                </a:lnTo>
                <a:lnTo>
                  <a:pt x="88" y="116"/>
                </a:lnTo>
                <a:lnTo>
                  <a:pt x="88" y="116"/>
                </a:lnTo>
                <a:lnTo>
                  <a:pt x="88" y="116"/>
                </a:lnTo>
                <a:lnTo>
                  <a:pt x="88" y="116"/>
                </a:lnTo>
                <a:lnTo>
                  <a:pt x="88" y="116"/>
                </a:lnTo>
                <a:lnTo>
                  <a:pt x="88" y="116"/>
                </a:lnTo>
                <a:lnTo>
                  <a:pt x="90" y="116"/>
                </a:lnTo>
                <a:lnTo>
                  <a:pt x="90" y="118"/>
                </a:lnTo>
                <a:lnTo>
                  <a:pt x="92" y="116"/>
                </a:lnTo>
                <a:lnTo>
                  <a:pt x="92" y="116"/>
                </a:lnTo>
                <a:lnTo>
                  <a:pt x="94" y="116"/>
                </a:lnTo>
                <a:lnTo>
                  <a:pt x="94" y="118"/>
                </a:lnTo>
                <a:lnTo>
                  <a:pt x="94" y="118"/>
                </a:lnTo>
                <a:lnTo>
                  <a:pt x="94" y="118"/>
                </a:lnTo>
                <a:lnTo>
                  <a:pt x="96" y="118"/>
                </a:lnTo>
                <a:lnTo>
                  <a:pt x="96" y="118"/>
                </a:lnTo>
                <a:lnTo>
                  <a:pt x="96" y="118"/>
                </a:lnTo>
                <a:lnTo>
                  <a:pt x="96" y="118"/>
                </a:lnTo>
                <a:lnTo>
                  <a:pt x="96" y="118"/>
                </a:lnTo>
                <a:lnTo>
                  <a:pt x="96" y="116"/>
                </a:lnTo>
                <a:lnTo>
                  <a:pt x="98" y="114"/>
                </a:lnTo>
                <a:lnTo>
                  <a:pt x="98" y="114"/>
                </a:lnTo>
                <a:lnTo>
                  <a:pt x="98" y="112"/>
                </a:lnTo>
                <a:lnTo>
                  <a:pt x="98" y="112"/>
                </a:lnTo>
                <a:lnTo>
                  <a:pt x="98" y="112"/>
                </a:lnTo>
                <a:lnTo>
                  <a:pt x="98" y="112"/>
                </a:lnTo>
                <a:lnTo>
                  <a:pt x="98" y="110"/>
                </a:lnTo>
                <a:lnTo>
                  <a:pt x="98" y="110"/>
                </a:lnTo>
                <a:lnTo>
                  <a:pt x="98" y="110"/>
                </a:lnTo>
                <a:lnTo>
                  <a:pt x="98" y="110"/>
                </a:lnTo>
                <a:lnTo>
                  <a:pt x="98" y="110"/>
                </a:lnTo>
                <a:lnTo>
                  <a:pt x="98" y="114"/>
                </a:lnTo>
                <a:lnTo>
                  <a:pt x="98" y="114"/>
                </a:lnTo>
                <a:lnTo>
                  <a:pt x="100" y="112"/>
                </a:lnTo>
                <a:lnTo>
                  <a:pt x="102" y="110"/>
                </a:lnTo>
                <a:lnTo>
                  <a:pt x="102" y="110"/>
                </a:lnTo>
                <a:lnTo>
                  <a:pt x="102" y="110"/>
                </a:lnTo>
                <a:lnTo>
                  <a:pt x="102" y="108"/>
                </a:lnTo>
                <a:lnTo>
                  <a:pt x="100" y="108"/>
                </a:lnTo>
                <a:lnTo>
                  <a:pt x="100" y="108"/>
                </a:lnTo>
                <a:lnTo>
                  <a:pt x="100" y="108"/>
                </a:lnTo>
                <a:lnTo>
                  <a:pt x="100" y="108"/>
                </a:lnTo>
                <a:lnTo>
                  <a:pt x="98" y="106"/>
                </a:lnTo>
                <a:lnTo>
                  <a:pt x="98" y="106"/>
                </a:lnTo>
                <a:lnTo>
                  <a:pt x="98" y="106"/>
                </a:lnTo>
                <a:lnTo>
                  <a:pt x="98" y="106"/>
                </a:lnTo>
                <a:lnTo>
                  <a:pt x="98" y="106"/>
                </a:lnTo>
                <a:lnTo>
                  <a:pt x="96" y="104"/>
                </a:lnTo>
                <a:lnTo>
                  <a:pt x="96" y="102"/>
                </a:lnTo>
                <a:lnTo>
                  <a:pt x="96" y="102"/>
                </a:lnTo>
                <a:lnTo>
                  <a:pt x="96" y="100"/>
                </a:lnTo>
                <a:lnTo>
                  <a:pt x="96" y="100"/>
                </a:lnTo>
                <a:lnTo>
                  <a:pt x="94" y="100"/>
                </a:lnTo>
                <a:lnTo>
                  <a:pt x="94" y="100"/>
                </a:lnTo>
                <a:lnTo>
                  <a:pt x="94" y="98"/>
                </a:lnTo>
                <a:lnTo>
                  <a:pt x="94" y="98"/>
                </a:lnTo>
                <a:lnTo>
                  <a:pt x="94" y="98"/>
                </a:lnTo>
                <a:lnTo>
                  <a:pt x="94" y="98"/>
                </a:lnTo>
                <a:lnTo>
                  <a:pt x="94" y="100"/>
                </a:lnTo>
                <a:lnTo>
                  <a:pt x="96" y="100"/>
                </a:lnTo>
                <a:lnTo>
                  <a:pt x="96" y="100"/>
                </a:lnTo>
                <a:lnTo>
                  <a:pt x="96" y="100"/>
                </a:lnTo>
                <a:lnTo>
                  <a:pt x="96" y="100"/>
                </a:lnTo>
                <a:lnTo>
                  <a:pt x="96" y="100"/>
                </a:lnTo>
                <a:lnTo>
                  <a:pt x="96" y="102"/>
                </a:lnTo>
                <a:lnTo>
                  <a:pt x="96" y="102"/>
                </a:lnTo>
                <a:lnTo>
                  <a:pt x="98" y="104"/>
                </a:lnTo>
                <a:lnTo>
                  <a:pt x="100" y="106"/>
                </a:lnTo>
                <a:lnTo>
                  <a:pt x="102" y="106"/>
                </a:lnTo>
                <a:lnTo>
                  <a:pt x="102" y="106"/>
                </a:lnTo>
                <a:lnTo>
                  <a:pt x="102" y="106"/>
                </a:lnTo>
                <a:lnTo>
                  <a:pt x="102" y="106"/>
                </a:lnTo>
                <a:lnTo>
                  <a:pt x="100" y="104"/>
                </a:lnTo>
                <a:lnTo>
                  <a:pt x="100" y="104"/>
                </a:lnTo>
                <a:lnTo>
                  <a:pt x="100" y="102"/>
                </a:lnTo>
                <a:lnTo>
                  <a:pt x="100" y="102"/>
                </a:lnTo>
                <a:lnTo>
                  <a:pt x="100" y="100"/>
                </a:lnTo>
                <a:lnTo>
                  <a:pt x="100" y="100"/>
                </a:lnTo>
                <a:lnTo>
                  <a:pt x="100" y="100"/>
                </a:lnTo>
                <a:lnTo>
                  <a:pt x="100" y="100"/>
                </a:lnTo>
                <a:lnTo>
                  <a:pt x="100" y="100"/>
                </a:lnTo>
                <a:lnTo>
                  <a:pt x="100" y="100"/>
                </a:lnTo>
                <a:lnTo>
                  <a:pt x="100" y="100"/>
                </a:lnTo>
                <a:lnTo>
                  <a:pt x="100" y="100"/>
                </a:lnTo>
                <a:lnTo>
                  <a:pt x="102" y="100"/>
                </a:lnTo>
                <a:lnTo>
                  <a:pt x="100" y="104"/>
                </a:lnTo>
                <a:lnTo>
                  <a:pt x="102" y="104"/>
                </a:lnTo>
                <a:lnTo>
                  <a:pt x="102" y="104"/>
                </a:lnTo>
                <a:lnTo>
                  <a:pt x="102" y="106"/>
                </a:lnTo>
                <a:lnTo>
                  <a:pt x="102" y="106"/>
                </a:lnTo>
                <a:lnTo>
                  <a:pt x="102" y="108"/>
                </a:lnTo>
                <a:lnTo>
                  <a:pt x="104" y="108"/>
                </a:lnTo>
                <a:lnTo>
                  <a:pt x="104" y="106"/>
                </a:lnTo>
                <a:lnTo>
                  <a:pt x="104" y="106"/>
                </a:lnTo>
                <a:lnTo>
                  <a:pt x="104" y="106"/>
                </a:lnTo>
                <a:lnTo>
                  <a:pt x="106" y="106"/>
                </a:lnTo>
                <a:lnTo>
                  <a:pt x="108" y="104"/>
                </a:lnTo>
                <a:lnTo>
                  <a:pt x="108" y="104"/>
                </a:lnTo>
                <a:lnTo>
                  <a:pt x="108" y="104"/>
                </a:lnTo>
                <a:lnTo>
                  <a:pt x="108" y="104"/>
                </a:lnTo>
                <a:lnTo>
                  <a:pt x="108" y="104"/>
                </a:lnTo>
                <a:lnTo>
                  <a:pt x="108" y="104"/>
                </a:lnTo>
                <a:lnTo>
                  <a:pt x="108" y="104"/>
                </a:lnTo>
                <a:lnTo>
                  <a:pt x="108" y="104"/>
                </a:lnTo>
                <a:lnTo>
                  <a:pt x="108" y="104"/>
                </a:lnTo>
                <a:lnTo>
                  <a:pt x="108" y="102"/>
                </a:lnTo>
                <a:lnTo>
                  <a:pt x="108" y="102"/>
                </a:lnTo>
                <a:lnTo>
                  <a:pt x="108" y="102"/>
                </a:lnTo>
                <a:lnTo>
                  <a:pt x="108" y="102"/>
                </a:lnTo>
                <a:lnTo>
                  <a:pt x="108" y="102"/>
                </a:lnTo>
                <a:lnTo>
                  <a:pt x="108" y="102"/>
                </a:lnTo>
                <a:lnTo>
                  <a:pt x="108" y="102"/>
                </a:lnTo>
                <a:lnTo>
                  <a:pt x="108" y="102"/>
                </a:lnTo>
                <a:lnTo>
                  <a:pt x="106" y="104"/>
                </a:lnTo>
                <a:lnTo>
                  <a:pt x="106" y="104"/>
                </a:lnTo>
                <a:lnTo>
                  <a:pt x="106" y="104"/>
                </a:lnTo>
                <a:lnTo>
                  <a:pt x="104" y="104"/>
                </a:lnTo>
                <a:lnTo>
                  <a:pt x="106" y="102"/>
                </a:lnTo>
                <a:lnTo>
                  <a:pt x="106" y="102"/>
                </a:lnTo>
                <a:lnTo>
                  <a:pt x="108" y="102"/>
                </a:lnTo>
                <a:lnTo>
                  <a:pt x="108" y="100"/>
                </a:lnTo>
                <a:lnTo>
                  <a:pt x="106" y="100"/>
                </a:lnTo>
                <a:lnTo>
                  <a:pt x="106" y="100"/>
                </a:lnTo>
                <a:lnTo>
                  <a:pt x="102" y="100"/>
                </a:lnTo>
                <a:lnTo>
                  <a:pt x="104" y="100"/>
                </a:lnTo>
                <a:lnTo>
                  <a:pt x="104" y="100"/>
                </a:lnTo>
                <a:lnTo>
                  <a:pt x="106" y="100"/>
                </a:lnTo>
                <a:lnTo>
                  <a:pt x="106" y="98"/>
                </a:lnTo>
                <a:lnTo>
                  <a:pt x="106" y="98"/>
                </a:lnTo>
                <a:lnTo>
                  <a:pt x="106" y="98"/>
                </a:lnTo>
                <a:lnTo>
                  <a:pt x="106" y="98"/>
                </a:lnTo>
                <a:lnTo>
                  <a:pt x="104" y="98"/>
                </a:lnTo>
                <a:lnTo>
                  <a:pt x="104" y="98"/>
                </a:lnTo>
                <a:lnTo>
                  <a:pt x="104" y="98"/>
                </a:lnTo>
                <a:lnTo>
                  <a:pt x="104" y="98"/>
                </a:lnTo>
                <a:lnTo>
                  <a:pt x="100" y="98"/>
                </a:lnTo>
                <a:lnTo>
                  <a:pt x="100" y="100"/>
                </a:lnTo>
                <a:lnTo>
                  <a:pt x="100" y="98"/>
                </a:lnTo>
                <a:lnTo>
                  <a:pt x="100" y="98"/>
                </a:lnTo>
                <a:lnTo>
                  <a:pt x="100" y="98"/>
                </a:lnTo>
                <a:lnTo>
                  <a:pt x="100" y="98"/>
                </a:lnTo>
                <a:lnTo>
                  <a:pt x="102" y="98"/>
                </a:lnTo>
                <a:lnTo>
                  <a:pt x="104" y="98"/>
                </a:lnTo>
                <a:lnTo>
                  <a:pt x="104" y="98"/>
                </a:lnTo>
                <a:lnTo>
                  <a:pt x="104" y="98"/>
                </a:lnTo>
                <a:lnTo>
                  <a:pt x="104" y="96"/>
                </a:lnTo>
                <a:lnTo>
                  <a:pt x="104" y="96"/>
                </a:lnTo>
                <a:lnTo>
                  <a:pt x="104" y="96"/>
                </a:lnTo>
                <a:lnTo>
                  <a:pt x="104" y="96"/>
                </a:lnTo>
                <a:lnTo>
                  <a:pt x="104" y="96"/>
                </a:lnTo>
                <a:lnTo>
                  <a:pt x="104" y="96"/>
                </a:lnTo>
                <a:lnTo>
                  <a:pt x="106" y="98"/>
                </a:lnTo>
                <a:lnTo>
                  <a:pt x="106" y="98"/>
                </a:lnTo>
                <a:lnTo>
                  <a:pt x="106" y="98"/>
                </a:lnTo>
                <a:lnTo>
                  <a:pt x="108" y="98"/>
                </a:lnTo>
                <a:lnTo>
                  <a:pt x="108" y="98"/>
                </a:lnTo>
                <a:lnTo>
                  <a:pt x="108" y="98"/>
                </a:lnTo>
                <a:lnTo>
                  <a:pt x="108" y="98"/>
                </a:lnTo>
                <a:lnTo>
                  <a:pt x="110" y="98"/>
                </a:lnTo>
                <a:lnTo>
                  <a:pt x="110" y="98"/>
                </a:lnTo>
                <a:lnTo>
                  <a:pt x="110" y="98"/>
                </a:lnTo>
                <a:lnTo>
                  <a:pt x="110" y="96"/>
                </a:lnTo>
                <a:lnTo>
                  <a:pt x="110" y="96"/>
                </a:lnTo>
                <a:lnTo>
                  <a:pt x="110" y="96"/>
                </a:lnTo>
                <a:lnTo>
                  <a:pt x="110" y="96"/>
                </a:lnTo>
                <a:lnTo>
                  <a:pt x="110" y="96"/>
                </a:lnTo>
                <a:lnTo>
                  <a:pt x="110" y="98"/>
                </a:lnTo>
                <a:lnTo>
                  <a:pt x="112" y="98"/>
                </a:lnTo>
                <a:lnTo>
                  <a:pt x="112" y="98"/>
                </a:lnTo>
                <a:lnTo>
                  <a:pt x="112" y="98"/>
                </a:lnTo>
                <a:lnTo>
                  <a:pt x="112" y="96"/>
                </a:lnTo>
                <a:lnTo>
                  <a:pt x="114" y="94"/>
                </a:lnTo>
                <a:lnTo>
                  <a:pt x="114" y="94"/>
                </a:lnTo>
                <a:lnTo>
                  <a:pt x="114" y="94"/>
                </a:lnTo>
                <a:lnTo>
                  <a:pt x="114" y="94"/>
                </a:lnTo>
                <a:lnTo>
                  <a:pt x="114" y="94"/>
                </a:lnTo>
                <a:lnTo>
                  <a:pt x="114" y="94"/>
                </a:lnTo>
                <a:lnTo>
                  <a:pt x="114" y="94"/>
                </a:lnTo>
                <a:lnTo>
                  <a:pt x="112" y="92"/>
                </a:lnTo>
                <a:lnTo>
                  <a:pt x="112" y="92"/>
                </a:lnTo>
                <a:lnTo>
                  <a:pt x="112" y="92"/>
                </a:lnTo>
                <a:lnTo>
                  <a:pt x="114" y="92"/>
                </a:lnTo>
                <a:lnTo>
                  <a:pt x="114" y="94"/>
                </a:lnTo>
                <a:lnTo>
                  <a:pt x="116" y="94"/>
                </a:lnTo>
                <a:lnTo>
                  <a:pt x="116" y="94"/>
                </a:lnTo>
                <a:lnTo>
                  <a:pt x="116" y="92"/>
                </a:lnTo>
                <a:lnTo>
                  <a:pt x="116" y="92"/>
                </a:lnTo>
                <a:lnTo>
                  <a:pt x="118" y="92"/>
                </a:lnTo>
                <a:lnTo>
                  <a:pt x="120" y="92"/>
                </a:lnTo>
                <a:lnTo>
                  <a:pt x="120" y="90"/>
                </a:lnTo>
                <a:lnTo>
                  <a:pt x="120" y="90"/>
                </a:lnTo>
                <a:lnTo>
                  <a:pt x="120" y="90"/>
                </a:lnTo>
                <a:lnTo>
                  <a:pt x="120" y="90"/>
                </a:lnTo>
                <a:lnTo>
                  <a:pt x="120" y="90"/>
                </a:lnTo>
                <a:lnTo>
                  <a:pt x="120" y="90"/>
                </a:lnTo>
                <a:lnTo>
                  <a:pt x="120" y="90"/>
                </a:lnTo>
                <a:lnTo>
                  <a:pt x="122" y="90"/>
                </a:lnTo>
                <a:lnTo>
                  <a:pt x="122" y="90"/>
                </a:lnTo>
                <a:lnTo>
                  <a:pt x="122" y="88"/>
                </a:lnTo>
                <a:lnTo>
                  <a:pt x="124" y="88"/>
                </a:lnTo>
                <a:lnTo>
                  <a:pt x="124" y="86"/>
                </a:lnTo>
                <a:lnTo>
                  <a:pt x="124" y="86"/>
                </a:lnTo>
                <a:lnTo>
                  <a:pt x="124" y="86"/>
                </a:lnTo>
                <a:lnTo>
                  <a:pt x="124" y="86"/>
                </a:lnTo>
                <a:lnTo>
                  <a:pt x="124" y="86"/>
                </a:lnTo>
                <a:lnTo>
                  <a:pt x="124" y="86"/>
                </a:lnTo>
                <a:lnTo>
                  <a:pt x="124" y="86"/>
                </a:lnTo>
                <a:lnTo>
                  <a:pt x="122" y="84"/>
                </a:lnTo>
                <a:lnTo>
                  <a:pt x="122" y="84"/>
                </a:lnTo>
                <a:lnTo>
                  <a:pt x="122" y="84"/>
                </a:lnTo>
                <a:lnTo>
                  <a:pt x="120" y="84"/>
                </a:lnTo>
                <a:lnTo>
                  <a:pt x="120" y="84"/>
                </a:lnTo>
                <a:lnTo>
                  <a:pt x="120" y="84"/>
                </a:lnTo>
                <a:lnTo>
                  <a:pt x="122" y="84"/>
                </a:lnTo>
                <a:lnTo>
                  <a:pt x="122" y="84"/>
                </a:lnTo>
                <a:lnTo>
                  <a:pt x="122" y="84"/>
                </a:lnTo>
                <a:lnTo>
                  <a:pt x="122" y="82"/>
                </a:lnTo>
                <a:lnTo>
                  <a:pt x="122" y="82"/>
                </a:lnTo>
                <a:lnTo>
                  <a:pt x="120" y="82"/>
                </a:lnTo>
                <a:lnTo>
                  <a:pt x="122" y="82"/>
                </a:lnTo>
                <a:lnTo>
                  <a:pt x="122" y="82"/>
                </a:lnTo>
                <a:lnTo>
                  <a:pt x="122" y="82"/>
                </a:lnTo>
                <a:lnTo>
                  <a:pt x="122" y="82"/>
                </a:lnTo>
                <a:lnTo>
                  <a:pt x="122" y="82"/>
                </a:lnTo>
                <a:lnTo>
                  <a:pt x="122" y="80"/>
                </a:lnTo>
                <a:lnTo>
                  <a:pt x="124" y="82"/>
                </a:lnTo>
                <a:lnTo>
                  <a:pt x="122" y="82"/>
                </a:lnTo>
                <a:lnTo>
                  <a:pt x="122" y="84"/>
                </a:lnTo>
                <a:lnTo>
                  <a:pt x="122" y="84"/>
                </a:lnTo>
                <a:lnTo>
                  <a:pt x="124" y="84"/>
                </a:lnTo>
                <a:lnTo>
                  <a:pt x="124" y="84"/>
                </a:lnTo>
                <a:lnTo>
                  <a:pt x="124" y="84"/>
                </a:lnTo>
                <a:lnTo>
                  <a:pt x="124" y="84"/>
                </a:lnTo>
                <a:lnTo>
                  <a:pt x="126" y="84"/>
                </a:lnTo>
                <a:lnTo>
                  <a:pt x="126" y="84"/>
                </a:lnTo>
                <a:lnTo>
                  <a:pt x="128" y="82"/>
                </a:lnTo>
                <a:lnTo>
                  <a:pt x="128" y="82"/>
                </a:lnTo>
                <a:lnTo>
                  <a:pt x="128" y="80"/>
                </a:lnTo>
                <a:lnTo>
                  <a:pt x="128" y="80"/>
                </a:lnTo>
                <a:lnTo>
                  <a:pt x="130" y="80"/>
                </a:lnTo>
                <a:lnTo>
                  <a:pt x="130" y="78"/>
                </a:lnTo>
                <a:lnTo>
                  <a:pt x="130" y="78"/>
                </a:lnTo>
                <a:lnTo>
                  <a:pt x="130" y="78"/>
                </a:lnTo>
                <a:lnTo>
                  <a:pt x="130" y="78"/>
                </a:lnTo>
                <a:lnTo>
                  <a:pt x="130" y="78"/>
                </a:lnTo>
                <a:lnTo>
                  <a:pt x="132" y="76"/>
                </a:lnTo>
                <a:lnTo>
                  <a:pt x="132" y="76"/>
                </a:lnTo>
                <a:lnTo>
                  <a:pt x="132" y="76"/>
                </a:lnTo>
                <a:lnTo>
                  <a:pt x="132" y="76"/>
                </a:lnTo>
                <a:lnTo>
                  <a:pt x="132" y="76"/>
                </a:lnTo>
                <a:lnTo>
                  <a:pt x="132" y="76"/>
                </a:lnTo>
                <a:lnTo>
                  <a:pt x="132" y="76"/>
                </a:lnTo>
                <a:lnTo>
                  <a:pt x="130" y="76"/>
                </a:lnTo>
                <a:lnTo>
                  <a:pt x="130" y="76"/>
                </a:lnTo>
                <a:lnTo>
                  <a:pt x="130" y="76"/>
                </a:lnTo>
                <a:lnTo>
                  <a:pt x="130" y="74"/>
                </a:lnTo>
                <a:lnTo>
                  <a:pt x="132" y="74"/>
                </a:lnTo>
                <a:lnTo>
                  <a:pt x="132" y="72"/>
                </a:lnTo>
                <a:lnTo>
                  <a:pt x="132" y="72"/>
                </a:lnTo>
                <a:lnTo>
                  <a:pt x="134" y="72"/>
                </a:lnTo>
                <a:lnTo>
                  <a:pt x="134" y="72"/>
                </a:lnTo>
                <a:lnTo>
                  <a:pt x="134" y="72"/>
                </a:lnTo>
                <a:lnTo>
                  <a:pt x="134" y="72"/>
                </a:lnTo>
                <a:lnTo>
                  <a:pt x="134" y="74"/>
                </a:lnTo>
                <a:lnTo>
                  <a:pt x="134" y="72"/>
                </a:lnTo>
                <a:lnTo>
                  <a:pt x="136" y="72"/>
                </a:lnTo>
                <a:lnTo>
                  <a:pt x="136" y="72"/>
                </a:lnTo>
                <a:lnTo>
                  <a:pt x="136" y="72"/>
                </a:lnTo>
                <a:lnTo>
                  <a:pt x="138" y="72"/>
                </a:lnTo>
                <a:lnTo>
                  <a:pt x="138" y="72"/>
                </a:lnTo>
                <a:lnTo>
                  <a:pt x="138" y="70"/>
                </a:lnTo>
                <a:lnTo>
                  <a:pt x="138" y="70"/>
                </a:lnTo>
                <a:lnTo>
                  <a:pt x="138" y="70"/>
                </a:lnTo>
                <a:lnTo>
                  <a:pt x="140" y="68"/>
                </a:lnTo>
                <a:lnTo>
                  <a:pt x="140" y="68"/>
                </a:lnTo>
                <a:lnTo>
                  <a:pt x="140" y="66"/>
                </a:lnTo>
                <a:lnTo>
                  <a:pt x="140" y="66"/>
                </a:lnTo>
                <a:lnTo>
                  <a:pt x="138" y="66"/>
                </a:lnTo>
                <a:lnTo>
                  <a:pt x="138" y="66"/>
                </a:lnTo>
                <a:lnTo>
                  <a:pt x="138" y="66"/>
                </a:lnTo>
                <a:lnTo>
                  <a:pt x="140" y="66"/>
                </a:lnTo>
                <a:lnTo>
                  <a:pt x="140" y="66"/>
                </a:lnTo>
                <a:lnTo>
                  <a:pt x="140" y="68"/>
                </a:lnTo>
                <a:lnTo>
                  <a:pt x="140" y="66"/>
                </a:lnTo>
                <a:lnTo>
                  <a:pt x="140" y="66"/>
                </a:lnTo>
                <a:lnTo>
                  <a:pt x="140" y="66"/>
                </a:lnTo>
                <a:lnTo>
                  <a:pt x="142" y="66"/>
                </a:lnTo>
                <a:lnTo>
                  <a:pt x="140" y="66"/>
                </a:lnTo>
                <a:lnTo>
                  <a:pt x="140" y="66"/>
                </a:lnTo>
                <a:lnTo>
                  <a:pt x="140" y="66"/>
                </a:lnTo>
                <a:lnTo>
                  <a:pt x="140" y="66"/>
                </a:lnTo>
                <a:lnTo>
                  <a:pt x="140" y="66"/>
                </a:lnTo>
                <a:lnTo>
                  <a:pt x="142" y="66"/>
                </a:lnTo>
                <a:lnTo>
                  <a:pt x="142" y="66"/>
                </a:lnTo>
                <a:lnTo>
                  <a:pt x="142" y="66"/>
                </a:lnTo>
                <a:lnTo>
                  <a:pt x="142" y="64"/>
                </a:lnTo>
                <a:lnTo>
                  <a:pt x="142" y="64"/>
                </a:lnTo>
                <a:lnTo>
                  <a:pt x="142" y="64"/>
                </a:lnTo>
                <a:lnTo>
                  <a:pt x="142" y="64"/>
                </a:lnTo>
                <a:lnTo>
                  <a:pt x="142" y="64"/>
                </a:lnTo>
                <a:lnTo>
                  <a:pt x="142" y="64"/>
                </a:lnTo>
                <a:lnTo>
                  <a:pt x="142" y="62"/>
                </a:lnTo>
                <a:lnTo>
                  <a:pt x="142" y="62"/>
                </a:lnTo>
                <a:lnTo>
                  <a:pt x="142" y="62"/>
                </a:lnTo>
                <a:lnTo>
                  <a:pt x="140" y="62"/>
                </a:lnTo>
                <a:lnTo>
                  <a:pt x="140" y="62"/>
                </a:lnTo>
                <a:lnTo>
                  <a:pt x="138" y="62"/>
                </a:lnTo>
                <a:lnTo>
                  <a:pt x="138" y="60"/>
                </a:lnTo>
                <a:lnTo>
                  <a:pt x="138" y="60"/>
                </a:lnTo>
                <a:lnTo>
                  <a:pt x="138" y="58"/>
                </a:lnTo>
                <a:lnTo>
                  <a:pt x="138" y="58"/>
                </a:lnTo>
                <a:lnTo>
                  <a:pt x="140" y="56"/>
                </a:lnTo>
                <a:lnTo>
                  <a:pt x="140" y="56"/>
                </a:lnTo>
                <a:lnTo>
                  <a:pt x="140" y="54"/>
                </a:lnTo>
                <a:lnTo>
                  <a:pt x="140" y="54"/>
                </a:lnTo>
                <a:lnTo>
                  <a:pt x="140" y="56"/>
                </a:lnTo>
                <a:lnTo>
                  <a:pt x="140" y="56"/>
                </a:lnTo>
                <a:lnTo>
                  <a:pt x="140" y="58"/>
                </a:lnTo>
                <a:lnTo>
                  <a:pt x="140" y="60"/>
                </a:lnTo>
                <a:lnTo>
                  <a:pt x="140" y="60"/>
                </a:lnTo>
                <a:lnTo>
                  <a:pt x="140" y="60"/>
                </a:lnTo>
                <a:lnTo>
                  <a:pt x="142" y="60"/>
                </a:lnTo>
                <a:lnTo>
                  <a:pt x="142" y="60"/>
                </a:lnTo>
                <a:lnTo>
                  <a:pt x="142" y="62"/>
                </a:lnTo>
                <a:lnTo>
                  <a:pt x="142" y="62"/>
                </a:lnTo>
                <a:lnTo>
                  <a:pt x="142" y="62"/>
                </a:lnTo>
                <a:lnTo>
                  <a:pt x="142" y="62"/>
                </a:lnTo>
                <a:lnTo>
                  <a:pt x="142" y="62"/>
                </a:lnTo>
                <a:lnTo>
                  <a:pt x="142" y="58"/>
                </a:lnTo>
                <a:lnTo>
                  <a:pt x="142" y="56"/>
                </a:lnTo>
                <a:lnTo>
                  <a:pt x="142" y="56"/>
                </a:lnTo>
                <a:lnTo>
                  <a:pt x="142" y="54"/>
                </a:lnTo>
                <a:lnTo>
                  <a:pt x="146" y="50"/>
                </a:lnTo>
                <a:lnTo>
                  <a:pt x="148" y="46"/>
                </a:lnTo>
                <a:lnTo>
                  <a:pt x="150" y="42"/>
                </a:lnTo>
                <a:lnTo>
                  <a:pt x="152" y="38"/>
                </a:lnTo>
                <a:lnTo>
                  <a:pt x="154" y="36"/>
                </a:lnTo>
                <a:lnTo>
                  <a:pt x="156" y="36"/>
                </a:lnTo>
                <a:lnTo>
                  <a:pt x="158" y="36"/>
                </a:lnTo>
                <a:lnTo>
                  <a:pt x="158" y="34"/>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35" name="Freeform 524">
            <a:extLst>
              <a:ext uri="{FF2B5EF4-FFF2-40B4-BE49-F238E27FC236}">
                <a16:creationId xmlns:a16="http://schemas.microsoft.com/office/drawing/2014/main" id="{8B2A2A81-00A8-491F-8009-EF44F52278BF}"/>
              </a:ext>
            </a:extLst>
          </p:cNvPr>
          <p:cNvSpPr>
            <a:spLocks noEditPoints="1"/>
          </p:cNvSpPr>
          <p:nvPr/>
        </p:nvSpPr>
        <p:spPr bwMode="auto">
          <a:xfrm>
            <a:off x="4922614" y="3003199"/>
            <a:ext cx="43856" cy="75475"/>
          </a:xfrm>
          <a:custGeom>
            <a:avLst/>
            <a:gdLst>
              <a:gd name="T0" fmla="*/ 14 w 20"/>
              <a:gd name="T1" fmla="*/ 30 h 32"/>
              <a:gd name="T2" fmla="*/ 14 w 20"/>
              <a:gd name="T3" fmla="*/ 30 h 32"/>
              <a:gd name="T4" fmla="*/ 12 w 20"/>
              <a:gd name="T5" fmla="*/ 32 h 32"/>
              <a:gd name="T6" fmla="*/ 14 w 20"/>
              <a:gd name="T7" fmla="*/ 32 h 32"/>
              <a:gd name="T8" fmla="*/ 14 w 20"/>
              <a:gd name="T9" fmla="*/ 32 h 32"/>
              <a:gd name="T10" fmla="*/ 16 w 20"/>
              <a:gd name="T11" fmla="*/ 16 h 32"/>
              <a:gd name="T12" fmla="*/ 16 w 20"/>
              <a:gd name="T13" fmla="*/ 18 h 32"/>
              <a:gd name="T14" fmla="*/ 16 w 20"/>
              <a:gd name="T15" fmla="*/ 18 h 32"/>
              <a:gd name="T16" fmla="*/ 16 w 20"/>
              <a:gd name="T17" fmla="*/ 20 h 32"/>
              <a:gd name="T18" fmla="*/ 16 w 20"/>
              <a:gd name="T19" fmla="*/ 20 h 32"/>
              <a:gd name="T20" fmla="*/ 20 w 20"/>
              <a:gd name="T21" fmla="*/ 18 h 32"/>
              <a:gd name="T22" fmla="*/ 20 w 20"/>
              <a:gd name="T23" fmla="*/ 14 h 32"/>
              <a:gd name="T24" fmla="*/ 18 w 20"/>
              <a:gd name="T25" fmla="*/ 12 h 32"/>
              <a:gd name="T26" fmla="*/ 18 w 20"/>
              <a:gd name="T27" fmla="*/ 14 h 32"/>
              <a:gd name="T28" fmla="*/ 18 w 20"/>
              <a:gd name="T29" fmla="*/ 16 h 32"/>
              <a:gd name="T30" fmla="*/ 18 w 20"/>
              <a:gd name="T31" fmla="*/ 18 h 32"/>
              <a:gd name="T32" fmla="*/ 18 w 20"/>
              <a:gd name="T33" fmla="*/ 20 h 32"/>
              <a:gd name="T34" fmla="*/ 18 w 20"/>
              <a:gd name="T35" fmla="*/ 20 h 32"/>
              <a:gd name="T36" fmla="*/ 20 w 20"/>
              <a:gd name="T37" fmla="*/ 18 h 32"/>
              <a:gd name="T38" fmla="*/ 18 w 20"/>
              <a:gd name="T39" fmla="*/ 10 h 32"/>
              <a:gd name="T40" fmla="*/ 18 w 20"/>
              <a:gd name="T41" fmla="*/ 10 h 32"/>
              <a:gd name="T42" fmla="*/ 16 w 20"/>
              <a:gd name="T43" fmla="*/ 8 h 32"/>
              <a:gd name="T44" fmla="*/ 14 w 20"/>
              <a:gd name="T45" fmla="*/ 8 h 32"/>
              <a:gd name="T46" fmla="*/ 14 w 20"/>
              <a:gd name="T47" fmla="*/ 6 h 32"/>
              <a:gd name="T48" fmla="*/ 14 w 20"/>
              <a:gd name="T49" fmla="*/ 4 h 32"/>
              <a:gd name="T50" fmla="*/ 12 w 20"/>
              <a:gd name="T51" fmla="*/ 4 h 32"/>
              <a:gd name="T52" fmla="*/ 12 w 20"/>
              <a:gd name="T53" fmla="*/ 2 h 32"/>
              <a:gd name="T54" fmla="*/ 6 w 20"/>
              <a:gd name="T55" fmla="*/ 0 h 32"/>
              <a:gd name="T56" fmla="*/ 0 w 20"/>
              <a:gd name="T57" fmla="*/ 4 h 32"/>
              <a:gd name="T58" fmla="*/ 2 w 20"/>
              <a:gd name="T59" fmla="*/ 14 h 32"/>
              <a:gd name="T60" fmla="*/ 4 w 20"/>
              <a:gd name="T61" fmla="*/ 20 h 32"/>
              <a:gd name="T62" fmla="*/ 4 w 20"/>
              <a:gd name="T63" fmla="*/ 26 h 32"/>
              <a:gd name="T64" fmla="*/ 6 w 20"/>
              <a:gd name="T65" fmla="*/ 28 h 32"/>
              <a:gd name="T66" fmla="*/ 14 w 20"/>
              <a:gd name="T67" fmla="*/ 24 h 32"/>
              <a:gd name="T68" fmla="*/ 14 w 20"/>
              <a:gd name="T69" fmla="*/ 24 h 32"/>
              <a:gd name="T70" fmla="*/ 14 w 20"/>
              <a:gd name="T71" fmla="*/ 18 h 32"/>
              <a:gd name="T72" fmla="*/ 14 w 20"/>
              <a:gd name="T73" fmla="*/ 16 h 32"/>
              <a:gd name="T74" fmla="*/ 14 w 20"/>
              <a:gd name="T75" fmla="*/ 12 h 32"/>
              <a:gd name="T76" fmla="*/ 14 w 20"/>
              <a:gd name="T77" fmla="*/ 12 h 32"/>
              <a:gd name="T78" fmla="*/ 14 w 20"/>
              <a:gd name="T79" fmla="*/ 12 h 32"/>
              <a:gd name="T80" fmla="*/ 14 w 20"/>
              <a:gd name="T81" fmla="*/ 10 h 32"/>
              <a:gd name="T82" fmla="*/ 14 w 20"/>
              <a:gd name="T83" fmla="*/ 8 h 32"/>
              <a:gd name="T84" fmla="*/ 14 w 20"/>
              <a:gd name="T85" fmla="*/ 8 h 32"/>
              <a:gd name="T86" fmla="*/ 14 w 20"/>
              <a:gd name="T87" fmla="*/ 10 h 32"/>
              <a:gd name="T88" fmla="*/ 16 w 20"/>
              <a:gd name="T89" fmla="*/ 10 h 32"/>
              <a:gd name="T90" fmla="*/ 16 w 20"/>
              <a:gd name="T91" fmla="*/ 8 h 32"/>
              <a:gd name="T92" fmla="*/ 16 w 20"/>
              <a:gd name="T93" fmla="*/ 12 h 32"/>
              <a:gd name="T94" fmla="*/ 18 w 20"/>
              <a:gd name="T95"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32">
                <a:moveTo>
                  <a:pt x="14" y="32"/>
                </a:moveTo>
                <a:lnTo>
                  <a:pt x="14" y="32"/>
                </a:lnTo>
                <a:lnTo>
                  <a:pt x="14" y="30"/>
                </a:lnTo>
                <a:lnTo>
                  <a:pt x="14" y="30"/>
                </a:lnTo>
                <a:lnTo>
                  <a:pt x="14" y="30"/>
                </a:lnTo>
                <a:lnTo>
                  <a:pt x="14" y="30"/>
                </a:lnTo>
                <a:lnTo>
                  <a:pt x="12" y="30"/>
                </a:lnTo>
                <a:lnTo>
                  <a:pt x="14" y="30"/>
                </a:lnTo>
                <a:lnTo>
                  <a:pt x="14" y="30"/>
                </a:lnTo>
                <a:lnTo>
                  <a:pt x="12" y="32"/>
                </a:lnTo>
                <a:lnTo>
                  <a:pt x="12" y="32"/>
                </a:lnTo>
                <a:lnTo>
                  <a:pt x="12" y="32"/>
                </a:lnTo>
                <a:lnTo>
                  <a:pt x="12" y="32"/>
                </a:lnTo>
                <a:lnTo>
                  <a:pt x="12" y="32"/>
                </a:lnTo>
                <a:lnTo>
                  <a:pt x="14" y="32"/>
                </a:lnTo>
                <a:lnTo>
                  <a:pt x="14" y="32"/>
                </a:lnTo>
                <a:lnTo>
                  <a:pt x="14" y="32"/>
                </a:lnTo>
                <a:lnTo>
                  <a:pt x="14" y="32"/>
                </a:lnTo>
                <a:lnTo>
                  <a:pt x="14" y="32"/>
                </a:lnTo>
                <a:lnTo>
                  <a:pt x="14" y="32"/>
                </a:lnTo>
                <a:close/>
                <a:moveTo>
                  <a:pt x="16" y="16"/>
                </a:moveTo>
                <a:lnTo>
                  <a:pt x="16" y="16"/>
                </a:lnTo>
                <a:lnTo>
                  <a:pt x="16" y="16"/>
                </a:lnTo>
                <a:lnTo>
                  <a:pt x="16" y="16"/>
                </a:lnTo>
                <a:lnTo>
                  <a:pt x="16" y="16"/>
                </a:lnTo>
                <a:lnTo>
                  <a:pt x="16" y="16"/>
                </a:lnTo>
                <a:lnTo>
                  <a:pt x="16" y="16"/>
                </a:lnTo>
                <a:lnTo>
                  <a:pt x="16" y="18"/>
                </a:lnTo>
                <a:lnTo>
                  <a:pt x="16" y="18"/>
                </a:lnTo>
                <a:lnTo>
                  <a:pt x="16" y="18"/>
                </a:lnTo>
                <a:lnTo>
                  <a:pt x="16" y="18"/>
                </a:lnTo>
                <a:lnTo>
                  <a:pt x="16" y="18"/>
                </a:lnTo>
                <a:lnTo>
                  <a:pt x="16" y="18"/>
                </a:lnTo>
                <a:lnTo>
                  <a:pt x="16" y="18"/>
                </a:lnTo>
                <a:lnTo>
                  <a:pt x="16" y="20"/>
                </a:lnTo>
                <a:lnTo>
                  <a:pt x="16" y="20"/>
                </a:lnTo>
                <a:lnTo>
                  <a:pt x="16" y="20"/>
                </a:lnTo>
                <a:lnTo>
                  <a:pt x="16" y="20"/>
                </a:lnTo>
                <a:lnTo>
                  <a:pt x="16" y="20"/>
                </a:lnTo>
                <a:lnTo>
                  <a:pt x="16" y="20"/>
                </a:lnTo>
                <a:lnTo>
                  <a:pt x="16" y="18"/>
                </a:lnTo>
                <a:lnTo>
                  <a:pt x="16" y="18"/>
                </a:lnTo>
                <a:lnTo>
                  <a:pt x="16" y="16"/>
                </a:lnTo>
                <a:close/>
                <a:moveTo>
                  <a:pt x="20" y="18"/>
                </a:moveTo>
                <a:lnTo>
                  <a:pt x="20" y="18"/>
                </a:lnTo>
                <a:lnTo>
                  <a:pt x="20" y="16"/>
                </a:lnTo>
                <a:lnTo>
                  <a:pt x="20" y="16"/>
                </a:lnTo>
                <a:lnTo>
                  <a:pt x="20" y="14"/>
                </a:lnTo>
                <a:lnTo>
                  <a:pt x="20" y="12"/>
                </a:lnTo>
                <a:lnTo>
                  <a:pt x="18" y="12"/>
                </a:lnTo>
                <a:lnTo>
                  <a:pt x="18" y="12"/>
                </a:lnTo>
                <a:lnTo>
                  <a:pt x="18" y="12"/>
                </a:lnTo>
                <a:lnTo>
                  <a:pt x="18" y="12"/>
                </a:lnTo>
                <a:lnTo>
                  <a:pt x="18" y="14"/>
                </a:lnTo>
                <a:lnTo>
                  <a:pt x="18" y="14"/>
                </a:lnTo>
                <a:lnTo>
                  <a:pt x="18" y="14"/>
                </a:lnTo>
                <a:lnTo>
                  <a:pt x="18" y="14"/>
                </a:lnTo>
                <a:lnTo>
                  <a:pt x="18" y="16"/>
                </a:lnTo>
                <a:lnTo>
                  <a:pt x="18" y="16"/>
                </a:lnTo>
                <a:lnTo>
                  <a:pt x="18" y="16"/>
                </a:lnTo>
                <a:lnTo>
                  <a:pt x="18" y="16"/>
                </a:lnTo>
                <a:lnTo>
                  <a:pt x="18" y="16"/>
                </a:lnTo>
                <a:lnTo>
                  <a:pt x="18" y="16"/>
                </a:lnTo>
                <a:lnTo>
                  <a:pt x="18" y="18"/>
                </a:lnTo>
                <a:lnTo>
                  <a:pt x="18" y="18"/>
                </a:lnTo>
                <a:lnTo>
                  <a:pt x="18" y="18"/>
                </a:lnTo>
                <a:lnTo>
                  <a:pt x="18" y="18"/>
                </a:lnTo>
                <a:lnTo>
                  <a:pt x="18" y="20"/>
                </a:lnTo>
                <a:lnTo>
                  <a:pt x="16" y="20"/>
                </a:lnTo>
                <a:lnTo>
                  <a:pt x="18" y="20"/>
                </a:lnTo>
                <a:lnTo>
                  <a:pt x="18" y="20"/>
                </a:lnTo>
                <a:lnTo>
                  <a:pt x="18" y="20"/>
                </a:lnTo>
                <a:lnTo>
                  <a:pt x="18" y="20"/>
                </a:lnTo>
                <a:lnTo>
                  <a:pt x="18" y="20"/>
                </a:lnTo>
                <a:lnTo>
                  <a:pt x="18" y="18"/>
                </a:lnTo>
                <a:lnTo>
                  <a:pt x="20" y="18"/>
                </a:lnTo>
                <a:lnTo>
                  <a:pt x="20" y="18"/>
                </a:lnTo>
                <a:lnTo>
                  <a:pt x="20" y="18"/>
                </a:lnTo>
                <a:close/>
                <a:moveTo>
                  <a:pt x="18" y="12"/>
                </a:moveTo>
                <a:lnTo>
                  <a:pt x="18" y="10"/>
                </a:lnTo>
                <a:lnTo>
                  <a:pt x="18" y="10"/>
                </a:lnTo>
                <a:lnTo>
                  <a:pt x="18" y="10"/>
                </a:lnTo>
                <a:lnTo>
                  <a:pt x="18" y="10"/>
                </a:lnTo>
                <a:lnTo>
                  <a:pt x="18" y="10"/>
                </a:lnTo>
                <a:lnTo>
                  <a:pt x="18" y="10"/>
                </a:lnTo>
                <a:lnTo>
                  <a:pt x="16" y="8"/>
                </a:lnTo>
                <a:lnTo>
                  <a:pt x="16" y="8"/>
                </a:lnTo>
                <a:lnTo>
                  <a:pt x="16" y="8"/>
                </a:lnTo>
                <a:lnTo>
                  <a:pt x="16" y="8"/>
                </a:lnTo>
                <a:lnTo>
                  <a:pt x="14" y="8"/>
                </a:lnTo>
                <a:lnTo>
                  <a:pt x="14" y="8"/>
                </a:lnTo>
                <a:lnTo>
                  <a:pt x="14" y="8"/>
                </a:lnTo>
                <a:lnTo>
                  <a:pt x="14" y="6"/>
                </a:lnTo>
                <a:lnTo>
                  <a:pt x="14" y="6"/>
                </a:lnTo>
                <a:lnTo>
                  <a:pt x="14" y="6"/>
                </a:lnTo>
                <a:lnTo>
                  <a:pt x="14" y="6"/>
                </a:lnTo>
                <a:lnTo>
                  <a:pt x="14" y="4"/>
                </a:lnTo>
                <a:lnTo>
                  <a:pt x="14" y="4"/>
                </a:lnTo>
                <a:lnTo>
                  <a:pt x="14" y="4"/>
                </a:lnTo>
                <a:lnTo>
                  <a:pt x="14" y="4"/>
                </a:lnTo>
                <a:lnTo>
                  <a:pt x="14" y="4"/>
                </a:lnTo>
                <a:lnTo>
                  <a:pt x="14" y="4"/>
                </a:lnTo>
                <a:lnTo>
                  <a:pt x="14" y="4"/>
                </a:lnTo>
                <a:lnTo>
                  <a:pt x="12" y="4"/>
                </a:lnTo>
                <a:lnTo>
                  <a:pt x="12" y="4"/>
                </a:lnTo>
                <a:lnTo>
                  <a:pt x="12" y="4"/>
                </a:lnTo>
                <a:lnTo>
                  <a:pt x="12" y="4"/>
                </a:lnTo>
                <a:lnTo>
                  <a:pt x="12" y="2"/>
                </a:lnTo>
                <a:lnTo>
                  <a:pt x="10" y="0"/>
                </a:lnTo>
                <a:lnTo>
                  <a:pt x="10" y="0"/>
                </a:lnTo>
                <a:lnTo>
                  <a:pt x="10" y="0"/>
                </a:lnTo>
                <a:lnTo>
                  <a:pt x="6" y="0"/>
                </a:lnTo>
                <a:lnTo>
                  <a:pt x="4" y="2"/>
                </a:lnTo>
                <a:lnTo>
                  <a:pt x="2" y="2"/>
                </a:lnTo>
                <a:lnTo>
                  <a:pt x="0" y="2"/>
                </a:lnTo>
                <a:lnTo>
                  <a:pt x="0" y="4"/>
                </a:lnTo>
                <a:lnTo>
                  <a:pt x="0" y="8"/>
                </a:lnTo>
                <a:lnTo>
                  <a:pt x="0" y="10"/>
                </a:lnTo>
                <a:lnTo>
                  <a:pt x="2" y="12"/>
                </a:lnTo>
                <a:lnTo>
                  <a:pt x="2" y="14"/>
                </a:lnTo>
                <a:lnTo>
                  <a:pt x="2" y="16"/>
                </a:lnTo>
                <a:lnTo>
                  <a:pt x="4" y="18"/>
                </a:lnTo>
                <a:lnTo>
                  <a:pt x="4" y="20"/>
                </a:lnTo>
                <a:lnTo>
                  <a:pt x="4" y="20"/>
                </a:lnTo>
                <a:lnTo>
                  <a:pt x="4" y="22"/>
                </a:lnTo>
                <a:lnTo>
                  <a:pt x="4" y="24"/>
                </a:lnTo>
                <a:lnTo>
                  <a:pt x="4" y="24"/>
                </a:lnTo>
                <a:lnTo>
                  <a:pt x="4" y="26"/>
                </a:lnTo>
                <a:lnTo>
                  <a:pt x="4" y="26"/>
                </a:lnTo>
                <a:lnTo>
                  <a:pt x="4" y="28"/>
                </a:lnTo>
                <a:lnTo>
                  <a:pt x="4" y="28"/>
                </a:lnTo>
                <a:lnTo>
                  <a:pt x="6" y="28"/>
                </a:lnTo>
                <a:lnTo>
                  <a:pt x="12" y="24"/>
                </a:lnTo>
                <a:lnTo>
                  <a:pt x="12" y="24"/>
                </a:lnTo>
                <a:lnTo>
                  <a:pt x="12" y="24"/>
                </a:lnTo>
                <a:lnTo>
                  <a:pt x="14" y="24"/>
                </a:lnTo>
                <a:lnTo>
                  <a:pt x="14" y="24"/>
                </a:lnTo>
                <a:lnTo>
                  <a:pt x="14" y="24"/>
                </a:lnTo>
                <a:lnTo>
                  <a:pt x="14" y="24"/>
                </a:lnTo>
                <a:lnTo>
                  <a:pt x="14" y="24"/>
                </a:lnTo>
                <a:lnTo>
                  <a:pt x="14" y="24"/>
                </a:lnTo>
                <a:lnTo>
                  <a:pt x="14" y="20"/>
                </a:lnTo>
                <a:lnTo>
                  <a:pt x="14" y="20"/>
                </a:lnTo>
                <a:lnTo>
                  <a:pt x="14" y="18"/>
                </a:lnTo>
                <a:lnTo>
                  <a:pt x="14" y="16"/>
                </a:lnTo>
                <a:lnTo>
                  <a:pt x="14" y="16"/>
                </a:lnTo>
                <a:lnTo>
                  <a:pt x="14" y="16"/>
                </a:lnTo>
                <a:lnTo>
                  <a:pt x="14" y="16"/>
                </a:lnTo>
                <a:lnTo>
                  <a:pt x="14" y="14"/>
                </a:lnTo>
                <a:lnTo>
                  <a:pt x="14" y="14"/>
                </a:lnTo>
                <a:lnTo>
                  <a:pt x="14" y="14"/>
                </a:lnTo>
                <a:lnTo>
                  <a:pt x="14" y="12"/>
                </a:lnTo>
                <a:lnTo>
                  <a:pt x="12" y="12"/>
                </a:lnTo>
                <a:lnTo>
                  <a:pt x="12" y="12"/>
                </a:lnTo>
                <a:lnTo>
                  <a:pt x="12" y="12"/>
                </a:lnTo>
                <a:lnTo>
                  <a:pt x="14" y="12"/>
                </a:lnTo>
                <a:lnTo>
                  <a:pt x="14" y="12"/>
                </a:lnTo>
                <a:lnTo>
                  <a:pt x="14" y="12"/>
                </a:lnTo>
                <a:lnTo>
                  <a:pt x="14" y="12"/>
                </a:lnTo>
                <a:lnTo>
                  <a:pt x="14" y="12"/>
                </a:lnTo>
                <a:lnTo>
                  <a:pt x="14" y="12"/>
                </a:lnTo>
                <a:lnTo>
                  <a:pt x="14" y="10"/>
                </a:lnTo>
                <a:lnTo>
                  <a:pt x="14" y="10"/>
                </a:lnTo>
                <a:lnTo>
                  <a:pt x="14" y="10"/>
                </a:lnTo>
                <a:lnTo>
                  <a:pt x="14" y="10"/>
                </a:lnTo>
                <a:lnTo>
                  <a:pt x="14" y="10"/>
                </a:lnTo>
                <a:lnTo>
                  <a:pt x="14" y="10"/>
                </a:lnTo>
                <a:lnTo>
                  <a:pt x="14" y="8"/>
                </a:lnTo>
                <a:lnTo>
                  <a:pt x="12" y="8"/>
                </a:lnTo>
                <a:lnTo>
                  <a:pt x="12" y="8"/>
                </a:lnTo>
                <a:lnTo>
                  <a:pt x="12" y="6"/>
                </a:lnTo>
                <a:lnTo>
                  <a:pt x="14" y="8"/>
                </a:lnTo>
                <a:lnTo>
                  <a:pt x="14" y="8"/>
                </a:lnTo>
                <a:lnTo>
                  <a:pt x="14" y="8"/>
                </a:lnTo>
                <a:lnTo>
                  <a:pt x="14" y="8"/>
                </a:lnTo>
                <a:lnTo>
                  <a:pt x="14" y="10"/>
                </a:lnTo>
                <a:lnTo>
                  <a:pt x="14" y="10"/>
                </a:lnTo>
                <a:lnTo>
                  <a:pt x="16" y="10"/>
                </a:lnTo>
                <a:lnTo>
                  <a:pt x="16" y="10"/>
                </a:lnTo>
                <a:lnTo>
                  <a:pt x="16" y="10"/>
                </a:lnTo>
                <a:lnTo>
                  <a:pt x="16" y="8"/>
                </a:lnTo>
                <a:lnTo>
                  <a:pt x="16" y="8"/>
                </a:lnTo>
                <a:lnTo>
                  <a:pt x="16" y="8"/>
                </a:lnTo>
                <a:lnTo>
                  <a:pt x="16" y="8"/>
                </a:lnTo>
                <a:lnTo>
                  <a:pt x="16" y="8"/>
                </a:lnTo>
                <a:lnTo>
                  <a:pt x="16" y="10"/>
                </a:lnTo>
                <a:lnTo>
                  <a:pt x="16" y="10"/>
                </a:lnTo>
                <a:lnTo>
                  <a:pt x="16" y="12"/>
                </a:lnTo>
                <a:lnTo>
                  <a:pt x="16" y="12"/>
                </a:lnTo>
                <a:lnTo>
                  <a:pt x="16" y="12"/>
                </a:lnTo>
                <a:lnTo>
                  <a:pt x="18" y="12"/>
                </a:lnTo>
                <a:lnTo>
                  <a:pt x="18" y="12"/>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39" name="Freeform 525">
            <a:extLst>
              <a:ext uri="{FF2B5EF4-FFF2-40B4-BE49-F238E27FC236}">
                <a16:creationId xmlns:a16="http://schemas.microsoft.com/office/drawing/2014/main" id="{75284CBE-C775-4DED-A015-B8CF548C56FC}"/>
              </a:ext>
            </a:extLst>
          </p:cNvPr>
          <p:cNvSpPr>
            <a:spLocks/>
          </p:cNvSpPr>
          <p:nvPr/>
        </p:nvSpPr>
        <p:spPr bwMode="auto">
          <a:xfrm>
            <a:off x="4370013" y="3069241"/>
            <a:ext cx="403487" cy="273596"/>
          </a:xfrm>
          <a:custGeom>
            <a:avLst/>
            <a:gdLst>
              <a:gd name="T0" fmla="*/ 178 w 184"/>
              <a:gd name="T1" fmla="*/ 60 h 116"/>
              <a:gd name="T2" fmla="*/ 172 w 184"/>
              <a:gd name="T3" fmla="*/ 56 h 116"/>
              <a:gd name="T4" fmla="*/ 166 w 184"/>
              <a:gd name="T5" fmla="*/ 52 h 116"/>
              <a:gd name="T6" fmla="*/ 166 w 184"/>
              <a:gd name="T7" fmla="*/ 48 h 116"/>
              <a:gd name="T8" fmla="*/ 166 w 184"/>
              <a:gd name="T9" fmla="*/ 46 h 116"/>
              <a:gd name="T10" fmla="*/ 166 w 184"/>
              <a:gd name="T11" fmla="*/ 44 h 116"/>
              <a:gd name="T12" fmla="*/ 168 w 184"/>
              <a:gd name="T13" fmla="*/ 40 h 116"/>
              <a:gd name="T14" fmla="*/ 166 w 184"/>
              <a:gd name="T15" fmla="*/ 38 h 116"/>
              <a:gd name="T16" fmla="*/ 166 w 184"/>
              <a:gd name="T17" fmla="*/ 38 h 116"/>
              <a:gd name="T18" fmla="*/ 164 w 184"/>
              <a:gd name="T19" fmla="*/ 36 h 116"/>
              <a:gd name="T20" fmla="*/ 168 w 184"/>
              <a:gd name="T21" fmla="*/ 32 h 116"/>
              <a:gd name="T22" fmla="*/ 168 w 184"/>
              <a:gd name="T23" fmla="*/ 30 h 116"/>
              <a:gd name="T24" fmla="*/ 170 w 184"/>
              <a:gd name="T25" fmla="*/ 24 h 116"/>
              <a:gd name="T26" fmla="*/ 172 w 184"/>
              <a:gd name="T27" fmla="*/ 20 h 116"/>
              <a:gd name="T28" fmla="*/ 174 w 184"/>
              <a:gd name="T29" fmla="*/ 20 h 116"/>
              <a:gd name="T30" fmla="*/ 172 w 184"/>
              <a:gd name="T31" fmla="*/ 16 h 116"/>
              <a:gd name="T32" fmla="*/ 168 w 184"/>
              <a:gd name="T33" fmla="*/ 18 h 116"/>
              <a:gd name="T34" fmla="*/ 164 w 184"/>
              <a:gd name="T35" fmla="*/ 16 h 116"/>
              <a:gd name="T36" fmla="*/ 160 w 184"/>
              <a:gd name="T37" fmla="*/ 10 h 116"/>
              <a:gd name="T38" fmla="*/ 160 w 184"/>
              <a:gd name="T39" fmla="*/ 6 h 116"/>
              <a:gd name="T40" fmla="*/ 158 w 184"/>
              <a:gd name="T41" fmla="*/ 4 h 116"/>
              <a:gd name="T42" fmla="*/ 154 w 184"/>
              <a:gd name="T43" fmla="*/ 4 h 116"/>
              <a:gd name="T44" fmla="*/ 150 w 184"/>
              <a:gd name="T45" fmla="*/ 0 h 116"/>
              <a:gd name="T46" fmla="*/ 138 w 184"/>
              <a:gd name="T47" fmla="*/ 2 h 116"/>
              <a:gd name="T48" fmla="*/ 114 w 184"/>
              <a:gd name="T49" fmla="*/ 8 h 116"/>
              <a:gd name="T50" fmla="*/ 90 w 184"/>
              <a:gd name="T51" fmla="*/ 12 h 116"/>
              <a:gd name="T52" fmla="*/ 66 w 184"/>
              <a:gd name="T53" fmla="*/ 18 h 116"/>
              <a:gd name="T54" fmla="*/ 44 w 184"/>
              <a:gd name="T55" fmla="*/ 22 h 116"/>
              <a:gd name="T56" fmla="*/ 22 w 184"/>
              <a:gd name="T57" fmla="*/ 26 h 116"/>
              <a:gd name="T58" fmla="*/ 22 w 184"/>
              <a:gd name="T59" fmla="*/ 20 h 116"/>
              <a:gd name="T60" fmla="*/ 16 w 184"/>
              <a:gd name="T61" fmla="*/ 20 h 116"/>
              <a:gd name="T62" fmla="*/ 12 w 184"/>
              <a:gd name="T63" fmla="*/ 22 h 116"/>
              <a:gd name="T64" fmla="*/ 12 w 184"/>
              <a:gd name="T65" fmla="*/ 22 h 116"/>
              <a:gd name="T66" fmla="*/ 10 w 184"/>
              <a:gd name="T67" fmla="*/ 24 h 116"/>
              <a:gd name="T68" fmla="*/ 2 w 184"/>
              <a:gd name="T69" fmla="*/ 30 h 116"/>
              <a:gd name="T70" fmla="*/ 6 w 184"/>
              <a:gd name="T71" fmla="*/ 58 h 116"/>
              <a:gd name="T72" fmla="*/ 10 w 184"/>
              <a:gd name="T73" fmla="*/ 80 h 116"/>
              <a:gd name="T74" fmla="*/ 10 w 184"/>
              <a:gd name="T75" fmla="*/ 80 h 116"/>
              <a:gd name="T76" fmla="*/ 12 w 184"/>
              <a:gd name="T77" fmla="*/ 96 h 116"/>
              <a:gd name="T78" fmla="*/ 16 w 184"/>
              <a:gd name="T79" fmla="*/ 114 h 116"/>
              <a:gd name="T80" fmla="*/ 36 w 184"/>
              <a:gd name="T81" fmla="*/ 112 h 116"/>
              <a:gd name="T82" fmla="*/ 58 w 184"/>
              <a:gd name="T83" fmla="*/ 108 h 116"/>
              <a:gd name="T84" fmla="*/ 78 w 184"/>
              <a:gd name="T85" fmla="*/ 104 h 116"/>
              <a:gd name="T86" fmla="*/ 98 w 184"/>
              <a:gd name="T87" fmla="*/ 100 h 116"/>
              <a:gd name="T88" fmla="*/ 118 w 184"/>
              <a:gd name="T89" fmla="*/ 96 h 116"/>
              <a:gd name="T90" fmla="*/ 140 w 184"/>
              <a:gd name="T91" fmla="*/ 92 h 116"/>
              <a:gd name="T92" fmla="*/ 156 w 184"/>
              <a:gd name="T93" fmla="*/ 88 h 116"/>
              <a:gd name="T94" fmla="*/ 158 w 184"/>
              <a:gd name="T95" fmla="*/ 82 h 116"/>
              <a:gd name="T96" fmla="*/ 164 w 184"/>
              <a:gd name="T97" fmla="*/ 82 h 116"/>
              <a:gd name="T98" fmla="*/ 168 w 184"/>
              <a:gd name="T99" fmla="*/ 80 h 116"/>
              <a:gd name="T100" fmla="*/ 174 w 184"/>
              <a:gd name="T101" fmla="*/ 76 h 116"/>
              <a:gd name="T102" fmla="*/ 176 w 184"/>
              <a:gd name="T103" fmla="*/ 72 h 116"/>
              <a:gd name="T104" fmla="*/ 180 w 184"/>
              <a:gd name="T105" fmla="*/ 68 h 116"/>
              <a:gd name="T106" fmla="*/ 184 w 184"/>
              <a:gd name="T107"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16">
                <a:moveTo>
                  <a:pt x="182" y="62"/>
                </a:moveTo>
                <a:lnTo>
                  <a:pt x="180" y="62"/>
                </a:lnTo>
                <a:lnTo>
                  <a:pt x="178" y="60"/>
                </a:lnTo>
                <a:lnTo>
                  <a:pt x="178" y="60"/>
                </a:lnTo>
                <a:lnTo>
                  <a:pt x="178" y="60"/>
                </a:lnTo>
                <a:lnTo>
                  <a:pt x="178" y="60"/>
                </a:lnTo>
                <a:lnTo>
                  <a:pt x="176" y="58"/>
                </a:lnTo>
                <a:lnTo>
                  <a:pt x="174" y="56"/>
                </a:lnTo>
                <a:lnTo>
                  <a:pt x="174" y="56"/>
                </a:lnTo>
                <a:lnTo>
                  <a:pt x="174" y="58"/>
                </a:lnTo>
                <a:lnTo>
                  <a:pt x="172" y="56"/>
                </a:lnTo>
                <a:lnTo>
                  <a:pt x="172" y="56"/>
                </a:lnTo>
                <a:lnTo>
                  <a:pt x="172" y="56"/>
                </a:lnTo>
                <a:lnTo>
                  <a:pt x="170" y="52"/>
                </a:lnTo>
                <a:lnTo>
                  <a:pt x="170" y="52"/>
                </a:lnTo>
                <a:lnTo>
                  <a:pt x="168" y="52"/>
                </a:lnTo>
                <a:lnTo>
                  <a:pt x="168" y="52"/>
                </a:lnTo>
                <a:lnTo>
                  <a:pt x="166" y="52"/>
                </a:lnTo>
                <a:lnTo>
                  <a:pt x="166" y="50"/>
                </a:lnTo>
                <a:lnTo>
                  <a:pt x="166" y="50"/>
                </a:lnTo>
                <a:lnTo>
                  <a:pt x="166" y="50"/>
                </a:lnTo>
                <a:lnTo>
                  <a:pt x="166" y="50"/>
                </a:lnTo>
                <a:lnTo>
                  <a:pt x="166" y="48"/>
                </a:lnTo>
                <a:lnTo>
                  <a:pt x="166" y="48"/>
                </a:lnTo>
                <a:lnTo>
                  <a:pt x="166" y="48"/>
                </a:lnTo>
                <a:lnTo>
                  <a:pt x="166" y="48"/>
                </a:lnTo>
                <a:lnTo>
                  <a:pt x="166" y="48"/>
                </a:lnTo>
                <a:lnTo>
                  <a:pt x="166" y="46"/>
                </a:lnTo>
                <a:lnTo>
                  <a:pt x="166" y="46"/>
                </a:lnTo>
                <a:lnTo>
                  <a:pt x="166" y="46"/>
                </a:lnTo>
                <a:lnTo>
                  <a:pt x="166" y="46"/>
                </a:lnTo>
                <a:lnTo>
                  <a:pt x="164" y="44"/>
                </a:lnTo>
                <a:lnTo>
                  <a:pt x="166" y="44"/>
                </a:lnTo>
                <a:lnTo>
                  <a:pt x="166" y="44"/>
                </a:lnTo>
                <a:lnTo>
                  <a:pt x="166" y="44"/>
                </a:lnTo>
                <a:lnTo>
                  <a:pt x="166" y="44"/>
                </a:lnTo>
                <a:lnTo>
                  <a:pt x="166" y="44"/>
                </a:lnTo>
                <a:lnTo>
                  <a:pt x="166" y="44"/>
                </a:lnTo>
                <a:lnTo>
                  <a:pt x="168" y="44"/>
                </a:lnTo>
                <a:lnTo>
                  <a:pt x="168" y="42"/>
                </a:lnTo>
                <a:lnTo>
                  <a:pt x="168" y="42"/>
                </a:lnTo>
                <a:lnTo>
                  <a:pt x="168" y="40"/>
                </a:lnTo>
                <a:lnTo>
                  <a:pt x="168" y="40"/>
                </a:lnTo>
                <a:lnTo>
                  <a:pt x="168" y="40"/>
                </a:lnTo>
                <a:lnTo>
                  <a:pt x="168" y="40"/>
                </a:lnTo>
                <a:lnTo>
                  <a:pt x="166" y="38"/>
                </a:lnTo>
                <a:lnTo>
                  <a:pt x="166" y="38"/>
                </a:lnTo>
                <a:lnTo>
                  <a:pt x="166" y="38"/>
                </a:lnTo>
                <a:lnTo>
                  <a:pt x="166" y="38"/>
                </a:lnTo>
                <a:lnTo>
                  <a:pt x="166" y="38"/>
                </a:lnTo>
                <a:lnTo>
                  <a:pt x="166" y="38"/>
                </a:lnTo>
                <a:lnTo>
                  <a:pt x="166" y="38"/>
                </a:lnTo>
                <a:lnTo>
                  <a:pt x="166" y="38"/>
                </a:lnTo>
                <a:lnTo>
                  <a:pt x="166" y="38"/>
                </a:lnTo>
                <a:lnTo>
                  <a:pt x="166" y="38"/>
                </a:lnTo>
                <a:lnTo>
                  <a:pt x="166" y="38"/>
                </a:lnTo>
                <a:lnTo>
                  <a:pt x="164" y="36"/>
                </a:lnTo>
                <a:lnTo>
                  <a:pt x="164" y="36"/>
                </a:lnTo>
                <a:lnTo>
                  <a:pt x="164" y="36"/>
                </a:lnTo>
                <a:lnTo>
                  <a:pt x="164" y="36"/>
                </a:lnTo>
                <a:lnTo>
                  <a:pt x="166" y="34"/>
                </a:lnTo>
                <a:lnTo>
                  <a:pt x="166" y="34"/>
                </a:lnTo>
                <a:lnTo>
                  <a:pt x="166" y="34"/>
                </a:lnTo>
                <a:lnTo>
                  <a:pt x="166" y="34"/>
                </a:lnTo>
                <a:lnTo>
                  <a:pt x="168" y="34"/>
                </a:lnTo>
                <a:lnTo>
                  <a:pt x="168" y="32"/>
                </a:lnTo>
                <a:lnTo>
                  <a:pt x="168" y="32"/>
                </a:lnTo>
                <a:lnTo>
                  <a:pt x="168" y="32"/>
                </a:lnTo>
                <a:lnTo>
                  <a:pt x="168" y="30"/>
                </a:lnTo>
                <a:lnTo>
                  <a:pt x="168" y="30"/>
                </a:lnTo>
                <a:lnTo>
                  <a:pt x="168" y="30"/>
                </a:lnTo>
                <a:lnTo>
                  <a:pt x="168" y="30"/>
                </a:lnTo>
                <a:lnTo>
                  <a:pt x="168" y="30"/>
                </a:lnTo>
                <a:lnTo>
                  <a:pt x="170" y="30"/>
                </a:lnTo>
                <a:lnTo>
                  <a:pt x="170" y="28"/>
                </a:lnTo>
                <a:lnTo>
                  <a:pt x="170" y="26"/>
                </a:lnTo>
                <a:lnTo>
                  <a:pt x="170" y="24"/>
                </a:lnTo>
                <a:lnTo>
                  <a:pt x="170" y="24"/>
                </a:lnTo>
                <a:lnTo>
                  <a:pt x="170" y="24"/>
                </a:lnTo>
                <a:lnTo>
                  <a:pt x="172" y="22"/>
                </a:lnTo>
                <a:lnTo>
                  <a:pt x="172" y="22"/>
                </a:lnTo>
                <a:lnTo>
                  <a:pt x="172" y="22"/>
                </a:lnTo>
                <a:lnTo>
                  <a:pt x="172" y="22"/>
                </a:lnTo>
                <a:lnTo>
                  <a:pt x="172" y="20"/>
                </a:lnTo>
                <a:lnTo>
                  <a:pt x="172" y="20"/>
                </a:lnTo>
                <a:lnTo>
                  <a:pt x="172" y="20"/>
                </a:lnTo>
                <a:lnTo>
                  <a:pt x="172" y="20"/>
                </a:lnTo>
                <a:lnTo>
                  <a:pt x="174" y="20"/>
                </a:lnTo>
                <a:lnTo>
                  <a:pt x="174" y="20"/>
                </a:lnTo>
                <a:lnTo>
                  <a:pt x="174" y="20"/>
                </a:lnTo>
                <a:lnTo>
                  <a:pt x="174" y="18"/>
                </a:lnTo>
                <a:lnTo>
                  <a:pt x="174" y="18"/>
                </a:lnTo>
                <a:lnTo>
                  <a:pt x="172" y="18"/>
                </a:lnTo>
                <a:lnTo>
                  <a:pt x="172" y="18"/>
                </a:lnTo>
                <a:lnTo>
                  <a:pt x="172" y="16"/>
                </a:lnTo>
                <a:lnTo>
                  <a:pt x="172" y="16"/>
                </a:lnTo>
                <a:lnTo>
                  <a:pt x="172" y="18"/>
                </a:lnTo>
                <a:lnTo>
                  <a:pt x="172" y="18"/>
                </a:lnTo>
                <a:lnTo>
                  <a:pt x="172" y="18"/>
                </a:lnTo>
                <a:lnTo>
                  <a:pt x="170" y="18"/>
                </a:lnTo>
                <a:lnTo>
                  <a:pt x="170" y="16"/>
                </a:lnTo>
                <a:lnTo>
                  <a:pt x="168" y="18"/>
                </a:lnTo>
                <a:lnTo>
                  <a:pt x="168" y="18"/>
                </a:lnTo>
                <a:lnTo>
                  <a:pt x="168" y="18"/>
                </a:lnTo>
                <a:lnTo>
                  <a:pt x="166" y="16"/>
                </a:lnTo>
                <a:lnTo>
                  <a:pt x="166" y="16"/>
                </a:lnTo>
                <a:lnTo>
                  <a:pt x="166" y="16"/>
                </a:lnTo>
                <a:lnTo>
                  <a:pt x="164" y="16"/>
                </a:lnTo>
                <a:lnTo>
                  <a:pt x="164" y="16"/>
                </a:lnTo>
                <a:lnTo>
                  <a:pt x="162" y="12"/>
                </a:lnTo>
                <a:lnTo>
                  <a:pt x="162" y="12"/>
                </a:lnTo>
                <a:lnTo>
                  <a:pt x="162" y="12"/>
                </a:lnTo>
                <a:lnTo>
                  <a:pt x="160" y="10"/>
                </a:lnTo>
                <a:lnTo>
                  <a:pt x="160" y="10"/>
                </a:lnTo>
                <a:lnTo>
                  <a:pt x="160" y="8"/>
                </a:lnTo>
                <a:lnTo>
                  <a:pt x="160" y="8"/>
                </a:lnTo>
                <a:lnTo>
                  <a:pt x="160" y="8"/>
                </a:lnTo>
                <a:lnTo>
                  <a:pt x="160" y="8"/>
                </a:lnTo>
                <a:lnTo>
                  <a:pt x="160" y="6"/>
                </a:lnTo>
                <a:lnTo>
                  <a:pt x="160" y="6"/>
                </a:lnTo>
                <a:lnTo>
                  <a:pt x="160" y="6"/>
                </a:lnTo>
                <a:lnTo>
                  <a:pt x="158" y="6"/>
                </a:lnTo>
                <a:lnTo>
                  <a:pt x="158" y="4"/>
                </a:lnTo>
                <a:lnTo>
                  <a:pt x="160" y="4"/>
                </a:lnTo>
                <a:lnTo>
                  <a:pt x="158" y="4"/>
                </a:lnTo>
                <a:lnTo>
                  <a:pt x="158" y="4"/>
                </a:lnTo>
                <a:lnTo>
                  <a:pt x="158" y="4"/>
                </a:lnTo>
                <a:lnTo>
                  <a:pt x="156" y="4"/>
                </a:lnTo>
                <a:lnTo>
                  <a:pt x="156" y="4"/>
                </a:lnTo>
                <a:lnTo>
                  <a:pt x="156" y="4"/>
                </a:lnTo>
                <a:lnTo>
                  <a:pt x="154" y="4"/>
                </a:lnTo>
                <a:lnTo>
                  <a:pt x="154" y="4"/>
                </a:lnTo>
                <a:lnTo>
                  <a:pt x="154" y="2"/>
                </a:lnTo>
                <a:lnTo>
                  <a:pt x="154" y="2"/>
                </a:lnTo>
                <a:lnTo>
                  <a:pt x="152" y="2"/>
                </a:lnTo>
                <a:lnTo>
                  <a:pt x="152" y="0"/>
                </a:lnTo>
                <a:lnTo>
                  <a:pt x="152" y="0"/>
                </a:lnTo>
                <a:lnTo>
                  <a:pt x="150" y="0"/>
                </a:lnTo>
                <a:lnTo>
                  <a:pt x="150" y="0"/>
                </a:lnTo>
                <a:lnTo>
                  <a:pt x="150" y="0"/>
                </a:lnTo>
                <a:lnTo>
                  <a:pt x="150" y="0"/>
                </a:lnTo>
                <a:lnTo>
                  <a:pt x="146" y="0"/>
                </a:lnTo>
                <a:lnTo>
                  <a:pt x="142" y="2"/>
                </a:lnTo>
                <a:lnTo>
                  <a:pt x="138" y="2"/>
                </a:lnTo>
                <a:lnTo>
                  <a:pt x="134" y="4"/>
                </a:lnTo>
                <a:lnTo>
                  <a:pt x="130" y="4"/>
                </a:lnTo>
                <a:lnTo>
                  <a:pt x="126" y="6"/>
                </a:lnTo>
                <a:lnTo>
                  <a:pt x="122" y="6"/>
                </a:lnTo>
                <a:lnTo>
                  <a:pt x="118" y="6"/>
                </a:lnTo>
                <a:lnTo>
                  <a:pt x="114" y="8"/>
                </a:lnTo>
                <a:lnTo>
                  <a:pt x="110" y="8"/>
                </a:lnTo>
                <a:lnTo>
                  <a:pt x="106" y="10"/>
                </a:lnTo>
                <a:lnTo>
                  <a:pt x="102" y="10"/>
                </a:lnTo>
                <a:lnTo>
                  <a:pt x="98" y="12"/>
                </a:lnTo>
                <a:lnTo>
                  <a:pt x="94" y="12"/>
                </a:lnTo>
                <a:lnTo>
                  <a:pt x="90" y="12"/>
                </a:lnTo>
                <a:lnTo>
                  <a:pt x="86" y="14"/>
                </a:lnTo>
                <a:lnTo>
                  <a:pt x="82" y="14"/>
                </a:lnTo>
                <a:lnTo>
                  <a:pt x="78" y="16"/>
                </a:lnTo>
                <a:lnTo>
                  <a:pt x="74" y="16"/>
                </a:lnTo>
                <a:lnTo>
                  <a:pt x="70" y="16"/>
                </a:lnTo>
                <a:lnTo>
                  <a:pt x="66" y="18"/>
                </a:lnTo>
                <a:lnTo>
                  <a:pt x="64" y="18"/>
                </a:lnTo>
                <a:lnTo>
                  <a:pt x="60" y="20"/>
                </a:lnTo>
                <a:lnTo>
                  <a:pt x="56" y="20"/>
                </a:lnTo>
                <a:lnTo>
                  <a:pt x="52" y="20"/>
                </a:lnTo>
                <a:lnTo>
                  <a:pt x="48" y="22"/>
                </a:lnTo>
                <a:lnTo>
                  <a:pt x="44" y="22"/>
                </a:lnTo>
                <a:lnTo>
                  <a:pt x="40" y="22"/>
                </a:lnTo>
                <a:lnTo>
                  <a:pt x="36" y="24"/>
                </a:lnTo>
                <a:lnTo>
                  <a:pt x="32" y="24"/>
                </a:lnTo>
                <a:lnTo>
                  <a:pt x="28" y="26"/>
                </a:lnTo>
                <a:lnTo>
                  <a:pt x="24" y="26"/>
                </a:lnTo>
                <a:lnTo>
                  <a:pt x="22" y="26"/>
                </a:lnTo>
                <a:lnTo>
                  <a:pt x="22" y="24"/>
                </a:lnTo>
                <a:lnTo>
                  <a:pt x="22" y="24"/>
                </a:lnTo>
                <a:lnTo>
                  <a:pt x="22" y="22"/>
                </a:lnTo>
                <a:lnTo>
                  <a:pt x="22" y="22"/>
                </a:lnTo>
                <a:lnTo>
                  <a:pt x="22" y="20"/>
                </a:lnTo>
                <a:lnTo>
                  <a:pt x="22" y="20"/>
                </a:lnTo>
                <a:lnTo>
                  <a:pt x="22" y="18"/>
                </a:lnTo>
                <a:lnTo>
                  <a:pt x="22" y="18"/>
                </a:lnTo>
                <a:lnTo>
                  <a:pt x="20" y="16"/>
                </a:lnTo>
                <a:lnTo>
                  <a:pt x="20" y="16"/>
                </a:lnTo>
                <a:lnTo>
                  <a:pt x="18" y="18"/>
                </a:lnTo>
                <a:lnTo>
                  <a:pt x="16" y="20"/>
                </a:lnTo>
                <a:lnTo>
                  <a:pt x="16" y="20"/>
                </a:lnTo>
                <a:lnTo>
                  <a:pt x="14" y="22"/>
                </a:lnTo>
                <a:lnTo>
                  <a:pt x="14" y="22"/>
                </a:lnTo>
                <a:lnTo>
                  <a:pt x="12" y="22"/>
                </a:lnTo>
                <a:lnTo>
                  <a:pt x="12" y="24"/>
                </a:lnTo>
                <a:lnTo>
                  <a:pt x="12" y="22"/>
                </a:lnTo>
                <a:lnTo>
                  <a:pt x="12" y="22"/>
                </a:lnTo>
                <a:lnTo>
                  <a:pt x="12" y="22"/>
                </a:lnTo>
                <a:lnTo>
                  <a:pt x="12" y="22"/>
                </a:lnTo>
                <a:lnTo>
                  <a:pt x="12" y="22"/>
                </a:lnTo>
                <a:lnTo>
                  <a:pt x="12" y="22"/>
                </a:lnTo>
                <a:lnTo>
                  <a:pt x="12" y="22"/>
                </a:lnTo>
                <a:lnTo>
                  <a:pt x="12" y="22"/>
                </a:lnTo>
                <a:lnTo>
                  <a:pt x="12" y="22"/>
                </a:lnTo>
                <a:lnTo>
                  <a:pt x="12" y="22"/>
                </a:lnTo>
                <a:lnTo>
                  <a:pt x="10" y="22"/>
                </a:lnTo>
                <a:lnTo>
                  <a:pt x="10" y="24"/>
                </a:lnTo>
                <a:lnTo>
                  <a:pt x="10" y="24"/>
                </a:lnTo>
                <a:lnTo>
                  <a:pt x="10" y="24"/>
                </a:lnTo>
                <a:lnTo>
                  <a:pt x="10" y="24"/>
                </a:lnTo>
                <a:lnTo>
                  <a:pt x="4" y="28"/>
                </a:lnTo>
                <a:lnTo>
                  <a:pt x="4" y="30"/>
                </a:lnTo>
                <a:lnTo>
                  <a:pt x="2" y="30"/>
                </a:lnTo>
                <a:lnTo>
                  <a:pt x="2" y="30"/>
                </a:lnTo>
                <a:lnTo>
                  <a:pt x="0" y="30"/>
                </a:lnTo>
                <a:lnTo>
                  <a:pt x="2" y="34"/>
                </a:lnTo>
                <a:lnTo>
                  <a:pt x="2" y="42"/>
                </a:lnTo>
                <a:lnTo>
                  <a:pt x="4" y="50"/>
                </a:lnTo>
                <a:lnTo>
                  <a:pt x="4" y="54"/>
                </a:lnTo>
                <a:lnTo>
                  <a:pt x="6" y="58"/>
                </a:lnTo>
                <a:lnTo>
                  <a:pt x="6" y="62"/>
                </a:lnTo>
                <a:lnTo>
                  <a:pt x="8" y="66"/>
                </a:lnTo>
                <a:lnTo>
                  <a:pt x="8" y="68"/>
                </a:lnTo>
                <a:lnTo>
                  <a:pt x="8" y="72"/>
                </a:lnTo>
                <a:lnTo>
                  <a:pt x="10" y="76"/>
                </a:lnTo>
                <a:lnTo>
                  <a:pt x="10" y="80"/>
                </a:lnTo>
                <a:lnTo>
                  <a:pt x="10" y="80"/>
                </a:lnTo>
                <a:lnTo>
                  <a:pt x="10" y="80"/>
                </a:lnTo>
                <a:lnTo>
                  <a:pt x="10" y="80"/>
                </a:lnTo>
                <a:lnTo>
                  <a:pt x="10" y="80"/>
                </a:lnTo>
                <a:lnTo>
                  <a:pt x="10" y="80"/>
                </a:lnTo>
                <a:lnTo>
                  <a:pt x="10" y="80"/>
                </a:lnTo>
                <a:lnTo>
                  <a:pt x="10" y="80"/>
                </a:lnTo>
                <a:lnTo>
                  <a:pt x="10" y="80"/>
                </a:lnTo>
                <a:lnTo>
                  <a:pt x="10" y="86"/>
                </a:lnTo>
                <a:lnTo>
                  <a:pt x="12" y="90"/>
                </a:lnTo>
                <a:lnTo>
                  <a:pt x="12" y="94"/>
                </a:lnTo>
                <a:lnTo>
                  <a:pt x="12" y="96"/>
                </a:lnTo>
                <a:lnTo>
                  <a:pt x="14" y="100"/>
                </a:lnTo>
                <a:lnTo>
                  <a:pt x="14" y="102"/>
                </a:lnTo>
                <a:lnTo>
                  <a:pt x="14" y="106"/>
                </a:lnTo>
                <a:lnTo>
                  <a:pt x="14" y="108"/>
                </a:lnTo>
                <a:lnTo>
                  <a:pt x="16" y="110"/>
                </a:lnTo>
                <a:lnTo>
                  <a:pt x="16" y="114"/>
                </a:lnTo>
                <a:lnTo>
                  <a:pt x="16" y="116"/>
                </a:lnTo>
                <a:lnTo>
                  <a:pt x="20" y="114"/>
                </a:lnTo>
                <a:lnTo>
                  <a:pt x="24" y="114"/>
                </a:lnTo>
                <a:lnTo>
                  <a:pt x="28" y="114"/>
                </a:lnTo>
                <a:lnTo>
                  <a:pt x="32" y="112"/>
                </a:lnTo>
                <a:lnTo>
                  <a:pt x="36" y="112"/>
                </a:lnTo>
                <a:lnTo>
                  <a:pt x="40" y="112"/>
                </a:lnTo>
                <a:lnTo>
                  <a:pt x="44" y="110"/>
                </a:lnTo>
                <a:lnTo>
                  <a:pt x="48" y="110"/>
                </a:lnTo>
                <a:lnTo>
                  <a:pt x="50" y="110"/>
                </a:lnTo>
                <a:lnTo>
                  <a:pt x="54" y="108"/>
                </a:lnTo>
                <a:lnTo>
                  <a:pt x="58" y="108"/>
                </a:lnTo>
                <a:lnTo>
                  <a:pt x="60" y="108"/>
                </a:lnTo>
                <a:lnTo>
                  <a:pt x="64" y="106"/>
                </a:lnTo>
                <a:lnTo>
                  <a:pt x="68" y="106"/>
                </a:lnTo>
                <a:lnTo>
                  <a:pt x="70" y="106"/>
                </a:lnTo>
                <a:lnTo>
                  <a:pt x="74" y="104"/>
                </a:lnTo>
                <a:lnTo>
                  <a:pt x="78" y="104"/>
                </a:lnTo>
                <a:lnTo>
                  <a:pt x="82" y="104"/>
                </a:lnTo>
                <a:lnTo>
                  <a:pt x="84" y="102"/>
                </a:lnTo>
                <a:lnTo>
                  <a:pt x="88" y="102"/>
                </a:lnTo>
                <a:lnTo>
                  <a:pt x="92" y="102"/>
                </a:lnTo>
                <a:lnTo>
                  <a:pt x="94" y="100"/>
                </a:lnTo>
                <a:lnTo>
                  <a:pt x="98" y="100"/>
                </a:lnTo>
                <a:lnTo>
                  <a:pt x="102" y="100"/>
                </a:lnTo>
                <a:lnTo>
                  <a:pt x="106" y="98"/>
                </a:lnTo>
                <a:lnTo>
                  <a:pt x="108" y="98"/>
                </a:lnTo>
                <a:lnTo>
                  <a:pt x="112" y="98"/>
                </a:lnTo>
                <a:lnTo>
                  <a:pt x="116" y="96"/>
                </a:lnTo>
                <a:lnTo>
                  <a:pt x="118" y="96"/>
                </a:lnTo>
                <a:lnTo>
                  <a:pt x="122" y="96"/>
                </a:lnTo>
                <a:lnTo>
                  <a:pt x="126" y="94"/>
                </a:lnTo>
                <a:lnTo>
                  <a:pt x="128" y="94"/>
                </a:lnTo>
                <a:lnTo>
                  <a:pt x="132" y="92"/>
                </a:lnTo>
                <a:lnTo>
                  <a:pt x="136" y="92"/>
                </a:lnTo>
                <a:lnTo>
                  <a:pt x="140" y="92"/>
                </a:lnTo>
                <a:lnTo>
                  <a:pt x="142" y="90"/>
                </a:lnTo>
                <a:lnTo>
                  <a:pt x="146" y="90"/>
                </a:lnTo>
                <a:lnTo>
                  <a:pt x="150" y="90"/>
                </a:lnTo>
                <a:lnTo>
                  <a:pt x="152" y="88"/>
                </a:lnTo>
                <a:lnTo>
                  <a:pt x="156" y="88"/>
                </a:lnTo>
                <a:lnTo>
                  <a:pt x="156" y="88"/>
                </a:lnTo>
                <a:lnTo>
                  <a:pt x="156" y="88"/>
                </a:lnTo>
                <a:lnTo>
                  <a:pt x="156" y="86"/>
                </a:lnTo>
                <a:lnTo>
                  <a:pt x="158" y="86"/>
                </a:lnTo>
                <a:lnTo>
                  <a:pt x="158" y="84"/>
                </a:lnTo>
                <a:lnTo>
                  <a:pt x="158" y="84"/>
                </a:lnTo>
                <a:lnTo>
                  <a:pt x="158" y="82"/>
                </a:lnTo>
                <a:lnTo>
                  <a:pt x="160" y="82"/>
                </a:lnTo>
                <a:lnTo>
                  <a:pt x="160" y="82"/>
                </a:lnTo>
                <a:lnTo>
                  <a:pt x="160" y="82"/>
                </a:lnTo>
                <a:lnTo>
                  <a:pt x="162" y="82"/>
                </a:lnTo>
                <a:lnTo>
                  <a:pt x="164" y="82"/>
                </a:lnTo>
                <a:lnTo>
                  <a:pt x="164" y="82"/>
                </a:lnTo>
                <a:lnTo>
                  <a:pt x="166" y="82"/>
                </a:lnTo>
                <a:lnTo>
                  <a:pt x="166" y="82"/>
                </a:lnTo>
                <a:lnTo>
                  <a:pt x="166" y="82"/>
                </a:lnTo>
                <a:lnTo>
                  <a:pt x="166" y="80"/>
                </a:lnTo>
                <a:lnTo>
                  <a:pt x="168" y="80"/>
                </a:lnTo>
                <a:lnTo>
                  <a:pt x="168" y="80"/>
                </a:lnTo>
                <a:lnTo>
                  <a:pt x="170" y="78"/>
                </a:lnTo>
                <a:lnTo>
                  <a:pt x="170" y="78"/>
                </a:lnTo>
                <a:lnTo>
                  <a:pt x="170" y="78"/>
                </a:lnTo>
                <a:lnTo>
                  <a:pt x="172" y="78"/>
                </a:lnTo>
                <a:lnTo>
                  <a:pt x="174" y="76"/>
                </a:lnTo>
                <a:lnTo>
                  <a:pt x="174" y="76"/>
                </a:lnTo>
                <a:lnTo>
                  <a:pt x="174" y="76"/>
                </a:lnTo>
                <a:lnTo>
                  <a:pt x="174" y="74"/>
                </a:lnTo>
                <a:lnTo>
                  <a:pt x="174" y="74"/>
                </a:lnTo>
                <a:lnTo>
                  <a:pt x="174" y="74"/>
                </a:lnTo>
                <a:lnTo>
                  <a:pt x="174" y="74"/>
                </a:lnTo>
                <a:lnTo>
                  <a:pt x="176" y="72"/>
                </a:lnTo>
                <a:lnTo>
                  <a:pt x="176" y="72"/>
                </a:lnTo>
                <a:lnTo>
                  <a:pt x="178" y="70"/>
                </a:lnTo>
                <a:lnTo>
                  <a:pt x="178" y="70"/>
                </a:lnTo>
                <a:lnTo>
                  <a:pt x="178" y="68"/>
                </a:lnTo>
                <a:lnTo>
                  <a:pt x="178" y="68"/>
                </a:lnTo>
                <a:lnTo>
                  <a:pt x="180" y="68"/>
                </a:lnTo>
                <a:lnTo>
                  <a:pt x="180" y="68"/>
                </a:lnTo>
                <a:lnTo>
                  <a:pt x="180" y="66"/>
                </a:lnTo>
                <a:lnTo>
                  <a:pt x="180" y="66"/>
                </a:lnTo>
                <a:lnTo>
                  <a:pt x="182" y="66"/>
                </a:lnTo>
                <a:lnTo>
                  <a:pt x="182" y="66"/>
                </a:lnTo>
                <a:lnTo>
                  <a:pt x="184" y="64"/>
                </a:lnTo>
                <a:lnTo>
                  <a:pt x="184" y="64"/>
                </a:lnTo>
                <a:lnTo>
                  <a:pt x="182" y="64"/>
                </a:lnTo>
                <a:lnTo>
                  <a:pt x="182" y="62"/>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40" name="Freeform 526">
            <a:extLst>
              <a:ext uri="{FF2B5EF4-FFF2-40B4-BE49-F238E27FC236}">
                <a16:creationId xmlns:a16="http://schemas.microsoft.com/office/drawing/2014/main" id="{6FC941E6-F76B-433B-8ECC-503B69B81B1B}"/>
              </a:ext>
            </a:extLst>
          </p:cNvPr>
          <p:cNvSpPr>
            <a:spLocks/>
          </p:cNvSpPr>
          <p:nvPr/>
        </p:nvSpPr>
        <p:spPr bwMode="auto">
          <a:xfrm>
            <a:off x="1571923" y="2710734"/>
            <a:ext cx="543830" cy="457568"/>
          </a:xfrm>
          <a:custGeom>
            <a:avLst/>
            <a:gdLst>
              <a:gd name="T0" fmla="*/ 72 w 248"/>
              <a:gd name="T1" fmla="*/ 12 h 194"/>
              <a:gd name="T2" fmla="*/ 74 w 248"/>
              <a:gd name="T3" fmla="*/ 22 h 194"/>
              <a:gd name="T4" fmla="*/ 74 w 248"/>
              <a:gd name="T5" fmla="*/ 30 h 194"/>
              <a:gd name="T6" fmla="*/ 88 w 248"/>
              <a:gd name="T7" fmla="*/ 34 h 194"/>
              <a:gd name="T8" fmla="*/ 116 w 248"/>
              <a:gd name="T9" fmla="*/ 36 h 194"/>
              <a:gd name="T10" fmla="*/ 122 w 248"/>
              <a:gd name="T11" fmla="*/ 38 h 194"/>
              <a:gd name="T12" fmla="*/ 132 w 248"/>
              <a:gd name="T13" fmla="*/ 38 h 194"/>
              <a:gd name="T14" fmla="*/ 142 w 248"/>
              <a:gd name="T15" fmla="*/ 38 h 194"/>
              <a:gd name="T16" fmla="*/ 160 w 248"/>
              <a:gd name="T17" fmla="*/ 38 h 194"/>
              <a:gd name="T18" fmla="*/ 180 w 248"/>
              <a:gd name="T19" fmla="*/ 36 h 194"/>
              <a:gd name="T20" fmla="*/ 216 w 248"/>
              <a:gd name="T21" fmla="*/ 42 h 194"/>
              <a:gd name="T22" fmla="*/ 240 w 248"/>
              <a:gd name="T23" fmla="*/ 52 h 194"/>
              <a:gd name="T24" fmla="*/ 248 w 248"/>
              <a:gd name="T25" fmla="*/ 60 h 194"/>
              <a:gd name="T26" fmla="*/ 242 w 248"/>
              <a:gd name="T27" fmla="*/ 68 h 194"/>
              <a:gd name="T28" fmla="*/ 234 w 248"/>
              <a:gd name="T29" fmla="*/ 82 h 194"/>
              <a:gd name="T30" fmla="*/ 228 w 248"/>
              <a:gd name="T31" fmla="*/ 90 h 194"/>
              <a:gd name="T32" fmla="*/ 222 w 248"/>
              <a:gd name="T33" fmla="*/ 98 h 194"/>
              <a:gd name="T34" fmla="*/ 220 w 248"/>
              <a:gd name="T35" fmla="*/ 104 h 194"/>
              <a:gd name="T36" fmla="*/ 222 w 248"/>
              <a:gd name="T37" fmla="*/ 108 h 194"/>
              <a:gd name="T38" fmla="*/ 226 w 248"/>
              <a:gd name="T39" fmla="*/ 110 h 194"/>
              <a:gd name="T40" fmla="*/ 226 w 248"/>
              <a:gd name="T41" fmla="*/ 114 h 194"/>
              <a:gd name="T42" fmla="*/ 224 w 248"/>
              <a:gd name="T43" fmla="*/ 118 h 194"/>
              <a:gd name="T44" fmla="*/ 220 w 248"/>
              <a:gd name="T45" fmla="*/ 126 h 194"/>
              <a:gd name="T46" fmla="*/ 218 w 248"/>
              <a:gd name="T47" fmla="*/ 152 h 194"/>
              <a:gd name="T48" fmla="*/ 210 w 248"/>
              <a:gd name="T49" fmla="*/ 194 h 194"/>
              <a:gd name="T50" fmla="*/ 152 w 248"/>
              <a:gd name="T51" fmla="*/ 184 h 194"/>
              <a:gd name="T52" fmla="*/ 78 w 248"/>
              <a:gd name="T53" fmla="*/ 170 h 194"/>
              <a:gd name="T54" fmla="*/ 4 w 248"/>
              <a:gd name="T55" fmla="*/ 154 h 194"/>
              <a:gd name="T56" fmla="*/ 0 w 248"/>
              <a:gd name="T57" fmla="*/ 142 h 194"/>
              <a:gd name="T58" fmla="*/ 0 w 248"/>
              <a:gd name="T59" fmla="*/ 136 h 194"/>
              <a:gd name="T60" fmla="*/ 2 w 248"/>
              <a:gd name="T61" fmla="*/ 128 h 194"/>
              <a:gd name="T62" fmla="*/ 2 w 248"/>
              <a:gd name="T63" fmla="*/ 118 h 194"/>
              <a:gd name="T64" fmla="*/ 10 w 248"/>
              <a:gd name="T65" fmla="*/ 104 h 194"/>
              <a:gd name="T66" fmla="*/ 12 w 248"/>
              <a:gd name="T67" fmla="*/ 104 h 194"/>
              <a:gd name="T68" fmla="*/ 14 w 248"/>
              <a:gd name="T69" fmla="*/ 102 h 194"/>
              <a:gd name="T70" fmla="*/ 16 w 248"/>
              <a:gd name="T71" fmla="*/ 100 h 194"/>
              <a:gd name="T72" fmla="*/ 16 w 248"/>
              <a:gd name="T73" fmla="*/ 94 h 194"/>
              <a:gd name="T74" fmla="*/ 20 w 248"/>
              <a:gd name="T75" fmla="*/ 92 h 194"/>
              <a:gd name="T76" fmla="*/ 18 w 248"/>
              <a:gd name="T77" fmla="*/ 92 h 194"/>
              <a:gd name="T78" fmla="*/ 22 w 248"/>
              <a:gd name="T79" fmla="*/ 80 h 194"/>
              <a:gd name="T80" fmla="*/ 24 w 248"/>
              <a:gd name="T81" fmla="*/ 70 h 194"/>
              <a:gd name="T82" fmla="*/ 26 w 248"/>
              <a:gd name="T83" fmla="*/ 66 h 194"/>
              <a:gd name="T84" fmla="*/ 30 w 248"/>
              <a:gd name="T85" fmla="*/ 58 h 194"/>
              <a:gd name="T86" fmla="*/ 30 w 248"/>
              <a:gd name="T87" fmla="*/ 50 h 194"/>
              <a:gd name="T88" fmla="*/ 34 w 248"/>
              <a:gd name="T89" fmla="*/ 44 h 194"/>
              <a:gd name="T90" fmla="*/ 36 w 248"/>
              <a:gd name="T91" fmla="*/ 36 h 194"/>
              <a:gd name="T92" fmla="*/ 36 w 248"/>
              <a:gd name="T93" fmla="*/ 32 h 194"/>
              <a:gd name="T94" fmla="*/ 38 w 248"/>
              <a:gd name="T95" fmla="*/ 32 h 194"/>
              <a:gd name="T96" fmla="*/ 40 w 248"/>
              <a:gd name="T97" fmla="*/ 28 h 194"/>
              <a:gd name="T98" fmla="*/ 40 w 248"/>
              <a:gd name="T99" fmla="*/ 26 h 194"/>
              <a:gd name="T100" fmla="*/ 42 w 248"/>
              <a:gd name="T101" fmla="*/ 20 h 194"/>
              <a:gd name="T102" fmla="*/ 40 w 248"/>
              <a:gd name="T103" fmla="*/ 18 h 194"/>
              <a:gd name="T104" fmla="*/ 42 w 248"/>
              <a:gd name="T105" fmla="*/ 10 h 194"/>
              <a:gd name="T106" fmla="*/ 44 w 248"/>
              <a:gd name="T107" fmla="*/ 0 h 194"/>
              <a:gd name="T108" fmla="*/ 48 w 248"/>
              <a:gd name="T109" fmla="*/ 4 h 194"/>
              <a:gd name="T110" fmla="*/ 48 w 248"/>
              <a:gd name="T111" fmla="*/ 4 h 194"/>
              <a:gd name="T112" fmla="*/ 50 w 248"/>
              <a:gd name="T113" fmla="*/ 4 h 194"/>
              <a:gd name="T114" fmla="*/ 58 w 248"/>
              <a:gd name="T115" fmla="*/ 4 h 194"/>
              <a:gd name="T116" fmla="*/ 66 w 248"/>
              <a:gd name="T117"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8" h="194">
                <a:moveTo>
                  <a:pt x="66" y="8"/>
                </a:moveTo>
                <a:lnTo>
                  <a:pt x="68" y="8"/>
                </a:lnTo>
                <a:lnTo>
                  <a:pt x="68" y="8"/>
                </a:lnTo>
                <a:lnTo>
                  <a:pt x="68" y="8"/>
                </a:lnTo>
                <a:lnTo>
                  <a:pt x="68" y="8"/>
                </a:lnTo>
                <a:lnTo>
                  <a:pt x="70" y="8"/>
                </a:lnTo>
                <a:lnTo>
                  <a:pt x="70" y="10"/>
                </a:lnTo>
                <a:lnTo>
                  <a:pt x="70" y="10"/>
                </a:lnTo>
                <a:lnTo>
                  <a:pt x="72" y="10"/>
                </a:lnTo>
                <a:lnTo>
                  <a:pt x="72" y="12"/>
                </a:lnTo>
                <a:lnTo>
                  <a:pt x="72" y="12"/>
                </a:lnTo>
                <a:lnTo>
                  <a:pt x="72" y="12"/>
                </a:lnTo>
                <a:lnTo>
                  <a:pt x="74" y="14"/>
                </a:lnTo>
                <a:lnTo>
                  <a:pt x="74" y="16"/>
                </a:lnTo>
                <a:lnTo>
                  <a:pt x="74" y="16"/>
                </a:lnTo>
                <a:lnTo>
                  <a:pt x="74" y="16"/>
                </a:lnTo>
                <a:lnTo>
                  <a:pt x="74" y="16"/>
                </a:lnTo>
                <a:lnTo>
                  <a:pt x="74" y="18"/>
                </a:lnTo>
                <a:lnTo>
                  <a:pt x="74" y="18"/>
                </a:lnTo>
                <a:lnTo>
                  <a:pt x="74" y="20"/>
                </a:lnTo>
                <a:lnTo>
                  <a:pt x="74" y="20"/>
                </a:lnTo>
                <a:lnTo>
                  <a:pt x="74" y="22"/>
                </a:lnTo>
                <a:lnTo>
                  <a:pt x="74" y="22"/>
                </a:lnTo>
                <a:lnTo>
                  <a:pt x="74" y="24"/>
                </a:lnTo>
                <a:lnTo>
                  <a:pt x="74" y="24"/>
                </a:lnTo>
                <a:lnTo>
                  <a:pt x="74" y="24"/>
                </a:lnTo>
                <a:lnTo>
                  <a:pt x="74" y="26"/>
                </a:lnTo>
                <a:lnTo>
                  <a:pt x="74" y="26"/>
                </a:lnTo>
                <a:lnTo>
                  <a:pt x="74" y="26"/>
                </a:lnTo>
                <a:lnTo>
                  <a:pt x="74" y="28"/>
                </a:lnTo>
                <a:lnTo>
                  <a:pt x="74" y="28"/>
                </a:lnTo>
                <a:lnTo>
                  <a:pt x="74" y="30"/>
                </a:lnTo>
                <a:lnTo>
                  <a:pt x="74" y="30"/>
                </a:lnTo>
                <a:lnTo>
                  <a:pt x="74" y="30"/>
                </a:lnTo>
                <a:lnTo>
                  <a:pt x="78" y="32"/>
                </a:lnTo>
                <a:lnTo>
                  <a:pt x="78" y="30"/>
                </a:lnTo>
                <a:lnTo>
                  <a:pt x="78" y="32"/>
                </a:lnTo>
                <a:lnTo>
                  <a:pt x="80" y="32"/>
                </a:lnTo>
                <a:lnTo>
                  <a:pt x="80" y="32"/>
                </a:lnTo>
                <a:lnTo>
                  <a:pt x="82" y="32"/>
                </a:lnTo>
                <a:lnTo>
                  <a:pt x="84" y="34"/>
                </a:lnTo>
                <a:lnTo>
                  <a:pt x="86" y="34"/>
                </a:lnTo>
                <a:lnTo>
                  <a:pt x="86" y="34"/>
                </a:lnTo>
                <a:lnTo>
                  <a:pt x="88" y="34"/>
                </a:lnTo>
                <a:lnTo>
                  <a:pt x="90" y="34"/>
                </a:lnTo>
                <a:lnTo>
                  <a:pt x="94" y="34"/>
                </a:lnTo>
                <a:lnTo>
                  <a:pt x="96" y="34"/>
                </a:lnTo>
                <a:lnTo>
                  <a:pt x="98" y="32"/>
                </a:lnTo>
                <a:lnTo>
                  <a:pt x="100" y="32"/>
                </a:lnTo>
                <a:lnTo>
                  <a:pt x="100" y="32"/>
                </a:lnTo>
                <a:lnTo>
                  <a:pt x="102" y="32"/>
                </a:lnTo>
                <a:lnTo>
                  <a:pt x="106" y="32"/>
                </a:lnTo>
                <a:lnTo>
                  <a:pt x="114" y="34"/>
                </a:lnTo>
                <a:lnTo>
                  <a:pt x="116" y="36"/>
                </a:lnTo>
                <a:lnTo>
                  <a:pt x="116" y="36"/>
                </a:lnTo>
                <a:lnTo>
                  <a:pt x="116" y="36"/>
                </a:lnTo>
                <a:lnTo>
                  <a:pt x="116" y="38"/>
                </a:lnTo>
                <a:lnTo>
                  <a:pt x="116" y="38"/>
                </a:lnTo>
                <a:lnTo>
                  <a:pt x="116" y="38"/>
                </a:lnTo>
                <a:lnTo>
                  <a:pt x="118" y="38"/>
                </a:lnTo>
                <a:lnTo>
                  <a:pt x="120" y="38"/>
                </a:lnTo>
                <a:lnTo>
                  <a:pt x="120" y="38"/>
                </a:lnTo>
                <a:lnTo>
                  <a:pt x="120" y="38"/>
                </a:lnTo>
                <a:lnTo>
                  <a:pt x="122" y="38"/>
                </a:lnTo>
                <a:lnTo>
                  <a:pt x="122" y="38"/>
                </a:lnTo>
                <a:lnTo>
                  <a:pt x="122" y="38"/>
                </a:lnTo>
                <a:lnTo>
                  <a:pt x="122" y="38"/>
                </a:lnTo>
                <a:lnTo>
                  <a:pt x="122" y="38"/>
                </a:lnTo>
                <a:lnTo>
                  <a:pt x="124" y="40"/>
                </a:lnTo>
                <a:lnTo>
                  <a:pt x="126" y="40"/>
                </a:lnTo>
                <a:lnTo>
                  <a:pt x="126" y="40"/>
                </a:lnTo>
                <a:lnTo>
                  <a:pt x="126" y="40"/>
                </a:lnTo>
                <a:lnTo>
                  <a:pt x="128" y="38"/>
                </a:lnTo>
                <a:lnTo>
                  <a:pt x="128" y="38"/>
                </a:lnTo>
                <a:lnTo>
                  <a:pt x="130" y="38"/>
                </a:lnTo>
                <a:lnTo>
                  <a:pt x="130" y="38"/>
                </a:lnTo>
                <a:lnTo>
                  <a:pt x="132" y="38"/>
                </a:lnTo>
                <a:lnTo>
                  <a:pt x="132" y="38"/>
                </a:lnTo>
                <a:lnTo>
                  <a:pt x="132" y="38"/>
                </a:lnTo>
                <a:lnTo>
                  <a:pt x="132" y="38"/>
                </a:lnTo>
                <a:lnTo>
                  <a:pt x="136" y="40"/>
                </a:lnTo>
                <a:lnTo>
                  <a:pt x="136" y="40"/>
                </a:lnTo>
                <a:lnTo>
                  <a:pt x="138" y="38"/>
                </a:lnTo>
                <a:lnTo>
                  <a:pt x="138" y="38"/>
                </a:lnTo>
                <a:lnTo>
                  <a:pt x="140" y="40"/>
                </a:lnTo>
                <a:lnTo>
                  <a:pt x="140" y="40"/>
                </a:lnTo>
                <a:lnTo>
                  <a:pt x="140" y="40"/>
                </a:lnTo>
                <a:lnTo>
                  <a:pt x="142" y="38"/>
                </a:lnTo>
                <a:lnTo>
                  <a:pt x="142" y="38"/>
                </a:lnTo>
                <a:lnTo>
                  <a:pt x="142" y="38"/>
                </a:lnTo>
                <a:lnTo>
                  <a:pt x="142" y="40"/>
                </a:lnTo>
                <a:lnTo>
                  <a:pt x="144" y="40"/>
                </a:lnTo>
                <a:lnTo>
                  <a:pt x="144" y="40"/>
                </a:lnTo>
                <a:lnTo>
                  <a:pt x="144" y="38"/>
                </a:lnTo>
                <a:lnTo>
                  <a:pt x="146" y="38"/>
                </a:lnTo>
                <a:lnTo>
                  <a:pt x="146" y="38"/>
                </a:lnTo>
                <a:lnTo>
                  <a:pt x="148" y="38"/>
                </a:lnTo>
                <a:lnTo>
                  <a:pt x="152" y="38"/>
                </a:lnTo>
                <a:lnTo>
                  <a:pt x="160" y="38"/>
                </a:lnTo>
                <a:lnTo>
                  <a:pt x="162" y="36"/>
                </a:lnTo>
                <a:lnTo>
                  <a:pt x="162" y="36"/>
                </a:lnTo>
                <a:lnTo>
                  <a:pt x="162" y="36"/>
                </a:lnTo>
                <a:lnTo>
                  <a:pt x="164" y="36"/>
                </a:lnTo>
                <a:lnTo>
                  <a:pt x="166" y="36"/>
                </a:lnTo>
                <a:lnTo>
                  <a:pt x="166" y="36"/>
                </a:lnTo>
                <a:lnTo>
                  <a:pt x="170" y="36"/>
                </a:lnTo>
                <a:lnTo>
                  <a:pt x="176" y="38"/>
                </a:lnTo>
                <a:lnTo>
                  <a:pt x="178" y="36"/>
                </a:lnTo>
                <a:lnTo>
                  <a:pt x="178" y="36"/>
                </a:lnTo>
                <a:lnTo>
                  <a:pt x="180" y="36"/>
                </a:lnTo>
                <a:lnTo>
                  <a:pt x="180" y="36"/>
                </a:lnTo>
                <a:lnTo>
                  <a:pt x="184" y="36"/>
                </a:lnTo>
                <a:lnTo>
                  <a:pt x="188" y="38"/>
                </a:lnTo>
                <a:lnTo>
                  <a:pt x="192" y="38"/>
                </a:lnTo>
                <a:lnTo>
                  <a:pt x="194" y="38"/>
                </a:lnTo>
                <a:lnTo>
                  <a:pt x="198" y="38"/>
                </a:lnTo>
                <a:lnTo>
                  <a:pt x="202" y="40"/>
                </a:lnTo>
                <a:lnTo>
                  <a:pt x="206" y="40"/>
                </a:lnTo>
                <a:lnTo>
                  <a:pt x="208" y="40"/>
                </a:lnTo>
                <a:lnTo>
                  <a:pt x="212" y="42"/>
                </a:lnTo>
                <a:lnTo>
                  <a:pt x="216" y="42"/>
                </a:lnTo>
                <a:lnTo>
                  <a:pt x="220" y="42"/>
                </a:lnTo>
                <a:lnTo>
                  <a:pt x="224" y="44"/>
                </a:lnTo>
                <a:lnTo>
                  <a:pt x="226" y="44"/>
                </a:lnTo>
                <a:lnTo>
                  <a:pt x="230" y="44"/>
                </a:lnTo>
                <a:lnTo>
                  <a:pt x="234" y="44"/>
                </a:lnTo>
                <a:lnTo>
                  <a:pt x="238" y="46"/>
                </a:lnTo>
                <a:lnTo>
                  <a:pt x="238" y="46"/>
                </a:lnTo>
                <a:lnTo>
                  <a:pt x="238" y="46"/>
                </a:lnTo>
                <a:lnTo>
                  <a:pt x="238" y="48"/>
                </a:lnTo>
                <a:lnTo>
                  <a:pt x="240" y="50"/>
                </a:lnTo>
                <a:lnTo>
                  <a:pt x="240" y="52"/>
                </a:lnTo>
                <a:lnTo>
                  <a:pt x="240" y="52"/>
                </a:lnTo>
                <a:lnTo>
                  <a:pt x="242" y="52"/>
                </a:lnTo>
                <a:lnTo>
                  <a:pt x="242" y="52"/>
                </a:lnTo>
                <a:lnTo>
                  <a:pt x="242" y="54"/>
                </a:lnTo>
                <a:lnTo>
                  <a:pt x="244" y="54"/>
                </a:lnTo>
                <a:lnTo>
                  <a:pt x="246" y="56"/>
                </a:lnTo>
                <a:lnTo>
                  <a:pt x="246" y="56"/>
                </a:lnTo>
                <a:lnTo>
                  <a:pt x="246" y="56"/>
                </a:lnTo>
                <a:lnTo>
                  <a:pt x="246" y="56"/>
                </a:lnTo>
                <a:lnTo>
                  <a:pt x="246" y="58"/>
                </a:lnTo>
                <a:lnTo>
                  <a:pt x="248" y="60"/>
                </a:lnTo>
                <a:lnTo>
                  <a:pt x="248" y="62"/>
                </a:lnTo>
                <a:lnTo>
                  <a:pt x="248" y="62"/>
                </a:lnTo>
                <a:lnTo>
                  <a:pt x="246" y="62"/>
                </a:lnTo>
                <a:lnTo>
                  <a:pt x="246" y="64"/>
                </a:lnTo>
                <a:lnTo>
                  <a:pt x="246" y="64"/>
                </a:lnTo>
                <a:lnTo>
                  <a:pt x="246" y="64"/>
                </a:lnTo>
                <a:lnTo>
                  <a:pt x="244" y="66"/>
                </a:lnTo>
                <a:lnTo>
                  <a:pt x="244" y="66"/>
                </a:lnTo>
                <a:lnTo>
                  <a:pt x="244" y="66"/>
                </a:lnTo>
                <a:lnTo>
                  <a:pt x="242" y="68"/>
                </a:lnTo>
                <a:lnTo>
                  <a:pt x="242" y="68"/>
                </a:lnTo>
                <a:lnTo>
                  <a:pt x="240" y="70"/>
                </a:lnTo>
                <a:lnTo>
                  <a:pt x="240" y="70"/>
                </a:lnTo>
                <a:lnTo>
                  <a:pt x="240" y="72"/>
                </a:lnTo>
                <a:lnTo>
                  <a:pt x="240" y="72"/>
                </a:lnTo>
                <a:lnTo>
                  <a:pt x="240" y="74"/>
                </a:lnTo>
                <a:lnTo>
                  <a:pt x="240" y="74"/>
                </a:lnTo>
                <a:lnTo>
                  <a:pt x="238" y="76"/>
                </a:lnTo>
                <a:lnTo>
                  <a:pt x="238" y="78"/>
                </a:lnTo>
                <a:lnTo>
                  <a:pt x="234" y="82"/>
                </a:lnTo>
                <a:lnTo>
                  <a:pt x="234" y="82"/>
                </a:lnTo>
                <a:lnTo>
                  <a:pt x="234" y="82"/>
                </a:lnTo>
                <a:lnTo>
                  <a:pt x="234" y="82"/>
                </a:lnTo>
                <a:lnTo>
                  <a:pt x="234" y="82"/>
                </a:lnTo>
                <a:lnTo>
                  <a:pt x="234" y="82"/>
                </a:lnTo>
                <a:lnTo>
                  <a:pt x="234" y="84"/>
                </a:lnTo>
                <a:lnTo>
                  <a:pt x="234" y="84"/>
                </a:lnTo>
                <a:lnTo>
                  <a:pt x="232" y="86"/>
                </a:lnTo>
                <a:lnTo>
                  <a:pt x="232" y="86"/>
                </a:lnTo>
                <a:lnTo>
                  <a:pt x="232" y="88"/>
                </a:lnTo>
                <a:lnTo>
                  <a:pt x="230" y="90"/>
                </a:lnTo>
                <a:lnTo>
                  <a:pt x="230" y="90"/>
                </a:lnTo>
                <a:lnTo>
                  <a:pt x="228" y="90"/>
                </a:lnTo>
                <a:lnTo>
                  <a:pt x="226" y="92"/>
                </a:lnTo>
                <a:lnTo>
                  <a:pt x="226" y="92"/>
                </a:lnTo>
                <a:lnTo>
                  <a:pt x="226" y="92"/>
                </a:lnTo>
                <a:lnTo>
                  <a:pt x="224" y="94"/>
                </a:lnTo>
                <a:lnTo>
                  <a:pt x="224" y="96"/>
                </a:lnTo>
                <a:lnTo>
                  <a:pt x="224" y="96"/>
                </a:lnTo>
                <a:lnTo>
                  <a:pt x="222" y="98"/>
                </a:lnTo>
                <a:lnTo>
                  <a:pt x="222" y="98"/>
                </a:lnTo>
                <a:lnTo>
                  <a:pt x="222" y="98"/>
                </a:lnTo>
                <a:lnTo>
                  <a:pt x="222" y="98"/>
                </a:lnTo>
                <a:lnTo>
                  <a:pt x="222" y="98"/>
                </a:lnTo>
                <a:lnTo>
                  <a:pt x="222" y="98"/>
                </a:lnTo>
                <a:lnTo>
                  <a:pt x="220" y="100"/>
                </a:lnTo>
                <a:lnTo>
                  <a:pt x="220" y="100"/>
                </a:lnTo>
                <a:lnTo>
                  <a:pt x="220" y="100"/>
                </a:lnTo>
                <a:lnTo>
                  <a:pt x="220" y="100"/>
                </a:lnTo>
                <a:lnTo>
                  <a:pt x="220" y="100"/>
                </a:lnTo>
                <a:lnTo>
                  <a:pt x="220" y="102"/>
                </a:lnTo>
                <a:lnTo>
                  <a:pt x="220" y="102"/>
                </a:lnTo>
                <a:lnTo>
                  <a:pt x="220" y="102"/>
                </a:lnTo>
                <a:lnTo>
                  <a:pt x="220" y="104"/>
                </a:lnTo>
                <a:lnTo>
                  <a:pt x="220" y="104"/>
                </a:lnTo>
                <a:lnTo>
                  <a:pt x="220" y="104"/>
                </a:lnTo>
                <a:lnTo>
                  <a:pt x="220" y="106"/>
                </a:lnTo>
                <a:lnTo>
                  <a:pt x="220" y="106"/>
                </a:lnTo>
                <a:lnTo>
                  <a:pt x="220" y="106"/>
                </a:lnTo>
                <a:lnTo>
                  <a:pt x="218" y="106"/>
                </a:lnTo>
                <a:lnTo>
                  <a:pt x="220" y="108"/>
                </a:lnTo>
                <a:lnTo>
                  <a:pt x="220" y="108"/>
                </a:lnTo>
                <a:lnTo>
                  <a:pt x="220" y="108"/>
                </a:lnTo>
                <a:lnTo>
                  <a:pt x="220" y="108"/>
                </a:lnTo>
                <a:lnTo>
                  <a:pt x="222" y="108"/>
                </a:lnTo>
                <a:lnTo>
                  <a:pt x="222" y="108"/>
                </a:lnTo>
                <a:lnTo>
                  <a:pt x="222" y="108"/>
                </a:lnTo>
                <a:lnTo>
                  <a:pt x="222" y="108"/>
                </a:lnTo>
                <a:lnTo>
                  <a:pt x="222" y="108"/>
                </a:lnTo>
                <a:lnTo>
                  <a:pt x="222" y="108"/>
                </a:lnTo>
                <a:lnTo>
                  <a:pt x="222" y="108"/>
                </a:lnTo>
                <a:lnTo>
                  <a:pt x="224" y="110"/>
                </a:lnTo>
                <a:lnTo>
                  <a:pt x="224" y="110"/>
                </a:lnTo>
                <a:lnTo>
                  <a:pt x="224" y="108"/>
                </a:lnTo>
                <a:lnTo>
                  <a:pt x="224" y="108"/>
                </a:lnTo>
                <a:lnTo>
                  <a:pt x="226" y="110"/>
                </a:lnTo>
                <a:lnTo>
                  <a:pt x="226" y="110"/>
                </a:lnTo>
                <a:lnTo>
                  <a:pt x="226" y="110"/>
                </a:lnTo>
                <a:lnTo>
                  <a:pt x="226" y="110"/>
                </a:lnTo>
                <a:lnTo>
                  <a:pt x="226" y="110"/>
                </a:lnTo>
                <a:lnTo>
                  <a:pt x="226" y="112"/>
                </a:lnTo>
                <a:lnTo>
                  <a:pt x="226" y="112"/>
                </a:lnTo>
                <a:lnTo>
                  <a:pt x="226" y="112"/>
                </a:lnTo>
                <a:lnTo>
                  <a:pt x="226" y="112"/>
                </a:lnTo>
                <a:lnTo>
                  <a:pt x="226" y="112"/>
                </a:lnTo>
                <a:lnTo>
                  <a:pt x="226" y="114"/>
                </a:lnTo>
                <a:lnTo>
                  <a:pt x="226" y="114"/>
                </a:lnTo>
                <a:lnTo>
                  <a:pt x="226" y="114"/>
                </a:lnTo>
                <a:lnTo>
                  <a:pt x="226" y="114"/>
                </a:lnTo>
                <a:lnTo>
                  <a:pt x="226" y="114"/>
                </a:lnTo>
                <a:lnTo>
                  <a:pt x="226" y="114"/>
                </a:lnTo>
                <a:lnTo>
                  <a:pt x="226" y="116"/>
                </a:lnTo>
                <a:lnTo>
                  <a:pt x="226" y="116"/>
                </a:lnTo>
                <a:lnTo>
                  <a:pt x="226" y="116"/>
                </a:lnTo>
                <a:lnTo>
                  <a:pt x="224" y="116"/>
                </a:lnTo>
                <a:lnTo>
                  <a:pt x="224" y="116"/>
                </a:lnTo>
                <a:lnTo>
                  <a:pt x="224" y="116"/>
                </a:lnTo>
                <a:lnTo>
                  <a:pt x="224" y="118"/>
                </a:lnTo>
                <a:lnTo>
                  <a:pt x="224" y="118"/>
                </a:lnTo>
                <a:lnTo>
                  <a:pt x="224" y="118"/>
                </a:lnTo>
                <a:lnTo>
                  <a:pt x="224" y="118"/>
                </a:lnTo>
                <a:lnTo>
                  <a:pt x="224" y="120"/>
                </a:lnTo>
                <a:lnTo>
                  <a:pt x="224" y="120"/>
                </a:lnTo>
                <a:lnTo>
                  <a:pt x="224" y="122"/>
                </a:lnTo>
                <a:lnTo>
                  <a:pt x="224" y="122"/>
                </a:lnTo>
                <a:lnTo>
                  <a:pt x="224" y="124"/>
                </a:lnTo>
                <a:lnTo>
                  <a:pt x="222" y="124"/>
                </a:lnTo>
                <a:lnTo>
                  <a:pt x="222" y="124"/>
                </a:lnTo>
                <a:lnTo>
                  <a:pt x="222" y="124"/>
                </a:lnTo>
                <a:lnTo>
                  <a:pt x="220" y="126"/>
                </a:lnTo>
                <a:lnTo>
                  <a:pt x="222" y="126"/>
                </a:lnTo>
                <a:lnTo>
                  <a:pt x="222" y="126"/>
                </a:lnTo>
                <a:lnTo>
                  <a:pt x="222" y="126"/>
                </a:lnTo>
                <a:lnTo>
                  <a:pt x="222" y="126"/>
                </a:lnTo>
                <a:lnTo>
                  <a:pt x="220" y="130"/>
                </a:lnTo>
                <a:lnTo>
                  <a:pt x="220" y="132"/>
                </a:lnTo>
                <a:lnTo>
                  <a:pt x="220" y="136"/>
                </a:lnTo>
                <a:lnTo>
                  <a:pt x="220" y="140"/>
                </a:lnTo>
                <a:lnTo>
                  <a:pt x="218" y="144"/>
                </a:lnTo>
                <a:lnTo>
                  <a:pt x="218" y="148"/>
                </a:lnTo>
                <a:lnTo>
                  <a:pt x="218" y="152"/>
                </a:lnTo>
                <a:lnTo>
                  <a:pt x="216" y="156"/>
                </a:lnTo>
                <a:lnTo>
                  <a:pt x="216" y="160"/>
                </a:lnTo>
                <a:lnTo>
                  <a:pt x="216" y="162"/>
                </a:lnTo>
                <a:lnTo>
                  <a:pt x="214" y="166"/>
                </a:lnTo>
                <a:lnTo>
                  <a:pt x="214" y="170"/>
                </a:lnTo>
                <a:lnTo>
                  <a:pt x="214" y="174"/>
                </a:lnTo>
                <a:lnTo>
                  <a:pt x="214" y="178"/>
                </a:lnTo>
                <a:lnTo>
                  <a:pt x="212" y="182"/>
                </a:lnTo>
                <a:lnTo>
                  <a:pt x="212" y="186"/>
                </a:lnTo>
                <a:lnTo>
                  <a:pt x="212" y="190"/>
                </a:lnTo>
                <a:lnTo>
                  <a:pt x="210" y="194"/>
                </a:lnTo>
                <a:lnTo>
                  <a:pt x="206" y="194"/>
                </a:lnTo>
                <a:lnTo>
                  <a:pt x="200" y="192"/>
                </a:lnTo>
                <a:lnTo>
                  <a:pt x="194" y="192"/>
                </a:lnTo>
                <a:lnTo>
                  <a:pt x="190" y="190"/>
                </a:lnTo>
                <a:lnTo>
                  <a:pt x="184" y="190"/>
                </a:lnTo>
                <a:lnTo>
                  <a:pt x="178" y="188"/>
                </a:lnTo>
                <a:lnTo>
                  <a:pt x="172" y="188"/>
                </a:lnTo>
                <a:lnTo>
                  <a:pt x="168" y="186"/>
                </a:lnTo>
                <a:lnTo>
                  <a:pt x="162" y="186"/>
                </a:lnTo>
                <a:lnTo>
                  <a:pt x="156" y="184"/>
                </a:lnTo>
                <a:lnTo>
                  <a:pt x="152" y="184"/>
                </a:lnTo>
                <a:lnTo>
                  <a:pt x="146" y="184"/>
                </a:lnTo>
                <a:lnTo>
                  <a:pt x="140" y="182"/>
                </a:lnTo>
                <a:lnTo>
                  <a:pt x="136" y="182"/>
                </a:lnTo>
                <a:lnTo>
                  <a:pt x="130" y="180"/>
                </a:lnTo>
                <a:lnTo>
                  <a:pt x="124" y="180"/>
                </a:lnTo>
                <a:lnTo>
                  <a:pt x="116" y="178"/>
                </a:lnTo>
                <a:lnTo>
                  <a:pt x="110" y="176"/>
                </a:lnTo>
                <a:lnTo>
                  <a:pt x="102" y="176"/>
                </a:lnTo>
                <a:lnTo>
                  <a:pt x="94" y="174"/>
                </a:lnTo>
                <a:lnTo>
                  <a:pt x="86" y="172"/>
                </a:lnTo>
                <a:lnTo>
                  <a:pt x="78" y="170"/>
                </a:lnTo>
                <a:lnTo>
                  <a:pt x="72" y="170"/>
                </a:lnTo>
                <a:lnTo>
                  <a:pt x="64" y="168"/>
                </a:lnTo>
                <a:lnTo>
                  <a:pt x="56" y="166"/>
                </a:lnTo>
                <a:lnTo>
                  <a:pt x="48" y="164"/>
                </a:lnTo>
                <a:lnTo>
                  <a:pt x="42" y="162"/>
                </a:lnTo>
                <a:lnTo>
                  <a:pt x="34" y="162"/>
                </a:lnTo>
                <a:lnTo>
                  <a:pt x="26" y="160"/>
                </a:lnTo>
                <a:lnTo>
                  <a:pt x="18" y="158"/>
                </a:lnTo>
                <a:lnTo>
                  <a:pt x="12" y="156"/>
                </a:lnTo>
                <a:lnTo>
                  <a:pt x="4" y="154"/>
                </a:lnTo>
                <a:lnTo>
                  <a:pt x="4" y="154"/>
                </a:lnTo>
                <a:lnTo>
                  <a:pt x="2" y="154"/>
                </a:lnTo>
                <a:lnTo>
                  <a:pt x="2" y="154"/>
                </a:lnTo>
                <a:lnTo>
                  <a:pt x="2" y="152"/>
                </a:lnTo>
                <a:lnTo>
                  <a:pt x="0" y="150"/>
                </a:lnTo>
                <a:lnTo>
                  <a:pt x="0" y="150"/>
                </a:lnTo>
                <a:lnTo>
                  <a:pt x="0" y="150"/>
                </a:lnTo>
                <a:lnTo>
                  <a:pt x="0" y="146"/>
                </a:lnTo>
                <a:lnTo>
                  <a:pt x="0" y="144"/>
                </a:lnTo>
                <a:lnTo>
                  <a:pt x="0" y="144"/>
                </a:lnTo>
                <a:lnTo>
                  <a:pt x="0" y="144"/>
                </a:lnTo>
                <a:lnTo>
                  <a:pt x="0" y="142"/>
                </a:lnTo>
                <a:lnTo>
                  <a:pt x="0" y="142"/>
                </a:lnTo>
                <a:lnTo>
                  <a:pt x="0" y="142"/>
                </a:lnTo>
                <a:lnTo>
                  <a:pt x="0" y="142"/>
                </a:lnTo>
                <a:lnTo>
                  <a:pt x="0" y="140"/>
                </a:lnTo>
                <a:lnTo>
                  <a:pt x="0" y="140"/>
                </a:lnTo>
                <a:lnTo>
                  <a:pt x="0" y="140"/>
                </a:lnTo>
                <a:lnTo>
                  <a:pt x="0" y="140"/>
                </a:lnTo>
                <a:lnTo>
                  <a:pt x="0" y="140"/>
                </a:lnTo>
                <a:lnTo>
                  <a:pt x="0" y="138"/>
                </a:lnTo>
                <a:lnTo>
                  <a:pt x="0" y="138"/>
                </a:lnTo>
                <a:lnTo>
                  <a:pt x="0" y="136"/>
                </a:lnTo>
                <a:lnTo>
                  <a:pt x="0" y="136"/>
                </a:lnTo>
                <a:lnTo>
                  <a:pt x="0" y="136"/>
                </a:lnTo>
                <a:lnTo>
                  <a:pt x="2" y="134"/>
                </a:lnTo>
                <a:lnTo>
                  <a:pt x="2" y="134"/>
                </a:lnTo>
                <a:lnTo>
                  <a:pt x="2" y="132"/>
                </a:lnTo>
                <a:lnTo>
                  <a:pt x="2" y="130"/>
                </a:lnTo>
                <a:lnTo>
                  <a:pt x="2" y="130"/>
                </a:lnTo>
                <a:lnTo>
                  <a:pt x="2" y="128"/>
                </a:lnTo>
                <a:lnTo>
                  <a:pt x="2" y="128"/>
                </a:lnTo>
                <a:lnTo>
                  <a:pt x="2" y="128"/>
                </a:lnTo>
                <a:lnTo>
                  <a:pt x="2" y="128"/>
                </a:lnTo>
                <a:lnTo>
                  <a:pt x="2" y="126"/>
                </a:lnTo>
                <a:lnTo>
                  <a:pt x="2" y="126"/>
                </a:lnTo>
                <a:lnTo>
                  <a:pt x="2" y="126"/>
                </a:lnTo>
                <a:lnTo>
                  <a:pt x="0" y="126"/>
                </a:lnTo>
                <a:lnTo>
                  <a:pt x="0" y="124"/>
                </a:lnTo>
                <a:lnTo>
                  <a:pt x="0" y="122"/>
                </a:lnTo>
                <a:lnTo>
                  <a:pt x="0" y="122"/>
                </a:lnTo>
                <a:lnTo>
                  <a:pt x="0" y="122"/>
                </a:lnTo>
                <a:lnTo>
                  <a:pt x="0" y="122"/>
                </a:lnTo>
                <a:lnTo>
                  <a:pt x="0" y="122"/>
                </a:lnTo>
                <a:lnTo>
                  <a:pt x="2" y="118"/>
                </a:lnTo>
                <a:lnTo>
                  <a:pt x="4" y="116"/>
                </a:lnTo>
                <a:lnTo>
                  <a:pt x="4" y="116"/>
                </a:lnTo>
                <a:lnTo>
                  <a:pt x="4" y="116"/>
                </a:lnTo>
                <a:lnTo>
                  <a:pt x="6" y="114"/>
                </a:lnTo>
                <a:lnTo>
                  <a:pt x="6" y="114"/>
                </a:lnTo>
                <a:lnTo>
                  <a:pt x="6" y="114"/>
                </a:lnTo>
                <a:lnTo>
                  <a:pt x="6" y="112"/>
                </a:lnTo>
                <a:lnTo>
                  <a:pt x="8" y="106"/>
                </a:lnTo>
                <a:lnTo>
                  <a:pt x="10" y="106"/>
                </a:lnTo>
                <a:lnTo>
                  <a:pt x="10" y="104"/>
                </a:lnTo>
                <a:lnTo>
                  <a:pt x="10" y="104"/>
                </a:lnTo>
                <a:lnTo>
                  <a:pt x="10" y="104"/>
                </a:lnTo>
                <a:lnTo>
                  <a:pt x="10" y="104"/>
                </a:lnTo>
                <a:lnTo>
                  <a:pt x="10" y="104"/>
                </a:lnTo>
                <a:lnTo>
                  <a:pt x="10" y="104"/>
                </a:lnTo>
                <a:lnTo>
                  <a:pt x="12" y="104"/>
                </a:lnTo>
                <a:lnTo>
                  <a:pt x="10" y="106"/>
                </a:lnTo>
                <a:lnTo>
                  <a:pt x="12" y="106"/>
                </a:lnTo>
                <a:lnTo>
                  <a:pt x="12" y="106"/>
                </a:lnTo>
                <a:lnTo>
                  <a:pt x="12" y="106"/>
                </a:lnTo>
                <a:lnTo>
                  <a:pt x="12" y="104"/>
                </a:lnTo>
                <a:lnTo>
                  <a:pt x="12" y="104"/>
                </a:lnTo>
                <a:lnTo>
                  <a:pt x="12" y="104"/>
                </a:lnTo>
                <a:lnTo>
                  <a:pt x="12" y="104"/>
                </a:lnTo>
                <a:lnTo>
                  <a:pt x="12" y="104"/>
                </a:lnTo>
                <a:lnTo>
                  <a:pt x="12" y="104"/>
                </a:lnTo>
                <a:lnTo>
                  <a:pt x="12" y="104"/>
                </a:lnTo>
                <a:lnTo>
                  <a:pt x="12" y="102"/>
                </a:lnTo>
                <a:lnTo>
                  <a:pt x="14" y="102"/>
                </a:lnTo>
                <a:lnTo>
                  <a:pt x="14" y="102"/>
                </a:lnTo>
                <a:lnTo>
                  <a:pt x="14" y="102"/>
                </a:lnTo>
                <a:lnTo>
                  <a:pt x="14" y="102"/>
                </a:lnTo>
                <a:lnTo>
                  <a:pt x="14" y="102"/>
                </a:lnTo>
                <a:lnTo>
                  <a:pt x="14" y="104"/>
                </a:lnTo>
                <a:lnTo>
                  <a:pt x="14" y="104"/>
                </a:lnTo>
                <a:lnTo>
                  <a:pt x="16" y="104"/>
                </a:lnTo>
                <a:lnTo>
                  <a:pt x="16" y="104"/>
                </a:lnTo>
                <a:lnTo>
                  <a:pt x="16" y="104"/>
                </a:lnTo>
                <a:lnTo>
                  <a:pt x="16" y="102"/>
                </a:lnTo>
                <a:lnTo>
                  <a:pt x="16" y="102"/>
                </a:lnTo>
                <a:lnTo>
                  <a:pt x="16" y="102"/>
                </a:lnTo>
                <a:lnTo>
                  <a:pt x="16" y="102"/>
                </a:lnTo>
                <a:lnTo>
                  <a:pt x="16" y="100"/>
                </a:lnTo>
                <a:lnTo>
                  <a:pt x="16" y="100"/>
                </a:lnTo>
                <a:lnTo>
                  <a:pt x="16" y="100"/>
                </a:lnTo>
                <a:lnTo>
                  <a:pt x="14" y="100"/>
                </a:lnTo>
                <a:lnTo>
                  <a:pt x="14" y="102"/>
                </a:lnTo>
                <a:lnTo>
                  <a:pt x="12" y="102"/>
                </a:lnTo>
                <a:lnTo>
                  <a:pt x="12" y="102"/>
                </a:lnTo>
                <a:lnTo>
                  <a:pt x="12" y="102"/>
                </a:lnTo>
                <a:lnTo>
                  <a:pt x="12" y="102"/>
                </a:lnTo>
                <a:lnTo>
                  <a:pt x="16" y="98"/>
                </a:lnTo>
                <a:lnTo>
                  <a:pt x="16" y="96"/>
                </a:lnTo>
                <a:lnTo>
                  <a:pt x="16" y="96"/>
                </a:lnTo>
                <a:lnTo>
                  <a:pt x="16" y="94"/>
                </a:lnTo>
                <a:lnTo>
                  <a:pt x="16" y="94"/>
                </a:lnTo>
                <a:lnTo>
                  <a:pt x="16" y="94"/>
                </a:lnTo>
                <a:lnTo>
                  <a:pt x="18" y="92"/>
                </a:lnTo>
                <a:lnTo>
                  <a:pt x="18" y="92"/>
                </a:lnTo>
                <a:lnTo>
                  <a:pt x="18" y="92"/>
                </a:lnTo>
                <a:lnTo>
                  <a:pt x="18" y="92"/>
                </a:lnTo>
                <a:lnTo>
                  <a:pt x="20" y="92"/>
                </a:lnTo>
                <a:lnTo>
                  <a:pt x="20" y="92"/>
                </a:lnTo>
                <a:lnTo>
                  <a:pt x="20" y="92"/>
                </a:lnTo>
                <a:lnTo>
                  <a:pt x="20" y="92"/>
                </a:lnTo>
                <a:lnTo>
                  <a:pt x="20" y="92"/>
                </a:lnTo>
                <a:lnTo>
                  <a:pt x="20" y="92"/>
                </a:lnTo>
                <a:lnTo>
                  <a:pt x="20" y="92"/>
                </a:lnTo>
                <a:lnTo>
                  <a:pt x="20" y="92"/>
                </a:lnTo>
                <a:lnTo>
                  <a:pt x="20" y="92"/>
                </a:lnTo>
                <a:lnTo>
                  <a:pt x="20" y="92"/>
                </a:lnTo>
                <a:lnTo>
                  <a:pt x="20" y="90"/>
                </a:lnTo>
                <a:lnTo>
                  <a:pt x="18" y="90"/>
                </a:lnTo>
                <a:lnTo>
                  <a:pt x="18" y="92"/>
                </a:lnTo>
                <a:lnTo>
                  <a:pt x="18" y="92"/>
                </a:lnTo>
                <a:lnTo>
                  <a:pt x="18" y="92"/>
                </a:lnTo>
                <a:lnTo>
                  <a:pt x="18" y="92"/>
                </a:lnTo>
                <a:lnTo>
                  <a:pt x="18" y="92"/>
                </a:lnTo>
                <a:lnTo>
                  <a:pt x="18" y="90"/>
                </a:lnTo>
                <a:lnTo>
                  <a:pt x="20" y="86"/>
                </a:lnTo>
                <a:lnTo>
                  <a:pt x="20" y="84"/>
                </a:lnTo>
                <a:lnTo>
                  <a:pt x="20" y="84"/>
                </a:lnTo>
                <a:lnTo>
                  <a:pt x="22" y="82"/>
                </a:lnTo>
                <a:lnTo>
                  <a:pt x="22" y="82"/>
                </a:lnTo>
                <a:lnTo>
                  <a:pt x="22" y="82"/>
                </a:lnTo>
                <a:lnTo>
                  <a:pt x="22" y="82"/>
                </a:lnTo>
                <a:lnTo>
                  <a:pt x="22" y="80"/>
                </a:lnTo>
                <a:lnTo>
                  <a:pt x="22" y="80"/>
                </a:lnTo>
                <a:lnTo>
                  <a:pt x="22" y="80"/>
                </a:lnTo>
                <a:lnTo>
                  <a:pt x="22" y="78"/>
                </a:lnTo>
                <a:lnTo>
                  <a:pt x="22" y="78"/>
                </a:lnTo>
                <a:lnTo>
                  <a:pt x="22" y="78"/>
                </a:lnTo>
                <a:lnTo>
                  <a:pt x="24" y="74"/>
                </a:lnTo>
                <a:lnTo>
                  <a:pt x="24" y="72"/>
                </a:lnTo>
                <a:lnTo>
                  <a:pt x="24" y="70"/>
                </a:lnTo>
                <a:lnTo>
                  <a:pt x="24" y="70"/>
                </a:lnTo>
                <a:lnTo>
                  <a:pt x="24" y="70"/>
                </a:lnTo>
                <a:lnTo>
                  <a:pt x="24" y="70"/>
                </a:lnTo>
                <a:lnTo>
                  <a:pt x="24" y="70"/>
                </a:lnTo>
                <a:lnTo>
                  <a:pt x="26" y="70"/>
                </a:lnTo>
                <a:lnTo>
                  <a:pt x="26" y="70"/>
                </a:lnTo>
                <a:lnTo>
                  <a:pt x="26" y="68"/>
                </a:lnTo>
                <a:lnTo>
                  <a:pt x="26" y="66"/>
                </a:lnTo>
                <a:lnTo>
                  <a:pt x="26" y="66"/>
                </a:lnTo>
                <a:lnTo>
                  <a:pt x="28" y="66"/>
                </a:lnTo>
                <a:lnTo>
                  <a:pt x="28" y="66"/>
                </a:lnTo>
                <a:lnTo>
                  <a:pt x="28" y="66"/>
                </a:lnTo>
                <a:lnTo>
                  <a:pt x="28" y="66"/>
                </a:lnTo>
                <a:lnTo>
                  <a:pt x="28" y="66"/>
                </a:lnTo>
                <a:lnTo>
                  <a:pt x="26" y="66"/>
                </a:lnTo>
                <a:lnTo>
                  <a:pt x="26" y="64"/>
                </a:lnTo>
                <a:lnTo>
                  <a:pt x="26" y="64"/>
                </a:lnTo>
                <a:lnTo>
                  <a:pt x="28" y="60"/>
                </a:lnTo>
                <a:lnTo>
                  <a:pt x="28" y="60"/>
                </a:lnTo>
                <a:lnTo>
                  <a:pt x="30" y="60"/>
                </a:lnTo>
                <a:lnTo>
                  <a:pt x="30" y="60"/>
                </a:lnTo>
                <a:lnTo>
                  <a:pt x="30" y="60"/>
                </a:lnTo>
                <a:lnTo>
                  <a:pt x="30" y="58"/>
                </a:lnTo>
                <a:lnTo>
                  <a:pt x="30" y="58"/>
                </a:lnTo>
                <a:lnTo>
                  <a:pt x="30" y="58"/>
                </a:lnTo>
                <a:lnTo>
                  <a:pt x="30" y="58"/>
                </a:lnTo>
                <a:lnTo>
                  <a:pt x="28" y="58"/>
                </a:lnTo>
                <a:lnTo>
                  <a:pt x="28" y="58"/>
                </a:lnTo>
                <a:lnTo>
                  <a:pt x="30" y="58"/>
                </a:lnTo>
                <a:lnTo>
                  <a:pt x="28" y="58"/>
                </a:lnTo>
                <a:lnTo>
                  <a:pt x="30" y="56"/>
                </a:lnTo>
                <a:lnTo>
                  <a:pt x="30" y="54"/>
                </a:lnTo>
                <a:lnTo>
                  <a:pt x="30" y="54"/>
                </a:lnTo>
                <a:lnTo>
                  <a:pt x="30" y="54"/>
                </a:lnTo>
                <a:lnTo>
                  <a:pt x="30" y="52"/>
                </a:lnTo>
                <a:lnTo>
                  <a:pt x="30" y="50"/>
                </a:lnTo>
                <a:lnTo>
                  <a:pt x="30" y="50"/>
                </a:lnTo>
                <a:lnTo>
                  <a:pt x="32" y="50"/>
                </a:lnTo>
                <a:lnTo>
                  <a:pt x="32" y="48"/>
                </a:lnTo>
                <a:lnTo>
                  <a:pt x="32" y="48"/>
                </a:lnTo>
                <a:lnTo>
                  <a:pt x="32" y="48"/>
                </a:lnTo>
                <a:lnTo>
                  <a:pt x="32" y="48"/>
                </a:lnTo>
                <a:lnTo>
                  <a:pt x="32" y="48"/>
                </a:lnTo>
                <a:lnTo>
                  <a:pt x="32" y="48"/>
                </a:lnTo>
                <a:lnTo>
                  <a:pt x="32" y="48"/>
                </a:lnTo>
                <a:lnTo>
                  <a:pt x="32" y="46"/>
                </a:lnTo>
                <a:lnTo>
                  <a:pt x="34" y="46"/>
                </a:lnTo>
                <a:lnTo>
                  <a:pt x="34" y="44"/>
                </a:lnTo>
                <a:lnTo>
                  <a:pt x="34" y="44"/>
                </a:lnTo>
                <a:lnTo>
                  <a:pt x="34" y="42"/>
                </a:lnTo>
                <a:lnTo>
                  <a:pt x="34" y="42"/>
                </a:lnTo>
                <a:lnTo>
                  <a:pt x="34" y="42"/>
                </a:lnTo>
                <a:lnTo>
                  <a:pt x="36" y="40"/>
                </a:lnTo>
                <a:lnTo>
                  <a:pt x="36" y="40"/>
                </a:lnTo>
                <a:lnTo>
                  <a:pt x="36" y="40"/>
                </a:lnTo>
                <a:lnTo>
                  <a:pt x="36" y="38"/>
                </a:lnTo>
                <a:lnTo>
                  <a:pt x="36" y="38"/>
                </a:lnTo>
                <a:lnTo>
                  <a:pt x="36" y="38"/>
                </a:lnTo>
                <a:lnTo>
                  <a:pt x="36" y="36"/>
                </a:lnTo>
                <a:lnTo>
                  <a:pt x="36" y="36"/>
                </a:lnTo>
                <a:lnTo>
                  <a:pt x="36" y="36"/>
                </a:lnTo>
                <a:lnTo>
                  <a:pt x="36" y="36"/>
                </a:lnTo>
                <a:lnTo>
                  <a:pt x="36" y="36"/>
                </a:lnTo>
                <a:lnTo>
                  <a:pt x="36" y="36"/>
                </a:lnTo>
                <a:lnTo>
                  <a:pt x="36" y="34"/>
                </a:lnTo>
                <a:lnTo>
                  <a:pt x="38" y="34"/>
                </a:lnTo>
                <a:lnTo>
                  <a:pt x="36" y="34"/>
                </a:lnTo>
                <a:lnTo>
                  <a:pt x="36" y="32"/>
                </a:lnTo>
                <a:lnTo>
                  <a:pt x="36" y="32"/>
                </a:lnTo>
                <a:lnTo>
                  <a:pt x="36" y="32"/>
                </a:lnTo>
                <a:lnTo>
                  <a:pt x="36" y="32"/>
                </a:lnTo>
                <a:lnTo>
                  <a:pt x="38" y="32"/>
                </a:lnTo>
                <a:lnTo>
                  <a:pt x="38" y="32"/>
                </a:lnTo>
                <a:lnTo>
                  <a:pt x="38" y="32"/>
                </a:lnTo>
                <a:lnTo>
                  <a:pt x="38" y="30"/>
                </a:lnTo>
                <a:lnTo>
                  <a:pt x="38" y="30"/>
                </a:lnTo>
                <a:lnTo>
                  <a:pt x="38" y="30"/>
                </a:lnTo>
                <a:lnTo>
                  <a:pt x="38" y="30"/>
                </a:lnTo>
                <a:lnTo>
                  <a:pt x="38" y="30"/>
                </a:lnTo>
                <a:lnTo>
                  <a:pt x="38" y="32"/>
                </a:lnTo>
                <a:lnTo>
                  <a:pt x="38" y="32"/>
                </a:lnTo>
                <a:lnTo>
                  <a:pt x="38" y="30"/>
                </a:lnTo>
                <a:lnTo>
                  <a:pt x="40" y="30"/>
                </a:lnTo>
                <a:lnTo>
                  <a:pt x="38" y="30"/>
                </a:lnTo>
                <a:lnTo>
                  <a:pt x="38" y="28"/>
                </a:lnTo>
                <a:lnTo>
                  <a:pt x="38" y="28"/>
                </a:lnTo>
                <a:lnTo>
                  <a:pt x="38" y="26"/>
                </a:lnTo>
                <a:lnTo>
                  <a:pt x="40" y="26"/>
                </a:lnTo>
                <a:lnTo>
                  <a:pt x="40" y="26"/>
                </a:lnTo>
                <a:lnTo>
                  <a:pt x="40" y="26"/>
                </a:lnTo>
                <a:lnTo>
                  <a:pt x="40" y="28"/>
                </a:lnTo>
                <a:lnTo>
                  <a:pt x="40" y="28"/>
                </a:lnTo>
                <a:lnTo>
                  <a:pt x="40" y="28"/>
                </a:lnTo>
                <a:lnTo>
                  <a:pt x="40" y="28"/>
                </a:lnTo>
                <a:lnTo>
                  <a:pt x="40" y="28"/>
                </a:lnTo>
                <a:lnTo>
                  <a:pt x="40" y="28"/>
                </a:lnTo>
                <a:lnTo>
                  <a:pt x="42" y="28"/>
                </a:lnTo>
                <a:lnTo>
                  <a:pt x="42" y="28"/>
                </a:lnTo>
                <a:lnTo>
                  <a:pt x="40" y="28"/>
                </a:lnTo>
                <a:lnTo>
                  <a:pt x="40" y="26"/>
                </a:lnTo>
                <a:lnTo>
                  <a:pt x="40" y="26"/>
                </a:lnTo>
                <a:lnTo>
                  <a:pt x="40" y="26"/>
                </a:lnTo>
                <a:lnTo>
                  <a:pt x="40" y="26"/>
                </a:lnTo>
                <a:lnTo>
                  <a:pt x="40" y="24"/>
                </a:lnTo>
                <a:lnTo>
                  <a:pt x="40" y="24"/>
                </a:lnTo>
                <a:lnTo>
                  <a:pt x="40" y="24"/>
                </a:lnTo>
                <a:lnTo>
                  <a:pt x="40" y="22"/>
                </a:lnTo>
                <a:lnTo>
                  <a:pt x="40" y="22"/>
                </a:lnTo>
                <a:lnTo>
                  <a:pt x="40" y="22"/>
                </a:lnTo>
                <a:lnTo>
                  <a:pt x="42" y="22"/>
                </a:lnTo>
                <a:lnTo>
                  <a:pt x="42" y="22"/>
                </a:lnTo>
                <a:lnTo>
                  <a:pt x="42" y="20"/>
                </a:lnTo>
                <a:lnTo>
                  <a:pt x="42" y="20"/>
                </a:lnTo>
                <a:lnTo>
                  <a:pt x="42" y="20"/>
                </a:lnTo>
                <a:lnTo>
                  <a:pt x="42" y="20"/>
                </a:lnTo>
                <a:lnTo>
                  <a:pt x="42" y="20"/>
                </a:lnTo>
                <a:lnTo>
                  <a:pt x="42" y="20"/>
                </a:lnTo>
                <a:lnTo>
                  <a:pt x="42" y="20"/>
                </a:lnTo>
                <a:lnTo>
                  <a:pt x="42" y="20"/>
                </a:lnTo>
                <a:lnTo>
                  <a:pt x="42" y="20"/>
                </a:lnTo>
                <a:lnTo>
                  <a:pt x="40" y="20"/>
                </a:lnTo>
                <a:lnTo>
                  <a:pt x="40" y="20"/>
                </a:lnTo>
                <a:lnTo>
                  <a:pt x="40" y="22"/>
                </a:lnTo>
                <a:lnTo>
                  <a:pt x="40" y="20"/>
                </a:lnTo>
                <a:lnTo>
                  <a:pt x="40" y="18"/>
                </a:lnTo>
                <a:lnTo>
                  <a:pt x="40" y="18"/>
                </a:lnTo>
                <a:lnTo>
                  <a:pt x="40" y="18"/>
                </a:lnTo>
                <a:lnTo>
                  <a:pt x="40" y="16"/>
                </a:lnTo>
                <a:lnTo>
                  <a:pt x="42" y="16"/>
                </a:lnTo>
                <a:lnTo>
                  <a:pt x="42" y="14"/>
                </a:lnTo>
                <a:lnTo>
                  <a:pt x="42" y="12"/>
                </a:lnTo>
                <a:lnTo>
                  <a:pt x="42" y="12"/>
                </a:lnTo>
                <a:lnTo>
                  <a:pt x="42" y="12"/>
                </a:lnTo>
                <a:lnTo>
                  <a:pt x="42" y="10"/>
                </a:lnTo>
                <a:lnTo>
                  <a:pt x="42" y="10"/>
                </a:lnTo>
                <a:lnTo>
                  <a:pt x="42" y="10"/>
                </a:lnTo>
                <a:lnTo>
                  <a:pt x="42" y="10"/>
                </a:lnTo>
                <a:lnTo>
                  <a:pt x="44" y="10"/>
                </a:lnTo>
                <a:lnTo>
                  <a:pt x="44" y="10"/>
                </a:lnTo>
                <a:lnTo>
                  <a:pt x="44" y="8"/>
                </a:lnTo>
                <a:lnTo>
                  <a:pt x="44" y="8"/>
                </a:lnTo>
                <a:lnTo>
                  <a:pt x="44" y="6"/>
                </a:lnTo>
                <a:lnTo>
                  <a:pt x="44" y="6"/>
                </a:lnTo>
                <a:lnTo>
                  <a:pt x="44" y="4"/>
                </a:lnTo>
                <a:lnTo>
                  <a:pt x="44" y="2"/>
                </a:lnTo>
                <a:lnTo>
                  <a:pt x="44" y="0"/>
                </a:lnTo>
                <a:lnTo>
                  <a:pt x="44" y="0"/>
                </a:lnTo>
                <a:lnTo>
                  <a:pt x="44" y="0"/>
                </a:lnTo>
                <a:lnTo>
                  <a:pt x="44" y="0"/>
                </a:lnTo>
                <a:lnTo>
                  <a:pt x="44" y="2"/>
                </a:lnTo>
                <a:lnTo>
                  <a:pt x="44" y="2"/>
                </a:lnTo>
                <a:lnTo>
                  <a:pt x="46" y="2"/>
                </a:lnTo>
                <a:lnTo>
                  <a:pt x="46" y="2"/>
                </a:lnTo>
                <a:lnTo>
                  <a:pt x="46" y="4"/>
                </a:lnTo>
                <a:lnTo>
                  <a:pt x="46" y="4"/>
                </a:lnTo>
                <a:lnTo>
                  <a:pt x="48" y="4"/>
                </a:lnTo>
                <a:lnTo>
                  <a:pt x="48" y="4"/>
                </a:lnTo>
                <a:lnTo>
                  <a:pt x="48" y="4"/>
                </a:lnTo>
                <a:lnTo>
                  <a:pt x="48" y="6"/>
                </a:lnTo>
                <a:lnTo>
                  <a:pt x="48" y="6"/>
                </a:lnTo>
                <a:lnTo>
                  <a:pt x="48" y="6"/>
                </a:lnTo>
                <a:lnTo>
                  <a:pt x="48" y="6"/>
                </a:lnTo>
                <a:lnTo>
                  <a:pt x="48" y="6"/>
                </a:lnTo>
                <a:lnTo>
                  <a:pt x="48" y="6"/>
                </a:lnTo>
                <a:lnTo>
                  <a:pt x="48" y="4"/>
                </a:lnTo>
                <a:lnTo>
                  <a:pt x="48" y="4"/>
                </a:lnTo>
                <a:lnTo>
                  <a:pt x="48" y="4"/>
                </a:lnTo>
                <a:lnTo>
                  <a:pt x="48" y="4"/>
                </a:lnTo>
                <a:lnTo>
                  <a:pt x="48" y="4"/>
                </a:lnTo>
                <a:lnTo>
                  <a:pt x="48" y="4"/>
                </a:lnTo>
                <a:lnTo>
                  <a:pt x="48" y="4"/>
                </a:lnTo>
                <a:lnTo>
                  <a:pt x="48" y="4"/>
                </a:lnTo>
                <a:lnTo>
                  <a:pt x="46" y="2"/>
                </a:lnTo>
                <a:lnTo>
                  <a:pt x="48" y="2"/>
                </a:lnTo>
                <a:lnTo>
                  <a:pt x="48" y="2"/>
                </a:lnTo>
                <a:lnTo>
                  <a:pt x="50" y="2"/>
                </a:lnTo>
                <a:lnTo>
                  <a:pt x="50" y="2"/>
                </a:lnTo>
                <a:lnTo>
                  <a:pt x="50" y="2"/>
                </a:lnTo>
                <a:lnTo>
                  <a:pt x="50" y="4"/>
                </a:lnTo>
                <a:lnTo>
                  <a:pt x="50" y="4"/>
                </a:lnTo>
                <a:lnTo>
                  <a:pt x="50" y="4"/>
                </a:lnTo>
                <a:lnTo>
                  <a:pt x="54" y="4"/>
                </a:lnTo>
                <a:lnTo>
                  <a:pt x="54" y="4"/>
                </a:lnTo>
                <a:lnTo>
                  <a:pt x="54" y="4"/>
                </a:lnTo>
                <a:lnTo>
                  <a:pt x="54" y="4"/>
                </a:lnTo>
                <a:lnTo>
                  <a:pt x="54" y="4"/>
                </a:lnTo>
                <a:lnTo>
                  <a:pt x="54" y="4"/>
                </a:lnTo>
                <a:lnTo>
                  <a:pt x="56" y="4"/>
                </a:lnTo>
                <a:lnTo>
                  <a:pt x="56" y="4"/>
                </a:lnTo>
                <a:lnTo>
                  <a:pt x="56" y="4"/>
                </a:lnTo>
                <a:lnTo>
                  <a:pt x="58" y="4"/>
                </a:lnTo>
                <a:lnTo>
                  <a:pt x="58" y="4"/>
                </a:lnTo>
                <a:lnTo>
                  <a:pt x="58" y="4"/>
                </a:lnTo>
                <a:lnTo>
                  <a:pt x="58" y="6"/>
                </a:lnTo>
                <a:lnTo>
                  <a:pt x="58" y="6"/>
                </a:lnTo>
                <a:lnTo>
                  <a:pt x="60" y="6"/>
                </a:lnTo>
                <a:lnTo>
                  <a:pt x="62" y="8"/>
                </a:lnTo>
                <a:lnTo>
                  <a:pt x="64" y="8"/>
                </a:lnTo>
                <a:lnTo>
                  <a:pt x="64" y="8"/>
                </a:lnTo>
                <a:lnTo>
                  <a:pt x="64" y="8"/>
                </a:lnTo>
                <a:lnTo>
                  <a:pt x="66" y="8"/>
                </a:lnTo>
                <a:lnTo>
                  <a:pt x="66" y="8"/>
                </a:lnTo>
                <a:close/>
              </a:path>
            </a:pathLst>
          </a:custGeom>
          <a:solidFill>
            <a:srgbClr val="379BF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44" name="Freeform 527">
            <a:extLst>
              <a:ext uri="{FF2B5EF4-FFF2-40B4-BE49-F238E27FC236}">
                <a16:creationId xmlns:a16="http://schemas.microsoft.com/office/drawing/2014/main" id="{84D898E7-D7F3-4E70-9B64-62F887854963}"/>
              </a:ext>
            </a:extLst>
          </p:cNvPr>
          <p:cNvSpPr>
            <a:spLocks/>
          </p:cNvSpPr>
          <p:nvPr/>
        </p:nvSpPr>
        <p:spPr bwMode="auto">
          <a:xfrm>
            <a:off x="2920532" y="3701344"/>
            <a:ext cx="596459" cy="306617"/>
          </a:xfrm>
          <a:custGeom>
            <a:avLst/>
            <a:gdLst>
              <a:gd name="T0" fmla="*/ 268 w 272"/>
              <a:gd name="T1" fmla="*/ 56 h 130"/>
              <a:gd name="T2" fmla="*/ 270 w 272"/>
              <a:gd name="T3" fmla="*/ 120 h 130"/>
              <a:gd name="T4" fmla="*/ 268 w 272"/>
              <a:gd name="T5" fmla="*/ 128 h 130"/>
              <a:gd name="T6" fmla="*/ 264 w 272"/>
              <a:gd name="T7" fmla="*/ 128 h 130"/>
              <a:gd name="T8" fmla="*/ 262 w 272"/>
              <a:gd name="T9" fmla="*/ 126 h 130"/>
              <a:gd name="T10" fmla="*/ 256 w 272"/>
              <a:gd name="T11" fmla="*/ 122 h 130"/>
              <a:gd name="T12" fmla="*/ 252 w 272"/>
              <a:gd name="T13" fmla="*/ 122 h 130"/>
              <a:gd name="T14" fmla="*/ 246 w 272"/>
              <a:gd name="T15" fmla="*/ 118 h 130"/>
              <a:gd name="T16" fmla="*/ 244 w 272"/>
              <a:gd name="T17" fmla="*/ 120 h 130"/>
              <a:gd name="T18" fmla="*/ 244 w 272"/>
              <a:gd name="T19" fmla="*/ 122 h 130"/>
              <a:gd name="T20" fmla="*/ 238 w 272"/>
              <a:gd name="T21" fmla="*/ 122 h 130"/>
              <a:gd name="T22" fmla="*/ 236 w 272"/>
              <a:gd name="T23" fmla="*/ 122 h 130"/>
              <a:gd name="T24" fmla="*/ 234 w 272"/>
              <a:gd name="T25" fmla="*/ 120 h 130"/>
              <a:gd name="T26" fmla="*/ 232 w 272"/>
              <a:gd name="T27" fmla="*/ 120 h 130"/>
              <a:gd name="T28" fmla="*/ 228 w 272"/>
              <a:gd name="T29" fmla="*/ 122 h 130"/>
              <a:gd name="T30" fmla="*/ 224 w 272"/>
              <a:gd name="T31" fmla="*/ 122 h 130"/>
              <a:gd name="T32" fmla="*/ 222 w 272"/>
              <a:gd name="T33" fmla="*/ 124 h 130"/>
              <a:gd name="T34" fmla="*/ 216 w 272"/>
              <a:gd name="T35" fmla="*/ 126 h 130"/>
              <a:gd name="T36" fmla="*/ 212 w 272"/>
              <a:gd name="T37" fmla="*/ 128 h 130"/>
              <a:gd name="T38" fmla="*/ 206 w 272"/>
              <a:gd name="T39" fmla="*/ 126 h 130"/>
              <a:gd name="T40" fmla="*/ 202 w 272"/>
              <a:gd name="T41" fmla="*/ 124 h 130"/>
              <a:gd name="T42" fmla="*/ 202 w 272"/>
              <a:gd name="T43" fmla="*/ 122 h 130"/>
              <a:gd name="T44" fmla="*/ 200 w 272"/>
              <a:gd name="T45" fmla="*/ 124 h 130"/>
              <a:gd name="T46" fmla="*/ 198 w 272"/>
              <a:gd name="T47" fmla="*/ 124 h 130"/>
              <a:gd name="T48" fmla="*/ 194 w 272"/>
              <a:gd name="T49" fmla="*/ 122 h 130"/>
              <a:gd name="T50" fmla="*/ 192 w 272"/>
              <a:gd name="T51" fmla="*/ 120 h 130"/>
              <a:gd name="T52" fmla="*/ 190 w 272"/>
              <a:gd name="T53" fmla="*/ 124 h 130"/>
              <a:gd name="T54" fmla="*/ 188 w 272"/>
              <a:gd name="T55" fmla="*/ 126 h 130"/>
              <a:gd name="T56" fmla="*/ 184 w 272"/>
              <a:gd name="T57" fmla="*/ 128 h 130"/>
              <a:gd name="T58" fmla="*/ 184 w 272"/>
              <a:gd name="T59" fmla="*/ 122 h 130"/>
              <a:gd name="T60" fmla="*/ 182 w 272"/>
              <a:gd name="T61" fmla="*/ 124 h 130"/>
              <a:gd name="T62" fmla="*/ 178 w 272"/>
              <a:gd name="T63" fmla="*/ 126 h 130"/>
              <a:gd name="T64" fmla="*/ 174 w 272"/>
              <a:gd name="T65" fmla="*/ 124 h 130"/>
              <a:gd name="T66" fmla="*/ 170 w 272"/>
              <a:gd name="T67" fmla="*/ 120 h 130"/>
              <a:gd name="T68" fmla="*/ 158 w 272"/>
              <a:gd name="T69" fmla="*/ 124 h 130"/>
              <a:gd name="T70" fmla="*/ 160 w 272"/>
              <a:gd name="T71" fmla="*/ 120 h 130"/>
              <a:gd name="T72" fmla="*/ 154 w 272"/>
              <a:gd name="T73" fmla="*/ 116 h 130"/>
              <a:gd name="T74" fmla="*/ 144 w 272"/>
              <a:gd name="T75" fmla="*/ 114 h 130"/>
              <a:gd name="T76" fmla="*/ 140 w 272"/>
              <a:gd name="T77" fmla="*/ 114 h 130"/>
              <a:gd name="T78" fmla="*/ 134 w 272"/>
              <a:gd name="T79" fmla="*/ 114 h 130"/>
              <a:gd name="T80" fmla="*/ 124 w 272"/>
              <a:gd name="T81" fmla="*/ 112 h 130"/>
              <a:gd name="T82" fmla="*/ 118 w 272"/>
              <a:gd name="T83" fmla="*/ 108 h 130"/>
              <a:gd name="T84" fmla="*/ 116 w 272"/>
              <a:gd name="T85" fmla="*/ 104 h 130"/>
              <a:gd name="T86" fmla="*/ 114 w 272"/>
              <a:gd name="T87" fmla="*/ 102 h 130"/>
              <a:gd name="T88" fmla="*/ 108 w 272"/>
              <a:gd name="T89" fmla="*/ 104 h 130"/>
              <a:gd name="T90" fmla="*/ 102 w 272"/>
              <a:gd name="T91" fmla="*/ 104 h 130"/>
              <a:gd name="T92" fmla="*/ 94 w 272"/>
              <a:gd name="T93" fmla="*/ 98 h 130"/>
              <a:gd name="T94" fmla="*/ 94 w 272"/>
              <a:gd name="T95" fmla="*/ 70 h 130"/>
              <a:gd name="T96" fmla="*/ 94 w 272"/>
              <a:gd name="T97" fmla="*/ 34 h 130"/>
              <a:gd name="T98" fmla="*/ 82 w 272"/>
              <a:gd name="T99" fmla="*/ 24 h 130"/>
              <a:gd name="T100" fmla="*/ 20 w 272"/>
              <a:gd name="T101" fmla="*/ 22 h 130"/>
              <a:gd name="T102" fmla="*/ 0 w 272"/>
              <a:gd name="T103" fmla="*/ 8 h 130"/>
              <a:gd name="T104" fmla="*/ 26 w 272"/>
              <a:gd name="T105" fmla="*/ 4 h 130"/>
              <a:gd name="T106" fmla="*/ 80 w 272"/>
              <a:gd name="T107" fmla="*/ 4 h 130"/>
              <a:gd name="T108" fmla="*/ 138 w 272"/>
              <a:gd name="T109" fmla="*/ 4 h 130"/>
              <a:gd name="T110" fmla="*/ 196 w 272"/>
              <a:gd name="T111" fmla="*/ 2 h 130"/>
              <a:gd name="T112" fmla="*/ 254 w 272"/>
              <a:gd name="T11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130">
                <a:moveTo>
                  <a:pt x="262" y="20"/>
                </a:moveTo>
                <a:lnTo>
                  <a:pt x="262" y="24"/>
                </a:lnTo>
                <a:lnTo>
                  <a:pt x="264" y="30"/>
                </a:lnTo>
                <a:lnTo>
                  <a:pt x="264" y="36"/>
                </a:lnTo>
                <a:lnTo>
                  <a:pt x="266" y="40"/>
                </a:lnTo>
                <a:lnTo>
                  <a:pt x="266" y="46"/>
                </a:lnTo>
                <a:lnTo>
                  <a:pt x="268" y="52"/>
                </a:lnTo>
                <a:lnTo>
                  <a:pt x="268" y="56"/>
                </a:lnTo>
                <a:lnTo>
                  <a:pt x="270" y="62"/>
                </a:lnTo>
                <a:lnTo>
                  <a:pt x="270" y="70"/>
                </a:lnTo>
                <a:lnTo>
                  <a:pt x="270" y="78"/>
                </a:lnTo>
                <a:lnTo>
                  <a:pt x="270" y="88"/>
                </a:lnTo>
                <a:lnTo>
                  <a:pt x="270" y="96"/>
                </a:lnTo>
                <a:lnTo>
                  <a:pt x="270" y="104"/>
                </a:lnTo>
                <a:lnTo>
                  <a:pt x="270" y="112"/>
                </a:lnTo>
                <a:lnTo>
                  <a:pt x="270" y="120"/>
                </a:lnTo>
                <a:lnTo>
                  <a:pt x="272" y="130"/>
                </a:lnTo>
                <a:lnTo>
                  <a:pt x="270" y="130"/>
                </a:lnTo>
                <a:lnTo>
                  <a:pt x="270" y="130"/>
                </a:lnTo>
                <a:lnTo>
                  <a:pt x="270" y="128"/>
                </a:lnTo>
                <a:lnTo>
                  <a:pt x="270" y="130"/>
                </a:lnTo>
                <a:lnTo>
                  <a:pt x="268" y="128"/>
                </a:lnTo>
                <a:lnTo>
                  <a:pt x="268" y="128"/>
                </a:lnTo>
                <a:lnTo>
                  <a:pt x="268" y="128"/>
                </a:lnTo>
                <a:lnTo>
                  <a:pt x="268" y="128"/>
                </a:lnTo>
                <a:lnTo>
                  <a:pt x="268" y="128"/>
                </a:lnTo>
                <a:lnTo>
                  <a:pt x="266" y="128"/>
                </a:lnTo>
                <a:lnTo>
                  <a:pt x="266" y="128"/>
                </a:lnTo>
                <a:lnTo>
                  <a:pt x="266" y="128"/>
                </a:lnTo>
                <a:lnTo>
                  <a:pt x="266" y="128"/>
                </a:lnTo>
                <a:lnTo>
                  <a:pt x="264" y="128"/>
                </a:lnTo>
                <a:lnTo>
                  <a:pt x="264" y="128"/>
                </a:lnTo>
                <a:lnTo>
                  <a:pt x="264" y="128"/>
                </a:lnTo>
                <a:lnTo>
                  <a:pt x="264" y="128"/>
                </a:lnTo>
                <a:lnTo>
                  <a:pt x="264" y="128"/>
                </a:lnTo>
                <a:lnTo>
                  <a:pt x="264" y="128"/>
                </a:lnTo>
                <a:lnTo>
                  <a:pt x="262" y="128"/>
                </a:lnTo>
                <a:lnTo>
                  <a:pt x="262" y="126"/>
                </a:lnTo>
                <a:lnTo>
                  <a:pt x="262" y="126"/>
                </a:lnTo>
                <a:lnTo>
                  <a:pt x="262" y="126"/>
                </a:lnTo>
                <a:lnTo>
                  <a:pt x="260" y="126"/>
                </a:lnTo>
                <a:lnTo>
                  <a:pt x="258" y="126"/>
                </a:lnTo>
                <a:lnTo>
                  <a:pt x="258" y="124"/>
                </a:lnTo>
                <a:lnTo>
                  <a:pt x="256" y="124"/>
                </a:lnTo>
                <a:lnTo>
                  <a:pt x="256" y="124"/>
                </a:lnTo>
                <a:lnTo>
                  <a:pt x="256" y="124"/>
                </a:lnTo>
                <a:lnTo>
                  <a:pt x="256" y="124"/>
                </a:lnTo>
                <a:lnTo>
                  <a:pt x="256" y="122"/>
                </a:lnTo>
                <a:lnTo>
                  <a:pt x="256" y="122"/>
                </a:lnTo>
                <a:lnTo>
                  <a:pt x="256" y="122"/>
                </a:lnTo>
                <a:lnTo>
                  <a:pt x="256" y="122"/>
                </a:lnTo>
                <a:lnTo>
                  <a:pt x="254" y="122"/>
                </a:lnTo>
                <a:lnTo>
                  <a:pt x="254" y="122"/>
                </a:lnTo>
                <a:lnTo>
                  <a:pt x="254" y="122"/>
                </a:lnTo>
                <a:lnTo>
                  <a:pt x="254" y="122"/>
                </a:lnTo>
                <a:lnTo>
                  <a:pt x="252" y="122"/>
                </a:lnTo>
                <a:lnTo>
                  <a:pt x="252" y="120"/>
                </a:lnTo>
                <a:lnTo>
                  <a:pt x="250" y="120"/>
                </a:lnTo>
                <a:lnTo>
                  <a:pt x="250" y="120"/>
                </a:lnTo>
                <a:lnTo>
                  <a:pt x="250" y="120"/>
                </a:lnTo>
                <a:lnTo>
                  <a:pt x="250" y="120"/>
                </a:lnTo>
                <a:lnTo>
                  <a:pt x="250" y="118"/>
                </a:lnTo>
                <a:lnTo>
                  <a:pt x="250" y="118"/>
                </a:lnTo>
                <a:lnTo>
                  <a:pt x="246" y="118"/>
                </a:lnTo>
                <a:lnTo>
                  <a:pt x="246" y="118"/>
                </a:lnTo>
                <a:lnTo>
                  <a:pt x="246" y="118"/>
                </a:lnTo>
                <a:lnTo>
                  <a:pt x="246" y="120"/>
                </a:lnTo>
                <a:lnTo>
                  <a:pt x="246" y="120"/>
                </a:lnTo>
                <a:lnTo>
                  <a:pt x="246" y="120"/>
                </a:lnTo>
                <a:lnTo>
                  <a:pt x="246" y="120"/>
                </a:lnTo>
                <a:lnTo>
                  <a:pt x="244" y="120"/>
                </a:lnTo>
                <a:lnTo>
                  <a:pt x="244" y="120"/>
                </a:lnTo>
                <a:lnTo>
                  <a:pt x="244" y="120"/>
                </a:lnTo>
                <a:lnTo>
                  <a:pt x="244" y="120"/>
                </a:lnTo>
                <a:lnTo>
                  <a:pt x="244" y="120"/>
                </a:lnTo>
                <a:lnTo>
                  <a:pt x="244" y="120"/>
                </a:lnTo>
                <a:lnTo>
                  <a:pt x="244" y="122"/>
                </a:lnTo>
                <a:lnTo>
                  <a:pt x="244" y="122"/>
                </a:lnTo>
                <a:lnTo>
                  <a:pt x="244" y="122"/>
                </a:lnTo>
                <a:lnTo>
                  <a:pt x="244" y="122"/>
                </a:lnTo>
                <a:lnTo>
                  <a:pt x="242" y="122"/>
                </a:lnTo>
                <a:lnTo>
                  <a:pt x="242" y="122"/>
                </a:lnTo>
                <a:lnTo>
                  <a:pt x="240" y="122"/>
                </a:lnTo>
                <a:lnTo>
                  <a:pt x="240" y="122"/>
                </a:lnTo>
                <a:lnTo>
                  <a:pt x="240" y="122"/>
                </a:lnTo>
                <a:lnTo>
                  <a:pt x="240" y="122"/>
                </a:lnTo>
                <a:lnTo>
                  <a:pt x="238" y="122"/>
                </a:lnTo>
                <a:lnTo>
                  <a:pt x="238" y="122"/>
                </a:lnTo>
                <a:lnTo>
                  <a:pt x="238" y="122"/>
                </a:lnTo>
                <a:lnTo>
                  <a:pt x="238" y="122"/>
                </a:lnTo>
                <a:lnTo>
                  <a:pt x="238" y="122"/>
                </a:lnTo>
                <a:lnTo>
                  <a:pt x="238" y="122"/>
                </a:lnTo>
                <a:lnTo>
                  <a:pt x="238" y="122"/>
                </a:lnTo>
                <a:lnTo>
                  <a:pt x="238" y="122"/>
                </a:lnTo>
                <a:lnTo>
                  <a:pt x="238" y="122"/>
                </a:lnTo>
                <a:lnTo>
                  <a:pt x="236" y="122"/>
                </a:lnTo>
                <a:lnTo>
                  <a:pt x="236" y="122"/>
                </a:lnTo>
                <a:lnTo>
                  <a:pt x="236" y="120"/>
                </a:lnTo>
                <a:lnTo>
                  <a:pt x="236" y="120"/>
                </a:lnTo>
                <a:lnTo>
                  <a:pt x="236" y="120"/>
                </a:lnTo>
                <a:lnTo>
                  <a:pt x="236" y="120"/>
                </a:lnTo>
                <a:lnTo>
                  <a:pt x="236" y="120"/>
                </a:lnTo>
                <a:lnTo>
                  <a:pt x="234" y="118"/>
                </a:lnTo>
                <a:lnTo>
                  <a:pt x="234" y="120"/>
                </a:lnTo>
                <a:lnTo>
                  <a:pt x="234" y="120"/>
                </a:lnTo>
                <a:lnTo>
                  <a:pt x="234" y="120"/>
                </a:lnTo>
                <a:lnTo>
                  <a:pt x="234" y="120"/>
                </a:lnTo>
                <a:lnTo>
                  <a:pt x="234" y="120"/>
                </a:lnTo>
                <a:lnTo>
                  <a:pt x="232" y="120"/>
                </a:lnTo>
                <a:lnTo>
                  <a:pt x="232" y="120"/>
                </a:lnTo>
                <a:lnTo>
                  <a:pt x="232" y="120"/>
                </a:lnTo>
                <a:lnTo>
                  <a:pt x="232" y="120"/>
                </a:lnTo>
                <a:lnTo>
                  <a:pt x="232" y="122"/>
                </a:lnTo>
                <a:lnTo>
                  <a:pt x="230" y="122"/>
                </a:lnTo>
                <a:lnTo>
                  <a:pt x="230" y="122"/>
                </a:lnTo>
                <a:lnTo>
                  <a:pt x="230" y="122"/>
                </a:lnTo>
                <a:lnTo>
                  <a:pt x="230" y="122"/>
                </a:lnTo>
                <a:lnTo>
                  <a:pt x="230" y="122"/>
                </a:lnTo>
                <a:lnTo>
                  <a:pt x="228" y="122"/>
                </a:lnTo>
                <a:lnTo>
                  <a:pt x="228" y="122"/>
                </a:lnTo>
                <a:lnTo>
                  <a:pt x="228" y="122"/>
                </a:lnTo>
                <a:lnTo>
                  <a:pt x="228" y="122"/>
                </a:lnTo>
                <a:lnTo>
                  <a:pt x="228" y="122"/>
                </a:lnTo>
                <a:lnTo>
                  <a:pt x="228" y="122"/>
                </a:lnTo>
                <a:lnTo>
                  <a:pt x="228" y="122"/>
                </a:lnTo>
                <a:lnTo>
                  <a:pt x="226" y="124"/>
                </a:lnTo>
                <a:lnTo>
                  <a:pt x="226" y="124"/>
                </a:lnTo>
                <a:lnTo>
                  <a:pt x="224" y="122"/>
                </a:lnTo>
                <a:lnTo>
                  <a:pt x="224" y="122"/>
                </a:lnTo>
                <a:lnTo>
                  <a:pt x="224" y="122"/>
                </a:lnTo>
                <a:lnTo>
                  <a:pt x="224" y="122"/>
                </a:lnTo>
                <a:lnTo>
                  <a:pt x="224" y="122"/>
                </a:lnTo>
                <a:lnTo>
                  <a:pt x="224" y="122"/>
                </a:lnTo>
                <a:lnTo>
                  <a:pt x="222" y="122"/>
                </a:lnTo>
                <a:lnTo>
                  <a:pt x="222" y="122"/>
                </a:lnTo>
                <a:lnTo>
                  <a:pt x="222" y="124"/>
                </a:lnTo>
                <a:lnTo>
                  <a:pt x="220" y="124"/>
                </a:lnTo>
                <a:lnTo>
                  <a:pt x="220" y="124"/>
                </a:lnTo>
                <a:lnTo>
                  <a:pt x="218" y="124"/>
                </a:lnTo>
                <a:lnTo>
                  <a:pt x="218" y="124"/>
                </a:lnTo>
                <a:lnTo>
                  <a:pt x="218" y="124"/>
                </a:lnTo>
                <a:lnTo>
                  <a:pt x="218" y="124"/>
                </a:lnTo>
                <a:lnTo>
                  <a:pt x="216" y="124"/>
                </a:lnTo>
                <a:lnTo>
                  <a:pt x="216" y="126"/>
                </a:lnTo>
                <a:lnTo>
                  <a:pt x="216" y="126"/>
                </a:lnTo>
                <a:lnTo>
                  <a:pt x="216" y="126"/>
                </a:lnTo>
                <a:lnTo>
                  <a:pt x="214" y="128"/>
                </a:lnTo>
                <a:lnTo>
                  <a:pt x="214" y="126"/>
                </a:lnTo>
                <a:lnTo>
                  <a:pt x="212" y="128"/>
                </a:lnTo>
                <a:lnTo>
                  <a:pt x="212" y="128"/>
                </a:lnTo>
                <a:lnTo>
                  <a:pt x="212" y="128"/>
                </a:lnTo>
                <a:lnTo>
                  <a:pt x="212" y="128"/>
                </a:lnTo>
                <a:lnTo>
                  <a:pt x="212" y="130"/>
                </a:lnTo>
                <a:lnTo>
                  <a:pt x="210" y="128"/>
                </a:lnTo>
                <a:lnTo>
                  <a:pt x="210" y="128"/>
                </a:lnTo>
                <a:lnTo>
                  <a:pt x="208" y="126"/>
                </a:lnTo>
                <a:lnTo>
                  <a:pt x="208" y="126"/>
                </a:lnTo>
                <a:lnTo>
                  <a:pt x="206" y="126"/>
                </a:lnTo>
                <a:lnTo>
                  <a:pt x="206" y="126"/>
                </a:lnTo>
                <a:lnTo>
                  <a:pt x="206" y="126"/>
                </a:lnTo>
                <a:lnTo>
                  <a:pt x="206" y="126"/>
                </a:lnTo>
                <a:lnTo>
                  <a:pt x="206" y="126"/>
                </a:lnTo>
                <a:lnTo>
                  <a:pt x="206" y="126"/>
                </a:lnTo>
                <a:lnTo>
                  <a:pt x="204" y="124"/>
                </a:lnTo>
                <a:lnTo>
                  <a:pt x="204" y="124"/>
                </a:lnTo>
                <a:lnTo>
                  <a:pt x="204" y="124"/>
                </a:lnTo>
                <a:lnTo>
                  <a:pt x="202" y="124"/>
                </a:lnTo>
                <a:lnTo>
                  <a:pt x="202" y="124"/>
                </a:lnTo>
                <a:lnTo>
                  <a:pt x="202" y="124"/>
                </a:lnTo>
                <a:lnTo>
                  <a:pt x="202" y="124"/>
                </a:lnTo>
                <a:lnTo>
                  <a:pt x="202" y="124"/>
                </a:lnTo>
                <a:lnTo>
                  <a:pt x="202" y="124"/>
                </a:lnTo>
                <a:lnTo>
                  <a:pt x="202" y="122"/>
                </a:lnTo>
                <a:lnTo>
                  <a:pt x="202" y="122"/>
                </a:lnTo>
                <a:lnTo>
                  <a:pt x="202" y="122"/>
                </a:lnTo>
                <a:lnTo>
                  <a:pt x="202" y="122"/>
                </a:lnTo>
                <a:lnTo>
                  <a:pt x="202" y="122"/>
                </a:lnTo>
                <a:lnTo>
                  <a:pt x="200" y="122"/>
                </a:lnTo>
                <a:lnTo>
                  <a:pt x="200" y="122"/>
                </a:lnTo>
                <a:lnTo>
                  <a:pt x="200" y="122"/>
                </a:lnTo>
                <a:lnTo>
                  <a:pt x="200" y="122"/>
                </a:lnTo>
                <a:lnTo>
                  <a:pt x="200" y="124"/>
                </a:lnTo>
                <a:lnTo>
                  <a:pt x="200" y="124"/>
                </a:lnTo>
                <a:lnTo>
                  <a:pt x="200" y="124"/>
                </a:lnTo>
                <a:lnTo>
                  <a:pt x="200" y="124"/>
                </a:lnTo>
                <a:lnTo>
                  <a:pt x="200" y="124"/>
                </a:lnTo>
                <a:lnTo>
                  <a:pt x="200" y="124"/>
                </a:lnTo>
                <a:lnTo>
                  <a:pt x="200" y="124"/>
                </a:lnTo>
                <a:lnTo>
                  <a:pt x="198" y="124"/>
                </a:lnTo>
                <a:lnTo>
                  <a:pt x="198" y="124"/>
                </a:lnTo>
                <a:lnTo>
                  <a:pt x="198" y="124"/>
                </a:lnTo>
                <a:lnTo>
                  <a:pt x="198" y="124"/>
                </a:lnTo>
                <a:lnTo>
                  <a:pt x="196" y="124"/>
                </a:lnTo>
                <a:lnTo>
                  <a:pt x="196" y="124"/>
                </a:lnTo>
                <a:lnTo>
                  <a:pt x="196" y="124"/>
                </a:lnTo>
                <a:lnTo>
                  <a:pt x="196" y="124"/>
                </a:lnTo>
                <a:lnTo>
                  <a:pt x="194" y="124"/>
                </a:lnTo>
                <a:lnTo>
                  <a:pt x="194" y="124"/>
                </a:lnTo>
                <a:lnTo>
                  <a:pt x="194" y="124"/>
                </a:lnTo>
                <a:lnTo>
                  <a:pt x="194" y="122"/>
                </a:lnTo>
                <a:lnTo>
                  <a:pt x="194" y="122"/>
                </a:lnTo>
                <a:lnTo>
                  <a:pt x="194" y="122"/>
                </a:lnTo>
                <a:lnTo>
                  <a:pt x="194" y="122"/>
                </a:lnTo>
                <a:lnTo>
                  <a:pt x="194" y="120"/>
                </a:lnTo>
                <a:lnTo>
                  <a:pt x="194" y="120"/>
                </a:lnTo>
                <a:lnTo>
                  <a:pt x="192" y="120"/>
                </a:lnTo>
                <a:lnTo>
                  <a:pt x="192" y="120"/>
                </a:lnTo>
                <a:lnTo>
                  <a:pt x="192" y="120"/>
                </a:lnTo>
                <a:lnTo>
                  <a:pt x="192" y="120"/>
                </a:lnTo>
                <a:lnTo>
                  <a:pt x="190" y="120"/>
                </a:lnTo>
                <a:lnTo>
                  <a:pt x="190" y="120"/>
                </a:lnTo>
                <a:lnTo>
                  <a:pt x="190" y="120"/>
                </a:lnTo>
                <a:lnTo>
                  <a:pt x="190" y="120"/>
                </a:lnTo>
                <a:lnTo>
                  <a:pt x="190" y="122"/>
                </a:lnTo>
                <a:lnTo>
                  <a:pt x="190" y="122"/>
                </a:lnTo>
                <a:lnTo>
                  <a:pt x="190" y="124"/>
                </a:lnTo>
                <a:lnTo>
                  <a:pt x="190" y="124"/>
                </a:lnTo>
                <a:lnTo>
                  <a:pt x="188" y="124"/>
                </a:lnTo>
                <a:lnTo>
                  <a:pt x="188" y="124"/>
                </a:lnTo>
                <a:lnTo>
                  <a:pt x="188" y="124"/>
                </a:lnTo>
                <a:lnTo>
                  <a:pt x="188" y="124"/>
                </a:lnTo>
                <a:lnTo>
                  <a:pt x="188" y="126"/>
                </a:lnTo>
                <a:lnTo>
                  <a:pt x="188" y="126"/>
                </a:lnTo>
                <a:lnTo>
                  <a:pt x="188" y="126"/>
                </a:lnTo>
                <a:lnTo>
                  <a:pt x="188" y="126"/>
                </a:lnTo>
                <a:lnTo>
                  <a:pt x="188" y="126"/>
                </a:lnTo>
                <a:lnTo>
                  <a:pt x="188" y="128"/>
                </a:lnTo>
                <a:lnTo>
                  <a:pt x="186" y="128"/>
                </a:lnTo>
                <a:lnTo>
                  <a:pt x="186" y="130"/>
                </a:lnTo>
                <a:lnTo>
                  <a:pt x="186" y="130"/>
                </a:lnTo>
                <a:lnTo>
                  <a:pt x="184" y="128"/>
                </a:lnTo>
                <a:lnTo>
                  <a:pt x="184" y="128"/>
                </a:lnTo>
                <a:lnTo>
                  <a:pt x="184" y="128"/>
                </a:lnTo>
                <a:lnTo>
                  <a:pt x="184" y="126"/>
                </a:lnTo>
                <a:lnTo>
                  <a:pt x="184" y="126"/>
                </a:lnTo>
                <a:lnTo>
                  <a:pt x="184" y="124"/>
                </a:lnTo>
                <a:lnTo>
                  <a:pt x="184" y="124"/>
                </a:lnTo>
                <a:lnTo>
                  <a:pt x="184" y="124"/>
                </a:lnTo>
                <a:lnTo>
                  <a:pt x="184" y="122"/>
                </a:lnTo>
                <a:lnTo>
                  <a:pt x="184" y="122"/>
                </a:lnTo>
                <a:lnTo>
                  <a:pt x="182" y="122"/>
                </a:lnTo>
                <a:lnTo>
                  <a:pt x="182" y="122"/>
                </a:lnTo>
                <a:lnTo>
                  <a:pt x="182" y="122"/>
                </a:lnTo>
                <a:lnTo>
                  <a:pt x="182" y="122"/>
                </a:lnTo>
                <a:lnTo>
                  <a:pt x="182" y="122"/>
                </a:lnTo>
                <a:lnTo>
                  <a:pt x="182" y="124"/>
                </a:lnTo>
                <a:lnTo>
                  <a:pt x="182" y="124"/>
                </a:lnTo>
                <a:lnTo>
                  <a:pt x="182" y="124"/>
                </a:lnTo>
                <a:lnTo>
                  <a:pt x="180" y="124"/>
                </a:lnTo>
                <a:lnTo>
                  <a:pt x="180" y="124"/>
                </a:lnTo>
                <a:lnTo>
                  <a:pt x="180" y="124"/>
                </a:lnTo>
                <a:lnTo>
                  <a:pt x="180" y="124"/>
                </a:lnTo>
                <a:lnTo>
                  <a:pt x="180" y="124"/>
                </a:lnTo>
                <a:lnTo>
                  <a:pt x="180" y="124"/>
                </a:lnTo>
                <a:lnTo>
                  <a:pt x="178" y="124"/>
                </a:lnTo>
                <a:lnTo>
                  <a:pt x="178" y="126"/>
                </a:lnTo>
                <a:lnTo>
                  <a:pt x="178" y="126"/>
                </a:lnTo>
                <a:lnTo>
                  <a:pt x="178" y="126"/>
                </a:lnTo>
                <a:lnTo>
                  <a:pt x="178" y="126"/>
                </a:lnTo>
                <a:lnTo>
                  <a:pt x="176" y="126"/>
                </a:lnTo>
                <a:lnTo>
                  <a:pt x="176" y="126"/>
                </a:lnTo>
                <a:lnTo>
                  <a:pt x="174" y="124"/>
                </a:lnTo>
                <a:lnTo>
                  <a:pt x="174" y="124"/>
                </a:lnTo>
                <a:lnTo>
                  <a:pt x="174" y="124"/>
                </a:lnTo>
                <a:lnTo>
                  <a:pt x="174" y="122"/>
                </a:lnTo>
                <a:lnTo>
                  <a:pt x="174" y="122"/>
                </a:lnTo>
                <a:lnTo>
                  <a:pt x="172" y="122"/>
                </a:lnTo>
                <a:lnTo>
                  <a:pt x="170" y="122"/>
                </a:lnTo>
                <a:lnTo>
                  <a:pt x="170" y="122"/>
                </a:lnTo>
                <a:lnTo>
                  <a:pt x="170" y="120"/>
                </a:lnTo>
                <a:lnTo>
                  <a:pt x="170" y="120"/>
                </a:lnTo>
                <a:lnTo>
                  <a:pt x="170" y="120"/>
                </a:lnTo>
                <a:lnTo>
                  <a:pt x="168" y="120"/>
                </a:lnTo>
                <a:lnTo>
                  <a:pt x="166" y="120"/>
                </a:lnTo>
                <a:lnTo>
                  <a:pt x="164" y="124"/>
                </a:lnTo>
                <a:lnTo>
                  <a:pt x="162" y="124"/>
                </a:lnTo>
                <a:lnTo>
                  <a:pt x="162" y="124"/>
                </a:lnTo>
                <a:lnTo>
                  <a:pt x="160" y="124"/>
                </a:lnTo>
                <a:lnTo>
                  <a:pt x="160" y="124"/>
                </a:lnTo>
                <a:lnTo>
                  <a:pt x="158" y="124"/>
                </a:lnTo>
                <a:lnTo>
                  <a:pt x="158" y="122"/>
                </a:lnTo>
                <a:lnTo>
                  <a:pt x="158" y="122"/>
                </a:lnTo>
                <a:lnTo>
                  <a:pt x="158" y="122"/>
                </a:lnTo>
                <a:lnTo>
                  <a:pt x="160" y="122"/>
                </a:lnTo>
                <a:lnTo>
                  <a:pt x="160" y="122"/>
                </a:lnTo>
                <a:lnTo>
                  <a:pt x="158" y="120"/>
                </a:lnTo>
                <a:lnTo>
                  <a:pt x="160" y="120"/>
                </a:lnTo>
                <a:lnTo>
                  <a:pt x="160" y="120"/>
                </a:lnTo>
                <a:lnTo>
                  <a:pt x="158" y="120"/>
                </a:lnTo>
                <a:lnTo>
                  <a:pt x="158" y="120"/>
                </a:lnTo>
                <a:lnTo>
                  <a:pt x="158" y="120"/>
                </a:lnTo>
                <a:lnTo>
                  <a:pt x="156" y="118"/>
                </a:lnTo>
                <a:lnTo>
                  <a:pt x="154" y="118"/>
                </a:lnTo>
                <a:lnTo>
                  <a:pt x="154" y="118"/>
                </a:lnTo>
                <a:lnTo>
                  <a:pt x="154" y="116"/>
                </a:lnTo>
                <a:lnTo>
                  <a:pt x="154" y="116"/>
                </a:lnTo>
                <a:lnTo>
                  <a:pt x="154" y="114"/>
                </a:lnTo>
                <a:lnTo>
                  <a:pt x="154" y="114"/>
                </a:lnTo>
                <a:lnTo>
                  <a:pt x="154" y="114"/>
                </a:lnTo>
                <a:lnTo>
                  <a:pt x="152" y="114"/>
                </a:lnTo>
                <a:lnTo>
                  <a:pt x="150" y="114"/>
                </a:lnTo>
                <a:lnTo>
                  <a:pt x="146" y="114"/>
                </a:lnTo>
                <a:lnTo>
                  <a:pt x="146" y="114"/>
                </a:lnTo>
                <a:lnTo>
                  <a:pt x="144" y="114"/>
                </a:lnTo>
                <a:lnTo>
                  <a:pt x="144" y="116"/>
                </a:lnTo>
                <a:lnTo>
                  <a:pt x="144" y="116"/>
                </a:lnTo>
                <a:lnTo>
                  <a:pt x="144" y="116"/>
                </a:lnTo>
                <a:lnTo>
                  <a:pt x="144" y="116"/>
                </a:lnTo>
                <a:lnTo>
                  <a:pt x="142" y="116"/>
                </a:lnTo>
                <a:lnTo>
                  <a:pt x="142" y="116"/>
                </a:lnTo>
                <a:lnTo>
                  <a:pt x="140" y="116"/>
                </a:lnTo>
                <a:lnTo>
                  <a:pt x="140" y="114"/>
                </a:lnTo>
                <a:lnTo>
                  <a:pt x="140" y="114"/>
                </a:lnTo>
                <a:lnTo>
                  <a:pt x="138" y="114"/>
                </a:lnTo>
                <a:lnTo>
                  <a:pt x="138" y="114"/>
                </a:lnTo>
                <a:lnTo>
                  <a:pt x="138" y="114"/>
                </a:lnTo>
                <a:lnTo>
                  <a:pt x="138" y="114"/>
                </a:lnTo>
                <a:lnTo>
                  <a:pt x="136" y="114"/>
                </a:lnTo>
                <a:lnTo>
                  <a:pt x="134" y="114"/>
                </a:lnTo>
                <a:lnTo>
                  <a:pt x="134" y="114"/>
                </a:lnTo>
                <a:lnTo>
                  <a:pt x="130" y="114"/>
                </a:lnTo>
                <a:lnTo>
                  <a:pt x="130" y="114"/>
                </a:lnTo>
                <a:lnTo>
                  <a:pt x="126" y="112"/>
                </a:lnTo>
                <a:lnTo>
                  <a:pt x="126" y="112"/>
                </a:lnTo>
                <a:lnTo>
                  <a:pt x="126" y="112"/>
                </a:lnTo>
                <a:lnTo>
                  <a:pt x="124" y="112"/>
                </a:lnTo>
                <a:lnTo>
                  <a:pt x="124" y="112"/>
                </a:lnTo>
                <a:lnTo>
                  <a:pt x="124" y="112"/>
                </a:lnTo>
                <a:lnTo>
                  <a:pt x="122" y="112"/>
                </a:lnTo>
                <a:lnTo>
                  <a:pt x="122" y="112"/>
                </a:lnTo>
                <a:lnTo>
                  <a:pt x="120" y="112"/>
                </a:lnTo>
                <a:lnTo>
                  <a:pt x="120" y="112"/>
                </a:lnTo>
                <a:lnTo>
                  <a:pt x="118" y="110"/>
                </a:lnTo>
                <a:lnTo>
                  <a:pt x="118" y="110"/>
                </a:lnTo>
                <a:lnTo>
                  <a:pt x="118" y="108"/>
                </a:lnTo>
                <a:lnTo>
                  <a:pt x="118" y="108"/>
                </a:lnTo>
                <a:lnTo>
                  <a:pt x="118" y="108"/>
                </a:lnTo>
                <a:lnTo>
                  <a:pt x="118" y="106"/>
                </a:lnTo>
                <a:lnTo>
                  <a:pt x="118" y="106"/>
                </a:lnTo>
                <a:lnTo>
                  <a:pt x="118" y="106"/>
                </a:lnTo>
                <a:lnTo>
                  <a:pt x="116" y="104"/>
                </a:lnTo>
                <a:lnTo>
                  <a:pt x="116" y="104"/>
                </a:lnTo>
                <a:lnTo>
                  <a:pt x="116" y="104"/>
                </a:lnTo>
                <a:lnTo>
                  <a:pt x="116" y="104"/>
                </a:lnTo>
                <a:lnTo>
                  <a:pt x="116" y="104"/>
                </a:lnTo>
                <a:lnTo>
                  <a:pt x="114" y="104"/>
                </a:lnTo>
                <a:lnTo>
                  <a:pt x="114" y="104"/>
                </a:lnTo>
                <a:lnTo>
                  <a:pt x="114" y="102"/>
                </a:lnTo>
                <a:lnTo>
                  <a:pt x="114" y="102"/>
                </a:lnTo>
                <a:lnTo>
                  <a:pt x="114" y="102"/>
                </a:lnTo>
                <a:lnTo>
                  <a:pt x="114" y="102"/>
                </a:lnTo>
                <a:lnTo>
                  <a:pt x="114" y="102"/>
                </a:lnTo>
                <a:lnTo>
                  <a:pt x="112" y="102"/>
                </a:lnTo>
                <a:lnTo>
                  <a:pt x="112" y="104"/>
                </a:lnTo>
                <a:lnTo>
                  <a:pt x="112" y="104"/>
                </a:lnTo>
                <a:lnTo>
                  <a:pt x="112" y="106"/>
                </a:lnTo>
                <a:lnTo>
                  <a:pt x="112" y="106"/>
                </a:lnTo>
                <a:lnTo>
                  <a:pt x="110" y="104"/>
                </a:lnTo>
                <a:lnTo>
                  <a:pt x="110" y="104"/>
                </a:lnTo>
                <a:lnTo>
                  <a:pt x="108" y="104"/>
                </a:lnTo>
                <a:lnTo>
                  <a:pt x="108" y="104"/>
                </a:lnTo>
                <a:lnTo>
                  <a:pt x="106" y="104"/>
                </a:lnTo>
                <a:lnTo>
                  <a:pt x="106" y="104"/>
                </a:lnTo>
                <a:lnTo>
                  <a:pt x="106" y="104"/>
                </a:lnTo>
                <a:lnTo>
                  <a:pt x="106" y="104"/>
                </a:lnTo>
                <a:lnTo>
                  <a:pt x="104" y="104"/>
                </a:lnTo>
                <a:lnTo>
                  <a:pt x="104" y="104"/>
                </a:lnTo>
                <a:lnTo>
                  <a:pt x="102" y="104"/>
                </a:lnTo>
                <a:lnTo>
                  <a:pt x="102" y="104"/>
                </a:lnTo>
                <a:lnTo>
                  <a:pt x="96" y="98"/>
                </a:lnTo>
                <a:lnTo>
                  <a:pt x="96" y="98"/>
                </a:lnTo>
                <a:lnTo>
                  <a:pt x="96" y="98"/>
                </a:lnTo>
                <a:lnTo>
                  <a:pt x="96" y="98"/>
                </a:lnTo>
                <a:lnTo>
                  <a:pt x="96" y="98"/>
                </a:lnTo>
                <a:lnTo>
                  <a:pt x="94" y="98"/>
                </a:lnTo>
                <a:lnTo>
                  <a:pt x="94" y="98"/>
                </a:lnTo>
                <a:lnTo>
                  <a:pt x="94" y="98"/>
                </a:lnTo>
                <a:lnTo>
                  <a:pt x="94" y="96"/>
                </a:lnTo>
                <a:lnTo>
                  <a:pt x="94" y="92"/>
                </a:lnTo>
                <a:lnTo>
                  <a:pt x="94" y="86"/>
                </a:lnTo>
                <a:lnTo>
                  <a:pt x="94" y="82"/>
                </a:lnTo>
                <a:lnTo>
                  <a:pt x="94" y="78"/>
                </a:lnTo>
                <a:lnTo>
                  <a:pt x="94" y="74"/>
                </a:lnTo>
                <a:lnTo>
                  <a:pt x="94" y="70"/>
                </a:lnTo>
                <a:lnTo>
                  <a:pt x="94" y="64"/>
                </a:lnTo>
                <a:lnTo>
                  <a:pt x="94" y="60"/>
                </a:lnTo>
                <a:lnTo>
                  <a:pt x="94" y="56"/>
                </a:lnTo>
                <a:lnTo>
                  <a:pt x="94" y="52"/>
                </a:lnTo>
                <a:lnTo>
                  <a:pt x="94" y="48"/>
                </a:lnTo>
                <a:lnTo>
                  <a:pt x="94" y="42"/>
                </a:lnTo>
                <a:lnTo>
                  <a:pt x="94" y="38"/>
                </a:lnTo>
                <a:lnTo>
                  <a:pt x="94" y="34"/>
                </a:lnTo>
                <a:lnTo>
                  <a:pt x="94" y="30"/>
                </a:lnTo>
                <a:lnTo>
                  <a:pt x="92" y="26"/>
                </a:lnTo>
                <a:lnTo>
                  <a:pt x="92" y="24"/>
                </a:lnTo>
                <a:lnTo>
                  <a:pt x="92" y="24"/>
                </a:lnTo>
                <a:lnTo>
                  <a:pt x="90" y="24"/>
                </a:lnTo>
                <a:lnTo>
                  <a:pt x="90" y="24"/>
                </a:lnTo>
                <a:lnTo>
                  <a:pt x="88" y="24"/>
                </a:lnTo>
                <a:lnTo>
                  <a:pt x="82" y="24"/>
                </a:lnTo>
                <a:lnTo>
                  <a:pt x="76" y="24"/>
                </a:lnTo>
                <a:lnTo>
                  <a:pt x="70" y="24"/>
                </a:lnTo>
                <a:lnTo>
                  <a:pt x="62" y="24"/>
                </a:lnTo>
                <a:lnTo>
                  <a:pt x="54" y="24"/>
                </a:lnTo>
                <a:lnTo>
                  <a:pt x="46" y="22"/>
                </a:lnTo>
                <a:lnTo>
                  <a:pt x="36" y="22"/>
                </a:lnTo>
                <a:lnTo>
                  <a:pt x="28" y="22"/>
                </a:lnTo>
                <a:lnTo>
                  <a:pt x="20" y="22"/>
                </a:lnTo>
                <a:lnTo>
                  <a:pt x="14" y="22"/>
                </a:lnTo>
                <a:lnTo>
                  <a:pt x="8" y="22"/>
                </a:lnTo>
                <a:lnTo>
                  <a:pt x="4" y="22"/>
                </a:lnTo>
                <a:lnTo>
                  <a:pt x="0" y="22"/>
                </a:lnTo>
                <a:lnTo>
                  <a:pt x="0" y="22"/>
                </a:lnTo>
                <a:lnTo>
                  <a:pt x="0" y="18"/>
                </a:lnTo>
                <a:lnTo>
                  <a:pt x="0" y="12"/>
                </a:lnTo>
                <a:lnTo>
                  <a:pt x="0" y="8"/>
                </a:lnTo>
                <a:lnTo>
                  <a:pt x="0" y="2"/>
                </a:lnTo>
                <a:lnTo>
                  <a:pt x="4" y="2"/>
                </a:lnTo>
                <a:lnTo>
                  <a:pt x="8" y="2"/>
                </a:lnTo>
                <a:lnTo>
                  <a:pt x="12" y="2"/>
                </a:lnTo>
                <a:lnTo>
                  <a:pt x="16" y="4"/>
                </a:lnTo>
                <a:lnTo>
                  <a:pt x="18" y="4"/>
                </a:lnTo>
                <a:lnTo>
                  <a:pt x="22" y="4"/>
                </a:lnTo>
                <a:lnTo>
                  <a:pt x="26" y="4"/>
                </a:lnTo>
                <a:lnTo>
                  <a:pt x="30" y="4"/>
                </a:lnTo>
                <a:lnTo>
                  <a:pt x="38" y="4"/>
                </a:lnTo>
                <a:lnTo>
                  <a:pt x="44" y="4"/>
                </a:lnTo>
                <a:lnTo>
                  <a:pt x="52" y="4"/>
                </a:lnTo>
                <a:lnTo>
                  <a:pt x="60" y="4"/>
                </a:lnTo>
                <a:lnTo>
                  <a:pt x="66" y="4"/>
                </a:lnTo>
                <a:lnTo>
                  <a:pt x="74" y="4"/>
                </a:lnTo>
                <a:lnTo>
                  <a:pt x="80" y="4"/>
                </a:lnTo>
                <a:lnTo>
                  <a:pt x="88" y="4"/>
                </a:lnTo>
                <a:lnTo>
                  <a:pt x="96" y="4"/>
                </a:lnTo>
                <a:lnTo>
                  <a:pt x="102" y="4"/>
                </a:lnTo>
                <a:lnTo>
                  <a:pt x="110" y="4"/>
                </a:lnTo>
                <a:lnTo>
                  <a:pt x="116" y="4"/>
                </a:lnTo>
                <a:lnTo>
                  <a:pt x="124" y="4"/>
                </a:lnTo>
                <a:lnTo>
                  <a:pt x="132" y="4"/>
                </a:lnTo>
                <a:lnTo>
                  <a:pt x="138" y="4"/>
                </a:lnTo>
                <a:lnTo>
                  <a:pt x="146" y="4"/>
                </a:lnTo>
                <a:lnTo>
                  <a:pt x="152" y="4"/>
                </a:lnTo>
                <a:lnTo>
                  <a:pt x="160" y="4"/>
                </a:lnTo>
                <a:lnTo>
                  <a:pt x="168" y="4"/>
                </a:lnTo>
                <a:lnTo>
                  <a:pt x="174" y="2"/>
                </a:lnTo>
                <a:lnTo>
                  <a:pt x="182" y="2"/>
                </a:lnTo>
                <a:lnTo>
                  <a:pt x="188" y="2"/>
                </a:lnTo>
                <a:lnTo>
                  <a:pt x="196" y="2"/>
                </a:lnTo>
                <a:lnTo>
                  <a:pt x="204" y="2"/>
                </a:lnTo>
                <a:lnTo>
                  <a:pt x="210" y="2"/>
                </a:lnTo>
                <a:lnTo>
                  <a:pt x="218" y="2"/>
                </a:lnTo>
                <a:lnTo>
                  <a:pt x="224" y="2"/>
                </a:lnTo>
                <a:lnTo>
                  <a:pt x="232" y="2"/>
                </a:lnTo>
                <a:lnTo>
                  <a:pt x="240" y="0"/>
                </a:lnTo>
                <a:lnTo>
                  <a:pt x="246" y="0"/>
                </a:lnTo>
                <a:lnTo>
                  <a:pt x="254" y="0"/>
                </a:lnTo>
                <a:lnTo>
                  <a:pt x="260" y="0"/>
                </a:lnTo>
                <a:lnTo>
                  <a:pt x="260" y="4"/>
                </a:lnTo>
                <a:lnTo>
                  <a:pt x="262" y="10"/>
                </a:lnTo>
                <a:lnTo>
                  <a:pt x="262" y="14"/>
                </a:lnTo>
                <a:lnTo>
                  <a:pt x="262" y="20"/>
                </a:lnTo>
                <a:lnTo>
                  <a:pt x="262" y="2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45" name="Freeform 528">
            <a:extLst>
              <a:ext uri="{FF2B5EF4-FFF2-40B4-BE49-F238E27FC236}">
                <a16:creationId xmlns:a16="http://schemas.microsoft.com/office/drawing/2014/main" id="{3A6A6FBE-F303-4254-BA91-0896C18648A0}"/>
              </a:ext>
            </a:extLst>
          </p:cNvPr>
          <p:cNvSpPr>
            <a:spLocks/>
          </p:cNvSpPr>
          <p:nvPr/>
        </p:nvSpPr>
        <p:spPr bwMode="auto">
          <a:xfrm>
            <a:off x="4104677" y="3139999"/>
            <a:ext cx="287265" cy="344355"/>
          </a:xfrm>
          <a:custGeom>
            <a:avLst/>
            <a:gdLst>
              <a:gd name="T0" fmla="*/ 129 w 131"/>
              <a:gd name="T1" fmla="*/ 42 h 146"/>
              <a:gd name="T2" fmla="*/ 123 w 131"/>
              <a:gd name="T3" fmla="*/ 4 h 146"/>
              <a:gd name="T4" fmla="*/ 111 w 131"/>
              <a:gd name="T5" fmla="*/ 6 h 146"/>
              <a:gd name="T6" fmla="*/ 89 w 131"/>
              <a:gd name="T7" fmla="*/ 26 h 146"/>
              <a:gd name="T8" fmla="*/ 81 w 131"/>
              <a:gd name="T9" fmla="*/ 26 h 146"/>
              <a:gd name="T10" fmla="*/ 69 w 131"/>
              <a:gd name="T11" fmla="*/ 32 h 146"/>
              <a:gd name="T12" fmla="*/ 64 w 131"/>
              <a:gd name="T13" fmla="*/ 30 h 146"/>
              <a:gd name="T14" fmla="*/ 62 w 131"/>
              <a:gd name="T15" fmla="*/ 30 h 146"/>
              <a:gd name="T16" fmla="*/ 58 w 131"/>
              <a:gd name="T17" fmla="*/ 32 h 146"/>
              <a:gd name="T18" fmla="*/ 52 w 131"/>
              <a:gd name="T19" fmla="*/ 32 h 146"/>
              <a:gd name="T20" fmla="*/ 56 w 131"/>
              <a:gd name="T21" fmla="*/ 30 h 146"/>
              <a:gd name="T22" fmla="*/ 62 w 131"/>
              <a:gd name="T23" fmla="*/ 28 h 146"/>
              <a:gd name="T24" fmla="*/ 60 w 131"/>
              <a:gd name="T25" fmla="*/ 28 h 146"/>
              <a:gd name="T26" fmla="*/ 58 w 131"/>
              <a:gd name="T27" fmla="*/ 28 h 146"/>
              <a:gd name="T28" fmla="*/ 52 w 131"/>
              <a:gd name="T29" fmla="*/ 28 h 146"/>
              <a:gd name="T30" fmla="*/ 44 w 131"/>
              <a:gd name="T31" fmla="*/ 24 h 146"/>
              <a:gd name="T32" fmla="*/ 34 w 131"/>
              <a:gd name="T33" fmla="*/ 24 h 146"/>
              <a:gd name="T34" fmla="*/ 14 w 131"/>
              <a:gd name="T35" fmla="*/ 28 h 146"/>
              <a:gd name="T36" fmla="*/ 0 w 131"/>
              <a:gd name="T37" fmla="*/ 38 h 146"/>
              <a:gd name="T38" fmla="*/ 4 w 131"/>
              <a:gd name="T39" fmla="*/ 64 h 146"/>
              <a:gd name="T40" fmla="*/ 8 w 131"/>
              <a:gd name="T41" fmla="*/ 90 h 146"/>
              <a:gd name="T42" fmla="*/ 12 w 131"/>
              <a:gd name="T43" fmla="*/ 114 h 146"/>
              <a:gd name="T44" fmla="*/ 16 w 131"/>
              <a:gd name="T45" fmla="*/ 128 h 146"/>
              <a:gd name="T46" fmla="*/ 22 w 131"/>
              <a:gd name="T47" fmla="*/ 128 h 146"/>
              <a:gd name="T48" fmla="*/ 28 w 131"/>
              <a:gd name="T49" fmla="*/ 130 h 146"/>
              <a:gd name="T50" fmla="*/ 32 w 131"/>
              <a:gd name="T51" fmla="*/ 134 h 146"/>
              <a:gd name="T52" fmla="*/ 38 w 131"/>
              <a:gd name="T53" fmla="*/ 138 h 146"/>
              <a:gd name="T54" fmla="*/ 48 w 131"/>
              <a:gd name="T55" fmla="*/ 142 h 146"/>
              <a:gd name="T56" fmla="*/ 54 w 131"/>
              <a:gd name="T57" fmla="*/ 138 h 146"/>
              <a:gd name="T58" fmla="*/ 60 w 131"/>
              <a:gd name="T59" fmla="*/ 140 h 146"/>
              <a:gd name="T60" fmla="*/ 64 w 131"/>
              <a:gd name="T61" fmla="*/ 140 h 146"/>
              <a:gd name="T62" fmla="*/ 67 w 131"/>
              <a:gd name="T63" fmla="*/ 138 h 146"/>
              <a:gd name="T64" fmla="*/ 71 w 131"/>
              <a:gd name="T65" fmla="*/ 134 h 146"/>
              <a:gd name="T66" fmla="*/ 79 w 131"/>
              <a:gd name="T67" fmla="*/ 140 h 146"/>
              <a:gd name="T68" fmla="*/ 85 w 131"/>
              <a:gd name="T69" fmla="*/ 146 h 146"/>
              <a:gd name="T70" fmla="*/ 93 w 131"/>
              <a:gd name="T71" fmla="*/ 138 h 146"/>
              <a:gd name="T72" fmla="*/ 93 w 131"/>
              <a:gd name="T73" fmla="*/ 134 h 146"/>
              <a:gd name="T74" fmla="*/ 93 w 131"/>
              <a:gd name="T75" fmla="*/ 128 h 146"/>
              <a:gd name="T76" fmla="*/ 97 w 131"/>
              <a:gd name="T77" fmla="*/ 120 h 146"/>
              <a:gd name="T78" fmla="*/ 101 w 131"/>
              <a:gd name="T79" fmla="*/ 122 h 146"/>
              <a:gd name="T80" fmla="*/ 101 w 131"/>
              <a:gd name="T81" fmla="*/ 124 h 146"/>
              <a:gd name="T82" fmla="*/ 103 w 131"/>
              <a:gd name="T83" fmla="*/ 122 h 146"/>
              <a:gd name="T84" fmla="*/ 105 w 131"/>
              <a:gd name="T85" fmla="*/ 120 h 146"/>
              <a:gd name="T86" fmla="*/ 103 w 131"/>
              <a:gd name="T87" fmla="*/ 116 h 146"/>
              <a:gd name="T88" fmla="*/ 103 w 131"/>
              <a:gd name="T89" fmla="*/ 112 h 146"/>
              <a:gd name="T90" fmla="*/ 107 w 131"/>
              <a:gd name="T91" fmla="*/ 108 h 146"/>
              <a:gd name="T92" fmla="*/ 113 w 131"/>
              <a:gd name="T93" fmla="*/ 102 h 146"/>
              <a:gd name="T94" fmla="*/ 117 w 131"/>
              <a:gd name="T95" fmla="*/ 102 h 146"/>
              <a:gd name="T96" fmla="*/ 121 w 131"/>
              <a:gd name="T97" fmla="*/ 96 h 146"/>
              <a:gd name="T98" fmla="*/ 127 w 131"/>
              <a:gd name="T99" fmla="*/ 88 h 146"/>
              <a:gd name="T100" fmla="*/ 127 w 131"/>
              <a:gd name="T101" fmla="*/ 86 h 146"/>
              <a:gd name="T102" fmla="*/ 127 w 131"/>
              <a:gd name="T103" fmla="*/ 82 h 146"/>
              <a:gd name="T104" fmla="*/ 129 w 131"/>
              <a:gd name="T105" fmla="*/ 80 h 146"/>
              <a:gd name="T106" fmla="*/ 129 w 131"/>
              <a:gd name="T107" fmla="*/ 74 h 146"/>
              <a:gd name="T108" fmla="*/ 129 w 131"/>
              <a:gd name="T109" fmla="*/ 66 h 146"/>
              <a:gd name="T110" fmla="*/ 131 w 131"/>
              <a:gd name="T111" fmla="*/ 62 h 146"/>
              <a:gd name="T112" fmla="*/ 129 w 131"/>
              <a:gd name="T113"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1" h="146">
                <a:moveTo>
                  <a:pt x="127" y="52"/>
                </a:moveTo>
                <a:lnTo>
                  <a:pt x="127" y="52"/>
                </a:lnTo>
                <a:lnTo>
                  <a:pt x="129" y="52"/>
                </a:lnTo>
                <a:lnTo>
                  <a:pt x="129" y="52"/>
                </a:lnTo>
                <a:lnTo>
                  <a:pt x="131" y="50"/>
                </a:lnTo>
                <a:lnTo>
                  <a:pt x="131" y="50"/>
                </a:lnTo>
                <a:lnTo>
                  <a:pt x="131" y="46"/>
                </a:lnTo>
                <a:lnTo>
                  <a:pt x="129" y="42"/>
                </a:lnTo>
                <a:lnTo>
                  <a:pt x="129" y="38"/>
                </a:lnTo>
                <a:lnTo>
                  <a:pt x="129" y="36"/>
                </a:lnTo>
                <a:lnTo>
                  <a:pt x="127" y="32"/>
                </a:lnTo>
                <a:lnTo>
                  <a:pt x="127" y="28"/>
                </a:lnTo>
                <a:lnTo>
                  <a:pt x="125" y="24"/>
                </a:lnTo>
                <a:lnTo>
                  <a:pt x="125" y="20"/>
                </a:lnTo>
                <a:lnTo>
                  <a:pt x="123" y="12"/>
                </a:lnTo>
                <a:lnTo>
                  <a:pt x="123" y="4"/>
                </a:lnTo>
                <a:lnTo>
                  <a:pt x="121" y="0"/>
                </a:lnTo>
                <a:lnTo>
                  <a:pt x="115" y="4"/>
                </a:lnTo>
                <a:lnTo>
                  <a:pt x="113" y="6"/>
                </a:lnTo>
                <a:lnTo>
                  <a:pt x="113" y="6"/>
                </a:lnTo>
                <a:lnTo>
                  <a:pt x="113" y="6"/>
                </a:lnTo>
                <a:lnTo>
                  <a:pt x="113" y="6"/>
                </a:lnTo>
                <a:lnTo>
                  <a:pt x="111" y="6"/>
                </a:lnTo>
                <a:lnTo>
                  <a:pt x="111" y="6"/>
                </a:lnTo>
                <a:lnTo>
                  <a:pt x="111" y="8"/>
                </a:lnTo>
                <a:lnTo>
                  <a:pt x="111" y="8"/>
                </a:lnTo>
                <a:lnTo>
                  <a:pt x="109" y="8"/>
                </a:lnTo>
                <a:lnTo>
                  <a:pt x="99" y="14"/>
                </a:lnTo>
                <a:lnTo>
                  <a:pt x="91" y="24"/>
                </a:lnTo>
                <a:lnTo>
                  <a:pt x="91" y="24"/>
                </a:lnTo>
                <a:lnTo>
                  <a:pt x="89" y="24"/>
                </a:lnTo>
                <a:lnTo>
                  <a:pt x="89" y="26"/>
                </a:lnTo>
                <a:lnTo>
                  <a:pt x="87" y="24"/>
                </a:lnTo>
                <a:lnTo>
                  <a:pt x="87" y="24"/>
                </a:lnTo>
                <a:lnTo>
                  <a:pt x="87" y="26"/>
                </a:lnTo>
                <a:lnTo>
                  <a:pt x="87" y="26"/>
                </a:lnTo>
                <a:lnTo>
                  <a:pt x="87" y="26"/>
                </a:lnTo>
                <a:lnTo>
                  <a:pt x="85" y="26"/>
                </a:lnTo>
                <a:lnTo>
                  <a:pt x="83" y="26"/>
                </a:lnTo>
                <a:lnTo>
                  <a:pt x="81" y="26"/>
                </a:lnTo>
                <a:lnTo>
                  <a:pt x="77" y="28"/>
                </a:lnTo>
                <a:lnTo>
                  <a:pt x="75" y="30"/>
                </a:lnTo>
                <a:lnTo>
                  <a:pt x="73" y="30"/>
                </a:lnTo>
                <a:lnTo>
                  <a:pt x="71" y="30"/>
                </a:lnTo>
                <a:lnTo>
                  <a:pt x="71" y="30"/>
                </a:lnTo>
                <a:lnTo>
                  <a:pt x="71" y="30"/>
                </a:lnTo>
                <a:lnTo>
                  <a:pt x="69" y="32"/>
                </a:lnTo>
                <a:lnTo>
                  <a:pt x="69" y="32"/>
                </a:lnTo>
                <a:lnTo>
                  <a:pt x="67" y="32"/>
                </a:lnTo>
                <a:lnTo>
                  <a:pt x="67" y="32"/>
                </a:lnTo>
                <a:lnTo>
                  <a:pt x="66" y="30"/>
                </a:lnTo>
                <a:lnTo>
                  <a:pt x="64" y="30"/>
                </a:lnTo>
                <a:lnTo>
                  <a:pt x="64" y="30"/>
                </a:lnTo>
                <a:lnTo>
                  <a:pt x="64" y="30"/>
                </a:lnTo>
                <a:lnTo>
                  <a:pt x="64" y="30"/>
                </a:lnTo>
                <a:lnTo>
                  <a:pt x="64" y="30"/>
                </a:lnTo>
                <a:lnTo>
                  <a:pt x="64" y="30"/>
                </a:lnTo>
                <a:lnTo>
                  <a:pt x="64" y="30"/>
                </a:lnTo>
                <a:lnTo>
                  <a:pt x="64" y="30"/>
                </a:lnTo>
                <a:lnTo>
                  <a:pt x="64" y="32"/>
                </a:lnTo>
                <a:lnTo>
                  <a:pt x="66" y="32"/>
                </a:lnTo>
                <a:lnTo>
                  <a:pt x="64" y="30"/>
                </a:lnTo>
                <a:lnTo>
                  <a:pt x="64" y="30"/>
                </a:lnTo>
                <a:lnTo>
                  <a:pt x="62" y="30"/>
                </a:lnTo>
                <a:lnTo>
                  <a:pt x="62" y="30"/>
                </a:lnTo>
                <a:lnTo>
                  <a:pt x="62" y="30"/>
                </a:lnTo>
                <a:lnTo>
                  <a:pt x="62" y="32"/>
                </a:lnTo>
                <a:lnTo>
                  <a:pt x="62" y="32"/>
                </a:lnTo>
                <a:lnTo>
                  <a:pt x="60" y="30"/>
                </a:lnTo>
                <a:lnTo>
                  <a:pt x="60" y="30"/>
                </a:lnTo>
                <a:lnTo>
                  <a:pt x="58" y="32"/>
                </a:lnTo>
                <a:lnTo>
                  <a:pt x="58" y="32"/>
                </a:lnTo>
                <a:lnTo>
                  <a:pt x="56" y="32"/>
                </a:lnTo>
                <a:lnTo>
                  <a:pt x="56" y="32"/>
                </a:lnTo>
                <a:lnTo>
                  <a:pt x="56" y="32"/>
                </a:lnTo>
                <a:lnTo>
                  <a:pt x="54" y="32"/>
                </a:lnTo>
                <a:lnTo>
                  <a:pt x="54" y="32"/>
                </a:lnTo>
                <a:lnTo>
                  <a:pt x="54" y="32"/>
                </a:lnTo>
                <a:lnTo>
                  <a:pt x="54" y="32"/>
                </a:lnTo>
                <a:lnTo>
                  <a:pt x="52" y="32"/>
                </a:lnTo>
                <a:lnTo>
                  <a:pt x="52" y="32"/>
                </a:lnTo>
                <a:lnTo>
                  <a:pt x="54" y="32"/>
                </a:lnTo>
                <a:lnTo>
                  <a:pt x="54" y="32"/>
                </a:lnTo>
                <a:lnTo>
                  <a:pt x="54" y="32"/>
                </a:lnTo>
                <a:lnTo>
                  <a:pt x="54" y="32"/>
                </a:lnTo>
                <a:lnTo>
                  <a:pt x="54" y="32"/>
                </a:lnTo>
                <a:lnTo>
                  <a:pt x="56" y="30"/>
                </a:lnTo>
                <a:lnTo>
                  <a:pt x="56" y="30"/>
                </a:lnTo>
                <a:lnTo>
                  <a:pt x="56" y="30"/>
                </a:lnTo>
                <a:lnTo>
                  <a:pt x="56" y="30"/>
                </a:lnTo>
                <a:lnTo>
                  <a:pt x="58" y="30"/>
                </a:lnTo>
                <a:lnTo>
                  <a:pt x="58" y="30"/>
                </a:lnTo>
                <a:lnTo>
                  <a:pt x="60" y="30"/>
                </a:lnTo>
                <a:lnTo>
                  <a:pt x="60" y="30"/>
                </a:lnTo>
                <a:lnTo>
                  <a:pt x="60" y="30"/>
                </a:lnTo>
                <a:lnTo>
                  <a:pt x="62" y="28"/>
                </a:lnTo>
                <a:lnTo>
                  <a:pt x="62" y="28"/>
                </a:lnTo>
                <a:lnTo>
                  <a:pt x="62" y="28"/>
                </a:lnTo>
                <a:lnTo>
                  <a:pt x="62" y="28"/>
                </a:lnTo>
                <a:lnTo>
                  <a:pt x="60" y="28"/>
                </a:lnTo>
                <a:lnTo>
                  <a:pt x="60" y="28"/>
                </a:lnTo>
                <a:lnTo>
                  <a:pt x="60" y="28"/>
                </a:lnTo>
                <a:lnTo>
                  <a:pt x="60" y="28"/>
                </a:lnTo>
                <a:lnTo>
                  <a:pt x="60" y="28"/>
                </a:lnTo>
                <a:lnTo>
                  <a:pt x="60" y="28"/>
                </a:lnTo>
                <a:lnTo>
                  <a:pt x="58" y="28"/>
                </a:lnTo>
                <a:lnTo>
                  <a:pt x="58" y="26"/>
                </a:lnTo>
                <a:lnTo>
                  <a:pt x="58" y="26"/>
                </a:lnTo>
                <a:lnTo>
                  <a:pt x="58" y="26"/>
                </a:lnTo>
                <a:lnTo>
                  <a:pt x="58" y="28"/>
                </a:lnTo>
                <a:lnTo>
                  <a:pt x="58" y="28"/>
                </a:lnTo>
                <a:lnTo>
                  <a:pt x="58" y="28"/>
                </a:lnTo>
                <a:lnTo>
                  <a:pt x="58" y="28"/>
                </a:lnTo>
                <a:lnTo>
                  <a:pt x="56" y="28"/>
                </a:lnTo>
                <a:lnTo>
                  <a:pt x="56" y="30"/>
                </a:lnTo>
                <a:lnTo>
                  <a:pt x="56" y="30"/>
                </a:lnTo>
                <a:lnTo>
                  <a:pt x="54" y="30"/>
                </a:lnTo>
                <a:lnTo>
                  <a:pt x="54" y="30"/>
                </a:lnTo>
                <a:lnTo>
                  <a:pt x="52" y="28"/>
                </a:lnTo>
                <a:lnTo>
                  <a:pt x="52" y="28"/>
                </a:lnTo>
                <a:lnTo>
                  <a:pt x="50" y="26"/>
                </a:lnTo>
                <a:lnTo>
                  <a:pt x="50" y="26"/>
                </a:lnTo>
                <a:lnTo>
                  <a:pt x="48" y="26"/>
                </a:lnTo>
                <a:lnTo>
                  <a:pt x="46" y="26"/>
                </a:lnTo>
                <a:lnTo>
                  <a:pt x="46" y="26"/>
                </a:lnTo>
                <a:lnTo>
                  <a:pt x="44" y="24"/>
                </a:lnTo>
                <a:lnTo>
                  <a:pt x="44" y="24"/>
                </a:lnTo>
                <a:lnTo>
                  <a:pt x="44" y="24"/>
                </a:lnTo>
                <a:lnTo>
                  <a:pt x="42" y="24"/>
                </a:lnTo>
                <a:lnTo>
                  <a:pt x="42" y="24"/>
                </a:lnTo>
                <a:lnTo>
                  <a:pt x="42" y="24"/>
                </a:lnTo>
                <a:lnTo>
                  <a:pt x="40" y="24"/>
                </a:lnTo>
                <a:lnTo>
                  <a:pt x="38" y="24"/>
                </a:lnTo>
                <a:lnTo>
                  <a:pt x="38" y="24"/>
                </a:lnTo>
                <a:lnTo>
                  <a:pt x="36" y="24"/>
                </a:lnTo>
                <a:lnTo>
                  <a:pt x="34" y="24"/>
                </a:lnTo>
                <a:lnTo>
                  <a:pt x="32" y="26"/>
                </a:lnTo>
                <a:lnTo>
                  <a:pt x="30" y="26"/>
                </a:lnTo>
                <a:lnTo>
                  <a:pt x="26" y="26"/>
                </a:lnTo>
                <a:lnTo>
                  <a:pt x="24" y="26"/>
                </a:lnTo>
                <a:lnTo>
                  <a:pt x="22" y="26"/>
                </a:lnTo>
                <a:lnTo>
                  <a:pt x="20" y="28"/>
                </a:lnTo>
                <a:lnTo>
                  <a:pt x="18" y="28"/>
                </a:lnTo>
                <a:lnTo>
                  <a:pt x="14" y="28"/>
                </a:lnTo>
                <a:lnTo>
                  <a:pt x="12" y="28"/>
                </a:lnTo>
                <a:lnTo>
                  <a:pt x="10" y="30"/>
                </a:lnTo>
                <a:lnTo>
                  <a:pt x="8" y="30"/>
                </a:lnTo>
                <a:lnTo>
                  <a:pt x="6" y="30"/>
                </a:lnTo>
                <a:lnTo>
                  <a:pt x="2" y="30"/>
                </a:lnTo>
                <a:lnTo>
                  <a:pt x="0" y="30"/>
                </a:lnTo>
                <a:lnTo>
                  <a:pt x="0" y="34"/>
                </a:lnTo>
                <a:lnTo>
                  <a:pt x="0" y="38"/>
                </a:lnTo>
                <a:lnTo>
                  <a:pt x="2" y="44"/>
                </a:lnTo>
                <a:lnTo>
                  <a:pt x="2" y="46"/>
                </a:lnTo>
                <a:lnTo>
                  <a:pt x="2" y="50"/>
                </a:lnTo>
                <a:lnTo>
                  <a:pt x="4" y="52"/>
                </a:lnTo>
                <a:lnTo>
                  <a:pt x="4" y="56"/>
                </a:lnTo>
                <a:lnTo>
                  <a:pt x="4" y="58"/>
                </a:lnTo>
                <a:lnTo>
                  <a:pt x="4" y="62"/>
                </a:lnTo>
                <a:lnTo>
                  <a:pt x="4" y="64"/>
                </a:lnTo>
                <a:lnTo>
                  <a:pt x="4" y="68"/>
                </a:lnTo>
                <a:lnTo>
                  <a:pt x="6" y="70"/>
                </a:lnTo>
                <a:lnTo>
                  <a:pt x="6" y="74"/>
                </a:lnTo>
                <a:lnTo>
                  <a:pt x="6" y="78"/>
                </a:lnTo>
                <a:lnTo>
                  <a:pt x="6" y="80"/>
                </a:lnTo>
                <a:lnTo>
                  <a:pt x="8" y="84"/>
                </a:lnTo>
                <a:lnTo>
                  <a:pt x="8" y="86"/>
                </a:lnTo>
                <a:lnTo>
                  <a:pt x="8" y="90"/>
                </a:lnTo>
                <a:lnTo>
                  <a:pt x="8" y="92"/>
                </a:lnTo>
                <a:lnTo>
                  <a:pt x="8" y="96"/>
                </a:lnTo>
                <a:lnTo>
                  <a:pt x="10" y="98"/>
                </a:lnTo>
                <a:lnTo>
                  <a:pt x="10" y="102"/>
                </a:lnTo>
                <a:lnTo>
                  <a:pt x="10" y="104"/>
                </a:lnTo>
                <a:lnTo>
                  <a:pt x="10" y="108"/>
                </a:lnTo>
                <a:lnTo>
                  <a:pt x="10" y="112"/>
                </a:lnTo>
                <a:lnTo>
                  <a:pt x="12" y="114"/>
                </a:lnTo>
                <a:lnTo>
                  <a:pt x="12" y="118"/>
                </a:lnTo>
                <a:lnTo>
                  <a:pt x="12" y="120"/>
                </a:lnTo>
                <a:lnTo>
                  <a:pt x="12" y="124"/>
                </a:lnTo>
                <a:lnTo>
                  <a:pt x="12" y="126"/>
                </a:lnTo>
                <a:lnTo>
                  <a:pt x="14" y="130"/>
                </a:lnTo>
                <a:lnTo>
                  <a:pt x="14" y="128"/>
                </a:lnTo>
                <a:lnTo>
                  <a:pt x="14" y="128"/>
                </a:lnTo>
                <a:lnTo>
                  <a:pt x="16" y="128"/>
                </a:lnTo>
                <a:lnTo>
                  <a:pt x="16" y="128"/>
                </a:lnTo>
                <a:lnTo>
                  <a:pt x="16" y="128"/>
                </a:lnTo>
                <a:lnTo>
                  <a:pt x="16" y="128"/>
                </a:lnTo>
                <a:lnTo>
                  <a:pt x="16" y="128"/>
                </a:lnTo>
                <a:lnTo>
                  <a:pt x="16" y="128"/>
                </a:lnTo>
                <a:lnTo>
                  <a:pt x="18" y="130"/>
                </a:lnTo>
                <a:lnTo>
                  <a:pt x="20" y="130"/>
                </a:lnTo>
                <a:lnTo>
                  <a:pt x="22" y="128"/>
                </a:lnTo>
                <a:lnTo>
                  <a:pt x="24" y="128"/>
                </a:lnTo>
                <a:lnTo>
                  <a:pt x="24" y="128"/>
                </a:lnTo>
                <a:lnTo>
                  <a:pt x="24" y="128"/>
                </a:lnTo>
                <a:lnTo>
                  <a:pt x="26" y="130"/>
                </a:lnTo>
                <a:lnTo>
                  <a:pt x="26" y="130"/>
                </a:lnTo>
                <a:lnTo>
                  <a:pt x="26" y="130"/>
                </a:lnTo>
                <a:lnTo>
                  <a:pt x="28" y="130"/>
                </a:lnTo>
                <a:lnTo>
                  <a:pt x="28" y="130"/>
                </a:lnTo>
                <a:lnTo>
                  <a:pt x="30" y="130"/>
                </a:lnTo>
                <a:lnTo>
                  <a:pt x="30" y="132"/>
                </a:lnTo>
                <a:lnTo>
                  <a:pt x="30" y="132"/>
                </a:lnTo>
                <a:lnTo>
                  <a:pt x="30" y="132"/>
                </a:lnTo>
                <a:lnTo>
                  <a:pt x="30" y="132"/>
                </a:lnTo>
                <a:lnTo>
                  <a:pt x="30" y="134"/>
                </a:lnTo>
                <a:lnTo>
                  <a:pt x="30" y="134"/>
                </a:lnTo>
                <a:lnTo>
                  <a:pt x="32" y="134"/>
                </a:lnTo>
                <a:lnTo>
                  <a:pt x="32" y="134"/>
                </a:lnTo>
                <a:lnTo>
                  <a:pt x="32" y="136"/>
                </a:lnTo>
                <a:lnTo>
                  <a:pt x="32" y="136"/>
                </a:lnTo>
                <a:lnTo>
                  <a:pt x="32" y="136"/>
                </a:lnTo>
                <a:lnTo>
                  <a:pt x="32" y="138"/>
                </a:lnTo>
                <a:lnTo>
                  <a:pt x="34" y="138"/>
                </a:lnTo>
                <a:lnTo>
                  <a:pt x="38" y="138"/>
                </a:lnTo>
                <a:lnTo>
                  <a:pt x="38" y="138"/>
                </a:lnTo>
                <a:lnTo>
                  <a:pt x="40" y="138"/>
                </a:lnTo>
                <a:lnTo>
                  <a:pt x="42" y="138"/>
                </a:lnTo>
                <a:lnTo>
                  <a:pt x="42" y="138"/>
                </a:lnTo>
                <a:lnTo>
                  <a:pt x="44" y="138"/>
                </a:lnTo>
                <a:lnTo>
                  <a:pt x="44" y="138"/>
                </a:lnTo>
                <a:lnTo>
                  <a:pt x="44" y="140"/>
                </a:lnTo>
                <a:lnTo>
                  <a:pt x="46" y="140"/>
                </a:lnTo>
                <a:lnTo>
                  <a:pt x="48" y="142"/>
                </a:lnTo>
                <a:lnTo>
                  <a:pt x="48" y="142"/>
                </a:lnTo>
                <a:lnTo>
                  <a:pt x="50" y="142"/>
                </a:lnTo>
                <a:lnTo>
                  <a:pt x="50" y="142"/>
                </a:lnTo>
                <a:lnTo>
                  <a:pt x="52" y="142"/>
                </a:lnTo>
                <a:lnTo>
                  <a:pt x="52" y="140"/>
                </a:lnTo>
                <a:lnTo>
                  <a:pt x="52" y="140"/>
                </a:lnTo>
                <a:lnTo>
                  <a:pt x="52" y="140"/>
                </a:lnTo>
                <a:lnTo>
                  <a:pt x="54" y="138"/>
                </a:lnTo>
                <a:lnTo>
                  <a:pt x="54" y="138"/>
                </a:lnTo>
                <a:lnTo>
                  <a:pt x="56" y="138"/>
                </a:lnTo>
                <a:lnTo>
                  <a:pt x="56" y="140"/>
                </a:lnTo>
                <a:lnTo>
                  <a:pt x="56" y="140"/>
                </a:lnTo>
                <a:lnTo>
                  <a:pt x="56" y="140"/>
                </a:lnTo>
                <a:lnTo>
                  <a:pt x="58" y="140"/>
                </a:lnTo>
                <a:lnTo>
                  <a:pt x="58" y="140"/>
                </a:lnTo>
                <a:lnTo>
                  <a:pt x="60" y="140"/>
                </a:lnTo>
                <a:lnTo>
                  <a:pt x="60" y="140"/>
                </a:lnTo>
                <a:lnTo>
                  <a:pt x="60" y="140"/>
                </a:lnTo>
                <a:lnTo>
                  <a:pt x="60" y="142"/>
                </a:lnTo>
                <a:lnTo>
                  <a:pt x="62" y="142"/>
                </a:lnTo>
                <a:lnTo>
                  <a:pt x="62" y="142"/>
                </a:lnTo>
                <a:lnTo>
                  <a:pt x="62" y="142"/>
                </a:lnTo>
                <a:lnTo>
                  <a:pt x="62" y="142"/>
                </a:lnTo>
                <a:lnTo>
                  <a:pt x="64" y="140"/>
                </a:lnTo>
                <a:lnTo>
                  <a:pt x="64" y="140"/>
                </a:lnTo>
                <a:lnTo>
                  <a:pt x="66" y="140"/>
                </a:lnTo>
                <a:lnTo>
                  <a:pt x="66" y="140"/>
                </a:lnTo>
                <a:lnTo>
                  <a:pt x="66" y="140"/>
                </a:lnTo>
                <a:lnTo>
                  <a:pt x="66" y="140"/>
                </a:lnTo>
                <a:lnTo>
                  <a:pt x="66" y="138"/>
                </a:lnTo>
                <a:lnTo>
                  <a:pt x="67" y="138"/>
                </a:lnTo>
                <a:lnTo>
                  <a:pt x="67" y="138"/>
                </a:lnTo>
                <a:lnTo>
                  <a:pt x="67" y="138"/>
                </a:lnTo>
                <a:lnTo>
                  <a:pt x="67" y="138"/>
                </a:lnTo>
                <a:lnTo>
                  <a:pt x="67" y="136"/>
                </a:lnTo>
                <a:lnTo>
                  <a:pt x="69" y="136"/>
                </a:lnTo>
                <a:lnTo>
                  <a:pt x="69" y="136"/>
                </a:lnTo>
                <a:lnTo>
                  <a:pt x="69" y="136"/>
                </a:lnTo>
                <a:lnTo>
                  <a:pt x="71" y="134"/>
                </a:lnTo>
                <a:lnTo>
                  <a:pt x="71" y="134"/>
                </a:lnTo>
                <a:lnTo>
                  <a:pt x="73" y="134"/>
                </a:lnTo>
                <a:lnTo>
                  <a:pt x="73" y="134"/>
                </a:lnTo>
                <a:lnTo>
                  <a:pt x="73" y="136"/>
                </a:lnTo>
                <a:lnTo>
                  <a:pt x="73" y="136"/>
                </a:lnTo>
                <a:lnTo>
                  <a:pt x="73" y="138"/>
                </a:lnTo>
                <a:lnTo>
                  <a:pt x="75" y="140"/>
                </a:lnTo>
                <a:lnTo>
                  <a:pt x="77" y="140"/>
                </a:lnTo>
                <a:lnTo>
                  <a:pt x="79" y="140"/>
                </a:lnTo>
                <a:lnTo>
                  <a:pt x="79" y="142"/>
                </a:lnTo>
                <a:lnTo>
                  <a:pt x="81" y="144"/>
                </a:lnTo>
                <a:lnTo>
                  <a:pt x="83" y="144"/>
                </a:lnTo>
                <a:lnTo>
                  <a:pt x="83" y="146"/>
                </a:lnTo>
                <a:lnTo>
                  <a:pt x="83" y="146"/>
                </a:lnTo>
                <a:lnTo>
                  <a:pt x="83" y="146"/>
                </a:lnTo>
                <a:lnTo>
                  <a:pt x="85" y="146"/>
                </a:lnTo>
                <a:lnTo>
                  <a:pt x="85" y="146"/>
                </a:lnTo>
                <a:lnTo>
                  <a:pt x="89" y="144"/>
                </a:lnTo>
                <a:lnTo>
                  <a:pt x="91" y="144"/>
                </a:lnTo>
                <a:lnTo>
                  <a:pt x="91" y="144"/>
                </a:lnTo>
                <a:lnTo>
                  <a:pt x="91" y="142"/>
                </a:lnTo>
                <a:lnTo>
                  <a:pt x="91" y="142"/>
                </a:lnTo>
                <a:lnTo>
                  <a:pt x="91" y="138"/>
                </a:lnTo>
                <a:lnTo>
                  <a:pt x="91" y="138"/>
                </a:lnTo>
                <a:lnTo>
                  <a:pt x="93" y="138"/>
                </a:lnTo>
                <a:lnTo>
                  <a:pt x="93" y="138"/>
                </a:lnTo>
                <a:lnTo>
                  <a:pt x="95" y="136"/>
                </a:lnTo>
                <a:lnTo>
                  <a:pt x="95" y="136"/>
                </a:lnTo>
                <a:lnTo>
                  <a:pt x="95" y="136"/>
                </a:lnTo>
                <a:lnTo>
                  <a:pt x="95" y="136"/>
                </a:lnTo>
                <a:lnTo>
                  <a:pt x="95" y="134"/>
                </a:lnTo>
                <a:lnTo>
                  <a:pt x="93" y="134"/>
                </a:lnTo>
                <a:lnTo>
                  <a:pt x="93" y="134"/>
                </a:lnTo>
                <a:lnTo>
                  <a:pt x="93" y="134"/>
                </a:lnTo>
                <a:lnTo>
                  <a:pt x="93" y="132"/>
                </a:lnTo>
                <a:lnTo>
                  <a:pt x="93" y="132"/>
                </a:lnTo>
                <a:lnTo>
                  <a:pt x="93" y="132"/>
                </a:lnTo>
                <a:lnTo>
                  <a:pt x="93" y="130"/>
                </a:lnTo>
                <a:lnTo>
                  <a:pt x="93" y="130"/>
                </a:lnTo>
                <a:lnTo>
                  <a:pt x="93" y="130"/>
                </a:lnTo>
                <a:lnTo>
                  <a:pt x="93" y="128"/>
                </a:lnTo>
                <a:lnTo>
                  <a:pt x="93" y="128"/>
                </a:lnTo>
                <a:lnTo>
                  <a:pt x="93" y="126"/>
                </a:lnTo>
                <a:lnTo>
                  <a:pt x="95" y="126"/>
                </a:lnTo>
                <a:lnTo>
                  <a:pt x="95" y="126"/>
                </a:lnTo>
                <a:lnTo>
                  <a:pt x="95" y="124"/>
                </a:lnTo>
                <a:lnTo>
                  <a:pt x="95" y="122"/>
                </a:lnTo>
                <a:lnTo>
                  <a:pt x="95" y="120"/>
                </a:lnTo>
                <a:lnTo>
                  <a:pt x="97" y="120"/>
                </a:lnTo>
                <a:lnTo>
                  <a:pt x="97" y="120"/>
                </a:lnTo>
                <a:lnTo>
                  <a:pt x="97" y="120"/>
                </a:lnTo>
                <a:lnTo>
                  <a:pt x="99" y="120"/>
                </a:lnTo>
                <a:lnTo>
                  <a:pt x="99" y="120"/>
                </a:lnTo>
                <a:lnTo>
                  <a:pt x="99" y="120"/>
                </a:lnTo>
                <a:lnTo>
                  <a:pt x="101" y="122"/>
                </a:lnTo>
                <a:lnTo>
                  <a:pt x="101" y="122"/>
                </a:lnTo>
                <a:lnTo>
                  <a:pt x="101" y="122"/>
                </a:lnTo>
                <a:lnTo>
                  <a:pt x="101" y="122"/>
                </a:lnTo>
                <a:lnTo>
                  <a:pt x="101" y="122"/>
                </a:lnTo>
                <a:lnTo>
                  <a:pt x="101" y="122"/>
                </a:lnTo>
                <a:lnTo>
                  <a:pt x="101" y="124"/>
                </a:lnTo>
                <a:lnTo>
                  <a:pt x="101" y="124"/>
                </a:lnTo>
                <a:lnTo>
                  <a:pt x="101" y="124"/>
                </a:lnTo>
                <a:lnTo>
                  <a:pt x="101" y="124"/>
                </a:lnTo>
                <a:lnTo>
                  <a:pt x="101" y="124"/>
                </a:lnTo>
                <a:lnTo>
                  <a:pt x="101" y="124"/>
                </a:lnTo>
                <a:lnTo>
                  <a:pt x="101" y="124"/>
                </a:lnTo>
                <a:lnTo>
                  <a:pt x="101" y="124"/>
                </a:lnTo>
                <a:lnTo>
                  <a:pt x="101" y="124"/>
                </a:lnTo>
                <a:lnTo>
                  <a:pt x="103" y="124"/>
                </a:lnTo>
                <a:lnTo>
                  <a:pt x="103" y="124"/>
                </a:lnTo>
                <a:lnTo>
                  <a:pt x="103" y="122"/>
                </a:lnTo>
                <a:lnTo>
                  <a:pt x="103" y="122"/>
                </a:lnTo>
                <a:lnTo>
                  <a:pt x="103" y="122"/>
                </a:lnTo>
                <a:lnTo>
                  <a:pt x="103" y="122"/>
                </a:lnTo>
                <a:lnTo>
                  <a:pt x="105" y="122"/>
                </a:lnTo>
                <a:lnTo>
                  <a:pt x="105" y="122"/>
                </a:lnTo>
                <a:lnTo>
                  <a:pt x="105" y="122"/>
                </a:lnTo>
                <a:lnTo>
                  <a:pt x="105" y="122"/>
                </a:lnTo>
                <a:lnTo>
                  <a:pt x="105" y="120"/>
                </a:lnTo>
                <a:lnTo>
                  <a:pt x="105" y="120"/>
                </a:lnTo>
                <a:lnTo>
                  <a:pt x="105" y="118"/>
                </a:lnTo>
                <a:lnTo>
                  <a:pt x="103" y="118"/>
                </a:lnTo>
                <a:lnTo>
                  <a:pt x="103" y="118"/>
                </a:lnTo>
                <a:lnTo>
                  <a:pt x="103" y="118"/>
                </a:lnTo>
                <a:lnTo>
                  <a:pt x="103" y="118"/>
                </a:lnTo>
                <a:lnTo>
                  <a:pt x="103" y="118"/>
                </a:lnTo>
                <a:lnTo>
                  <a:pt x="103" y="118"/>
                </a:lnTo>
                <a:lnTo>
                  <a:pt x="103" y="116"/>
                </a:lnTo>
                <a:lnTo>
                  <a:pt x="103" y="116"/>
                </a:lnTo>
                <a:lnTo>
                  <a:pt x="103" y="116"/>
                </a:lnTo>
                <a:lnTo>
                  <a:pt x="105" y="116"/>
                </a:lnTo>
                <a:lnTo>
                  <a:pt x="105" y="116"/>
                </a:lnTo>
                <a:lnTo>
                  <a:pt x="105" y="114"/>
                </a:lnTo>
                <a:lnTo>
                  <a:pt x="103" y="114"/>
                </a:lnTo>
                <a:lnTo>
                  <a:pt x="103" y="112"/>
                </a:lnTo>
                <a:lnTo>
                  <a:pt x="103" y="112"/>
                </a:lnTo>
                <a:lnTo>
                  <a:pt x="105" y="110"/>
                </a:lnTo>
                <a:lnTo>
                  <a:pt x="105" y="108"/>
                </a:lnTo>
                <a:lnTo>
                  <a:pt x="105" y="108"/>
                </a:lnTo>
                <a:lnTo>
                  <a:pt x="107" y="108"/>
                </a:lnTo>
                <a:lnTo>
                  <a:pt x="107" y="108"/>
                </a:lnTo>
                <a:lnTo>
                  <a:pt x="107" y="108"/>
                </a:lnTo>
                <a:lnTo>
                  <a:pt x="107" y="108"/>
                </a:lnTo>
                <a:lnTo>
                  <a:pt x="107" y="108"/>
                </a:lnTo>
                <a:lnTo>
                  <a:pt x="109" y="108"/>
                </a:lnTo>
                <a:lnTo>
                  <a:pt x="109" y="108"/>
                </a:lnTo>
                <a:lnTo>
                  <a:pt x="109" y="108"/>
                </a:lnTo>
                <a:lnTo>
                  <a:pt x="109" y="106"/>
                </a:lnTo>
                <a:lnTo>
                  <a:pt x="109" y="106"/>
                </a:lnTo>
                <a:lnTo>
                  <a:pt x="111" y="102"/>
                </a:lnTo>
                <a:lnTo>
                  <a:pt x="111" y="102"/>
                </a:lnTo>
                <a:lnTo>
                  <a:pt x="113" y="102"/>
                </a:lnTo>
                <a:lnTo>
                  <a:pt x="113" y="102"/>
                </a:lnTo>
                <a:lnTo>
                  <a:pt x="113" y="104"/>
                </a:lnTo>
                <a:lnTo>
                  <a:pt x="113" y="104"/>
                </a:lnTo>
                <a:lnTo>
                  <a:pt x="115" y="104"/>
                </a:lnTo>
                <a:lnTo>
                  <a:pt x="115" y="104"/>
                </a:lnTo>
                <a:lnTo>
                  <a:pt x="115" y="102"/>
                </a:lnTo>
                <a:lnTo>
                  <a:pt x="117" y="102"/>
                </a:lnTo>
                <a:lnTo>
                  <a:pt x="117" y="102"/>
                </a:lnTo>
                <a:lnTo>
                  <a:pt x="117" y="102"/>
                </a:lnTo>
                <a:lnTo>
                  <a:pt x="119" y="102"/>
                </a:lnTo>
                <a:lnTo>
                  <a:pt x="119" y="102"/>
                </a:lnTo>
                <a:lnTo>
                  <a:pt x="119" y="100"/>
                </a:lnTo>
                <a:lnTo>
                  <a:pt x="119" y="100"/>
                </a:lnTo>
                <a:lnTo>
                  <a:pt x="121" y="98"/>
                </a:lnTo>
                <a:lnTo>
                  <a:pt x="121" y="98"/>
                </a:lnTo>
                <a:lnTo>
                  <a:pt x="121" y="96"/>
                </a:lnTo>
                <a:lnTo>
                  <a:pt x="123" y="96"/>
                </a:lnTo>
                <a:lnTo>
                  <a:pt x="125" y="92"/>
                </a:lnTo>
                <a:lnTo>
                  <a:pt x="127" y="92"/>
                </a:lnTo>
                <a:lnTo>
                  <a:pt x="127" y="90"/>
                </a:lnTo>
                <a:lnTo>
                  <a:pt x="127" y="90"/>
                </a:lnTo>
                <a:lnTo>
                  <a:pt x="127" y="90"/>
                </a:lnTo>
                <a:lnTo>
                  <a:pt x="127" y="88"/>
                </a:lnTo>
                <a:lnTo>
                  <a:pt x="127" y="88"/>
                </a:lnTo>
                <a:lnTo>
                  <a:pt x="127" y="88"/>
                </a:lnTo>
                <a:lnTo>
                  <a:pt x="127" y="88"/>
                </a:lnTo>
                <a:lnTo>
                  <a:pt x="127" y="88"/>
                </a:lnTo>
                <a:lnTo>
                  <a:pt x="127" y="86"/>
                </a:lnTo>
                <a:lnTo>
                  <a:pt x="127" y="86"/>
                </a:lnTo>
                <a:lnTo>
                  <a:pt x="127" y="86"/>
                </a:lnTo>
                <a:lnTo>
                  <a:pt x="127" y="86"/>
                </a:lnTo>
                <a:lnTo>
                  <a:pt x="127" y="86"/>
                </a:lnTo>
                <a:lnTo>
                  <a:pt x="127" y="84"/>
                </a:lnTo>
                <a:lnTo>
                  <a:pt x="127" y="84"/>
                </a:lnTo>
                <a:lnTo>
                  <a:pt x="127" y="84"/>
                </a:lnTo>
                <a:lnTo>
                  <a:pt x="127" y="84"/>
                </a:lnTo>
                <a:lnTo>
                  <a:pt x="127" y="82"/>
                </a:lnTo>
                <a:lnTo>
                  <a:pt x="127" y="82"/>
                </a:lnTo>
                <a:lnTo>
                  <a:pt x="127" y="82"/>
                </a:lnTo>
                <a:lnTo>
                  <a:pt x="127" y="82"/>
                </a:lnTo>
                <a:lnTo>
                  <a:pt x="127" y="80"/>
                </a:lnTo>
                <a:lnTo>
                  <a:pt x="127" y="80"/>
                </a:lnTo>
                <a:lnTo>
                  <a:pt x="127" y="80"/>
                </a:lnTo>
                <a:lnTo>
                  <a:pt x="127" y="80"/>
                </a:lnTo>
                <a:lnTo>
                  <a:pt x="127" y="80"/>
                </a:lnTo>
                <a:lnTo>
                  <a:pt x="129" y="80"/>
                </a:lnTo>
                <a:lnTo>
                  <a:pt x="129" y="80"/>
                </a:lnTo>
                <a:lnTo>
                  <a:pt x="129" y="80"/>
                </a:lnTo>
                <a:lnTo>
                  <a:pt x="129" y="78"/>
                </a:lnTo>
                <a:lnTo>
                  <a:pt x="129" y="78"/>
                </a:lnTo>
                <a:lnTo>
                  <a:pt x="129" y="78"/>
                </a:lnTo>
                <a:lnTo>
                  <a:pt x="129" y="78"/>
                </a:lnTo>
                <a:lnTo>
                  <a:pt x="129" y="76"/>
                </a:lnTo>
                <a:lnTo>
                  <a:pt x="129" y="76"/>
                </a:lnTo>
                <a:lnTo>
                  <a:pt x="129" y="76"/>
                </a:lnTo>
                <a:lnTo>
                  <a:pt x="129" y="74"/>
                </a:lnTo>
                <a:lnTo>
                  <a:pt x="129" y="74"/>
                </a:lnTo>
                <a:lnTo>
                  <a:pt x="129" y="72"/>
                </a:lnTo>
                <a:lnTo>
                  <a:pt x="129" y="70"/>
                </a:lnTo>
                <a:lnTo>
                  <a:pt x="129" y="70"/>
                </a:lnTo>
                <a:lnTo>
                  <a:pt x="129" y="68"/>
                </a:lnTo>
                <a:lnTo>
                  <a:pt x="129" y="68"/>
                </a:lnTo>
                <a:lnTo>
                  <a:pt x="129" y="66"/>
                </a:lnTo>
                <a:lnTo>
                  <a:pt x="129" y="66"/>
                </a:lnTo>
                <a:lnTo>
                  <a:pt x="131" y="66"/>
                </a:lnTo>
                <a:lnTo>
                  <a:pt x="131" y="64"/>
                </a:lnTo>
                <a:lnTo>
                  <a:pt x="131" y="64"/>
                </a:lnTo>
                <a:lnTo>
                  <a:pt x="131" y="64"/>
                </a:lnTo>
                <a:lnTo>
                  <a:pt x="131" y="62"/>
                </a:lnTo>
                <a:lnTo>
                  <a:pt x="131" y="62"/>
                </a:lnTo>
                <a:lnTo>
                  <a:pt x="131" y="62"/>
                </a:lnTo>
                <a:lnTo>
                  <a:pt x="131" y="62"/>
                </a:lnTo>
                <a:lnTo>
                  <a:pt x="131" y="62"/>
                </a:lnTo>
                <a:lnTo>
                  <a:pt x="129" y="62"/>
                </a:lnTo>
                <a:lnTo>
                  <a:pt x="129" y="62"/>
                </a:lnTo>
                <a:lnTo>
                  <a:pt x="129" y="62"/>
                </a:lnTo>
                <a:lnTo>
                  <a:pt x="129" y="62"/>
                </a:lnTo>
                <a:lnTo>
                  <a:pt x="129" y="60"/>
                </a:lnTo>
                <a:lnTo>
                  <a:pt x="129" y="58"/>
                </a:lnTo>
                <a:lnTo>
                  <a:pt x="129" y="58"/>
                </a:lnTo>
                <a:lnTo>
                  <a:pt x="129" y="58"/>
                </a:lnTo>
                <a:lnTo>
                  <a:pt x="129" y="56"/>
                </a:lnTo>
                <a:lnTo>
                  <a:pt x="129" y="56"/>
                </a:lnTo>
                <a:lnTo>
                  <a:pt x="127" y="54"/>
                </a:lnTo>
                <a:lnTo>
                  <a:pt x="127" y="54"/>
                </a:lnTo>
                <a:lnTo>
                  <a:pt x="127" y="52"/>
                </a:lnTo>
                <a:lnTo>
                  <a:pt x="127" y="52"/>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46" name="Freeform 529">
            <a:extLst>
              <a:ext uri="{FF2B5EF4-FFF2-40B4-BE49-F238E27FC236}">
                <a16:creationId xmlns:a16="http://schemas.microsoft.com/office/drawing/2014/main" id="{5723D58E-B574-466E-B386-C98F0A018BAF}"/>
              </a:ext>
            </a:extLst>
          </p:cNvPr>
          <p:cNvSpPr>
            <a:spLocks/>
          </p:cNvSpPr>
          <p:nvPr/>
        </p:nvSpPr>
        <p:spPr bwMode="auto">
          <a:xfrm>
            <a:off x="1799981" y="3135281"/>
            <a:ext cx="425415" cy="683993"/>
          </a:xfrm>
          <a:custGeom>
            <a:avLst/>
            <a:gdLst>
              <a:gd name="T0" fmla="*/ 162 w 194"/>
              <a:gd name="T1" fmla="*/ 250 h 290"/>
              <a:gd name="T2" fmla="*/ 158 w 194"/>
              <a:gd name="T3" fmla="*/ 252 h 290"/>
              <a:gd name="T4" fmla="*/ 156 w 194"/>
              <a:gd name="T5" fmla="*/ 250 h 290"/>
              <a:gd name="T6" fmla="*/ 156 w 194"/>
              <a:gd name="T7" fmla="*/ 248 h 290"/>
              <a:gd name="T8" fmla="*/ 154 w 194"/>
              <a:gd name="T9" fmla="*/ 248 h 290"/>
              <a:gd name="T10" fmla="*/ 152 w 194"/>
              <a:gd name="T11" fmla="*/ 248 h 290"/>
              <a:gd name="T12" fmla="*/ 152 w 194"/>
              <a:gd name="T13" fmla="*/ 248 h 290"/>
              <a:gd name="T14" fmla="*/ 152 w 194"/>
              <a:gd name="T15" fmla="*/ 248 h 290"/>
              <a:gd name="T16" fmla="*/ 148 w 194"/>
              <a:gd name="T17" fmla="*/ 246 h 290"/>
              <a:gd name="T18" fmla="*/ 144 w 194"/>
              <a:gd name="T19" fmla="*/ 248 h 290"/>
              <a:gd name="T20" fmla="*/ 144 w 194"/>
              <a:gd name="T21" fmla="*/ 248 h 290"/>
              <a:gd name="T22" fmla="*/ 144 w 194"/>
              <a:gd name="T23" fmla="*/ 250 h 290"/>
              <a:gd name="T24" fmla="*/ 142 w 194"/>
              <a:gd name="T25" fmla="*/ 254 h 290"/>
              <a:gd name="T26" fmla="*/ 144 w 194"/>
              <a:gd name="T27" fmla="*/ 256 h 290"/>
              <a:gd name="T28" fmla="*/ 142 w 194"/>
              <a:gd name="T29" fmla="*/ 260 h 290"/>
              <a:gd name="T30" fmla="*/ 144 w 194"/>
              <a:gd name="T31" fmla="*/ 266 h 290"/>
              <a:gd name="T32" fmla="*/ 142 w 194"/>
              <a:gd name="T33" fmla="*/ 272 h 290"/>
              <a:gd name="T34" fmla="*/ 144 w 194"/>
              <a:gd name="T35" fmla="*/ 278 h 290"/>
              <a:gd name="T36" fmla="*/ 144 w 194"/>
              <a:gd name="T37" fmla="*/ 284 h 290"/>
              <a:gd name="T38" fmla="*/ 142 w 194"/>
              <a:gd name="T39" fmla="*/ 286 h 290"/>
              <a:gd name="T40" fmla="*/ 142 w 194"/>
              <a:gd name="T41" fmla="*/ 286 h 290"/>
              <a:gd name="T42" fmla="*/ 140 w 194"/>
              <a:gd name="T43" fmla="*/ 288 h 290"/>
              <a:gd name="T44" fmla="*/ 136 w 194"/>
              <a:gd name="T45" fmla="*/ 284 h 290"/>
              <a:gd name="T46" fmla="*/ 116 w 194"/>
              <a:gd name="T47" fmla="*/ 260 h 290"/>
              <a:gd name="T48" fmla="*/ 98 w 194"/>
              <a:gd name="T49" fmla="*/ 238 h 290"/>
              <a:gd name="T50" fmla="*/ 82 w 194"/>
              <a:gd name="T51" fmla="*/ 214 h 290"/>
              <a:gd name="T52" fmla="*/ 62 w 194"/>
              <a:gd name="T53" fmla="*/ 190 h 290"/>
              <a:gd name="T54" fmla="*/ 42 w 194"/>
              <a:gd name="T55" fmla="*/ 164 h 290"/>
              <a:gd name="T56" fmla="*/ 18 w 194"/>
              <a:gd name="T57" fmla="*/ 134 h 290"/>
              <a:gd name="T58" fmla="*/ 0 w 194"/>
              <a:gd name="T59" fmla="*/ 112 h 290"/>
              <a:gd name="T60" fmla="*/ 4 w 194"/>
              <a:gd name="T61" fmla="*/ 88 h 290"/>
              <a:gd name="T62" fmla="*/ 8 w 194"/>
              <a:gd name="T63" fmla="*/ 62 h 290"/>
              <a:gd name="T64" fmla="*/ 14 w 194"/>
              <a:gd name="T65" fmla="*/ 34 h 290"/>
              <a:gd name="T66" fmla="*/ 20 w 194"/>
              <a:gd name="T67" fmla="*/ 6 h 290"/>
              <a:gd name="T68" fmla="*/ 36 w 194"/>
              <a:gd name="T69" fmla="*/ 2 h 290"/>
              <a:gd name="T70" fmla="*/ 58 w 194"/>
              <a:gd name="T71" fmla="*/ 6 h 290"/>
              <a:gd name="T72" fmla="*/ 80 w 194"/>
              <a:gd name="T73" fmla="*/ 10 h 290"/>
              <a:gd name="T74" fmla="*/ 102 w 194"/>
              <a:gd name="T75" fmla="*/ 14 h 290"/>
              <a:gd name="T76" fmla="*/ 122 w 194"/>
              <a:gd name="T77" fmla="*/ 16 h 290"/>
              <a:gd name="T78" fmla="*/ 144 w 194"/>
              <a:gd name="T79" fmla="*/ 20 h 290"/>
              <a:gd name="T80" fmla="*/ 166 w 194"/>
              <a:gd name="T81" fmla="*/ 22 h 290"/>
              <a:gd name="T82" fmla="*/ 188 w 194"/>
              <a:gd name="T83" fmla="*/ 26 h 290"/>
              <a:gd name="T84" fmla="*/ 192 w 194"/>
              <a:gd name="T85" fmla="*/ 44 h 290"/>
              <a:gd name="T86" fmla="*/ 188 w 194"/>
              <a:gd name="T87" fmla="*/ 68 h 290"/>
              <a:gd name="T88" fmla="*/ 186 w 194"/>
              <a:gd name="T89" fmla="*/ 92 h 290"/>
              <a:gd name="T90" fmla="*/ 182 w 194"/>
              <a:gd name="T91" fmla="*/ 114 h 290"/>
              <a:gd name="T92" fmla="*/ 180 w 194"/>
              <a:gd name="T93" fmla="*/ 138 h 290"/>
              <a:gd name="T94" fmla="*/ 176 w 194"/>
              <a:gd name="T95" fmla="*/ 162 h 290"/>
              <a:gd name="T96" fmla="*/ 172 w 194"/>
              <a:gd name="T97" fmla="*/ 186 h 290"/>
              <a:gd name="T98" fmla="*/ 170 w 194"/>
              <a:gd name="T99" fmla="*/ 210 h 290"/>
              <a:gd name="T100" fmla="*/ 168 w 194"/>
              <a:gd name="T101" fmla="*/ 218 h 290"/>
              <a:gd name="T102" fmla="*/ 168 w 194"/>
              <a:gd name="T103" fmla="*/ 228 h 290"/>
              <a:gd name="T104" fmla="*/ 166 w 194"/>
              <a:gd name="T105" fmla="*/ 238 h 290"/>
              <a:gd name="T106" fmla="*/ 166 w 194"/>
              <a:gd name="T107" fmla="*/ 244 h 290"/>
              <a:gd name="T108" fmla="*/ 166 w 194"/>
              <a:gd name="T109" fmla="*/ 24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290">
                <a:moveTo>
                  <a:pt x="164" y="248"/>
                </a:moveTo>
                <a:lnTo>
                  <a:pt x="164" y="248"/>
                </a:lnTo>
                <a:lnTo>
                  <a:pt x="164" y="250"/>
                </a:lnTo>
                <a:lnTo>
                  <a:pt x="162" y="250"/>
                </a:lnTo>
                <a:lnTo>
                  <a:pt x="162" y="252"/>
                </a:lnTo>
                <a:lnTo>
                  <a:pt x="160" y="252"/>
                </a:lnTo>
                <a:lnTo>
                  <a:pt x="160" y="254"/>
                </a:lnTo>
                <a:lnTo>
                  <a:pt x="158" y="252"/>
                </a:lnTo>
                <a:lnTo>
                  <a:pt x="158" y="252"/>
                </a:lnTo>
                <a:lnTo>
                  <a:pt x="158" y="252"/>
                </a:lnTo>
                <a:lnTo>
                  <a:pt x="156" y="252"/>
                </a:lnTo>
                <a:lnTo>
                  <a:pt x="156" y="250"/>
                </a:lnTo>
                <a:lnTo>
                  <a:pt x="156" y="250"/>
                </a:lnTo>
                <a:lnTo>
                  <a:pt x="156" y="248"/>
                </a:lnTo>
                <a:lnTo>
                  <a:pt x="156" y="248"/>
                </a:lnTo>
                <a:lnTo>
                  <a:pt x="156" y="248"/>
                </a:lnTo>
                <a:lnTo>
                  <a:pt x="156" y="248"/>
                </a:lnTo>
                <a:lnTo>
                  <a:pt x="154" y="248"/>
                </a:lnTo>
                <a:lnTo>
                  <a:pt x="154" y="248"/>
                </a:lnTo>
                <a:lnTo>
                  <a:pt x="154" y="248"/>
                </a:lnTo>
                <a:lnTo>
                  <a:pt x="154" y="248"/>
                </a:lnTo>
                <a:lnTo>
                  <a:pt x="154" y="248"/>
                </a:lnTo>
                <a:lnTo>
                  <a:pt x="154" y="248"/>
                </a:lnTo>
                <a:lnTo>
                  <a:pt x="152" y="248"/>
                </a:lnTo>
                <a:lnTo>
                  <a:pt x="152" y="248"/>
                </a:lnTo>
                <a:lnTo>
                  <a:pt x="152" y="248"/>
                </a:lnTo>
                <a:lnTo>
                  <a:pt x="152" y="248"/>
                </a:lnTo>
                <a:lnTo>
                  <a:pt x="152" y="248"/>
                </a:lnTo>
                <a:lnTo>
                  <a:pt x="152" y="248"/>
                </a:lnTo>
                <a:lnTo>
                  <a:pt x="152" y="248"/>
                </a:lnTo>
                <a:lnTo>
                  <a:pt x="152" y="248"/>
                </a:lnTo>
                <a:lnTo>
                  <a:pt x="152" y="248"/>
                </a:lnTo>
                <a:lnTo>
                  <a:pt x="150" y="248"/>
                </a:lnTo>
                <a:lnTo>
                  <a:pt x="150" y="246"/>
                </a:lnTo>
                <a:lnTo>
                  <a:pt x="150" y="246"/>
                </a:lnTo>
                <a:lnTo>
                  <a:pt x="148" y="246"/>
                </a:lnTo>
                <a:lnTo>
                  <a:pt x="148" y="246"/>
                </a:lnTo>
                <a:lnTo>
                  <a:pt x="146" y="246"/>
                </a:lnTo>
                <a:lnTo>
                  <a:pt x="146" y="248"/>
                </a:lnTo>
                <a:lnTo>
                  <a:pt x="144" y="248"/>
                </a:lnTo>
                <a:lnTo>
                  <a:pt x="144" y="248"/>
                </a:lnTo>
                <a:lnTo>
                  <a:pt x="144" y="248"/>
                </a:lnTo>
                <a:lnTo>
                  <a:pt x="144" y="248"/>
                </a:lnTo>
                <a:lnTo>
                  <a:pt x="144" y="248"/>
                </a:lnTo>
                <a:lnTo>
                  <a:pt x="144" y="248"/>
                </a:lnTo>
                <a:lnTo>
                  <a:pt x="144" y="248"/>
                </a:lnTo>
                <a:lnTo>
                  <a:pt x="144" y="250"/>
                </a:lnTo>
                <a:lnTo>
                  <a:pt x="144" y="250"/>
                </a:lnTo>
                <a:lnTo>
                  <a:pt x="144" y="250"/>
                </a:lnTo>
                <a:lnTo>
                  <a:pt x="142" y="252"/>
                </a:lnTo>
                <a:lnTo>
                  <a:pt x="142" y="252"/>
                </a:lnTo>
                <a:lnTo>
                  <a:pt x="142" y="254"/>
                </a:lnTo>
                <a:lnTo>
                  <a:pt x="142" y="254"/>
                </a:lnTo>
                <a:lnTo>
                  <a:pt x="144" y="256"/>
                </a:lnTo>
                <a:lnTo>
                  <a:pt x="144" y="256"/>
                </a:lnTo>
                <a:lnTo>
                  <a:pt x="144" y="256"/>
                </a:lnTo>
                <a:lnTo>
                  <a:pt x="144" y="258"/>
                </a:lnTo>
                <a:lnTo>
                  <a:pt x="144" y="258"/>
                </a:lnTo>
                <a:lnTo>
                  <a:pt x="142" y="258"/>
                </a:lnTo>
                <a:lnTo>
                  <a:pt x="142" y="260"/>
                </a:lnTo>
                <a:lnTo>
                  <a:pt x="142" y="262"/>
                </a:lnTo>
                <a:lnTo>
                  <a:pt x="142" y="262"/>
                </a:lnTo>
                <a:lnTo>
                  <a:pt x="144" y="266"/>
                </a:lnTo>
                <a:lnTo>
                  <a:pt x="144" y="266"/>
                </a:lnTo>
                <a:lnTo>
                  <a:pt x="144" y="268"/>
                </a:lnTo>
                <a:lnTo>
                  <a:pt x="144" y="268"/>
                </a:lnTo>
                <a:lnTo>
                  <a:pt x="142" y="270"/>
                </a:lnTo>
                <a:lnTo>
                  <a:pt x="142" y="272"/>
                </a:lnTo>
                <a:lnTo>
                  <a:pt x="142" y="274"/>
                </a:lnTo>
                <a:lnTo>
                  <a:pt x="144" y="276"/>
                </a:lnTo>
                <a:lnTo>
                  <a:pt x="144" y="278"/>
                </a:lnTo>
                <a:lnTo>
                  <a:pt x="144" y="278"/>
                </a:lnTo>
                <a:lnTo>
                  <a:pt x="144" y="280"/>
                </a:lnTo>
                <a:lnTo>
                  <a:pt x="144" y="282"/>
                </a:lnTo>
                <a:lnTo>
                  <a:pt x="144" y="282"/>
                </a:lnTo>
                <a:lnTo>
                  <a:pt x="144" y="284"/>
                </a:lnTo>
                <a:lnTo>
                  <a:pt x="144" y="284"/>
                </a:lnTo>
                <a:lnTo>
                  <a:pt x="142" y="286"/>
                </a:lnTo>
                <a:lnTo>
                  <a:pt x="142" y="286"/>
                </a:lnTo>
                <a:lnTo>
                  <a:pt x="142" y="286"/>
                </a:lnTo>
                <a:lnTo>
                  <a:pt x="142" y="286"/>
                </a:lnTo>
                <a:lnTo>
                  <a:pt x="142" y="286"/>
                </a:lnTo>
                <a:lnTo>
                  <a:pt x="142" y="286"/>
                </a:lnTo>
                <a:lnTo>
                  <a:pt x="142" y="286"/>
                </a:lnTo>
                <a:lnTo>
                  <a:pt x="142" y="286"/>
                </a:lnTo>
                <a:lnTo>
                  <a:pt x="142" y="288"/>
                </a:lnTo>
                <a:lnTo>
                  <a:pt x="142" y="288"/>
                </a:lnTo>
                <a:lnTo>
                  <a:pt x="140" y="288"/>
                </a:lnTo>
                <a:lnTo>
                  <a:pt x="140" y="290"/>
                </a:lnTo>
                <a:lnTo>
                  <a:pt x="140" y="290"/>
                </a:lnTo>
                <a:lnTo>
                  <a:pt x="140" y="290"/>
                </a:lnTo>
                <a:lnTo>
                  <a:pt x="136" y="284"/>
                </a:lnTo>
                <a:lnTo>
                  <a:pt x="130" y="278"/>
                </a:lnTo>
                <a:lnTo>
                  <a:pt x="126" y="272"/>
                </a:lnTo>
                <a:lnTo>
                  <a:pt x="120" y="266"/>
                </a:lnTo>
                <a:lnTo>
                  <a:pt x="116" y="260"/>
                </a:lnTo>
                <a:lnTo>
                  <a:pt x="112" y="254"/>
                </a:lnTo>
                <a:lnTo>
                  <a:pt x="108" y="248"/>
                </a:lnTo>
                <a:lnTo>
                  <a:pt x="104" y="242"/>
                </a:lnTo>
                <a:lnTo>
                  <a:pt x="98" y="238"/>
                </a:lnTo>
                <a:lnTo>
                  <a:pt x="94" y="232"/>
                </a:lnTo>
                <a:lnTo>
                  <a:pt x="90" y="226"/>
                </a:lnTo>
                <a:lnTo>
                  <a:pt x="86" y="220"/>
                </a:lnTo>
                <a:lnTo>
                  <a:pt x="82" y="214"/>
                </a:lnTo>
                <a:lnTo>
                  <a:pt x="76" y="208"/>
                </a:lnTo>
                <a:lnTo>
                  <a:pt x="72" y="202"/>
                </a:lnTo>
                <a:lnTo>
                  <a:pt x="66" y="196"/>
                </a:lnTo>
                <a:lnTo>
                  <a:pt x="62" y="190"/>
                </a:lnTo>
                <a:lnTo>
                  <a:pt x="58" y="184"/>
                </a:lnTo>
                <a:lnTo>
                  <a:pt x="52" y="178"/>
                </a:lnTo>
                <a:lnTo>
                  <a:pt x="48" y="172"/>
                </a:lnTo>
                <a:lnTo>
                  <a:pt x="42" y="164"/>
                </a:lnTo>
                <a:lnTo>
                  <a:pt x="36" y="156"/>
                </a:lnTo>
                <a:lnTo>
                  <a:pt x="30" y="150"/>
                </a:lnTo>
                <a:lnTo>
                  <a:pt x="24" y="142"/>
                </a:lnTo>
                <a:lnTo>
                  <a:pt x="18" y="134"/>
                </a:lnTo>
                <a:lnTo>
                  <a:pt x="12" y="128"/>
                </a:lnTo>
                <a:lnTo>
                  <a:pt x="6" y="120"/>
                </a:lnTo>
                <a:lnTo>
                  <a:pt x="0" y="112"/>
                </a:lnTo>
                <a:lnTo>
                  <a:pt x="0" y="112"/>
                </a:lnTo>
                <a:lnTo>
                  <a:pt x="0" y="110"/>
                </a:lnTo>
                <a:lnTo>
                  <a:pt x="2" y="102"/>
                </a:lnTo>
                <a:lnTo>
                  <a:pt x="2" y="96"/>
                </a:lnTo>
                <a:lnTo>
                  <a:pt x="4" y="88"/>
                </a:lnTo>
                <a:lnTo>
                  <a:pt x="6" y="82"/>
                </a:lnTo>
                <a:lnTo>
                  <a:pt x="6" y="74"/>
                </a:lnTo>
                <a:lnTo>
                  <a:pt x="8" y="68"/>
                </a:lnTo>
                <a:lnTo>
                  <a:pt x="8" y="62"/>
                </a:lnTo>
                <a:lnTo>
                  <a:pt x="10" y="54"/>
                </a:lnTo>
                <a:lnTo>
                  <a:pt x="12" y="48"/>
                </a:lnTo>
                <a:lnTo>
                  <a:pt x="12" y="40"/>
                </a:lnTo>
                <a:lnTo>
                  <a:pt x="14" y="34"/>
                </a:lnTo>
                <a:lnTo>
                  <a:pt x="16" y="26"/>
                </a:lnTo>
                <a:lnTo>
                  <a:pt x="16" y="20"/>
                </a:lnTo>
                <a:lnTo>
                  <a:pt x="18" y="12"/>
                </a:lnTo>
                <a:lnTo>
                  <a:pt x="20" y="6"/>
                </a:lnTo>
                <a:lnTo>
                  <a:pt x="20" y="0"/>
                </a:lnTo>
                <a:lnTo>
                  <a:pt x="26" y="0"/>
                </a:lnTo>
                <a:lnTo>
                  <a:pt x="32" y="2"/>
                </a:lnTo>
                <a:lnTo>
                  <a:pt x="36" y="2"/>
                </a:lnTo>
                <a:lnTo>
                  <a:pt x="42" y="4"/>
                </a:lnTo>
                <a:lnTo>
                  <a:pt x="48" y="4"/>
                </a:lnTo>
                <a:lnTo>
                  <a:pt x="52" y="4"/>
                </a:lnTo>
                <a:lnTo>
                  <a:pt x="58" y="6"/>
                </a:lnTo>
                <a:lnTo>
                  <a:pt x="64" y="6"/>
                </a:lnTo>
                <a:lnTo>
                  <a:pt x="68" y="8"/>
                </a:lnTo>
                <a:lnTo>
                  <a:pt x="74" y="8"/>
                </a:lnTo>
                <a:lnTo>
                  <a:pt x="80" y="10"/>
                </a:lnTo>
                <a:lnTo>
                  <a:pt x="86" y="10"/>
                </a:lnTo>
                <a:lnTo>
                  <a:pt x="90" y="12"/>
                </a:lnTo>
                <a:lnTo>
                  <a:pt x="96" y="12"/>
                </a:lnTo>
                <a:lnTo>
                  <a:pt x="102" y="14"/>
                </a:lnTo>
                <a:lnTo>
                  <a:pt x="106" y="14"/>
                </a:lnTo>
                <a:lnTo>
                  <a:pt x="112" y="14"/>
                </a:lnTo>
                <a:lnTo>
                  <a:pt x="118" y="16"/>
                </a:lnTo>
                <a:lnTo>
                  <a:pt x="122" y="16"/>
                </a:lnTo>
                <a:lnTo>
                  <a:pt x="128" y="18"/>
                </a:lnTo>
                <a:lnTo>
                  <a:pt x="134" y="18"/>
                </a:lnTo>
                <a:lnTo>
                  <a:pt x="140" y="18"/>
                </a:lnTo>
                <a:lnTo>
                  <a:pt x="144" y="20"/>
                </a:lnTo>
                <a:lnTo>
                  <a:pt x="150" y="20"/>
                </a:lnTo>
                <a:lnTo>
                  <a:pt x="156" y="22"/>
                </a:lnTo>
                <a:lnTo>
                  <a:pt x="160" y="22"/>
                </a:lnTo>
                <a:lnTo>
                  <a:pt x="166" y="22"/>
                </a:lnTo>
                <a:lnTo>
                  <a:pt x="172" y="24"/>
                </a:lnTo>
                <a:lnTo>
                  <a:pt x="178" y="24"/>
                </a:lnTo>
                <a:lnTo>
                  <a:pt x="182" y="24"/>
                </a:lnTo>
                <a:lnTo>
                  <a:pt x="188" y="26"/>
                </a:lnTo>
                <a:lnTo>
                  <a:pt x="194" y="26"/>
                </a:lnTo>
                <a:lnTo>
                  <a:pt x="192" y="32"/>
                </a:lnTo>
                <a:lnTo>
                  <a:pt x="192" y="38"/>
                </a:lnTo>
                <a:lnTo>
                  <a:pt x="192" y="44"/>
                </a:lnTo>
                <a:lnTo>
                  <a:pt x="190" y="50"/>
                </a:lnTo>
                <a:lnTo>
                  <a:pt x="190" y="56"/>
                </a:lnTo>
                <a:lnTo>
                  <a:pt x="188" y="62"/>
                </a:lnTo>
                <a:lnTo>
                  <a:pt x="188" y="68"/>
                </a:lnTo>
                <a:lnTo>
                  <a:pt x="188" y="74"/>
                </a:lnTo>
                <a:lnTo>
                  <a:pt x="186" y="80"/>
                </a:lnTo>
                <a:lnTo>
                  <a:pt x="186" y="86"/>
                </a:lnTo>
                <a:lnTo>
                  <a:pt x="186" y="92"/>
                </a:lnTo>
                <a:lnTo>
                  <a:pt x="184" y="98"/>
                </a:lnTo>
                <a:lnTo>
                  <a:pt x="184" y="102"/>
                </a:lnTo>
                <a:lnTo>
                  <a:pt x="182" y="108"/>
                </a:lnTo>
                <a:lnTo>
                  <a:pt x="182" y="114"/>
                </a:lnTo>
                <a:lnTo>
                  <a:pt x="182" y="120"/>
                </a:lnTo>
                <a:lnTo>
                  <a:pt x="180" y="126"/>
                </a:lnTo>
                <a:lnTo>
                  <a:pt x="180" y="132"/>
                </a:lnTo>
                <a:lnTo>
                  <a:pt x="180" y="138"/>
                </a:lnTo>
                <a:lnTo>
                  <a:pt x="178" y="144"/>
                </a:lnTo>
                <a:lnTo>
                  <a:pt x="178" y="150"/>
                </a:lnTo>
                <a:lnTo>
                  <a:pt x="176" y="156"/>
                </a:lnTo>
                <a:lnTo>
                  <a:pt x="176" y="162"/>
                </a:lnTo>
                <a:lnTo>
                  <a:pt x="176" y="168"/>
                </a:lnTo>
                <a:lnTo>
                  <a:pt x="174" y="174"/>
                </a:lnTo>
                <a:lnTo>
                  <a:pt x="174" y="180"/>
                </a:lnTo>
                <a:lnTo>
                  <a:pt x="172" y="186"/>
                </a:lnTo>
                <a:lnTo>
                  <a:pt x="172" y="192"/>
                </a:lnTo>
                <a:lnTo>
                  <a:pt x="172" y="198"/>
                </a:lnTo>
                <a:lnTo>
                  <a:pt x="170" y="204"/>
                </a:lnTo>
                <a:lnTo>
                  <a:pt x="170" y="210"/>
                </a:lnTo>
                <a:lnTo>
                  <a:pt x="170" y="216"/>
                </a:lnTo>
                <a:lnTo>
                  <a:pt x="170" y="216"/>
                </a:lnTo>
                <a:lnTo>
                  <a:pt x="170" y="218"/>
                </a:lnTo>
                <a:lnTo>
                  <a:pt x="168" y="218"/>
                </a:lnTo>
                <a:lnTo>
                  <a:pt x="168" y="220"/>
                </a:lnTo>
                <a:lnTo>
                  <a:pt x="168" y="222"/>
                </a:lnTo>
                <a:lnTo>
                  <a:pt x="168" y="226"/>
                </a:lnTo>
                <a:lnTo>
                  <a:pt x="168" y="228"/>
                </a:lnTo>
                <a:lnTo>
                  <a:pt x="168" y="230"/>
                </a:lnTo>
                <a:lnTo>
                  <a:pt x="166" y="232"/>
                </a:lnTo>
                <a:lnTo>
                  <a:pt x="166" y="236"/>
                </a:lnTo>
                <a:lnTo>
                  <a:pt x="166" y="238"/>
                </a:lnTo>
                <a:lnTo>
                  <a:pt x="166" y="240"/>
                </a:lnTo>
                <a:lnTo>
                  <a:pt x="166" y="242"/>
                </a:lnTo>
                <a:lnTo>
                  <a:pt x="166" y="244"/>
                </a:lnTo>
                <a:lnTo>
                  <a:pt x="166" y="244"/>
                </a:lnTo>
                <a:lnTo>
                  <a:pt x="166" y="244"/>
                </a:lnTo>
                <a:lnTo>
                  <a:pt x="166" y="246"/>
                </a:lnTo>
                <a:lnTo>
                  <a:pt x="166" y="246"/>
                </a:lnTo>
                <a:lnTo>
                  <a:pt x="166" y="246"/>
                </a:lnTo>
                <a:lnTo>
                  <a:pt x="164" y="248"/>
                </a:lnTo>
                <a:lnTo>
                  <a:pt x="164" y="248"/>
                </a:lnTo>
                <a:close/>
              </a:path>
            </a:pathLst>
          </a:custGeom>
          <a:solidFill>
            <a:srgbClr val="379BF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47" name="Freeform 530">
            <a:extLst>
              <a:ext uri="{FF2B5EF4-FFF2-40B4-BE49-F238E27FC236}">
                <a16:creationId xmlns:a16="http://schemas.microsoft.com/office/drawing/2014/main" id="{0A25EA70-D639-4A17-8E95-F92A100A5707}"/>
              </a:ext>
            </a:extLst>
          </p:cNvPr>
          <p:cNvSpPr>
            <a:spLocks/>
          </p:cNvSpPr>
          <p:nvPr/>
        </p:nvSpPr>
        <p:spPr bwMode="auto">
          <a:xfrm>
            <a:off x="2468803" y="3682475"/>
            <a:ext cx="451729" cy="523608"/>
          </a:xfrm>
          <a:custGeom>
            <a:avLst/>
            <a:gdLst>
              <a:gd name="T0" fmla="*/ 82 w 206"/>
              <a:gd name="T1" fmla="*/ 208 h 222"/>
              <a:gd name="T2" fmla="*/ 78 w 206"/>
              <a:gd name="T3" fmla="*/ 208 h 222"/>
              <a:gd name="T4" fmla="*/ 72 w 206"/>
              <a:gd name="T5" fmla="*/ 208 h 222"/>
              <a:gd name="T6" fmla="*/ 66 w 206"/>
              <a:gd name="T7" fmla="*/ 206 h 222"/>
              <a:gd name="T8" fmla="*/ 62 w 206"/>
              <a:gd name="T9" fmla="*/ 206 h 222"/>
              <a:gd name="T10" fmla="*/ 56 w 206"/>
              <a:gd name="T11" fmla="*/ 206 h 222"/>
              <a:gd name="T12" fmla="*/ 52 w 206"/>
              <a:gd name="T13" fmla="*/ 206 h 222"/>
              <a:gd name="T14" fmla="*/ 46 w 206"/>
              <a:gd name="T15" fmla="*/ 206 h 222"/>
              <a:gd name="T16" fmla="*/ 42 w 206"/>
              <a:gd name="T17" fmla="*/ 204 h 222"/>
              <a:gd name="T18" fmla="*/ 36 w 206"/>
              <a:gd name="T19" fmla="*/ 204 h 222"/>
              <a:gd name="T20" fmla="*/ 32 w 206"/>
              <a:gd name="T21" fmla="*/ 204 h 222"/>
              <a:gd name="T22" fmla="*/ 28 w 206"/>
              <a:gd name="T23" fmla="*/ 204 h 222"/>
              <a:gd name="T24" fmla="*/ 28 w 206"/>
              <a:gd name="T25" fmla="*/ 206 h 222"/>
              <a:gd name="T26" fmla="*/ 28 w 206"/>
              <a:gd name="T27" fmla="*/ 208 h 222"/>
              <a:gd name="T28" fmla="*/ 28 w 206"/>
              <a:gd name="T29" fmla="*/ 210 h 222"/>
              <a:gd name="T30" fmla="*/ 28 w 206"/>
              <a:gd name="T31" fmla="*/ 212 h 222"/>
              <a:gd name="T32" fmla="*/ 28 w 206"/>
              <a:gd name="T33" fmla="*/ 212 h 222"/>
              <a:gd name="T34" fmla="*/ 28 w 206"/>
              <a:gd name="T35" fmla="*/ 214 h 222"/>
              <a:gd name="T36" fmla="*/ 28 w 206"/>
              <a:gd name="T37" fmla="*/ 216 h 222"/>
              <a:gd name="T38" fmla="*/ 28 w 206"/>
              <a:gd name="T39" fmla="*/ 218 h 222"/>
              <a:gd name="T40" fmla="*/ 28 w 206"/>
              <a:gd name="T41" fmla="*/ 220 h 222"/>
              <a:gd name="T42" fmla="*/ 28 w 206"/>
              <a:gd name="T43" fmla="*/ 220 h 222"/>
              <a:gd name="T44" fmla="*/ 24 w 206"/>
              <a:gd name="T45" fmla="*/ 222 h 222"/>
              <a:gd name="T46" fmla="*/ 14 w 206"/>
              <a:gd name="T47" fmla="*/ 220 h 222"/>
              <a:gd name="T48" fmla="*/ 6 w 206"/>
              <a:gd name="T49" fmla="*/ 220 h 222"/>
              <a:gd name="T50" fmla="*/ 0 w 206"/>
              <a:gd name="T51" fmla="*/ 220 h 222"/>
              <a:gd name="T52" fmla="*/ 0 w 206"/>
              <a:gd name="T53" fmla="*/ 220 h 222"/>
              <a:gd name="T54" fmla="*/ 0 w 206"/>
              <a:gd name="T55" fmla="*/ 220 h 222"/>
              <a:gd name="T56" fmla="*/ 0 w 206"/>
              <a:gd name="T57" fmla="*/ 220 h 222"/>
              <a:gd name="T58" fmla="*/ 0 w 206"/>
              <a:gd name="T59" fmla="*/ 220 h 222"/>
              <a:gd name="T60" fmla="*/ 0 w 206"/>
              <a:gd name="T61" fmla="*/ 220 h 222"/>
              <a:gd name="T62" fmla="*/ 2 w 206"/>
              <a:gd name="T63" fmla="*/ 184 h 222"/>
              <a:gd name="T64" fmla="*/ 6 w 206"/>
              <a:gd name="T65" fmla="*/ 144 h 222"/>
              <a:gd name="T66" fmla="*/ 10 w 206"/>
              <a:gd name="T67" fmla="*/ 102 h 222"/>
              <a:gd name="T68" fmla="*/ 12 w 206"/>
              <a:gd name="T69" fmla="*/ 62 h 222"/>
              <a:gd name="T70" fmla="*/ 16 w 206"/>
              <a:gd name="T71" fmla="*/ 20 h 222"/>
              <a:gd name="T72" fmla="*/ 36 w 206"/>
              <a:gd name="T73" fmla="*/ 2 h 222"/>
              <a:gd name="T74" fmla="*/ 70 w 206"/>
              <a:gd name="T75" fmla="*/ 4 h 222"/>
              <a:gd name="T76" fmla="*/ 106 w 206"/>
              <a:gd name="T77" fmla="*/ 6 h 222"/>
              <a:gd name="T78" fmla="*/ 142 w 206"/>
              <a:gd name="T79" fmla="*/ 8 h 222"/>
              <a:gd name="T80" fmla="*/ 176 w 206"/>
              <a:gd name="T81" fmla="*/ 10 h 222"/>
              <a:gd name="T82" fmla="*/ 206 w 206"/>
              <a:gd name="T83" fmla="*/ 16 h 222"/>
              <a:gd name="T84" fmla="*/ 204 w 206"/>
              <a:gd name="T85" fmla="*/ 32 h 222"/>
              <a:gd name="T86" fmla="*/ 202 w 206"/>
              <a:gd name="T87" fmla="*/ 64 h 222"/>
              <a:gd name="T88" fmla="*/ 202 w 206"/>
              <a:gd name="T89" fmla="*/ 96 h 222"/>
              <a:gd name="T90" fmla="*/ 200 w 206"/>
              <a:gd name="T91" fmla="*/ 128 h 222"/>
              <a:gd name="T92" fmla="*/ 200 w 206"/>
              <a:gd name="T93" fmla="*/ 160 h 222"/>
              <a:gd name="T94" fmla="*/ 198 w 206"/>
              <a:gd name="T95" fmla="*/ 194 h 222"/>
              <a:gd name="T96" fmla="*/ 170 w 206"/>
              <a:gd name="T97" fmla="*/ 204 h 222"/>
              <a:gd name="T98" fmla="*/ 126 w 206"/>
              <a:gd name="T99" fmla="*/ 202 h 222"/>
              <a:gd name="T100" fmla="*/ 82 w 206"/>
              <a:gd name="T101" fmla="*/ 198 h 222"/>
              <a:gd name="T102" fmla="*/ 80 w 206"/>
              <a:gd name="T103" fmla="*/ 202 h 222"/>
              <a:gd name="T104" fmla="*/ 82 w 206"/>
              <a:gd name="T105" fmla="*/ 20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222">
                <a:moveTo>
                  <a:pt x="84" y="206"/>
                </a:moveTo>
                <a:lnTo>
                  <a:pt x="86" y="208"/>
                </a:lnTo>
                <a:lnTo>
                  <a:pt x="84" y="208"/>
                </a:lnTo>
                <a:lnTo>
                  <a:pt x="84" y="208"/>
                </a:lnTo>
                <a:lnTo>
                  <a:pt x="82" y="208"/>
                </a:lnTo>
                <a:lnTo>
                  <a:pt x="82" y="208"/>
                </a:lnTo>
                <a:lnTo>
                  <a:pt x="82" y="208"/>
                </a:lnTo>
                <a:lnTo>
                  <a:pt x="80" y="208"/>
                </a:lnTo>
                <a:lnTo>
                  <a:pt x="80" y="208"/>
                </a:lnTo>
                <a:lnTo>
                  <a:pt x="78" y="208"/>
                </a:lnTo>
                <a:lnTo>
                  <a:pt x="78" y="208"/>
                </a:lnTo>
                <a:lnTo>
                  <a:pt x="78" y="208"/>
                </a:lnTo>
                <a:lnTo>
                  <a:pt x="76" y="208"/>
                </a:lnTo>
                <a:lnTo>
                  <a:pt x="76" y="208"/>
                </a:lnTo>
                <a:lnTo>
                  <a:pt x="74" y="208"/>
                </a:lnTo>
                <a:lnTo>
                  <a:pt x="74" y="208"/>
                </a:lnTo>
                <a:lnTo>
                  <a:pt x="72" y="208"/>
                </a:lnTo>
                <a:lnTo>
                  <a:pt x="72" y="208"/>
                </a:lnTo>
                <a:lnTo>
                  <a:pt x="72" y="206"/>
                </a:lnTo>
                <a:lnTo>
                  <a:pt x="70" y="206"/>
                </a:lnTo>
                <a:lnTo>
                  <a:pt x="70" y="206"/>
                </a:lnTo>
                <a:lnTo>
                  <a:pt x="68" y="206"/>
                </a:lnTo>
                <a:lnTo>
                  <a:pt x="68" y="206"/>
                </a:lnTo>
                <a:lnTo>
                  <a:pt x="66" y="206"/>
                </a:lnTo>
                <a:lnTo>
                  <a:pt x="66" y="206"/>
                </a:lnTo>
                <a:lnTo>
                  <a:pt x="66" y="206"/>
                </a:lnTo>
                <a:lnTo>
                  <a:pt x="64" y="206"/>
                </a:lnTo>
                <a:lnTo>
                  <a:pt x="64" y="206"/>
                </a:lnTo>
                <a:lnTo>
                  <a:pt x="62" y="206"/>
                </a:lnTo>
                <a:lnTo>
                  <a:pt x="62" y="206"/>
                </a:lnTo>
                <a:lnTo>
                  <a:pt x="60" y="206"/>
                </a:lnTo>
                <a:lnTo>
                  <a:pt x="60" y="206"/>
                </a:lnTo>
                <a:lnTo>
                  <a:pt x="60" y="206"/>
                </a:lnTo>
                <a:lnTo>
                  <a:pt x="58" y="206"/>
                </a:lnTo>
                <a:lnTo>
                  <a:pt x="58" y="206"/>
                </a:lnTo>
                <a:lnTo>
                  <a:pt x="56" y="206"/>
                </a:lnTo>
                <a:lnTo>
                  <a:pt x="56" y="206"/>
                </a:lnTo>
                <a:lnTo>
                  <a:pt x="54" y="206"/>
                </a:lnTo>
                <a:lnTo>
                  <a:pt x="54" y="206"/>
                </a:lnTo>
                <a:lnTo>
                  <a:pt x="54" y="206"/>
                </a:lnTo>
                <a:lnTo>
                  <a:pt x="52" y="206"/>
                </a:lnTo>
                <a:lnTo>
                  <a:pt x="52" y="206"/>
                </a:lnTo>
                <a:lnTo>
                  <a:pt x="50" y="206"/>
                </a:lnTo>
                <a:lnTo>
                  <a:pt x="50" y="206"/>
                </a:lnTo>
                <a:lnTo>
                  <a:pt x="48" y="206"/>
                </a:lnTo>
                <a:lnTo>
                  <a:pt x="48" y="206"/>
                </a:lnTo>
                <a:lnTo>
                  <a:pt x="48" y="206"/>
                </a:lnTo>
                <a:lnTo>
                  <a:pt x="46" y="206"/>
                </a:lnTo>
                <a:lnTo>
                  <a:pt x="46" y="206"/>
                </a:lnTo>
                <a:lnTo>
                  <a:pt x="44" y="206"/>
                </a:lnTo>
                <a:lnTo>
                  <a:pt x="44" y="206"/>
                </a:lnTo>
                <a:lnTo>
                  <a:pt x="44" y="206"/>
                </a:lnTo>
                <a:lnTo>
                  <a:pt x="42" y="204"/>
                </a:lnTo>
                <a:lnTo>
                  <a:pt x="42" y="204"/>
                </a:lnTo>
                <a:lnTo>
                  <a:pt x="40" y="204"/>
                </a:lnTo>
                <a:lnTo>
                  <a:pt x="40" y="204"/>
                </a:lnTo>
                <a:lnTo>
                  <a:pt x="38" y="204"/>
                </a:lnTo>
                <a:lnTo>
                  <a:pt x="38" y="204"/>
                </a:lnTo>
                <a:lnTo>
                  <a:pt x="38" y="204"/>
                </a:lnTo>
                <a:lnTo>
                  <a:pt x="36" y="204"/>
                </a:lnTo>
                <a:lnTo>
                  <a:pt x="36" y="204"/>
                </a:lnTo>
                <a:lnTo>
                  <a:pt x="34" y="204"/>
                </a:lnTo>
                <a:lnTo>
                  <a:pt x="34" y="204"/>
                </a:lnTo>
                <a:lnTo>
                  <a:pt x="32" y="204"/>
                </a:lnTo>
                <a:lnTo>
                  <a:pt x="32" y="204"/>
                </a:lnTo>
                <a:lnTo>
                  <a:pt x="32" y="204"/>
                </a:lnTo>
                <a:lnTo>
                  <a:pt x="30" y="204"/>
                </a:lnTo>
                <a:lnTo>
                  <a:pt x="30" y="204"/>
                </a:lnTo>
                <a:lnTo>
                  <a:pt x="28" y="204"/>
                </a:lnTo>
                <a:lnTo>
                  <a:pt x="28" y="204"/>
                </a:lnTo>
                <a:lnTo>
                  <a:pt x="28" y="204"/>
                </a:lnTo>
                <a:lnTo>
                  <a:pt x="28" y="204"/>
                </a:lnTo>
                <a:lnTo>
                  <a:pt x="28" y="204"/>
                </a:lnTo>
                <a:lnTo>
                  <a:pt x="28" y="206"/>
                </a:lnTo>
                <a:lnTo>
                  <a:pt x="28" y="206"/>
                </a:lnTo>
                <a:lnTo>
                  <a:pt x="28" y="206"/>
                </a:lnTo>
                <a:lnTo>
                  <a:pt x="28" y="206"/>
                </a:lnTo>
                <a:lnTo>
                  <a:pt x="28" y="206"/>
                </a:lnTo>
                <a:lnTo>
                  <a:pt x="28" y="206"/>
                </a:lnTo>
                <a:lnTo>
                  <a:pt x="28" y="206"/>
                </a:lnTo>
                <a:lnTo>
                  <a:pt x="28" y="206"/>
                </a:lnTo>
                <a:lnTo>
                  <a:pt x="28" y="208"/>
                </a:lnTo>
                <a:lnTo>
                  <a:pt x="28" y="208"/>
                </a:lnTo>
                <a:lnTo>
                  <a:pt x="28" y="208"/>
                </a:lnTo>
                <a:lnTo>
                  <a:pt x="28" y="208"/>
                </a:lnTo>
                <a:lnTo>
                  <a:pt x="28" y="208"/>
                </a:lnTo>
                <a:lnTo>
                  <a:pt x="28" y="208"/>
                </a:lnTo>
                <a:lnTo>
                  <a:pt x="28" y="208"/>
                </a:lnTo>
                <a:lnTo>
                  <a:pt x="28" y="210"/>
                </a:lnTo>
                <a:lnTo>
                  <a:pt x="28" y="210"/>
                </a:lnTo>
                <a:lnTo>
                  <a:pt x="28" y="210"/>
                </a:lnTo>
                <a:lnTo>
                  <a:pt x="28" y="210"/>
                </a:lnTo>
                <a:lnTo>
                  <a:pt x="28" y="210"/>
                </a:lnTo>
                <a:lnTo>
                  <a:pt x="28" y="210"/>
                </a:lnTo>
                <a:lnTo>
                  <a:pt x="28" y="210"/>
                </a:lnTo>
                <a:lnTo>
                  <a:pt x="28" y="212"/>
                </a:lnTo>
                <a:lnTo>
                  <a:pt x="28" y="212"/>
                </a:lnTo>
                <a:lnTo>
                  <a:pt x="28" y="212"/>
                </a:lnTo>
                <a:lnTo>
                  <a:pt x="28" y="212"/>
                </a:lnTo>
                <a:lnTo>
                  <a:pt x="28" y="212"/>
                </a:lnTo>
                <a:lnTo>
                  <a:pt x="28" y="212"/>
                </a:lnTo>
                <a:lnTo>
                  <a:pt x="28" y="212"/>
                </a:lnTo>
                <a:lnTo>
                  <a:pt x="28" y="212"/>
                </a:lnTo>
                <a:lnTo>
                  <a:pt x="28" y="214"/>
                </a:lnTo>
                <a:lnTo>
                  <a:pt x="28" y="214"/>
                </a:lnTo>
                <a:lnTo>
                  <a:pt x="28" y="214"/>
                </a:lnTo>
                <a:lnTo>
                  <a:pt x="28" y="214"/>
                </a:lnTo>
                <a:lnTo>
                  <a:pt x="28" y="214"/>
                </a:lnTo>
                <a:lnTo>
                  <a:pt x="28" y="214"/>
                </a:lnTo>
                <a:lnTo>
                  <a:pt x="28" y="214"/>
                </a:lnTo>
                <a:lnTo>
                  <a:pt x="28" y="216"/>
                </a:lnTo>
                <a:lnTo>
                  <a:pt x="28" y="216"/>
                </a:lnTo>
                <a:lnTo>
                  <a:pt x="28" y="216"/>
                </a:lnTo>
                <a:lnTo>
                  <a:pt x="28" y="216"/>
                </a:lnTo>
                <a:lnTo>
                  <a:pt x="28" y="216"/>
                </a:lnTo>
                <a:lnTo>
                  <a:pt x="28" y="216"/>
                </a:lnTo>
                <a:lnTo>
                  <a:pt x="28" y="216"/>
                </a:lnTo>
                <a:lnTo>
                  <a:pt x="28" y="218"/>
                </a:lnTo>
                <a:lnTo>
                  <a:pt x="28" y="218"/>
                </a:lnTo>
                <a:lnTo>
                  <a:pt x="28" y="218"/>
                </a:lnTo>
                <a:lnTo>
                  <a:pt x="28" y="218"/>
                </a:lnTo>
                <a:lnTo>
                  <a:pt x="28" y="218"/>
                </a:lnTo>
                <a:lnTo>
                  <a:pt x="28" y="218"/>
                </a:lnTo>
                <a:lnTo>
                  <a:pt x="28" y="218"/>
                </a:lnTo>
                <a:lnTo>
                  <a:pt x="28" y="218"/>
                </a:lnTo>
                <a:lnTo>
                  <a:pt x="28" y="220"/>
                </a:lnTo>
                <a:lnTo>
                  <a:pt x="28" y="220"/>
                </a:lnTo>
                <a:lnTo>
                  <a:pt x="28" y="220"/>
                </a:lnTo>
                <a:lnTo>
                  <a:pt x="28" y="220"/>
                </a:lnTo>
                <a:lnTo>
                  <a:pt x="28" y="220"/>
                </a:lnTo>
                <a:lnTo>
                  <a:pt x="28" y="220"/>
                </a:lnTo>
                <a:lnTo>
                  <a:pt x="28" y="220"/>
                </a:lnTo>
                <a:lnTo>
                  <a:pt x="28" y="222"/>
                </a:lnTo>
                <a:lnTo>
                  <a:pt x="28" y="222"/>
                </a:lnTo>
                <a:lnTo>
                  <a:pt x="28" y="222"/>
                </a:lnTo>
                <a:lnTo>
                  <a:pt x="26" y="222"/>
                </a:lnTo>
                <a:lnTo>
                  <a:pt x="24" y="222"/>
                </a:lnTo>
                <a:lnTo>
                  <a:pt x="24" y="222"/>
                </a:lnTo>
                <a:lnTo>
                  <a:pt x="22" y="220"/>
                </a:lnTo>
                <a:lnTo>
                  <a:pt x="20" y="220"/>
                </a:lnTo>
                <a:lnTo>
                  <a:pt x="18" y="220"/>
                </a:lnTo>
                <a:lnTo>
                  <a:pt x="18" y="220"/>
                </a:lnTo>
                <a:lnTo>
                  <a:pt x="16" y="220"/>
                </a:lnTo>
                <a:lnTo>
                  <a:pt x="14" y="220"/>
                </a:lnTo>
                <a:lnTo>
                  <a:pt x="14" y="220"/>
                </a:lnTo>
                <a:lnTo>
                  <a:pt x="12" y="220"/>
                </a:lnTo>
                <a:lnTo>
                  <a:pt x="10" y="220"/>
                </a:lnTo>
                <a:lnTo>
                  <a:pt x="8" y="220"/>
                </a:lnTo>
                <a:lnTo>
                  <a:pt x="8" y="220"/>
                </a:lnTo>
                <a:lnTo>
                  <a:pt x="6" y="220"/>
                </a:lnTo>
                <a:lnTo>
                  <a:pt x="4" y="220"/>
                </a:lnTo>
                <a:lnTo>
                  <a:pt x="4" y="220"/>
                </a:lnTo>
                <a:lnTo>
                  <a:pt x="2"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20"/>
                </a:lnTo>
                <a:lnTo>
                  <a:pt x="0" y="212"/>
                </a:lnTo>
                <a:lnTo>
                  <a:pt x="0" y="206"/>
                </a:lnTo>
                <a:lnTo>
                  <a:pt x="2" y="198"/>
                </a:lnTo>
                <a:lnTo>
                  <a:pt x="2" y="192"/>
                </a:lnTo>
                <a:lnTo>
                  <a:pt x="2" y="184"/>
                </a:lnTo>
                <a:lnTo>
                  <a:pt x="4" y="178"/>
                </a:lnTo>
                <a:lnTo>
                  <a:pt x="4" y="172"/>
                </a:lnTo>
                <a:lnTo>
                  <a:pt x="4" y="164"/>
                </a:lnTo>
                <a:lnTo>
                  <a:pt x="4" y="158"/>
                </a:lnTo>
                <a:lnTo>
                  <a:pt x="6" y="150"/>
                </a:lnTo>
                <a:lnTo>
                  <a:pt x="6" y="144"/>
                </a:lnTo>
                <a:lnTo>
                  <a:pt x="6" y="136"/>
                </a:lnTo>
                <a:lnTo>
                  <a:pt x="8" y="130"/>
                </a:lnTo>
                <a:lnTo>
                  <a:pt x="8" y="124"/>
                </a:lnTo>
                <a:lnTo>
                  <a:pt x="8" y="116"/>
                </a:lnTo>
                <a:lnTo>
                  <a:pt x="8" y="110"/>
                </a:lnTo>
                <a:lnTo>
                  <a:pt x="10" y="102"/>
                </a:lnTo>
                <a:lnTo>
                  <a:pt x="10" y="96"/>
                </a:lnTo>
                <a:lnTo>
                  <a:pt x="10" y="90"/>
                </a:lnTo>
                <a:lnTo>
                  <a:pt x="12" y="82"/>
                </a:lnTo>
                <a:lnTo>
                  <a:pt x="12" y="76"/>
                </a:lnTo>
                <a:lnTo>
                  <a:pt x="12" y="68"/>
                </a:lnTo>
                <a:lnTo>
                  <a:pt x="12" y="62"/>
                </a:lnTo>
                <a:lnTo>
                  <a:pt x="14" y="54"/>
                </a:lnTo>
                <a:lnTo>
                  <a:pt x="14" y="48"/>
                </a:lnTo>
                <a:lnTo>
                  <a:pt x="14" y="42"/>
                </a:lnTo>
                <a:lnTo>
                  <a:pt x="14" y="34"/>
                </a:lnTo>
                <a:lnTo>
                  <a:pt x="16" y="28"/>
                </a:lnTo>
                <a:lnTo>
                  <a:pt x="16" y="20"/>
                </a:lnTo>
                <a:lnTo>
                  <a:pt x="16" y="14"/>
                </a:lnTo>
                <a:lnTo>
                  <a:pt x="18" y="8"/>
                </a:lnTo>
                <a:lnTo>
                  <a:pt x="18" y="0"/>
                </a:lnTo>
                <a:lnTo>
                  <a:pt x="24" y="0"/>
                </a:lnTo>
                <a:lnTo>
                  <a:pt x="30" y="2"/>
                </a:lnTo>
                <a:lnTo>
                  <a:pt x="36" y="2"/>
                </a:lnTo>
                <a:lnTo>
                  <a:pt x="42" y="2"/>
                </a:lnTo>
                <a:lnTo>
                  <a:pt x="48" y="2"/>
                </a:lnTo>
                <a:lnTo>
                  <a:pt x="52" y="4"/>
                </a:lnTo>
                <a:lnTo>
                  <a:pt x="58" y="4"/>
                </a:lnTo>
                <a:lnTo>
                  <a:pt x="64" y="4"/>
                </a:lnTo>
                <a:lnTo>
                  <a:pt x="70" y="4"/>
                </a:lnTo>
                <a:lnTo>
                  <a:pt x="76" y="4"/>
                </a:lnTo>
                <a:lnTo>
                  <a:pt x="82" y="6"/>
                </a:lnTo>
                <a:lnTo>
                  <a:pt x="88" y="6"/>
                </a:lnTo>
                <a:lnTo>
                  <a:pt x="94" y="6"/>
                </a:lnTo>
                <a:lnTo>
                  <a:pt x="100" y="6"/>
                </a:lnTo>
                <a:lnTo>
                  <a:pt x="106" y="6"/>
                </a:lnTo>
                <a:lnTo>
                  <a:pt x="112" y="6"/>
                </a:lnTo>
                <a:lnTo>
                  <a:pt x="118" y="8"/>
                </a:lnTo>
                <a:lnTo>
                  <a:pt x="124" y="8"/>
                </a:lnTo>
                <a:lnTo>
                  <a:pt x="130" y="8"/>
                </a:lnTo>
                <a:lnTo>
                  <a:pt x="136" y="8"/>
                </a:lnTo>
                <a:lnTo>
                  <a:pt x="142" y="8"/>
                </a:lnTo>
                <a:lnTo>
                  <a:pt x="146" y="8"/>
                </a:lnTo>
                <a:lnTo>
                  <a:pt x="152" y="8"/>
                </a:lnTo>
                <a:lnTo>
                  <a:pt x="158" y="10"/>
                </a:lnTo>
                <a:lnTo>
                  <a:pt x="164" y="10"/>
                </a:lnTo>
                <a:lnTo>
                  <a:pt x="170" y="10"/>
                </a:lnTo>
                <a:lnTo>
                  <a:pt x="176" y="10"/>
                </a:lnTo>
                <a:lnTo>
                  <a:pt x="182" y="10"/>
                </a:lnTo>
                <a:lnTo>
                  <a:pt x="188" y="10"/>
                </a:lnTo>
                <a:lnTo>
                  <a:pt x="194" y="10"/>
                </a:lnTo>
                <a:lnTo>
                  <a:pt x="200" y="10"/>
                </a:lnTo>
                <a:lnTo>
                  <a:pt x="206" y="10"/>
                </a:lnTo>
                <a:lnTo>
                  <a:pt x="206" y="16"/>
                </a:lnTo>
                <a:lnTo>
                  <a:pt x="206" y="20"/>
                </a:lnTo>
                <a:lnTo>
                  <a:pt x="206" y="26"/>
                </a:lnTo>
                <a:lnTo>
                  <a:pt x="206" y="30"/>
                </a:lnTo>
                <a:lnTo>
                  <a:pt x="204" y="30"/>
                </a:lnTo>
                <a:lnTo>
                  <a:pt x="204" y="30"/>
                </a:lnTo>
                <a:lnTo>
                  <a:pt x="204" y="32"/>
                </a:lnTo>
                <a:lnTo>
                  <a:pt x="204" y="38"/>
                </a:lnTo>
                <a:lnTo>
                  <a:pt x="204" y="42"/>
                </a:lnTo>
                <a:lnTo>
                  <a:pt x="204" y="48"/>
                </a:lnTo>
                <a:lnTo>
                  <a:pt x="204" y="54"/>
                </a:lnTo>
                <a:lnTo>
                  <a:pt x="202" y="58"/>
                </a:lnTo>
                <a:lnTo>
                  <a:pt x="202" y="64"/>
                </a:lnTo>
                <a:lnTo>
                  <a:pt x="202" y="70"/>
                </a:lnTo>
                <a:lnTo>
                  <a:pt x="202" y="74"/>
                </a:lnTo>
                <a:lnTo>
                  <a:pt x="202" y="80"/>
                </a:lnTo>
                <a:lnTo>
                  <a:pt x="202" y="86"/>
                </a:lnTo>
                <a:lnTo>
                  <a:pt x="202" y="90"/>
                </a:lnTo>
                <a:lnTo>
                  <a:pt x="202" y="96"/>
                </a:lnTo>
                <a:lnTo>
                  <a:pt x="202" y="102"/>
                </a:lnTo>
                <a:lnTo>
                  <a:pt x="202" y="108"/>
                </a:lnTo>
                <a:lnTo>
                  <a:pt x="202" y="112"/>
                </a:lnTo>
                <a:lnTo>
                  <a:pt x="202" y="118"/>
                </a:lnTo>
                <a:lnTo>
                  <a:pt x="200" y="124"/>
                </a:lnTo>
                <a:lnTo>
                  <a:pt x="200" y="128"/>
                </a:lnTo>
                <a:lnTo>
                  <a:pt x="200" y="134"/>
                </a:lnTo>
                <a:lnTo>
                  <a:pt x="200" y="140"/>
                </a:lnTo>
                <a:lnTo>
                  <a:pt x="200" y="144"/>
                </a:lnTo>
                <a:lnTo>
                  <a:pt x="200" y="150"/>
                </a:lnTo>
                <a:lnTo>
                  <a:pt x="200" y="156"/>
                </a:lnTo>
                <a:lnTo>
                  <a:pt x="200" y="160"/>
                </a:lnTo>
                <a:lnTo>
                  <a:pt x="200" y="166"/>
                </a:lnTo>
                <a:lnTo>
                  <a:pt x="200" y="172"/>
                </a:lnTo>
                <a:lnTo>
                  <a:pt x="200" y="178"/>
                </a:lnTo>
                <a:lnTo>
                  <a:pt x="198" y="182"/>
                </a:lnTo>
                <a:lnTo>
                  <a:pt x="198" y="188"/>
                </a:lnTo>
                <a:lnTo>
                  <a:pt x="198" y="194"/>
                </a:lnTo>
                <a:lnTo>
                  <a:pt x="198" y="198"/>
                </a:lnTo>
                <a:lnTo>
                  <a:pt x="198" y="204"/>
                </a:lnTo>
                <a:lnTo>
                  <a:pt x="192" y="204"/>
                </a:lnTo>
                <a:lnTo>
                  <a:pt x="184" y="204"/>
                </a:lnTo>
                <a:lnTo>
                  <a:pt x="176" y="204"/>
                </a:lnTo>
                <a:lnTo>
                  <a:pt x="170" y="204"/>
                </a:lnTo>
                <a:lnTo>
                  <a:pt x="162" y="202"/>
                </a:lnTo>
                <a:lnTo>
                  <a:pt x="154" y="202"/>
                </a:lnTo>
                <a:lnTo>
                  <a:pt x="148" y="202"/>
                </a:lnTo>
                <a:lnTo>
                  <a:pt x="140" y="202"/>
                </a:lnTo>
                <a:lnTo>
                  <a:pt x="132" y="202"/>
                </a:lnTo>
                <a:lnTo>
                  <a:pt x="126" y="202"/>
                </a:lnTo>
                <a:lnTo>
                  <a:pt x="118" y="200"/>
                </a:lnTo>
                <a:lnTo>
                  <a:pt x="110" y="200"/>
                </a:lnTo>
                <a:lnTo>
                  <a:pt x="104" y="200"/>
                </a:lnTo>
                <a:lnTo>
                  <a:pt x="96" y="200"/>
                </a:lnTo>
                <a:lnTo>
                  <a:pt x="88" y="200"/>
                </a:lnTo>
                <a:lnTo>
                  <a:pt x="82" y="198"/>
                </a:lnTo>
                <a:lnTo>
                  <a:pt x="80" y="198"/>
                </a:lnTo>
                <a:lnTo>
                  <a:pt x="80" y="198"/>
                </a:lnTo>
                <a:lnTo>
                  <a:pt x="80" y="200"/>
                </a:lnTo>
                <a:lnTo>
                  <a:pt x="80" y="200"/>
                </a:lnTo>
                <a:lnTo>
                  <a:pt x="80" y="202"/>
                </a:lnTo>
                <a:lnTo>
                  <a:pt x="80" y="202"/>
                </a:lnTo>
                <a:lnTo>
                  <a:pt x="82" y="204"/>
                </a:lnTo>
                <a:lnTo>
                  <a:pt x="82" y="204"/>
                </a:lnTo>
                <a:lnTo>
                  <a:pt x="82" y="204"/>
                </a:lnTo>
                <a:lnTo>
                  <a:pt x="82" y="206"/>
                </a:lnTo>
                <a:lnTo>
                  <a:pt x="82" y="206"/>
                </a:lnTo>
                <a:lnTo>
                  <a:pt x="82" y="206"/>
                </a:lnTo>
                <a:lnTo>
                  <a:pt x="82" y="206"/>
                </a:lnTo>
                <a:lnTo>
                  <a:pt x="82" y="206"/>
                </a:lnTo>
                <a:lnTo>
                  <a:pt x="84" y="206"/>
                </a:lnTo>
                <a:lnTo>
                  <a:pt x="84" y="206"/>
                </a:lnTo>
                <a:close/>
              </a:path>
            </a:pathLst>
          </a:custGeom>
          <a:solidFill>
            <a:srgbClr val="0B64B5"/>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48" name="Freeform 531">
            <a:extLst>
              <a:ext uri="{FF2B5EF4-FFF2-40B4-BE49-F238E27FC236}">
                <a16:creationId xmlns:a16="http://schemas.microsoft.com/office/drawing/2014/main" id="{2602B393-B774-47B3-8D41-A106AA519EA3}"/>
              </a:ext>
            </a:extLst>
          </p:cNvPr>
          <p:cNvSpPr>
            <a:spLocks noEditPoints="1"/>
          </p:cNvSpPr>
          <p:nvPr/>
        </p:nvSpPr>
        <p:spPr bwMode="auto">
          <a:xfrm>
            <a:off x="4413871" y="2776774"/>
            <a:ext cx="521901" cy="405678"/>
          </a:xfrm>
          <a:custGeom>
            <a:avLst/>
            <a:gdLst>
              <a:gd name="T0" fmla="*/ 174 w 238"/>
              <a:gd name="T1" fmla="*/ 172 h 172"/>
              <a:gd name="T2" fmla="*/ 198 w 238"/>
              <a:gd name="T3" fmla="*/ 162 h 172"/>
              <a:gd name="T4" fmla="*/ 206 w 238"/>
              <a:gd name="T5" fmla="*/ 158 h 172"/>
              <a:gd name="T6" fmla="*/ 214 w 238"/>
              <a:gd name="T7" fmla="*/ 152 h 172"/>
              <a:gd name="T8" fmla="*/ 230 w 238"/>
              <a:gd name="T9" fmla="*/ 136 h 172"/>
              <a:gd name="T10" fmla="*/ 226 w 238"/>
              <a:gd name="T11" fmla="*/ 140 h 172"/>
              <a:gd name="T12" fmla="*/ 218 w 238"/>
              <a:gd name="T13" fmla="*/ 146 h 172"/>
              <a:gd name="T14" fmla="*/ 222 w 238"/>
              <a:gd name="T15" fmla="*/ 142 h 172"/>
              <a:gd name="T16" fmla="*/ 226 w 238"/>
              <a:gd name="T17" fmla="*/ 134 h 172"/>
              <a:gd name="T18" fmla="*/ 214 w 238"/>
              <a:gd name="T19" fmla="*/ 144 h 172"/>
              <a:gd name="T20" fmla="*/ 200 w 238"/>
              <a:gd name="T21" fmla="*/ 150 h 172"/>
              <a:gd name="T22" fmla="*/ 194 w 238"/>
              <a:gd name="T23" fmla="*/ 150 h 172"/>
              <a:gd name="T24" fmla="*/ 188 w 238"/>
              <a:gd name="T25" fmla="*/ 156 h 172"/>
              <a:gd name="T26" fmla="*/ 186 w 238"/>
              <a:gd name="T27" fmla="*/ 158 h 172"/>
              <a:gd name="T28" fmla="*/ 180 w 238"/>
              <a:gd name="T29" fmla="*/ 168 h 172"/>
              <a:gd name="T30" fmla="*/ 186 w 238"/>
              <a:gd name="T31" fmla="*/ 164 h 172"/>
              <a:gd name="T32" fmla="*/ 190 w 238"/>
              <a:gd name="T33" fmla="*/ 164 h 172"/>
              <a:gd name="T34" fmla="*/ 204 w 238"/>
              <a:gd name="T35" fmla="*/ 156 h 172"/>
              <a:gd name="T36" fmla="*/ 214 w 238"/>
              <a:gd name="T37" fmla="*/ 152 h 172"/>
              <a:gd name="T38" fmla="*/ 222 w 238"/>
              <a:gd name="T39" fmla="*/ 148 h 172"/>
              <a:gd name="T40" fmla="*/ 230 w 238"/>
              <a:gd name="T41" fmla="*/ 140 h 172"/>
              <a:gd name="T42" fmla="*/ 232 w 238"/>
              <a:gd name="T43" fmla="*/ 128 h 172"/>
              <a:gd name="T44" fmla="*/ 90 w 238"/>
              <a:gd name="T45" fmla="*/ 44 h 172"/>
              <a:gd name="T46" fmla="*/ 94 w 238"/>
              <a:gd name="T47" fmla="*/ 40 h 172"/>
              <a:gd name="T48" fmla="*/ 92 w 238"/>
              <a:gd name="T49" fmla="*/ 42 h 172"/>
              <a:gd name="T50" fmla="*/ 88 w 238"/>
              <a:gd name="T51" fmla="*/ 56 h 172"/>
              <a:gd name="T52" fmla="*/ 176 w 238"/>
              <a:gd name="T53" fmla="*/ 140 h 172"/>
              <a:gd name="T54" fmla="*/ 180 w 238"/>
              <a:gd name="T55" fmla="*/ 156 h 172"/>
              <a:gd name="T56" fmla="*/ 184 w 238"/>
              <a:gd name="T57" fmla="*/ 156 h 172"/>
              <a:gd name="T58" fmla="*/ 186 w 238"/>
              <a:gd name="T59" fmla="*/ 148 h 172"/>
              <a:gd name="T60" fmla="*/ 188 w 238"/>
              <a:gd name="T61" fmla="*/ 138 h 172"/>
              <a:gd name="T62" fmla="*/ 182 w 238"/>
              <a:gd name="T63" fmla="*/ 108 h 172"/>
              <a:gd name="T64" fmla="*/ 182 w 238"/>
              <a:gd name="T65" fmla="*/ 78 h 172"/>
              <a:gd name="T66" fmla="*/ 176 w 238"/>
              <a:gd name="T67" fmla="*/ 52 h 172"/>
              <a:gd name="T68" fmla="*/ 172 w 238"/>
              <a:gd name="T69" fmla="*/ 52 h 172"/>
              <a:gd name="T70" fmla="*/ 170 w 238"/>
              <a:gd name="T71" fmla="*/ 44 h 172"/>
              <a:gd name="T72" fmla="*/ 166 w 238"/>
              <a:gd name="T73" fmla="*/ 36 h 172"/>
              <a:gd name="T74" fmla="*/ 164 w 238"/>
              <a:gd name="T75" fmla="*/ 20 h 172"/>
              <a:gd name="T76" fmla="*/ 162 w 238"/>
              <a:gd name="T77" fmla="*/ 16 h 172"/>
              <a:gd name="T78" fmla="*/ 162 w 238"/>
              <a:gd name="T79" fmla="*/ 12 h 172"/>
              <a:gd name="T80" fmla="*/ 160 w 238"/>
              <a:gd name="T81" fmla="*/ 6 h 172"/>
              <a:gd name="T82" fmla="*/ 148 w 238"/>
              <a:gd name="T83" fmla="*/ 4 h 172"/>
              <a:gd name="T84" fmla="*/ 114 w 238"/>
              <a:gd name="T85" fmla="*/ 12 h 172"/>
              <a:gd name="T86" fmla="*/ 96 w 238"/>
              <a:gd name="T87" fmla="*/ 38 h 172"/>
              <a:gd name="T88" fmla="*/ 86 w 238"/>
              <a:gd name="T89" fmla="*/ 54 h 172"/>
              <a:gd name="T90" fmla="*/ 90 w 238"/>
              <a:gd name="T91" fmla="*/ 52 h 172"/>
              <a:gd name="T92" fmla="*/ 92 w 238"/>
              <a:gd name="T93" fmla="*/ 56 h 172"/>
              <a:gd name="T94" fmla="*/ 88 w 238"/>
              <a:gd name="T95" fmla="*/ 62 h 172"/>
              <a:gd name="T96" fmla="*/ 92 w 238"/>
              <a:gd name="T97" fmla="*/ 68 h 172"/>
              <a:gd name="T98" fmla="*/ 80 w 238"/>
              <a:gd name="T99" fmla="*/ 82 h 172"/>
              <a:gd name="T100" fmla="*/ 74 w 238"/>
              <a:gd name="T101" fmla="*/ 88 h 172"/>
              <a:gd name="T102" fmla="*/ 32 w 238"/>
              <a:gd name="T103" fmla="*/ 90 h 172"/>
              <a:gd name="T104" fmla="*/ 20 w 238"/>
              <a:gd name="T105" fmla="*/ 106 h 172"/>
              <a:gd name="T106" fmla="*/ 20 w 238"/>
              <a:gd name="T107" fmla="*/ 118 h 172"/>
              <a:gd name="T108" fmla="*/ 10 w 238"/>
              <a:gd name="T109" fmla="*/ 130 h 172"/>
              <a:gd name="T110" fmla="*/ 2 w 238"/>
              <a:gd name="T111" fmla="*/ 146 h 172"/>
              <a:gd name="T112" fmla="*/ 50 w 238"/>
              <a:gd name="T113" fmla="*/ 140 h 172"/>
              <a:gd name="T114" fmla="*/ 118 w 238"/>
              <a:gd name="T115" fmla="*/ 126 h 172"/>
              <a:gd name="T116" fmla="*/ 138 w 238"/>
              <a:gd name="T117" fmla="*/ 128 h 172"/>
              <a:gd name="T118" fmla="*/ 142 w 238"/>
              <a:gd name="T119" fmla="*/ 136 h 172"/>
              <a:gd name="T120" fmla="*/ 152 w 238"/>
              <a:gd name="T121" fmla="*/ 142 h 172"/>
              <a:gd name="T122" fmla="*/ 20 w 238"/>
              <a:gd name="T123" fmla="*/ 10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72">
                <a:moveTo>
                  <a:pt x="178" y="166"/>
                </a:moveTo>
                <a:lnTo>
                  <a:pt x="178" y="166"/>
                </a:lnTo>
                <a:lnTo>
                  <a:pt x="178" y="166"/>
                </a:lnTo>
                <a:lnTo>
                  <a:pt x="176" y="166"/>
                </a:lnTo>
                <a:lnTo>
                  <a:pt x="176" y="166"/>
                </a:lnTo>
                <a:lnTo>
                  <a:pt x="176" y="166"/>
                </a:lnTo>
                <a:lnTo>
                  <a:pt x="176" y="166"/>
                </a:lnTo>
                <a:lnTo>
                  <a:pt x="176" y="168"/>
                </a:lnTo>
                <a:lnTo>
                  <a:pt x="176" y="168"/>
                </a:lnTo>
                <a:lnTo>
                  <a:pt x="176" y="168"/>
                </a:lnTo>
                <a:lnTo>
                  <a:pt x="176" y="170"/>
                </a:lnTo>
                <a:lnTo>
                  <a:pt x="176" y="170"/>
                </a:lnTo>
                <a:lnTo>
                  <a:pt x="174" y="170"/>
                </a:lnTo>
                <a:lnTo>
                  <a:pt x="174" y="170"/>
                </a:lnTo>
                <a:lnTo>
                  <a:pt x="174" y="170"/>
                </a:lnTo>
                <a:lnTo>
                  <a:pt x="174" y="170"/>
                </a:lnTo>
                <a:lnTo>
                  <a:pt x="174" y="172"/>
                </a:lnTo>
                <a:lnTo>
                  <a:pt x="178" y="170"/>
                </a:lnTo>
                <a:lnTo>
                  <a:pt x="178" y="168"/>
                </a:lnTo>
                <a:lnTo>
                  <a:pt x="178" y="166"/>
                </a:lnTo>
                <a:lnTo>
                  <a:pt x="178" y="166"/>
                </a:lnTo>
                <a:close/>
                <a:moveTo>
                  <a:pt x="202" y="160"/>
                </a:moveTo>
                <a:lnTo>
                  <a:pt x="202" y="160"/>
                </a:lnTo>
                <a:lnTo>
                  <a:pt x="202" y="160"/>
                </a:lnTo>
                <a:lnTo>
                  <a:pt x="202" y="160"/>
                </a:lnTo>
                <a:lnTo>
                  <a:pt x="202" y="160"/>
                </a:lnTo>
                <a:lnTo>
                  <a:pt x="202" y="160"/>
                </a:lnTo>
                <a:lnTo>
                  <a:pt x="200" y="160"/>
                </a:lnTo>
                <a:lnTo>
                  <a:pt x="200" y="160"/>
                </a:lnTo>
                <a:lnTo>
                  <a:pt x="200" y="160"/>
                </a:lnTo>
                <a:lnTo>
                  <a:pt x="198" y="160"/>
                </a:lnTo>
                <a:lnTo>
                  <a:pt x="198" y="160"/>
                </a:lnTo>
                <a:lnTo>
                  <a:pt x="198" y="162"/>
                </a:lnTo>
                <a:lnTo>
                  <a:pt x="198" y="162"/>
                </a:lnTo>
                <a:lnTo>
                  <a:pt x="194" y="164"/>
                </a:lnTo>
                <a:lnTo>
                  <a:pt x="194" y="164"/>
                </a:lnTo>
                <a:lnTo>
                  <a:pt x="198" y="162"/>
                </a:lnTo>
                <a:lnTo>
                  <a:pt x="200" y="160"/>
                </a:lnTo>
                <a:lnTo>
                  <a:pt x="202" y="160"/>
                </a:lnTo>
                <a:lnTo>
                  <a:pt x="202" y="160"/>
                </a:lnTo>
                <a:close/>
                <a:moveTo>
                  <a:pt x="214" y="152"/>
                </a:moveTo>
                <a:lnTo>
                  <a:pt x="214" y="152"/>
                </a:lnTo>
                <a:lnTo>
                  <a:pt x="212" y="154"/>
                </a:lnTo>
                <a:lnTo>
                  <a:pt x="212" y="154"/>
                </a:lnTo>
                <a:lnTo>
                  <a:pt x="212" y="154"/>
                </a:lnTo>
                <a:lnTo>
                  <a:pt x="210" y="154"/>
                </a:lnTo>
                <a:lnTo>
                  <a:pt x="210" y="154"/>
                </a:lnTo>
                <a:lnTo>
                  <a:pt x="210" y="156"/>
                </a:lnTo>
                <a:lnTo>
                  <a:pt x="208" y="156"/>
                </a:lnTo>
                <a:lnTo>
                  <a:pt x="208" y="156"/>
                </a:lnTo>
                <a:lnTo>
                  <a:pt x="206" y="158"/>
                </a:lnTo>
                <a:lnTo>
                  <a:pt x="204" y="160"/>
                </a:lnTo>
                <a:lnTo>
                  <a:pt x="202" y="160"/>
                </a:lnTo>
                <a:lnTo>
                  <a:pt x="202" y="160"/>
                </a:lnTo>
                <a:lnTo>
                  <a:pt x="202" y="160"/>
                </a:lnTo>
                <a:lnTo>
                  <a:pt x="202" y="160"/>
                </a:lnTo>
                <a:lnTo>
                  <a:pt x="202" y="160"/>
                </a:lnTo>
                <a:lnTo>
                  <a:pt x="206" y="158"/>
                </a:lnTo>
                <a:lnTo>
                  <a:pt x="208" y="158"/>
                </a:lnTo>
                <a:lnTo>
                  <a:pt x="208" y="156"/>
                </a:lnTo>
                <a:lnTo>
                  <a:pt x="210" y="156"/>
                </a:lnTo>
                <a:lnTo>
                  <a:pt x="210" y="154"/>
                </a:lnTo>
                <a:lnTo>
                  <a:pt x="214" y="154"/>
                </a:lnTo>
                <a:lnTo>
                  <a:pt x="214" y="152"/>
                </a:lnTo>
                <a:lnTo>
                  <a:pt x="214" y="152"/>
                </a:lnTo>
                <a:lnTo>
                  <a:pt x="216" y="152"/>
                </a:lnTo>
                <a:lnTo>
                  <a:pt x="214" y="152"/>
                </a:lnTo>
                <a:lnTo>
                  <a:pt x="214" y="152"/>
                </a:lnTo>
                <a:close/>
                <a:moveTo>
                  <a:pt x="238" y="134"/>
                </a:moveTo>
                <a:lnTo>
                  <a:pt x="238" y="134"/>
                </a:lnTo>
                <a:lnTo>
                  <a:pt x="236" y="134"/>
                </a:lnTo>
                <a:lnTo>
                  <a:pt x="236" y="134"/>
                </a:lnTo>
                <a:lnTo>
                  <a:pt x="236" y="134"/>
                </a:lnTo>
                <a:lnTo>
                  <a:pt x="236" y="134"/>
                </a:lnTo>
                <a:lnTo>
                  <a:pt x="236" y="134"/>
                </a:lnTo>
                <a:lnTo>
                  <a:pt x="236" y="134"/>
                </a:lnTo>
                <a:lnTo>
                  <a:pt x="236" y="136"/>
                </a:lnTo>
                <a:lnTo>
                  <a:pt x="234" y="136"/>
                </a:lnTo>
                <a:lnTo>
                  <a:pt x="234" y="136"/>
                </a:lnTo>
                <a:lnTo>
                  <a:pt x="234" y="138"/>
                </a:lnTo>
                <a:lnTo>
                  <a:pt x="232" y="138"/>
                </a:lnTo>
                <a:lnTo>
                  <a:pt x="232" y="138"/>
                </a:lnTo>
                <a:lnTo>
                  <a:pt x="232" y="138"/>
                </a:lnTo>
                <a:lnTo>
                  <a:pt x="232" y="138"/>
                </a:lnTo>
                <a:lnTo>
                  <a:pt x="230" y="136"/>
                </a:lnTo>
                <a:lnTo>
                  <a:pt x="230" y="136"/>
                </a:lnTo>
                <a:lnTo>
                  <a:pt x="230" y="136"/>
                </a:lnTo>
                <a:lnTo>
                  <a:pt x="230" y="138"/>
                </a:lnTo>
                <a:lnTo>
                  <a:pt x="230" y="138"/>
                </a:lnTo>
                <a:lnTo>
                  <a:pt x="228" y="138"/>
                </a:lnTo>
                <a:lnTo>
                  <a:pt x="228" y="138"/>
                </a:lnTo>
                <a:lnTo>
                  <a:pt x="228" y="138"/>
                </a:lnTo>
                <a:lnTo>
                  <a:pt x="228" y="138"/>
                </a:lnTo>
                <a:lnTo>
                  <a:pt x="228" y="138"/>
                </a:lnTo>
                <a:lnTo>
                  <a:pt x="228" y="138"/>
                </a:lnTo>
                <a:lnTo>
                  <a:pt x="226" y="140"/>
                </a:lnTo>
                <a:lnTo>
                  <a:pt x="226" y="140"/>
                </a:lnTo>
                <a:lnTo>
                  <a:pt x="226" y="138"/>
                </a:lnTo>
                <a:lnTo>
                  <a:pt x="226" y="138"/>
                </a:lnTo>
                <a:lnTo>
                  <a:pt x="226" y="138"/>
                </a:lnTo>
                <a:lnTo>
                  <a:pt x="224" y="138"/>
                </a:lnTo>
                <a:lnTo>
                  <a:pt x="226" y="140"/>
                </a:lnTo>
                <a:lnTo>
                  <a:pt x="226" y="140"/>
                </a:lnTo>
                <a:lnTo>
                  <a:pt x="224" y="140"/>
                </a:lnTo>
                <a:lnTo>
                  <a:pt x="224" y="142"/>
                </a:lnTo>
                <a:lnTo>
                  <a:pt x="222" y="142"/>
                </a:lnTo>
                <a:lnTo>
                  <a:pt x="222" y="144"/>
                </a:lnTo>
                <a:lnTo>
                  <a:pt x="224" y="144"/>
                </a:lnTo>
                <a:lnTo>
                  <a:pt x="222" y="144"/>
                </a:lnTo>
                <a:lnTo>
                  <a:pt x="222" y="144"/>
                </a:lnTo>
                <a:lnTo>
                  <a:pt x="222" y="144"/>
                </a:lnTo>
                <a:lnTo>
                  <a:pt x="220" y="144"/>
                </a:lnTo>
                <a:lnTo>
                  <a:pt x="220" y="144"/>
                </a:lnTo>
                <a:lnTo>
                  <a:pt x="220" y="144"/>
                </a:lnTo>
                <a:lnTo>
                  <a:pt x="220" y="146"/>
                </a:lnTo>
                <a:lnTo>
                  <a:pt x="218" y="146"/>
                </a:lnTo>
                <a:lnTo>
                  <a:pt x="218" y="146"/>
                </a:lnTo>
                <a:lnTo>
                  <a:pt x="218" y="146"/>
                </a:lnTo>
                <a:lnTo>
                  <a:pt x="218" y="146"/>
                </a:lnTo>
                <a:lnTo>
                  <a:pt x="218" y="144"/>
                </a:lnTo>
                <a:lnTo>
                  <a:pt x="218" y="144"/>
                </a:lnTo>
                <a:lnTo>
                  <a:pt x="218" y="144"/>
                </a:lnTo>
                <a:lnTo>
                  <a:pt x="220" y="144"/>
                </a:lnTo>
                <a:lnTo>
                  <a:pt x="220" y="142"/>
                </a:lnTo>
                <a:lnTo>
                  <a:pt x="220" y="142"/>
                </a:lnTo>
                <a:lnTo>
                  <a:pt x="220" y="142"/>
                </a:lnTo>
                <a:lnTo>
                  <a:pt x="220" y="142"/>
                </a:lnTo>
                <a:lnTo>
                  <a:pt x="220" y="142"/>
                </a:lnTo>
                <a:lnTo>
                  <a:pt x="220" y="142"/>
                </a:lnTo>
                <a:lnTo>
                  <a:pt x="220" y="142"/>
                </a:lnTo>
                <a:lnTo>
                  <a:pt x="220" y="142"/>
                </a:lnTo>
                <a:lnTo>
                  <a:pt x="222" y="140"/>
                </a:lnTo>
                <a:lnTo>
                  <a:pt x="222" y="140"/>
                </a:lnTo>
                <a:lnTo>
                  <a:pt x="222" y="140"/>
                </a:lnTo>
                <a:lnTo>
                  <a:pt x="222" y="140"/>
                </a:lnTo>
                <a:lnTo>
                  <a:pt x="222" y="142"/>
                </a:lnTo>
                <a:lnTo>
                  <a:pt x="222" y="140"/>
                </a:lnTo>
                <a:lnTo>
                  <a:pt x="222" y="140"/>
                </a:lnTo>
                <a:lnTo>
                  <a:pt x="222" y="140"/>
                </a:lnTo>
                <a:lnTo>
                  <a:pt x="222" y="140"/>
                </a:lnTo>
                <a:lnTo>
                  <a:pt x="222" y="140"/>
                </a:lnTo>
                <a:lnTo>
                  <a:pt x="222" y="138"/>
                </a:lnTo>
                <a:lnTo>
                  <a:pt x="224" y="138"/>
                </a:lnTo>
                <a:lnTo>
                  <a:pt x="224" y="138"/>
                </a:lnTo>
                <a:lnTo>
                  <a:pt x="224" y="138"/>
                </a:lnTo>
                <a:lnTo>
                  <a:pt x="222" y="138"/>
                </a:lnTo>
                <a:lnTo>
                  <a:pt x="222" y="138"/>
                </a:lnTo>
                <a:lnTo>
                  <a:pt x="222" y="138"/>
                </a:lnTo>
                <a:lnTo>
                  <a:pt x="224" y="136"/>
                </a:lnTo>
                <a:lnTo>
                  <a:pt x="224" y="134"/>
                </a:lnTo>
                <a:lnTo>
                  <a:pt x="226" y="136"/>
                </a:lnTo>
                <a:lnTo>
                  <a:pt x="226" y="136"/>
                </a:lnTo>
                <a:lnTo>
                  <a:pt x="226" y="134"/>
                </a:lnTo>
                <a:lnTo>
                  <a:pt x="226" y="134"/>
                </a:lnTo>
                <a:lnTo>
                  <a:pt x="226" y="134"/>
                </a:lnTo>
                <a:lnTo>
                  <a:pt x="226" y="134"/>
                </a:lnTo>
                <a:lnTo>
                  <a:pt x="226" y="134"/>
                </a:lnTo>
                <a:lnTo>
                  <a:pt x="226" y="134"/>
                </a:lnTo>
                <a:lnTo>
                  <a:pt x="226" y="134"/>
                </a:lnTo>
                <a:lnTo>
                  <a:pt x="224" y="134"/>
                </a:lnTo>
                <a:lnTo>
                  <a:pt x="224" y="136"/>
                </a:lnTo>
                <a:lnTo>
                  <a:pt x="222" y="136"/>
                </a:lnTo>
                <a:lnTo>
                  <a:pt x="222" y="136"/>
                </a:lnTo>
                <a:lnTo>
                  <a:pt x="222" y="138"/>
                </a:lnTo>
                <a:lnTo>
                  <a:pt x="220" y="138"/>
                </a:lnTo>
                <a:lnTo>
                  <a:pt x="220" y="138"/>
                </a:lnTo>
                <a:lnTo>
                  <a:pt x="218" y="140"/>
                </a:lnTo>
                <a:lnTo>
                  <a:pt x="218" y="142"/>
                </a:lnTo>
                <a:lnTo>
                  <a:pt x="218" y="142"/>
                </a:lnTo>
                <a:lnTo>
                  <a:pt x="214" y="144"/>
                </a:lnTo>
                <a:lnTo>
                  <a:pt x="208" y="146"/>
                </a:lnTo>
                <a:lnTo>
                  <a:pt x="204" y="146"/>
                </a:lnTo>
                <a:lnTo>
                  <a:pt x="204" y="146"/>
                </a:lnTo>
                <a:lnTo>
                  <a:pt x="204" y="148"/>
                </a:lnTo>
                <a:lnTo>
                  <a:pt x="204" y="148"/>
                </a:lnTo>
                <a:lnTo>
                  <a:pt x="204" y="148"/>
                </a:lnTo>
                <a:lnTo>
                  <a:pt x="204" y="146"/>
                </a:lnTo>
                <a:lnTo>
                  <a:pt x="204" y="146"/>
                </a:lnTo>
                <a:lnTo>
                  <a:pt x="202" y="146"/>
                </a:lnTo>
                <a:lnTo>
                  <a:pt x="202" y="148"/>
                </a:lnTo>
                <a:lnTo>
                  <a:pt x="202" y="148"/>
                </a:lnTo>
                <a:lnTo>
                  <a:pt x="202" y="148"/>
                </a:lnTo>
                <a:lnTo>
                  <a:pt x="202" y="148"/>
                </a:lnTo>
                <a:lnTo>
                  <a:pt x="200" y="150"/>
                </a:lnTo>
                <a:lnTo>
                  <a:pt x="200" y="150"/>
                </a:lnTo>
                <a:lnTo>
                  <a:pt x="200" y="150"/>
                </a:lnTo>
                <a:lnTo>
                  <a:pt x="200" y="150"/>
                </a:lnTo>
                <a:lnTo>
                  <a:pt x="198" y="150"/>
                </a:lnTo>
                <a:lnTo>
                  <a:pt x="198" y="150"/>
                </a:lnTo>
                <a:lnTo>
                  <a:pt x="196" y="150"/>
                </a:lnTo>
                <a:lnTo>
                  <a:pt x="196" y="150"/>
                </a:lnTo>
                <a:lnTo>
                  <a:pt x="194" y="150"/>
                </a:lnTo>
                <a:lnTo>
                  <a:pt x="196" y="150"/>
                </a:lnTo>
                <a:lnTo>
                  <a:pt x="196" y="150"/>
                </a:lnTo>
                <a:lnTo>
                  <a:pt x="196" y="150"/>
                </a:lnTo>
                <a:lnTo>
                  <a:pt x="196" y="150"/>
                </a:lnTo>
                <a:lnTo>
                  <a:pt x="196" y="150"/>
                </a:lnTo>
                <a:lnTo>
                  <a:pt x="196" y="152"/>
                </a:lnTo>
                <a:lnTo>
                  <a:pt x="196" y="150"/>
                </a:lnTo>
                <a:lnTo>
                  <a:pt x="196" y="150"/>
                </a:lnTo>
                <a:lnTo>
                  <a:pt x="194" y="152"/>
                </a:lnTo>
                <a:lnTo>
                  <a:pt x="194" y="152"/>
                </a:lnTo>
                <a:lnTo>
                  <a:pt x="194" y="150"/>
                </a:lnTo>
                <a:lnTo>
                  <a:pt x="194" y="150"/>
                </a:lnTo>
                <a:lnTo>
                  <a:pt x="194" y="150"/>
                </a:lnTo>
                <a:lnTo>
                  <a:pt x="192" y="150"/>
                </a:lnTo>
                <a:lnTo>
                  <a:pt x="192" y="150"/>
                </a:lnTo>
                <a:lnTo>
                  <a:pt x="192" y="152"/>
                </a:lnTo>
                <a:lnTo>
                  <a:pt x="194" y="152"/>
                </a:lnTo>
                <a:lnTo>
                  <a:pt x="194" y="152"/>
                </a:lnTo>
                <a:lnTo>
                  <a:pt x="194" y="152"/>
                </a:lnTo>
                <a:lnTo>
                  <a:pt x="192" y="152"/>
                </a:lnTo>
                <a:lnTo>
                  <a:pt x="192" y="152"/>
                </a:lnTo>
                <a:lnTo>
                  <a:pt x="192" y="152"/>
                </a:lnTo>
                <a:lnTo>
                  <a:pt x="192" y="152"/>
                </a:lnTo>
                <a:lnTo>
                  <a:pt x="190" y="152"/>
                </a:lnTo>
                <a:lnTo>
                  <a:pt x="190" y="152"/>
                </a:lnTo>
                <a:lnTo>
                  <a:pt x="188" y="154"/>
                </a:lnTo>
                <a:lnTo>
                  <a:pt x="190" y="156"/>
                </a:lnTo>
                <a:lnTo>
                  <a:pt x="188" y="156"/>
                </a:lnTo>
                <a:lnTo>
                  <a:pt x="188" y="156"/>
                </a:lnTo>
                <a:lnTo>
                  <a:pt x="188" y="154"/>
                </a:lnTo>
                <a:lnTo>
                  <a:pt x="186" y="154"/>
                </a:lnTo>
                <a:lnTo>
                  <a:pt x="186" y="154"/>
                </a:lnTo>
                <a:lnTo>
                  <a:pt x="186" y="156"/>
                </a:lnTo>
                <a:lnTo>
                  <a:pt x="186" y="156"/>
                </a:lnTo>
                <a:lnTo>
                  <a:pt x="188" y="156"/>
                </a:lnTo>
                <a:lnTo>
                  <a:pt x="188" y="156"/>
                </a:lnTo>
                <a:lnTo>
                  <a:pt x="188" y="156"/>
                </a:lnTo>
                <a:lnTo>
                  <a:pt x="188" y="156"/>
                </a:lnTo>
                <a:lnTo>
                  <a:pt x="186" y="156"/>
                </a:lnTo>
                <a:lnTo>
                  <a:pt x="186" y="156"/>
                </a:lnTo>
                <a:lnTo>
                  <a:pt x="186" y="156"/>
                </a:lnTo>
                <a:lnTo>
                  <a:pt x="186" y="156"/>
                </a:lnTo>
                <a:lnTo>
                  <a:pt x="186" y="156"/>
                </a:lnTo>
                <a:lnTo>
                  <a:pt x="186" y="158"/>
                </a:lnTo>
                <a:lnTo>
                  <a:pt x="186" y="158"/>
                </a:lnTo>
                <a:lnTo>
                  <a:pt x="186" y="158"/>
                </a:lnTo>
                <a:lnTo>
                  <a:pt x="184" y="158"/>
                </a:lnTo>
                <a:lnTo>
                  <a:pt x="184" y="158"/>
                </a:lnTo>
                <a:lnTo>
                  <a:pt x="184" y="158"/>
                </a:lnTo>
                <a:lnTo>
                  <a:pt x="182" y="158"/>
                </a:lnTo>
                <a:lnTo>
                  <a:pt x="182" y="160"/>
                </a:lnTo>
                <a:lnTo>
                  <a:pt x="180" y="162"/>
                </a:lnTo>
                <a:lnTo>
                  <a:pt x="180" y="162"/>
                </a:lnTo>
                <a:lnTo>
                  <a:pt x="180" y="162"/>
                </a:lnTo>
                <a:lnTo>
                  <a:pt x="180" y="162"/>
                </a:lnTo>
                <a:lnTo>
                  <a:pt x="180" y="164"/>
                </a:lnTo>
                <a:lnTo>
                  <a:pt x="180" y="164"/>
                </a:lnTo>
                <a:lnTo>
                  <a:pt x="180" y="164"/>
                </a:lnTo>
                <a:lnTo>
                  <a:pt x="180" y="164"/>
                </a:lnTo>
                <a:lnTo>
                  <a:pt x="180" y="166"/>
                </a:lnTo>
                <a:lnTo>
                  <a:pt x="180" y="166"/>
                </a:lnTo>
                <a:lnTo>
                  <a:pt x="180" y="166"/>
                </a:lnTo>
                <a:lnTo>
                  <a:pt x="180" y="168"/>
                </a:lnTo>
                <a:lnTo>
                  <a:pt x="182" y="168"/>
                </a:lnTo>
                <a:lnTo>
                  <a:pt x="182" y="166"/>
                </a:lnTo>
                <a:lnTo>
                  <a:pt x="182" y="166"/>
                </a:lnTo>
                <a:lnTo>
                  <a:pt x="184" y="166"/>
                </a:lnTo>
                <a:lnTo>
                  <a:pt x="184" y="166"/>
                </a:lnTo>
                <a:lnTo>
                  <a:pt x="184" y="166"/>
                </a:lnTo>
                <a:lnTo>
                  <a:pt x="184" y="166"/>
                </a:lnTo>
                <a:lnTo>
                  <a:pt x="184" y="166"/>
                </a:lnTo>
                <a:lnTo>
                  <a:pt x="184" y="166"/>
                </a:lnTo>
                <a:lnTo>
                  <a:pt x="184" y="166"/>
                </a:lnTo>
                <a:lnTo>
                  <a:pt x="184" y="164"/>
                </a:lnTo>
                <a:lnTo>
                  <a:pt x="184" y="164"/>
                </a:lnTo>
                <a:lnTo>
                  <a:pt x="184" y="164"/>
                </a:lnTo>
                <a:lnTo>
                  <a:pt x="184" y="164"/>
                </a:lnTo>
                <a:lnTo>
                  <a:pt x="184" y="164"/>
                </a:lnTo>
                <a:lnTo>
                  <a:pt x="186" y="164"/>
                </a:lnTo>
                <a:lnTo>
                  <a:pt x="186" y="164"/>
                </a:lnTo>
                <a:lnTo>
                  <a:pt x="186" y="164"/>
                </a:lnTo>
                <a:lnTo>
                  <a:pt x="188" y="164"/>
                </a:lnTo>
                <a:lnTo>
                  <a:pt x="188" y="164"/>
                </a:lnTo>
                <a:lnTo>
                  <a:pt x="188" y="164"/>
                </a:lnTo>
                <a:lnTo>
                  <a:pt x="188" y="164"/>
                </a:lnTo>
                <a:lnTo>
                  <a:pt x="188" y="164"/>
                </a:lnTo>
                <a:lnTo>
                  <a:pt x="188" y="164"/>
                </a:lnTo>
                <a:lnTo>
                  <a:pt x="184" y="166"/>
                </a:lnTo>
                <a:lnTo>
                  <a:pt x="184" y="168"/>
                </a:lnTo>
                <a:lnTo>
                  <a:pt x="184" y="168"/>
                </a:lnTo>
                <a:lnTo>
                  <a:pt x="188" y="166"/>
                </a:lnTo>
                <a:lnTo>
                  <a:pt x="194" y="164"/>
                </a:lnTo>
                <a:lnTo>
                  <a:pt x="194" y="164"/>
                </a:lnTo>
                <a:lnTo>
                  <a:pt x="192" y="164"/>
                </a:lnTo>
                <a:lnTo>
                  <a:pt x="190" y="164"/>
                </a:lnTo>
                <a:lnTo>
                  <a:pt x="190" y="164"/>
                </a:lnTo>
                <a:lnTo>
                  <a:pt x="190" y="164"/>
                </a:lnTo>
                <a:lnTo>
                  <a:pt x="190" y="164"/>
                </a:lnTo>
                <a:lnTo>
                  <a:pt x="192" y="162"/>
                </a:lnTo>
                <a:lnTo>
                  <a:pt x="194" y="162"/>
                </a:lnTo>
                <a:lnTo>
                  <a:pt x="198" y="160"/>
                </a:lnTo>
                <a:lnTo>
                  <a:pt x="198" y="160"/>
                </a:lnTo>
                <a:lnTo>
                  <a:pt x="200" y="158"/>
                </a:lnTo>
                <a:lnTo>
                  <a:pt x="200" y="158"/>
                </a:lnTo>
                <a:lnTo>
                  <a:pt x="202" y="158"/>
                </a:lnTo>
                <a:lnTo>
                  <a:pt x="202" y="158"/>
                </a:lnTo>
                <a:lnTo>
                  <a:pt x="202" y="156"/>
                </a:lnTo>
                <a:lnTo>
                  <a:pt x="202" y="156"/>
                </a:lnTo>
                <a:lnTo>
                  <a:pt x="204" y="156"/>
                </a:lnTo>
                <a:lnTo>
                  <a:pt x="204" y="156"/>
                </a:lnTo>
                <a:lnTo>
                  <a:pt x="204" y="156"/>
                </a:lnTo>
                <a:lnTo>
                  <a:pt x="204" y="156"/>
                </a:lnTo>
                <a:lnTo>
                  <a:pt x="204" y="156"/>
                </a:lnTo>
                <a:lnTo>
                  <a:pt x="204" y="156"/>
                </a:lnTo>
                <a:lnTo>
                  <a:pt x="204" y="156"/>
                </a:lnTo>
                <a:lnTo>
                  <a:pt x="206" y="156"/>
                </a:lnTo>
                <a:lnTo>
                  <a:pt x="206" y="156"/>
                </a:lnTo>
                <a:lnTo>
                  <a:pt x="206" y="156"/>
                </a:lnTo>
                <a:lnTo>
                  <a:pt x="206" y="156"/>
                </a:lnTo>
                <a:lnTo>
                  <a:pt x="208" y="154"/>
                </a:lnTo>
                <a:lnTo>
                  <a:pt x="208" y="154"/>
                </a:lnTo>
                <a:lnTo>
                  <a:pt x="208" y="154"/>
                </a:lnTo>
                <a:lnTo>
                  <a:pt x="210" y="154"/>
                </a:lnTo>
                <a:lnTo>
                  <a:pt x="210" y="154"/>
                </a:lnTo>
                <a:lnTo>
                  <a:pt x="212" y="152"/>
                </a:lnTo>
                <a:lnTo>
                  <a:pt x="212" y="152"/>
                </a:lnTo>
                <a:lnTo>
                  <a:pt x="212" y="152"/>
                </a:lnTo>
                <a:lnTo>
                  <a:pt x="212" y="152"/>
                </a:lnTo>
                <a:lnTo>
                  <a:pt x="214" y="152"/>
                </a:lnTo>
                <a:lnTo>
                  <a:pt x="214" y="152"/>
                </a:lnTo>
                <a:lnTo>
                  <a:pt x="214" y="152"/>
                </a:lnTo>
                <a:lnTo>
                  <a:pt x="214" y="150"/>
                </a:lnTo>
                <a:lnTo>
                  <a:pt x="214" y="150"/>
                </a:lnTo>
                <a:lnTo>
                  <a:pt x="218" y="150"/>
                </a:lnTo>
                <a:lnTo>
                  <a:pt x="218" y="150"/>
                </a:lnTo>
                <a:lnTo>
                  <a:pt x="218" y="150"/>
                </a:lnTo>
                <a:lnTo>
                  <a:pt x="218" y="150"/>
                </a:lnTo>
                <a:lnTo>
                  <a:pt x="216" y="150"/>
                </a:lnTo>
                <a:lnTo>
                  <a:pt x="216" y="150"/>
                </a:lnTo>
                <a:lnTo>
                  <a:pt x="216" y="150"/>
                </a:lnTo>
                <a:lnTo>
                  <a:pt x="216" y="152"/>
                </a:lnTo>
                <a:lnTo>
                  <a:pt x="216" y="152"/>
                </a:lnTo>
                <a:lnTo>
                  <a:pt x="216" y="152"/>
                </a:lnTo>
                <a:lnTo>
                  <a:pt x="216" y="150"/>
                </a:lnTo>
                <a:lnTo>
                  <a:pt x="216" y="150"/>
                </a:lnTo>
                <a:lnTo>
                  <a:pt x="216" y="150"/>
                </a:lnTo>
                <a:lnTo>
                  <a:pt x="220" y="148"/>
                </a:lnTo>
                <a:lnTo>
                  <a:pt x="222" y="148"/>
                </a:lnTo>
                <a:lnTo>
                  <a:pt x="222" y="148"/>
                </a:lnTo>
                <a:lnTo>
                  <a:pt x="222" y="146"/>
                </a:lnTo>
                <a:lnTo>
                  <a:pt x="222" y="146"/>
                </a:lnTo>
                <a:lnTo>
                  <a:pt x="222" y="146"/>
                </a:lnTo>
                <a:lnTo>
                  <a:pt x="222" y="146"/>
                </a:lnTo>
                <a:lnTo>
                  <a:pt x="222" y="146"/>
                </a:lnTo>
                <a:lnTo>
                  <a:pt x="222" y="146"/>
                </a:lnTo>
                <a:lnTo>
                  <a:pt x="222" y="144"/>
                </a:lnTo>
                <a:lnTo>
                  <a:pt x="224" y="146"/>
                </a:lnTo>
                <a:lnTo>
                  <a:pt x="224" y="146"/>
                </a:lnTo>
                <a:lnTo>
                  <a:pt x="224" y="146"/>
                </a:lnTo>
                <a:lnTo>
                  <a:pt x="224" y="146"/>
                </a:lnTo>
                <a:lnTo>
                  <a:pt x="224" y="146"/>
                </a:lnTo>
                <a:lnTo>
                  <a:pt x="226" y="144"/>
                </a:lnTo>
                <a:lnTo>
                  <a:pt x="226" y="144"/>
                </a:lnTo>
                <a:lnTo>
                  <a:pt x="230" y="142"/>
                </a:lnTo>
                <a:lnTo>
                  <a:pt x="230" y="140"/>
                </a:lnTo>
                <a:lnTo>
                  <a:pt x="232" y="138"/>
                </a:lnTo>
                <a:lnTo>
                  <a:pt x="234" y="138"/>
                </a:lnTo>
                <a:lnTo>
                  <a:pt x="238" y="134"/>
                </a:lnTo>
                <a:lnTo>
                  <a:pt x="238" y="134"/>
                </a:lnTo>
                <a:lnTo>
                  <a:pt x="238" y="134"/>
                </a:lnTo>
                <a:lnTo>
                  <a:pt x="238" y="134"/>
                </a:lnTo>
                <a:lnTo>
                  <a:pt x="238" y="134"/>
                </a:lnTo>
                <a:close/>
                <a:moveTo>
                  <a:pt x="232" y="128"/>
                </a:moveTo>
                <a:lnTo>
                  <a:pt x="232" y="128"/>
                </a:lnTo>
                <a:lnTo>
                  <a:pt x="232" y="128"/>
                </a:lnTo>
                <a:lnTo>
                  <a:pt x="234" y="126"/>
                </a:lnTo>
                <a:lnTo>
                  <a:pt x="234" y="126"/>
                </a:lnTo>
                <a:lnTo>
                  <a:pt x="234" y="126"/>
                </a:lnTo>
                <a:lnTo>
                  <a:pt x="234" y="126"/>
                </a:lnTo>
                <a:lnTo>
                  <a:pt x="234" y="126"/>
                </a:lnTo>
                <a:lnTo>
                  <a:pt x="232" y="126"/>
                </a:lnTo>
                <a:lnTo>
                  <a:pt x="232" y="128"/>
                </a:lnTo>
                <a:lnTo>
                  <a:pt x="232" y="128"/>
                </a:lnTo>
                <a:lnTo>
                  <a:pt x="232" y="128"/>
                </a:lnTo>
                <a:lnTo>
                  <a:pt x="232" y="128"/>
                </a:lnTo>
                <a:close/>
                <a:moveTo>
                  <a:pt x="168" y="28"/>
                </a:moveTo>
                <a:lnTo>
                  <a:pt x="168" y="28"/>
                </a:lnTo>
                <a:lnTo>
                  <a:pt x="168" y="28"/>
                </a:lnTo>
                <a:lnTo>
                  <a:pt x="168" y="28"/>
                </a:lnTo>
                <a:close/>
                <a:moveTo>
                  <a:pt x="88" y="46"/>
                </a:moveTo>
                <a:lnTo>
                  <a:pt x="88" y="46"/>
                </a:lnTo>
                <a:lnTo>
                  <a:pt x="90" y="44"/>
                </a:lnTo>
                <a:lnTo>
                  <a:pt x="90" y="44"/>
                </a:lnTo>
                <a:lnTo>
                  <a:pt x="90" y="44"/>
                </a:lnTo>
                <a:lnTo>
                  <a:pt x="90" y="44"/>
                </a:lnTo>
                <a:lnTo>
                  <a:pt x="90" y="44"/>
                </a:lnTo>
                <a:lnTo>
                  <a:pt x="90" y="42"/>
                </a:lnTo>
                <a:lnTo>
                  <a:pt x="90" y="42"/>
                </a:lnTo>
                <a:lnTo>
                  <a:pt x="90" y="44"/>
                </a:lnTo>
                <a:lnTo>
                  <a:pt x="90" y="44"/>
                </a:lnTo>
                <a:lnTo>
                  <a:pt x="90" y="44"/>
                </a:lnTo>
                <a:lnTo>
                  <a:pt x="90" y="44"/>
                </a:lnTo>
                <a:lnTo>
                  <a:pt x="88" y="44"/>
                </a:lnTo>
                <a:lnTo>
                  <a:pt x="88" y="44"/>
                </a:lnTo>
                <a:lnTo>
                  <a:pt x="88" y="44"/>
                </a:lnTo>
                <a:lnTo>
                  <a:pt x="88" y="44"/>
                </a:lnTo>
                <a:lnTo>
                  <a:pt x="88" y="46"/>
                </a:lnTo>
                <a:close/>
                <a:moveTo>
                  <a:pt x="92" y="42"/>
                </a:moveTo>
                <a:lnTo>
                  <a:pt x="92" y="42"/>
                </a:lnTo>
                <a:lnTo>
                  <a:pt x="92" y="42"/>
                </a:lnTo>
                <a:lnTo>
                  <a:pt x="92" y="44"/>
                </a:lnTo>
                <a:lnTo>
                  <a:pt x="92" y="44"/>
                </a:lnTo>
                <a:lnTo>
                  <a:pt x="92" y="42"/>
                </a:lnTo>
                <a:lnTo>
                  <a:pt x="92" y="42"/>
                </a:lnTo>
                <a:lnTo>
                  <a:pt x="94" y="42"/>
                </a:lnTo>
                <a:lnTo>
                  <a:pt x="94" y="40"/>
                </a:lnTo>
                <a:lnTo>
                  <a:pt x="94" y="40"/>
                </a:lnTo>
                <a:lnTo>
                  <a:pt x="94" y="40"/>
                </a:lnTo>
                <a:lnTo>
                  <a:pt x="94" y="40"/>
                </a:lnTo>
                <a:lnTo>
                  <a:pt x="94" y="40"/>
                </a:lnTo>
                <a:lnTo>
                  <a:pt x="94" y="40"/>
                </a:lnTo>
                <a:lnTo>
                  <a:pt x="94" y="40"/>
                </a:lnTo>
                <a:lnTo>
                  <a:pt x="94" y="40"/>
                </a:lnTo>
                <a:lnTo>
                  <a:pt x="92" y="40"/>
                </a:lnTo>
                <a:lnTo>
                  <a:pt x="92" y="40"/>
                </a:lnTo>
                <a:lnTo>
                  <a:pt x="92" y="42"/>
                </a:lnTo>
                <a:lnTo>
                  <a:pt x="92" y="42"/>
                </a:lnTo>
                <a:lnTo>
                  <a:pt x="92" y="42"/>
                </a:lnTo>
                <a:lnTo>
                  <a:pt x="92" y="42"/>
                </a:lnTo>
                <a:lnTo>
                  <a:pt x="92" y="42"/>
                </a:lnTo>
                <a:lnTo>
                  <a:pt x="92" y="40"/>
                </a:lnTo>
                <a:lnTo>
                  <a:pt x="92" y="42"/>
                </a:lnTo>
                <a:lnTo>
                  <a:pt x="92" y="42"/>
                </a:lnTo>
                <a:lnTo>
                  <a:pt x="92" y="42"/>
                </a:lnTo>
                <a:lnTo>
                  <a:pt x="92" y="42"/>
                </a:lnTo>
                <a:lnTo>
                  <a:pt x="92" y="42"/>
                </a:lnTo>
                <a:lnTo>
                  <a:pt x="92" y="42"/>
                </a:lnTo>
                <a:lnTo>
                  <a:pt x="90" y="42"/>
                </a:lnTo>
                <a:lnTo>
                  <a:pt x="90" y="42"/>
                </a:lnTo>
                <a:lnTo>
                  <a:pt x="90" y="42"/>
                </a:lnTo>
                <a:lnTo>
                  <a:pt x="92" y="42"/>
                </a:lnTo>
                <a:close/>
                <a:moveTo>
                  <a:pt x="88" y="56"/>
                </a:moveTo>
                <a:lnTo>
                  <a:pt x="88" y="54"/>
                </a:lnTo>
                <a:lnTo>
                  <a:pt x="88" y="54"/>
                </a:lnTo>
                <a:lnTo>
                  <a:pt x="88" y="54"/>
                </a:lnTo>
                <a:lnTo>
                  <a:pt x="88" y="54"/>
                </a:lnTo>
                <a:lnTo>
                  <a:pt x="88" y="54"/>
                </a:lnTo>
                <a:lnTo>
                  <a:pt x="86" y="54"/>
                </a:lnTo>
                <a:lnTo>
                  <a:pt x="86" y="56"/>
                </a:lnTo>
                <a:lnTo>
                  <a:pt x="88" y="56"/>
                </a:lnTo>
                <a:lnTo>
                  <a:pt x="88" y="56"/>
                </a:lnTo>
                <a:lnTo>
                  <a:pt x="88" y="56"/>
                </a:lnTo>
                <a:close/>
                <a:moveTo>
                  <a:pt x="180" y="152"/>
                </a:moveTo>
                <a:lnTo>
                  <a:pt x="180" y="150"/>
                </a:lnTo>
                <a:lnTo>
                  <a:pt x="178" y="148"/>
                </a:lnTo>
                <a:lnTo>
                  <a:pt x="178" y="146"/>
                </a:lnTo>
                <a:lnTo>
                  <a:pt x="178" y="146"/>
                </a:lnTo>
                <a:lnTo>
                  <a:pt x="178" y="144"/>
                </a:lnTo>
                <a:lnTo>
                  <a:pt x="178" y="144"/>
                </a:lnTo>
                <a:lnTo>
                  <a:pt x="176" y="144"/>
                </a:lnTo>
                <a:lnTo>
                  <a:pt x="176" y="144"/>
                </a:lnTo>
                <a:lnTo>
                  <a:pt x="176" y="142"/>
                </a:lnTo>
                <a:lnTo>
                  <a:pt x="176" y="142"/>
                </a:lnTo>
                <a:lnTo>
                  <a:pt x="176" y="142"/>
                </a:lnTo>
                <a:lnTo>
                  <a:pt x="176" y="142"/>
                </a:lnTo>
                <a:lnTo>
                  <a:pt x="176" y="140"/>
                </a:lnTo>
                <a:lnTo>
                  <a:pt x="176" y="140"/>
                </a:lnTo>
                <a:lnTo>
                  <a:pt x="176" y="140"/>
                </a:lnTo>
                <a:lnTo>
                  <a:pt x="176" y="140"/>
                </a:lnTo>
                <a:lnTo>
                  <a:pt x="176" y="142"/>
                </a:lnTo>
                <a:lnTo>
                  <a:pt x="176" y="142"/>
                </a:lnTo>
                <a:lnTo>
                  <a:pt x="176" y="142"/>
                </a:lnTo>
                <a:lnTo>
                  <a:pt x="178" y="144"/>
                </a:lnTo>
                <a:lnTo>
                  <a:pt x="178" y="144"/>
                </a:lnTo>
                <a:lnTo>
                  <a:pt x="178" y="144"/>
                </a:lnTo>
                <a:lnTo>
                  <a:pt x="180" y="146"/>
                </a:lnTo>
                <a:lnTo>
                  <a:pt x="180" y="146"/>
                </a:lnTo>
                <a:lnTo>
                  <a:pt x="180" y="150"/>
                </a:lnTo>
                <a:lnTo>
                  <a:pt x="180" y="150"/>
                </a:lnTo>
                <a:lnTo>
                  <a:pt x="180" y="152"/>
                </a:lnTo>
                <a:lnTo>
                  <a:pt x="180" y="154"/>
                </a:lnTo>
                <a:lnTo>
                  <a:pt x="180" y="156"/>
                </a:lnTo>
                <a:lnTo>
                  <a:pt x="180" y="156"/>
                </a:lnTo>
                <a:lnTo>
                  <a:pt x="180" y="156"/>
                </a:lnTo>
                <a:lnTo>
                  <a:pt x="180" y="160"/>
                </a:lnTo>
                <a:lnTo>
                  <a:pt x="180" y="160"/>
                </a:lnTo>
                <a:lnTo>
                  <a:pt x="180" y="162"/>
                </a:lnTo>
                <a:lnTo>
                  <a:pt x="180" y="162"/>
                </a:lnTo>
                <a:lnTo>
                  <a:pt x="180" y="162"/>
                </a:lnTo>
                <a:lnTo>
                  <a:pt x="180" y="160"/>
                </a:lnTo>
                <a:lnTo>
                  <a:pt x="182" y="158"/>
                </a:lnTo>
                <a:lnTo>
                  <a:pt x="182" y="158"/>
                </a:lnTo>
                <a:lnTo>
                  <a:pt x="182" y="158"/>
                </a:lnTo>
                <a:lnTo>
                  <a:pt x="184" y="158"/>
                </a:lnTo>
                <a:lnTo>
                  <a:pt x="184" y="158"/>
                </a:lnTo>
                <a:lnTo>
                  <a:pt x="184" y="156"/>
                </a:lnTo>
                <a:lnTo>
                  <a:pt x="184" y="156"/>
                </a:lnTo>
                <a:lnTo>
                  <a:pt x="184" y="156"/>
                </a:lnTo>
                <a:lnTo>
                  <a:pt x="184" y="156"/>
                </a:lnTo>
                <a:lnTo>
                  <a:pt x="184" y="156"/>
                </a:lnTo>
                <a:lnTo>
                  <a:pt x="184" y="156"/>
                </a:lnTo>
                <a:lnTo>
                  <a:pt x="184" y="156"/>
                </a:lnTo>
                <a:lnTo>
                  <a:pt x="184" y="154"/>
                </a:lnTo>
                <a:lnTo>
                  <a:pt x="184" y="154"/>
                </a:lnTo>
                <a:lnTo>
                  <a:pt x="186" y="152"/>
                </a:lnTo>
                <a:lnTo>
                  <a:pt x="186" y="152"/>
                </a:lnTo>
                <a:lnTo>
                  <a:pt x="186" y="152"/>
                </a:lnTo>
                <a:lnTo>
                  <a:pt x="188" y="152"/>
                </a:lnTo>
                <a:lnTo>
                  <a:pt x="188" y="152"/>
                </a:lnTo>
                <a:lnTo>
                  <a:pt x="188" y="150"/>
                </a:lnTo>
                <a:lnTo>
                  <a:pt x="188" y="150"/>
                </a:lnTo>
                <a:lnTo>
                  <a:pt x="188" y="150"/>
                </a:lnTo>
                <a:lnTo>
                  <a:pt x="188" y="150"/>
                </a:lnTo>
                <a:lnTo>
                  <a:pt x="188" y="150"/>
                </a:lnTo>
                <a:lnTo>
                  <a:pt x="188" y="150"/>
                </a:lnTo>
                <a:lnTo>
                  <a:pt x="188" y="148"/>
                </a:lnTo>
                <a:lnTo>
                  <a:pt x="188" y="148"/>
                </a:lnTo>
                <a:lnTo>
                  <a:pt x="186" y="148"/>
                </a:lnTo>
                <a:lnTo>
                  <a:pt x="186" y="148"/>
                </a:lnTo>
                <a:lnTo>
                  <a:pt x="186" y="148"/>
                </a:lnTo>
                <a:lnTo>
                  <a:pt x="186" y="148"/>
                </a:lnTo>
                <a:lnTo>
                  <a:pt x="186" y="148"/>
                </a:lnTo>
                <a:lnTo>
                  <a:pt x="184" y="146"/>
                </a:lnTo>
                <a:lnTo>
                  <a:pt x="184" y="146"/>
                </a:lnTo>
                <a:lnTo>
                  <a:pt x="184" y="146"/>
                </a:lnTo>
                <a:lnTo>
                  <a:pt x="186" y="144"/>
                </a:lnTo>
                <a:lnTo>
                  <a:pt x="188" y="144"/>
                </a:lnTo>
                <a:lnTo>
                  <a:pt x="188" y="142"/>
                </a:lnTo>
                <a:lnTo>
                  <a:pt x="190" y="140"/>
                </a:lnTo>
                <a:lnTo>
                  <a:pt x="190" y="140"/>
                </a:lnTo>
                <a:lnTo>
                  <a:pt x="190" y="140"/>
                </a:lnTo>
                <a:lnTo>
                  <a:pt x="190" y="140"/>
                </a:lnTo>
                <a:lnTo>
                  <a:pt x="188" y="138"/>
                </a:lnTo>
                <a:lnTo>
                  <a:pt x="188" y="138"/>
                </a:lnTo>
                <a:lnTo>
                  <a:pt x="188" y="138"/>
                </a:lnTo>
                <a:lnTo>
                  <a:pt x="188" y="136"/>
                </a:lnTo>
                <a:lnTo>
                  <a:pt x="188" y="134"/>
                </a:lnTo>
                <a:lnTo>
                  <a:pt x="186" y="132"/>
                </a:lnTo>
                <a:lnTo>
                  <a:pt x="186" y="130"/>
                </a:lnTo>
                <a:lnTo>
                  <a:pt x="186" y="128"/>
                </a:lnTo>
                <a:lnTo>
                  <a:pt x="186" y="126"/>
                </a:lnTo>
                <a:lnTo>
                  <a:pt x="186" y="124"/>
                </a:lnTo>
                <a:lnTo>
                  <a:pt x="186" y="124"/>
                </a:lnTo>
                <a:lnTo>
                  <a:pt x="184" y="122"/>
                </a:lnTo>
                <a:lnTo>
                  <a:pt x="184" y="120"/>
                </a:lnTo>
                <a:lnTo>
                  <a:pt x="184" y="118"/>
                </a:lnTo>
                <a:lnTo>
                  <a:pt x="184" y="116"/>
                </a:lnTo>
                <a:lnTo>
                  <a:pt x="184" y="114"/>
                </a:lnTo>
                <a:lnTo>
                  <a:pt x="184" y="112"/>
                </a:lnTo>
                <a:lnTo>
                  <a:pt x="184" y="110"/>
                </a:lnTo>
                <a:lnTo>
                  <a:pt x="182" y="110"/>
                </a:lnTo>
                <a:lnTo>
                  <a:pt x="182" y="108"/>
                </a:lnTo>
                <a:lnTo>
                  <a:pt x="182" y="108"/>
                </a:lnTo>
                <a:lnTo>
                  <a:pt x="182" y="106"/>
                </a:lnTo>
                <a:lnTo>
                  <a:pt x="182" y="104"/>
                </a:lnTo>
                <a:lnTo>
                  <a:pt x="182" y="98"/>
                </a:lnTo>
                <a:lnTo>
                  <a:pt x="182" y="94"/>
                </a:lnTo>
                <a:lnTo>
                  <a:pt x="182" y="92"/>
                </a:lnTo>
                <a:lnTo>
                  <a:pt x="182" y="90"/>
                </a:lnTo>
                <a:lnTo>
                  <a:pt x="182" y="86"/>
                </a:lnTo>
                <a:lnTo>
                  <a:pt x="182" y="84"/>
                </a:lnTo>
                <a:lnTo>
                  <a:pt x="182" y="82"/>
                </a:lnTo>
                <a:lnTo>
                  <a:pt x="182" y="82"/>
                </a:lnTo>
                <a:lnTo>
                  <a:pt x="182" y="82"/>
                </a:lnTo>
                <a:lnTo>
                  <a:pt x="182" y="80"/>
                </a:lnTo>
                <a:lnTo>
                  <a:pt x="182" y="78"/>
                </a:lnTo>
                <a:lnTo>
                  <a:pt x="182" y="78"/>
                </a:lnTo>
                <a:lnTo>
                  <a:pt x="182" y="78"/>
                </a:lnTo>
                <a:lnTo>
                  <a:pt x="182" y="78"/>
                </a:lnTo>
                <a:lnTo>
                  <a:pt x="182" y="76"/>
                </a:lnTo>
                <a:lnTo>
                  <a:pt x="180" y="76"/>
                </a:lnTo>
                <a:lnTo>
                  <a:pt x="180" y="74"/>
                </a:lnTo>
                <a:lnTo>
                  <a:pt x="180" y="72"/>
                </a:lnTo>
                <a:lnTo>
                  <a:pt x="180" y="70"/>
                </a:lnTo>
                <a:lnTo>
                  <a:pt x="180" y="68"/>
                </a:lnTo>
                <a:lnTo>
                  <a:pt x="178" y="64"/>
                </a:lnTo>
                <a:lnTo>
                  <a:pt x="178" y="60"/>
                </a:lnTo>
                <a:lnTo>
                  <a:pt x="178" y="58"/>
                </a:lnTo>
                <a:lnTo>
                  <a:pt x="176" y="58"/>
                </a:lnTo>
                <a:lnTo>
                  <a:pt x="176" y="56"/>
                </a:lnTo>
                <a:lnTo>
                  <a:pt x="176" y="54"/>
                </a:lnTo>
                <a:lnTo>
                  <a:pt x="176" y="54"/>
                </a:lnTo>
                <a:lnTo>
                  <a:pt x="176" y="54"/>
                </a:lnTo>
                <a:lnTo>
                  <a:pt x="176" y="52"/>
                </a:lnTo>
                <a:lnTo>
                  <a:pt x="176" y="52"/>
                </a:lnTo>
                <a:lnTo>
                  <a:pt x="176" y="52"/>
                </a:lnTo>
                <a:lnTo>
                  <a:pt x="176" y="52"/>
                </a:lnTo>
                <a:lnTo>
                  <a:pt x="174" y="52"/>
                </a:lnTo>
                <a:lnTo>
                  <a:pt x="174" y="50"/>
                </a:lnTo>
                <a:lnTo>
                  <a:pt x="174" y="50"/>
                </a:lnTo>
                <a:lnTo>
                  <a:pt x="174" y="50"/>
                </a:lnTo>
                <a:lnTo>
                  <a:pt x="174" y="50"/>
                </a:lnTo>
                <a:lnTo>
                  <a:pt x="172" y="50"/>
                </a:lnTo>
                <a:lnTo>
                  <a:pt x="172" y="50"/>
                </a:lnTo>
                <a:lnTo>
                  <a:pt x="172" y="50"/>
                </a:lnTo>
                <a:lnTo>
                  <a:pt x="172" y="50"/>
                </a:lnTo>
                <a:lnTo>
                  <a:pt x="172" y="50"/>
                </a:lnTo>
                <a:lnTo>
                  <a:pt x="172" y="50"/>
                </a:lnTo>
                <a:lnTo>
                  <a:pt x="172" y="50"/>
                </a:lnTo>
                <a:lnTo>
                  <a:pt x="172" y="52"/>
                </a:lnTo>
                <a:lnTo>
                  <a:pt x="172" y="52"/>
                </a:lnTo>
                <a:lnTo>
                  <a:pt x="172" y="52"/>
                </a:lnTo>
                <a:lnTo>
                  <a:pt x="172" y="52"/>
                </a:lnTo>
                <a:lnTo>
                  <a:pt x="172" y="52"/>
                </a:lnTo>
                <a:lnTo>
                  <a:pt x="172" y="52"/>
                </a:lnTo>
                <a:lnTo>
                  <a:pt x="172" y="52"/>
                </a:lnTo>
                <a:lnTo>
                  <a:pt x="172" y="52"/>
                </a:lnTo>
                <a:lnTo>
                  <a:pt x="172" y="52"/>
                </a:lnTo>
                <a:lnTo>
                  <a:pt x="172" y="52"/>
                </a:lnTo>
                <a:lnTo>
                  <a:pt x="170" y="52"/>
                </a:lnTo>
                <a:lnTo>
                  <a:pt x="170" y="52"/>
                </a:lnTo>
                <a:lnTo>
                  <a:pt x="170" y="52"/>
                </a:lnTo>
                <a:lnTo>
                  <a:pt x="170" y="50"/>
                </a:lnTo>
                <a:lnTo>
                  <a:pt x="170" y="50"/>
                </a:lnTo>
                <a:lnTo>
                  <a:pt x="170" y="50"/>
                </a:lnTo>
                <a:lnTo>
                  <a:pt x="170" y="46"/>
                </a:lnTo>
                <a:lnTo>
                  <a:pt x="170" y="46"/>
                </a:lnTo>
                <a:lnTo>
                  <a:pt x="170" y="46"/>
                </a:lnTo>
                <a:lnTo>
                  <a:pt x="170" y="44"/>
                </a:lnTo>
                <a:lnTo>
                  <a:pt x="170" y="44"/>
                </a:lnTo>
                <a:lnTo>
                  <a:pt x="170" y="44"/>
                </a:lnTo>
                <a:lnTo>
                  <a:pt x="170" y="44"/>
                </a:lnTo>
                <a:lnTo>
                  <a:pt x="168" y="44"/>
                </a:lnTo>
                <a:lnTo>
                  <a:pt x="168" y="42"/>
                </a:lnTo>
                <a:lnTo>
                  <a:pt x="168" y="42"/>
                </a:lnTo>
                <a:lnTo>
                  <a:pt x="168" y="42"/>
                </a:lnTo>
                <a:lnTo>
                  <a:pt x="168" y="42"/>
                </a:lnTo>
                <a:lnTo>
                  <a:pt x="168" y="42"/>
                </a:lnTo>
                <a:lnTo>
                  <a:pt x="168" y="40"/>
                </a:lnTo>
                <a:lnTo>
                  <a:pt x="168" y="40"/>
                </a:lnTo>
                <a:lnTo>
                  <a:pt x="168" y="40"/>
                </a:lnTo>
                <a:lnTo>
                  <a:pt x="166" y="38"/>
                </a:lnTo>
                <a:lnTo>
                  <a:pt x="166" y="36"/>
                </a:lnTo>
                <a:lnTo>
                  <a:pt x="166" y="36"/>
                </a:lnTo>
                <a:lnTo>
                  <a:pt x="166" y="36"/>
                </a:lnTo>
                <a:lnTo>
                  <a:pt x="166" y="36"/>
                </a:lnTo>
                <a:lnTo>
                  <a:pt x="166" y="36"/>
                </a:lnTo>
                <a:lnTo>
                  <a:pt x="166" y="36"/>
                </a:lnTo>
                <a:lnTo>
                  <a:pt x="166" y="36"/>
                </a:lnTo>
                <a:lnTo>
                  <a:pt x="166" y="36"/>
                </a:lnTo>
                <a:lnTo>
                  <a:pt x="166" y="32"/>
                </a:lnTo>
                <a:lnTo>
                  <a:pt x="164" y="30"/>
                </a:lnTo>
                <a:lnTo>
                  <a:pt x="166" y="30"/>
                </a:lnTo>
                <a:lnTo>
                  <a:pt x="166" y="26"/>
                </a:lnTo>
                <a:lnTo>
                  <a:pt x="166" y="26"/>
                </a:lnTo>
                <a:lnTo>
                  <a:pt x="166" y="26"/>
                </a:lnTo>
                <a:lnTo>
                  <a:pt x="166" y="26"/>
                </a:lnTo>
                <a:lnTo>
                  <a:pt x="166" y="24"/>
                </a:lnTo>
                <a:lnTo>
                  <a:pt x="166" y="24"/>
                </a:lnTo>
                <a:lnTo>
                  <a:pt x="164" y="24"/>
                </a:lnTo>
                <a:lnTo>
                  <a:pt x="164" y="24"/>
                </a:lnTo>
                <a:lnTo>
                  <a:pt x="164" y="22"/>
                </a:lnTo>
                <a:lnTo>
                  <a:pt x="164" y="20"/>
                </a:lnTo>
                <a:lnTo>
                  <a:pt x="164" y="20"/>
                </a:lnTo>
                <a:lnTo>
                  <a:pt x="164" y="20"/>
                </a:lnTo>
                <a:lnTo>
                  <a:pt x="164" y="22"/>
                </a:lnTo>
                <a:lnTo>
                  <a:pt x="164" y="22"/>
                </a:lnTo>
                <a:lnTo>
                  <a:pt x="164" y="22"/>
                </a:lnTo>
                <a:lnTo>
                  <a:pt x="164" y="22"/>
                </a:lnTo>
                <a:lnTo>
                  <a:pt x="164" y="22"/>
                </a:lnTo>
                <a:lnTo>
                  <a:pt x="164" y="22"/>
                </a:lnTo>
                <a:lnTo>
                  <a:pt x="164" y="20"/>
                </a:lnTo>
                <a:lnTo>
                  <a:pt x="164" y="20"/>
                </a:lnTo>
                <a:lnTo>
                  <a:pt x="164" y="20"/>
                </a:lnTo>
                <a:lnTo>
                  <a:pt x="162" y="20"/>
                </a:lnTo>
                <a:lnTo>
                  <a:pt x="162" y="18"/>
                </a:lnTo>
                <a:lnTo>
                  <a:pt x="162" y="18"/>
                </a:lnTo>
                <a:lnTo>
                  <a:pt x="162" y="18"/>
                </a:lnTo>
                <a:lnTo>
                  <a:pt x="162" y="18"/>
                </a:lnTo>
                <a:lnTo>
                  <a:pt x="162" y="18"/>
                </a:lnTo>
                <a:lnTo>
                  <a:pt x="162" y="16"/>
                </a:lnTo>
                <a:lnTo>
                  <a:pt x="162" y="16"/>
                </a:lnTo>
                <a:lnTo>
                  <a:pt x="160" y="16"/>
                </a:lnTo>
                <a:lnTo>
                  <a:pt x="160" y="16"/>
                </a:lnTo>
                <a:lnTo>
                  <a:pt x="160" y="14"/>
                </a:lnTo>
                <a:lnTo>
                  <a:pt x="160" y="14"/>
                </a:lnTo>
                <a:lnTo>
                  <a:pt x="160" y="14"/>
                </a:lnTo>
                <a:lnTo>
                  <a:pt x="160" y="14"/>
                </a:lnTo>
                <a:lnTo>
                  <a:pt x="160" y="14"/>
                </a:lnTo>
                <a:lnTo>
                  <a:pt x="160" y="12"/>
                </a:lnTo>
                <a:lnTo>
                  <a:pt x="160" y="12"/>
                </a:lnTo>
                <a:lnTo>
                  <a:pt x="160" y="12"/>
                </a:lnTo>
                <a:lnTo>
                  <a:pt x="160" y="10"/>
                </a:lnTo>
                <a:lnTo>
                  <a:pt x="160" y="10"/>
                </a:lnTo>
                <a:lnTo>
                  <a:pt x="162" y="12"/>
                </a:lnTo>
                <a:lnTo>
                  <a:pt x="162" y="12"/>
                </a:lnTo>
                <a:lnTo>
                  <a:pt x="162" y="12"/>
                </a:lnTo>
                <a:lnTo>
                  <a:pt x="162" y="12"/>
                </a:lnTo>
                <a:lnTo>
                  <a:pt x="162" y="10"/>
                </a:lnTo>
                <a:lnTo>
                  <a:pt x="162" y="10"/>
                </a:lnTo>
                <a:lnTo>
                  <a:pt x="162" y="10"/>
                </a:lnTo>
                <a:lnTo>
                  <a:pt x="160" y="10"/>
                </a:lnTo>
                <a:lnTo>
                  <a:pt x="160" y="10"/>
                </a:lnTo>
                <a:lnTo>
                  <a:pt x="160" y="10"/>
                </a:lnTo>
                <a:lnTo>
                  <a:pt x="160" y="10"/>
                </a:lnTo>
                <a:lnTo>
                  <a:pt x="160" y="10"/>
                </a:lnTo>
                <a:lnTo>
                  <a:pt x="160" y="8"/>
                </a:lnTo>
                <a:lnTo>
                  <a:pt x="160" y="8"/>
                </a:lnTo>
                <a:lnTo>
                  <a:pt x="162" y="8"/>
                </a:lnTo>
                <a:lnTo>
                  <a:pt x="162" y="8"/>
                </a:lnTo>
                <a:lnTo>
                  <a:pt x="162" y="8"/>
                </a:lnTo>
                <a:lnTo>
                  <a:pt x="160" y="8"/>
                </a:lnTo>
                <a:lnTo>
                  <a:pt x="160" y="6"/>
                </a:lnTo>
                <a:lnTo>
                  <a:pt x="160" y="6"/>
                </a:lnTo>
                <a:lnTo>
                  <a:pt x="160" y="6"/>
                </a:lnTo>
                <a:lnTo>
                  <a:pt x="160" y="6"/>
                </a:lnTo>
                <a:lnTo>
                  <a:pt x="160" y="4"/>
                </a:lnTo>
                <a:lnTo>
                  <a:pt x="160" y="2"/>
                </a:lnTo>
                <a:lnTo>
                  <a:pt x="160" y="2"/>
                </a:lnTo>
                <a:lnTo>
                  <a:pt x="160" y="2"/>
                </a:lnTo>
                <a:lnTo>
                  <a:pt x="160" y="2"/>
                </a:lnTo>
                <a:lnTo>
                  <a:pt x="160" y="2"/>
                </a:lnTo>
                <a:lnTo>
                  <a:pt x="160" y="2"/>
                </a:lnTo>
                <a:lnTo>
                  <a:pt x="160" y="2"/>
                </a:lnTo>
                <a:lnTo>
                  <a:pt x="160" y="0"/>
                </a:lnTo>
                <a:lnTo>
                  <a:pt x="160" y="0"/>
                </a:lnTo>
                <a:lnTo>
                  <a:pt x="160" y="0"/>
                </a:lnTo>
                <a:lnTo>
                  <a:pt x="158" y="0"/>
                </a:lnTo>
                <a:lnTo>
                  <a:pt x="156" y="2"/>
                </a:lnTo>
                <a:lnTo>
                  <a:pt x="154" y="2"/>
                </a:lnTo>
                <a:lnTo>
                  <a:pt x="150" y="2"/>
                </a:lnTo>
                <a:lnTo>
                  <a:pt x="148" y="4"/>
                </a:lnTo>
                <a:lnTo>
                  <a:pt x="144" y="4"/>
                </a:lnTo>
                <a:lnTo>
                  <a:pt x="142" y="4"/>
                </a:lnTo>
                <a:lnTo>
                  <a:pt x="140" y="6"/>
                </a:lnTo>
                <a:lnTo>
                  <a:pt x="136" y="6"/>
                </a:lnTo>
                <a:lnTo>
                  <a:pt x="134" y="6"/>
                </a:lnTo>
                <a:lnTo>
                  <a:pt x="132" y="8"/>
                </a:lnTo>
                <a:lnTo>
                  <a:pt x="128" y="8"/>
                </a:lnTo>
                <a:lnTo>
                  <a:pt x="126" y="8"/>
                </a:lnTo>
                <a:lnTo>
                  <a:pt x="122" y="10"/>
                </a:lnTo>
                <a:lnTo>
                  <a:pt x="122" y="10"/>
                </a:lnTo>
                <a:lnTo>
                  <a:pt x="122" y="10"/>
                </a:lnTo>
                <a:lnTo>
                  <a:pt x="118" y="10"/>
                </a:lnTo>
                <a:lnTo>
                  <a:pt x="118" y="10"/>
                </a:lnTo>
                <a:lnTo>
                  <a:pt x="118" y="10"/>
                </a:lnTo>
                <a:lnTo>
                  <a:pt x="116" y="12"/>
                </a:lnTo>
                <a:lnTo>
                  <a:pt x="114" y="12"/>
                </a:lnTo>
                <a:lnTo>
                  <a:pt x="114" y="12"/>
                </a:lnTo>
                <a:lnTo>
                  <a:pt x="114" y="14"/>
                </a:lnTo>
                <a:lnTo>
                  <a:pt x="112" y="14"/>
                </a:lnTo>
                <a:lnTo>
                  <a:pt x="112" y="14"/>
                </a:lnTo>
                <a:lnTo>
                  <a:pt x="108" y="18"/>
                </a:lnTo>
                <a:lnTo>
                  <a:pt x="106" y="20"/>
                </a:lnTo>
                <a:lnTo>
                  <a:pt x="104" y="24"/>
                </a:lnTo>
                <a:lnTo>
                  <a:pt x="102" y="28"/>
                </a:lnTo>
                <a:lnTo>
                  <a:pt x="98" y="30"/>
                </a:lnTo>
                <a:lnTo>
                  <a:pt x="98" y="34"/>
                </a:lnTo>
                <a:lnTo>
                  <a:pt x="96" y="34"/>
                </a:lnTo>
                <a:lnTo>
                  <a:pt x="96" y="34"/>
                </a:lnTo>
                <a:lnTo>
                  <a:pt x="96" y="34"/>
                </a:lnTo>
                <a:lnTo>
                  <a:pt x="98" y="34"/>
                </a:lnTo>
                <a:lnTo>
                  <a:pt x="98" y="36"/>
                </a:lnTo>
                <a:lnTo>
                  <a:pt x="98" y="36"/>
                </a:lnTo>
                <a:lnTo>
                  <a:pt x="98" y="36"/>
                </a:lnTo>
                <a:lnTo>
                  <a:pt x="96" y="38"/>
                </a:lnTo>
                <a:lnTo>
                  <a:pt x="96" y="38"/>
                </a:lnTo>
                <a:lnTo>
                  <a:pt x="96" y="38"/>
                </a:lnTo>
                <a:lnTo>
                  <a:pt x="96" y="38"/>
                </a:lnTo>
                <a:lnTo>
                  <a:pt x="96" y="40"/>
                </a:lnTo>
                <a:lnTo>
                  <a:pt x="96" y="40"/>
                </a:lnTo>
                <a:lnTo>
                  <a:pt x="94" y="40"/>
                </a:lnTo>
                <a:lnTo>
                  <a:pt x="94" y="40"/>
                </a:lnTo>
                <a:lnTo>
                  <a:pt x="94" y="40"/>
                </a:lnTo>
                <a:lnTo>
                  <a:pt x="92" y="44"/>
                </a:lnTo>
                <a:lnTo>
                  <a:pt x="88" y="46"/>
                </a:lnTo>
                <a:lnTo>
                  <a:pt x="84" y="52"/>
                </a:lnTo>
                <a:lnTo>
                  <a:pt x="84" y="52"/>
                </a:lnTo>
                <a:lnTo>
                  <a:pt x="84" y="52"/>
                </a:lnTo>
                <a:lnTo>
                  <a:pt x="84" y="52"/>
                </a:lnTo>
                <a:lnTo>
                  <a:pt x="84" y="52"/>
                </a:lnTo>
                <a:lnTo>
                  <a:pt x="86" y="54"/>
                </a:lnTo>
                <a:lnTo>
                  <a:pt x="86" y="54"/>
                </a:lnTo>
                <a:lnTo>
                  <a:pt x="86" y="54"/>
                </a:lnTo>
                <a:lnTo>
                  <a:pt x="86" y="54"/>
                </a:lnTo>
                <a:lnTo>
                  <a:pt x="86" y="54"/>
                </a:lnTo>
                <a:lnTo>
                  <a:pt x="86" y="54"/>
                </a:lnTo>
                <a:lnTo>
                  <a:pt x="86" y="54"/>
                </a:lnTo>
                <a:lnTo>
                  <a:pt x="86" y="54"/>
                </a:lnTo>
                <a:lnTo>
                  <a:pt x="86" y="54"/>
                </a:lnTo>
                <a:lnTo>
                  <a:pt x="86" y="54"/>
                </a:lnTo>
                <a:lnTo>
                  <a:pt x="88" y="52"/>
                </a:lnTo>
                <a:lnTo>
                  <a:pt x="88" y="52"/>
                </a:lnTo>
                <a:lnTo>
                  <a:pt x="90" y="52"/>
                </a:lnTo>
                <a:lnTo>
                  <a:pt x="90" y="52"/>
                </a:lnTo>
                <a:lnTo>
                  <a:pt x="90" y="52"/>
                </a:lnTo>
                <a:lnTo>
                  <a:pt x="90" y="52"/>
                </a:lnTo>
                <a:lnTo>
                  <a:pt x="90" y="54"/>
                </a:lnTo>
                <a:lnTo>
                  <a:pt x="90" y="54"/>
                </a:lnTo>
                <a:lnTo>
                  <a:pt x="90" y="52"/>
                </a:lnTo>
                <a:lnTo>
                  <a:pt x="90" y="52"/>
                </a:lnTo>
                <a:lnTo>
                  <a:pt x="90" y="52"/>
                </a:lnTo>
                <a:lnTo>
                  <a:pt x="90" y="54"/>
                </a:lnTo>
                <a:lnTo>
                  <a:pt x="90" y="54"/>
                </a:lnTo>
                <a:lnTo>
                  <a:pt x="90" y="54"/>
                </a:lnTo>
                <a:lnTo>
                  <a:pt x="90" y="54"/>
                </a:lnTo>
                <a:lnTo>
                  <a:pt x="90" y="56"/>
                </a:lnTo>
                <a:lnTo>
                  <a:pt x="88" y="56"/>
                </a:lnTo>
                <a:lnTo>
                  <a:pt x="90" y="56"/>
                </a:lnTo>
                <a:lnTo>
                  <a:pt x="90" y="56"/>
                </a:lnTo>
                <a:lnTo>
                  <a:pt x="92" y="56"/>
                </a:lnTo>
                <a:lnTo>
                  <a:pt x="92" y="54"/>
                </a:lnTo>
                <a:lnTo>
                  <a:pt x="92" y="54"/>
                </a:lnTo>
                <a:lnTo>
                  <a:pt x="92" y="54"/>
                </a:lnTo>
                <a:lnTo>
                  <a:pt x="94" y="54"/>
                </a:lnTo>
                <a:lnTo>
                  <a:pt x="94" y="54"/>
                </a:lnTo>
                <a:lnTo>
                  <a:pt x="92" y="56"/>
                </a:lnTo>
                <a:lnTo>
                  <a:pt x="92" y="56"/>
                </a:lnTo>
                <a:lnTo>
                  <a:pt x="92" y="56"/>
                </a:lnTo>
                <a:lnTo>
                  <a:pt x="92" y="56"/>
                </a:lnTo>
                <a:lnTo>
                  <a:pt x="92" y="58"/>
                </a:lnTo>
                <a:lnTo>
                  <a:pt x="92" y="58"/>
                </a:lnTo>
                <a:lnTo>
                  <a:pt x="92" y="58"/>
                </a:lnTo>
                <a:lnTo>
                  <a:pt x="92" y="58"/>
                </a:lnTo>
                <a:lnTo>
                  <a:pt x="90" y="60"/>
                </a:lnTo>
                <a:lnTo>
                  <a:pt x="90" y="60"/>
                </a:lnTo>
                <a:lnTo>
                  <a:pt x="90" y="60"/>
                </a:lnTo>
                <a:lnTo>
                  <a:pt x="90" y="60"/>
                </a:lnTo>
                <a:lnTo>
                  <a:pt x="90" y="60"/>
                </a:lnTo>
                <a:lnTo>
                  <a:pt x="88" y="60"/>
                </a:lnTo>
                <a:lnTo>
                  <a:pt x="88" y="60"/>
                </a:lnTo>
                <a:lnTo>
                  <a:pt x="88" y="62"/>
                </a:lnTo>
                <a:lnTo>
                  <a:pt x="88" y="62"/>
                </a:lnTo>
                <a:lnTo>
                  <a:pt x="88" y="62"/>
                </a:lnTo>
                <a:lnTo>
                  <a:pt x="88" y="62"/>
                </a:lnTo>
                <a:lnTo>
                  <a:pt x="88" y="62"/>
                </a:lnTo>
                <a:lnTo>
                  <a:pt x="90" y="62"/>
                </a:lnTo>
                <a:lnTo>
                  <a:pt x="90" y="62"/>
                </a:lnTo>
                <a:lnTo>
                  <a:pt x="90" y="62"/>
                </a:lnTo>
                <a:lnTo>
                  <a:pt x="90" y="62"/>
                </a:lnTo>
                <a:lnTo>
                  <a:pt x="90" y="62"/>
                </a:lnTo>
                <a:lnTo>
                  <a:pt x="90" y="64"/>
                </a:lnTo>
                <a:lnTo>
                  <a:pt x="90" y="64"/>
                </a:lnTo>
                <a:lnTo>
                  <a:pt x="92" y="64"/>
                </a:lnTo>
                <a:lnTo>
                  <a:pt x="90" y="66"/>
                </a:lnTo>
                <a:lnTo>
                  <a:pt x="92" y="66"/>
                </a:lnTo>
                <a:lnTo>
                  <a:pt x="92" y="68"/>
                </a:lnTo>
                <a:lnTo>
                  <a:pt x="92" y="68"/>
                </a:lnTo>
                <a:lnTo>
                  <a:pt x="92" y="68"/>
                </a:lnTo>
                <a:lnTo>
                  <a:pt x="92" y="68"/>
                </a:lnTo>
                <a:lnTo>
                  <a:pt x="92" y="68"/>
                </a:lnTo>
                <a:lnTo>
                  <a:pt x="92" y="68"/>
                </a:lnTo>
                <a:lnTo>
                  <a:pt x="92" y="70"/>
                </a:lnTo>
                <a:lnTo>
                  <a:pt x="92" y="70"/>
                </a:lnTo>
                <a:lnTo>
                  <a:pt x="92" y="70"/>
                </a:lnTo>
                <a:lnTo>
                  <a:pt x="92" y="72"/>
                </a:lnTo>
                <a:lnTo>
                  <a:pt x="92" y="72"/>
                </a:lnTo>
                <a:lnTo>
                  <a:pt x="92" y="72"/>
                </a:lnTo>
                <a:lnTo>
                  <a:pt x="90" y="74"/>
                </a:lnTo>
                <a:lnTo>
                  <a:pt x="88" y="74"/>
                </a:lnTo>
                <a:lnTo>
                  <a:pt x="88" y="74"/>
                </a:lnTo>
                <a:lnTo>
                  <a:pt x="86" y="74"/>
                </a:lnTo>
                <a:lnTo>
                  <a:pt x="86" y="76"/>
                </a:lnTo>
                <a:lnTo>
                  <a:pt x="86" y="76"/>
                </a:lnTo>
                <a:lnTo>
                  <a:pt x="82" y="78"/>
                </a:lnTo>
                <a:lnTo>
                  <a:pt x="82" y="80"/>
                </a:lnTo>
                <a:lnTo>
                  <a:pt x="80" y="80"/>
                </a:lnTo>
                <a:lnTo>
                  <a:pt x="80" y="82"/>
                </a:lnTo>
                <a:lnTo>
                  <a:pt x="80" y="82"/>
                </a:lnTo>
                <a:lnTo>
                  <a:pt x="78" y="82"/>
                </a:lnTo>
                <a:lnTo>
                  <a:pt x="78" y="82"/>
                </a:lnTo>
                <a:lnTo>
                  <a:pt x="78" y="84"/>
                </a:lnTo>
                <a:lnTo>
                  <a:pt x="76" y="84"/>
                </a:lnTo>
                <a:lnTo>
                  <a:pt x="74" y="86"/>
                </a:lnTo>
                <a:lnTo>
                  <a:pt x="74" y="86"/>
                </a:lnTo>
                <a:lnTo>
                  <a:pt x="74" y="86"/>
                </a:lnTo>
                <a:lnTo>
                  <a:pt x="74" y="86"/>
                </a:lnTo>
                <a:lnTo>
                  <a:pt x="74" y="86"/>
                </a:lnTo>
                <a:lnTo>
                  <a:pt x="74" y="86"/>
                </a:lnTo>
                <a:lnTo>
                  <a:pt x="74" y="86"/>
                </a:lnTo>
                <a:lnTo>
                  <a:pt x="74" y="88"/>
                </a:lnTo>
                <a:lnTo>
                  <a:pt x="74" y="88"/>
                </a:lnTo>
                <a:lnTo>
                  <a:pt x="74" y="88"/>
                </a:lnTo>
                <a:lnTo>
                  <a:pt x="74" y="88"/>
                </a:lnTo>
                <a:lnTo>
                  <a:pt x="74" y="88"/>
                </a:lnTo>
                <a:lnTo>
                  <a:pt x="72" y="88"/>
                </a:lnTo>
                <a:lnTo>
                  <a:pt x="72" y="86"/>
                </a:lnTo>
                <a:lnTo>
                  <a:pt x="72" y="86"/>
                </a:lnTo>
                <a:lnTo>
                  <a:pt x="72" y="86"/>
                </a:lnTo>
                <a:lnTo>
                  <a:pt x="62" y="88"/>
                </a:lnTo>
                <a:lnTo>
                  <a:pt x="60" y="88"/>
                </a:lnTo>
                <a:lnTo>
                  <a:pt x="58" y="90"/>
                </a:lnTo>
                <a:lnTo>
                  <a:pt x="56" y="90"/>
                </a:lnTo>
                <a:lnTo>
                  <a:pt x="54" y="90"/>
                </a:lnTo>
                <a:lnTo>
                  <a:pt x="52" y="90"/>
                </a:lnTo>
                <a:lnTo>
                  <a:pt x="52" y="90"/>
                </a:lnTo>
                <a:lnTo>
                  <a:pt x="52" y="90"/>
                </a:lnTo>
                <a:lnTo>
                  <a:pt x="52" y="88"/>
                </a:lnTo>
                <a:lnTo>
                  <a:pt x="50" y="88"/>
                </a:lnTo>
                <a:lnTo>
                  <a:pt x="40" y="88"/>
                </a:lnTo>
                <a:lnTo>
                  <a:pt x="36" y="90"/>
                </a:lnTo>
                <a:lnTo>
                  <a:pt x="32" y="90"/>
                </a:lnTo>
                <a:lnTo>
                  <a:pt x="24" y="94"/>
                </a:lnTo>
                <a:lnTo>
                  <a:pt x="22" y="94"/>
                </a:lnTo>
                <a:lnTo>
                  <a:pt x="20" y="96"/>
                </a:lnTo>
                <a:lnTo>
                  <a:pt x="16" y="98"/>
                </a:lnTo>
                <a:lnTo>
                  <a:pt x="14" y="98"/>
                </a:lnTo>
                <a:lnTo>
                  <a:pt x="14" y="100"/>
                </a:lnTo>
                <a:lnTo>
                  <a:pt x="14" y="102"/>
                </a:lnTo>
                <a:lnTo>
                  <a:pt x="16" y="102"/>
                </a:lnTo>
                <a:lnTo>
                  <a:pt x="16" y="104"/>
                </a:lnTo>
                <a:lnTo>
                  <a:pt x="16" y="104"/>
                </a:lnTo>
                <a:lnTo>
                  <a:pt x="14" y="104"/>
                </a:lnTo>
                <a:lnTo>
                  <a:pt x="14" y="104"/>
                </a:lnTo>
                <a:lnTo>
                  <a:pt x="14" y="104"/>
                </a:lnTo>
                <a:lnTo>
                  <a:pt x="14" y="104"/>
                </a:lnTo>
                <a:lnTo>
                  <a:pt x="16" y="106"/>
                </a:lnTo>
                <a:lnTo>
                  <a:pt x="20" y="106"/>
                </a:lnTo>
                <a:lnTo>
                  <a:pt x="20" y="106"/>
                </a:lnTo>
                <a:lnTo>
                  <a:pt x="20" y="106"/>
                </a:lnTo>
                <a:lnTo>
                  <a:pt x="20" y="108"/>
                </a:lnTo>
                <a:lnTo>
                  <a:pt x="20" y="108"/>
                </a:lnTo>
                <a:lnTo>
                  <a:pt x="20" y="110"/>
                </a:lnTo>
                <a:lnTo>
                  <a:pt x="20" y="110"/>
                </a:lnTo>
                <a:lnTo>
                  <a:pt x="20" y="110"/>
                </a:lnTo>
                <a:lnTo>
                  <a:pt x="22" y="112"/>
                </a:lnTo>
                <a:lnTo>
                  <a:pt x="22" y="112"/>
                </a:lnTo>
                <a:lnTo>
                  <a:pt x="22" y="112"/>
                </a:lnTo>
                <a:lnTo>
                  <a:pt x="22" y="114"/>
                </a:lnTo>
                <a:lnTo>
                  <a:pt x="22" y="114"/>
                </a:lnTo>
                <a:lnTo>
                  <a:pt x="22" y="114"/>
                </a:lnTo>
                <a:lnTo>
                  <a:pt x="22" y="116"/>
                </a:lnTo>
                <a:lnTo>
                  <a:pt x="22" y="116"/>
                </a:lnTo>
                <a:lnTo>
                  <a:pt x="22" y="116"/>
                </a:lnTo>
                <a:lnTo>
                  <a:pt x="22" y="118"/>
                </a:lnTo>
                <a:lnTo>
                  <a:pt x="20" y="118"/>
                </a:lnTo>
                <a:lnTo>
                  <a:pt x="18" y="120"/>
                </a:lnTo>
                <a:lnTo>
                  <a:pt x="18" y="120"/>
                </a:lnTo>
                <a:lnTo>
                  <a:pt x="18" y="122"/>
                </a:lnTo>
                <a:lnTo>
                  <a:pt x="18" y="122"/>
                </a:lnTo>
                <a:lnTo>
                  <a:pt x="16" y="124"/>
                </a:lnTo>
                <a:lnTo>
                  <a:pt x="16" y="124"/>
                </a:lnTo>
                <a:lnTo>
                  <a:pt x="16" y="124"/>
                </a:lnTo>
                <a:lnTo>
                  <a:pt x="16" y="124"/>
                </a:lnTo>
                <a:lnTo>
                  <a:pt x="16" y="126"/>
                </a:lnTo>
                <a:lnTo>
                  <a:pt x="16" y="126"/>
                </a:lnTo>
                <a:lnTo>
                  <a:pt x="14" y="126"/>
                </a:lnTo>
                <a:lnTo>
                  <a:pt x="14" y="128"/>
                </a:lnTo>
                <a:lnTo>
                  <a:pt x="12" y="128"/>
                </a:lnTo>
                <a:lnTo>
                  <a:pt x="10" y="130"/>
                </a:lnTo>
                <a:lnTo>
                  <a:pt x="10" y="130"/>
                </a:lnTo>
                <a:lnTo>
                  <a:pt x="10" y="130"/>
                </a:lnTo>
                <a:lnTo>
                  <a:pt x="10" y="130"/>
                </a:lnTo>
                <a:lnTo>
                  <a:pt x="10" y="130"/>
                </a:lnTo>
                <a:lnTo>
                  <a:pt x="10" y="132"/>
                </a:lnTo>
                <a:lnTo>
                  <a:pt x="8" y="134"/>
                </a:lnTo>
                <a:lnTo>
                  <a:pt x="6" y="134"/>
                </a:lnTo>
                <a:lnTo>
                  <a:pt x="6" y="134"/>
                </a:lnTo>
                <a:lnTo>
                  <a:pt x="6" y="136"/>
                </a:lnTo>
                <a:lnTo>
                  <a:pt x="4" y="136"/>
                </a:lnTo>
                <a:lnTo>
                  <a:pt x="2" y="138"/>
                </a:lnTo>
                <a:lnTo>
                  <a:pt x="2" y="140"/>
                </a:lnTo>
                <a:lnTo>
                  <a:pt x="2" y="140"/>
                </a:lnTo>
                <a:lnTo>
                  <a:pt x="0" y="140"/>
                </a:lnTo>
                <a:lnTo>
                  <a:pt x="0" y="140"/>
                </a:lnTo>
                <a:lnTo>
                  <a:pt x="2" y="142"/>
                </a:lnTo>
                <a:lnTo>
                  <a:pt x="2" y="142"/>
                </a:lnTo>
                <a:lnTo>
                  <a:pt x="2" y="144"/>
                </a:lnTo>
                <a:lnTo>
                  <a:pt x="2" y="144"/>
                </a:lnTo>
                <a:lnTo>
                  <a:pt x="2" y="146"/>
                </a:lnTo>
                <a:lnTo>
                  <a:pt x="2" y="146"/>
                </a:lnTo>
                <a:lnTo>
                  <a:pt x="2" y="148"/>
                </a:lnTo>
                <a:lnTo>
                  <a:pt x="2" y="148"/>
                </a:lnTo>
                <a:lnTo>
                  <a:pt x="2" y="150"/>
                </a:lnTo>
                <a:lnTo>
                  <a:pt x="4" y="150"/>
                </a:lnTo>
                <a:lnTo>
                  <a:pt x="8" y="150"/>
                </a:lnTo>
                <a:lnTo>
                  <a:pt x="12" y="148"/>
                </a:lnTo>
                <a:lnTo>
                  <a:pt x="16" y="148"/>
                </a:lnTo>
                <a:lnTo>
                  <a:pt x="20" y="146"/>
                </a:lnTo>
                <a:lnTo>
                  <a:pt x="24" y="146"/>
                </a:lnTo>
                <a:lnTo>
                  <a:pt x="28" y="146"/>
                </a:lnTo>
                <a:lnTo>
                  <a:pt x="32" y="144"/>
                </a:lnTo>
                <a:lnTo>
                  <a:pt x="36" y="144"/>
                </a:lnTo>
                <a:lnTo>
                  <a:pt x="40" y="144"/>
                </a:lnTo>
                <a:lnTo>
                  <a:pt x="44" y="142"/>
                </a:lnTo>
                <a:lnTo>
                  <a:pt x="46" y="142"/>
                </a:lnTo>
                <a:lnTo>
                  <a:pt x="50" y="140"/>
                </a:lnTo>
                <a:lnTo>
                  <a:pt x="54" y="140"/>
                </a:lnTo>
                <a:lnTo>
                  <a:pt x="58" y="140"/>
                </a:lnTo>
                <a:lnTo>
                  <a:pt x="62" y="138"/>
                </a:lnTo>
                <a:lnTo>
                  <a:pt x="66" y="138"/>
                </a:lnTo>
                <a:lnTo>
                  <a:pt x="70" y="136"/>
                </a:lnTo>
                <a:lnTo>
                  <a:pt x="74" y="136"/>
                </a:lnTo>
                <a:lnTo>
                  <a:pt x="78" y="136"/>
                </a:lnTo>
                <a:lnTo>
                  <a:pt x="82" y="134"/>
                </a:lnTo>
                <a:lnTo>
                  <a:pt x="86" y="134"/>
                </a:lnTo>
                <a:lnTo>
                  <a:pt x="90" y="132"/>
                </a:lnTo>
                <a:lnTo>
                  <a:pt x="94" y="132"/>
                </a:lnTo>
                <a:lnTo>
                  <a:pt x="98" y="130"/>
                </a:lnTo>
                <a:lnTo>
                  <a:pt x="102" y="130"/>
                </a:lnTo>
                <a:lnTo>
                  <a:pt x="106" y="130"/>
                </a:lnTo>
                <a:lnTo>
                  <a:pt x="110" y="128"/>
                </a:lnTo>
                <a:lnTo>
                  <a:pt x="114" y="128"/>
                </a:lnTo>
                <a:lnTo>
                  <a:pt x="118" y="126"/>
                </a:lnTo>
                <a:lnTo>
                  <a:pt x="122" y="126"/>
                </a:lnTo>
                <a:lnTo>
                  <a:pt x="126" y="124"/>
                </a:lnTo>
                <a:lnTo>
                  <a:pt x="130" y="124"/>
                </a:lnTo>
                <a:lnTo>
                  <a:pt x="130" y="124"/>
                </a:lnTo>
                <a:lnTo>
                  <a:pt x="130" y="124"/>
                </a:lnTo>
                <a:lnTo>
                  <a:pt x="130" y="124"/>
                </a:lnTo>
                <a:lnTo>
                  <a:pt x="132" y="124"/>
                </a:lnTo>
                <a:lnTo>
                  <a:pt x="132" y="124"/>
                </a:lnTo>
                <a:lnTo>
                  <a:pt x="132" y="126"/>
                </a:lnTo>
                <a:lnTo>
                  <a:pt x="134" y="126"/>
                </a:lnTo>
                <a:lnTo>
                  <a:pt x="134" y="126"/>
                </a:lnTo>
                <a:lnTo>
                  <a:pt x="134" y="128"/>
                </a:lnTo>
                <a:lnTo>
                  <a:pt x="134" y="128"/>
                </a:lnTo>
                <a:lnTo>
                  <a:pt x="136" y="128"/>
                </a:lnTo>
                <a:lnTo>
                  <a:pt x="136" y="128"/>
                </a:lnTo>
                <a:lnTo>
                  <a:pt x="136" y="128"/>
                </a:lnTo>
                <a:lnTo>
                  <a:pt x="138" y="128"/>
                </a:lnTo>
                <a:lnTo>
                  <a:pt x="138" y="128"/>
                </a:lnTo>
                <a:lnTo>
                  <a:pt x="138" y="128"/>
                </a:lnTo>
                <a:lnTo>
                  <a:pt x="140" y="128"/>
                </a:lnTo>
                <a:lnTo>
                  <a:pt x="138" y="128"/>
                </a:lnTo>
                <a:lnTo>
                  <a:pt x="138" y="130"/>
                </a:lnTo>
                <a:lnTo>
                  <a:pt x="140" y="130"/>
                </a:lnTo>
                <a:lnTo>
                  <a:pt x="140" y="130"/>
                </a:lnTo>
                <a:lnTo>
                  <a:pt x="140" y="130"/>
                </a:lnTo>
                <a:lnTo>
                  <a:pt x="140" y="132"/>
                </a:lnTo>
                <a:lnTo>
                  <a:pt x="140" y="132"/>
                </a:lnTo>
                <a:lnTo>
                  <a:pt x="140" y="132"/>
                </a:lnTo>
                <a:lnTo>
                  <a:pt x="140" y="132"/>
                </a:lnTo>
                <a:lnTo>
                  <a:pt x="140" y="134"/>
                </a:lnTo>
                <a:lnTo>
                  <a:pt x="140" y="134"/>
                </a:lnTo>
                <a:lnTo>
                  <a:pt x="142" y="136"/>
                </a:lnTo>
                <a:lnTo>
                  <a:pt x="142" y="136"/>
                </a:lnTo>
                <a:lnTo>
                  <a:pt x="142" y="136"/>
                </a:lnTo>
                <a:lnTo>
                  <a:pt x="144" y="140"/>
                </a:lnTo>
                <a:lnTo>
                  <a:pt x="144" y="140"/>
                </a:lnTo>
                <a:lnTo>
                  <a:pt x="146" y="140"/>
                </a:lnTo>
                <a:lnTo>
                  <a:pt x="146" y="140"/>
                </a:lnTo>
                <a:lnTo>
                  <a:pt x="146" y="140"/>
                </a:lnTo>
                <a:lnTo>
                  <a:pt x="148" y="142"/>
                </a:lnTo>
                <a:lnTo>
                  <a:pt x="148" y="142"/>
                </a:lnTo>
                <a:lnTo>
                  <a:pt x="148" y="142"/>
                </a:lnTo>
                <a:lnTo>
                  <a:pt x="150" y="140"/>
                </a:lnTo>
                <a:lnTo>
                  <a:pt x="150" y="142"/>
                </a:lnTo>
                <a:lnTo>
                  <a:pt x="152" y="142"/>
                </a:lnTo>
                <a:lnTo>
                  <a:pt x="152" y="142"/>
                </a:lnTo>
                <a:lnTo>
                  <a:pt x="152" y="142"/>
                </a:lnTo>
                <a:lnTo>
                  <a:pt x="152" y="140"/>
                </a:lnTo>
                <a:lnTo>
                  <a:pt x="152" y="140"/>
                </a:lnTo>
                <a:lnTo>
                  <a:pt x="152" y="142"/>
                </a:lnTo>
                <a:lnTo>
                  <a:pt x="152" y="142"/>
                </a:lnTo>
                <a:lnTo>
                  <a:pt x="154" y="142"/>
                </a:lnTo>
                <a:lnTo>
                  <a:pt x="154" y="142"/>
                </a:lnTo>
                <a:lnTo>
                  <a:pt x="154" y="144"/>
                </a:lnTo>
                <a:lnTo>
                  <a:pt x="158" y="144"/>
                </a:lnTo>
                <a:lnTo>
                  <a:pt x="160" y="146"/>
                </a:lnTo>
                <a:lnTo>
                  <a:pt x="164" y="146"/>
                </a:lnTo>
                <a:lnTo>
                  <a:pt x="168" y="148"/>
                </a:lnTo>
                <a:lnTo>
                  <a:pt x="170" y="148"/>
                </a:lnTo>
                <a:lnTo>
                  <a:pt x="174" y="150"/>
                </a:lnTo>
                <a:lnTo>
                  <a:pt x="176" y="150"/>
                </a:lnTo>
                <a:lnTo>
                  <a:pt x="180" y="152"/>
                </a:lnTo>
                <a:close/>
                <a:moveTo>
                  <a:pt x="16" y="108"/>
                </a:moveTo>
                <a:lnTo>
                  <a:pt x="18" y="108"/>
                </a:lnTo>
                <a:lnTo>
                  <a:pt x="18" y="108"/>
                </a:lnTo>
                <a:lnTo>
                  <a:pt x="18" y="110"/>
                </a:lnTo>
                <a:lnTo>
                  <a:pt x="18" y="110"/>
                </a:lnTo>
                <a:lnTo>
                  <a:pt x="20" y="106"/>
                </a:lnTo>
                <a:lnTo>
                  <a:pt x="20" y="106"/>
                </a:lnTo>
                <a:lnTo>
                  <a:pt x="20" y="106"/>
                </a:lnTo>
                <a:lnTo>
                  <a:pt x="18" y="106"/>
                </a:lnTo>
                <a:lnTo>
                  <a:pt x="18" y="106"/>
                </a:lnTo>
                <a:lnTo>
                  <a:pt x="18" y="106"/>
                </a:lnTo>
                <a:lnTo>
                  <a:pt x="18" y="106"/>
                </a:lnTo>
                <a:lnTo>
                  <a:pt x="16" y="106"/>
                </a:lnTo>
                <a:lnTo>
                  <a:pt x="16" y="106"/>
                </a:lnTo>
                <a:lnTo>
                  <a:pt x="16" y="108"/>
                </a:lnTo>
                <a:lnTo>
                  <a:pt x="16" y="108"/>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49" name="Freeform 532">
            <a:extLst>
              <a:ext uri="{FF2B5EF4-FFF2-40B4-BE49-F238E27FC236}">
                <a16:creationId xmlns:a16="http://schemas.microsoft.com/office/drawing/2014/main" id="{690B0121-9AC1-4521-B5EA-54D8596208E6}"/>
              </a:ext>
            </a:extLst>
          </p:cNvPr>
          <p:cNvSpPr>
            <a:spLocks noEditPoints="1"/>
          </p:cNvSpPr>
          <p:nvPr/>
        </p:nvSpPr>
        <p:spPr bwMode="auto">
          <a:xfrm>
            <a:off x="4729643" y="3116412"/>
            <a:ext cx="92101" cy="216990"/>
          </a:xfrm>
          <a:custGeom>
            <a:avLst/>
            <a:gdLst>
              <a:gd name="T0" fmla="*/ 36 w 42"/>
              <a:gd name="T1" fmla="*/ 70 h 92"/>
              <a:gd name="T2" fmla="*/ 38 w 42"/>
              <a:gd name="T3" fmla="*/ 68 h 92"/>
              <a:gd name="T4" fmla="*/ 42 w 42"/>
              <a:gd name="T5" fmla="*/ 56 h 92"/>
              <a:gd name="T6" fmla="*/ 38 w 42"/>
              <a:gd name="T7" fmla="*/ 64 h 92"/>
              <a:gd name="T8" fmla="*/ 42 w 42"/>
              <a:gd name="T9" fmla="*/ 56 h 92"/>
              <a:gd name="T10" fmla="*/ 42 w 42"/>
              <a:gd name="T11" fmla="*/ 42 h 92"/>
              <a:gd name="T12" fmla="*/ 40 w 42"/>
              <a:gd name="T13" fmla="*/ 34 h 92"/>
              <a:gd name="T14" fmla="*/ 38 w 42"/>
              <a:gd name="T15" fmla="*/ 30 h 92"/>
              <a:gd name="T16" fmla="*/ 32 w 42"/>
              <a:gd name="T17" fmla="*/ 30 h 92"/>
              <a:gd name="T18" fmla="*/ 30 w 42"/>
              <a:gd name="T19" fmla="*/ 26 h 92"/>
              <a:gd name="T20" fmla="*/ 30 w 42"/>
              <a:gd name="T21" fmla="*/ 22 h 92"/>
              <a:gd name="T22" fmla="*/ 32 w 42"/>
              <a:gd name="T23" fmla="*/ 20 h 92"/>
              <a:gd name="T24" fmla="*/ 34 w 42"/>
              <a:gd name="T25" fmla="*/ 20 h 92"/>
              <a:gd name="T26" fmla="*/ 36 w 42"/>
              <a:gd name="T27" fmla="*/ 16 h 92"/>
              <a:gd name="T28" fmla="*/ 26 w 42"/>
              <a:gd name="T29" fmla="*/ 4 h 92"/>
              <a:gd name="T30" fmla="*/ 10 w 42"/>
              <a:gd name="T31" fmla="*/ 0 h 92"/>
              <a:gd name="T32" fmla="*/ 8 w 42"/>
              <a:gd name="T33" fmla="*/ 2 h 92"/>
              <a:gd name="T34" fmla="*/ 6 w 42"/>
              <a:gd name="T35" fmla="*/ 10 h 92"/>
              <a:gd name="T36" fmla="*/ 4 w 42"/>
              <a:gd name="T37" fmla="*/ 12 h 92"/>
              <a:gd name="T38" fmla="*/ 0 w 42"/>
              <a:gd name="T39" fmla="*/ 16 h 92"/>
              <a:gd name="T40" fmla="*/ 2 w 42"/>
              <a:gd name="T41" fmla="*/ 18 h 92"/>
              <a:gd name="T42" fmla="*/ 2 w 42"/>
              <a:gd name="T43" fmla="*/ 18 h 92"/>
              <a:gd name="T44" fmla="*/ 4 w 42"/>
              <a:gd name="T45" fmla="*/ 24 h 92"/>
              <a:gd name="T46" fmla="*/ 0 w 42"/>
              <a:gd name="T47" fmla="*/ 24 h 92"/>
              <a:gd name="T48" fmla="*/ 2 w 42"/>
              <a:gd name="T49" fmla="*/ 28 h 92"/>
              <a:gd name="T50" fmla="*/ 2 w 42"/>
              <a:gd name="T51" fmla="*/ 32 h 92"/>
              <a:gd name="T52" fmla="*/ 8 w 42"/>
              <a:gd name="T53" fmla="*/ 36 h 92"/>
              <a:gd name="T54" fmla="*/ 14 w 42"/>
              <a:gd name="T55" fmla="*/ 40 h 92"/>
              <a:gd name="T56" fmla="*/ 18 w 42"/>
              <a:gd name="T57" fmla="*/ 46 h 92"/>
              <a:gd name="T58" fmla="*/ 14 w 42"/>
              <a:gd name="T59" fmla="*/ 48 h 92"/>
              <a:gd name="T60" fmla="*/ 10 w 42"/>
              <a:gd name="T61" fmla="*/ 54 h 92"/>
              <a:gd name="T62" fmla="*/ 10 w 42"/>
              <a:gd name="T63" fmla="*/ 58 h 92"/>
              <a:gd name="T64" fmla="*/ 6 w 42"/>
              <a:gd name="T65" fmla="*/ 60 h 92"/>
              <a:gd name="T66" fmla="*/ 2 w 42"/>
              <a:gd name="T67" fmla="*/ 66 h 92"/>
              <a:gd name="T68" fmla="*/ 0 w 42"/>
              <a:gd name="T69" fmla="*/ 68 h 92"/>
              <a:gd name="T70" fmla="*/ 2 w 42"/>
              <a:gd name="T71" fmla="*/ 72 h 92"/>
              <a:gd name="T72" fmla="*/ 2 w 42"/>
              <a:gd name="T73" fmla="*/ 76 h 92"/>
              <a:gd name="T74" fmla="*/ 8 w 42"/>
              <a:gd name="T75" fmla="*/ 80 h 92"/>
              <a:gd name="T76" fmla="*/ 10 w 42"/>
              <a:gd name="T77" fmla="*/ 80 h 92"/>
              <a:gd name="T78" fmla="*/ 14 w 42"/>
              <a:gd name="T79" fmla="*/ 82 h 92"/>
              <a:gd name="T80" fmla="*/ 16 w 42"/>
              <a:gd name="T81" fmla="*/ 84 h 92"/>
              <a:gd name="T82" fmla="*/ 20 w 42"/>
              <a:gd name="T83" fmla="*/ 82 h 92"/>
              <a:gd name="T84" fmla="*/ 22 w 42"/>
              <a:gd name="T85" fmla="*/ 82 h 92"/>
              <a:gd name="T86" fmla="*/ 24 w 42"/>
              <a:gd name="T87" fmla="*/ 90 h 92"/>
              <a:gd name="T88" fmla="*/ 24 w 42"/>
              <a:gd name="T89" fmla="*/ 92 h 92"/>
              <a:gd name="T90" fmla="*/ 28 w 42"/>
              <a:gd name="T91" fmla="*/ 86 h 92"/>
              <a:gd name="T92" fmla="*/ 30 w 42"/>
              <a:gd name="T93" fmla="*/ 84 h 92"/>
              <a:gd name="T94" fmla="*/ 28 w 42"/>
              <a:gd name="T95" fmla="*/ 84 h 92"/>
              <a:gd name="T96" fmla="*/ 30 w 42"/>
              <a:gd name="T97" fmla="*/ 78 h 92"/>
              <a:gd name="T98" fmla="*/ 30 w 42"/>
              <a:gd name="T99" fmla="*/ 76 h 92"/>
              <a:gd name="T100" fmla="*/ 32 w 42"/>
              <a:gd name="T101" fmla="*/ 74 h 92"/>
              <a:gd name="T102" fmla="*/ 34 w 42"/>
              <a:gd name="T103" fmla="*/ 74 h 92"/>
              <a:gd name="T104" fmla="*/ 34 w 42"/>
              <a:gd name="T105" fmla="*/ 70 h 92"/>
              <a:gd name="T106" fmla="*/ 36 w 42"/>
              <a:gd name="T107" fmla="*/ 68 h 92"/>
              <a:gd name="T108" fmla="*/ 34 w 42"/>
              <a:gd name="T109" fmla="*/ 64 h 92"/>
              <a:gd name="T110" fmla="*/ 38 w 42"/>
              <a:gd name="T111" fmla="*/ 66 h 92"/>
              <a:gd name="T112" fmla="*/ 38 w 42"/>
              <a:gd name="T113" fmla="*/ 62 h 92"/>
              <a:gd name="T114" fmla="*/ 40 w 42"/>
              <a:gd name="T115" fmla="*/ 58 h 92"/>
              <a:gd name="T116" fmla="*/ 40 w 42"/>
              <a:gd name="T117" fmla="*/ 54 h 92"/>
              <a:gd name="T118" fmla="*/ 40 w 42"/>
              <a:gd name="T119" fmla="*/ 50 h 92"/>
              <a:gd name="T120" fmla="*/ 38 w 42"/>
              <a:gd name="T121" fmla="*/ 46 h 92"/>
              <a:gd name="T122" fmla="*/ 40 w 42"/>
              <a:gd name="T123" fmla="*/ 44 h 92"/>
              <a:gd name="T124" fmla="*/ 40 w 42"/>
              <a:gd name="T12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92">
                <a:moveTo>
                  <a:pt x="36" y="68"/>
                </a:moveTo>
                <a:lnTo>
                  <a:pt x="36" y="68"/>
                </a:lnTo>
                <a:lnTo>
                  <a:pt x="36" y="68"/>
                </a:lnTo>
                <a:lnTo>
                  <a:pt x="36" y="70"/>
                </a:lnTo>
                <a:lnTo>
                  <a:pt x="36" y="70"/>
                </a:lnTo>
                <a:lnTo>
                  <a:pt x="36" y="70"/>
                </a:lnTo>
                <a:lnTo>
                  <a:pt x="36" y="70"/>
                </a:lnTo>
                <a:lnTo>
                  <a:pt x="34" y="70"/>
                </a:lnTo>
                <a:lnTo>
                  <a:pt x="34" y="70"/>
                </a:lnTo>
                <a:lnTo>
                  <a:pt x="36" y="70"/>
                </a:lnTo>
                <a:lnTo>
                  <a:pt x="36" y="70"/>
                </a:lnTo>
                <a:lnTo>
                  <a:pt x="36" y="70"/>
                </a:lnTo>
                <a:lnTo>
                  <a:pt x="38" y="68"/>
                </a:lnTo>
                <a:lnTo>
                  <a:pt x="38" y="68"/>
                </a:lnTo>
                <a:lnTo>
                  <a:pt x="38" y="68"/>
                </a:lnTo>
                <a:lnTo>
                  <a:pt x="38" y="68"/>
                </a:lnTo>
                <a:lnTo>
                  <a:pt x="38" y="68"/>
                </a:lnTo>
                <a:lnTo>
                  <a:pt x="36" y="68"/>
                </a:lnTo>
                <a:lnTo>
                  <a:pt x="36" y="68"/>
                </a:lnTo>
                <a:close/>
                <a:moveTo>
                  <a:pt x="42" y="56"/>
                </a:moveTo>
                <a:lnTo>
                  <a:pt x="42" y="56"/>
                </a:lnTo>
                <a:lnTo>
                  <a:pt x="40" y="56"/>
                </a:lnTo>
                <a:lnTo>
                  <a:pt x="40" y="58"/>
                </a:lnTo>
                <a:lnTo>
                  <a:pt x="40" y="62"/>
                </a:lnTo>
                <a:lnTo>
                  <a:pt x="38" y="64"/>
                </a:lnTo>
                <a:lnTo>
                  <a:pt x="38" y="64"/>
                </a:lnTo>
                <a:lnTo>
                  <a:pt x="38" y="64"/>
                </a:lnTo>
                <a:lnTo>
                  <a:pt x="38" y="64"/>
                </a:lnTo>
                <a:lnTo>
                  <a:pt x="40" y="64"/>
                </a:lnTo>
                <a:lnTo>
                  <a:pt x="40" y="60"/>
                </a:lnTo>
                <a:lnTo>
                  <a:pt x="42" y="60"/>
                </a:lnTo>
                <a:lnTo>
                  <a:pt x="42" y="58"/>
                </a:lnTo>
                <a:lnTo>
                  <a:pt x="42" y="56"/>
                </a:lnTo>
                <a:lnTo>
                  <a:pt x="42" y="54"/>
                </a:lnTo>
                <a:lnTo>
                  <a:pt x="42" y="56"/>
                </a:lnTo>
                <a:close/>
                <a:moveTo>
                  <a:pt x="42" y="50"/>
                </a:moveTo>
                <a:lnTo>
                  <a:pt x="42" y="48"/>
                </a:lnTo>
                <a:lnTo>
                  <a:pt x="42" y="48"/>
                </a:lnTo>
                <a:lnTo>
                  <a:pt x="42" y="48"/>
                </a:lnTo>
                <a:lnTo>
                  <a:pt x="42" y="46"/>
                </a:lnTo>
                <a:lnTo>
                  <a:pt x="42" y="44"/>
                </a:lnTo>
                <a:lnTo>
                  <a:pt x="42" y="42"/>
                </a:lnTo>
                <a:lnTo>
                  <a:pt x="40" y="42"/>
                </a:lnTo>
                <a:lnTo>
                  <a:pt x="40" y="42"/>
                </a:lnTo>
                <a:lnTo>
                  <a:pt x="40" y="40"/>
                </a:lnTo>
                <a:lnTo>
                  <a:pt x="40" y="38"/>
                </a:lnTo>
                <a:lnTo>
                  <a:pt x="40" y="36"/>
                </a:lnTo>
                <a:lnTo>
                  <a:pt x="40" y="36"/>
                </a:lnTo>
                <a:lnTo>
                  <a:pt x="40" y="34"/>
                </a:lnTo>
                <a:lnTo>
                  <a:pt x="40" y="34"/>
                </a:lnTo>
                <a:lnTo>
                  <a:pt x="40" y="28"/>
                </a:lnTo>
                <a:lnTo>
                  <a:pt x="38" y="28"/>
                </a:lnTo>
                <a:lnTo>
                  <a:pt x="38" y="28"/>
                </a:lnTo>
                <a:lnTo>
                  <a:pt x="38" y="28"/>
                </a:lnTo>
                <a:lnTo>
                  <a:pt x="38" y="28"/>
                </a:lnTo>
                <a:lnTo>
                  <a:pt x="38" y="30"/>
                </a:lnTo>
                <a:lnTo>
                  <a:pt x="40" y="30"/>
                </a:lnTo>
                <a:lnTo>
                  <a:pt x="38" y="30"/>
                </a:lnTo>
                <a:lnTo>
                  <a:pt x="38" y="30"/>
                </a:lnTo>
                <a:lnTo>
                  <a:pt x="34" y="30"/>
                </a:lnTo>
                <a:lnTo>
                  <a:pt x="34" y="30"/>
                </a:lnTo>
                <a:lnTo>
                  <a:pt x="32" y="30"/>
                </a:lnTo>
                <a:lnTo>
                  <a:pt x="32" y="30"/>
                </a:lnTo>
                <a:lnTo>
                  <a:pt x="32" y="30"/>
                </a:lnTo>
                <a:lnTo>
                  <a:pt x="30" y="30"/>
                </a:lnTo>
                <a:lnTo>
                  <a:pt x="30" y="30"/>
                </a:lnTo>
                <a:lnTo>
                  <a:pt x="30" y="28"/>
                </a:lnTo>
                <a:lnTo>
                  <a:pt x="30" y="28"/>
                </a:lnTo>
                <a:lnTo>
                  <a:pt x="30" y="28"/>
                </a:lnTo>
                <a:lnTo>
                  <a:pt x="30" y="26"/>
                </a:lnTo>
                <a:lnTo>
                  <a:pt x="30" y="26"/>
                </a:lnTo>
                <a:lnTo>
                  <a:pt x="30" y="26"/>
                </a:lnTo>
                <a:lnTo>
                  <a:pt x="30" y="26"/>
                </a:lnTo>
                <a:lnTo>
                  <a:pt x="30" y="26"/>
                </a:lnTo>
                <a:lnTo>
                  <a:pt x="30" y="24"/>
                </a:lnTo>
                <a:lnTo>
                  <a:pt x="30" y="22"/>
                </a:lnTo>
                <a:lnTo>
                  <a:pt x="30" y="22"/>
                </a:lnTo>
                <a:lnTo>
                  <a:pt x="32" y="22"/>
                </a:lnTo>
                <a:lnTo>
                  <a:pt x="32" y="22"/>
                </a:lnTo>
                <a:lnTo>
                  <a:pt x="32" y="22"/>
                </a:lnTo>
                <a:lnTo>
                  <a:pt x="32" y="20"/>
                </a:lnTo>
                <a:lnTo>
                  <a:pt x="32" y="20"/>
                </a:lnTo>
                <a:lnTo>
                  <a:pt x="32" y="20"/>
                </a:lnTo>
                <a:lnTo>
                  <a:pt x="32" y="20"/>
                </a:lnTo>
                <a:lnTo>
                  <a:pt x="32" y="20"/>
                </a:lnTo>
                <a:lnTo>
                  <a:pt x="32" y="22"/>
                </a:lnTo>
                <a:lnTo>
                  <a:pt x="34" y="22"/>
                </a:lnTo>
                <a:lnTo>
                  <a:pt x="34" y="20"/>
                </a:lnTo>
                <a:lnTo>
                  <a:pt x="34" y="20"/>
                </a:lnTo>
                <a:lnTo>
                  <a:pt x="34" y="20"/>
                </a:lnTo>
                <a:lnTo>
                  <a:pt x="34" y="20"/>
                </a:lnTo>
                <a:lnTo>
                  <a:pt x="36" y="18"/>
                </a:lnTo>
                <a:lnTo>
                  <a:pt x="36" y="18"/>
                </a:lnTo>
                <a:lnTo>
                  <a:pt x="36" y="18"/>
                </a:lnTo>
                <a:lnTo>
                  <a:pt x="36" y="18"/>
                </a:lnTo>
                <a:lnTo>
                  <a:pt x="36" y="16"/>
                </a:lnTo>
                <a:lnTo>
                  <a:pt x="36" y="16"/>
                </a:lnTo>
                <a:lnTo>
                  <a:pt x="36" y="16"/>
                </a:lnTo>
                <a:lnTo>
                  <a:pt x="36" y="12"/>
                </a:lnTo>
                <a:lnTo>
                  <a:pt x="36" y="10"/>
                </a:lnTo>
                <a:lnTo>
                  <a:pt x="36" y="8"/>
                </a:lnTo>
                <a:lnTo>
                  <a:pt x="36" y="8"/>
                </a:lnTo>
                <a:lnTo>
                  <a:pt x="32" y="6"/>
                </a:lnTo>
                <a:lnTo>
                  <a:pt x="30" y="6"/>
                </a:lnTo>
                <a:lnTo>
                  <a:pt x="26" y="4"/>
                </a:lnTo>
                <a:lnTo>
                  <a:pt x="24" y="4"/>
                </a:lnTo>
                <a:lnTo>
                  <a:pt x="20" y="2"/>
                </a:lnTo>
                <a:lnTo>
                  <a:pt x="16" y="2"/>
                </a:lnTo>
                <a:lnTo>
                  <a:pt x="14" y="0"/>
                </a:lnTo>
                <a:lnTo>
                  <a:pt x="10" y="0"/>
                </a:lnTo>
                <a:lnTo>
                  <a:pt x="10" y="0"/>
                </a:lnTo>
                <a:lnTo>
                  <a:pt x="10" y="0"/>
                </a:lnTo>
                <a:lnTo>
                  <a:pt x="8" y="0"/>
                </a:lnTo>
                <a:lnTo>
                  <a:pt x="8" y="0"/>
                </a:lnTo>
                <a:lnTo>
                  <a:pt x="8" y="0"/>
                </a:lnTo>
                <a:lnTo>
                  <a:pt x="8" y="0"/>
                </a:lnTo>
                <a:lnTo>
                  <a:pt x="8" y="2"/>
                </a:lnTo>
                <a:lnTo>
                  <a:pt x="8" y="2"/>
                </a:lnTo>
                <a:lnTo>
                  <a:pt x="8" y="2"/>
                </a:lnTo>
                <a:lnTo>
                  <a:pt x="8" y="2"/>
                </a:lnTo>
                <a:lnTo>
                  <a:pt x="6" y="4"/>
                </a:lnTo>
                <a:lnTo>
                  <a:pt x="6" y="4"/>
                </a:lnTo>
                <a:lnTo>
                  <a:pt x="6" y="4"/>
                </a:lnTo>
                <a:lnTo>
                  <a:pt x="6" y="6"/>
                </a:lnTo>
                <a:lnTo>
                  <a:pt x="6" y="8"/>
                </a:lnTo>
                <a:lnTo>
                  <a:pt x="6" y="10"/>
                </a:lnTo>
                <a:lnTo>
                  <a:pt x="4" y="10"/>
                </a:lnTo>
                <a:lnTo>
                  <a:pt x="4" y="10"/>
                </a:lnTo>
                <a:lnTo>
                  <a:pt x="4" y="10"/>
                </a:lnTo>
                <a:lnTo>
                  <a:pt x="4" y="10"/>
                </a:lnTo>
                <a:lnTo>
                  <a:pt x="4" y="10"/>
                </a:lnTo>
                <a:lnTo>
                  <a:pt x="4" y="12"/>
                </a:lnTo>
                <a:lnTo>
                  <a:pt x="4" y="12"/>
                </a:lnTo>
                <a:lnTo>
                  <a:pt x="4" y="12"/>
                </a:lnTo>
                <a:lnTo>
                  <a:pt x="4" y="14"/>
                </a:lnTo>
                <a:lnTo>
                  <a:pt x="2" y="14"/>
                </a:lnTo>
                <a:lnTo>
                  <a:pt x="2" y="14"/>
                </a:lnTo>
                <a:lnTo>
                  <a:pt x="2" y="14"/>
                </a:lnTo>
                <a:lnTo>
                  <a:pt x="2" y="14"/>
                </a:lnTo>
                <a:lnTo>
                  <a:pt x="0" y="16"/>
                </a:lnTo>
                <a:lnTo>
                  <a:pt x="0" y="16"/>
                </a:lnTo>
                <a:lnTo>
                  <a:pt x="0" y="16"/>
                </a:lnTo>
                <a:lnTo>
                  <a:pt x="0" y="16"/>
                </a:lnTo>
                <a:lnTo>
                  <a:pt x="2" y="18"/>
                </a:lnTo>
                <a:lnTo>
                  <a:pt x="2" y="18"/>
                </a:lnTo>
                <a:lnTo>
                  <a:pt x="2" y="18"/>
                </a:lnTo>
                <a:lnTo>
                  <a:pt x="2" y="18"/>
                </a:lnTo>
                <a:lnTo>
                  <a:pt x="2" y="18"/>
                </a:lnTo>
                <a:lnTo>
                  <a:pt x="2" y="18"/>
                </a:lnTo>
                <a:lnTo>
                  <a:pt x="2" y="18"/>
                </a:lnTo>
                <a:lnTo>
                  <a:pt x="2" y="18"/>
                </a:lnTo>
                <a:lnTo>
                  <a:pt x="2" y="18"/>
                </a:lnTo>
                <a:lnTo>
                  <a:pt x="2" y="18"/>
                </a:lnTo>
                <a:lnTo>
                  <a:pt x="2" y="18"/>
                </a:lnTo>
                <a:lnTo>
                  <a:pt x="4" y="20"/>
                </a:lnTo>
                <a:lnTo>
                  <a:pt x="4" y="20"/>
                </a:lnTo>
                <a:lnTo>
                  <a:pt x="4" y="20"/>
                </a:lnTo>
                <a:lnTo>
                  <a:pt x="4" y="20"/>
                </a:lnTo>
                <a:lnTo>
                  <a:pt x="4" y="22"/>
                </a:lnTo>
                <a:lnTo>
                  <a:pt x="4" y="22"/>
                </a:lnTo>
                <a:lnTo>
                  <a:pt x="4" y="24"/>
                </a:lnTo>
                <a:lnTo>
                  <a:pt x="2" y="24"/>
                </a:lnTo>
                <a:lnTo>
                  <a:pt x="2" y="24"/>
                </a:lnTo>
                <a:lnTo>
                  <a:pt x="2" y="24"/>
                </a:lnTo>
                <a:lnTo>
                  <a:pt x="2" y="24"/>
                </a:lnTo>
                <a:lnTo>
                  <a:pt x="2" y="24"/>
                </a:lnTo>
                <a:lnTo>
                  <a:pt x="2" y="24"/>
                </a:lnTo>
                <a:lnTo>
                  <a:pt x="0" y="24"/>
                </a:lnTo>
                <a:lnTo>
                  <a:pt x="2" y="26"/>
                </a:lnTo>
                <a:lnTo>
                  <a:pt x="2" y="26"/>
                </a:lnTo>
                <a:lnTo>
                  <a:pt x="2" y="26"/>
                </a:lnTo>
                <a:lnTo>
                  <a:pt x="2" y="26"/>
                </a:lnTo>
                <a:lnTo>
                  <a:pt x="2" y="28"/>
                </a:lnTo>
                <a:lnTo>
                  <a:pt x="2" y="28"/>
                </a:lnTo>
                <a:lnTo>
                  <a:pt x="2" y="28"/>
                </a:lnTo>
                <a:lnTo>
                  <a:pt x="2" y="28"/>
                </a:lnTo>
                <a:lnTo>
                  <a:pt x="2" y="28"/>
                </a:lnTo>
                <a:lnTo>
                  <a:pt x="2" y="30"/>
                </a:lnTo>
                <a:lnTo>
                  <a:pt x="2" y="30"/>
                </a:lnTo>
                <a:lnTo>
                  <a:pt x="2" y="30"/>
                </a:lnTo>
                <a:lnTo>
                  <a:pt x="2" y="30"/>
                </a:lnTo>
                <a:lnTo>
                  <a:pt x="2" y="32"/>
                </a:lnTo>
                <a:lnTo>
                  <a:pt x="4" y="32"/>
                </a:lnTo>
                <a:lnTo>
                  <a:pt x="4" y="32"/>
                </a:lnTo>
                <a:lnTo>
                  <a:pt x="6" y="32"/>
                </a:lnTo>
                <a:lnTo>
                  <a:pt x="6" y="32"/>
                </a:lnTo>
                <a:lnTo>
                  <a:pt x="8" y="36"/>
                </a:lnTo>
                <a:lnTo>
                  <a:pt x="8" y="36"/>
                </a:lnTo>
                <a:lnTo>
                  <a:pt x="8" y="36"/>
                </a:lnTo>
                <a:lnTo>
                  <a:pt x="10" y="38"/>
                </a:lnTo>
                <a:lnTo>
                  <a:pt x="10" y="36"/>
                </a:lnTo>
                <a:lnTo>
                  <a:pt x="10" y="36"/>
                </a:lnTo>
                <a:lnTo>
                  <a:pt x="12" y="38"/>
                </a:lnTo>
                <a:lnTo>
                  <a:pt x="14" y="40"/>
                </a:lnTo>
                <a:lnTo>
                  <a:pt x="14" y="40"/>
                </a:lnTo>
                <a:lnTo>
                  <a:pt x="14" y="40"/>
                </a:lnTo>
                <a:lnTo>
                  <a:pt x="14" y="40"/>
                </a:lnTo>
                <a:lnTo>
                  <a:pt x="16" y="42"/>
                </a:lnTo>
                <a:lnTo>
                  <a:pt x="18" y="42"/>
                </a:lnTo>
                <a:lnTo>
                  <a:pt x="18" y="44"/>
                </a:lnTo>
                <a:lnTo>
                  <a:pt x="20" y="44"/>
                </a:lnTo>
                <a:lnTo>
                  <a:pt x="20" y="44"/>
                </a:lnTo>
                <a:lnTo>
                  <a:pt x="18" y="46"/>
                </a:lnTo>
                <a:lnTo>
                  <a:pt x="18" y="46"/>
                </a:lnTo>
                <a:lnTo>
                  <a:pt x="16" y="46"/>
                </a:lnTo>
                <a:lnTo>
                  <a:pt x="16" y="46"/>
                </a:lnTo>
                <a:lnTo>
                  <a:pt x="16" y="48"/>
                </a:lnTo>
                <a:lnTo>
                  <a:pt x="16" y="48"/>
                </a:lnTo>
                <a:lnTo>
                  <a:pt x="14" y="48"/>
                </a:lnTo>
                <a:lnTo>
                  <a:pt x="14" y="48"/>
                </a:lnTo>
                <a:lnTo>
                  <a:pt x="14" y="50"/>
                </a:lnTo>
                <a:lnTo>
                  <a:pt x="14" y="50"/>
                </a:lnTo>
                <a:lnTo>
                  <a:pt x="12" y="52"/>
                </a:lnTo>
                <a:lnTo>
                  <a:pt x="12" y="52"/>
                </a:lnTo>
                <a:lnTo>
                  <a:pt x="10" y="54"/>
                </a:lnTo>
                <a:lnTo>
                  <a:pt x="10" y="54"/>
                </a:lnTo>
                <a:lnTo>
                  <a:pt x="10" y="54"/>
                </a:lnTo>
                <a:lnTo>
                  <a:pt x="10" y="54"/>
                </a:lnTo>
                <a:lnTo>
                  <a:pt x="10" y="56"/>
                </a:lnTo>
                <a:lnTo>
                  <a:pt x="10" y="56"/>
                </a:lnTo>
                <a:lnTo>
                  <a:pt x="10" y="56"/>
                </a:lnTo>
                <a:lnTo>
                  <a:pt x="10" y="56"/>
                </a:lnTo>
                <a:lnTo>
                  <a:pt x="10" y="58"/>
                </a:lnTo>
                <a:lnTo>
                  <a:pt x="10" y="58"/>
                </a:lnTo>
                <a:lnTo>
                  <a:pt x="10" y="58"/>
                </a:lnTo>
                <a:lnTo>
                  <a:pt x="10" y="58"/>
                </a:lnTo>
                <a:lnTo>
                  <a:pt x="10" y="58"/>
                </a:lnTo>
                <a:lnTo>
                  <a:pt x="10" y="58"/>
                </a:lnTo>
                <a:lnTo>
                  <a:pt x="8" y="58"/>
                </a:lnTo>
                <a:lnTo>
                  <a:pt x="8" y="58"/>
                </a:lnTo>
                <a:lnTo>
                  <a:pt x="6" y="60"/>
                </a:lnTo>
                <a:lnTo>
                  <a:pt x="6" y="60"/>
                </a:lnTo>
                <a:lnTo>
                  <a:pt x="6" y="60"/>
                </a:lnTo>
                <a:lnTo>
                  <a:pt x="4" y="62"/>
                </a:lnTo>
                <a:lnTo>
                  <a:pt x="2" y="62"/>
                </a:lnTo>
                <a:lnTo>
                  <a:pt x="2" y="64"/>
                </a:lnTo>
                <a:lnTo>
                  <a:pt x="2" y="64"/>
                </a:lnTo>
                <a:lnTo>
                  <a:pt x="2" y="66"/>
                </a:lnTo>
                <a:lnTo>
                  <a:pt x="2" y="66"/>
                </a:lnTo>
                <a:lnTo>
                  <a:pt x="2" y="66"/>
                </a:lnTo>
                <a:lnTo>
                  <a:pt x="2" y="66"/>
                </a:lnTo>
                <a:lnTo>
                  <a:pt x="2" y="66"/>
                </a:lnTo>
                <a:lnTo>
                  <a:pt x="0" y="66"/>
                </a:lnTo>
                <a:lnTo>
                  <a:pt x="0" y="68"/>
                </a:lnTo>
                <a:lnTo>
                  <a:pt x="0" y="68"/>
                </a:lnTo>
                <a:lnTo>
                  <a:pt x="0" y="68"/>
                </a:lnTo>
                <a:lnTo>
                  <a:pt x="0" y="68"/>
                </a:lnTo>
                <a:lnTo>
                  <a:pt x="0" y="70"/>
                </a:lnTo>
                <a:lnTo>
                  <a:pt x="0" y="70"/>
                </a:lnTo>
                <a:lnTo>
                  <a:pt x="0" y="70"/>
                </a:lnTo>
                <a:lnTo>
                  <a:pt x="0" y="70"/>
                </a:lnTo>
                <a:lnTo>
                  <a:pt x="2" y="72"/>
                </a:lnTo>
                <a:lnTo>
                  <a:pt x="2" y="72"/>
                </a:lnTo>
                <a:lnTo>
                  <a:pt x="2" y="74"/>
                </a:lnTo>
                <a:lnTo>
                  <a:pt x="2" y="74"/>
                </a:lnTo>
                <a:lnTo>
                  <a:pt x="2" y="74"/>
                </a:lnTo>
                <a:lnTo>
                  <a:pt x="2" y="74"/>
                </a:lnTo>
                <a:lnTo>
                  <a:pt x="2" y="74"/>
                </a:lnTo>
                <a:lnTo>
                  <a:pt x="2" y="76"/>
                </a:lnTo>
                <a:lnTo>
                  <a:pt x="2" y="76"/>
                </a:lnTo>
                <a:lnTo>
                  <a:pt x="4" y="76"/>
                </a:lnTo>
                <a:lnTo>
                  <a:pt x="8" y="78"/>
                </a:lnTo>
                <a:lnTo>
                  <a:pt x="8" y="78"/>
                </a:lnTo>
                <a:lnTo>
                  <a:pt x="8" y="80"/>
                </a:lnTo>
                <a:lnTo>
                  <a:pt x="8" y="80"/>
                </a:lnTo>
                <a:lnTo>
                  <a:pt x="8" y="80"/>
                </a:lnTo>
                <a:lnTo>
                  <a:pt x="8" y="78"/>
                </a:lnTo>
                <a:lnTo>
                  <a:pt x="8" y="78"/>
                </a:lnTo>
                <a:lnTo>
                  <a:pt x="8" y="78"/>
                </a:lnTo>
                <a:lnTo>
                  <a:pt x="10" y="80"/>
                </a:lnTo>
                <a:lnTo>
                  <a:pt x="10" y="80"/>
                </a:lnTo>
                <a:lnTo>
                  <a:pt x="10" y="80"/>
                </a:lnTo>
                <a:lnTo>
                  <a:pt x="10" y="80"/>
                </a:lnTo>
                <a:lnTo>
                  <a:pt x="12" y="80"/>
                </a:lnTo>
                <a:lnTo>
                  <a:pt x="12" y="80"/>
                </a:lnTo>
                <a:lnTo>
                  <a:pt x="12" y="80"/>
                </a:lnTo>
                <a:lnTo>
                  <a:pt x="12" y="80"/>
                </a:lnTo>
                <a:lnTo>
                  <a:pt x="12" y="80"/>
                </a:lnTo>
                <a:lnTo>
                  <a:pt x="14" y="82"/>
                </a:lnTo>
                <a:lnTo>
                  <a:pt x="14" y="82"/>
                </a:lnTo>
                <a:lnTo>
                  <a:pt x="14" y="82"/>
                </a:lnTo>
                <a:lnTo>
                  <a:pt x="14" y="82"/>
                </a:lnTo>
                <a:lnTo>
                  <a:pt x="14" y="82"/>
                </a:lnTo>
                <a:lnTo>
                  <a:pt x="16" y="84"/>
                </a:lnTo>
                <a:lnTo>
                  <a:pt x="16" y="84"/>
                </a:lnTo>
                <a:lnTo>
                  <a:pt x="16" y="84"/>
                </a:lnTo>
                <a:lnTo>
                  <a:pt x="16" y="84"/>
                </a:lnTo>
                <a:lnTo>
                  <a:pt x="16" y="82"/>
                </a:lnTo>
                <a:lnTo>
                  <a:pt x="16" y="82"/>
                </a:lnTo>
                <a:lnTo>
                  <a:pt x="16" y="82"/>
                </a:lnTo>
                <a:lnTo>
                  <a:pt x="18" y="82"/>
                </a:lnTo>
                <a:lnTo>
                  <a:pt x="18" y="82"/>
                </a:lnTo>
                <a:lnTo>
                  <a:pt x="18" y="82"/>
                </a:lnTo>
                <a:lnTo>
                  <a:pt x="20" y="82"/>
                </a:lnTo>
                <a:lnTo>
                  <a:pt x="20" y="82"/>
                </a:lnTo>
                <a:lnTo>
                  <a:pt x="20" y="82"/>
                </a:lnTo>
                <a:lnTo>
                  <a:pt x="20" y="82"/>
                </a:lnTo>
                <a:lnTo>
                  <a:pt x="20" y="82"/>
                </a:lnTo>
                <a:lnTo>
                  <a:pt x="20" y="82"/>
                </a:lnTo>
                <a:lnTo>
                  <a:pt x="20" y="82"/>
                </a:lnTo>
                <a:lnTo>
                  <a:pt x="22" y="82"/>
                </a:lnTo>
                <a:lnTo>
                  <a:pt x="22" y="82"/>
                </a:lnTo>
                <a:lnTo>
                  <a:pt x="22" y="82"/>
                </a:lnTo>
                <a:lnTo>
                  <a:pt x="24" y="84"/>
                </a:lnTo>
                <a:lnTo>
                  <a:pt x="24" y="84"/>
                </a:lnTo>
                <a:lnTo>
                  <a:pt x="22" y="88"/>
                </a:lnTo>
                <a:lnTo>
                  <a:pt x="22" y="88"/>
                </a:lnTo>
                <a:lnTo>
                  <a:pt x="24" y="90"/>
                </a:lnTo>
                <a:lnTo>
                  <a:pt x="24" y="90"/>
                </a:lnTo>
                <a:lnTo>
                  <a:pt x="24" y="90"/>
                </a:lnTo>
                <a:lnTo>
                  <a:pt x="22" y="92"/>
                </a:lnTo>
                <a:lnTo>
                  <a:pt x="24" y="92"/>
                </a:lnTo>
                <a:lnTo>
                  <a:pt x="24" y="92"/>
                </a:lnTo>
                <a:lnTo>
                  <a:pt x="24" y="92"/>
                </a:lnTo>
                <a:lnTo>
                  <a:pt x="24" y="92"/>
                </a:lnTo>
                <a:lnTo>
                  <a:pt x="26" y="90"/>
                </a:lnTo>
                <a:lnTo>
                  <a:pt x="26" y="90"/>
                </a:lnTo>
                <a:lnTo>
                  <a:pt x="28" y="88"/>
                </a:lnTo>
                <a:lnTo>
                  <a:pt x="28" y="88"/>
                </a:lnTo>
                <a:lnTo>
                  <a:pt x="28" y="88"/>
                </a:lnTo>
                <a:lnTo>
                  <a:pt x="28" y="86"/>
                </a:lnTo>
                <a:lnTo>
                  <a:pt x="28" y="86"/>
                </a:lnTo>
                <a:lnTo>
                  <a:pt x="28" y="86"/>
                </a:lnTo>
                <a:lnTo>
                  <a:pt x="28" y="86"/>
                </a:lnTo>
                <a:lnTo>
                  <a:pt x="28" y="86"/>
                </a:lnTo>
                <a:lnTo>
                  <a:pt x="28" y="84"/>
                </a:lnTo>
                <a:lnTo>
                  <a:pt x="30" y="84"/>
                </a:lnTo>
                <a:lnTo>
                  <a:pt x="30" y="84"/>
                </a:lnTo>
                <a:lnTo>
                  <a:pt x="30" y="84"/>
                </a:lnTo>
                <a:lnTo>
                  <a:pt x="28" y="84"/>
                </a:lnTo>
                <a:lnTo>
                  <a:pt x="28" y="84"/>
                </a:lnTo>
                <a:lnTo>
                  <a:pt x="28" y="84"/>
                </a:lnTo>
                <a:lnTo>
                  <a:pt x="28" y="84"/>
                </a:lnTo>
                <a:lnTo>
                  <a:pt x="28" y="84"/>
                </a:lnTo>
                <a:lnTo>
                  <a:pt x="28" y="84"/>
                </a:lnTo>
                <a:lnTo>
                  <a:pt x="28" y="84"/>
                </a:lnTo>
                <a:lnTo>
                  <a:pt x="28" y="82"/>
                </a:lnTo>
                <a:lnTo>
                  <a:pt x="28" y="82"/>
                </a:lnTo>
                <a:lnTo>
                  <a:pt x="28" y="82"/>
                </a:lnTo>
                <a:lnTo>
                  <a:pt x="30" y="82"/>
                </a:lnTo>
                <a:lnTo>
                  <a:pt x="30" y="80"/>
                </a:lnTo>
                <a:lnTo>
                  <a:pt x="30" y="78"/>
                </a:lnTo>
                <a:lnTo>
                  <a:pt x="30" y="78"/>
                </a:lnTo>
                <a:lnTo>
                  <a:pt x="32" y="76"/>
                </a:lnTo>
                <a:lnTo>
                  <a:pt x="32" y="76"/>
                </a:lnTo>
                <a:lnTo>
                  <a:pt x="32" y="76"/>
                </a:lnTo>
                <a:lnTo>
                  <a:pt x="30" y="76"/>
                </a:lnTo>
                <a:lnTo>
                  <a:pt x="30" y="76"/>
                </a:lnTo>
                <a:lnTo>
                  <a:pt x="30" y="76"/>
                </a:lnTo>
                <a:lnTo>
                  <a:pt x="30" y="76"/>
                </a:lnTo>
                <a:lnTo>
                  <a:pt x="30" y="76"/>
                </a:lnTo>
                <a:lnTo>
                  <a:pt x="30" y="76"/>
                </a:lnTo>
                <a:lnTo>
                  <a:pt x="30" y="76"/>
                </a:lnTo>
                <a:lnTo>
                  <a:pt x="32" y="74"/>
                </a:lnTo>
                <a:lnTo>
                  <a:pt x="32" y="74"/>
                </a:lnTo>
                <a:lnTo>
                  <a:pt x="32" y="74"/>
                </a:lnTo>
                <a:lnTo>
                  <a:pt x="32" y="74"/>
                </a:lnTo>
                <a:lnTo>
                  <a:pt x="32" y="72"/>
                </a:lnTo>
                <a:lnTo>
                  <a:pt x="34" y="72"/>
                </a:lnTo>
                <a:lnTo>
                  <a:pt x="34" y="74"/>
                </a:lnTo>
                <a:lnTo>
                  <a:pt x="32" y="74"/>
                </a:lnTo>
                <a:lnTo>
                  <a:pt x="32" y="74"/>
                </a:lnTo>
                <a:lnTo>
                  <a:pt x="32" y="74"/>
                </a:lnTo>
                <a:lnTo>
                  <a:pt x="34" y="74"/>
                </a:lnTo>
                <a:lnTo>
                  <a:pt x="34" y="72"/>
                </a:lnTo>
                <a:lnTo>
                  <a:pt x="36" y="72"/>
                </a:lnTo>
                <a:lnTo>
                  <a:pt x="36" y="72"/>
                </a:lnTo>
                <a:lnTo>
                  <a:pt x="34" y="70"/>
                </a:lnTo>
                <a:lnTo>
                  <a:pt x="34" y="70"/>
                </a:lnTo>
                <a:lnTo>
                  <a:pt x="34" y="70"/>
                </a:lnTo>
                <a:lnTo>
                  <a:pt x="34" y="70"/>
                </a:lnTo>
                <a:lnTo>
                  <a:pt x="34" y="70"/>
                </a:lnTo>
                <a:lnTo>
                  <a:pt x="34" y="70"/>
                </a:lnTo>
                <a:lnTo>
                  <a:pt x="34" y="68"/>
                </a:lnTo>
                <a:lnTo>
                  <a:pt x="34" y="68"/>
                </a:lnTo>
                <a:lnTo>
                  <a:pt x="34" y="68"/>
                </a:lnTo>
                <a:lnTo>
                  <a:pt x="36" y="68"/>
                </a:lnTo>
                <a:lnTo>
                  <a:pt x="36" y="68"/>
                </a:lnTo>
                <a:lnTo>
                  <a:pt x="36" y="68"/>
                </a:lnTo>
                <a:lnTo>
                  <a:pt x="36" y="66"/>
                </a:lnTo>
                <a:lnTo>
                  <a:pt x="36" y="66"/>
                </a:lnTo>
                <a:lnTo>
                  <a:pt x="34" y="66"/>
                </a:lnTo>
                <a:lnTo>
                  <a:pt x="34" y="66"/>
                </a:lnTo>
                <a:lnTo>
                  <a:pt x="34" y="64"/>
                </a:lnTo>
                <a:lnTo>
                  <a:pt x="34" y="64"/>
                </a:lnTo>
                <a:lnTo>
                  <a:pt x="34" y="64"/>
                </a:lnTo>
                <a:lnTo>
                  <a:pt x="36" y="64"/>
                </a:lnTo>
                <a:lnTo>
                  <a:pt x="36" y="64"/>
                </a:lnTo>
                <a:lnTo>
                  <a:pt x="36" y="64"/>
                </a:lnTo>
                <a:lnTo>
                  <a:pt x="38" y="66"/>
                </a:lnTo>
                <a:lnTo>
                  <a:pt x="38" y="66"/>
                </a:lnTo>
                <a:lnTo>
                  <a:pt x="38" y="66"/>
                </a:lnTo>
                <a:lnTo>
                  <a:pt x="38" y="66"/>
                </a:lnTo>
                <a:lnTo>
                  <a:pt x="38" y="64"/>
                </a:lnTo>
                <a:lnTo>
                  <a:pt x="38" y="64"/>
                </a:lnTo>
                <a:lnTo>
                  <a:pt x="36" y="64"/>
                </a:lnTo>
                <a:lnTo>
                  <a:pt x="38" y="64"/>
                </a:lnTo>
                <a:lnTo>
                  <a:pt x="38" y="62"/>
                </a:lnTo>
                <a:lnTo>
                  <a:pt x="38" y="62"/>
                </a:lnTo>
                <a:lnTo>
                  <a:pt x="38" y="62"/>
                </a:lnTo>
                <a:lnTo>
                  <a:pt x="38" y="62"/>
                </a:lnTo>
                <a:lnTo>
                  <a:pt x="38" y="60"/>
                </a:lnTo>
                <a:lnTo>
                  <a:pt x="38" y="60"/>
                </a:lnTo>
                <a:lnTo>
                  <a:pt x="38" y="60"/>
                </a:lnTo>
                <a:lnTo>
                  <a:pt x="40" y="60"/>
                </a:lnTo>
                <a:lnTo>
                  <a:pt x="40" y="58"/>
                </a:lnTo>
                <a:lnTo>
                  <a:pt x="40" y="58"/>
                </a:lnTo>
                <a:lnTo>
                  <a:pt x="40" y="58"/>
                </a:lnTo>
                <a:lnTo>
                  <a:pt x="40" y="56"/>
                </a:lnTo>
                <a:lnTo>
                  <a:pt x="40" y="56"/>
                </a:lnTo>
                <a:lnTo>
                  <a:pt x="40" y="56"/>
                </a:lnTo>
                <a:lnTo>
                  <a:pt x="40" y="56"/>
                </a:lnTo>
                <a:lnTo>
                  <a:pt x="40" y="54"/>
                </a:lnTo>
                <a:lnTo>
                  <a:pt x="40" y="54"/>
                </a:lnTo>
                <a:lnTo>
                  <a:pt x="40" y="52"/>
                </a:lnTo>
                <a:lnTo>
                  <a:pt x="40" y="52"/>
                </a:lnTo>
                <a:lnTo>
                  <a:pt x="40" y="52"/>
                </a:lnTo>
                <a:lnTo>
                  <a:pt x="40" y="50"/>
                </a:lnTo>
                <a:lnTo>
                  <a:pt x="40" y="50"/>
                </a:lnTo>
                <a:lnTo>
                  <a:pt x="40" y="50"/>
                </a:lnTo>
                <a:lnTo>
                  <a:pt x="40" y="48"/>
                </a:lnTo>
                <a:lnTo>
                  <a:pt x="40" y="48"/>
                </a:lnTo>
                <a:lnTo>
                  <a:pt x="38" y="48"/>
                </a:lnTo>
                <a:lnTo>
                  <a:pt x="40" y="48"/>
                </a:lnTo>
                <a:lnTo>
                  <a:pt x="40" y="46"/>
                </a:lnTo>
                <a:lnTo>
                  <a:pt x="40" y="46"/>
                </a:lnTo>
                <a:lnTo>
                  <a:pt x="38" y="46"/>
                </a:lnTo>
                <a:lnTo>
                  <a:pt x="38" y="46"/>
                </a:lnTo>
                <a:lnTo>
                  <a:pt x="38" y="46"/>
                </a:lnTo>
                <a:lnTo>
                  <a:pt x="40" y="46"/>
                </a:lnTo>
                <a:lnTo>
                  <a:pt x="40" y="46"/>
                </a:lnTo>
                <a:lnTo>
                  <a:pt x="40" y="44"/>
                </a:lnTo>
                <a:lnTo>
                  <a:pt x="40" y="44"/>
                </a:lnTo>
                <a:lnTo>
                  <a:pt x="40" y="44"/>
                </a:lnTo>
                <a:lnTo>
                  <a:pt x="40" y="44"/>
                </a:lnTo>
                <a:lnTo>
                  <a:pt x="40" y="44"/>
                </a:lnTo>
                <a:lnTo>
                  <a:pt x="40" y="44"/>
                </a:lnTo>
                <a:lnTo>
                  <a:pt x="40" y="44"/>
                </a:lnTo>
                <a:lnTo>
                  <a:pt x="40" y="44"/>
                </a:lnTo>
                <a:lnTo>
                  <a:pt x="40" y="44"/>
                </a:lnTo>
                <a:lnTo>
                  <a:pt x="40" y="46"/>
                </a:lnTo>
                <a:lnTo>
                  <a:pt x="40" y="46"/>
                </a:lnTo>
                <a:lnTo>
                  <a:pt x="40" y="48"/>
                </a:lnTo>
                <a:lnTo>
                  <a:pt x="42" y="54"/>
                </a:lnTo>
                <a:lnTo>
                  <a:pt x="42" y="54"/>
                </a:lnTo>
                <a:lnTo>
                  <a:pt x="42" y="5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0" name="Freeform 533">
            <a:extLst>
              <a:ext uri="{FF2B5EF4-FFF2-40B4-BE49-F238E27FC236}">
                <a16:creationId xmlns:a16="http://schemas.microsoft.com/office/drawing/2014/main" id="{563D4A22-15C0-44D0-9348-730CEA32C562}"/>
              </a:ext>
            </a:extLst>
          </p:cNvPr>
          <p:cNvSpPr>
            <a:spLocks/>
          </p:cNvSpPr>
          <p:nvPr/>
        </p:nvSpPr>
        <p:spPr bwMode="auto">
          <a:xfrm>
            <a:off x="4852443" y="2715451"/>
            <a:ext cx="114028" cy="245294"/>
          </a:xfrm>
          <a:custGeom>
            <a:avLst/>
            <a:gdLst>
              <a:gd name="T0" fmla="*/ 52 w 52"/>
              <a:gd name="T1" fmla="*/ 78 h 104"/>
              <a:gd name="T2" fmla="*/ 50 w 52"/>
              <a:gd name="T3" fmla="*/ 82 h 104"/>
              <a:gd name="T4" fmla="*/ 48 w 52"/>
              <a:gd name="T5" fmla="*/ 86 h 104"/>
              <a:gd name="T6" fmla="*/ 44 w 52"/>
              <a:gd name="T7" fmla="*/ 88 h 104"/>
              <a:gd name="T8" fmla="*/ 44 w 52"/>
              <a:gd name="T9" fmla="*/ 90 h 104"/>
              <a:gd name="T10" fmla="*/ 42 w 52"/>
              <a:gd name="T11" fmla="*/ 90 h 104"/>
              <a:gd name="T12" fmla="*/ 42 w 52"/>
              <a:gd name="T13" fmla="*/ 92 h 104"/>
              <a:gd name="T14" fmla="*/ 40 w 52"/>
              <a:gd name="T15" fmla="*/ 94 h 104"/>
              <a:gd name="T16" fmla="*/ 38 w 52"/>
              <a:gd name="T17" fmla="*/ 96 h 104"/>
              <a:gd name="T18" fmla="*/ 34 w 52"/>
              <a:gd name="T19" fmla="*/ 96 h 104"/>
              <a:gd name="T20" fmla="*/ 24 w 52"/>
              <a:gd name="T21" fmla="*/ 100 h 104"/>
              <a:gd name="T22" fmla="*/ 14 w 52"/>
              <a:gd name="T23" fmla="*/ 102 h 104"/>
              <a:gd name="T24" fmla="*/ 6 w 52"/>
              <a:gd name="T25" fmla="*/ 104 h 104"/>
              <a:gd name="T26" fmla="*/ 6 w 52"/>
              <a:gd name="T27" fmla="*/ 104 h 104"/>
              <a:gd name="T28" fmla="*/ 6 w 52"/>
              <a:gd name="T29" fmla="*/ 104 h 104"/>
              <a:gd name="T30" fmla="*/ 6 w 52"/>
              <a:gd name="T31" fmla="*/ 104 h 104"/>
              <a:gd name="T32" fmla="*/ 2 w 52"/>
              <a:gd name="T33" fmla="*/ 100 h 104"/>
              <a:gd name="T34" fmla="*/ 2 w 52"/>
              <a:gd name="T35" fmla="*/ 98 h 104"/>
              <a:gd name="T36" fmla="*/ 2 w 52"/>
              <a:gd name="T37" fmla="*/ 94 h 104"/>
              <a:gd name="T38" fmla="*/ 2 w 52"/>
              <a:gd name="T39" fmla="*/ 88 h 104"/>
              <a:gd name="T40" fmla="*/ 2 w 52"/>
              <a:gd name="T41" fmla="*/ 84 h 104"/>
              <a:gd name="T42" fmla="*/ 2 w 52"/>
              <a:gd name="T43" fmla="*/ 84 h 104"/>
              <a:gd name="T44" fmla="*/ 2 w 52"/>
              <a:gd name="T45" fmla="*/ 82 h 104"/>
              <a:gd name="T46" fmla="*/ 0 w 52"/>
              <a:gd name="T47" fmla="*/ 72 h 104"/>
              <a:gd name="T48" fmla="*/ 0 w 52"/>
              <a:gd name="T49" fmla="*/ 66 h 104"/>
              <a:gd name="T50" fmla="*/ 2 w 52"/>
              <a:gd name="T51" fmla="*/ 62 h 104"/>
              <a:gd name="T52" fmla="*/ 2 w 52"/>
              <a:gd name="T53" fmla="*/ 58 h 104"/>
              <a:gd name="T54" fmla="*/ 4 w 52"/>
              <a:gd name="T55" fmla="*/ 54 h 104"/>
              <a:gd name="T56" fmla="*/ 2 w 52"/>
              <a:gd name="T57" fmla="*/ 46 h 104"/>
              <a:gd name="T58" fmla="*/ 6 w 52"/>
              <a:gd name="T59" fmla="*/ 40 h 104"/>
              <a:gd name="T60" fmla="*/ 10 w 52"/>
              <a:gd name="T61" fmla="*/ 36 h 104"/>
              <a:gd name="T62" fmla="*/ 12 w 52"/>
              <a:gd name="T63" fmla="*/ 32 h 104"/>
              <a:gd name="T64" fmla="*/ 12 w 52"/>
              <a:gd name="T65" fmla="*/ 30 h 104"/>
              <a:gd name="T66" fmla="*/ 12 w 52"/>
              <a:gd name="T67" fmla="*/ 28 h 104"/>
              <a:gd name="T68" fmla="*/ 10 w 52"/>
              <a:gd name="T69" fmla="*/ 24 h 104"/>
              <a:gd name="T70" fmla="*/ 12 w 52"/>
              <a:gd name="T71" fmla="*/ 16 h 104"/>
              <a:gd name="T72" fmla="*/ 10 w 52"/>
              <a:gd name="T73" fmla="*/ 14 h 104"/>
              <a:gd name="T74" fmla="*/ 10 w 52"/>
              <a:gd name="T75" fmla="*/ 10 h 104"/>
              <a:gd name="T76" fmla="*/ 12 w 52"/>
              <a:gd name="T77" fmla="*/ 6 h 104"/>
              <a:gd name="T78" fmla="*/ 12 w 52"/>
              <a:gd name="T79" fmla="*/ 4 h 104"/>
              <a:gd name="T80" fmla="*/ 14 w 52"/>
              <a:gd name="T81" fmla="*/ 2 h 104"/>
              <a:gd name="T82" fmla="*/ 18 w 52"/>
              <a:gd name="T83" fmla="*/ 0 h 104"/>
              <a:gd name="T84" fmla="*/ 20 w 52"/>
              <a:gd name="T85" fmla="*/ 2 h 104"/>
              <a:gd name="T86" fmla="*/ 24 w 52"/>
              <a:gd name="T87" fmla="*/ 12 h 104"/>
              <a:gd name="T88" fmla="*/ 26 w 52"/>
              <a:gd name="T89" fmla="*/ 22 h 104"/>
              <a:gd name="T90" fmla="*/ 30 w 52"/>
              <a:gd name="T91" fmla="*/ 32 h 104"/>
              <a:gd name="T92" fmla="*/ 34 w 52"/>
              <a:gd name="T93" fmla="*/ 42 h 104"/>
              <a:gd name="T94" fmla="*/ 36 w 52"/>
              <a:gd name="T95" fmla="*/ 50 h 104"/>
              <a:gd name="T96" fmla="*/ 40 w 52"/>
              <a:gd name="T97" fmla="*/ 60 h 104"/>
              <a:gd name="T98" fmla="*/ 40 w 52"/>
              <a:gd name="T99" fmla="*/ 64 h 104"/>
              <a:gd name="T100" fmla="*/ 40 w 52"/>
              <a:gd name="T101" fmla="*/ 66 h 104"/>
              <a:gd name="T102" fmla="*/ 42 w 52"/>
              <a:gd name="T103" fmla="*/ 68 h 104"/>
              <a:gd name="T104" fmla="*/ 46 w 52"/>
              <a:gd name="T105" fmla="*/ 72 h 104"/>
              <a:gd name="T106" fmla="*/ 48 w 52"/>
              <a:gd name="T107" fmla="*/ 74 h 104"/>
              <a:gd name="T108" fmla="*/ 48 w 52"/>
              <a:gd name="T109"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104">
                <a:moveTo>
                  <a:pt x="50" y="78"/>
                </a:moveTo>
                <a:lnTo>
                  <a:pt x="50" y="78"/>
                </a:lnTo>
                <a:lnTo>
                  <a:pt x="50" y="78"/>
                </a:lnTo>
                <a:lnTo>
                  <a:pt x="52" y="78"/>
                </a:lnTo>
                <a:lnTo>
                  <a:pt x="52" y="78"/>
                </a:lnTo>
                <a:lnTo>
                  <a:pt x="52" y="78"/>
                </a:lnTo>
                <a:lnTo>
                  <a:pt x="52" y="80"/>
                </a:lnTo>
                <a:lnTo>
                  <a:pt x="52" y="80"/>
                </a:lnTo>
                <a:lnTo>
                  <a:pt x="52" y="80"/>
                </a:lnTo>
                <a:lnTo>
                  <a:pt x="50" y="82"/>
                </a:lnTo>
                <a:lnTo>
                  <a:pt x="50" y="84"/>
                </a:lnTo>
                <a:lnTo>
                  <a:pt x="50" y="84"/>
                </a:lnTo>
                <a:lnTo>
                  <a:pt x="50" y="86"/>
                </a:lnTo>
                <a:lnTo>
                  <a:pt x="50" y="86"/>
                </a:lnTo>
                <a:lnTo>
                  <a:pt x="48" y="86"/>
                </a:lnTo>
                <a:lnTo>
                  <a:pt x="48" y="86"/>
                </a:lnTo>
                <a:lnTo>
                  <a:pt x="48" y="86"/>
                </a:lnTo>
                <a:lnTo>
                  <a:pt x="48" y="86"/>
                </a:lnTo>
                <a:lnTo>
                  <a:pt x="44" y="88"/>
                </a:lnTo>
                <a:lnTo>
                  <a:pt x="44" y="88"/>
                </a:lnTo>
                <a:lnTo>
                  <a:pt x="44" y="88"/>
                </a:lnTo>
                <a:lnTo>
                  <a:pt x="44" y="90"/>
                </a:lnTo>
                <a:lnTo>
                  <a:pt x="44" y="90"/>
                </a:lnTo>
                <a:lnTo>
                  <a:pt x="44" y="90"/>
                </a:lnTo>
                <a:lnTo>
                  <a:pt x="44" y="90"/>
                </a:lnTo>
                <a:lnTo>
                  <a:pt x="44" y="90"/>
                </a:lnTo>
                <a:lnTo>
                  <a:pt x="42" y="90"/>
                </a:lnTo>
                <a:lnTo>
                  <a:pt x="42" y="90"/>
                </a:lnTo>
                <a:lnTo>
                  <a:pt x="42" y="90"/>
                </a:lnTo>
                <a:lnTo>
                  <a:pt x="42" y="90"/>
                </a:lnTo>
                <a:lnTo>
                  <a:pt x="42" y="90"/>
                </a:lnTo>
                <a:lnTo>
                  <a:pt x="42" y="90"/>
                </a:lnTo>
                <a:lnTo>
                  <a:pt x="42" y="90"/>
                </a:lnTo>
                <a:lnTo>
                  <a:pt x="42" y="92"/>
                </a:lnTo>
                <a:lnTo>
                  <a:pt x="42" y="92"/>
                </a:lnTo>
                <a:lnTo>
                  <a:pt x="42" y="92"/>
                </a:lnTo>
                <a:lnTo>
                  <a:pt x="42" y="92"/>
                </a:lnTo>
                <a:lnTo>
                  <a:pt x="42" y="94"/>
                </a:lnTo>
                <a:lnTo>
                  <a:pt x="40" y="94"/>
                </a:lnTo>
                <a:lnTo>
                  <a:pt x="40" y="94"/>
                </a:lnTo>
                <a:lnTo>
                  <a:pt x="40" y="94"/>
                </a:lnTo>
                <a:lnTo>
                  <a:pt x="40" y="94"/>
                </a:lnTo>
                <a:lnTo>
                  <a:pt x="40" y="94"/>
                </a:lnTo>
                <a:lnTo>
                  <a:pt x="40" y="96"/>
                </a:lnTo>
                <a:lnTo>
                  <a:pt x="38" y="96"/>
                </a:lnTo>
                <a:lnTo>
                  <a:pt x="38" y="96"/>
                </a:lnTo>
                <a:lnTo>
                  <a:pt x="38" y="96"/>
                </a:lnTo>
                <a:lnTo>
                  <a:pt x="38" y="96"/>
                </a:lnTo>
                <a:lnTo>
                  <a:pt x="36" y="96"/>
                </a:lnTo>
                <a:lnTo>
                  <a:pt x="34" y="96"/>
                </a:lnTo>
                <a:lnTo>
                  <a:pt x="32" y="98"/>
                </a:lnTo>
                <a:lnTo>
                  <a:pt x="30" y="98"/>
                </a:lnTo>
                <a:lnTo>
                  <a:pt x="28" y="98"/>
                </a:lnTo>
                <a:lnTo>
                  <a:pt x="26" y="98"/>
                </a:lnTo>
                <a:lnTo>
                  <a:pt x="24" y="100"/>
                </a:lnTo>
                <a:lnTo>
                  <a:pt x="22" y="100"/>
                </a:lnTo>
                <a:lnTo>
                  <a:pt x="20" y="100"/>
                </a:lnTo>
                <a:lnTo>
                  <a:pt x="18" y="100"/>
                </a:lnTo>
                <a:lnTo>
                  <a:pt x="16" y="100"/>
                </a:lnTo>
                <a:lnTo>
                  <a:pt x="14" y="102"/>
                </a:lnTo>
                <a:lnTo>
                  <a:pt x="12" y="102"/>
                </a:lnTo>
                <a:lnTo>
                  <a:pt x="10" y="102"/>
                </a:lnTo>
                <a:lnTo>
                  <a:pt x="8" y="102"/>
                </a:lnTo>
                <a:lnTo>
                  <a:pt x="6" y="104"/>
                </a:lnTo>
                <a:lnTo>
                  <a:pt x="6" y="104"/>
                </a:lnTo>
                <a:lnTo>
                  <a:pt x="6" y="104"/>
                </a:lnTo>
                <a:lnTo>
                  <a:pt x="6" y="104"/>
                </a:lnTo>
                <a:lnTo>
                  <a:pt x="6" y="104"/>
                </a:lnTo>
                <a:lnTo>
                  <a:pt x="6" y="104"/>
                </a:lnTo>
                <a:lnTo>
                  <a:pt x="6" y="104"/>
                </a:lnTo>
                <a:lnTo>
                  <a:pt x="6" y="104"/>
                </a:lnTo>
                <a:lnTo>
                  <a:pt x="6" y="104"/>
                </a:lnTo>
                <a:lnTo>
                  <a:pt x="6" y="104"/>
                </a:lnTo>
                <a:lnTo>
                  <a:pt x="6" y="104"/>
                </a:lnTo>
                <a:lnTo>
                  <a:pt x="6" y="104"/>
                </a:lnTo>
                <a:lnTo>
                  <a:pt x="6" y="104"/>
                </a:lnTo>
                <a:lnTo>
                  <a:pt x="6" y="104"/>
                </a:lnTo>
                <a:lnTo>
                  <a:pt x="6" y="104"/>
                </a:lnTo>
                <a:lnTo>
                  <a:pt x="6" y="104"/>
                </a:lnTo>
                <a:lnTo>
                  <a:pt x="6" y="104"/>
                </a:lnTo>
                <a:lnTo>
                  <a:pt x="6" y="104"/>
                </a:lnTo>
                <a:lnTo>
                  <a:pt x="4" y="102"/>
                </a:lnTo>
                <a:lnTo>
                  <a:pt x="4" y="102"/>
                </a:lnTo>
                <a:lnTo>
                  <a:pt x="2" y="100"/>
                </a:lnTo>
                <a:lnTo>
                  <a:pt x="2" y="100"/>
                </a:lnTo>
                <a:lnTo>
                  <a:pt x="2" y="100"/>
                </a:lnTo>
                <a:lnTo>
                  <a:pt x="2" y="100"/>
                </a:lnTo>
                <a:lnTo>
                  <a:pt x="2" y="100"/>
                </a:lnTo>
                <a:lnTo>
                  <a:pt x="2" y="98"/>
                </a:lnTo>
                <a:lnTo>
                  <a:pt x="2" y="98"/>
                </a:lnTo>
                <a:lnTo>
                  <a:pt x="2" y="98"/>
                </a:lnTo>
                <a:lnTo>
                  <a:pt x="2" y="96"/>
                </a:lnTo>
                <a:lnTo>
                  <a:pt x="2" y="96"/>
                </a:lnTo>
                <a:lnTo>
                  <a:pt x="2" y="94"/>
                </a:lnTo>
                <a:lnTo>
                  <a:pt x="2" y="94"/>
                </a:lnTo>
                <a:lnTo>
                  <a:pt x="2" y="94"/>
                </a:lnTo>
                <a:lnTo>
                  <a:pt x="2" y="94"/>
                </a:lnTo>
                <a:lnTo>
                  <a:pt x="2" y="92"/>
                </a:lnTo>
                <a:lnTo>
                  <a:pt x="2" y="90"/>
                </a:lnTo>
                <a:lnTo>
                  <a:pt x="2" y="88"/>
                </a:lnTo>
                <a:lnTo>
                  <a:pt x="2" y="88"/>
                </a:lnTo>
                <a:lnTo>
                  <a:pt x="2" y="86"/>
                </a:lnTo>
                <a:lnTo>
                  <a:pt x="2" y="86"/>
                </a:lnTo>
                <a:lnTo>
                  <a:pt x="2" y="86"/>
                </a:lnTo>
                <a:lnTo>
                  <a:pt x="2" y="84"/>
                </a:lnTo>
                <a:lnTo>
                  <a:pt x="2" y="84"/>
                </a:lnTo>
                <a:lnTo>
                  <a:pt x="2" y="84"/>
                </a:lnTo>
                <a:lnTo>
                  <a:pt x="2" y="84"/>
                </a:lnTo>
                <a:lnTo>
                  <a:pt x="2" y="84"/>
                </a:lnTo>
                <a:lnTo>
                  <a:pt x="2" y="84"/>
                </a:lnTo>
                <a:lnTo>
                  <a:pt x="2" y="84"/>
                </a:lnTo>
                <a:lnTo>
                  <a:pt x="2" y="84"/>
                </a:lnTo>
                <a:lnTo>
                  <a:pt x="2" y="82"/>
                </a:lnTo>
                <a:lnTo>
                  <a:pt x="2" y="82"/>
                </a:lnTo>
                <a:lnTo>
                  <a:pt x="2" y="82"/>
                </a:lnTo>
                <a:lnTo>
                  <a:pt x="2" y="80"/>
                </a:lnTo>
                <a:lnTo>
                  <a:pt x="2" y="80"/>
                </a:lnTo>
                <a:lnTo>
                  <a:pt x="0" y="74"/>
                </a:lnTo>
                <a:lnTo>
                  <a:pt x="0" y="72"/>
                </a:lnTo>
                <a:lnTo>
                  <a:pt x="0" y="72"/>
                </a:lnTo>
                <a:lnTo>
                  <a:pt x="0" y="70"/>
                </a:lnTo>
                <a:lnTo>
                  <a:pt x="0" y="70"/>
                </a:lnTo>
                <a:lnTo>
                  <a:pt x="0" y="68"/>
                </a:lnTo>
                <a:lnTo>
                  <a:pt x="0" y="68"/>
                </a:lnTo>
                <a:lnTo>
                  <a:pt x="0" y="66"/>
                </a:lnTo>
                <a:lnTo>
                  <a:pt x="0" y="66"/>
                </a:lnTo>
                <a:lnTo>
                  <a:pt x="2" y="64"/>
                </a:lnTo>
                <a:lnTo>
                  <a:pt x="2" y="64"/>
                </a:lnTo>
                <a:lnTo>
                  <a:pt x="2" y="62"/>
                </a:lnTo>
                <a:lnTo>
                  <a:pt x="2" y="62"/>
                </a:lnTo>
                <a:lnTo>
                  <a:pt x="2" y="62"/>
                </a:lnTo>
                <a:lnTo>
                  <a:pt x="2" y="60"/>
                </a:lnTo>
                <a:lnTo>
                  <a:pt x="2" y="60"/>
                </a:lnTo>
                <a:lnTo>
                  <a:pt x="2" y="58"/>
                </a:lnTo>
                <a:lnTo>
                  <a:pt x="2" y="58"/>
                </a:lnTo>
                <a:lnTo>
                  <a:pt x="4" y="54"/>
                </a:lnTo>
                <a:lnTo>
                  <a:pt x="4" y="54"/>
                </a:lnTo>
                <a:lnTo>
                  <a:pt x="4" y="54"/>
                </a:lnTo>
                <a:lnTo>
                  <a:pt x="4" y="54"/>
                </a:lnTo>
                <a:lnTo>
                  <a:pt x="4" y="54"/>
                </a:lnTo>
                <a:lnTo>
                  <a:pt x="4" y="54"/>
                </a:lnTo>
                <a:lnTo>
                  <a:pt x="4" y="52"/>
                </a:lnTo>
                <a:lnTo>
                  <a:pt x="4" y="50"/>
                </a:lnTo>
                <a:lnTo>
                  <a:pt x="4" y="48"/>
                </a:lnTo>
                <a:lnTo>
                  <a:pt x="2" y="46"/>
                </a:lnTo>
                <a:lnTo>
                  <a:pt x="2" y="44"/>
                </a:lnTo>
                <a:lnTo>
                  <a:pt x="2" y="42"/>
                </a:lnTo>
                <a:lnTo>
                  <a:pt x="4" y="40"/>
                </a:lnTo>
                <a:lnTo>
                  <a:pt x="6" y="40"/>
                </a:lnTo>
                <a:lnTo>
                  <a:pt x="6" y="40"/>
                </a:lnTo>
                <a:lnTo>
                  <a:pt x="8" y="40"/>
                </a:lnTo>
                <a:lnTo>
                  <a:pt x="8" y="40"/>
                </a:lnTo>
                <a:lnTo>
                  <a:pt x="8" y="38"/>
                </a:lnTo>
                <a:lnTo>
                  <a:pt x="8" y="38"/>
                </a:lnTo>
                <a:lnTo>
                  <a:pt x="10" y="36"/>
                </a:lnTo>
                <a:lnTo>
                  <a:pt x="12" y="34"/>
                </a:lnTo>
                <a:lnTo>
                  <a:pt x="12" y="34"/>
                </a:lnTo>
                <a:lnTo>
                  <a:pt x="12" y="34"/>
                </a:lnTo>
                <a:lnTo>
                  <a:pt x="12" y="32"/>
                </a:lnTo>
                <a:lnTo>
                  <a:pt x="12" y="32"/>
                </a:lnTo>
                <a:lnTo>
                  <a:pt x="12" y="30"/>
                </a:lnTo>
                <a:lnTo>
                  <a:pt x="12" y="30"/>
                </a:lnTo>
                <a:lnTo>
                  <a:pt x="12" y="30"/>
                </a:lnTo>
                <a:lnTo>
                  <a:pt x="12" y="30"/>
                </a:lnTo>
                <a:lnTo>
                  <a:pt x="12" y="30"/>
                </a:lnTo>
                <a:lnTo>
                  <a:pt x="14" y="30"/>
                </a:lnTo>
                <a:lnTo>
                  <a:pt x="14" y="28"/>
                </a:lnTo>
                <a:lnTo>
                  <a:pt x="14" y="28"/>
                </a:lnTo>
                <a:lnTo>
                  <a:pt x="14" y="28"/>
                </a:lnTo>
                <a:lnTo>
                  <a:pt x="12" y="28"/>
                </a:lnTo>
                <a:lnTo>
                  <a:pt x="12" y="26"/>
                </a:lnTo>
                <a:lnTo>
                  <a:pt x="10" y="26"/>
                </a:lnTo>
                <a:lnTo>
                  <a:pt x="10" y="24"/>
                </a:lnTo>
                <a:lnTo>
                  <a:pt x="10" y="24"/>
                </a:lnTo>
                <a:lnTo>
                  <a:pt x="10" y="24"/>
                </a:lnTo>
                <a:lnTo>
                  <a:pt x="10" y="22"/>
                </a:lnTo>
                <a:lnTo>
                  <a:pt x="10" y="22"/>
                </a:lnTo>
                <a:lnTo>
                  <a:pt x="10" y="20"/>
                </a:lnTo>
                <a:lnTo>
                  <a:pt x="12" y="18"/>
                </a:lnTo>
                <a:lnTo>
                  <a:pt x="12" y="16"/>
                </a:lnTo>
                <a:lnTo>
                  <a:pt x="12" y="16"/>
                </a:lnTo>
                <a:lnTo>
                  <a:pt x="10" y="16"/>
                </a:lnTo>
                <a:lnTo>
                  <a:pt x="10" y="14"/>
                </a:lnTo>
                <a:lnTo>
                  <a:pt x="10" y="14"/>
                </a:lnTo>
                <a:lnTo>
                  <a:pt x="10" y="14"/>
                </a:lnTo>
                <a:lnTo>
                  <a:pt x="10" y="12"/>
                </a:lnTo>
                <a:lnTo>
                  <a:pt x="10" y="12"/>
                </a:lnTo>
                <a:lnTo>
                  <a:pt x="10" y="12"/>
                </a:lnTo>
                <a:lnTo>
                  <a:pt x="10" y="12"/>
                </a:lnTo>
                <a:lnTo>
                  <a:pt x="10" y="10"/>
                </a:lnTo>
                <a:lnTo>
                  <a:pt x="10" y="8"/>
                </a:lnTo>
                <a:lnTo>
                  <a:pt x="10" y="8"/>
                </a:lnTo>
                <a:lnTo>
                  <a:pt x="10" y="8"/>
                </a:lnTo>
                <a:lnTo>
                  <a:pt x="10" y="8"/>
                </a:lnTo>
                <a:lnTo>
                  <a:pt x="12" y="6"/>
                </a:lnTo>
                <a:lnTo>
                  <a:pt x="12" y="6"/>
                </a:lnTo>
                <a:lnTo>
                  <a:pt x="10" y="4"/>
                </a:lnTo>
                <a:lnTo>
                  <a:pt x="10" y="4"/>
                </a:lnTo>
                <a:lnTo>
                  <a:pt x="10" y="4"/>
                </a:lnTo>
                <a:lnTo>
                  <a:pt x="12" y="4"/>
                </a:lnTo>
                <a:lnTo>
                  <a:pt x="12" y="4"/>
                </a:lnTo>
                <a:lnTo>
                  <a:pt x="12" y="2"/>
                </a:lnTo>
                <a:lnTo>
                  <a:pt x="12" y="2"/>
                </a:lnTo>
                <a:lnTo>
                  <a:pt x="14" y="2"/>
                </a:lnTo>
                <a:lnTo>
                  <a:pt x="14" y="2"/>
                </a:lnTo>
                <a:lnTo>
                  <a:pt x="16" y="2"/>
                </a:lnTo>
                <a:lnTo>
                  <a:pt x="18" y="2"/>
                </a:lnTo>
                <a:lnTo>
                  <a:pt x="18" y="2"/>
                </a:lnTo>
                <a:lnTo>
                  <a:pt x="18" y="2"/>
                </a:lnTo>
                <a:lnTo>
                  <a:pt x="18" y="0"/>
                </a:lnTo>
                <a:lnTo>
                  <a:pt x="18" y="0"/>
                </a:lnTo>
                <a:lnTo>
                  <a:pt x="20" y="0"/>
                </a:lnTo>
                <a:lnTo>
                  <a:pt x="20" y="0"/>
                </a:lnTo>
                <a:lnTo>
                  <a:pt x="20" y="2"/>
                </a:lnTo>
                <a:lnTo>
                  <a:pt x="20" y="2"/>
                </a:lnTo>
                <a:lnTo>
                  <a:pt x="22" y="4"/>
                </a:lnTo>
                <a:lnTo>
                  <a:pt x="22" y="6"/>
                </a:lnTo>
                <a:lnTo>
                  <a:pt x="22" y="8"/>
                </a:lnTo>
                <a:lnTo>
                  <a:pt x="24" y="10"/>
                </a:lnTo>
                <a:lnTo>
                  <a:pt x="24" y="12"/>
                </a:lnTo>
                <a:lnTo>
                  <a:pt x="24" y="14"/>
                </a:lnTo>
                <a:lnTo>
                  <a:pt x="24" y="16"/>
                </a:lnTo>
                <a:lnTo>
                  <a:pt x="26" y="18"/>
                </a:lnTo>
                <a:lnTo>
                  <a:pt x="26" y="20"/>
                </a:lnTo>
                <a:lnTo>
                  <a:pt x="26" y="22"/>
                </a:lnTo>
                <a:lnTo>
                  <a:pt x="28" y="24"/>
                </a:lnTo>
                <a:lnTo>
                  <a:pt x="28" y="26"/>
                </a:lnTo>
                <a:lnTo>
                  <a:pt x="28" y="28"/>
                </a:lnTo>
                <a:lnTo>
                  <a:pt x="30" y="30"/>
                </a:lnTo>
                <a:lnTo>
                  <a:pt x="30" y="32"/>
                </a:lnTo>
                <a:lnTo>
                  <a:pt x="30" y="34"/>
                </a:lnTo>
                <a:lnTo>
                  <a:pt x="32" y="36"/>
                </a:lnTo>
                <a:lnTo>
                  <a:pt x="32" y="38"/>
                </a:lnTo>
                <a:lnTo>
                  <a:pt x="32" y="40"/>
                </a:lnTo>
                <a:lnTo>
                  <a:pt x="34" y="42"/>
                </a:lnTo>
                <a:lnTo>
                  <a:pt x="34" y="44"/>
                </a:lnTo>
                <a:lnTo>
                  <a:pt x="34" y="46"/>
                </a:lnTo>
                <a:lnTo>
                  <a:pt x="34" y="48"/>
                </a:lnTo>
                <a:lnTo>
                  <a:pt x="36" y="50"/>
                </a:lnTo>
                <a:lnTo>
                  <a:pt x="36" y="50"/>
                </a:lnTo>
                <a:lnTo>
                  <a:pt x="36" y="52"/>
                </a:lnTo>
                <a:lnTo>
                  <a:pt x="38" y="54"/>
                </a:lnTo>
                <a:lnTo>
                  <a:pt x="38" y="56"/>
                </a:lnTo>
                <a:lnTo>
                  <a:pt x="38" y="58"/>
                </a:lnTo>
                <a:lnTo>
                  <a:pt x="40" y="60"/>
                </a:lnTo>
                <a:lnTo>
                  <a:pt x="40" y="62"/>
                </a:lnTo>
                <a:lnTo>
                  <a:pt x="40" y="62"/>
                </a:lnTo>
                <a:lnTo>
                  <a:pt x="40" y="64"/>
                </a:lnTo>
                <a:lnTo>
                  <a:pt x="40" y="64"/>
                </a:lnTo>
                <a:lnTo>
                  <a:pt x="40" y="64"/>
                </a:lnTo>
                <a:lnTo>
                  <a:pt x="40" y="64"/>
                </a:lnTo>
                <a:lnTo>
                  <a:pt x="40" y="64"/>
                </a:lnTo>
                <a:lnTo>
                  <a:pt x="40" y="66"/>
                </a:lnTo>
                <a:lnTo>
                  <a:pt x="40" y="66"/>
                </a:lnTo>
                <a:lnTo>
                  <a:pt x="40" y="66"/>
                </a:lnTo>
                <a:lnTo>
                  <a:pt x="40" y="68"/>
                </a:lnTo>
                <a:lnTo>
                  <a:pt x="40" y="68"/>
                </a:lnTo>
                <a:lnTo>
                  <a:pt x="40" y="68"/>
                </a:lnTo>
                <a:lnTo>
                  <a:pt x="40" y="68"/>
                </a:lnTo>
                <a:lnTo>
                  <a:pt x="42" y="68"/>
                </a:lnTo>
                <a:lnTo>
                  <a:pt x="42" y="68"/>
                </a:lnTo>
                <a:lnTo>
                  <a:pt x="42" y="68"/>
                </a:lnTo>
                <a:lnTo>
                  <a:pt x="42" y="70"/>
                </a:lnTo>
                <a:lnTo>
                  <a:pt x="44" y="70"/>
                </a:lnTo>
                <a:lnTo>
                  <a:pt x="46" y="72"/>
                </a:lnTo>
                <a:lnTo>
                  <a:pt x="46" y="72"/>
                </a:lnTo>
                <a:lnTo>
                  <a:pt x="46" y="72"/>
                </a:lnTo>
                <a:lnTo>
                  <a:pt x="46" y="72"/>
                </a:lnTo>
                <a:lnTo>
                  <a:pt x="48" y="72"/>
                </a:lnTo>
                <a:lnTo>
                  <a:pt x="48" y="74"/>
                </a:lnTo>
                <a:lnTo>
                  <a:pt x="48" y="74"/>
                </a:lnTo>
                <a:lnTo>
                  <a:pt x="48" y="74"/>
                </a:lnTo>
                <a:lnTo>
                  <a:pt x="48" y="76"/>
                </a:lnTo>
                <a:lnTo>
                  <a:pt x="48" y="76"/>
                </a:lnTo>
                <a:lnTo>
                  <a:pt x="48" y="76"/>
                </a:lnTo>
                <a:lnTo>
                  <a:pt x="50" y="76"/>
                </a:lnTo>
                <a:lnTo>
                  <a:pt x="50" y="78"/>
                </a:lnTo>
                <a:lnTo>
                  <a:pt x="50" y="78"/>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1" name="Freeform 534">
            <a:extLst>
              <a:ext uri="{FF2B5EF4-FFF2-40B4-BE49-F238E27FC236}">
                <a16:creationId xmlns:a16="http://schemas.microsoft.com/office/drawing/2014/main" id="{9D164955-D487-4E18-B2F8-FD65907E0CCB}"/>
              </a:ext>
            </a:extLst>
          </p:cNvPr>
          <p:cNvSpPr>
            <a:spLocks/>
          </p:cNvSpPr>
          <p:nvPr/>
        </p:nvSpPr>
        <p:spPr bwMode="auto">
          <a:xfrm>
            <a:off x="2863517" y="3163585"/>
            <a:ext cx="570144" cy="273596"/>
          </a:xfrm>
          <a:custGeom>
            <a:avLst/>
            <a:gdLst>
              <a:gd name="T0" fmla="*/ 224 w 260"/>
              <a:gd name="T1" fmla="*/ 22 h 116"/>
              <a:gd name="T2" fmla="*/ 226 w 260"/>
              <a:gd name="T3" fmla="*/ 28 h 116"/>
              <a:gd name="T4" fmla="*/ 226 w 260"/>
              <a:gd name="T5" fmla="*/ 32 h 116"/>
              <a:gd name="T6" fmla="*/ 228 w 260"/>
              <a:gd name="T7" fmla="*/ 36 h 116"/>
              <a:gd name="T8" fmla="*/ 232 w 260"/>
              <a:gd name="T9" fmla="*/ 42 h 116"/>
              <a:gd name="T10" fmla="*/ 236 w 260"/>
              <a:gd name="T11" fmla="*/ 46 h 116"/>
              <a:gd name="T12" fmla="*/ 234 w 260"/>
              <a:gd name="T13" fmla="*/ 50 h 116"/>
              <a:gd name="T14" fmla="*/ 234 w 260"/>
              <a:gd name="T15" fmla="*/ 54 h 116"/>
              <a:gd name="T16" fmla="*/ 236 w 260"/>
              <a:gd name="T17" fmla="*/ 56 h 116"/>
              <a:gd name="T18" fmla="*/ 238 w 260"/>
              <a:gd name="T19" fmla="*/ 56 h 116"/>
              <a:gd name="T20" fmla="*/ 238 w 260"/>
              <a:gd name="T21" fmla="*/ 58 h 116"/>
              <a:gd name="T22" fmla="*/ 240 w 260"/>
              <a:gd name="T23" fmla="*/ 60 h 116"/>
              <a:gd name="T24" fmla="*/ 242 w 260"/>
              <a:gd name="T25" fmla="*/ 66 h 116"/>
              <a:gd name="T26" fmla="*/ 242 w 260"/>
              <a:gd name="T27" fmla="*/ 70 h 116"/>
              <a:gd name="T28" fmla="*/ 242 w 260"/>
              <a:gd name="T29" fmla="*/ 74 h 116"/>
              <a:gd name="T30" fmla="*/ 242 w 260"/>
              <a:gd name="T31" fmla="*/ 74 h 116"/>
              <a:gd name="T32" fmla="*/ 242 w 260"/>
              <a:gd name="T33" fmla="*/ 76 h 116"/>
              <a:gd name="T34" fmla="*/ 244 w 260"/>
              <a:gd name="T35" fmla="*/ 80 h 116"/>
              <a:gd name="T36" fmla="*/ 244 w 260"/>
              <a:gd name="T37" fmla="*/ 84 h 116"/>
              <a:gd name="T38" fmla="*/ 242 w 260"/>
              <a:gd name="T39" fmla="*/ 86 h 116"/>
              <a:gd name="T40" fmla="*/ 246 w 260"/>
              <a:gd name="T41" fmla="*/ 88 h 116"/>
              <a:gd name="T42" fmla="*/ 246 w 260"/>
              <a:gd name="T43" fmla="*/ 94 h 116"/>
              <a:gd name="T44" fmla="*/ 248 w 260"/>
              <a:gd name="T45" fmla="*/ 96 h 116"/>
              <a:gd name="T46" fmla="*/ 248 w 260"/>
              <a:gd name="T47" fmla="*/ 98 h 116"/>
              <a:gd name="T48" fmla="*/ 250 w 260"/>
              <a:gd name="T49" fmla="*/ 102 h 116"/>
              <a:gd name="T50" fmla="*/ 252 w 260"/>
              <a:gd name="T51" fmla="*/ 102 h 116"/>
              <a:gd name="T52" fmla="*/ 254 w 260"/>
              <a:gd name="T53" fmla="*/ 104 h 116"/>
              <a:gd name="T54" fmla="*/ 256 w 260"/>
              <a:gd name="T55" fmla="*/ 108 h 116"/>
              <a:gd name="T56" fmla="*/ 256 w 260"/>
              <a:gd name="T57" fmla="*/ 112 h 116"/>
              <a:gd name="T58" fmla="*/ 248 w 260"/>
              <a:gd name="T59" fmla="*/ 114 h 116"/>
              <a:gd name="T60" fmla="*/ 210 w 260"/>
              <a:gd name="T61" fmla="*/ 116 h 116"/>
              <a:gd name="T62" fmla="*/ 172 w 260"/>
              <a:gd name="T63" fmla="*/ 116 h 116"/>
              <a:gd name="T64" fmla="*/ 134 w 260"/>
              <a:gd name="T65" fmla="*/ 116 h 116"/>
              <a:gd name="T66" fmla="*/ 96 w 260"/>
              <a:gd name="T67" fmla="*/ 116 h 116"/>
              <a:gd name="T68" fmla="*/ 58 w 260"/>
              <a:gd name="T69" fmla="*/ 116 h 116"/>
              <a:gd name="T70" fmla="*/ 58 w 260"/>
              <a:gd name="T71" fmla="*/ 102 h 116"/>
              <a:gd name="T72" fmla="*/ 58 w 260"/>
              <a:gd name="T73" fmla="*/ 88 h 116"/>
              <a:gd name="T74" fmla="*/ 52 w 260"/>
              <a:gd name="T75" fmla="*/ 78 h 116"/>
              <a:gd name="T76" fmla="*/ 32 w 260"/>
              <a:gd name="T77" fmla="*/ 78 h 116"/>
              <a:gd name="T78" fmla="*/ 10 w 260"/>
              <a:gd name="T79" fmla="*/ 76 h 116"/>
              <a:gd name="T80" fmla="*/ 0 w 260"/>
              <a:gd name="T81" fmla="*/ 62 h 116"/>
              <a:gd name="T82" fmla="*/ 0 w 260"/>
              <a:gd name="T83" fmla="*/ 34 h 116"/>
              <a:gd name="T84" fmla="*/ 2 w 260"/>
              <a:gd name="T85" fmla="*/ 4 h 116"/>
              <a:gd name="T86" fmla="*/ 26 w 260"/>
              <a:gd name="T87" fmla="*/ 0 h 116"/>
              <a:gd name="T88" fmla="*/ 56 w 260"/>
              <a:gd name="T89" fmla="*/ 2 h 116"/>
              <a:gd name="T90" fmla="*/ 86 w 260"/>
              <a:gd name="T91" fmla="*/ 2 h 116"/>
              <a:gd name="T92" fmla="*/ 116 w 260"/>
              <a:gd name="T93" fmla="*/ 2 h 116"/>
              <a:gd name="T94" fmla="*/ 146 w 260"/>
              <a:gd name="T95" fmla="*/ 2 h 116"/>
              <a:gd name="T96" fmla="*/ 164 w 260"/>
              <a:gd name="T97" fmla="*/ 2 h 116"/>
              <a:gd name="T98" fmla="*/ 168 w 260"/>
              <a:gd name="T99" fmla="*/ 4 h 116"/>
              <a:gd name="T100" fmla="*/ 176 w 260"/>
              <a:gd name="T101" fmla="*/ 10 h 116"/>
              <a:gd name="T102" fmla="*/ 180 w 260"/>
              <a:gd name="T103" fmla="*/ 10 h 116"/>
              <a:gd name="T104" fmla="*/ 182 w 260"/>
              <a:gd name="T105" fmla="*/ 6 h 116"/>
              <a:gd name="T106" fmla="*/ 186 w 260"/>
              <a:gd name="T107" fmla="*/ 8 h 116"/>
              <a:gd name="T108" fmla="*/ 198 w 260"/>
              <a:gd name="T109" fmla="*/ 6 h 116"/>
              <a:gd name="T110" fmla="*/ 202 w 260"/>
              <a:gd name="T111" fmla="*/ 8 h 116"/>
              <a:gd name="T112" fmla="*/ 206 w 260"/>
              <a:gd name="T113" fmla="*/ 10 h 116"/>
              <a:gd name="T114" fmla="*/ 212 w 260"/>
              <a:gd name="T115" fmla="*/ 12 h 116"/>
              <a:gd name="T116" fmla="*/ 212 w 260"/>
              <a:gd name="T117" fmla="*/ 12 h 116"/>
              <a:gd name="T118" fmla="*/ 216 w 260"/>
              <a:gd name="T119" fmla="*/ 14 h 116"/>
              <a:gd name="T120" fmla="*/ 216 w 260"/>
              <a:gd name="T121" fmla="*/ 16 h 116"/>
              <a:gd name="T122" fmla="*/ 222 w 260"/>
              <a:gd name="T12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 h="116">
                <a:moveTo>
                  <a:pt x="222" y="18"/>
                </a:moveTo>
                <a:lnTo>
                  <a:pt x="224" y="20"/>
                </a:lnTo>
                <a:lnTo>
                  <a:pt x="224" y="20"/>
                </a:lnTo>
                <a:lnTo>
                  <a:pt x="224" y="20"/>
                </a:lnTo>
                <a:lnTo>
                  <a:pt x="224" y="22"/>
                </a:lnTo>
                <a:lnTo>
                  <a:pt x="224" y="22"/>
                </a:lnTo>
                <a:lnTo>
                  <a:pt x="224" y="24"/>
                </a:lnTo>
                <a:lnTo>
                  <a:pt x="226" y="26"/>
                </a:lnTo>
                <a:lnTo>
                  <a:pt x="226" y="26"/>
                </a:lnTo>
                <a:lnTo>
                  <a:pt x="226" y="26"/>
                </a:lnTo>
                <a:lnTo>
                  <a:pt x="226" y="28"/>
                </a:lnTo>
                <a:lnTo>
                  <a:pt x="226" y="28"/>
                </a:lnTo>
                <a:lnTo>
                  <a:pt x="226" y="28"/>
                </a:lnTo>
                <a:lnTo>
                  <a:pt x="226" y="30"/>
                </a:lnTo>
                <a:lnTo>
                  <a:pt x="226" y="30"/>
                </a:lnTo>
                <a:lnTo>
                  <a:pt x="226" y="30"/>
                </a:lnTo>
                <a:lnTo>
                  <a:pt x="226" y="32"/>
                </a:lnTo>
                <a:lnTo>
                  <a:pt x="226" y="32"/>
                </a:lnTo>
                <a:lnTo>
                  <a:pt x="228" y="32"/>
                </a:lnTo>
                <a:lnTo>
                  <a:pt x="228" y="34"/>
                </a:lnTo>
                <a:lnTo>
                  <a:pt x="228" y="34"/>
                </a:lnTo>
                <a:lnTo>
                  <a:pt x="228" y="34"/>
                </a:lnTo>
                <a:lnTo>
                  <a:pt x="228" y="36"/>
                </a:lnTo>
                <a:lnTo>
                  <a:pt x="228" y="36"/>
                </a:lnTo>
                <a:lnTo>
                  <a:pt x="230" y="38"/>
                </a:lnTo>
                <a:lnTo>
                  <a:pt x="232" y="38"/>
                </a:lnTo>
                <a:lnTo>
                  <a:pt x="232" y="38"/>
                </a:lnTo>
                <a:lnTo>
                  <a:pt x="232" y="40"/>
                </a:lnTo>
                <a:lnTo>
                  <a:pt x="232" y="40"/>
                </a:lnTo>
                <a:lnTo>
                  <a:pt x="232" y="42"/>
                </a:lnTo>
                <a:lnTo>
                  <a:pt x="232" y="42"/>
                </a:lnTo>
                <a:lnTo>
                  <a:pt x="232" y="42"/>
                </a:lnTo>
                <a:lnTo>
                  <a:pt x="232" y="44"/>
                </a:lnTo>
                <a:lnTo>
                  <a:pt x="232" y="44"/>
                </a:lnTo>
                <a:lnTo>
                  <a:pt x="234" y="46"/>
                </a:lnTo>
                <a:lnTo>
                  <a:pt x="236" y="46"/>
                </a:lnTo>
                <a:lnTo>
                  <a:pt x="234" y="46"/>
                </a:lnTo>
                <a:lnTo>
                  <a:pt x="234" y="48"/>
                </a:lnTo>
                <a:lnTo>
                  <a:pt x="234" y="48"/>
                </a:lnTo>
                <a:lnTo>
                  <a:pt x="234" y="48"/>
                </a:lnTo>
                <a:lnTo>
                  <a:pt x="234" y="48"/>
                </a:lnTo>
                <a:lnTo>
                  <a:pt x="234" y="50"/>
                </a:lnTo>
                <a:lnTo>
                  <a:pt x="234" y="50"/>
                </a:lnTo>
                <a:lnTo>
                  <a:pt x="234" y="50"/>
                </a:lnTo>
                <a:lnTo>
                  <a:pt x="234" y="50"/>
                </a:lnTo>
                <a:lnTo>
                  <a:pt x="234" y="52"/>
                </a:lnTo>
                <a:lnTo>
                  <a:pt x="234" y="52"/>
                </a:lnTo>
                <a:lnTo>
                  <a:pt x="234" y="54"/>
                </a:lnTo>
                <a:lnTo>
                  <a:pt x="234" y="54"/>
                </a:lnTo>
                <a:lnTo>
                  <a:pt x="234" y="54"/>
                </a:lnTo>
                <a:lnTo>
                  <a:pt x="234" y="54"/>
                </a:lnTo>
                <a:lnTo>
                  <a:pt x="234" y="56"/>
                </a:lnTo>
                <a:lnTo>
                  <a:pt x="236" y="56"/>
                </a:lnTo>
                <a:lnTo>
                  <a:pt x="236" y="56"/>
                </a:lnTo>
                <a:lnTo>
                  <a:pt x="236" y="56"/>
                </a:lnTo>
                <a:lnTo>
                  <a:pt x="236" y="56"/>
                </a:lnTo>
                <a:lnTo>
                  <a:pt x="238" y="56"/>
                </a:lnTo>
                <a:lnTo>
                  <a:pt x="238" y="56"/>
                </a:lnTo>
                <a:lnTo>
                  <a:pt x="238" y="56"/>
                </a:lnTo>
                <a:lnTo>
                  <a:pt x="238" y="56"/>
                </a:lnTo>
                <a:lnTo>
                  <a:pt x="238" y="56"/>
                </a:lnTo>
                <a:lnTo>
                  <a:pt x="238" y="56"/>
                </a:lnTo>
                <a:lnTo>
                  <a:pt x="238" y="58"/>
                </a:lnTo>
                <a:lnTo>
                  <a:pt x="238" y="58"/>
                </a:lnTo>
                <a:lnTo>
                  <a:pt x="238" y="58"/>
                </a:lnTo>
                <a:lnTo>
                  <a:pt x="238" y="58"/>
                </a:lnTo>
                <a:lnTo>
                  <a:pt x="238" y="58"/>
                </a:lnTo>
                <a:lnTo>
                  <a:pt x="240" y="58"/>
                </a:lnTo>
                <a:lnTo>
                  <a:pt x="240" y="58"/>
                </a:lnTo>
                <a:lnTo>
                  <a:pt x="240" y="58"/>
                </a:lnTo>
                <a:lnTo>
                  <a:pt x="240" y="60"/>
                </a:lnTo>
                <a:lnTo>
                  <a:pt x="240" y="60"/>
                </a:lnTo>
                <a:lnTo>
                  <a:pt x="238" y="64"/>
                </a:lnTo>
                <a:lnTo>
                  <a:pt x="240" y="64"/>
                </a:lnTo>
                <a:lnTo>
                  <a:pt x="240" y="64"/>
                </a:lnTo>
                <a:lnTo>
                  <a:pt x="242" y="64"/>
                </a:lnTo>
                <a:lnTo>
                  <a:pt x="242" y="64"/>
                </a:lnTo>
                <a:lnTo>
                  <a:pt x="242" y="66"/>
                </a:lnTo>
                <a:lnTo>
                  <a:pt x="240" y="66"/>
                </a:lnTo>
                <a:lnTo>
                  <a:pt x="240" y="66"/>
                </a:lnTo>
                <a:lnTo>
                  <a:pt x="240" y="68"/>
                </a:lnTo>
                <a:lnTo>
                  <a:pt x="240" y="68"/>
                </a:lnTo>
                <a:lnTo>
                  <a:pt x="240" y="68"/>
                </a:lnTo>
                <a:lnTo>
                  <a:pt x="242" y="70"/>
                </a:lnTo>
                <a:lnTo>
                  <a:pt x="242" y="70"/>
                </a:lnTo>
                <a:lnTo>
                  <a:pt x="242" y="70"/>
                </a:lnTo>
                <a:lnTo>
                  <a:pt x="242" y="70"/>
                </a:lnTo>
                <a:lnTo>
                  <a:pt x="242" y="72"/>
                </a:lnTo>
                <a:lnTo>
                  <a:pt x="242" y="72"/>
                </a:lnTo>
                <a:lnTo>
                  <a:pt x="242" y="74"/>
                </a:lnTo>
                <a:lnTo>
                  <a:pt x="242" y="74"/>
                </a:lnTo>
                <a:lnTo>
                  <a:pt x="242" y="74"/>
                </a:lnTo>
                <a:lnTo>
                  <a:pt x="242" y="74"/>
                </a:lnTo>
                <a:lnTo>
                  <a:pt x="242" y="74"/>
                </a:lnTo>
                <a:lnTo>
                  <a:pt x="242" y="74"/>
                </a:lnTo>
                <a:lnTo>
                  <a:pt x="242" y="74"/>
                </a:lnTo>
                <a:lnTo>
                  <a:pt x="242" y="74"/>
                </a:lnTo>
                <a:lnTo>
                  <a:pt x="242" y="74"/>
                </a:lnTo>
                <a:lnTo>
                  <a:pt x="242" y="74"/>
                </a:lnTo>
                <a:lnTo>
                  <a:pt x="242" y="76"/>
                </a:lnTo>
                <a:lnTo>
                  <a:pt x="242" y="76"/>
                </a:lnTo>
                <a:lnTo>
                  <a:pt x="242" y="76"/>
                </a:lnTo>
                <a:lnTo>
                  <a:pt x="242" y="76"/>
                </a:lnTo>
                <a:lnTo>
                  <a:pt x="242" y="76"/>
                </a:lnTo>
                <a:lnTo>
                  <a:pt x="242" y="78"/>
                </a:lnTo>
                <a:lnTo>
                  <a:pt x="242" y="78"/>
                </a:lnTo>
                <a:lnTo>
                  <a:pt x="242" y="78"/>
                </a:lnTo>
                <a:lnTo>
                  <a:pt x="244" y="80"/>
                </a:lnTo>
                <a:lnTo>
                  <a:pt x="244" y="80"/>
                </a:lnTo>
                <a:lnTo>
                  <a:pt x="244" y="80"/>
                </a:lnTo>
                <a:lnTo>
                  <a:pt x="244" y="82"/>
                </a:lnTo>
                <a:lnTo>
                  <a:pt x="242" y="82"/>
                </a:lnTo>
                <a:lnTo>
                  <a:pt x="244" y="84"/>
                </a:lnTo>
                <a:lnTo>
                  <a:pt x="244" y="84"/>
                </a:lnTo>
                <a:lnTo>
                  <a:pt x="244" y="84"/>
                </a:lnTo>
                <a:lnTo>
                  <a:pt x="242" y="84"/>
                </a:lnTo>
                <a:lnTo>
                  <a:pt x="242" y="86"/>
                </a:lnTo>
                <a:lnTo>
                  <a:pt x="242" y="86"/>
                </a:lnTo>
                <a:lnTo>
                  <a:pt x="242" y="86"/>
                </a:lnTo>
                <a:lnTo>
                  <a:pt x="242" y="86"/>
                </a:lnTo>
                <a:lnTo>
                  <a:pt x="242" y="86"/>
                </a:lnTo>
                <a:lnTo>
                  <a:pt x="242" y="86"/>
                </a:lnTo>
                <a:lnTo>
                  <a:pt x="242" y="88"/>
                </a:lnTo>
                <a:lnTo>
                  <a:pt x="244" y="88"/>
                </a:lnTo>
                <a:lnTo>
                  <a:pt x="244" y="88"/>
                </a:lnTo>
                <a:lnTo>
                  <a:pt x="246" y="88"/>
                </a:lnTo>
                <a:lnTo>
                  <a:pt x="246" y="90"/>
                </a:lnTo>
                <a:lnTo>
                  <a:pt x="246" y="90"/>
                </a:lnTo>
                <a:lnTo>
                  <a:pt x="246" y="92"/>
                </a:lnTo>
                <a:lnTo>
                  <a:pt x="246" y="92"/>
                </a:lnTo>
                <a:lnTo>
                  <a:pt x="246" y="94"/>
                </a:lnTo>
                <a:lnTo>
                  <a:pt x="246" y="94"/>
                </a:lnTo>
                <a:lnTo>
                  <a:pt x="246" y="94"/>
                </a:lnTo>
                <a:lnTo>
                  <a:pt x="248" y="94"/>
                </a:lnTo>
                <a:lnTo>
                  <a:pt x="248" y="94"/>
                </a:lnTo>
                <a:lnTo>
                  <a:pt x="248" y="94"/>
                </a:lnTo>
                <a:lnTo>
                  <a:pt x="248" y="96"/>
                </a:lnTo>
                <a:lnTo>
                  <a:pt x="248" y="96"/>
                </a:lnTo>
                <a:lnTo>
                  <a:pt x="248" y="96"/>
                </a:lnTo>
                <a:lnTo>
                  <a:pt x="248" y="96"/>
                </a:lnTo>
                <a:lnTo>
                  <a:pt x="248" y="98"/>
                </a:lnTo>
                <a:lnTo>
                  <a:pt x="248" y="98"/>
                </a:lnTo>
                <a:lnTo>
                  <a:pt x="248" y="98"/>
                </a:lnTo>
                <a:lnTo>
                  <a:pt x="248" y="98"/>
                </a:lnTo>
                <a:lnTo>
                  <a:pt x="250" y="98"/>
                </a:lnTo>
                <a:lnTo>
                  <a:pt x="250" y="100"/>
                </a:lnTo>
                <a:lnTo>
                  <a:pt x="250" y="100"/>
                </a:lnTo>
                <a:lnTo>
                  <a:pt x="250" y="100"/>
                </a:lnTo>
                <a:lnTo>
                  <a:pt x="250" y="102"/>
                </a:lnTo>
                <a:lnTo>
                  <a:pt x="250" y="102"/>
                </a:lnTo>
                <a:lnTo>
                  <a:pt x="250" y="102"/>
                </a:lnTo>
                <a:lnTo>
                  <a:pt x="250" y="102"/>
                </a:lnTo>
                <a:lnTo>
                  <a:pt x="250" y="102"/>
                </a:lnTo>
                <a:lnTo>
                  <a:pt x="250" y="102"/>
                </a:lnTo>
                <a:lnTo>
                  <a:pt x="252" y="102"/>
                </a:lnTo>
                <a:lnTo>
                  <a:pt x="252" y="102"/>
                </a:lnTo>
                <a:lnTo>
                  <a:pt x="252" y="102"/>
                </a:lnTo>
                <a:lnTo>
                  <a:pt x="252" y="104"/>
                </a:lnTo>
                <a:lnTo>
                  <a:pt x="252" y="104"/>
                </a:lnTo>
                <a:lnTo>
                  <a:pt x="254" y="104"/>
                </a:lnTo>
                <a:lnTo>
                  <a:pt x="254" y="104"/>
                </a:lnTo>
                <a:lnTo>
                  <a:pt x="254" y="104"/>
                </a:lnTo>
                <a:lnTo>
                  <a:pt x="256" y="104"/>
                </a:lnTo>
                <a:lnTo>
                  <a:pt x="256" y="106"/>
                </a:lnTo>
                <a:lnTo>
                  <a:pt x="254" y="106"/>
                </a:lnTo>
                <a:lnTo>
                  <a:pt x="256" y="108"/>
                </a:lnTo>
                <a:lnTo>
                  <a:pt x="256" y="108"/>
                </a:lnTo>
                <a:lnTo>
                  <a:pt x="256" y="108"/>
                </a:lnTo>
                <a:lnTo>
                  <a:pt x="258" y="110"/>
                </a:lnTo>
                <a:lnTo>
                  <a:pt x="258" y="110"/>
                </a:lnTo>
                <a:lnTo>
                  <a:pt x="258" y="110"/>
                </a:lnTo>
                <a:lnTo>
                  <a:pt x="256" y="110"/>
                </a:lnTo>
                <a:lnTo>
                  <a:pt x="256" y="112"/>
                </a:lnTo>
                <a:lnTo>
                  <a:pt x="256" y="112"/>
                </a:lnTo>
                <a:lnTo>
                  <a:pt x="258" y="112"/>
                </a:lnTo>
                <a:lnTo>
                  <a:pt x="258" y="112"/>
                </a:lnTo>
                <a:lnTo>
                  <a:pt x="260" y="112"/>
                </a:lnTo>
                <a:lnTo>
                  <a:pt x="260" y="114"/>
                </a:lnTo>
                <a:lnTo>
                  <a:pt x="254" y="114"/>
                </a:lnTo>
                <a:lnTo>
                  <a:pt x="248" y="114"/>
                </a:lnTo>
                <a:lnTo>
                  <a:pt x="242" y="114"/>
                </a:lnTo>
                <a:lnTo>
                  <a:pt x="234" y="114"/>
                </a:lnTo>
                <a:lnTo>
                  <a:pt x="228" y="114"/>
                </a:lnTo>
                <a:lnTo>
                  <a:pt x="222" y="114"/>
                </a:lnTo>
                <a:lnTo>
                  <a:pt x="216" y="116"/>
                </a:lnTo>
                <a:lnTo>
                  <a:pt x="210" y="116"/>
                </a:lnTo>
                <a:lnTo>
                  <a:pt x="204" y="116"/>
                </a:lnTo>
                <a:lnTo>
                  <a:pt x="196" y="116"/>
                </a:lnTo>
                <a:lnTo>
                  <a:pt x="190" y="116"/>
                </a:lnTo>
                <a:lnTo>
                  <a:pt x="184" y="116"/>
                </a:lnTo>
                <a:lnTo>
                  <a:pt x="178" y="116"/>
                </a:lnTo>
                <a:lnTo>
                  <a:pt x="172" y="116"/>
                </a:lnTo>
                <a:lnTo>
                  <a:pt x="166" y="116"/>
                </a:lnTo>
                <a:lnTo>
                  <a:pt x="160" y="116"/>
                </a:lnTo>
                <a:lnTo>
                  <a:pt x="152" y="116"/>
                </a:lnTo>
                <a:lnTo>
                  <a:pt x="146" y="116"/>
                </a:lnTo>
                <a:lnTo>
                  <a:pt x="140" y="116"/>
                </a:lnTo>
                <a:lnTo>
                  <a:pt x="134" y="116"/>
                </a:lnTo>
                <a:lnTo>
                  <a:pt x="128" y="116"/>
                </a:lnTo>
                <a:lnTo>
                  <a:pt x="122" y="116"/>
                </a:lnTo>
                <a:lnTo>
                  <a:pt x="114" y="116"/>
                </a:lnTo>
                <a:lnTo>
                  <a:pt x="108" y="116"/>
                </a:lnTo>
                <a:lnTo>
                  <a:pt x="102" y="116"/>
                </a:lnTo>
                <a:lnTo>
                  <a:pt x="96" y="116"/>
                </a:lnTo>
                <a:lnTo>
                  <a:pt x="90" y="116"/>
                </a:lnTo>
                <a:lnTo>
                  <a:pt x="84" y="116"/>
                </a:lnTo>
                <a:lnTo>
                  <a:pt x="78" y="116"/>
                </a:lnTo>
                <a:lnTo>
                  <a:pt x="70" y="116"/>
                </a:lnTo>
                <a:lnTo>
                  <a:pt x="64" y="116"/>
                </a:lnTo>
                <a:lnTo>
                  <a:pt x="58" y="116"/>
                </a:lnTo>
                <a:lnTo>
                  <a:pt x="58" y="114"/>
                </a:lnTo>
                <a:lnTo>
                  <a:pt x="58" y="112"/>
                </a:lnTo>
                <a:lnTo>
                  <a:pt x="58" y="108"/>
                </a:lnTo>
                <a:lnTo>
                  <a:pt x="58" y="106"/>
                </a:lnTo>
                <a:lnTo>
                  <a:pt x="58" y="104"/>
                </a:lnTo>
                <a:lnTo>
                  <a:pt x="58" y="102"/>
                </a:lnTo>
                <a:lnTo>
                  <a:pt x="58" y="100"/>
                </a:lnTo>
                <a:lnTo>
                  <a:pt x="58" y="96"/>
                </a:lnTo>
                <a:lnTo>
                  <a:pt x="58" y="94"/>
                </a:lnTo>
                <a:lnTo>
                  <a:pt x="58" y="92"/>
                </a:lnTo>
                <a:lnTo>
                  <a:pt x="58" y="90"/>
                </a:lnTo>
                <a:lnTo>
                  <a:pt x="58" y="88"/>
                </a:lnTo>
                <a:lnTo>
                  <a:pt x="58" y="84"/>
                </a:lnTo>
                <a:lnTo>
                  <a:pt x="58" y="82"/>
                </a:lnTo>
                <a:lnTo>
                  <a:pt x="58" y="80"/>
                </a:lnTo>
                <a:lnTo>
                  <a:pt x="58" y="78"/>
                </a:lnTo>
                <a:lnTo>
                  <a:pt x="56" y="78"/>
                </a:lnTo>
                <a:lnTo>
                  <a:pt x="52" y="78"/>
                </a:lnTo>
                <a:lnTo>
                  <a:pt x="50" y="78"/>
                </a:lnTo>
                <a:lnTo>
                  <a:pt x="46" y="78"/>
                </a:lnTo>
                <a:lnTo>
                  <a:pt x="42" y="78"/>
                </a:lnTo>
                <a:lnTo>
                  <a:pt x="38" y="78"/>
                </a:lnTo>
                <a:lnTo>
                  <a:pt x="34" y="78"/>
                </a:lnTo>
                <a:lnTo>
                  <a:pt x="32" y="78"/>
                </a:lnTo>
                <a:lnTo>
                  <a:pt x="28" y="78"/>
                </a:lnTo>
                <a:lnTo>
                  <a:pt x="24" y="76"/>
                </a:lnTo>
                <a:lnTo>
                  <a:pt x="20" y="76"/>
                </a:lnTo>
                <a:lnTo>
                  <a:pt x="18" y="76"/>
                </a:lnTo>
                <a:lnTo>
                  <a:pt x="14" y="76"/>
                </a:lnTo>
                <a:lnTo>
                  <a:pt x="10" y="76"/>
                </a:lnTo>
                <a:lnTo>
                  <a:pt x="6" y="76"/>
                </a:lnTo>
                <a:lnTo>
                  <a:pt x="4" y="76"/>
                </a:lnTo>
                <a:lnTo>
                  <a:pt x="0" y="76"/>
                </a:lnTo>
                <a:lnTo>
                  <a:pt x="0" y="72"/>
                </a:lnTo>
                <a:lnTo>
                  <a:pt x="0" y="66"/>
                </a:lnTo>
                <a:lnTo>
                  <a:pt x="0" y="62"/>
                </a:lnTo>
                <a:lnTo>
                  <a:pt x="0" y="58"/>
                </a:lnTo>
                <a:lnTo>
                  <a:pt x="0" y="52"/>
                </a:lnTo>
                <a:lnTo>
                  <a:pt x="0" y="48"/>
                </a:lnTo>
                <a:lnTo>
                  <a:pt x="0" y="42"/>
                </a:lnTo>
                <a:lnTo>
                  <a:pt x="0" y="38"/>
                </a:lnTo>
                <a:lnTo>
                  <a:pt x="0" y="34"/>
                </a:lnTo>
                <a:lnTo>
                  <a:pt x="2" y="28"/>
                </a:lnTo>
                <a:lnTo>
                  <a:pt x="2" y="24"/>
                </a:lnTo>
                <a:lnTo>
                  <a:pt x="2" y="20"/>
                </a:lnTo>
                <a:lnTo>
                  <a:pt x="2" y="14"/>
                </a:lnTo>
                <a:lnTo>
                  <a:pt x="2" y="10"/>
                </a:lnTo>
                <a:lnTo>
                  <a:pt x="2" y="4"/>
                </a:lnTo>
                <a:lnTo>
                  <a:pt x="2" y="0"/>
                </a:lnTo>
                <a:lnTo>
                  <a:pt x="6" y="0"/>
                </a:lnTo>
                <a:lnTo>
                  <a:pt x="12" y="0"/>
                </a:lnTo>
                <a:lnTo>
                  <a:pt x="16" y="0"/>
                </a:lnTo>
                <a:lnTo>
                  <a:pt x="22" y="0"/>
                </a:lnTo>
                <a:lnTo>
                  <a:pt x="26" y="0"/>
                </a:lnTo>
                <a:lnTo>
                  <a:pt x="32" y="2"/>
                </a:lnTo>
                <a:lnTo>
                  <a:pt x="36" y="2"/>
                </a:lnTo>
                <a:lnTo>
                  <a:pt x="42" y="2"/>
                </a:lnTo>
                <a:lnTo>
                  <a:pt x="46" y="2"/>
                </a:lnTo>
                <a:lnTo>
                  <a:pt x="52" y="2"/>
                </a:lnTo>
                <a:lnTo>
                  <a:pt x="56" y="2"/>
                </a:lnTo>
                <a:lnTo>
                  <a:pt x="62" y="2"/>
                </a:lnTo>
                <a:lnTo>
                  <a:pt x="66" y="2"/>
                </a:lnTo>
                <a:lnTo>
                  <a:pt x="72" y="2"/>
                </a:lnTo>
                <a:lnTo>
                  <a:pt x="76" y="2"/>
                </a:lnTo>
                <a:lnTo>
                  <a:pt x="82" y="2"/>
                </a:lnTo>
                <a:lnTo>
                  <a:pt x="86" y="2"/>
                </a:lnTo>
                <a:lnTo>
                  <a:pt x="92" y="2"/>
                </a:lnTo>
                <a:lnTo>
                  <a:pt x="96" y="2"/>
                </a:lnTo>
                <a:lnTo>
                  <a:pt x="102" y="2"/>
                </a:lnTo>
                <a:lnTo>
                  <a:pt x="106" y="2"/>
                </a:lnTo>
                <a:lnTo>
                  <a:pt x="110" y="2"/>
                </a:lnTo>
                <a:lnTo>
                  <a:pt x="116" y="2"/>
                </a:lnTo>
                <a:lnTo>
                  <a:pt x="120" y="2"/>
                </a:lnTo>
                <a:lnTo>
                  <a:pt x="126" y="2"/>
                </a:lnTo>
                <a:lnTo>
                  <a:pt x="130" y="2"/>
                </a:lnTo>
                <a:lnTo>
                  <a:pt x="136" y="2"/>
                </a:lnTo>
                <a:lnTo>
                  <a:pt x="140" y="2"/>
                </a:lnTo>
                <a:lnTo>
                  <a:pt x="146" y="2"/>
                </a:lnTo>
                <a:lnTo>
                  <a:pt x="150" y="2"/>
                </a:lnTo>
                <a:lnTo>
                  <a:pt x="156" y="2"/>
                </a:lnTo>
                <a:lnTo>
                  <a:pt x="160" y="2"/>
                </a:lnTo>
                <a:lnTo>
                  <a:pt x="162" y="2"/>
                </a:lnTo>
                <a:lnTo>
                  <a:pt x="164" y="2"/>
                </a:lnTo>
                <a:lnTo>
                  <a:pt x="164" y="2"/>
                </a:lnTo>
                <a:lnTo>
                  <a:pt x="164" y="2"/>
                </a:lnTo>
                <a:lnTo>
                  <a:pt x="164" y="2"/>
                </a:lnTo>
                <a:lnTo>
                  <a:pt x="168" y="4"/>
                </a:lnTo>
                <a:lnTo>
                  <a:pt x="168" y="4"/>
                </a:lnTo>
                <a:lnTo>
                  <a:pt x="168" y="4"/>
                </a:lnTo>
                <a:lnTo>
                  <a:pt x="168" y="4"/>
                </a:lnTo>
                <a:lnTo>
                  <a:pt x="168" y="6"/>
                </a:lnTo>
                <a:lnTo>
                  <a:pt x="170" y="6"/>
                </a:lnTo>
                <a:lnTo>
                  <a:pt x="174" y="8"/>
                </a:lnTo>
                <a:lnTo>
                  <a:pt x="174" y="8"/>
                </a:lnTo>
                <a:lnTo>
                  <a:pt x="174" y="10"/>
                </a:lnTo>
                <a:lnTo>
                  <a:pt x="176" y="10"/>
                </a:lnTo>
                <a:lnTo>
                  <a:pt x="178" y="10"/>
                </a:lnTo>
                <a:lnTo>
                  <a:pt x="178" y="10"/>
                </a:lnTo>
                <a:lnTo>
                  <a:pt x="178" y="10"/>
                </a:lnTo>
                <a:lnTo>
                  <a:pt x="180" y="10"/>
                </a:lnTo>
                <a:lnTo>
                  <a:pt x="180" y="10"/>
                </a:lnTo>
                <a:lnTo>
                  <a:pt x="180" y="10"/>
                </a:lnTo>
                <a:lnTo>
                  <a:pt x="180" y="8"/>
                </a:lnTo>
                <a:lnTo>
                  <a:pt x="180" y="8"/>
                </a:lnTo>
                <a:lnTo>
                  <a:pt x="180" y="8"/>
                </a:lnTo>
                <a:lnTo>
                  <a:pt x="180" y="8"/>
                </a:lnTo>
                <a:lnTo>
                  <a:pt x="180" y="6"/>
                </a:lnTo>
                <a:lnTo>
                  <a:pt x="182" y="6"/>
                </a:lnTo>
                <a:lnTo>
                  <a:pt x="182" y="6"/>
                </a:lnTo>
                <a:lnTo>
                  <a:pt x="184" y="6"/>
                </a:lnTo>
                <a:lnTo>
                  <a:pt x="186" y="6"/>
                </a:lnTo>
                <a:lnTo>
                  <a:pt x="186" y="6"/>
                </a:lnTo>
                <a:lnTo>
                  <a:pt x="186" y="8"/>
                </a:lnTo>
                <a:lnTo>
                  <a:pt x="186" y="8"/>
                </a:lnTo>
                <a:lnTo>
                  <a:pt x="188" y="8"/>
                </a:lnTo>
                <a:lnTo>
                  <a:pt x="188" y="6"/>
                </a:lnTo>
                <a:lnTo>
                  <a:pt x="188" y="6"/>
                </a:lnTo>
                <a:lnTo>
                  <a:pt x="192" y="6"/>
                </a:lnTo>
                <a:lnTo>
                  <a:pt x="192" y="6"/>
                </a:lnTo>
                <a:lnTo>
                  <a:pt x="198" y="6"/>
                </a:lnTo>
                <a:lnTo>
                  <a:pt x="198" y="6"/>
                </a:lnTo>
                <a:lnTo>
                  <a:pt x="198" y="6"/>
                </a:lnTo>
                <a:lnTo>
                  <a:pt x="200" y="6"/>
                </a:lnTo>
                <a:lnTo>
                  <a:pt x="200" y="8"/>
                </a:lnTo>
                <a:lnTo>
                  <a:pt x="202" y="8"/>
                </a:lnTo>
                <a:lnTo>
                  <a:pt x="202" y="8"/>
                </a:lnTo>
                <a:lnTo>
                  <a:pt x="202" y="10"/>
                </a:lnTo>
                <a:lnTo>
                  <a:pt x="204" y="10"/>
                </a:lnTo>
                <a:lnTo>
                  <a:pt x="204" y="10"/>
                </a:lnTo>
                <a:lnTo>
                  <a:pt x="206" y="10"/>
                </a:lnTo>
                <a:lnTo>
                  <a:pt x="206" y="10"/>
                </a:lnTo>
                <a:lnTo>
                  <a:pt x="206" y="10"/>
                </a:lnTo>
                <a:lnTo>
                  <a:pt x="206" y="10"/>
                </a:lnTo>
                <a:lnTo>
                  <a:pt x="208" y="10"/>
                </a:lnTo>
                <a:lnTo>
                  <a:pt x="208" y="10"/>
                </a:lnTo>
                <a:lnTo>
                  <a:pt x="208" y="10"/>
                </a:lnTo>
                <a:lnTo>
                  <a:pt x="210" y="10"/>
                </a:lnTo>
                <a:lnTo>
                  <a:pt x="212" y="12"/>
                </a:lnTo>
                <a:lnTo>
                  <a:pt x="212" y="12"/>
                </a:lnTo>
                <a:lnTo>
                  <a:pt x="212" y="12"/>
                </a:lnTo>
                <a:lnTo>
                  <a:pt x="212" y="12"/>
                </a:lnTo>
                <a:lnTo>
                  <a:pt x="212" y="12"/>
                </a:lnTo>
                <a:lnTo>
                  <a:pt x="212" y="12"/>
                </a:lnTo>
                <a:lnTo>
                  <a:pt x="212" y="12"/>
                </a:lnTo>
                <a:lnTo>
                  <a:pt x="214" y="14"/>
                </a:lnTo>
                <a:lnTo>
                  <a:pt x="214" y="12"/>
                </a:lnTo>
                <a:lnTo>
                  <a:pt x="214" y="12"/>
                </a:lnTo>
                <a:lnTo>
                  <a:pt x="216" y="14"/>
                </a:lnTo>
                <a:lnTo>
                  <a:pt x="216" y="14"/>
                </a:lnTo>
                <a:lnTo>
                  <a:pt x="216" y="14"/>
                </a:lnTo>
                <a:lnTo>
                  <a:pt x="216" y="14"/>
                </a:lnTo>
                <a:lnTo>
                  <a:pt x="216" y="14"/>
                </a:lnTo>
                <a:lnTo>
                  <a:pt x="216" y="14"/>
                </a:lnTo>
                <a:lnTo>
                  <a:pt x="216" y="14"/>
                </a:lnTo>
                <a:lnTo>
                  <a:pt x="216" y="16"/>
                </a:lnTo>
                <a:lnTo>
                  <a:pt x="216" y="16"/>
                </a:lnTo>
                <a:lnTo>
                  <a:pt x="218" y="16"/>
                </a:lnTo>
                <a:lnTo>
                  <a:pt x="218" y="18"/>
                </a:lnTo>
                <a:lnTo>
                  <a:pt x="218" y="18"/>
                </a:lnTo>
                <a:lnTo>
                  <a:pt x="218" y="18"/>
                </a:lnTo>
                <a:lnTo>
                  <a:pt x="222" y="18"/>
                </a:lnTo>
                <a:lnTo>
                  <a:pt x="222" y="18"/>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2" name="Freeform 535">
            <a:extLst>
              <a:ext uri="{FF2B5EF4-FFF2-40B4-BE49-F238E27FC236}">
                <a16:creationId xmlns:a16="http://schemas.microsoft.com/office/drawing/2014/main" id="{55569DC9-2E62-4921-95CA-7D5BFBE3AE2A}"/>
              </a:ext>
            </a:extLst>
          </p:cNvPr>
          <p:cNvSpPr>
            <a:spLocks/>
          </p:cNvSpPr>
          <p:nvPr/>
        </p:nvSpPr>
        <p:spPr bwMode="auto">
          <a:xfrm>
            <a:off x="2876674" y="2635259"/>
            <a:ext cx="460501" cy="273596"/>
          </a:xfrm>
          <a:custGeom>
            <a:avLst/>
            <a:gdLst>
              <a:gd name="T0" fmla="*/ 190 w 210"/>
              <a:gd name="T1" fmla="*/ 114 h 116"/>
              <a:gd name="T2" fmla="*/ 164 w 210"/>
              <a:gd name="T3" fmla="*/ 116 h 116"/>
              <a:gd name="T4" fmla="*/ 138 w 210"/>
              <a:gd name="T5" fmla="*/ 116 h 116"/>
              <a:gd name="T6" fmla="*/ 112 w 210"/>
              <a:gd name="T7" fmla="*/ 116 h 116"/>
              <a:gd name="T8" fmla="*/ 86 w 210"/>
              <a:gd name="T9" fmla="*/ 116 h 116"/>
              <a:gd name="T10" fmla="*/ 60 w 210"/>
              <a:gd name="T11" fmla="*/ 116 h 116"/>
              <a:gd name="T12" fmla="*/ 34 w 210"/>
              <a:gd name="T13" fmla="*/ 114 h 116"/>
              <a:gd name="T14" fmla="*/ 8 w 210"/>
              <a:gd name="T15" fmla="*/ 114 h 116"/>
              <a:gd name="T16" fmla="*/ 2 w 210"/>
              <a:gd name="T17" fmla="*/ 92 h 116"/>
              <a:gd name="T18" fmla="*/ 2 w 210"/>
              <a:gd name="T19" fmla="*/ 64 h 116"/>
              <a:gd name="T20" fmla="*/ 2 w 210"/>
              <a:gd name="T21" fmla="*/ 36 h 116"/>
              <a:gd name="T22" fmla="*/ 4 w 210"/>
              <a:gd name="T23" fmla="*/ 8 h 116"/>
              <a:gd name="T24" fmla="*/ 18 w 210"/>
              <a:gd name="T25" fmla="*/ 2 h 116"/>
              <a:gd name="T26" fmla="*/ 42 w 210"/>
              <a:gd name="T27" fmla="*/ 2 h 116"/>
              <a:gd name="T28" fmla="*/ 66 w 210"/>
              <a:gd name="T29" fmla="*/ 2 h 116"/>
              <a:gd name="T30" fmla="*/ 82 w 210"/>
              <a:gd name="T31" fmla="*/ 2 h 116"/>
              <a:gd name="T32" fmla="*/ 106 w 210"/>
              <a:gd name="T33" fmla="*/ 2 h 116"/>
              <a:gd name="T34" fmla="*/ 130 w 210"/>
              <a:gd name="T35" fmla="*/ 2 h 116"/>
              <a:gd name="T36" fmla="*/ 154 w 210"/>
              <a:gd name="T37" fmla="*/ 2 h 116"/>
              <a:gd name="T38" fmla="*/ 178 w 210"/>
              <a:gd name="T39" fmla="*/ 2 h 116"/>
              <a:gd name="T40" fmla="*/ 188 w 210"/>
              <a:gd name="T41" fmla="*/ 2 h 116"/>
              <a:gd name="T42" fmla="*/ 188 w 210"/>
              <a:gd name="T43" fmla="*/ 4 h 116"/>
              <a:gd name="T44" fmla="*/ 190 w 210"/>
              <a:gd name="T45" fmla="*/ 8 h 116"/>
              <a:gd name="T46" fmla="*/ 192 w 210"/>
              <a:gd name="T47" fmla="*/ 12 h 116"/>
              <a:gd name="T48" fmla="*/ 190 w 210"/>
              <a:gd name="T49" fmla="*/ 18 h 116"/>
              <a:gd name="T50" fmla="*/ 192 w 210"/>
              <a:gd name="T51" fmla="*/ 22 h 116"/>
              <a:gd name="T52" fmla="*/ 192 w 210"/>
              <a:gd name="T53" fmla="*/ 26 h 116"/>
              <a:gd name="T54" fmla="*/ 192 w 210"/>
              <a:gd name="T55" fmla="*/ 32 h 116"/>
              <a:gd name="T56" fmla="*/ 194 w 210"/>
              <a:gd name="T57" fmla="*/ 38 h 116"/>
              <a:gd name="T58" fmla="*/ 194 w 210"/>
              <a:gd name="T59" fmla="*/ 42 h 116"/>
              <a:gd name="T60" fmla="*/ 196 w 210"/>
              <a:gd name="T61" fmla="*/ 44 h 116"/>
              <a:gd name="T62" fmla="*/ 196 w 210"/>
              <a:gd name="T63" fmla="*/ 46 h 116"/>
              <a:gd name="T64" fmla="*/ 198 w 210"/>
              <a:gd name="T65" fmla="*/ 48 h 116"/>
              <a:gd name="T66" fmla="*/ 198 w 210"/>
              <a:gd name="T67" fmla="*/ 52 h 116"/>
              <a:gd name="T68" fmla="*/ 200 w 210"/>
              <a:gd name="T69" fmla="*/ 52 h 116"/>
              <a:gd name="T70" fmla="*/ 200 w 210"/>
              <a:gd name="T71" fmla="*/ 54 h 116"/>
              <a:gd name="T72" fmla="*/ 200 w 210"/>
              <a:gd name="T73" fmla="*/ 56 h 116"/>
              <a:gd name="T74" fmla="*/ 200 w 210"/>
              <a:gd name="T75" fmla="*/ 60 h 116"/>
              <a:gd name="T76" fmla="*/ 200 w 210"/>
              <a:gd name="T77" fmla="*/ 66 h 116"/>
              <a:gd name="T78" fmla="*/ 200 w 210"/>
              <a:gd name="T79" fmla="*/ 70 h 116"/>
              <a:gd name="T80" fmla="*/ 202 w 210"/>
              <a:gd name="T81" fmla="*/ 72 h 116"/>
              <a:gd name="T82" fmla="*/ 202 w 210"/>
              <a:gd name="T83" fmla="*/ 76 h 116"/>
              <a:gd name="T84" fmla="*/ 202 w 210"/>
              <a:gd name="T85" fmla="*/ 78 h 116"/>
              <a:gd name="T86" fmla="*/ 202 w 210"/>
              <a:gd name="T87" fmla="*/ 78 h 116"/>
              <a:gd name="T88" fmla="*/ 202 w 210"/>
              <a:gd name="T89" fmla="*/ 78 h 116"/>
              <a:gd name="T90" fmla="*/ 202 w 210"/>
              <a:gd name="T91" fmla="*/ 82 h 116"/>
              <a:gd name="T92" fmla="*/ 202 w 210"/>
              <a:gd name="T93" fmla="*/ 84 h 116"/>
              <a:gd name="T94" fmla="*/ 202 w 210"/>
              <a:gd name="T95" fmla="*/ 88 h 116"/>
              <a:gd name="T96" fmla="*/ 204 w 210"/>
              <a:gd name="T97" fmla="*/ 90 h 116"/>
              <a:gd name="T98" fmla="*/ 204 w 210"/>
              <a:gd name="T99" fmla="*/ 94 h 116"/>
              <a:gd name="T100" fmla="*/ 204 w 210"/>
              <a:gd name="T101" fmla="*/ 96 h 116"/>
              <a:gd name="T102" fmla="*/ 208 w 210"/>
              <a:gd name="T103" fmla="*/ 100 h 116"/>
              <a:gd name="T104" fmla="*/ 208 w 210"/>
              <a:gd name="T105" fmla="*/ 104 h 116"/>
              <a:gd name="T106" fmla="*/ 210 w 210"/>
              <a:gd name="T107" fmla="*/ 106 h 116"/>
              <a:gd name="T108" fmla="*/ 210 w 210"/>
              <a:gd name="T109" fmla="*/ 108 h 116"/>
              <a:gd name="T110" fmla="*/ 210 w 210"/>
              <a:gd name="T111"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0" h="116">
                <a:moveTo>
                  <a:pt x="210" y="114"/>
                </a:moveTo>
                <a:lnTo>
                  <a:pt x="204" y="114"/>
                </a:lnTo>
                <a:lnTo>
                  <a:pt x="196" y="114"/>
                </a:lnTo>
                <a:lnTo>
                  <a:pt x="190" y="114"/>
                </a:lnTo>
                <a:lnTo>
                  <a:pt x="184" y="114"/>
                </a:lnTo>
                <a:lnTo>
                  <a:pt x="178" y="114"/>
                </a:lnTo>
                <a:lnTo>
                  <a:pt x="170" y="114"/>
                </a:lnTo>
                <a:lnTo>
                  <a:pt x="164" y="116"/>
                </a:lnTo>
                <a:lnTo>
                  <a:pt x="158" y="116"/>
                </a:lnTo>
                <a:lnTo>
                  <a:pt x="150" y="116"/>
                </a:lnTo>
                <a:lnTo>
                  <a:pt x="144" y="116"/>
                </a:lnTo>
                <a:lnTo>
                  <a:pt x="138" y="116"/>
                </a:lnTo>
                <a:lnTo>
                  <a:pt x="132" y="116"/>
                </a:lnTo>
                <a:lnTo>
                  <a:pt x="124" y="116"/>
                </a:lnTo>
                <a:lnTo>
                  <a:pt x="118" y="116"/>
                </a:lnTo>
                <a:lnTo>
                  <a:pt x="112" y="116"/>
                </a:lnTo>
                <a:lnTo>
                  <a:pt x="106" y="116"/>
                </a:lnTo>
                <a:lnTo>
                  <a:pt x="98" y="116"/>
                </a:lnTo>
                <a:lnTo>
                  <a:pt x="92" y="116"/>
                </a:lnTo>
                <a:lnTo>
                  <a:pt x="86" y="116"/>
                </a:lnTo>
                <a:lnTo>
                  <a:pt x="78" y="116"/>
                </a:lnTo>
                <a:lnTo>
                  <a:pt x="72" y="116"/>
                </a:lnTo>
                <a:lnTo>
                  <a:pt x="66" y="116"/>
                </a:lnTo>
                <a:lnTo>
                  <a:pt x="60" y="116"/>
                </a:lnTo>
                <a:lnTo>
                  <a:pt x="52" y="114"/>
                </a:lnTo>
                <a:lnTo>
                  <a:pt x="46" y="114"/>
                </a:lnTo>
                <a:lnTo>
                  <a:pt x="40" y="114"/>
                </a:lnTo>
                <a:lnTo>
                  <a:pt x="34" y="114"/>
                </a:lnTo>
                <a:lnTo>
                  <a:pt x="26" y="114"/>
                </a:lnTo>
                <a:lnTo>
                  <a:pt x="20" y="114"/>
                </a:lnTo>
                <a:lnTo>
                  <a:pt x="14" y="114"/>
                </a:lnTo>
                <a:lnTo>
                  <a:pt x="8" y="114"/>
                </a:lnTo>
                <a:lnTo>
                  <a:pt x="0" y="114"/>
                </a:lnTo>
                <a:lnTo>
                  <a:pt x="0" y="106"/>
                </a:lnTo>
                <a:lnTo>
                  <a:pt x="2" y="100"/>
                </a:lnTo>
                <a:lnTo>
                  <a:pt x="2" y="92"/>
                </a:lnTo>
                <a:lnTo>
                  <a:pt x="2" y="86"/>
                </a:lnTo>
                <a:lnTo>
                  <a:pt x="2" y="78"/>
                </a:lnTo>
                <a:lnTo>
                  <a:pt x="2" y="70"/>
                </a:lnTo>
                <a:lnTo>
                  <a:pt x="2" y="64"/>
                </a:lnTo>
                <a:lnTo>
                  <a:pt x="2" y="56"/>
                </a:lnTo>
                <a:lnTo>
                  <a:pt x="2" y="50"/>
                </a:lnTo>
                <a:lnTo>
                  <a:pt x="2" y="42"/>
                </a:lnTo>
                <a:lnTo>
                  <a:pt x="2" y="36"/>
                </a:lnTo>
                <a:lnTo>
                  <a:pt x="4" y="28"/>
                </a:lnTo>
                <a:lnTo>
                  <a:pt x="4" y="22"/>
                </a:lnTo>
                <a:lnTo>
                  <a:pt x="4" y="14"/>
                </a:lnTo>
                <a:lnTo>
                  <a:pt x="4" y="8"/>
                </a:lnTo>
                <a:lnTo>
                  <a:pt x="4" y="0"/>
                </a:lnTo>
                <a:lnTo>
                  <a:pt x="6" y="0"/>
                </a:lnTo>
                <a:lnTo>
                  <a:pt x="12" y="0"/>
                </a:lnTo>
                <a:lnTo>
                  <a:pt x="18" y="2"/>
                </a:lnTo>
                <a:lnTo>
                  <a:pt x="24" y="2"/>
                </a:lnTo>
                <a:lnTo>
                  <a:pt x="30" y="2"/>
                </a:lnTo>
                <a:lnTo>
                  <a:pt x="36" y="2"/>
                </a:lnTo>
                <a:lnTo>
                  <a:pt x="42" y="2"/>
                </a:lnTo>
                <a:lnTo>
                  <a:pt x="48" y="2"/>
                </a:lnTo>
                <a:lnTo>
                  <a:pt x="54" y="2"/>
                </a:lnTo>
                <a:lnTo>
                  <a:pt x="60" y="2"/>
                </a:lnTo>
                <a:lnTo>
                  <a:pt x="66" y="2"/>
                </a:lnTo>
                <a:lnTo>
                  <a:pt x="72" y="2"/>
                </a:lnTo>
                <a:lnTo>
                  <a:pt x="76" y="2"/>
                </a:lnTo>
                <a:lnTo>
                  <a:pt x="78" y="2"/>
                </a:lnTo>
                <a:lnTo>
                  <a:pt x="82" y="2"/>
                </a:lnTo>
                <a:lnTo>
                  <a:pt x="88" y="2"/>
                </a:lnTo>
                <a:lnTo>
                  <a:pt x="94" y="2"/>
                </a:lnTo>
                <a:lnTo>
                  <a:pt x="100" y="2"/>
                </a:lnTo>
                <a:lnTo>
                  <a:pt x="106" y="2"/>
                </a:lnTo>
                <a:lnTo>
                  <a:pt x="112" y="2"/>
                </a:lnTo>
                <a:lnTo>
                  <a:pt x="118" y="2"/>
                </a:lnTo>
                <a:lnTo>
                  <a:pt x="124" y="2"/>
                </a:lnTo>
                <a:lnTo>
                  <a:pt x="130" y="2"/>
                </a:lnTo>
                <a:lnTo>
                  <a:pt x="136" y="2"/>
                </a:lnTo>
                <a:lnTo>
                  <a:pt x="142" y="2"/>
                </a:lnTo>
                <a:lnTo>
                  <a:pt x="148" y="2"/>
                </a:lnTo>
                <a:lnTo>
                  <a:pt x="154" y="2"/>
                </a:lnTo>
                <a:lnTo>
                  <a:pt x="160" y="2"/>
                </a:lnTo>
                <a:lnTo>
                  <a:pt x="166" y="2"/>
                </a:lnTo>
                <a:lnTo>
                  <a:pt x="172" y="2"/>
                </a:lnTo>
                <a:lnTo>
                  <a:pt x="178" y="2"/>
                </a:lnTo>
                <a:lnTo>
                  <a:pt x="184" y="2"/>
                </a:lnTo>
                <a:lnTo>
                  <a:pt x="188" y="2"/>
                </a:lnTo>
                <a:lnTo>
                  <a:pt x="188" y="2"/>
                </a:lnTo>
                <a:lnTo>
                  <a:pt x="188" y="2"/>
                </a:lnTo>
                <a:lnTo>
                  <a:pt x="188" y="4"/>
                </a:lnTo>
                <a:lnTo>
                  <a:pt x="188" y="4"/>
                </a:lnTo>
                <a:lnTo>
                  <a:pt x="188" y="4"/>
                </a:lnTo>
                <a:lnTo>
                  <a:pt x="188" y="4"/>
                </a:lnTo>
                <a:lnTo>
                  <a:pt x="188" y="6"/>
                </a:lnTo>
                <a:lnTo>
                  <a:pt x="190" y="6"/>
                </a:lnTo>
                <a:lnTo>
                  <a:pt x="190" y="6"/>
                </a:lnTo>
                <a:lnTo>
                  <a:pt x="190" y="8"/>
                </a:lnTo>
                <a:lnTo>
                  <a:pt x="190" y="10"/>
                </a:lnTo>
                <a:lnTo>
                  <a:pt x="190" y="10"/>
                </a:lnTo>
                <a:lnTo>
                  <a:pt x="190" y="12"/>
                </a:lnTo>
                <a:lnTo>
                  <a:pt x="192" y="12"/>
                </a:lnTo>
                <a:lnTo>
                  <a:pt x="192" y="14"/>
                </a:lnTo>
                <a:lnTo>
                  <a:pt x="192" y="16"/>
                </a:lnTo>
                <a:lnTo>
                  <a:pt x="190" y="16"/>
                </a:lnTo>
                <a:lnTo>
                  <a:pt x="190" y="18"/>
                </a:lnTo>
                <a:lnTo>
                  <a:pt x="192" y="20"/>
                </a:lnTo>
                <a:lnTo>
                  <a:pt x="192" y="22"/>
                </a:lnTo>
                <a:lnTo>
                  <a:pt x="192" y="22"/>
                </a:lnTo>
                <a:lnTo>
                  <a:pt x="192" y="22"/>
                </a:lnTo>
                <a:lnTo>
                  <a:pt x="192" y="24"/>
                </a:lnTo>
                <a:lnTo>
                  <a:pt x="190" y="24"/>
                </a:lnTo>
                <a:lnTo>
                  <a:pt x="190" y="24"/>
                </a:lnTo>
                <a:lnTo>
                  <a:pt x="192" y="26"/>
                </a:lnTo>
                <a:lnTo>
                  <a:pt x="192" y="28"/>
                </a:lnTo>
                <a:lnTo>
                  <a:pt x="192" y="28"/>
                </a:lnTo>
                <a:lnTo>
                  <a:pt x="192" y="30"/>
                </a:lnTo>
                <a:lnTo>
                  <a:pt x="192" y="32"/>
                </a:lnTo>
                <a:lnTo>
                  <a:pt x="192" y="34"/>
                </a:lnTo>
                <a:lnTo>
                  <a:pt x="192" y="34"/>
                </a:lnTo>
                <a:lnTo>
                  <a:pt x="194" y="38"/>
                </a:lnTo>
                <a:lnTo>
                  <a:pt x="194" y="38"/>
                </a:lnTo>
                <a:lnTo>
                  <a:pt x="194" y="40"/>
                </a:lnTo>
                <a:lnTo>
                  <a:pt x="196" y="40"/>
                </a:lnTo>
                <a:lnTo>
                  <a:pt x="194" y="42"/>
                </a:lnTo>
                <a:lnTo>
                  <a:pt x="194" y="42"/>
                </a:lnTo>
                <a:lnTo>
                  <a:pt x="196" y="44"/>
                </a:lnTo>
                <a:lnTo>
                  <a:pt x="196" y="44"/>
                </a:lnTo>
                <a:lnTo>
                  <a:pt x="196" y="44"/>
                </a:lnTo>
                <a:lnTo>
                  <a:pt x="196" y="44"/>
                </a:lnTo>
                <a:lnTo>
                  <a:pt x="196" y="46"/>
                </a:lnTo>
                <a:lnTo>
                  <a:pt x="196" y="46"/>
                </a:lnTo>
                <a:lnTo>
                  <a:pt x="196" y="46"/>
                </a:lnTo>
                <a:lnTo>
                  <a:pt x="196" y="46"/>
                </a:lnTo>
                <a:lnTo>
                  <a:pt x="196" y="46"/>
                </a:lnTo>
                <a:lnTo>
                  <a:pt x="196" y="46"/>
                </a:lnTo>
                <a:lnTo>
                  <a:pt x="196" y="46"/>
                </a:lnTo>
                <a:lnTo>
                  <a:pt x="198" y="48"/>
                </a:lnTo>
                <a:lnTo>
                  <a:pt x="198" y="48"/>
                </a:lnTo>
                <a:lnTo>
                  <a:pt x="198" y="50"/>
                </a:lnTo>
                <a:lnTo>
                  <a:pt x="198" y="50"/>
                </a:lnTo>
                <a:lnTo>
                  <a:pt x="198" y="52"/>
                </a:lnTo>
                <a:lnTo>
                  <a:pt x="198" y="52"/>
                </a:lnTo>
                <a:lnTo>
                  <a:pt x="200" y="52"/>
                </a:lnTo>
                <a:lnTo>
                  <a:pt x="200" y="52"/>
                </a:lnTo>
                <a:lnTo>
                  <a:pt x="200" y="52"/>
                </a:lnTo>
                <a:lnTo>
                  <a:pt x="200" y="54"/>
                </a:lnTo>
                <a:lnTo>
                  <a:pt x="200" y="54"/>
                </a:lnTo>
                <a:lnTo>
                  <a:pt x="200" y="54"/>
                </a:lnTo>
                <a:lnTo>
                  <a:pt x="200" y="54"/>
                </a:lnTo>
                <a:lnTo>
                  <a:pt x="200" y="54"/>
                </a:lnTo>
                <a:lnTo>
                  <a:pt x="200" y="56"/>
                </a:lnTo>
                <a:lnTo>
                  <a:pt x="200" y="56"/>
                </a:lnTo>
                <a:lnTo>
                  <a:pt x="200" y="56"/>
                </a:lnTo>
                <a:lnTo>
                  <a:pt x="200" y="58"/>
                </a:lnTo>
                <a:lnTo>
                  <a:pt x="200" y="60"/>
                </a:lnTo>
                <a:lnTo>
                  <a:pt x="200" y="60"/>
                </a:lnTo>
                <a:lnTo>
                  <a:pt x="200" y="60"/>
                </a:lnTo>
                <a:lnTo>
                  <a:pt x="200" y="60"/>
                </a:lnTo>
                <a:lnTo>
                  <a:pt x="200" y="60"/>
                </a:lnTo>
                <a:lnTo>
                  <a:pt x="200" y="66"/>
                </a:lnTo>
                <a:lnTo>
                  <a:pt x="200" y="66"/>
                </a:lnTo>
                <a:lnTo>
                  <a:pt x="200" y="68"/>
                </a:lnTo>
                <a:lnTo>
                  <a:pt x="200" y="68"/>
                </a:lnTo>
                <a:lnTo>
                  <a:pt x="200" y="68"/>
                </a:lnTo>
                <a:lnTo>
                  <a:pt x="200" y="70"/>
                </a:lnTo>
                <a:lnTo>
                  <a:pt x="200" y="70"/>
                </a:lnTo>
                <a:lnTo>
                  <a:pt x="200" y="70"/>
                </a:lnTo>
                <a:lnTo>
                  <a:pt x="200" y="72"/>
                </a:lnTo>
                <a:lnTo>
                  <a:pt x="202" y="72"/>
                </a:lnTo>
                <a:lnTo>
                  <a:pt x="200" y="74"/>
                </a:lnTo>
                <a:lnTo>
                  <a:pt x="200" y="76"/>
                </a:lnTo>
                <a:lnTo>
                  <a:pt x="202" y="76"/>
                </a:lnTo>
                <a:lnTo>
                  <a:pt x="202" y="76"/>
                </a:lnTo>
                <a:lnTo>
                  <a:pt x="202" y="76"/>
                </a:lnTo>
                <a:lnTo>
                  <a:pt x="202" y="76"/>
                </a:lnTo>
                <a:lnTo>
                  <a:pt x="202" y="76"/>
                </a:lnTo>
                <a:lnTo>
                  <a:pt x="202" y="78"/>
                </a:lnTo>
                <a:lnTo>
                  <a:pt x="202" y="78"/>
                </a:lnTo>
                <a:lnTo>
                  <a:pt x="202" y="78"/>
                </a:lnTo>
                <a:lnTo>
                  <a:pt x="202" y="78"/>
                </a:lnTo>
                <a:lnTo>
                  <a:pt x="202" y="78"/>
                </a:lnTo>
                <a:lnTo>
                  <a:pt x="202" y="78"/>
                </a:lnTo>
                <a:lnTo>
                  <a:pt x="202" y="78"/>
                </a:lnTo>
                <a:lnTo>
                  <a:pt x="202" y="78"/>
                </a:lnTo>
                <a:lnTo>
                  <a:pt x="202" y="78"/>
                </a:lnTo>
                <a:lnTo>
                  <a:pt x="202" y="80"/>
                </a:lnTo>
                <a:lnTo>
                  <a:pt x="202" y="80"/>
                </a:lnTo>
                <a:lnTo>
                  <a:pt x="202" y="80"/>
                </a:lnTo>
                <a:lnTo>
                  <a:pt x="202" y="82"/>
                </a:lnTo>
                <a:lnTo>
                  <a:pt x="202" y="82"/>
                </a:lnTo>
                <a:lnTo>
                  <a:pt x="202" y="82"/>
                </a:lnTo>
                <a:lnTo>
                  <a:pt x="202" y="82"/>
                </a:lnTo>
                <a:lnTo>
                  <a:pt x="202" y="84"/>
                </a:lnTo>
                <a:lnTo>
                  <a:pt x="202" y="84"/>
                </a:lnTo>
                <a:lnTo>
                  <a:pt x="202" y="86"/>
                </a:lnTo>
                <a:lnTo>
                  <a:pt x="202" y="86"/>
                </a:lnTo>
                <a:lnTo>
                  <a:pt x="202" y="88"/>
                </a:lnTo>
                <a:lnTo>
                  <a:pt x="202" y="88"/>
                </a:lnTo>
                <a:lnTo>
                  <a:pt x="202" y="88"/>
                </a:lnTo>
                <a:lnTo>
                  <a:pt x="204" y="90"/>
                </a:lnTo>
                <a:lnTo>
                  <a:pt x="204" y="90"/>
                </a:lnTo>
                <a:lnTo>
                  <a:pt x="204" y="92"/>
                </a:lnTo>
                <a:lnTo>
                  <a:pt x="204" y="92"/>
                </a:lnTo>
                <a:lnTo>
                  <a:pt x="204" y="94"/>
                </a:lnTo>
                <a:lnTo>
                  <a:pt x="204" y="94"/>
                </a:lnTo>
                <a:lnTo>
                  <a:pt x="204" y="94"/>
                </a:lnTo>
                <a:lnTo>
                  <a:pt x="204" y="94"/>
                </a:lnTo>
                <a:lnTo>
                  <a:pt x="204" y="94"/>
                </a:lnTo>
                <a:lnTo>
                  <a:pt x="204" y="96"/>
                </a:lnTo>
                <a:lnTo>
                  <a:pt x="204" y="96"/>
                </a:lnTo>
                <a:lnTo>
                  <a:pt x="204" y="96"/>
                </a:lnTo>
                <a:lnTo>
                  <a:pt x="206" y="98"/>
                </a:lnTo>
                <a:lnTo>
                  <a:pt x="208" y="100"/>
                </a:lnTo>
                <a:lnTo>
                  <a:pt x="208" y="100"/>
                </a:lnTo>
                <a:lnTo>
                  <a:pt x="208" y="100"/>
                </a:lnTo>
                <a:lnTo>
                  <a:pt x="208" y="102"/>
                </a:lnTo>
                <a:lnTo>
                  <a:pt x="208" y="104"/>
                </a:lnTo>
                <a:lnTo>
                  <a:pt x="208" y="104"/>
                </a:lnTo>
                <a:lnTo>
                  <a:pt x="208" y="104"/>
                </a:lnTo>
                <a:lnTo>
                  <a:pt x="210" y="106"/>
                </a:lnTo>
                <a:lnTo>
                  <a:pt x="210" y="106"/>
                </a:lnTo>
                <a:lnTo>
                  <a:pt x="210" y="106"/>
                </a:lnTo>
                <a:lnTo>
                  <a:pt x="210" y="106"/>
                </a:lnTo>
                <a:lnTo>
                  <a:pt x="210" y="106"/>
                </a:lnTo>
                <a:lnTo>
                  <a:pt x="210" y="108"/>
                </a:lnTo>
                <a:lnTo>
                  <a:pt x="210" y="108"/>
                </a:lnTo>
                <a:lnTo>
                  <a:pt x="210" y="110"/>
                </a:lnTo>
                <a:lnTo>
                  <a:pt x="208" y="110"/>
                </a:lnTo>
                <a:lnTo>
                  <a:pt x="210" y="112"/>
                </a:lnTo>
                <a:lnTo>
                  <a:pt x="210" y="114"/>
                </a:lnTo>
                <a:lnTo>
                  <a:pt x="210" y="114"/>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3" name="Freeform 536">
            <a:extLst>
              <a:ext uri="{FF2B5EF4-FFF2-40B4-BE49-F238E27FC236}">
                <a16:creationId xmlns:a16="http://schemas.microsoft.com/office/drawing/2014/main" id="{47021BD5-32AE-4406-ADC8-FF3F50091025}"/>
              </a:ext>
            </a:extLst>
          </p:cNvPr>
          <p:cNvSpPr>
            <a:spLocks noEditPoints="1"/>
          </p:cNvSpPr>
          <p:nvPr/>
        </p:nvSpPr>
        <p:spPr bwMode="auto">
          <a:xfrm>
            <a:off x="4214320" y="3559829"/>
            <a:ext cx="576722" cy="278313"/>
          </a:xfrm>
          <a:custGeom>
            <a:avLst/>
            <a:gdLst>
              <a:gd name="T0" fmla="*/ 209 w 263"/>
              <a:gd name="T1" fmla="*/ 102 h 118"/>
              <a:gd name="T2" fmla="*/ 221 w 263"/>
              <a:gd name="T3" fmla="*/ 86 h 118"/>
              <a:gd name="T4" fmla="*/ 249 w 263"/>
              <a:gd name="T5" fmla="*/ 0 h 118"/>
              <a:gd name="T6" fmla="*/ 261 w 263"/>
              <a:gd name="T7" fmla="*/ 36 h 118"/>
              <a:gd name="T8" fmla="*/ 261 w 263"/>
              <a:gd name="T9" fmla="*/ 28 h 118"/>
              <a:gd name="T10" fmla="*/ 255 w 263"/>
              <a:gd name="T11" fmla="*/ 22 h 118"/>
              <a:gd name="T12" fmla="*/ 253 w 263"/>
              <a:gd name="T13" fmla="*/ 34 h 118"/>
              <a:gd name="T14" fmla="*/ 251 w 263"/>
              <a:gd name="T15" fmla="*/ 30 h 118"/>
              <a:gd name="T16" fmla="*/ 251 w 263"/>
              <a:gd name="T17" fmla="*/ 22 h 118"/>
              <a:gd name="T18" fmla="*/ 239 w 263"/>
              <a:gd name="T19" fmla="*/ 24 h 118"/>
              <a:gd name="T20" fmla="*/ 227 w 263"/>
              <a:gd name="T21" fmla="*/ 18 h 118"/>
              <a:gd name="T22" fmla="*/ 231 w 263"/>
              <a:gd name="T23" fmla="*/ 24 h 118"/>
              <a:gd name="T24" fmla="*/ 239 w 263"/>
              <a:gd name="T25" fmla="*/ 18 h 118"/>
              <a:gd name="T26" fmla="*/ 241 w 263"/>
              <a:gd name="T27" fmla="*/ 16 h 118"/>
              <a:gd name="T28" fmla="*/ 247 w 263"/>
              <a:gd name="T29" fmla="*/ 14 h 118"/>
              <a:gd name="T30" fmla="*/ 247 w 263"/>
              <a:gd name="T31" fmla="*/ 12 h 118"/>
              <a:gd name="T32" fmla="*/ 251 w 263"/>
              <a:gd name="T33" fmla="*/ 10 h 118"/>
              <a:gd name="T34" fmla="*/ 257 w 263"/>
              <a:gd name="T35" fmla="*/ 16 h 118"/>
              <a:gd name="T36" fmla="*/ 249 w 263"/>
              <a:gd name="T37" fmla="*/ 4 h 118"/>
              <a:gd name="T38" fmla="*/ 181 w 263"/>
              <a:gd name="T39" fmla="*/ 14 h 118"/>
              <a:gd name="T40" fmla="*/ 73 w 263"/>
              <a:gd name="T41" fmla="*/ 32 h 118"/>
              <a:gd name="T42" fmla="*/ 69 w 263"/>
              <a:gd name="T43" fmla="*/ 42 h 118"/>
              <a:gd name="T44" fmla="*/ 61 w 263"/>
              <a:gd name="T45" fmla="*/ 52 h 118"/>
              <a:gd name="T46" fmla="*/ 55 w 263"/>
              <a:gd name="T47" fmla="*/ 54 h 118"/>
              <a:gd name="T48" fmla="*/ 47 w 263"/>
              <a:gd name="T49" fmla="*/ 60 h 118"/>
              <a:gd name="T50" fmla="*/ 43 w 263"/>
              <a:gd name="T51" fmla="*/ 62 h 118"/>
              <a:gd name="T52" fmla="*/ 39 w 263"/>
              <a:gd name="T53" fmla="*/ 64 h 118"/>
              <a:gd name="T54" fmla="*/ 31 w 263"/>
              <a:gd name="T55" fmla="*/ 72 h 118"/>
              <a:gd name="T56" fmla="*/ 23 w 263"/>
              <a:gd name="T57" fmla="*/ 78 h 118"/>
              <a:gd name="T58" fmla="*/ 17 w 263"/>
              <a:gd name="T59" fmla="*/ 82 h 118"/>
              <a:gd name="T60" fmla="*/ 8 w 263"/>
              <a:gd name="T61" fmla="*/ 88 h 118"/>
              <a:gd name="T62" fmla="*/ 6 w 263"/>
              <a:gd name="T63" fmla="*/ 96 h 118"/>
              <a:gd name="T64" fmla="*/ 0 w 263"/>
              <a:gd name="T65" fmla="*/ 104 h 118"/>
              <a:gd name="T66" fmla="*/ 49 w 263"/>
              <a:gd name="T67" fmla="*/ 96 h 118"/>
              <a:gd name="T68" fmla="*/ 55 w 263"/>
              <a:gd name="T69" fmla="*/ 90 h 118"/>
              <a:gd name="T70" fmla="*/ 65 w 263"/>
              <a:gd name="T71" fmla="*/ 88 h 118"/>
              <a:gd name="T72" fmla="*/ 101 w 263"/>
              <a:gd name="T73" fmla="*/ 84 h 118"/>
              <a:gd name="T74" fmla="*/ 107 w 263"/>
              <a:gd name="T75" fmla="*/ 86 h 118"/>
              <a:gd name="T76" fmla="*/ 137 w 263"/>
              <a:gd name="T77" fmla="*/ 90 h 118"/>
              <a:gd name="T78" fmla="*/ 183 w 263"/>
              <a:gd name="T79" fmla="*/ 114 h 118"/>
              <a:gd name="T80" fmla="*/ 205 w 263"/>
              <a:gd name="T81" fmla="*/ 114 h 118"/>
              <a:gd name="T82" fmla="*/ 207 w 263"/>
              <a:gd name="T83" fmla="*/ 112 h 118"/>
              <a:gd name="T84" fmla="*/ 221 w 263"/>
              <a:gd name="T85" fmla="*/ 84 h 118"/>
              <a:gd name="T86" fmla="*/ 217 w 263"/>
              <a:gd name="T87" fmla="*/ 78 h 118"/>
              <a:gd name="T88" fmla="*/ 223 w 263"/>
              <a:gd name="T89" fmla="*/ 84 h 118"/>
              <a:gd name="T90" fmla="*/ 229 w 263"/>
              <a:gd name="T91" fmla="*/ 78 h 118"/>
              <a:gd name="T92" fmla="*/ 241 w 263"/>
              <a:gd name="T93" fmla="*/ 72 h 118"/>
              <a:gd name="T94" fmla="*/ 247 w 263"/>
              <a:gd name="T95" fmla="*/ 70 h 118"/>
              <a:gd name="T96" fmla="*/ 251 w 263"/>
              <a:gd name="T97" fmla="*/ 64 h 118"/>
              <a:gd name="T98" fmla="*/ 245 w 263"/>
              <a:gd name="T99" fmla="*/ 64 h 118"/>
              <a:gd name="T100" fmla="*/ 245 w 263"/>
              <a:gd name="T101" fmla="*/ 62 h 118"/>
              <a:gd name="T102" fmla="*/ 239 w 263"/>
              <a:gd name="T103" fmla="*/ 64 h 118"/>
              <a:gd name="T104" fmla="*/ 229 w 263"/>
              <a:gd name="T105" fmla="*/ 62 h 118"/>
              <a:gd name="T106" fmla="*/ 241 w 263"/>
              <a:gd name="T107" fmla="*/ 56 h 118"/>
              <a:gd name="T108" fmla="*/ 241 w 263"/>
              <a:gd name="T109" fmla="*/ 54 h 118"/>
              <a:gd name="T110" fmla="*/ 225 w 263"/>
              <a:gd name="T111" fmla="*/ 48 h 118"/>
              <a:gd name="T112" fmla="*/ 237 w 263"/>
              <a:gd name="T113" fmla="*/ 48 h 118"/>
              <a:gd name="T114" fmla="*/ 237 w 263"/>
              <a:gd name="T115" fmla="*/ 42 h 118"/>
              <a:gd name="T116" fmla="*/ 241 w 263"/>
              <a:gd name="T117" fmla="*/ 48 h 118"/>
              <a:gd name="T118" fmla="*/ 245 w 263"/>
              <a:gd name="T119" fmla="*/ 48 h 118"/>
              <a:gd name="T120" fmla="*/ 249 w 263"/>
              <a:gd name="T121" fmla="*/ 46 h 118"/>
              <a:gd name="T122" fmla="*/ 257 w 263"/>
              <a:gd name="T123"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 h="118">
                <a:moveTo>
                  <a:pt x="207" y="114"/>
                </a:moveTo>
                <a:lnTo>
                  <a:pt x="207" y="114"/>
                </a:lnTo>
                <a:lnTo>
                  <a:pt x="207" y="114"/>
                </a:lnTo>
                <a:lnTo>
                  <a:pt x="205" y="114"/>
                </a:lnTo>
                <a:lnTo>
                  <a:pt x="205" y="114"/>
                </a:lnTo>
                <a:lnTo>
                  <a:pt x="207" y="114"/>
                </a:lnTo>
                <a:lnTo>
                  <a:pt x="207" y="116"/>
                </a:lnTo>
                <a:lnTo>
                  <a:pt x="207" y="116"/>
                </a:lnTo>
                <a:lnTo>
                  <a:pt x="207" y="116"/>
                </a:lnTo>
                <a:lnTo>
                  <a:pt x="207" y="114"/>
                </a:lnTo>
                <a:lnTo>
                  <a:pt x="207" y="112"/>
                </a:lnTo>
                <a:lnTo>
                  <a:pt x="207" y="114"/>
                </a:lnTo>
                <a:lnTo>
                  <a:pt x="207" y="114"/>
                </a:lnTo>
                <a:close/>
                <a:moveTo>
                  <a:pt x="209" y="102"/>
                </a:moveTo>
                <a:lnTo>
                  <a:pt x="209" y="104"/>
                </a:lnTo>
                <a:lnTo>
                  <a:pt x="209" y="104"/>
                </a:lnTo>
                <a:lnTo>
                  <a:pt x="209" y="106"/>
                </a:lnTo>
                <a:lnTo>
                  <a:pt x="209" y="106"/>
                </a:lnTo>
                <a:lnTo>
                  <a:pt x="209" y="104"/>
                </a:lnTo>
                <a:lnTo>
                  <a:pt x="209" y="102"/>
                </a:lnTo>
                <a:lnTo>
                  <a:pt x="209" y="102"/>
                </a:lnTo>
                <a:lnTo>
                  <a:pt x="209" y="102"/>
                </a:lnTo>
                <a:lnTo>
                  <a:pt x="209" y="102"/>
                </a:lnTo>
                <a:lnTo>
                  <a:pt x="209" y="102"/>
                </a:lnTo>
                <a:lnTo>
                  <a:pt x="209" y="102"/>
                </a:lnTo>
                <a:close/>
                <a:moveTo>
                  <a:pt x="221" y="86"/>
                </a:moveTo>
                <a:lnTo>
                  <a:pt x="219" y="86"/>
                </a:lnTo>
                <a:lnTo>
                  <a:pt x="219" y="88"/>
                </a:lnTo>
                <a:lnTo>
                  <a:pt x="219" y="88"/>
                </a:lnTo>
                <a:lnTo>
                  <a:pt x="215" y="90"/>
                </a:lnTo>
                <a:lnTo>
                  <a:pt x="215" y="92"/>
                </a:lnTo>
                <a:lnTo>
                  <a:pt x="215" y="94"/>
                </a:lnTo>
                <a:lnTo>
                  <a:pt x="215" y="94"/>
                </a:lnTo>
                <a:lnTo>
                  <a:pt x="217" y="90"/>
                </a:lnTo>
                <a:lnTo>
                  <a:pt x="217" y="90"/>
                </a:lnTo>
                <a:lnTo>
                  <a:pt x="219" y="88"/>
                </a:lnTo>
                <a:lnTo>
                  <a:pt x="221" y="86"/>
                </a:lnTo>
                <a:lnTo>
                  <a:pt x="221" y="86"/>
                </a:lnTo>
                <a:lnTo>
                  <a:pt x="221" y="86"/>
                </a:lnTo>
                <a:lnTo>
                  <a:pt x="221" y="86"/>
                </a:lnTo>
                <a:lnTo>
                  <a:pt x="221" y="86"/>
                </a:lnTo>
                <a:lnTo>
                  <a:pt x="221" y="86"/>
                </a:lnTo>
                <a:lnTo>
                  <a:pt x="221" y="86"/>
                </a:lnTo>
                <a:close/>
                <a:moveTo>
                  <a:pt x="239" y="74"/>
                </a:moveTo>
                <a:lnTo>
                  <a:pt x="235" y="76"/>
                </a:lnTo>
                <a:lnTo>
                  <a:pt x="229" y="78"/>
                </a:lnTo>
                <a:lnTo>
                  <a:pt x="229" y="78"/>
                </a:lnTo>
                <a:lnTo>
                  <a:pt x="229" y="80"/>
                </a:lnTo>
                <a:lnTo>
                  <a:pt x="237" y="76"/>
                </a:lnTo>
                <a:lnTo>
                  <a:pt x="237" y="76"/>
                </a:lnTo>
                <a:lnTo>
                  <a:pt x="241" y="74"/>
                </a:lnTo>
                <a:lnTo>
                  <a:pt x="241" y="74"/>
                </a:lnTo>
                <a:lnTo>
                  <a:pt x="239" y="74"/>
                </a:lnTo>
                <a:close/>
                <a:moveTo>
                  <a:pt x="247" y="0"/>
                </a:moveTo>
                <a:lnTo>
                  <a:pt x="249" y="2"/>
                </a:lnTo>
                <a:lnTo>
                  <a:pt x="249" y="2"/>
                </a:lnTo>
                <a:lnTo>
                  <a:pt x="249" y="2"/>
                </a:lnTo>
                <a:lnTo>
                  <a:pt x="251" y="2"/>
                </a:lnTo>
                <a:lnTo>
                  <a:pt x="251" y="2"/>
                </a:lnTo>
                <a:lnTo>
                  <a:pt x="251" y="2"/>
                </a:lnTo>
                <a:lnTo>
                  <a:pt x="251" y="2"/>
                </a:lnTo>
                <a:lnTo>
                  <a:pt x="251" y="0"/>
                </a:lnTo>
                <a:lnTo>
                  <a:pt x="249" y="0"/>
                </a:lnTo>
                <a:lnTo>
                  <a:pt x="249" y="0"/>
                </a:lnTo>
                <a:lnTo>
                  <a:pt x="249" y="0"/>
                </a:lnTo>
                <a:lnTo>
                  <a:pt x="249" y="0"/>
                </a:lnTo>
                <a:lnTo>
                  <a:pt x="249" y="0"/>
                </a:lnTo>
                <a:lnTo>
                  <a:pt x="249" y="0"/>
                </a:lnTo>
                <a:lnTo>
                  <a:pt x="249" y="0"/>
                </a:lnTo>
                <a:lnTo>
                  <a:pt x="247" y="0"/>
                </a:lnTo>
                <a:lnTo>
                  <a:pt x="247" y="0"/>
                </a:lnTo>
                <a:lnTo>
                  <a:pt x="247" y="0"/>
                </a:lnTo>
                <a:close/>
                <a:moveTo>
                  <a:pt x="259" y="34"/>
                </a:moveTo>
                <a:lnTo>
                  <a:pt x="259" y="36"/>
                </a:lnTo>
                <a:lnTo>
                  <a:pt x="259" y="36"/>
                </a:lnTo>
                <a:lnTo>
                  <a:pt x="261" y="36"/>
                </a:lnTo>
                <a:lnTo>
                  <a:pt x="261" y="36"/>
                </a:lnTo>
                <a:lnTo>
                  <a:pt x="261" y="36"/>
                </a:lnTo>
                <a:lnTo>
                  <a:pt x="261" y="36"/>
                </a:lnTo>
                <a:lnTo>
                  <a:pt x="261" y="36"/>
                </a:lnTo>
                <a:lnTo>
                  <a:pt x="261" y="36"/>
                </a:lnTo>
                <a:lnTo>
                  <a:pt x="261" y="36"/>
                </a:lnTo>
                <a:lnTo>
                  <a:pt x="261" y="36"/>
                </a:lnTo>
                <a:lnTo>
                  <a:pt x="261" y="36"/>
                </a:lnTo>
                <a:lnTo>
                  <a:pt x="261" y="36"/>
                </a:lnTo>
                <a:lnTo>
                  <a:pt x="261" y="36"/>
                </a:lnTo>
                <a:lnTo>
                  <a:pt x="261" y="36"/>
                </a:lnTo>
                <a:lnTo>
                  <a:pt x="261" y="34"/>
                </a:lnTo>
                <a:lnTo>
                  <a:pt x="261" y="34"/>
                </a:lnTo>
                <a:lnTo>
                  <a:pt x="261" y="34"/>
                </a:lnTo>
                <a:lnTo>
                  <a:pt x="263" y="34"/>
                </a:lnTo>
                <a:lnTo>
                  <a:pt x="263" y="34"/>
                </a:lnTo>
                <a:lnTo>
                  <a:pt x="263" y="34"/>
                </a:lnTo>
                <a:lnTo>
                  <a:pt x="263" y="34"/>
                </a:lnTo>
                <a:lnTo>
                  <a:pt x="263" y="32"/>
                </a:lnTo>
                <a:lnTo>
                  <a:pt x="261" y="32"/>
                </a:lnTo>
                <a:lnTo>
                  <a:pt x="261" y="32"/>
                </a:lnTo>
                <a:lnTo>
                  <a:pt x="261" y="30"/>
                </a:lnTo>
                <a:lnTo>
                  <a:pt x="261" y="30"/>
                </a:lnTo>
                <a:lnTo>
                  <a:pt x="263" y="30"/>
                </a:lnTo>
                <a:lnTo>
                  <a:pt x="263" y="30"/>
                </a:lnTo>
                <a:lnTo>
                  <a:pt x="263" y="30"/>
                </a:lnTo>
                <a:lnTo>
                  <a:pt x="263" y="28"/>
                </a:lnTo>
                <a:lnTo>
                  <a:pt x="261" y="28"/>
                </a:lnTo>
                <a:lnTo>
                  <a:pt x="261" y="28"/>
                </a:lnTo>
                <a:lnTo>
                  <a:pt x="261" y="28"/>
                </a:lnTo>
                <a:lnTo>
                  <a:pt x="261" y="26"/>
                </a:lnTo>
                <a:lnTo>
                  <a:pt x="261" y="26"/>
                </a:lnTo>
                <a:lnTo>
                  <a:pt x="261" y="26"/>
                </a:lnTo>
                <a:lnTo>
                  <a:pt x="261" y="26"/>
                </a:lnTo>
                <a:lnTo>
                  <a:pt x="261" y="24"/>
                </a:lnTo>
                <a:lnTo>
                  <a:pt x="261" y="24"/>
                </a:lnTo>
                <a:lnTo>
                  <a:pt x="259" y="22"/>
                </a:lnTo>
                <a:lnTo>
                  <a:pt x="257" y="22"/>
                </a:lnTo>
                <a:lnTo>
                  <a:pt x="257" y="20"/>
                </a:lnTo>
                <a:lnTo>
                  <a:pt x="257" y="22"/>
                </a:lnTo>
                <a:lnTo>
                  <a:pt x="257" y="22"/>
                </a:lnTo>
                <a:lnTo>
                  <a:pt x="257" y="22"/>
                </a:lnTo>
                <a:lnTo>
                  <a:pt x="257" y="22"/>
                </a:lnTo>
                <a:lnTo>
                  <a:pt x="257" y="22"/>
                </a:lnTo>
                <a:lnTo>
                  <a:pt x="257" y="22"/>
                </a:lnTo>
                <a:lnTo>
                  <a:pt x="257" y="22"/>
                </a:lnTo>
                <a:lnTo>
                  <a:pt x="257" y="22"/>
                </a:lnTo>
                <a:lnTo>
                  <a:pt x="257" y="22"/>
                </a:lnTo>
                <a:lnTo>
                  <a:pt x="257" y="22"/>
                </a:lnTo>
                <a:lnTo>
                  <a:pt x="255" y="22"/>
                </a:lnTo>
                <a:lnTo>
                  <a:pt x="255" y="22"/>
                </a:lnTo>
                <a:lnTo>
                  <a:pt x="255" y="24"/>
                </a:lnTo>
                <a:lnTo>
                  <a:pt x="255" y="24"/>
                </a:lnTo>
                <a:lnTo>
                  <a:pt x="257" y="24"/>
                </a:lnTo>
                <a:lnTo>
                  <a:pt x="257" y="24"/>
                </a:lnTo>
                <a:lnTo>
                  <a:pt x="257" y="24"/>
                </a:lnTo>
                <a:lnTo>
                  <a:pt x="257" y="24"/>
                </a:lnTo>
                <a:lnTo>
                  <a:pt x="257" y="24"/>
                </a:lnTo>
                <a:lnTo>
                  <a:pt x="257" y="24"/>
                </a:lnTo>
                <a:lnTo>
                  <a:pt x="255" y="24"/>
                </a:lnTo>
                <a:lnTo>
                  <a:pt x="255" y="24"/>
                </a:lnTo>
                <a:lnTo>
                  <a:pt x="255" y="24"/>
                </a:lnTo>
                <a:lnTo>
                  <a:pt x="255" y="24"/>
                </a:lnTo>
                <a:lnTo>
                  <a:pt x="253" y="24"/>
                </a:lnTo>
                <a:lnTo>
                  <a:pt x="253" y="24"/>
                </a:lnTo>
                <a:lnTo>
                  <a:pt x="253" y="26"/>
                </a:lnTo>
                <a:lnTo>
                  <a:pt x="253" y="30"/>
                </a:lnTo>
                <a:lnTo>
                  <a:pt x="255" y="32"/>
                </a:lnTo>
                <a:lnTo>
                  <a:pt x="253" y="34"/>
                </a:lnTo>
                <a:lnTo>
                  <a:pt x="253" y="34"/>
                </a:lnTo>
                <a:lnTo>
                  <a:pt x="253" y="34"/>
                </a:lnTo>
                <a:lnTo>
                  <a:pt x="253" y="34"/>
                </a:lnTo>
                <a:lnTo>
                  <a:pt x="253" y="34"/>
                </a:lnTo>
                <a:lnTo>
                  <a:pt x="253" y="34"/>
                </a:lnTo>
                <a:lnTo>
                  <a:pt x="253" y="34"/>
                </a:lnTo>
                <a:lnTo>
                  <a:pt x="251" y="34"/>
                </a:lnTo>
                <a:lnTo>
                  <a:pt x="251" y="34"/>
                </a:lnTo>
                <a:lnTo>
                  <a:pt x="249" y="34"/>
                </a:lnTo>
                <a:lnTo>
                  <a:pt x="251" y="34"/>
                </a:lnTo>
                <a:lnTo>
                  <a:pt x="251" y="34"/>
                </a:lnTo>
                <a:lnTo>
                  <a:pt x="253" y="34"/>
                </a:lnTo>
                <a:lnTo>
                  <a:pt x="253" y="32"/>
                </a:lnTo>
                <a:lnTo>
                  <a:pt x="253" y="32"/>
                </a:lnTo>
                <a:lnTo>
                  <a:pt x="253" y="32"/>
                </a:lnTo>
                <a:lnTo>
                  <a:pt x="253" y="32"/>
                </a:lnTo>
                <a:lnTo>
                  <a:pt x="253" y="32"/>
                </a:lnTo>
                <a:lnTo>
                  <a:pt x="253" y="32"/>
                </a:lnTo>
                <a:lnTo>
                  <a:pt x="253" y="30"/>
                </a:lnTo>
                <a:lnTo>
                  <a:pt x="251" y="30"/>
                </a:lnTo>
                <a:lnTo>
                  <a:pt x="251" y="30"/>
                </a:lnTo>
                <a:lnTo>
                  <a:pt x="251" y="30"/>
                </a:lnTo>
                <a:lnTo>
                  <a:pt x="251" y="30"/>
                </a:lnTo>
                <a:lnTo>
                  <a:pt x="251" y="30"/>
                </a:lnTo>
                <a:lnTo>
                  <a:pt x="251" y="30"/>
                </a:lnTo>
                <a:lnTo>
                  <a:pt x="249" y="30"/>
                </a:lnTo>
                <a:lnTo>
                  <a:pt x="249" y="30"/>
                </a:lnTo>
                <a:lnTo>
                  <a:pt x="249" y="30"/>
                </a:lnTo>
                <a:lnTo>
                  <a:pt x="251" y="30"/>
                </a:lnTo>
                <a:lnTo>
                  <a:pt x="251" y="30"/>
                </a:lnTo>
                <a:lnTo>
                  <a:pt x="251" y="28"/>
                </a:lnTo>
                <a:lnTo>
                  <a:pt x="251" y="28"/>
                </a:lnTo>
                <a:lnTo>
                  <a:pt x="251" y="26"/>
                </a:lnTo>
                <a:lnTo>
                  <a:pt x="251" y="26"/>
                </a:lnTo>
                <a:lnTo>
                  <a:pt x="251" y="26"/>
                </a:lnTo>
                <a:lnTo>
                  <a:pt x="251" y="26"/>
                </a:lnTo>
                <a:lnTo>
                  <a:pt x="251" y="24"/>
                </a:lnTo>
                <a:lnTo>
                  <a:pt x="251" y="24"/>
                </a:lnTo>
                <a:lnTo>
                  <a:pt x="251" y="24"/>
                </a:lnTo>
                <a:lnTo>
                  <a:pt x="251" y="24"/>
                </a:lnTo>
                <a:lnTo>
                  <a:pt x="251" y="24"/>
                </a:lnTo>
                <a:lnTo>
                  <a:pt x="251" y="22"/>
                </a:lnTo>
                <a:lnTo>
                  <a:pt x="251" y="22"/>
                </a:lnTo>
                <a:lnTo>
                  <a:pt x="251" y="22"/>
                </a:lnTo>
                <a:lnTo>
                  <a:pt x="251" y="22"/>
                </a:lnTo>
                <a:lnTo>
                  <a:pt x="249" y="22"/>
                </a:lnTo>
                <a:lnTo>
                  <a:pt x="249" y="22"/>
                </a:lnTo>
                <a:lnTo>
                  <a:pt x="245" y="22"/>
                </a:lnTo>
                <a:lnTo>
                  <a:pt x="243" y="24"/>
                </a:lnTo>
                <a:lnTo>
                  <a:pt x="243" y="24"/>
                </a:lnTo>
                <a:lnTo>
                  <a:pt x="243" y="24"/>
                </a:lnTo>
                <a:lnTo>
                  <a:pt x="243" y="26"/>
                </a:lnTo>
                <a:lnTo>
                  <a:pt x="245" y="26"/>
                </a:lnTo>
                <a:lnTo>
                  <a:pt x="243" y="26"/>
                </a:lnTo>
                <a:lnTo>
                  <a:pt x="241" y="26"/>
                </a:lnTo>
                <a:lnTo>
                  <a:pt x="241" y="26"/>
                </a:lnTo>
                <a:lnTo>
                  <a:pt x="241" y="26"/>
                </a:lnTo>
                <a:lnTo>
                  <a:pt x="241" y="26"/>
                </a:lnTo>
                <a:lnTo>
                  <a:pt x="241" y="26"/>
                </a:lnTo>
                <a:lnTo>
                  <a:pt x="241" y="26"/>
                </a:lnTo>
                <a:lnTo>
                  <a:pt x="241" y="26"/>
                </a:lnTo>
                <a:lnTo>
                  <a:pt x="241" y="26"/>
                </a:lnTo>
                <a:lnTo>
                  <a:pt x="241" y="24"/>
                </a:lnTo>
                <a:lnTo>
                  <a:pt x="241" y="24"/>
                </a:lnTo>
                <a:lnTo>
                  <a:pt x="239" y="24"/>
                </a:lnTo>
                <a:lnTo>
                  <a:pt x="237" y="26"/>
                </a:lnTo>
                <a:lnTo>
                  <a:pt x="235" y="26"/>
                </a:lnTo>
                <a:lnTo>
                  <a:pt x="235" y="28"/>
                </a:lnTo>
                <a:lnTo>
                  <a:pt x="235" y="28"/>
                </a:lnTo>
                <a:lnTo>
                  <a:pt x="233" y="26"/>
                </a:lnTo>
                <a:lnTo>
                  <a:pt x="229" y="28"/>
                </a:lnTo>
                <a:lnTo>
                  <a:pt x="229" y="28"/>
                </a:lnTo>
                <a:lnTo>
                  <a:pt x="231" y="26"/>
                </a:lnTo>
                <a:lnTo>
                  <a:pt x="231" y="26"/>
                </a:lnTo>
                <a:lnTo>
                  <a:pt x="229" y="26"/>
                </a:lnTo>
                <a:lnTo>
                  <a:pt x="229" y="26"/>
                </a:lnTo>
                <a:lnTo>
                  <a:pt x="229" y="24"/>
                </a:lnTo>
                <a:lnTo>
                  <a:pt x="229" y="24"/>
                </a:lnTo>
                <a:lnTo>
                  <a:pt x="229" y="24"/>
                </a:lnTo>
                <a:lnTo>
                  <a:pt x="229" y="24"/>
                </a:lnTo>
                <a:lnTo>
                  <a:pt x="229" y="24"/>
                </a:lnTo>
                <a:lnTo>
                  <a:pt x="229" y="22"/>
                </a:lnTo>
                <a:lnTo>
                  <a:pt x="227" y="22"/>
                </a:lnTo>
                <a:lnTo>
                  <a:pt x="227" y="22"/>
                </a:lnTo>
                <a:lnTo>
                  <a:pt x="227" y="18"/>
                </a:lnTo>
                <a:lnTo>
                  <a:pt x="227" y="18"/>
                </a:lnTo>
                <a:lnTo>
                  <a:pt x="227" y="18"/>
                </a:lnTo>
                <a:lnTo>
                  <a:pt x="227" y="16"/>
                </a:lnTo>
                <a:lnTo>
                  <a:pt x="227" y="16"/>
                </a:lnTo>
                <a:lnTo>
                  <a:pt x="227" y="16"/>
                </a:lnTo>
                <a:lnTo>
                  <a:pt x="227" y="14"/>
                </a:lnTo>
                <a:lnTo>
                  <a:pt x="227" y="14"/>
                </a:lnTo>
                <a:lnTo>
                  <a:pt x="227" y="14"/>
                </a:lnTo>
                <a:lnTo>
                  <a:pt x="227" y="14"/>
                </a:lnTo>
                <a:lnTo>
                  <a:pt x="227" y="14"/>
                </a:lnTo>
                <a:lnTo>
                  <a:pt x="229" y="14"/>
                </a:lnTo>
                <a:lnTo>
                  <a:pt x="229" y="14"/>
                </a:lnTo>
                <a:lnTo>
                  <a:pt x="229" y="16"/>
                </a:lnTo>
                <a:lnTo>
                  <a:pt x="229" y="16"/>
                </a:lnTo>
                <a:lnTo>
                  <a:pt x="227" y="16"/>
                </a:lnTo>
                <a:lnTo>
                  <a:pt x="227" y="18"/>
                </a:lnTo>
                <a:lnTo>
                  <a:pt x="227" y="18"/>
                </a:lnTo>
                <a:lnTo>
                  <a:pt x="229" y="20"/>
                </a:lnTo>
                <a:lnTo>
                  <a:pt x="229" y="22"/>
                </a:lnTo>
                <a:lnTo>
                  <a:pt x="231" y="24"/>
                </a:lnTo>
                <a:lnTo>
                  <a:pt x="231" y="24"/>
                </a:lnTo>
                <a:lnTo>
                  <a:pt x="231" y="24"/>
                </a:lnTo>
                <a:lnTo>
                  <a:pt x="231" y="22"/>
                </a:lnTo>
                <a:lnTo>
                  <a:pt x="233" y="24"/>
                </a:lnTo>
                <a:lnTo>
                  <a:pt x="233" y="24"/>
                </a:lnTo>
                <a:lnTo>
                  <a:pt x="233" y="24"/>
                </a:lnTo>
                <a:lnTo>
                  <a:pt x="235" y="24"/>
                </a:lnTo>
                <a:lnTo>
                  <a:pt x="235" y="24"/>
                </a:lnTo>
                <a:lnTo>
                  <a:pt x="237" y="24"/>
                </a:lnTo>
                <a:lnTo>
                  <a:pt x="237" y="22"/>
                </a:lnTo>
                <a:lnTo>
                  <a:pt x="237" y="22"/>
                </a:lnTo>
                <a:lnTo>
                  <a:pt x="239" y="22"/>
                </a:lnTo>
                <a:lnTo>
                  <a:pt x="239" y="22"/>
                </a:lnTo>
                <a:lnTo>
                  <a:pt x="237" y="22"/>
                </a:lnTo>
                <a:lnTo>
                  <a:pt x="237" y="20"/>
                </a:lnTo>
                <a:lnTo>
                  <a:pt x="239" y="20"/>
                </a:lnTo>
                <a:lnTo>
                  <a:pt x="241" y="20"/>
                </a:lnTo>
                <a:lnTo>
                  <a:pt x="241" y="20"/>
                </a:lnTo>
                <a:lnTo>
                  <a:pt x="241" y="20"/>
                </a:lnTo>
                <a:lnTo>
                  <a:pt x="239" y="18"/>
                </a:lnTo>
                <a:lnTo>
                  <a:pt x="239" y="18"/>
                </a:lnTo>
                <a:lnTo>
                  <a:pt x="239" y="18"/>
                </a:lnTo>
                <a:lnTo>
                  <a:pt x="239" y="18"/>
                </a:lnTo>
                <a:lnTo>
                  <a:pt x="237" y="18"/>
                </a:lnTo>
                <a:lnTo>
                  <a:pt x="237" y="18"/>
                </a:lnTo>
                <a:lnTo>
                  <a:pt x="237" y="18"/>
                </a:lnTo>
                <a:lnTo>
                  <a:pt x="235" y="16"/>
                </a:lnTo>
                <a:lnTo>
                  <a:pt x="237" y="16"/>
                </a:lnTo>
                <a:lnTo>
                  <a:pt x="237" y="16"/>
                </a:lnTo>
                <a:lnTo>
                  <a:pt x="237" y="18"/>
                </a:lnTo>
                <a:lnTo>
                  <a:pt x="239" y="16"/>
                </a:lnTo>
                <a:lnTo>
                  <a:pt x="239" y="18"/>
                </a:lnTo>
                <a:lnTo>
                  <a:pt x="239" y="18"/>
                </a:lnTo>
                <a:lnTo>
                  <a:pt x="243" y="18"/>
                </a:lnTo>
                <a:lnTo>
                  <a:pt x="245" y="18"/>
                </a:lnTo>
                <a:lnTo>
                  <a:pt x="245" y="18"/>
                </a:lnTo>
                <a:lnTo>
                  <a:pt x="245" y="18"/>
                </a:lnTo>
                <a:lnTo>
                  <a:pt x="245" y="18"/>
                </a:lnTo>
                <a:lnTo>
                  <a:pt x="243" y="16"/>
                </a:lnTo>
                <a:lnTo>
                  <a:pt x="243" y="16"/>
                </a:lnTo>
                <a:lnTo>
                  <a:pt x="241" y="16"/>
                </a:lnTo>
                <a:lnTo>
                  <a:pt x="241" y="16"/>
                </a:lnTo>
                <a:lnTo>
                  <a:pt x="241" y="16"/>
                </a:lnTo>
                <a:lnTo>
                  <a:pt x="241" y="16"/>
                </a:lnTo>
                <a:lnTo>
                  <a:pt x="241" y="14"/>
                </a:lnTo>
                <a:lnTo>
                  <a:pt x="241" y="14"/>
                </a:lnTo>
                <a:lnTo>
                  <a:pt x="241" y="16"/>
                </a:lnTo>
                <a:lnTo>
                  <a:pt x="243" y="16"/>
                </a:lnTo>
                <a:lnTo>
                  <a:pt x="243" y="16"/>
                </a:lnTo>
                <a:lnTo>
                  <a:pt x="243" y="16"/>
                </a:lnTo>
                <a:lnTo>
                  <a:pt x="245" y="16"/>
                </a:lnTo>
                <a:lnTo>
                  <a:pt x="245" y="18"/>
                </a:lnTo>
                <a:lnTo>
                  <a:pt x="245" y="18"/>
                </a:lnTo>
                <a:lnTo>
                  <a:pt x="245" y="18"/>
                </a:lnTo>
                <a:lnTo>
                  <a:pt x="247" y="16"/>
                </a:lnTo>
                <a:lnTo>
                  <a:pt x="247" y="16"/>
                </a:lnTo>
                <a:lnTo>
                  <a:pt x="247" y="16"/>
                </a:lnTo>
                <a:lnTo>
                  <a:pt x="247" y="16"/>
                </a:lnTo>
                <a:lnTo>
                  <a:pt x="247" y="16"/>
                </a:lnTo>
                <a:lnTo>
                  <a:pt x="247" y="16"/>
                </a:lnTo>
                <a:lnTo>
                  <a:pt x="249" y="16"/>
                </a:lnTo>
                <a:lnTo>
                  <a:pt x="249" y="14"/>
                </a:lnTo>
                <a:lnTo>
                  <a:pt x="249" y="14"/>
                </a:lnTo>
                <a:lnTo>
                  <a:pt x="247" y="14"/>
                </a:lnTo>
                <a:lnTo>
                  <a:pt x="247" y="14"/>
                </a:lnTo>
                <a:lnTo>
                  <a:pt x="247" y="14"/>
                </a:lnTo>
                <a:lnTo>
                  <a:pt x="245" y="14"/>
                </a:lnTo>
                <a:lnTo>
                  <a:pt x="245" y="12"/>
                </a:lnTo>
                <a:lnTo>
                  <a:pt x="245" y="12"/>
                </a:lnTo>
                <a:lnTo>
                  <a:pt x="245" y="12"/>
                </a:lnTo>
                <a:lnTo>
                  <a:pt x="243" y="12"/>
                </a:lnTo>
                <a:lnTo>
                  <a:pt x="243" y="12"/>
                </a:lnTo>
                <a:lnTo>
                  <a:pt x="243" y="12"/>
                </a:lnTo>
                <a:lnTo>
                  <a:pt x="243" y="10"/>
                </a:lnTo>
                <a:lnTo>
                  <a:pt x="243" y="10"/>
                </a:lnTo>
                <a:lnTo>
                  <a:pt x="243" y="10"/>
                </a:lnTo>
                <a:lnTo>
                  <a:pt x="243" y="10"/>
                </a:lnTo>
                <a:lnTo>
                  <a:pt x="243" y="10"/>
                </a:lnTo>
                <a:lnTo>
                  <a:pt x="243" y="10"/>
                </a:lnTo>
                <a:lnTo>
                  <a:pt x="243" y="10"/>
                </a:lnTo>
                <a:lnTo>
                  <a:pt x="245" y="12"/>
                </a:lnTo>
                <a:lnTo>
                  <a:pt x="245" y="12"/>
                </a:lnTo>
                <a:lnTo>
                  <a:pt x="245" y="12"/>
                </a:lnTo>
                <a:lnTo>
                  <a:pt x="247" y="12"/>
                </a:lnTo>
                <a:lnTo>
                  <a:pt x="247" y="12"/>
                </a:lnTo>
                <a:lnTo>
                  <a:pt x="247" y="12"/>
                </a:lnTo>
                <a:lnTo>
                  <a:pt x="247" y="12"/>
                </a:lnTo>
                <a:lnTo>
                  <a:pt x="249" y="14"/>
                </a:lnTo>
                <a:lnTo>
                  <a:pt x="249" y="14"/>
                </a:lnTo>
                <a:lnTo>
                  <a:pt x="251" y="14"/>
                </a:lnTo>
                <a:lnTo>
                  <a:pt x="251" y="14"/>
                </a:lnTo>
                <a:lnTo>
                  <a:pt x="253" y="14"/>
                </a:lnTo>
                <a:lnTo>
                  <a:pt x="253" y="14"/>
                </a:lnTo>
                <a:lnTo>
                  <a:pt x="253" y="14"/>
                </a:lnTo>
                <a:lnTo>
                  <a:pt x="253" y="14"/>
                </a:lnTo>
                <a:lnTo>
                  <a:pt x="251" y="12"/>
                </a:lnTo>
                <a:lnTo>
                  <a:pt x="251" y="12"/>
                </a:lnTo>
                <a:lnTo>
                  <a:pt x="251" y="12"/>
                </a:lnTo>
                <a:lnTo>
                  <a:pt x="251" y="12"/>
                </a:lnTo>
                <a:lnTo>
                  <a:pt x="251" y="10"/>
                </a:lnTo>
                <a:lnTo>
                  <a:pt x="249" y="10"/>
                </a:lnTo>
                <a:lnTo>
                  <a:pt x="249" y="10"/>
                </a:lnTo>
                <a:lnTo>
                  <a:pt x="249" y="10"/>
                </a:lnTo>
                <a:lnTo>
                  <a:pt x="249" y="8"/>
                </a:lnTo>
                <a:lnTo>
                  <a:pt x="251" y="10"/>
                </a:lnTo>
                <a:lnTo>
                  <a:pt x="251" y="10"/>
                </a:lnTo>
                <a:lnTo>
                  <a:pt x="251" y="10"/>
                </a:lnTo>
                <a:lnTo>
                  <a:pt x="251" y="10"/>
                </a:lnTo>
                <a:lnTo>
                  <a:pt x="251" y="10"/>
                </a:lnTo>
                <a:lnTo>
                  <a:pt x="253" y="12"/>
                </a:lnTo>
                <a:lnTo>
                  <a:pt x="253" y="12"/>
                </a:lnTo>
                <a:lnTo>
                  <a:pt x="253" y="12"/>
                </a:lnTo>
                <a:lnTo>
                  <a:pt x="253" y="12"/>
                </a:lnTo>
                <a:lnTo>
                  <a:pt x="253" y="12"/>
                </a:lnTo>
                <a:lnTo>
                  <a:pt x="253" y="12"/>
                </a:lnTo>
                <a:lnTo>
                  <a:pt x="255" y="14"/>
                </a:lnTo>
                <a:lnTo>
                  <a:pt x="255" y="14"/>
                </a:lnTo>
                <a:lnTo>
                  <a:pt x="255" y="14"/>
                </a:lnTo>
                <a:lnTo>
                  <a:pt x="255" y="14"/>
                </a:lnTo>
                <a:lnTo>
                  <a:pt x="255" y="14"/>
                </a:lnTo>
                <a:lnTo>
                  <a:pt x="255" y="14"/>
                </a:lnTo>
                <a:lnTo>
                  <a:pt x="255" y="16"/>
                </a:lnTo>
                <a:lnTo>
                  <a:pt x="255" y="16"/>
                </a:lnTo>
                <a:lnTo>
                  <a:pt x="257" y="16"/>
                </a:lnTo>
                <a:lnTo>
                  <a:pt x="257" y="16"/>
                </a:lnTo>
                <a:lnTo>
                  <a:pt x="257" y="16"/>
                </a:lnTo>
                <a:lnTo>
                  <a:pt x="257" y="16"/>
                </a:lnTo>
                <a:lnTo>
                  <a:pt x="257" y="16"/>
                </a:lnTo>
                <a:lnTo>
                  <a:pt x="257" y="14"/>
                </a:lnTo>
                <a:lnTo>
                  <a:pt x="257" y="14"/>
                </a:lnTo>
                <a:lnTo>
                  <a:pt x="253" y="10"/>
                </a:lnTo>
                <a:lnTo>
                  <a:pt x="253" y="10"/>
                </a:lnTo>
                <a:lnTo>
                  <a:pt x="253" y="8"/>
                </a:lnTo>
                <a:lnTo>
                  <a:pt x="251" y="8"/>
                </a:lnTo>
                <a:lnTo>
                  <a:pt x="251" y="6"/>
                </a:lnTo>
                <a:lnTo>
                  <a:pt x="251" y="6"/>
                </a:lnTo>
                <a:lnTo>
                  <a:pt x="251" y="4"/>
                </a:lnTo>
                <a:lnTo>
                  <a:pt x="251" y="4"/>
                </a:lnTo>
                <a:lnTo>
                  <a:pt x="251" y="6"/>
                </a:lnTo>
                <a:lnTo>
                  <a:pt x="251" y="6"/>
                </a:lnTo>
                <a:lnTo>
                  <a:pt x="249" y="6"/>
                </a:lnTo>
                <a:lnTo>
                  <a:pt x="251" y="6"/>
                </a:lnTo>
                <a:lnTo>
                  <a:pt x="251" y="6"/>
                </a:lnTo>
                <a:lnTo>
                  <a:pt x="251" y="6"/>
                </a:lnTo>
                <a:lnTo>
                  <a:pt x="251" y="6"/>
                </a:lnTo>
                <a:lnTo>
                  <a:pt x="251" y="6"/>
                </a:lnTo>
                <a:lnTo>
                  <a:pt x="249" y="6"/>
                </a:lnTo>
                <a:lnTo>
                  <a:pt x="249" y="4"/>
                </a:lnTo>
                <a:lnTo>
                  <a:pt x="249" y="4"/>
                </a:lnTo>
                <a:lnTo>
                  <a:pt x="249" y="4"/>
                </a:lnTo>
                <a:lnTo>
                  <a:pt x="247" y="4"/>
                </a:lnTo>
                <a:lnTo>
                  <a:pt x="247" y="4"/>
                </a:lnTo>
                <a:lnTo>
                  <a:pt x="247" y="2"/>
                </a:lnTo>
                <a:lnTo>
                  <a:pt x="247" y="2"/>
                </a:lnTo>
                <a:lnTo>
                  <a:pt x="247" y="0"/>
                </a:lnTo>
                <a:lnTo>
                  <a:pt x="247" y="0"/>
                </a:lnTo>
                <a:lnTo>
                  <a:pt x="247" y="0"/>
                </a:lnTo>
                <a:lnTo>
                  <a:pt x="245" y="0"/>
                </a:lnTo>
                <a:lnTo>
                  <a:pt x="241" y="2"/>
                </a:lnTo>
                <a:lnTo>
                  <a:pt x="235" y="2"/>
                </a:lnTo>
                <a:lnTo>
                  <a:pt x="231" y="4"/>
                </a:lnTo>
                <a:lnTo>
                  <a:pt x="225" y="4"/>
                </a:lnTo>
                <a:lnTo>
                  <a:pt x="219" y="6"/>
                </a:lnTo>
                <a:lnTo>
                  <a:pt x="215" y="8"/>
                </a:lnTo>
                <a:lnTo>
                  <a:pt x="209" y="8"/>
                </a:lnTo>
                <a:lnTo>
                  <a:pt x="203" y="10"/>
                </a:lnTo>
                <a:lnTo>
                  <a:pt x="197" y="10"/>
                </a:lnTo>
                <a:lnTo>
                  <a:pt x="193" y="12"/>
                </a:lnTo>
                <a:lnTo>
                  <a:pt x="187" y="12"/>
                </a:lnTo>
                <a:lnTo>
                  <a:pt x="181" y="14"/>
                </a:lnTo>
                <a:lnTo>
                  <a:pt x="177" y="14"/>
                </a:lnTo>
                <a:lnTo>
                  <a:pt x="171" y="16"/>
                </a:lnTo>
                <a:lnTo>
                  <a:pt x="165" y="16"/>
                </a:lnTo>
                <a:lnTo>
                  <a:pt x="161" y="18"/>
                </a:lnTo>
                <a:lnTo>
                  <a:pt x="155" y="18"/>
                </a:lnTo>
                <a:lnTo>
                  <a:pt x="149" y="20"/>
                </a:lnTo>
                <a:lnTo>
                  <a:pt x="145" y="20"/>
                </a:lnTo>
                <a:lnTo>
                  <a:pt x="139" y="22"/>
                </a:lnTo>
                <a:lnTo>
                  <a:pt x="133" y="22"/>
                </a:lnTo>
                <a:lnTo>
                  <a:pt x="129" y="24"/>
                </a:lnTo>
                <a:lnTo>
                  <a:pt x="123" y="24"/>
                </a:lnTo>
                <a:lnTo>
                  <a:pt x="117" y="24"/>
                </a:lnTo>
                <a:lnTo>
                  <a:pt x="111" y="26"/>
                </a:lnTo>
                <a:lnTo>
                  <a:pt x="107" y="26"/>
                </a:lnTo>
                <a:lnTo>
                  <a:pt x="101" y="28"/>
                </a:lnTo>
                <a:lnTo>
                  <a:pt x="95" y="28"/>
                </a:lnTo>
                <a:lnTo>
                  <a:pt x="91" y="30"/>
                </a:lnTo>
                <a:lnTo>
                  <a:pt x="85" y="30"/>
                </a:lnTo>
                <a:lnTo>
                  <a:pt x="79" y="32"/>
                </a:lnTo>
                <a:lnTo>
                  <a:pt x="75" y="32"/>
                </a:lnTo>
                <a:lnTo>
                  <a:pt x="73" y="32"/>
                </a:lnTo>
                <a:lnTo>
                  <a:pt x="73" y="32"/>
                </a:lnTo>
                <a:lnTo>
                  <a:pt x="73" y="32"/>
                </a:lnTo>
                <a:lnTo>
                  <a:pt x="73" y="32"/>
                </a:lnTo>
                <a:lnTo>
                  <a:pt x="71" y="34"/>
                </a:lnTo>
                <a:lnTo>
                  <a:pt x="71" y="36"/>
                </a:lnTo>
                <a:lnTo>
                  <a:pt x="71" y="36"/>
                </a:lnTo>
                <a:lnTo>
                  <a:pt x="73" y="36"/>
                </a:lnTo>
                <a:lnTo>
                  <a:pt x="73" y="36"/>
                </a:lnTo>
                <a:lnTo>
                  <a:pt x="73" y="38"/>
                </a:lnTo>
                <a:lnTo>
                  <a:pt x="71" y="40"/>
                </a:lnTo>
                <a:lnTo>
                  <a:pt x="71" y="40"/>
                </a:lnTo>
                <a:lnTo>
                  <a:pt x="71" y="40"/>
                </a:lnTo>
                <a:lnTo>
                  <a:pt x="71" y="40"/>
                </a:lnTo>
                <a:lnTo>
                  <a:pt x="73" y="42"/>
                </a:lnTo>
                <a:lnTo>
                  <a:pt x="73" y="42"/>
                </a:lnTo>
                <a:lnTo>
                  <a:pt x="73" y="42"/>
                </a:lnTo>
                <a:lnTo>
                  <a:pt x="73" y="42"/>
                </a:lnTo>
                <a:lnTo>
                  <a:pt x="73" y="42"/>
                </a:lnTo>
                <a:lnTo>
                  <a:pt x="73" y="42"/>
                </a:lnTo>
                <a:lnTo>
                  <a:pt x="71" y="42"/>
                </a:lnTo>
                <a:lnTo>
                  <a:pt x="69" y="42"/>
                </a:lnTo>
                <a:lnTo>
                  <a:pt x="69" y="42"/>
                </a:lnTo>
                <a:lnTo>
                  <a:pt x="69" y="42"/>
                </a:lnTo>
                <a:lnTo>
                  <a:pt x="67" y="44"/>
                </a:lnTo>
                <a:lnTo>
                  <a:pt x="67" y="44"/>
                </a:lnTo>
                <a:lnTo>
                  <a:pt x="67" y="44"/>
                </a:lnTo>
                <a:lnTo>
                  <a:pt x="65" y="52"/>
                </a:lnTo>
                <a:lnTo>
                  <a:pt x="65" y="52"/>
                </a:lnTo>
                <a:lnTo>
                  <a:pt x="65" y="52"/>
                </a:lnTo>
                <a:lnTo>
                  <a:pt x="63" y="52"/>
                </a:lnTo>
                <a:lnTo>
                  <a:pt x="63" y="52"/>
                </a:lnTo>
                <a:lnTo>
                  <a:pt x="63" y="54"/>
                </a:lnTo>
                <a:lnTo>
                  <a:pt x="63" y="54"/>
                </a:lnTo>
                <a:lnTo>
                  <a:pt x="63" y="54"/>
                </a:lnTo>
                <a:lnTo>
                  <a:pt x="63" y="54"/>
                </a:lnTo>
                <a:lnTo>
                  <a:pt x="61" y="54"/>
                </a:lnTo>
                <a:lnTo>
                  <a:pt x="61" y="54"/>
                </a:lnTo>
                <a:lnTo>
                  <a:pt x="61" y="54"/>
                </a:lnTo>
                <a:lnTo>
                  <a:pt x="61" y="52"/>
                </a:lnTo>
                <a:lnTo>
                  <a:pt x="61" y="52"/>
                </a:lnTo>
                <a:lnTo>
                  <a:pt x="61" y="52"/>
                </a:lnTo>
                <a:lnTo>
                  <a:pt x="61" y="52"/>
                </a:lnTo>
                <a:lnTo>
                  <a:pt x="61" y="52"/>
                </a:lnTo>
                <a:lnTo>
                  <a:pt x="61" y="52"/>
                </a:lnTo>
                <a:lnTo>
                  <a:pt x="61" y="52"/>
                </a:lnTo>
                <a:lnTo>
                  <a:pt x="61" y="52"/>
                </a:lnTo>
                <a:lnTo>
                  <a:pt x="61" y="52"/>
                </a:lnTo>
                <a:lnTo>
                  <a:pt x="61" y="52"/>
                </a:lnTo>
                <a:lnTo>
                  <a:pt x="61" y="52"/>
                </a:lnTo>
                <a:lnTo>
                  <a:pt x="59" y="52"/>
                </a:lnTo>
                <a:lnTo>
                  <a:pt x="59" y="52"/>
                </a:lnTo>
                <a:lnTo>
                  <a:pt x="59" y="52"/>
                </a:lnTo>
                <a:lnTo>
                  <a:pt x="59" y="52"/>
                </a:lnTo>
                <a:lnTo>
                  <a:pt x="59" y="52"/>
                </a:lnTo>
                <a:lnTo>
                  <a:pt x="59" y="52"/>
                </a:lnTo>
                <a:lnTo>
                  <a:pt x="59" y="52"/>
                </a:lnTo>
                <a:lnTo>
                  <a:pt x="59" y="52"/>
                </a:lnTo>
                <a:lnTo>
                  <a:pt x="57" y="52"/>
                </a:lnTo>
                <a:lnTo>
                  <a:pt x="57" y="52"/>
                </a:lnTo>
                <a:lnTo>
                  <a:pt x="57" y="52"/>
                </a:lnTo>
                <a:lnTo>
                  <a:pt x="57" y="52"/>
                </a:lnTo>
                <a:lnTo>
                  <a:pt x="55" y="54"/>
                </a:lnTo>
                <a:lnTo>
                  <a:pt x="55" y="54"/>
                </a:lnTo>
                <a:lnTo>
                  <a:pt x="55" y="54"/>
                </a:lnTo>
                <a:lnTo>
                  <a:pt x="53" y="54"/>
                </a:lnTo>
                <a:lnTo>
                  <a:pt x="53" y="54"/>
                </a:lnTo>
                <a:lnTo>
                  <a:pt x="53" y="56"/>
                </a:lnTo>
                <a:lnTo>
                  <a:pt x="53" y="56"/>
                </a:lnTo>
                <a:lnTo>
                  <a:pt x="51" y="58"/>
                </a:lnTo>
                <a:lnTo>
                  <a:pt x="51" y="58"/>
                </a:lnTo>
                <a:lnTo>
                  <a:pt x="51" y="58"/>
                </a:lnTo>
                <a:lnTo>
                  <a:pt x="51" y="60"/>
                </a:lnTo>
                <a:lnTo>
                  <a:pt x="51" y="60"/>
                </a:lnTo>
                <a:lnTo>
                  <a:pt x="51" y="60"/>
                </a:lnTo>
                <a:lnTo>
                  <a:pt x="51" y="60"/>
                </a:lnTo>
                <a:lnTo>
                  <a:pt x="49" y="60"/>
                </a:lnTo>
                <a:lnTo>
                  <a:pt x="49" y="60"/>
                </a:lnTo>
                <a:lnTo>
                  <a:pt x="49" y="60"/>
                </a:lnTo>
                <a:lnTo>
                  <a:pt x="49" y="60"/>
                </a:lnTo>
                <a:lnTo>
                  <a:pt x="49" y="60"/>
                </a:lnTo>
                <a:lnTo>
                  <a:pt x="49" y="60"/>
                </a:lnTo>
                <a:lnTo>
                  <a:pt x="49" y="60"/>
                </a:lnTo>
                <a:lnTo>
                  <a:pt x="49" y="60"/>
                </a:lnTo>
                <a:lnTo>
                  <a:pt x="47" y="60"/>
                </a:lnTo>
                <a:lnTo>
                  <a:pt x="47" y="60"/>
                </a:lnTo>
                <a:lnTo>
                  <a:pt x="47" y="60"/>
                </a:lnTo>
                <a:lnTo>
                  <a:pt x="47" y="60"/>
                </a:lnTo>
                <a:lnTo>
                  <a:pt x="47" y="60"/>
                </a:lnTo>
                <a:lnTo>
                  <a:pt x="47" y="60"/>
                </a:lnTo>
                <a:lnTo>
                  <a:pt x="47" y="58"/>
                </a:lnTo>
                <a:lnTo>
                  <a:pt x="47" y="58"/>
                </a:lnTo>
                <a:lnTo>
                  <a:pt x="47" y="58"/>
                </a:lnTo>
                <a:lnTo>
                  <a:pt x="47" y="58"/>
                </a:lnTo>
                <a:lnTo>
                  <a:pt x="47" y="58"/>
                </a:lnTo>
                <a:lnTo>
                  <a:pt x="47" y="58"/>
                </a:lnTo>
                <a:lnTo>
                  <a:pt x="47" y="58"/>
                </a:lnTo>
                <a:lnTo>
                  <a:pt x="47" y="58"/>
                </a:lnTo>
                <a:lnTo>
                  <a:pt x="45" y="58"/>
                </a:lnTo>
                <a:lnTo>
                  <a:pt x="45" y="58"/>
                </a:lnTo>
                <a:lnTo>
                  <a:pt x="43" y="60"/>
                </a:lnTo>
                <a:lnTo>
                  <a:pt x="43" y="60"/>
                </a:lnTo>
                <a:lnTo>
                  <a:pt x="43" y="60"/>
                </a:lnTo>
                <a:lnTo>
                  <a:pt x="43" y="60"/>
                </a:lnTo>
                <a:lnTo>
                  <a:pt x="43" y="62"/>
                </a:lnTo>
                <a:lnTo>
                  <a:pt x="43" y="62"/>
                </a:lnTo>
                <a:lnTo>
                  <a:pt x="43" y="62"/>
                </a:lnTo>
                <a:lnTo>
                  <a:pt x="41" y="62"/>
                </a:lnTo>
                <a:lnTo>
                  <a:pt x="41" y="62"/>
                </a:lnTo>
                <a:lnTo>
                  <a:pt x="41" y="62"/>
                </a:lnTo>
                <a:lnTo>
                  <a:pt x="41" y="64"/>
                </a:lnTo>
                <a:lnTo>
                  <a:pt x="41" y="64"/>
                </a:lnTo>
                <a:lnTo>
                  <a:pt x="41" y="64"/>
                </a:lnTo>
                <a:lnTo>
                  <a:pt x="41" y="64"/>
                </a:lnTo>
                <a:lnTo>
                  <a:pt x="41" y="62"/>
                </a:lnTo>
                <a:lnTo>
                  <a:pt x="41" y="62"/>
                </a:lnTo>
                <a:lnTo>
                  <a:pt x="39" y="62"/>
                </a:lnTo>
                <a:lnTo>
                  <a:pt x="39" y="62"/>
                </a:lnTo>
                <a:lnTo>
                  <a:pt x="39" y="62"/>
                </a:lnTo>
                <a:lnTo>
                  <a:pt x="39" y="62"/>
                </a:lnTo>
                <a:lnTo>
                  <a:pt x="39" y="62"/>
                </a:lnTo>
                <a:lnTo>
                  <a:pt x="39" y="64"/>
                </a:lnTo>
                <a:lnTo>
                  <a:pt x="39" y="64"/>
                </a:lnTo>
                <a:lnTo>
                  <a:pt x="39" y="64"/>
                </a:lnTo>
                <a:lnTo>
                  <a:pt x="39" y="64"/>
                </a:lnTo>
                <a:lnTo>
                  <a:pt x="39" y="64"/>
                </a:lnTo>
                <a:lnTo>
                  <a:pt x="39" y="64"/>
                </a:lnTo>
                <a:lnTo>
                  <a:pt x="39" y="64"/>
                </a:lnTo>
                <a:lnTo>
                  <a:pt x="39" y="64"/>
                </a:lnTo>
                <a:lnTo>
                  <a:pt x="39" y="66"/>
                </a:lnTo>
                <a:lnTo>
                  <a:pt x="39" y="66"/>
                </a:lnTo>
                <a:lnTo>
                  <a:pt x="39" y="66"/>
                </a:lnTo>
                <a:lnTo>
                  <a:pt x="39" y="66"/>
                </a:lnTo>
                <a:lnTo>
                  <a:pt x="39" y="66"/>
                </a:lnTo>
                <a:lnTo>
                  <a:pt x="39" y="66"/>
                </a:lnTo>
                <a:lnTo>
                  <a:pt x="39" y="66"/>
                </a:lnTo>
                <a:lnTo>
                  <a:pt x="39" y="68"/>
                </a:lnTo>
                <a:lnTo>
                  <a:pt x="37" y="68"/>
                </a:lnTo>
                <a:lnTo>
                  <a:pt x="37" y="70"/>
                </a:lnTo>
                <a:lnTo>
                  <a:pt x="37" y="70"/>
                </a:lnTo>
                <a:lnTo>
                  <a:pt x="37" y="70"/>
                </a:lnTo>
                <a:lnTo>
                  <a:pt x="37" y="70"/>
                </a:lnTo>
                <a:lnTo>
                  <a:pt x="35" y="70"/>
                </a:lnTo>
                <a:lnTo>
                  <a:pt x="35" y="70"/>
                </a:lnTo>
                <a:lnTo>
                  <a:pt x="35" y="70"/>
                </a:lnTo>
                <a:lnTo>
                  <a:pt x="35" y="70"/>
                </a:lnTo>
                <a:lnTo>
                  <a:pt x="33" y="72"/>
                </a:lnTo>
                <a:lnTo>
                  <a:pt x="31" y="72"/>
                </a:lnTo>
                <a:lnTo>
                  <a:pt x="31" y="72"/>
                </a:lnTo>
                <a:lnTo>
                  <a:pt x="31" y="72"/>
                </a:lnTo>
                <a:lnTo>
                  <a:pt x="31" y="72"/>
                </a:lnTo>
                <a:lnTo>
                  <a:pt x="31" y="72"/>
                </a:lnTo>
                <a:lnTo>
                  <a:pt x="29" y="74"/>
                </a:lnTo>
                <a:lnTo>
                  <a:pt x="29" y="74"/>
                </a:lnTo>
                <a:lnTo>
                  <a:pt x="29" y="74"/>
                </a:lnTo>
                <a:lnTo>
                  <a:pt x="29" y="74"/>
                </a:lnTo>
                <a:lnTo>
                  <a:pt x="29" y="74"/>
                </a:lnTo>
                <a:lnTo>
                  <a:pt x="27" y="76"/>
                </a:lnTo>
                <a:lnTo>
                  <a:pt x="27" y="76"/>
                </a:lnTo>
                <a:lnTo>
                  <a:pt x="27" y="76"/>
                </a:lnTo>
                <a:lnTo>
                  <a:pt x="27" y="76"/>
                </a:lnTo>
                <a:lnTo>
                  <a:pt x="27" y="76"/>
                </a:lnTo>
                <a:lnTo>
                  <a:pt x="27" y="76"/>
                </a:lnTo>
                <a:lnTo>
                  <a:pt x="27" y="76"/>
                </a:lnTo>
                <a:lnTo>
                  <a:pt x="25" y="76"/>
                </a:lnTo>
                <a:lnTo>
                  <a:pt x="25" y="78"/>
                </a:lnTo>
                <a:lnTo>
                  <a:pt x="25" y="78"/>
                </a:lnTo>
                <a:lnTo>
                  <a:pt x="23" y="78"/>
                </a:lnTo>
                <a:lnTo>
                  <a:pt x="23" y="78"/>
                </a:lnTo>
                <a:lnTo>
                  <a:pt x="23" y="78"/>
                </a:lnTo>
                <a:lnTo>
                  <a:pt x="23" y="80"/>
                </a:lnTo>
                <a:lnTo>
                  <a:pt x="23" y="80"/>
                </a:lnTo>
                <a:lnTo>
                  <a:pt x="23" y="80"/>
                </a:lnTo>
                <a:lnTo>
                  <a:pt x="23" y="80"/>
                </a:lnTo>
                <a:lnTo>
                  <a:pt x="21" y="82"/>
                </a:lnTo>
                <a:lnTo>
                  <a:pt x="19" y="82"/>
                </a:lnTo>
                <a:lnTo>
                  <a:pt x="19" y="82"/>
                </a:lnTo>
                <a:lnTo>
                  <a:pt x="19" y="80"/>
                </a:lnTo>
                <a:lnTo>
                  <a:pt x="19" y="80"/>
                </a:lnTo>
                <a:lnTo>
                  <a:pt x="19" y="80"/>
                </a:lnTo>
                <a:lnTo>
                  <a:pt x="19" y="80"/>
                </a:lnTo>
                <a:lnTo>
                  <a:pt x="19" y="80"/>
                </a:lnTo>
                <a:lnTo>
                  <a:pt x="17" y="82"/>
                </a:lnTo>
                <a:lnTo>
                  <a:pt x="17" y="82"/>
                </a:lnTo>
                <a:lnTo>
                  <a:pt x="17" y="82"/>
                </a:lnTo>
                <a:lnTo>
                  <a:pt x="17" y="82"/>
                </a:lnTo>
                <a:lnTo>
                  <a:pt x="17" y="82"/>
                </a:lnTo>
                <a:lnTo>
                  <a:pt x="17" y="82"/>
                </a:lnTo>
                <a:lnTo>
                  <a:pt x="17" y="82"/>
                </a:lnTo>
                <a:lnTo>
                  <a:pt x="17" y="82"/>
                </a:lnTo>
                <a:lnTo>
                  <a:pt x="17" y="82"/>
                </a:lnTo>
                <a:lnTo>
                  <a:pt x="17" y="82"/>
                </a:lnTo>
                <a:lnTo>
                  <a:pt x="16" y="82"/>
                </a:lnTo>
                <a:lnTo>
                  <a:pt x="16" y="82"/>
                </a:lnTo>
                <a:lnTo>
                  <a:pt x="16" y="82"/>
                </a:lnTo>
                <a:lnTo>
                  <a:pt x="14" y="82"/>
                </a:lnTo>
                <a:lnTo>
                  <a:pt x="14" y="82"/>
                </a:lnTo>
                <a:lnTo>
                  <a:pt x="14" y="84"/>
                </a:lnTo>
                <a:lnTo>
                  <a:pt x="14" y="84"/>
                </a:lnTo>
                <a:lnTo>
                  <a:pt x="12" y="84"/>
                </a:lnTo>
                <a:lnTo>
                  <a:pt x="12" y="84"/>
                </a:lnTo>
                <a:lnTo>
                  <a:pt x="12" y="84"/>
                </a:lnTo>
                <a:lnTo>
                  <a:pt x="12" y="84"/>
                </a:lnTo>
                <a:lnTo>
                  <a:pt x="12" y="84"/>
                </a:lnTo>
                <a:lnTo>
                  <a:pt x="10" y="86"/>
                </a:lnTo>
                <a:lnTo>
                  <a:pt x="10" y="86"/>
                </a:lnTo>
                <a:lnTo>
                  <a:pt x="10" y="86"/>
                </a:lnTo>
                <a:lnTo>
                  <a:pt x="10" y="86"/>
                </a:lnTo>
                <a:lnTo>
                  <a:pt x="8" y="86"/>
                </a:lnTo>
                <a:lnTo>
                  <a:pt x="8" y="88"/>
                </a:lnTo>
                <a:lnTo>
                  <a:pt x="8" y="88"/>
                </a:lnTo>
                <a:lnTo>
                  <a:pt x="8" y="88"/>
                </a:lnTo>
                <a:lnTo>
                  <a:pt x="8" y="88"/>
                </a:lnTo>
                <a:lnTo>
                  <a:pt x="8" y="88"/>
                </a:lnTo>
                <a:lnTo>
                  <a:pt x="8" y="88"/>
                </a:lnTo>
                <a:lnTo>
                  <a:pt x="8" y="88"/>
                </a:lnTo>
                <a:lnTo>
                  <a:pt x="8" y="90"/>
                </a:lnTo>
                <a:lnTo>
                  <a:pt x="8" y="90"/>
                </a:lnTo>
                <a:lnTo>
                  <a:pt x="8" y="90"/>
                </a:lnTo>
                <a:lnTo>
                  <a:pt x="8" y="90"/>
                </a:lnTo>
                <a:lnTo>
                  <a:pt x="8" y="90"/>
                </a:lnTo>
                <a:lnTo>
                  <a:pt x="8" y="92"/>
                </a:lnTo>
                <a:lnTo>
                  <a:pt x="8" y="92"/>
                </a:lnTo>
                <a:lnTo>
                  <a:pt x="8" y="92"/>
                </a:lnTo>
                <a:lnTo>
                  <a:pt x="8" y="92"/>
                </a:lnTo>
                <a:lnTo>
                  <a:pt x="8" y="94"/>
                </a:lnTo>
                <a:lnTo>
                  <a:pt x="8" y="94"/>
                </a:lnTo>
                <a:lnTo>
                  <a:pt x="8" y="94"/>
                </a:lnTo>
                <a:lnTo>
                  <a:pt x="6" y="94"/>
                </a:lnTo>
                <a:lnTo>
                  <a:pt x="6" y="94"/>
                </a:lnTo>
                <a:lnTo>
                  <a:pt x="6" y="96"/>
                </a:lnTo>
                <a:lnTo>
                  <a:pt x="6" y="96"/>
                </a:lnTo>
                <a:lnTo>
                  <a:pt x="6" y="96"/>
                </a:lnTo>
                <a:lnTo>
                  <a:pt x="4" y="96"/>
                </a:lnTo>
                <a:lnTo>
                  <a:pt x="4" y="96"/>
                </a:lnTo>
                <a:lnTo>
                  <a:pt x="2" y="96"/>
                </a:lnTo>
                <a:lnTo>
                  <a:pt x="2" y="96"/>
                </a:lnTo>
                <a:lnTo>
                  <a:pt x="2" y="96"/>
                </a:lnTo>
                <a:lnTo>
                  <a:pt x="2" y="96"/>
                </a:lnTo>
                <a:lnTo>
                  <a:pt x="2" y="96"/>
                </a:lnTo>
                <a:lnTo>
                  <a:pt x="2" y="96"/>
                </a:lnTo>
                <a:lnTo>
                  <a:pt x="2" y="96"/>
                </a:lnTo>
                <a:lnTo>
                  <a:pt x="2" y="96"/>
                </a:lnTo>
                <a:lnTo>
                  <a:pt x="0" y="96"/>
                </a:lnTo>
                <a:lnTo>
                  <a:pt x="0" y="96"/>
                </a:lnTo>
                <a:lnTo>
                  <a:pt x="0" y="98"/>
                </a:lnTo>
                <a:lnTo>
                  <a:pt x="0" y="98"/>
                </a:lnTo>
                <a:lnTo>
                  <a:pt x="0" y="98"/>
                </a:lnTo>
                <a:lnTo>
                  <a:pt x="0" y="98"/>
                </a:lnTo>
                <a:lnTo>
                  <a:pt x="0" y="100"/>
                </a:lnTo>
                <a:lnTo>
                  <a:pt x="0" y="100"/>
                </a:lnTo>
                <a:lnTo>
                  <a:pt x="0" y="102"/>
                </a:lnTo>
                <a:lnTo>
                  <a:pt x="0" y="104"/>
                </a:lnTo>
                <a:lnTo>
                  <a:pt x="0" y="106"/>
                </a:lnTo>
                <a:lnTo>
                  <a:pt x="2" y="106"/>
                </a:lnTo>
                <a:lnTo>
                  <a:pt x="6" y="106"/>
                </a:lnTo>
                <a:lnTo>
                  <a:pt x="8" y="106"/>
                </a:lnTo>
                <a:lnTo>
                  <a:pt x="10" y="104"/>
                </a:lnTo>
                <a:lnTo>
                  <a:pt x="12" y="104"/>
                </a:lnTo>
                <a:lnTo>
                  <a:pt x="17" y="104"/>
                </a:lnTo>
                <a:lnTo>
                  <a:pt x="19" y="104"/>
                </a:lnTo>
                <a:lnTo>
                  <a:pt x="21" y="104"/>
                </a:lnTo>
                <a:lnTo>
                  <a:pt x="23" y="102"/>
                </a:lnTo>
                <a:lnTo>
                  <a:pt x="25" y="102"/>
                </a:lnTo>
                <a:lnTo>
                  <a:pt x="27" y="102"/>
                </a:lnTo>
                <a:lnTo>
                  <a:pt x="31" y="102"/>
                </a:lnTo>
                <a:lnTo>
                  <a:pt x="33" y="102"/>
                </a:lnTo>
                <a:lnTo>
                  <a:pt x="35" y="100"/>
                </a:lnTo>
                <a:lnTo>
                  <a:pt x="37" y="100"/>
                </a:lnTo>
                <a:lnTo>
                  <a:pt x="39" y="100"/>
                </a:lnTo>
                <a:lnTo>
                  <a:pt x="47" y="96"/>
                </a:lnTo>
                <a:lnTo>
                  <a:pt x="47" y="96"/>
                </a:lnTo>
                <a:lnTo>
                  <a:pt x="47" y="96"/>
                </a:lnTo>
                <a:lnTo>
                  <a:pt x="49" y="96"/>
                </a:lnTo>
                <a:lnTo>
                  <a:pt x="49" y="96"/>
                </a:lnTo>
                <a:lnTo>
                  <a:pt x="49" y="96"/>
                </a:lnTo>
                <a:lnTo>
                  <a:pt x="49" y="96"/>
                </a:lnTo>
                <a:lnTo>
                  <a:pt x="49" y="96"/>
                </a:lnTo>
                <a:lnTo>
                  <a:pt x="49" y="94"/>
                </a:lnTo>
                <a:lnTo>
                  <a:pt x="49" y="94"/>
                </a:lnTo>
                <a:lnTo>
                  <a:pt x="51" y="94"/>
                </a:lnTo>
                <a:lnTo>
                  <a:pt x="51" y="94"/>
                </a:lnTo>
                <a:lnTo>
                  <a:pt x="51" y="94"/>
                </a:lnTo>
                <a:lnTo>
                  <a:pt x="51" y="94"/>
                </a:lnTo>
                <a:lnTo>
                  <a:pt x="51" y="94"/>
                </a:lnTo>
                <a:lnTo>
                  <a:pt x="51" y="94"/>
                </a:lnTo>
                <a:lnTo>
                  <a:pt x="51" y="94"/>
                </a:lnTo>
                <a:lnTo>
                  <a:pt x="51" y="92"/>
                </a:lnTo>
                <a:lnTo>
                  <a:pt x="53" y="92"/>
                </a:lnTo>
                <a:lnTo>
                  <a:pt x="55" y="92"/>
                </a:lnTo>
                <a:lnTo>
                  <a:pt x="55" y="92"/>
                </a:lnTo>
                <a:lnTo>
                  <a:pt x="55" y="92"/>
                </a:lnTo>
                <a:lnTo>
                  <a:pt x="55" y="92"/>
                </a:lnTo>
                <a:lnTo>
                  <a:pt x="55" y="90"/>
                </a:lnTo>
                <a:lnTo>
                  <a:pt x="55" y="90"/>
                </a:lnTo>
                <a:lnTo>
                  <a:pt x="57" y="90"/>
                </a:lnTo>
                <a:lnTo>
                  <a:pt x="57" y="90"/>
                </a:lnTo>
                <a:lnTo>
                  <a:pt x="57" y="90"/>
                </a:lnTo>
                <a:lnTo>
                  <a:pt x="57" y="90"/>
                </a:lnTo>
                <a:lnTo>
                  <a:pt x="57" y="90"/>
                </a:lnTo>
                <a:lnTo>
                  <a:pt x="57" y="90"/>
                </a:lnTo>
                <a:lnTo>
                  <a:pt x="59" y="90"/>
                </a:lnTo>
                <a:lnTo>
                  <a:pt x="59" y="88"/>
                </a:lnTo>
                <a:lnTo>
                  <a:pt x="59" y="88"/>
                </a:lnTo>
                <a:lnTo>
                  <a:pt x="59" y="88"/>
                </a:lnTo>
                <a:lnTo>
                  <a:pt x="59" y="88"/>
                </a:lnTo>
                <a:lnTo>
                  <a:pt x="59" y="88"/>
                </a:lnTo>
                <a:lnTo>
                  <a:pt x="59" y="88"/>
                </a:lnTo>
                <a:lnTo>
                  <a:pt x="59" y="88"/>
                </a:lnTo>
                <a:lnTo>
                  <a:pt x="59" y="88"/>
                </a:lnTo>
                <a:lnTo>
                  <a:pt x="59" y="88"/>
                </a:lnTo>
                <a:lnTo>
                  <a:pt x="59" y="88"/>
                </a:lnTo>
                <a:lnTo>
                  <a:pt x="63" y="88"/>
                </a:lnTo>
                <a:lnTo>
                  <a:pt x="65" y="88"/>
                </a:lnTo>
                <a:lnTo>
                  <a:pt x="65" y="88"/>
                </a:lnTo>
                <a:lnTo>
                  <a:pt x="65" y="88"/>
                </a:lnTo>
                <a:lnTo>
                  <a:pt x="67" y="88"/>
                </a:lnTo>
                <a:lnTo>
                  <a:pt x="69" y="88"/>
                </a:lnTo>
                <a:lnTo>
                  <a:pt x="71" y="88"/>
                </a:lnTo>
                <a:lnTo>
                  <a:pt x="73" y="88"/>
                </a:lnTo>
                <a:lnTo>
                  <a:pt x="75" y="86"/>
                </a:lnTo>
                <a:lnTo>
                  <a:pt x="79" y="86"/>
                </a:lnTo>
                <a:lnTo>
                  <a:pt x="81" y="86"/>
                </a:lnTo>
                <a:lnTo>
                  <a:pt x="85" y="86"/>
                </a:lnTo>
                <a:lnTo>
                  <a:pt x="87" y="86"/>
                </a:lnTo>
                <a:lnTo>
                  <a:pt x="91" y="86"/>
                </a:lnTo>
                <a:lnTo>
                  <a:pt x="93" y="84"/>
                </a:lnTo>
                <a:lnTo>
                  <a:pt x="95" y="84"/>
                </a:lnTo>
                <a:lnTo>
                  <a:pt x="97" y="84"/>
                </a:lnTo>
                <a:lnTo>
                  <a:pt x="99" y="84"/>
                </a:lnTo>
                <a:lnTo>
                  <a:pt x="101" y="84"/>
                </a:lnTo>
                <a:lnTo>
                  <a:pt x="101" y="84"/>
                </a:lnTo>
                <a:lnTo>
                  <a:pt x="101" y="84"/>
                </a:lnTo>
                <a:lnTo>
                  <a:pt x="101" y="84"/>
                </a:lnTo>
                <a:lnTo>
                  <a:pt x="101" y="84"/>
                </a:lnTo>
                <a:lnTo>
                  <a:pt x="101" y="84"/>
                </a:lnTo>
                <a:lnTo>
                  <a:pt x="101" y="84"/>
                </a:lnTo>
                <a:lnTo>
                  <a:pt x="101" y="84"/>
                </a:lnTo>
                <a:lnTo>
                  <a:pt x="101" y="84"/>
                </a:lnTo>
                <a:lnTo>
                  <a:pt x="101" y="86"/>
                </a:lnTo>
                <a:lnTo>
                  <a:pt x="101" y="86"/>
                </a:lnTo>
                <a:lnTo>
                  <a:pt x="101" y="86"/>
                </a:lnTo>
                <a:lnTo>
                  <a:pt x="101" y="86"/>
                </a:lnTo>
                <a:lnTo>
                  <a:pt x="101" y="86"/>
                </a:lnTo>
                <a:lnTo>
                  <a:pt x="101" y="86"/>
                </a:lnTo>
                <a:lnTo>
                  <a:pt x="101" y="86"/>
                </a:lnTo>
                <a:lnTo>
                  <a:pt x="101" y="86"/>
                </a:lnTo>
                <a:lnTo>
                  <a:pt x="101" y="88"/>
                </a:lnTo>
                <a:lnTo>
                  <a:pt x="103" y="88"/>
                </a:lnTo>
                <a:lnTo>
                  <a:pt x="103" y="88"/>
                </a:lnTo>
                <a:lnTo>
                  <a:pt x="103" y="88"/>
                </a:lnTo>
                <a:lnTo>
                  <a:pt x="103" y="88"/>
                </a:lnTo>
                <a:lnTo>
                  <a:pt x="105" y="84"/>
                </a:lnTo>
                <a:lnTo>
                  <a:pt x="105" y="84"/>
                </a:lnTo>
                <a:lnTo>
                  <a:pt x="105" y="84"/>
                </a:lnTo>
                <a:lnTo>
                  <a:pt x="105" y="84"/>
                </a:lnTo>
                <a:lnTo>
                  <a:pt x="105" y="84"/>
                </a:lnTo>
                <a:lnTo>
                  <a:pt x="107" y="86"/>
                </a:lnTo>
                <a:lnTo>
                  <a:pt x="109" y="88"/>
                </a:lnTo>
                <a:lnTo>
                  <a:pt x="111" y="90"/>
                </a:lnTo>
                <a:lnTo>
                  <a:pt x="111" y="90"/>
                </a:lnTo>
                <a:lnTo>
                  <a:pt x="111" y="90"/>
                </a:lnTo>
                <a:lnTo>
                  <a:pt x="111" y="94"/>
                </a:lnTo>
                <a:lnTo>
                  <a:pt x="111" y="94"/>
                </a:lnTo>
                <a:lnTo>
                  <a:pt x="111" y="94"/>
                </a:lnTo>
                <a:lnTo>
                  <a:pt x="111" y="94"/>
                </a:lnTo>
                <a:lnTo>
                  <a:pt x="113" y="94"/>
                </a:lnTo>
                <a:lnTo>
                  <a:pt x="113" y="94"/>
                </a:lnTo>
                <a:lnTo>
                  <a:pt x="113" y="94"/>
                </a:lnTo>
                <a:lnTo>
                  <a:pt x="115" y="94"/>
                </a:lnTo>
                <a:lnTo>
                  <a:pt x="117" y="94"/>
                </a:lnTo>
                <a:lnTo>
                  <a:pt x="119" y="94"/>
                </a:lnTo>
                <a:lnTo>
                  <a:pt x="121" y="94"/>
                </a:lnTo>
                <a:lnTo>
                  <a:pt x="123" y="94"/>
                </a:lnTo>
                <a:lnTo>
                  <a:pt x="127" y="92"/>
                </a:lnTo>
                <a:lnTo>
                  <a:pt x="129" y="92"/>
                </a:lnTo>
                <a:lnTo>
                  <a:pt x="131" y="92"/>
                </a:lnTo>
                <a:lnTo>
                  <a:pt x="135" y="92"/>
                </a:lnTo>
                <a:lnTo>
                  <a:pt x="137" y="90"/>
                </a:lnTo>
                <a:lnTo>
                  <a:pt x="139" y="90"/>
                </a:lnTo>
                <a:lnTo>
                  <a:pt x="141" y="90"/>
                </a:lnTo>
                <a:lnTo>
                  <a:pt x="143" y="90"/>
                </a:lnTo>
                <a:lnTo>
                  <a:pt x="145" y="90"/>
                </a:lnTo>
                <a:lnTo>
                  <a:pt x="145" y="90"/>
                </a:lnTo>
                <a:lnTo>
                  <a:pt x="145" y="90"/>
                </a:lnTo>
                <a:lnTo>
                  <a:pt x="147" y="90"/>
                </a:lnTo>
                <a:lnTo>
                  <a:pt x="147" y="90"/>
                </a:lnTo>
                <a:lnTo>
                  <a:pt x="149" y="90"/>
                </a:lnTo>
                <a:lnTo>
                  <a:pt x="151" y="92"/>
                </a:lnTo>
                <a:lnTo>
                  <a:pt x="153" y="94"/>
                </a:lnTo>
                <a:lnTo>
                  <a:pt x="157" y="96"/>
                </a:lnTo>
                <a:lnTo>
                  <a:pt x="161" y="100"/>
                </a:lnTo>
                <a:lnTo>
                  <a:pt x="165" y="102"/>
                </a:lnTo>
                <a:lnTo>
                  <a:pt x="169" y="104"/>
                </a:lnTo>
                <a:lnTo>
                  <a:pt x="171" y="106"/>
                </a:lnTo>
                <a:lnTo>
                  <a:pt x="173" y="108"/>
                </a:lnTo>
                <a:lnTo>
                  <a:pt x="175" y="110"/>
                </a:lnTo>
                <a:lnTo>
                  <a:pt x="179" y="112"/>
                </a:lnTo>
                <a:lnTo>
                  <a:pt x="181" y="112"/>
                </a:lnTo>
                <a:lnTo>
                  <a:pt x="183" y="114"/>
                </a:lnTo>
                <a:lnTo>
                  <a:pt x="185" y="116"/>
                </a:lnTo>
                <a:lnTo>
                  <a:pt x="189" y="118"/>
                </a:lnTo>
                <a:lnTo>
                  <a:pt x="189" y="118"/>
                </a:lnTo>
                <a:lnTo>
                  <a:pt x="189" y="118"/>
                </a:lnTo>
                <a:lnTo>
                  <a:pt x="189" y="118"/>
                </a:lnTo>
                <a:lnTo>
                  <a:pt x="189" y="118"/>
                </a:lnTo>
                <a:lnTo>
                  <a:pt x="191" y="116"/>
                </a:lnTo>
                <a:lnTo>
                  <a:pt x="193" y="116"/>
                </a:lnTo>
                <a:lnTo>
                  <a:pt x="193" y="116"/>
                </a:lnTo>
                <a:lnTo>
                  <a:pt x="193" y="114"/>
                </a:lnTo>
                <a:lnTo>
                  <a:pt x="195" y="114"/>
                </a:lnTo>
                <a:lnTo>
                  <a:pt x="195" y="114"/>
                </a:lnTo>
                <a:lnTo>
                  <a:pt x="195" y="114"/>
                </a:lnTo>
                <a:lnTo>
                  <a:pt x="195" y="116"/>
                </a:lnTo>
                <a:lnTo>
                  <a:pt x="195" y="116"/>
                </a:lnTo>
                <a:lnTo>
                  <a:pt x="197" y="114"/>
                </a:lnTo>
                <a:lnTo>
                  <a:pt x="199" y="114"/>
                </a:lnTo>
                <a:lnTo>
                  <a:pt x="199" y="114"/>
                </a:lnTo>
                <a:lnTo>
                  <a:pt x="201" y="114"/>
                </a:lnTo>
                <a:lnTo>
                  <a:pt x="201" y="114"/>
                </a:lnTo>
                <a:lnTo>
                  <a:pt x="205" y="114"/>
                </a:lnTo>
                <a:lnTo>
                  <a:pt x="205" y="114"/>
                </a:lnTo>
                <a:lnTo>
                  <a:pt x="205" y="114"/>
                </a:lnTo>
                <a:lnTo>
                  <a:pt x="205" y="114"/>
                </a:lnTo>
                <a:lnTo>
                  <a:pt x="207" y="112"/>
                </a:lnTo>
                <a:lnTo>
                  <a:pt x="207" y="110"/>
                </a:lnTo>
                <a:lnTo>
                  <a:pt x="207" y="110"/>
                </a:lnTo>
                <a:lnTo>
                  <a:pt x="207" y="108"/>
                </a:lnTo>
                <a:lnTo>
                  <a:pt x="207" y="108"/>
                </a:lnTo>
                <a:lnTo>
                  <a:pt x="207" y="106"/>
                </a:lnTo>
                <a:lnTo>
                  <a:pt x="207" y="106"/>
                </a:lnTo>
                <a:lnTo>
                  <a:pt x="205" y="104"/>
                </a:lnTo>
                <a:lnTo>
                  <a:pt x="205" y="102"/>
                </a:lnTo>
                <a:lnTo>
                  <a:pt x="205" y="102"/>
                </a:lnTo>
                <a:lnTo>
                  <a:pt x="207" y="104"/>
                </a:lnTo>
                <a:lnTo>
                  <a:pt x="207" y="106"/>
                </a:lnTo>
                <a:lnTo>
                  <a:pt x="207" y="106"/>
                </a:lnTo>
                <a:lnTo>
                  <a:pt x="207" y="110"/>
                </a:lnTo>
                <a:lnTo>
                  <a:pt x="207" y="110"/>
                </a:lnTo>
                <a:lnTo>
                  <a:pt x="207" y="110"/>
                </a:lnTo>
                <a:lnTo>
                  <a:pt x="207" y="110"/>
                </a:lnTo>
                <a:lnTo>
                  <a:pt x="207" y="112"/>
                </a:lnTo>
                <a:lnTo>
                  <a:pt x="207" y="112"/>
                </a:lnTo>
                <a:lnTo>
                  <a:pt x="209" y="110"/>
                </a:lnTo>
                <a:lnTo>
                  <a:pt x="209" y="108"/>
                </a:lnTo>
                <a:lnTo>
                  <a:pt x="209" y="104"/>
                </a:lnTo>
                <a:lnTo>
                  <a:pt x="209" y="104"/>
                </a:lnTo>
                <a:lnTo>
                  <a:pt x="209" y="102"/>
                </a:lnTo>
                <a:lnTo>
                  <a:pt x="209" y="100"/>
                </a:lnTo>
                <a:lnTo>
                  <a:pt x="209" y="100"/>
                </a:lnTo>
                <a:lnTo>
                  <a:pt x="211" y="100"/>
                </a:lnTo>
                <a:lnTo>
                  <a:pt x="211" y="96"/>
                </a:lnTo>
                <a:lnTo>
                  <a:pt x="213" y="94"/>
                </a:lnTo>
                <a:lnTo>
                  <a:pt x="217" y="90"/>
                </a:lnTo>
                <a:lnTo>
                  <a:pt x="219" y="88"/>
                </a:lnTo>
                <a:lnTo>
                  <a:pt x="221" y="86"/>
                </a:lnTo>
                <a:lnTo>
                  <a:pt x="221" y="86"/>
                </a:lnTo>
                <a:lnTo>
                  <a:pt x="221" y="86"/>
                </a:lnTo>
                <a:lnTo>
                  <a:pt x="221" y="86"/>
                </a:lnTo>
                <a:lnTo>
                  <a:pt x="221" y="86"/>
                </a:lnTo>
                <a:lnTo>
                  <a:pt x="221" y="86"/>
                </a:lnTo>
                <a:lnTo>
                  <a:pt x="221" y="84"/>
                </a:lnTo>
                <a:lnTo>
                  <a:pt x="221" y="84"/>
                </a:lnTo>
                <a:lnTo>
                  <a:pt x="219" y="84"/>
                </a:lnTo>
                <a:lnTo>
                  <a:pt x="219" y="84"/>
                </a:lnTo>
                <a:lnTo>
                  <a:pt x="219" y="84"/>
                </a:lnTo>
                <a:lnTo>
                  <a:pt x="219" y="84"/>
                </a:lnTo>
                <a:lnTo>
                  <a:pt x="219" y="84"/>
                </a:lnTo>
                <a:lnTo>
                  <a:pt x="217" y="84"/>
                </a:lnTo>
                <a:lnTo>
                  <a:pt x="219" y="82"/>
                </a:lnTo>
                <a:lnTo>
                  <a:pt x="219" y="82"/>
                </a:lnTo>
                <a:lnTo>
                  <a:pt x="219" y="82"/>
                </a:lnTo>
                <a:lnTo>
                  <a:pt x="219" y="82"/>
                </a:lnTo>
                <a:lnTo>
                  <a:pt x="219" y="82"/>
                </a:lnTo>
                <a:lnTo>
                  <a:pt x="219" y="82"/>
                </a:lnTo>
                <a:lnTo>
                  <a:pt x="219" y="82"/>
                </a:lnTo>
                <a:lnTo>
                  <a:pt x="219" y="80"/>
                </a:lnTo>
                <a:lnTo>
                  <a:pt x="219" y="80"/>
                </a:lnTo>
                <a:lnTo>
                  <a:pt x="219" y="80"/>
                </a:lnTo>
                <a:lnTo>
                  <a:pt x="219" y="80"/>
                </a:lnTo>
                <a:lnTo>
                  <a:pt x="219" y="80"/>
                </a:lnTo>
                <a:lnTo>
                  <a:pt x="217" y="80"/>
                </a:lnTo>
                <a:lnTo>
                  <a:pt x="217" y="78"/>
                </a:lnTo>
                <a:lnTo>
                  <a:pt x="217" y="78"/>
                </a:lnTo>
                <a:lnTo>
                  <a:pt x="219" y="78"/>
                </a:lnTo>
                <a:lnTo>
                  <a:pt x="219" y="78"/>
                </a:lnTo>
                <a:lnTo>
                  <a:pt x="219" y="78"/>
                </a:lnTo>
                <a:lnTo>
                  <a:pt x="219" y="78"/>
                </a:lnTo>
                <a:lnTo>
                  <a:pt x="219" y="78"/>
                </a:lnTo>
                <a:lnTo>
                  <a:pt x="219" y="78"/>
                </a:lnTo>
                <a:lnTo>
                  <a:pt x="219" y="78"/>
                </a:lnTo>
                <a:lnTo>
                  <a:pt x="219" y="78"/>
                </a:lnTo>
                <a:lnTo>
                  <a:pt x="219" y="80"/>
                </a:lnTo>
                <a:lnTo>
                  <a:pt x="221" y="80"/>
                </a:lnTo>
                <a:lnTo>
                  <a:pt x="221" y="80"/>
                </a:lnTo>
                <a:lnTo>
                  <a:pt x="221" y="82"/>
                </a:lnTo>
                <a:lnTo>
                  <a:pt x="219" y="82"/>
                </a:lnTo>
                <a:lnTo>
                  <a:pt x="219" y="84"/>
                </a:lnTo>
                <a:lnTo>
                  <a:pt x="221" y="84"/>
                </a:lnTo>
                <a:lnTo>
                  <a:pt x="221" y="84"/>
                </a:lnTo>
                <a:lnTo>
                  <a:pt x="221" y="84"/>
                </a:lnTo>
                <a:lnTo>
                  <a:pt x="221" y="84"/>
                </a:lnTo>
                <a:lnTo>
                  <a:pt x="223" y="84"/>
                </a:lnTo>
                <a:lnTo>
                  <a:pt x="223" y="84"/>
                </a:lnTo>
                <a:lnTo>
                  <a:pt x="223" y="84"/>
                </a:lnTo>
                <a:lnTo>
                  <a:pt x="225" y="82"/>
                </a:lnTo>
                <a:lnTo>
                  <a:pt x="225" y="80"/>
                </a:lnTo>
                <a:lnTo>
                  <a:pt x="227" y="80"/>
                </a:lnTo>
                <a:lnTo>
                  <a:pt x="227" y="80"/>
                </a:lnTo>
                <a:lnTo>
                  <a:pt x="225" y="78"/>
                </a:lnTo>
                <a:lnTo>
                  <a:pt x="225" y="78"/>
                </a:lnTo>
                <a:lnTo>
                  <a:pt x="227" y="78"/>
                </a:lnTo>
                <a:lnTo>
                  <a:pt x="227" y="78"/>
                </a:lnTo>
                <a:lnTo>
                  <a:pt x="227" y="78"/>
                </a:lnTo>
                <a:lnTo>
                  <a:pt x="227" y="78"/>
                </a:lnTo>
                <a:lnTo>
                  <a:pt x="227" y="78"/>
                </a:lnTo>
                <a:lnTo>
                  <a:pt x="227" y="78"/>
                </a:lnTo>
                <a:lnTo>
                  <a:pt x="227" y="78"/>
                </a:lnTo>
                <a:lnTo>
                  <a:pt x="227" y="76"/>
                </a:lnTo>
                <a:lnTo>
                  <a:pt x="227" y="76"/>
                </a:lnTo>
                <a:lnTo>
                  <a:pt x="227" y="76"/>
                </a:lnTo>
                <a:lnTo>
                  <a:pt x="227" y="76"/>
                </a:lnTo>
                <a:lnTo>
                  <a:pt x="227" y="76"/>
                </a:lnTo>
                <a:lnTo>
                  <a:pt x="227" y="76"/>
                </a:lnTo>
                <a:lnTo>
                  <a:pt x="227" y="76"/>
                </a:lnTo>
                <a:lnTo>
                  <a:pt x="229" y="78"/>
                </a:lnTo>
                <a:lnTo>
                  <a:pt x="229" y="78"/>
                </a:lnTo>
                <a:lnTo>
                  <a:pt x="229" y="78"/>
                </a:lnTo>
                <a:lnTo>
                  <a:pt x="229" y="78"/>
                </a:lnTo>
                <a:lnTo>
                  <a:pt x="229" y="78"/>
                </a:lnTo>
                <a:lnTo>
                  <a:pt x="229" y="78"/>
                </a:lnTo>
                <a:lnTo>
                  <a:pt x="233" y="76"/>
                </a:lnTo>
                <a:lnTo>
                  <a:pt x="235" y="74"/>
                </a:lnTo>
                <a:lnTo>
                  <a:pt x="241" y="74"/>
                </a:lnTo>
                <a:lnTo>
                  <a:pt x="241" y="74"/>
                </a:lnTo>
                <a:lnTo>
                  <a:pt x="239" y="72"/>
                </a:lnTo>
                <a:lnTo>
                  <a:pt x="239" y="72"/>
                </a:lnTo>
                <a:lnTo>
                  <a:pt x="239" y="72"/>
                </a:lnTo>
                <a:lnTo>
                  <a:pt x="239" y="74"/>
                </a:lnTo>
                <a:lnTo>
                  <a:pt x="239" y="74"/>
                </a:lnTo>
                <a:lnTo>
                  <a:pt x="239" y="72"/>
                </a:lnTo>
                <a:lnTo>
                  <a:pt x="239" y="72"/>
                </a:lnTo>
                <a:lnTo>
                  <a:pt x="239" y="72"/>
                </a:lnTo>
                <a:lnTo>
                  <a:pt x="241" y="70"/>
                </a:lnTo>
                <a:lnTo>
                  <a:pt x="241" y="72"/>
                </a:lnTo>
                <a:lnTo>
                  <a:pt x="241" y="72"/>
                </a:lnTo>
                <a:lnTo>
                  <a:pt x="241" y="72"/>
                </a:lnTo>
                <a:lnTo>
                  <a:pt x="241" y="74"/>
                </a:lnTo>
                <a:lnTo>
                  <a:pt x="243" y="74"/>
                </a:lnTo>
                <a:lnTo>
                  <a:pt x="243" y="74"/>
                </a:lnTo>
                <a:lnTo>
                  <a:pt x="243" y="70"/>
                </a:lnTo>
                <a:lnTo>
                  <a:pt x="243" y="70"/>
                </a:lnTo>
                <a:lnTo>
                  <a:pt x="243" y="70"/>
                </a:lnTo>
                <a:lnTo>
                  <a:pt x="245" y="70"/>
                </a:lnTo>
                <a:lnTo>
                  <a:pt x="243" y="72"/>
                </a:lnTo>
                <a:lnTo>
                  <a:pt x="243" y="72"/>
                </a:lnTo>
                <a:lnTo>
                  <a:pt x="245" y="72"/>
                </a:lnTo>
                <a:lnTo>
                  <a:pt x="245" y="72"/>
                </a:lnTo>
                <a:lnTo>
                  <a:pt x="245" y="72"/>
                </a:lnTo>
                <a:lnTo>
                  <a:pt x="247" y="72"/>
                </a:lnTo>
                <a:lnTo>
                  <a:pt x="247" y="72"/>
                </a:lnTo>
                <a:lnTo>
                  <a:pt x="247" y="72"/>
                </a:lnTo>
                <a:lnTo>
                  <a:pt x="247" y="72"/>
                </a:lnTo>
                <a:lnTo>
                  <a:pt x="247" y="72"/>
                </a:lnTo>
                <a:lnTo>
                  <a:pt x="247" y="70"/>
                </a:lnTo>
                <a:lnTo>
                  <a:pt x="247" y="70"/>
                </a:lnTo>
                <a:lnTo>
                  <a:pt x="247" y="70"/>
                </a:lnTo>
                <a:lnTo>
                  <a:pt x="247" y="70"/>
                </a:lnTo>
                <a:lnTo>
                  <a:pt x="247" y="70"/>
                </a:lnTo>
                <a:lnTo>
                  <a:pt x="247" y="68"/>
                </a:lnTo>
                <a:lnTo>
                  <a:pt x="249" y="68"/>
                </a:lnTo>
                <a:lnTo>
                  <a:pt x="249" y="68"/>
                </a:lnTo>
                <a:lnTo>
                  <a:pt x="249" y="68"/>
                </a:lnTo>
                <a:lnTo>
                  <a:pt x="249" y="66"/>
                </a:lnTo>
                <a:lnTo>
                  <a:pt x="249" y="66"/>
                </a:lnTo>
                <a:lnTo>
                  <a:pt x="249" y="66"/>
                </a:lnTo>
                <a:lnTo>
                  <a:pt x="249" y="66"/>
                </a:lnTo>
                <a:lnTo>
                  <a:pt x="249" y="66"/>
                </a:lnTo>
                <a:lnTo>
                  <a:pt x="249" y="66"/>
                </a:lnTo>
                <a:lnTo>
                  <a:pt x="249" y="66"/>
                </a:lnTo>
                <a:lnTo>
                  <a:pt x="249" y="66"/>
                </a:lnTo>
                <a:lnTo>
                  <a:pt x="251" y="66"/>
                </a:lnTo>
                <a:lnTo>
                  <a:pt x="251" y="64"/>
                </a:lnTo>
                <a:lnTo>
                  <a:pt x="251" y="64"/>
                </a:lnTo>
                <a:lnTo>
                  <a:pt x="251" y="64"/>
                </a:lnTo>
                <a:lnTo>
                  <a:pt x="249" y="64"/>
                </a:lnTo>
                <a:lnTo>
                  <a:pt x="249" y="64"/>
                </a:lnTo>
                <a:lnTo>
                  <a:pt x="251" y="64"/>
                </a:lnTo>
                <a:lnTo>
                  <a:pt x="251" y="64"/>
                </a:lnTo>
                <a:lnTo>
                  <a:pt x="251" y="64"/>
                </a:lnTo>
                <a:lnTo>
                  <a:pt x="251" y="62"/>
                </a:lnTo>
                <a:lnTo>
                  <a:pt x="251" y="62"/>
                </a:lnTo>
                <a:lnTo>
                  <a:pt x="251" y="62"/>
                </a:lnTo>
                <a:lnTo>
                  <a:pt x="251" y="62"/>
                </a:lnTo>
                <a:lnTo>
                  <a:pt x="251" y="62"/>
                </a:lnTo>
                <a:lnTo>
                  <a:pt x="251" y="60"/>
                </a:lnTo>
                <a:lnTo>
                  <a:pt x="249" y="60"/>
                </a:lnTo>
                <a:lnTo>
                  <a:pt x="249" y="60"/>
                </a:lnTo>
                <a:lnTo>
                  <a:pt x="249" y="60"/>
                </a:lnTo>
                <a:lnTo>
                  <a:pt x="249" y="62"/>
                </a:lnTo>
                <a:lnTo>
                  <a:pt x="251" y="62"/>
                </a:lnTo>
                <a:lnTo>
                  <a:pt x="249" y="62"/>
                </a:lnTo>
                <a:lnTo>
                  <a:pt x="249" y="62"/>
                </a:lnTo>
                <a:lnTo>
                  <a:pt x="249" y="62"/>
                </a:lnTo>
                <a:lnTo>
                  <a:pt x="249" y="64"/>
                </a:lnTo>
                <a:lnTo>
                  <a:pt x="249" y="64"/>
                </a:lnTo>
                <a:lnTo>
                  <a:pt x="247" y="64"/>
                </a:lnTo>
                <a:lnTo>
                  <a:pt x="247" y="64"/>
                </a:lnTo>
                <a:lnTo>
                  <a:pt x="247" y="64"/>
                </a:lnTo>
                <a:lnTo>
                  <a:pt x="245" y="64"/>
                </a:lnTo>
                <a:lnTo>
                  <a:pt x="245" y="64"/>
                </a:lnTo>
                <a:lnTo>
                  <a:pt x="245" y="64"/>
                </a:lnTo>
                <a:lnTo>
                  <a:pt x="245" y="64"/>
                </a:lnTo>
                <a:lnTo>
                  <a:pt x="247" y="62"/>
                </a:lnTo>
                <a:lnTo>
                  <a:pt x="247" y="62"/>
                </a:lnTo>
                <a:lnTo>
                  <a:pt x="247" y="62"/>
                </a:lnTo>
                <a:lnTo>
                  <a:pt x="247" y="62"/>
                </a:lnTo>
                <a:lnTo>
                  <a:pt x="247" y="62"/>
                </a:lnTo>
                <a:lnTo>
                  <a:pt x="247" y="62"/>
                </a:lnTo>
                <a:lnTo>
                  <a:pt x="247" y="60"/>
                </a:lnTo>
                <a:lnTo>
                  <a:pt x="247" y="60"/>
                </a:lnTo>
                <a:lnTo>
                  <a:pt x="247" y="60"/>
                </a:lnTo>
                <a:lnTo>
                  <a:pt x="245" y="60"/>
                </a:lnTo>
                <a:lnTo>
                  <a:pt x="245" y="60"/>
                </a:lnTo>
                <a:lnTo>
                  <a:pt x="245" y="60"/>
                </a:lnTo>
                <a:lnTo>
                  <a:pt x="245" y="60"/>
                </a:lnTo>
                <a:lnTo>
                  <a:pt x="245" y="60"/>
                </a:lnTo>
                <a:lnTo>
                  <a:pt x="245" y="60"/>
                </a:lnTo>
                <a:lnTo>
                  <a:pt x="245" y="60"/>
                </a:lnTo>
                <a:lnTo>
                  <a:pt x="245" y="62"/>
                </a:lnTo>
                <a:lnTo>
                  <a:pt x="245" y="62"/>
                </a:lnTo>
                <a:lnTo>
                  <a:pt x="245" y="62"/>
                </a:lnTo>
                <a:lnTo>
                  <a:pt x="245" y="64"/>
                </a:lnTo>
                <a:lnTo>
                  <a:pt x="245" y="62"/>
                </a:lnTo>
                <a:lnTo>
                  <a:pt x="243" y="62"/>
                </a:lnTo>
                <a:lnTo>
                  <a:pt x="243" y="62"/>
                </a:lnTo>
                <a:lnTo>
                  <a:pt x="243" y="62"/>
                </a:lnTo>
                <a:lnTo>
                  <a:pt x="243" y="62"/>
                </a:lnTo>
                <a:lnTo>
                  <a:pt x="243" y="64"/>
                </a:lnTo>
                <a:lnTo>
                  <a:pt x="243" y="64"/>
                </a:lnTo>
                <a:lnTo>
                  <a:pt x="243" y="64"/>
                </a:lnTo>
                <a:lnTo>
                  <a:pt x="243" y="64"/>
                </a:lnTo>
                <a:lnTo>
                  <a:pt x="243" y="64"/>
                </a:lnTo>
                <a:lnTo>
                  <a:pt x="241" y="64"/>
                </a:lnTo>
                <a:lnTo>
                  <a:pt x="241" y="64"/>
                </a:lnTo>
                <a:lnTo>
                  <a:pt x="241" y="64"/>
                </a:lnTo>
                <a:lnTo>
                  <a:pt x="241" y="64"/>
                </a:lnTo>
                <a:lnTo>
                  <a:pt x="241" y="64"/>
                </a:lnTo>
                <a:lnTo>
                  <a:pt x="241" y="64"/>
                </a:lnTo>
                <a:lnTo>
                  <a:pt x="241" y="64"/>
                </a:lnTo>
                <a:lnTo>
                  <a:pt x="239" y="64"/>
                </a:lnTo>
                <a:lnTo>
                  <a:pt x="239" y="64"/>
                </a:lnTo>
                <a:lnTo>
                  <a:pt x="239" y="66"/>
                </a:lnTo>
                <a:lnTo>
                  <a:pt x="239" y="66"/>
                </a:lnTo>
                <a:lnTo>
                  <a:pt x="237" y="66"/>
                </a:lnTo>
                <a:lnTo>
                  <a:pt x="237" y="68"/>
                </a:lnTo>
                <a:lnTo>
                  <a:pt x="237" y="68"/>
                </a:lnTo>
                <a:lnTo>
                  <a:pt x="237" y="68"/>
                </a:lnTo>
                <a:lnTo>
                  <a:pt x="237" y="68"/>
                </a:lnTo>
                <a:lnTo>
                  <a:pt x="237" y="66"/>
                </a:lnTo>
                <a:lnTo>
                  <a:pt x="235" y="66"/>
                </a:lnTo>
                <a:lnTo>
                  <a:pt x="233" y="66"/>
                </a:lnTo>
                <a:lnTo>
                  <a:pt x="233" y="66"/>
                </a:lnTo>
                <a:lnTo>
                  <a:pt x="231" y="66"/>
                </a:lnTo>
                <a:lnTo>
                  <a:pt x="229" y="64"/>
                </a:lnTo>
                <a:lnTo>
                  <a:pt x="229" y="64"/>
                </a:lnTo>
                <a:lnTo>
                  <a:pt x="227" y="62"/>
                </a:lnTo>
                <a:lnTo>
                  <a:pt x="227" y="62"/>
                </a:lnTo>
                <a:lnTo>
                  <a:pt x="227" y="62"/>
                </a:lnTo>
                <a:lnTo>
                  <a:pt x="225" y="60"/>
                </a:lnTo>
                <a:lnTo>
                  <a:pt x="227" y="60"/>
                </a:lnTo>
                <a:lnTo>
                  <a:pt x="229" y="62"/>
                </a:lnTo>
                <a:lnTo>
                  <a:pt x="229" y="62"/>
                </a:lnTo>
                <a:lnTo>
                  <a:pt x="231" y="62"/>
                </a:lnTo>
                <a:lnTo>
                  <a:pt x="231" y="64"/>
                </a:lnTo>
                <a:lnTo>
                  <a:pt x="233" y="64"/>
                </a:lnTo>
                <a:lnTo>
                  <a:pt x="233" y="64"/>
                </a:lnTo>
                <a:lnTo>
                  <a:pt x="235" y="64"/>
                </a:lnTo>
                <a:lnTo>
                  <a:pt x="237" y="64"/>
                </a:lnTo>
                <a:lnTo>
                  <a:pt x="237" y="64"/>
                </a:lnTo>
                <a:lnTo>
                  <a:pt x="237" y="62"/>
                </a:lnTo>
                <a:lnTo>
                  <a:pt x="239" y="62"/>
                </a:lnTo>
                <a:lnTo>
                  <a:pt x="239" y="60"/>
                </a:lnTo>
                <a:lnTo>
                  <a:pt x="241" y="60"/>
                </a:lnTo>
                <a:lnTo>
                  <a:pt x="241" y="60"/>
                </a:lnTo>
                <a:lnTo>
                  <a:pt x="241" y="58"/>
                </a:lnTo>
                <a:lnTo>
                  <a:pt x="241" y="58"/>
                </a:lnTo>
                <a:lnTo>
                  <a:pt x="241" y="56"/>
                </a:lnTo>
                <a:lnTo>
                  <a:pt x="241" y="56"/>
                </a:lnTo>
                <a:lnTo>
                  <a:pt x="241" y="56"/>
                </a:lnTo>
                <a:lnTo>
                  <a:pt x="241" y="56"/>
                </a:lnTo>
                <a:lnTo>
                  <a:pt x="241" y="56"/>
                </a:lnTo>
                <a:lnTo>
                  <a:pt x="241" y="56"/>
                </a:lnTo>
                <a:lnTo>
                  <a:pt x="241" y="56"/>
                </a:lnTo>
                <a:lnTo>
                  <a:pt x="241" y="58"/>
                </a:lnTo>
                <a:lnTo>
                  <a:pt x="241" y="58"/>
                </a:lnTo>
                <a:lnTo>
                  <a:pt x="239" y="56"/>
                </a:lnTo>
                <a:lnTo>
                  <a:pt x="239" y="56"/>
                </a:lnTo>
                <a:lnTo>
                  <a:pt x="239" y="56"/>
                </a:lnTo>
                <a:lnTo>
                  <a:pt x="237" y="56"/>
                </a:lnTo>
                <a:lnTo>
                  <a:pt x="237" y="56"/>
                </a:lnTo>
                <a:lnTo>
                  <a:pt x="239" y="56"/>
                </a:lnTo>
                <a:lnTo>
                  <a:pt x="239" y="56"/>
                </a:lnTo>
                <a:lnTo>
                  <a:pt x="239" y="56"/>
                </a:lnTo>
                <a:lnTo>
                  <a:pt x="239" y="56"/>
                </a:lnTo>
                <a:lnTo>
                  <a:pt x="239" y="56"/>
                </a:lnTo>
                <a:lnTo>
                  <a:pt x="241" y="54"/>
                </a:lnTo>
                <a:lnTo>
                  <a:pt x="241" y="54"/>
                </a:lnTo>
                <a:lnTo>
                  <a:pt x="241" y="54"/>
                </a:lnTo>
                <a:lnTo>
                  <a:pt x="241" y="54"/>
                </a:lnTo>
                <a:lnTo>
                  <a:pt x="243" y="54"/>
                </a:lnTo>
                <a:lnTo>
                  <a:pt x="241" y="54"/>
                </a:lnTo>
                <a:lnTo>
                  <a:pt x="241" y="54"/>
                </a:lnTo>
                <a:lnTo>
                  <a:pt x="241" y="54"/>
                </a:lnTo>
                <a:lnTo>
                  <a:pt x="241" y="54"/>
                </a:lnTo>
                <a:lnTo>
                  <a:pt x="243" y="54"/>
                </a:lnTo>
                <a:lnTo>
                  <a:pt x="243" y="54"/>
                </a:lnTo>
                <a:lnTo>
                  <a:pt x="243" y="52"/>
                </a:lnTo>
                <a:lnTo>
                  <a:pt x="243" y="52"/>
                </a:lnTo>
                <a:lnTo>
                  <a:pt x="243" y="52"/>
                </a:lnTo>
                <a:lnTo>
                  <a:pt x="243" y="52"/>
                </a:lnTo>
                <a:lnTo>
                  <a:pt x="243" y="50"/>
                </a:lnTo>
                <a:lnTo>
                  <a:pt x="243" y="50"/>
                </a:lnTo>
                <a:lnTo>
                  <a:pt x="243" y="50"/>
                </a:lnTo>
                <a:lnTo>
                  <a:pt x="241" y="50"/>
                </a:lnTo>
                <a:lnTo>
                  <a:pt x="239" y="50"/>
                </a:lnTo>
                <a:lnTo>
                  <a:pt x="235" y="50"/>
                </a:lnTo>
                <a:lnTo>
                  <a:pt x="233" y="50"/>
                </a:lnTo>
                <a:lnTo>
                  <a:pt x="231" y="50"/>
                </a:lnTo>
                <a:lnTo>
                  <a:pt x="231" y="50"/>
                </a:lnTo>
                <a:lnTo>
                  <a:pt x="229" y="48"/>
                </a:lnTo>
                <a:lnTo>
                  <a:pt x="229" y="48"/>
                </a:lnTo>
                <a:lnTo>
                  <a:pt x="227" y="48"/>
                </a:lnTo>
                <a:lnTo>
                  <a:pt x="227" y="48"/>
                </a:lnTo>
                <a:lnTo>
                  <a:pt x="225" y="48"/>
                </a:lnTo>
                <a:lnTo>
                  <a:pt x="225" y="48"/>
                </a:lnTo>
                <a:lnTo>
                  <a:pt x="225" y="48"/>
                </a:lnTo>
                <a:lnTo>
                  <a:pt x="225" y="46"/>
                </a:lnTo>
                <a:lnTo>
                  <a:pt x="223" y="46"/>
                </a:lnTo>
                <a:lnTo>
                  <a:pt x="223" y="46"/>
                </a:lnTo>
                <a:lnTo>
                  <a:pt x="225" y="46"/>
                </a:lnTo>
                <a:lnTo>
                  <a:pt x="225" y="46"/>
                </a:lnTo>
                <a:lnTo>
                  <a:pt x="227" y="46"/>
                </a:lnTo>
                <a:lnTo>
                  <a:pt x="229" y="48"/>
                </a:lnTo>
                <a:lnTo>
                  <a:pt x="229" y="48"/>
                </a:lnTo>
                <a:lnTo>
                  <a:pt x="231" y="48"/>
                </a:lnTo>
                <a:lnTo>
                  <a:pt x="231" y="48"/>
                </a:lnTo>
                <a:lnTo>
                  <a:pt x="233" y="48"/>
                </a:lnTo>
                <a:lnTo>
                  <a:pt x="233" y="48"/>
                </a:lnTo>
                <a:lnTo>
                  <a:pt x="235" y="48"/>
                </a:lnTo>
                <a:lnTo>
                  <a:pt x="235" y="48"/>
                </a:lnTo>
                <a:lnTo>
                  <a:pt x="235" y="46"/>
                </a:lnTo>
                <a:lnTo>
                  <a:pt x="235" y="46"/>
                </a:lnTo>
                <a:lnTo>
                  <a:pt x="237" y="46"/>
                </a:lnTo>
                <a:lnTo>
                  <a:pt x="237" y="46"/>
                </a:lnTo>
                <a:lnTo>
                  <a:pt x="237" y="48"/>
                </a:lnTo>
                <a:lnTo>
                  <a:pt x="237" y="48"/>
                </a:lnTo>
                <a:lnTo>
                  <a:pt x="239" y="48"/>
                </a:lnTo>
                <a:lnTo>
                  <a:pt x="239" y="48"/>
                </a:lnTo>
                <a:lnTo>
                  <a:pt x="239" y="48"/>
                </a:lnTo>
                <a:lnTo>
                  <a:pt x="239" y="46"/>
                </a:lnTo>
                <a:lnTo>
                  <a:pt x="239" y="46"/>
                </a:lnTo>
                <a:lnTo>
                  <a:pt x="237" y="46"/>
                </a:lnTo>
                <a:lnTo>
                  <a:pt x="237" y="46"/>
                </a:lnTo>
                <a:lnTo>
                  <a:pt x="237" y="46"/>
                </a:lnTo>
                <a:lnTo>
                  <a:pt x="237" y="46"/>
                </a:lnTo>
                <a:lnTo>
                  <a:pt x="239" y="46"/>
                </a:lnTo>
                <a:lnTo>
                  <a:pt x="237" y="46"/>
                </a:lnTo>
                <a:lnTo>
                  <a:pt x="237" y="46"/>
                </a:lnTo>
                <a:lnTo>
                  <a:pt x="237" y="46"/>
                </a:lnTo>
                <a:lnTo>
                  <a:pt x="237" y="46"/>
                </a:lnTo>
                <a:lnTo>
                  <a:pt x="237" y="46"/>
                </a:lnTo>
                <a:lnTo>
                  <a:pt x="237" y="44"/>
                </a:lnTo>
                <a:lnTo>
                  <a:pt x="237" y="44"/>
                </a:lnTo>
                <a:lnTo>
                  <a:pt x="237" y="44"/>
                </a:lnTo>
                <a:lnTo>
                  <a:pt x="237" y="44"/>
                </a:lnTo>
                <a:lnTo>
                  <a:pt x="235" y="44"/>
                </a:lnTo>
                <a:lnTo>
                  <a:pt x="237" y="42"/>
                </a:lnTo>
                <a:lnTo>
                  <a:pt x="237" y="42"/>
                </a:lnTo>
                <a:lnTo>
                  <a:pt x="239" y="42"/>
                </a:lnTo>
                <a:lnTo>
                  <a:pt x="239" y="42"/>
                </a:lnTo>
                <a:lnTo>
                  <a:pt x="241" y="42"/>
                </a:lnTo>
                <a:lnTo>
                  <a:pt x="241" y="42"/>
                </a:lnTo>
                <a:lnTo>
                  <a:pt x="241" y="42"/>
                </a:lnTo>
                <a:lnTo>
                  <a:pt x="241" y="42"/>
                </a:lnTo>
                <a:lnTo>
                  <a:pt x="239" y="44"/>
                </a:lnTo>
                <a:lnTo>
                  <a:pt x="239" y="44"/>
                </a:lnTo>
                <a:lnTo>
                  <a:pt x="239" y="44"/>
                </a:lnTo>
                <a:lnTo>
                  <a:pt x="239" y="44"/>
                </a:lnTo>
                <a:lnTo>
                  <a:pt x="239" y="44"/>
                </a:lnTo>
                <a:lnTo>
                  <a:pt x="239" y="44"/>
                </a:lnTo>
                <a:lnTo>
                  <a:pt x="239" y="46"/>
                </a:lnTo>
                <a:lnTo>
                  <a:pt x="239" y="46"/>
                </a:lnTo>
                <a:lnTo>
                  <a:pt x="241" y="46"/>
                </a:lnTo>
                <a:lnTo>
                  <a:pt x="241" y="46"/>
                </a:lnTo>
                <a:lnTo>
                  <a:pt x="241" y="46"/>
                </a:lnTo>
                <a:lnTo>
                  <a:pt x="241" y="46"/>
                </a:lnTo>
                <a:lnTo>
                  <a:pt x="241" y="46"/>
                </a:lnTo>
                <a:lnTo>
                  <a:pt x="241" y="48"/>
                </a:lnTo>
                <a:lnTo>
                  <a:pt x="241" y="48"/>
                </a:lnTo>
                <a:lnTo>
                  <a:pt x="243" y="48"/>
                </a:lnTo>
                <a:lnTo>
                  <a:pt x="243" y="48"/>
                </a:lnTo>
                <a:lnTo>
                  <a:pt x="243" y="48"/>
                </a:lnTo>
                <a:lnTo>
                  <a:pt x="241" y="48"/>
                </a:lnTo>
                <a:lnTo>
                  <a:pt x="241" y="46"/>
                </a:lnTo>
                <a:lnTo>
                  <a:pt x="241" y="46"/>
                </a:lnTo>
                <a:lnTo>
                  <a:pt x="243" y="46"/>
                </a:lnTo>
                <a:lnTo>
                  <a:pt x="243" y="46"/>
                </a:lnTo>
                <a:lnTo>
                  <a:pt x="243" y="46"/>
                </a:lnTo>
                <a:lnTo>
                  <a:pt x="243" y="46"/>
                </a:lnTo>
                <a:lnTo>
                  <a:pt x="243" y="44"/>
                </a:lnTo>
                <a:lnTo>
                  <a:pt x="243" y="44"/>
                </a:lnTo>
                <a:lnTo>
                  <a:pt x="243" y="44"/>
                </a:lnTo>
                <a:lnTo>
                  <a:pt x="245" y="44"/>
                </a:lnTo>
                <a:lnTo>
                  <a:pt x="245" y="46"/>
                </a:lnTo>
                <a:lnTo>
                  <a:pt x="245" y="46"/>
                </a:lnTo>
                <a:lnTo>
                  <a:pt x="245" y="46"/>
                </a:lnTo>
                <a:lnTo>
                  <a:pt x="245" y="48"/>
                </a:lnTo>
                <a:lnTo>
                  <a:pt x="243" y="48"/>
                </a:lnTo>
                <a:lnTo>
                  <a:pt x="245" y="48"/>
                </a:lnTo>
                <a:lnTo>
                  <a:pt x="245" y="48"/>
                </a:lnTo>
                <a:lnTo>
                  <a:pt x="245" y="48"/>
                </a:lnTo>
                <a:lnTo>
                  <a:pt x="245" y="48"/>
                </a:lnTo>
                <a:lnTo>
                  <a:pt x="245" y="48"/>
                </a:lnTo>
                <a:lnTo>
                  <a:pt x="245" y="48"/>
                </a:lnTo>
                <a:lnTo>
                  <a:pt x="247" y="48"/>
                </a:lnTo>
                <a:lnTo>
                  <a:pt x="247" y="48"/>
                </a:lnTo>
                <a:lnTo>
                  <a:pt x="245" y="46"/>
                </a:lnTo>
                <a:lnTo>
                  <a:pt x="245" y="46"/>
                </a:lnTo>
                <a:lnTo>
                  <a:pt x="245" y="46"/>
                </a:lnTo>
                <a:lnTo>
                  <a:pt x="245" y="46"/>
                </a:lnTo>
                <a:lnTo>
                  <a:pt x="245" y="46"/>
                </a:lnTo>
                <a:lnTo>
                  <a:pt x="247" y="46"/>
                </a:lnTo>
                <a:lnTo>
                  <a:pt x="247" y="46"/>
                </a:lnTo>
                <a:lnTo>
                  <a:pt x="247" y="46"/>
                </a:lnTo>
                <a:lnTo>
                  <a:pt x="249" y="48"/>
                </a:lnTo>
                <a:lnTo>
                  <a:pt x="249" y="48"/>
                </a:lnTo>
                <a:lnTo>
                  <a:pt x="249" y="46"/>
                </a:lnTo>
                <a:lnTo>
                  <a:pt x="249" y="46"/>
                </a:lnTo>
                <a:lnTo>
                  <a:pt x="249" y="46"/>
                </a:lnTo>
                <a:lnTo>
                  <a:pt x="249" y="46"/>
                </a:lnTo>
                <a:lnTo>
                  <a:pt x="249" y="46"/>
                </a:lnTo>
                <a:lnTo>
                  <a:pt x="251" y="48"/>
                </a:lnTo>
                <a:lnTo>
                  <a:pt x="253" y="46"/>
                </a:lnTo>
                <a:lnTo>
                  <a:pt x="253" y="46"/>
                </a:lnTo>
                <a:lnTo>
                  <a:pt x="253" y="46"/>
                </a:lnTo>
                <a:lnTo>
                  <a:pt x="253" y="46"/>
                </a:lnTo>
                <a:lnTo>
                  <a:pt x="255" y="44"/>
                </a:lnTo>
                <a:lnTo>
                  <a:pt x="255" y="44"/>
                </a:lnTo>
                <a:lnTo>
                  <a:pt x="255" y="44"/>
                </a:lnTo>
                <a:lnTo>
                  <a:pt x="255" y="44"/>
                </a:lnTo>
                <a:lnTo>
                  <a:pt x="255" y="44"/>
                </a:lnTo>
                <a:lnTo>
                  <a:pt x="255" y="42"/>
                </a:lnTo>
                <a:lnTo>
                  <a:pt x="255" y="42"/>
                </a:lnTo>
                <a:lnTo>
                  <a:pt x="255" y="44"/>
                </a:lnTo>
                <a:lnTo>
                  <a:pt x="255" y="44"/>
                </a:lnTo>
                <a:lnTo>
                  <a:pt x="255" y="44"/>
                </a:lnTo>
                <a:lnTo>
                  <a:pt x="255" y="42"/>
                </a:lnTo>
                <a:lnTo>
                  <a:pt x="255" y="42"/>
                </a:lnTo>
                <a:lnTo>
                  <a:pt x="255" y="42"/>
                </a:lnTo>
                <a:lnTo>
                  <a:pt x="255" y="42"/>
                </a:lnTo>
                <a:lnTo>
                  <a:pt x="257" y="42"/>
                </a:lnTo>
                <a:lnTo>
                  <a:pt x="255" y="40"/>
                </a:lnTo>
                <a:lnTo>
                  <a:pt x="257" y="40"/>
                </a:lnTo>
                <a:lnTo>
                  <a:pt x="257" y="40"/>
                </a:lnTo>
                <a:lnTo>
                  <a:pt x="257" y="40"/>
                </a:lnTo>
                <a:lnTo>
                  <a:pt x="257" y="40"/>
                </a:lnTo>
                <a:lnTo>
                  <a:pt x="257" y="40"/>
                </a:lnTo>
                <a:lnTo>
                  <a:pt x="257" y="40"/>
                </a:lnTo>
                <a:lnTo>
                  <a:pt x="257" y="38"/>
                </a:lnTo>
                <a:lnTo>
                  <a:pt x="257" y="38"/>
                </a:lnTo>
                <a:lnTo>
                  <a:pt x="257" y="38"/>
                </a:lnTo>
                <a:lnTo>
                  <a:pt x="257" y="38"/>
                </a:lnTo>
                <a:lnTo>
                  <a:pt x="259" y="36"/>
                </a:lnTo>
                <a:lnTo>
                  <a:pt x="259" y="36"/>
                </a:lnTo>
                <a:lnTo>
                  <a:pt x="259" y="36"/>
                </a:lnTo>
                <a:lnTo>
                  <a:pt x="259" y="34"/>
                </a:lnTo>
                <a:lnTo>
                  <a:pt x="259" y="34"/>
                </a:lnTo>
                <a:lnTo>
                  <a:pt x="259" y="34"/>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4" name="Freeform 537">
            <a:extLst>
              <a:ext uri="{FF2B5EF4-FFF2-40B4-BE49-F238E27FC236}">
                <a16:creationId xmlns:a16="http://schemas.microsoft.com/office/drawing/2014/main" id="{072042A6-B282-4A4E-8B0B-8F0ABAC4ED5D}"/>
              </a:ext>
            </a:extLst>
          </p:cNvPr>
          <p:cNvSpPr>
            <a:spLocks/>
          </p:cNvSpPr>
          <p:nvPr/>
        </p:nvSpPr>
        <p:spPr bwMode="auto">
          <a:xfrm>
            <a:off x="2168381" y="2569218"/>
            <a:ext cx="717065" cy="429265"/>
          </a:xfrm>
          <a:custGeom>
            <a:avLst/>
            <a:gdLst>
              <a:gd name="T0" fmla="*/ 313 w 327"/>
              <a:gd name="T1" fmla="*/ 176 h 182"/>
              <a:gd name="T2" fmla="*/ 267 w 327"/>
              <a:gd name="T3" fmla="*/ 174 h 182"/>
              <a:gd name="T4" fmla="*/ 219 w 327"/>
              <a:gd name="T5" fmla="*/ 172 h 182"/>
              <a:gd name="T6" fmla="*/ 173 w 327"/>
              <a:gd name="T7" fmla="*/ 168 h 182"/>
              <a:gd name="T8" fmla="*/ 127 w 327"/>
              <a:gd name="T9" fmla="*/ 164 h 182"/>
              <a:gd name="T10" fmla="*/ 122 w 327"/>
              <a:gd name="T11" fmla="*/ 178 h 182"/>
              <a:gd name="T12" fmla="*/ 118 w 327"/>
              <a:gd name="T13" fmla="*/ 178 h 182"/>
              <a:gd name="T14" fmla="*/ 114 w 327"/>
              <a:gd name="T15" fmla="*/ 172 h 182"/>
              <a:gd name="T16" fmla="*/ 112 w 327"/>
              <a:gd name="T17" fmla="*/ 174 h 182"/>
              <a:gd name="T18" fmla="*/ 110 w 327"/>
              <a:gd name="T19" fmla="*/ 176 h 182"/>
              <a:gd name="T20" fmla="*/ 110 w 327"/>
              <a:gd name="T21" fmla="*/ 178 h 182"/>
              <a:gd name="T22" fmla="*/ 100 w 327"/>
              <a:gd name="T23" fmla="*/ 178 h 182"/>
              <a:gd name="T24" fmla="*/ 94 w 327"/>
              <a:gd name="T25" fmla="*/ 178 h 182"/>
              <a:gd name="T26" fmla="*/ 88 w 327"/>
              <a:gd name="T27" fmla="*/ 176 h 182"/>
              <a:gd name="T28" fmla="*/ 82 w 327"/>
              <a:gd name="T29" fmla="*/ 178 h 182"/>
              <a:gd name="T30" fmla="*/ 74 w 327"/>
              <a:gd name="T31" fmla="*/ 178 h 182"/>
              <a:gd name="T32" fmla="*/ 70 w 327"/>
              <a:gd name="T33" fmla="*/ 180 h 182"/>
              <a:gd name="T34" fmla="*/ 66 w 327"/>
              <a:gd name="T35" fmla="*/ 176 h 182"/>
              <a:gd name="T36" fmla="*/ 66 w 327"/>
              <a:gd name="T37" fmla="*/ 172 h 182"/>
              <a:gd name="T38" fmla="*/ 66 w 327"/>
              <a:gd name="T39" fmla="*/ 168 h 182"/>
              <a:gd name="T40" fmla="*/ 62 w 327"/>
              <a:gd name="T41" fmla="*/ 164 h 182"/>
              <a:gd name="T42" fmla="*/ 58 w 327"/>
              <a:gd name="T43" fmla="*/ 162 h 182"/>
              <a:gd name="T44" fmla="*/ 56 w 327"/>
              <a:gd name="T45" fmla="*/ 158 h 182"/>
              <a:gd name="T46" fmla="*/ 56 w 327"/>
              <a:gd name="T47" fmla="*/ 150 h 182"/>
              <a:gd name="T48" fmla="*/ 52 w 327"/>
              <a:gd name="T49" fmla="*/ 148 h 182"/>
              <a:gd name="T50" fmla="*/ 50 w 327"/>
              <a:gd name="T51" fmla="*/ 142 h 182"/>
              <a:gd name="T52" fmla="*/ 50 w 327"/>
              <a:gd name="T53" fmla="*/ 138 h 182"/>
              <a:gd name="T54" fmla="*/ 50 w 327"/>
              <a:gd name="T55" fmla="*/ 132 h 182"/>
              <a:gd name="T56" fmla="*/ 44 w 327"/>
              <a:gd name="T57" fmla="*/ 128 h 182"/>
              <a:gd name="T58" fmla="*/ 44 w 327"/>
              <a:gd name="T59" fmla="*/ 130 h 182"/>
              <a:gd name="T60" fmla="*/ 40 w 327"/>
              <a:gd name="T61" fmla="*/ 132 h 182"/>
              <a:gd name="T62" fmla="*/ 36 w 327"/>
              <a:gd name="T63" fmla="*/ 134 h 182"/>
              <a:gd name="T64" fmla="*/ 32 w 327"/>
              <a:gd name="T65" fmla="*/ 132 h 182"/>
              <a:gd name="T66" fmla="*/ 28 w 327"/>
              <a:gd name="T67" fmla="*/ 128 h 182"/>
              <a:gd name="T68" fmla="*/ 30 w 327"/>
              <a:gd name="T69" fmla="*/ 124 h 182"/>
              <a:gd name="T70" fmla="*/ 30 w 327"/>
              <a:gd name="T71" fmla="*/ 120 h 182"/>
              <a:gd name="T72" fmla="*/ 34 w 327"/>
              <a:gd name="T73" fmla="*/ 118 h 182"/>
              <a:gd name="T74" fmla="*/ 32 w 327"/>
              <a:gd name="T75" fmla="*/ 114 h 182"/>
              <a:gd name="T76" fmla="*/ 32 w 327"/>
              <a:gd name="T77" fmla="*/ 110 h 182"/>
              <a:gd name="T78" fmla="*/ 34 w 327"/>
              <a:gd name="T79" fmla="*/ 106 h 182"/>
              <a:gd name="T80" fmla="*/ 36 w 327"/>
              <a:gd name="T81" fmla="*/ 102 h 182"/>
              <a:gd name="T82" fmla="*/ 38 w 327"/>
              <a:gd name="T83" fmla="*/ 98 h 182"/>
              <a:gd name="T84" fmla="*/ 38 w 327"/>
              <a:gd name="T85" fmla="*/ 96 h 182"/>
              <a:gd name="T86" fmla="*/ 40 w 327"/>
              <a:gd name="T87" fmla="*/ 92 h 182"/>
              <a:gd name="T88" fmla="*/ 34 w 327"/>
              <a:gd name="T89" fmla="*/ 90 h 182"/>
              <a:gd name="T90" fmla="*/ 32 w 327"/>
              <a:gd name="T91" fmla="*/ 88 h 182"/>
              <a:gd name="T92" fmla="*/ 28 w 327"/>
              <a:gd name="T93" fmla="*/ 88 h 182"/>
              <a:gd name="T94" fmla="*/ 26 w 327"/>
              <a:gd name="T95" fmla="*/ 82 h 182"/>
              <a:gd name="T96" fmla="*/ 24 w 327"/>
              <a:gd name="T97" fmla="*/ 78 h 182"/>
              <a:gd name="T98" fmla="*/ 18 w 327"/>
              <a:gd name="T99" fmla="*/ 70 h 182"/>
              <a:gd name="T100" fmla="*/ 16 w 327"/>
              <a:gd name="T101" fmla="*/ 66 h 182"/>
              <a:gd name="T102" fmla="*/ 6 w 327"/>
              <a:gd name="T103" fmla="*/ 58 h 182"/>
              <a:gd name="T104" fmla="*/ 8 w 327"/>
              <a:gd name="T105" fmla="*/ 56 h 182"/>
              <a:gd name="T106" fmla="*/ 8 w 327"/>
              <a:gd name="T107" fmla="*/ 52 h 182"/>
              <a:gd name="T108" fmla="*/ 6 w 327"/>
              <a:gd name="T109" fmla="*/ 46 h 182"/>
              <a:gd name="T110" fmla="*/ 2 w 327"/>
              <a:gd name="T111" fmla="*/ 40 h 182"/>
              <a:gd name="T112" fmla="*/ 4 w 327"/>
              <a:gd name="T113" fmla="*/ 8 h 182"/>
              <a:gd name="T114" fmla="*/ 76 w 327"/>
              <a:gd name="T115" fmla="*/ 8 h 182"/>
              <a:gd name="T116" fmla="*/ 163 w 327"/>
              <a:gd name="T117" fmla="*/ 18 h 182"/>
              <a:gd name="T118" fmla="*/ 245 w 327"/>
              <a:gd name="T119" fmla="*/ 24 h 182"/>
              <a:gd name="T120" fmla="*/ 327 w 327"/>
              <a:gd name="T121" fmla="*/ 36 h 182"/>
              <a:gd name="T122" fmla="*/ 323 w 327"/>
              <a:gd name="T123" fmla="*/ 14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7" h="182">
                <a:moveTo>
                  <a:pt x="323" y="142"/>
                </a:moveTo>
                <a:lnTo>
                  <a:pt x="323" y="146"/>
                </a:lnTo>
                <a:lnTo>
                  <a:pt x="323" y="150"/>
                </a:lnTo>
                <a:lnTo>
                  <a:pt x="323" y="154"/>
                </a:lnTo>
                <a:lnTo>
                  <a:pt x="323" y="158"/>
                </a:lnTo>
                <a:lnTo>
                  <a:pt x="323" y="162"/>
                </a:lnTo>
                <a:lnTo>
                  <a:pt x="323" y="166"/>
                </a:lnTo>
                <a:lnTo>
                  <a:pt x="323" y="170"/>
                </a:lnTo>
                <a:lnTo>
                  <a:pt x="323" y="174"/>
                </a:lnTo>
                <a:lnTo>
                  <a:pt x="323" y="176"/>
                </a:lnTo>
                <a:lnTo>
                  <a:pt x="323" y="176"/>
                </a:lnTo>
                <a:lnTo>
                  <a:pt x="321" y="176"/>
                </a:lnTo>
                <a:lnTo>
                  <a:pt x="319" y="176"/>
                </a:lnTo>
                <a:lnTo>
                  <a:pt x="315" y="176"/>
                </a:lnTo>
                <a:lnTo>
                  <a:pt x="313" y="176"/>
                </a:lnTo>
                <a:lnTo>
                  <a:pt x="309" y="176"/>
                </a:lnTo>
                <a:lnTo>
                  <a:pt x="307" y="176"/>
                </a:lnTo>
                <a:lnTo>
                  <a:pt x="303" y="176"/>
                </a:lnTo>
                <a:lnTo>
                  <a:pt x="299" y="176"/>
                </a:lnTo>
                <a:lnTo>
                  <a:pt x="297" y="176"/>
                </a:lnTo>
                <a:lnTo>
                  <a:pt x="293" y="176"/>
                </a:lnTo>
                <a:lnTo>
                  <a:pt x="291" y="176"/>
                </a:lnTo>
                <a:lnTo>
                  <a:pt x="287" y="176"/>
                </a:lnTo>
                <a:lnTo>
                  <a:pt x="285" y="176"/>
                </a:lnTo>
                <a:lnTo>
                  <a:pt x="281" y="174"/>
                </a:lnTo>
                <a:lnTo>
                  <a:pt x="279" y="174"/>
                </a:lnTo>
                <a:lnTo>
                  <a:pt x="275" y="174"/>
                </a:lnTo>
                <a:lnTo>
                  <a:pt x="273" y="174"/>
                </a:lnTo>
                <a:lnTo>
                  <a:pt x="269" y="174"/>
                </a:lnTo>
                <a:lnTo>
                  <a:pt x="267" y="174"/>
                </a:lnTo>
                <a:lnTo>
                  <a:pt x="263" y="174"/>
                </a:lnTo>
                <a:lnTo>
                  <a:pt x="259" y="174"/>
                </a:lnTo>
                <a:lnTo>
                  <a:pt x="257" y="174"/>
                </a:lnTo>
                <a:lnTo>
                  <a:pt x="253" y="174"/>
                </a:lnTo>
                <a:lnTo>
                  <a:pt x="251" y="174"/>
                </a:lnTo>
                <a:lnTo>
                  <a:pt x="247" y="174"/>
                </a:lnTo>
                <a:lnTo>
                  <a:pt x="245" y="172"/>
                </a:lnTo>
                <a:lnTo>
                  <a:pt x="241" y="172"/>
                </a:lnTo>
                <a:lnTo>
                  <a:pt x="239" y="172"/>
                </a:lnTo>
                <a:lnTo>
                  <a:pt x="235" y="172"/>
                </a:lnTo>
                <a:lnTo>
                  <a:pt x="233" y="172"/>
                </a:lnTo>
                <a:lnTo>
                  <a:pt x="229" y="172"/>
                </a:lnTo>
                <a:lnTo>
                  <a:pt x="225" y="172"/>
                </a:lnTo>
                <a:lnTo>
                  <a:pt x="223" y="172"/>
                </a:lnTo>
                <a:lnTo>
                  <a:pt x="219" y="172"/>
                </a:lnTo>
                <a:lnTo>
                  <a:pt x="217" y="172"/>
                </a:lnTo>
                <a:lnTo>
                  <a:pt x="213" y="170"/>
                </a:lnTo>
                <a:lnTo>
                  <a:pt x="211" y="170"/>
                </a:lnTo>
                <a:lnTo>
                  <a:pt x="207" y="170"/>
                </a:lnTo>
                <a:lnTo>
                  <a:pt x="205" y="170"/>
                </a:lnTo>
                <a:lnTo>
                  <a:pt x="201" y="170"/>
                </a:lnTo>
                <a:lnTo>
                  <a:pt x="199" y="170"/>
                </a:lnTo>
                <a:lnTo>
                  <a:pt x="195" y="170"/>
                </a:lnTo>
                <a:lnTo>
                  <a:pt x="193" y="170"/>
                </a:lnTo>
                <a:lnTo>
                  <a:pt x="189" y="170"/>
                </a:lnTo>
                <a:lnTo>
                  <a:pt x="185" y="168"/>
                </a:lnTo>
                <a:lnTo>
                  <a:pt x="183" y="168"/>
                </a:lnTo>
                <a:lnTo>
                  <a:pt x="179" y="168"/>
                </a:lnTo>
                <a:lnTo>
                  <a:pt x="177" y="168"/>
                </a:lnTo>
                <a:lnTo>
                  <a:pt x="173" y="168"/>
                </a:lnTo>
                <a:lnTo>
                  <a:pt x="171" y="168"/>
                </a:lnTo>
                <a:lnTo>
                  <a:pt x="167" y="168"/>
                </a:lnTo>
                <a:lnTo>
                  <a:pt x="165" y="168"/>
                </a:lnTo>
                <a:lnTo>
                  <a:pt x="161" y="166"/>
                </a:lnTo>
                <a:lnTo>
                  <a:pt x="159" y="166"/>
                </a:lnTo>
                <a:lnTo>
                  <a:pt x="155" y="166"/>
                </a:lnTo>
                <a:lnTo>
                  <a:pt x="153" y="166"/>
                </a:lnTo>
                <a:lnTo>
                  <a:pt x="149" y="166"/>
                </a:lnTo>
                <a:lnTo>
                  <a:pt x="145" y="166"/>
                </a:lnTo>
                <a:lnTo>
                  <a:pt x="143" y="166"/>
                </a:lnTo>
                <a:lnTo>
                  <a:pt x="139" y="164"/>
                </a:lnTo>
                <a:lnTo>
                  <a:pt x="137" y="164"/>
                </a:lnTo>
                <a:lnTo>
                  <a:pt x="133" y="164"/>
                </a:lnTo>
                <a:lnTo>
                  <a:pt x="131" y="164"/>
                </a:lnTo>
                <a:lnTo>
                  <a:pt x="127" y="164"/>
                </a:lnTo>
                <a:lnTo>
                  <a:pt x="125" y="164"/>
                </a:lnTo>
                <a:lnTo>
                  <a:pt x="124" y="164"/>
                </a:lnTo>
                <a:lnTo>
                  <a:pt x="124" y="164"/>
                </a:lnTo>
                <a:lnTo>
                  <a:pt x="124" y="164"/>
                </a:lnTo>
                <a:lnTo>
                  <a:pt x="124" y="166"/>
                </a:lnTo>
                <a:lnTo>
                  <a:pt x="124" y="168"/>
                </a:lnTo>
                <a:lnTo>
                  <a:pt x="124" y="168"/>
                </a:lnTo>
                <a:lnTo>
                  <a:pt x="124" y="170"/>
                </a:lnTo>
                <a:lnTo>
                  <a:pt x="124" y="170"/>
                </a:lnTo>
                <a:lnTo>
                  <a:pt x="124" y="172"/>
                </a:lnTo>
                <a:lnTo>
                  <a:pt x="124" y="172"/>
                </a:lnTo>
                <a:lnTo>
                  <a:pt x="122" y="174"/>
                </a:lnTo>
                <a:lnTo>
                  <a:pt x="122" y="176"/>
                </a:lnTo>
                <a:lnTo>
                  <a:pt x="122" y="176"/>
                </a:lnTo>
                <a:lnTo>
                  <a:pt x="122" y="178"/>
                </a:lnTo>
                <a:lnTo>
                  <a:pt x="122" y="178"/>
                </a:lnTo>
                <a:lnTo>
                  <a:pt x="122" y="180"/>
                </a:lnTo>
                <a:lnTo>
                  <a:pt x="122" y="180"/>
                </a:lnTo>
                <a:lnTo>
                  <a:pt x="122" y="182"/>
                </a:lnTo>
                <a:lnTo>
                  <a:pt x="120" y="182"/>
                </a:lnTo>
                <a:lnTo>
                  <a:pt x="120" y="182"/>
                </a:lnTo>
                <a:lnTo>
                  <a:pt x="120" y="180"/>
                </a:lnTo>
                <a:lnTo>
                  <a:pt x="120" y="180"/>
                </a:lnTo>
                <a:lnTo>
                  <a:pt x="120" y="178"/>
                </a:lnTo>
                <a:lnTo>
                  <a:pt x="118" y="178"/>
                </a:lnTo>
                <a:lnTo>
                  <a:pt x="118" y="178"/>
                </a:lnTo>
                <a:lnTo>
                  <a:pt x="118" y="178"/>
                </a:lnTo>
                <a:lnTo>
                  <a:pt x="118" y="178"/>
                </a:lnTo>
                <a:lnTo>
                  <a:pt x="118" y="178"/>
                </a:lnTo>
                <a:lnTo>
                  <a:pt x="118" y="178"/>
                </a:lnTo>
                <a:lnTo>
                  <a:pt x="118" y="178"/>
                </a:lnTo>
                <a:lnTo>
                  <a:pt x="118" y="176"/>
                </a:lnTo>
                <a:lnTo>
                  <a:pt x="118" y="176"/>
                </a:lnTo>
                <a:lnTo>
                  <a:pt x="118" y="176"/>
                </a:lnTo>
                <a:lnTo>
                  <a:pt x="118" y="176"/>
                </a:lnTo>
                <a:lnTo>
                  <a:pt x="118" y="176"/>
                </a:lnTo>
                <a:lnTo>
                  <a:pt x="118" y="176"/>
                </a:lnTo>
                <a:lnTo>
                  <a:pt x="118" y="176"/>
                </a:lnTo>
                <a:lnTo>
                  <a:pt x="118" y="176"/>
                </a:lnTo>
                <a:lnTo>
                  <a:pt x="116" y="174"/>
                </a:lnTo>
                <a:lnTo>
                  <a:pt x="116" y="174"/>
                </a:lnTo>
                <a:lnTo>
                  <a:pt x="116" y="172"/>
                </a:lnTo>
                <a:lnTo>
                  <a:pt x="116" y="172"/>
                </a:lnTo>
                <a:lnTo>
                  <a:pt x="114" y="172"/>
                </a:lnTo>
                <a:lnTo>
                  <a:pt x="114" y="172"/>
                </a:lnTo>
                <a:lnTo>
                  <a:pt x="114" y="172"/>
                </a:lnTo>
                <a:lnTo>
                  <a:pt x="114" y="172"/>
                </a:lnTo>
                <a:lnTo>
                  <a:pt x="114" y="172"/>
                </a:lnTo>
                <a:lnTo>
                  <a:pt x="114" y="172"/>
                </a:lnTo>
                <a:lnTo>
                  <a:pt x="114" y="172"/>
                </a:lnTo>
                <a:lnTo>
                  <a:pt x="112" y="172"/>
                </a:lnTo>
                <a:lnTo>
                  <a:pt x="112" y="172"/>
                </a:lnTo>
                <a:lnTo>
                  <a:pt x="112" y="172"/>
                </a:lnTo>
                <a:lnTo>
                  <a:pt x="112" y="172"/>
                </a:lnTo>
                <a:lnTo>
                  <a:pt x="112" y="172"/>
                </a:lnTo>
                <a:lnTo>
                  <a:pt x="112" y="172"/>
                </a:lnTo>
                <a:lnTo>
                  <a:pt x="112" y="174"/>
                </a:lnTo>
                <a:lnTo>
                  <a:pt x="112" y="174"/>
                </a:lnTo>
                <a:lnTo>
                  <a:pt x="112" y="174"/>
                </a:lnTo>
                <a:lnTo>
                  <a:pt x="112" y="174"/>
                </a:lnTo>
                <a:lnTo>
                  <a:pt x="112" y="174"/>
                </a:lnTo>
                <a:lnTo>
                  <a:pt x="112" y="174"/>
                </a:lnTo>
                <a:lnTo>
                  <a:pt x="112" y="174"/>
                </a:lnTo>
                <a:lnTo>
                  <a:pt x="112" y="174"/>
                </a:lnTo>
                <a:lnTo>
                  <a:pt x="112" y="174"/>
                </a:lnTo>
                <a:lnTo>
                  <a:pt x="112" y="174"/>
                </a:lnTo>
                <a:lnTo>
                  <a:pt x="110" y="174"/>
                </a:lnTo>
                <a:lnTo>
                  <a:pt x="110" y="176"/>
                </a:lnTo>
                <a:lnTo>
                  <a:pt x="110" y="176"/>
                </a:lnTo>
                <a:lnTo>
                  <a:pt x="110" y="176"/>
                </a:lnTo>
                <a:lnTo>
                  <a:pt x="110" y="176"/>
                </a:lnTo>
                <a:lnTo>
                  <a:pt x="110" y="176"/>
                </a:lnTo>
                <a:lnTo>
                  <a:pt x="110" y="176"/>
                </a:lnTo>
                <a:lnTo>
                  <a:pt x="110" y="176"/>
                </a:lnTo>
                <a:lnTo>
                  <a:pt x="110" y="176"/>
                </a:lnTo>
                <a:lnTo>
                  <a:pt x="110" y="176"/>
                </a:lnTo>
                <a:lnTo>
                  <a:pt x="110" y="178"/>
                </a:lnTo>
                <a:lnTo>
                  <a:pt x="110" y="178"/>
                </a:lnTo>
                <a:lnTo>
                  <a:pt x="110" y="178"/>
                </a:lnTo>
                <a:lnTo>
                  <a:pt x="110" y="178"/>
                </a:lnTo>
                <a:lnTo>
                  <a:pt x="110" y="178"/>
                </a:lnTo>
                <a:lnTo>
                  <a:pt x="110" y="178"/>
                </a:lnTo>
                <a:lnTo>
                  <a:pt x="110" y="178"/>
                </a:lnTo>
                <a:lnTo>
                  <a:pt x="110" y="178"/>
                </a:lnTo>
                <a:lnTo>
                  <a:pt x="110" y="178"/>
                </a:lnTo>
                <a:lnTo>
                  <a:pt x="110" y="178"/>
                </a:lnTo>
                <a:lnTo>
                  <a:pt x="110" y="178"/>
                </a:lnTo>
                <a:lnTo>
                  <a:pt x="110" y="178"/>
                </a:lnTo>
                <a:lnTo>
                  <a:pt x="110" y="178"/>
                </a:lnTo>
                <a:lnTo>
                  <a:pt x="110" y="178"/>
                </a:lnTo>
                <a:lnTo>
                  <a:pt x="110" y="178"/>
                </a:lnTo>
                <a:lnTo>
                  <a:pt x="110" y="178"/>
                </a:lnTo>
                <a:lnTo>
                  <a:pt x="108" y="178"/>
                </a:lnTo>
                <a:lnTo>
                  <a:pt x="108" y="178"/>
                </a:lnTo>
                <a:lnTo>
                  <a:pt x="104" y="178"/>
                </a:lnTo>
                <a:lnTo>
                  <a:pt x="104" y="178"/>
                </a:lnTo>
                <a:lnTo>
                  <a:pt x="104" y="178"/>
                </a:lnTo>
                <a:lnTo>
                  <a:pt x="102" y="178"/>
                </a:lnTo>
                <a:lnTo>
                  <a:pt x="102" y="178"/>
                </a:lnTo>
                <a:lnTo>
                  <a:pt x="102" y="178"/>
                </a:lnTo>
                <a:lnTo>
                  <a:pt x="102" y="178"/>
                </a:lnTo>
                <a:lnTo>
                  <a:pt x="102" y="178"/>
                </a:lnTo>
                <a:lnTo>
                  <a:pt x="100" y="178"/>
                </a:lnTo>
                <a:lnTo>
                  <a:pt x="100" y="178"/>
                </a:lnTo>
                <a:lnTo>
                  <a:pt x="100" y="178"/>
                </a:lnTo>
                <a:lnTo>
                  <a:pt x="100" y="178"/>
                </a:lnTo>
                <a:lnTo>
                  <a:pt x="100" y="178"/>
                </a:lnTo>
                <a:lnTo>
                  <a:pt x="100" y="178"/>
                </a:lnTo>
                <a:lnTo>
                  <a:pt x="100" y="178"/>
                </a:lnTo>
                <a:lnTo>
                  <a:pt x="100" y="178"/>
                </a:lnTo>
                <a:lnTo>
                  <a:pt x="100" y="178"/>
                </a:lnTo>
                <a:lnTo>
                  <a:pt x="98" y="176"/>
                </a:lnTo>
                <a:lnTo>
                  <a:pt x="98" y="176"/>
                </a:lnTo>
                <a:lnTo>
                  <a:pt x="98" y="176"/>
                </a:lnTo>
                <a:lnTo>
                  <a:pt x="98" y="178"/>
                </a:lnTo>
                <a:lnTo>
                  <a:pt x="98" y="178"/>
                </a:lnTo>
                <a:lnTo>
                  <a:pt x="96" y="178"/>
                </a:lnTo>
                <a:lnTo>
                  <a:pt x="96" y="178"/>
                </a:lnTo>
                <a:lnTo>
                  <a:pt x="96" y="178"/>
                </a:lnTo>
                <a:lnTo>
                  <a:pt x="94" y="178"/>
                </a:lnTo>
                <a:lnTo>
                  <a:pt x="92" y="178"/>
                </a:lnTo>
                <a:lnTo>
                  <a:pt x="92" y="176"/>
                </a:lnTo>
                <a:lnTo>
                  <a:pt x="92" y="176"/>
                </a:lnTo>
                <a:lnTo>
                  <a:pt x="90" y="176"/>
                </a:lnTo>
                <a:lnTo>
                  <a:pt x="90" y="176"/>
                </a:lnTo>
                <a:lnTo>
                  <a:pt x="90" y="176"/>
                </a:lnTo>
                <a:lnTo>
                  <a:pt x="90" y="176"/>
                </a:lnTo>
                <a:lnTo>
                  <a:pt x="90" y="176"/>
                </a:lnTo>
                <a:lnTo>
                  <a:pt x="88" y="176"/>
                </a:lnTo>
                <a:lnTo>
                  <a:pt x="88" y="176"/>
                </a:lnTo>
                <a:lnTo>
                  <a:pt x="88" y="176"/>
                </a:lnTo>
                <a:lnTo>
                  <a:pt x="88" y="176"/>
                </a:lnTo>
                <a:lnTo>
                  <a:pt x="88" y="176"/>
                </a:lnTo>
                <a:lnTo>
                  <a:pt x="88" y="176"/>
                </a:lnTo>
                <a:lnTo>
                  <a:pt x="88" y="176"/>
                </a:lnTo>
                <a:lnTo>
                  <a:pt x="86" y="176"/>
                </a:lnTo>
                <a:lnTo>
                  <a:pt x="86" y="176"/>
                </a:lnTo>
                <a:lnTo>
                  <a:pt x="86" y="176"/>
                </a:lnTo>
                <a:lnTo>
                  <a:pt x="86" y="176"/>
                </a:lnTo>
                <a:lnTo>
                  <a:pt x="86" y="176"/>
                </a:lnTo>
                <a:lnTo>
                  <a:pt x="86" y="178"/>
                </a:lnTo>
                <a:lnTo>
                  <a:pt x="84" y="178"/>
                </a:lnTo>
                <a:lnTo>
                  <a:pt x="84" y="180"/>
                </a:lnTo>
                <a:lnTo>
                  <a:pt x="84" y="180"/>
                </a:lnTo>
                <a:lnTo>
                  <a:pt x="84" y="180"/>
                </a:lnTo>
                <a:lnTo>
                  <a:pt x="84" y="180"/>
                </a:lnTo>
                <a:lnTo>
                  <a:pt x="84" y="180"/>
                </a:lnTo>
                <a:lnTo>
                  <a:pt x="84" y="180"/>
                </a:lnTo>
                <a:lnTo>
                  <a:pt x="84" y="178"/>
                </a:lnTo>
                <a:lnTo>
                  <a:pt x="82" y="178"/>
                </a:lnTo>
                <a:lnTo>
                  <a:pt x="82" y="178"/>
                </a:lnTo>
                <a:lnTo>
                  <a:pt x="82" y="178"/>
                </a:lnTo>
                <a:lnTo>
                  <a:pt x="82" y="178"/>
                </a:lnTo>
                <a:lnTo>
                  <a:pt x="82" y="178"/>
                </a:lnTo>
                <a:lnTo>
                  <a:pt x="80" y="178"/>
                </a:lnTo>
                <a:lnTo>
                  <a:pt x="80" y="178"/>
                </a:lnTo>
                <a:lnTo>
                  <a:pt x="80" y="178"/>
                </a:lnTo>
                <a:lnTo>
                  <a:pt x="80" y="178"/>
                </a:lnTo>
                <a:lnTo>
                  <a:pt x="76" y="178"/>
                </a:lnTo>
                <a:lnTo>
                  <a:pt x="76" y="176"/>
                </a:lnTo>
                <a:lnTo>
                  <a:pt x="76" y="176"/>
                </a:lnTo>
                <a:lnTo>
                  <a:pt x="76" y="176"/>
                </a:lnTo>
                <a:lnTo>
                  <a:pt x="74" y="176"/>
                </a:lnTo>
                <a:lnTo>
                  <a:pt x="74" y="176"/>
                </a:lnTo>
                <a:lnTo>
                  <a:pt x="74" y="178"/>
                </a:lnTo>
                <a:lnTo>
                  <a:pt x="74" y="178"/>
                </a:lnTo>
                <a:lnTo>
                  <a:pt x="72" y="178"/>
                </a:lnTo>
                <a:lnTo>
                  <a:pt x="72" y="178"/>
                </a:lnTo>
                <a:lnTo>
                  <a:pt x="72" y="178"/>
                </a:lnTo>
                <a:lnTo>
                  <a:pt x="72" y="178"/>
                </a:lnTo>
                <a:lnTo>
                  <a:pt x="72" y="180"/>
                </a:lnTo>
                <a:lnTo>
                  <a:pt x="72" y="180"/>
                </a:lnTo>
                <a:lnTo>
                  <a:pt x="72" y="180"/>
                </a:lnTo>
                <a:lnTo>
                  <a:pt x="72" y="180"/>
                </a:lnTo>
                <a:lnTo>
                  <a:pt x="72" y="180"/>
                </a:lnTo>
                <a:lnTo>
                  <a:pt x="72" y="180"/>
                </a:lnTo>
                <a:lnTo>
                  <a:pt x="72" y="182"/>
                </a:lnTo>
                <a:lnTo>
                  <a:pt x="70" y="180"/>
                </a:lnTo>
                <a:lnTo>
                  <a:pt x="70" y="180"/>
                </a:lnTo>
                <a:lnTo>
                  <a:pt x="70" y="180"/>
                </a:lnTo>
                <a:lnTo>
                  <a:pt x="70" y="180"/>
                </a:lnTo>
                <a:lnTo>
                  <a:pt x="70" y="180"/>
                </a:lnTo>
                <a:lnTo>
                  <a:pt x="68" y="180"/>
                </a:lnTo>
                <a:lnTo>
                  <a:pt x="68" y="178"/>
                </a:lnTo>
                <a:lnTo>
                  <a:pt x="68" y="178"/>
                </a:lnTo>
                <a:lnTo>
                  <a:pt x="68" y="178"/>
                </a:lnTo>
                <a:lnTo>
                  <a:pt x="68" y="178"/>
                </a:lnTo>
                <a:lnTo>
                  <a:pt x="68" y="178"/>
                </a:lnTo>
                <a:lnTo>
                  <a:pt x="68" y="178"/>
                </a:lnTo>
                <a:lnTo>
                  <a:pt x="66" y="178"/>
                </a:lnTo>
                <a:lnTo>
                  <a:pt x="66" y="178"/>
                </a:lnTo>
                <a:lnTo>
                  <a:pt x="66" y="176"/>
                </a:lnTo>
                <a:lnTo>
                  <a:pt x="66" y="176"/>
                </a:lnTo>
                <a:lnTo>
                  <a:pt x="66" y="176"/>
                </a:lnTo>
                <a:lnTo>
                  <a:pt x="66" y="176"/>
                </a:lnTo>
                <a:lnTo>
                  <a:pt x="66" y="176"/>
                </a:lnTo>
                <a:lnTo>
                  <a:pt x="66" y="176"/>
                </a:lnTo>
                <a:lnTo>
                  <a:pt x="68" y="174"/>
                </a:lnTo>
                <a:lnTo>
                  <a:pt x="68" y="174"/>
                </a:lnTo>
                <a:lnTo>
                  <a:pt x="68" y="174"/>
                </a:lnTo>
                <a:lnTo>
                  <a:pt x="66" y="174"/>
                </a:lnTo>
                <a:lnTo>
                  <a:pt x="66" y="174"/>
                </a:lnTo>
                <a:lnTo>
                  <a:pt x="66" y="174"/>
                </a:lnTo>
                <a:lnTo>
                  <a:pt x="66" y="174"/>
                </a:lnTo>
                <a:lnTo>
                  <a:pt x="66" y="174"/>
                </a:lnTo>
                <a:lnTo>
                  <a:pt x="66" y="172"/>
                </a:lnTo>
                <a:lnTo>
                  <a:pt x="66" y="172"/>
                </a:lnTo>
                <a:lnTo>
                  <a:pt x="66" y="172"/>
                </a:lnTo>
                <a:lnTo>
                  <a:pt x="66" y="172"/>
                </a:lnTo>
                <a:lnTo>
                  <a:pt x="66" y="172"/>
                </a:lnTo>
                <a:lnTo>
                  <a:pt x="66" y="172"/>
                </a:lnTo>
                <a:lnTo>
                  <a:pt x="66" y="172"/>
                </a:lnTo>
                <a:lnTo>
                  <a:pt x="66" y="172"/>
                </a:lnTo>
                <a:lnTo>
                  <a:pt x="66" y="170"/>
                </a:lnTo>
                <a:lnTo>
                  <a:pt x="66" y="170"/>
                </a:lnTo>
                <a:lnTo>
                  <a:pt x="66" y="170"/>
                </a:lnTo>
                <a:lnTo>
                  <a:pt x="66" y="170"/>
                </a:lnTo>
                <a:lnTo>
                  <a:pt x="66" y="170"/>
                </a:lnTo>
                <a:lnTo>
                  <a:pt x="66" y="170"/>
                </a:lnTo>
                <a:lnTo>
                  <a:pt x="66" y="170"/>
                </a:lnTo>
                <a:lnTo>
                  <a:pt x="66" y="170"/>
                </a:lnTo>
                <a:lnTo>
                  <a:pt x="66" y="168"/>
                </a:lnTo>
                <a:lnTo>
                  <a:pt x="66" y="168"/>
                </a:lnTo>
                <a:lnTo>
                  <a:pt x="66" y="168"/>
                </a:lnTo>
                <a:lnTo>
                  <a:pt x="66" y="168"/>
                </a:lnTo>
                <a:lnTo>
                  <a:pt x="66" y="168"/>
                </a:lnTo>
                <a:lnTo>
                  <a:pt x="66" y="168"/>
                </a:lnTo>
                <a:lnTo>
                  <a:pt x="66" y="168"/>
                </a:lnTo>
                <a:lnTo>
                  <a:pt x="66" y="168"/>
                </a:lnTo>
                <a:lnTo>
                  <a:pt x="66" y="166"/>
                </a:lnTo>
                <a:lnTo>
                  <a:pt x="66" y="166"/>
                </a:lnTo>
                <a:lnTo>
                  <a:pt x="66" y="166"/>
                </a:lnTo>
                <a:lnTo>
                  <a:pt x="64" y="166"/>
                </a:lnTo>
                <a:lnTo>
                  <a:pt x="64" y="166"/>
                </a:lnTo>
                <a:lnTo>
                  <a:pt x="64" y="166"/>
                </a:lnTo>
                <a:lnTo>
                  <a:pt x="64" y="166"/>
                </a:lnTo>
                <a:lnTo>
                  <a:pt x="64" y="166"/>
                </a:lnTo>
                <a:lnTo>
                  <a:pt x="64" y="164"/>
                </a:lnTo>
                <a:lnTo>
                  <a:pt x="64" y="164"/>
                </a:lnTo>
                <a:lnTo>
                  <a:pt x="62" y="164"/>
                </a:lnTo>
                <a:lnTo>
                  <a:pt x="62" y="164"/>
                </a:lnTo>
                <a:lnTo>
                  <a:pt x="62" y="164"/>
                </a:lnTo>
                <a:lnTo>
                  <a:pt x="60" y="164"/>
                </a:lnTo>
                <a:lnTo>
                  <a:pt x="60" y="164"/>
                </a:lnTo>
                <a:lnTo>
                  <a:pt x="60" y="164"/>
                </a:lnTo>
                <a:lnTo>
                  <a:pt x="60" y="164"/>
                </a:lnTo>
                <a:lnTo>
                  <a:pt x="60" y="164"/>
                </a:lnTo>
                <a:lnTo>
                  <a:pt x="60" y="164"/>
                </a:lnTo>
                <a:lnTo>
                  <a:pt x="58" y="164"/>
                </a:lnTo>
                <a:lnTo>
                  <a:pt x="58" y="164"/>
                </a:lnTo>
                <a:lnTo>
                  <a:pt x="58" y="164"/>
                </a:lnTo>
                <a:lnTo>
                  <a:pt x="58" y="162"/>
                </a:lnTo>
                <a:lnTo>
                  <a:pt x="58" y="162"/>
                </a:lnTo>
                <a:lnTo>
                  <a:pt x="58" y="162"/>
                </a:lnTo>
                <a:lnTo>
                  <a:pt x="58" y="162"/>
                </a:lnTo>
                <a:lnTo>
                  <a:pt x="56" y="162"/>
                </a:lnTo>
                <a:lnTo>
                  <a:pt x="56" y="162"/>
                </a:lnTo>
                <a:lnTo>
                  <a:pt x="56" y="160"/>
                </a:lnTo>
                <a:lnTo>
                  <a:pt x="56" y="160"/>
                </a:lnTo>
                <a:lnTo>
                  <a:pt x="56" y="160"/>
                </a:lnTo>
                <a:lnTo>
                  <a:pt x="56" y="158"/>
                </a:lnTo>
                <a:lnTo>
                  <a:pt x="56" y="158"/>
                </a:lnTo>
                <a:lnTo>
                  <a:pt x="56" y="158"/>
                </a:lnTo>
                <a:lnTo>
                  <a:pt x="56" y="158"/>
                </a:lnTo>
                <a:lnTo>
                  <a:pt x="56" y="158"/>
                </a:lnTo>
                <a:lnTo>
                  <a:pt x="56" y="158"/>
                </a:lnTo>
                <a:lnTo>
                  <a:pt x="56" y="158"/>
                </a:lnTo>
                <a:lnTo>
                  <a:pt x="56" y="158"/>
                </a:lnTo>
                <a:lnTo>
                  <a:pt x="56" y="158"/>
                </a:lnTo>
                <a:lnTo>
                  <a:pt x="56" y="158"/>
                </a:lnTo>
                <a:lnTo>
                  <a:pt x="56" y="158"/>
                </a:lnTo>
                <a:lnTo>
                  <a:pt x="56" y="158"/>
                </a:lnTo>
                <a:lnTo>
                  <a:pt x="56" y="156"/>
                </a:lnTo>
                <a:lnTo>
                  <a:pt x="56" y="156"/>
                </a:lnTo>
                <a:lnTo>
                  <a:pt x="56" y="156"/>
                </a:lnTo>
                <a:lnTo>
                  <a:pt x="56" y="156"/>
                </a:lnTo>
                <a:lnTo>
                  <a:pt x="56" y="156"/>
                </a:lnTo>
                <a:lnTo>
                  <a:pt x="56" y="154"/>
                </a:lnTo>
                <a:lnTo>
                  <a:pt x="56" y="154"/>
                </a:lnTo>
                <a:lnTo>
                  <a:pt x="56" y="154"/>
                </a:lnTo>
                <a:lnTo>
                  <a:pt x="56" y="152"/>
                </a:lnTo>
                <a:lnTo>
                  <a:pt x="56" y="152"/>
                </a:lnTo>
                <a:lnTo>
                  <a:pt x="56" y="152"/>
                </a:lnTo>
                <a:lnTo>
                  <a:pt x="56" y="150"/>
                </a:lnTo>
                <a:lnTo>
                  <a:pt x="56" y="150"/>
                </a:lnTo>
                <a:lnTo>
                  <a:pt x="54" y="150"/>
                </a:lnTo>
                <a:lnTo>
                  <a:pt x="54" y="150"/>
                </a:lnTo>
                <a:lnTo>
                  <a:pt x="54" y="150"/>
                </a:lnTo>
                <a:lnTo>
                  <a:pt x="54" y="150"/>
                </a:lnTo>
                <a:lnTo>
                  <a:pt x="54" y="150"/>
                </a:lnTo>
                <a:lnTo>
                  <a:pt x="54" y="150"/>
                </a:lnTo>
                <a:lnTo>
                  <a:pt x="54" y="150"/>
                </a:lnTo>
                <a:lnTo>
                  <a:pt x="54" y="150"/>
                </a:lnTo>
                <a:lnTo>
                  <a:pt x="54" y="148"/>
                </a:lnTo>
                <a:lnTo>
                  <a:pt x="54" y="148"/>
                </a:lnTo>
                <a:lnTo>
                  <a:pt x="54" y="148"/>
                </a:lnTo>
                <a:lnTo>
                  <a:pt x="54" y="148"/>
                </a:lnTo>
                <a:lnTo>
                  <a:pt x="54" y="148"/>
                </a:lnTo>
                <a:lnTo>
                  <a:pt x="54" y="148"/>
                </a:lnTo>
                <a:lnTo>
                  <a:pt x="52" y="148"/>
                </a:lnTo>
                <a:lnTo>
                  <a:pt x="52" y="146"/>
                </a:lnTo>
                <a:lnTo>
                  <a:pt x="52" y="146"/>
                </a:lnTo>
                <a:lnTo>
                  <a:pt x="52" y="146"/>
                </a:lnTo>
                <a:lnTo>
                  <a:pt x="52" y="146"/>
                </a:lnTo>
                <a:lnTo>
                  <a:pt x="52" y="146"/>
                </a:lnTo>
                <a:lnTo>
                  <a:pt x="52" y="144"/>
                </a:lnTo>
                <a:lnTo>
                  <a:pt x="52" y="144"/>
                </a:lnTo>
                <a:lnTo>
                  <a:pt x="52" y="144"/>
                </a:lnTo>
                <a:lnTo>
                  <a:pt x="52" y="144"/>
                </a:lnTo>
                <a:lnTo>
                  <a:pt x="50" y="144"/>
                </a:lnTo>
                <a:lnTo>
                  <a:pt x="50" y="144"/>
                </a:lnTo>
                <a:lnTo>
                  <a:pt x="50" y="144"/>
                </a:lnTo>
                <a:lnTo>
                  <a:pt x="50" y="144"/>
                </a:lnTo>
                <a:lnTo>
                  <a:pt x="50" y="142"/>
                </a:lnTo>
                <a:lnTo>
                  <a:pt x="50" y="142"/>
                </a:lnTo>
                <a:lnTo>
                  <a:pt x="50" y="142"/>
                </a:lnTo>
                <a:lnTo>
                  <a:pt x="50" y="142"/>
                </a:lnTo>
                <a:lnTo>
                  <a:pt x="50" y="140"/>
                </a:lnTo>
                <a:lnTo>
                  <a:pt x="50" y="140"/>
                </a:lnTo>
                <a:lnTo>
                  <a:pt x="50" y="140"/>
                </a:lnTo>
                <a:lnTo>
                  <a:pt x="50" y="140"/>
                </a:lnTo>
                <a:lnTo>
                  <a:pt x="50" y="140"/>
                </a:lnTo>
                <a:lnTo>
                  <a:pt x="50" y="138"/>
                </a:lnTo>
                <a:lnTo>
                  <a:pt x="50" y="138"/>
                </a:lnTo>
                <a:lnTo>
                  <a:pt x="50" y="138"/>
                </a:lnTo>
                <a:lnTo>
                  <a:pt x="50" y="138"/>
                </a:lnTo>
                <a:lnTo>
                  <a:pt x="50" y="138"/>
                </a:lnTo>
                <a:lnTo>
                  <a:pt x="50" y="138"/>
                </a:lnTo>
                <a:lnTo>
                  <a:pt x="50" y="138"/>
                </a:lnTo>
                <a:lnTo>
                  <a:pt x="50" y="138"/>
                </a:lnTo>
                <a:lnTo>
                  <a:pt x="50" y="136"/>
                </a:lnTo>
                <a:lnTo>
                  <a:pt x="50" y="136"/>
                </a:lnTo>
                <a:lnTo>
                  <a:pt x="50" y="136"/>
                </a:lnTo>
                <a:lnTo>
                  <a:pt x="50" y="136"/>
                </a:lnTo>
                <a:lnTo>
                  <a:pt x="50" y="136"/>
                </a:lnTo>
                <a:lnTo>
                  <a:pt x="50" y="136"/>
                </a:lnTo>
                <a:lnTo>
                  <a:pt x="50" y="134"/>
                </a:lnTo>
                <a:lnTo>
                  <a:pt x="48" y="134"/>
                </a:lnTo>
                <a:lnTo>
                  <a:pt x="48" y="134"/>
                </a:lnTo>
                <a:lnTo>
                  <a:pt x="48" y="134"/>
                </a:lnTo>
                <a:lnTo>
                  <a:pt x="48" y="134"/>
                </a:lnTo>
                <a:lnTo>
                  <a:pt x="50" y="134"/>
                </a:lnTo>
                <a:lnTo>
                  <a:pt x="50" y="134"/>
                </a:lnTo>
                <a:lnTo>
                  <a:pt x="50" y="132"/>
                </a:lnTo>
                <a:lnTo>
                  <a:pt x="50" y="132"/>
                </a:lnTo>
                <a:lnTo>
                  <a:pt x="50" y="132"/>
                </a:lnTo>
                <a:lnTo>
                  <a:pt x="50" y="132"/>
                </a:lnTo>
                <a:lnTo>
                  <a:pt x="50" y="132"/>
                </a:lnTo>
                <a:lnTo>
                  <a:pt x="50" y="132"/>
                </a:lnTo>
                <a:lnTo>
                  <a:pt x="50" y="132"/>
                </a:lnTo>
                <a:lnTo>
                  <a:pt x="48" y="132"/>
                </a:lnTo>
                <a:lnTo>
                  <a:pt x="48" y="130"/>
                </a:lnTo>
                <a:lnTo>
                  <a:pt x="48" y="130"/>
                </a:lnTo>
                <a:lnTo>
                  <a:pt x="46" y="130"/>
                </a:lnTo>
                <a:lnTo>
                  <a:pt x="48" y="130"/>
                </a:lnTo>
                <a:lnTo>
                  <a:pt x="46" y="130"/>
                </a:lnTo>
                <a:lnTo>
                  <a:pt x="46" y="130"/>
                </a:lnTo>
                <a:lnTo>
                  <a:pt x="46" y="128"/>
                </a:lnTo>
                <a:lnTo>
                  <a:pt x="46" y="128"/>
                </a:lnTo>
                <a:lnTo>
                  <a:pt x="44" y="128"/>
                </a:lnTo>
                <a:lnTo>
                  <a:pt x="44" y="128"/>
                </a:lnTo>
                <a:lnTo>
                  <a:pt x="44" y="128"/>
                </a:lnTo>
                <a:lnTo>
                  <a:pt x="44" y="128"/>
                </a:lnTo>
                <a:lnTo>
                  <a:pt x="44" y="128"/>
                </a:lnTo>
                <a:lnTo>
                  <a:pt x="44" y="128"/>
                </a:lnTo>
                <a:lnTo>
                  <a:pt x="44" y="128"/>
                </a:lnTo>
                <a:lnTo>
                  <a:pt x="44" y="128"/>
                </a:lnTo>
                <a:lnTo>
                  <a:pt x="44" y="128"/>
                </a:lnTo>
                <a:lnTo>
                  <a:pt x="44" y="128"/>
                </a:lnTo>
                <a:lnTo>
                  <a:pt x="44" y="130"/>
                </a:lnTo>
                <a:lnTo>
                  <a:pt x="44" y="130"/>
                </a:lnTo>
                <a:lnTo>
                  <a:pt x="44" y="130"/>
                </a:lnTo>
                <a:lnTo>
                  <a:pt x="44" y="130"/>
                </a:lnTo>
                <a:lnTo>
                  <a:pt x="44" y="130"/>
                </a:lnTo>
                <a:lnTo>
                  <a:pt x="44" y="130"/>
                </a:lnTo>
                <a:lnTo>
                  <a:pt x="42" y="130"/>
                </a:lnTo>
                <a:lnTo>
                  <a:pt x="42" y="130"/>
                </a:lnTo>
                <a:lnTo>
                  <a:pt x="42" y="130"/>
                </a:lnTo>
                <a:lnTo>
                  <a:pt x="42" y="130"/>
                </a:lnTo>
                <a:lnTo>
                  <a:pt x="42" y="130"/>
                </a:lnTo>
                <a:lnTo>
                  <a:pt x="42" y="130"/>
                </a:lnTo>
                <a:lnTo>
                  <a:pt x="42" y="130"/>
                </a:lnTo>
                <a:lnTo>
                  <a:pt x="42" y="130"/>
                </a:lnTo>
                <a:lnTo>
                  <a:pt x="42" y="130"/>
                </a:lnTo>
                <a:lnTo>
                  <a:pt x="42" y="132"/>
                </a:lnTo>
                <a:lnTo>
                  <a:pt x="40" y="132"/>
                </a:lnTo>
                <a:lnTo>
                  <a:pt x="40" y="132"/>
                </a:lnTo>
                <a:lnTo>
                  <a:pt x="40" y="132"/>
                </a:lnTo>
                <a:lnTo>
                  <a:pt x="40" y="132"/>
                </a:lnTo>
                <a:lnTo>
                  <a:pt x="40" y="132"/>
                </a:lnTo>
                <a:lnTo>
                  <a:pt x="40" y="132"/>
                </a:lnTo>
                <a:lnTo>
                  <a:pt x="40" y="132"/>
                </a:lnTo>
                <a:lnTo>
                  <a:pt x="38" y="132"/>
                </a:lnTo>
                <a:lnTo>
                  <a:pt x="38" y="132"/>
                </a:lnTo>
                <a:lnTo>
                  <a:pt x="38" y="132"/>
                </a:lnTo>
                <a:lnTo>
                  <a:pt x="38" y="132"/>
                </a:lnTo>
                <a:lnTo>
                  <a:pt x="38" y="132"/>
                </a:lnTo>
                <a:lnTo>
                  <a:pt x="38" y="132"/>
                </a:lnTo>
                <a:lnTo>
                  <a:pt x="38" y="132"/>
                </a:lnTo>
                <a:lnTo>
                  <a:pt x="36" y="132"/>
                </a:lnTo>
                <a:lnTo>
                  <a:pt x="36" y="134"/>
                </a:lnTo>
                <a:lnTo>
                  <a:pt x="36" y="134"/>
                </a:lnTo>
                <a:lnTo>
                  <a:pt x="36" y="134"/>
                </a:lnTo>
                <a:lnTo>
                  <a:pt x="36" y="134"/>
                </a:lnTo>
                <a:lnTo>
                  <a:pt x="36" y="134"/>
                </a:lnTo>
                <a:lnTo>
                  <a:pt x="36" y="134"/>
                </a:lnTo>
                <a:lnTo>
                  <a:pt x="36" y="134"/>
                </a:lnTo>
                <a:lnTo>
                  <a:pt x="36" y="134"/>
                </a:lnTo>
                <a:lnTo>
                  <a:pt x="34" y="134"/>
                </a:lnTo>
                <a:lnTo>
                  <a:pt x="34" y="134"/>
                </a:lnTo>
                <a:lnTo>
                  <a:pt x="34" y="134"/>
                </a:lnTo>
                <a:lnTo>
                  <a:pt x="34" y="134"/>
                </a:lnTo>
                <a:lnTo>
                  <a:pt x="34" y="134"/>
                </a:lnTo>
                <a:lnTo>
                  <a:pt x="34" y="134"/>
                </a:lnTo>
                <a:lnTo>
                  <a:pt x="34" y="134"/>
                </a:lnTo>
                <a:lnTo>
                  <a:pt x="32" y="134"/>
                </a:lnTo>
                <a:lnTo>
                  <a:pt x="32" y="132"/>
                </a:lnTo>
                <a:lnTo>
                  <a:pt x="32" y="132"/>
                </a:lnTo>
                <a:lnTo>
                  <a:pt x="32" y="132"/>
                </a:lnTo>
                <a:lnTo>
                  <a:pt x="32" y="132"/>
                </a:lnTo>
                <a:lnTo>
                  <a:pt x="32" y="132"/>
                </a:lnTo>
                <a:lnTo>
                  <a:pt x="30" y="132"/>
                </a:lnTo>
                <a:lnTo>
                  <a:pt x="30" y="132"/>
                </a:lnTo>
                <a:lnTo>
                  <a:pt x="30" y="130"/>
                </a:lnTo>
                <a:lnTo>
                  <a:pt x="28" y="130"/>
                </a:lnTo>
                <a:lnTo>
                  <a:pt x="28" y="130"/>
                </a:lnTo>
                <a:lnTo>
                  <a:pt x="28" y="130"/>
                </a:lnTo>
                <a:lnTo>
                  <a:pt x="28" y="130"/>
                </a:lnTo>
                <a:lnTo>
                  <a:pt x="28" y="130"/>
                </a:lnTo>
                <a:lnTo>
                  <a:pt x="28" y="130"/>
                </a:lnTo>
                <a:lnTo>
                  <a:pt x="28" y="130"/>
                </a:lnTo>
                <a:lnTo>
                  <a:pt x="28" y="130"/>
                </a:lnTo>
                <a:lnTo>
                  <a:pt x="28" y="130"/>
                </a:lnTo>
                <a:lnTo>
                  <a:pt x="28" y="128"/>
                </a:lnTo>
                <a:lnTo>
                  <a:pt x="28" y="128"/>
                </a:lnTo>
                <a:lnTo>
                  <a:pt x="28" y="128"/>
                </a:lnTo>
                <a:lnTo>
                  <a:pt x="28" y="128"/>
                </a:lnTo>
                <a:lnTo>
                  <a:pt x="30" y="128"/>
                </a:lnTo>
                <a:lnTo>
                  <a:pt x="30" y="128"/>
                </a:lnTo>
                <a:lnTo>
                  <a:pt x="30" y="128"/>
                </a:lnTo>
                <a:lnTo>
                  <a:pt x="30" y="128"/>
                </a:lnTo>
                <a:lnTo>
                  <a:pt x="30" y="128"/>
                </a:lnTo>
                <a:lnTo>
                  <a:pt x="30" y="126"/>
                </a:lnTo>
                <a:lnTo>
                  <a:pt x="30" y="126"/>
                </a:lnTo>
                <a:lnTo>
                  <a:pt x="30" y="126"/>
                </a:lnTo>
                <a:lnTo>
                  <a:pt x="30" y="126"/>
                </a:lnTo>
                <a:lnTo>
                  <a:pt x="30" y="126"/>
                </a:lnTo>
                <a:lnTo>
                  <a:pt x="30" y="126"/>
                </a:lnTo>
                <a:lnTo>
                  <a:pt x="30" y="126"/>
                </a:lnTo>
                <a:lnTo>
                  <a:pt x="30" y="124"/>
                </a:lnTo>
                <a:lnTo>
                  <a:pt x="30" y="124"/>
                </a:lnTo>
                <a:lnTo>
                  <a:pt x="30" y="124"/>
                </a:lnTo>
                <a:lnTo>
                  <a:pt x="30" y="124"/>
                </a:lnTo>
                <a:lnTo>
                  <a:pt x="30" y="124"/>
                </a:lnTo>
                <a:lnTo>
                  <a:pt x="30" y="122"/>
                </a:lnTo>
                <a:lnTo>
                  <a:pt x="30" y="122"/>
                </a:lnTo>
                <a:lnTo>
                  <a:pt x="30" y="122"/>
                </a:lnTo>
                <a:lnTo>
                  <a:pt x="30" y="122"/>
                </a:lnTo>
                <a:lnTo>
                  <a:pt x="30" y="122"/>
                </a:lnTo>
                <a:lnTo>
                  <a:pt x="30" y="122"/>
                </a:lnTo>
                <a:lnTo>
                  <a:pt x="30" y="122"/>
                </a:lnTo>
                <a:lnTo>
                  <a:pt x="30" y="122"/>
                </a:lnTo>
                <a:lnTo>
                  <a:pt x="30" y="122"/>
                </a:lnTo>
                <a:lnTo>
                  <a:pt x="30" y="120"/>
                </a:lnTo>
                <a:lnTo>
                  <a:pt x="30" y="120"/>
                </a:lnTo>
                <a:lnTo>
                  <a:pt x="32" y="120"/>
                </a:lnTo>
                <a:lnTo>
                  <a:pt x="32" y="120"/>
                </a:lnTo>
                <a:lnTo>
                  <a:pt x="32" y="120"/>
                </a:lnTo>
                <a:lnTo>
                  <a:pt x="32" y="120"/>
                </a:lnTo>
                <a:lnTo>
                  <a:pt x="32" y="120"/>
                </a:lnTo>
                <a:lnTo>
                  <a:pt x="32" y="120"/>
                </a:lnTo>
                <a:lnTo>
                  <a:pt x="34" y="120"/>
                </a:lnTo>
                <a:lnTo>
                  <a:pt x="34" y="120"/>
                </a:lnTo>
                <a:lnTo>
                  <a:pt x="34" y="120"/>
                </a:lnTo>
                <a:lnTo>
                  <a:pt x="34" y="120"/>
                </a:lnTo>
                <a:lnTo>
                  <a:pt x="34" y="120"/>
                </a:lnTo>
                <a:lnTo>
                  <a:pt x="34" y="120"/>
                </a:lnTo>
                <a:lnTo>
                  <a:pt x="34" y="118"/>
                </a:lnTo>
                <a:lnTo>
                  <a:pt x="34" y="118"/>
                </a:lnTo>
                <a:lnTo>
                  <a:pt x="34" y="118"/>
                </a:lnTo>
                <a:lnTo>
                  <a:pt x="34" y="118"/>
                </a:lnTo>
                <a:lnTo>
                  <a:pt x="34" y="118"/>
                </a:lnTo>
                <a:lnTo>
                  <a:pt x="34" y="118"/>
                </a:lnTo>
                <a:lnTo>
                  <a:pt x="34" y="116"/>
                </a:lnTo>
                <a:lnTo>
                  <a:pt x="34" y="116"/>
                </a:lnTo>
                <a:lnTo>
                  <a:pt x="34" y="116"/>
                </a:lnTo>
                <a:lnTo>
                  <a:pt x="34" y="116"/>
                </a:lnTo>
                <a:lnTo>
                  <a:pt x="34" y="116"/>
                </a:lnTo>
                <a:lnTo>
                  <a:pt x="34" y="116"/>
                </a:lnTo>
                <a:lnTo>
                  <a:pt x="34" y="116"/>
                </a:lnTo>
                <a:lnTo>
                  <a:pt x="32" y="114"/>
                </a:lnTo>
                <a:lnTo>
                  <a:pt x="32" y="114"/>
                </a:lnTo>
                <a:lnTo>
                  <a:pt x="32" y="114"/>
                </a:lnTo>
                <a:lnTo>
                  <a:pt x="32" y="114"/>
                </a:lnTo>
                <a:lnTo>
                  <a:pt x="32" y="114"/>
                </a:lnTo>
                <a:lnTo>
                  <a:pt x="32" y="114"/>
                </a:lnTo>
                <a:lnTo>
                  <a:pt x="32" y="114"/>
                </a:lnTo>
                <a:lnTo>
                  <a:pt x="32" y="112"/>
                </a:lnTo>
                <a:lnTo>
                  <a:pt x="32" y="112"/>
                </a:lnTo>
                <a:lnTo>
                  <a:pt x="32" y="112"/>
                </a:lnTo>
                <a:lnTo>
                  <a:pt x="32" y="112"/>
                </a:lnTo>
                <a:lnTo>
                  <a:pt x="34" y="112"/>
                </a:lnTo>
                <a:lnTo>
                  <a:pt x="34" y="112"/>
                </a:lnTo>
                <a:lnTo>
                  <a:pt x="34" y="112"/>
                </a:lnTo>
                <a:lnTo>
                  <a:pt x="34" y="112"/>
                </a:lnTo>
                <a:lnTo>
                  <a:pt x="34" y="110"/>
                </a:lnTo>
                <a:lnTo>
                  <a:pt x="34" y="110"/>
                </a:lnTo>
                <a:lnTo>
                  <a:pt x="34" y="110"/>
                </a:lnTo>
                <a:lnTo>
                  <a:pt x="32" y="110"/>
                </a:lnTo>
                <a:lnTo>
                  <a:pt x="32" y="110"/>
                </a:lnTo>
                <a:lnTo>
                  <a:pt x="32" y="108"/>
                </a:lnTo>
                <a:lnTo>
                  <a:pt x="32" y="108"/>
                </a:lnTo>
                <a:lnTo>
                  <a:pt x="32" y="108"/>
                </a:lnTo>
                <a:lnTo>
                  <a:pt x="32" y="108"/>
                </a:lnTo>
                <a:lnTo>
                  <a:pt x="32" y="108"/>
                </a:lnTo>
                <a:lnTo>
                  <a:pt x="32" y="108"/>
                </a:lnTo>
                <a:lnTo>
                  <a:pt x="34" y="108"/>
                </a:lnTo>
                <a:lnTo>
                  <a:pt x="34" y="108"/>
                </a:lnTo>
                <a:lnTo>
                  <a:pt x="34" y="108"/>
                </a:lnTo>
                <a:lnTo>
                  <a:pt x="34" y="108"/>
                </a:lnTo>
                <a:lnTo>
                  <a:pt x="34" y="108"/>
                </a:lnTo>
                <a:lnTo>
                  <a:pt x="34" y="108"/>
                </a:lnTo>
                <a:lnTo>
                  <a:pt x="34" y="108"/>
                </a:lnTo>
                <a:lnTo>
                  <a:pt x="34" y="108"/>
                </a:lnTo>
                <a:lnTo>
                  <a:pt x="34" y="106"/>
                </a:lnTo>
                <a:lnTo>
                  <a:pt x="34" y="106"/>
                </a:lnTo>
                <a:lnTo>
                  <a:pt x="34" y="106"/>
                </a:lnTo>
                <a:lnTo>
                  <a:pt x="34" y="106"/>
                </a:lnTo>
                <a:lnTo>
                  <a:pt x="34" y="106"/>
                </a:lnTo>
                <a:lnTo>
                  <a:pt x="34" y="106"/>
                </a:lnTo>
                <a:lnTo>
                  <a:pt x="34" y="104"/>
                </a:lnTo>
                <a:lnTo>
                  <a:pt x="34" y="104"/>
                </a:lnTo>
                <a:lnTo>
                  <a:pt x="34" y="104"/>
                </a:lnTo>
                <a:lnTo>
                  <a:pt x="34" y="104"/>
                </a:lnTo>
                <a:lnTo>
                  <a:pt x="34" y="104"/>
                </a:lnTo>
                <a:lnTo>
                  <a:pt x="34" y="104"/>
                </a:lnTo>
                <a:lnTo>
                  <a:pt x="36" y="104"/>
                </a:lnTo>
                <a:lnTo>
                  <a:pt x="36" y="104"/>
                </a:lnTo>
                <a:lnTo>
                  <a:pt x="36" y="104"/>
                </a:lnTo>
                <a:lnTo>
                  <a:pt x="36" y="102"/>
                </a:lnTo>
                <a:lnTo>
                  <a:pt x="36" y="102"/>
                </a:lnTo>
                <a:lnTo>
                  <a:pt x="36" y="102"/>
                </a:lnTo>
                <a:lnTo>
                  <a:pt x="36" y="102"/>
                </a:lnTo>
                <a:lnTo>
                  <a:pt x="36" y="102"/>
                </a:lnTo>
                <a:lnTo>
                  <a:pt x="36" y="100"/>
                </a:lnTo>
                <a:lnTo>
                  <a:pt x="36" y="100"/>
                </a:lnTo>
                <a:lnTo>
                  <a:pt x="36" y="100"/>
                </a:lnTo>
                <a:lnTo>
                  <a:pt x="38" y="98"/>
                </a:lnTo>
                <a:lnTo>
                  <a:pt x="38" y="98"/>
                </a:lnTo>
                <a:lnTo>
                  <a:pt x="38" y="98"/>
                </a:lnTo>
                <a:lnTo>
                  <a:pt x="38" y="98"/>
                </a:lnTo>
                <a:lnTo>
                  <a:pt x="38" y="98"/>
                </a:lnTo>
                <a:lnTo>
                  <a:pt x="38" y="98"/>
                </a:lnTo>
                <a:lnTo>
                  <a:pt x="38" y="98"/>
                </a:lnTo>
                <a:lnTo>
                  <a:pt x="38" y="98"/>
                </a:lnTo>
                <a:lnTo>
                  <a:pt x="38" y="96"/>
                </a:lnTo>
                <a:lnTo>
                  <a:pt x="36" y="96"/>
                </a:lnTo>
                <a:lnTo>
                  <a:pt x="36" y="96"/>
                </a:lnTo>
                <a:lnTo>
                  <a:pt x="36" y="96"/>
                </a:lnTo>
                <a:lnTo>
                  <a:pt x="38" y="96"/>
                </a:lnTo>
                <a:lnTo>
                  <a:pt x="38" y="96"/>
                </a:lnTo>
                <a:lnTo>
                  <a:pt x="38" y="96"/>
                </a:lnTo>
                <a:lnTo>
                  <a:pt x="38" y="96"/>
                </a:lnTo>
                <a:lnTo>
                  <a:pt x="38" y="96"/>
                </a:lnTo>
                <a:lnTo>
                  <a:pt x="38" y="96"/>
                </a:lnTo>
                <a:lnTo>
                  <a:pt x="38" y="96"/>
                </a:lnTo>
                <a:lnTo>
                  <a:pt x="38" y="96"/>
                </a:lnTo>
                <a:lnTo>
                  <a:pt x="38" y="96"/>
                </a:lnTo>
                <a:lnTo>
                  <a:pt x="38" y="96"/>
                </a:lnTo>
                <a:lnTo>
                  <a:pt x="38" y="96"/>
                </a:lnTo>
                <a:lnTo>
                  <a:pt x="38" y="94"/>
                </a:lnTo>
                <a:lnTo>
                  <a:pt x="38" y="94"/>
                </a:lnTo>
                <a:lnTo>
                  <a:pt x="38" y="94"/>
                </a:lnTo>
                <a:lnTo>
                  <a:pt x="38" y="94"/>
                </a:lnTo>
                <a:lnTo>
                  <a:pt x="40" y="94"/>
                </a:lnTo>
                <a:lnTo>
                  <a:pt x="40" y="94"/>
                </a:lnTo>
                <a:lnTo>
                  <a:pt x="40" y="94"/>
                </a:lnTo>
                <a:lnTo>
                  <a:pt x="40" y="94"/>
                </a:lnTo>
                <a:lnTo>
                  <a:pt x="40" y="94"/>
                </a:lnTo>
                <a:lnTo>
                  <a:pt x="40" y="94"/>
                </a:lnTo>
                <a:lnTo>
                  <a:pt x="40" y="92"/>
                </a:lnTo>
                <a:lnTo>
                  <a:pt x="40" y="92"/>
                </a:lnTo>
                <a:lnTo>
                  <a:pt x="40" y="92"/>
                </a:lnTo>
                <a:lnTo>
                  <a:pt x="40" y="92"/>
                </a:lnTo>
                <a:lnTo>
                  <a:pt x="40" y="92"/>
                </a:lnTo>
                <a:lnTo>
                  <a:pt x="40" y="92"/>
                </a:lnTo>
                <a:lnTo>
                  <a:pt x="40" y="90"/>
                </a:lnTo>
                <a:lnTo>
                  <a:pt x="40" y="90"/>
                </a:lnTo>
                <a:lnTo>
                  <a:pt x="40" y="90"/>
                </a:lnTo>
                <a:lnTo>
                  <a:pt x="40" y="90"/>
                </a:lnTo>
                <a:lnTo>
                  <a:pt x="40" y="90"/>
                </a:lnTo>
                <a:lnTo>
                  <a:pt x="38" y="90"/>
                </a:lnTo>
                <a:lnTo>
                  <a:pt x="36" y="90"/>
                </a:lnTo>
                <a:lnTo>
                  <a:pt x="36" y="90"/>
                </a:lnTo>
                <a:lnTo>
                  <a:pt x="36" y="90"/>
                </a:lnTo>
                <a:lnTo>
                  <a:pt x="36" y="90"/>
                </a:lnTo>
                <a:lnTo>
                  <a:pt x="36" y="90"/>
                </a:lnTo>
                <a:lnTo>
                  <a:pt x="36" y="90"/>
                </a:lnTo>
                <a:lnTo>
                  <a:pt x="36" y="90"/>
                </a:lnTo>
                <a:lnTo>
                  <a:pt x="34" y="90"/>
                </a:lnTo>
                <a:lnTo>
                  <a:pt x="34" y="90"/>
                </a:lnTo>
                <a:lnTo>
                  <a:pt x="34" y="90"/>
                </a:lnTo>
                <a:lnTo>
                  <a:pt x="34" y="90"/>
                </a:lnTo>
                <a:lnTo>
                  <a:pt x="34" y="90"/>
                </a:lnTo>
                <a:lnTo>
                  <a:pt x="32" y="90"/>
                </a:lnTo>
                <a:lnTo>
                  <a:pt x="32" y="90"/>
                </a:lnTo>
                <a:lnTo>
                  <a:pt x="32" y="90"/>
                </a:lnTo>
                <a:lnTo>
                  <a:pt x="32" y="90"/>
                </a:lnTo>
                <a:lnTo>
                  <a:pt x="32" y="90"/>
                </a:lnTo>
                <a:lnTo>
                  <a:pt x="32" y="90"/>
                </a:lnTo>
                <a:lnTo>
                  <a:pt x="32" y="90"/>
                </a:lnTo>
                <a:lnTo>
                  <a:pt x="32" y="88"/>
                </a:lnTo>
                <a:lnTo>
                  <a:pt x="32" y="88"/>
                </a:lnTo>
                <a:lnTo>
                  <a:pt x="32" y="88"/>
                </a:lnTo>
                <a:lnTo>
                  <a:pt x="32" y="88"/>
                </a:lnTo>
                <a:lnTo>
                  <a:pt x="32" y="88"/>
                </a:lnTo>
                <a:lnTo>
                  <a:pt x="32" y="88"/>
                </a:lnTo>
                <a:lnTo>
                  <a:pt x="32" y="88"/>
                </a:lnTo>
                <a:lnTo>
                  <a:pt x="32" y="88"/>
                </a:lnTo>
                <a:lnTo>
                  <a:pt x="30" y="86"/>
                </a:lnTo>
                <a:lnTo>
                  <a:pt x="30" y="86"/>
                </a:lnTo>
                <a:lnTo>
                  <a:pt x="30" y="86"/>
                </a:lnTo>
                <a:lnTo>
                  <a:pt x="30" y="86"/>
                </a:lnTo>
                <a:lnTo>
                  <a:pt x="30" y="86"/>
                </a:lnTo>
                <a:lnTo>
                  <a:pt x="30" y="86"/>
                </a:lnTo>
                <a:lnTo>
                  <a:pt x="30" y="86"/>
                </a:lnTo>
                <a:lnTo>
                  <a:pt x="28" y="88"/>
                </a:lnTo>
                <a:lnTo>
                  <a:pt x="28" y="88"/>
                </a:lnTo>
                <a:lnTo>
                  <a:pt x="28" y="88"/>
                </a:lnTo>
                <a:lnTo>
                  <a:pt x="28" y="88"/>
                </a:lnTo>
                <a:lnTo>
                  <a:pt x="28" y="88"/>
                </a:lnTo>
                <a:lnTo>
                  <a:pt x="28" y="86"/>
                </a:lnTo>
                <a:lnTo>
                  <a:pt x="28" y="86"/>
                </a:lnTo>
                <a:lnTo>
                  <a:pt x="28" y="86"/>
                </a:lnTo>
                <a:lnTo>
                  <a:pt x="28" y="86"/>
                </a:lnTo>
                <a:lnTo>
                  <a:pt x="28" y="86"/>
                </a:lnTo>
                <a:lnTo>
                  <a:pt x="28" y="86"/>
                </a:lnTo>
                <a:lnTo>
                  <a:pt x="28" y="84"/>
                </a:lnTo>
                <a:lnTo>
                  <a:pt x="28" y="84"/>
                </a:lnTo>
                <a:lnTo>
                  <a:pt x="28" y="84"/>
                </a:lnTo>
                <a:lnTo>
                  <a:pt x="26" y="84"/>
                </a:lnTo>
                <a:lnTo>
                  <a:pt x="26" y="84"/>
                </a:lnTo>
                <a:lnTo>
                  <a:pt x="26" y="84"/>
                </a:lnTo>
                <a:lnTo>
                  <a:pt x="26" y="84"/>
                </a:lnTo>
                <a:lnTo>
                  <a:pt x="26" y="82"/>
                </a:lnTo>
                <a:lnTo>
                  <a:pt x="24" y="82"/>
                </a:lnTo>
                <a:lnTo>
                  <a:pt x="24" y="82"/>
                </a:lnTo>
                <a:lnTo>
                  <a:pt x="24" y="82"/>
                </a:lnTo>
                <a:lnTo>
                  <a:pt x="24" y="82"/>
                </a:lnTo>
                <a:lnTo>
                  <a:pt x="24" y="80"/>
                </a:lnTo>
                <a:lnTo>
                  <a:pt x="24" y="80"/>
                </a:lnTo>
                <a:lnTo>
                  <a:pt x="24" y="80"/>
                </a:lnTo>
                <a:lnTo>
                  <a:pt x="24" y="80"/>
                </a:lnTo>
                <a:lnTo>
                  <a:pt x="24" y="80"/>
                </a:lnTo>
                <a:lnTo>
                  <a:pt x="24" y="80"/>
                </a:lnTo>
                <a:lnTo>
                  <a:pt x="24" y="80"/>
                </a:lnTo>
                <a:lnTo>
                  <a:pt x="24" y="78"/>
                </a:lnTo>
                <a:lnTo>
                  <a:pt x="24" y="78"/>
                </a:lnTo>
                <a:lnTo>
                  <a:pt x="24" y="78"/>
                </a:lnTo>
                <a:lnTo>
                  <a:pt x="24" y="78"/>
                </a:lnTo>
                <a:lnTo>
                  <a:pt x="22" y="78"/>
                </a:lnTo>
                <a:lnTo>
                  <a:pt x="22" y="76"/>
                </a:lnTo>
                <a:lnTo>
                  <a:pt x="22" y="76"/>
                </a:lnTo>
                <a:lnTo>
                  <a:pt x="22" y="76"/>
                </a:lnTo>
                <a:lnTo>
                  <a:pt x="22" y="76"/>
                </a:lnTo>
                <a:lnTo>
                  <a:pt x="22" y="76"/>
                </a:lnTo>
                <a:lnTo>
                  <a:pt x="22" y="76"/>
                </a:lnTo>
                <a:lnTo>
                  <a:pt x="22" y="76"/>
                </a:lnTo>
                <a:lnTo>
                  <a:pt x="22" y="76"/>
                </a:lnTo>
                <a:lnTo>
                  <a:pt x="22" y="76"/>
                </a:lnTo>
                <a:lnTo>
                  <a:pt x="22" y="74"/>
                </a:lnTo>
                <a:lnTo>
                  <a:pt x="20" y="72"/>
                </a:lnTo>
                <a:lnTo>
                  <a:pt x="18" y="72"/>
                </a:lnTo>
                <a:lnTo>
                  <a:pt x="18" y="70"/>
                </a:lnTo>
                <a:lnTo>
                  <a:pt x="18" y="70"/>
                </a:lnTo>
                <a:lnTo>
                  <a:pt x="18" y="70"/>
                </a:lnTo>
                <a:lnTo>
                  <a:pt x="18" y="68"/>
                </a:lnTo>
                <a:lnTo>
                  <a:pt x="16" y="68"/>
                </a:lnTo>
                <a:lnTo>
                  <a:pt x="16" y="68"/>
                </a:lnTo>
                <a:lnTo>
                  <a:pt x="16" y="68"/>
                </a:lnTo>
                <a:lnTo>
                  <a:pt x="16" y="68"/>
                </a:lnTo>
                <a:lnTo>
                  <a:pt x="16" y="68"/>
                </a:lnTo>
                <a:lnTo>
                  <a:pt x="16" y="68"/>
                </a:lnTo>
                <a:lnTo>
                  <a:pt x="16" y="68"/>
                </a:lnTo>
                <a:lnTo>
                  <a:pt x="16" y="66"/>
                </a:lnTo>
                <a:lnTo>
                  <a:pt x="16" y="66"/>
                </a:lnTo>
                <a:lnTo>
                  <a:pt x="16" y="66"/>
                </a:lnTo>
                <a:lnTo>
                  <a:pt x="16" y="66"/>
                </a:lnTo>
                <a:lnTo>
                  <a:pt x="16" y="66"/>
                </a:lnTo>
                <a:lnTo>
                  <a:pt x="16" y="66"/>
                </a:lnTo>
                <a:lnTo>
                  <a:pt x="16" y="66"/>
                </a:lnTo>
                <a:lnTo>
                  <a:pt x="14" y="64"/>
                </a:lnTo>
                <a:lnTo>
                  <a:pt x="12" y="64"/>
                </a:lnTo>
                <a:lnTo>
                  <a:pt x="12" y="64"/>
                </a:lnTo>
                <a:lnTo>
                  <a:pt x="10" y="62"/>
                </a:lnTo>
                <a:lnTo>
                  <a:pt x="10" y="62"/>
                </a:lnTo>
                <a:lnTo>
                  <a:pt x="10" y="62"/>
                </a:lnTo>
                <a:lnTo>
                  <a:pt x="10" y="62"/>
                </a:lnTo>
                <a:lnTo>
                  <a:pt x="10" y="62"/>
                </a:lnTo>
                <a:lnTo>
                  <a:pt x="10" y="60"/>
                </a:lnTo>
                <a:lnTo>
                  <a:pt x="10" y="60"/>
                </a:lnTo>
                <a:lnTo>
                  <a:pt x="8" y="60"/>
                </a:lnTo>
                <a:lnTo>
                  <a:pt x="6" y="58"/>
                </a:lnTo>
                <a:lnTo>
                  <a:pt x="6" y="58"/>
                </a:lnTo>
                <a:lnTo>
                  <a:pt x="6" y="58"/>
                </a:lnTo>
                <a:lnTo>
                  <a:pt x="6" y="58"/>
                </a:lnTo>
                <a:lnTo>
                  <a:pt x="6" y="56"/>
                </a:lnTo>
                <a:lnTo>
                  <a:pt x="6" y="56"/>
                </a:lnTo>
                <a:lnTo>
                  <a:pt x="6" y="56"/>
                </a:lnTo>
                <a:lnTo>
                  <a:pt x="6" y="56"/>
                </a:lnTo>
                <a:lnTo>
                  <a:pt x="6" y="56"/>
                </a:lnTo>
                <a:lnTo>
                  <a:pt x="6" y="56"/>
                </a:lnTo>
                <a:lnTo>
                  <a:pt x="8" y="56"/>
                </a:lnTo>
                <a:lnTo>
                  <a:pt x="8" y="56"/>
                </a:lnTo>
                <a:lnTo>
                  <a:pt x="8" y="56"/>
                </a:lnTo>
                <a:lnTo>
                  <a:pt x="8" y="56"/>
                </a:lnTo>
                <a:lnTo>
                  <a:pt x="8" y="56"/>
                </a:lnTo>
                <a:lnTo>
                  <a:pt x="8" y="56"/>
                </a:lnTo>
                <a:lnTo>
                  <a:pt x="8" y="56"/>
                </a:lnTo>
                <a:lnTo>
                  <a:pt x="8" y="56"/>
                </a:lnTo>
                <a:lnTo>
                  <a:pt x="8" y="56"/>
                </a:lnTo>
                <a:lnTo>
                  <a:pt x="6" y="56"/>
                </a:lnTo>
                <a:lnTo>
                  <a:pt x="6" y="56"/>
                </a:lnTo>
                <a:lnTo>
                  <a:pt x="6" y="54"/>
                </a:lnTo>
                <a:lnTo>
                  <a:pt x="6" y="54"/>
                </a:lnTo>
                <a:lnTo>
                  <a:pt x="6" y="54"/>
                </a:lnTo>
                <a:lnTo>
                  <a:pt x="6" y="54"/>
                </a:lnTo>
                <a:lnTo>
                  <a:pt x="6" y="52"/>
                </a:lnTo>
                <a:lnTo>
                  <a:pt x="6" y="52"/>
                </a:lnTo>
                <a:lnTo>
                  <a:pt x="6" y="52"/>
                </a:lnTo>
                <a:lnTo>
                  <a:pt x="6" y="52"/>
                </a:lnTo>
                <a:lnTo>
                  <a:pt x="6" y="52"/>
                </a:lnTo>
                <a:lnTo>
                  <a:pt x="6" y="52"/>
                </a:lnTo>
                <a:lnTo>
                  <a:pt x="6" y="52"/>
                </a:lnTo>
                <a:lnTo>
                  <a:pt x="8" y="52"/>
                </a:lnTo>
                <a:lnTo>
                  <a:pt x="8" y="52"/>
                </a:lnTo>
                <a:lnTo>
                  <a:pt x="8" y="52"/>
                </a:lnTo>
                <a:lnTo>
                  <a:pt x="8" y="50"/>
                </a:lnTo>
                <a:lnTo>
                  <a:pt x="8" y="50"/>
                </a:lnTo>
                <a:lnTo>
                  <a:pt x="6" y="50"/>
                </a:lnTo>
                <a:lnTo>
                  <a:pt x="6" y="50"/>
                </a:lnTo>
                <a:lnTo>
                  <a:pt x="6" y="48"/>
                </a:lnTo>
                <a:lnTo>
                  <a:pt x="6" y="48"/>
                </a:lnTo>
                <a:lnTo>
                  <a:pt x="6" y="48"/>
                </a:lnTo>
                <a:lnTo>
                  <a:pt x="6" y="48"/>
                </a:lnTo>
                <a:lnTo>
                  <a:pt x="6" y="48"/>
                </a:lnTo>
                <a:lnTo>
                  <a:pt x="6" y="46"/>
                </a:lnTo>
                <a:lnTo>
                  <a:pt x="6" y="46"/>
                </a:lnTo>
                <a:lnTo>
                  <a:pt x="6" y="46"/>
                </a:lnTo>
                <a:lnTo>
                  <a:pt x="6" y="46"/>
                </a:lnTo>
                <a:lnTo>
                  <a:pt x="6" y="46"/>
                </a:lnTo>
                <a:lnTo>
                  <a:pt x="6" y="46"/>
                </a:lnTo>
                <a:lnTo>
                  <a:pt x="4" y="44"/>
                </a:lnTo>
                <a:lnTo>
                  <a:pt x="4" y="44"/>
                </a:lnTo>
                <a:lnTo>
                  <a:pt x="4" y="44"/>
                </a:lnTo>
                <a:lnTo>
                  <a:pt x="4" y="42"/>
                </a:lnTo>
                <a:lnTo>
                  <a:pt x="4" y="42"/>
                </a:lnTo>
                <a:lnTo>
                  <a:pt x="4" y="42"/>
                </a:lnTo>
                <a:lnTo>
                  <a:pt x="4" y="42"/>
                </a:lnTo>
                <a:lnTo>
                  <a:pt x="4" y="42"/>
                </a:lnTo>
                <a:lnTo>
                  <a:pt x="2" y="40"/>
                </a:lnTo>
                <a:lnTo>
                  <a:pt x="2" y="40"/>
                </a:lnTo>
                <a:lnTo>
                  <a:pt x="2" y="40"/>
                </a:lnTo>
                <a:lnTo>
                  <a:pt x="2" y="40"/>
                </a:lnTo>
                <a:lnTo>
                  <a:pt x="2" y="40"/>
                </a:lnTo>
                <a:lnTo>
                  <a:pt x="2" y="40"/>
                </a:lnTo>
                <a:lnTo>
                  <a:pt x="2" y="40"/>
                </a:lnTo>
                <a:lnTo>
                  <a:pt x="2" y="38"/>
                </a:lnTo>
                <a:lnTo>
                  <a:pt x="0" y="38"/>
                </a:lnTo>
                <a:lnTo>
                  <a:pt x="0" y="36"/>
                </a:lnTo>
                <a:lnTo>
                  <a:pt x="0" y="36"/>
                </a:lnTo>
                <a:lnTo>
                  <a:pt x="0" y="36"/>
                </a:lnTo>
                <a:lnTo>
                  <a:pt x="0" y="36"/>
                </a:lnTo>
                <a:lnTo>
                  <a:pt x="0" y="34"/>
                </a:lnTo>
                <a:lnTo>
                  <a:pt x="0" y="30"/>
                </a:lnTo>
                <a:lnTo>
                  <a:pt x="0" y="24"/>
                </a:lnTo>
                <a:lnTo>
                  <a:pt x="2" y="20"/>
                </a:lnTo>
                <a:lnTo>
                  <a:pt x="2" y="16"/>
                </a:lnTo>
                <a:lnTo>
                  <a:pt x="2" y="12"/>
                </a:lnTo>
                <a:lnTo>
                  <a:pt x="4" y="8"/>
                </a:lnTo>
                <a:lnTo>
                  <a:pt x="4" y="4"/>
                </a:lnTo>
                <a:lnTo>
                  <a:pt x="4" y="0"/>
                </a:lnTo>
                <a:lnTo>
                  <a:pt x="10" y="0"/>
                </a:lnTo>
                <a:lnTo>
                  <a:pt x="16" y="0"/>
                </a:lnTo>
                <a:lnTo>
                  <a:pt x="22" y="2"/>
                </a:lnTo>
                <a:lnTo>
                  <a:pt x="28" y="2"/>
                </a:lnTo>
                <a:lnTo>
                  <a:pt x="34" y="4"/>
                </a:lnTo>
                <a:lnTo>
                  <a:pt x="40" y="4"/>
                </a:lnTo>
                <a:lnTo>
                  <a:pt x="46" y="4"/>
                </a:lnTo>
                <a:lnTo>
                  <a:pt x="52" y="6"/>
                </a:lnTo>
                <a:lnTo>
                  <a:pt x="58" y="6"/>
                </a:lnTo>
                <a:lnTo>
                  <a:pt x="58" y="6"/>
                </a:lnTo>
                <a:lnTo>
                  <a:pt x="64" y="8"/>
                </a:lnTo>
                <a:lnTo>
                  <a:pt x="70" y="8"/>
                </a:lnTo>
                <a:lnTo>
                  <a:pt x="76" y="8"/>
                </a:lnTo>
                <a:lnTo>
                  <a:pt x="80" y="10"/>
                </a:lnTo>
                <a:lnTo>
                  <a:pt x="86" y="10"/>
                </a:lnTo>
                <a:lnTo>
                  <a:pt x="92" y="10"/>
                </a:lnTo>
                <a:lnTo>
                  <a:pt x="98" y="12"/>
                </a:lnTo>
                <a:lnTo>
                  <a:pt x="104" y="12"/>
                </a:lnTo>
                <a:lnTo>
                  <a:pt x="110" y="12"/>
                </a:lnTo>
                <a:lnTo>
                  <a:pt x="116" y="14"/>
                </a:lnTo>
                <a:lnTo>
                  <a:pt x="122" y="14"/>
                </a:lnTo>
                <a:lnTo>
                  <a:pt x="127" y="14"/>
                </a:lnTo>
                <a:lnTo>
                  <a:pt x="133" y="16"/>
                </a:lnTo>
                <a:lnTo>
                  <a:pt x="139" y="16"/>
                </a:lnTo>
                <a:lnTo>
                  <a:pt x="145" y="16"/>
                </a:lnTo>
                <a:lnTo>
                  <a:pt x="151" y="18"/>
                </a:lnTo>
                <a:lnTo>
                  <a:pt x="157" y="18"/>
                </a:lnTo>
                <a:lnTo>
                  <a:pt x="163" y="18"/>
                </a:lnTo>
                <a:lnTo>
                  <a:pt x="167" y="18"/>
                </a:lnTo>
                <a:lnTo>
                  <a:pt x="169" y="18"/>
                </a:lnTo>
                <a:lnTo>
                  <a:pt x="175" y="20"/>
                </a:lnTo>
                <a:lnTo>
                  <a:pt x="181" y="20"/>
                </a:lnTo>
                <a:lnTo>
                  <a:pt x="187" y="20"/>
                </a:lnTo>
                <a:lnTo>
                  <a:pt x="193" y="20"/>
                </a:lnTo>
                <a:lnTo>
                  <a:pt x="199" y="22"/>
                </a:lnTo>
                <a:lnTo>
                  <a:pt x="205" y="22"/>
                </a:lnTo>
                <a:lnTo>
                  <a:pt x="211" y="22"/>
                </a:lnTo>
                <a:lnTo>
                  <a:pt x="217" y="22"/>
                </a:lnTo>
                <a:lnTo>
                  <a:pt x="221" y="22"/>
                </a:lnTo>
                <a:lnTo>
                  <a:pt x="227" y="24"/>
                </a:lnTo>
                <a:lnTo>
                  <a:pt x="233" y="24"/>
                </a:lnTo>
                <a:lnTo>
                  <a:pt x="239" y="24"/>
                </a:lnTo>
                <a:lnTo>
                  <a:pt x="245" y="24"/>
                </a:lnTo>
                <a:lnTo>
                  <a:pt x="251" y="24"/>
                </a:lnTo>
                <a:lnTo>
                  <a:pt x="257" y="26"/>
                </a:lnTo>
                <a:lnTo>
                  <a:pt x="263" y="26"/>
                </a:lnTo>
                <a:lnTo>
                  <a:pt x="269" y="26"/>
                </a:lnTo>
                <a:lnTo>
                  <a:pt x="275" y="26"/>
                </a:lnTo>
                <a:lnTo>
                  <a:pt x="281" y="26"/>
                </a:lnTo>
                <a:lnTo>
                  <a:pt x="287" y="26"/>
                </a:lnTo>
                <a:lnTo>
                  <a:pt x="293" y="28"/>
                </a:lnTo>
                <a:lnTo>
                  <a:pt x="299" y="28"/>
                </a:lnTo>
                <a:lnTo>
                  <a:pt x="305" y="28"/>
                </a:lnTo>
                <a:lnTo>
                  <a:pt x="311" y="28"/>
                </a:lnTo>
                <a:lnTo>
                  <a:pt x="317" y="28"/>
                </a:lnTo>
                <a:lnTo>
                  <a:pt x="323" y="28"/>
                </a:lnTo>
                <a:lnTo>
                  <a:pt x="327" y="28"/>
                </a:lnTo>
                <a:lnTo>
                  <a:pt x="327" y="36"/>
                </a:lnTo>
                <a:lnTo>
                  <a:pt x="327" y="42"/>
                </a:lnTo>
                <a:lnTo>
                  <a:pt x="327" y="50"/>
                </a:lnTo>
                <a:lnTo>
                  <a:pt x="327" y="56"/>
                </a:lnTo>
                <a:lnTo>
                  <a:pt x="325" y="64"/>
                </a:lnTo>
                <a:lnTo>
                  <a:pt x="325" y="70"/>
                </a:lnTo>
                <a:lnTo>
                  <a:pt x="325" y="78"/>
                </a:lnTo>
                <a:lnTo>
                  <a:pt x="325" y="84"/>
                </a:lnTo>
                <a:lnTo>
                  <a:pt x="325" y="92"/>
                </a:lnTo>
                <a:lnTo>
                  <a:pt x="325" y="98"/>
                </a:lnTo>
                <a:lnTo>
                  <a:pt x="325" y="106"/>
                </a:lnTo>
                <a:lnTo>
                  <a:pt x="325" y="114"/>
                </a:lnTo>
                <a:lnTo>
                  <a:pt x="325" y="120"/>
                </a:lnTo>
                <a:lnTo>
                  <a:pt x="325" y="128"/>
                </a:lnTo>
                <a:lnTo>
                  <a:pt x="323" y="134"/>
                </a:lnTo>
                <a:lnTo>
                  <a:pt x="323" y="142"/>
                </a:lnTo>
                <a:lnTo>
                  <a:pt x="323" y="142"/>
                </a:lnTo>
                <a:close/>
              </a:path>
            </a:pathLst>
          </a:custGeom>
          <a:solidFill>
            <a:srgbClr val="379BF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5" name="Freeform 538">
            <a:extLst>
              <a:ext uri="{FF2B5EF4-FFF2-40B4-BE49-F238E27FC236}">
                <a16:creationId xmlns:a16="http://schemas.microsoft.com/office/drawing/2014/main" id="{49F2DE1B-DBC1-46CB-B7BF-CA54CA8F7226}"/>
              </a:ext>
            </a:extLst>
          </p:cNvPr>
          <p:cNvSpPr>
            <a:spLocks noEditPoints="1"/>
          </p:cNvSpPr>
          <p:nvPr/>
        </p:nvSpPr>
        <p:spPr bwMode="auto">
          <a:xfrm>
            <a:off x="3731891" y="3847577"/>
            <a:ext cx="241215" cy="448133"/>
          </a:xfrm>
          <a:custGeom>
            <a:avLst/>
            <a:gdLst>
              <a:gd name="T0" fmla="*/ 88 w 110"/>
              <a:gd name="T1" fmla="*/ 186 h 190"/>
              <a:gd name="T2" fmla="*/ 88 w 110"/>
              <a:gd name="T3" fmla="*/ 188 h 190"/>
              <a:gd name="T4" fmla="*/ 88 w 110"/>
              <a:gd name="T5" fmla="*/ 184 h 190"/>
              <a:gd name="T6" fmla="*/ 92 w 110"/>
              <a:gd name="T7" fmla="*/ 186 h 190"/>
              <a:gd name="T8" fmla="*/ 110 w 110"/>
              <a:gd name="T9" fmla="*/ 184 h 190"/>
              <a:gd name="T10" fmla="*/ 106 w 110"/>
              <a:gd name="T11" fmla="*/ 156 h 190"/>
              <a:gd name="T12" fmla="*/ 102 w 110"/>
              <a:gd name="T13" fmla="*/ 124 h 190"/>
              <a:gd name="T14" fmla="*/ 102 w 110"/>
              <a:gd name="T15" fmla="*/ 106 h 190"/>
              <a:gd name="T16" fmla="*/ 102 w 110"/>
              <a:gd name="T17" fmla="*/ 68 h 190"/>
              <a:gd name="T18" fmla="*/ 102 w 110"/>
              <a:gd name="T19" fmla="*/ 22 h 190"/>
              <a:gd name="T20" fmla="*/ 102 w 110"/>
              <a:gd name="T21" fmla="*/ 2 h 190"/>
              <a:gd name="T22" fmla="*/ 88 w 110"/>
              <a:gd name="T23" fmla="*/ 0 h 190"/>
              <a:gd name="T24" fmla="*/ 56 w 110"/>
              <a:gd name="T25" fmla="*/ 4 h 190"/>
              <a:gd name="T26" fmla="*/ 32 w 110"/>
              <a:gd name="T27" fmla="*/ 6 h 190"/>
              <a:gd name="T28" fmla="*/ 28 w 110"/>
              <a:gd name="T29" fmla="*/ 16 h 190"/>
              <a:gd name="T30" fmla="*/ 24 w 110"/>
              <a:gd name="T31" fmla="*/ 18 h 190"/>
              <a:gd name="T32" fmla="*/ 22 w 110"/>
              <a:gd name="T33" fmla="*/ 30 h 190"/>
              <a:gd name="T34" fmla="*/ 20 w 110"/>
              <a:gd name="T35" fmla="*/ 32 h 190"/>
              <a:gd name="T36" fmla="*/ 18 w 110"/>
              <a:gd name="T37" fmla="*/ 34 h 190"/>
              <a:gd name="T38" fmla="*/ 14 w 110"/>
              <a:gd name="T39" fmla="*/ 42 h 190"/>
              <a:gd name="T40" fmla="*/ 12 w 110"/>
              <a:gd name="T41" fmla="*/ 46 h 190"/>
              <a:gd name="T42" fmla="*/ 12 w 110"/>
              <a:gd name="T43" fmla="*/ 50 h 190"/>
              <a:gd name="T44" fmla="*/ 10 w 110"/>
              <a:gd name="T45" fmla="*/ 54 h 190"/>
              <a:gd name="T46" fmla="*/ 6 w 110"/>
              <a:gd name="T47" fmla="*/ 60 h 190"/>
              <a:gd name="T48" fmla="*/ 6 w 110"/>
              <a:gd name="T49" fmla="*/ 64 h 190"/>
              <a:gd name="T50" fmla="*/ 10 w 110"/>
              <a:gd name="T51" fmla="*/ 68 h 190"/>
              <a:gd name="T52" fmla="*/ 10 w 110"/>
              <a:gd name="T53" fmla="*/ 74 h 190"/>
              <a:gd name="T54" fmla="*/ 10 w 110"/>
              <a:gd name="T55" fmla="*/ 80 h 190"/>
              <a:gd name="T56" fmla="*/ 12 w 110"/>
              <a:gd name="T57" fmla="*/ 86 h 190"/>
              <a:gd name="T58" fmla="*/ 12 w 110"/>
              <a:gd name="T59" fmla="*/ 90 h 190"/>
              <a:gd name="T60" fmla="*/ 14 w 110"/>
              <a:gd name="T61" fmla="*/ 96 h 190"/>
              <a:gd name="T62" fmla="*/ 12 w 110"/>
              <a:gd name="T63" fmla="*/ 100 h 190"/>
              <a:gd name="T64" fmla="*/ 14 w 110"/>
              <a:gd name="T65" fmla="*/ 106 h 190"/>
              <a:gd name="T66" fmla="*/ 18 w 110"/>
              <a:gd name="T67" fmla="*/ 110 h 190"/>
              <a:gd name="T68" fmla="*/ 18 w 110"/>
              <a:gd name="T69" fmla="*/ 116 h 190"/>
              <a:gd name="T70" fmla="*/ 16 w 110"/>
              <a:gd name="T71" fmla="*/ 122 h 190"/>
              <a:gd name="T72" fmla="*/ 12 w 110"/>
              <a:gd name="T73" fmla="*/ 128 h 190"/>
              <a:gd name="T74" fmla="*/ 6 w 110"/>
              <a:gd name="T75" fmla="*/ 134 h 190"/>
              <a:gd name="T76" fmla="*/ 2 w 110"/>
              <a:gd name="T77" fmla="*/ 144 h 190"/>
              <a:gd name="T78" fmla="*/ 4 w 110"/>
              <a:gd name="T79" fmla="*/ 148 h 190"/>
              <a:gd name="T80" fmla="*/ 0 w 110"/>
              <a:gd name="T81" fmla="*/ 154 h 190"/>
              <a:gd name="T82" fmla="*/ 0 w 110"/>
              <a:gd name="T83" fmla="*/ 158 h 190"/>
              <a:gd name="T84" fmla="*/ 2 w 110"/>
              <a:gd name="T85" fmla="*/ 164 h 190"/>
              <a:gd name="T86" fmla="*/ 32 w 110"/>
              <a:gd name="T87" fmla="*/ 162 h 190"/>
              <a:gd name="T88" fmla="*/ 60 w 110"/>
              <a:gd name="T89" fmla="*/ 158 h 190"/>
              <a:gd name="T90" fmla="*/ 62 w 110"/>
              <a:gd name="T91" fmla="*/ 166 h 190"/>
              <a:gd name="T92" fmla="*/ 62 w 110"/>
              <a:gd name="T93" fmla="*/ 172 h 190"/>
              <a:gd name="T94" fmla="*/ 68 w 110"/>
              <a:gd name="T95" fmla="*/ 180 h 190"/>
              <a:gd name="T96" fmla="*/ 70 w 110"/>
              <a:gd name="T97" fmla="*/ 184 h 190"/>
              <a:gd name="T98" fmla="*/ 74 w 110"/>
              <a:gd name="T99" fmla="*/ 188 h 190"/>
              <a:gd name="T100" fmla="*/ 76 w 110"/>
              <a:gd name="T101" fmla="*/ 188 h 190"/>
              <a:gd name="T102" fmla="*/ 76 w 110"/>
              <a:gd name="T103" fmla="*/ 186 h 190"/>
              <a:gd name="T104" fmla="*/ 78 w 110"/>
              <a:gd name="T105" fmla="*/ 182 h 190"/>
              <a:gd name="T106" fmla="*/ 82 w 110"/>
              <a:gd name="T107" fmla="*/ 182 h 190"/>
              <a:gd name="T108" fmla="*/ 90 w 110"/>
              <a:gd name="T109" fmla="*/ 180 h 190"/>
              <a:gd name="T110" fmla="*/ 92 w 110"/>
              <a:gd name="T111" fmla="*/ 178 h 190"/>
              <a:gd name="T112" fmla="*/ 104 w 110"/>
              <a:gd name="T113" fmla="*/ 178 h 190"/>
              <a:gd name="T114" fmla="*/ 106 w 110"/>
              <a:gd name="T115" fmla="*/ 180 h 190"/>
              <a:gd name="T116" fmla="*/ 110 w 110"/>
              <a:gd name="T117" fmla="*/ 178 h 190"/>
              <a:gd name="T118" fmla="*/ 100 w 110"/>
              <a:gd name="T119" fmla="*/ 184 h 190"/>
              <a:gd name="T120" fmla="*/ 104 w 110"/>
              <a:gd name="T121" fmla="*/ 1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 h="190">
                <a:moveTo>
                  <a:pt x="88" y="184"/>
                </a:moveTo>
                <a:lnTo>
                  <a:pt x="88" y="186"/>
                </a:lnTo>
                <a:lnTo>
                  <a:pt x="88" y="186"/>
                </a:lnTo>
                <a:lnTo>
                  <a:pt x="86" y="186"/>
                </a:lnTo>
                <a:lnTo>
                  <a:pt x="86" y="186"/>
                </a:lnTo>
                <a:lnTo>
                  <a:pt x="86" y="186"/>
                </a:lnTo>
                <a:lnTo>
                  <a:pt x="88" y="186"/>
                </a:lnTo>
                <a:lnTo>
                  <a:pt x="88" y="186"/>
                </a:lnTo>
                <a:lnTo>
                  <a:pt x="88" y="186"/>
                </a:lnTo>
                <a:lnTo>
                  <a:pt x="88" y="186"/>
                </a:lnTo>
                <a:lnTo>
                  <a:pt x="88" y="186"/>
                </a:lnTo>
                <a:lnTo>
                  <a:pt x="88" y="186"/>
                </a:lnTo>
                <a:lnTo>
                  <a:pt x="88" y="188"/>
                </a:lnTo>
                <a:lnTo>
                  <a:pt x="88" y="188"/>
                </a:lnTo>
                <a:lnTo>
                  <a:pt x="88" y="188"/>
                </a:lnTo>
                <a:lnTo>
                  <a:pt x="88" y="188"/>
                </a:lnTo>
                <a:lnTo>
                  <a:pt x="88" y="188"/>
                </a:lnTo>
                <a:lnTo>
                  <a:pt x="88" y="186"/>
                </a:lnTo>
                <a:lnTo>
                  <a:pt x="88" y="186"/>
                </a:lnTo>
                <a:lnTo>
                  <a:pt x="88" y="186"/>
                </a:lnTo>
                <a:lnTo>
                  <a:pt x="88" y="186"/>
                </a:lnTo>
                <a:lnTo>
                  <a:pt x="88" y="184"/>
                </a:lnTo>
                <a:lnTo>
                  <a:pt x="88" y="184"/>
                </a:lnTo>
                <a:lnTo>
                  <a:pt x="88" y="184"/>
                </a:lnTo>
                <a:close/>
                <a:moveTo>
                  <a:pt x="76" y="190"/>
                </a:moveTo>
                <a:lnTo>
                  <a:pt x="76" y="190"/>
                </a:lnTo>
                <a:lnTo>
                  <a:pt x="76" y="190"/>
                </a:lnTo>
                <a:lnTo>
                  <a:pt x="78" y="190"/>
                </a:lnTo>
                <a:lnTo>
                  <a:pt x="78" y="190"/>
                </a:lnTo>
                <a:lnTo>
                  <a:pt x="76" y="190"/>
                </a:lnTo>
                <a:close/>
                <a:moveTo>
                  <a:pt x="92" y="186"/>
                </a:moveTo>
                <a:lnTo>
                  <a:pt x="92" y="186"/>
                </a:lnTo>
                <a:lnTo>
                  <a:pt x="92" y="186"/>
                </a:lnTo>
                <a:lnTo>
                  <a:pt x="94" y="186"/>
                </a:lnTo>
                <a:lnTo>
                  <a:pt x="92" y="186"/>
                </a:lnTo>
                <a:lnTo>
                  <a:pt x="92" y="186"/>
                </a:lnTo>
                <a:close/>
                <a:moveTo>
                  <a:pt x="108" y="184"/>
                </a:moveTo>
                <a:lnTo>
                  <a:pt x="108" y="184"/>
                </a:lnTo>
                <a:lnTo>
                  <a:pt x="110" y="184"/>
                </a:lnTo>
                <a:lnTo>
                  <a:pt x="110" y="184"/>
                </a:lnTo>
                <a:lnTo>
                  <a:pt x="108" y="184"/>
                </a:lnTo>
                <a:lnTo>
                  <a:pt x="108" y="184"/>
                </a:lnTo>
                <a:close/>
                <a:moveTo>
                  <a:pt x="110" y="178"/>
                </a:moveTo>
                <a:lnTo>
                  <a:pt x="110" y="170"/>
                </a:lnTo>
                <a:lnTo>
                  <a:pt x="108" y="166"/>
                </a:lnTo>
                <a:lnTo>
                  <a:pt x="108" y="164"/>
                </a:lnTo>
                <a:lnTo>
                  <a:pt x="108" y="160"/>
                </a:lnTo>
                <a:lnTo>
                  <a:pt x="106" y="156"/>
                </a:lnTo>
                <a:lnTo>
                  <a:pt x="106" y="152"/>
                </a:lnTo>
                <a:lnTo>
                  <a:pt x="106" y="148"/>
                </a:lnTo>
                <a:lnTo>
                  <a:pt x="104" y="142"/>
                </a:lnTo>
                <a:lnTo>
                  <a:pt x="104" y="138"/>
                </a:lnTo>
                <a:lnTo>
                  <a:pt x="104" y="134"/>
                </a:lnTo>
                <a:lnTo>
                  <a:pt x="104" y="130"/>
                </a:lnTo>
                <a:lnTo>
                  <a:pt x="102" y="128"/>
                </a:lnTo>
                <a:lnTo>
                  <a:pt x="102" y="124"/>
                </a:lnTo>
                <a:lnTo>
                  <a:pt x="102" y="120"/>
                </a:lnTo>
                <a:lnTo>
                  <a:pt x="102" y="120"/>
                </a:lnTo>
                <a:lnTo>
                  <a:pt x="102" y="118"/>
                </a:lnTo>
                <a:lnTo>
                  <a:pt x="102" y="118"/>
                </a:lnTo>
                <a:lnTo>
                  <a:pt x="102" y="116"/>
                </a:lnTo>
                <a:lnTo>
                  <a:pt x="102" y="112"/>
                </a:lnTo>
                <a:lnTo>
                  <a:pt x="102" y="110"/>
                </a:lnTo>
                <a:lnTo>
                  <a:pt x="102" y="106"/>
                </a:lnTo>
                <a:lnTo>
                  <a:pt x="102" y="102"/>
                </a:lnTo>
                <a:lnTo>
                  <a:pt x="102" y="98"/>
                </a:lnTo>
                <a:lnTo>
                  <a:pt x="102" y="94"/>
                </a:lnTo>
                <a:lnTo>
                  <a:pt x="102" y="88"/>
                </a:lnTo>
                <a:lnTo>
                  <a:pt x="102" y="84"/>
                </a:lnTo>
                <a:lnTo>
                  <a:pt x="102" y="78"/>
                </a:lnTo>
                <a:lnTo>
                  <a:pt x="102" y="72"/>
                </a:lnTo>
                <a:lnTo>
                  <a:pt x="102" y="68"/>
                </a:lnTo>
                <a:lnTo>
                  <a:pt x="102" y="56"/>
                </a:lnTo>
                <a:lnTo>
                  <a:pt x="102" y="52"/>
                </a:lnTo>
                <a:lnTo>
                  <a:pt x="102" y="46"/>
                </a:lnTo>
                <a:lnTo>
                  <a:pt x="102" y="40"/>
                </a:lnTo>
                <a:lnTo>
                  <a:pt x="102" y="36"/>
                </a:lnTo>
                <a:lnTo>
                  <a:pt x="102" y="32"/>
                </a:lnTo>
                <a:lnTo>
                  <a:pt x="102" y="26"/>
                </a:lnTo>
                <a:lnTo>
                  <a:pt x="102" y="22"/>
                </a:lnTo>
                <a:lnTo>
                  <a:pt x="102" y="18"/>
                </a:lnTo>
                <a:lnTo>
                  <a:pt x="102" y="16"/>
                </a:lnTo>
                <a:lnTo>
                  <a:pt x="102" y="12"/>
                </a:lnTo>
                <a:lnTo>
                  <a:pt x="102" y="10"/>
                </a:lnTo>
                <a:lnTo>
                  <a:pt x="102" y="6"/>
                </a:lnTo>
                <a:lnTo>
                  <a:pt x="102" y="4"/>
                </a:lnTo>
                <a:lnTo>
                  <a:pt x="102" y="2"/>
                </a:lnTo>
                <a:lnTo>
                  <a:pt x="102" y="2"/>
                </a:lnTo>
                <a:lnTo>
                  <a:pt x="102" y="2"/>
                </a:lnTo>
                <a:lnTo>
                  <a:pt x="100" y="2"/>
                </a:lnTo>
                <a:lnTo>
                  <a:pt x="100" y="0"/>
                </a:lnTo>
                <a:lnTo>
                  <a:pt x="98" y="0"/>
                </a:lnTo>
                <a:lnTo>
                  <a:pt x="98" y="0"/>
                </a:lnTo>
                <a:lnTo>
                  <a:pt x="98" y="0"/>
                </a:lnTo>
                <a:lnTo>
                  <a:pt x="94" y="0"/>
                </a:lnTo>
                <a:lnTo>
                  <a:pt x="88" y="0"/>
                </a:lnTo>
                <a:lnTo>
                  <a:pt x="84" y="0"/>
                </a:lnTo>
                <a:lnTo>
                  <a:pt x="80" y="2"/>
                </a:lnTo>
                <a:lnTo>
                  <a:pt x="76" y="2"/>
                </a:lnTo>
                <a:lnTo>
                  <a:pt x="72" y="2"/>
                </a:lnTo>
                <a:lnTo>
                  <a:pt x="68" y="2"/>
                </a:lnTo>
                <a:lnTo>
                  <a:pt x="64" y="2"/>
                </a:lnTo>
                <a:lnTo>
                  <a:pt x="60" y="4"/>
                </a:lnTo>
                <a:lnTo>
                  <a:pt x="56" y="4"/>
                </a:lnTo>
                <a:lnTo>
                  <a:pt x="52" y="4"/>
                </a:lnTo>
                <a:lnTo>
                  <a:pt x="48" y="4"/>
                </a:lnTo>
                <a:lnTo>
                  <a:pt x="44" y="4"/>
                </a:lnTo>
                <a:lnTo>
                  <a:pt x="40" y="4"/>
                </a:lnTo>
                <a:lnTo>
                  <a:pt x="36" y="6"/>
                </a:lnTo>
                <a:lnTo>
                  <a:pt x="32" y="6"/>
                </a:lnTo>
                <a:lnTo>
                  <a:pt x="32" y="6"/>
                </a:lnTo>
                <a:lnTo>
                  <a:pt x="32" y="6"/>
                </a:lnTo>
                <a:lnTo>
                  <a:pt x="32" y="8"/>
                </a:lnTo>
                <a:lnTo>
                  <a:pt x="32" y="10"/>
                </a:lnTo>
                <a:lnTo>
                  <a:pt x="30" y="12"/>
                </a:lnTo>
                <a:lnTo>
                  <a:pt x="26" y="12"/>
                </a:lnTo>
                <a:lnTo>
                  <a:pt x="26" y="14"/>
                </a:lnTo>
                <a:lnTo>
                  <a:pt x="26" y="14"/>
                </a:lnTo>
                <a:lnTo>
                  <a:pt x="28" y="14"/>
                </a:lnTo>
                <a:lnTo>
                  <a:pt x="28" y="16"/>
                </a:lnTo>
                <a:lnTo>
                  <a:pt x="26" y="16"/>
                </a:lnTo>
                <a:lnTo>
                  <a:pt x="26" y="16"/>
                </a:lnTo>
                <a:lnTo>
                  <a:pt x="26" y="16"/>
                </a:lnTo>
                <a:lnTo>
                  <a:pt x="26" y="16"/>
                </a:lnTo>
                <a:lnTo>
                  <a:pt x="24" y="16"/>
                </a:lnTo>
                <a:lnTo>
                  <a:pt x="24" y="16"/>
                </a:lnTo>
                <a:lnTo>
                  <a:pt x="24" y="18"/>
                </a:lnTo>
                <a:lnTo>
                  <a:pt x="24" y="18"/>
                </a:lnTo>
                <a:lnTo>
                  <a:pt x="24" y="20"/>
                </a:lnTo>
                <a:lnTo>
                  <a:pt x="24" y="22"/>
                </a:lnTo>
                <a:lnTo>
                  <a:pt x="24" y="26"/>
                </a:lnTo>
                <a:lnTo>
                  <a:pt x="24" y="28"/>
                </a:lnTo>
                <a:lnTo>
                  <a:pt x="24" y="28"/>
                </a:lnTo>
                <a:lnTo>
                  <a:pt x="24" y="30"/>
                </a:lnTo>
                <a:lnTo>
                  <a:pt x="22" y="30"/>
                </a:lnTo>
                <a:lnTo>
                  <a:pt x="22" y="30"/>
                </a:lnTo>
                <a:lnTo>
                  <a:pt x="20" y="32"/>
                </a:lnTo>
                <a:lnTo>
                  <a:pt x="20" y="32"/>
                </a:lnTo>
                <a:lnTo>
                  <a:pt x="20" y="32"/>
                </a:lnTo>
                <a:lnTo>
                  <a:pt x="18" y="30"/>
                </a:lnTo>
                <a:lnTo>
                  <a:pt x="18" y="32"/>
                </a:lnTo>
                <a:lnTo>
                  <a:pt x="18" y="32"/>
                </a:lnTo>
                <a:lnTo>
                  <a:pt x="18" y="32"/>
                </a:lnTo>
                <a:lnTo>
                  <a:pt x="20" y="32"/>
                </a:lnTo>
                <a:lnTo>
                  <a:pt x="20" y="34"/>
                </a:lnTo>
                <a:lnTo>
                  <a:pt x="20" y="34"/>
                </a:lnTo>
                <a:lnTo>
                  <a:pt x="18" y="34"/>
                </a:lnTo>
                <a:lnTo>
                  <a:pt x="18" y="34"/>
                </a:lnTo>
                <a:lnTo>
                  <a:pt x="18" y="34"/>
                </a:lnTo>
                <a:lnTo>
                  <a:pt x="18" y="34"/>
                </a:lnTo>
                <a:lnTo>
                  <a:pt x="18" y="34"/>
                </a:lnTo>
                <a:lnTo>
                  <a:pt x="18" y="34"/>
                </a:lnTo>
                <a:lnTo>
                  <a:pt x="18" y="34"/>
                </a:lnTo>
                <a:lnTo>
                  <a:pt x="18" y="34"/>
                </a:lnTo>
                <a:lnTo>
                  <a:pt x="16" y="38"/>
                </a:lnTo>
                <a:lnTo>
                  <a:pt x="16" y="38"/>
                </a:lnTo>
                <a:lnTo>
                  <a:pt x="16" y="38"/>
                </a:lnTo>
                <a:lnTo>
                  <a:pt x="14" y="40"/>
                </a:lnTo>
                <a:lnTo>
                  <a:pt x="14" y="40"/>
                </a:lnTo>
                <a:lnTo>
                  <a:pt x="14" y="42"/>
                </a:lnTo>
                <a:lnTo>
                  <a:pt x="16" y="42"/>
                </a:lnTo>
                <a:lnTo>
                  <a:pt x="16" y="44"/>
                </a:lnTo>
                <a:lnTo>
                  <a:pt x="16" y="44"/>
                </a:lnTo>
                <a:lnTo>
                  <a:pt x="16" y="44"/>
                </a:lnTo>
                <a:lnTo>
                  <a:pt x="14" y="44"/>
                </a:lnTo>
                <a:lnTo>
                  <a:pt x="14" y="44"/>
                </a:lnTo>
                <a:lnTo>
                  <a:pt x="14" y="44"/>
                </a:lnTo>
                <a:lnTo>
                  <a:pt x="12" y="46"/>
                </a:lnTo>
                <a:lnTo>
                  <a:pt x="10" y="46"/>
                </a:lnTo>
                <a:lnTo>
                  <a:pt x="10" y="46"/>
                </a:lnTo>
                <a:lnTo>
                  <a:pt x="10" y="48"/>
                </a:lnTo>
                <a:lnTo>
                  <a:pt x="10" y="48"/>
                </a:lnTo>
                <a:lnTo>
                  <a:pt x="10" y="48"/>
                </a:lnTo>
                <a:lnTo>
                  <a:pt x="10" y="48"/>
                </a:lnTo>
                <a:lnTo>
                  <a:pt x="12" y="48"/>
                </a:lnTo>
                <a:lnTo>
                  <a:pt x="12" y="50"/>
                </a:lnTo>
                <a:lnTo>
                  <a:pt x="10" y="50"/>
                </a:lnTo>
                <a:lnTo>
                  <a:pt x="10" y="52"/>
                </a:lnTo>
                <a:lnTo>
                  <a:pt x="12" y="52"/>
                </a:lnTo>
                <a:lnTo>
                  <a:pt x="12" y="54"/>
                </a:lnTo>
                <a:lnTo>
                  <a:pt x="12" y="54"/>
                </a:lnTo>
                <a:lnTo>
                  <a:pt x="10" y="54"/>
                </a:lnTo>
                <a:lnTo>
                  <a:pt x="10" y="54"/>
                </a:lnTo>
                <a:lnTo>
                  <a:pt x="10" y="54"/>
                </a:lnTo>
                <a:lnTo>
                  <a:pt x="10" y="54"/>
                </a:lnTo>
                <a:lnTo>
                  <a:pt x="8" y="56"/>
                </a:lnTo>
                <a:lnTo>
                  <a:pt x="8" y="56"/>
                </a:lnTo>
                <a:lnTo>
                  <a:pt x="8" y="56"/>
                </a:lnTo>
                <a:lnTo>
                  <a:pt x="8" y="58"/>
                </a:lnTo>
                <a:lnTo>
                  <a:pt x="6" y="58"/>
                </a:lnTo>
                <a:lnTo>
                  <a:pt x="6" y="58"/>
                </a:lnTo>
                <a:lnTo>
                  <a:pt x="6" y="60"/>
                </a:lnTo>
                <a:lnTo>
                  <a:pt x="6" y="60"/>
                </a:lnTo>
                <a:lnTo>
                  <a:pt x="8" y="60"/>
                </a:lnTo>
                <a:lnTo>
                  <a:pt x="8" y="60"/>
                </a:lnTo>
                <a:lnTo>
                  <a:pt x="8" y="62"/>
                </a:lnTo>
                <a:lnTo>
                  <a:pt x="8" y="62"/>
                </a:lnTo>
                <a:lnTo>
                  <a:pt x="8" y="62"/>
                </a:lnTo>
                <a:lnTo>
                  <a:pt x="8" y="64"/>
                </a:lnTo>
                <a:lnTo>
                  <a:pt x="6" y="64"/>
                </a:lnTo>
                <a:lnTo>
                  <a:pt x="6" y="64"/>
                </a:lnTo>
                <a:lnTo>
                  <a:pt x="6" y="64"/>
                </a:lnTo>
                <a:lnTo>
                  <a:pt x="6" y="64"/>
                </a:lnTo>
                <a:lnTo>
                  <a:pt x="8" y="64"/>
                </a:lnTo>
                <a:lnTo>
                  <a:pt x="8" y="66"/>
                </a:lnTo>
                <a:lnTo>
                  <a:pt x="8" y="66"/>
                </a:lnTo>
                <a:lnTo>
                  <a:pt x="10" y="66"/>
                </a:lnTo>
                <a:lnTo>
                  <a:pt x="10" y="68"/>
                </a:lnTo>
                <a:lnTo>
                  <a:pt x="10" y="68"/>
                </a:lnTo>
                <a:lnTo>
                  <a:pt x="10" y="70"/>
                </a:lnTo>
                <a:lnTo>
                  <a:pt x="10" y="70"/>
                </a:lnTo>
                <a:lnTo>
                  <a:pt x="8" y="72"/>
                </a:lnTo>
                <a:lnTo>
                  <a:pt x="8" y="72"/>
                </a:lnTo>
                <a:lnTo>
                  <a:pt x="10" y="74"/>
                </a:lnTo>
                <a:lnTo>
                  <a:pt x="10" y="74"/>
                </a:lnTo>
                <a:lnTo>
                  <a:pt x="10" y="74"/>
                </a:lnTo>
                <a:lnTo>
                  <a:pt x="10" y="74"/>
                </a:lnTo>
                <a:lnTo>
                  <a:pt x="12" y="74"/>
                </a:lnTo>
                <a:lnTo>
                  <a:pt x="12" y="76"/>
                </a:lnTo>
                <a:lnTo>
                  <a:pt x="12" y="78"/>
                </a:lnTo>
                <a:lnTo>
                  <a:pt x="12" y="78"/>
                </a:lnTo>
                <a:lnTo>
                  <a:pt x="12" y="80"/>
                </a:lnTo>
                <a:lnTo>
                  <a:pt x="12" y="80"/>
                </a:lnTo>
                <a:lnTo>
                  <a:pt x="10" y="80"/>
                </a:lnTo>
                <a:lnTo>
                  <a:pt x="10" y="80"/>
                </a:lnTo>
                <a:lnTo>
                  <a:pt x="10" y="80"/>
                </a:lnTo>
                <a:lnTo>
                  <a:pt x="10" y="84"/>
                </a:lnTo>
                <a:lnTo>
                  <a:pt x="10" y="86"/>
                </a:lnTo>
                <a:lnTo>
                  <a:pt x="10" y="86"/>
                </a:lnTo>
                <a:lnTo>
                  <a:pt x="10" y="86"/>
                </a:lnTo>
                <a:lnTo>
                  <a:pt x="12" y="86"/>
                </a:lnTo>
                <a:lnTo>
                  <a:pt x="12" y="86"/>
                </a:lnTo>
                <a:lnTo>
                  <a:pt x="12" y="86"/>
                </a:lnTo>
                <a:lnTo>
                  <a:pt x="12" y="88"/>
                </a:lnTo>
                <a:lnTo>
                  <a:pt x="14" y="88"/>
                </a:lnTo>
                <a:lnTo>
                  <a:pt x="14" y="88"/>
                </a:lnTo>
                <a:lnTo>
                  <a:pt x="12" y="90"/>
                </a:lnTo>
                <a:lnTo>
                  <a:pt x="12" y="90"/>
                </a:lnTo>
                <a:lnTo>
                  <a:pt x="12" y="90"/>
                </a:lnTo>
                <a:lnTo>
                  <a:pt x="12" y="90"/>
                </a:lnTo>
                <a:lnTo>
                  <a:pt x="12" y="92"/>
                </a:lnTo>
                <a:lnTo>
                  <a:pt x="12" y="94"/>
                </a:lnTo>
                <a:lnTo>
                  <a:pt x="12" y="94"/>
                </a:lnTo>
                <a:lnTo>
                  <a:pt x="12" y="94"/>
                </a:lnTo>
                <a:lnTo>
                  <a:pt x="14" y="96"/>
                </a:lnTo>
                <a:lnTo>
                  <a:pt x="14" y="96"/>
                </a:lnTo>
                <a:lnTo>
                  <a:pt x="14" y="96"/>
                </a:lnTo>
                <a:lnTo>
                  <a:pt x="14" y="96"/>
                </a:lnTo>
                <a:lnTo>
                  <a:pt x="14" y="98"/>
                </a:lnTo>
                <a:lnTo>
                  <a:pt x="12" y="98"/>
                </a:lnTo>
                <a:lnTo>
                  <a:pt x="12" y="98"/>
                </a:lnTo>
                <a:lnTo>
                  <a:pt x="12" y="98"/>
                </a:lnTo>
                <a:lnTo>
                  <a:pt x="12" y="98"/>
                </a:lnTo>
                <a:lnTo>
                  <a:pt x="12" y="100"/>
                </a:lnTo>
                <a:lnTo>
                  <a:pt x="12" y="100"/>
                </a:lnTo>
                <a:lnTo>
                  <a:pt x="12" y="100"/>
                </a:lnTo>
                <a:lnTo>
                  <a:pt x="12" y="102"/>
                </a:lnTo>
                <a:lnTo>
                  <a:pt x="14" y="102"/>
                </a:lnTo>
                <a:lnTo>
                  <a:pt x="14" y="102"/>
                </a:lnTo>
                <a:lnTo>
                  <a:pt x="14" y="102"/>
                </a:lnTo>
                <a:lnTo>
                  <a:pt x="14" y="102"/>
                </a:lnTo>
                <a:lnTo>
                  <a:pt x="14" y="104"/>
                </a:lnTo>
                <a:lnTo>
                  <a:pt x="14" y="104"/>
                </a:lnTo>
                <a:lnTo>
                  <a:pt x="14" y="106"/>
                </a:lnTo>
                <a:lnTo>
                  <a:pt x="14" y="106"/>
                </a:lnTo>
                <a:lnTo>
                  <a:pt x="14" y="106"/>
                </a:lnTo>
                <a:lnTo>
                  <a:pt x="16" y="106"/>
                </a:lnTo>
                <a:lnTo>
                  <a:pt x="16" y="108"/>
                </a:lnTo>
                <a:lnTo>
                  <a:pt x="18" y="108"/>
                </a:lnTo>
                <a:lnTo>
                  <a:pt x="18" y="110"/>
                </a:lnTo>
                <a:lnTo>
                  <a:pt x="18" y="110"/>
                </a:lnTo>
                <a:lnTo>
                  <a:pt x="18" y="110"/>
                </a:lnTo>
                <a:lnTo>
                  <a:pt x="20" y="110"/>
                </a:lnTo>
                <a:lnTo>
                  <a:pt x="20" y="110"/>
                </a:lnTo>
                <a:lnTo>
                  <a:pt x="20" y="110"/>
                </a:lnTo>
                <a:lnTo>
                  <a:pt x="20" y="112"/>
                </a:lnTo>
                <a:lnTo>
                  <a:pt x="20" y="112"/>
                </a:lnTo>
                <a:lnTo>
                  <a:pt x="20" y="112"/>
                </a:lnTo>
                <a:lnTo>
                  <a:pt x="18" y="114"/>
                </a:lnTo>
                <a:lnTo>
                  <a:pt x="18" y="116"/>
                </a:lnTo>
                <a:lnTo>
                  <a:pt x="18" y="118"/>
                </a:lnTo>
                <a:lnTo>
                  <a:pt x="16" y="118"/>
                </a:lnTo>
                <a:lnTo>
                  <a:pt x="16" y="118"/>
                </a:lnTo>
                <a:lnTo>
                  <a:pt x="14" y="118"/>
                </a:lnTo>
                <a:lnTo>
                  <a:pt x="16" y="118"/>
                </a:lnTo>
                <a:lnTo>
                  <a:pt x="16" y="120"/>
                </a:lnTo>
                <a:lnTo>
                  <a:pt x="16" y="120"/>
                </a:lnTo>
                <a:lnTo>
                  <a:pt x="16" y="122"/>
                </a:lnTo>
                <a:lnTo>
                  <a:pt x="16" y="124"/>
                </a:lnTo>
                <a:lnTo>
                  <a:pt x="14" y="124"/>
                </a:lnTo>
                <a:lnTo>
                  <a:pt x="14" y="124"/>
                </a:lnTo>
                <a:lnTo>
                  <a:pt x="14" y="124"/>
                </a:lnTo>
                <a:lnTo>
                  <a:pt x="12" y="126"/>
                </a:lnTo>
                <a:lnTo>
                  <a:pt x="12" y="126"/>
                </a:lnTo>
                <a:lnTo>
                  <a:pt x="12" y="126"/>
                </a:lnTo>
                <a:lnTo>
                  <a:pt x="12" y="128"/>
                </a:lnTo>
                <a:lnTo>
                  <a:pt x="10" y="128"/>
                </a:lnTo>
                <a:lnTo>
                  <a:pt x="10" y="128"/>
                </a:lnTo>
                <a:lnTo>
                  <a:pt x="8" y="130"/>
                </a:lnTo>
                <a:lnTo>
                  <a:pt x="8" y="130"/>
                </a:lnTo>
                <a:lnTo>
                  <a:pt x="8" y="130"/>
                </a:lnTo>
                <a:lnTo>
                  <a:pt x="8" y="132"/>
                </a:lnTo>
                <a:lnTo>
                  <a:pt x="8" y="132"/>
                </a:lnTo>
                <a:lnTo>
                  <a:pt x="6" y="134"/>
                </a:lnTo>
                <a:lnTo>
                  <a:pt x="6" y="136"/>
                </a:lnTo>
                <a:lnTo>
                  <a:pt x="6" y="136"/>
                </a:lnTo>
                <a:lnTo>
                  <a:pt x="6" y="140"/>
                </a:lnTo>
                <a:lnTo>
                  <a:pt x="6" y="140"/>
                </a:lnTo>
                <a:lnTo>
                  <a:pt x="6" y="140"/>
                </a:lnTo>
                <a:lnTo>
                  <a:pt x="6" y="140"/>
                </a:lnTo>
                <a:lnTo>
                  <a:pt x="4" y="142"/>
                </a:lnTo>
                <a:lnTo>
                  <a:pt x="2" y="144"/>
                </a:lnTo>
                <a:lnTo>
                  <a:pt x="4" y="146"/>
                </a:lnTo>
                <a:lnTo>
                  <a:pt x="4" y="146"/>
                </a:lnTo>
                <a:lnTo>
                  <a:pt x="4" y="146"/>
                </a:lnTo>
                <a:lnTo>
                  <a:pt x="4" y="148"/>
                </a:lnTo>
                <a:lnTo>
                  <a:pt x="4" y="148"/>
                </a:lnTo>
                <a:lnTo>
                  <a:pt x="4" y="148"/>
                </a:lnTo>
                <a:lnTo>
                  <a:pt x="4" y="148"/>
                </a:lnTo>
                <a:lnTo>
                  <a:pt x="4" y="148"/>
                </a:lnTo>
                <a:lnTo>
                  <a:pt x="4" y="152"/>
                </a:lnTo>
                <a:lnTo>
                  <a:pt x="4" y="152"/>
                </a:lnTo>
                <a:lnTo>
                  <a:pt x="4" y="152"/>
                </a:lnTo>
                <a:lnTo>
                  <a:pt x="2" y="152"/>
                </a:lnTo>
                <a:lnTo>
                  <a:pt x="0" y="152"/>
                </a:lnTo>
                <a:lnTo>
                  <a:pt x="0" y="152"/>
                </a:lnTo>
                <a:lnTo>
                  <a:pt x="0" y="154"/>
                </a:lnTo>
                <a:lnTo>
                  <a:pt x="0" y="154"/>
                </a:lnTo>
                <a:lnTo>
                  <a:pt x="0" y="154"/>
                </a:lnTo>
                <a:lnTo>
                  <a:pt x="0" y="156"/>
                </a:lnTo>
                <a:lnTo>
                  <a:pt x="0" y="156"/>
                </a:lnTo>
                <a:lnTo>
                  <a:pt x="2" y="156"/>
                </a:lnTo>
                <a:lnTo>
                  <a:pt x="2" y="156"/>
                </a:lnTo>
                <a:lnTo>
                  <a:pt x="2" y="156"/>
                </a:lnTo>
                <a:lnTo>
                  <a:pt x="0" y="156"/>
                </a:lnTo>
                <a:lnTo>
                  <a:pt x="0" y="158"/>
                </a:lnTo>
                <a:lnTo>
                  <a:pt x="0" y="158"/>
                </a:lnTo>
                <a:lnTo>
                  <a:pt x="0" y="158"/>
                </a:lnTo>
                <a:lnTo>
                  <a:pt x="2" y="160"/>
                </a:lnTo>
                <a:lnTo>
                  <a:pt x="2" y="160"/>
                </a:lnTo>
                <a:lnTo>
                  <a:pt x="2" y="162"/>
                </a:lnTo>
                <a:lnTo>
                  <a:pt x="0" y="164"/>
                </a:lnTo>
                <a:lnTo>
                  <a:pt x="0" y="164"/>
                </a:lnTo>
                <a:lnTo>
                  <a:pt x="2" y="164"/>
                </a:lnTo>
                <a:lnTo>
                  <a:pt x="2" y="164"/>
                </a:lnTo>
                <a:lnTo>
                  <a:pt x="4" y="164"/>
                </a:lnTo>
                <a:lnTo>
                  <a:pt x="8" y="164"/>
                </a:lnTo>
                <a:lnTo>
                  <a:pt x="12" y="162"/>
                </a:lnTo>
                <a:lnTo>
                  <a:pt x="16" y="162"/>
                </a:lnTo>
                <a:lnTo>
                  <a:pt x="20" y="162"/>
                </a:lnTo>
                <a:lnTo>
                  <a:pt x="26" y="162"/>
                </a:lnTo>
                <a:lnTo>
                  <a:pt x="32" y="162"/>
                </a:lnTo>
                <a:lnTo>
                  <a:pt x="36" y="160"/>
                </a:lnTo>
                <a:lnTo>
                  <a:pt x="42" y="160"/>
                </a:lnTo>
                <a:lnTo>
                  <a:pt x="48" y="160"/>
                </a:lnTo>
                <a:lnTo>
                  <a:pt x="52" y="160"/>
                </a:lnTo>
                <a:lnTo>
                  <a:pt x="56" y="160"/>
                </a:lnTo>
                <a:lnTo>
                  <a:pt x="58" y="158"/>
                </a:lnTo>
                <a:lnTo>
                  <a:pt x="60" y="158"/>
                </a:lnTo>
                <a:lnTo>
                  <a:pt x="60" y="158"/>
                </a:lnTo>
                <a:lnTo>
                  <a:pt x="62" y="158"/>
                </a:lnTo>
                <a:lnTo>
                  <a:pt x="64" y="158"/>
                </a:lnTo>
                <a:lnTo>
                  <a:pt x="64" y="158"/>
                </a:lnTo>
                <a:lnTo>
                  <a:pt x="64" y="160"/>
                </a:lnTo>
                <a:lnTo>
                  <a:pt x="64" y="162"/>
                </a:lnTo>
                <a:lnTo>
                  <a:pt x="62" y="164"/>
                </a:lnTo>
                <a:lnTo>
                  <a:pt x="62" y="166"/>
                </a:lnTo>
                <a:lnTo>
                  <a:pt x="62" y="166"/>
                </a:lnTo>
                <a:lnTo>
                  <a:pt x="62" y="168"/>
                </a:lnTo>
                <a:lnTo>
                  <a:pt x="62" y="168"/>
                </a:lnTo>
                <a:lnTo>
                  <a:pt x="62" y="170"/>
                </a:lnTo>
                <a:lnTo>
                  <a:pt x="62" y="170"/>
                </a:lnTo>
                <a:lnTo>
                  <a:pt x="62" y="170"/>
                </a:lnTo>
                <a:lnTo>
                  <a:pt x="62" y="172"/>
                </a:lnTo>
                <a:lnTo>
                  <a:pt x="62" y="172"/>
                </a:lnTo>
                <a:lnTo>
                  <a:pt x="62" y="172"/>
                </a:lnTo>
                <a:lnTo>
                  <a:pt x="62" y="174"/>
                </a:lnTo>
                <a:lnTo>
                  <a:pt x="64" y="176"/>
                </a:lnTo>
                <a:lnTo>
                  <a:pt x="64" y="176"/>
                </a:lnTo>
                <a:lnTo>
                  <a:pt x="64" y="176"/>
                </a:lnTo>
                <a:lnTo>
                  <a:pt x="66" y="176"/>
                </a:lnTo>
                <a:lnTo>
                  <a:pt x="66" y="178"/>
                </a:lnTo>
                <a:lnTo>
                  <a:pt x="66" y="178"/>
                </a:lnTo>
                <a:lnTo>
                  <a:pt x="68" y="180"/>
                </a:lnTo>
                <a:lnTo>
                  <a:pt x="68" y="180"/>
                </a:lnTo>
                <a:lnTo>
                  <a:pt x="68" y="180"/>
                </a:lnTo>
                <a:lnTo>
                  <a:pt x="68" y="180"/>
                </a:lnTo>
                <a:lnTo>
                  <a:pt x="68" y="180"/>
                </a:lnTo>
                <a:lnTo>
                  <a:pt x="68" y="182"/>
                </a:lnTo>
                <a:lnTo>
                  <a:pt x="70" y="182"/>
                </a:lnTo>
                <a:lnTo>
                  <a:pt x="70" y="184"/>
                </a:lnTo>
                <a:lnTo>
                  <a:pt x="70" y="184"/>
                </a:lnTo>
                <a:lnTo>
                  <a:pt x="70" y="186"/>
                </a:lnTo>
                <a:lnTo>
                  <a:pt x="72" y="188"/>
                </a:lnTo>
                <a:lnTo>
                  <a:pt x="72" y="190"/>
                </a:lnTo>
                <a:lnTo>
                  <a:pt x="72" y="188"/>
                </a:lnTo>
                <a:lnTo>
                  <a:pt x="72" y="188"/>
                </a:lnTo>
                <a:lnTo>
                  <a:pt x="74" y="188"/>
                </a:lnTo>
                <a:lnTo>
                  <a:pt x="74" y="188"/>
                </a:lnTo>
                <a:lnTo>
                  <a:pt x="74" y="188"/>
                </a:lnTo>
                <a:lnTo>
                  <a:pt x="74" y="188"/>
                </a:lnTo>
                <a:lnTo>
                  <a:pt x="74" y="188"/>
                </a:lnTo>
                <a:lnTo>
                  <a:pt x="74" y="188"/>
                </a:lnTo>
                <a:lnTo>
                  <a:pt x="76" y="188"/>
                </a:lnTo>
                <a:lnTo>
                  <a:pt x="76" y="188"/>
                </a:lnTo>
                <a:lnTo>
                  <a:pt x="76" y="188"/>
                </a:lnTo>
                <a:lnTo>
                  <a:pt x="76" y="188"/>
                </a:lnTo>
                <a:lnTo>
                  <a:pt x="76" y="188"/>
                </a:lnTo>
                <a:lnTo>
                  <a:pt x="76" y="190"/>
                </a:lnTo>
                <a:lnTo>
                  <a:pt x="76" y="188"/>
                </a:lnTo>
                <a:lnTo>
                  <a:pt x="76" y="188"/>
                </a:lnTo>
                <a:lnTo>
                  <a:pt x="76" y="188"/>
                </a:lnTo>
                <a:lnTo>
                  <a:pt x="76" y="188"/>
                </a:lnTo>
                <a:lnTo>
                  <a:pt x="76" y="186"/>
                </a:lnTo>
                <a:lnTo>
                  <a:pt x="78" y="186"/>
                </a:lnTo>
                <a:lnTo>
                  <a:pt x="76" y="186"/>
                </a:lnTo>
                <a:lnTo>
                  <a:pt x="80" y="184"/>
                </a:lnTo>
                <a:lnTo>
                  <a:pt x="80" y="184"/>
                </a:lnTo>
                <a:lnTo>
                  <a:pt x="80" y="184"/>
                </a:lnTo>
                <a:lnTo>
                  <a:pt x="80" y="182"/>
                </a:lnTo>
                <a:lnTo>
                  <a:pt x="80" y="182"/>
                </a:lnTo>
                <a:lnTo>
                  <a:pt x="78" y="182"/>
                </a:lnTo>
                <a:lnTo>
                  <a:pt x="78" y="182"/>
                </a:lnTo>
                <a:lnTo>
                  <a:pt x="78" y="182"/>
                </a:lnTo>
                <a:lnTo>
                  <a:pt x="78" y="182"/>
                </a:lnTo>
                <a:lnTo>
                  <a:pt x="80" y="182"/>
                </a:lnTo>
                <a:lnTo>
                  <a:pt x="80" y="180"/>
                </a:lnTo>
                <a:lnTo>
                  <a:pt x="80" y="180"/>
                </a:lnTo>
                <a:lnTo>
                  <a:pt x="82" y="182"/>
                </a:lnTo>
                <a:lnTo>
                  <a:pt x="82" y="182"/>
                </a:lnTo>
                <a:lnTo>
                  <a:pt x="82" y="182"/>
                </a:lnTo>
                <a:lnTo>
                  <a:pt x="82" y="182"/>
                </a:lnTo>
                <a:lnTo>
                  <a:pt x="82" y="182"/>
                </a:lnTo>
                <a:lnTo>
                  <a:pt x="82" y="184"/>
                </a:lnTo>
                <a:lnTo>
                  <a:pt x="82" y="182"/>
                </a:lnTo>
                <a:lnTo>
                  <a:pt x="84" y="182"/>
                </a:lnTo>
                <a:lnTo>
                  <a:pt x="86" y="182"/>
                </a:lnTo>
                <a:lnTo>
                  <a:pt x="88" y="180"/>
                </a:lnTo>
                <a:lnTo>
                  <a:pt x="90" y="180"/>
                </a:lnTo>
                <a:lnTo>
                  <a:pt x="90" y="180"/>
                </a:lnTo>
                <a:lnTo>
                  <a:pt x="90" y="180"/>
                </a:lnTo>
                <a:lnTo>
                  <a:pt x="92" y="180"/>
                </a:lnTo>
                <a:lnTo>
                  <a:pt x="94" y="180"/>
                </a:lnTo>
                <a:lnTo>
                  <a:pt x="94" y="178"/>
                </a:lnTo>
                <a:lnTo>
                  <a:pt x="94" y="178"/>
                </a:lnTo>
                <a:lnTo>
                  <a:pt x="90" y="178"/>
                </a:lnTo>
                <a:lnTo>
                  <a:pt x="90" y="178"/>
                </a:lnTo>
                <a:lnTo>
                  <a:pt x="92" y="178"/>
                </a:lnTo>
                <a:lnTo>
                  <a:pt x="92" y="178"/>
                </a:lnTo>
                <a:lnTo>
                  <a:pt x="92" y="178"/>
                </a:lnTo>
                <a:lnTo>
                  <a:pt x="96" y="178"/>
                </a:lnTo>
                <a:lnTo>
                  <a:pt x="100" y="180"/>
                </a:lnTo>
                <a:lnTo>
                  <a:pt x="100" y="180"/>
                </a:lnTo>
                <a:lnTo>
                  <a:pt x="102" y="180"/>
                </a:lnTo>
                <a:lnTo>
                  <a:pt x="104" y="178"/>
                </a:lnTo>
                <a:lnTo>
                  <a:pt x="104" y="178"/>
                </a:lnTo>
                <a:lnTo>
                  <a:pt x="104" y="178"/>
                </a:lnTo>
                <a:lnTo>
                  <a:pt x="104" y="178"/>
                </a:lnTo>
                <a:lnTo>
                  <a:pt x="104" y="178"/>
                </a:lnTo>
                <a:lnTo>
                  <a:pt x="104" y="180"/>
                </a:lnTo>
                <a:lnTo>
                  <a:pt x="106" y="180"/>
                </a:lnTo>
                <a:lnTo>
                  <a:pt x="106" y="180"/>
                </a:lnTo>
                <a:lnTo>
                  <a:pt x="106" y="180"/>
                </a:lnTo>
                <a:lnTo>
                  <a:pt x="106" y="180"/>
                </a:lnTo>
                <a:lnTo>
                  <a:pt x="108" y="180"/>
                </a:lnTo>
                <a:lnTo>
                  <a:pt x="108" y="180"/>
                </a:lnTo>
                <a:lnTo>
                  <a:pt x="108" y="180"/>
                </a:lnTo>
                <a:lnTo>
                  <a:pt x="110" y="180"/>
                </a:lnTo>
                <a:lnTo>
                  <a:pt x="110" y="180"/>
                </a:lnTo>
                <a:lnTo>
                  <a:pt x="110" y="180"/>
                </a:lnTo>
                <a:lnTo>
                  <a:pt x="110" y="178"/>
                </a:lnTo>
                <a:lnTo>
                  <a:pt x="110" y="178"/>
                </a:lnTo>
                <a:lnTo>
                  <a:pt x="110" y="178"/>
                </a:lnTo>
                <a:lnTo>
                  <a:pt x="110" y="178"/>
                </a:lnTo>
                <a:lnTo>
                  <a:pt x="110" y="178"/>
                </a:lnTo>
                <a:lnTo>
                  <a:pt x="110" y="178"/>
                </a:lnTo>
                <a:close/>
                <a:moveTo>
                  <a:pt x="104" y="184"/>
                </a:moveTo>
                <a:lnTo>
                  <a:pt x="102" y="184"/>
                </a:lnTo>
                <a:lnTo>
                  <a:pt x="102" y="184"/>
                </a:lnTo>
                <a:lnTo>
                  <a:pt x="100" y="184"/>
                </a:lnTo>
                <a:lnTo>
                  <a:pt x="100" y="184"/>
                </a:lnTo>
                <a:lnTo>
                  <a:pt x="100" y="184"/>
                </a:lnTo>
                <a:lnTo>
                  <a:pt x="100" y="184"/>
                </a:lnTo>
                <a:lnTo>
                  <a:pt x="106" y="184"/>
                </a:lnTo>
                <a:lnTo>
                  <a:pt x="106" y="184"/>
                </a:lnTo>
                <a:lnTo>
                  <a:pt x="106" y="184"/>
                </a:lnTo>
                <a:lnTo>
                  <a:pt x="106" y="184"/>
                </a:lnTo>
                <a:lnTo>
                  <a:pt x="104" y="184"/>
                </a:lnTo>
                <a:close/>
                <a:moveTo>
                  <a:pt x="94" y="184"/>
                </a:moveTo>
                <a:lnTo>
                  <a:pt x="94" y="186"/>
                </a:lnTo>
                <a:lnTo>
                  <a:pt x="94" y="186"/>
                </a:lnTo>
                <a:lnTo>
                  <a:pt x="94" y="186"/>
                </a:lnTo>
                <a:lnTo>
                  <a:pt x="96" y="184"/>
                </a:lnTo>
                <a:lnTo>
                  <a:pt x="96" y="184"/>
                </a:lnTo>
                <a:lnTo>
                  <a:pt x="94" y="184"/>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6" name="Freeform 539">
            <a:extLst>
              <a:ext uri="{FF2B5EF4-FFF2-40B4-BE49-F238E27FC236}">
                <a16:creationId xmlns:a16="http://schemas.microsoft.com/office/drawing/2014/main" id="{79629FBC-1113-49FF-AC4F-4201E53A0BB8}"/>
              </a:ext>
            </a:extLst>
          </p:cNvPr>
          <p:cNvSpPr>
            <a:spLocks/>
          </p:cNvSpPr>
          <p:nvPr/>
        </p:nvSpPr>
        <p:spPr bwMode="auto">
          <a:xfrm>
            <a:off x="3402962" y="3361706"/>
            <a:ext cx="464887" cy="410396"/>
          </a:xfrm>
          <a:custGeom>
            <a:avLst/>
            <a:gdLst>
              <a:gd name="T0" fmla="*/ 128 w 212"/>
              <a:gd name="T1" fmla="*/ 22 h 174"/>
              <a:gd name="T2" fmla="*/ 130 w 212"/>
              <a:gd name="T3" fmla="*/ 28 h 174"/>
              <a:gd name="T4" fmla="*/ 134 w 212"/>
              <a:gd name="T5" fmla="*/ 34 h 174"/>
              <a:gd name="T6" fmla="*/ 152 w 212"/>
              <a:gd name="T7" fmla="*/ 48 h 174"/>
              <a:gd name="T8" fmla="*/ 156 w 212"/>
              <a:gd name="T9" fmla="*/ 56 h 174"/>
              <a:gd name="T10" fmla="*/ 158 w 212"/>
              <a:gd name="T11" fmla="*/ 62 h 174"/>
              <a:gd name="T12" fmla="*/ 168 w 212"/>
              <a:gd name="T13" fmla="*/ 60 h 174"/>
              <a:gd name="T14" fmla="*/ 172 w 212"/>
              <a:gd name="T15" fmla="*/ 68 h 174"/>
              <a:gd name="T16" fmla="*/ 168 w 212"/>
              <a:gd name="T17" fmla="*/ 86 h 174"/>
              <a:gd name="T18" fmla="*/ 172 w 212"/>
              <a:gd name="T19" fmla="*/ 92 h 174"/>
              <a:gd name="T20" fmla="*/ 180 w 212"/>
              <a:gd name="T21" fmla="*/ 96 h 174"/>
              <a:gd name="T22" fmla="*/ 190 w 212"/>
              <a:gd name="T23" fmla="*/ 102 h 174"/>
              <a:gd name="T24" fmla="*/ 196 w 212"/>
              <a:gd name="T25" fmla="*/ 110 h 174"/>
              <a:gd name="T26" fmla="*/ 198 w 212"/>
              <a:gd name="T27" fmla="*/ 120 h 174"/>
              <a:gd name="T28" fmla="*/ 200 w 212"/>
              <a:gd name="T29" fmla="*/ 124 h 174"/>
              <a:gd name="T30" fmla="*/ 206 w 212"/>
              <a:gd name="T31" fmla="*/ 132 h 174"/>
              <a:gd name="T32" fmla="*/ 206 w 212"/>
              <a:gd name="T33" fmla="*/ 128 h 174"/>
              <a:gd name="T34" fmla="*/ 210 w 212"/>
              <a:gd name="T35" fmla="*/ 132 h 174"/>
              <a:gd name="T36" fmla="*/ 212 w 212"/>
              <a:gd name="T37" fmla="*/ 136 h 174"/>
              <a:gd name="T38" fmla="*/ 210 w 212"/>
              <a:gd name="T39" fmla="*/ 144 h 174"/>
              <a:gd name="T40" fmla="*/ 204 w 212"/>
              <a:gd name="T41" fmla="*/ 146 h 174"/>
              <a:gd name="T42" fmla="*/ 202 w 212"/>
              <a:gd name="T43" fmla="*/ 154 h 174"/>
              <a:gd name="T44" fmla="*/ 198 w 212"/>
              <a:gd name="T45" fmla="*/ 152 h 174"/>
              <a:gd name="T46" fmla="*/ 200 w 212"/>
              <a:gd name="T47" fmla="*/ 158 h 174"/>
              <a:gd name="T48" fmla="*/ 200 w 212"/>
              <a:gd name="T49" fmla="*/ 160 h 174"/>
              <a:gd name="T50" fmla="*/ 198 w 212"/>
              <a:gd name="T51" fmla="*/ 166 h 174"/>
              <a:gd name="T52" fmla="*/ 196 w 212"/>
              <a:gd name="T53" fmla="*/ 172 h 174"/>
              <a:gd name="T54" fmla="*/ 176 w 212"/>
              <a:gd name="T55" fmla="*/ 174 h 174"/>
              <a:gd name="T56" fmla="*/ 178 w 212"/>
              <a:gd name="T57" fmla="*/ 168 h 174"/>
              <a:gd name="T58" fmla="*/ 180 w 212"/>
              <a:gd name="T59" fmla="*/ 166 h 174"/>
              <a:gd name="T60" fmla="*/ 182 w 212"/>
              <a:gd name="T61" fmla="*/ 164 h 174"/>
              <a:gd name="T62" fmla="*/ 184 w 212"/>
              <a:gd name="T63" fmla="*/ 162 h 174"/>
              <a:gd name="T64" fmla="*/ 184 w 212"/>
              <a:gd name="T65" fmla="*/ 160 h 174"/>
              <a:gd name="T66" fmla="*/ 184 w 212"/>
              <a:gd name="T67" fmla="*/ 158 h 174"/>
              <a:gd name="T68" fmla="*/ 182 w 212"/>
              <a:gd name="T69" fmla="*/ 156 h 174"/>
              <a:gd name="T70" fmla="*/ 178 w 212"/>
              <a:gd name="T71" fmla="*/ 154 h 174"/>
              <a:gd name="T72" fmla="*/ 102 w 212"/>
              <a:gd name="T73" fmla="*/ 160 h 174"/>
              <a:gd name="T74" fmla="*/ 42 w 212"/>
              <a:gd name="T75" fmla="*/ 154 h 174"/>
              <a:gd name="T76" fmla="*/ 38 w 212"/>
              <a:gd name="T77" fmla="*/ 110 h 174"/>
              <a:gd name="T78" fmla="*/ 36 w 212"/>
              <a:gd name="T79" fmla="*/ 66 h 174"/>
              <a:gd name="T80" fmla="*/ 36 w 212"/>
              <a:gd name="T81" fmla="*/ 60 h 174"/>
              <a:gd name="T82" fmla="*/ 32 w 212"/>
              <a:gd name="T83" fmla="*/ 60 h 174"/>
              <a:gd name="T84" fmla="*/ 28 w 212"/>
              <a:gd name="T85" fmla="*/ 54 h 174"/>
              <a:gd name="T86" fmla="*/ 24 w 212"/>
              <a:gd name="T87" fmla="*/ 50 h 174"/>
              <a:gd name="T88" fmla="*/ 22 w 212"/>
              <a:gd name="T89" fmla="*/ 46 h 174"/>
              <a:gd name="T90" fmla="*/ 24 w 212"/>
              <a:gd name="T91" fmla="*/ 40 h 174"/>
              <a:gd name="T92" fmla="*/ 28 w 212"/>
              <a:gd name="T93" fmla="*/ 38 h 174"/>
              <a:gd name="T94" fmla="*/ 26 w 212"/>
              <a:gd name="T95" fmla="*/ 34 h 174"/>
              <a:gd name="T96" fmla="*/ 20 w 212"/>
              <a:gd name="T97" fmla="*/ 34 h 174"/>
              <a:gd name="T98" fmla="*/ 18 w 212"/>
              <a:gd name="T99" fmla="*/ 32 h 174"/>
              <a:gd name="T100" fmla="*/ 12 w 212"/>
              <a:gd name="T101" fmla="*/ 28 h 174"/>
              <a:gd name="T102" fmla="*/ 10 w 212"/>
              <a:gd name="T103" fmla="*/ 24 h 174"/>
              <a:gd name="T104" fmla="*/ 6 w 212"/>
              <a:gd name="T105" fmla="*/ 18 h 174"/>
              <a:gd name="T106" fmla="*/ 4 w 212"/>
              <a:gd name="T107" fmla="*/ 16 h 174"/>
              <a:gd name="T108" fmla="*/ 2 w 212"/>
              <a:gd name="T109" fmla="*/ 12 h 174"/>
              <a:gd name="T110" fmla="*/ 0 w 212"/>
              <a:gd name="T111" fmla="*/ 8 h 174"/>
              <a:gd name="T112" fmla="*/ 0 w 212"/>
              <a:gd name="T113" fmla="*/ 8 h 174"/>
              <a:gd name="T114" fmla="*/ 6 w 212"/>
              <a:gd name="T115" fmla="*/ 6 h 174"/>
              <a:gd name="T116" fmla="*/ 72 w 212"/>
              <a:gd name="T117" fmla="*/ 4 h 174"/>
              <a:gd name="T118" fmla="*/ 120 w 212"/>
              <a:gd name="T119" fmla="*/ 0 h 174"/>
              <a:gd name="T120" fmla="*/ 122 w 212"/>
              <a:gd name="T121" fmla="*/ 2 h 174"/>
              <a:gd name="T122" fmla="*/ 124 w 212"/>
              <a:gd name="T123" fmla="*/ 4 h 174"/>
              <a:gd name="T124" fmla="*/ 126 w 212"/>
              <a:gd name="T125"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174">
                <a:moveTo>
                  <a:pt x="130" y="8"/>
                </a:moveTo>
                <a:lnTo>
                  <a:pt x="130" y="8"/>
                </a:lnTo>
                <a:lnTo>
                  <a:pt x="128" y="10"/>
                </a:lnTo>
                <a:lnTo>
                  <a:pt x="128" y="10"/>
                </a:lnTo>
                <a:lnTo>
                  <a:pt x="128" y="12"/>
                </a:lnTo>
                <a:lnTo>
                  <a:pt x="128" y="14"/>
                </a:lnTo>
                <a:lnTo>
                  <a:pt x="128" y="16"/>
                </a:lnTo>
                <a:lnTo>
                  <a:pt x="128" y="22"/>
                </a:lnTo>
                <a:lnTo>
                  <a:pt x="128" y="22"/>
                </a:lnTo>
                <a:lnTo>
                  <a:pt x="130" y="24"/>
                </a:lnTo>
                <a:lnTo>
                  <a:pt x="130" y="24"/>
                </a:lnTo>
                <a:lnTo>
                  <a:pt x="130" y="24"/>
                </a:lnTo>
                <a:lnTo>
                  <a:pt x="130" y="24"/>
                </a:lnTo>
                <a:lnTo>
                  <a:pt x="130" y="24"/>
                </a:lnTo>
                <a:lnTo>
                  <a:pt x="130" y="26"/>
                </a:lnTo>
                <a:lnTo>
                  <a:pt x="130" y="26"/>
                </a:lnTo>
                <a:lnTo>
                  <a:pt x="130" y="28"/>
                </a:lnTo>
                <a:lnTo>
                  <a:pt x="130" y="28"/>
                </a:lnTo>
                <a:lnTo>
                  <a:pt x="130" y="28"/>
                </a:lnTo>
                <a:lnTo>
                  <a:pt x="132" y="28"/>
                </a:lnTo>
                <a:lnTo>
                  <a:pt x="132" y="28"/>
                </a:lnTo>
                <a:lnTo>
                  <a:pt x="132" y="30"/>
                </a:lnTo>
                <a:lnTo>
                  <a:pt x="132" y="30"/>
                </a:lnTo>
                <a:lnTo>
                  <a:pt x="132" y="30"/>
                </a:lnTo>
                <a:lnTo>
                  <a:pt x="132" y="32"/>
                </a:lnTo>
                <a:lnTo>
                  <a:pt x="134" y="32"/>
                </a:lnTo>
                <a:lnTo>
                  <a:pt x="134" y="34"/>
                </a:lnTo>
                <a:lnTo>
                  <a:pt x="142" y="40"/>
                </a:lnTo>
                <a:lnTo>
                  <a:pt x="142" y="40"/>
                </a:lnTo>
                <a:lnTo>
                  <a:pt x="142" y="40"/>
                </a:lnTo>
                <a:lnTo>
                  <a:pt x="144" y="42"/>
                </a:lnTo>
                <a:lnTo>
                  <a:pt x="144" y="42"/>
                </a:lnTo>
                <a:lnTo>
                  <a:pt x="144" y="42"/>
                </a:lnTo>
                <a:lnTo>
                  <a:pt x="152" y="48"/>
                </a:lnTo>
                <a:lnTo>
                  <a:pt x="152" y="48"/>
                </a:lnTo>
                <a:lnTo>
                  <a:pt x="152" y="48"/>
                </a:lnTo>
                <a:lnTo>
                  <a:pt x="154" y="50"/>
                </a:lnTo>
                <a:lnTo>
                  <a:pt x="154" y="50"/>
                </a:lnTo>
                <a:lnTo>
                  <a:pt x="154" y="52"/>
                </a:lnTo>
                <a:lnTo>
                  <a:pt x="154" y="52"/>
                </a:lnTo>
                <a:lnTo>
                  <a:pt x="154" y="54"/>
                </a:lnTo>
                <a:lnTo>
                  <a:pt x="154" y="54"/>
                </a:lnTo>
                <a:lnTo>
                  <a:pt x="154" y="54"/>
                </a:lnTo>
                <a:lnTo>
                  <a:pt x="156" y="54"/>
                </a:lnTo>
                <a:lnTo>
                  <a:pt x="156" y="56"/>
                </a:lnTo>
                <a:lnTo>
                  <a:pt x="156" y="56"/>
                </a:lnTo>
                <a:lnTo>
                  <a:pt x="156" y="56"/>
                </a:lnTo>
                <a:lnTo>
                  <a:pt x="156" y="56"/>
                </a:lnTo>
                <a:lnTo>
                  <a:pt x="156" y="58"/>
                </a:lnTo>
                <a:lnTo>
                  <a:pt x="156" y="58"/>
                </a:lnTo>
                <a:lnTo>
                  <a:pt x="156" y="58"/>
                </a:lnTo>
                <a:lnTo>
                  <a:pt x="156" y="58"/>
                </a:lnTo>
                <a:lnTo>
                  <a:pt x="156" y="60"/>
                </a:lnTo>
                <a:lnTo>
                  <a:pt x="158" y="62"/>
                </a:lnTo>
                <a:lnTo>
                  <a:pt x="158" y="64"/>
                </a:lnTo>
                <a:lnTo>
                  <a:pt x="160" y="64"/>
                </a:lnTo>
                <a:lnTo>
                  <a:pt x="160" y="62"/>
                </a:lnTo>
                <a:lnTo>
                  <a:pt x="162" y="60"/>
                </a:lnTo>
                <a:lnTo>
                  <a:pt x="164" y="60"/>
                </a:lnTo>
                <a:lnTo>
                  <a:pt x="164" y="60"/>
                </a:lnTo>
                <a:lnTo>
                  <a:pt x="166" y="60"/>
                </a:lnTo>
                <a:lnTo>
                  <a:pt x="166" y="60"/>
                </a:lnTo>
                <a:lnTo>
                  <a:pt x="168" y="60"/>
                </a:lnTo>
                <a:lnTo>
                  <a:pt x="168" y="60"/>
                </a:lnTo>
                <a:lnTo>
                  <a:pt x="172" y="62"/>
                </a:lnTo>
                <a:lnTo>
                  <a:pt x="174" y="64"/>
                </a:lnTo>
                <a:lnTo>
                  <a:pt x="174" y="64"/>
                </a:lnTo>
                <a:lnTo>
                  <a:pt x="174" y="64"/>
                </a:lnTo>
                <a:lnTo>
                  <a:pt x="174" y="66"/>
                </a:lnTo>
                <a:lnTo>
                  <a:pt x="172" y="66"/>
                </a:lnTo>
                <a:lnTo>
                  <a:pt x="172" y="68"/>
                </a:lnTo>
                <a:lnTo>
                  <a:pt x="172" y="68"/>
                </a:lnTo>
                <a:lnTo>
                  <a:pt x="172" y="68"/>
                </a:lnTo>
                <a:lnTo>
                  <a:pt x="172" y="70"/>
                </a:lnTo>
                <a:lnTo>
                  <a:pt x="172" y="72"/>
                </a:lnTo>
                <a:lnTo>
                  <a:pt x="172" y="72"/>
                </a:lnTo>
                <a:lnTo>
                  <a:pt x="170" y="76"/>
                </a:lnTo>
                <a:lnTo>
                  <a:pt x="170" y="80"/>
                </a:lnTo>
                <a:lnTo>
                  <a:pt x="168" y="82"/>
                </a:lnTo>
                <a:lnTo>
                  <a:pt x="168" y="84"/>
                </a:lnTo>
                <a:lnTo>
                  <a:pt x="168" y="86"/>
                </a:lnTo>
                <a:lnTo>
                  <a:pt x="168" y="86"/>
                </a:lnTo>
                <a:lnTo>
                  <a:pt x="168" y="88"/>
                </a:lnTo>
                <a:lnTo>
                  <a:pt x="168" y="88"/>
                </a:lnTo>
                <a:lnTo>
                  <a:pt x="168" y="88"/>
                </a:lnTo>
                <a:lnTo>
                  <a:pt x="170" y="88"/>
                </a:lnTo>
                <a:lnTo>
                  <a:pt x="170" y="90"/>
                </a:lnTo>
                <a:lnTo>
                  <a:pt x="172" y="90"/>
                </a:lnTo>
                <a:lnTo>
                  <a:pt x="172" y="90"/>
                </a:lnTo>
                <a:lnTo>
                  <a:pt x="172" y="92"/>
                </a:lnTo>
                <a:lnTo>
                  <a:pt x="172" y="92"/>
                </a:lnTo>
                <a:lnTo>
                  <a:pt x="174" y="92"/>
                </a:lnTo>
                <a:lnTo>
                  <a:pt x="174" y="92"/>
                </a:lnTo>
                <a:lnTo>
                  <a:pt x="176" y="94"/>
                </a:lnTo>
                <a:lnTo>
                  <a:pt x="176" y="94"/>
                </a:lnTo>
                <a:lnTo>
                  <a:pt x="178" y="96"/>
                </a:lnTo>
                <a:lnTo>
                  <a:pt x="178" y="96"/>
                </a:lnTo>
                <a:lnTo>
                  <a:pt x="180" y="96"/>
                </a:lnTo>
                <a:lnTo>
                  <a:pt x="180" y="96"/>
                </a:lnTo>
                <a:lnTo>
                  <a:pt x="182" y="96"/>
                </a:lnTo>
                <a:lnTo>
                  <a:pt x="182" y="96"/>
                </a:lnTo>
                <a:lnTo>
                  <a:pt x="184" y="98"/>
                </a:lnTo>
                <a:lnTo>
                  <a:pt x="184" y="98"/>
                </a:lnTo>
                <a:lnTo>
                  <a:pt x="186" y="100"/>
                </a:lnTo>
                <a:lnTo>
                  <a:pt x="186" y="100"/>
                </a:lnTo>
                <a:lnTo>
                  <a:pt x="188" y="100"/>
                </a:lnTo>
                <a:lnTo>
                  <a:pt x="190" y="100"/>
                </a:lnTo>
                <a:lnTo>
                  <a:pt x="190" y="102"/>
                </a:lnTo>
                <a:lnTo>
                  <a:pt x="192" y="104"/>
                </a:lnTo>
                <a:lnTo>
                  <a:pt x="192" y="104"/>
                </a:lnTo>
                <a:lnTo>
                  <a:pt x="196" y="106"/>
                </a:lnTo>
                <a:lnTo>
                  <a:pt x="196" y="106"/>
                </a:lnTo>
                <a:lnTo>
                  <a:pt x="196" y="106"/>
                </a:lnTo>
                <a:lnTo>
                  <a:pt x="196" y="108"/>
                </a:lnTo>
                <a:lnTo>
                  <a:pt x="196" y="108"/>
                </a:lnTo>
                <a:lnTo>
                  <a:pt x="196" y="108"/>
                </a:lnTo>
                <a:lnTo>
                  <a:pt x="196" y="110"/>
                </a:lnTo>
                <a:lnTo>
                  <a:pt x="196" y="110"/>
                </a:lnTo>
                <a:lnTo>
                  <a:pt x="196" y="110"/>
                </a:lnTo>
                <a:lnTo>
                  <a:pt x="196" y="112"/>
                </a:lnTo>
                <a:lnTo>
                  <a:pt x="198" y="114"/>
                </a:lnTo>
                <a:lnTo>
                  <a:pt x="198" y="114"/>
                </a:lnTo>
                <a:lnTo>
                  <a:pt x="200" y="116"/>
                </a:lnTo>
                <a:lnTo>
                  <a:pt x="200" y="116"/>
                </a:lnTo>
                <a:lnTo>
                  <a:pt x="200" y="118"/>
                </a:lnTo>
                <a:lnTo>
                  <a:pt x="198" y="120"/>
                </a:lnTo>
                <a:lnTo>
                  <a:pt x="198" y="120"/>
                </a:lnTo>
                <a:lnTo>
                  <a:pt x="198" y="122"/>
                </a:lnTo>
                <a:lnTo>
                  <a:pt x="198" y="122"/>
                </a:lnTo>
                <a:lnTo>
                  <a:pt x="198" y="122"/>
                </a:lnTo>
                <a:lnTo>
                  <a:pt x="198" y="122"/>
                </a:lnTo>
                <a:lnTo>
                  <a:pt x="200" y="124"/>
                </a:lnTo>
                <a:lnTo>
                  <a:pt x="200" y="124"/>
                </a:lnTo>
                <a:lnTo>
                  <a:pt x="200" y="124"/>
                </a:lnTo>
                <a:lnTo>
                  <a:pt x="200" y="124"/>
                </a:lnTo>
                <a:lnTo>
                  <a:pt x="200" y="126"/>
                </a:lnTo>
                <a:lnTo>
                  <a:pt x="202" y="128"/>
                </a:lnTo>
                <a:lnTo>
                  <a:pt x="202" y="128"/>
                </a:lnTo>
                <a:lnTo>
                  <a:pt x="202" y="130"/>
                </a:lnTo>
                <a:lnTo>
                  <a:pt x="204" y="130"/>
                </a:lnTo>
                <a:lnTo>
                  <a:pt x="204" y="132"/>
                </a:lnTo>
                <a:lnTo>
                  <a:pt x="206" y="132"/>
                </a:lnTo>
                <a:lnTo>
                  <a:pt x="206" y="132"/>
                </a:lnTo>
                <a:lnTo>
                  <a:pt x="206" y="132"/>
                </a:lnTo>
                <a:lnTo>
                  <a:pt x="206" y="130"/>
                </a:lnTo>
                <a:lnTo>
                  <a:pt x="206" y="130"/>
                </a:lnTo>
                <a:lnTo>
                  <a:pt x="206" y="130"/>
                </a:lnTo>
                <a:lnTo>
                  <a:pt x="206" y="130"/>
                </a:lnTo>
                <a:lnTo>
                  <a:pt x="206" y="130"/>
                </a:lnTo>
                <a:lnTo>
                  <a:pt x="206" y="128"/>
                </a:lnTo>
                <a:lnTo>
                  <a:pt x="206" y="128"/>
                </a:lnTo>
                <a:lnTo>
                  <a:pt x="206" y="128"/>
                </a:lnTo>
                <a:lnTo>
                  <a:pt x="206" y="128"/>
                </a:lnTo>
                <a:lnTo>
                  <a:pt x="208" y="130"/>
                </a:lnTo>
                <a:lnTo>
                  <a:pt x="208" y="130"/>
                </a:lnTo>
                <a:lnTo>
                  <a:pt x="208" y="130"/>
                </a:lnTo>
                <a:lnTo>
                  <a:pt x="208" y="130"/>
                </a:lnTo>
                <a:lnTo>
                  <a:pt x="208" y="130"/>
                </a:lnTo>
                <a:lnTo>
                  <a:pt x="208" y="132"/>
                </a:lnTo>
                <a:lnTo>
                  <a:pt x="208" y="132"/>
                </a:lnTo>
                <a:lnTo>
                  <a:pt x="208" y="132"/>
                </a:lnTo>
                <a:lnTo>
                  <a:pt x="210" y="132"/>
                </a:lnTo>
                <a:lnTo>
                  <a:pt x="210" y="132"/>
                </a:lnTo>
                <a:lnTo>
                  <a:pt x="210" y="132"/>
                </a:lnTo>
                <a:lnTo>
                  <a:pt x="210" y="132"/>
                </a:lnTo>
                <a:lnTo>
                  <a:pt x="210" y="132"/>
                </a:lnTo>
                <a:lnTo>
                  <a:pt x="212" y="132"/>
                </a:lnTo>
                <a:lnTo>
                  <a:pt x="212" y="132"/>
                </a:lnTo>
                <a:lnTo>
                  <a:pt x="212" y="134"/>
                </a:lnTo>
                <a:lnTo>
                  <a:pt x="212" y="136"/>
                </a:lnTo>
                <a:lnTo>
                  <a:pt x="212" y="136"/>
                </a:lnTo>
                <a:lnTo>
                  <a:pt x="212" y="136"/>
                </a:lnTo>
                <a:lnTo>
                  <a:pt x="212" y="136"/>
                </a:lnTo>
                <a:lnTo>
                  <a:pt x="210" y="138"/>
                </a:lnTo>
                <a:lnTo>
                  <a:pt x="210" y="138"/>
                </a:lnTo>
                <a:lnTo>
                  <a:pt x="210" y="138"/>
                </a:lnTo>
                <a:lnTo>
                  <a:pt x="212" y="140"/>
                </a:lnTo>
                <a:lnTo>
                  <a:pt x="212" y="140"/>
                </a:lnTo>
                <a:lnTo>
                  <a:pt x="212" y="142"/>
                </a:lnTo>
                <a:lnTo>
                  <a:pt x="210" y="144"/>
                </a:lnTo>
                <a:lnTo>
                  <a:pt x="210" y="146"/>
                </a:lnTo>
                <a:lnTo>
                  <a:pt x="210" y="148"/>
                </a:lnTo>
                <a:lnTo>
                  <a:pt x="208" y="148"/>
                </a:lnTo>
                <a:lnTo>
                  <a:pt x="208" y="148"/>
                </a:lnTo>
                <a:lnTo>
                  <a:pt x="206" y="148"/>
                </a:lnTo>
                <a:lnTo>
                  <a:pt x="206" y="146"/>
                </a:lnTo>
                <a:lnTo>
                  <a:pt x="206" y="146"/>
                </a:lnTo>
                <a:lnTo>
                  <a:pt x="204" y="146"/>
                </a:lnTo>
                <a:lnTo>
                  <a:pt x="204" y="146"/>
                </a:lnTo>
                <a:lnTo>
                  <a:pt x="204" y="148"/>
                </a:lnTo>
                <a:lnTo>
                  <a:pt x="204" y="148"/>
                </a:lnTo>
                <a:lnTo>
                  <a:pt x="204" y="150"/>
                </a:lnTo>
                <a:lnTo>
                  <a:pt x="204" y="152"/>
                </a:lnTo>
                <a:lnTo>
                  <a:pt x="204" y="152"/>
                </a:lnTo>
                <a:lnTo>
                  <a:pt x="204" y="152"/>
                </a:lnTo>
                <a:lnTo>
                  <a:pt x="202" y="152"/>
                </a:lnTo>
                <a:lnTo>
                  <a:pt x="202" y="154"/>
                </a:lnTo>
                <a:lnTo>
                  <a:pt x="202" y="154"/>
                </a:lnTo>
                <a:lnTo>
                  <a:pt x="202" y="154"/>
                </a:lnTo>
                <a:lnTo>
                  <a:pt x="202" y="152"/>
                </a:lnTo>
                <a:lnTo>
                  <a:pt x="202" y="152"/>
                </a:lnTo>
                <a:lnTo>
                  <a:pt x="202" y="152"/>
                </a:lnTo>
                <a:lnTo>
                  <a:pt x="202" y="152"/>
                </a:lnTo>
                <a:lnTo>
                  <a:pt x="202" y="150"/>
                </a:lnTo>
                <a:lnTo>
                  <a:pt x="200" y="150"/>
                </a:lnTo>
                <a:lnTo>
                  <a:pt x="198" y="150"/>
                </a:lnTo>
                <a:lnTo>
                  <a:pt x="198" y="152"/>
                </a:lnTo>
                <a:lnTo>
                  <a:pt x="200" y="152"/>
                </a:lnTo>
                <a:lnTo>
                  <a:pt x="200" y="152"/>
                </a:lnTo>
                <a:lnTo>
                  <a:pt x="200" y="152"/>
                </a:lnTo>
                <a:lnTo>
                  <a:pt x="200" y="152"/>
                </a:lnTo>
                <a:lnTo>
                  <a:pt x="200" y="154"/>
                </a:lnTo>
                <a:lnTo>
                  <a:pt x="200" y="154"/>
                </a:lnTo>
                <a:lnTo>
                  <a:pt x="200" y="156"/>
                </a:lnTo>
                <a:lnTo>
                  <a:pt x="200" y="156"/>
                </a:lnTo>
                <a:lnTo>
                  <a:pt x="200" y="158"/>
                </a:lnTo>
                <a:lnTo>
                  <a:pt x="200" y="158"/>
                </a:lnTo>
                <a:lnTo>
                  <a:pt x="200" y="158"/>
                </a:lnTo>
                <a:lnTo>
                  <a:pt x="198" y="158"/>
                </a:lnTo>
                <a:lnTo>
                  <a:pt x="198" y="158"/>
                </a:lnTo>
                <a:lnTo>
                  <a:pt x="198" y="158"/>
                </a:lnTo>
                <a:lnTo>
                  <a:pt x="198" y="160"/>
                </a:lnTo>
                <a:lnTo>
                  <a:pt x="200" y="160"/>
                </a:lnTo>
                <a:lnTo>
                  <a:pt x="200" y="160"/>
                </a:lnTo>
                <a:lnTo>
                  <a:pt x="200" y="160"/>
                </a:lnTo>
                <a:lnTo>
                  <a:pt x="200" y="160"/>
                </a:lnTo>
                <a:lnTo>
                  <a:pt x="200" y="162"/>
                </a:lnTo>
                <a:lnTo>
                  <a:pt x="200" y="162"/>
                </a:lnTo>
                <a:lnTo>
                  <a:pt x="196" y="162"/>
                </a:lnTo>
                <a:lnTo>
                  <a:pt x="196" y="162"/>
                </a:lnTo>
                <a:lnTo>
                  <a:pt x="198" y="164"/>
                </a:lnTo>
                <a:lnTo>
                  <a:pt x="200" y="166"/>
                </a:lnTo>
                <a:lnTo>
                  <a:pt x="198" y="166"/>
                </a:lnTo>
                <a:lnTo>
                  <a:pt x="198" y="166"/>
                </a:lnTo>
                <a:lnTo>
                  <a:pt x="198" y="168"/>
                </a:lnTo>
                <a:lnTo>
                  <a:pt x="198" y="168"/>
                </a:lnTo>
                <a:lnTo>
                  <a:pt x="198" y="168"/>
                </a:lnTo>
                <a:lnTo>
                  <a:pt x="198" y="168"/>
                </a:lnTo>
                <a:lnTo>
                  <a:pt x="196" y="170"/>
                </a:lnTo>
                <a:lnTo>
                  <a:pt x="196" y="172"/>
                </a:lnTo>
                <a:lnTo>
                  <a:pt x="196" y="172"/>
                </a:lnTo>
                <a:lnTo>
                  <a:pt x="196" y="172"/>
                </a:lnTo>
                <a:lnTo>
                  <a:pt x="196" y="172"/>
                </a:lnTo>
                <a:lnTo>
                  <a:pt x="196" y="172"/>
                </a:lnTo>
                <a:lnTo>
                  <a:pt x="192" y="172"/>
                </a:lnTo>
                <a:lnTo>
                  <a:pt x="186" y="172"/>
                </a:lnTo>
                <a:lnTo>
                  <a:pt x="182" y="174"/>
                </a:lnTo>
                <a:lnTo>
                  <a:pt x="178" y="174"/>
                </a:lnTo>
                <a:lnTo>
                  <a:pt x="176" y="174"/>
                </a:lnTo>
                <a:lnTo>
                  <a:pt x="176" y="174"/>
                </a:lnTo>
                <a:lnTo>
                  <a:pt x="176" y="174"/>
                </a:lnTo>
                <a:lnTo>
                  <a:pt x="176" y="174"/>
                </a:lnTo>
                <a:lnTo>
                  <a:pt x="176" y="174"/>
                </a:lnTo>
                <a:lnTo>
                  <a:pt x="176" y="170"/>
                </a:lnTo>
                <a:lnTo>
                  <a:pt x="176" y="170"/>
                </a:lnTo>
                <a:lnTo>
                  <a:pt x="178" y="170"/>
                </a:lnTo>
                <a:lnTo>
                  <a:pt x="178" y="170"/>
                </a:lnTo>
                <a:lnTo>
                  <a:pt x="178" y="168"/>
                </a:lnTo>
                <a:lnTo>
                  <a:pt x="178" y="168"/>
                </a:lnTo>
                <a:lnTo>
                  <a:pt x="178" y="168"/>
                </a:lnTo>
                <a:lnTo>
                  <a:pt x="178" y="168"/>
                </a:lnTo>
                <a:lnTo>
                  <a:pt x="178" y="168"/>
                </a:lnTo>
                <a:lnTo>
                  <a:pt x="178" y="168"/>
                </a:lnTo>
                <a:lnTo>
                  <a:pt x="180" y="168"/>
                </a:lnTo>
                <a:lnTo>
                  <a:pt x="180" y="168"/>
                </a:lnTo>
                <a:lnTo>
                  <a:pt x="180" y="168"/>
                </a:lnTo>
                <a:lnTo>
                  <a:pt x="180" y="168"/>
                </a:lnTo>
                <a:lnTo>
                  <a:pt x="180" y="168"/>
                </a:lnTo>
                <a:lnTo>
                  <a:pt x="180" y="168"/>
                </a:lnTo>
                <a:lnTo>
                  <a:pt x="180" y="166"/>
                </a:lnTo>
                <a:lnTo>
                  <a:pt x="180" y="166"/>
                </a:lnTo>
                <a:lnTo>
                  <a:pt x="180" y="166"/>
                </a:lnTo>
                <a:lnTo>
                  <a:pt x="180" y="166"/>
                </a:lnTo>
                <a:lnTo>
                  <a:pt x="180" y="166"/>
                </a:lnTo>
                <a:lnTo>
                  <a:pt x="180" y="166"/>
                </a:lnTo>
                <a:lnTo>
                  <a:pt x="180" y="166"/>
                </a:lnTo>
                <a:lnTo>
                  <a:pt x="180" y="166"/>
                </a:lnTo>
                <a:lnTo>
                  <a:pt x="182" y="166"/>
                </a:lnTo>
                <a:lnTo>
                  <a:pt x="182" y="164"/>
                </a:lnTo>
                <a:lnTo>
                  <a:pt x="182" y="164"/>
                </a:lnTo>
                <a:lnTo>
                  <a:pt x="182" y="164"/>
                </a:lnTo>
                <a:lnTo>
                  <a:pt x="182" y="164"/>
                </a:lnTo>
                <a:lnTo>
                  <a:pt x="182" y="164"/>
                </a:lnTo>
                <a:lnTo>
                  <a:pt x="182" y="164"/>
                </a:lnTo>
                <a:lnTo>
                  <a:pt x="182" y="162"/>
                </a:lnTo>
                <a:lnTo>
                  <a:pt x="182" y="162"/>
                </a:lnTo>
                <a:lnTo>
                  <a:pt x="182" y="162"/>
                </a:lnTo>
                <a:lnTo>
                  <a:pt x="184" y="162"/>
                </a:lnTo>
                <a:lnTo>
                  <a:pt x="184" y="162"/>
                </a:lnTo>
                <a:lnTo>
                  <a:pt x="184" y="162"/>
                </a:lnTo>
                <a:lnTo>
                  <a:pt x="184" y="162"/>
                </a:lnTo>
                <a:lnTo>
                  <a:pt x="184" y="162"/>
                </a:lnTo>
                <a:lnTo>
                  <a:pt x="184" y="162"/>
                </a:lnTo>
                <a:lnTo>
                  <a:pt x="184" y="162"/>
                </a:lnTo>
                <a:lnTo>
                  <a:pt x="184" y="162"/>
                </a:lnTo>
                <a:lnTo>
                  <a:pt x="184" y="162"/>
                </a:lnTo>
                <a:lnTo>
                  <a:pt x="184" y="160"/>
                </a:lnTo>
                <a:lnTo>
                  <a:pt x="184" y="160"/>
                </a:lnTo>
                <a:lnTo>
                  <a:pt x="184" y="158"/>
                </a:lnTo>
                <a:lnTo>
                  <a:pt x="184" y="158"/>
                </a:lnTo>
                <a:lnTo>
                  <a:pt x="184" y="158"/>
                </a:lnTo>
                <a:lnTo>
                  <a:pt x="184" y="158"/>
                </a:lnTo>
                <a:lnTo>
                  <a:pt x="184" y="158"/>
                </a:lnTo>
                <a:lnTo>
                  <a:pt x="184" y="158"/>
                </a:lnTo>
                <a:lnTo>
                  <a:pt x="184" y="158"/>
                </a:lnTo>
                <a:lnTo>
                  <a:pt x="184" y="158"/>
                </a:lnTo>
                <a:lnTo>
                  <a:pt x="184" y="158"/>
                </a:lnTo>
                <a:lnTo>
                  <a:pt x="182" y="156"/>
                </a:lnTo>
                <a:lnTo>
                  <a:pt x="182" y="156"/>
                </a:lnTo>
                <a:lnTo>
                  <a:pt x="182" y="156"/>
                </a:lnTo>
                <a:lnTo>
                  <a:pt x="182" y="156"/>
                </a:lnTo>
                <a:lnTo>
                  <a:pt x="182" y="156"/>
                </a:lnTo>
                <a:lnTo>
                  <a:pt x="182" y="156"/>
                </a:lnTo>
                <a:lnTo>
                  <a:pt x="182" y="156"/>
                </a:lnTo>
                <a:lnTo>
                  <a:pt x="182" y="156"/>
                </a:lnTo>
                <a:lnTo>
                  <a:pt x="182" y="156"/>
                </a:lnTo>
                <a:lnTo>
                  <a:pt x="182" y="156"/>
                </a:lnTo>
                <a:lnTo>
                  <a:pt x="182" y="154"/>
                </a:lnTo>
                <a:lnTo>
                  <a:pt x="182" y="154"/>
                </a:lnTo>
                <a:lnTo>
                  <a:pt x="180" y="154"/>
                </a:lnTo>
                <a:lnTo>
                  <a:pt x="180" y="154"/>
                </a:lnTo>
                <a:lnTo>
                  <a:pt x="180" y="154"/>
                </a:lnTo>
                <a:lnTo>
                  <a:pt x="180" y="154"/>
                </a:lnTo>
                <a:lnTo>
                  <a:pt x="178" y="154"/>
                </a:lnTo>
                <a:lnTo>
                  <a:pt x="170" y="154"/>
                </a:lnTo>
                <a:lnTo>
                  <a:pt x="162" y="156"/>
                </a:lnTo>
                <a:lnTo>
                  <a:pt x="152" y="156"/>
                </a:lnTo>
                <a:lnTo>
                  <a:pt x="144" y="156"/>
                </a:lnTo>
                <a:lnTo>
                  <a:pt x="136" y="158"/>
                </a:lnTo>
                <a:lnTo>
                  <a:pt x="128" y="158"/>
                </a:lnTo>
                <a:lnTo>
                  <a:pt x="118" y="158"/>
                </a:lnTo>
                <a:lnTo>
                  <a:pt x="110" y="160"/>
                </a:lnTo>
                <a:lnTo>
                  <a:pt x="102" y="160"/>
                </a:lnTo>
                <a:lnTo>
                  <a:pt x="92" y="160"/>
                </a:lnTo>
                <a:lnTo>
                  <a:pt x="84" y="160"/>
                </a:lnTo>
                <a:lnTo>
                  <a:pt x="76" y="162"/>
                </a:lnTo>
                <a:lnTo>
                  <a:pt x="68" y="162"/>
                </a:lnTo>
                <a:lnTo>
                  <a:pt x="58" y="162"/>
                </a:lnTo>
                <a:lnTo>
                  <a:pt x="50" y="162"/>
                </a:lnTo>
                <a:lnTo>
                  <a:pt x="42" y="164"/>
                </a:lnTo>
                <a:lnTo>
                  <a:pt x="42" y="158"/>
                </a:lnTo>
                <a:lnTo>
                  <a:pt x="42" y="154"/>
                </a:lnTo>
                <a:lnTo>
                  <a:pt x="40" y="148"/>
                </a:lnTo>
                <a:lnTo>
                  <a:pt x="40" y="144"/>
                </a:lnTo>
                <a:lnTo>
                  <a:pt x="40" y="138"/>
                </a:lnTo>
                <a:lnTo>
                  <a:pt x="40" y="134"/>
                </a:lnTo>
                <a:lnTo>
                  <a:pt x="40" y="130"/>
                </a:lnTo>
                <a:lnTo>
                  <a:pt x="40" y="124"/>
                </a:lnTo>
                <a:lnTo>
                  <a:pt x="40" y="120"/>
                </a:lnTo>
                <a:lnTo>
                  <a:pt x="40" y="114"/>
                </a:lnTo>
                <a:lnTo>
                  <a:pt x="38" y="110"/>
                </a:lnTo>
                <a:lnTo>
                  <a:pt x="38" y="104"/>
                </a:lnTo>
                <a:lnTo>
                  <a:pt x="38" y="100"/>
                </a:lnTo>
                <a:lnTo>
                  <a:pt x="38" y="94"/>
                </a:lnTo>
                <a:lnTo>
                  <a:pt x="38" y="90"/>
                </a:lnTo>
                <a:lnTo>
                  <a:pt x="38" y="84"/>
                </a:lnTo>
                <a:lnTo>
                  <a:pt x="38" y="80"/>
                </a:lnTo>
                <a:lnTo>
                  <a:pt x="38" y="76"/>
                </a:lnTo>
                <a:lnTo>
                  <a:pt x="36" y="70"/>
                </a:lnTo>
                <a:lnTo>
                  <a:pt x="36" y="66"/>
                </a:lnTo>
                <a:lnTo>
                  <a:pt x="36" y="62"/>
                </a:lnTo>
                <a:lnTo>
                  <a:pt x="36" y="62"/>
                </a:lnTo>
                <a:lnTo>
                  <a:pt x="36" y="62"/>
                </a:lnTo>
                <a:lnTo>
                  <a:pt x="36" y="62"/>
                </a:lnTo>
                <a:lnTo>
                  <a:pt x="36" y="62"/>
                </a:lnTo>
                <a:lnTo>
                  <a:pt x="36" y="62"/>
                </a:lnTo>
                <a:lnTo>
                  <a:pt x="36" y="62"/>
                </a:lnTo>
                <a:lnTo>
                  <a:pt x="36" y="62"/>
                </a:lnTo>
                <a:lnTo>
                  <a:pt x="36" y="60"/>
                </a:lnTo>
                <a:lnTo>
                  <a:pt x="36" y="60"/>
                </a:lnTo>
                <a:lnTo>
                  <a:pt x="36" y="60"/>
                </a:lnTo>
                <a:lnTo>
                  <a:pt x="36" y="60"/>
                </a:lnTo>
                <a:lnTo>
                  <a:pt x="36" y="60"/>
                </a:lnTo>
                <a:lnTo>
                  <a:pt x="34" y="60"/>
                </a:lnTo>
                <a:lnTo>
                  <a:pt x="34" y="60"/>
                </a:lnTo>
                <a:lnTo>
                  <a:pt x="34" y="60"/>
                </a:lnTo>
                <a:lnTo>
                  <a:pt x="34" y="60"/>
                </a:lnTo>
                <a:lnTo>
                  <a:pt x="32" y="60"/>
                </a:lnTo>
                <a:lnTo>
                  <a:pt x="32" y="60"/>
                </a:lnTo>
                <a:lnTo>
                  <a:pt x="30" y="60"/>
                </a:lnTo>
                <a:lnTo>
                  <a:pt x="30" y="58"/>
                </a:lnTo>
                <a:lnTo>
                  <a:pt x="30" y="58"/>
                </a:lnTo>
                <a:lnTo>
                  <a:pt x="30" y="58"/>
                </a:lnTo>
                <a:lnTo>
                  <a:pt x="30" y="56"/>
                </a:lnTo>
                <a:lnTo>
                  <a:pt x="28" y="56"/>
                </a:lnTo>
                <a:lnTo>
                  <a:pt x="28" y="54"/>
                </a:lnTo>
                <a:lnTo>
                  <a:pt x="28" y="54"/>
                </a:lnTo>
                <a:lnTo>
                  <a:pt x="28" y="52"/>
                </a:lnTo>
                <a:lnTo>
                  <a:pt x="26" y="52"/>
                </a:lnTo>
                <a:lnTo>
                  <a:pt x="26" y="52"/>
                </a:lnTo>
                <a:lnTo>
                  <a:pt x="26" y="52"/>
                </a:lnTo>
                <a:lnTo>
                  <a:pt x="26" y="52"/>
                </a:lnTo>
                <a:lnTo>
                  <a:pt x="24" y="50"/>
                </a:lnTo>
                <a:lnTo>
                  <a:pt x="24" y="50"/>
                </a:lnTo>
                <a:lnTo>
                  <a:pt x="24" y="50"/>
                </a:lnTo>
                <a:lnTo>
                  <a:pt x="24" y="50"/>
                </a:lnTo>
                <a:lnTo>
                  <a:pt x="22" y="48"/>
                </a:lnTo>
                <a:lnTo>
                  <a:pt x="22" y="48"/>
                </a:lnTo>
                <a:lnTo>
                  <a:pt x="22" y="48"/>
                </a:lnTo>
                <a:lnTo>
                  <a:pt x="22" y="48"/>
                </a:lnTo>
                <a:lnTo>
                  <a:pt x="20" y="46"/>
                </a:lnTo>
                <a:lnTo>
                  <a:pt x="20" y="46"/>
                </a:lnTo>
                <a:lnTo>
                  <a:pt x="22" y="46"/>
                </a:lnTo>
                <a:lnTo>
                  <a:pt x="22" y="46"/>
                </a:lnTo>
                <a:lnTo>
                  <a:pt x="22" y="46"/>
                </a:lnTo>
                <a:lnTo>
                  <a:pt x="22" y="46"/>
                </a:lnTo>
                <a:lnTo>
                  <a:pt x="22" y="44"/>
                </a:lnTo>
                <a:lnTo>
                  <a:pt x="22" y="44"/>
                </a:lnTo>
                <a:lnTo>
                  <a:pt x="22" y="44"/>
                </a:lnTo>
                <a:lnTo>
                  <a:pt x="22" y="42"/>
                </a:lnTo>
                <a:lnTo>
                  <a:pt x="24" y="42"/>
                </a:lnTo>
                <a:lnTo>
                  <a:pt x="24" y="42"/>
                </a:lnTo>
                <a:lnTo>
                  <a:pt x="24" y="42"/>
                </a:lnTo>
                <a:lnTo>
                  <a:pt x="24" y="40"/>
                </a:lnTo>
                <a:lnTo>
                  <a:pt x="24" y="40"/>
                </a:lnTo>
                <a:lnTo>
                  <a:pt x="24" y="40"/>
                </a:lnTo>
                <a:lnTo>
                  <a:pt x="24" y="40"/>
                </a:lnTo>
                <a:lnTo>
                  <a:pt x="26" y="40"/>
                </a:lnTo>
                <a:lnTo>
                  <a:pt x="26" y="40"/>
                </a:lnTo>
                <a:lnTo>
                  <a:pt x="28" y="40"/>
                </a:lnTo>
                <a:lnTo>
                  <a:pt x="28" y="38"/>
                </a:lnTo>
                <a:lnTo>
                  <a:pt x="28" y="38"/>
                </a:lnTo>
                <a:lnTo>
                  <a:pt x="28" y="38"/>
                </a:lnTo>
                <a:lnTo>
                  <a:pt x="28" y="38"/>
                </a:lnTo>
                <a:lnTo>
                  <a:pt x="28" y="38"/>
                </a:lnTo>
                <a:lnTo>
                  <a:pt x="28" y="38"/>
                </a:lnTo>
                <a:lnTo>
                  <a:pt x="28" y="36"/>
                </a:lnTo>
                <a:lnTo>
                  <a:pt x="28" y="36"/>
                </a:lnTo>
                <a:lnTo>
                  <a:pt x="28" y="36"/>
                </a:lnTo>
                <a:lnTo>
                  <a:pt x="26" y="34"/>
                </a:lnTo>
                <a:lnTo>
                  <a:pt x="26" y="34"/>
                </a:lnTo>
                <a:lnTo>
                  <a:pt x="26" y="34"/>
                </a:lnTo>
                <a:lnTo>
                  <a:pt x="26" y="34"/>
                </a:lnTo>
                <a:lnTo>
                  <a:pt x="26" y="32"/>
                </a:lnTo>
                <a:lnTo>
                  <a:pt x="24" y="32"/>
                </a:lnTo>
                <a:lnTo>
                  <a:pt x="24" y="32"/>
                </a:lnTo>
                <a:lnTo>
                  <a:pt x="24" y="32"/>
                </a:lnTo>
                <a:lnTo>
                  <a:pt x="24" y="34"/>
                </a:lnTo>
                <a:lnTo>
                  <a:pt x="22" y="34"/>
                </a:lnTo>
                <a:lnTo>
                  <a:pt x="22" y="34"/>
                </a:lnTo>
                <a:lnTo>
                  <a:pt x="20" y="34"/>
                </a:lnTo>
                <a:lnTo>
                  <a:pt x="20" y="34"/>
                </a:lnTo>
                <a:lnTo>
                  <a:pt x="20" y="34"/>
                </a:lnTo>
                <a:lnTo>
                  <a:pt x="20" y="34"/>
                </a:lnTo>
                <a:lnTo>
                  <a:pt x="18" y="34"/>
                </a:lnTo>
                <a:lnTo>
                  <a:pt x="18" y="34"/>
                </a:lnTo>
                <a:lnTo>
                  <a:pt x="18" y="34"/>
                </a:lnTo>
                <a:lnTo>
                  <a:pt x="18" y="32"/>
                </a:lnTo>
                <a:lnTo>
                  <a:pt x="18" y="32"/>
                </a:lnTo>
                <a:lnTo>
                  <a:pt x="18" y="32"/>
                </a:lnTo>
                <a:lnTo>
                  <a:pt x="18" y="32"/>
                </a:lnTo>
                <a:lnTo>
                  <a:pt x="16" y="32"/>
                </a:lnTo>
                <a:lnTo>
                  <a:pt x="16" y="32"/>
                </a:lnTo>
                <a:lnTo>
                  <a:pt x="16" y="32"/>
                </a:lnTo>
                <a:lnTo>
                  <a:pt x="16" y="32"/>
                </a:lnTo>
                <a:lnTo>
                  <a:pt x="14" y="30"/>
                </a:lnTo>
                <a:lnTo>
                  <a:pt x="14" y="28"/>
                </a:lnTo>
                <a:lnTo>
                  <a:pt x="12" y="28"/>
                </a:lnTo>
                <a:lnTo>
                  <a:pt x="12" y="28"/>
                </a:lnTo>
                <a:lnTo>
                  <a:pt x="10" y="28"/>
                </a:lnTo>
                <a:lnTo>
                  <a:pt x="10" y="28"/>
                </a:lnTo>
                <a:lnTo>
                  <a:pt x="10" y="26"/>
                </a:lnTo>
                <a:lnTo>
                  <a:pt x="12" y="26"/>
                </a:lnTo>
                <a:lnTo>
                  <a:pt x="12" y="26"/>
                </a:lnTo>
                <a:lnTo>
                  <a:pt x="12" y="26"/>
                </a:lnTo>
                <a:lnTo>
                  <a:pt x="10" y="24"/>
                </a:lnTo>
                <a:lnTo>
                  <a:pt x="10" y="24"/>
                </a:lnTo>
                <a:lnTo>
                  <a:pt x="10" y="24"/>
                </a:lnTo>
                <a:lnTo>
                  <a:pt x="8" y="22"/>
                </a:lnTo>
                <a:lnTo>
                  <a:pt x="10" y="22"/>
                </a:lnTo>
                <a:lnTo>
                  <a:pt x="10" y="20"/>
                </a:lnTo>
                <a:lnTo>
                  <a:pt x="8" y="20"/>
                </a:lnTo>
                <a:lnTo>
                  <a:pt x="8" y="20"/>
                </a:lnTo>
                <a:lnTo>
                  <a:pt x="8" y="20"/>
                </a:lnTo>
                <a:lnTo>
                  <a:pt x="6" y="20"/>
                </a:lnTo>
                <a:lnTo>
                  <a:pt x="6" y="20"/>
                </a:lnTo>
                <a:lnTo>
                  <a:pt x="6" y="18"/>
                </a:lnTo>
                <a:lnTo>
                  <a:pt x="6" y="18"/>
                </a:lnTo>
                <a:lnTo>
                  <a:pt x="6" y="18"/>
                </a:lnTo>
                <a:lnTo>
                  <a:pt x="4" y="18"/>
                </a:lnTo>
                <a:lnTo>
                  <a:pt x="4" y="18"/>
                </a:lnTo>
                <a:lnTo>
                  <a:pt x="4" y="18"/>
                </a:lnTo>
                <a:lnTo>
                  <a:pt x="4" y="18"/>
                </a:lnTo>
                <a:lnTo>
                  <a:pt x="4" y="18"/>
                </a:lnTo>
                <a:lnTo>
                  <a:pt x="4" y="18"/>
                </a:lnTo>
                <a:lnTo>
                  <a:pt x="4" y="16"/>
                </a:lnTo>
                <a:lnTo>
                  <a:pt x="4" y="16"/>
                </a:lnTo>
                <a:lnTo>
                  <a:pt x="4" y="16"/>
                </a:lnTo>
                <a:lnTo>
                  <a:pt x="4" y="14"/>
                </a:lnTo>
                <a:lnTo>
                  <a:pt x="2" y="14"/>
                </a:lnTo>
                <a:lnTo>
                  <a:pt x="2" y="14"/>
                </a:lnTo>
                <a:lnTo>
                  <a:pt x="2" y="14"/>
                </a:lnTo>
                <a:lnTo>
                  <a:pt x="2" y="14"/>
                </a:lnTo>
                <a:lnTo>
                  <a:pt x="2" y="12"/>
                </a:lnTo>
                <a:lnTo>
                  <a:pt x="2" y="12"/>
                </a:lnTo>
                <a:lnTo>
                  <a:pt x="2" y="12"/>
                </a:lnTo>
                <a:lnTo>
                  <a:pt x="2" y="12"/>
                </a:lnTo>
                <a:lnTo>
                  <a:pt x="2" y="10"/>
                </a:lnTo>
                <a:lnTo>
                  <a:pt x="2" y="10"/>
                </a:lnTo>
                <a:lnTo>
                  <a:pt x="2" y="10"/>
                </a:lnTo>
                <a:lnTo>
                  <a:pt x="0" y="10"/>
                </a:lnTo>
                <a:lnTo>
                  <a:pt x="0" y="10"/>
                </a:lnTo>
                <a:lnTo>
                  <a:pt x="0" y="10"/>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6" y="6"/>
                </a:lnTo>
                <a:lnTo>
                  <a:pt x="14" y="6"/>
                </a:lnTo>
                <a:lnTo>
                  <a:pt x="22" y="6"/>
                </a:lnTo>
                <a:lnTo>
                  <a:pt x="28" y="6"/>
                </a:lnTo>
                <a:lnTo>
                  <a:pt x="36" y="6"/>
                </a:lnTo>
                <a:lnTo>
                  <a:pt x="44" y="4"/>
                </a:lnTo>
                <a:lnTo>
                  <a:pt x="50" y="4"/>
                </a:lnTo>
                <a:lnTo>
                  <a:pt x="58" y="4"/>
                </a:lnTo>
                <a:lnTo>
                  <a:pt x="66" y="4"/>
                </a:lnTo>
                <a:lnTo>
                  <a:pt x="72" y="4"/>
                </a:lnTo>
                <a:lnTo>
                  <a:pt x="80" y="2"/>
                </a:lnTo>
                <a:lnTo>
                  <a:pt x="86" y="2"/>
                </a:lnTo>
                <a:lnTo>
                  <a:pt x="94" y="2"/>
                </a:lnTo>
                <a:lnTo>
                  <a:pt x="102" y="0"/>
                </a:lnTo>
                <a:lnTo>
                  <a:pt x="108" y="0"/>
                </a:lnTo>
                <a:lnTo>
                  <a:pt x="116" y="0"/>
                </a:lnTo>
                <a:lnTo>
                  <a:pt x="118" y="0"/>
                </a:lnTo>
                <a:lnTo>
                  <a:pt x="120" y="0"/>
                </a:lnTo>
                <a:lnTo>
                  <a:pt x="120" y="0"/>
                </a:lnTo>
                <a:lnTo>
                  <a:pt x="120" y="0"/>
                </a:lnTo>
                <a:lnTo>
                  <a:pt x="120" y="0"/>
                </a:lnTo>
                <a:lnTo>
                  <a:pt x="122" y="0"/>
                </a:lnTo>
                <a:lnTo>
                  <a:pt x="122" y="2"/>
                </a:lnTo>
                <a:lnTo>
                  <a:pt x="122" y="2"/>
                </a:lnTo>
                <a:lnTo>
                  <a:pt x="122" y="2"/>
                </a:lnTo>
                <a:lnTo>
                  <a:pt x="122" y="2"/>
                </a:lnTo>
                <a:lnTo>
                  <a:pt x="122" y="2"/>
                </a:lnTo>
                <a:lnTo>
                  <a:pt x="122" y="2"/>
                </a:lnTo>
                <a:lnTo>
                  <a:pt x="124" y="2"/>
                </a:lnTo>
                <a:lnTo>
                  <a:pt x="124" y="2"/>
                </a:lnTo>
                <a:lnTo>
                  <a:pt x="124" y="4"/>
                </a:lnTo>
                <a:lnTo>
                  <a:pt x="124" y="4"/>
                </a:lnTo>
                <a:lnTo>
                  <a:pt x="124" y="4"/>
                </a:lnTo>
                <a:lnTo>
                  <a:pt x="124" y="4"/>
                </a:lnTo>
                <a:lnTo>
                  <a:pt x="124" y="4"/>
                </a:lnTo>
                <a:lnTo>
                  <a:pt x="124" y="4"/>
                </a:lnTo>
                <a:lnTo>
                  <a:pt x="124" y="4"/>
                </a:lnTo>
                <a:lnTo>
                  <a:pt x="124" y="4"/>
                </a:lnTo>
                <a:lnTo>
                  <a:pt x="124" y="4"/>
                </a:lnTo>
                <a:lnTo>
                  <a:pt x="124" y="4"/>
                </a:lnTo>
                <a:lnTo>
                  <a:pt x="126" y="4"/>
                </a:lnTo>
                <a:lnTo>
                  <a:pt x="126" y="6"/>
                </a:lnTo>
                <a:lnTo>
                  <a:pt x="126" y="6"/>
                </a:lnTo>
                <a:lnTo>
                  <a:pt x="126" y="6"/>
                </a:lnTo>
                <a:lnTo>
                  <a:pt x="126" y="6"/>
                </a:lnTo>
                <a:lnTo>
                  <a:pt x="126" y="6"/>
                </a:lnTo>
                <a:lnTo>
                  <a:pt x="126" y="6"/>
                </a:lnTo>
                <a:lnTo>
                  <a:pt x="128" y="8"/>
                </a:lnTo>
                <a:lnTo>
                  <a:pt x="128" y="8"/>
                </a:lnTo>
                <a:lnTo>
                  <a:pt x="128" y="8"/>
                </a:lnTo>
                <a:lnTo>
                  <a:pt x="130" y="8"/>
                </a:lnTo>
                <a:lnTo>
                  <a:pt x="130" y="8"/>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7" name="Freeform 540">
            <a:extLst>
              <a:ext uri="{FF2B5EF4-FFF2-40B4-BE49-F238E27FC236}">
                <a16:creationId xmlns:a16="http://schemas.microsoft.com/office/drawing/2014/main" id="{385DCD64-B955-47D5-9757-910FAA270F78}"/>
              </a:ext>
            </a:extLst>
          </p:cNvPr>
          <p:cNvSpPr>
            <a:spLocks/>
          </p:cNvSpPr>
          <p:nvPr/>
        </p:nvSpPr>
        <p:spPr bwMode="auto">
          <a:xfrm>
            <a:off x="3288933" y="2602239"/>
            <a:ext cx="460501" cy="518890"/>
          </a:xfrm>
          <a:custGeom>
            <a:avLst/>
            <a:gdLst>
              <a:gd name="T0" fmla="*/ 202 w 210"/>
              <a:gd name="T1" fmla="*/ 42 h 220"/>
              <a:gd name="T2" fmla="*/ 186 w 210"/>
              <a:gd name="T3" fmla="*/ 38 h 220"/>
              <a:gd name="T4" fmla="*/ 178 w 210"/>
              <a:gd name="T5" fmla="*/ 40 h 220"/>
              <a:gd name="T6" fmla="*/ 174 w 210"/>
              <a:gd name="T7" fmla="*/ 36 h 220"/>
              <a:gd name="T8" fmla="*/ 164 w 210"/>
              <a:gd name="T9" fmla="*/ 42 h 220"/>
              <a:gd name="T10" fmla="*/ 154 w 210"/>
              <a:gd name="T11" fmla="*/ 42 h 220"/>
              <a:gd name="T12" fmla="*/ 148 w 210"/>
              <a:gd name="T13" fmla="*/ 38 h 220"/>
              <a:gd name="T14" fmla="*/ 136 w 210"/>
              <a:gd name="T15" fmla="*/ 34 h 220"/>
              <a:gd name="T16" fmla="*/ 132 w 210"/>
              <a:gd name="T17" fmla="*/ 38 h 220"/>
              <a:gd name="T18" fmla="*/ 124 w 210"/>
              <a:gd name="T19" fmla="*/ 30 h 220"/>
              <a:gd name="T20" fmla="*/ 122 w 210"/>
              <a:gd name="T21" fmla="*/ 26 h 220"/>
              <a:gd name="T22" fmla="*/ 102 w 210"/>
              <a:gd name="T23" fmla="*/ 26 h 220"/>
              <a:gd name="T24" fmla="*/ 92 w 210"/>
              <a:gd name="T25" fmla="*/ 26 h 220"/>
              <a:gd name="T26" fmla="*/ 80 w 210"/>
              <a:gd name="T27" fmla="*/ 22 h 220"/>
              <a:gd name="T28" fmla="*/ 68 w 210"/>
              <a:gd name="T29" fmla="*/ 18 h 220"/>
              <a:gd name="T30" fmla="*/ 64 w 210"/>
              <a:gd name="T31" fmla="*/ 2 h 220"/>
              <a:gd name="T32" fmla="*/ 56 w 210"/>
              <a:gd name="T33" fmla="*/ 14 h 220"/>
              <a:gd name="T34" fmla="*/ 14 w 210"/>
              <a:gd name="T35" fmla="*/ 16 h 220"/>
              <a:gd name="T36" fmla="*/ 0 w 210"/>
              <a:gd name="T37" fmla="*/ 20 h 220"/>
              <a:gd name="T38" fmla="*/ 2 w 210"/>
              <a:gd name="T39" fmla="*/ 30 h 220"/>
              <a:gd name="T40" fmla="*/ 4 w 210"/>
              <a:gd name="T41" fmla="*/ 42 h 220"/>
              <a:gd name="T42" fmla="*/ 6 w 210"/>
              <a:gd name="T43" fmla="*/ 56 h 220"/>
              <a:gd name="T44" fmla="*/ 8 w 210"/>
              <a:gd name="T45" fmla="*/ 60 h 220"/>
              <a:gd name="T46" fmla="*/ 12 w 210"/>
              <a:gd name="T47" fmla="*/ 66 h 220"/>
              <a:gd name="T48" fmla="*/ 12 w 210"/>
              <a:gd name="T49" fmla="*/ 72 h 220"/>
              <a:gd name="T50" fmla="*/ 12 w 210"/>
              <a:gd name="T51" fmla="*/ 82 h 220"/>
              <a:gd name="T52" fmla="*/ 14 w 210"/>
              <a:gd name="T53" fmla="*/ 90 h 220"/>
              <a:gd name="T54" fmla="*/ 14 w 210"/>
              <a:gd name="T55" fmla="*/ 92 h 220"/>
              <a:gd name="T56" fmla="*/ 14 w 210"/>
              <a:gd name="T57" fmla="*/ 98 h 220"/>
              <a:gd name="T58" fmla="*/ 16 w 210"/>
              <a:gd name="T59" fmla="*/ 108 h 220"/>
              <a:gd name="T60" fmla="*/ 20 w 210"/>
              <a:gd name="T61" fmla="*/ 114 h 220"/>
              <a:gd name="T62" fmla="*/ 22 w 210"/>
              <a:gd name="T63" fmla="*/ 120 h 220"/>
              <a:gd name="T64" fmla="*/ 22 w 210"/>
              <a:gd name="T65" fmla="*/ 128 h 220"/>
              <a:gd name="T66" fmla="*/ 16 w 210"/>
              <a:gd name="T67" fmla="*/ 138 h 220"/>
              <a:gd name="T68" fmla="*/ 18 w 210"/>
              <a:gd name="T69" fmla="*/ 146 h 220"/>
              <a:gd name="T70" fmla="*/ 26 w 210"/>
              <a:gd name="T71" fmla="*/ 152 h 220"/>
              <a:gd name="T72" fmla="*/ 28 w 210"/>
              <a:gd name="T73" fmla="*/ 212 h 220"/>
              <a:gd name="T74" fmla="*/ 112 w 210"/>
              <a:gd name="T75" fmla="*/ 216 h 220"/>
              <a:gd name="T76" fmla="*/ 178 w 210"/>
              <a:gd name="T77" fmla="*/ 210 h 220"/>
              <a:gd name="T78" fmla="*/ 176 w 210"/>
              <a:gd name="T79" fmla="*/ 202 h 220"/>
              <a:gd name="T80" fmla="*/ 176 w 210"/>
              <a:gd name="T81" fmla="*/ 196 h 220"/>
              <a:gd name="T82" fmla="*/ 172 w 210"/>
              <a:gd name="T83" fmla="*/ 192 h 220"/>
              <a:gd name="T84" fmla="*/ 164 w 210"/>
              <a:gd name="T85" fmla="*/ 190 h 220"/>
              <a:gd name="T86" fmla="*/ 144 w 210"/>
              <a:gd name="T87" fmla="*/ 176 h 220"/>
              <a:gd name="T88" fmla="*/ 134 w 210"/>
              <a:gd name="T89" fmla="*/ 170 h 220"/>
              <a:gd name="T90" fmla="*/ 130 w 210"/>
              <a:gd name="T91" fmla="*/ 162 h 220"/>
              <a:gd name="T92" fmla="*/ 130 w 210"/>
              <a:gd name="T93" fmla="*/ 152 h 220"/>
              <a:gd name="T94" fmla="*/ 130 w 210"/>
              <a:gd name="T95" fmla="*/ 146 h 220"/>
              <a:gd name="T96" fmla="*/ 130 w 210"/>
              <a:gd name="T97" fmla="*/ 138 h 220"/>
              <a:gd name="T98" fmla="*/ 128 w 210"/>
              <a:gd name="T99" fmla="*/ 128 h 220"/>
              <a:gd name="T100" fmla="*/ 134 w 210"/>
              <a:gd name="T101" fmla="*/ 122 h 220"/>
              <a:gd name="T102" fmla="*/ 138 w 210"/>
              <a:gd name="T103" fmla="*/ 118 h 220"/>
              <a:gd name="T104" fmla="*/ 140 w 210"/>
              <a:gd name="T105" fmla="*/ 114 h 220"/>
              <a:gd name="T106" fmla="*/ 140 w 210"/>
              <a:gd name="T107" fmla="*/ 96 h 220"/>
              <a:gd name="T108" fmla="*/ 142 w 210"/>
              <a:gd name="T109" fmla="*/ 94 h 220"/>
              <a:gd name="T110" fmla="*/ 144 w 210"/>
              <a:gd name="T111" fmla="*/ 92 h 220"/>
              <a:gd name="T112" fmla="*/ 154 w 210"/>
              <a:gd name="T113" fmla="*/ 82 h 220"/>
              <a:gd name="T114" fmla="*/ 158 w 210"/>
              <a:gd name="T115" fmla="*/ 78 h 220"/>
              <a:gd name="T116" fmla="*/ 196 w 210"/>
              <a:gd name="T117" fmla="*/ 48 h 220"/>
              <a:gd name="T118" fmla="*/ 210 w 210"/>
              <a:gd name="T119"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 h="220">
                <a:moveTo>
                  <a:pt x="210" y="40"/>
                </a:moveTo>
                <a:lnTo>
                  <a:pt x="208" y="40"/>
                </a:lnTo>
                <a:lnTo>
                  <a:pt x="208" y="40"/>
                </a:lnTo>
                <a:lnTo>
                  <a:pt x="206" y="40"/>
                </a:lnTo>
                <a:lnTo>
                  <a:pt x="206" y="40"/>
                </a:lnTo>
                <a:lnTo>
                  <a:pt x="206" y="40"/>
                </a:lnTo>
                <a:lnTo>
                  <a:pt x="204" y="40"/>
                </a:lnTo>
                <a:lnTo>
                  <a:pt x="204" y="40"/>
                </a:lnTo>
                <a:lnTo>
                  <a:pt x="204" y="40"/>
                </a:lnTo>
                <a:lnTo>
                  <a:pt x="202" y="42"/>
                </a:lnTo>
                <a:lnTo>
                  <a:pt x="200" y="42"/>
                </a:lnTo>
                <a:lnTo>
                  <a:pt x="198" y="40"/>
                </a:lnTo>
                <a:lnTo>
                  <a:pt x="198" y="40"/>
                </a:lnTo>
                <a:lnTo>
                  <a:pt x="198" y="40"/>
                </a:lnTo>
                <a:lnTo>
                  <a:pt x="196" y="38"/>
                </a:lnTo>
                <a:lnTo>
                  <a:pt x="196" y="38"/>
                </a:lnTo>
                <a:lnTo>
                  <a:pt x="194" y="36"/>
                </a:lnTo>
                <a:lnTo>
                  <a:pt x="194" y="36"/>
                </a:lnTo>
                <a:lnTo>
                  <a:pt x="186" y="38"/>
                </a:lnTo>
                <a:lnTo>
                  <a:pt x="186" y="38"/>
                </a:lnTo>
                <a:lnTo>
                  <a:pt x="184" y="38"/>
                </a:lnTo>
                <a:lnTo>
                  <a:pt x="184" y="38"/>
                </a:lnTo>
                <a:lnTo>
                  <a:pt x="184" y="38"/>
                </a:lnTo>
                <a:lnTo>
                  <a:pt x="184" y="38"/>
                </a:lnTo>
                <a:lnTo>
                  <a:pt x="184" y="38"/>
                </a:lnTo>
                <a:lnTo>
                  <a:pt x="182" y="38"/>
                </a:lnTo>
                <a:lnTo>
                  <a:pt x="182" y="38"/>
                </a:lnTo>
                <a:lnTo>
                  <a:pt x="182" y="38"/>
                </a:lnTo>
                <a:lnTo>
                  <a:pt x="182" y="38"/>
                </a:lnTo>
                <a:lnTo>
                  <a:pt x="178" y="40"/>
                </a:lnTo>
                <a:lnTo>
                  <a:pt x="178" y="40"/>
                </a:lnTo>
                <a:lnTo>
                  <a:pt x="176" y="38"/>
                </a:lnTo>
                <a:lnTo>
                  <a:pt x="176" y="38"/>
                </a:lnTo>
                <a:lnTo>
                  <a:pt x="176" y="38"/>
                </a:lnTo>
                <a:lnTo>
                  <a:pt x="176" y="36"/>
                </a:lnTo>
                <a:lnTo>
                  <a:pt x="176" y="36"/>
                </a:lnTo>
                <a:lnTo>
                  <a:pt x="176" y="36"/>
                </a:lnTo>
                <a:lnTo>
                  <a:pt x="174" y="36"/>
                </a:lnTo>
                <a:lnTo>
                  <a:pt x="174" y="36"/>
                </a:lnTo>
                <a:lnTo>
                  <a:pt x="174" y="36"/>
                </a:lnTo>
                <a:lnTo>
                  <a:pt x="174" y="36"/>
                </a:lnTo>
                <a:lnTo>
                  <a:pt x="174" y="34"/>
                </a:lnTo>
                <a:lnTo>
                  <a:pt x="174" y="34"/>
                </a:lnTo>
                <a:lnTo>
                  <a:pt x="172" y="34"/>
                </a:lnTo>
                <a:lnTo>
                  <a:pt x="170" y="36"/>
                </a:lnTo>
                <a:lnTo>
                  <a:pt x="170" y="36"/>
                </a:lnTo>
                <a:lnTo>
                  <a:pt x="168" y="36"/>
                </a:lnTo>
                <a:lnTo>
                  <a:pt x="166" y="40"/>
                </a:lnTo>
                <a:lnTo>
                  <a:pt x="164" y="40"/>
                </a:lnTo>
                <a:lnTo>
                  <a:pt x="164" y="42"/>
                </a:lnTo>
                <a:lnTo>
                  <a:pt x="160" y="42"/>
                </a:lnTo>
                <a:lnTo>
                  <a:pt x="160" y="42"/>
                </a:lnTo>
                <a:lnTo>
                  <a:pt x="158" y="42"/>
                </a:lnTo>
                <a:lnTo>
                  <a:pt x="158" y="42"/>
                </a:lnTo>
                <a:lnTo>
                  <a:pt x="158" y="42"/>
                </a:lnTo>
                <a:lnTo>
                  <a:pt x="156" y="42"/>
                </a:lnTo>
                <a:lnTo>
                  <a:pt x="154" y="42"/>
                </a:lnTo>
                <a:lnTo>
                  <a:pt x="154" y="42"/>
                </a:lnTo>
                <a:lnTo>
                  <a:pt x="156" y="42"/>
                </a:lnTo>
                <a:lnTo>
                  <a:pt x="154" y="42"/>
                </a:lnTo>
                <a:lnTo>
                  <a:pt x="154" y="42"/>
                </a:lnTo>
                <a:lnTo>
                  <a:pt x="154" y="42"/>
                </a:lnTo>
                <a:lnTo>
                  <a:pt x="154" y="42"/>
                </a:lnTo>
                <a:lnTo>
                  <a:pt x="152" y="40"/>
                </a:lnTo>
                <a:lnTo>
                  <a:pt x="152" y="40"/>
                </a:lnTo>
                <a:lnTo>
                  <a:pt x="152" y="40"/>
                </a:lnTo>
                <a:lnTo>
                  <a:pt x="150" y="38"/>
                </a:lnTo>
                <a:lnTo>
                  <a:pt x="150" y="38"/>
                </a:lnTo>
                <a:lnTo>
                  <a:pt x="150" y="38"/>
                </a:lnTo>
                <a:lnTo>
                  <a:pt x="148" y="38"/>
                </a:lnTo>
                <a:lnTo>
                  <a:pt x="144" y="36"/>
                </a:lnTo>
                <a:lnTo>
                  <a:pt x="144" y="36"/>
                </a:lnTo>
                <a:lnTo>
                  <a:pt x="144" y="36"/>
                </a:lnTo>
                <a:lnTo>
                  <a:pt x="142" y="36"/>
                </a:lnTo>
                <a:lnTo>
                  <a:pt x="142" y="34"/>
                </a:lnTo>
                <a:lnTo>
                  <a:pt x="142" y="34"/>
                </a:lnTo>
                <a:lnTo>
                  <a:pt x="142" y="34"/>
                </a:lnTo>
                <a:lnTo>
                  <a:pt x="140" y="32"/>
                </a:lnTo>
                <a:lnTo>
                  <a:pt x="138" y="32"/>
                </a:lnTo>
                <a:lnTo>
                  <a:pt x="136" y="34"/>
                </a:lnTo>
                <a:lnTo>
                  <a:pt x="136" y="34"/>
                </a:lnTo>
                <a:lnTo>
                  <a:pt x="134" y="34"/>
                </a:lnTo>
                <a:lnTo>
                  <a:pt x="134" y="36"/>
                </a:lnTo>
                <a:lnTo>
                  <a:pt x="136" y="36"/>
                </a:lnTo>
                <a:lnTo>
                  <a:pt x="136" y="36"/>
                </a:lnTo>
                <a:lnTo>
                  <a:pt x="134" y="38"/>
                </a:lnTo>
                <a:lnTo>
                  <a:pt x="134" y="38"/>
                </a:lnTo>
                <a:lnTo>
                  <a:pt x="134" y="38"/>
                </a:lnTo>
                <a:lnTo>
                  <a:pt x="134" y="38"/>
                </a:lnTo>
                <a:lnTo>
                  <a:pt x="132" y="38"/>
                </a:lnTo>
                <a:lnTo>
                  <a:pt x="132" y="36"/>
                </a:lnTo>
                <a:lnTo>
                  <a:pt x="130" y="34"/>
                </a:lnTo>
                <a:lnTo>
                  <a:pt x="130" y="34"/>
                </a:lnTo>
                <a:lnTo>
                  <a:pt x="130" y="34"/>
                </a:lnTo>
                <a:lnTo>
                  <a:pt x="130" y="32"/>
                </a:lnTo>
                <a:lnTo>
                  <a:pt x="130" y="32"/>
                </a:lnTo>
                <a:lnTo>
                  <a:pt x="130" y="30"/>
                </a:lnTo>
                <a:lnTo>
                  <a:pt x="128" y="30"/>
                </a:lnTo>
                <a:lnTo>
                  <a:pt x="128" y="30"/>
                </a:lnTo>
                <a:lnTo>
                  <a:pt x="124" y="30"/>
                </a:lnTo>
                <a:lnTo>
                  <a:pt x="124" y="30"/>
                </a:lnTo>
                <a:lnTo>
                  <a:pt x="124" y="30"/>
                </a:lnTo>
                <a:lnTo>
                  <a:pt x="124" y="30"/>
                </a:lnTo>
                <a:lnTo>
                  <a:pt x="124" y="28"/>
                </a:lnTo>
                <a:lnTo>
                  <a:pt x="124" y="28"/>
                </a:lnTo>
                <a:lnTo>
                  <a:pt x="124" y="28"/>
                </a:lnTo>
                <a:lnTo>
                  <a:pt x="126" y="28"/>
                </a:lnTo>
                <a:lnTo>
                  <a:pt x="126" y="28"/>
                </a:lnTo>
                <a:lnTo>
                  <a:pt x="124" y="26"/>
                </a:lnTo>
                <a:lnTo>
                  <a:pt x="122" y="26"/>
                </a:lnTo>
                <a:lnTo>
                  <a:pt x="118" y="26"/>
                </a:lnTo>
                <a:lnTo>
                  <a:pt x="116" y="24"/>
                </a:lnTo>
                <a:lnTo>
                  <a:pt x="116" y="24"/>
                </a:lnTo>
                <a:lnTo>
                  <a:pt x="112" y="24"/>
                </a:lnTo>
                <a:lnTo>
                  <a:pt x="108" y="24"/>
                </a:lnTo>
                <a:lnTo>
                  <a:pt x="104" y="26"/>
                </a:lnTo>
                <a:lnTo>
                  <a:pt x="104" y="26"/>
                </a:lnTo>
                <a:lnTo>
                  <a:pt x="102" y="26"/>
                </a:lnTo>
                <a:lnTo>
                  <a:pt x="102" y="26"/>
                </a:lnTo>
                <a:lnTo>
                  <a:pt x="102" y="26"/>
                </a:lnTo>
                <a:lnTo>
                  <a:pt x="102" y="28"/>
                </a:lnTo>
                <a:lnTo>
                  <a:pt x="102" y="28"/>
                </a:lnTo>
                <a:lnTo>
                  <a:pt x="100" y="28"/>
                </a:lnTo>
                <a:lnTo>
                  <a:pt x="98" y="28"/>
                </a:lnTo>
                <a:lnTo>
                  <a:pt x="98" y="28"/>
                </a:lnTo>
                <a:lnTo>
                  <a:pt x="94" y="30"/>
                </a:lnTo>
                <a:lnTo>
                  <a:pt x="94" y="30"/>
                </a:lnTo>
                <a:lnTo>
                  <a:pt x="94" y="28"/>
                </a:lnTo>
                <a:lnTo>
                  <a:pt x="92" y="26"/>
                </a:lnTo>
                <a:lnTo>
                  <a:pt x="92" y="26"/>
                </a:lnTo>
                <a:lnTo>
                  <a:pt x="86" y="26"/>
                </a:lnTo>
                <a:lnTo>
                  <a:pt x="82" y="26"/>
                </a:lnTo>
                <a:lnTo>
                  <a:pt x="82" y="24"/>
                </a:lnTo>
                <a:lnTo>
                  <a:pt x="80" y="24"/>
                </a:lnTo>
                <a:lnTo>
                  <a:pt x="80" y="24"/>
                </a:lnTo>
                <a:lnTo>
                  <a:pt x="80" y="24"/>
                </a:lnTo>
                <a:lnTo>
                  <a:pt x="80" y="24"/>
                </a:lnTo>
                <a:lnTo>
                  <a:pt x="80" y="24"/>
                </a:lnTo>
                <a:lnTo>
                  <a:pt x="80" y="24"/>
                </a:lnTo>
                <a:lnTo>
                  <a:pt x="80" y="22"/>
                </a:lnTo>
                <a:lnTo>
                  <a:pt x="80" y="22"/>
                </a:lnTo>
                <a:lnTo>
                  <a:pt x="74" y="24"/>
                </a:lnTo>
                <a:lnTo>
                  <a:pt x="74" y="24"/>
                </a:lnTo>
                <a:lnTo>
                  <a:pt x="72" y="22"/>
                </a:lnTo>
                <a:lnTo>
                  <a:pt x="68" y="22"/>
                </a:lnTo>
                <a:lnTo>
                  <a:pt x="68" y="20"/>
                </a:lnTo>
                <a:lnTo>
                  <a:pt x="68" y="20"/>
                </a:lnTo>
                <a:lnTo>
                  <a:pt x="68" y="20"/>
                </a:lnTo>
                <a:lnTo>
                  <a:pt x="68" y="18"/>
                </a:lnTo>
                <a:lnTo>
                  <a:pt x="68" y="18"/>
                </a:lnTo>
                <a:lnTo>
                  <a:pt x="68" y="18"/>
                </a:lnTo>
                <a:lnTo>
                  <a:pt x="68" y="16"/>
                </a:lnTo>
                <a:lnTo>
                  <a:pt x="66" y="12"/>
                </a:lnTo>
                <a:lnTo>
                  <a:pt x="66" y="8"/>
                </a:lnTo>
                <a:lnTo>
                  <a:pt x="66" y="8"/>
                </a:lnTo>
                <a:lnTo>
                  <a:pt x="64" y="6"/>
                </a:lnTo>
                <a:lnTo>
                  <a:pt x="66" y="6"/>
                </a:lnTo>
                <a:lnTo>
                  <a:pt x="64" y="4"/>
                </a:lnTo>
                <a:lnTo>
                  <a:pt x="64" y="4"/>
                </a:lnTo>
                <a:lnTo>
                  <a:pt x="64" y="2"/>
                </a:lnTo>
                <a:lnTo>
                  <a:pt x="64" y="2"/>
                </a:lnTo>
                <a:lnTo>
                  <a:pt x="64" y="2"/>
                </a:lnTo>
                <a:lnTo>
                  <a:pt x="62" y="0"/>
                </a:lnTo>
                <a:lnTo>
                  <a:pt x="60" y="0"/>
                </a:lnTo>
                <a:lnTo>
                  <a:pt x="56" y="0"/>
                </a:lnTo>
                <a:lnTo>
                  <a:pt x="56" y="0"/>
                </a:lnTo>
                <a:lnTo>
                  <a:pt x="56" y="2"/>
                </a:lnTo>
                <a:lnTo>
                  <a:pt x="56" y="6"/>
                </a:lnTo>
                <a:lnTo>
                  <a:pt x="56" y="10"/>
                </a:lnTo>
                <a:lnTo>
                  <a:pt x="56" y="14"/>
                </a:lnTo>
                <a:lnTo>
                  <a:pt x="56" y="14"/>
                </a:lnTo>
                <a:lnTo>
                  <a:pt x="56" y="14"/>
                </a:lnTo>
                <a:lnTo>
                  <a:pt x="56" y="14"/>
                </a:lnTo>
                <a:lnTo>
                  <a:pt x="50" y="14"/>
                </a:lnTo>
                <a:lnTo>
                  <a:pt x="44" y="14"/>
                </a:lnTo>
                <a:lnTo>
                  <a:pt x="38" y="14"/>
                </a:lnTo>
                <a:lnTo>
                  <a:pt x="32" y="14"/>
                </a:lnTo>
                <a:lnTo>
                  <a:pt x="26" y="14"/>
                </a:lnTo>
                <a:lnTo>
                  <a:pt x="20" y="16"/>
                </a:lnTo>
                <a:lnTo>
                  <a:pt x="14" y="16"/>
                </a:lnTo>
                <a:lnTo>
                  <a:pt x="8" y="16"/>
                </a:lnTo>
                <a:lnTo>
                  <a:pt x="2" y="16"/>
                </a:lnTo>
                <a:lnTo>
                  <a:pt x="0" y="16"/>
                </a:lnTo>
                <a:lnTo>
                  <a:pt x="0" y="16"/>
                </a:lnTo>
                <a:lnTo>
                  <a:pt x="0" y="16"/>
                </a:lnTo>
                <a:lnTo>
                  <a:pt x="0" y="18"/>
                </a:lnTo>
                <a:lnTo>
                  <a:pt x="0" y="18"/>
                </a:lnTo>
                <a:lnTo>
                  <a:pt x="0" y="18"/>
                </a:lnTo>
                <a:lnTo>
                  <a:pt x="0" y="18"/>
                </a:lnTo>
                <a:lnTo>
                  <a:pt x="0" y="20"/>
                </a:lnTo>
                <a:lnTo>
                  <a:pt x="2" y="20"/>
                </a:lnTo>
                <a:lnTo>
                  <a:pt x="2" y="20"/>
                </a:lnTo>
                <a:lnTo>
                  <a:pt x="2" y="22"/>
                </a:lnTo>
                <a:lnTo>
                  <a:pt x="2" y="24"/>
                </a:lnTo>
                <a:lnTo>
                  <a:pt x="2" y="24"/>
                </a:lnTo>
                <a:lnTo>
                  <a:pt x="2" y="26"/>
                </a:lnTo>
                <a:lnTo>
                  <a:pt x="4" y="26"/>
                </a:lnTo>
                <a:lnTo>
                  <a:pt x="4" y="28"/>
                </a:lnTo>
                <a:lnTo>
                  <a:pt x="4" y="30"/>
                </a:lnTo>
                <a:lnTo>
                  <a:pt x="2" y="30"/>
                </a:lnTo>
                <a:lnTo>
                  <a:pt x="2" y="32"/>
                </a:lnTo>
                <a:lnTo>
                  <a:pt x="4" y="34"/>
                </a:lnTo>
                <a:lnTo>
                  <a:pt x="4" y="36"/>
                </a:lnTo>
                <a:lnTo>
                  <a:pt x="4" y="36"/>
                </a:lnTo>
                <a:lnTo>
                  <a:pt x="4" y="36"/>
                </a:lnTo>
                <a:lnTo>
                  <a:pt x="4" y="38"/>
                </a:lnTo>
                <a:lnTo>
                  <a:pt x="2" y="38"/>
                </a:lnTo>
                <a:lnTo>
                  <a:pt x="2" y="38"/>
                </a:lnTo>
                <a:lnTo>
                  <a:pt x="4" y="40"/>
                </a:lnTo>
                <a:lnTo>
                  <a:pt x="4" y="42"/>
                </a:lnTo>
                <a:lnTo>
                  <a:pt x="4" y="42"/>
                </a:lnTo>
                <a:lnTo>
                  <a:pt x="4" y="44"/>
                </a:lnTo>
                <a:lnTo>
                  <a:pt x="4" y="46"/>
                </a:lnTo>
                <a:lnTo>
                  <a:pt x="4" y="48"/>
                </a:lnTo>
                <a:lnTo>
                  <a:pt x="4" y="48"/>
                </a:lnTo>
                <a:lnTo>
                  <a:pt x="6" y="52"/>
                </a:lnTo>
                <a:lnTo>
                  <a:pt x="6" y="52"/>
                </a:lnTo>
                <a:lnTo>
                  <a:pt x="6" y="54"/>
                </a:lnTo>
                <a:lnTo>
                  <a:pt x="8" y="54"/>
                </a:lnTo>
                <a:lnTo>
                  <a:pt x="6" y="56"/>
                </a:lnTo>
                <a:lnTo>
                  <a:pt x="6" y="56"/>
                </a:lnTo>
                <a:lnTo>
                  <a:pt x="8" y="58"/>
                </a:lnTo>
                <a:lnTo>
                  <a:pt x="8" y="58"/>
                </a:lnTo>
                <a:lnTo>
                  <a:pt x="8" y="58"/>
                </a:lnTo>
                <a:lnTo>
                  <a:pt x="8" y="58"/>
                </a:lnTo>
                <a:lnTo>
                  <a:pt x="8" y="60"/>
                </a:lnTo>
                <a:lnTo>
                  <a:pt x="8" y="60"/>
                </a:lnTo>
                <a:lnTo>
                  <a:pt x="8" y="60"/>
                </a:lnTo>
                <a:lnTo>
                  <a:pt x="8" y="60"/>
                </a:lnTo>
                <a:lnTo>
                  <a:pt x="8" y="60"/>
                </a:lnTo>
                <a:lnTo>
                  <a:pt x="8" y="60"/>
                </a:lnTo>
                <a:lnTo>
                  <a:pt x="8" y="60"/>
                </a:lnTo>
                <a:lnTo>
                  <a:pt x="10" y="62"/>
                </a:lnTo>
                <a:lnTo>
                  <a:pt x="10" y="62"/>
                </a:lnTo>
                <a:lnTo>
                  <a:pt x="10" y="64"/>
                </a:lnTo>
                <a:lnTo>
                  <a:pt x="10" y="64"/>
                </a:lnTo>
                <a:lnTo>
                  <a:pt x="10" y="66"/>
                </a:lnTo>
                <a:lnTo>
                  <a:pt x="10" y="66"/>
                </a:lnTo>
                <a:lnTo>
                  <a:pt x="12" y="66"/>
                </a:lnTo>
                <a:lnTo>
                  <a:pt x="12" y="66"/>
                </a:lnTo>
                <a:lnTo>
                  <a:pt x="12" y="66"/>
                </a:lnTo>
                <a:lnTo>
                  <a:pt x="12" y="68"/>
                </a:lnTo>
                <a:lnTo>
                  <a:pt x="12" y="68"/>
                </a:lnTo>
                <a:lnTo>
                  <a:pt x="12" y="68"/>
                </a:lnTo>
                <a:lnTo>
                  <a:pt x="12" y="68"/>
                </a:lnTo>
                <a:lnTo>
                  <a:pt x="12" y="68"/>
                </a:lnTo>
                <a:lnTo>
                  <a:pt x="12" y="70"/>
                </a:lnTo>
                <a:lnTo>
                  <a:pt x="12" y="70"/>
                </a:lnTo>
                <a:lnTo>
                  <a:pt x="12" y="70"/>
                </a:lnTo>
                <a:lnTo>
                  <a:pt x="12" y="72"/>
                </a:lnTo>
                <a:lnTo>
                  <a:pt x="12" y="74"/>
                </a:lnTo>
                <a:lnTo>
                  <a:pt x="12" y="74"/>
                </a:lnTo>
                <a:lnTo>
                  <a:pt x="12" y="74"/>
                </a:lnTo>
                <a:lnTo>
                  <a:pt x="12" y="74"/>
                </a:lnTo>
                <a:lnTo>
                  <a:pt x="12" y="74"/>
                </a:lnTo>
                <a:lnTo>
                  <a:pt x="12" y="80"/>
                </a:lnTo>
                <a:lnTo>
                  <a:pt x="12" y="80"/>
                </a:lnTo>
                <a:lnTo>
                  <a:pt x="12" y="82"/>
                </a:lnTo>
                <a:lnTo>
                  <a:pt x="12" y="82"/>
                </a:lnTo>
                <a:lnTo>
                  <a:pt x="12" y="82"/>
                </a:lnTo>
                <a:lnTo>
                  <a:pt x="12" y="84"/>
                </a:lnTo>
                <a:lnTo>
                  <a:pt x="12" y="84"/>
                </a:lnTo>
                <a:lnTo>
                  <a:pt x="12" y="84"/>
                </a:lnTo>
                <a:lnTo>
                  <a:pt x="12" y="86"/>
                </a:lnTo>
                <a:lnTo>
                  <a:pt x="14" y="86"/>
                </a:lnTo>
                <a:lnTo>
                  <a:pt x="12" y="88"/>
                </a:lnTo>
                <a:lnTo>
                  <a:pt x="12" y="90"/>
                </a:lnTo>
                <a:lnTo>
                  <a:pt x="14" y="90"/>
                </a:lnTo>
                <a:lnTo>
                  <a:pt x="14" y="90"/>
                </a:lnTo>
                <a:lnTo>
                  <a:pt x="14" y="90"/>
                </a:lnTo>
                <a:lnTo>
                  <a:pt x="14" y="90"/>
                </a:lnTo>
                <a:lnTo>
                  <a:pt x="14" y="90"/>
                </a:lnTo>
                <a:lnTo>
                  <a:pt x="14" y="92"/>
                </a:lnTo>
                <a:lnTo>
                  <a:pt x="14" y="92"/>
                </a:lnTo>
                <a:lnTo>
                  <a:pt x="14" y="92"/>
                </a:lnTo>
                <a:lnTo>
                  <a:pt x="14" y="92"/>
                </a:lnTo>
                <a:lnTo>
                  <a:pt x="14" y="92"/>
                </a:lnTo>
                <a:lnTo>
                  <a:pt x="14" y="92"/>
                </a:lnTo>
                <a:lnTo>
                  <a:pt x="14" y="92"/>
                </a:lnTo>
                <a:lnTo>
                  <a:pt x="14" y="92"/>
                </a:lnTo>
                <a:lnTo>
                  <a:pt x="14" y="92"/>
                </a:lnTo>
                <a:lnTo>
                  <a:pt x="14" y="94"/>
                </a:lnTo>
                <a:lnTo>
                  <a:pt x="14" y="94"/>
                </a:lnTo>
                <a:lnTo>
                  <a:pt x="14" y="94"/>
                </a:lnTo>
                <a:lnTo>
                  <a:pt x="14" y="96"/>
                </a:lnTo>
                <a:lnTo>
                  <a:pt x="14" y="96"/>
                </a:lnTo>
                <a:lnTo>
                  <a:pt x="14" y="96"/>
                </a:lnTo>
                <a:lnTo>
                  <a:pt x="14" y="96"/>
                </a:lnTo>
                <a:lnTo>
                  <a:pt x="14" y="98"/>
                </a:lnTo>
                <a:lnTo>
                  <a:pt x="14" y="98"/>
                </a:lnTo>
                <a:lnTo>
                  <a:pt x="14" y="100"/>
                </a:lnTo>
                <a:lnTo>
                  <a:pt x="14" y="100"/>
                </a:lnTo>
                <a:lnTo>
                  <a:pt x="14" y="102"/>
                </a:lnTo>
                <a:lnTo>
                  <a:pt x="14" y="102"/>
                </a:lnTo>
                <a:lnTo>
                  <a:pt x="14" y="102"/>
                </a:lnTo>
                <a:lnTo>
                  <a:pt x="16" y="104"/>
                </a:lnTo>
                <a:lnTo>
                  <a:pt x="16" y="104"/>
                </a:lnTo>
                <a:lnTo>
                  <a:pt x="16" y="106"/>
                </a:lnTo>
                <a:lnTo>
                  <a:pt x="16" y="106"/>
                </a:lnTo>
                <a:lnTo>
                  <a:pt x="16" y="108"/>
                </a:lnTo>
                <a:lnTo>
                  <a:pt x="16" y="108"/>
                </a:lnTo>
                <a:lnTo>
                  <a:pt x="16" y="108"/>
                </a:lnTo>
                <a:lnTo>
                  <a:pt x="16" y="108"/>
                </a:lnTo>
                <a:lnTo>
                  <a:pt x="16" y="108"/>
                </a:lnTo>
                <a:lnTo>
                  <a:pt x="16" y="110"/>
                </a:lnTo>
                <a:lnTo>
                  <a:pt x="16" y="110"/>
                </a:lnTo>
                <a:lnTo>
                  <a:pt x="16" y="110"/>
                </a:lnTo>
                <a:lnTo>
                  <a:pt x="18" y="112"/>
                </a:lnTo>
                <a:lnTo>
                  <a:pt x="20" y="114"/>
                </a:lnTo>
                <a:lnTo>
                  <a:pt x="20" y="114"/>
                </a:lnTo>
                <a:lnTo>
                  <a:pt x="20" y="114"/>
                </a:lnTo>
                <a:lnTo>
                  <a:pt x="20" y="116"/>
                </a:lnTo>
                <a:lnTo>
                  <a:pt x="20" y="118"/>
                </a:lnTo>
                <a:lnTo>
                  <a:pt x="20" y="118"/>
                </a:lnTo>
                <a:lnTo>
                  <a:pt x="20" y="118"/>
                </a:lnTo>
                <a:lnTo>
                  <a:pt x="22" y="120"/>
                </a:lnTo>
                <a:lnTo>
                  <a:pt x="22" y="120"/>
                </a:lnTo>
                <a:lnTo>
                  <a:pt x="22" y="120"/>
                </a:lnTo>
                <a:lnTo>
                  <a:pt x="22" y="120"/>
                </a:lnTo>
                <a:lnTo>
                  <a:pt x="22" y="120"/>
                </a:lnTo>
                <a:lnTo>
                  <a:pt x="22" y="122"/>
                </a:lnTo>
                <a:lnTo>
                  <a:pt x="22" y="122"/>
                </a:lnTo>
                <a:lnTo>
                  <a:pt x="22" y="124"/>
                </a:lnTo>
                <a:lnTo>
                  <a:pt x="20" y="124"/>
                </a:lnTo>
                <a:lnTo>
                  <a:pt x="22" y="126"/>
                </a:lnTo>
                <a:lnTo>
                  <a:pt x="22" y="128"/>
                </a:lnTo>
                <a:lnTo>
                  <a:pt x="22" y="128"/>
                </a:lnTo>
                <a:lnTo>
                  <a:pt x="22" y="128"/>
                </a:lnTo>
                <a:lnTo>
                  <a:pt x="22" y="128"/>
                </a:lnTo>
                <a:lnTo>
                  <a:pt x="22" y="128"/>
                </a:lnTo>
                <a:lnTo>
                  <a:pt x="22" y="132"/>
                </a:lnTo>
                <a:lnTo>
                  <a:pt x="20" y="132"/>
                </a:lnTo>
                <a:lnTo>
                  <a:pt x="20" y="132"/>
                </a:lnTo>
                <a:lnTo>
                  <a:pt x="20" y="134"/>
                </a:lnTo>
                <a:lnTo>
                  <a:pt x="20" y="134"/>
                </a:lnTo>
                <a:lnTo>
                  <a:pt x="20" y="136"/>
                </a:lnTo>
                <a:lnTo>
                  <a:pt x="20" y="136"/>
                </a:lnTo>
                <a:lnTo>
                  <a:pt x="18" y="136"/>
                </a:lnTo>
                <a:lnTo>
                  <a:pt x="16" y="138"/>
                </a:lnTo>
                <a:lnTo>
                  <a:pt x="16" y="138"/>
                </a:lnTo>
                <a:lnTo>
                  <a:pt x="16" y="138"/>
                </a:lnTo>
                <a:lnTo>
                  <a:pt x="14" y="138"/>
                </a:lnTo>
                <a:lnTo>
                  <a:pt x="14" y="140"/>
                </a:lnTo>
                <a:lnTo>
                  <a:pt x="14" y="140"/>
                </a:lnTo>
                <a:lnTo>
                  <a:pt x="14" y="140"/>
                </a:lnTo>
                <a:lnTo>
                  <a:pt x="14" y="142"/>
                </a:lnTo>
                <a:lnTo>
                  <a:pt x="14" y="142"/>
                </a:lnTo>
                <a:lnTo>
                  <a:pt x="16" y="144"/>
                </a:lnTo>
                <a:lnTo>
                  <a:pt x="16" y="144"/>
                </a:lnTo>
                <a:lnTo>
                  <a:pt x="18" y="146"/>
                </a:lnTo>
                <a:lnTo>
                  <a:pt x="18" y="148"/>
                </a:lnTo>
                <a:lnTo>
                  <a:pt x="18" y="148"/>
                </a:lnTo>
                <a:lnTo>
                  <a:pt x="20" y="148"/>
                </a:lnTo>
                <a:lnTo>
                  <a:pt x="22" y="148"/>
                </a:lnTo>
                <a:lnTo>
                  <a:pt x="22" y="150"/>
                </a:lnTo>
                <a:lnTo>
                  <a:pt x="24" y="150"/>
                </a:lnTo>
                <a:lnTo>
                  <a:pt x="24" y="150"/>
                </a:lnTo>
                <a:lnTo>
                  <a:pt x="24" y="150"/>
                </a:lnTo>
                <a:lnTo>
                  <a:pt x="24" y="152"/>
                </a:lnTo>
                <a:lnTo>
                  <a:pt x="26" y="152"/>
                </a:lnTo>
                <a:lnTo>
                  <a:pt x="26" y="152"/>
                </a:lnTo>
                <a:lnTo>
                  <a:pt x="26" y="152"/>
                </a:lnTo>
                <a:lnTo>
                  <a:pt x="26" y="154"/>
                </a:lnTo>
                <a:lnTo>
                  <a:pt x="26" y="162"/>
                </a:lnTo>
                <a:lnTo>
                  <a:pt x="26" y="170"/>
                </a:lnTo>
                <a:lnTo>
                  <a:pt x="26" y="178"/>
                </a:lnTo>
                <a:lnTo>
                  <a:pt x="26" y="186"/>
                </a:lnTo>
                <a:lnTo>
                  <a:pt x="26" y="194"/>
                </a:lnTo>
                <a:lnTo>
                  <a:pt x="26" y="204"/>
                </a:lnTo>
                <a:lnTo>
                  <a:pt x="28" y="212"/>
                </a:lnTo>
                <a:lnTo>
                  <a:pt x="28" y="220"/>
                </a:lnTo>
                <a:lnTo>
                  <a:pt x="36" y="220"/>
                </a:lnTo>
                <a:lnTo>
                  <a:pt x="46" y="218"/>
                </a:lnTo>
                <a:lnTo>
                  <a:pt x="56" y="218"/>
                </a:lnTo>
                <a:lnTo>
                  <a:pt x="66" y="218"/>
                </a:lnTo>
                <a:lnTo>
                  <a:pt x="74" y="218"/>
                </a:lnTo>
                <a:lnTo>
                  <a:pt x="84" y="218"/>
                </a:lnTo>
                <a:lnTo>
                  <a:pt x="94" y="216"/>
                </a:lnTo>
                <a:lnTo>
                  <a:pt x="102" y="216"/>
                </a:lnTo>
                <a:lnTo>
                  <a:pt x="112" y="216"/>
                </a:lnTo>
                <a:lnTo>
                  <a:pt x="122" y="216"/>
                </a:lnTo>
                <a:lnTo>
                  <a:pt x="130" y="214"/>
                </a:lnTo>
                <a:lnTo>
                  <a:pt x="140" y="214"/>
                </a:lnTo>
                <a:lnTo>
                  <a:pt x="150" y="214"/>
                </a:lnTo>
                <a:lnTo>
                  <a:pt x="158" y="212"/>
                </a:lnTo>
                <a:lnTo>
                  <a:pt x="168" y="212"/>
                </a:lnTo>
                <a:lnTo>
                  <a:pt x="178" y="212"/>
                </a:lnTo>
                <a:lnTo>
                  <a:pt x="178" y="210"/>
                </a:lnTo>
                <a:lnTo>
                  <a:pt x="178" y="210"/>
                </a:lnTo>
                <a:lnTo>
                  <a:pt x="178" y="210"/>
                </a:lnTo>
                <a:lnTo>
                  <a:pt x="178" y="208"/>
                </a:lnTo>
                <a:lnTo>
                  <a:pt x="178" y="208"/>
                </a:lnTo>
                <a:lnTo>
                  <a:pt x="178" y="206"/>
                </a:lnTo>
                <a:lnTo>
                  <a:pt x="178" y="206"/>
                </a:lnTo>
                <a:lnTo>
                  <a:pt x="176" y="206"/>
                </a:lnTo>
                <a:lnTo>
                  <a:pt x="176" y="206"/>
                </a:lnTo>
                <a:lnTo>
                  <a:pt x="178" y="202"/>
                </a:lnTo>
                <a:lnTo>
                  <a:pt x="178" y="202"/>
                </a:lnTo>
                <a:lnTo>
                  <a:pt x="176" y="202"/>
                </a:lnTo>
                <a:lnTo>
                  <a:pt x="176" y="202"/>
                </a:lnTo>
                <a:lnTo>
                  <a:pt x="176" y="200"/>
                </a:lnTo>
                <a:lnTo>
                  <a:pt x="176" y="200"/>
                </a:lnTo>
                <a:lnTo>
                  <a:pt x="176" y="200"/>
                </a:lnTo>
                <a:lnTo>
                  <a:pt x="176" y="200"/>
                </a:lnTo>
                <a:lnTo>
                  <a:pt x="176" y="200"/>
                </a:lnTo>
                <a:lnTo>
                  <a:pt x="176" y="200"/>
                </a:lnTo>
                <a:lnTo>
                  <a:pt x="176" y="198"/>
                </a:lnTo>
                <a:lnTo>
                  <a:pt x="176" y="198"/>
                </a:lnTo>
                <a:lnTo>
                  <a:pt x="176" y="196"/>
                </a:lnTo>
                <a:lnTo>
                  <a:pt x="176" y="196"/>
                </a:lnTo>
                <a:lnTo>
                  <a:pt x="176" y="196"/>
                </a:lnTo>
                <a:lnTo>
                  <a:pt x="174" y="196"/>
                </a:lnTo>
                <a:lnTo>
                  <a:pt x="174" y="196"/>
                </a:lnTo>
                <a:lnTo>
                  <a:pt x="174" y="194"/>
                </a:lnTo>
                <a:lnTo>
                  <a:pt x="172" y="194"/>
                </a:lnTo>
                <a:lnTo>
                  <a:pt x="172" y="194"/>
                </a:lnTo>
                <a:lnTo>
                  <a:pt x="172" y="194"/>
                </a:lnTo>
                <a:lnTo>
                  <a:pt x="172" y="192"/>
                </a:lnTo>
                <a:lnTo>
                  <a:pt x="172" y="192"/>
                </a:lnTo>
                <a:lnTo>
                  <a:pt x="172" y="192"/>
                </a:lnTo>
                <a:lnTo>
                  <a:pt x="172" y="192"/>
                </a:lnTo>
                <a:lnTo>
                  <a:pt x="170" y="192"/>
                </a:lnTo>
                <a:lnTo>
                  <a:pt x="170" y="192"/>
                </a:lnTo>
                <a:lnTo>
                  <a:pt x="170" y="192"/>
                </a:lnTo>
                <a:lnTo>
                  <a:pt x="170" y="192"/>
                </a:lnTo>
                <a:lnTo>
                  <a:pt x="168" y="190"/>
                </a:lnTo>
                <a:lnTo>
                  <a:pt x="168" y="190"/>
                </a:lnTo>
                <a:lnTo>
                  <a:pt x="164" y="190"/>
                </a:lnTo>
                <a:lnTo>
                  <a:pt x="164" y="190"/>
                </a:lnTo>
                <a:lnTo>
                  <a:pt x="164" y="190"/>
                </a:lnTo>
                <a:lnTo>
                  <a:pt x="160" y="188"/>
                </a:lnTo>
                <a:lnTo>
                  <a:pt x="160" y="188"/>
                </a:lnTo>
                <a:lnTo>
                  <a:pt x="158" y="186"/>
                </a:lnTo>
                <a:lnTo>
                  <a:pt x="156" y="184"/>
                </a:lnTo>
                <a:lnTo>
                  <a:pt x="156" y="182"/>
                </a:lnTo>
                <a:lnTo>
                  <a:pt x="150" y="178"/>
                </a:lnTo>
                <a:lnTo>
                  <a:pt x="148" y="178"/>
                </a:lnTo>
                <a:lnTo>
                  <a:pt x="146" y="178"/>
                </a:lnTo>
                <a:lnTo>
                  <a:pt x="146" y="178"/>
                </a:lnTo>
                <a:lnTo>
                  <a:pt x="144" y="176"/>
                </a:lnTo>
                <a:lnTo>
                  <a:pt x="144" y="176"/>
                </a:lnTo>
                <a:lnTo>
                  <a:pt x="144" y="174"/>
                </a:lnTo>
                <a:lnTo>
                  <a:pt x="142" y="174"/>
                </a:lnTo>
                <a:lnTo>
                  <a:pt x="142" y="174"/>
                </a:lnTo>
                <a:lnTo>
                  <a:pt x="140" y="172"/>
                </a:lnTo>
                <a:lnTo>
                  <a:pt x="136" y="172"/>
                </a:lnTo>
                <a:lnTo>
                  <a:pt x="136" y="172"/>
                </a:lnTo>
                <a:lnTo>
                  <a:pt x="134" y="172"/>
                </a:lnTo>
                <a:lnTo>
                  <a:pt x="134" y="172"/>
                </a:lnTo>
                <a:lnTo>
                  <a:pt x="134" y="170"/>
                </a:lnTo>
                <a:lnTo>
                  <a:pt x="134" y="170"/>
                </a:lnTo>
                <a:lnTo>
                  <a:pt x="132" y="168"/>
                </a:lnTo>
                <a:lnTo>
                  <a:pt x="130" y="168"/>
                </a:lnTo>
                <a:lnTo>
                  <a:pt x="130" y="168"/>
                </a:lnTo>
                <a:lnTo>
                  <a:pt x="130" y="164"/>
                </a:lnTo>
                <a:lnTo>
                  <a:pt x="130" y="164"/>
                </a:lnTo>
                <a:lnTo>
                  <a:pt x="130" y="164"/>
                </a:lnTo>
                <a:lnTo>
                  <a:pt x="130" y="162"/>
                </a:lnTo>
                <a:lnTo>
                  <a:pt x="130" y="162"/>
                </a:lnTo>
                <a:lnTo>
                  <a:pt x="130" y="162"/>
                </a:lnTo>
                <a:lnTo>
                  <a:pt x="130" y="160"/>
                </a:lnTo>
                <a:lnTo>
                  <a:pt x="130" y="160"/>
                </a:lnTo>
                <a:lnTo>
                  <a:pt x="130" y="158"/>
                </a:lnTo>
                <a:lnTo>
                  <a:pt x="130" y="156"/>
                </a:lnTo>
                <a:lnTo>
                  <a:pt x="128" y="156"/>
                </a:lnTo>
                <a:lnTo>
                  <a:pt x="130" y="154"/>
                </a:lnTo>
                <a:lnTo>
                  <a:pt x="130" y="154"/>
                </a:lnTo>
                <a:lnTo>
                  <a:pt x="130" y="154"/>
                </a:lnTo>
                <a:lnTo>
                  <a:pt x="130" y="154"/>
                </a:lnTo>
                <a:lnTo>
                  <a:pt x="130" y="152"/>
                </a:lnTo>
                <a:lnTo>
                  <a:pt x="130" y="152"/>
                </a:lnTo>
                <a:lnTo>
                  <a:pt x="130" y="152"/>
                </a:lnTo>
                <a:lnTo>
                  <a:pt x="130" y="150"/>
                </a:lnTo>
                <a:lnTo>
                  <a:pt x="130" y="150"/>
                </a:lnTo>
                <a:lnTo>
                  <a:pt x="130" y="148"/>
                </a:lnTo>
                <a:lnTo>
                  <a:pt x="130" y="148"/>
                </a:lnTo>
                <a:lnTo>
                  <a:pt x="130" y="146"/>
                </a:lnTo>
                <a:lnTo>
                  <a:pt x="130" y="146"/>
                </a:lnTo>
                <a:lnTo>
                  <a:pt x="130" y="146"/>
                </a:lnTo>
                <a:lnTo>
                  <a:pt x="130" y="146"/>
                </a:lnTo>
                <a:lnTo>
                  <a:pt x="132" y="144"/>
                </a:lnTo>
                <a:lnTo>
                  <a:pt x="132" y="144"/>
                </a:lnTo>
                <a:lnTo>
                  <a:pt x="132" y="142"/>
                </a:lnTo>
                <a:lnTo>
                  <a:pt x="132" y="142"/>
                </a:lnTo>
                <a:lnTo>
                  <a:pt x="132" y="142"/>
                </a:lnTo>
                <a:lnTo>
                  <a:pt x="132" y="140"/>
                </a:lnTo>
                <a:lnTo>
                  <a:pt x="130" y="140"/>
                </a:lnTo>
                <a:lnTo>
                  <a:pt x="130" y="140"/>
                </a:lnTo>
                <a:lnTo>
                  <a:pt x="130" y="140"/>
                </a:lnTo>
                <a:lnTo>
                  <a:pt x="130" y="138"/>
                </a:lnTo>
                <a:lnTo>
                  <a:pt x="130" y="138"/>
                </a:lnTo>
                <a:lnTo>
                  <a:pt x="128" y="136"/>
                </a:lnTo>
                <a:lnTo>
                  <a:pt x="126" y="136"/>
                </a:lnTo>
                <a:lnTo>
                  <a:pt x="126" y="136"/>
                </a:lnTo>
                <a:lnTo>
                  <a:pt x="124" y="136"/>
                </a:lnTo>
                <a:lnTo>
                  <a:pt x="124" y="132"/>
                </a:lnTo>
                <a:lnTo>
                  <a:pt x="124" y="132"/>
                </a:lnTo>
                <a:lnTo>
                  <a:pt x="126" y="132"/>
                </a:lnTo>
                <a:lnTo>
                  <a:pt x="128" y="130"/>
                </a:lnTo>
                <a:lnTo>
                  <a:pt x="128" y="128"/>
                </a:lnTo>
                <a:lnTo>
                  <a:pt x="128" y="126"/>
                </a:lnTo>
                <a:lnTo>
                  <a:pt x="128" y="124"/>
                </a:lnTo>
                <a:lnTo>
                  <a:pt x="130" y="124"/>
                </a:lnTo>
                <a:lnTo>
                  <a:pt x="130" y="124"/>
                </a:lnTo>
                <a:lnTo>
                  <a:pt x="132" y="124"/>
                </a:lnTo>
                <a:lnTo>
                  <a:pt x="132" y="122"/>
                </a:lnTo>
                <a:lnTo>
                  <a:pt x="134" y="122"/>
                </a:lnTo>
                <a:lnTo>
                  <a:pt x="134" y="122"/>
                </a:lnTo>
                <a:lnTo>
                  <a:pt x="134" y="122"/>
                </a:lnTo>
                <a:lnTo>
                  <a:pt x="134" y="122"/>
                </a:lnTo>
                <a:lnTo>
                  <a:pt x="134" y="122"/>
                </a:lnTo>
                <a:lnTo>
                  <a:pt x="134" y="122"/>
                </a:lnTo>
                <a:lnTo>
                  <a:pt x="134" y="120"/>
                </a:lnTo>
                <a:lnTo>
                  <a:pt x="134" y="120"/>
                </a:lnTo>
                <a:lnTo>
                  <a:pt x="134" y="120"/>
                </a:lnTo>
                <a:lnTo>
                  <a:pt x="136" y="120"/>
                </a:lnTo>
                <a:lnTo>
                  <a:pt x="136" y="120"/>
                </a:lnTo>
                <a:lnTo>
                  <a:pt x="136" y="120"/>
                </a:lnTo>
                <a:lnTo>
                  <a:pt x="138" y="118"/>
                </a:lnTo>
                <a:lnTo>
                  <a:pt x="138" y="118"/>
                </a:lnTo>
                <a:lnTo>
                  <a:pt x="138" y="118"/>
                </a:lnTo>
                <a:lnTo>
                  <a:pt x="138" y="118"/>
                </a:lnTo>
                <a:lnTo>
                  <a:pt x="140" y="118"/>
                </a:lnTo>
                <a:lnTo>
                  <a:pt x="140" y="118"/>
                </a:lnTo>
                <a:lnTo>
                  <a:pt x="140" y="118"/>
                </a:lnTo>
                <a:lnTo>
                  <a:pt x="140" y="118"/>
                </a:lnTo>
                <a:lnTo>
                  <a:pt x="140" y="116"/>
                </a:lnTo>
                <a:lnTo>
                  <a:pt x="140" y="116"/>
                </a:lnTo>
                <a:lnTo>
                  <a:pt x="140" y="116"/>
                </a:lnTo>
                <a:lnTo>
                  <a:pt x="140" y="114"/>
                </a:lnTo>
                <a:lnTo>
                  <a:pt x="140" y="112"/>
                </a:lnTo>
                <a:lnTo>
                  <a:pt x="140" y="110"/>
                </a:lnTo>
                <a:lnTo>
                  <a:pt x="140" y="108"/>
                </a:lnTo>
                <a:lnTo>
                  <a:pt x="140" y="106"/>
                </a:lnTo>
                <a:lnTo>
                  <a:pt x="140" y="104"/>
                </a:lnTo>
                <a:lnTo>
                  <a:pt x="140" y="100"/>
                </a:lnTo>
                <a:lnTo>
                  <a:pt x="140" y="98"/>
                </a:lnTo>
                <a:lnTo>
                  <a:pt x="140" y="96"/>
                </a:lnTo>
                <a:lnTo>
                  <a:pt x="140" y="96"/>
                </a:lnTo>
                <a:lnTo>
                  <a:pt x="140" y="96"/>
                </a:lnTo>
                <a:lnTo>
                  <a:pt x="140" y="96"/>
                </a:lnTo>
                <a:lnTo>
                  <a:pt x="140" y="96"/>
                </a:lnTo>
                <a:lnTo>
                  <a:pt x="140" y="96"/>
                </a:lnTo>
                <a:lnTo>
                  <a:pt x="140" y="96"/>
                </a:lnTo>
                <a:lnTo>
                  <a:pt x="142" y="96"/>
                </a:lnTo>
                <a:lnTo>
                  <a:pt x="142" y="96"/>
                </a:lnTo>
                <a:lnTo>
                  <a:pt x="142" y="94"/>
                </a:lnTo>
                <a:lnTo>
                  <a:pt x="142" y="94"/>
                </a:lnTo>
                <a:lnTo>
                  <a:pt x="142" y="94"/>
                </a:lnTo>
                <a:lnTo>
                  <a:pt x="142" y="94"/>
                </a:lnTo>
                <a:lnTo>
                  <a:pt x="142" y="94"/>
                </a:lnTo>
                <a:lnTo>
                  <a:pt x="142" y="94"/>
                </a:lnTo>
                <a:lnTo>
                  <a:pt x="142" y="94"/>
                </a:lnTo>
                <a:lnTo>
                  <a:pt x="142" y="92"/>
                </a:lnTo>
                <a:lnTo>
                  <a:pt x="142" y="92"/>
                </a:lnTo>
                <a:lnTo>
                  <a:pt x="142" y="92"/>
                </a:lnTo>
                <a:lnTo>
                  <a:pt x="142" y="92"/>
                </a:lnTo>
                <a:lnTo>
                  <a:pt x="142" y="92"/>
                </a:lnTo>
                <a:lnTo>
                  <a:pt x="144" y="92"/>
                </a:lnTo>
                <a:lnTo>
                  <a:pt x="144" y="92"/>
                </a:lnTo>
                <a:lnTo>
                  <a:pt x="144" y="92"/>
                </a:lnTo>
                <a:lnTo>
                  <a:pt x="144" y="90"/>
                </a:lnTo>
                <a:lnTo>
                  <a:pt x="144" y="90"/>
                </a:lnTo>
                <a:lnTo>
                  <a:pt x="144" y="90"/>
                </a:lnTo>
                <a:lnTo>
                  <a:pt x="146" y="88"/>
                </a:lnTo>
                <a:lnTo>
                  <a:pt x="148" y="86"/>
                </a:lnTo>
                <a:lnTo>
                  <a:pt x="150" y="86"/>
                </a:lnTo>
                <a:lnTo>
                  <a:pt x="150" y="84"/>
                </a:lnTo>
                <a:lnTo>
                  <a:pt x="152" y="84"/>
                </a:lnTo>
                <a:lnTo>
                  <a:pt x="154" y="82"/>
                </a:lnTo>
                <a:lnTo>
                  <a:pt x="154" y="82"/>
                </a:lnTo>
                <a:lnTo>
                  <a:pt x="156" y="80"/>
                </a:lnTo>
                <a:lnTo>
                  <a:pt x="156" y="80"/>
                </a:lnTo>
                <a:lnTo>
                  <a:pt x="156" y="80"/>
                </a:lnTo>
                <a:lnTo>
                  <a:pt x="156" y="80"/>
                </a:lnTo>
                <a:lnTo>
                  <a:pt x="156" y="78"/>
                </a:lnTo>
                <a:lnTo>
                  <a:pt x="158" y="78"/>
                </a:lnTo>
                <a:lnTo>
                  <a:pt x="158" y="78"/>
                </a:lnTo>
                <a:lnTo>
                  <a:pt x="158" y="78"/>
                </a:lnTo>
                <a:lnTo>
                  <a:pt x="158" y="78"/>
                </a:lnTo>
                <a:lnTo>
                  <a:pt x="160" y="76"/>
                </a:lnTo>
                <a:lnTo>
                  <a:pt x="172" y="62"/>
                </a:lnTo>
                <a:lnTo>
                  <a:pt x="174" y="60"/>
                </a:lnTo>
                <a:lnTo>
                  <a:pt x="178" y="56"/>
                </a:lnTo>
                <a:lnTo>
                  <a:pt x="184" y="52"/>
                </a:lnTo>
                <a:lnTo>
                  <a:pt x="188" y="52"/>
                </a:lnTo>
                <a:lnTo>
                  <a:pt x="190" y="50"/>
                </a:lnTo>
                <a:lnTo>
                  <a:pt x="190" y="50"/>
                </a:lnTo>
                <a:lnTo>
                  <a:pt x="192" y="50"/>
                </a:lnTo>
                <a:lnTo>
                  <a:pt x="196" y="48"/>
                </a:lnTo>
                <a:lnTo>
                  <a:pt x="206" y="42"/>
                </a:lnTo>
                <a:lnTo>
                  <a:pt x="206" y="42"/>
                </a:lnTo>
                <a:lnTo>
                  <a:pt x="206" y="42"/>
                </a:lnTo>
                <a:lnTo>
                  <a:pt x="208" y="40"/>
                </a:lnTo>
                <a:lnTo>
                  <a:pt x="208" y="40"/>
                </a:lnTo>
                <a:lnTo>
                  <a:pt x="208" y="40"/>
                </a:lnTo>
                <a:lnTo>
                  <a:pt x="210" y="40"/>
                </a:lnTo>
                <a:lnTo>
                  <a:pt x="210" y="40"/>
                </a:lnTo>
                <a:lnTo>
                  <a:pt x="210" y="40"/>
                </a:lnTo>
                <a:lnTo>
                  <a:pt x="210" y="4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8" name="Freeform 541">
            <a:extLst>
              <a:ext uri="{FF2B5EF4-FFF2-40B4-BE49-F238E27FC236}">
                <a16:creationId xmlns:a16="http://schemas.microsoft.com/office/drawing/2014/main" id="{A374A7C3-1CC9-4795-A2D9-E062FA61F774}"/>
              </a:ext>
            </a:extLst>
          </p:cNvPr>
          <p:cNvSpPr>
            <a:spLocks noEditPoints="1"/>
          </p:cNvSpPr>
          <p:nvPr/>
        </p:nvSpPr>
        <p:spPr bwMode="auto">
          <a:xfrm>
            <a:off x="3709962" y="2672996"/>
            <a:ext cx="530673" cy="551911"/>
          </a:xfrm>
          <a:custGeom>
            <a:avLst/>
            <a:gdLst>
              <a:gd name="T0" fmla="*/ 194 w 242"/>
              <a:gd name="T1" fmla="*/ 64 h 234"/>
              <a:gd name="T2" fmla="*/ 184 w 242"/>
              <a:gd name="T3" fmla="*/ 64 h 234"/>
              <a:gd name="T4" fmla="*/ 170 w 242"/>
              <a:gd name="T5" fmla="*/ 48 h 234"/>
              <a:gd name="T6" fmla="*/ 174 w 242"/>
              <a:gd name="T7" fmla="*/ 46 h 234"/>
              <a:gd name="T8" fmla="*/ 142 w 242"/>
              <a:gd name="T9" fmla="*/ 66 h 234"/>
              <a:gd name="T10" fmla="*/ 160 w 242"/>
              <a:gd name="T11" fmla="*/ 70 h 234"/>
              <a:gd name="T12" fmla="*/ 170 w 242"/>
              <a:gd name="T13" fmla="*/ 66 h 234"/>
              <a:gd name="T14" fmla="*/ 178 w 242"/>
              <a:gd name="T15" fmla="*/ 60 h 234"/>
              <a:gd name="T16" fmla="*/ 172 w 242"/>
              <a:gd name="T17" fmla="*/ 52 h 234"/>
              <a:gd name="T18" fmla="*/ 150 w 242"/>
              <a:gd name="T19" fmla="*/ 50 h 234"/>
              <a:gd name="T20" fmla="*/ 118 w 242"/>
              <a:gd name="T21" fmla="*/ 48 h 234"/>
              <a:gd name="T22" fmla="*/ 98 w 242"/>
              <a:gd name="T23" fmla="*/ 58 h 234"/>
              <a:gd name="T24" fmla="*/ 80 w 242"/>
              <a:gd name="T25" fmla="*/ 54 h 234"/>
              <a:gd name="T26" fmla="*/ 62 w 242"/>
              <a:gd name="T27" fmla="*/ 46 h 234"/>
              <a:gd name="T28" fmla="*/ 52 w 242"/>
              <a:gd name="T29" fmla="*/ 52 h 234"/>
              <a:gd name="T30" fmla="*/ 50 w 242"/>
              <a:gd name="T31" fmla="*/ 40 h 234"/>
              <a:gd name="T32" fmla="*/ 26 w 242"/>
              <a:gd name="T33" fmla="*/ 52 h 234"/>
              <a:gd name="T34" fmla="*/ 4 w 242"/>
              <a:gd name="T35" fmla="*/ 66 h 234"/>
              <a:gd name="T36" fmla="*/ 34 w 242"/>
              <a:gd name="T37" fmla="*/ 76 h 234"/>
              <a:gd name="T38" fmla="*/ 52 w 242"/>
              <a:gd name="T39" fmla="*/ 80 h 234"/>
              <a:gd name="T40" fmla="*/ 62 w 242"/>
              <a:gd name="T41" fmla="*/ 82 h 234"/>
              <a:gd name="T42" fmla="*/ 68 w 242"/>
              <a:gd name="T43" fmla="*/ 88 h 234"/>
              <a:gd name="T44" fmla="*/ 76 w 242"/>
              <a:gd name="T45" fmla="*/ 92 h 234"/>
              <a:gd name="T46" fmla="*/ 74 w 242"/>
              <a:gd name="T47" fmla="*/ 100 h 234"/>
              <a:gd name="T48" fmla="*/ 80 w 242"/>
              <a:gd name="T49" fmla="*/ 104 h 234"/>
              <a:gd name="T50" fmla="*/ 94 w 242"/>
              <a:gd name="T51" fmla="*/ 88 h 234"/>
              <a:gd name="T52" fmla="*/ 100 w 242"/>
              <a:gd name="T53" fmla="*/ 86 h 234"/>
              <a:gd name="T54" fmla="*/ 110 w 242"/>
              <a:gd name="T55" fmla="*/ 80 h 234"/>
              <a:gd name="T56" fmla="*/ 108 w 242"/>
              <a:gd name="T57" fmla="*/ 90 h 234"/>
              <a:gd name="T58" fmla="*/ 116 w 242"/>
              <a:gd name="T59" fmla="*/ 82 h 234"/>
              <a:gd name="T60" fmla="*/ 106 w 242"/>
              <a:gd name="T61" fmla="*/ 56 h 234"/>
              <a:gd name="T62" fmla="*/ 52 w 242"/>
              <a:gd name="T63" fmla="*/ 38 h 234"/>
              <a:gd name="T64" fmla="*/ 58 w 242"/>
              <a:gd name="T65" fmla="*/ 36 h 234"/>
              <a:gd name="T66" fmla="*/ 70 w 242"/>
              <a:gd name="T67" fmla="*/ 26 h 234"/>
              <a:gd name="T68" fmla="*/ 28 w 242"/>
              <a:gd name="T69" fmla="*/ 12 h 234"/>
              <a:gd name="T70" fmla="*/ 48 w 242"/>
              <a:gd name="T71" fmla="*/ 0 h 234"/>
              <a:gd name="T72" fmla="*/ 126 w 242"/>
              <a:gd name="T73" fmla="*/ 108 h 234"/>
              <a:gd name="T74" fmla="*/ 168 w 242"/>
              <a:gd name="T75" fmla="*/ 66 h 234"/>
              <a:gd name="T76" fmla="*/ 242 w 242"/>
              <a:gd name="T77" fmla="*/ 172 h 234"/>
              <a:gd name="T78" fmla="*/ 214 w 242"/>
              <a:gd name="T79" fmla="*/ 136 h 234"/>
              <a:gd name="T80" fmla="*/ 202 w 242"/>
              <a:gd name="T81" fmla="*/ 152 h 234"/>
              <a:gd name="T82" fmla="*/ 200 w 242"/>
              <a:gd name="T83" fmla="*/ 138 h 234"/>
              <a:gd name="T84" fmla="*/ 208 w 242"/>
              <a:gd name="T85" fmla="*/ 124 h 234"/>
              <a:gd name="T86" fmla="*/ 200 w 242"/>
              <a:gd name="T87" fmla="*/ 100 h 234"/>
              <a:gd name="T88" fmla="*/ 204 w 242"/>
              <a:gd name="T89" fmla="*/ 94 h 234"/>
              <a:gd name="T90" fmla="*/ 188 w 242"/>
              <a:gd name="T91" fmla="*/ 86 h 234"/>
              <a:gd name="T92" fmla="*/ 154 w 242"/>
              <a:gd name="T93" fmla="*/ 78 h 234"/>
              <a:gd name="T94" fmla="*/ 146 w 242"/>
              <a:gd name="T95" fmla="*/ 108 h 234"/>
              <a:gd name="T96" fmla="*/ 142 w 242"/>
              <a:gd name="T97" fmla="*/ 110 h 234"/>
              <a:gd name="T98" fmla="*/ 140 w 242"/>
              <a:gd name="T99" fmla="*/ 106 h 234"/>
              <a:gd name="T100" fmla="*/ 132 w 242"/>
              <a:gd name="T101" fmla="*/ 110 h 234"/>
              <a:gd name="T102" fmla="*/ 124 w 242"/>
              <a:gd name="T103" fmla="*/ 122 h 234"/>
              <a:gd name="T104" fmla="*/ 122 w 242"/>
              <a:gd name="T105" fmla="*/ 156 h 234"/>
              <a:gd name="T106" fmla="*/ 132 w 242"/>
              <a:gd name="T107" fmla="*/ 186 h 234"/>
              <a:gd name="T108" fmla="*/ 150 w 242"/>
              <a:gd name="T109" fmla="*/ 230 h 234"/>
              <a:gd name="T110" fmla="*/ 214 w 242"/>
              <a:gd name="T111" fmla="*/ 222 h 234"/>
              <a:gd name="T112" fmla="*/ 226 w 242"/>
              <a:gd name="T113" fmla="*/ 210 h 234"/>
              <a:gd name="T114" fmla="*/ 232 w 242"/>
              <a:gd name="T115" fmla="*/ 192 h 234"/>
              <a:gd name="T116" fmla="*/ 238 w 242"/>
              <a:gd name="T117" fmla="*/ 186 h 234"/>
              <a:gd name="T118" fmla="*/ 140 w 242"/>
              <a:gd name="T119" fmla="*/ 78 h 234"/>
              <a:gd name="T120" fmla="*/ 170 w 242"/>
              <a:gd name="T121" fmla="*/ 74 h 234"/>
              <a:gd name="T122" fmla="*/ 140 w 242"/>
              <a:gd name="T123" fmla="*/ 8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4">
                <a:moveTo>
                  <a:pt x="184" y="66"/>
                </a:moveTo>
                <a:lnTo>
                  <a:pt x="184" y="66"/>
                </a:lnTo>
                <a:lnTo>
                  <a:pt x="184" y="66"/>
                </a:lnTo>
                <a:lnTo>
                  <a:pt x="184" y="64"/>
                </a:lnTo>
                <a:lnTo>
                  <a:pt x="184" y="64"/>
                </a:lnTo>
                <a:lnTo>
                  <a:pt x="184" y="66"/>
                </a:lnTo>
                <a:lnTo>
                  <a:pt x="184" y="66"/>
                </a:lnTo>
                <a:lnTo>
                  <a:pt x="184" y="66"/>
                </a:lnTo>
                <a:lnTo>
                  <a:pt x="186" y="66"/>
                </a:lnTo>
                <a:lnTo>
                  <a:pt x="186" y="66"/>
                </a:lnTo>
                <a:lnTo>
                  <a:pt x="186" y="66"/>
                </a:lnTo>
                <a:lnTo>
                  <a:pt x="186" y="66"/>
                </a:lnTo>
                <a:lnTo>
                  <a:pt x="186" y="66"/>
                </a:lnTo>
                <a:lnTo>
                  <a:pt x="186" y="66"/>
                </a:lnTo>
                <a:lnTo>
                  <a:pt x="188" y="66"/>
                </a:lnTo>
                <a:lnTo>
                  <a:pt x="188" y="66"/>
                </a:lnTo>
                <a:lnTo>
                  <a:pt x="188" y="66"/>
                </a:lnTo>
                <a:lnTo>
                  <a:pt x="188" y="66"/>
                </a:lnTo>
                <a:lnTo>
                  <a:pt x="188" y="66"/>
                </a:lnTo>
                <a:lnTo>
                  <a:pt x="190" y="66"/>
                </a:lnTo>
                <a:lnTo>
                  <a:pt x="190" y="66"/>
                </a:lnTo>
                <a:lnTo>
                  <a:pt x="192" y="66"/>
                </a:lnTo>
                <a:lnTo>
                  <a:pt x="192" y="66"/>
                </a:lnTo>
                <a:lnTo>
                  <a:pt x="192" y="66"/>
                </a:lnTo>
                <a:lnTo>
                  <a:pt x="194" y="66"/>
                </a:lnTo>
                <a:lnTo>
                  <a:pt x="194" y="66"/>
                </a:lnTo>
                <a:lnTo>
                  <a:pt x="194" y="64"/>
                </a:lnTo>
                <a:lnTo>
                  <a:pt x="194" y="64"/>
                </a:lnTo>
                <a:lnTo>
                  <a:pt x="194" y="64"/>
                </a:lnTo>
                <a:lnTo>
                  <a:pt x="194" y="62"/>
                </a:lnTo>
                <a:lnTo>
                  <a:pt x="194" y="62"/>
                </a:lnTo>
                <a:lnTo>
                  <a:pt x="194" y="62"/>
                </a:lnTo>
                <a:lnTo>
                  <a:pt x="192" y="62"/>
                </a:lnTo>
                <a:lnTo>
                  <a:pt x="192" y="62"/>
                </a:lnTo>
                <a:lnTo>
                  <a:pt x="192" y="60"/>
                </a:lnTo>
                <a:lnTo>
                  <a:pt x="192" y="60"/>
                </a:lnTo>
                <a:lnTo>
                  <a:pt x="190" y="60"/>
                </a:lnTo>
                <a:lnTo>
                  <a:pt x="188" y="60"/>
                </a:lnTo>
                <a:lnTo>
                  <a:pt x="188" y="60"/>
                </a:lnTo>
                <a:lnTo>
                  <a:pt x="188" y="60"/>
                </a:lnTo>
                <a:lnTo>
                  <a:pt x="188" y="60"/>
                </a:lnTo>
                <a:lnTo>
                  <a:pt x="188" y="60"/>
                </a:lnTo>
                <a:lnTo>
                  <a:pt x="188" y="60"/>
                </a:lnTo>
                <a:lnTo>
                  <a:pt x="188" y="62"/>
                </a:lnTo>
                <a:lnTo>
                  <a:pt x="188" y="62"/>
                </a:lnTo>
                <a:lnTo>
                  <a:pt x="188" y="62"/>
                </a:lnTo>
                <a:lnTo>
                  <a:pt x="188" y="62"/>
                </a:lnTo>
                <a:lnTo>
                  <a:pt x="188" y="62"/>
                </a:lnTo>
                <a:lnTo>
                  <a:pt x="188" y="62"/>
                </a:lnTo>
                <a:lnTo>
                  <a:pt x="188" y="62"/>
                </a:lnTo>
                <a:lnTo>
                  <a:pt x="186" y="62"/>
                </a:lnTo>
                <a:lnTo>
                  <a:pt x="186" y="64"/>
                </a:lnTo>
                <a:lnTo>
                  <a:pt x="186" y="64"/>
                </a:lnTo>
                <a:lnTo>
                  <a:pt x="186" y="64"/>
                </a:lnTo>
                <a:lnTo>
                  <a:pt x="186" y="64"/>
                </a:lnTo>
                <a:lnTo>
                  <a:pt x="184" y="64"/>
                </a:lnTo>
                <a:lnTo>
                  <a:pt x="184" y="64"/>
                </a:lnTo>
                <a:lnTo>
                  <a:pt x="184" y="64"/>
                </a:lnTo>
                <a:lnTo>
                  <a:pt x="184" y="64"/>
                </a:lnTo>
                <a:lnTo>
                  <a:pt x="184" y="64"/>
                </a:lnTo>
                <a:lnTo>
                  <a:pt x="184" y="66"/>
                </a:lnTo>
                <a:close/>
                <a:moveTo>
                  <a:pt x="174" y="54"/>
                </a:moveTo>
                <a:lnTo>
                  <a:pt x="174" y="54"/>
                </a:lnTo>
                <a:lnTo>
                  <a:pt x="174" y="54"/>
                </a:lnTo>
                <a:lnTo>
                  <a:pt x="174" y="54"/>
                </a:lnTo>
                <a:lnTo>
                  <a:pt x="172" y="54"/>
                </a:lnTo>
                <a:lnTo>
                  <a:pt x="174" y="56"/>
                </a:lnTo>
                <a:lnTo>
                  <a:pt x="174" y="56"/>
                </a:lnTo>
                <a:lnTo>
                  <a:pt x="174" y="56"/>
                </a:lnTo>
                <a:lnTo>
                  <a:pt x="176" y="56"/>
                </a:lnTo>
                <a:lnTo>
                  <a:pt x="176" y="56"/>
                </a:lnTo>
                <a:lnTo>
                  <a:pt x="176" y="54"/>
                </a:lnTo>
                <a:lnTo>
                  <a:pt x="174" y="54"/>
                </a:lnTo>
                <a:lnTo>
                  <a:pt x="174" y="54"/>
                </a:lnTo>
                <a:close/>
                <a:moveTo>
                  <a:pt x="226" y="204"/>
                </a:moveTo>
                <a:lnTo>
                  <a:pt x="226" y="204"/>
                </a:lnTo>
                <a:lnTo>
                  <a:pt x="226" y="206"/>
                </a:lnTo>
                <a:lnTo>
                  <a:pt x="226" y="206"/>
                </a:lnTo>
                <a:lnTo>
                  <a:pt x="226" y="208"/>
                </a:lnTo>
                <a:lnTo>
                  <a:pt x="226" y="206"/>
                </a:lnTo>
                <a:lnTo>
                  <a:pt x="226" y="206"/>
                </a:lnTo>
                <a:lnTo>
                  <a:pt x="226" y="204"/>
                </a:lnTo>
                <a:close/>
                <a:moveTo>
                  <a:pt x="170" y="48"/>
                </a:moveTo>
                <a:lnTo>
                  <a:pt x="170" y="48"/>
                </a:lnTo>
                <a:lnTo>
                  <a:pt x="172" y="50"/>
                </a:lnTo>
                <a:lnTo>
                  <a:pt x="172" y="50"/>
                </a:lnTo>
                <a:lnTo>
                  <a:pt x="172" y="52"/>
                </a:lnTo>
                <a:lnTo>
                  <a:pt x="172" y="52"/>
                </a:lnTo>
                <a:lnTo>
                  <a:pt x="172" y="52"/>
                </a:lnTo>
                <a:lnTo>
                  <a:pt x="174" y="52"/>
                </a:lnTo>
                <a:lnTo>
                  <a:pt x="174" y="52"/>
                </a:lnTo>
                <a:lnTo>
                  <a:pt x="174" y="52"/>
                </a:lnTo>
                <a:lnTo>
                  <a:pt x="174" y="52"/>
                </a:lnTo>
                <a:lnTo>
                  <a:pt x="174" y="52"/>
                </a:lnTo>
                <a:lnTo>
                  <a:pt x="174" y="52"/>
                </a:lnTo>
                <a:lnTo>
                  <a:pt x="174" y="54"/>
                </a:lnTo>
                <a:lnTo>
                  <a:pt x="176" y="52"/>
                </a:lnTo>
                <a:lnTo>
                  <a:pt x="174" y="52"/>
                </a:lnTo>
                <a:lnTo>
                  <a:pt x="174" y="52"/>
                </a:lnTo>
                <a:lnTo>
                  <a:pt x="174" y="52"/>
                </a:lnTo>
                <a:lnTo>
                  <a:pt x="174" y="52"/>
                </a:lnTo>
                <a:lnTo>
                  <a:pt x="174" y="52"/>
                </a:lnTo>
                <a:lnTo>
                  <a:pt x="174" y="50"/>
                </a:lnTo>
                <a:lnTo>
                  <a:pt x="172" y="50"/>
                </a:lnTo>
                <a:lnTo>
                  <a:pt x="172" y="50"/>
                </a:lnTo>
                <a:lnTo>
                  <a:pt x="172" y="48"/>
                </a:lnTo>
                <a:lnTo>
                  <a:pt x="172" y="48"/>
                </a:lnTo>
                <a:lnTo>
                  <a:pt x="174" y="48"/>
                </a:lnTo>
                <a:lnTo>
                  <a:pt x="174" y="46"/>
                </a:lnTo>
                <a:lnTo>
                  <a:pt x="174" y="46"/>
                </a:lnTo>
                <a:lnTo>
                  <a:pt x="174" y="46"/>
                </a:lnTo>
                <a:lnTo>
                  <a:pt x="174" y="46"/>
                </a:lnTo>
                <a:lnTo>
                  <a:pt x="174" y="46"/>
                </a:lnTo>
                <a:lnTo>
                  <a:pt x="172" y="46"/>
                </a:lnTo>
                <a:lnTo>
                  <a:pt x="172" y="46"/>
                </a:lnTo>
                <a:lnTo>
                  <a:pt x="172" y="46"/>
                </a:lnTo>
                <a:lnTo>
                  <a:pt x="170" y="46"/>
                </a:lnTo>
                <a:lnTo>
                  <a:pt x="170" y="48"/>
                </a:lnTo>
                <a:lnTo>
                  <a:pt x="170" y="48"/>
                </a:lnTo>
                <a:lnTo>
                  <a:pt x="170" y="48"/>
                </a:lnTo>
                <a:lnTo>
                  <a:pt x="170" y="48"/>
                </a:lnTo>
                <a:close/>
                <a:moveTo>
                  <a:pt x="124" y="74"/>
                </a:moveTo>
                <a:lnTo>
                  <a:pt x="126" y="74"/>
                </a:lnTo>
                <a:lnTo>
                  <a:pt x="128" y="74"/>
                </a:lnTo>
                <a:lnTo>
                  <a:pt x="126" y="74"/>
                </a:lnTo>
                <a:lnTo>
                  <a:pt x="128" y="74"/>
                </a:lnTo>
                <a:lnTo>
                  <a:pt x="128" y="74"/>
                </a:lnTo>
                <a:lnTo>
                  <a:pt x="130" y="72"/>
                </a:lnTo>
                <a:lnTo>
                  <a:pt x="134" y="72"/>
                </a:lnTo>
                <a:lnTo>
                  <a:pt x="134" y="72"/>
                </a:lnTo>
                <a:lnTo>
                  <a:pt x="134" y="70"/>
                </a:lnTo>
                <a:lnTo>
                  <a:pt x="136" y="70"/>
                </a:lnTo>
                <a:lnTo>
                  <a:pt x="136" y="68"/>
                </a:lnTo>
                <a:lnTo>
                  <a:pt x="138" y="66"/>
                </a:lnTo>
                <a:lnTo>
                  <a:pt x="140" y="66"/>
                </a:lnTo>
                <a:lnTo>
                  <a:pt x="140" y="66"/>
                </a:lnTo>
                <a:lnTo>
                  <a:pt x="140" y="66"/>
                </a:lnTo>
                <a:lnTo>
                  <a:pt x="140" y="66"/>
                </a:lnTo>
                <a:lnTo>
                  <a:pt x="142" y="66"/>
                </a:lnTo>
                <a:lnTo>
                  <a:pt x="142" y="66"/>
                </a:lnTo>
                <a:lnTo>
                  <a:pt x="142" y="66"/>
                </a:lnTo>
                <a:lnTo>
                  <a:pt x="142" y="66"/>
                </a:lnTo>
                <a:lnTo>
                  <a:pt x="142" y="66"/>
                </a:lnTo>
                <a:lnTo>
                  <a:pt x="144" y="66"/>
                </a:lnTo>
                <a:lnTo>
                  <a:pt x="144" y="68"/>
                </a:lnTo>
                <a:lnTo>
                  <a:pt x="146" y="66"/>
                </a:lnTo>
                <a:lnTo>
                  <a:pt x="148" y="66"/>
                </a:lnTo>
                <a:lnTo>
                  <a:pt x="148" y="68"/>
                </a:lnTo>
                <a:lnTo>
                  <a:pt x="152" y="68"/>
                </a:lnTo>
                <a:lnTo>
                  <a:pt x="152" y="68"/>
                </a:lnTo>
                <a:lnTo>
                  <a:pt x="154" y="70"/>
                </a:lnTo>
                <a:lnTo>
                  <a:pt x="154" y="70"/>
                </a:lnTo>
                <a:lnTo>
                  <a:pt x="154" y="70"/>
                </a:lnTo>
                <a:lnTo>
                  <a:pt x="154" y="70"/>
                </a:lnTo>
                <a:lnTo>
                  <a:pt x="156" y="70"/>
                </a:lnTo>
                <a:lnTo>
                  <a:pt x="156" y="70"/>
                </a:lnTo>
                <a:lnTo>
                  <a:pt x="156" y="72"/>
                </a:lnTo>
                <a:lnTo>
                  <a:pt x="156" y="72"/>
                </a:lnTo>
                <a:lnTo>
                  <a:pt x="158" y="72"/>
                </a:lnTo>
                <a:lnTo>
                  <a:pt x="158" y="72"/>
                </a:lnTo>
                <a:lnTo>
                  <a:pt x="160" y="74"/>
                </a:lnTo>
                <a:lnTo>
                  <a:pt x="160" y="74"/>
                </a:lnTo>
                <a:lnTo>
                  <a:pt x="162" y="72"/>
                </a:lnTo>
                <a:lnTo>
                  <a:pt x="160" y="72"/>
                </a:lnTo>
                <a:lnTo>
                  <a:pt x="160" y="72"/>
                </a:lnTo>
                <a:lnTo>
                  <a:pt x="160" y="70"/>
                </a:lnTo>
                <a:lnTo>
                  <a:pt x="160" y="70"/>
                </a:lnTo>
                <a:lnTo>
                  <a:pt x="160" y="70"/>
                </a:lnTo>
                <a:lnTo>
                  <a:pt x="160" y="70"/>
                </a:lnTo>
                <a:lnTo>
                  <a:pt x="160" y="70"/>
                </a:lnTo>
                <a:lnTo>
                  <a:pt x="160" y="68"/>
                </a:lnTo>
                <a:lnTo>
                  <a:pt x="160" y="68"/>
                </a:lnTo>
                <a:lnTo>
                  <a:pt x="160" y="68"/>
                </a:lnTo>
                <a:lnTo>
                  <a:pt x="162" y="68"/>
                </a:lnTo>
                <a:lnTo>
                  <a:pt x="162" y="66"/>
                </a:lnTo>
                <a:lnTo>
                  <a:pt x="162" y="66"/>
                </a:lnTo>
                <a:lnTo>
                  <a:pt x="162" y="66"/>
                </a:lnTo>
                <a:lnTo>
                  <a:pt x="164" y="66"/>
                </a:lnTo>
                <a:lnTo>
                  <a:pt x="164" y="66"/>
                </a:lnTo>
                <a:lnTo>
                  <a:pt x="164" y="66"/>
                </a:lnTo>
                <a:lnTo>
                  <a:pt x="164" y="66"/>
                </a:lnTo>
                <a:lnTo>
                  <a:pt x="166" y="66"/>
                </a:lnTo>
                <a:lnTo>
                  <a:pt x="166" y="68"/>
                </a:lnTo>
                <a:lnTo>
                  <a:pt x="166" y="68"/>
                </a:lnTo>
                <a:lnTo>
                  <a:pt x="166" y="68"/>
                </a:lnTo>
                <a:lnTo>
                  <a:pt x="166" y="68"/>
                </a:lnTo>
                <a:lnTo>
                  <a:pt x="166" y="66"/>
                </a:lnTo>
                <a:lnTo>
                  <a:pt x="166" y="66"/>
                </a:lnTo>
                <a:lnTo>
                  <a:pt x="168" y="68"/>
                </a:lnTo>
                <a:lnTo>
                  <a:pt x="168" y="66"/>
                </a:lnTo>
                <a:lnTo>
                  <a:pt x="168" y="66"/>
                </a:lnTo>
                <a:lnTo>
                  <a:pt x="168" y="66"/>
                </a:lnTo>
                <a:lnTo>
                  <a:pt x="170" y="66"/>
                </a:lnTo>
                <a:lnTo>
                  <a:pt x="170" y="66"/>
                </a:lnTo>
                <a:lnTo>
                  <a:pt x="170" y="66"/>
                </a:lnTo>
                <a:lnTo>
                  <a:pt x="170" y="66"/>
                </a:lnTo>
                <a:lnTo>
                  <a:pt x="170" y="66"/>
                </a:lnTo>
                <a:lnTo>
                  <a:pt x="170" y="66"/>
                </a:lnTo>
                <a:lnTo>
                  <a:pt x="172" y="66"/>
                </a:lnTo>
                <a:lnTo>
                  <a:pt x="172" y="66"/>
                </a:lnTo>
                <a:lnTo>
                  <a:pt x="172" y="66"/>
                </a:lnTo>
                <a:lnTo>
                  <a:pt x="174" y="66"/>
                </a:lnTo>
                <a:lnTo>
                  <a:pt x="180" y="66"/>
                </a:lnTo>
                <a:lnTo>
                  <a:pt x="180" y="66"/>
                </a:lnTo>
                <a:lnTo>
                  <a:pt x="180" y="66"/>
                </a:lnTo>
                <a:lnTo>
                  <a:pt x="180" y="66"/>
                </a:lnTo>
                <a:lnTo>
                  <a:pt x="180" y="66"/>
                </a:lnTo>
                <a:lnTo>
                  <a:pt x="180" y="66"/>
                </a:lnTo>
                <a:lnTo>
                  <a:pt x="182" y="66"/>
                </a:lnTo>
                <a:lnTo>
                  <a:pt x="182" y="66"/>
                </a:lnTo>
                <a:lnTo>
                  <a:pt x="182" y="66"/>
                </a:lnTo>
                <a:lnTo>
                  <a:pt x="182" y="64"/>
                </a:lnTo>
                <a:lnTo>
                  <a:pt x="184" y="64"/>
                </a:lnTo>
                <a:lnTo>
                  <a:pt x="182" y="64"/>
                </a:lnTo>
                <a:lnTo>
                  <a:pt x="182" y="64"/>
                </a:lnTo>
                <a:lnTo>
                  <a:pt x="182" y="64"/>
                </a:lnTo>
                <a:lnTo>
                  <a:pt x="182" y="64"/>
                </a:lnTo>
                <a:lnTo>
                  <a:pt x="180" y="64"/>
                </a:lnTo>
                <a:lnTo>
                  <a:pt x="180" y="64"/>
                </a:lnTo>
                <a:lnTo>
                  <a:pt x="180" y="64"/>
                </a:lnTo>
                <a:lnTo>
                  <a:pt x="180" y="62"/>
                </a:lnTo>
                <a:lnTo>
                  <a:pt x="178" y="62"/>
                </a:lnTo>
                <a:lnTo>
                  <a:pt x="178" y="62"/>
                </a:lnTo>
                <a:lnTo>
                  <a:pt x="178" y="60"/>
                </a:lnTo>
                <a:lnTo>
                  <a:pt x="178" y="60"/>
                </a:lnTo>
                <a:lnTo>
                  <a:pt x="178" y="60"/>
                </a:lnTo>
                <a:lnTo>
                  <a:pt x="178" y="60"/>
                </a:lnTo>
                <a:lnTo>
                  <a:pt x="178" y="60"/>
                </a:lnTo>
                <a:lnTo>
                  <a:pt x="178" y="60"/>
                </a:lnTo>
                <a:lnTo>
                  <a:pt x="178" y="60"/>
                </a:lnTo>
                <a:lnTo>
                  <a:pt x="176" y="60"/>
                </a:lnTo>
                <a:lnTo>
                  <a:pt x="176" y="60"/>
                </a:lnTo>
                <a:lnTo>
                  <a:pt x="176" y="60"/>
                </a:lnTo>
                <a:lnTo>
                  <a:pt x="176" y="60"/>
                </a:lnTo>
                <a:lnTo>
                  <a:pt x="176" y="58"/>
                </a:lnTo>
                <a:lnTo>
                  <a:pt x="176" y="58"/>
                </a:lnTo>
                <a:lnTo>
                  <a:pt x="174" y="58"/>
                </a:lnTo>
                <a:lnTo>
                  <a:pt x="174" y="58"/>
                </a:lnTo>
                <a:lnTo>
                  <a:pt x="174" y="60"/>
                </a:lnTo>
                <a:lnTo>
                  <a:pt x="174" y="60"/>
                </a:lnTo>
                <a:lnTo>
                  <a:pt x="172" y="58"/>
                </a:lnTo>
                <a:lnTo>
                  <a:pt x="172" y="58"/>
                </a:lnTo>
                <a:lnTo>
                  <a:pt x="172" y="58"/>
                </a:lnTo>
                <a:lnTo>
                  <a:pt x="172" y="58"/>
                </a:lnTo>
                <a:lnTo>
                  <a:pt x="174" y="56"/>
                </a:lnTo>
                <a:lnTo>
                  <a:pt x="174" y="56"/>
                </a:lnTo>
                <a:lnTo>
                  <a:pt x="174" y="56"/>
                </a:lnTo>
                <a:lnTo>
                  <a:pt x="172" y="54"/>
                </a:lnTo>
                <a:lnTo>
                  <a:pt x="172" y="54"/>
                </a:lnTo>
                <a:lnTo>
                  <a:pt x="172" y="52"/>
                </a:lnTo>
                <a:lnTo>
                  <a:pt x="172" y="52"/>
                </a:lnTo>
                <a:lnTo>
                  <a:pt x="172" y="52"/>
                </a:lnTo>
                <a:lnTo>
                  <a:pt x="170" y="50"/>
                </a:lnTo>
                <a:lnTo>
                  <a:pt x="170" y="50"/>
                </a:lnTo>
                <a:lnTo>
                  <a:pt x="168" y="48"/>
                </a:lnTo>
                <a:lnTo>
                  <a:pt x="168" y="48"/>
                </a:lnTo>
                <a:lnTo>
                  <a:pt x="168" y="48"/>
                </a:lnTo>
                <a:lnTo>
                  <a:pt x="166" y="48"/>
                </a:lnTo>
                <a:lnTo>
                  <a:pt x="166" y="48"/>
                </a:lnTo>
                <a:lnTo>
                  <a:pt x="166" y="48"/>
                </a:lnTo>
                <a:lnTo>
                  <a:pt x="164" y="50"/>
                </a:lnTo>
                <a:lnTo>
                  <a:pt x="164" y="50"/>
                </a:lnTo>
                <a:lnTo>
                  <a:pt x="164" y="52"/>
                </a:lnTo>
                <a:lnTo>
                  <a:pt x="162" y="52"/>
                </a:lnTo>
                <a:lnTo>
                  <a:pt x="162" y="52"/>
                </a:lnTo>
                <a:lnTo>
                  <a:pt x="162" y="50"/>
                </a:lnTo>
                <a:lnTo>
                  <a:pt x="160" y="50"/>
                </a:lnTo>
                <a:lnTo>
                  <a:pt x="160" y="50"/>
                </a:lnTo>
                <a:lnTo>
                  <a:pt x="158" y="50"/>
                </a:lnTo>
                <a:lnTo>
                  <a:pt x="158" y="50"/>
                </a:lnTo>
                <a:lnTo>
                  <a:pt x="156" y="50"/>
                </a:lnTo>
                <a:lnTo>
                  <a:pt x="156" y="52"/>
                </a:lnTo>
                <a:lnTo>
                  <a:pt x="156" y="52"/>
                </a:lnTo>
                <a:lnTo>
                  <a:pt x="154" y="52"/>
                </a:lnTo>
                <a:lnTo>
                  <a:pt x="154" y="50"/>
                </a:lnTo>
                <a:lnTo>
                  <a:pt x="152" y="50"/>
                </a:lnTo>
                <a:lnTo>
                  <a:pt x="152" y="50"/>
                </a:lnTo>
                <a:lnTo>
                  <a:pt x="152" y="50"/>
                </a:lnTo>
                <a:lnTo>
                  <a:pt x="152" y="50"/>
                </a:lnTo>
                <a:lnTo>
                  <a:pt x="150" y="50"/>
                </a:lnTo>
                <a:lnTo>
                  <a:pt x="150" y="50"/>
                </a:lnTo>
                <a:lnTo>
                  <a:pt x="150" y="50"/>
                </a:lnTo>
                <a:lnTo>
                  <a:pt x="150" y="50"/>
                </a:lnTo>
                <a:lnTo>
                  <a:pt x="148" y="50"/>
                </a:lnTo>
                <a:lnTo>
                  <a:pt x="148" y="50"/>
                </a:lnTo>
                <a:lnTo>
                  <a:pt x="148" y="50"/>
                </a:lnTo>
                <a:lnTo>
                  <a:pt x="148" y="48"/>
                </a:lnTo>
                <a:lnTo>
                  <a:pt x="148" y="48"/>
                </a:lnTo>
                <a:lnTo>
                  <a:pt x="148" y="46"/>
                </a:lnTo>
                <a:lnTo>
                  <a:pt x="148" y="42"/>
                </a:lnTo>
                <a:lnTo>
                  <a:pt x="148" y="42"/>
                </a:lnTo>
                <a:lnTo>
                  <a:pt x="148" y="42"/>
                </a:lnTo>
                <a:lnTo>
                  <a:pt x="150" y="40"/>
                </a:lnTo>
                <a:lnTo>
                  <a:pt x="150" y="40"/>
                </a:lnTo>
                <a:lnTo>
                  <a:pt x="150" y="40"/>
                </a:lnTo>
                <a:lnTo>
                  <a:pt x="150" y="40"/>
                </a:lnTo>
                <a:lnTo>
                  <a:pt x="148" y="40"/>
                </a:lnTo>
                <a:lnTo>
                  <a:pt x="148" y="40"/>
                </a:lnTo>
                <a:lnTo>
                  <a:pt x="146" y="40"/>
                </a:lnTo>
                <a:lnTo>
                  <a:pt x="142" y="42"/>
                </a:lnTo>
                <a:lnTo>
                  <a:pt x="140" y="42"/>
                </a:lnTo>
                <a:lnTo>
                  <a:pt x="136" y="46"/>
                </a:lnTo>
                <a:lnTo>
                  <a:pt x="134" y="46"/>
                </a:lnTo>
                <a:lnTo>
                  <a:pt x="126" y="46"/>
                </a:lnTo>
                <a:lnTo>
                  <a:pt x="124" y="46"/>
                </a:lnTo>
                <a:lnTo>
                  <a:pt x="124" y="46"/>
                </a:lnTo>
                <a:lnTo>
                  <a:pt x="124" y="46"/>
                </a:lnTo>
                <a:lnTo>
                  <a:pt x="118" y="48"/>
                </a:lnTo>
                <a:lnTo>
                  <a:pt x="118" y="48"/>
                </a:lnTo>
                <a:lnTo>
                  <a:pt x="118" y="48"/>
                </a:lnTo>
                <a:lnTo>
                  <a:pt x="114" y="50"/>
                </a:lnTo>
                <a:lnTo>
                  <a:pt x="110" y="52"/>
                </a:lnTo>
                <a:lnTo>
                  <a:pt x="110" y="54"/>
                </a:lnTo>
                <a:lnTo>
                  <a:pt x="108" y="54"/>
                </a:lnTo>
                <a:lnTo>
                  <a:pt x="108" y="54"/>
                </a:lnTo>
                <a:lnTo>
                  <a:pt x="108" y="54"/>
                </a:lnTo>
                <a:lnTo>
                  <a:pt x="106" y="56"/>
                </a:lnTo>
                <a:lnTo>
                  <a:pt x="106" y="58"/>
                </a:lnTo>
                <a:lnTo>
                  <a:pt x="106" y="58"/>
                </a:lnTo>
                <a:lnTo>
                  <a:pt x="104" y="58"/>
                </a:lnTo>
                <a:lnTo>
                  <a:pt x="104" y="58"/>
                </a:lnTo>
                <a:lnTo>
                  <a:pt x="104" y="58"/>
                </a:lnTo>
                <a:lnTo>
                  <a:pt x="104" y="58"/>
                </a:lnTo>
                <a:lnTo>
                  <a:pt x="104" y="58"/>
                </a:lnTo>
                <a:lnTo>
                  <a:pt x="102" y="58"/>
                </a:lnTo>
                <a:lnTo>
                  <a:pt x="102" y="58"/>
                </a:lnTo>
                <a:lnTo>
                  <a:pt x="102" y="58"/>
                </a:lnTo>
                <a:lnTo>
                  <a:pt x="102" y="56"/>
                </a:lnTo>
                <a:lnTo>
                  <a:pt x="100" y="56"/>
                </a:lnTo>
                <a:lnTo>
                  <a:pt x="100" y="58"/>
                </a:lnTo>
                <a:lnTo>
                  <a:pt x="100" y="58"/>
                </a:lnTo>
                <a:lnTo>
                  <a:pt x="98" y="58"/>
                </a:lnTo>
                <a:lnTo>
                  <a:pt x="98" y="58"/>
                </a:lnTo>
                <a:lnTo>
                  <a:pt x="98" y="58"/>
                </a:lnTo>
                <a:lnTo>
                  <a:pt x="98" y="58"/>
                </a:lnTo>
                <a:lnTo>
                  <a:pt x="98" y="58"/>
                </a:lnTo>
                <a:lnTo>
                  <a:pt x="96" y="58"/>
                </a:lnTo>
                <a:lnTo>
                  <a:pt x="96" y="58"/>
                </a:lnTo>
                <a:lnTo>
                  <a:pt x="96" y="56"/>
                </a:lnTo>
                <a:lnTo>
                  <a:pt x="96" y="56"/>
                </a:lnTo>
                <a:lnTo>
                  <a:pt x="96" y="56"/>
                </a:lnTo>
                <a:lnTo>
                  <a:pt x="96" y="56"/>
                </a:lnTo>
                <a:lnTo>
                  <a:pt x="94" y="56"/>
                </a:lnTo>
                <a:lnTo>
                  <a:pt x="94" y="56"/>
                </a:lnTo>
                <a:lnTo>
                  <a:pt x="94" y="56"/>
                </a:lnTo>
                <a:lnTo>
                  <a:pt x="94" y="56"/>
                </a:lnTo>
                <a:lnTo>
                  <a:pt x="94" y="56"/>
                </a:lnTo>
                <a:lnTo>
                  <a:pt x="94" y="56"/>
                </a:lnTo>
                <a:lnTo>
                  <a:pt x="92" y="56"/>
                </a:lnTo>
                <a:lnTo>
                  <a:pt x="92" y="56"/>
                </a:lnTo>
                <a:lnTo>
                  <a:pt x="92" y="56"/>
                </a:lnTo>
                <a:lnTo>
                  <a:pt x="92" y="58"/>
                </a:lnTo>
                <a:lnTo>
                  <a:pt x="92" y="58"/>
                </a:lnTo>
                <a:lnTo>
                  <a:pt x="90" y="58"/>
                </a:lnTo>
                <a:lnTo>
                  <a:pt x="90" y="58"/>
                </a:lnTo>
                <a:lnTo>
                  <a:pt x="88" y="58"/>
                </a:lnTo>
                <a:lnTo>
                  <a:pt x="84" y="58"/>
                </a:lnTo>
                <a:lnTo>
                  <a:pt x="84" y="58"/>
                </a:lnTo>
                <a:lnTo>
                  <a:pt x="84" y="56"/>
                </a:lnTo>
                <a:lnTo>
                  <a:pt x="84" y="56"/>
                </a:lnTo>
                <a:lnTo>
                  <a:pt x="84" y="54"/>
                </a:lnTo>
                <a:lnTo>
                  <a:pt x="82" y="54"/>
                </a:lnTo>
                <a:lnTo>
                  <a:pt x="82" y="54"/>
                </a:lnTo>
                <a:lnTo>
                  <a:pt x="80" y="54"/>
                </a:lnTo>
                <a:lnTo>
                  <a:pt x="80" y="54"/>
                </a:lnTo>
                <a:lnTo>
                  <a:pt x="80" y="54"/>
                </a:lnTo>
                <a:lnTo>
                  <a:pt x="80" y="52"/>
                </a:lnTo>
                <a:lnTo>
                  <a:pt x="80" y="52"/>
                </a:lnTo>
                <a:lnTo>
                  <a:pt x="78" y="52"/>
                </a:lnTo>
                <a:lnTo>
                  <a:pt x="78" y="52"/>
                </a:lnTo>
                <a:lnTo>
                  <a:pt x="78" y="50"/>
                </a:lnTo>
                <a:lnTo>
                  <a:pt x="76" y="50"/>
                </a:lnTo>
                <a:lnTo>
                  <a:pt x="76" y="48"/>
                </a:lnTo>
                <a:lnTo>
                  <a:pt x="76" y="48"/>
                </a:lnTo>
                <a:lnTo>
                  <a:pt x="76" y="48"/>
                </a:lnTo>
                <a:lnTo>
                  <a:pt x="74" y="48"/>
                </a:lnTo>
                <a:lnTo>
                  <a:pt x="74" y="48"/>
                </a:lnTo>
                <a:lnTo>
                  <a:pt x="74" y="46"/>
                </a:lnTo>
                <a:lnTo>
                  <a:pt x="74" y="46"/>
                </a:lnTo>
                <a:lnTo>
                  <a:pt x="74" y="46"/>
                </a:lnTo>
                <a:lnTo>
                  <a:pt x="74" y="46"/>
                </a:lnTo>
                <a:lnTo>
                  <a:pt x="72" y="46"/>
                </a:lnTo>
                <a:lnTo>
                  <a:pt x="72" y="46"/>
                </a:lnTo>
                <a:lnTo>
                  <a:pt x="72" y="46"/>
                </a:lnTo>
                <a:lnTo>
                  <a:pt x="72" y="46"/>
                </a:lnTo>
                <a:lnTo>
                  <a:pt x="72" y="46"/>
                </a:lnTo>
                <a:lnTo>
                  <a:pt x="72" y="46"/>
                </a:lnTo>
                <a:lnTo>
                  <a:pt x="72" y="46"/>
                </a:lnTo>
                <a:lnTo>
                  <a:pt x="70" y="46"/>
                </a:lnTo>
                <a:lnTo>
                  <a:pt x="68" y="44"/>
                </a:lnTo>
                <a:lnTo>
                  <a:pt x="64" y="44"/>
                </a:lnTo>
                <a:lnTo>
                  <a:pt x="62" y="46"/>
                </a:lnTo>
                <a:lnTo>
                  <a:pt x="60" y="46"/>
                </a:lnTo>
                <a:lnTo>
                  <a:pt x="60" y="46"/>
                </a:lnTo>
                <a:lnTo>
                  <a:pt x="60" y="48"/>
                </a:lnTo>
                <a:lnTo>
                  <a:pt x="58" y="48"/>
                </a:lnTo>
                <a:lnTo>
                  <a:pt x="58" y="48"/>
                </a:lnTo>
                <a:lnTo>
                  <a:pt x="58" y="50"/>
                </a:lnTo>
                <a:lnTo>
                  <a:pt x="58" y="48"/>
                </a:lnTo>
                <a:lnTo>
                  <a:pt x="58" y="48"/>
                </a:lnTo>
                <a:lnTo>
                  <a:pt x="58" y="48"/>
                </a:lnTo>
                <a:lnTo>
                  <a:pt x="58" y="46"/>
                </a:lnTo>
                <a:lnTo>
                  <a:pt x="60" y="46"/>
                </a:lnTo>
                <a:lnTo>
                  <a:pt x="60" y="44"/>
                </a:lnTo>
                <a:lnTo>
                  <a:pt x="60" y="44"/>
                </a:lnTo>
                <a:lnTo>
                  <a:pt x="60" y="44"/>
                </a:lnTo>
                <a:lnTo>
                  <a:pt x="60" y="44"/>
                </a:lnTo>
                <a:lnTo>
                  <a:pt x="58" y="44"/>
                </a:lnTo>
                <a:lnTo>
                  <a:pt x="58" y="46"/>
                </a:lnTo>
                <a:lnTo>
                  <a:pt x="56" y="46"/>
                </a:lnTo>
                <a:lnTo>
                  <a:pt x="56" y="48"/>
                </a:lnTo>
                <a:lnTo>
                  <a:pt x="56" y="48"/>
                </a:lnTo>
                <a:lnTo>
                  <a:pt x="54" y="48"/>
                </a:lnTo>
                <a:lnTo>
                  <a:pt x="54" y="48"/>
                </a:lnTo>
                <a:lnTo>
                  <a:pt x="54" y="48"/>
                </a:lnTo>
                <a:lnTo>
                  <a:pt x="54" y="50"/>
                </a:lnTo>
                <a:lnTo>
                  <a:pt x="52" y="52"/>
                </a:lnTo>
                <a:lnTo>
                  <a:pt x="52" y="52"/>
                </a:lnTo>
                <a:lnTo>
                  <a:pt x="52" y="52"/>
                </a:lnTo>
                <a:lnTo>
                  <a:pt x="52" y="52"/>
                </a:lnTo>
                <a:lnTo>
                  <a:pt x="52" y="52"/>
                </a:lnTo>
                <a:lnTo>
                  <a:pt x="52" y="50"/>
                </a:lnTo>
                <a:lnTo>
                  <a:pt x="54" y="50"/>
                </a:lnTo>
                <a:lnTo>
                  <a:pt x="52" y="50"/>
                </a:lnTo>
                <a:lnTo>
                  <a:pt x="52" y="50"/>
                </a:lnTo>
                <a:lnTo>
                  <a:pt x="52" y="50"/>
                </a:lnTo>
                <a:lnTo>
                  <a:pt x="52" y="48"/>
                </a:lnTo>
                <a:lnTo>
                  <a:pt x="52" y="48"/>
                </a:lnTo>
                <a:lnTo>
                  <a:pt x="52" y="48"/>
                </a:lnTo>
                <a:lnTo>
                  <a:pt x="52" y="48"/>
                </a:lnTo>
                <a:lnTo>
                  <a:pt x="52" y="48"/>
                </a:lnTo>
                <a:lnTo>
                  <a:pt x="52" y="46"/>
                </a:lnTo>
                <a:lnTo>
                  <a:pt x="52" y="46"/>
                </a:lnTo>
                <a:lnTo>
                  <a:pt x="52" y="44"/>
                </a:lnTo>
                <a:lnTo>
                  <a:pt x="52" y="44"/>
                </a:lnTo>
                <a:lnTo>
                  <a:pt x="52" y="44"/>
                </a:lnTo>
                <a:lnTo>
                  <a:pt x="52" y="42"/>
                </a:lnTo>
                <a:lnTo>
                  <a:pt x="52" y="42"/>
                </a:lnTo>
                <a:lnTo>
                  <a:pt x="50" y="42"/>
                </a:lnTo>
                <a:lnTo>
                  <a:pt x="50" y="42"/>
                </a:lnTo>
                <a:lnTo>
                  <a:pt x="50" y="42"/>
                </a:lnTo>
                <a:lnTo>
                  <a:pt x="50" y="42"/>
                </a:lnTo>
                <a:lnTo>
                  <a:pt x="50" y="42"/>
                </a:lnTo>
                <a:lnTo>
                  <a:pt x="50" y="42"/>
                </a:lnTo>
                <a:lnTo>
                  <a:pt x="50" y="42"/>
                </a:lnTo>
                <a:lnTo>
                  <a:pt x="50" y="40"/>
                </a:lnTo>
                <a:lnTo>
                  <a:pt x="50" y="40"/>
                </a:lnTo>
                <a:lnTo>
                  <a:pt x="50" y="40"/>
                </a:lnTo>
                <a:lnTo>
                  <a:pt x="50" y="40"/>
                </a:lnTo>
                <a:lnTo>
                  <a:pt x="48" y="40"/>
                </a:lnTo>
                <a:lnTo>
                  <a:pt x="48" y="38"/>
                </a:lnTo>
                <a:lnTo>
                  <a:pt x="46" y="38"/>
                </a:lnTo>
                <a:lnTo>
                  <a:pt x="46" y="38"/>
                </a:lnTo>
                <a:lnTo>
                  <a:pt x="46" y="38"/>
                </a:lnTo>
                <a:lnTo>
                  <a:pt x="46" y="36"/>
                </a:lnTo>
                <a:lnTo>
                  <a:pt x="46" y="36"/>
                </a:lnTo>
                <a:lnTo>
                  <a:pt x="46" y="36"/>
                </a:lnTo>
                <a:lnTo>
                  <a:pt x="46" y="36"/>
                </a:lnTo>
                <a:lnTo>
                  <a:pt x="40" y="40"/>
                </a:lnTo>
                <a:lnTo>
                  <a:pt x="40" y="40"/>
                </a:lnTo>
                <a:lnTo>
                  <a:pt x="40" y="40"/>
                </a:lnTo>
                <a:lnTo>
                  <a:pt x="40" y="42"/>
                </a:lnTo>
                <a:lnTo>
                  <a:pt x="40" y="42"/>
                </a:lnTo>
                <a:lnTo>
                  <a:pt x="40" y="42"/>
                </a:lnTo>
                <a:lnTo>
                  <a:pt x="38" y="44"/>
                </a:lnTo>
                <a:lnTo>
                  <a:pt x="38" y="44"/>
                </a:lnTo>
                <a:lnTo>
                  <a:pt x="38" y="44"/>
                </a:lnTo>
                <a:lnTo>
                  <a:pt x="36" y="44"/>
                </a:lnTo>
                <a:lnTo>
                  <a:pt x="36" y="46"/>
                </a:lnTo>
                <a:lnTo>
                  <a:pt x="36" y="46"/>
                </a:lnTo>
                <a:lnTo>
                  <a:pt x="34" y="46"/>
                </a:lnTo>
                <a:lnTo>
                  <a:pt x="34" y="46"/>
                </a:lnTo>
                <a:lnTo>
                  <a:pt x="34" y="46"/>
                </a:lnTo>
                <a:lnTo>
                  <a:pt x="32" y="48"/>
                </a:lnTo>
                <a:lnTo>
                  <a:pt x="30" y="50"/>
                </a:lnTo>
                <a:lnTo>
                  <a:pt x="26" y="52"/>
                </a:lnTo>
                <a:lnTo>
                  <a:pt x="16" y="54"/>
                </a:lnTo>
                <a:lnTo>
                  <a:pt x="14" y="54"/>
                </a:lnTo>
                <a:lnTo>
                  <a:pt x="10" y="58"/>
                </a:lnTo>
                <a:lnTo>
                  <a:pt x="10" y="60"/>
                </a:lnTo>
                <a:lnTo>
                  <a:pt x="4" y="62"/>
                </a:lnTo>
                <a:lnTo>
                  <a:pt x="2" y="62"/>
                </a:lnTo>
                <a:lnTo>
                  <a:pt x="2" y="62"/>
                </a:lnTo>
                <a:lnTo>
                  <a:pt x="2" y="62"/>
                </a:lnTo>
                <a:lnTo>
                  <a:pt x="0" y="62"/>
                </a:lnTo>
                <a:lnTo>
                  <a:pt x="0" y="64"/>
                </a:lnTo>
                <a:lnTo>
                  <a:pt x="0" y="64"/>
                </a:lnTo>
                <a:lnTo>
                  <a:pt x="0" y="64"/>
                </a:lnTo>
                <a:lnTo>
                  <a:pt x="0" y="64"/>
                </a:lnTo>
                <a:lnTo>
                  <a:pt x="0" y="66"/>
                </a:lnTo>
                <a:lnTo>
                  <a:pt x="0" y="66"/>
                </a:lnTo>
                <a:lnTo>
                  <a:pt x="0" y="66"/>
                </a:lnTo>
                <a:lnTo>
                  <a:pt x="0" y="66"/>
                </a:lnTo>
                <a:lnTo>
                  <a:pt x="0" y="66"/>
                </a:lnTo>
                <a:lnTo>
                  <a:pt x="2" y="66"/>
                </a:lnTo>
                <a:lnTo>
                  <a:pt x="2" y="64"/>
                </a:lnTo>
                <a:lnTo>
                  <a:pt x="2" y="64"/>
                </a:lnTo>
                <a:lnTo>
                  <a:pt x="2" y="64"/>
                </a:lnTo>
                <a:lnTo>
                  <a:pt x="2" y="66"/>
                </a:lnTo>
                <a:lnTo>
                  <a:pt x="2" y="66"/>
                </a:lnTo>
                <a:lnTo>
                  <a:pt x="2" y="66"/>
                </a:lnTo>
                <a:lnTo>
                  <a:pt x="4" y="66"/>
                </a:lnTo>
                <a:lnTo>
                  <a:pt x="4" y="66"/>
                </a:lnTo>
                <a:lnTo>
                  <a:pt x="4" y="66"/>
                </a:lnTo>
                <a:lnTo>
                  <a:pt x="4" y="66"/>
                </a:lnTo>
                <a:lnTo>
                  <a:pt x="4" y="66"/>
                </a:lnTo>
                <a:lnTo>
                  <a:pt x="4" y="66"/>
                </a:lnTo>
                <a:lnTo>
                  <a:pt x="4" y="66"/>
                </a:lnTo>
                <a:lnTo>
                  <a:pt x="6" y="66"/>
                </a:lnTo>
                <a:lnTo>
                  <a:pt x="6" y="68"/>
                </a:lnTo>
                <a:lnTo>
                  <a:pt x="6" y="68"/>
                </a:lnTo>
                <a:lnTo>
                  <a:pt x="6" y="68"/>
                </a:lnTo>
                <a:lnTo>
                  <a:pt x="8" y="70"/>
                </a:lnTo>
                <a:lnTo>
                  <a:pt x="8" y="72"/>
                </a:lnTo>
                <a:lnTo>
                  <a:pt x="8" y="72"/>
                </a:lnTo>
                <a:lnTo>
                  <a:pt x="8" y="72"/>
                </a:lnTo>
                <a:lnTo>
                  <a:pt x="8" y="72"/>
                </a:lnTo>
                <a:lnTo>
                  <a:pt x="10" y="72"/>
                </a:lnTo>
                <a:lnTo>
                  <a:pt x="10" y="72"/>
                </a:lnTo>
                <a:lnTo>
                  <a:pt x="10" y="72"/>
                </a:lnTo>
                <a:lnTo>
                  <a:pt x="12" y="72"/>
                </a:lnTo>
                <a:lnTo>
                  <a:pt x="14" y="74"/>
                </a:lnTo>
                <a:lnTo>
                  <a:pt x="16" y="74"/>
                </a:lnTo>
                <a:lnTo>
                  <a:pt x="18" y="74"/>
                </a:lnTo>
                <a:lnTo>
                  <a:pt x="20" y="74"/>
                </a:lnTo>
                <a:lnTo>
                  <a:pt x="22" y="74"/>
                </a:lnTo>
                <a:lnTo>
                  <a:pt x="26" y="74"/>
                </a:lnTo>
                <a:lnTo>
                  <a:pt x="28" y="76"/>
                </a:lnTo>
                <a:lnTo>
                  <a:pt x="30" y="76"/>
                </a:lnTo>
                <a:lnTo>
                  <a:pt x="32" y="76"/>
                </a:lnTo>
                <a:lnTo>
                  <a:pt x="34" y="76"/>
                </a:lnTo>
                <a:lnTo>
                  <a:pt x="34" y="76"/>
                </a:lnTo>
                <a:lnTo>
                  <a:pt x="36" y="76"/>
                </a:lnTo>
                <a:lnTo>
                  <a:pt x="36" y="76"/>
                </a:lnTo>
                <a:lnTo>
                  <a:pt x="38" y="76"/>
                </a:lnTo>
                <a:lnTo>
                  <a:pt x="38" y="78"/>
                </a:lnTo>
                <a:lnTo>
                  <a:pt x="40" y="78"/>
                </a:lnTo>
                <a:lnTo>
                  <a:pt x="42" y="78"/>
                </a:lnTo>
                <a:lnTo>
                  <a:pt x="42" y="80"/>
                </a:lnTo>
                <a:lnTo>
                  <a:pt x="44" y="80"/>
                </a:lnTo>
                <a:lnTo>
                  <a:pt x="46" y="80"/>
                </a:lnTo>
                <a:lnTo>
                  <a:pt x="46" y="80"/>
                </a:lnTo>
                <a:lnTo>
                  <a:pt x="46" y="80"/>
                </a:lnTo>
                <a:lnTo>
                  <a:pt x="46" y="80"/>
                </a:lnTo>
                <a:lnTo>
                  <a:pt x="46" y="80"/>
                </a:lnTo>
                <a:lnTo>
                  <a:pt x="46" y="80"/>
                </a:lnTo>
                <a:lnTo>
                  <a:pt x="46" y="80"/>
                </a:lnTo>
                <a:lnTo>
                  <a:pt x="48" y="80"/>
                </a:lnTo>
                <a:lnTo>
                  <a:pt x="48" y="80"/>
                </a:lnTo>
                <a:lnTo>
                  <a:pt x="48" y="80"/>
                </a:lnTo>
                <a:lnTo>
                  <a:pt x="48" y="80"/>
                </a:lnTo>
                <a:lnTo>
                  <a:pt x="48" y="80"/>
                </a:lnTo>
                <a:lnTo>
                  <a:pt x="48" y="80"/>
                </a:lnTo>
                <a:lnTo>
                  <a:pt x="50" y="80"/>
                </a:lnTo>
                <a:lnTo>
                  <a:pt x="50" y="80"/>
                </a:lnTo>
                <a:lnTo>
                  <a:pt x="50" y="80"/>
                </a:lnTo>
                <a:lnTo>
                  <a:pt x="52" y="80"/>
                </a:lnTo>
                <a:lnTo>
                  <a:pt x="52" y="80"/>
                </a:lnTo>
                <a:lnTo>
                  <a:pt x="52" y="80"/>
                </a:lnTo>
                <a:lnTo>
                  <a:pt x="52" y="80"/>
                </a:lnTo>
                <a:lnTo>
                  <a:pt x="52" y="80"/>
                </a:lnTo>
                <a:lnTo>
                  <a:pt x="52" y="80"/>
                </a:lnTo>
                <a:lnTo>
                  <a:pt x="52" y="80"/>
                </a:lnTo>
                <a:lnTo>
                  <a:pt x="54" y="80"/>
                </a:lnTo>
                <a:lnTo>
                  <a:pt x="54" y="80"/>
                </a:lnTo>
                <a:lnTo>
                  <a:pt x="54" y="80"/>
                </a:lnTo>
                <a:lnTo>
                  <a:pt x="54" y="80"/>
                </a:lnTo>
                <a:lnTo>
                  <a:pt x="54" y="80"/>
                </a:lnTo>
                <a:lnTo>
                  <a:pt x="54" y="80"/>
                </a:lnTo>
                <a:lnTo>
                  <a:pt x="54" y="80"/>
                </a:lnTo>
                <a:lnTo>
                  <a:pt x="56" y="80"/>
                </a:lnTo>
                <a:lnTo>
                  <a:pt x="56" y="80"/>
                </a:lnTo>
                <a:lnTo>
                  <a:pt x="56" y="80"/>
                </a:lnTo>
                <a:lnTo>
                  <a:pt x="56" y="80"/>
                </a:lnTo>
                <a:lnTo>
                  <a:pt x="56" y="80"/>
                </a:lnTo>
                <a:lnTo>
                  <a:pt x="56" y="80"/>
                </a:lnTo>
                <a:lnTo>
                  <a:pt x="58" y="80"/>
                </a:lnTo>
                <a:lnTo>
                  <a:pt x="58" y="80"/>
                </a:lnTo>
                <a:lnTo>
                  <a:pt x="58" y="80"/>
                </a:lnTo>
                <a:lnTo>
                  <a:pt x="58" y="80"/>
                </a:lnTo>
                <a:lnTo>
                  <a:pt x="58" y="80"/>
                </a:lnTo>
                <a:lnTo>
                  <a:pt x="58" y="80"/>
                </a:lnTo>
                <a:lnTo>
                  <a:pt x="60" y="80"/>
                </a:lnTo>
                <a:lnTo>
                  <a:pt x="60" y="82"/>
                </a:lnTo>
                <a:lnTo>
                  <a:pt x="60" y="82"/>
                </a:lnTo>
                <a:lnTo>
                  <a:pt x="62" y="80"/>
                </a:lnTo>
                <a:lnTo>
                  <a:pt x="62" y="80"/>
                </a:lnTo>
                <a:lnTo>
                  <a:pt x="62" y="82"/>
                </a:lnTo>
                <a:lnTo>
                  <a:pt x="62" y="82"/>
                </a:lnTo>
                <a:lnTo>
                  <a:pt x="62" y="82"/>
                </a:lnTo>
                <a:lnTo>
                  <a:pt x="62" y="82"/>
                </a:lnTo>
                <a:lnTo>
                  <a:pt x="64" y="82"/>
                </a:lnTo>
                <a:lnTo>
                  <a:pt x="64" y="82"/>
                </a:lnTo>
                <a:lnTo>
                  <a:pt x="64" y="82"/>
                </a:lnTo>
                <a:lnTo>
                  <a:pt x="64" y="82"/>
                </a:lnTo>
                <a:lnTo>
                  <a:pt x="64" y="82"/>
                </a:lnTo>
                <a:lnTo>
                  <a:pt x="64" y="82"/>
                </a:lnTo>
                <a:lnTo>
                  <a:pt x="66" y="82"/>
                </a:lnTo>
                <a:lnTo>
                  <a:pt x="66" y="82"/>
                </a:lnTo>
                <a:lnTo>
                  <a:pt x="66" y="82"/>
                </a:lnTo>
                <a:lnTo>
                  <a:pt x="66" y="84"/>
                </a:lnTo>
                <a:lnTo>
                  <a:pt x="66" y="84"/>
                </a:lnTo>
                <a:lnTo>
                  <a:pt x="66" y="84"/>
                </a:lnTo>
                <a:lnTo>
                  <a:pt x="66" y="84"/>
                </a:lnTo>
                <a:lnTo>
                  <a:pt x="66" y="84"/>
                </a:lnTo>
                <a:lnTo>
                  <a:pt x="66" y="86"/>
                </a:lnTo>
                <a:lnTo>
                  <a:pt x="66" y="86"/>
                </a:lnTo>
                <a:lnTo>
                  <a:pt x="66" y="86"/>
                </a:lnTo>
                <a:lnTo>
                  <a:pt x="66" y="86"/>
                </a:lnTo>
                <a:lnTo>
                  <a:pt x="66" y="86"/>
                </a:lnTo>
                <a:lnTo>
                  <a:pt x="66" y="86"/>
                </a:lnTo>
                <a:lnTo>
                  <a:pt x="66" y="86"/>
                </a:lnTo>
                <a:lnTo>
                  <a:pt x="68" y="88"/>
                </a:lnTo>
                <a:lnTo>
                  <a:pt x="68" y="88"/>
                </a:lnTo>
                <a:lnTo>
                  <a:pt x="68" y="88"/>
                </a:lnTo>
                <a:lnTo>
                  <a:pt x="68" y="88"/>
                </a:lnTo>
                <a:lnTo>
                  <a:pt x="68" y="88"/>
                </a:lnTo>
                <a:lnTo>
                  <a:pt x="70" y="86"/>
                </a:lnTo>
                <a:lnTo>
                  <a:pt x="70" y="86"/>
                </a:lnTo>
                <a:lnTo>
                  <a:pt x="70" y="86"/>
                </a:lnTo>
                <a:lnTo>
                  <a:pt x="70" y="88"/>
                </a:lnTo>
                <a:lnTo>
                  <a:pt x="70" y="88"/>
                </a:lnTo>
                <a:lnTo>
                  <a:pt x="70" y="88"/>
                </a:lnTo>
                <a:lnTo>
                  <a:pt x="70" y="88"/>
                </a:lnTo>
                <a:lnTo>
                  <a:pt x="70" y="88"/>
                </a:lnTo>
                <a:lnTo>
                  <a:pt x="72" y="88"/>
                </a:lnTo>
                <a:lnTo>
                  <a:pt x="72" y="88"/>
                </a:lnTo>
                <a:lnTo>
                  <a:pt x="72" y="88"/>
                </a:lnTo>
                <a:lnTo>
                  <a:pt x="72" y="88"/>
                </a:lnTo>
                <a:lnTo>
                  <a:pt x="72" y="88"/>
                </a:lnTo>
                <a:lnTo>
                  <a:pt x="74" y="88"/>
                </a:lnTo>
                <a:lnTo>
                  <a:pt x="74" y="88"/>
                </a:lnTo>
                <a:lnTo>
                  <a:pt x="74" y="88"/>
                </a:lnTo>
                <a:lnTo>
                  <a:pt x="74" y="90"/>
                </a:lnTo>
                <a:lnTo>
                  <a:pt x="74" y="90"/>
                </a:lnTo>
                <a:lnTo>
                  <a:pt x="74" y="90"/>
                </a:lnTo>
                <a:lnTo>
                  <a:pt x="76" y="90"/>
                </a:lnTo>
                <a:lnTo>
                  <a:pt x="76" y="90"/>
                </a:lnTo>
                <a:lnTo>
                  <a:pt x="76" y="90"/>
                </a:lnTo>
                <a:lnTo>
                  <a:pt x="76" y="90"/>
                </a:lnTo>
                <a:lnTo>
                  <a:pt x="76" y="90"/>
                </a:lnTo>
                <a:lnTo>
                  <a:pt x="76" y="90"/>
                </a:lnTo>
                <a:lnTo>
                  <a:pt x="76" y="90"/>
                </a:lnTo>
                <a:lnTo>
                  <a:pt x="76" y="92"/>
                </a:lnTo>
                <a:lnTo>
                  <a:pt x="76" y="92"/>
                </a:lnTo>
                <a:lnTo>
                  <a:pt x="76" y="92"/>
                </a:lnTo>
                <a:lnTo>
                  <a:pt x="76" y="92"/>
                </a:lnTo>
                <a:lnTo>
                  <a:pt x="76" y="92"/>
                </a:lnTo>
                <a:lnTo>
                  <a:pt x="76" y="94"/>
                </a:lnTo>
                <a:lnTo>
                  <a:pt x="76" y="94"/>
                </a:lnTo>
                <a:lnTo>
                  <a:pt x="76" y="94"/>
                </a:lnTo>
                <a:lnTo>
                  <a:pt x="76" y="94"/>
                </a:lnTo>
                <a:lnTo>
                  <a:pt x="76" y="94"/>
                </a:lnTo>
                <a:lnTo>
                  <a:pt x="76" y="94"/>
                </a:lnTo>
                <a:lnTo>
                  <a:pt x="76" y="94"/>
                </a:lnTo>
                <a:lnTo>
                  <a:pt x="76" y="94"/>
                </a:lnTo>
                <a:lnTo>
                  <a:pt x="76" y="94"/>
                </a:lnTo>
                <a:lnTo>
                  <a:pt x="76" y="96"/>
                </a:lnTo>
                <a:lnTo>
                  <a:pt x="76" y="96"/>
                </a:lnTo>
                <a:lnTo>
                  <a:pt x="76" y="96"/>
                </a:lnTo>
                <a:lnTo>
                  <a:pt x="76" y="98"/>
                </a:lnTo>
                <a:lnTo>
                  <a:pt x="76" y="98"/>
                </a:lnTo>
                <a:lnTo>
                  <a:pt x="76" y="98"/>
                </a:lnTo>
                <a:lnTo>
                  <a:pt x="76" y="98"/>
                </a:lnTo>
                <a:lnTo>
                  <a:pt x="76" y="98"/>
                </a:lnTo>
                <a:lnTo>
                  <a:pt x="76" y="98"/>
                </a:lnTo>
                <a:lnTo>
                  <a:pt x="74" y="100"/>
                </a:lnTo>
                <a:lnTo>
                  <a:pt x="74" y="100"/>
                </a:lnTo>
                <a:lnTo>
                  <a:pt x="74" y="100"/>
                </a:lnTo>
                <a:lnTo>
                  <a:pt x="74" y="100"/>
                </a:lnTo>
                <a:lnTo>
                  <a:pt x="74" y="100"/>
                </a:lnTo>
                <a:lnTo>
                  <a:pt x="74" y="100"/>
                </a:lnTo>
                <a:lnTo>
                  <a:pt x="74" y="100"/>
                </a:lnTo>
                <a:lnTo>
                  <a:pt x="74" y="102"/>
                </a:lnTo>
                <a:lnTo>
                  <a:pt x="74" y="102"/>
                </a:lnTo>
                <a:lnTo>
                  <a:pt x="74" y="102"/>
                </a:lnTo>
                <a:lnTo>
                  <a:pt x="74" y="102"/>
                </a:lnTo>
                <a:lnTo>
                  <a:pt x="76" y="102"/>
                </a:lnTo>
                <a:lnTo>
                  <a:pt x="76" y="102"/>
                </a:lnTo>
                <a:lnTo>
                  <a:pt x="76" y="102"/>
                </a:lnTo>
                <a:lnTo>
                  <a:pt x="76" y="102"/>
                </a:lnTo>
                <a:lnTo>
                  <a:pt x="76" y="102"/>
                </a:lnTo>
                <a:lnTo>
                  <a:pt x="76" y="102"/>
                </a:lnTo>
                <a:lnTo>
                  <a:pt x="78" y="102"/>
                </a:lnTo>
                <a:lnTo>
                  <a:pt x="78" y="102"/>
                </a:lnTo>
                <a:lnTo>
                  <a:pt x="78" y="102"/>
                </a:lnTo>
                <a:lnTo>
                  <a:pt x="78" y="102"/>
                </a:lnTo>
                <a:lnTo>
                  <a:pt x="80" y="100"/>
                </a:lnTo>
                <a:lnTo>
                  <a:pt x="80" y="100"/>
                </a:lnTo>
                <a:lnTo>
                  <a:pt x="80" y="100"/>
                </a:lnTo>
                <a:lnTo>
                  <a:pt x="80" y="100"/>
                </a:lnTo>
                <a:lnTo>
                  <a:pt x="80" y="102"/>
                </a:lnTo>
                <a:lnTo>
                  <a:pt x="80" y="102"/>
                </a:lnTo>
                <a:lnTo>
                  <a:pt x="82" y="102"/>
                </a:lnTo>
                <a:lnTo>
                  <a:pt x="82" y="102"/>
                </a:lnTo>
                <a:lnTo>
                  <a:pt x="82" y="102"/>
                </a:lnTo>
                <a:lnTo>
                  <a:pt x="82" y="102"/>
                </a:lnTo>
                <a:lnTo>
                  <a:pt x="80" y="102"/>
                </a:lnTo>
                <a:lnTo>
                  <a:pt x="80" y="104"/>
                </a:lnTo>
                <a:lnTo>
                  <a:pt x="80" y="104"/>
                </a:lnTo>
                <a:lnTo>
                  <a:pt x="80" y="106"/>
                </a:lnTo>
                <a:lnTo>
                  <a:pt x="80" y="106"/>
                </a:lnTo>
                <a:lnTo>
                  <a:pt x="80" y="108"/>
                </a:lnTo>
                <a:lnTo>
                  <a:pt x="80" y="108"/>
                </a:lnTo>
                <a:lnTo>
                  <a:pt x="80" y="108"/>
                </a:lnTo>
                <a:lnTo>
                  <a:pt x="80" y="110"/>
                </a:lnTo>
                <a:lnTo>
                  <a:pt x="82" y="110"/>
                </a:lnTo>
                <a:lnTo>
                  <a:pt x="82" y="110"/>
                </a:lnTo>
                <a:lnTo>
                  <a:pt x="82" y="110"/>
                </a:lnTo>
                <a:lnTo>
                  <a:pt x="82" y="110"/>
                </a:lnTo>
                <a:lnTo>
                  <a:pt x="82" y="110"/>
                </a:lnTo>
                <a:lnTo>
                  <a:pt x="84" y="112"/>
                </a:lnTo>
                <a:lnTo>
                  <a:pt x="84" y="112"/>
                </a:lnTo>
                <a:lnTo>
                  <a:pt x="84" y="110"/>
                </a:lnTo>
                <a:lnTo>
                  <a:pt x="84" y="108"/>
                </a:lnTo>
                <a:lnTo>
                  <a:pt x="84" y="108"/>
                </a:lnTo>
                <a:lnTo>
                  <a:pt x="90" y="98"/>
                </a:lnTo>
                <a:lnTo>
                  <a:pt x="90" y="98"/>
                </a:lnTo>
                <a:lnTo>
                  <a:pt x="90" y="98"/>
                </a:lnTo>
                <a:lnTo>
                  <a:pt x="90" y="96"/>
                </a:lnTo>
                <a:lnTo>
                  <a:pt x="90" y="96"/>
                </a:lnTo>
                <a:lnTo>
                  <a:pt x="90" y="96"/>
                </a:lnTo>
                <a:lnTo>
                  <a:pt x="90" y="94"/>
                </a:lnTo>
                <a:lnTo>
                  <a:pt x="92" y="94"/>
                </a:lnTo>
                <a:lnTo>
                  <a:pt x="92" y="92"/>
                </a:lnTo>
                <a:lnTo>
                  <a:pt x="92" y="92"/>
                </a:lnTo>
                <a:lnTo>
                  <a:pt x="94" y="88"/>
                </a:lnTo>
                <a:lnTo>
                  <a:pt x="94" y="88"/>
                </a:lnTo>
                <a:lnTo>
                  <a:pt x="94" y="88"/>
                </a:lnTo>
                <a:lnTo>
                  <a:pt x="96" y="88"/>
                </a:lnTo>
                <a:lnTo>
                  <a:pt x="96" y="86"/>
                </a:lnTo>
                <a:lnTo>
                  <a:pt x="96" y="86"/>
                </a:lnTo>
                <a:lnTo>
                  <a:pt x="96" y="84"/>
                </a:lnTo>
                <a:lnTo>
                  <a:pt x="96" y="82"/>
                </a:lnTo>
                <a:lnTo>
                  <a:pt x="96" y="82"/>
                </a:lnTo>
                <a:lnTo>
                  <a:pt x="96" y="82"/>
                </a:lnTo>
                <a:lnTo>
                  <a:pt x="96" y="82"/>
                </a:lnTo>
                <a:lnTo>
                  <a:pt x="98" y="80"/>
                </a:lnTo>
                <a:lnTo>
                  <a:pt x="98" y="78"/>
                </a:lnTo>
                <a:lnTo>
                  <a:pt x="98" y="78"/>
                </a:lnTo>
                <a:lnTo>
                  <a:pt x="98" y="80"/>
                </a:lnTo>
                <a:lnTo>
                  <a:pt x="98" y="80"/>
                </a:lnTo>
                <a:lnTo>
                  <a:pt x="98" y="80"/>
                </a:lnTo>
                <a:lnTo>
                  <a:pt x="98" y="80"/>
                </a:lnTo>
                <a:lnTo>
                  <a:pt x="98" y="82"/>
                </a:lnTo>
                <a:lnTo>
                  <a:pt x="98" y="82"/>
                </a:lnTo>
                <a:lnTo>
                  <a:pt x="98" y="82"/>
                </a:lnTo>
                <a:lnTo>
                  <a:pt x="98" y="84"/>
                </a:lnTo>
                <a:lnTo>
                  <a:pt x="98" y="84"/>
                </a:lnTo>
                <a:lnTo>
                  <a:pt x="98" y="84"/>
                </a:lnTo>
                <a:lnTo>
                  <a:pt x="98" y="84"/>
                </a:lnTo>
                <a:lnTo>
                  <a:pt x="98" y="86"/>
                </a:lnTo>
                <a:lnTo>
                  <a:pt x="98" y="86"/>
                </a:lnTo>
                <a:lnTo>
                  <a:pt x="98" y="88"/>
                </a:lnTo>
                <a:lnTo>
                  <a:pt x="100" y="88"/>
                </a:lnTo>
                <a:lnTo>
                  <a:pt x="100" y="86"/>
                </a:lnTo>
                <a:lnTo>
                  <a:pt x="100" y="86"/>
                </a:lnTo>
                <a:lnTo>
                  <a:pt x="100" y="86"/>
                </a:lnTo>
                <a:lnTo>
                  <a:pt x="102" y="86"/>
                </a:lnTo>
                <a:lnTo>
                  <a:pt x="102" y="86"/>
                </a:lnTo>
                <a:lnTo>
                  <a:pt x="102" y="86"/>
                </a:lnTo>
                <a:lnTo>
                  <a:pt x="102" y="86"/>
                </a:lnTo>
                <a:lnTo>
                  <a:pt x="102" y="84"/>
                </a:lnTo>
                <a:lnTo>
                  <a:pt x="102" y="84"/>
                </a:lnTo>
                <a:lnTo>
                  <a:pt x="102" y="82"/>
                </a:lnTo>
                <a:lnTo>
                  <a:pt x="102" y="82"/>
                </a:lnTo>
                <a:lnTo>
                  <a:pt x="104" y="82"/>
                </a:lnTo>
                <a:lnTo>
                  <a:pt x="104" y="82"/>
                </a:lnTo>
                <a:lnTo>
                  <a:pt x="104" y="82"/>
                </a:lnTo>
                <a:lnTo>
                  <a:pt x="104" y="80"/>
                </a:lnTo>
                <a:lnTo>
                  <a:pt x="104" y="80"/>
                </a:lnTo>
                <a:lnTo>
                  <a:pt x="104" y="80"/>
                </a:lnTo>
                <a:lnTo>
                  <a:pt x="104" y="80"/>
                </a:lnTo>
                <a:lnTo>
                  <a:pt x="106" y="80"/>
                </a:lnTo>
                <a:lnTo>
                  <a:pt x="106" y="80"/>
                </a:lnTo>
                <a:lnTo>
                  <a:pt x="106" y="80"/>
                </a:lnTo>
                <a:lnTo>
                  <a:pt x="108" y="80"/>
                </a:lnTo>
                <a:lnTo>
                  <a:pt x="108" y="80"/>
                </a:lnTo>
                <a:lnTo>
                  <a:pt x="108" y="80"/>
                </a:lnTo>
                <a:lnTo>
                  <a:pt x="108" y="78"/>
                </a:lnTo>
                <a:lnTo>
                  <a:pt x="110" y="78"/>
                </a:lnTo>
                <a:lnTo>
                  <a:pt x="110" y="78"/>
                </a:lnTo>
                <a:lnTo>
                  <a:pt x="110" y="78"/>
                </a:lnTo>
                <a:lnTo>
                  <a:pt x="110" y="80"/>
                </a:lnTo>
                <a:lnTo>
                  <a:pt x="110" y="82"/>
                </a:lnTo>
                <a:lnTo>
                  <a:pt x="110" y="82"/>
                </a:lnTo>
                <a:lnTo>
                  <a:pt x="110" y="82"/>
                </a:lnTo>
                <a:lnTo>
                  <a:pt x="110" y="82"/>
                </a:lnTo>
                <a:lnTo>
                  <a:pt x="110" y="82"/>
                </a:lnTo>
                <a:lnTo>
                  <a:pt x="110" y="82"/>
                </a:lnTo>
                <a:lnTo>
                  <a:pt x="110" y="82"/>
                </a:lnTo>
                <a:lnTo>
                  <a:pt x="110" y="82"/>
                </a:lnTo>
                <a:lnTo>
                  <a:pt x="108" y="82"/>
                </a:lnTo>
                <a:lnTo>
                  <a:pt x="108" y="82"/>
                </a:lnTo>
                <a:lnTo>
                  <a:pt x="108" y="82"/>
                </a:lnTo>
                <a:lnTo>
                  <a:pt x="108" y="82"/>
                </a:lnTo>
                <a:lnTo>
                  <a:pt x="108" y="82"/>
                </a:lnTo>
                <a:lnTo>
                  <a:pt x="108" y="84"/>
                </a:lnTo>
                <a:lnTo>
                  <a:pt x="108" y="84"/>
                </a:lnTo>
                <a:lnTo>
                  <a:pt x="108" y="84"/>
                </a:lnTo>
                <a:lnTo>
                  <a:pt x="108" y="84"/>
                </a:lnTo>
                <a:lnTo>
                  <a:pt x="108" y="84"/>
                </a:lnTo>
                <a:lnTo>
                  <a:pt x="108" y="84"/>
                </a:lnTo>
                <a:lnTo>
                  <a:pt x="108" y="84"/>
                </a:lnTo>
                <a:lnTo>
                  <a:pt x="108" y="86"/>
                </a:lnTo>
                <a:lnTo>
                  <a:pt x="108" y="86"/>
                </a:lnTo>
                <a:lnTo>
                  <a:pt x="106" y="86"/>
                </a:lnTo>
                <a:lnTo>
                  <a:pt x="106" y="88"/>
                </a:lnTo>
                <a:lnTo>
                  <a:pt x="106" y="88"/>
                </a:lnTo>
                <a:lnTo>
                  <a:pt x="106" y="88"/>
                </a:lnTo>
                <a:lnTo>
                  <a:pt x="108" y="88"/>
                </a:lnTo>
                <a:lnTo>
                  <a:pt x="108" y="90"/>
                </a:lnTo>
                <a:lnTo>
                  <a:pt x="108" y="90"/>
                </a:lnTo>
                <a:lnTo>
                  <a:pt x="110" y="90"/>
                </a:lnTo>
                <a:lnTo>
                  <a:pt x="110" y="90"/>
                </a:lnTo>
                <a:lnTo>
                  <a:pt x="110" y="88"/>
                </a:lnTo>
                <a:lnTo>
                  <a:pt x="110" y="88"/>
                </a:lnTo>
                <a:lnTo>
                  <a:pt x="108" y="88"/>
                </a:lnTo>
                <a:lnTo>
                  <a:pt x="108" y="88"/>
                </a:lnTo>
                <a:lnTo>
                  <a:pt x="108" y="88"/>
                </a:lnTo>
                <a:lnTo>
                  <a:pt x="108" y="88"/>
                </a:lnTo>
                <a:lnTo>
                  <a:pt x="108" y="88"/>
                </a:lnTo>
                <a:lnTo>
                  <a:pt x="108" y="86"/>
                </a:lnTo>
                <a:lnTo>
                  <a:pt x="110" y="86"/>
                </a:lnTo>
                <a:lnTo>
                  <a:pt x="110" y="86"/>
                </a:lnTo>
                <a:lnTo>
                  <a:pt x="110" y="86"/>
                </a:lnTo>
                <a:lnTo>
                  <a:pt x="110" y="84"/>
                </a:lnTo>
                <a:lnTo>
                  <a:pt x="110" y="84"/>
                </a:lnTo>
                <a:lnTo>
                  <a:pt x="110" y="84"/>
                </a:lnTo>
                <a:lnTo>
                  <a:pt x="110" y="84"/>
                </a:lnTo>
                <a:lnTo>
                  <a:pt x="110" y="84"/>
                </a:lnTo>
                <a:lnTo>
                  <a:pt x="112" y="84"/>
                </a:lnTo>
                <a:lnTo>
                  <a:pt x="112" y="84"/>
                </a:lnTo>
                <a:lnTo>
                  <a:pt x="112" y="82"/>
                </a:lnTo>
                <a:lnTo>
                  <a:pt x="114" y="82"/>
                </a:lnTo>
                <a:lnTo>
                  <a:pt x="114" y="82"/>
                </a:lnTo>
                <a:lnTo>
                  <a:pt x="114" y="82"/>
                </a:lnTo>
                <a:lnTo>
                  <a:pt x="114" y="82"/>
                </a:lnTo>
                <a:lnTo>
                  <a:pt x="114" y="82"/>
                </a:lnTo>
                <a:lnTo>
                  <a:pt x="116" y="82"/>
                </a:lnTo>
                <a:lnTo>
                  <a:pt x="116" y="80"/>
                </a:lnTo>
                <a:lnTo>
                  <a:pt x="116" y="80"/>
                </a:lnTo>
                <a:lnTo>
                  <a:pt x="116" y="80"/>
                </a:lnTo>
                <a:lnTo>
                  <a:pt x="116" y="78"/>
                </a:lnTo>
                <a:lnTo>
                  <a:pt x="116" y="76"/>
                </a:lnTo>
                <a:lnTo>
                  <a:pt x="118" y="76"/>
                </a:lnTo>
                <a:lnTo>
                  <a:pt x="122" y="74"/>
                </a:lnTo>
                <a:lnTo>
                  <a:pt x="124" y="74"/>
                </a:lnTo>
                <a:close/>
                <a:moveTo>
                  <a:pt x="102" y="56"/>
                </a:moveTo>
                <a:lnTo>
                  <a:pt x="102" y="56"/>
                </a:lnTo>
                <a:lnTo>
                  <a:pt x="104" y="56"/>
                </a:lnTo>
                <a:lnTo>
                  <a:pt x="104" y="56"/>
                </a:lnTo>
                <a:lnTo>
                  <a:pt x="104" y="56"/>
                </a:lnTo>
                <a:lnTo>
                  <a:pt x="104" y="58"/>
                </a:lnTo>
                <a:lnTo>
                  <a:pt x="104" y="58"/>
                </a:lnTo>
                <a:lnTo>
                  <a:pt x="104" y="58"/>
                </a:lnTo>
                <a:lnTo>
                  <a:pt x="104" y="58"/>
                </a:lnTo>
                <a:lnTo>
                  <a:pt x="104" y="56"/>
                </a:lnTo>
                <a:lnTo>
                  <a:pt x="104" y="56"/>
                </a:lnTo>
                <a:lnTo>
                  <a:pt x="104" y="56"/>
                </a:lnTo>
                <a:lnTo>
                  <a:pt x="104" y="58"/>
                </a:lnTo>
                <a:lnTo>
                  <a:pt x="104" y="58"/>
                </a:lnTo>
                <a:lnTo>
                  <a:pt x="104" y="58"/>
                </a:lnTo>
                <a:lnTo>
                  <a:pt x="106" y="58"/>
                </a:lnTo>
                <a:lnTo>
                  <a:pt x="106" y="58"/>
                </a:lnTo>
                <a:lnTo>
                  <a:pt x="106" y="56"/>
                </a:lnTo>
                <a:lnTo>
                  <a:pt x="106" y="56"/>
                </a:lnTo>
                <a:lnTo>
                  <a:pt x="106" y="56"/>
                </a:lnTo>
                <a:lnTo>
                  <a:pt x="104" y="56"/>
                </a:lnTo>
                <a:lnTo>
                  <a:pt x="104" y="56"/>
                </a:lnTo>
                <a:lnTo>
                  <a:pt x="104" y="56"/>
                </a:lnTo>
                <a:lnTo>
                  <a:pt x="104" y="56"/>
                </a:lnTo>
                <a:lnTo>
                  <a:pt x="104" y="54"/>
                </a:lnTo>
                <a:lnTo>
                  <a:pt x="104" y="54"/>
                </a:lnTo>
                <a:lnTo>
                  <a:pt x="104" y="54"/>
                </a:lnTo>
                <a:lnTo>
                  <a:pt x="104" y="54"/>
                </a:lnTo>
                <a:lnTo>
                  <a:pt x="104" y="54"/>
                </a:lnTo>
                <a:lnTo>
                  <a:pt x="102" y="54"/>
                </a:lnTo>
                <a:lnTo>
                  <a:pt x="102" y="54"/>
                </a:lnTo>
                <a:lnTo>
                  <a:pt x="102" y="56"/>
                </a:lnTo>
                <a:lnTo>
                  <a:pt x="102" y="56"/>
                </a:lnTo>
                <a:close/>
                <a:moveTo>
                  <a:pt x="48" y="36"/>
                </a:moveTo>
                <a:lnTo>
                  <a:pt x="48" y="36"/>
                </a:lnTo>
                <a:lnTo>
                  <a:pt x="48" y="36"/>
                </a:lnTo>
                <a:lnTo>
                  <a:pt x="48" y="38"/>
                </a:lnTo>
                <a:lnTo>
                  <a:pt x="48" y="38"/>
                </a:lnTo>
                <a:lnTo>
                  <a:pt x="50" y="38"/>
                </a:lnTo>
                <a:lnTo>
                  <a:pt x="50" y="38"/>
                </a:lnTo>
                <a:lnTo>
                  <a:pt x="50" y="40"/>
                </a:lnTo>
                <a:lnTo>
                  <a:pt x="52" y="40"/>
                </a:lnTo>
                <a:lnTo>
                  <a:pt x="52" y="40"/>
                </a:lnTo>
                <a:lnTo>
                  <a:pt x="52" y="38"/>
                </a:lnTo>
                <a:lnTo>
                  <a:pt x="52" y="38"/>
                </a:lnTo>
                <a:lnTo>
                  <a:pt x="52" y="38"/>
                </a:lnTo>
                <a:lnTo>
                  <a:pt x="52" y="38"/>
                </a:lnTo>
                <a:lnTo>
                  <a:pt x="52" y="38"/>
                </a:lnTo>
                <a:lnTo>
                  <a:pt x="52" y="36"/>
                </a:lnTo>
                <a:lnTo>
                  <a:pt x="52" y="36"/>
                </a:lnTo>
                <a:lnTo>
                  <a:pt x="54" y="36"/>
                </a:lnTo>
                <a:lnTo>
                  <a:pt x="52" y="36"/>
                </a:lnTo>
                <a:lnTo>
                  <a:pt x="52" y="38"/>
                </a:lnTo>
                <a:lnTo>
                  <a:pt x="52" y="38"/>
                </a:lnTo>
                <a:lnTo>
                  <a:pt x="52" y="40"/>
                </a:lnTo>
                <a:lnTo>
                  <a:pt x="52" y="40"/>
                </a:lnTo>
                <a:lnTo>
                  <a:pt x="52" y="40"/>
                </a:lnTo>
                <a:lnTo>
                  <a:pt x="52" y="40"/>
                </a:lnTo>
                <a:lnTo>
                  <a:pt x="52" y="42"/>
                </a:lnTo>
                <a:lnTo>
                  <a:pt x="52" y="42"/>
                </a:lnTo>
                <a:lnTo>
                  <a:pt x="54" y="44"/>
                </a:lnTo>
                <a:lnTo>
                  <a:pt x="54" y="44"/>
                </a:lnTo>
                <a:lnTo>
                  <a:pt x="54" y="42"/>
                </a:lnTo>
                <a:lnTo>
                  <a:pt x="54" y="42"/>
                </a:lnTo>
                <a:lnTo>
                  <a:pt x="54" y="40"/>
                </a:lnTo>
                <a:lnTo>
                  <a:pt x="56" y="40"/>
                </a:lnTo>
                <a:lnTo>
                  <a:pt x="56" y="38"/>
                </a:lnTo>
                <a:lnTo>
                  <a:pt x="56" y="38"/>
                </a:lnTo>
                <a:lnTo>
                  <a:pt x="56" y="38"/>
                </a:lnTo>
                <a:lnTo>
                  <a:pt x="56" y="38"/>
                </a:lnTo>
                <a:lnTo>
                  <a:pt x="58" y="38"/>
                </a:lnTo>
                <a:lnTo>
                  <a:pt x="58" y="38"/>
                </a:lnTo>
                <a:lnTo>
                  <a:pt x="58" y="38"/>
                </a:lnTo>
                <a:lnTo>
                  <a:pt x="58" y="36"/>
                </a:lnTo>
                <a:lnTo>
                  <a:pt x="58" y="36"/>
                </a:lnTo>
                <a:lnTo>
                  <a:pt x="58" y="36"/>
                </a:lnTo>
                <a:lnTo>
                  <a:pt x="58" y="34"/>
                </a:lnTo>
                <a:lnTo>
                  <a:pt x="58" y="34"/>
                </a:lnTo>
                <a:lnTo>
                  <a:pt x="58" y="34"/>
                </a:lnTo>
                <a:lnTo>
                  <a:pt x="60" y="34"/>
                </a:lnTo>
                <a:lnTo>
                  <a:pt x="60" y="34"/>
                </a:lnTo>
                <a:lnTo>
                  <a:pt x="60" y="32"/>
                </a:lnTo>
                <a:lnTo>
                  <a:pt x="60" y="32"/>
                </a:lnTo>
                <a:lnTo>
                  <a:pt x="62" y="32"/>
                </a:lnTo>
                <a:lnTo>
                  <a:pt x="62" y="32"/>
                </a:lnTo>
                <a:lnTo>
                  <a:pt x="62" y="32"/>
                </a:lnTo>
                <a:lnTo>
                  <a:pt x="62" y="30"/>
                </a:lnTo>
                <a:lnTo>
                  <a:pt x="62" y="30"/>
                </a:lnTo>
                <a:lnTo>
                  <a:pt x="64" y="30"/>
                </a:lnTo>
                <a:lnTo>
                  <a:pt x="64" y="28"/>
                </a:lnTo>
                <a:lnTo>
                  <a:pt x="64" y="28"/>
                </a:lnTo>
                <a:lnTo>
                  <a:pt x="64" y="28"/>
                </a:lnTo>
                <a:lnTo>
                  <a:pt x="62" y="28"/>
                </a:lnTo>
                <a:lnTo>
                  <a:pt x="62" y="28"/>
                </a:lnTo>
                <a:lnTo>
                  <a:pt x="64" y="28"/>
                </a:lnTo>
                <a:lnTo>
                  <a:pt x="64" y="28"/>
                </a:lnTo>
                <a:lnTo>
                  <a:pt x="66" y="26"/>
                </a:lnTo>
                <a:lnTo>
                  <a:pt x="66" y="26"/>
                </a:lnTo>
                <a:lnTo>
                  <a:pt x="68" y="26"/>
                </a:lnTo>
                <a:lnTo>
                  <a:pt x="68" y="26"/>
                </a:lnTo>
                <a:lnTo>
                  <a:pt x="68" y="26"/>
                </a:lnTo>
                <a:lnTo>
                  <a:pt x="70" y="26"/>
                </a:lnTo>
                <a:lnTo>
                  <a:pt x="70" y="26"/>
                </a:lnTo>
                <a:lnTo>
                  <a:pt x="70" y="26"/>
                </a:lnTo>
                <a:lnTo>
                  <a:pt x="70" y="26"/>
                </a:lnTo>
                <a:lnTo>
                  <a:pt x="70" y="26"/>
                </a:lnTo>
                <a:lnTo>
                  <a:pt x="70" y="24"/>
                </a:lnTo>
                <a:lnTo>
                  <a:pt x="70" y="24"/>
                </a:lnTo>
                <a:lnTo>
                  <a:pt x="68" y="24"/>
                </a:lnTo>
                <a:lnTo>
                  <a:pt x="68" y="24"/>
                </a:lnTo>
                <a:lnTo>
                  <a:pt x="62" y="24"/>
                </a:lnTo>
                <a:lnTo>
                  <a:pt x="60" y="26"/>
                </a:lnTo>
                <a:lnTo>
                  <a:pt x="58" y="26"/>
                </a:lnTo>
                <a:lnTo>
                  <a:pt x="56" y="26"/>
                </a:lnTo>
                <a:lnTo>
                  <a:pt x="56" y="26"/>
                </a:lnTo>
                <a:lnTo>
                  <a:pt x="56" y="28"/>
                </a:lnTo>
                <a:lnTo>
                  <a:pt x="56" y="26"/>
                </a:lnTo>
                <a:lnTo>
                  <a:pt x="56" y="26"/>
                </a:lnTo>
                <a:lnTo>
                  <a:pt x="56" y="26"/>
                </a:lnTo>
                <a:lnTo>
                  <a:pt x="56" y="26"/>
                </a:lnTo>
                <a:lnTo>
                  <a:pt x="54" y="28"/>
                </a:lnTo>
                <a:lnTo>
                  <a:pt x="52" y="28"/>
                </a:lnTo>
                <a:lnTo>
                  <a:pt x="52" y="30"/>
                </a:lnTo>
                <a:lnTo>
                  <a:pt x="50" y="34"/>
                </a:lnTo>
                <a:lnTo>
                  <a:pt x="48" y="34"/>
                </a:lnTo>
                <a:lnTo>
                  <a:pt x="48" y="34"/>
                </a:lnTo>
                <a:lnTo>
                  <a:pt x="48" y="36"/>
                </a:lnTo>
                <a:close/>
                <a:moveTo>
                  <a:pt x="28" y="12"/>
                </a:moveTo>
                <a:lnTo>
                  <a:pt x="30" y="12"/>
                </a:lnTo>
                <a:lnTo>
                  <a:pt x="30" y="12"/>
                </a:lnTo>
                <a:lnTo>
                  <a:pt x="28" y="12"/>
                </a:lnTo>
                <a:lnTo>
                  <a:pt x="28" y="12"/>
                </a:lnTo>
                <a:lnTo>
                  <a:pt x="28" y="14"/>
                </a:lnTo>
                <a:lnTo>
                  <a:pt x="28" y="14"/>
                </a:lnTo>
                <a:lnTo>
                  <a:pt x="28" y="14"/>
                </a:lnTo>
                <a:lnTo>
                  <a:pt x="28" y="14"/>
                </a:lnTo>
                <a:lnTo>
                  <a:pt x="28" y="14"/>
                </a:lnTo>
                <a:lnTo>
                  <a:pt x="30" y="14"/>
                </a:lnTo>
                <a:lnTo>
                  <a:pt x="30" y="14"/>
                </a:lnTo>
                <a:lnTo>
                  <a:pt x="30" y="14"/>
                </a:lnTo>
                <a:lnTo>
                  <a:pt x="34" y="12"/>
                </a:lnTo>
                <a:lnTo>
                  <a:pt x="36" y="12"/>
                </a:lnTo>
                <a:lnTo>
                  <a:pt x="36" y="12"/>
                </a:lnTo>
                <a:lnTo>
                  <a:pt x="34" y="12"/>
                </a:lnTo>
                <a:lnTo>
                  <a:pt x="34" y="12"/>
                </a:lnTo>
                <a:lnTo>
                  <a:pt x="36" y="10"/>
                </a:lnTo>
                <a:lnTo>
                  <a:pt x="36" y="10"/>
                </a:lnTo>
                <a:lnTo>
                  <a:pt x="42" y="6"/>
                </a:lnTo>
                <a:lnTo>
                  <a:pt x="44" y="6"/>
                </a:lnTo>
                <a:lnTo>
                  <a:pt x="44" y="4"/>
                </a:lnTo>
                <a:lnTo>
                  <a:pt x="44" y="4"/>
                </a:lnTo>
                <a:lnTo>
                  <a:pt x="44" y="4"/>
                </a:lnTo>
                <a:lnTo>
                  <a:pt x="44" y="4"/>
                </a:lnTo>
                <a:lnTo>
                  <a:pt x="44" y="4"/>
                </a:lnTo>
                <a:lnTo>
                  <a:pt x="44" y="2"/>
                </a:lnTo>
                <a:lnTo>
                  <a:pt x="46" y="2"/>
                </a:lnTo>
                <a:lnTo>
                  <a:pt x="48" y="0"/>
                </a:lnTo>
                <a:lnTo>
                  <a:pt x="48" y="0"/>
                </a:lnTo>
                <a:lnTo>
                  <a:pt x="48" y="0"/>
                </a:lnTo>
                <a:lnTo>
                  <a:pt x="48" y="0"/>
                </a:lnTo>
                <a:lnTo>
                  <a:pt x="48" y="0"/>
                </a:lnTo>
                <a:lnTo>
                  <a:pt x="48" y="0"/>
                </a:lnTo>
                <a:lnTo>
                  <a:pt x="46" y="0"/>
                </a:lnTo>
                <a:lnTo>
                  <a:pt x="46" y="0"/>
                </a:lnTo>
                <a:lnTo>
                  <a:pt x="46" y="0"/>
                </a:lnTo>
                <a:lnTo>
                  <a:pt x="48" y="0"/>
                </a:lnTo>
                <a:lnTo>
                  <a:pt x="46" y="0"/>
                </a:lnTo>
                <a:lnTo>
                  <a:pt x="44" y="2"/>
                </a:lnTo>
                <a:lnTo>
                  <a:pt x="44" y="2"/>
                </a:lnTo>
                <a:lnTo>
                  <a:pt x="44" y="2"/>
                </a:lnTo>
                <a:lnTo>
                  <a:pt x="44" y="2"/>
                </a:lnTo>
                <a:lnTo>
                  <a:pt x="42" y="4"/>
                </a:lnTo>
                <a:lnTo>
                  <a:pt x="42" y="2"/>
                </a:lnTo>
                <a:lnTo>
                  <a:pt x="40" y="4"/>
                </a:lnTo>
                <a:lnTo>
                  <a:pt x="40" y="4"/>
                </a:lnTo>
                <a:lnTo>
                  <a:pt x="38" y="6"/>
                </a:lnTo>
                <a:lnTo>
                  <a:pt x="38" y="6"/>
                </a:lnTo>
                <a:lnTo>
                  <a:pt x="36" y="6"/>
                </a:lnTo>
                <a:lnTo>
                  <a:pt x="36" y="6"/>
                </a:lnTo>
                <a:lnTo>
                  <a:pt x="36" y="6"/>
                </a:lnTo>
                <a:lnTo>
                  <a:pt x="34" y="6"/>
                </a:lnTo>
                <a:lnTo>
                  <a:pt x="34" y="8"/>
                </a:lnTo>
                <a:lnTo>
                  <a:pt x="30" y="10"/>
                </a:lnTo>
                <a:lnTo>
                  <a:pt x="28" y="12"/>
                </a:lnTo>
                <a:lnTo>
                  <a:pt x="28" y="12"/>
                </a:lnTo>
                <a:lnTo>
                  <a:pt x="28" y="12"/>
                </a:lnTo>
                <a:close/>
                <a:moveTo>
                  <a:pt x="126" y="108"/>
                </a:moveTo>
                <a:lnTo>
                  <a:pt x="126" y="108"/>
                </a:lnTo>
                <a:lnTo>
                  <a:pt x="126" y="108"/>
                </a:lnTo>
                <a:lnTo>
                  <a:pt x="126" y="108"/>
                </a:lnTo>
                <a:lnTo>
                  <a:pt x="126" y="108"/>
                </a:lnTo>
                <a:lnTo>
                  <a:pt x="124" y="110"/>
                </a:lnTo>
                <a:lnTo>
                  <a:pt x="126" y="110"/>
                </a:lnTo>
                <a:lnTo>
                  <a:pt x="126" y="110"/>
                </a:lnTo>
                <a:lnTo>
                  <a:pt x="126" y="110"/>
                </a:lnTo>
                <a:lnTo>
                  <a:pt x="126" y="108"/>
                </a:lnTo>
                <a:lnTo>
                  <a:pt x="126" y="108"/>
                </a:lnTo>
                <a:lnTo>
                  <a:pt x="126" y="108"/>
                </a:lnTo>
                <a:lnTo>
                  <a:pt x="126" y="108"/>
                </a:lnTo>
                <a:close/>
                <a:moveTo>
                  <a:pt x="128" y="106"/>
                </a:moveTo>
                <a:lnTo>
                  <a:pt x="130" y="106"/>
                </a:lnTo>
                <a:lnTo>
                  <a:pt x="130" y="106"/>
                </a:lnTo>
                <a:lnTo>
                  <a:pt x="130" y="106"/>
                </a:lnTo>
                <a:lnTo>
                  <a:pt x="130" y="106"/>
                </a:lnTo>
                <a:lnTo>
                  <a:pt x="130" y="104"/>
                </a:lnTo>
                <a:lnTo>
                  <a:pt x="130" y="104"/>
                </a:lnTo>
                <a:lnTo>
                  <a:pt x="128" y="104"/>
                </a:lnTo>
                <a:lnTo>
                  <a:pt x="128" y="104"/>
                </a:lnTo>
                <a:lnTo>
                  <a:pt x="128" y="104"/>
                </a:lnTo>
                <a:lnTo>
                  <a:pt x="128" y="104"/>
                </a:lnTo>
                <a:lnTo>
                  <a:pt x="128" y="104"/>
                </a:lnTo>
                <a:lnTo>
                  <a:pt x="126" y="104"/>
                </a:lnTo>
                <a:lnTo>
                  <a:pt x="128" y="106"/>
                </a:lnTo>
                <a:lnTo>
                  <a:pt x="128" y="106"/>
                </a:lnTo>
                <a:close/>
                <a:moveTo>
                  <a:pt x="170" y="66"/>
                </a:moveTo>
                <a:lnTo>
                  <a:pt x="168" y="66"/>
                </a:lnTo>
                <a:lnTo>
                  <a:pt x="168" y="66"/>
                </a:lnTo>
                <a:lnTo>
                  <a:pt x="168" y="68"/>
                </a:lnTo>
                <a:lnTo>
                  <a:pt x="168" y="68"/>
                </a:lnTo>
                <a:lnTo>
                  <a:pt x="168" y="68"/>
                </a:lnTo>
                <a:lnTo>
                  <a:pt x="168" y="68"/>
                </a:lnTo>
                <a:lnTo>
                  <a:pt x="168" y="68"/>
                </a:lnTo>
                <a:lnTo>
                  <a:pt x="168" y="68"/>
                </a:lnTo>
                <a:lnTo>
                  <a:pt x="168" y="68"/>
                </a:lnTo>
                <a:lnTo>
                  <a:pt x="170" y="68"/>
                </a:lnTo>
                <a:lnTo>
                  <a:pt x="170" y="68"/>
                </a:lnTo>
                <a:lnTo>
                  <a:pt x="170" y="68"/>
                </a:lnTo>
                <a:lnTo>
                  <a:pt x="170" y="68"/>
                </a:lnTo>
                <a:lnTo>
                  <a:pt x="170" y="68"/>
                </a:lnTo>
                <a:lnTo>
                  <a:pt x="170" y="68"/>
                </a:lnTo>
                <a:lnTo>
                  <a:pt x="170" y="68"/>
                </a:lnTo>
                <a:lnTo>
                  <a:pt x="170" y="66"/>
                </a:lnTo>
                <a:lnTo>
                  <a:pt x="170" y="66"/>
                </a:lnTo>
                <a:close/>
                <a:moveTo>
                  <a:pt x="130" y="92"/>
                </a:moveTo>
                <a:lnTo>
                  <a:pt x="130" y="92"/>
                </a:lnTo>
                <a:lnTo>
                  <a:pt x="130" y="92"/>
                </a:lnTo>
                <a:lnTo>
                  <a:pt x="130" y="92"/>
                </a:lnTo>
                <a:lnTo>
                  <a:pt x="132" y="94"/>
                </a:lnTo>
                <a:lnTo>
                  <a:pt x="132" y="94"/>
                </a:lnTo>
                <a:lnTo>
                  <a:pt x="132" y="94"/>
                </a:lnTo>
                <a:lnTo>
                  <a:pt x="132" y="94"/>
                </a:lnTo>
                <a:lnTo>
                  <a:pt x="132" y="92"/>
                </a:lnTo>
                <a:lnTo>
                  <a:pt x="130" y="92"/>
                </a:lnTo>
                <a:close/>
                <a:moveTo>
                  <a:pt x="242" y="172"/>
                </a:moveTo>
                <a:lnTo>
                  <a:pt x="242" y="170"/>
                </a:lnTo>
                <a:lnTo>
                  <a:pt x="242" y="170"/>
                </a:lnTo>
                <a:lnTo>
                  <a:pt x="242" y="168"/>
                </a:lnTo>
                <a:lnTo>
                  <a:pt x="242" y="168"/>
                </a:lnTo>
                <a:lnTo>
                  <a:pt x="240" y="166"/>
                </a:lnTo>
                <a:lnTo>
                  <a:pt x="240" y="166"/>
                </a:lnTo>
                <a:lnTo>
                  <a:pt x="240" y="166"/>
                </a:lnTo>
                <a:lnTo>
                  <a:pt x="238" y="160"/>
                </a:lnTo>
                <a:lnTo>
                  <a:pt x="236" y="154"/>
                </a:lnTo>
                <a:lnTo>
                  <a:pt x="234" y="150"/>
                </a:lnTo>
                <a:lnTo>
                  <a:pt x="230" y="140"/>
                </a:lnTo>
                <a:lnTo>
                  <a:pt x="230" y="138"/>
                </a:lnTo>
                <a:lnTo>
                  <a:pt x="230" y="138"/>
                </a:lnTo>
                <a:lnTo>
                  <a:pt x="228" y="138"/>
                </a:lnTo>
                <a:lnTo>
                  <a:pt x="228" y="136"/>
                </a:lnTo>
                <a:lnTo>
                  <a:pt x="226" y="134"/>
                </a:lnTo>
                <a:lnTo>
                  <a:pt x="226" y="134"/>
                </a:lnTo>
                <a:lnTo>
                  <a:pt x="224" y="134"/>
                </a:lnTo>
                <a:lnTo>
                  <a:pt x="222" y="132"/>
                </a:lnTo>
                <a:lnTo>
                  <a:pt x="220" y="132"/>
                </a:lnTo>
                <a:lnTo>
                  <a:pt x="220" y="132"/>
                </a:lnTo>
                <a:lnTo>
                  <a:pt x="218" y="132"/>
                </a:lnTo>
                <a:lnTo>
                  <a:pt x="218" y="134"/>
                </a:lnTo>
                <a:lnTo>
                  <a:pt x="218" y="134"/>
                </a:lnTo>
                <a:lnTo>
                  <a:pt x="216" y="134"/>
                </a:lnTo>
                <a:lnTo>
                  <a:pt x="216" y="136"/>
                </a:lnTo>
                <a:lnTo>
                  <a:pt x="216" y="136"/>
                </a:lnTo>
                <a:lnTo>
                  <a:pt x="214" y="136"/>
                </a:lnTo>
                <a:lnTo>
                  <a:pt x="214" y="136"/>
                </a:lnTo>
                <a:lnTo>
                  <a:pt x="212" y="136"/>
                </a:lnTo>
                <a:lnTo>
                  <a:pt x="212" y="136"/>
                </a:lnTo>
                <a:lnTo>
                  <a:pt x="212" y="136"/>
                </a:lnTo>
                <a:lnTo>
                  <a:pt x="212" y="138"/>
                </a:lnTo>
                <a:lnTo>
                  <a:pt x="212" y="138"/>
                </a:lnTo>
                <a:lnTo>
                  <a:pt x="212" y="138"/>
                </a:lnTo>
                <a:lnTo>
                  <a:pt x="210" y="138"/>
                </a:lnTo>
                <a:lnTo>
                  <a:pt x="208" y="140"/>
                </a:lnTo>
                <a:lnTo>
                  <a:pt x="208" y="140"/>
                </a:lnTo>
                <a:lnTo>
                  <a:pt x="210" y="140"/>
                </a:lnTo>
                <a:lnTo>
                  <a:pt x="210" y="140"/>
                </a:lnTo>
                <a:lnTo>
                  <a:pt x="210" y="140"/>
                </a:lnTo>
                <a:lnTo>
                  <a:pt x="210" y="142"/>
                </a:lnTo>
                <a:lnTo>
                  <a:pt x="210" y="142"/>
                </a:lnTo>
                <a:lnTo>
                  <a:pt x="208" y="142"/>
                </a:lnTo>
                <a:lnTo>
                  <a:pt x="208" y="144"/>
                </a:lnTo>
                <a:lnTo>
                  <a:pt x="208" y="146"/>
                </a:lnTo>
                <a:lnTo>
                  <a:pt x="208" y="148"/>
                </a:lnTo>
                <a:lnTo>
                  <a:pt x="208" y="148"/>
                </a:lnTo>
                <a:lnTo>
                  <a:pt x="206" y="148"/>
                </a:lnTo>
                <a:lnTo>
                  <a:pt x="206" y="148"/>
                </a:lnTo>
                <a:lnTo>
                  <a:pt x="206" y="148"/>
                </a:lnTo>
                <a:lnTo>
                  <a:pt x="206" y="148"/>
                </a:lnTo>
                <a:lnTo>
                  <a:pt x="206" y="148"/>
                </a:lnTo>
                <a:lnTo>
                  <a:pt x="204" y="150"/>
                </a:lnTo>
                <a:lnTo>
                  <a:pt x="204" y="152"/>
                </a:lnTo>
                <a:lnTo>
                  <a:pt x="202" y="152"/>
                </a:lnTo>
                <a:lnTo>
                  <a:pt x="202" y="152"/>
                </a:lnTo>
                <a:lnTo>
                  <a:pt x="200" y="152"/>
                </a:lnTo>
                <a:lnTo>
                  <a:pt x="198" y="152"/>
                </a:lnTo>
                <a:lnTo>
                  <a:pt x="198" y="152"/>
                </a:lnTo>
                <a:lnTo>
                  <a:pt x="196" y="152"/>
                </a:lnTo>
                <a:lnTo>
                  <a:pt x="196" y="150"/>
                </a:lnTo>
                <a:lnTo>
                  <a:pt x="194" y="150"/>
                </a:lnTo>
                <a:lnTo>
                  <a:pt x="194" y="150"/>
                </a:lnTo>
                <a:lnTo>
                  <a:pt x="194" y="148"/>
                </a:lnTo>
                <a:lnTo>
                  <a:pt x="194" y="148"/>
                </a:lnTo>
                <a:lnTo>
                  <a:pt x="194" y="146"/>
                </a:lnTo>
                <a:lnTo>
                  <a:pt x="194" y="146"/>
                </a:lnTo>
                <a:lnTo>
                  <a:pt x="194" y="144"/>
                </a:lnTo>
                <a:lnTo>
                  <a:pt x="194" y="144"/>
                </a:lnTo>
                <a:lnTo>
                  <a:pt x="194" y="144"/>
                </a:lnTo>
                <a:lnTo>
                  <a:pt x="194" y="144"/>
                </a:lnTo>
                <a:lnTo>
                  <a:pt x="194" y="144"/>
                </a:lnTo>
                <a:lnTo>
                  <a:pt x="194" y="140"/>
                </a:lnTo>
                <a:lnTo>
                  <a:pt x="194" y="140"/>
                </a:lnTo>
                <a:lnTo>
                  <a:pt x="196" y="138"/>
                </a:lnTo>
                <a:lnTo>
                  <a:pt x="196" y="138"/>
                </a:lnTo>
                <a:lnTo>
                  <a:pt x="196" y="138"/>
                </a:lnTo>
                <a:lnTo>
                  <a:pt x="198" y="138"/>
                </a:lnTo>
                <a:lnTo>
                  <a:pt x="198" y="138"/>
                </a:lnTo>
                <a:lnTo>
                  <a:pt x="198" y="138"/>
                </a:lnTo>
                <a:lnTo>
                  <a:pt x="198" y="138"/>
                </a:lnTo>
                <a:lnTo>
                  <a:pt x="198" y="138"/>
                </a:lnTo>
                <a:lnTo>
                  <a:pt x="200" y="138"/>
                </a:lnTo>
                <a:lnTo>
                  <a:pt x="200" y="138"/>
                </a:lnTo>
                <a:lnTo>
                  <a:pt x="200" y="138"/>
                </a:lnTo>
                <a:lnTo>
                  <a:pt x="200" y="136"/>
                </a:lnTo>
                <a:lnTo>
                  <a:pt x="200" y="136"/>
                </a:lnTo>
                <a:lnTo>
                  <a:pt x="200" y="136"/>
                </a:lnTo>
                <a:lnTo>
                  <a:pt x="202" y="136"/>
                </a:lnTo>
                <a:lnTo>
                  <a:pt x="202" y="136"/>
                </a:lnTo>
                <a:lnTo>
                  <a:pt x="202" y="134"/>
                </a:lnTo>
                <a:lnTo>
                  <a:pt x="202" y="134"/>
                </a:lnTo>
                <a:lnTo>
                  <a:pt x="202" y="134"/>
                </a:lnTo>
                <a:lnTo>
                  <a:pt x="202" y="134"/>
                </a:lnTo>
                <a:lnTo>
                  <a:pt x="202" y="134"/>
                </a:lnTo>
                <a:lnTo>
                  <a:pt x="202" y="134"/>
                </a:lnTo>
                <a:lnTo>
                  <a:pt x="202" y="130"/>
                </a:lnTo>
                <a:lnTo>
                  <a:pt x="202" y="128"/>
                </a:lnTo>
                <a:lnTo>
                  <a:pt x="202" y="128"/>
                </a:lnTo>
                <a:lnTo>
                  <a:pt x="204" y="126"/>
                </a:lnTo>
                <a:lnTo>
                  <a:pt x="204" y="126"/>
                </a:lnTo>
                <a:lnTo>
                  <a:pt x="204" y="126"/>
                </a:lnTo>
                <a:lnTo>
                  <a:pt x="204" y="126"/>
                </a:lnTo>
                <a:lnTo>
                  <a:pt x="204" y="128"/>
                </a:lnTo>
                <a:lnTo>
                  <a:pt x="204" y="128"/>
                </a:lnTo>
                <a:lnTo>
                  <a:pt x="204" y="126"/>
                </a:lnTo>
                <a:lnTo>
                  <a:pt x="206" y="126"/>
                </a:lnTo>
                <a:lnTo>
                  <a:pt x="206" y="124"/>
                </a:lnTo>
                <a:lnTo>
                  <a:pt x="206" y="124"/>
                </a:lnTo>
                <a:lnTo>
                  <a:pt x="208" y="124"/>
                </a:lnTo>
                <a:lnTo>
                  <a:pt x="208" y="124"/>
                </a:lnTo>
                <a:lnTo>
                  <a:pt x="208" y="124"/>
                </a:lnTo>
                <a:lnTo>
                  <a:pt x="208" y="124"/>
                </a:lnTo>
                <a:lnTo>
                  <a:pt x="208" y="122"/>
                </a:lnTo>
                <a:lnTo>
                  <a:pt x="208" y="122"/>
                </a:lnTo>
                <a:lnTo>
                  <a:pt x="206" y="114"/>
                </a:lnTo>
                <a:lnTo>
                  <a:pt x="206" y="112"/>
                </a:lnTo>
                <a:lnTo>
                  <a:pt x="208" y="110"/>
                </a:lnTo>
                <a:lnTo>
                  <a:pt x="208" y="110"/>
                </a:lnTo>
                <a:lnTo>
                  <a:pt x="206" y="110"/>
                </a:lnTo>
                <a:lnTo>
                  <a:pt x="206" y="108"/>
                </a:lnTo>
                <a:lnTo>
                  <a:pt x="206" y="106"/>
                </a:lnTo>
                <a:lnTo>
                  <a:pt x="206" y="106"/>
                </a:lnTo>
                <a:lnTo>
                  <a:pt x="206" y="104"/>
                </a:lnTo>
                <a:lnTo>
                  <a:pt x="206" y="104"/>
                </a:lnTo>
                <a:lnTo>
                  <a:pt x="204" y="104"/>
                </a:lnTo>
                <a:lnTo>
                  <a:pt x="204" y="104"/>
                </a:lnTo>
                <a:lnTo>
                  <a:pt x="204" y="104"/>
                </a:lnTo>
                <a:lnTo>
                  <a:pt x="204" y="104"/>
                </a:lnTo>
                <a:lnTo>
                  <a:pt x="204" y="104"/>
                </a:lnTo>
                <a:lnTo>
                  <a:pt x="204" y="102"/>
                </a:lnTo>
                <a:lnTo>
                  <a:pt x="202" y="102"/>
                </a:lnTo>
                <a:lnTo>
                  <a:pt x="202" y="102"/>
                </a:lnTo>
                <a:lnTo>
                  <a:pt x="202" y="102"/>
                </a:lnTo>
                <a:lnTo>
                  <a:pt x="202" y="102"/>
                </a:lnTo>
                <a:lnTo>
                  <a:pt x="202" y="102"/>
                </a:lnTo>
                <a:lnTo>
                  <a:pt x="202" y="100"/>
                </a:lnTo>
                <a:lnTo>
                  <a:pt x="202" y="100"/>
                </a:lnTo>
                <a:lnTo>
                  <a:pt x="200" y="100"/>
                </a:lnTo>
                <a:lnTo>
                  <a:pt x="200" y="100"/>
                </a:lnTo>
                <a:lnTo>
                  <a:pt x="200" y="100"/>
                </a:lnTo>
                <a:lnTo>
                  <a:pt x="200" y="100"/>
                </a:lnTo>
                <a:lnTo>
                  <a:pt x="200" y="100"/>
                </a:lnTo>
                <a:lnTo>
                  <a:pt x="200" y="100"/>
                </a:lnTo>
                <a:lnTo>
                  <a:pt x="200" y="98"/>
                </a:lnTo>
                <a:lnTo>
                  <a:pt x="200" y="98"/>
                </a:lnTo>
                <a:lnTo>
                  <a:pt x="200" y="98"/>
                </a:lnTo>
                <a:lnTo>
                  <a:pt x="202" y="96"/>
                </a:lnTo>
                <a:lnTo>
                  <a:pt x="202" y="96"/>
                </a:lnTo>
                <a:lnTo>
                  <a:pt x="202" y="96"/>
                </a:lnTo>
                <a:lnTo>
                  <a:pt x="204" y="98"/>
                </a:lnTo>
                <a:lnTo>
                  <a:pt x="204" y="98"/>
                </a:lnTo>
                <a:lnTo>
                  <a:pt x="204" y="98"/>
                </a:lnTo>
                <a:lnTo>
                  <a:pt x="204" y="98"/>
                </a:lnTo>
                <a:lnTo>
                  <a:pt x="206" y="98"/>
                </a:lnTo>
                <a:lnTo>
                  <a:pt x="206" y="96"/>
                </a:lnTo>
                <a:lnTo>
                  <a:pt x="204" y="96"/>
                </a:lnTo>
                <a:lnTo>
                  <a:pt x="204" y="96"/>
                </a:lnTo>
                <a:lnTo>
                  <a:pt x="204" y="96"/>
                </a:lnTo>
                <a:lnTo>
                  <a:pt x="204" y="96"/>
                </a:lnTo>
                <a:lnTo>
                  <a:pt x="204" y="96"/>
                </a:lnTo>
                <a:lnTo>
                  <a:pt x="204" y="96"/>
                </a:lnTo>
                <a:lnTo>
                  <a:pt x="204" y="96"/>
                </a:lnTo>
                <a:lnTo>
                  <a:pt x="204" y="94"/>
                </a:lnTo>
                <a:lnTo>
                  <a:pt x="204" y="94"/>
                </a:lnTo>
                <a:lnTo>
                  <a:pt x="204" y="94"/>
                </a:lnTo>
                <a:lnTo>
                  <a:pt x="204" y="94"/>
                </a:lnTo>
                <a:lnTo>
                  <a:pt x="204" y="94"/>
                </a:lnTo>
                <a:lnTo>
                  <a:pt x="204" y="94"/>
                </a:lnTo>
                <a:lnTo>
                  <a:pt x="204" y="94"/>
                </a:lnTo>
                <a:lnTo>
                  <a:pt x="202" y="94"/>
                </a:lnTo>
                <a:lnTo>
                  <a:pt x="202" y="92"/>
                </a:lnTo>
                <a:lnTo>
                  <a:pt x="202" y="92"/>
                </a:lnTo>
                <a:lnTo>
                  <a:pt x="202" y="92"/>
                </a:lnTo>
                <a:lnTo>
                  <a:pt x="200" y="90"/>
                </a:lnTo>
                <a:lnTo>
                  <a:pt x="200" y="90"/>
                </a:lnTo>
                <a:lnTo>
                  <a:pt x="200" y="90"/>
                </a:lnTo>
                <a:lnTo>
                  <a:pt x="200" y="90"/>
                </a:lnTo>
                <a:lnTo>
                  <a:pt x="202" y="90"/>
                </a:lnTo>
                <a:lnTo>
                  <a:pt x="200" y="88"/>
                </a:lnTo>
                <a:lnTo>
                  <a:pt x="198" y="88"/>
                </a:lnTo>
                <a:lnTo>
                  <a:pt x="198" y="86"/>
                </a:lnTo>
                <a:lnTo>
                  <a:pt x="196" y="86"/>
                </a:lnTo>
                <a:lnTo>
                  <a:pt x="194" y="86"/>
                </a:lnTo>
                <a:lnTo>
                  <a:pt x="194" y="86"/>
                </a:lnTo>
                <a:lnTo>
                  <a:pt x="194" y="86"/>
                </a:lnTo>
                <a:lnTo>
                  <a:pt x="192" y="86"/>
                </a:lnTo>
                <a:lnTo>
                  <a:pt x="192" y="86"/>
                </a:lnTo>
                <a:lnTo>
                  <a:pt x="192" y="86"/>
                </a:lnTo>
                <a:lnTo>
                  <a:pt x="192" y="86"/>
                </a:lnTo>
                <a:lnTo>
                  <a:pt x="190" y="86"/>
                </a:lnTo>
                <a:lnTo>
                  <a:pt x="190" y="86"/>
                </a:lnTo>
                <a:lnTo>
                  <a:pt x="190" y="86"/>
                </a:lnTo>
                <a:lnTo>
                  <a:pt x="188" y="86"/>
                </a:lnTo>
                <a:lnTo>
                  <a:pt x="188" y="86"/>
                </a:lnTo>
                <a:lnTo>
                  <a:pt x="186" y="84"/>
                </a:lnTo>
                <a:lnTo>
                  <a:pt x="186" y="84"/>
                </a:lnTo>
                <a:lnTo>
                  <a:pt x="184" y="84"/>
                </a:lnTo>
                <a:lnTo>
                  <a:pt x="180" y="84"/>
                </a:lnTo>
                <a:lnTo>
                  <a:pt x="180" y="84"/>
                </a:lnTo>
                <a:lnTo>
                  <a:pt x="178" y="84"/>
                </a:lnTo>
                <a:lnTo>
                  <a:pt x="178" y="82"/>
                </a:lnTo>
                <a:lnTo>
                  <a:pt x="178" y="82"/>
                </a:lnTo>
                <a:lnTo>
                  <a:pt x="178" y="82"/>
                </a:lnTo>
                <a:lnTo>
                  <a:pt x="178" y="80"/>
                </a:lnTo>
                <a:lnTo>
                  <a:pt x="176" y="80"/>
                </a:lnTo>
                <a:lnTo>
                  <a:pt x="176" y="80"/>
                </a:lnTo>
                <a:lnTo>
                  <a:pt x="174" y="78"/>
                </a:lnTo>
                <a:lnTo>
                  <a:pt x="172" y="78"/>
                </a:lnTo>
                <a:lnTo>
                  <a:pt x="172" y="78"/>
                </a:lnTo>
                <a:lnTo>
                  <a:pt x="170" y="78"/>
                </a:lnTo>
                <a:lnTo>
                  <a:pt x="168" y="78"/>
                </a:lnTo>
                <a:lnTo>
                  <a:pt x="166" y="78"/>
                </a:lnTo>
                <a:lnTo>
                  <a:pt x="162" y="76"/>
                </a:lnTo>
                <a:lnTo>
                  <a:pt x="160" y="76"/>
                </a:lnTo>
                <a:lnTo>
                  <a:pt x="160" y="76"/>
                </a:lnTo>
                <a:lnTo>
                  <a:pt x="160" y="76"/>
                </a:lnTo>
                <a:lnTo>
                  <a:pt x="160" y="76"/>
                </a:lnTo>
                <a:lnTo>
                  <a:pt x="160" y="76"/>
                </a:lnTo>
                <a:lnTo>
                  <a:pt x="158" y="76"/>
                </a:lnTo>
                <a:lnTo>
                  <a:pt x="158" y="76"/>
                </a:lnTo>
                <a:lnTo>
                  <a:pt x="154" y="78"/>
                </a:lnTo>
                <a:lnTo>
                  <a:pt x="154" y="78"/>
                </a:lnTo>
                <a:lnTo>
                  <a:pt x="154" y="78"/>
                </a:lnTo>
                <a:lnTo>
                  <a:pt x="154" y="78"/>
                </a:lnTo>
                <a:lnTo>
                  <a:pt x="156" y="78"/>
                </a:lnTo>
                <a:lnTo>
                  <a:pt x="156" y="78"/>
                </a:lnTo>
                <a:lnTo>
                  <a:pt x="154" y="78"/>
                </a:lnTo>
                <a:lnTo>
                  <a:pt x="154" y="80"/>
                </a:lnTo>
                <a:lnTo>
                  <a:pt x="152" y="82"/>
                </a:lnTo>
                <a:lnTo>
                  <a:pt x="152" y="82"/>
                </a:lnTo>
                <a:lnTo>
                  <a:pt x="152" y="84"/>
                </a:lnTo>
                <a:lnTo>
                  <a:pt x="152" y="86"/>
                </a:lnTo>
                <a:lnTo>
                  <a:pt x="152" y="86"/>
                </a:lnTo>
                <a:lnTo>
                  <a:pt x="152" y="88"/>
                </a:lnTo>
                <a:lnTo>
                  <a:pt x="154" y="88"/>
                </a:lnTo>
                <a:lnTo>
                  <a:pt x="154" y="90"/>
                </a:lnTo>
                <a:lnTo>
                  <a:pt x="154" y="90"/>
                </a:lnTo>
                <a:lnTo>
                  <a:pt x="158" y="90"/>
                </a:lnTo>
                <a:lnTo>
                  <a:pt x="158" y="90"/>
                </a:lnTo>
                <a:lnTo>
                  <a:pt x="158" y="92"/>
                </a:lnTo>
                <a:lnTo>
                  <a:pt x="156" y="92"/>
                </a:lnTo>
                <a:lnTo>
                  <a:pt x="154" y="92"/>
                </a:lnTo>
                <a:lnTo>
                  <a:pt x="152" y="92"/>
                </a:lnTo>
                <a:lnTo>
                  <a:pt x="150" y="92"/>
                </a:lnTo>
                <a:lnTo>
                  <a:pt x="146" y="96"/>
                </a:lnTo>
                <a:lnTo>
                  <a:pt x="146" y="96"/>
                </a:lnTo>
                <a:lnTo>
                  <a:pt x="146" y="98"/>
                </a:lnTo>
                <a:lnTo>
                  <a:pt x="146" y="100"/>
                </a:lnTo>
                <a:lnTo>
                  <a:pt x="146" y="104"/>
                </a:lnTo>
                <a:lnTo>
                  <a:pt x="146" y="108"/>
                </a:lnTo>
                <a:lnTo>
                  <a:pt x="146" y="110"/>
                </a:lnTo>
                <a:lnTo>
                  <a:pt x="144" y="114"/>
                </a:lnTo>
                <a:lnTo>
                  <a:pt x="144" y="116"/>
                </a:lnTo>
                <a:lnTo>
                  <a:pt x="144" y="116"/>
                </a:lnTo>
                <a:lnTo>
                  <a:pt x="142" y="116"/>
                </a:lnTo>
                <a:lnTo>
                  <a:pt x="142" y="116"/>
                </a:lnTo>
                <a:lnTo>
                  <a:pt x="142" y="116"/>
                </a:lnTo>
                <a:lnTo>
                  <a:pt x="142" y="116"/>
                </a:lnTo>
                <a:lnTo>
                  <a:pt x="142" y="116"/>
                </a:lnTo>
                <a:lnTo>
                  <a:pt x="142" y="114"/>
                </a:lnTo>
                <a:lnTo>
                  <a:pt x="142" y="114"/>
                </a:lnTo>
                <a:lnTo>
                  <a:pt x="142" y="114"/>
                </a:lnTo>
                <a:lnTo>
                  <a:pt x="144" y="114"/>
                </a:lnTo>
                <a:lnTo>
                  <a:pt x="144" y="112"/>
                </a:lnTo>
                <a:lnTo>
                  <a:pt x="144" y="112"/>
                </a:lnTo>
                <a:lnTo>
                  <a:pt x="144" y="110"/>
                </a:lnTo>
                <a:lnTo>
                  <a:pt x="144" y="110"/>
                </a:lnTo>
                <a:lnTo>
                  <a:pt x="144" y="110"/>
                </a:lnTo>
                <a:lnTo>
                  <a:pt x="144" y="108"/>
                </a:lnTo>
                <a:lnTo>
                  <a:pt x="144" y="108"/>
                </a:lnTo>
                <a:lnTo>
                  <a:pt x="144" y="108"/>
                </a:lnTo>
                <a:lnTo>
                  <a:pt x="144" y="108"/>
                </a:lnTo>
                <a:lnTo>
                  <a:pt x="144" y="108"/>
                </a:lnTo>
                <a:lnTo>
                  <a:pt x="142" y="108"/>
                </a:lnTo>
                <a:lnTo>
                  <a:pt x="142" y="108"/>
                </a:lnTo>
                <a:lnTo>
                  <a:pt x="142" y="108"/>
                </a:lnTo>
                <a:lnTo>
                  <a:pt x="142" y="110"/>
                </a:lnTo>
                <a:lnTo>
                  <a:pt x="142" y="110"/>
                </a:lnTo>
                <a:lnTo>
                  <a:pt x="142" y="110"/>
                </a:lnTo>
                <a:lnTo>
                  <a:pt x="142" y="112"/>
                </a:lnTo>
                <a:lnTo>
                  <a:pt x="142" y="112"/>
                </a:lnTo>
                <a:lnTo>
                  <a:pt x="142" y="112"/>
                </a:lnTo>
                <a:lnTo>
                  <a:pt x="142" y="112"/>
                </a:lnTo>
                <a:lnTo>
                  <a:pt x="142" y="112"/>
                </a:lnTo>
                <a:lnTo>
                  <a:pt x="142" y="112"/>
                </a:lnTo>
                <a:lnTo>
                  <a:pt x="142" y="114"/>
                </a:lnTo>
                <a:lnTo>
                  <a:pt x="142" y="114"/>
                </a:lnTo>
                <a:lnTo>
                  <a:pt x="142" y="116"/>
                </a:lnTo>
                <a:lnTo>
                  <a:pt x="142" y="116"/>
                </a:lnTo>
                <a:lnTo>
                  <a:pt x="142" y="116"/>
                </a:lnTo>
                <a:lnTo>
                  <a:pt x="140" y="116"/>
                </a:lnTo>
                <a:lnTo>
                  <a:pt x="140" y="116"/>
                </a:lnTo>
                <a:lnTo>
                  <a:pt x="140" y="114"/>
                </a:lnTo>
                <a:lnTo>
                  <a:pt x="140" y="114"/>
                </a:lnTo>
                <a:lnTo>
                  <a:pt x="140" y="112"/>
                </a:lnTo>
                <a:lnTo>
                  <a:pt x="140" y="110"/>
                </a:lnTo>
                <a:lnTo>
                  <a:pt x="140" y="110"/>
                </a:lnTo>
                <a:lnTo>
                  <a:pt x="140" y="110"/>
                </a:lnTo>
                <a:lnTo>
                  <a:pt x="140" y="108"/>
                </a:lnTo>
                <a:lnTo>
                  <a:pt x="140" y="108"/>
                </a:lnTo>
                <a:lnTo>
                  <a:pt x="140" y="110"/>
                </a:lnTo>
                <a:lnTo>
                  <a:pt x="140" y="108"/>
                </a:lnTo>
                <a:lnTo>
                  <a:pt x="140" y="108"/>
                </a:lnTo>
                <a:lnTo>
                  <a:pt x="140" y="106"/>
                </a:lnTo>
                <a:lnTo>
                  <a:pt x="140" y="106"/>
                </a:lnTo>
                <a:lnTo>
                  <a:pt x="140" y="106"/>
                </a:lnTo>
                <a:lnTo>
                  <a:pt x="140" y="106"/>
                </a:lnTo>
                <a:lnTo>
                  <a:pt x="140" y="104"/>
                </a:lnTo>
                <a:lnTo>
                  <a:pt x="140" y="102"/>
                </a:lnTo>
                <a:lnTo>
                  <a:pt x="140" y="102"/>
                </a:lnTo>
                <a:lnTo>
                  <a:pt x="140" y="102"/>
                </a:lnTo>
                <a:lnTo>
                  <a:pt x="140" y="102"/>
                </a:lnTo>
                <a:lnTo>
                  <a:pt x="140" y="102"/>
                </a:lnTo>
                <a:lnTo>
                  <a:pt x="142" y="100"/>
                </a:lnTo>
                <a:lnTo>
                  <a:pt x="142" y="100"/>
                </a:lnTo>
                <a:lnTo>
                  <a:pt x="140" y="100"/>
                </a:lnTo>
                <a:lnTo>
                  <a:pt x="140" y="100"/>
                </a:lnTo>
                <a:lnTo>
                  <a:pt x="140" y="102"/>
                </a:lnTo>
                <a:lnTo>
                  <a:pt x="140" y="102"/>
                </a:lnTo>
                <a:lnTo>
                  <a:pt x="138" y="102"/>
                </a:lnTo>
                <a:lnTo>
                  <a:pt x="138" y="102"/>
                </a:lnTo>
                <a:lnTo>
                  <a:pt x="138" y="104"/>
                </a:lnTo>
                <a:lnTo>
                  <a:pt x="136" y="104"/>
                </a:lnTo>
                <a:lnTo>
                  <a:pt x="136" y="106"/>
                </a:lnTo>
                <a:lnTo>
                  <a:pt x="136" y="106"/>
                </a:lnTo>
                <a:lnTo>
                  <a:pt x="136" y="108"/>
                </a:lnTo>
                <a:lnTo>
                  <a:pt x="134" y="110"/>
                </a:lnTo>
                <a:lnTo>
                  <a:pt x="134" y="110"/>
                </a:lnTo>
                <a:lnTo>
                  <a:pt x="134" y="112"/>
                </a:lnTo>
                <a:lnTo>
                  <a:pt x="134" y="110"/>
                </a:lnTo>
                <a:lnTo>
                  <a:pt x="132" y="110"/>
                </a:lnTo>
                <a:lnTo>
                  <a:pt x="132" y="110"/>
                </a:lnTo>
                <a:lnTo>
                  <a:pt x="132" y="110"/>
                </a:lnTo>
                <a:lnTo>
                  <a:pt x="132" y="110"/>
                </a:lnTo>
                <a:lnTo>
                  <a:pt x="132" y="110"/>
                </a:lnTo>
                <a:lnTo>
                  <a:pt x="130" y="110"/>
                </a:lnTo>
                <a:lnTo>
                  <a:pt x="130" y="110"/>
                </a:lnTo>
                <a:lnTo>
                  <a:pt x="130" y="110"/>
                </a:lnTo>
                <a:lnTo>
                  <a:pt x="130" y="110"/>
                </a:lnTo>
                <a:lnTo>
                  <a:pt x="130" y="112"/>
                </a:lnTo>
                <a:lnTo>
                  <a:pt x="130" y="112"/>
                </a:lnTo>
                <a:lnTo>
                  <a:pt x="130" y="112"/>
                </a:lnTo>
                <a:lnTo>
                  <a:pt x="130" y="112"/>
                </a:lnTo>
                <a:lnTo>
                  <a:pt x="128" y="112"/>
                </a:lnTo>
                <a:lnTo>
                  <a:pt x="128" y="112"/>
                </a:lnTo>
                <a:lnTo>
                  <a:pt x="128" y="112"/>
                </a:lnTo>
                <a:lnTo>
                  <a:pt x="128" y="114"/>
                </a:lnTo>
                <a:lnTo>
                  <a:pt x="128" y="114"/>
                </a:lnTo>
                <a:lnTo>
                  <a:pt x="128" y="114"/>
                </a:lnTo>
                <a:lnTo>
                  <a:pt x="128" y="118"/>
                </a:lnTo>
                <a:lnTo>
                  <a:pt x="128" y="118"/>
                </a:lnTo>
                <a:lnTo>
                  <a:pt x="128" y="120"/>
                </a:lnTo>
                <a:lnTo>
                  <a:pt x="128" y="120"/>
                </a:lnTo>
                <a:lnTo>
                  <a:pt x="128" y="120"/>
                </a:lnTo>
                <a:lnTo>
                  <a:pt x="126" y="120"/>
                </a:lnTo>
                <a:lnTo>
                  <a:pt x="126" y="120"/>
                </a:lnTo>
                <a:lnTo>
                  <a:pt x="126" y="120"/>
                </a:lnTo>
                <a:lnTo>
                  <a:pt x="126" y="120"/>
                </a:lnTo>
                <a:lnTo>
                  <a:pt x="126" y="120"/>
                </a:lnTo>
                <a:lnTo>
                  <a:pt x="126" y="120"/>
                </a:lnTo>
                <a:lnTo>
                  <a:pt x="124" y="120"/>
                </a:lnTo>
                <a:lnTo>
                  <a:pt x="124" y="122"/>
                </a:lnTo>
                <a:lnTo>
                  <a:pt x="124" y="122"/>
                </a:lnTo>
                <a:lnTo>
                  <a:pt x="124" y="124"/>
                </a:lnTo>
                <a:lnTo>
                  <a:pt x="124" y="124"/>
                </a:lnTo>
                <a:lnTo>
                  <a:pt x="124" y="126"/>
                </a:lnTo>
                <a:lnTo>
                  <a:pt x="124" y="126"/>
                </a:lnTo>
                <a:lnTo>
                  <a:pt x="124" y="128"/>
                </a:lnTo>
                <a:lnTo>
                  <a:pt x="124" y="128"/>
                </a:lnTo>
                <a:lnTo>
                  <a:pt x="124" y="130"/>
                </a:lnTo>
                <a:lnTo>
                  <a:pt x="124" y="130"/>
                </a:lnTo>
                <a:lnTo>
                  <a:pt x="124" y="132"/>
                </a:lnTo>
                <a:lnTo>
                  <a:pt x="124" y="132"/>
                </a:lnTo>
                <a:lnTo>
                  <a:pt x="124" y="134"/>
                </a:lnTo>
                <a:lnTo>
                  <a:pt x="124" y="136"/>
                </a:lnTo>
                <a:lnTo>
                  <a:pt x="124" y="138"/>
                </a:lnTo>
                <a:lnTo>
                  <a:pt x="122" y="140"/>
                </a:lnTo>
                <a:lnTo>
                  <a:pt x="122" y="142"/>
                </a:lnTo>
                <a:lnTo>
                  <a:pt x="120" y="144"/>
                </a:lnTo>
                <a:lnTo>
                  <a:pt x="118" y="146"/>
                </a:lnTo>
                <a:lnTo>
                  <a:pt x="118" y="148"/>
                </a:lnTo>
                <a:lnTo>
                  <a:pt x="120" y="148"/>
                </a:lnTo>
                <a:lnTo>
                  <a:pt x="120" y="148"/>
                </a:lnTo>
                <a:lnTo>
                  <a:pt x="120" y="150"/>
                </a:lnTo>
                <a:lnTo>
                  <a:pt x="122" y="150"/>
                </a:lnTo>
                <a:lnTo>
                  <a:pt x="122" y="150"/>
                </a:lnTo>
                <a:lnTo>
                  <a:pt x="122" y="152"/>
                </a:lnTo>
                <a:lnTo>
                  <a:pt x="122" y="152"/>
                </a:lnTo>
                <a:lnTo>
                  <a:pt x="122" y="152"/>
                </a:lnTo>
                <a:lnTo>
                  <a:pt x="122" y="156"/>
                </a:lnTo>
                <a:lnTo>
                  <a:pt x="122" y="156"/>
                </a:lnTo>
                <a:lnTo>
                  <a:pt x="122" y="158"/>
                </a:lnTo>
                <a:lnTo>
                  <a:pt x="120" y="160"/>
                </a:lnTo>
                <a:lnTo>
                  <a:pt x="120" y="162"/>
                </a:lnTo>
                <a:lnTo>
                  <a:pt x="120" y="162"/>
                </a:lnTo>
                <a:lnTo>
                  <a:pt x="120" y="164"/>
                </a:lnTo>
                <a:lnTo>
                  <a:pt x="122" y="164"/>
                </a:lnTo>
                <a:lnTo>
                  <a:pt x="122" y="166"/>
                </a:lnTo>
                <a:lnTo>
                  <a:pt x="128" y="176"/>
                </a:lnTo>
                <a:lnTo>
                  <a:pt x="128" y="176"/>
                </a:lnTo>
                <a:lnTo>
                  <a:pt x="128" y="176"/>
                </a:lnTo>
                <a:lnTo>
                  <a:pt x="130" y="176"/>
                </a:lnTo>
                <a:lnTo>
                  <a:pt x="130" y="176"/>
                </a:lnTo>
                <a:lnTo>
                  <a:pt x="130" y="176"/>
                </a:lnTo>
                <a:lnTo>
                  <a:pt x="130" y="176"/>
                </a:lnTo>
                <a:lnTo>
                  <a:pt x="128" y="178"/>
                </a:lnTo>
                <a:lnTo>
                  <a:pt x="128" y="178"/>
                </a:lnTo>
                <a:lnTo>
                  <a:pt x="128" y="178"/>
                </a:lnTo>
                <a:lnTo>
                  <a:pt x="130" y="182"/>
                </a:lnTo>
                <a:lnTo>
                  <a:pt x="130" y="184"/>
                </a:lnTo>
                <a:lnTo>
                  <a:pt x="132" y="184"/>
                </a:lnTo>
                <a:lnTo>
                  <a:pt x="132" y="184"/>
                </a:lnTo>
                <a:lnTo>
                  <a:pt x="132" y="186"/>
                </a:lnTo>
                <a:lnTo>
                  <a:pt x="132" y="186"/>
                </a:lnTo>
                <a:lnTo>
                  <a:pt x="132" y="186"/>
                </a:lnTo>
                <a:lnTo>
                  <a:pt x="132" y="186"/>
                </a:lnTo>
                <a:lnTo>
                  <a:pt x="132" y="186"/>
                </a:lnTo>
                <a:lnTo>
                  <a:pt x="132" y="186"/>
                </a:lnTo>
                <a:lnTo>
                  <a:pt x="132" y="186"/>
                </a:lnTo>
                <a:lnTo>
                  <a:pt x="132" y="186"/>
                </a:lnTo>
                <a:lnTo>
                  <a:pt x="132" y="186"/>
                </a:lnTo>
                <a:lnTo>
                  <a:pt x="132" y="186"/>
                </a:lnTo>
                <a:lnTo>
                  <a:pt x="134" y="196"/>
                </a:lnTo>
                <a:lnTo>
                  <a:pt x="134" y="206"/>
                </a:lnTo>
                <a:lnTo>
                  <a:pt x="132" y="208"/>
                </a:lnTo>
                <a:lnTo>
                  <a:pt x="132" y="214"/>
                </a:lnTo>
                <a:lnTo>
                  <a:pt x="128" y="220"/>
                </a:lnTo>
                <a:lnTo>
                  <a:pt x="126" y="226"/>
                </a:lnTo>
                <a:lnTo>
                  <a:pt x="124" y="230"/>
                </a:lnTo>
                <a:lnTo>
                  <a:pt x="124" y="232"/>
                </a:lnTo>
                <a:lnTo>
                  <a:pt x="122" y="232"/>
                </a:lnTo>
                <a:lnTo>
                  <a:pt x="122" y="234"/>
                </a:lnTo>
                <a:lnTo>
                  <a:pt x="122" y="234"/>
                </a:lnTo>
                <a:lnTo>
                  <a:pt x="120" y="234"/>
                </a:lnTo>
                <a:lnTo>
                  <a:pt x="120" y="234"/>
                </a:lnTo>
                <a:lnTo>
                  <a:pt x="124" y="234"/>
                </a:lnTo>
                <a:lnTo>
                  <a:pt x="126" y="234"/>
                </a:lnTo>
                <a:lnTo>
                  <a:pt x="128" y="234"/>
                </a:lnTo>
                <a:lnTo>
                  <a:pt x="130" y="234"/>
                </a:lnTo>
                <a:lnTo>
                  <a:pt x="132" y="232"/>
                </a:lnTo>
                <a:lnTo>
                  <a:pt x="136" y="232"/>
                </a:lnTo>
                <a:lnTo>
                  <a:pt x="140" y="232"/>
                </a:lnTo>
                <a:lnTo>
                  <a:pt x="142" y="232"/>
                </a:lnTo>
                <a:lnTo>
                  <a:pt x="144" y="232"/>
                </a:lnTo>
                <a:lnTo>
                  <a:pt x="146" y="232"/>
                </a:lnTo>
                <a:lnTo>
                  <a:pt x="150" y="230"/>
                </a:lnTo>
                <a:lnTo>
                  <a:pt x="152" y="230"/>
                </a:lnTo>
                <a:lnTo>
                  <a:pt x="154" y="230"/>
                </a:lnTo>
                <a:lnTo>
                  <a:pt x="158" y="230"/>
                </a:lnTo>
                <a:lnTo>
                  <a:pt x="160" y="230"/>
                </a:lnTo>
                <a:lnTo>
                  <a:pt x="162" y="230"/>
                </a:lnTo>
                <a:lnTo>
                  <a:pt x="164" y="228"/>
                </a:lnTo>
                <a:lnTo>
                  <a:pt x="166" y="228"/>
                </a:lnTo>
                <a:lnTo>
                  <a:pt x="168" y="228"/>
                </a:lnTo>
                <a:lnTo>
                  <a:pt x="170" y="228"/>
                </a:lnTo>
                <a:lnTo>
                  <a:pt x="174" y="228"/>
                </a:lnTo>
                <a:lnTo>
                  <a:pt x="176" y="228"/>
                </a:lnTo>
                <a:lnTo>
                  <a:pt x="178" y="226"/>
                </a:lnTo>
                <a:lnTo>
                  <a:pt x="180" y="226"/>
                </a:lnTo>
                <a:lnTo>
                  <a:pt x="180" y="228"/>
                </a:lnTo>
                <a:lnTo>
                  <a:pt x="182" y="228"/>
                </a:lnTo>
                <a:lnTo>
                  <a:pt x="186" y="228"/>
                </a:lnTo>
                <a:lnTo>
                  <a:pt x="188" y="228"/>
                </a:lnTo>
                <a:lnTo>
                  <a:pt x="190" y="228"/>
                </a:lnTo>
                <a:lnTo>
                  <a:pt x="192" y="226"/>
                </a:lnTo>
                <a:lnTo>
                  <a:pt x="194" y="226"/>
                </a:lnTo>
                <a:lnTo>
                  <a:pt x="198" y="226"/>
                </a:lnTo>
                <a:lnTo>
                  <a:pt x="200" y="226"/>
                </a:lnTo>
                <a:lnTo>
                  <a:pt x="202" y="224"/>
                </a:lnTo>
                <a:lnTo>
                  <a:pt x="204" y="224"/>
                </a:lnTo>
                <a:lnTo>
                  <a:pt x="206" y="224"/>
                </a:lnTo>
                <a:lnTo>
                  <a:pt x="210" y="224"/>
                </a:lnTo>
                <a:lnTo>
                  <a:pt x="212" y="224"/>
                </a:lnTo>
                <a:lnTo>
                  <a:pt x="214" y="222"/>
                </a:lnTo>
                <a:lnTo>
                  <a:pt x="216" y="222"/>
                </a:lnTo>
                <a:lnTo>
                  <a:pt x="218" y="222"/>
                </a:lnTo>
                <a:lnTo>
                  <a:pt x="218" y="222"/>
                </a:lnTo>
                <a:lnTo>
                  <a:pt x="218" y="222"/>
                </a:lnTo>
                <a:lnTo>
                  <a:pt x="220" y="220"/>
                </a:lnTo>
                <a:lnTo>
                  <a:pt x="220" y="220"/>
                </a:lnTo>
                <a:lnTo>
                  <a:pt x="220" y="220"/>
                </a:lnTo>
                <a:lnTo>
                  <a:pt x="220" y="220"/>
                </a:lnTo>
                <a:lnTo>
                  <a:pt x="220" y="220"/>
                </a:lnTo>
                <a:lnTo>
                  <a:pt x="220" y="218"/>
                </a:lnTo>
                <a:lnTo>
                  <a:pt x="220" y="218"/>
                </a:lnTo>
                <a:lnTo>
                  <a:pt x="220" y="216"/>
                </a:lnTo>
                <a:lnTo>
                  <a:pt x="222" y="216"/>
                </a:lnTo>
                <a:lnTo>
                  <a:pt x="222" y="216"/>
                </a:lnTo>
                <a:lnTo>
                  <a:pt x="222" y="214"/>
                </a:lnTo>
                <a:lnTo>
                  <a:pt x="222" y="214"/>
                </a:lnTo>
                <a:lnTo>
                  <a:pt x="222" y="214"/>
                </a:lnTo>
                <a:lnTo>
                  <a:pt x="224" y="214"/>
                </a:lnTo>
                <a:lnTo>
                  <a:pt x="224" y="214"/>
                </a:lnTo>
                <a:lnTo>
                  <a:pt x="224" y="212"/>
                </a:lnTo>
                <a:lnTo>
                  <a:pt x="224" y="212"/>
                </a:lnTo>
                <a:lnTo>
                  <a:pt x="224" y="212"/>
                </a:lnTo>
                <a:lnTo>
                  <a:pt x="224" y="212"/>
                </a:lnTo>
                <a:lnTo>
                  <a:pt x="224" y="212"/>
                </a:lnTo>
                <a:lnTo>
                  <a:pt x="224" y="210"/>
                </a:lnTo>
                <a:lnTo>
                  <a:pt x="226" y="210"/>
                </a:lnTo>
                <a:lnTo>
                  <a:pt x="226" y="210"/>
                </a:lnTo>
                <a:lnTo>
                  <a:pt x="226" y="210"/>
                </a:lnTo>
                <a:lnTo>
                  <a:pt x="226" y="210"/>
                </a:lnTo>
                <a:lnTo>
                  <a:pt x="226" y="210"/>
                </a:lnTo>
                <a:lnTo>
                  <a:pt x="226" y="210"/>
                </a:lnTo>
                <a:lnTo>
                  <a:pt x="226" y="208"/>
                </a:lnTo>
                <a:lnTo>
                  <a:pt x="224" y="208"/>
                </a:lnTo>
                <a:lnTo>
                  <a:pt x="224" y="208"/>
                </a:lnTo>
                <a:lnTo>
                  <a:pt x="224" y="208"/>
                </a:lnTo>
                <a:lnTo>
                  <a:pt x="224" y="208"/>
                </a:lnTo>
                <a:lnTo>
                  <a:pt x="224" y="208"/>
                </a:lnTo>
                <a:lnTo>
                  <a:pt x="224" y="206"/>
                </a:lnTo>
                <a:lnTo>
                  <a:pt x="224" y="206"/>
                </a:lnTo>
                <a:lnTo>
                  <a:pt x="224" y="206"/>
                </a:lnTo>
                <a:lnTo>
                  <a:pt x="226" y="202"/>
                </a:lnTo>
                <a:lnTo>
                  <a:pt x="226" y="200"/>
                </a:lnTo>
                <a:lnTo>
                  <a:pt x="226" y="198"/>
                </a:lnTo>
                <a:lnTo>
                  <a:pt x="228" y="198"/>
                </a:lnTo>
                <a:lnTo>
                  <a:pt x="228" y="198"/>
                </a:lnTo>
                <a:lnTo>
                  <a:pt x="230" y="196"/>
                </a:lnTo>
                <a:lnTo>
                  <a:pt x="230" y="196"/>
                </a:lnTo>
                <a:lnTo>
                  <a:pt x="230" y="196"/>
                </a:lnTo>
                <a:lnTo>
                  <a:pt x="230" y="196"/>
                </a:lnTo>
                <a:lnTo>
                  <a:pt x="232" y="194"/>
                </a:lnTo>
                <a:lnTo>
                  <a:pt x="232" y="194"/>
                </a:lnTo>
                <a:lnTo>
                  <a:pt x="232" y="194"/>
                </a:lnTo>
                <a:lnTo>
                  <a:pt x="232" y="194"/>
                </a:lnTo>
                <a:lnTo>
                  <a:pt x="232" y="192"/>
                </a:lnTo>
                <a:lnTo>
                  <a:pt x="232" y="192"/>
                </a:lnTo>
                <a:lnTo>
                  <a:pt x="232" y="192"/>
                </a:lnTo>
                <a:lnTo>
                  <a:pt x="232" y="192"/>
                </a:lnTo>
                <a:lnTo>
                  <a:pt x="232" y="190"/>
                </a:lnTo>
                <a:lnTo>
                  <a:pt x="232" y="190"/>
                </a:lnTo>
                <a:lnTo>
                  <a:pt x="232" y="190"/>
                </a:lnTo>
                <a:lnTo>
                  <a:pt x="232" y="188"/>
                </a:lnTo>
                <a:lnTo>
                  <a:pt x="232" y="188"/>
                </a:lnTo>
                <a:lnTo>
                  <a:pt x="234" y="188"/>
                </a:lnTo>
                <a:lnTo>
                  <a:pt x="234" y="188"/>
                </a:lnTo>
                <a:lnTo>
                  <a:pt x="234" y="188"/>
                </a:lnTo>
                <a:lnTo>
                  <a:pt x="234" y="186"/>
                </a:lnTo>
                <a:lnTo>
                  <a:pt x="234" y="186"/>
                </a:lnTo>
                <a:lnTo>
                  <a:pt x="234" y="186"/>
                </a:lnTo>
                <a:lnTo>
                  <a:pt x="232" y="186"/>
                </a:lnTo>
                <a:lnTo>
                  <a:pt x="232" y="184"/>
                </a:lnTo>
                <a:lnTo>
                  <a:pt x="234" y="184"/>
                </a:lnTo>
                <a:lnTo>
                  <a:pt x="234" y="184"/>
                </a:lnTo>
                <a:lnTo>
                  <a:pt x="234" y="184"/>
                </a:lnTo>
                <a:lnTo>
                  <a:pt x="234" y="182"/>
                </a:lnTo>
                <a:lnTo>
                  <a:pt x="236" y="182"/>
                </a:lnTo>
                <a:lnTo>
                  <a:pt x="236" y="182"/>
                </a:lnTo>
                <a:lnTo>
                  <a:pt x="236" y="182"/>
                </a:lnTo>
                <a:lnTo>
                  <a:pt x="238" y="182"/>
                </a:lnTo>
                <a:lnTo>
                  <a:pt x="238" y="184"/>
                </a:lnTo>
                <a:lnTo>
                  <a:pt x="238" y="184"/>
                </a:lnTo>
                <a:lnTo>
                  <a:pt x="238" y="184"/>
                </a:lnTo>
                <a:lnTo>
                  <a:pt x="238" y="184"/>
                </a:lnTo>
                <a:lnTo>
                  <a:pt x="238" y="184"/>
                </a:lnTo>
                <a:lnTo>
                  <a:pt x="238" y="186"/>
                </a:lnTo>
                <a:lnTo>
                  <a:pt x="238" y="186"/>
                </a:lnTo>
                <a:lnTo>
                  <a:pt x="238" y="186"/>
                </a:lnTo>
                <a:lnTo>
                  <a:pt x="238" y="186"/>
                </a:lnTo>
                <a:lnTo>
                  <a:pt x="238" y="186"/>
                </a:lnTo>
                <a:lnTo>
                  <a:pt x="238" y="188"/>
                </a:lnTo>
                <a:lnTo>
                  <a:pt x="238" y="188"/>
                </a:lnTo>
                <a:lnTo>
                  <a:pt x="238" y="188"/>
                </a:lnTo>
                <a:lnTo>
                  <a:pt x="240" y="186"/>
                </a:lnTo>
                <a:lnTo>
                  <a:pt x="240" y="186"/>
                </a:lnTo>
                <a:lnTo>
                  <a:pt x="240" y="184"/>
                </a:lnTo>
                <a:lnTo>
                  <a:pt x="242" y="184"/>
                </a:lnTo>
                <a:lnTo>
                  <a:pt x="242" y="180"/>
                </a:lnTo>
                <a:lnTo>
                  <a:pt x="242" y="178"/>
                </a:lnTo>
                <a:lnTo>
                  <a:pt x="242" y="178"/>
                </a:lnTo>
                <a:lnTo>
                  <a:pt x="242" y="178"/>
                </a:lnTo>
                <a:lnTo>
                  <a:pt x="242" y="178"/>
                </a:lnTo>
                <a:lnTo>
                  <a:pt x="240" y="176"/>
                </a:lnTo>
                <a:lnTo>
                  <a:pt x="240" y="176"/>
                </a:lnTo>
                <a:lnTo>
                  <a:pt x="242" y="176"/>
                </a:lnTo>
                <a:lnTo>
                  <a:pt x="242" y="174"/>
                </a:lnTo>
                <a:lnTo>
                  <a:pt x="242" y="172"/>
                </a:lnTo>
                <a:lnTo>
                  <a:pt x="242" y="172"/>
                </a:lnTo>
                <a:close/>
                <a:moveTo>
                  <a:pt x="140" y="78"/>
                </a:moveTo>
                <a:lnTo>
                  <a:pt x="140" y="78"/>
                </a:lnTo>
                <a:lnTo>
                  <a:pt x="140" y="78"/>
                </a:lnTo>
                <a:lnTo>
                  <a:pt x="140" y="78"/>
                </a:lnTo>
                <a:lnTo>
                  <a:pt x="140" y="78"/>
                </a:lnTo>
                <a:lnTo>
                  <a:pt x="140" y="78"/>
                </a:lnTo>
                <a:lnTo>
                  <a:pt x="140" y="78"/>
                </a:lnTo>
                <a:lnTo>
                  <a:pt x="140" y="78"/>
                </a:lnTo>
                <a:lnTo>
                  <a:pt x="140" y="76"/>
                </a:lnTo>
                <a:lnTo>
                  <a:pt x="140" y="76"/>
                </a:lnTo>
                <a:lnTo>
                  <a:pt x="140" y="76"/>
                </a:lnTo>
                <a:lnTo>
                  <a:pt x="138" y="76"/>
                </a:lnTo>
                <a:lnTo>
                  <a:pt x="138" y="76"/>
                </a:lnTo>
                <a:lnTo>
                  <a:pt x="138" y="78"/>
                </a:lnTo>
                <a:lnTo>
                  <a:pt x="140" y="78"/>
                </a:lnTo>
                <a:lnTo>
                  <a:pt x="140" y="78"/>
                </a:lnTo>
                <a:lnTo>
                  <a:pt x="140" y="78"/>
                </a:lnTo>
                <a:lnTo>
                  <a:pt x="140" y="78"/>
                </a:lnTo>
                <a:lnTo>
                  <a:pt x="140" y="78"/>
                </a:lnTo>
                <a:close/>
                <a:moveTo>
                  <a:pt x="166" y="74"/>
                </a:moveTo>
                <a:lnTo>
                  <a:pt x="166" y="74"/>
                </a:lnTo>
                <a:lnTo>
                  <a:pt x="164" y="74"/>
                </a:lnTo>
                <a:lnTo>
                  <a:pt x="166" y="74"/>
                </a:lnTo>
                <a:lnTo>
                  <a:pt x="166" y="76"/>
                </a:lnTo>
                <a:lnTo>
                  <a:pt x="168" y="76"/>
                </a:lnTo>
                <a:lnTo>
                  <a:pt x="168" y="76"/>
                </a:lnTo>
                <a:lnTo>
                  <a:pt x="168" y="76"/>
                </a:lnTo>
                <a:lnTo>
                  <a:pt x="170" y="76"/>
                </a:lnTo>
                <a:lnTo>
                  <a:pt x="170" y="76"/>
                </a:lnTo>
                <a:lnTo>
                  <a:pt x="170" y="76"/>
                </a:lnTo>
                <a:lnTo>
                  <a:pt x="170" y="76"/>
                </a:lnTo>
                <a:lnTo>
                  <a:pt x="172" y="74"/>
                </a:lnTo>
                <a:lnTo>
                  <a:pt x="172" y="74"/>
                </a:lnTo>
                <a:lnTo>
                  <a:pt x="170" y="74"/>
                </a:lnTo>
                <a:lnTo>
                  <a:pt x="170" y="74"/>
                </a:lnTo>
                <a:lnTo>
                  <a:pt x="170" y="74"/>
                </a:lnTo>
                <a:lnTo>
                  <a:pt x="170" y="74"/>
                </a:lnTo>
                <a:lnTo>
                  <a:pt x="170" y="74"/>
                </a:lnTo>
                <a:lnTo>
                  <a:pt x="170" y="74"/>
                </a:lnTo>
                <a:lnTo>
                  <a:pt x="170" y="74"/>
                </a:lnTo>
                <a:lnTo>
                  <a:pt x="168" y="74"/>
                </a:lnTo>
                <a:lnTo>
                  <a:pt x="168" y="74"/>
                </a:lnTo>
                <a:lnTo>
                  <a:pt x="166" y="74"/>
                </a:lnTo>
                <a:close/>
                <a:moveTo>
                  <a:pt x="138" y="80"/>
                </a:moveTo>
                <a:lnTo>
                  <a:pt x="138" y="82"/>
                </a:lnTo>
                <a:lnTo>
                  <a:pt x="138" y="82"/>
                </a:lnTo>
                <a:lnTo>
                  <a:pt x="138" y="82"/>
                </a:lnTo>
                <a:lnTo>
                  <a:pt x="138" y="82"/>
                </a:lnTo>
                <a:lnTo>
                  <a:pt x="138" y="84"/>
                </a:lnTo>
                <a:lnTo>
                  <a:pt x="136" y="84"/>
                </a:lnTo>
                <a:lnTo>
                  <a:pt x="136" y="86"/>
                </a:lnTo>
                <a:lnTo>
                  <a:pt x="138" y="86"/>
                </a:lnTo>
                <a:lnTo>
                  <a:pt x="138" y="86"/>
                </a:lnTo>
                <a:lnTo>
                  <a:pt x="140" y="86"/>
                </a:lnTo>
                <a:lnTo>
                  <a:pt x="140" y="86"/>
                </a:lnTo>
                <a:lnTo>
                  <a:pt x="140" y="84"/>
                </a:lnTo>
                <a:lnTo>
                  <a:pt x="140" y="84"/>
                </a:lnTo>
                <a:lnTo>
                  <a:pt x="140" y="82"/>
                </a:lnTo>
                <a:lnTo>
                  <a:pt x="140" y="82"/>
                </a:lnTo>
                <a:lnTo>
                  <a:pt x="140" y="82"/>
                </a:lnTo>
                <a:lnTo>
                  <a:pt x="140" y="82"/>
                </a:lnTo>
                <a:lnTo>
                  <a:pt x="140" y="80"/>
                </a:lnTo>
                <a:lnTo>
                  <a:pt x="140" y="80"/>
                </a:lnTo>
                <a:lnTo>
                  <a:pt x="140" y="80"/>
                </a:lnTo>
                <a:lnTo>
                  <a:pt x="140" y="80"/>
                </a:lnTo>
                <a:lnTo>
                  <a:pt x="140" y="80"/>
                </a:lnTo>
                <a:lnTo>
                  <a:pt x="140" y="80"/>
                </a:lnTo>
                <a:lnTo>
                  <a:pt x="140" y="80"/>
                </a:lnTo>
                <a:lnTo>
                  <a:pt x="138" y="80"/>
                </a:lnTo>
                <a:lnTo>
                  <a:pt x="138" y="80"/>
                </a:lnTo>
                <a:lnTo>
                  <a:pt x="138" y="80"/>
                </a:lnTo>
                <a:lnTo>
                  <a:pt x="138" y="80"/>
                </a:lnTo>
                <a:lnTo>
                  <a:pt x="138" y="8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59" name="Freeform 542">
            <a:extLst>
              <a:ext uri="{FF2B5EF4-FFF2-40B4-BE49-F238E27FC236}">
                <a16:creationId xmlns:a16="http://schemas.microsoft.com/office/drawing/2014/main" id="{3EF0EE17-0D3F-4596-867C-CD7B4CCBA4B6}"/>
              </a:ext>
            </a:extLst>
          </p:cNvPr>
          <p:cNvSpPr>
            <a:spLocks noEditPoints="1"/>
          </p:cNvSpPr>
          <p:nvPr/>
        </p:nvSpPr>
        <p:spPr bwMode="auto">
          <a:xfrm>
            <a:off x="4896300" y="2489026"/>
            <a:ext cx="254372" cy="410396"/>
          </a:xfrm>
          <a:custGeom>
            <a:avLst/>
            <a:gdLst>
              <a:gd name="T0" fmla="*/ 74 w 116"/>
              <a:gd name="T1" fmla="*/ 122 h 174"/>
              <a:gd name="T2" fmla="*/ 76 w 116"/>
              <a:gd name="T3" fmla="*/ 116 h 174"/>
              <a:gd name="T4" fmla="*/ 82 w 116"/>
              <a:gd name="T5" fmla="*/ 106 h 174"/>
              <a:gd name="T6" fmla="*/ 84 w 116"/>
              <a:gd name="T7" fmla="*/ 112 h 174"/>
              <a:gd name="T8" fmla="*/ 116 w 116"/>
              <a:gd name="T9" fmla="*/ 80 h 174"/>
              <a:gd name="T10" fmla="*/ 112 w 116"/>
              <a:gd name="T11" fmla="*/ 78 h 174"/>
              <a:gd name="T12" fmla="*/ 112 w 116"/>
              <a:gd name="T13" fmla="*/ 78 h 174"/>
              <a:gd name="T14" fmla="*/ 110 w 116"/>
              <a:gd name="T15" fmla="*/ 72 h 174"/>
              <a:gd name="T16" fmla="*/ 104 w 116"/>
              <a:gd name="T17" fmla="*/ 68 h 174"/>
              <a:gd name="T18" fmla="*/ 96 w 116"/>
              <a:gd name="T19" fmla="*/ 60 h 174"/>
              <a:gd name="T20" fmla="*/ 86 w 116"/>
              <a:gd name="T21" fmla="*/ 56 h 174"/>
              <a:gd name="T22" fmla="*/ 82 w 116"/>
              <a:gd name="T23" fmla="*/ 46 h 174"/>
              <a:gd name="T24" fmla="*/ 64 w 116"/>
              <a:gd name="T25" fmla="*/ 4 h 174"/>
              <a:gd name="T26" fmla="*/ 50 w 116"/>
              <a:gd name="T27" fmla="*/ 4 h 174"/>
              <a:gd name="T28" fmla="*/ 34 w 116"/>
              <a:gd name="T29" fmla="*/ 8 h 174"/>
              <a:gd name="T30" fmla="*/ 14 w 116"/>
              <a:gd name="T31" fmla="*/ 38 h 174"/>
              <a:gd name="T32" fmla="*/ 14 w 116"/>
              <a:gd name="T33" fmla="*/ 58 h 174"/>
              <a:gd name="T34" fmla="*/ 16 w 116"/>
              <a:gd name="T35" fmla="*/ 66 h 174"/>
              <a:gd name="T36" fmla="*/ 12 w 116"/>
              <a:gd name="T37" fmla="*/ 76 h 174"/>
              <a:gd name="T38" fmla="*/ 6 w 116"/>
              <a:gd name="T39" fmla="*/ 88 h 174"/>
              <a:gd name="T40" fmla="*/ 0 w 116"/>
              <a:gd name="T41" fmla="*/ 94 h 174"/>
              <a:gd name="T42" fmla="*/ 8 w 116"/>
              <a:gd name="T43" fmla="*/ 122 h 174"/>
              <a:gd name="T44" fmla="*/ 20 w 116"/>
              <a:gd name="T45" fmla="*/ 156 h 174"/>
              <a:gd name="T46" fmla="*/ 22 w 116"/>
              <a:gd name="T47" fmla="*/ 166 h 174"/>
              <a:gd name="T48" fmla="*/ 30 w 116"/>
              <a:gd name="T49" fmla="*/ 172 h 174"/>
              <a:gd name="T50" fmla="*/ 34 w 116"/>
              <a:gd name="T51" fmla="*/ 162 h 174"/>
              <a:gd name="T52" fmla="*/ 38 w 116"/>
              <a:gd name="T53" fmla="*/ 156 h 174"/>
              <a:gd name="T54" fmla="*/ 40 w 116"/>
              <a:gd name="T55" fmla="*/ 150 h 174"/>
              <a:gd name="T56" fmla="*/ 42 w 116"/>
              <a:gd name="T57" fmla="*/ 142 h 174"/>
              <a:gd name="T58" fmla="*/ 44 w 116"/>
              <a:gd name="T59" fmla="*/ 144 h 174"/>
              <a:gd name="T60" fmla="*/ 46 w 116"/>
              <a:gd name="T61" fmla="*/ 140 h 174"/>
              <a:gd name="T62" fmla="*/ 48 w 116"/>
              <a:gd name="T63" fmla="*/ 140 h 174"/>
              <a:gd name="T64" fmla="*/ 50 w 116"/>
              <a:gd name="T65" fmla="*/ 140 h 174"/>
              <a:gd name="T66" fmla="*/ 48 w 116"/>
              <a:gd name="T67" fmla="*/ 130 h 174"/>
              <a:gd name="T68" fmla="*/ 50 w 116"/>
              <a:gd name="T69" fmla="*/ 140 h 174"/>
              <a:gd name="T70" fmla="*/ 50 w 116"/>
              <a:gd name="T71" fmla="*/ 136 h 174"/>
              <a:gd name="T72" fmla="*/ 52 w 116"/>
              <a:gd name="T73" fmla="*/ 134 h 174"/>
              <a:gd name="T74" fmla="*/ 54 w 116"/>
              <a:gd name="T75" fmla="*/ 134 h 174"/>
              <a:gd name="T76" fmla="*/ 54 w 116"/>
              <a:gd name="T77" fmla="*/ 132 h 174"/>
              <a:gd name="T78" fmla="*/ 58 w 116"/>
              <a:gd name="T79" fmla="*/ 136 h 174"/>
              <a:gd name="T80" fmla="*/ 60 w 116"/>
              <a:gd name="T81" fmla="*/ 128 h 174"/>
              <a:gd name="T82" fmla="*/ 64 w 116"/>
              <a:gd name="T83" fmla="*/ 130 h 174"/>
              <a:gd name="T84" fmla="*/ 68 w 116"/>
              <a:gd name="T85" fmla="*/ 124 h 174"/>
              <a:gd name="T86" fmla="*/ 66 w 116"/>
              <a:gd name="T87" fmla="*/ 112 h 174"/>
              <a:gd name="T88" fmla="*/ 70 w 116"/>
              <a:gd name="T89" fmla="*/ 104 h 174"/>
              <a:gd name="T90" fmla="*/ 72 w 116"/>
              <a:gd name="T91" fmla="*/ 108 h 174"/>
              <a:gd name="T92" fmla="*/ 72 w 116"/>
              <a:gd name="T93" fmla="*/ 112 h 174"/>
              <a:gd name="T94" fmla="*/ 80 w 116"/>
              <a:gd name="T95" fmla="*/ 112 h 174"/>
              <a:gd name="T96" fmla="*/ 80 w 116"/>
              <a:gd name="T97" fmla="*/ 108 h 174"/>
              <a:gd name="T98" fmla="*/ 82 w 116"/>
              <a:gd name="T99" fmla="*/ 106 h 174"/>
              <a:gd name="T100" fmla="*/ 84 w 116"/>
              <a:gd name="T101" fmla="*/ 102 h 174"/>
              <a:gd name="T102" fmla="*/ 88 w 116"/>
              <a:gd name="T103" fmla="*/ 102 h 174"/>
              <a:gd name="T104" fmla="*/ 92 w 116"/>
              <a:gd name="T105" fmla="*/ 106 h 174"/>
              <a:gd name="T106" fmla="*/ 92 w 116"/>
              <a:gd name="T107" fmla="*/ 102 h 174"/>
              <a:gd name="T108" fmla="*/ 94 w 116"/>
              <a:gd name="T109" fmla="*/ 102 h 174"/>
              <a:gd name="T110" fmla="*/ 94 w 116"/>
              <a:gd name="T111" fmla="*/ 98 h 174"/>
              <a:gd name="T112" fmla="*/ 98 w 116"/>
              <a:gd name="T113" fmla="*/ 96 h 174"/>
              <a:gd name="T114" fmla="*/ 102 w 116"/>
              <a:gd name="T115" fmla="*/ 96 h 174"/>
              <a:gd name="T116" fmla="*/ 102 w 116"/>
              <a:gd name="T117" fmla="*/ 90 h 174"/>
              <a:gd name="T118" fmla="*/ 106 w 116"/>
              <a:gd name="T119" fmla="*/ 90 h 174"/>
              <a:gd name="T120" fmla="*/ 108 w 116"/>
              <a:gd name="T121" fmla="*/ 86 h 174"/>
              <a:gd name="T122" fmla="*/ 112 w 116"/>
              <a:gd name="T123"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74">
                <a:moveTo>
                  <a:pt x="74" y="122"/>
                </a:moveTo>
                <a:lnTo>
                  <a:pt x="74" y="122"/>
                </a:lnTo>
                <a:lnTo>
                  <a:pt x="72" y="122"/>
                </a:lnTo>
                <a:lnTo>
                  <a:pt x="72" y="120"/>
                </a:lnTo>
                <a:lnTo>
                  <a:pt x="72" y="120"/>
                </a:lnTo>
                <a:lnTo>
                  <a:pt x="72" y="122"/>
                </a:lnTo>
                <a:lnTo>
                  <a:pt x="72" y="122"/>
                </a:lnTo>
                <a:lnTo>
                  <a:pt x="72" y="122"/>
                </a:lnTo>
                <a:lnTo>
                  <a:pt x="72" y="122"/>
                </a:lnTo>
                <a:lnTo>
                  <a:pt x="72" y="124"/>
                </a:lnTo>
                <a:lnTo>
                  <a:pt x="74" y="124"/>
                </a:lnTo>
                <a:lnTo>
                  <a:pt x="74" y="124"/>
                </a:lnTo>
                <a:lnTo>
                  <a:pt x="74" y="122"/>
                </a:lnTo>
                <a:lnTo>
                  <a:pt x="74" y="122"/>
                </a:lnTo>
                <a:lnTo>
                  <a:pt x="74" y="122"/>
                </a:lnTo>
                <a:lnTo>
                  <a:pt x="76" y="122"/>
                </a:lnTo>
                <a:lnTo>
                  <a:pt x="76" y="122"/>
                </a:lnTo>
                <a:lnTo>
                  <a:pt x="74" y="122"/>
                </a:lnTo>
                <a:close/>
                <a:moveTo>
                  <a:pt x="78" y="116"/>
                </a:moveTo>
                <a:lnTo>
                  <a:pt x="78" y="116"/>
                </a:lnTo>
                <a:lnTo>
                  <a:pt x="76" y="116"/>
                </a:lnTo>
                <a:lnTo>
                  <a:pt x="78" y="116"/>
                </a:lnTo>
                <a:lnTo>
                  <a:pt x="78" y="116"/>
                </a:lnTo>
                <a:lnTo>
                  <a:pt x="78" y="116"/>
                </a:lnTo>
                <a:lnTo>
                  <a:pt x="78" y="114"/>
                </a:lnTo>
                <a:lnTo>
                  <a:pt x="78" y="114"/>
                </a:lnTo>
                <a:lnTo>
                  <a:pt x="78" y="114"/>
                </a:lnTo>
                <a:lnTo>
                  <a:pt x="76" y="114"/>
                </a:lnTo>
                <a:lnTo>
                  <a:pt x="76" y="114"/>
                </a:lnTo>
                <a:lnTo>
                  <a:pt x="76" y="114"/>
                </a:lnTo>
                <a:lnTo>
                  <a:pt x="76" y="114"/>
                </a:lnTo>
                <a:lnTo>
                  <a:pt x="76" y="114"/>
                </a:lnTo>
                <a:lnTo>
                  <a:pt x="76" y="114"/>
                </a:lnTo>
                <a:lnTo>
                  <a:pt x="76" y="116"/>
                </a:lnTo>
                <a:lnTo>
                  <a:pt x="76" y="116"/>
                </a:lnTo>
                <a:lnTo>
                  <a:pt x="76" y="116"/>
                </a:lnTo>
                <a:lnTo>
                  <a:pt x="76" y="116"/>
                </a:lnTo>
                <a:lnTo>
                  <a:pt x="74" y="116"/>
                </a:lnTo>
                <a:lnTo>
                  <a:pt x="76" y="116"/>
                </a:lnTo>
                <a:lnTo>
                  <a:pt x="76" y="116"/>
                </a:lnTo>
                <a:lnTo>
                  <a:pt x="76" y="118"/>
                </a:lnTo>
                <a:lnTo>
                  <a:pt x="76" y="118"/>
                </a:lnTo>
                <a:lnTo>
                  <a:pt x="76" y="118"/>
                </a:lnTo>
                <a:lnTo>
                  <a:pt x="76" y="118"/>
                </a:lnTo>
                <a:lnTo>
                  <a:pt x="78" y="118"/>
                </a:lnTo>
                <a:lnTo>
                  <a:pt x="78" y="116"/>
                </a:lnTo>
                <a:lnTo>
                  <a:pt x="78" y="116"/>
                </a:lnTo>
                <a:lnTo>
                  <a:pt x="78" y="116"/>
                </a:lnTo>
                <a:close/>
                <a:moveTo>
                  <a:pt x="86" y="106"/>
                </a:moveTo>
                <a:lnTo>
                  <a:pt x="86" y="104"/>
                </a:lnTo>
                <a:lnTo>
                  <a:pt x="84" y="104"/>
                </a:lnTo>
                <a:lnTo>
                  <a:pt x="84" y="104"/>
                </a:lnTo>
                <a:lnTo>
                  <a:pt x="82" y="106"/>
                </a:lnTo>
                <a:lnTo>
                  <a:pt x="82" y="106"/>
                </a:lnTo>
                <a:lnTo>
                  <a:pt x="82" y="106"/>
                </a:lnTo>
                <a:lnTo>
                  <a:pt x="82" y="106"/>
                </a:lnTo>
                <a:lnTo>
                  <a:pt x="82" y="108"/>
                </a:lnTo>
                <a:lnTo>
                  <a:pt x="82" y="108"/>
                </a:lnTo>
                <a:lnTo>
                  <a:pt x="82" y="108"/>
                </a:lnTo>
                <a:lnTo>
                  <a:pt x="82" y="108"/>
                </a:lnTo>
                <a:lnTo>
                  <a:pt x="82" y="110"/>
                </a:lnTo>
                <a:lnTo>
                  <a:pt x="82" y="110"/>
                </a:lnTo>
                <a:lnTo>
                  <a:pt x="82" y="110"/>
                </a:lnTo>
                <a:lnTo>
                  <a:pt x="82" y="110"/>
                </a:lnTo>
                <a:lnTo>
                  <a:pt x="82" y="110"/>
                </a:lnTo>
                <a:lnTo>
                  <a:pt x="82" y="110"/>
                </a:lnTo>
                <a:lnTo>
                  <a:pt x="82" y="112"/>
                </a:lnTo>
                <a:lnTo>
                  <a:pt x="82" y="112"/>
                </a:lnTo>
                <a:lnTo>
                  <a:pt x="84" y="112"/>
                </a:lnTo>
                <a:lnTo>
                  <a:pt x="84" y="112"/>
                </a:lnTo>
                <a:lnTo>
                  <a:pt x="84" y="112"/>
                </a:lnTo>
                <a:lnTo>
                  <a:pt x="84" y="112"/>
                </a:lnTo>
                <a:lnTo>
                  <a:pt x="84" y="112"/>
                </a:lnTo>
                <a:lnTo>
                  <a:pt x="86" y="112"/>
                </a:lnTo>
                <a:lnTo>
                  <a:pt x="86" y="112"/>
                </a:lnTo>
                <a:lnTo>
                  <a:pt x="86" y="112"/>
                </a:lnTo>
                <a:lnTo>
                  <a:pt x="86" y="112"/>
                </a:lnTo>
                <a:lnTo>
                  <a:pt x="86" y="112"/>
                </a:lnTo>
                <a:lnTo>
                  <a:pt x="86" y="110"/>
                </a:lnTo>
                <a:lnTo>
                  <a:pt x="86" y="110"/>
                </a:lnTo>
                <a:lnTo>
                  <a:pt x="86" y="110"/>
                </a:lnTo>
                <a:lnTo>
                  <a:pt x="86" y="110"/>
                </a:lnTo>
                <a:lnTo>
                  <a:pt x="86" y="110"/>
                </a:lnTo>
                <a:lnTo>
                  <a:pt x="86" y="110"/>
                </a:lnTo>
                <a:lnTo>
                  <a:pt x="88" y="110"/>
                </a:lnTo>
                <a:lnTo>
                  <a:pt x="88" y="108"/>
                </a:lnTo>
                <a:lnTo>
                  <a:pt x="88" y="108"/>
                </a:lnTo>
                <a:lnTo>
                  <a:pt x="88" y="106"/>
                </a:lnTo>
                <a:lnTo>
                  <a:pt x="86" y="106"/>
                </a:lnTo>
                <a:close/>
                <a:moveTo>
                  <a:pt x="116" y="80"/>
                </a:moveTo>
                <a:lnTo>
                  <a:pt x="116" y="80"/>
                </a:lnTo>
                <a:lnTo>
                  <a:pt x="116" y="78"/>
                </a:lnTo>
                <a:lnTo>
                  <a:pt x="116" y="78"/>
                </a:lnTo>
                <a:lnTo>
                  <a:pt x="116" y="78"/>
                </a:lnTo>
                <a:lnTo>
                  <a:pt x="116" y="78"/>
                </a:lnTo>
                <a:lnTo>
                  <a:pt x="114" y="78"/>
                </a:lnTo>
                <a:lnTo>
                  <a:pt x="114" y="78"/>
                </a:lnTo>
                <a:lnTo>
                  <a:pt x="114" y="78"/>
                </a:lnTo>
                <a:lnTo>
                  <a:pt x="114" y="78"/>
                </a:lnTo>
                <a:lnTo>
                  <a:pt x="114" y="78"/>
                </a:lnTo>
                <a:lnTo>
                  <a:pt x="114" y="80"/>
                </a:lnTo>
                <a:lnTo>
                  <a:pt x="114" y="80"/>
                </a:lnTo>
                <a:lnTo>
                  <a:pt x="114" y="80"/>
                </a:lnTo>
                <a:lnTo>
                  <a:pt x="114" y="80"/>
                </a:lnTo>
                <a:lnTo>
                  <a:pt x="112" y="78"/>
                </a:lnTo>
                <a:lnTo>
                  <a:pt x="112" y="78"/>
                </a:lnTo>
                <a:lnTo>
                  <a:pt x="112" y="78"/>
                </a:lnTo>
                <a:lnTo>
                  <a:pt x="112" y="78"/>
                </a:lnTo>
                <a:lnTo>
                  <a:pt x="112" y="80"/>
                </a:lnTo>
                <a:lnTo>
                  <a:pt x="112" y="80"/>
                </a:lnTo>
                <a:lnTo>
                  <a:pt x="112" y="80"/>
                </a:lnTo>
                <a:lnTo>
                  <a:pt x="112" y="80"/>
                </a:lnTo>
                <a:lnTo>
                  <a:pt x="112" y="80"/>
                </a:lnTo>
                <a:lnTo>
                  <a:pt x="112" y="80"/>
                </a:lnTo>
                <a:lnTo>
                  <a:pt x="112" y="80"/>
                </a:lnTo>
                <a:lnTo>
                  <a:pt x="112" y="80"/>
                </a:lnTo>
                <a:lnTo>
                  <a:pt x="112" y="82"/>
                </a:lnTo>
                <a:lnTo>
                  <a:pt x="112" y="82"/>
                </a:lnTo>
                <a:lnTo>
                  <a:pt x="110" y="80"/>
                </a:lnTo>
                <a:lnTo>
                  <a:pt x="110" y="80"/>
                </a:lnTo>
                <a:lnTo>
                  <a:pt x="110" y="80"/>
                </a:lnTo>
                <a:lnTo>
                  <a:pt x="110" y="78"/>
                </a:lnTo>
                <a:lnTo>
                  <a:pt x="110" y="78"/>
                </a:lnTo>
                <a:lnTo>
                  <a:pt x="110" y="78"/>
                </a:lnTo>
                <a:lnTo>
                  <a:pt x="110" y="78"/>
                </a:lnTo>
                <a:lnTo>
                  <a:pt x="112" y="78"/>
                </a:lnTo>
                <a:lnTo>
                  <a:pt x="112" y="78"/>
                </a:lnTo>
                <a:lnTo>
                  <a:pt x="112" y="78"/>
                </a:lnTo>
                <a:lnTo>
                  <a:pt x="112" y="78"/>
                </a:lnTo>
                <a:lnTo>
                  <a:pt x="110" y="78"/>
                </a:lnTo>
                <a:lnTo>
                  <a:pt x="110" y="76"/>
                </a:lnTo>
                <a:lnTo>
                  <a:pt x="112" y="76"/>
                </a:lnTo>
                <a:lnTo>
                  <a:pt x="112" y="76"/>
                </a:lnTo>
                <a:lnTo>
                  <a:pt x="112" y="76"/>
                </a:lnTo>
                <a:lnTo>
                  <a:pt x="112" y="76"/>
                </a:lnTo>
                <a:lnTo>
                  <a:pt x="112" y="76"/>
                </a:lnTo>
                <a:lnTo>
                  <a:pt x="112" y="76"/>
                </a:lnTo>
                <a:lnTo>
                  <a:pt x="112" y="74"/>
                </a:lnTo>
                <a:lnTo>
                  <a:pt x="112" y="74"/>
                </a:lnTo>
                <a:lnTo>
                  <a:pt x="112" y="74"/>
                </a:lnTo>
                <a:lnTo>
                  <a:pt x="112" y="74"/>
                </a:lnTo>
                <a:lnTo>
                  <a:pt x="110" y="74"/>
                </a:lnTo>
                <a:lnTo>
                  <a:pt x="110" y="74"/>
                </a:lnTo>
                <a:lnTo>
                  <a:pt x="110" y="72"/>
                </a:lnTo>
                <a:lnTo>
                  <a:pt x="110" y="72"/>
                </a:lnTo>
                <a:lnTo>
                  <a:pt x="110" y="72"/>
                </a:lnTo>
                <a:lnTo>
                  <a:pt x="108" y="70"/>
                </a:lnTo>
                <a:lnTo>
                  <a:pt x="108" y="70"/>
                </a:lnTo>
                <a:lnTo>
                  <a:pt x="108" y="70"/>
                </a:lnTo>
                <a:lnTo>
                  <a:pt x="108" y="70"/>
                </a:lnTo>
                <a:lnTo>
                  <a:pt x="108" y="70"/>
                </a:lnTo>
                <a:lnTo>
                  <a:pt x="108" y="70"/>
                </a:lnTo>
                <a:lnTo>
                  <a:pt x="108" y="70"/>
                </a:lnTo>
                <a:lnTo>
                  <a:pt x="108" y="70"/>
                </a:lnTo>
                <a:lnTo>
                  <a:pt x="108" y="70"/>
                </a:lnTo>
                <a:lnTo>
                  <a:pt x="106" y="70"/>
                </a:lnTo>
                <a:lnTo>
                  <a:pt x="106" y="70"/>
                </a:lnTo>
                <a:lnTo>
                  <a:pt x="106" y="70"/>
                </a:lnTo>
                <a:lnTo>
                  <a:pt x="106" y="70"/>
                </a:lnTo>
                <a:lnTo>
                  <a:pt x="106" y="70"/>
                </a:lnTo>
                <a:lnTo>
                  <a:pt x="104" y="68"/>
                </a:lnTo>
                <a:lnTo>
                  <a:pt x="104" y="68"/>
                </a:lnTo>
                <a:lnTo>
                  <a:pt x="104" y="70"/>
                </a:lnTo>
                <a:lnTo>
                  <a:pt x="104" y="70"/>
                </a:lnTo>
                <a:lnTo>
                  <a:pt x="104" y="70"/>
                </a:lnTo>
                <a:lnTo>
                  <a:pt x="104" y="70"/>
                </a:lnTo>
                <a:lnTo>
                  <a:pt x="104" y="70"/>
                </a:lnTo>
                <a:lnTo>
                  <a:pt x="104" y="72"/>
                </a:lnTo>
                <a:lnTo>
                  <a:pt x="102" y="72"/>
                </a:lnTo>
                <a:lnTo>
                  <a:pt x="100" y="70"/>
                </a:lnTo>
                <a:lnTo>
                  <a:pt x="100" y="70"/>
                </a:lnTo>
                <a:lnTo>
                  <a:pt x="98" y="68"/>
                </a:lnTo>
                <a:lnTo>
                  <a:pt x="98" y="68"/>
                </a:lnTo>
                <a:lnTo>
                  <a:pt x="98" y="68"/>
                </a:lnTo>
                <a:lnTo>
                  <a:pt x="98" y="66"/>
                </a:lnTo>
                <a:lnTo>
                  <a:pt x="98" y="66"/>
                </a:lnTo>
                <a:lnTo>
                  <a:pt x="98" y="64"/>
                </a:lnTo>
                <a:lnTo>
                  <a:pt x="96" y="62"/>
                </a:lnTo>
                <a:lnTo>
                  <a:pt x="94" y="60"/>
                </a:lnTo>
                <a:lnTo>
                  <a:pt x="96" y="60"/>
                </a:lnTo>
                <a:lnTo>
                  <a:pt x="96" y="60"/>
                </a:lnTo>
                <a:lnTo>
                  <a:pt x="96" y="58"/>
                </a:lnTo>
                <a:lnTo>
                  <a:pt x="96" y="58"/>
                </a:lnTo>
                <a:lnTo>
                  <a:pt x="96" y="56"/>
                </a:lnTo>
                <a:lnTo>
                  <a:pt x="94" y="56"/>
                </a:lnTo>
                <a:lnTo>
                  <a:pt x="94" y="56"/>
                </a:lnTo>
                <a:lnTo>
                  <a:pt x="94" y="56"/>
                </a:lnTo>
                <a:lnTo>
                  <a:pt x="92" y="56"/>
                </a:lnTo>
                <a:lnTo>
                  <a:pt x="90" y="56"/>
                </a:lnTo>
                <a:lnTo>
                  <a:pt x="88" y="56"/>
                </a:lnTo>
                <a:lnTo>
                  <a:pt x="88" y="56"/>
                </a:lnTo>
                <a:lnTo>
                  <a:pt x="88" y="56"/>
                </a:lnTo>
                <a:lnTo>
                  <a:pt x="88" y="56"/>
                </a:lnTo>
                <a:lnTo>
                  <a:pt x="86" y="56"/>
                </a:lnTo>
                <a:lnTo>
                  <a:pt x="86" y="56"/>
                </a:lnTo>
                <a:lnTo>
                  <a:pt x="86" y="56"/>
                </a:lnTo>
                <a:lnTo>
                  <a:pt x="86" y="56"/>
                </a:lnTo>
                <a:lnTo>
                  <a:pt x="86" y="56"/>
                </a:lnTo>
                <a:lnTo>
                  <a:pt x="86" y="56"/>
                </a:lnTo>
                <a:lnTo>
                  <a:pt x="84" y="56"/>
                </a:lnTo>
                <a:lnTo>
                  <a:pt x="84" y="56"/>
                </a:lnTo>
                <a:lnTo>
                  <a:pt x="84" y="56"/>
                </a:lnTo>
                <a:lnTo>
                  <a:pt x="84" y="54"/>
                </a:lnTo>
                <a:lnTo>
                  <a:pt x="84" y="52"/>
                </a:lnTo>
                <a:lnTo>
                  <a:pt x="84" y="52"/>
                </a:lnTo>
                <a:lnTo>
                  <a:pt x="84" y="52"/>
                </a:lnTo>
                <a:lnTo>
                  <a:pt x="84" y="50"/>
                </a:lnTo>
                <a:lnTo>
                  <a:pt x="84" y="50"/>
                </a:lnTo>
                <a:lnTo>
                  <a:pt x="82" y="50"/>
                </a:lnTo>
                <a:lnTo>
                  <a:pt x="82" y="50"/>
                </a:lnTo>
                <a:lnTo>
                  <a:pt x="82" y="48"/>
                </a:lnTo>
                <a:lnTo>
                  <a:pt x="82" y="48"/>
                </a:lnTo>
                <a:lnTo>
                  <a:pt x="84" y="48"/>
                </a:lnTo>
                <a:lnTo>
                  <a:pt x="82" y="48"/>
                </a:lnTo>
                <a:lnTo>
                  <a:pt x="82" y="46"/>
                </a:lnTo>
                <a:lnTo>
                  <a:pt x="82" y="46"/>
                </a:lnTo>
                <a:lnTo>
                  <a:pt x="82" y="46"/>
                </a:lnTo>
                <a:lnTo>
                  <a:pt x="82" y="46"/>
                </a:lnTo>
                <a:lnTo>
                  <a:pt x="80" y="42"/>
                </a:lnTo>
                <a:lnTo>
                  <a:pt x="78" y="36"/>
                </a:lnTo>
                <a:lnTo>
                  <a:pt x="78" y="32"/>
                </a:lnTo>
                <a:lnTo>
                  <a:pt x="76" y="28"/>
                </a:lnTo>
                <a:lnTo>
                  <a:pt x="74" y="22"/>
                </a:lnTo>
                <a:lnTo>
                  <a:pt x="72" y="18"/>
                </a:lnTo>
                <a:lnTo>
                  <a:pt x="72" y="12"/>
                </a:lnTo>
                <a:lnTo>
                  <a:pt x="70" y="8"/>
                </a:lnTo>
                <a:lnTo>
                  <a:pt x="70" y="6"/>
                </a:lnTo>
                <a:lnTo>
                  <a:pt x="70" y="6"/>
                </a:lnTo>
                <a:lnTo>
                  <a:pt x="68" y="6"/>
                </a:lnTo>
                <a:lnTo>
                  <a:pt x="68" y="6"/>
                </a:lnTo>
                <a:lnTo>
                  <a:pt x="66" y="6"/>
                </a:lnTo>
                <a:lnTo>
                  <a:pt x="64" y="4"/>
                </a:lnTo>
                <a:lnTo>
                  <a:pt x="64" y="4"/>
                </a:lnTo>
                <a:lnTo>
                  <a:pt x="64" y="4"/>
                </a:lnTo>
                <a:lnTo>
                  <a:pt x="64" y="4"/>
                </a:lnTo>
                <a:lnTo>
                  <a:pt x="62" y="2"/>
                </a:lnTo>
                <a:lnTo>
                  <a:pt x="62" y="2"/>
                </a:lnTo>
                <a:lnTo>
                  <a:pt x="60" y="2"/>
                </a:lnTo>
                <a:lnTo>
                  <a:pt x="60" y="2"/>
                </a:lnTo>
                <a:lnTo>
                  <a:pt x="58" y="2"/>
                </a:lnTo>
                <a:lnTo>
                  <a:pt x="58" y="2"/>
                </a:lnTo>
                <a:lnTo>
                  <a:pt x="56" y="0"/>
                </a:lnTo>
                <a:lnTo>
                  <a:pt x="56" y="0"/>
                </a:lnTo>
                <a:lnTo>
                  <a:pt x="54" y="0"/>
                </a:lnTo>
                <a:lnTo>
                  <a:pt x="54" y="0"/>
                </a:lnTo>
                <a:lnTo>
                  <a:pt x="52" y="0"/>
                </a:lnTo>
                <a:lnTo>
                  <a:pt x="52" y="2"/>
                </a:lnTo>
                <a:lnTo>
                  <a:pt x="52" y="2"/>
                </a:lnTo>
                <a:lnTo>
                  <a:pt x="52" y="2"/>
                </a:lnTo>
                <a:lnTo>
                  <a:pt x="52" y="4"/>
                </a:lnTo>
                <a:lnTo>
                  <a:pt x="52" y="4"/>
                </a:lnTo>
                <a:lnTo>
                  <a:pt x="50" y="4"/>
                </a:lnTo>
                <a:lnTo>
                  <a:pt x="50" y="4"/>
                </a:lnTo>
                <a:lnTo>
                  <a:pt x="50" y="4"/>
                </a:lnTo>
                <a:lnTo>
                  <a:pt x="48" y="4"/>
                </a:lnTo>
                <a:lnTo>
                  <a:pt x="48" y="4"/>
                </a:lnTo>
                <a:lnTo>
                  <a:pt x="48" y="4"/>
                </a:lnTo>
                <a:lnTo>
                  <a:pt x="46" y="6"/>
                </a:lnTo>
                <a:lnTo>
                  <a:pt x="46" y="6"/>
                </a:lnTo>
                <a:lnTo>
                  <a:pt x="46" y="6"/>
                </a:lnTo>
                <a:lnTo>
                  <a:pt x="46" y="8"/>
                </a:lnTo>
                <a:lnTo>
                  <a:pt x="44" y="8"/>
                </a:lnTo>
                <a:lnTo>
                  <a:pt x="44" y="8"/>
                </a:lnTo>
                <a:lnTo>
                  <a:pt x="42" y="8"/>
                </a:lnTo>
                <a:lnTo>
                  <a:pt x="40" y="12"/>
                </a:lnTo>
                <a:lnTo>
                  <a:pt x="40" y="12"/>
                </a:lnTo>
                <a:lnTo>
                  <a:pt x="34" y="10"/>
                </a:lnTo>
                <a:lnTo>
                  <a:pt x="34" y="10"/>
                </a:lnTo>
                <a:lnTo>
                  <a:pt x="34" y="8"/>
                </a:lnTo>
                <a:lnTo>
                  <a:pt x="34" y="8"/>
                </a:lnTo>
                <a:lnTo>
                  <a:pt x="34" y="8"/>
                </a:lnTo>
                <a:lnTo>
                  <a:pt x="34" y="6"/>
                </a:lnTo>
                <a:lnTo>
                  <a:pt x="32" y="4"/>
                </a:lnTo>
                <a:lnTo>
                  <a:pt x="32" y="4"/>
                </a:lnTo>
                <a:lnTo>
                  <a:pt x="28" y="4"/>
                </a:lnTo>
                <a:lnTo>
                  <a:pt x="28" y="4"/>
                </a:lnTo>
                <a:lnTo>
                  <a:pt x="28" y="4"/>
                </a:lnTo>
                <a:lnTo>
                  <a:pt x="26" y="4"/>
                </a:lnTo>
                <a:lnTo>
                  <a:pt x="26" y="8"/>
                </a:lnTo>
                <a:lnTo>
                  <a:pt x="24" y="12"/>
                </a:lnTo>
                <a:lnTo>
                  <a:pt x="22" y="16"/>
                </a:lnTo>
                <a:lnTo>
                  <a:pt x="20" y="20"/>
                </a:lnTo>
                <a:lnTo>
                  <a:pt x="20" y="24"/>
                </a:lnTo>
                <a:lnTo>
                  <a:pt x="18" y="28"/>
                </a:lnTo>
                <a:lnTo>
                  <a:pt x="16" y="32"/>
                </a:lnTo>
                <a:lnTo>
                  <a:pt x="14" y="36"/>
                </a:lnTo>
                <a:lnTo>
                  <a:pt x="14" y="36"/>
                </a:lnTo>
                <a:lnTo>
                  <a:pt x="14" y="38"/>
                </a:lnTo>
                <a:lnTo>
                  <a:pt x="14" y="40"/>
                </a:lnTo>
                <a:lnTo>
                  <a:pt x="16" y="44"/>
                </a:lnTo>
                <a:lnTo>
                  <a:pt x="16" y="46"/>
                </a:lnTo>
                <a:lnTo>
                  <a:pt x="16" y="48"/>
                </a:lnTo>
                <a:lnTo>
                  <a:pt x="14" y="50"/>
                </a:lnTo>
                <a:lnTo>
                  <a:pt x="14" y="50"/>
                </a:lnTo>
                <a:lnTo>
                  <a:pt x="14" y="50"/>
                </a:lnTo>
                <a:lnTo>
                  <a:pt x="14" y="52"/>
                </a:lnTo>
                <a:lnTo>
                  <a:pt x="14" y="52"/>
                </a:lnTo>
                <a:lnTo>
                  <a:pt x="14" y="52"/>
                </a:lnTo>
                <a:lnTo>
                  <a:pt x="12" y="52"/>
                </a:lnTo>
                <a:lnTo>
                  <a:pt x="12" y="54"/>
                </a:lnTo>
                <a:lnTo>
                  <a:pt x="12" y="54"/>
                </a:lnTo>
                <a:lnTo>
                  <a:pt x="12" y="56"/>
                </a:lnTo>
                <a:lnTo>
                  <a:pt x="12" y="58"/>
                </a:lnTo>
                <a:lnTo>
                  <a:pt x="12" y="58"/>
                </a:lnTo>
                <a:lnTo>
                  <a:pt x="14" y="58"/>
                </a:lnTo>
                <a:lnTo>
                  <a:pt x="14" y="58"/>
                </a:lnTo>
                <a:lnTo>
                  <a:pt x="14" y="60"/>
                </a:lnTo>
                <a:lnTo>
                  <a:pt x="14" y="60"/>
                </a:lnTo>
                <a:lnTo>
                  <a:pt x="12" y="62"/>
                </a:lnTo>
                <a:lnTo>
                  <a:pt x="12" y="62"/>
                </a:lnTo>
                <a:lnTo>
                  <a:pt x="12" y="62"/>
                </a:lnTo>
                <a:lnTo>
                  <a:pt x="12" y="62"/>
                </a:lnTo>
                <a:lnTo>
                  <a:pt x="14" y="62"/>
                </a:lnTo>
                <a:lnTo>
                  <a:pt x="14" y="62"/>
                </a:lnTo>
                <a:lnTo>
                  <a:pt x="14" y="62"/>
                </a:lnTo>
                <a:lnTo>
                  <a:pt x="14" y="62"/>
                </a:lnTo>
                <a:lnTo>
                  <a:pt x="14" y="62"/>
                </a:lnTo>
                <a:lnTo>
                  <a:pt x="14" y="62"/>
                </a:lnTo>
                <a:lnTo>
                  <a:pt x="14" y="64"/>
                </a:lnTo>
                <a:lnTo>
                  <a:pt x="14" y="64"/>
                </a:lnTo>
                <a:lnTo>
                  <a:pt x="14" y="66"/>
                </a:lnTo>
                <a:lnTo>
                  <a:pt x="14" y="66"/>
                </a:lnTo>
                <a:lnTo>
                  <a:pt x="14" y="66"/>
                </a:lnTo>
                <a:lnTo>
                  <a:pt x="16" y="66"/>
                </a:lnTo>
                <a:lnTo>
                  <a:pt x="16" y="66"/>
                </a:lnTo>
                <a:lnTo>
                  <a:pt x="16" y="66"/>
                </a:lnTo>
                <a:lnTo>
                  <a:pt x="16" y="68"/>
                </a:lnTo>
                <a:lnTo>
                  <a:pt x="14" y="70"/>
                </a:lnTo>
                <a:lnTo>
                  <a:pt x="14" y="72"/>
                </a:lnTo>
                <a:lnTo>
                  <a:pt x="12" y="72"/>
                </a:lnTo>
                <a:lnTo>
                  <a:pt x="12" y="72"/>
                </a:lnTo>
                <a:lnTo>
                  <a:pt x="12" y="72"/>
                </a:lnTo>
                <a:lnTo>
                  <a:pt x="12" y="72"/>
                </a:lnTo>
                <a:lnTo>
                  <a:pt x="12" y="72"/>
                </a:lnTo>
                <a:lnTo>
                  <a:pt x="14" y="74"/>
                </a:lnTo>
                <a:lnTo>
                  <a:pt x="14" y="74"/>
                </a:lnTo>
                <a:lnTo>
                  <a:pt x="14" y="74"/>
                </a:lnTo>
                <a:lnTo>
                  <a:pt x="14" y="76"/>
                </a:lnTo>
                <a:lnTo>
                  <a:pt x="12" y="76"/>
                </a:lnTo>
                <a:lnTo>
                  <a:pt x="12" y="76"/>
                </a:lnTo>
                <a:lnTo>
                  <a:pt x="12" y="76"/>
                </a:lnTo>
                <a:lnTo>
                  <a:pt x="12" y="76"/>
                </a:lnTo>
                <a:lnTo>
                  <a:pt x="12" y="78"/>
                </a:lnTo>
                <a:lnTo>
                  <a:pt x="10" y="78"/>
                </a:lnTo>
                <a:lnTo>
                  <a:pt x="10" y="78"/>
                </a:lnTo>
                <a:lnTo>
                  <a:pt x="8" y="82"/>
                </a:lnTo>
                <a:lnTo>
                  <a:pt x="6" y="86"/>
                </a:lnTo>
                <a:lnTo>
                  <a:pt x="8" y="86"/>
                </a:lnTo>
                <a:lnTo>
                  <a:pt x="8" y="86"/>
                </a:lnTo>
                <a:lnTo>
                  <a:pt x="8" y="86"/>
                </a:lnTo>
                <a:lnTo>
                  <a:pt x="10" y="88"/>
                </a:lnTo>
                <a:lnTo>
                  <a:pt x="10" y="88"/>
                </a:lnTo>
                <a:lnTo>
                  <a:pt x="10" y="88"/>
                </a:lnTo>
                <a:lnTo>
                  <a:pt x="10" y="88"/>
                </a:lnTo>
                <a:lnTo>
                  <a:pt x="10" y="90"/>
                </a:lnTo>
                <a:lnTo>
                  <a:pt x="8" y="90"/>
                </a:lnTo>
                <a:lnTo>
                  <a:pt x="8" y="90"/>
                </a:lnTo>
                <a:lnTo>
                  <a:pt x="8" y="88"/>
                </a:lnTo>
                <a:lnTo>
                  <a:pt x="6" y="88"/>
                </a:lnTo>
                <a:lnTo>
                  <a:pt x="6" y="88"/>
                </a:lnTo>
                <a:lnTo>
                  <a:pt x="6" y="88"/>
                </a:lnTo>
                <a:lnTo>
                  <a:pt x="6" y="90"/>
                </a:lnTo>
                <a:lnTo>
                  <a:pt x="6" y="90"/>
                </a:lnTo>
                <a:lnTo>
                  <a:pt x="6" y="90"/>
                </a:lnTo>
                <a:lnTo>
                  <a:pt x="6" y="92"/>
                </a:lnTo>
                <a:lnTo>
                  <a:pt x="6" y="94"/>
                </a:lnTo>
                <a:lnTo>
                  <a:pt x="6" y="94"/>
                </a:lnTo>
                <a:lnTo>
                  <a:pt x="6" y="94"/>
                </a:lnTo>
                <a:lnTo>
                  <a:pt x="6" y="94"/>
                </a:lnTo>
                <a:lnTo>
                  <a:pt x="6" y="94"/>
                </a:lnTo>
                <a:lnTo>
                  <a:pt x="6" y="96"/>
                </a:lnTo>
                <a:lnTo>
                  <a:pt x="6" y="96"/>
                </a:lnTo>
                <a:lnTo>
                  <a:pt x="6" y="96"/>
                </a:lnTo>
                <a:lnTo>
                  <a:pt x="4" y="96"/>
                </a:lnTo>
                <a:lnTo>
                  <a:pt x="2" y="94"/>
                </a:lnTo>
                <a:lnTo>
                  <a:pt x="2" y="92"/>
                </a:lnTo>
                <a:lnTo>
                  <a:pt x="2" y="92"/>
                </a:lnTo>
                <a:lnTo>
                  <a:pt x="0" y="94"/>
                </a:lnTo>
                <a:lnTo>
                  <a:pt x="0" y="94"/>
                </a:lnTo>
                <a:lnTo>
                  <a:pt x="0" y="94"/>
                </a:lnTo>
                <a:lnTo>
                  <a:pt x="0" y="94"/>
                </a:lnTo>
                <a:lnTo>
                  <a:pt x="0" y="94"/>
                </a:lnTo>
                <a:lnTo>
                  <a:pt x="0" y="96"/>
                </a:lnTo>
                <a:lnTo>
                  <a:pt x="0" y="98"/>
                </a:lnTo>
                <a:lnTo>
                  <a:pt x="0" y="98"/>
                </a:lnTo>
                <a:lnTo>
                  <a:pt x="2" y="100"/>
                </a:lnTo>
                <a:lnTo>
                  <a:pt x="2" y="102"/>
                </a:lnTo>
                <a:lnTo>
                  <a:pt x="2" y="104"/>
                </a:lnTo>
                <a:lnTo>
                  <a:pt x="4" y="108"/>
                </a:lnTo>
                <a:lnTo>
                  <a:pt x="4" y="110"/>
                </a:lnTo>
                <a:lnTo>
                  <a:pt x="4" y="112"/>
                </a:lnTo>
                <a:lnTo>
                  <a:pt x="6" y="114"/>
                </a:lnTo>
                <a:lnTo>
                  <a:pt x="6" y="116"/>
                </a:lnTo>
                <a:lnTo>
                  <a:pt x="6" y="118"/>
                </a:lnTo>
                <a:lnTo>
                  <a:pt x="8" y="120"/>
                </a:lnTo>
                <a:lnTo>
                  <a:pt x="8" y="122"/>
                </a:lnTo>
                <a:lnTo>
                  <a:pt x="8" y="124"/>
                </a:lnTo>
                <a:lnTo>
                  <a:pt x="10" y="126"/>
                </a:lnTo>
                <a:lnTo>
                  <a:pt x="10" y="128"/>
                </a:lnTo>
                <a:lnTo>
                  <a:pt x="10" y="130"/>
                </a:lnTo>
                <a:lnTo>
                  <a:pt x="12" y="132"/>
                </a:lnTo>
                <a:lnTo>
                  <a:pt x="12" y="134"/>
                </a:lnTo>
                <a:lnTo>
                  <a:pt x="12" y="136"/>
                </a:lnTo>
                <a:lnTo>
                  <a:pt x="14" y="138"/>
                </a:lnTo>
                <a:lnTo>
                  <a:pt x="14" y="140"/>
                </a:lnTo>
                <a:lnTo>
                  <a:pt x="14" y="142"/>
                </a:lnTo>
                <a:lnTo>
                  <a:pt x="14" y="144"/>
                </a:lnTo>
                <a:lnTo>
                  <a:pt x="16" y="146"/>
                </a:lnTo>
                <a:lnTo>
                  <a:pt x="16" y="146"/>
                </a:lnTo>
                <a:lnTo>
                  <a:pt x="16" y="148"/>
                </a:lnTo>
                <a:lnTo>
                  <a:pt x="18" y="150"/>
                </a:lnTo>
                <a:lnTo>
                  <a:pt x="18" y="152"/>
                </a:lnTo>
                <a:lnTo>
                  <a:pt x="18" y="154"/>
                </a:lnTo>
                <a:lnTo>
                  <a:pt x="20" y="156"/>
                </a:lnTo>
                <a:lnTo>
                  <a:pt x="20" y="158"/>
                </a:lnTo>
                <a:lnTo>
                  <a:pt x="20" y="158"/>
                </a:lnTo>
                <a:lnTo>
                  <a:pt x="20" y="160"/>
                </a:lnTo>
                <a:lnTo>
                  <a:pt x="20" y="160"/>
                </a:lnTo>
                <a:lnTo>
                  <a:pt x="20" y="160"/>
                </a:lnTo>
                <a:lnTo>
                  <a:pt x="20" y="160"/>
                </a:lnTo>
                <a:lnTo>
                  <a:pt x="20" y="160"/>
                </a:lnTo>
                <a:lnTo>
                  <a:pt x="20" y="162"/>
                </a:lnTo>
                <a:lnTo>
                  <a:pt x="20" y="162"/>
                </a:lnTo>
                <a:lnTo>
                  <a:pt x="20" y="162"/>
                </a:lnTo>
                <a:lnTo>
                  <a:pt x="20" y="164"/>
                </a:lnTo>
                <a:lnTo>
                  <a:pt x="20" y="164"/>
                </a:lnTo>
                <a:lnTo>
                  <a:pt x="20" y="164"/>
                </a:lnTo>
                <a:lnTo>
                  <a:pt x="20" y="164"/>
                </a:lnTo>
                <a:lnTo>
                  <a:pt x="22" y="164"/>
                </a:lnTo>
                <a:lnTo>
                  <a:pt x="22" y="164"/>
                </a:lnTo>
                <a:lnTo>
                  <a:pt x="22" y="164"/>
                </a:lnTo>
                <a:lnTo>
                  <a:pt x="22" y="166"/>
                </a:lnTo>
                <a:lnTo>
                  <a:pt x="24" y="166"/>
                </a:lnTo>
                <a:lnTo>
                  <a:pt x="26" y="168"/>
                </a:lnTo>
                <a:lnTo>
                  <a:pt x="26" y="168"/>
                </a:lnTo>
                <a:lnTo>
                  <a:pt x="26" y="168"/>
                </a:lnTo>
                <a:lnTo>
                  <a:pt x="26" y="168"/>
                </a:lnTo>
                <a:lnTo>
                  <a:pt x="28" y="168"/>
                </a:lnTo>
                <a:lnTo>
                  <a:pt x="28" y="170"/>
                </a:lnTo>
                <a:lnTo>
                  <a:pt x="28" y="170"/>
                </a:lnTo>
                <a:lnTo>
                  <a:pt x="28" y="170"/>
                </a:lnTo>
                <a:lnTo>
                  <a:pt x="28" y="172"/>
                </a:lnTo>
                <a:lnTo>
                  <a:pt x="28" y="172"/>
                </a:lnTo>
                <a:lnTo>
                  <a:pt x="28" y="172"/>
                </a:lnTo>
                <a:lnTo>
                  <a:pt x="30" y="172"/>
                </a:lnTo>
                <a:lnTo>
                  <a:pt x="30" y="174"/>
                </a:lnTo>
                <a:lnTo>
                  <a:pt x="30" y="174"/>
                </a:lnTo>
                <a:lnTo>
                  <a:pt x="30" y="172"/>
                </a:lnTo>
                <a:lnTo>
                  <a:pt x="30" y="172"/>
                </a:lnTo>
                <a:lnTo>
                  <a:pt x="30" y="172"/>
                </a:lnTo>
                <a:lnTo>
                  <a:pt x="32" y="172"/>
                </a:lnTo>
                <a:lnTo>
                  <a:pt x="32" y="172"/>
                </a:lnTo>
                <a:lnTo>
                  <a:pt x="32" y="172"/>
                </a:lnTo>
                <a:lnTo>
                  <a:pt x="32" y="172"/>
                </a:lnTo>
                <a:lnTo>
                  <a:pt x="32" y="170"/>
                </a:lnTo>
                <a:lnTo>
                  <a:pt x="34" y="170"/>
                </a:lnTo>
                <a:lnTo>
                  <a:pt x="34" y="168"/>
                </a:lnTo>
                <a:lnTo>
                  <a:pt x="34" y="168"/>
                </a:lnTo>
                <a:lnTo>
                  <a:pt x="34" y="168"/>
                </a:lnTo>
                <a:lnTo>
                  <a:pt x="34" y="168"/>
                </a:lnTo>
                <a:lnTo>
                  <a:pt x="34" y="166"/>
                </a:lnTo>
                <a:lnTo>
                  <a:pt x="34" y="166"/>
                </a:lnTo>
                <a:lnTo>
                  <a:pt x="34" y="166"/>
                </a:lnTo>
                <a:lnTo>
                  <a:pt x="34" y="164"/>
                </a:lnTo>
                <a:lnTo>
                  <a:pt x="34" y="164"/>
                </a:lnTo>
                <a:lnTo>
                  <a:pt x="34" y="162"/>
                </a:lnTo>
                <a:lnTo>
                  <a:pt x="34" y="162"/>
                </a:lnTo>
                <a:lnTo>
                  <a:pt x="34" y="162"/>
                </a:lnTo>
                <a:lnTo>
                  <a:pt x="36" y="162"/>
                </a:lnTo>
                <a:lnTo>
                  <a:pt x="36" y="160"/>
                </a:lnTo>
                <a:lnTo>
                  <a:pt x="36" y="160"/>
                </a:lnTo>
                <a:lnTo>
                  <a:pt x="36" y="160"/>
                </a:lnTo>
                <a:lnTo>
                  <a:pt x="36" y="160"/>
                </a:lnTo>
                <a:lnTo>
                  <a:pt x="38" y="158"/>
                </a:lnTo>
                <a:lnTo>
                  <a:pt x="38" y="158"/>
                </a:lnTo>
                <a:lnTo>
                  <a:pt x="38" y="158"/>
                </a:lnTo>
                <a:lnTo>
                  <a:pt x="38" y="158"/>
                </a:lnTo>
                <a:lnTo>
                  <a:pt x="38" y="158"/>
                </a:lnTo>
                <a:lnTo>
                  <a:pt x="38" y="158"/>
                </a:lnTo>
                <a:lnTo>
                  <a:pt x="38" y="156"/>
                </a:lnTo>
                <a:lnTo>
                  <a:pt x="38" y="156"/>
                </a:lnTo>
                <a:lnTo>
                  <a:pt x="38" y="156"/>
                </a:lnTo>
                <a:lnTo>
                  <a:pt x="38" y="156"/>
                </a:lnTo>
                <a:lnTo>
                  <a:pt x="38" y="156"/>
                </a:lnTo>
                <a:lnTo>
                  <a:pt x="38" y="156"/>
                </a:lnTo>
                <a:lnTo>
                  <a:pt x="38" y="156"/>
                </a:lnTo>
                <a:lnTo>
                  <a:pt x="38" y="156"/>
                </a:lnTo>
                <a:lnTo>
                  <a:pt x="36" y="156"/>
                </a:lnTo>
                <a:lnTo>
                  <a:pt x="36" y="154"/>
                </a:lnTo>
                <a:lnTo>
                  <a:pt x="36" y="154"/>
                </a:lnTo>
                <a:lnTo>
                  <a:pt x="38" y="154"/>
                </a:lnTo>
                <a:lnTo>
                  <a:pt x="38" y="152"/>
                </a:lnTo>
                <a:lnTo>
                  <a:pt x="38" y="152"/>
                </a:lnTo>
                <a:lnTo>
                  <a:pt x="38" y="154"/>
                </a:lnTo>
                <a:lnTo>
                  <a:pt x="38" y="152"/>
                </a:lnTo>
                <a:lnTo>
                  <a:pt x="38" y="152"/>
                </a:lnTo>
                <a:lnTo>
                  <a:pt x="40" y="152"/>
                </a:lnTo>
                <a:lnTo>
                  <a:pt x="40" y="152"/>
                </a:lnTo>
                <a:lnTo>
                  <a:pt x="40" y="152"/>
                </a:lnTo>
                <a:lnTo>
                  <a:pt x="40" y="152"/>
                </a:lnTo>
                <a:lnTo>
                  <a:pt x="40" y="152"/>
                </a:lnTo>
                <a:lnTo>
                  <a:pt x="40" y="152"/>
                </a:lnTo>
                <a:lnTo>
                  <a:pt x="40" y="150"/>
                </a:lnTo>
                <a:lnTo>
                  <a:pt x="40" y="150"/>
                </a:lnTo>
                <a:lnTo>
                  <a:pt x="40" y="150"/>
                </a:lnTo>
                <a:lnTo>
                  <a:pt x="40" y="148"/>
                </a:lnTo>
                <a:lnTo>
                  <a:pt x="40" y="148"/>
                </a:lnTo>
                <a:lnTo>
                  <a:pt x="38" y="148"/>
                </a:lnTo>
                <a:lnTo>
                  <a:pt x="38" y="148"/>
                </a:lnTo>
                <a:lnTo>
                  <a:pt x="38" y="148"/>
                </a:lnTo>
                <a:lnTo>
                  <a:pt x="38" y="148"/>
                </a:lnTo>
                <a:lnTo>
                  <a:pt x="38" y="148"/>
                </a:lnTo>
                <a:lnTo>
                  <a:pt x="38" y="148"/>
                </a:lnTo>
                <a:lnTo>
                  <a:pt x="38" y="148"/>
                </a:lnTo>
                <a:lnTo>
                  <a:pt x="38" y="146"/>
                </a:lnTo>
                <a:lnTo>
                  <a:pt x="38" y="146"/>
                </a:lnTo>
                <a:lnTo>
                  <a:pt x="40" y="146"/>
                </a:lnTo>
                <a:lnTo>
                  <a:pt x="40" y="144"/>
                </a:lnTo>
                <a:lnTo>
                  <a:pt x="40" y="144"/>
                </a:lnTo>
                <a:lnTo>
                  <a:pt x="40" y="142"/>
                </a:lnTo>
                <a:lnTo>
                  <a:pt x="42" y="142"/>
                </a:lnTo>
                <a:lnTo>
                  <a:pt x="42" y="142"/>
                </a:lnTo>
                <a:lnTo>
                  <a:pt x="42" y="140"/>
                </a:lnTo>
                <a:lnTo>
                  <a:pt x="42" y="140"/>
                </a:lnTo>
                <a:lnTo>
                  <a:pt x="42" y="140"/>
                </a:lnTo>
                <a:lnTo>
                  <a:pt x="42" y="140"/>
                </a:lnTo>
                <a:lnTo>
                  <a:pt x="44" y="140"/>
                </a:lnTo>
                <a:lnTo>
                  <a:pt x="44" y="138"/>
                </a:lnTo>
                <a:lnTo>
                  <a:pt x="44" y="138"/>
                </a:lnTo>
                <a:lnTo>
                  <a:pt x="44" y="140"/>
                </a:lnTo>
                <a:lnTo>
                  <a:pt x="44" y="140"/>
                </a:lnTo>
                <a:lnTo>
                  <a:pt x="44" y="140"/>
                </a:lnTo>
                <a:lnTo>
                  <a:pt x="44" y="140"/>
                </a:lnTo>
                <a:lnTo>
                  <a:pt x="44" y="140"/>
                </a:lnTo>
                <a:lnTo>
                  <a:pt x="44" y="140"/>
                </a:lnTo>
                <a:lnTo>
                  <a:pt x="44" y="138"/>
                </a:lnTo>
                <a:lnTo>
                  <a:pt x="44" y="140"/>
                </a:lnTo>
                <a:lnTo>
                  <a:pt x="44" y="142"/>
                </a:lnTo>
                <a:lnTo>
                  <a:pt x="44" y="144"/>
                </a:lnTo>
                <a:lnTo>
                  <a:pt x="44" y="144"/>
                </a:lnTo>
                <a:lnTo>
                  <a:pt x="44" y="142"/>
                </a:lnTo>
                <a:lnTo>
                  <a:pt x="44" y="142"/>
                </a:lnTo>
                <a:lnTo>
                  <a:pt x="44" y="142"/>
                </a:lnTo>
                <a:lnTo>
                  <a:pt x="44" y="140"/>
                </a:lnTo>
                <a:lnTo>
                  <a:pt x="44" y="140"/>
                </a:lnTo>
                <a:lnTo>
                  <a:pt x="46" y="140"/>
                </a:lnTo>
                <a:lnTo>
                  <a:pt x="46" y="138"/>
                </a:lnTo>
                <a:lnTo>
                  <a:pt x="46" y="140"/>
                </a:lnTo>
                <a:lnTo>
                  <a:pt x="44" y="144"/>
                </a:lnTo>
                <a:lnTo>
                  <a:pt x="46" y="144"/>
                </a:lnTo>
                <a:lnTo>
                  <a:pt x="46" y="144"/>
                </a:lnTo>
                <a:lnTo>
                  <a:pt x="46" y="144"/>
                </a:lnTo>
                <a:lnTo>
                  <a:pt x="46" y="142"/>
                </a:lnTo>
                <a:lnTo>
                  <a:pt x="46" y="142"/>
                </a:lnTo>
                <a:lnTo>
                  <a:pt x="46" y="142"/>
                </a:lnTo>
                <a:lnTo>
                  <a:pt x="46" y="142"/>
                </a:lnTo>
                <a:lnTo>
                  <a:pt x="46" y="140"/>
                </a:lnTo>
                <a:lnTo>
                  <a:pt x="46" y="140"/>
                </a:lnTo>
                <a:lnTo>
                  <a:pt x="48" y="140"/>
                </a:lnTo>
                <a:lnTo>
                  <a:pt x="48" y="140"/>
                </a:lnTo>
                <a:lnTo>
                  <a:pt x="48" y="140"/>
                </a:lnTo>
                <a:lnTo>
                  <a:pt x="48" y="138"/>
                </a:lnTo>
                <a:lnTo>
                  <a:pt x="46" y="138"/>
                </a:lnTo>
                <a:lnTo>
                  <a:pt x="46" y="138"/>
                </a:lnTo>
                <a:lnTo>
                  <a:pt x="46" y="138"/>
                </a:lnTo>
                <a:lnTo>
                  <a:pt x="46" y="138"/>
                </a:lnTo>
                <a:lnTo>
                  <a:pt x="46" y="138"/>
                </a:lnTo>
                <a:lnTo>
                  <a:pt x="46" y="138"/>
                </a:lnTo>
                <a:lnTo>
                  <a:pt x="46" y="138"/>
                </a:lnTo>
                <a:lnTo>
                  <a:pt x="48" y="138"/>
                </a:lnTo>
                <a:lnTo>
                  <a:pt x="48" y="138"/>
                </a:lnTo>
                <a:lnTo>
                  <a:pt x="48" y="138"/>
                </a:lnTo>
                <a:lnTo>
                  <a:pt x="48" y="138"/>
                </a:lnTo>
                <a:lnTo>
                  <a:pt x="48" y="138"/>
                </a:lnTo>
                <a:lnTo>
                  <a:pt x="48" y="138"/>
                </a:lnTo>
                <a:lnTo>
                  <a:pt x="48" y="140"/>
                </a:lnTo>
                <a:lnTo>
                  <a:pt x="48" y="140"/>
                </a:lnTo>
                <a:lnTo>
                  <a:pt x="48" y="140"/>
                </a:lnTo>
                <a:lnTo>
                  <a:pt x="48" y="140"/>
                </a:lnTo>
                <a:lnTo>
                  <a:pt x="48" y="140"/>
                </a:lnTo>
                <a:lnTo>
                  <a:pt x="48" y="140"/>
                </a:lnTo>
                <a:lnTo>
                  <a:pt x="48" y="142"/>
                </a:lnTo>
                <a:lnTo>
                  <a:pt x="48" y="142"/>
                </a:lnTo>
                <a:lnTo>
                  <a:pt x="48" y="142"/>
                </a:lnTo>
                <a:lnTo>
                  <a:pt x="50" y="144"/>
                </a:lnTo>
                <a:lnTo>
                  <a:pt x="50" y="144"/>
                </a:lnTo>
                <a:lnTo>
                  <a:pt x="50" y="142"/>
                </a:lnTo>
                <a:lnTo>
                  <a:pt x="50" y="142"/>
                </a:lnTo>
                <a:lnTo>
                  <a:pt x="50" y="142"/>
                </a:lnTo>
                <a:lnTo>
                  <a:pt x="50" y="142"/>
                </a:lnTo>
                <a:lnTo>
                  <a:pt x="50" y="142"/>
                </a:lnTo>
                <a:lnTo>
                  <a:pt x="50" y="140"/>
                </a:lnTo>
                <a:lnTo>
                  <a:pt x="50" y="140"/>
                </a:lnTo>
                <a:lnTo>
                  <a:pt x="50" y="140"/>
                </a:lnTo>
                <a:lnTo>
                  <a:pt x="50" y="138"/>
                </a:lnTo>
                <a:lnTo>
                  <a:pt x="48" y="138"/>
                </a:lnTo>
                <a:lnTo>
                  <a:pt x="48" y="134"/>
                </a:lnTo>
                <a:lnTo>
                  <a:pt x="46" y="134"/>
                </a:lnTo>
                <a:lnTo>
                  <a:pt x="46" y="134"/>
                </a:lnTo>
                <a:lnTo>
                  <a:pt x="46" y="134"/>
                </a:lnTo>
                <a:lnTo>
                  <a:pt x="46" y="134"/>
                </a:lnTo>
                <a:lnTo>
                  <a:pt x="46" y="134"/>
                </a:lnTo>
                <a:lnTo>
                  <a:pt x="46" y="134"/>
                </a:lnTo>
                <a:lnTo>
                  <a:pt x="46" y="134"/>
                </a:lnTo>
                <a:lnTo>
                  <a:pt x="46" y="134"/>
                </a:lnTo>
                <a:lnTo>
                  <a:pt x="46" y="132"/>
                </a:lnTo>
                <a:lnTo>
                  <a:pt x="46" y="130"/>
                </a:lnTo>
                <a:lnTo>
                  <a:pt x="48" y="130"/>
                </a:lnTo>
                <a:lnTo>
                  <a:pt x="48" y="130"/>
                </a:lnTo>
                <a:lnTo>
                  <a:pt x="48" y="130"/>
                </a:lnTo>
                <a:lnTo>
                  <a:pt x="48" y="130"/>
                </a:lnTo>
                <a:lnTo>
                  <a:pt x="48" y="130"/>
                </a:lnTo>
                <a:lnTo>
                  <a:pt x="48" y="132"/>
                </a:lnTo>
                <a:lnTo>
                  <a:pt x="48" y="132"/>
                </a:lnTo>
                <a:lnTo>
                  <a:pt x="48" y="132"/>
                </a:lnTo>
                <a:lnTo>
                  <a:pt x="48" y="134"/>
                </a:lnTo>
                <a:lnTo>
                  <a:pt x="48" y="134"/>
                </a:lnTo>
                <a:lnTo>
                  <a:pt x="48" y="134"/>
                </a:lnTo>
                <a:lnTo>
                  <a:pt x="48" y="134"/>
                </a:lnTo>
                <a:lnTo>
                  <a:pt x="48" y="136"/>
                </a:lnTo>
                <a:lnTo>
                  <a:pt x="48" y="136"/>
                </a:lnTo>
                <a:lnTo>
                  <a:pt x="48" y="136"/>
                </a:lnTo>
                <a:lnTo>
                  <a:pt x="50" y="136"/>
                </a:lnTo>
                <a:lnTo>
                  <a:pt x="50" y="136"/>
                </a:lnTo>
                <a:lnTo>
                  <a:pt x="50" y="138"/>
                </a:lnTo>
                <a:lnTo>
                  <a:pt x="50" y="138"/>
                </a:lnTo>
                <a:lnTo>
                  <a:pt x="50" y="138"/>
                </a:lnTo>
                <a:lnTo>
                  <a:pt x="50" y="138"/>
                </a:lnTo>
                <a:lnTo>
                  <a:pt x="50" y="138"/>
                </a:lnTo>
                <a:lnTo>
                  <a:pt x="50" y="140"/>
                </a:lnTo>
                <a:lnTo>
                  <a:pt x="50" y="140"/>
                </a:lnTo>
                <a:lnTo>
                  <a:pt x="50" y="140"/>
                </a:lnTo>
                <a:lnTo>
                  <a:pt x="50" y="140"/>
                </a:lnTo>
                <a:lnTo>
                  <a:pt x="52" y="140"/>
                </a:lnTo>
                <a:lnTo>
                  <a:pt x="52" y="140"/>
                </a:lnTo>
                <a:lnTo>
                  <a:pt x="52" y="140"/>
                </a:lnTo>
                <a:lnTo>
                  <a:pt x="52" y="138"/>
                </a:lnTo>
                <a:lnTo>
                  <a:pt x="52" y="138"/>
                </a:lnTo>
                <a:lnTo>
                  <a:pt x="52" y="136"/>
                </a:lnTo>
                <a:lnTo>
                  <a:pt x="52" y="138"/>
                </a:lnTo>
                <a:lnTo>
                  <a:pt x="52" y="138"/>
                </a:lnTo>
                <a:lnTo>
                  <a:pt x="50" y="138"/>
                </a:lnTo>
                <a:lnTo>
                  <a:pt x="50" y="138"/>
                </a:lnTo>
                <a:lnTo>
                  <a:pt x="50" y="136"/>
                </a:lnTo>
                <a:lnTo>
                  <a:pt x="50" y="136"/>
                </a:lnTo>
                <a:lnTo>
                  <a:pt x="50" y="136"/>
                </a:lnTo>
                <a:lnTo>
                  <a:pt x="50" y="136"/>
                </a:lnTo>
                <a:lnTo>
                  <a:pt x="50" y="136"/>
                </a:lnTo>
                <a:lnTo>
                  <a:pt x="50" y="136"/>
                </a:lnTo>
                <a:lnTo>
                  <a:pt x="52" y="130"/>
                </a:lnTo>
                <a:lnTo>
                  <a:pt x="52" y="130"/>
                </a:lnTo>
                <a:lnTo>
                  <a:pt x="52" y="130"/>
                </a:lnTo>
                <a:lnTo>
                  <a:pt x="52" y="130"/>
                </a:lnTo>
                <a:lnTo>
                  <a:pt x="52" y="130"/>
                </a:lnTo>
                <a:lnTo>
                  <a:pt x="52" y="130"/>
                </a:lnTo>
                <a:lnTo>
                  <a:pt x="52" y="130"/>
                </a:lnTo>
                <a:lnTo>
                  <a:pt x="52" y="132"/>
                </a:lnTo>
                <a:lnTo>
                  <a:pt x="52" y="132"/>
                </a:lnTo>
                <a:lnTo>
                  <a:pt x="52" y="134"/>
                </a:lnTo>
                <a:lnTo>
                  <a:pt x="52" y="134"/>
                </a:lnTo>
                <a:lnTo>
                  <a:pt x="52" y="134"/>
                </a:lnTo>
                <a:lnTo>
                  <a:pt x="54" y="134"/>
                </a:lnTo>
                <a:lnTo>
                  <a:pt x="54" y="134"/>
                </a:lnTo>
                <a:lnTo>
                  <a:pt x="52" y="134"/>
                </a:lnTo>
                <a:lnTo>
                  <a:pt x="52" y="134"/>
                </a:lnTo>
                <a:lnTo>
                  <a:pt x="52" y="134"/>
                </a:lnTo>
                <a:lnTo>
                  <a:pt x="52" y="134"/>
                </a:lnTo>
                <a:lnTo>
                  <a:pt x="52" y="134"/>
                </a:lnTo>
                <a:lnTo>
                  <a:pt x="52" y="134"/>
                </a:lnTo>
                <a:lnTo>
                  <a:pt x="52" y="136"/>
                </a:lnTo>
                <a:lnTo>
                  <a:pt x="52" y="136"/>
                </a:lnTo>
                <a:lnTo>
                  <a:pt x="52" y="136"/>
                </a:lnTo>
                <a:lnTo>
                  <a:pt x="54" y="136"/>
                </a:lnTo>
                <a:lnTo>
                  <a:pt x="54" y="136"/>
                </a:lnTo>
                <a:lnTo>
                  <a:pt x="54" y="136"/>
                </a:lnTo>
                <a:lnTo>
                  <a:pt x="54" y="136"/>
                </a:lnTo>
                <a:lnTo>
                  <a:pt x="56" y="138"/>
                </a:lnTo>
                <a:lnTo>
                  <a:pt x="56" y="138"/>
                </a:lnTo>
                <a:lnTo>
                  <a:pt x="56" y="136"/>
                </a:lnTo>
                <a:lnTo>
                  <a:pt x="56" y="136"/>
                </a:lnTo>
                <a:lnTo>
                  <a:pt x="56" y="136"/>
                </a:lnTo>
                <a:lnTo>
                  <a:pt x="54" y="136"/>
                </a:lnTo>
                <a:lnTo>
                  <a:pt x="54" y="134"/>
                </a:lnTo>
                <a:lnTo>
                  <a:pt x="54" y="134"/>
                </a:lnTo>
                <a:lnTo>
                  <a:pt x="54" y="134"/>
                </a:lnTo>
                <a:lnTo>
                  <a:pt x="54" y="134"/>
                </a:lnTo>
                <a:lnTo>
                  <a:pt x="54" y="134"/>
                </a:lnTo>
                <a:lnTo>
                  <a:pt x="54" y="134"/>
                </a:lnTo>
                <a:lnTo>
                  <a:pt x="54" y="134"/>
                </a:lnTo>
                <a:lnTo>
                  <a:pt x="54" y="132"/>
                </a:lnTo>
                <a:lnTo>
                  <a:pt x="54" y="132"/>
                </a:lnTo>
                <a:lnTo>
                  <a:pt x="54" y="132"/>
                </a:lnTo>
                <a:lnTo>
                  <a:pt x="54" y="132"/>
                </a:lnTo>
                <a:lnTo>
                  <a:pt x="54" y="132"/>
                </a:lnTo>
                <a:lnTo>
                  <a:pt x="54" y="130"/>
                </a:lnTo>
                <a:lnTo>
                  <a:pt x="54" y="130"/>
                </a:lnTo>
                <a:lnTo>
                  <a:pt x="54" y="130"/>
                </a:lnTo>
                <a:lnTo>
                  <a:pt x="54" y="130"/>
                </a:lnTo>
                <a:lnTo>
                  <a:pt x="54" y="132"/>
                </a:lnTo>
                <a:lnTo>
                  <a:pt x="54" y="132"/>
                </a:lnTo>
                <a:lnTo>
                  <a:pt x="54" y="132"/>
                </a:lnTo>
                <a:lnTo>
                  <a:pt x="54" y="132"/>
                </a:lnTo>
                <a:lnTo>
                  <a:pt x="56" y="134"/>
                </a:lnTo>
                <a:lnTo>
                  <a:pt x="56" y="134"/>
                </a:lnTo>
                <a:lnTo>
                  <a:pt x="56" y="134"/>
                </a:lnTo>
                <a:lnTo>
                  <a:pt x="56" y="134"/>
                </a:lnTo>
                <a:lnTo>
                  <a:pt x="56" y="134"/>
                </a:lnTo>
                <a:lnTo>
                  <a:pt x="56" y="134"/>
                </a:lnTo>
                <a:lnTo>
                  <a:pt x="56" y="136"/>
                </a:lnTo>
                <a:lnTo>
                  <a:pt x="56" y="136"/>
                </a:lnTo>
                <a:lnTo>
                  <a:pt x="56" y="136"/>
                </a:lnTo>
                <a:lnTo>
                  <a:pt x="56" y="136"/>
                </a:lnTo>
                <a:lnTo>
                  <a:pt x="56" y="134"/>
                </a:lnTo>
                <a:lnTo>
                  <a:pt x="56" y="134"/>
                </a:lnTo>
                <a:lnTo>
                  <a:pt x="56" y="134"/>
                </a:lnTo>
                <a:lnTo>
                  <a:pt x="56" y="134"/>
                </a:lnTo>
                <a:lnTo>
                  <a:pt x="56" y="134"/>
                </a:lnTo>
                <a:lnTo>
                  <a:pt x="56" y="134"/>
                </a:lnTo>
                <a:lnTo>
                  <a:pt x="56" y="136"/>
                </a:lnTo>
                <a:lnTo>
                  <a:pt x="58" y="136"/>
                </a:lnTo>
                <a:lnTo>
                  <a:pt x="58" y="136"/>
                </a:lnTo>
                <a:lnTo>
                  <a:pt x="58" y="134"/>
                </a:lnTo>
                <a:lnTo>
                  <a:pt x="58" y="130"/>
                </a:lnTo>
                <a:lnTo>
                  <a:pt x="58" y="130"/>
                </a:lnTo>
                <a:lnTo>
                  <a:pt x="58" y="130"/>
                </a:lnTo>
                <a:lnTo>
                  <a:pt x="58" y="130"/>
                </a:lnTo>
                <a:lnTo>
                  <a:pt x="58" y="130"/>
                </a:lnTo>
                <a:lnTo>
                  <a:pt x="58" y="128"/>
                </a:lnTo>
                <a:lnTo>
                  <a:pt x="58" y="128"/>
                </a:lnTo>
                <a:lnTo>
                  <a:pt x="58" y="128"/>
                </a:lnTo>
                <a:lnTo>
                  <a:pt x="58" y="128"/>
                </a:lnTo>
                <a:lnTo>
                  <a:pt x="58" y="128"/>
                </a:lnTo>
                <a:lnTo>
                  <a:pt x="58" y="126"/>
                </a:lnTo>
                <a:lnTo>
                  <a:pt x="60" y="126"/>
                </a:lnTo>
                <a:lnTo>
                  <a:pt x="60" y="126"/>
                </a:lnTo>
                <a:lnTo>
                  <a:pt x="60" y="128"/>
                </a:lnTo>
                <a:lnTo>
                  <a:pt x="60" y="128"/>
                </a:lnTo>
                <a:lnTo>
                  <a:pt x="60" y="128"/>
                </a:lnTo>
                <a:lnTo>
                  <a:pt x="60" y="128"/>
                </a:lnTo>
                <a:lnTo>
                  <a:pt x="60" y="128"/>
                </a:lnTo>
                <a:lnTo>
                  <a:pt x="60" y="128"/>
                </a:lnTo>
                <a:lnTo>
                  <a:pt x="60" y="130"/>
                </a:lnTo>
                <a:lnTo>
                  <a:pt x="60" y="130"/>
                </a:lnTo>
                <a:lnTo>
                  <a:pt x="60" y="130"/>
                </a:lnTo>
                <a:lnTo>
                  <a:pt x="62" y="128"/>
                </a:lnTo>
                <a:lnTo>
                  <a:pt x="62" y="128"/>
                </a:lnTo>
                <a:lnTo>
                  <a:pt x="62" y="130"/>
                </a:lnTo>
                <a:lnTo>
                  <a:pt x="62" y="130"/>
                </a:lnTo>
                <a:lnTo>
                  <a:pt x="62" y="130"/>
                </a:lnTo>
                <a:lnTo>
                  <a:pt x="62" y="128"/>
                </a:lnTo>
                <a:lnTo>
                  <a:pt x="64" y="128"/>
                </a:lnTo>
                <a:lnTo>
                  <a:pt x="64" y="128"/>
                </a:lnTo>
                <a:lnTo>
                  <a:pt x="62" y="130"/>
                </a:lnTo>
                <a:lnTo>
                  <a:pt x="64" y="130"/>
                </a:lnTo>
                <a:lnTo>
                  <a:pt x="64" y="130"/>
                </a:lnTo>
                <a:lnTo>
                  <a:pt x="64" y="130"/>
                </a:lnTo>
                <a:lnTo>
                  <a:pt x="64" y="130"/>
                </a:lnTo>
                <a:lnTo>
                  <a:pt x="64" y="130"/>
                </a:lnTo>
                <a:lnTo>
                  <a:pt x="64" y="128"/>
                </a:lnTo>
                <a:lnTo>
                  <a:pt x="64" y="128"/>
                </a:lnTo>
                <a:lnTo>
                  <a:pt x="64" y="128"/>
                </a:lnTo>
                <a:lnTo>
                  <a:pt x="64" y="128"/>
                </a:lnTo>
                <a:lnTo>
                  <a:pt x="64" y="128"/>
                </a:lnTo>
                <a:lnTo>
                  <a:pt x="64" y="128"/>
                </a:lnTo>
                <a:lnTo>
                  <a:pt x="64" y="128"/>
                </a:lnTo>
                <a:lnTo>
                  <a:pt x="64" y="126"/>
                </a:lnTo>
                <a:lnTo>
                  <a:pt x="66" y="128"/>
                </a:lnTo>
                <a:lnTo>
                  <a:pt x="66" y="126"/>
                </a:lnTo>
                <a:lnTo>
                  <a:pt x="66" y="126"/>
                </a:lnTo>
                <a:lnTo>
                  <a:pt x="66" y="126"/>
                </a:lnTo>
                <a:lnTo>
                  <a:pt x="66" y="126"/>
                </a:lnTo>
                <a:lnTo>
                  <a:pt x="66" y="124"/>
                </a:lnTo>
                <a:lnTo>
                  <a:pt x="68" y="124"/>
                </a:lnTo>
                <a:lnTo>
                  <a:pt x="68" y="124"/>
                </a:lnTo>
                <a:lnTo>
                  <a:pt x="66" y="124"/>
                </a:lnTo>
                <a:lnTo>
                  <a:pt x="66" y="124"/>
                </a:lnTo>
                <a:lnTo>
                  <a:pt x="66" y="122"/>
                </a:lnTo>
                <a:lnTo>
                  <a:pt x="66" y="122"/>
                </a:lnTo>
                <a:lnTo>
                  <a:pt x="66" y="122"/>
                </a:lnTo>
                <a:lnTo>
                  <a:pt x="66" y="122"/>
                </a:lnTo>
                <a:lnTo>
                  <a:pt x="66" y="120"/>
                </a:lnTo>
                <a:lnTo>
                  <a:pt x="66" y="120"/>
                </a:lnTo>
                <a:lnTo>
                  <a:pt x="66" y="118"/>
                </a:lnTo>
                <a:lnTo>
                  <a:pt x="66" y="118"/>
                </a:lnTo>
                <a:lnTo>
                  <a:pt x="66" y="116"/>
                </a:lnTo>
                <a:lnTo>
                  <a:pt x="66" y="114"/>
                </a:lnTo>
                <a:lnTo>
                  <a:pt x="68" y="114"/>
                </a:lnTo>
                <a:lnTo>
                  <a:pt x="68" y="114"/>
                </a:lnTo>
                <a:lnTo>
                  <a:pt x="68" y="114"/>
                </a:lnTo>
                <a:lnTo>
                  <a:pt x="68" y="112"/>
                </a:lnTo>
                <a:lnTo>
                  <a:pt x="66" y="112"/>
                </a:lnTo>
                <a:lnTo>
                  <a:pt x="66" y="112"/>
                </a:lnTo>
                <a:lnTo>
                  <a:pt x="66" y="110"/>
                </a:lnTo>
                <a:lnTo>
                  <a:pt x="66" y="110"/>
                </a:lnTo>
                <a:lnTo>
                  <a:pt x="66" y="110"/>
                </a:lnTo>
                <a:lnTo>
                  <a:pt x="66" y="110"/>
                </a:lnTo>
                <a:lnTo>
                  <a:pt x="68" y="110"/>
                </a:lnTo>
                <a:lnTo>
                  <a:pt x="68" y="108"/>
                </a:lnTo>
                <a:lnTo>
                  <a:pt x="68" y="108"/>
                </a:lnTo>
                <a:lnTo>
                  <a:pt x="68" y="108"/>
                </a:lnTo>
                <a:lnTo>
                  <a:pt x="68" y="108"/>
                </a:lnTo>
                <a:lnTo>
                  <a:pt x="68" y="108"/>
                </a:lnTo>
                <a:lnTo>
                  <a:pt x="70" y="108"/>
                </a:lnTo>
                <a:lnTo>
                  <a:pt x="70" y="108"/>
                </a:lnTo>
                <a:lnTo>
                  <a:pt x="70" y="108"/>
                </a:lnTo>
                <a:lnTo>
                  <a:pt x="70" y="108"/>
                </a:lnTo>
                <a:lnTo>
                  <a:pt x="70" y="108"/>
                </a:lnTo>
                <a:lnTo>
                  <a:pt x="70" y="106"/>
                </a:lnTo>
                <a:lnTo>
                  <a:pt x="70" y="104"/>
                </a:lnTo>
                <a:lnTo>
                  <a:pt x="70" y="104"/>
                </a:lnTo>
                <a:lnTo>
                  <a:pt x="70" y="104"/>
                </a:lnTo>
                <a:lnTo>
                  <a:pt x="70" y="104"/>
                </a:lnTo>
                <a:lnTo>
                  <a:pt x="72" y="104"/>
                </a:lnTo>
                <a:lnTo>
                  <a:pt x="70" y="106"/>
                </a:lnTo>
                <a:lnTo>
                  <a:pt x="70" y="106"/>
                </a:lnTo>
                <a:lnTo>
                  <a:pt x="70" y="108"/>
                </a:lnTo>
                <a:lnTo>
                  <a:pt x="70" y="108"/>
                </a:lnTo>
                <a:lnTo>
                  <a:pt x="70" y="108"/>
                </a:lnTo>
                <a:lnTo>
                  <a:pt x="70" y="108"/>
                </a:lnTo>
                <a:lnTo>
                  <a:pt x="70" y="108"/>
                </a:lnTo>
                <a:lnTo>
                  <a:pt x="70" y="108"/>
                </a:lnTo>
                <a:lnTo>
                  <a:pt x="70" y="110"/>
                </a:lnTo>
                <a:lnTo>
                  <a:pt x="70" y="110"/>
                </a:lnTo>
                <a:lnTo>
                  <a:pt x="70" y="110"/>
                </a:lnTo>
                <a:lnTo>
                  <a:pt x="72" y="110"/>
                </a:lnTo>
                <a:lnTo>
                  <a:pt x="72" y="110"/>
                </a:lnTo>
                <a:lnTo>
                  <a:pt x="72" y="108"/>
                </a:lnTo>
                <a:lnTo>
                  <a:pt x="72" y="108"/>
                </a:lnTo>
                <a:lnTo>
                  <a:pt x="72" y="108"/>
                </a:lnTo>
                <a:lnTo>
                  <a:pt x="72" y="108"/>
                </a:lnTo>
                <a:lnTo>
                  <a:pt x="74" y="108"/>
                </a:lnTo>
                <a:lnTo>
                  <a:pt x="74" y="108"/>
                </a:lnTo>
                <a:lnTo>
                  <a:pt x="74" y="108"/>
                </a:lnTo>
                <a:lnTo>
                  <a:pt x="72" y="108"/>
                </a:lnTo>
                <a:lnTo>
                  <a:pt x="72" y="108"/>
                </a:lnTo>
                <a:lnTo>
                  <a:pt x="72" y="110"/>
                </a:lnTo>
                <a:lnTo>
                  <a:pt x="72" y="110"/>
                </a:lnTo>
                <a:lnTo>
                  <a:pt x="72" y="110"/>
                </a:lnTo>
                <a:lnTo>
                  <a:pt x="72" y="110"/>
                </a:lnTo>
                <a:lnTo>
                  <a:pt x="72" y="110"/>
                </a:lnTo>
                <a:lnTo>
                  <a:pt x="72" y="110"/>
                </a:lnTo>
                <a:lnTo>
                  <a:pt x="72" y="110"/>
                </a:lnTo>
                <a:lnTo>
                  <a:pt x="72" y="110"/>
                </a:lnTo>
                <a:lnTo>
                  <a:pt x="72" y="110"/>
                </a:lnTo>
                <a:lnTo>
                  <a:pt x="72" y="110"/>
                </a:lnTo>
                <a:lnTo>
                  <a:pt x="72" y="112"/>
                </a:lnTo>
                <a:lnTo>
                  <a:pt x="72" y="114"/>
                </a:lnTo>
                <a:lnTo>
                  <a:pt x="72" y="112"/>
                </a:lnTo>
                <a:lnTo>
                  <a:pt x="72" y="112"/>
                </a:lnTo>
                <a:lnTo>
                  <a:pt x="74" y="112"/>
                </a:lnTo>
                <a:lnTo>
                  <a:pt x="74" y="112"/>
                </a:lnTo>
                <a:lnTo>
                  <a:pt x="76" y="112"/>
                </a:lnTo>
                <a:lnTo>
                  <a:pt x="76" y="112"/>
                </a:lnTo>
                <a:lnTo>
                  <a:pt x="76" y="112"/>
                </a:lnTo>
                <a:lnTo>
                  <a:pt x="80" y="114"/>
                </a:lnTo>
                <a:lnTo>
                  <a:pt x="80" y="114"/>
                </a:lnTo>
                <a:lnTo>
                  <a:pt x="80" y="112"/>
                </a:lnTo>
                <a:lnTo>
                  <a:pt x="80" y="112"/>
                </a:lnTo>
                <a:lnTo>
                  <a:pt x="80" y="112"/>
                </a:lnTo>
                <a:lnTo>
                  <a:pt x="80" y="112"/>
                </a:lnTo>
                <a:lnTo>
                  <a:pt x="80" y="112"/>
                </a:lnTo>
                <a:lnTo>
                  <a:pt x="80" y="112"/>
                </a:lnTo>
                <a:lnTo>
                  <a:pt x="80" y="112"/>
                </a:lnTo>
                <a:lnTo>
                  <a:pt x="80" y="112"/>
                </a:lnTo>
                <a:lnTo>
                  <a:pt x="80" y="112"/>
                </a:lnTo>
                <a:lnTo>
                  <a:pt x="78" y="112"/>
                </a:lnTo>
                <a:lnTo>
                  <a:pt x="78" y="112"/>
                </a:lnTo>
                <a:lnTo>
                  <a:pt x="78" y="110"/>
                </a:lnTo>
                <a:lnTo>
                  <a:pt x="78" y="110"/>
                </a:lnTo>
                <a:lnTo>
                  <a:pt x="78" y="110"/>
                </a:lnTo>
                <a:lnTo>
                  <a:pt x="78" y="108"/>
                </a:lnTo>
                <a:lnTo>
                  <a:pt x="78" y="108"/>
                </a:lnTo>
                <a:lnTo>
                  <a:pt x="78" y="108"/>
                </a:lnTo>
                <a:lnTo>
                  <a:pt x="76" y="108"/>
                </a:lnTo>
                <a:lnTo>
                  <a:pt x="78" y="108"/>
                </a:lnTo>
                <a:lnTo>
                  <a:pt x="78" y="108"/>
                </a:lnTo>
                <a:lnTo>
                  <a:pt x="78" y="106"/>
                </a:lnTo>
                <a:lnTo>
                  <a:pt x="80" y="106"/>
                </a:lnTo>
                <a:lnTo>
                  <a:pt x="80" y="106"/>
                </a:lnTo>
                <a:lnTo>
                  <a:pt x="80" y="106"/>
                </a:lnTo>
                <a:lnTo>
                  <a:pt x="80" y="108"/>
                </a:lnTo>
                <a:lnTo>
                  <a:pt x="80" y="108"/>
                </a:lnTo>
                <a:lnTo>
                  <a:pt x="80" y="108"/>
                </a:lnTo>
                <a:lnTo>
                  <a:pt x="80" y="106"/>
                </a:lnTo>
                <a:lnTo>
                  <a:pt x="80" y="106"/>
                </a:lnTo>
                <a:lnTo>
                  <a:pt x="80" y="106"/>
                </a:lnTo>
                <a:lnTo>
                  <a:pt x="80" y="106"/>
                </a:lnTo>
                <a:lnTo>
                  <a:pt x="80" y="106"/>
                </a:lnTo>
                <a:lnTo>
                  <a:pt x="80" y="106"/>
                </a:lnTo>
                <a:lnTo>
                  <a:pt x="80" y="106"/>
                </a:lnTo>
                <a:lnTo>
                  <a:pt x="80" y="106"/>
                </a:lnTo>
                <a:lnTo>
                  <a:pt x="80" y="106"/>
                </a:lnTo>
                <a:lnTo>
                  <a:pt x="80" y="106"/>
                </a:lnTo>
                <a:lnTo>
                  <a:pt x="80" y="104"/>
                </a:lnTo>
                <a:lnTo>
                  <a:pt x="78" y="104"/>
                </a:lnTo>
                <a:lnTo>
                  <a:pt x="80" y="104"/>
                </a:lnTo>
                <a:lnTo>
                  <a:pt x="80" y="104"/>
                </a:lnTo>
                <a:lnTo>
                  <a:pt x="80" y="104"/>
                </a:lnTo>
                <a:lnTo>
                  <a:pt x="80" y="106"/>
                </a:lnTo>
                <a:lnTo>
                  <a:pt x="82" y="106"/>
                </a:lnTo>
                <a:lnTo>
                  <a:pt x="82" y="106"/>
                </a:lnTo>
                <a:lnTo>
                  <a:pt x="82" y="106"/>
                </a:lnTo>
                <a:lnTo>
                  <a:pt x="82" y="106"/>
                </a:lnTo>
                <a:lnTo>
                  <a:pt x="82" y="104"/>
                </a:lnTo>
                <a:lnTo>
                  <a:pt x="82" y="104"/>
                </a:lnTo>
                <a:lnTo>
                  <a:pt x="84" y="104"/>
                </a:lnTo>
                <a:lnTo>
                  <a:pt x="84" y="104"/>
                </a:lnTo>
                <a:lnTo>
                  <a:pt x="84" y="104"/>
                </a:lnTo>
                <a:lnTo>
                  <a:pt x="84" y="104"/>
                </a:lnTo>
                <a:lnTo>
                  <a:pt x="84" y="104"/>
                </a:lnTo>
                <a:lnTo>
                  <a:pt x="84" y="104"/>
                </a:lnTo>
                <a:lnTo>
                  <a:pt x="84" y="104"/>
                </a:lnTo>
                <a:lnTo>
                  <a:pt x="84" y="102"/>
                </a:lnTo>
                <a:lnTo>
                  <a:pt x="84" y="102"/>
                </a:lnTo>
                <a:lnTo>
                  <a:pt x="84" y="102"/>
                </a:lnTo>
                <a:lnTo>
                  <a:pt x="84" y="102"/>
                </a:lnTo>
                <a:lnTo>
                  <a:pt x="84" y="102"/>
                </a:lnTo>
                <a:lnTo>
                  <a:pt x="84" y="102"/>
                </a:lnTo>
                <a:lnTo>
                  <a:pt x="84" y="102"/>
                </a:lnTo>
                <a:lnTo>
                  <a:pt x="84" y="102"/>
                </a:lnTo>
                <a:lnTo>
                  <a:pt x="84" y="102"/>
                </a:lnTo>
                <a:lnTo>
                  <a:pt x="86" y="102"/>
                </a:lnTo>
                <a:lnTo>
                  <a:pt x="86" y="102"/>
                </a:lnTo>
                <a:lnTo>
                  <a:pt x="86" y="102"/>
                </a:lnTo>
                <a:lnTo>
                  <a:pt x="86" y="102"/>
                </a:lnTo>
                <a:lnTo>
                  <a:pt x="86" y="100"/>
                </a:lnTo>
                <a:lnTo>
                  <a:pt x="86" y="100"/>
                </a:lnTo>
                <a:lnTo>
                  <a:pt x="86" y="102"/>
                </a:lnTo>
                <a:lnTo>
                  <a:pt x="86" y="102"/>
                </a:lnTo>
                <a:lnTo>
                  <a:pt x="88" y="102"/>
                </a:lnTo>
                <a:lnTo>
                  <a:pt x="88" y="102"/>
                </a:lnTo>
                <a:lnTo>
                  <a:pt x="88" y="102"/>
                </a:lnTo>
                <a:lnTo>
                  <a:pt x="88" y="102"/>
                </a:lnTo>
                <a:lnTo>
                  <a:pt x="88" y="102"/>
                </a:lnTo>
                <a:lnTo>
                  <a:pt x="88" y="102"/>
                </a:lnTo>
                <a:lnTo>
                  <a:pt x="88" y="102"/>
                </a:lnTo>
                <a:lnTo>
                  <a:pt x="88" y="102"/>
                </a:lnTo>
                <a:lnTo>
                  <a:pt x="88" y="102"/>
                </a:lnTo>
                <a:lnTo>
                  <a:pt x="88" y="102"/>
                </a:lnTo>
                <a:lnTo>
                  <a:pt x="88" y="100"/>
                </a:lnTo>
                <a:lnTo>
                  <a:pt x="88" y="100"/>
                </a:lnTo>
                <a:lnTo>
                  <a:pt x="88" y="102"/>
                </a:lnTo>
                <a:lnTo>
                  <a:pt x="88" y="102"/>
                </a:lnTo>
                <a:lnTo>
                  <a:pt x="88" y="102"/>
                </a:lnTo>
                <a:lnTo>
                  <a:pt x="88" y="102"/>
                </a:lnTo>
                <a:lnTo>
                  <a:pt x="90" y="102"/>
                </a:lnTo>
                <a:lnTo>
                  <a:pt x="90" y="102"/>
                </a:lnTo>
                <a:lnTo>
                  <a:pt x="90" y="104"/>
                </a:lnTo>
                <a:lnTo>
                  <a:pt x="90" y="104"/>
                </a:lnTo>
                <a:lnTo>
                  <a:pt x="90" y="106"/>
                </a:lnTo>
                <a:lnTo>
                  <a:pt x="90" y="106"/>
                </a:lnTo>
                <a:lnTo>
                  <a:pt x="92" y="104"/>
                </a:lnTo>
                <a:lnTo>
                  <a:pt x="92" y="106"/>
                </a:lnTo>
                <a:lnTo>
                  <a:pt x="92" y="106"/>
                </a:lnTo>
                <a:lnTo>
                  <a:pt x="92" y="106"/>
                </a:lnTo>
                <a:lnTo>
                  <a:pt x="92" y="106"/>
                </a:lnTo>
                <a:lnTo>
                  <a:pt x="92" y="106"/>
                </a:lnTo>
                <a:lnTo>
                  <a:pt x="92" y="104"/>
                </a:lnTo>
                <a:lnTo>
                  <a:pt x="92" y="104"/>
                </a:lnTo>
                <a:lnTo>
                  <a:pt x="92" y="104"/>
                </a:lnTo>
                <a:lnTo>
                  <a:pt x="92" y="104"/>
                </a:lnTo>
                <a:lnTo>
                  <a:pt x="92" y="104"/>
                </a:lnTo>
                <a:lnTo>
                  <a:pt x="92" y="104"/>
                </a:lnTo>
                <a:lnTo>
                  <a:pt x="94" y="104"/>
                </a:lnTo>
                <a:lnTo>
                  <a:pt x="94" y="104"/>
                </a:lnTo>
                <a:lnTo>
                  <a:pt x="94" y="104"/>
                </a:lnTo>
                <a:lnTo>
                  <a:pt x="94" y="104"/>
                </a:lnTo>
                <a:lnTo>
                  <a:pt x="94" y="104"/>
                </a:lnTo>
                <a:lnTo>
                  <a:pt x="94" y="102"/>
                </a:lnTo>
                <a:lnTo>
                  <a:pt x="94" y="102"/>
                </a:lnTo>
                <a:lnTo>
                  <a:pt x="94" y="102"/>
                </a:lnTo>
                <a:lnTo>
                  <a:pt x="92" y="102"/>
                </a:lnTo>
                <a:lnTo>
                  <a:pt x="92" y="102"/>
                </a:lnTo>
                <a:lnTo>
                  <a:pt x="92" y="102"/>
                </a:lnTo>
                <a:lnTo>
                  <a:pt x="92" y="102"/>
                </a:lnTo>
                <a:lnTo>
                  <a:pt x="92" y="100"/>
                </a:lnTo>
                <a:lnTo>
                  <a:pt x="92" y="100"/>
                </a:lnTo>
                <a:lnTo>
                  <a:pt x="92" y="100"/>
                </a:lnTo>
                <a:lnTo>
                  <a:pt x="92" y="100"/>
                </a:lnTo>
                <a:lnTo>
                  <a:pt x="92" y="100"/>
                </a:lnTo>
                <a:lnTo>
                  <a:pt x="92" y="100"/>
                </a:lnTo>
                <a:lnTo>
                  <a:pt x="92" y="100"/>
                </a:lnTo>
                <a:lnTo>
                  <a:pt x="92" y="100"/>
                </a:lnTo>
                <a:lnTo>
                  <a:pt x="94" y="102"/>
                </a:lnTo>
                <a:lnTo>
                  <a:pt x="94" y="102"/>
                </a:lnTo>
                <a:lnTo>
                  <a:pt x="94" y="102"/>
                </a:lnTo>
                <a:lnTo>
                  <a:pt x="94" y="102"/>
                </a:lnTo>
                <a:lnTo>
                  <a:pt x="94" y="102"/>
                </a:lnTo>
                <a:lnTo>
                  <a:pt x="94" y="102"/>
                </a:lnTo>
                <a:lnTo>
                  <a:pt x="94" y="102"/>
                </a:lnTo>
                <a:lnTo>
                  <a:pt x="94" y="102"/>
                </a:lnTo>
                <a:lnTo>
                  <a:pt x="94" y="100"/>
                </a:lnTo>
                <a:lnTo>
                  <a:pt x="94" y="100"/>
                </a:lnTo>
                <a:lnTo>
                  <a:pt x="94" y="100"/>
                </a:lnTo>
                <a:lnTo>
                  <a:pt x="94" y="100"/>
                </a:lnTo>
                <a:lnTo>
                  <a:pt x="94" y="100"/>
                </a:lnTo>
                <a:lnTo>
                  <a:pt x="94" y="102"/>
                </a:lnTo>
                <a:lnTo>
                  <a:pt x="94" y="102"/>
                </a:lnTo>
                <a:lnTo>
                  <a:pt x="96" y="102"/>
                </a:lnTo>
                <a:lnTo>
                  <a:pt x="96" y="102"/>
                </a:lnTo>
                <a:lnTo>
                  <a:pt x="96" y="100"/>
                </a:lnTo>
                <a:lnTo>
                  <a:pt x="94" y="100"/>
                </a:lnTo>
                <a:lnTo>
                  <a:pt x="96" y="100"/>
                </a:lnTo>
                <a:lnTo>
                  <a:pt x="96" y="100"/>
                </a:lnTo>
                <a:lnTo>
                  <a:pt x="96" y="100"/>
                </a:lnTo>
                <a:lnTo>
                  <a:pt x="96" y="98"/>
                </a:lnTo>
                <a:lnTo>
                  <a:pt x="96" y="98"/>
                </a:lnTo>
                <a:lnTo>
                  <a:pt x="94" y="98"/>
                </a:lnTo>
                <a:lnTo>
                  <a:pt x="94" y="98"/>
                </a:lnTo>
                <a:lnTo>
                  <a:pt x="94" y="98"/>
                </a:lnTo>
                <a:lnTo>
                  <a:pt x="96" y="96"/>
                </a:lnTo>
                <a:lnTo>
                  <a:pt x="96" y="96"/>
                </a:lnTo>
                <a:lnTo>
                  <a:pt x="96" y="96"/>
                </a:lnTo>
                <a:lnTo>
                  <a:pt x="96" y="96"/>
                </a:lnTo>
                <a:lnTo>
                  <a:pt x="96" y="96"/>
                </a:lnTo>
                <a:lnTo>
                  <a:pt x="96" y="96"/>
                </a:lnTo>
                <a:lnTo>
                  <a:pt x="96" y="94"/>
                </a:lnTo>
                <a:lnTo>
                  <a:pt x="96" y="94"/>
                </a:lnTo>
                <a:lnTo>
                  <a:pt x="96" y="94"/>
                </a:lnTo>
                <a:lnTo>
                  <a:pt x="96" y="94"/>
                </a:lnTo>
                <a:lnTo>
                  <a:pt x="96" y="96"/>
                </a:lnTo>
                <a:lnTo>
                  <a:pt x="96" y="96"/>
                </a:lnTo>
                <a:lnTo>
                  <a:pt x="96" y="96"/>
                </a:lnTo>
                <a:lnTo>
                  <a:pt x="98" y="96"/>
                </a:lnTo>
                <a:lnTo>
                  <a:pt x="98" y="98"/>
                </a:lnTo>
                <a:lnTo>
                  <a:pt x="98" y="96"/>
                </a:lnTo>
                <a:lnTo>
                  <a:pt x="98" y="96"/>
                </a:lnTo>
                <a:lnTo>
                  <a:pt x="98" y="94"/>
                </a:lnTo>
                <a:lnTo>
                  <a:pt x="98" y="94"/>
                </a:lnTo>
                <a:lnTo>
                  <a:pt x="98" y="94"/>
                </a:lnTo>
                <a:lnTo>
                  <a:pt x="98" y="96"/>
                </a:lnTo>
                <a:lnTo>
                  <a:pt x="98" y="96"/>
                </a:lnTo>
                <a:lnTo>
                  <a:pt x="98" y="98"/>
                </a:lnTo>
                <a:lnTo>
                  <a:pt x="100" y="98"/>
                </a:lnTo>
                <a:lnTo>
                  <a:pt x="100" y="98"/>
                </a:lnTo>
                <a:lnTo>
                  <a:pt x="100" y="96"/>
                </a:lnTo>
                <a:lnTo>
                  <a:pt x="100" y="94"/>
                </a:lnTo>
                <a:lnTo>
                  <a:pt x="100" y="94"/>
                </a:lnTo>
                <a:lnTo>
                  <a:pt x="100" y="94"/>
                </a:lnTo>
                <a:lnTo>
                  <a:pt x="100" y="94"/>
                </a:lnTo>
                <a:lnTo>
                  <a:pt x="102" y="94"/>
                </a:lnTo>
                <a:lnTo>
                  <a:pt x="102" y="96"/>
                </a:lnTo>
                <a:lnTo>
                  <a:pt x="102" y="96"/>
                </a:lnTo>
                <a:lnTo>
                  <a:pt x="102" y="96"/>
                </a:lnTo>
                <a:lnTo>
                  <a:pt x="102" y="96"/>
                </a:lnTo>
                <a:lnTo>
                  <a:pt x="102" y="96"/>
                </a:lnTo>
                <a:lnTo>
                  <a:pt x="102" y="96"/>
                </a:lnTo>
                <a:lnTo>
                  <a:pt x="102" y="96"/>
                </a:lnTo>
                <a:lnTo>
                  <a:pt x="102" y="96"/>
                </a:lnTo>
                <a:lnTo>
                  <a:pt x="102" y="96"/>
                </a:lnTo>
                <a:lnTo>
                  <a:pt x="102" y="96"/>
                </a:lnTo>
                <a:lnTo>
                  <a:pt x="102" y="96"/>
                </a:lnTo>
                <a:lnTo>
                  <a:pt x="104" y="94"/>
                </a:lnTo>
                <a:lnTo>
                  <a:pt x="104" y="94"/>
                </a:lnTo>
                <a:lnTo>
                  <a:pt x="102" y="94"/>
                </a:lnTo>
                <a:lnTo>
                  <a:pt x="102" y="94"/>
                </a:lnTo>
                <a:lnTo>
                  <a:pt x="102" y="94"/>
                </a:lnTo>
                <a:lnTo>
                  <a:pt x="102" y="94"/>
                </a:lnTo>
                <a:lnTo>
                  <a:pt x="102" y="92"/>
                </a:lnTo>
                <a:lnTo>
                  <a:pt x="102" y="92"/>
                </a:lnTo>
                <a:lnTo>
                  <a:pt x="102" y="92"/>
                </a:lnTo>
                <a:lnTo>
                  <a:pt x="102" y="90"/>
                </a:lnTo>
                <a:lnTo>
                  <a:pt x="102" y="90"/>
                </a:lnTo>
                <a:lnTo>
                  <a:pt x="104" y="92"/>
                </a:lnTo>
                <a:lnTo>
                  <a:pt x="104" y="92"/>
                </a:lnTo>
                <a:lnTo>
                  <a:pt x="104" y="90"/>
                </a:lnTo>
                <a:lnTo>
                  <a:pt x="104" y="90"/>
                </a:lnTo>
                <a:lnTo>
                  <a:pt x="104" y="92"/>
                </a:lnTo>
                <a:lnTo>
                  <a:pt x="104" y="92"/>
                </a:lnTo>
                <a:lnTo>
                  <a:pt x="104" y="92"/>
                </a:lnTo>
                <a:lnTo>
                  <a:pt x="106" y="92"/>
                </a:lnTo>
                <a:lnTo>
                  <a:pt x="106" y="92"/>
                </a:lnTo>
                <a:lnTo>
                  <a:pt x="106" y="92"/>
                </a:lnTo>
                <a:lnTo>
                  <a:pt x="106" y="90"/>
                </a:lnTo>
                <a:lnTo>
                  <a:pt x="106" y="90"/>
                </a:lnTo>
                <a:lnTo>
                  <a:pt x="106" y="90"/>
                </a:lnTo>
                <a:lnTo>
                  <a:pt x="104" y="90"/>
                </a:lnTo>
                <a:lnTo>
                  <a:pt x="106" y="90"/>
                </a:lnTo>
                <a:lnTo>
                  <a:pt x="106" y="90"/>
                </a:lnTo>
                <a:lnTo>
                  <a:pt x="106" y="90"/>
                </a:lnTo>
                <a:lnTo>
                  <a:pt x="106" y="92"/>
                </a:lnTo>
                <a:lnTo>
                  <a:pt x="106" y="92"/>
                </a:lnTo>
                <a:lnTo>
                  <a:pt x="108" y="90"/>
                </a:lnTo>
                <a:lnTo>
                  <a:pt x="108" y="90"/>
                </a:lnTo>
                <a:lnTo>
                  <a:pt x="108" y="90"/>
                </a:lnTo>
                <a:lnTo>
                  <a:pt x="108" y="90"/>
                </a:lnTo>
                <a:lnTo>
                  <a:pt x="108" y="90"/>
                </a:lnTo>
                <a:lnTo>
                  <a:pt x="108" y="90"/>
                </a:lnTo>
                <a:lnTo>
                  <a:pt x="108" y="88"/>
                </a:lnTo>
                <a:lnTo>
                  <a:pt x="106" y="88"/>
                </a:lnTo>
                <a:lnTo>
                  <a:pt x="106" y="88"/>
                </a:lnTo>
                <a:lnTo>
                  <a:pt x="106" y="88"/>
                </a:lnTo>
                <a:lnTo>
                  <a:pt x="106" y="88"/>
                </a:lnTo>
                <a:lnTo>
                  <a:pt x="106" y="88"/>
                </a:lnTo>
                <a:lnTo>
                  <a:pt x="108" y="88"/>
                </a:lnTo>
                <a:lnTo>
                  <a:pt x="108" y="88"/>
                </a:lnTo>
                <a:lnTo>
                  <a:pt x="108" y="88"/>
                </a:lnTo>
                <a:lnTo>
                  <a:pt x="108" y="86"/>
                </a:lnTo>
                <a:lnTo>
                  <a:pt x="108" y="86"/>
                </a:lnTo>
                <a:lnTo>
                  <a:pt x="108" y="88"/>
                </a:lnTo>
                <a:lnTo>
                  <a:pt x="108" y="88"/>
                </a:lnTo>
                <a:lnTo>
                  <a:pt x="108" y="88"/>
                </a:lnTo>
                <a:lnTo>
                  <a:pt x="110" y="88"/>
                </a:lnTo>
                <a:lnTo>
                  <a:pt x="110" y="88"/>
                </a:lnTo>
                <a:lnTo>
                  <a:pt x="110" y="90"/>
                </a:lnTo>
                <a:lnTo>
                  <a:pt x="110" y="88"/>
                </a:lnTo>
                <a:lnTo>
                  <a:pt x="110" y="88"/>
                </a:lnTo>
                <a:lnTo>
                  <a:pt x="110" y="88"/>
                </a:lnTo>
                <a:lnTo>
                  <a:pt x="110" y="88"/>
                </a:lnTo>
                <a:lnTo>
                  <a:pt x="110" y="88"/>
                </a:lnTo>
                <a:lnTo>
                  <a:pt x="110" y="88"/>
                </a:lnTo>
                <a:lnTo>
                  <a:pt x="112" y="88"/>
                </a:lnTo>
                <a:lnTo>
                  <a:pt x="112" y="88"/>
                </a:lnTo>
                <a:lnTo>
                  <a:pt x="112" y="88"/>
                </a:lnTo>
                <a:lnTo>
                  <a:pt x="112" y="88"/>
                </a:lnTo>
                <a:lnTo>
                  <a:pt x="112" y="88"/>
                </a:lnTo>
                <a:lnTo>
                  <a:pt x="112" y="88"/>
                </a:lnTo>
                <a:lnTo>
                  <a:pt x="112" y="86"/>
                </a:lnTo>
                <a:lnTo>
                  <a:pt x="112" y="86"/>
                </a:lnTo>
                <a:lnTo>
                  <a:pt x="114" y="84"/>
                </a:lnTo>
                <a:lnTo>
                  <a:pt x="114" y="84"/>
                </a:lnTo>
                <a:lnTo>
                  <a:pt x="114" y="84"/>
                </a:lnTo>
                <a:lnTo>
                  <a:pt x="114" y="84"/>
                </a:lnTo>
                <a:lnTo>
                  <a:pt x="114" y="84"/>
                </a:lnTo>
                <a:lnTo>
                  <a:pt x="114" y="82"/>
                </a:lnTo>
                <a:lnTo>
                  <a:pt x="114" y="82"/>
                </a:lnTo>
                <a:lnTo>
                  <a:pt x="114" y="82"/>
                </a:lnTo>
                <a:lnTo>
                  <a:pt x="114" y="82"/>
                </a:lnTo>
                <a:lnTo>
                  <a:pt x="116" y="82"/>
                </a:lnTo>
                <a:lnTo>
                  <a:pt x="116" y="82"/>
                </a:lnTo>
                <a:lnTo>
                  <a:pt x="116" y="80"/>
                </a:lnTo>
                <a:lnTo>
                  <a:pt x="116" y="80"/>
                </a:lnTo>
                <a:lnTo>
                  <a:pt x="116" y="8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0" name="Freeform 543">
            <a:extLst>
              <a:ext uri="{FF2B5EF4-FFF2-40B4-BE49-F238E27FC236}">
                <a16:creationId xmlns:a16="http://schemas.microsoft.com/office/drawing/2014/main" id="{3C08D8A2-7CAF-457A-8599-94443246AE1A}"/>
              </a:ext>
            </a:extLst>
          </p:cNvPr>
          <p:cNvSpPr>
            <a:spLocks noEditPoints="1"/>
          </p:cNvSpPr>
          <p:nvPr/>
        </p:nvSpPr>
        <p:spPr bwMode="auto">
          <a:xfrm>
            <a:off x="4475271" y="3276797"/>
            <a:ext cx="311387" cy="160384"/>
          </a:xfrm>
          <a:custGeom>
            <a:avLst/>
            <a:gdLst>
              <a:gd name="T0" fmla="*/ 116 w 142"/>
              <a:gd name="T1" fmla="*/ 64 h 68"/>
              <a:gd name="T2" fmla="*/ 140 w 142"/>
              <a:gd name="T3" fmla="*/ 46 h 68"/>
              <a:gd name="T4" fmla="*/ 140 w 142"/>
              <a:gd name="T5" fmla="*/ 46 h 68"/>
              <a:gd name="T6" fmla="*/ 138 w 142"/>
              <a:gd name="T7" fmla="*/ 42 h 68"/>
              <a:gd name="T8" fmla="*/ 112 w 142"/>
              <a:gd name="T9" fmla="*/ 16 h 68"/>
              <a:gd name="T10" fmla="*/ 68 w 142"/>
              <a:gd name="T11" fmla="*/ 8 h 68"/>
              <a:gd name="T12" fmla="*/ 6 w 142"/>
              <a:gd name="T13" fmla="*/ 20 h 68"/>
              <a:gd name="T14" fmla="*/ 10 w 142"/>
              <a:gd name="T15" fmla="*/ 32 h 68"/>
              <a:gd name="T16" fmla="*/ 16 w 142"/>
              <a:gd name="T17" fmla="*/ 30 h 68"/>
              <a:gd name="T18" fmla="*/ 20 w 142"/>
              <a:gd name="T19" fmla="*/ 24 h 68"/>
              <a:gd name="T20" fmla="*/ 22 w 142"/>
              <a:gd name="T21" fmla="*/ 22 h 68"/>
              <a:gd name="T22" fmla="*/ 28 w 142"/>
              <a:gd name="T23" fmla="*/ 24 h 68"/>
              <a:gd name="T24" fmla="*/ 34 w 142"/>
              <a:gd name="T25" fmla="*/ 18 h 68"/>
              <a:gd name="T26" fmla="*/ 46 w 142"/>
              <a:gd name="T27" fmla="*/ 18 h 68"/>
              <a:gd name="T28" fmla="*/ 50 w 142"/>
              <a:gd name="T29" fmla="*/ 20 h 68"/>
              <a:gd name="T30" fmla="*/ 52 w 142"/>
              <a:gd name="T31" fmla="*/ 26 h 68"/>
              <a:gd name="T32" fmla="*/ 62 w 142"/>
              <a:gd name="T33" fmla="*/ 32 h 68"/>
              <a:gd name="T34" fmla="*/ 76 w 142"/>
              <a:gd name="T35" fmla="*/ 34 h 68"/>
              <a:gd name="T36" fmla="*/ 78 w 142"/>
              <a:gd name="T37" fmla="*/ 50 h 68"/>
              <a:gd name="T38" fmla="*/ 74 w 142"/>
              <a:gd name="T39" fmla="*/ 54 h 68"/>
              <a:gd name="T40" fmla="*/ 80 w 142"/>
              <a:gd name="T41" fmla="*/ 56 h 68"/>
              <a:gd name="T42" fmla="*/ 82 w 142"/>
              <a:gd name="T43" fmla="*/ 56 h 68"/>
              <a:gd name="T44" fmla="*/ 92 w 142"/>
              <a:gd name="T45" fmla="*/ 62 h 68"/>
              <a:gd name="T46" fmla="*/ 102 w 142"/>
              <a:gd name="T47" fmla="*/ 62 h 68"/>
              <a:gd name="T48" fmla="*/ 106 w 142"/>
              <a:gd name="T49" fmla="*/ 62 h 68"/>
              <a:gd name="T50" fmla="*/ 94 w 142"/>
              <a:gd name="T51" fmla="*/ 54 h 68"/>
              <a:gd name="T52" fmla="*/ 96 w 142"/>
              <a:gd name="T53" fmla="*/ 54 h 68"/>
              <a:gd name="T54" fmla="*/ 96 w 142"/>
              <a:gd name="T55" fmla="*/ 48 h 68"/>
              <a:gd name="T56" fmla="*/ 92 w 142"/>
              <a:gd name="T57" fmla="*/ 36 h 68"/>
              <a:gd name="T58" fmla="*/ 92 w 142"/>
              <a:gd name="T59" fmla="*/ 32 h 68"/>
              <a:gd name="T60" fmla="*/ 96 w 142"/>
              <a:gd name="T61" fmla="*/ 30 h 68"/>
              <a:gd name="T62" fmla="*/ 94 w 142"/>
              <a:gd name="T63" fmla="*/ 26 h 68"/>
              <a:gd name="T64" fmla="*/ 88 w 142"/>
              <a:gd name="T65" fmla="*/ 22 h 68"/>
              <a:gd name="T66" fmla="*/ 92 w 142"/>
              <a:gd name="T67" fmla="*/ 20 h 68"/>
              <a:gd name="T68" fmla="*/ 96 w 142"/>
              <a:gd name="T69" fmla="*/ 18 h 68"/>
              <a:gd name="T70" fmla="*/ 98 w 142"/>
              <a:gd name="T71" fmla="*/ 12 h 68"/>
              <a:gd name="T72" fmla="*/ 102 w 142"/>
              <a:gd name="T73" fmla="*/ 8 h 68"/>
              <a:gd name="T74" fmla="*/ 108 w 142"/>
              <a:gd name="T75" fmla="*/ 6 h 68"/>
              <a:gd name="T76" fmla="*/ 110 w 142"/>
              <a:gd name="T77" fmla="*/ 12 h 68"/>
              <a:gd name="T78" fmla="*/ 98 w 142"/>
              <a:gd name="T79" fmla="*/ 24 h 68"/>
              <a:gd name="T80" fmla="*/ 104 w 142"/>
              <a:gd name="T81" fmla="*/ 24 h 68"/>
              <a:gd name="T82" fmla="*/ 100 w 142"/>
              <a:gd name="T83" fmla="*/ 30 h 68"/>
              <a:gd name="T84" fmla="*/ 100 w 142"/>
              <a:gd name="T85" fmla="*/ 32 h 68"/>
              <a:gd name="T86" fmla="*/ 104 w 142"/>
              <a:gd name="T87" fmla="*/ 32 h 68"/>
              <a:gd name="T88" fmla="*/ 104 w 142"/>
              <a:gd name="T89" fmla="*/ 38 h 68"/>
              <a:gd name="T90" fmla="*/ 100 w 142"/>
              <a:gd name="T91" fmla="*/ 42 h 68"/>
              <a:gd name="T92" fmla="*/ 104 w 142"/>
              <a:gd name="T93" fmla="*/ 42 h 68"/>
              <a:gd name="T94" fmla="*/ 106 w 142"/>
              <a:gd name="T95" fmla="*/ 42 h 68"/>
              <a:gd name="T96" fmla="*/ 112 w 142"/>
              <a:gd name="T97" fmla="*/ 44 h 68"/>
              <a:gd name="T98" fmla="*/ 102 w 142"/>
              <a:gd name="T99" fmla="*/ 46 h 68"/>
              <a:gd name="T100" fmla="*/ 104 w 142"/>
              <a:gd name="T101" fmla="*/ 48 h 68"/>
              <a:gd name="T102" fmla="*/ 106 w 142"/>
              <a:gd name="T103" fmla="*/ 54 h 68"/>
              <a:gd name="T104" fmla="*/ 112 w 142"/>
              <a:gd name="T105" fmla="*/ 54 h 68"/>
              <a:gd name="T106" fmla="*/ 116 w 142"/>
              <a:gd name="T107" fmla="*/ 54 h 68"/>
              <a:gd name="T108" fmla="*/ 120 w 142"/>
              <a:gd name="T109" fmla="*/ 56 h 68"/>
              <a:gd name="T110" fmla="*/ 122 w 142"/>
              <a:gd name="T111" fmla="*/ 58 h 68"/>
              <a:gd name="T112" fmla="*/ 122 w 142"/>
              <a:gd name="T113" fmla="*/ 60 h 68"/>
              <a:gd name="T114" fmla="*/ 120 w 142"/>
              <a:gd name="T115" fmla="*/ 66 h 68"/>
              <a:gd name="T116" fmla="*/ 128 w 142"/>
              <a:gd name="T117" fmla="*/ 64 h 68"/>
              <a:gd name="T118" fmla="*/ 136 w 142"/>
              <a:gd name="T119"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68">
                <a:moveTo>
                  <a:pt x="116" y="64"/>
                </a:moveTo>
                <a:lnTo>
                  <a:pt x="116" y="64"/>
                </a:lnTo>
                <a:lnTo>
                  <a:pt x="114" y="64"/>
                </a:lnTo>
                <a:lnTo>
                  <a:pt x="114" y="64"/>
                </a:lnTo>
                <a:lnTo>
                  <a:pt x="114" y="64"/>
                </a:lnTo>
                <a:lnTo>
                  <a:pt x="114" y="66"/>
                </a:lnTo>
                <a:lnTo>
                  <a:pt x="116" y="66"/>
                </a:lnTo>
                <a:lnTo>
                  <a:pt x="116" y="66"/>
                </a:lnTo>
                <a:lnTo>
                  <a:pt x="116" y="66"/>
                </a:lnTo>
                <a:lnTo>
                  <a:pt x="114" y="66"/>
                </a:lnTo>
                <a:lnTo>
                  <a:pt x="114" y="66"/>
                </a:lnTo>
                <a:lnTo>
                  <a:pt x="114" y="66"/>
                </a:lnTo>
                <a:lnTo>
                  <a:pt x="116" y="66"/>
                </a:lnTo>
                <a:lnTo>
                  <a:pt x="116" y="66"/>
                </a:lnTo>
                <a:lnTo>
                  <a:pt x="116" y="66"/>
                </a:lnTo>
                <a:lnTo>
                  <a:pt x="116" y="66"/>
                </a:lnTo>
                <a:lnTo>
                  <a:pt x="116" y="64"/>
                </a:lnTo>
                <a:lnTo>
                  <a:pt x="116" y="64"/>
                </a:lnTo>
                <a:close/>
                <a:moveTo>
                  <a:pt x="114" y="58"/>
                </a:moveTo>
                <a:lnTo>
                  <a:pt x="114" y="58"/>
                </a:lnTo>
                <a:lnTo>
                  <a:pt x="114" y="58"/>
                </a:lnTo>
                <a:lnTo>
                  <a:pt x="112" y="58"/>
                </a:lnTo>
                <a:lnTo>
                  <a:pt x="112" y="58"/>
                </a:lnTo>
                <a:lnTo>
                  <a:pt x="112" y="60"/>
                </a:lnTo>
                <a:lnTo>
                  <a:pt x="112" y="60"/>
                </a:lnTo>
                <a:lnTo>
                  <a:pt x="114" y="60"/>
                </a:lnTo>
                <a:lnTo>
                  <a:pt x="114" y="60"/>
                </a:lnTo>
                <a:lnTo>
                  <a:pt x="114" y="58"/>
                </a:lnTo>
                <a:lnTo>
                  <a:pt x="114" y="58"/>
                </a:lnTo>
                <a:close/>
                <a:moveTo>
                  <a:pt x="142" y="44"/>
                </a:moveTo>
                <a:lnTo>
                  <a:pt x="140" y="42"/>
                </a:lnTo>
                <a:lnTo>
                  <a:pt x="140" y="42"/>
                </a:lnTo>
                <a:lnTo>
                  <a:pt x="140" y="42"/>
                </a:lnTo>
                <a:lnTo>
                  <a:pt x="140" y="42"/>
                </a:lnTo>
                <a:lnTo>
                  <a:pt x="140" y="44"/>
                </a:lnTo>
                <a:lnTo>
                  <a:pt x="140" y="46"/>
                </a:lnTo>
                <a:lnTo>
                  <a:pt x="140" y="46"/>
                </a:lnTo>
                <a:lnTo>
                  <a:pt x="142" y="46"/>
                </a:lnTo>
                <a:lnTo>
                  <a:pt x="142" y="44"/>
                </a:lnTo>
                <a:lnTo>
                  <a:pt x="142" y="44"/>
                </a:lnTo>
                <a:close/>
                <a:moveTo>
                  <a:pt x="140" y="50"/>
                </a:moveTo>
                <a:lnTo>
                  <a:pt x="140" y="50"/>
                </a:lnTo>
                <a:lnTo>
                  <a:pt x="140" y="48"/>
                </a:lnTo>
                <a:lnTo>
                  <a:pt x="140" y="48"/>
                </a:lnTo>
                <a:lnTo>
                  <a:pt x="140" y="46"/>
                </a:lnTo>
                <a:lnTo>
                  <a:pt x="140" y="46"/>
                </a:lnTo>
                <a:lnTo>
                  <a:pt x="140" y="46"/>
                </a:lnTo>
                <a:lnTo>
                  <a:pt x="140" y="46"/>
                </a:lnTo>
                <a:lnTo>
                  <a:pt x="140" y="46"/>
                </a:lnTo>
                <a:lnTo>
                  <a:pt x="138" y="46"/>
                </a:lnTo>
                <a:lnTo>
                  <a:pt x="138" y="46"/>
                </a:lnTo>
                <a:lnTo>
                  <a:pt x="140" y="46"/>
                </a:lnTo>
                <a:lnTo>
                  <a:pt x="140" y="46"/>
                </a:lnTo>
                <a:lnTo>
                  <a:pt x="140" y="46"/>
                </a:lnTo>
                <a:lnTo>
                  <a:pt x="138" y="46"/>
                </a:lnTo>
                <a:lnTo>
                  <a:pt x="138" y="46"/>
                </a:lnTo>
                <a:lnTo>
                  <a:pt x="138" y="44"/>
                </a:lnTo>
                <a:lnTo>
                  <a:pt x="138" y="44"/>
                </a:lnTo>
                <a:lnTo>
                  <a:pt x="138" y="44"/>
                </a:lnTo>
                <a:lnTo>
                  <a:pt x="138" y="44"/>
                </a:lnTo>
                <a:lnTo>
                  <a:pt x="138" y="44"/>
                </a:lnTo>
                <a:lnTo>
                  <a:pt x="138" y="44"/>
                </a:lnTo>
                <a:lnTo>
                  <a:pt x="140" y="44"/>
                </a:lnTo>
                <a:lnTo>
                  <a:pt x="140" y="44"/>
                </a:lnTo>
                <a:lnTo>
                  <a:pt x="140" y="44"/>
                </a:lnTo>
                <a:lnTo>
                  <a:pt x="138" y="42"/>
                </a:lnTo>
                <a:lnTo>
                  <a:pt x="140" y="42"/>
                </a:lnTo>
                <a:lnTo>
                  <a:pt x="140" y="42"/>
                </a:lnTo>
                <a:lnTo>
                  <a:pt x="140" y="42"/>
                </a:lnTo>
                <a:lnTo>
                  <a:pt x="140" y="42"/>
                </a:lnTo>
                <a:lnTo>
                  <a:pt x="138" y="42"/>
                </a:lnTo>
                <a:lnTo>
                  <a:pt x="138" y="42"/>
                </a:lnTo>
                <a:lnTo>
                  <a:pt x="136" y="44"/>
                </a:lnTo>
                <a:lnTo>
                  <a:pt x="132" y="44"/>
                </a:lnTo>
                <a:lnTo>
                  <a:pt x="130" y="44"/>
                </a:lnTo>
                <a:lnTo>
                  <a:pt x="128" y="46"/>
                </a:lnTo>
                <a:lnTo>
                  <a:pt x="126" y="46"/>
                </a:lnTo>
                <a:lnTo>
                  <a:pt x="124" y="46"/>
                </a:lnTo>
                <a:lnTo>
                  <a:pt x="122" y="46"/>
                </a:lnTo>
                <a:lnTo>
                  <a:pt x="120" y="44"/>
                </a:lnTo>
                <a:lnTo>
                  <a:pt x="120" y="44"/>
                </a:lnTo>
                <a:lnTo>
                  <a:pt x="120" y="40"/>
                </a:lnTo>
                <a:lnTo>
                  <a:pt x="118" y="38"/>
                </a:lnTo>
                <a:lnTo>
                  <a:pt x="118" y="34"/>
                </a:lnTo>
                <a:lnTo>
                  <a:pt x="118" y="32"/>
                </a:lnTo>
                <a:lnTo>
                  <a:pt x="116" y="30"/>
                </a:lnTo>
                <a:lnTo>
                  <a:pt x="116" y="26"/>
                </a:lnTo>
                <a:lnTo>
                  <a:pt x="114" y="22"/>
                </a:lnTo>
                <a:lnTo>
                  <a:pt x="114" y="18"/>
                </a:lnTo>
                <a:lnTo>
                  <a:pt x="112" y="16"/>
                </a:lnTo>
                <a:lnTo>
                  <a:pt x="112" y="14"/>
                </a:lnTo>
                <a:lnTo>
                  <a:pt x="112" y="10"/>
                </a:lnTo>
                <a:lnTo>
                  <a:pt x="110" y="8"/>
                </a:lnTo>
                <a:lnTo>
                  <a:pt x="110" y="6"/>
                </a:lnTo>
                <a:lnTo>
                  <a:pt x="108" y="2"/>
                </a:lnTo>
                <a:lnTo>
                  <a:pt x="108" y="0"/>
                </a:lnTo>
                <a:lnTo>
                  <a:pt x="104" y="0"/>
                </a:lnTo>
                <a:lnTo>
                  <a:pt x="102" y="2"/>
                </a:lnTo>
                <a:lnTo>
                  <a:pt x="98" y="2"/>
                </a:lnTo>
                <a:lnTo>
                  <a:pt x="94" y="2"/>
                </a:lnTo>
                <a:lnTo>
                  <a:pt x="92" y="4"/>
                </a:lnTo>
                <a:lnTo>
                  <a:pt x="88" y="4"/>
                </a:lnTo>
                <a:lnTo>
                  <a:pt x="84" y="4"/>
                </a:lnTo>
                <a:lnTo>
                  <a:pt x="80" y="6"/>
                </a:lnTo>
                <a:lnTo>
                  <a:pt x="78" y="6"/>
                </a:lnTo>
                <a:lnTo>
                  <a:pt x="74" y="8"/>
                </a:lnTo>
                <a:lnTo>
                  <a:pt x="70" y="8"/>
                </a:lnTo>
                <a:lnTo>
                  <a:pt x="68" y="8"/>
                </a:lnTo>
                <a:lnTo>
                  <a:pt x="64" y="10"/>
                </a:lnTo>
                <a:lnTo>
                  <a:pt x="60" y="10"/>
                </a:lnTo>
                <a:lnTo>
                  <a:pt x="58" y="10"/>
                </a:lnTo>
                <a:lnTo>
                  <a:pt x="54" y="12"/>
                </a:lnTo>
                <a:lnTo>
                  <a:pt x="50" y="12"/>
                </a:lnTo>
                <a:lnTo>
                  <a:pt x="46" y="12"/>
                </a:lnTo>
                <a:lnTo>
                  <a:pt x="44" y="14"/>
                </a:lnTo>
                <a:lnTo>
                  <a:pt x="40" y="14"/>
                </a:lnTo>
                <a:lnTo>
                  <a:pt x="36" y="14"/>
                </a:lnTo>
                <a:lnTo>
                  <a:pt x="34" y="16"/>
                </a:lnTo>
                <a:lnTo>
                  <a:pt x="30" y="16"/>
                </a:lnTo>
                <a:lnTo>
                  <a:pt x="26" y="16"/>
                </a:lnTo>
                <a:lnTo>
                  <a:pt x="22" y="18"/>
                </a:lnTo>
                <a:lnTo>
                  <a:pt x="20" y="18"/>
                </a:lnTo>
                <a:lnTo>
                  <a:pt x="16" y="18"/>
                </a:lnTo>
                <a:lnTo>
                  <a:pt x="12" y="20"/>
                </a:lnTo>
                <a:lnTo>
                  <a:pt x="10" y="20"/>
                </a:lnTo>
                <a:lnTo>
                  <a:pt x="6" y="20"/>
                </a:lnTo>
                <a:lnTo>
                  <a:pt x="2" y="22"/>
                </a:lnTo>
                <a:lnTo>
                  <a:pt x="0" y="22"/>
                </a:lnTo>
                <a:lnTo>
                  <a:pt x="2" y="42"/>
                </a:lnTo>
                <a:lnTo>
                  <a:pt x="2" y="42"/>
                </a:lnTo>
                <a:lnTo>
                  <a:pt x="2" y="42"/>
                </a:lnTo>
                <a:lnTo>
                  <a:pt x="2" y="42"/>
                </a:lnTo>
                <a:lnTo>
                  <a:pt x="4" y="40"/>
                </a:lnTo>
                <a:lnTo>
                  <a:pt x="6" y="38"/>
                </a:lnTo>
                <a:lnTo>
                  <a:pt x="6" y="38"/>
                </a:lnTo>
                <a:lnTo>
                  <a:pt x="8" y="36"/>
                </a:lnTo>
                <a:lnTo>
                  <a:pt x="8" y="36"/>
                </a:lnTo>
                <a:lnTo>
                  <a:pt x="8" y="36"/>
                </a:lnTo>
                <a:lnTo>
                  <a:pt x="8" y="36"/>
                </a:lnTo>
                <a:lnTo>
                  <a:pt x="8" y="36"/>
                </a:lnTo>
                <a:lnTo>
                  <a:pt x="8" y="34"/>
                </a:lnTo>
                <a:lnTo>
                  <a:pt x="10" y="34"/>
                </a:lnTo>
                <a:lnTo>
                  <a:pt x="10" y="32"/>
                </a:lnTo>
                <a:lnTo>
                  <a:pt x="10" y="32"/>
                </a:lnTo>
                <a:lnTo>
                  <a:pt x="10" y="32"/>
                </a:lnTo>
                <a:lnTo>
                  <a:pt x="10" y="32"/>
                </a:lnTo>
                <a:lnTo>
                  <a:pt x="12" y="32"/>
                </a:lnTo>
                <a:lnTo>
                  <a:pt x="12" y="32"/>
                </a:lnTo>
                <a:lnTo>
                  <a:pt x="12" y="32"/>
                </a:lnTo>
                <a:lnTo>
                  <a:pt x="12" y="32"/>
                </a:lnTo>
                <a:lnTo>
                  <a:pt x="12" y="32"/>
                </a:lnTo>
                <a:lnTo>
                  <a:pt x="12" y="30"/>
                </a:lnTo>
                <a:lnTo>
                  <a:pt x="12" y="30"/>
                </a:lnTo>
                <a:lnTo>
                  <a:pt x="12" y="30"/>
                </a:lnTo>
                <a:lnTo>
                  <a:pt x="12" y="30"/>
                </a:lnTo>
                <a:lnTo>
                  <a:pt x="12" y="28"/>
                </a:lnTo>
                <a:lnTo>
                  <a:pt x="14" y="28"/>
                </a:lnTo>
                <a:lnTo>
                  <a:pt x="14" y="28"/>
                </a:lnTo>
                <a:lnTo>
                  <a:pt x="14" y="28"/>
                </a:lnTo>
                <a:lnTo>
                  <a:pt x="14" y="28"/>
                </a:lnTo>
                <a:lnTo>
                  <a:pt x="16" y="30"/>
                </a:lnTo>
                <a:lnTo>
                  <a:pt x="16" y="30"/>
                </a:lnTo>
                <a:lnTo>
                  <a:pt x="16" y="30"/>
                </a:lnTo>
                <a:lnTo>
                  <a:pt x="16" y="30"/>
                </a:lnTo>
                <a:lnTo>
                  <a:pt x="16" y="30"/>
                </a:lnTo>
                <a:lnTo>
                  <a:pt x="16" y="28"/>
                </a:lnTo>
                <a:lnTo>
                  <a:pt x="16" y="28"/>
                </a:lnTo>
                <a:lnTo>
                  <a:pt x="16" y="28"/>
                </a:lnTo>
                <a:lnTo>
                  <a:pt x="18" y="26"/>
                </a:lnTo>
                <a:lnTo>
                  <a:pt x="18" y="26"/>
                </a:lnTo>
                <a:lnTo>
                  <a:pt x="18" y="26"/>
                </a:lnTo>
                <a:lnTo>
                  <a:pt x="18" y="24"/>
                </a:lnTo>
                <a:lnTo>
                  <a:pt x="18" y="24"/>
                </a:lnTo>
                <a:lnTo>
                  <a:pt x="18" y="24"/>
                </a:lnTo>
                <a:lnTo>
                  <a:pt x="20" y="24"/>
                </a:lnTo>
                <a:lnTo>
                  <a:pt x="20" y="24"/>
                </a:lnTo>
                <a:lnTo>
                  <a:pt x="20" y="24"/>
                </a:lnTo>
                <a:lnTo>
                  <a:pt x="20" y="24"/>
                </a:lnTo>
                <a:lnTo>
                  <a:pt x="20" y="24"/>
                </a:lnTo>
                <a:lnTo>
                  <a:pt x="20" y="24"/>
                </a:lnTo>
                <a:lnTo>
                  <a:pt x="20" y="24"/>
                </a:lnTo>
                <a:lnTo>
                  <a:pt x="20" y="24"/>
                </a:lnTo>
                <a:lnTo>
                  <a:pt x="20" y="24"/>
                </a:lnTo>
                <a:lnTo>
                  <a:pt x="20" y="24"/>
                </a:lnTo>
                <a:lnTo>
                  <a:pt x="20" y="22"/>
                </a:lnTo>
                <a:lnTo>
                  <a:pt x="20" y="22"/>
                </a:lnTo>
                <a:lnTo>
                  <a:pt x="20" y="22"/>
                </a:lnTo>
                <a:lnTo>
                  <a:pt x="20" y="22"/>
                </a:lnTo>
                <a:lnTo>
                  <a:pt x="20" y="22"/>
                </a:lnTo>
                <a:lnTo>
                  <a:pt x="20" y="22"/>
                </a:lnTo>
                <a:lnTo>
                  <a:pt x="20" y="22"/>
                </a:lnTo>
                <a:lnTo>
                  <a:pt x="20" y="22"/>
                </a:lnTo>
                <a:lnTo>
                  <a:pt x="20" y="22"/>
                </a:lnTo>
                <a:lnTo>
                  <a:pt x="20" y="22"/>
                </a:lnTo>
                <a:lnTo>
                  <a:pt x="22" y="22"/>
                </a:lnTo>
                <a:lnTo>
                  <a:pt x="22" y="22"/>
                </a:lnTo>
                <a:lnTo>
                  <a:pt x="22" y="22"/>
                </a:lnTo>
                <a:lnTo>
                  <a:pt x="22" y="22"/>
                </a:lnTo>
                <a:lnTo>
                  <a:pt x="22" y="22"/>
                </a:lnTo>
                <a:lnTo>
                  <a:pt x="22" y="22"/>
                </a:lnTo>
                <a:lnTo>
                  <a:pt x="22" y="22"/>
                </a:lnTo>
                <a:lnTo>
                  <a:pt x="22" y="22"/>
                </a:lnTo>
                <a:lnTo>
                  <a:pt x="22" y="22"/>
                </a:lnTo>
                <a:lnTo>
                  <a:pt x="22" y="22"/>
                </a:lnTo>
                <a:lnTo>
                  <a:pt x="22" y="22"/>
                </a:lnTo>
                <a:lnTo>
                  <a:pt x="22" y="24"/>
                </a:lnTo>
                <a:lnTo>
                  <a:pt x="22" y="24"/>
                </a:lnTo>
                <a:lnTo>
                  <a:pt x="22" y="24"/>
                </a:lnTo>
                <a:lnTo>
                  <a:pt x="22" y="24"/>
                </a:lnTo>
                <a:lnTo>
                  <a:pt x="22" y="24"/>
                </a:lnTo>
                <a:lnTo>
                  <a:pt x="22" y="24"/>
                </a:lnTo>
                <a:lnTo>
                  <a:pt x="24" y="24"/>
                </a:lnTo>
                <a:lnTo>
                  <a:pt x="24" y="24"/>
                </a:lnTo>
                <a:lnTo>
                  <a:pt x="24" y="24"/>
                </a:lnTo>
                <a:lnTo>
                  <a:pt x="24" y="24"/>
                </a:lnTo>
                <a:lnTo>
                  <a:pt x="28" y="24"/>
                </a:lnTo>
                <a:lnTo>
                  <a:pt x="28" y="24"/>
                </a:lnTo>
                <a:lnTo>
                  <a:pt x="28" y="24"/>
                </a:lnTo>
                <a:lnTo>
                  <a:pt x="30" y="24"/>
                </a:lnTo>
                <a:lnTo>
                  <a:pt x="32" y="22"/>
                </a:lnTo>
                <a:lnTo>
                  <a:pt x="32" y="22"/>
                </a:lnTo>
                <a:lnTo>
                  <a:pt x="30" y="22"/>
                </a:lnTo>
                <a:lnTo>
                  <a:pt x="30" y="22"/>
                </a:lnTo>
                <a:lnTo>
                  <a:pt x="30" y="22"/>
                </a:lnTo>
                <a:lnTo>
                  <a:pt x="30" y="22"/>
                </a:lnTo>
                <a:lnTo>
                  <a:pt x="32" y="20"/>
                </a:lnTo>
                <a:lnTo>
                  <a:pt x="32" y="20"/>
                </a:lnTo>
                <a:lnTo>
                  <a:pt x="30" y="20"/>
                </a:lnTo>
                <a:lnTo>
                  <a:pt x="30" y="20"/>
                </a:lnTo>
                <a:lnTo>
                  <a:pt x="32" y="20"/>
                </a:lnTo>
                <a:lnTo>
                  <a:pt x="32" y="20"/>
                </a:lnTo>
                <a:lnTo>
                  <a:pt x="32" y="20"/>
                </a:lnTo>
                <a:lnTo>
                  <a:pt x="32" y="18"/>
                </a:lnTo>
                <a:lnTo>
                  <a:pt x="34" y="18"/>
                </a:lnTo>
                <a:lnTo>
                  <a:pt x="34" y="18"/>
                </a:lnTo>
                <a:lnTo>
                  <a:pt x="36" y="18"/>
                </a:lnTo>
                <a:lnTo>
                  <a:pt x="36" y="18"/>
                </a:lnTo>
                <a:lnTo>
                  <a:pt x="36" y="18"/>
                </a:lnTo>
                <a:lnTo>
                  <a:pt x="36" y="18"/>
                </a:lnTo>
                <a:lnTo>
                  <a:pt x="36" y="16"/>
                </a:lnTo>
                <a:lnTo>
                  <a:pt x="36" y="16"/>
                </a:lnTo>
                <a:lnTo>
                  <a:pt x="38" y="16"/>
                </a:lnTo>
                <a:lnTo>
                  <a:pt x="38" y="16"/>
                </a:lnTo>
                <a:lnTo>
                  <a:pt x="40" y="16"/>
                </a:lnTo>
                <a:lnTo>
                  <a:pt x="40" y="16"/>
                </a:lnTo>
                <a:lnTo>
                  <a:pt x="44" y="18"/>
                </a:lnTo>
                <a:lnTo>
                  <a:pt x="44" y="18"/>
                </a:lnTo>
                <a:lnTo>
                  <a:pt x="44" y="18"/>
                </a:lnTo>
                <a:lnTo>
                  <a:pt x="46" y="18"/>
                </a:lnTo>
                <a:lnTo>
                  <a:pt x="46" y="18"/>
                </a:lnTo>
                <a:lnTo>
                  <a:pt x="46" y="18"/>
                </a:lnTo>
                <a:lnTo>
                  <a:pt x="46" y="18"/>
                </a:lnTo>
                <a:lnTo>
                  <a:pt x="46" y="18"/>
                </a:lnTo>
                <a:lnTo>
                  <a:pt x="48" y="16"/>
                </a:lnTo>
                <a:lnTo>
                  <a:pt x="48" y="16"/>
                </a:lnTo>
                <a:lnTo>
                  <a:pt x="48" y="16"/>
                </a:lnTo>
                <a:lnTo>
                  <a:pt x="48" y="16"/>
                </a:lnTo>
                <a:lnTo>
                  <a:pt x="48" y="18"/>
                </a:lnTo>
                <a:lnTo>
                  <a:pt x="48" y="18"/>
                </a:lnTo>
                <a:lnTo>
                  <a:pt x="48" y="18"/>
                </a:lnTo>
                <a:lnTo>
                  <a:pt x="48" y="18"/>
                </a:lnTo>
                <a:lnTo>
                  <a:pt x="48" y="20"/>
                </a:lnTo>
                <a:lnTo>
                  <a:pt x="48" y="20"/>
                </a:lnTo>
                <a:lnTo>
                  <a:pt x="48" y="20"/>
                </a:lnTo>
                <a:lnTo>
                  <a:pt x="48" y="20"/>
                </a:lnTo>
                <a:lnTo>
                  <a:pt x="48" y="20"/>
                </a:lnTo>
                <a:lnTo>
                  <a:pt x="48" y="20"/>
                </a:lnTo>
                <a:lnTo>
                  <a:pt x="50" y="20"/>
                </a:lnTo>
                <a:lnTo>
                  <a:pt x="50" y="20"/>
                </a:lnTo>
                <a:lnTo>
                  <a:pt x="50" y="20"/>
                </a:lnTo>
                <a:lnTo>
                  <a:pt x="50" y="20"/>
                </a:lnTo>
                <a:lnTo>
                  <a:pt x="50" y="20"/>
                </a:lnTo>
                <a:lnTo>
                  <a:pt x="50" y="20"/>
                </a:lnTo>
                <a:lnTo>
                  <a:pt x="50" y="20"/>
                </a:lnTo>
                <a:lnTo>
                  <a:pt x="50" y="20"/>
                </a:lnTo>
                <a:lnTo>
                  <a:pt x="52" y="20"/>
                </a:lnTo>
                <a:lnTo>
                  <a:pt x="52" y="20"/>
                </a:lnTo>
                <a:lnTo>
                  <a:pt x="50" y="20"/>
                </a:lnTo>
                <a:lnTo>
                  <a:pt x="50" y="22"/>
                </a:lnTo>
                <a:lnTo>
                  <a:pt x="50" y="22"/>
                </a:lnTo>
                <a:lnTo>
                  <a:pt x="52" y="22"/>
                </a:lnTo>
                <a:lnTo>
                  <a:pt x="50" y="22"/>
                </a:lnTo>
                <a:lnTo>
                  <a:pt x="52" y="22"/>
                </a:lnTo>
                <a:lnTo>
                  <a:pt x="52" y="24"/>
                </a:lnTo>
                <a:lnTo>
                  <a:pt x="52" y="24"/>
                </a:lnTo>
                <a:lnTo>
                  <a:pt x="52" y="24"/>
                </a:lnTo>
                <a:lnTo>
                  <a:pt x="52" y="26"/>
                </a:lnTo>
                <a:lnTo>
                  <a:pt x="52" y="26"/>
                </a:lnTo>
                <a:lnTo>
                  <a:pt x="54" y="26"/>
                </a:lnTo>
                <a:lnTo>
                  <a:pt x="54" y="26"/>
                </a:lnTo>
                <a:lnTo>
                  <a:pt x="54" y="26"/>
                </a:lnTo>
                <a:lnTo>
                  <a:pt x="56" y="26"/>
                </a:lnTo>
                <a:lnTo>
                  <a:pt x="56" y="26"/>
                </a:lnTo>
                <a:lnTo>
                  <a:pt x="58" y="26"/>
                </a:lnTo>
                <a:lnTo>
                  <a:pt x="60" y="26"/>
                </a:lnTo>
                <a:lnTo>
                  <a:pt x="60" y="26"/>
                </a:lnTo>
                <a:lnTo>
                  <a:pt x="60" y="28"/>
                </a:lnTo>
                <a:lnTo>
                  <a:pt x="60" y="28"/>
                </a:lnTo>
                <a:lnTo>
                  <a:pt x="62" y="28"/>
                </a:lnTo>
                <a:lnTo>
                  <a:pt x="62" y="28"/>
                </a:lnTo>
                <a:lnTo>
                  <a:pt x="62" y="28"/>
                </a:lnTo>
                <a:lnTo>
                  <a:pt x="62" y="30"/>
                </a:lnTo>
                <a:lnTo>
                  <a:pt x="62" y="30"/>
                </a:lnTo>
                <a:lnTo>
                  <a:pt x="62" y="32"/>
                </a:lnTo>
                <a:lnTo>
                  <a:pt x="62" y="32"/>
                </a:lnTo>
                <a:lnTo>
                  <a:pt x="62" y="32"/>
                </a:lnTo>
                <a:lnTo>
                  <a:pt x="62" y="32"/>
                </a:lnTo>
                <a:lnTo>
                  <a:pt x="62" y="34"/>
                </a:lnTo>
                <a:lnTo>
                  <a:pt x="64" y="34"/>
                </a:lnTo>
                <a:lnTo>
                  <a:pt x="64" y="34"/>
                </a:lnTo>
                <a:lnTo>
                  <a:pt x="68" y="34"/>
                </a:lnTo>
                <a:lnTo>
                  <a:pt x="68" y="34"/>
                </a:lnTo>
                <a:lnTo>
                  <a:pt x="70" y="34"/>
                </a:lnTo>
                <a:lnTo>
                  <a:pt x="70" y="34"/>
                </a:lnTo>
                <a:lnTo>
                  <a:pt x="70" y="36"/>
                </a:lnTo>
                <a:lnTo>
                  <a:pt x="70" y="36"/>
                </a:lnTo>
                <a:lnTo>
                  <a:pt x="72" y="36"/>
                </a:lnTo>
                <a:lnTo>
                  <a:pt x="72" y="36"/>
                </a:lnTo>
                <a:lnTo>
                  <a:pt x="72" y="36"/>
                </a:lnTo>
                <a:lnTo>
                  <a:pt x="74" y="36"/>
                </a:lnTo>
                <a:lnTo>
                  <a:pt x="74" y="36"/>
                </a:lnTo>
                <a:lnTo>
                  <a:pt x="74" y="36"/>
                </a:lnTo>
                <a:lnTo>
                  <a:pt x="74" y="38"/>
                </a:lnTo>
                <a:lnTo>
                  <a:pt x="76" y="34"/>
                </a:lnTo>
                <a:lnTo>
                  <a:pt x="82" y="38"/>
                </a:lnTo>
                <a:lnTo>
                  <a:pt x="80" y="42"/>
                </a:lnTo>
                <a:lnTo>
                  <a:pt x="80" y="42"/>
                </a:lnTo>
                <a:lnTo>
                  <a:pt x="80" y="44"/>
                </a:lnTo>
                <a:lnTo>
                  <a:pt x="80" y="44"/>
                </a:lnTo>
                <a:lnTo>
                  <a:pt x="80" y="44"/>
                </a:lnTo>
                <a:lnTo>
                  <a:pt x="80" y="44"/>
                </a:lnTo>
                <a:lnTo>
                  <a:pt x="80" y="44"/>
                </a:lnTo>
                <a:lnTo>
                  <a:pt x="80" y="46"/>
                </a:lnTo>
                <a:lnTo>
                  <a:pt x="80" y="46"/>
                </a:lnTo>
                <a:lnTo>
                  <a:pt x="78" y="46"/>
                </a:lnTo>
                <a:lnTo>
                  <a:pt x="78" y="46"/>
                </a:lnTo>
                <a:lnTo>
                  <a:pt x="78" y="46"/>
                </a:lnTo>
                <a:lnTo>
                  <a:pt x="78" y="48"/>
                </a:lnTo>
                <a:lnTo>
                  <a:pt x="78" y="48"/>
                </a:lnTo>
                <a:lnTo>
                  <a:pt x="78" y="48"/>
                </a:lnTo>
                <a:lnTo>
                  <a:pt x="78" y="48"/>
                </a:lnTo>
                <a:lnTo>
                  <a:pt x="78" y="50"/>
                </a:lnTo>
                <a:lnTo>
                  <a:pt x="78" y="50"/>
                </a:lnTo>
                <a:lnTo>
                  <a:pt x="78" y="50"/>
                </a:lnTo>
                <a:lnTo>
                  <a:pt x="76" y="50"/>
                </a:lnTo>
                <a:lnTo>
                  <a:pt x="76" y="50"/>
                </a:lnTo>
                <a:lnTo>
                  <a:pt x="76" y="50"/>
                </a:lnTo>
                <a:lnTo>
                  <a:pt x="76" y="50"/>
                </a:lnTo>
                <a:lnTo>
                  <a:pt x="76" y="50"/>
                </a:lnTo>
                <a:lnTo>
                  <a:pt x="76" y="50"/>
                </a:lnTo>
                <a:lnTo>
                  <a:pt x="76" y="52"/>
                </a:lnTo>
                <a:lnTo>
                  <a:pt x="76" y="52"/>
                </a:lnTo>
                <a:lnTo>
                  <a:pt x="76" y="52"/>
                </a:lnTo>
                <a:lnTo>
                  <a:pt x="76" y="52"/>
                </a:lnTo>
                <a:lnTo>
                  <a:pt x="76" y="52"/>
                </a:lnTo>
                <a:lnTo>
                  <a:pt x="76" y="52"/>
                </a:lnTo>
                <a:lnTo>
                  <a:pt x="76" y="52"/>
                </a:lnTo>
                <a:lnTo>
                  <a:pt x="74" y="52"/>
                </a:lnTo>
                <a:lnTo>
                  <a:pt x="74" y="54"/>
                </a:lnTo>
                <a:lnTo>
                  <a:pt x="74" y="54"/>
                </a:lnTo>
                <a:lnTo>
                  <a:pt x="74" y="54"/>
                </a:lnTo>
                <a:lnTo>
                  <a:pt x="74" y="56"/>
                </a:lnTo>
                <a:lnTo>
                  <a:pt x="74" y="56"/>
                </a:lnTo>
                <a:lnTo>
                  <a:pt x="74" y="58"/>
                </a:lnTo>
                <a:lnTo>
                  <a:pt x="76" y="58"/>
                </a:lnTo>
                <a:lnTo>
                  <a:pt x="76" y="58"/>
                </a:lnTo>
                <a:lnTo>
                  <a:pt x="76" y="60"/>
                </a:lnTo>
                <a:lnTo>
                  <a:pt x="78" y="60"/>
                </a:lnTo>
                <a:lnTo>
                  <a:pt x="78" y="60"/>
                </a:lnTo>
                <a:lnTo>
                  <a:pt x="78" y="58"/>
                </a:lnTo>
                <a:lnTo>
                  <a:pt x="78" y="58"/>
                </a:lnTo>
                <a:lnTo>
                  <a:pt x="78" y="58"/>
                </a:lnTo>
                <a:lnTo>
                  <a:pt x="80" y="56"/>
                </a:lnTo>
                <a:lnTo>
                  <a:pt x="78" y="56"/>
                </a:lnTo>
                <a:lnTo>
                  <a:pt x="78" y="56"/>
                </a:lnTo>
                <a:lnTo>
                  <a:pt x="78" y="56"/>
                </a:lnTo>
                <a:lnTo>
                  <a:pt x="78" y="56"/>
                </a:lnTo>
                <a:lnTo>
                  <a:pt x="80" y="56"/>
                </a:lnTo>
                <a:lnTo>
                  <a:pt x="80" y="56"/>
                </a:lnTo>
                <a:lnTo>
                  <a:pt x="80" y="56"/>
                </a:lnTo>
                <a:lnTo>
                  <a:pt x="80" y="56"/>
                </a:lnTo>
                <a:lnTo>
                  <a:pt x="80" y="56"/>
                </a:lnTo>
                <a:lnTo>
                  <a:pt x="80" y="56"/>
                </a:lnTo>
                <a:lnTo>
                  <a:pt x="80" y="56"/>
                </a:lnTo>
                <a:lnTo>
                  <a:pt x="80" y="56"/>
                </a:lnTo>
                <a:lnTo>
                  <a:pt x="80" y="56"/>
                </a:lnTo>
                <a:lnTo>
                  <a:pt x="80" y="56"/>
                </a:lnTo>
                <a:lnTo>
                  <a:pt x="80" y="56"/>
                </a:lnTo>
                <a:lnTo>
                  <a:pt x="80" y="56"/>
                </a:lnTo>
                <a:lnTo>
                  <a:pt x="82" y="56"/>
                </a:lnTo>
                <a:lnTo>
                  <a:pt x="82" y="56"/>
                </a:lnTo>
                <a:lnTo>
                  <a:pt x="82" y="54"/>
                </a:lnTo>
                <a:lnTo>
                  <a:pt x="82" y="54"/>
                </a:lnTo>
                <a:lnTo>
                  <a:pt x="82" y="54"/>
                </a:lnTo>
                <a:lnTo>
                  <a:pt x="82" y="54"/>
                </a:lnTo>
                <a:lnTo>
                  <a:pt x="82" y="56"/>
                </a:lnTo>
                <a:lnTo>
                  <a:pt x="84" y="58"/>
                </a:lnTo>
                <a:lnTo>
                  <a:pt x="84" y="58"/>
                </a:lnTo>
                <a:lnTo>
                  <a:pt x="86" y="60"/>
                </a:lnTo>
                <a:lnTo>
                  <a:pt x="88" y="60"/>
                </a:lnTo>
                <a:lnTo>
                  <a:pt x="88" y="60"/>
                </a:lnTo>
                <a:lnTo>
                  <a:pt x="88" y="60"/>
                </a:lnTo>
                <a:lnTo>
                  <a:pt x="88" y="58"/>
                </a:lnTo>
                <a:lnTo>
                  <a:pt x="88" y="58"/>
                </a:lnTo>
                <a:lnTo>
                  <a:pt x="86" y="56"/>
                </a:lnTo>
                <a:lnTo>
                  <a:pt x="88" y="56"/>
                </a:lnTo>
                <a:lnTo>
                  <a:pt x="88" y="58"/>
                </a:lnTo>
                <a:lnTo>
                  <a:pt x="88" y="58"/>
                </a:lnTo>
                <a:lnTo>
                  <a:pt x="90" y="60"/>
                </a:lnTo>
                <a:lnTo>
                  <a:pt x="90" y="60"/>
                </a:lnTo>
                <a:lnTo>
                  <a:pt x="90" y="60"/>
                </a:lnTo>
                <a:lnTo>
                  <a:pt x="90" y="62"/>
                </a:lnTo>
                <a:lnTo>
                  <a:pt x="92" y="62"/>
                </a:lnTo>
                <a:lnTo>
                  <a:pt x="92" y="62"/>
                </a:lnTo>
                <a:lnTo>
                  <a:pt x="94" y="60"/>
                </a:lnTo>
                <a:lnTo>
                  <a:pt x="96" y="60"/>
                </a:lnTo>
                <a:lnTo>
                  <a:pt x="96" y="60"/>
                </a:lnTo>
                <a:lnTo>
                  <a:pt x="96" y="62"/>
                </a:lnTo>
                <a:lnTo>
                  <a:pt x="98" y="62"/>
                </a:lnTo>
                <a:lnTo>
                  <a:pt x="98" y="62"/>
                </a:lnTo>
                <a:lnTo>
                  <a:pt x="98" y="62"/>
                </a:lnTo>
                <a:lnTo>
                  <a:pt x="98" y="62"/>
                </a:lnTo>
                <a:lnTo>
                  <a:pt x="98" y="64"/>
                </a:lnTo>
                <a:lnTo>
                  <a:pt x="100" y="64"/>
                </a:lnTo>
                <a:lnTo>
                  <a:pt x="100" y="64"/>
                </a:lnTo>
                <a:lnTo>
                  <a:pt x="100" y="64"/>
                </a:lnTo>
                <a:lnTo>
                  <a:pt x="100" y="62"/>
                </a:lnTo>
                <a:lnTo>
                  <a:pt x="100" y="64"/>
                </a:lnTo>
                <a:lnTo>
                  <a:pt x="100" y="64"/>
                </a:lnTo>
                <a:lnTo>
                  <a:pt x="100" y="62"/>
                </a:lnTo>
                <a:lnTo>
                  <a:pt x="102" y="62"/>
                </a:lnTo>
                <a:lnTo>
                  <a:pt x="102" y="62"/>
                </a:lnTo>
                <a:lnTo>
                  <a:pt x="102" y="62"/>
                </a:lnTo>
                <a:lnTo>
                  <a:pt x="102" y="62"/>
                </a:lnTo>
                <a:lnTo>
                  <a:pt x="100" y="62"/>
                </a:lnTo>
                <a:lnTo>
                  <a:pt x="100" y="60"/>
                </a:lnTo>
                <a:lnTo>
                  <a:pt x="102" y="62"/>
                </a:lnTo>
                <a:lnTo>
                  <a:pt x="102" y="62"/>
                </a:lnTo>
                <a:lnTo>
                  <a:pt x="102" y="64"/>
                </a:lnTo>
                <a:lnTo>
                  <a:pt x="102" y="64"/>
                </a:lnTo>
                <a:lnTo>
                  <a:pt x="104" y="64"/>
                </a:lnTo>
                <a:lnTo>
                  <a:pt x="106" y="66"/>
                </a:lnTo>
                <a:lnTo>
                  <a:pt x="106" y="66"/>
                </a:lnTo>
                <a:lnTo>
                  <a:pt x="106" y="64"/>
                </a:lnTo>
                <a:lnTo>
                  <a:pt x="106" y="64"/>
                </a:lnTo>
                <a:lnTo>
                  <a:pt x="106" y="64"/>
                </a:lnTo>
                <a:lnTo>
                  <a:pt x="106" y="64"/>
                </a:lnTo>
                <a:lnTo>
                  <a:pt x="106" y="64"/>
                </a:lnTo>
                <a:lnTo>
                  <a:pt x="106" y="62"/>
                </a:lnTo>
                <a:lnTo>
                  <a:pt x="106" y="62"/>
                </a:lnTo>
                <a:lnTo>
                  <a:pt x="104" y="60"/>
                </a:lnTo>
                <a:lnTo>
                  <a:pt x="102" y="60"/>
                </a:lnTo>
                <a:lnTo>
                  <a:pt x="102" y="60"/>
                </a:lnTo>
                <a:lnTo>
                  <a:pt x="102" y="58"/>
                </a:lnTo>
                <a:lnTo>
                  <a:pt x="102" y="58"/>
                </a:lnTo>
                <a:lnTo>
                  <a:pt x="102" y="58"/>
                </a:lnTo>
                <a:lnTo>
                  <a:pt x="102" y="58"/>
                </a:lnTo>
                <a:lnTo>
                  <a:pt x="102" y="56"/>
                </a:lnTo>
                <a:lnTo>
                  <a:pt x="102" y="56"/>
                </a:lnTo>
                <a:lnTo>
                  <a:pt x="100" y="58"/>
                </a:lnTo>
                <a:lnTo>
                  <a:pt x="100" y="58"/>
                </a:lnTo>
                <a:lnTo>
                  <a:pt x="100" y="56"/>
                </a:lnTo>
                <a:lnTo>
                  <a:pt x="98" y="56"/>
                </a:lnTo>
                <a:lnTo>
                  <a:pt x="98" y="56"/>
                </a:lnTo>
                <a:lnTo>
                  <a:pt x="98" y="56"/>
                </a:lnTo>
                <a:lnTo>
                  <a:pt x="98" y="54"/>
                </a:lnTo>
                <a:lnTo>
                  <a:pt x="96" y="54"/>
                </a:lnTo>
                <a:lnTo>
                  <a:pt x="94" y="54"/>
                </a:lnTo>
                <a:lnTo>
                  <a:pt x="94" y="52"/>
                </a:lnTo>
                <a:lnTo>
                  <a:pt x="92" y="52"/>
                </a:lnTo>
                <a:lnTo>
                  <a:pt x="92" y="50"/>
                </a:lnTo>
                <a:lnTo>
                  <a:pt x="92" y="50"/>
                </a:lnTo>
                <a:lnTo>
                  <a:pt x="92" y="50"/>
                </a:lnTo>
                <a:lnTo>
                  <a:pt x="92" y="50"/>
                </a:lnTo>
                <a:lnTo>
                  <a:pt x="92" y="50"/>
                </a:lnTo>
                <a:lnTo>
                  <a:pt x="92" y="48"/>
                </a:lnTo>
                <a:lnTo>
                  <a:pt x="90" y="46"/>
                </a:lnTo>
                <a:lnTo>
                  <a:pt x="90" y="46"/>
                </a:lnTo>
                <a:lnTo>
                  <a:pt x="90" y="44"/>
                </a:lnTo>
                <a:lnTo>
                  <a:pt x="90" y="44"/>
                </a:lnTo>
                <a:lnTo>
                  <a:pt x="90" y="46"/>
                </a:lnTo>
                <a:lnTo>
                  <a:pt x="92" y="50"/>
                </a:lnTo>
                <a:lnTo>
                  <a:pt x="92" y="52"/>
                </a:lnTo>
                <a:lnTo>
                  <a:pt x="94" y="52"/>
                </a:lnTo>
                <a:lnTo>
                  <a:pt x="96" y="54"/>
                </a:lnTo>
                <a:lnTo>
                  <a:pt x="96" y="54"/>
                </a:lnTo>
                <a:lnTo>
                  <a:pt x="98" y="54"/>
                </a:lnTo>
                <a:lnTo>
                  <a:pt x="98" y="54"/>
                </a:lnTo>
                <a:lnTo>
                  <a:pt x="98" y="54"/>
                </a:lnTo>
                <a:lnTo>
                  <a:pt x="98" y="54"/>
                </a:lnTo>
                <a:lnTo>
                  <a:pt x="98" y="54"/>
                </a:lnTo>
                <a:lnTo>
                  <a:pt x="98" y="54"/>
                </a:lnTo>
                <a:lnTo>
                  <a:pt x="100" y="56"/>
                </a:lnTo>
                <a:lnTo>
                  <a:pt x="100" y="56"/>
                </a:lnTo>
                <a:lnTo>
                  <a:pt x="100" y="56"/>
                </a:lnTo>
                <a:lnTo>
                  <a:pt x="102" y="56"/>
                </a:lnTo>
                <a:lnTo>
                  <a:pt x="102" y="54"/>
                </a:lnTo>
                <a:lnTo>
                  <a:pt x="102" y="54"/>
                </a:lnTo>
                <a:lnTo>
                  <a:pt x="102" y="54"/>
                </a:lnTo>
                <a:lnTo>
                  <a:pt x="100" y="52"/>
                </a:lnTo>
                <a:lnTo>
                  <a:pt x="100" y="52"/>
                </a:lnTo>
                <a:lnTo>
                  <a:pt x="98" y="50"/>
                </a:lnTo>
                <a:lnTo>
                  <a:pt x="96" y="48"/>
                </a:lnTo>
                <a:lnTo>
                  <a:pt x="96" y="48"/>
                </a:lnTo>
                <a:lnTo>
                  <a:pt x="96" y="46"/>
                </a:lnTo>
                <a:lnTo>
                  <a:pt x="96" y="44"/>
                </a:lnTo>
                <a:lnTo>
                  <a:pt x="96" y="44"/>
                </a:lnTo>
                <a:lnTo>
                  <a:pt x="94" y="44"/>
                </a:lnTo>
                <a:lnTo>
                  <a:pt x="94" y="42"/>
                </a:lnTo>
                <a:lnTo>
                  <a:pt x="94" y="42"/>
                </a:lnTo>
                <a:lnTo>
                  <a:pt x="94" y="40"/>
                </a:lnTo>
                <a:lnTo>
                  <a:pt x="94" y="40"/>
                </a:lnTo>
                <a:lnTo>
                  <a:pt x="94" y="40"/>
                </a:lnTo>
                <a:lnTo>
                  <a:pt x="94" y="38"/>
                </a:lnTo>
                <a:lnTo>
                  <a:pt x="94" y="38"/>
                </a:lnTo>
                <a:lnTo>
                  <a:pt x="94" y="38"/>
                </a:lnTo>
                <a:lnTo>
                  <a:pt x="94" y="38"/>
                </a:lnTo>
                <a:lnTo>
                  <a:pt x="94" y="38"/>
                </a:lnTo>
                <a:lnTo>
                  <a:pt x="94" y="38"/>
                </a:lnTo>
                <a:lnTo>
                  <a:pt x="94" y="36"/>
                </a:lnTo>
                <a:lnTo>
                  <a:pt x="94" y="36"/>
                </a:lnTo>
                <a:lnTo>
                  <a:pt x="92" y="36"/>
                </a:lnTo>
                <a:lnTo>
                  <a:pt x="92" y="36"/>
                </a:lnTo>
                <a:lnTo>
                  <a:pt x="92" y="36"/>
                </a:lnTo>
                <a:lnTo>
                  <a:pt x="94" y="36"/>
                </a:lnTo>
                <a:lnTo>
                  <a:pt x="94" y="36"/>
                </a:lnTo>
                <a:lnTo>
                  <a:pt x="94" y="36"/>
                </a:lnTo>
                <a:lnTo>
                  <a:pt x="94" y="34"/>
                </a:lnTo>
                <a:lnTo>
                  <a:pt x="94" y="34"/>
                </a:lnTo>
                <a:lnTo>
                  <a:pt x="92" y="34"/>
                </a:lnTo>
                <a:lnTo>
                  <a:pt x="92" y="34"/>
                </a:lnTo>
                <a:lnTo>
                  <a:pt x="92" y="34"/>
                </a:lnTo>
                <a:lnTo>
                  <a:pt x="92" y="32"/>
                </a:lnTo>
                <a:lnTo>
                  <a:pt x="92" y="32"/>
                </a:lnTo>
                <a:lnTo>
                  <a:pt x="94" y="32"/>
                </a:lnTo>
                <a:lnTo>
                  <a:pt x="94" y="34"/>
                </a:lnTo>
                <a:lnTo>
                  <a:pt x="96" y="34"/>
                </a:lnTo>
                <a:lnTo>
                  <a:pt x="96" y="34"/>
                </a:lnTo>
                <a:lnTo>
                  <a:pt x="94" y="32"/>
                </a:lnTo>
                <a:lnTo>
                  <a:pt x="92" y="32"/>
                </a:lnTo>
                <a:lnTo>
                  <a:pt x="92" y="30"/>
                </a:lnTo>
                <a:lnTo>
                  <a:pt x="92" y="30"/>
                </a:lnTo>
                <a:lnTo>
                  <a:pt x="92" y="30"/>
                </a:lnTo>
                <a:lnTo>
                  <a:pt x="90" y="30"/>
                </a:lnTo>
                <a:lnTo>
                  <a:pt x="90" y="30"/>
                </a:lnTo>
                <a:lnTo>
                  <a:pt x="90" y="30"/>
                </a:lnTo>
                <a:lnTo>
                  <a:pt x="90" y="28"/>
                </a:lnTo>
                <a:lnTo>
                  <a:pt x="90" y="28"/>
                </a:lnTo>
                <a:lnTo>
                  <a:pt x="92" y="28"/>
                </a:lnTo>
                <a:lnTo>
                  <a:pt x="92" y="30"/>
                </a:lnTo>
                <a:lnTo>
                  <a:pt x="92" y="30"/>
                </a:lnTo>
                <a:lnTo>
                  <a:pt x="94" y="32"/>
                </a:lnTo>
                <a:lnTo>
                  <a:pt x="94" y="32"/>
                </a:lnTo>
                <a:lnTo>
                  <a:pt x="94" y="30"/>
                </a:lnTo>
                <a:lnTo>
                  <a:pt x="94" y="30"/>
                </a:lnTo>
                <a:lnTo>
                  <a:pt x="96" y="30"/>
                </a:lnTo>
                <a:lnTo>
                  <a:pt x="96" y="30"/>
                </a:lnTo>
                <a:lnTo>
                  <a:pt x="96" y="30"/>
                </a:lnTo>
                <a:lnTo>
                  <a:pt x="96" y="30"/>
                </a:lnTo>
                <a:lnTo>
                  <a:pt x="94" y="28"/>
                </a:lnTo>
                <a:lnTo>
                  <a:pt x="92" y="28"/>
                </a:lnTo>
                <a:lnTo>
                  <a:pt x="92" y="28"/>
                </a:lnTo>
                <a:lnTo>
                  <a:pt x="92" y="28"/>
                </a:lnTo>
                <a:lnTo>
                  <a:pt x="92" y="28"/>
                </a:lnTo>
                <a:lnTo>
                  <a:pt x="92" y="28"/>
                </a:lnTo>
                <a:lnTo>
                  <a:pt x="92" y="28"/>
                </a:lnTo>
                <a:lnTo>
                  <a:pt x="92" y="28"/>
                </a:lnTo>
                <a:lnTo>
                  <a:pt x="94" y="28"/>
                </a:lnTo>
                <a:lnTo>
                  <a:pt x="94" y="28"/>
                </a:lnTo>
                <a:lnTo>
                  <a:pt x="94" y="28"/>
                </a:lnTo>
                <a:lnTo>
                  <a:pt x="94" y="28"/>
                </a:lnTo>
                <a:lnTo>
                  <a:pt x="94" y="28"/>
                </a:lnTo>
                <a:lnTo>
                  <a:pt x="94" y="28"/>
                </a:lnTo>
                <a:lnTo>
                  <a:pt x="94" y="28"/>
                </a:lnTo>
                <a:lnTo>
                  <a:pt x="94" y="26"/>
                </a:lnTo>
                <a:lnTo>
                  <a:pt x="94" y="26"/>
                </a:lnTo>
                <a:lnTo>
                  <a:pt x="92" y="24"/>
                </a:lnTo>
                <a:lnTo>
                  <a:pt x="92" y="24"/>
                </a:lnTo>
                <a:lnTo>
                  <a:pt x="92" y="26"/>
                </a:lnTo>
                <a:lnTo>
                  <a:pt x="92" y="26"/>
                </a:lnTo>
                <a:lnTo>
                  <a:pt x="92" y="24"/>
                </a:lnTo>
                <a:lnTo>
                  <a:pt x="90" y="24"/>
                </a:lnTo>
                <a:lnTo>
                  <a:pt x="90" y="24"/>
                </a:lnTo>
                <a:lnTo>
                  <a:pt x="90" y="24"/>
                </a:lnTo>
                <a:lnTo>
                  <a:pt x="90" y="24"/>
                </a:lnTo>
                <a:lnTo>
                  <a:pt x="90" y="24"/>
                </a:lnTo>
                <a:lnTo>
                  <a:pt x="88" y="24"/>
                </a:lnTo>
                <a:lnTo>
                  <a:pt x="88" y="22"/>
                </a:lnTo>
                <a:lnTo>
                  <a:pt x="88" y="22"/>
                </a:lnTo>
                <a:lnTo>
                  <a:pt x="88" y="22"/>
                </a:lnTo>
                <a:lnTo>
                  <a:pt x="88" y="22"/>
                </a:lnTo>
                <a:lnTo>
                  <a:pt x="88" y="22"/>
                </a:lnTo>
                <a:lnTo>
                  <a:pt x="88" y="22"/>
                </a:lnTo>
                <a:lnTo>
                  <a:pt x="88" y="22"/>
                </a:lnTo>
                <a:lnTo>
                  <a:pt x="88" y="22"/>
                </a:lnTo>
                <a:lnTo>
                  <a:pt x="88" y="22"/>
                </a:lnTo>
                <a:lnTo>
                  <a:pt x="88" y="22"/>
                </a:lnTo>
                <a:lnTo>
                  <a:pt x="90" y="22"/>
                </a:lnTo>
                <a:lnTo>
                  <a:pt x="92" y="22"/>
                </a:lnTo>
                <a:lnTo>
                  <a:pt x="92" y="22"/>
                </a:lnTo>
                <a:lnTo>
                  <a:pt x="92" y="22"/>
                </a:lnTo>
                <a:lnTo>
                  <a:pt x="92" y="22"/>
                </a:lnTo>
                <a:lnTo>
                  <a:pt x="92" y="24"/>
                </a:lnTo>
                <a:lnTo>
                  <a:pt x="92" y="22"/>
                </a:lnTo>
                <a:lnTo>
                  <a:pt x="92" y="22"/>
                </a:lnTo>
                <a:lnTo>
                  <a:pt x="94" y="22"/>
                </a:lnTo>
                <a:lnTo>
                  <a:pt x="94" y="24"/>
                </a:lnTo>
                <a:lnTo>
                  <a:pt x="94" y="22"/>
                </a:lnTo>
                <a:lnTo>
                  <a:pt x="94" y="22"/>
                </a:lnTo>
                <a:lnTo>
                  <a:pt x="94" y="22"/>
                </a:lnTo>
                <a:lnTo>
                  <a:pt x="92" y="22"/>
                </a:lnTo>
                <a:lnTo>
                  <a:pt x="92" y="20"/>
                </a:lnTo>
                <a:lnTo>
                  <a:pt x="90" y="20"/>
                </a:lnTo>
                <a:lnTo>
                  <a:pt x="92" y="20"/>
                </a:lnTo>
                <a:lnTo>
                  <a:pt x="92" y="20"/>
                </a:lnTo>
                <a:lnTo>
                  <a:pt x="92" y="20"/>
                </a:lnTo>
                <a:lnTo>
                  <a:pt x="94" y="20"/>
                </a:lnTo>
                <a:lnTo>
                  <a:pt x="94" y="22"/>
                </a:lnTo>
                <a:lnTo>
                  <a:pt x="94" y="20"/>
                </a:lnTo>
                <a:lnTo>
                  <a:pt x="94" y="20"/>
                </a:lnTo>
                <a:lnTo>
                  <a:pt x="92" y="20"/>
                </a:lnTo>
                <a:lnTo>
                  <a:pt x="92" y="18"/>
                </a:lnTo>
                <a:lnTo>
                  <a:pt x="92" y="18"/>
                </a:lnTo>
                <a:lnTo>
                  <a:pt x="94" y="18"/>
                </a:lnTo>
                <a:lnTo>
                  <a:pt x="94" y="18"/>
                </a:lnTo>
                <a:lnTo>
                  <a:pt x="94" y="18"/>
                </a:lnTo>
                <a:lnTo>
                  <a:pt x="94" y="18"/>
                </a:lnTo>
                <a:lnTo>
                  <a:pt x="94" y="18"/>
                </a:lnTo>
                <a:lnTo>
                  <a:pt x="94" y="18"/>
                </a:lnTo>
                <a:lnTo>
                  <a:pt x="96" y="18"/>
                </a:lnTo>
                <a:lnTo>
                  <a:pt x="94" y="18"/>
                </a:lnTo>
                <a:lnTo>
                  <a:pt x="94" y="16"/>
                </a:lnTo>
                <a:lnTo>
                  <a:pt x="94" y="16"/>
                </a:lnTo>
                <a:lnTo>
                  <a:pt x="94" y="16"/>
                </a:lnTo>
                <a:lnTo>
                  <a:pt x="92" y="16"/>
                </a:lnTo>
                <a:lnTo>
                  <a:pt x="94" y="14"/>
                </a:lnTo>
                <a:lnTo>
                  <a:pt x="96" y="14"/>
                </a:lnTo>
                <a:lnTo>
                  <a:pt x="96" y="16"/>
                </a:lnTo>
                <a:lnTo>
                  <a:pt x="96" y="18"/>
                </a:lnTo>
                <a:lnTo>
                  <a:pt x="98" y="16"/>
                </a:lnTo>
                <a:lnTo>
                  <a:pt x="98" y="16"/>
                </a:lnTo>
                <a:lnTo>
                  <a:pt x="98" y="16"/>
                </a:lnTo>
                <a:lnTo>
                  <a:pt x="98" y="16"/>
                </a:lnTo>
                <a:lnTo>
                  <a:pt x="96" y="16"/>
                </a:lnTo>
                <a:lnTo>
                  <a:pt x="96" y="12"/>
                </a:lnTo>
                <a:lnTo>
                  <a:pt x="96" y="12"/>
                </a:lnTo>
                <a:lnTo>
                  <a:pt x="96" y="12"/>
                </a:lnTo>
                <a:lnTo>
                  <a:pt x="98" y="12"/>
                </a:lnTo>
                <a:lnTo>
                  <a:pt x="98" y="12"/>
                </a:lnTo>
                <a:lnTo>
                  <a:pt x="98" y="12"/>
                </a:lnTo>
                <a:lnTo>
                  <a:pt x="98" y="12"/>
                </a:lnTo>
                <a:lnTo>
                  <a:pt x="98" y="14"/>
                </a:lnTo>
                <a:lnTo>
                  <a:pt x="98" y="14"/>
                </a:lnTo>
                <a:lnTo>
                  <a:pt x="98" y="16"/>
                </a:lnTo>
                <a:lnTo>
                  <a:pt x="98" y="16"/>
                </a:lnTo>
                <a:lnTo>
                  <a:pt x="100" y="14"/>
                </a:lnTo>
                <a:lnTo>
                  <a:pt x="100" y="14"/>
                </a:lnTo>
                <a:lnTo>
                  <a:pt x="102" y="12"/>
                </a:lnTo>
                <a:lnTo>
                  <a:pt x="102" y="12"/>
                </a:lnTo>
                <a:lnTo>
                  <a:pt x="102" y="10"/>
                </a:lnTo>
                <a:lnTo>
                  <a:pt x="102" y="10"/>
                </a:lnTo>
                <a:lnTo>
                  <a:pt x="100" y="10"/>
                </a:lnTo>
                <a:lnTo>
                  <a:pt x="100" y="10"/>
                </a:lnTo>
                <a:lnTo>
                  <a:pt x="100" y="8"/>
                </a:lnTo>
                <a:lnTo>
                  <a:pt x="100" y="8"/>
                </a:lnTo>
                <a:lnTo>
                  <a:pt x="102" y="8"/>
                </a:lnTo>
                <a:lnTo>
                  <a:pt x="102" y="8"/>
                </a:lnTo>
                <a:lnTo>
                  <a:pt x="104" y="6"/>
                </a:lnTo>
                <a:lnTo>
                  <a:pt x="104" y="6"/>
                </a:lnTo>
                <a:lnTo>
                  <a:pt x="104" y="6"/>
                </a:lnTo>
                <a:lnTo>
                  <a:pt x="104" y="6"/>
                </a:lnTo>
                <a:lnTo>
                  <a:pt x="104" y="4"/>
                </a:lnTo>
                <a:lnTo>
                  <a:pt x="104" y="6"/>
                </a:lnTo>
                <a:lnTo>
                  <a:pt x="104" y="8"/>
                </a:lnTo>
                <a:lnTo>
                  <a:pt x="104" y="8"/>
                </a:lnTo>
                <a:lnTo>
                  <a:pt x="104" y="10"/>
                </a:lnTo>
                <a:lnTo>
                  <a:pt x="104" y="10"/>
                </a:lnTo>
                <a:lnTo>
                  <a:pt x="104" y="10"/>
                </a:lnTo>
                <a:lnTo>
                  <a:pt x="104" y="10"/>
                </a:lnTo>
                <a:lnTo>
                  <a:pt x="106" y="8"/>
                </a:lnTo>
                <a:lnTo>
                  <a:pt x="106" y="6"/>
                </a:lnTo>
                <a:lnTo>
                  <a:pt x="106" y="6"/>
                </a:lnTo>
                <a:lnTo>
                  <a:pt x="108" y="6"/>
                </a:lnTo>
                <a:lnTo>
                  <a:pt x="108" y="6"/>
                </a:lnTo>
                <a:lnTo>
                  <a:pt x="108" y="6"/>
                </a:lnTo>
                <a:lnTo>
                  <a:pt x="108" y="6"/>
                </a:lnTo>
                <a:lnTo>
                  <a:pt x="108" y="8"/>
                </a:lnTo>
                <a:lnTo>
                  <a:pt x="106" y="8"/>
                </a:lnTo>
                <a:lnTo>
                  <a:pt x="108" y="8"/>
                </a:lnTo>
                <a:lnTo>
                  <a:pt x="108" y="10"/>
                </a:lnTo>
                <a:lnTo>
                  <a:pt x="108" y="10"/>
                </a:lnTo>
                <a:lnTo>
                  <a:pt x="108" y="10"/>
                </a:lnTo>
                <a:lnTo>
                  <a:pt x="108" y="10"/>
                </a:lnTo>
                <a:lnTo>
                  <a:pt x="106" y="10"/>
                </a:lnTo>
                <a:lnTo>
                  <a:pt x="106" y="10"/>
                </a:lnTo>
                <a:lnTo>
                  <a:pt x="106" y="10"/>
                </a:lnTo>
                <a:lnTo>
                  <a:pt x="104" y="10"/>
                </a:lnTo>
                <a:lnTo>
                  <a:pt x="104" y="12"/>
                </a:lnTo>
                <a:lnTo>
                  <a:pt x="104" y="14"/>
                </a:lnTo>
                <a:lnTo>
                  <a:pt x="104" y="14"/>
                </a:lnTo>
                <a:lnTo>
                  <a:pt x="108" y="12"/>
                </a:lnTo>
                <a:lnTo>
                  <a:pt x="110" y="12"/>
                </a:lnTo>
                <a:lnTo>
                  <a:pt x="110" y="14"/>
                </a:lnTo>
                <a:lnTo>
                  <a:pt x="108" y="14"/>
                </a:lnTo>
                <a:lnTo>
                  <a:pt x="108" y="14"/>
                </a:lnTo>
                <a:lnTo>
                  <a:pt x="108" y="14"/>
                </a:lnTo>
                <a:lnTo>
                  <a:pt x="104" y="14"/>
                </a:lnTo>
                <a:lnTo>
                  <a:pt x="102" y="16"/>
                </a:lnTo>
                <a:lnTo>
                  <a:pt x="102" y="16"/>
                </a:lnTo>
                <a:lnTo>
                  <a:pt x="102" y="16"/>
                </a:lnTo>
                <a:lnTo>
                  <a:pt x="102" y="16"/>
                </a:lnTo>
                <a:lnTo>
                  <a:pt x="100" y="16"/>
                </a:lnTo>
                <a:lnTo>
                  <a:pt x="100" y="18"/>
                </a:lnTo>
                <a:lnTo>
                  <a:pt x="100" y="18"/>
                </a:lnTo>
                <a:lnTo>
                  <a:pt x="100" y="18"/>
                </a:lnTo>
                <a:lnTo>
                  <a:pt x="100" y="18"/>
                </a:lnTo>
                <a:lnTo>
                  <a:pt x="100" y="18"/>
                </a:lnTo>
                <a:lnTo>
                  <a:pt x="100" y="22"/>
                </a:lnTo>
                <a:lnTo>
                  <a:pt x="98" y="24"/>
                </a:lnTo>
                <a:lnTo>
                  <a:pt x="98" y="24"/>
                </a:lnTo>
                <a:lnTo>
                  <a:pt x="98" y="24"/>
                </a:lnTo>
                <a:lnTo>
                  <a:pt x="98" y="24"/>
                </a:lnTo>
                <a:lnTo>
                  <a:pt x="100" y="24"/>
                </a:lnTo>
                <a:lnTo>
                  <a:pt x="100" y="24"/>
                </a:lnTo>
                <a:lnTo>
                  <a:pt x="100" y="26"/>
                </a:lnTo>
                <a:lnTo>
                  <a:pt x="100" y="26"/>
                </a:lnTo>
                <a:lnTo>
                  <a:pt x="100" y="28"/>
                </a:lnTo>
                <a:lnTo>
                  <a:pt x="100" y="28"/>
                </a:lnTo>
                <a:lnTo>
                  <a:pt x="102" y="28"/>
                </a:lnTo>
                <a:lnTo>
                  <a:pt x="102" y="28"/>
                </a:lnTo>
                <a:lnTo>
                  <a:pt x="102" y="26"/>
                </a:lnTo>
                <a:lnTo>
                  <a:pt x="102" y="24"/>
                </a:lnTo>
                <a:lnTo>
                  <a:pt x="102" y="24"/>
                </a:lnTo>
                <a:lnTo>
                  <a:pt x="102" y="24"/>
                </a:lnTo>
                <a:lnTo>
                  <a:pt x="102" y="24"/>
                </a:lnTo>
                <a:lnTo>
                  <a:pt x="102" y="24"/>
                </a:lnTo>
                <a:lnTo>
                  <a:pt x="104" y="24"/>
                </a:lnTo>
                <a:lnTo>
                  <a:pt x="104" y="24"/>
                </a:lnTo>
                <a:lnTo>
                  <a:pt x="104" y="24"/>
                </a:lnTo>
                <a:lnTo>
                  <a:pt x="104" y="24"/>
                </a:lnTo>
                <a:lnTo>
                  <a:pt x="104" y="26"/>
                </a:lnTo>
                <a:lnTo>
                  <a:pt x="104" y="26"/>
                </a:lnTo>
                <a:lnTo>
                  <a:pt x="104" y="26"/>
                </a:lnTo>
                <a:lnTo>
                  <a:pt x="104" y="26"/>
                </a:lnTo>
                <a:lnTo>
                  <a:pt x="102" y="28"/>
                </a:lnTo>
                <a:lnTo>
                  <a:pt x="102" y="28"/>
                </a:lnTo>
                <a:lnTo>
                  <a:pt x="102" y="28"/>
                </a:lnTo>
                <a:lnTo>
                  <a:pt x="102" y="28"/>
                </a:lnTo>
                <a:lnTo>
                  <a:pt x="104" y="28"/>
                </a:lnTo>
                <a:lnTo>
                  <a:pt x="104" y="28"/>
                </a:lnTo>
                <a:lnTo>
                  <a:pt x="102" y="30"/>
                </a:lnTo>
                <a:lnTo>
                  <a:pt x="102" y="30"/>
                </a:lnTo>
                <a:lnTo>
                  <a:pt x="102" y="30"/>
                </a:lnTo>
                <a:lnTo>
                  <a:pt x="100" y="30"/>
                </a:lnTo>
                <a:lnTo>
                  <a:pt x="100" y="30"/>
                </a:lnTo>
                <a:lnTo>
                  <a:pt x="100" y="30"/>
                </a:lnTo>
                <a:lnTo>
                  <a:pt x="98" y="28"/>
                </a:lnTo>
                <a:lnTo>
                  <a:pt x="98" y="28"/>
                </a:lnTo>
                <a:lnTo>
                  <a:pt x="98" y="30"/>
                </a:lnTo>
                <a:lnTo>
                  <a:pt x="98" y="30"/>
                </a:lnTo>
                <a:lnTo>
                  <a:pt x="98" y="30"/>
                </a:lnTo>
                <a:lnTo>
                  <a:pt x="98" y="32"/>
                </a:lnTo>
                <a:lnTo>
                  <a:pt x="98" y="32"/>
                </a:lnTo>
                <a:lnTo>
                  <a:pt x="98" y="34"/>
                </a:lnTo>
                <a:lnTo>
                  <a:pt x="98" y="36"/>
                </a:lnTo>
                <a:lnTo>
                  <a:pt x="98" y="36"/>
                </a:lnTo>
                <a:lnTo>
                  <a:pt x="100" y="34"/>
                </a:lnTo>
                <a:lnTo>
                  <a:pt x="100" y="34"/>
                </a:lnTo>
                <a:lnTo>
                  <a:pt x="100" y="34"/>
                </a:lnTo>
                <a:lnTo>
                  <a:pt x="98" y="34"/>
                </a:lnTo>
                <a:lnTo>
                  <a:pt x="98" y="34"/>
                </a:lnTo>
                <a:lnTo>
                  <a:pt x="98" y="34"/>
                </a:lnTo>
                <a:lnTo>
                  <a:pt x="98" y="34"/>
                </a:lnTo>
                <a:lnTo>
                  <a:pt x="100" y="32"/>
                </a:lnTo>
                <a:lnTo>
                  <a:pt x="100" y="32"/>
                </a:lnTo>
                <a:lnTo>
                  <a:pt x="100" y="32"/>
                </a:lnTo>
                <a:lnTo>
                  <a:pt x="100" y="32"/>
                </a:lnTo>
                <a:lnTo>
                  <a:pt x="100" y="32"/>
                </a:lnTo>
                <a:lnTo>
                  <a:pt x="100" y="32"/>
                </a:lnTo>
                <a:lnTo>
                  <a:pt x="100" y="32"/>
                </a:lnTo>
                <a:lnTo>
                  <a:pt x="100" y="32"/>
                </a:lnTo>
                <a:lnTo>
                  <a:pt x="102" y="30"/>
                </a:lnTo>
                <a:lnTo>
                  <a:pt x="102" y="30"/>
                </a:lnTo>
                <a:lnTo>
                  <a:pt x="102" y="32"/>
                </a:lnTo>
                <a:lnTo>
                  <a:pt x="102" y="32"/>
                </a:lnTo>
                <a:lnTo>
                  <a:pt x="102" y="32"/>
                </a:lnTo>
                <a:lnTo>
                  <a:pt x="102" y="34"/>
                </a:lnTo>
                <a:lnTo>
                  <a:pt x="104" y="34"/>
                </a:lnTo>
                <a:lnTo>
                  <a:pt x="104" y="34"/>
                </a:lnTo>
                <a:lnTo>
                  <a:pt x="104" y="32"/>
                </a:lnTo>
                <a:lnTo>
                  <a:pt x="104" y="32"/>
                </a:lnTo>
                <a:lnTo>
                  <a:pt x="104" y="32"/>
                </a:lnTo>
                <a:lnTo>
                  <a:pt x="104" y="32"/>
                </a:lnTo>
                <a:lnTo>
                  <a:pt x="104" y="34"/>
                </a:lnTo>
                <a:lnTo>
                  <a:pt x="104" y="34"/>
                </a:lnTo>
                <a:lnTo>
                  <a:pt x="106" y="34"/>
                </a:lnTo>
                <a:lnTo>
                  <a:pt x="106" y="34"/>
                </a:lnTo>
                <a:lnTo>
                  <a:pt x="104" y="34"/>
                </a:lnTo>
                <a:lnTo>
                  <a:pt x="104" y="36"/>
                </a:lnTo>
                <a:lnTo>
                  <a:pt x="104" y="36"/>
                </a:lnTo>
                <a:lnTo>
                  <a:pt x="104" y="36"/>
                </a:lnTo>
                <a:lnTo>
                  <a:pt x="106" y="36"/>
                </a:lnTo>
                <a:lnTo>
                  <a:pt x="106" y="36"/>
                </a:lnTo>
                <a:lnTo>
                  <a:pt x="106" y="36"/>
                </a:lnTo>
                <a:lnTo>
                  <a:pt x="106" y="36"/>
                </a:lnTo>
                <a:lnTo>
                  <a:pt x="106" y="36"/>
                </a:lnTo>
                <a:lnTo>
                  <a:pt x="106" y="38"/>
                </a:lnTo>
                <a:lnTo>
                  <a:pt x="106" y="38"/>
                </a:lnTo>
                <a:lnTo>
                  <a:pt x="104" y="38"/>
                </a:lnTo>
                <a:lnTo>
                  <a:pt x="104" y="38"/>
                </a:lnTo>
                <a:lnTo>
                  <a:pt x="104" y="38"/>
                </a:lnTo>
                <a:lnTo>
                  <a:pt x="104" y="38"/>
                </a:lnTo>
                <a:lnTo>
                  <a:pt x="102" y="36"/>
                </a:lnTo>
                <a:lnTo>
                  <a:pt x="102" y="36"/>
                </a:lnTo>
                <a:lnTo>
                  <a:pt x="102" y="36"/>
                </a:lnTo>
                <a:lnTo>
                  <a:pt x="102" y="36"/>
                </a:lnTo>
                <a:lnTo>
                  <a:pt x="102" y="36"/>
                </a:lnTo>
                <a:lnTo>
                  <a:pt x="102" y="36"/>
                </a:lnTo>
                <a:lnTo>
                  <a:pt x="100" y="36"/>
                </a:lnTo>
                <a:lnTo>
                  <a:pt x="100" y="36"/>
                </a:lnTo>
                <a:lnTo>
                  <a:pt x="100" y="38"/>
                </a:lnTo>
                <a:lnTo>
                  <a:pt x="100" y="38"/>
                </a:lnTo>
                <a:lnTo>
                  <a:pt x="100" y="40"/>
                </a:lnTo>
                <a:lnTo>
                  <a:pt x="100" y="40"/>
                </a:lnTo>
                <a:lnTo>
                  <a:pt x="100" y="42"/>
                </a:lnTo>
                <a:lnTo>
                  <a:pt x="100" y="42"/>
                </a:lnTo>
                <a:lnTo>
                  <a:pt x="100" y="42"/>
                </a:lnTo>
                <a:lnTo>
                  <a:pt x="100" y="42"/>
                </a:lnTo>
                <a:lnTo>
                  <a:pt x="102" y="42"/>
                </a:lnTo>
                <a:lnTo>
                  <a:pt x="102" y="42"/>
                </a:lnTo>
                <a:lnTo>
                  <a:pt x="100" y="40"/>
                </a:lnTo>
                <a:lnTo>
                  <a:pt x="100" y="40"/>
                </a:lnTo>
                <a:lnTo>
                  <a:pt x="100" y="40"/>
                </a:lnTo>
                <a:lnTo>
                  <a:pt x="100" y="38"/>
                </a:lnTo>
                <a:lnTo>
                  <a:pt x="102" y="38"/>
                </a:lnTo>
                <a:lnTo>
                  <a:pt x="102" y="38"/>
                </a:lnTo>
                <a:lnTo>
                  <a:pt x="102" y="40"/>
                </a:lnTo>
                <a:lnTo>
                  <a:pt x="102" y="40"/>
                </a:lnTo>
                <a:lnTo>
                  <a:pt x="102" y="40"/>
                </a:lnTo>
                <a:lnTo>
                  <a:pt x="102" y="38"/>
                </a:lnTo>
                <a:lnTo>
                  <a:pt x="104" y="38"/>
                </a:lnTo>
                <a:lnTo>
                  <a:pt x="104" y="38"/>
                </a:lnTo>
                <a:lnTo>
                  <a:pt x="104" y="40"/>
                </a:lnTo>
                <a:lnTo>
                  <a:pt x="104" y="40"/>
                </a:lnTo>
                <a:lnTo>
                  <a:pt x="104" y="42"/>
                </a:lnTo>
                <a:lnTo>
                  <a:pt x="104" y="42"/>
                </a:lnTo>
                <a:lnTo>
                  <a:pt x="104" y="40"/>
                </a:lnTo>
                <a:lnTo>
                  <a:pt x="104" y="40"/>
                </a:lnTo>
                <a:lnTo>
                  <a:pt x="104" y="40"/>
                </a:lnTo>
                <a:lnTo>
                  <a:pt x="106" y="40"/>
                </a:lnTo>
                <a:lnTo>
                  <a:pt x="106" y="40"/>
                </a:lnTo>
                <a:lnTo>
                  <a:pt x="106" y="40"/>
                </a:lnTo>
                <a:lnTo>
                  <a:pt x="106" y="40"/>
                </a:lnTo>
                <a:lnTo>
                  <a:pt x="106" y="40"/>
                </a:lnTo>
                <a:lnTo>
                  <a:pt x="106" y="42"/>
                </a:lnTo>
                <a:lnTo>
                  <a:pt x="106" y="42"/>
                </a:lnTo>
                <a:lnTo>
                  <a:pt x="106" y="40"/>
                </a:lnTo>
                <a:lnTo>
                  <a:pt x="108" y="40"/>
                </a:lnTo>
                <a:lnTo>
                  <a:pt x="108" y="40"/>
                </a:lnTo>
                <a:lnTo>
                  <a:pt x="106" y="42"/>
                </a:lnTo>
                <a:lnTo>
                  <a:pt x="106" y="42"/>
                </a:lnTo>
                <a:lnTo>
                  <a:pt x="106" y="42"/>
                </a:lnTo>
                <a:lnTo>
                  <a:pt x="106" y="42"/>
                </a:lnTo>
                <a:lnTo>
                  <a:pt x="106" y="42"/>
                </a:lnTo>
                <a:lnTo>
                  <a:pt x="108" y="42"/>
                </a:lnTo>
                <a:lnTo>
                  <a:pt x="108" y="42"/>
                </a:lnTo>
                <a:lnTo>
                  <a:pt x="108" y="42"/>
                </a:lnTo>
                <a:lnTo>
                  <a:pt x="108" y="42"/>
                </a:lnTo>
                <a:lnTo>
                  <a:pt x="108" y="42"/>
                </a:lnTo>
                <a:lnTo>
                  <a:pt x="110" y="44"/>
                </a:lnTo>
                <a:lnTo>
                  <a:pt x="110" y="44"/>
                </a:lnTo>
                <a:lnTo>
                  <a:pt x="110" y="42"/>
                </a:lnTo>
                <a:lnTo>
                  <a:pt x="112" y="42"/>
                </a:lnTo>
                <a:lnTo>
                  <a:pt x="112" y="40"/>
                </a:lnTo>
                <a:lnTo>
                  <a:pt x="112" y="40"/>
                </a:lnTo>
                <a:lnTo>
                  <a:pt x="112" y="40"/>
                </a:lnTo>
                <a:lnTo>
                  <a:pt x="112" y="40"/>
                </a:lnTo>
                <a:lnTo>
                  <a:pt x="112" y="42"/>
                </a:lnTo>
                <a:lnTo>
                  <a:pt x="112" y="42"/>
                </a:lnTo>
                <a:lnTo>
                  <a:pt x="112" y="44"/>
                </a:lnTo>
                <a:lnTo>
                  <a:pt x="112" y="44"/>
                </a:lnTo>
                <a:lnTo>
                  <a:pt x="112" y="44"/>
                </a:lnTo>
                <a:lnTo>
                  <a:pt x="110" y="44"/>
                </a:lnTo>
                <a:lnTo>
                  <a:pt x="106" y="44"/>
                </a:lnTo>
                <a:lnTo>
                  <a:pt x="106" y="44"/>
                </a:lnTo>
                <a:lnTo>
                  <a:pt x="106" y="44"/>
                </a:lnTo>
                <a:lnTo>
                  <a:pt x="106" y="44"/>
                </a:lnTo>
                <a:lnTo>
                  <a:pt x="106" y="44"/>
                </a:lnTo>
                <a:lnTo>
                  <a:pt x="106" y="42"/>
                </a:lnTo>
                <a:lnTo>
                  <a:pt x="106" y="44"/>
                </a:lnTo>
                <a:lnTo>
                  <a:pt x="104" y="44"/>
                </a:lnTo>
                <a:lnTo>
                  <a:pt x="104" y="44"/>
                </a:lnTo>
                <a:lnTo>
                  <a:pt x="104" y="44"/>
                </a:lnTo>
                <a:lnTo>
                  <a:pt x="102" y="44"/>
                </a:lnTo>
                <a:lnTo>
                  <a:pt x="104" y="44"/>
                </a:lnTo>
                <a:lnTo>
                  <a:pt x="104" y="44"/>
                </a:lnTo>
                <a:lnTo>
                  <a:pt x="104" y="44"/>
                </a:lnTo>
                <a:lnTo>
                  <a:pt x="104" y="44"/>
                </a:lnTo>
                <a:lnTo>
                  <a:pt x="104" y="46"/>
                </a:lnTo>
                <a:lnTo>
                  <a:pt x="102" y="46"/>
                </a:lnTo>
                <a:lnTo>
                  <a:pt x="104" y="46"/>
                </a:lnTo>
                <a:lnTo>
                  <a:pt x="104" y="46"/>
                </a:lnTo>
                <a:lnTo>
                  <a:pt x="104" y="46"/>
                </a:lnTo>
                <a:lnTo>
                  <a:pt x="104" y="46"/>
                </a:lnTo>
                <a:lnTo>
                  <a:pt x="104" y="46"/>
                </a:lnTo>
                <a:lnTo>
                  <a:pt x="104" y="46"/>
                </a:lnTo>
                <a:lnTo>
                  <a:pt x="104" y="46"/>
                </a:lnTo>
                <a:lnTo>
                  <a:pt x="106" y="46"/>
                </a:lnTo>
                <a:lnTo>
                  <a:pt x="106" y="44"/>
                </a:lnTo>
                <a:lnTo>
                  <a:pt x="106" y="44"/>
                </a:lnTo>
                <a:lnTo>
                  <a:pt x="106" y="44"/>
                </a:lnTo>
                <a:lnTo>
                  <a:pt x="106" y="46"/>
                </a:lnTo>
                <a:lnTo>
                  <a:pt x="106" y="46"/>
                </a:lnTo>
                <a:lnTo>
                  <a:pt x="106" y="46"/>
                </a:lnTo>
                <a:lnTo>
                  <a:pt x="106" y="46"/>
                </a:lnTo>
                <a:lnTo>
                  <a:pt x="106" y="46"/>
                </a:lnTo>
                <a:lnTo>
                  <a:pt x="106" y="48"/>
                </a:lnTo>
                <a:lnTo>
                  <a:pt x="104" y="48"/>
                </a:lnTo>
                <a:lnTo>
                  <a:pt x="104" y="48"/>
                </a:lnTo>
                <a:lnTo>
                  <a:pt x="104" y="50"/>
                </a:lnTo>
                <a:lnTo>
                  <a:pt x="104" y="50"/>
                </a:lnTo>
                <a:lnTo>
                  <a:pt x="104" y="50"/>
                </a:lnTo>
                <a:lnTo>
                  <a:pt x="104" y="50"/>
                </a:lnTo>
                <a:lnTo>
                  <a:pt x="104" y="48"/>
                </a:lnTo>
                <a:lnTo>
                  <a:pt x="102" y="48"/>
                </a:lnTo>
                <a:lnTo>
                  <a:pt x="102" y="50"/>
                </a:lnTo>
                <a:lnTo>
                  <a:pt x="102" y="50"/>
                </a:lnTo>
                <a:lnTo>
                  <a:pt x="102" y="50"/>
                </a:lnTo>
                <a:lnTo>
                  <a:pt x="104" y="50"/>
                </a:lnTo>
                <a:lnTo>
                  <a:pt x="104" y="50"/>
                </a:lnTo>
                <a:lnTo>
                  <a:pt x="104" y="52"/>
                </a:lnTo>
                <a:lnTo>
                  <a:pt x="104" y="52"/>
                </a:lnTo>
                <a:lnTo>
                  <a:pt x="104" y="52"/>
                </a:lnTo>
                <a:lnTo>
                  <a:pt x="104" y="52"/>
                </a:lnTo>
                <a:lnTo>
                  <a:pt x="106" y="54"/>
                </a:lnTo>
                <a:lnTo>
                  <a:pt x="106" y="54"/>
                </a:lnTo>
                <a:lnTo>
                  <a:pt x="108" y="56"/>
                </a:lnTo>
                <a:lnTo>
                  <a:pt x="108" y="56"/>
                </a:lnTo>
                <a:lnTo>
                  <a:pt x="108" y="54"/>
                </a:lnTo>
                <a:lnTo>
                  <a:pt x="106" y="52"/>
                </a:lnTo>
                <a:lnTo>
                  <a:pt x="106" y="52"/>
                </a:lnTo>
                <a:lnTo>
                  <a:pt x="108" y="52"/>
                </a:lnTo>
                <a:lnTo>
                  <a:pt x="110" y="54"/>
                </a:lnTo>
                <a:lnTo>
                  <a:pt x="110" y="54"/>
                </a:lnTo>
                <a:lnTo>
                  <a:pt x="110" y="56"/>
                </a:lnTo>
                <a:lnTo>
                  <a:pt x="110" y="56"/>
                </a:lnTo>
                <a:lnTo>
                  <a:pt x="112" y="56"/>
                </a:lnTo>
                <a:lnTo>
                  <a:pt x="112" y="56"/>
                </a:lnTo>
                <a:lnTo>
                  <a:pt x="114" y="58"/>
                </a:lnTo>
                <a:lnTo>
                  <a:pt x="114" y="56"/>
                </a:lnTo>
                <a:lnTo>
                  <a:pt x="114" y="56"/>
                </a:lnTo>
                <a:lnTo>
                  <a:pt x="114" y="56"/>
                </a:lnTo>
                <a:lnTo>
                  <a:pt x="114" y="54"/>
                </a:lnTo>
                <a:lnTo>
                  <a:pt x="112" y="54"/>
                </a:lnTo>
                <a:lnTo>
                  <a:pt x="112" y="54"/>
                </a:lnTo>
                <a:lnTo>
                  <a:pt x="112" y="54"/>
                </a:lnTo>
                <a:lnTo>
                  <a:pt x="114" y="52"/>
                </a:lnTo>
                <a:lnTo>
                  <a:pt x="114" y="52"/>
                </a:lnTo>
                <a:lnTo>
                  <a:pt x="114" y="52"/>
                </a:lnTo>
                <a:lnTo>
                  <a:pt x="114" y="52"/>
                </a:lnTo>
                <a:lnTo>
                  <a:pt x="114" y="54"/>
                </a:lnTo>
                <a:lnTo>
                  <a:pt x="114" y="54"/>
                </a:lnTo>
                <a:lnTo>
                  <a:pt x="114" y="54"/>
                </a:lnTo>
                <a:lnTo>
                  <a:pt x="114" y="54"/>
                </a:lnTo>
                <a:lnTo>
                  <a:pt x="114" y="54"/>
                </a:lnTo>
                <a:lnTo>
                  <a:pt x="114" y="54"/>
                </a:lnTo>
                <a:lnTo>
                  <a:pt x="114" y="56"/>
                </a:lnTo>
                <a:lnTo>
                  <a:pt x="114" y="56"/>
                </a:lnTo>
                <a:lnTo>
                  <a:pt x="114" y="56"/>
                </a:lnTo>
                <a:lnTo>
                  <a:pt x="116" y="56"/>
                </a:lnTo>
                <a:lnTo>
                  <a:pt x="116" y="56"/>
                </a:lnTo>
                <a:lnTo>
                  <a:pt x="116" y="54"/>
                </a:lnTo>
                <a:lnTo>
                  <a:pt x="116" y="52"/>
                </a:lnTo>
                <a:lnTo>
                  <a:pt x="116" y="50"/>
                </a:lnTo>
                <a:lnTo>
                  <a:pt x="116" y="50"/>
                </a:lnTo>
                <a:lnTo>
                  <a:pt x="116" y="50"/>
                </a:lnTo>
                <a:lnTo>
                  <a:pt x="116" y="50"/>
                </a:lnTo>
                <a:lnTo>
                  <a:pt x="118" y="50"/>
                </a:lnTo>
                <a:lnTo>
                  <a:pt x="118" y="50"/>
                </a:lnTo>
                <a:lnTo>
                  <a:pt x="118" y="50"/>
                </a:lnTo>
                <a:lnTo>
                  <a:pt x="118" y="50"/>
                </a:lnTo>
                <a:lnTo>
                  <a:pt x="118" y="50"/>
                </a:lnTo>
                <a:lnTo>
                  <a:pt x="118" y="52"/>
                </a:lnTo>
                <a:lnTo>
                  <a:pt x="116" y="54"/>
                </a:lnTo>
                <a:lnTo>
                  <a:pt x="116" y="54"/>
                </a:lnTo>
                <a:lnTo>
                  <a:pt x="116" y="54"/>
                </a:lnTo>
                <a:lnTo>
                  <a:pt x="118" y="56"/>
                </a:lnTo>
                <a:lnTo>
                  <a:pt x="118" y="56"/>
                </a:lnTo>
                <a:lnTo>
                  <a:pt x="120" y="56"/>
                </a:lnTo>
                <a:lnTo>
                  <a:pt x="120" y="56"/>
                </a:lnTo>
                <a:lnTo>
                  <a:pt x="118" y="56"/>
                </a:lnTo>
                <a:lnTo>
                  <a:pt x="118" y="58"/>
                </a:lnTo>
                <a:lnTo>
                  <a:pt x="116" y="58"/>
                </a:lnTo>
                <a:lnTo>
                  <a:pt x="116" y="60"/>
                </a:lnTo>
                <a:lnTo>
                  <a:pt x="116" y="60"/>
                </a:lnTo>
                <a:lnTo>
                  <a:pt x="116" y="60"/>
                </a:lnTo>
                <a:lnTo>
                  <a:pt x="118" y="60"/>
                </a:lnTo>
                <a:lnTo>
                  <a:pt x="118" y="60"/>
                </a:lnTo>
                <a:lnTo>
                  <a:pt x="118" y="60"/>
                </a:lnTo>
                <a:lnTo>
                  <a:pt x="118" y="60"/>
                </a:lnTo>
                <a:lnTo>
                  <a:pt x="118" y="60"/>
                </a:lnTo>
                <a:lnTo>
                  <a:pt x="118" y="60"/>
                </a:lnTo>
                <a:lnTo>
                  <a:pt x="120" y="58"/>
                </a:lnTo>
                <a:lnTo>
                  <a:pt x="120" y="58"/>
                </a:lnTo>
                <a:lnTo>
                  <a:pt x="120" y="58"/>
                </a:lnTo>
                <a:lnTo>
                  <a:pt x="120" y="58"/>
                </a:lnTo>
                <a:lnTo>
                  <a:pt x="122" y="58"/>
                </a:lnTo>
                <a:lnTo>
                  <a:pt x="122" y="58"/>
                </a:lnTo>
                <a:lnTo>
                  <a:pt x="122" y="58"/>
                </a:lnTo>
                <a:lnTo>
                  <a:pt x="120" y="60"/>
                </a:lnTo>
                <a:lnTo>
                  <a:pt x="120" y="60"/>
                </a:lnTo>
                <a:lnTo>
                  <a:pt x="120" y="60"/>
                </a:lnTo>
                <a:lnTo>
                  <a:pt x="120" y="60"/>
                </a:lnTo>
                <a:lnTo>
                  <a:pt x="120" y="60"/>
                </a:lnTo>
                <a:lnTo>
                  <a:pt x="120" y="60"/>
                </a:lnTo>
                <a:lnTo>
                  <a:pt x="120" y="60"/>
                </a:lnTo>
                <a:lnTo>
                  <a:pt x="120" y="62"/>
                </a:lnTo>
                <a:lnTo>
                  <a:pt x="120" y="62"/>
                </a:lnTo>
                <a:lnTo>
                  <a:pt x="120" y="62"/>
                </a:lnTo>
                <a:lnTo>
                  <a:pt x="120" y="62"/>
                </a:lnTo>
                <a:lnTo>
                  <a:pt x="120" y="62"/>
                </a:lnTo>
                <a:lnTo>
                  <a:pt x="120" y="62"/>
                </a:lnTo>
                <a:lnTo>
                  <a:pt x="120" y="62"/>
                </a:lnTo>
                <a:lnTo>
                  <a:pt x="122" y="60"/>
                </a:lnTo>
                <a:lnTo>
                  <a:pt x="122" y="60"/>
                </a:lnTo>
                <a:lnTo>
                  <a:pt x="122" y="60"/>
                </a:lnTo>
                <a:lnTo>
                  <a:pt x="122" y="60"/>
                </a:lnTo>
                <a:lnTo>
                  <a:pt x="122" y="60"/>
                </a:lnTo>
                <a:lnTo>
                  <a:pt x="122" y="60"/>
                </a:lnTo>
                <a:lnTo>
                  <a:pt x="122" y="62"/>
                </a:lnTo>
                <a:lnTo>
                  <a:pt x="122" y="62"/>
                </a:lnTo>
                <a:lnTo>
                  <a:pt x="122" y="62"/>
                </a:lnTo>
                <a:lnTo>
                  <a:pt x="120" y="64"/>
                </a:lnTo>
                <a:lnTo>
                  <a:pt x="120" y="64"/>
                </a:lnTo>
                <a:lnTo>
                  <a:pt x="120" y="64"/>
                </a:lnTo>
                <a:lnTo>
                  <a:pt x="120" y="66"/>
                </a:lnTo>
                <a:lnTo>
                  <a:pt x="120" y="66"/>
                </a:lnTo>
                <a:lnTo>
                  <a:pt x="120" y="66"/>
                </a:lnTo>
                <a:lnTo>
                  <a:pt x="120" y="66"/>
                </a:lnTo>
                <a:lnTo>
                  <a:pt x="120" y="66"/>
                </a:lnTo>
                <a:lnTo>
                  <a:pt x="120" y="66"/>
                </a:lnTo>
                <a:lnTo>
                  <a:pt x="120" y="66"/>
                </a:lnTo>
                <a:lnTo>
                  <a:pt x="120" y="66"/>
                </a:lnTo>
                <a:lnTo>
                  <a:pt x="120" y="66"/>
                </a:lnTo>
                <a:lnTo>
                  <a:pt x="120" y="64"/>
                </a:lnTo>
                <a:lnTo>
                  <a:pt x="120" y="64"/>
                </a:lnTo>
                <a:lnTo>
                  <a:pt x="120" y="66"/>
                </a:lnTo>
                <a:lnTo>
                  <a:pt x="120" y="66"/>
                </a:lnTo>
                <a:lnTo>
                  <a:pt x="120" y="66"/>
                </a:lnTo>
                <a:lnTo>
                  <a:pt x="120" y="66"/>
                </a:lnTo>
                <a:lnTo>
                  <a:pt x="120" y="66"/>
                </a:lnTo>
                <a:lnTo>
                  <a:pt x="120" y="66"/>
                </a:lnTo>
                <a:lnTo>
                  <a:pt x="120" y="66"/>
                </a:lnTo>
                <a:lnTo>
                  <a:pt x="120" y="68"/>
                </a:lnTo>
                <a:lnTo>
                  <a:pt x="120" y="68"/>
                </a:lnTo>
                <a:lnTo>
                  <a:pt x="122" y="66"/>
                </a:lnTo>
                <a:lnTo>
                  <a:pt x="122" y="66"/>
                </a:lnTo>
                <a:lnTo>
                  <a:pt x="122" y="66"/>
                </a:lnTo>
                <a:lnTo>
                  <a:pt x="124" y="64"/>
                </a:lnTo>
                <a:lnTo>
                  <a:pt x="126" y="64"/>
                </a:lnTo>
                <a:lnTo>
                  <a:pt x="126" y="64"/>
                </a:lnTo>
                <a:lnTo>
                  <a:pt x="128" y="64"/>
                </a:lnTo>
                <a:lnTo>
                  <a:pt x="128" y="64"/>
                </a:lnTo>
                <a:lnTo>
                  <a:pt x="128" y="64"/>
                </a:lnTo>
                <a:lnTo>
                  <a:pt x="128" y="64"/>
                </a:lnTo>
                <a:lnTo>
                  <a:pt x="128" y="62"/>
                </a:lnTo>
                <a:lnTo>
                  <a:pt x="130" y="62"/>
                </a:lnTo>
                <a:lnTo>
                  <a:pt x="130" y="62"/>
                </a:lnTo>
                <a:lnTo>
                  <a:pt x="132" y="62"/>
                </a:lnTo>
                <a:lnTo>
                  <a:pt x="134" y="62"/>
                </a:lnTo>
                <a:lnTo>
                  <a:pt x="134" y="60"/>
                </a:lnTo>
                <a:lnTo>
                  <a:pt x="134" y="60"/>
                </a:lnTo>
                <a:lnTo>
                  <a:pt x="134" y="60"/>
                </a:lnTo>
                <a:lnTo>
                  <a:pt x="134" y="58"/>
                </a:lnTo>
                <a:lnTo>
                  <a:pt x="134" y="58"/>
                </a:lnTo>
                <a:lnTo>
                  <a:pt x="134" y="58"/>
                </a:lnTo>
                <a:lnTo>
                  <a:pt x="136" y="56"/>
                </a:lnTo>
                <a:lnTo>
                  <a:pt x="136" y="56"/>
                </a:lnTo>
                <a:lnTo>
                  <a:pt x="136" y="56"/>
                </a:lnTo>
                <a:lnTo>
                  <a:pt x="136" y="56"/>
                </a:lnTo>
                <a:lnTo>
                  <a:pt x="136" y="56"/>
                </a:lnTo>
                <a:lnTo>
                  <a:pt x="136" y="56"/>
                </a:lnTo>
                <a:lnTo>
                  <a:pt x="136" y="56"/>
                </a:lnTo>
                <a:lnTo>
                  <a:pt x="136" y="54"/>
                </a:lnTo>
                <a:lnTo>
                  <a:pt x="136" y="54"/>
                </a:lnTo>
                <a:lnTo>
                  <a:pt x="136" y="52"/>
                </a:lnTo>
                <a:lnTo>
                  <a:pt x="138" y="52"/>
                </a:lnTo>
                <a:lnTo>
                  <a:pt x="138" y="52"/>
                </a:lnTo>
                <a:lnTo>
                  <a:pt x="138" y="50"/>
                </a:lnTo>
                <a:lnTo>
                  <a:pt x="138" y="52"/>
                </a:lnTo>
                <a:lnTo>
                  <a:pt x="138" y="52"/>
                </a:lnTo>
                <a:lnTo>
                  <a:pt x="140" y="52"/>
                </a:lnTo>
                <a:lnTo>
                  <a:pt x="140" y="5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1" name="Freeform 544">
            <a:extLst>
              <a:ext uri="{FF2B5EF4-FFF2-40B4-BE49-F238E27FC236}">
                <a16:creationId xmlns:a16="http://schemas.microsoft.com/office/drawing/2014/main" id="{D52995D6-487B-4338-ACF4-C0EB7B33FEE2}"/>
              </a:ext>
            </a:extLst>
          </p:cNvPr>
          <p:cNvSpPr>
            <a:spLocks noEditPoints="1"/>
          </p:cNvSpPr>
          <p:nvPr/>
        </p:nvSpPr>
        <p:spPr bwMode="auto">
          <a:xfrm>
            <a:off x="4812970" y="2918291"/>
            <a:ext cx="236829" cy="132082"/>
          </a:xfrm>
          <a:custGeom>
            <a:avLst/>
            <a:gdLst>
              <a:gd name="T0" fmla="*/ 106 w 108"/>
              <a:gd name="T1" fmla="*/ 52 h 56"/>
              <a:gd name="T2" fmla="*/ 104 w 108"/>
              <a:gd name="T3" fmla="*/ 52 h 56"/>
              <a:gd name="T4" fmla="*/ 108 w 108"/>
              <a:gd name="T5" fmla="*/ 50 h 56"/>
              <a:gd name="T6" fmla="*/ 94 w 108"/>
              <a:gd name="T7" fmla="*/ 52 h 56"/>
              <a:gd name="T8" fmla="*/ 90 w 108"/>
              <a:gd name="T9" fmla="*/ 50 h 56"/>
              <a:gd name="T10" fmla="*/ 86 w 108"/>
              <a:gd name="T11" fmla="*/ 54 h 56"/>
              <a:gd name="T12" fmla="*/ 86 w 108"/>
              <a:gd name="T13" fmla="*/ 56 h 56"/>
              <a:gd name="T14" fmla="*/ 106 w 108"/>
              <a:gd name="T15" fmla="*/ 38 h 56"/>
              <a:gd name="T16" fmla="*/ 104 w 108"/>
              <a:gd name="T17" fmla="*/ 32 h 56"/>
              <a:gd name="T18" fmla="*/ 104 w 108"/>
              <a:gd name="T19" fmla="*/ 30 h 56"/>
              <a:gd name="T20" fmla="*/ 94 w 108"/>
              <a:gd name="T21" fmla="*/ 24 h 56"/>
              <a:gd name="T22" fmla="*/ 94 w 108"/>
              <a:gd name="T23" fmla="*/ 26 h 56"/>
              <a:gd name="T24" fmla="*/ 98 w 108"/>
              <a:gd name="T25" fmla="*/ 26 h 56"/>
              <a:gd name="T26" fmla="*/ 100 w 108"/>
              <a:gd name="T27" fmla="*/ 28 h 56"/>
              <a:gd name="T28" fmla="*/ 102 w 108"/>
              <a:gd name="T29" fmla="*/ 34 h 56"/>
              <a:gd name="T30" fmla="*/ 94 w 108"/>
              <a:gd name="T31" fmla="*/ 38 h 56"/>
              <a:gd name="T32" fmla="*/ 84 w 108"/>
              <a:gd name="T33" fmla="*/ 32 h 56"/>
              <a:gd name="T34" fmla="*/ 82 w 108"/>
              <a:gd name="T35" fmla="*/ 28 h 56"/>
              <a:gd name="T36" fmla="*/ 84 w 108"/>
              <a:gd name="T37" fmla="*/ 30 h 56"/>
              <a:gd name="T38" fmla="*/ 78 w 108"/>
              <a:gd name="T39" fmla="*/ 24 h 56"/>
              <a:gd name="T40" fmla="*/ 72 w 108"/>
              <a:gd name="T41" fmla="*/ 20 h 56"/>
              <a:gd name="T42" fmla="*/ 72 w 108"/>
              <a:gd name="T43" fmla="*/ 24 h 56"/>
              <a:gd name="T44" fmla="*/ 70 w 108"/>
              <a:gd name="T45" fmla="*/ 22 h 56"/>
              <a:gd name="T46" fmla="*/ 68 w 108"/>
              <a:gd name="T47" fmla="*/ 20 h 56"/>
              <a:gd name="T48" fmla="*/ 68 w 108"/>
              <a:gd name="T49" fmla="*/ 20 h 56"/>
              <a:gd name="T50" fmla="*/ 68 w 108"/>
              <a:gd name="T51" fmla="*/ 18 h 56"/>
              <a:gd name="T52" fmla="*/ 70 w 108"/>
              <a:gd name="T53" fmla="*/ 16 h 56"/>
              <a:gd name="T54" fmla="*/ 70 w 108"/>
              <a:gd name="T55" fmla="*/ 12 h 56"/>
              <a:gd name="T56" fmla="*/ 72 w 108"/>
              <a:gd name="T57" fmla="*/ 12 h 56"/>
              <a:gd name="T58" fmla="*/ 76 w 108"/>
              <a:gd name="T59" fmla="*/ 8 h 56"/>
              <a:gd name="T60" fmla="*/ 76 w 108"/>
              <a:gd name="T61" fmla="*/ 6 h 56"/>
              <a:gd name="T62" fmla="*/ 74 w 108"/>
              <a:gd name="T63" fmla="*/ 8 h 56"/>
              <a:gd name="T64" fmla="*/ 70 w 108"/>
              <a:gd name="T65" fmla="*/ 4 h 56"/>
              <a:gd name="T66" fmla="*/ 68 w 108"/>
              <a:gd name="T67" fmla="*/ 2 h 56"/>
              <a:gd name="T68" fmla="*/ 66 w 108"/>
              <a:gd name="T69" fmla="*/ 0 h 56"/>
              <a:gd name="T70" fmla="*/ 62 w 108"/>
              <a:gd name="T71" fmla="*/ 4 h 56"/>
              <a:gd name="T72" fmla="*/ 60 w 108"/>
              <a:gd name="T73" fmla="*/ 6 h 56"/>
              <a:gd name="T74" fmla="*/ 56 w 108"/>
              <a:gd name="T75" fmla="*/ 10 h 56"/>
              <a:gd name="T76" fmla="*/ 40 w 108"/>
              <a:gd name="T77" fmla="*/ 14 h 56"/>
              <a:gd name="T78" fmla="*/ 24 w 108"/>
              <a:gd name="T79" fmla="*/ 18 h 56"/>
              <a:gd name="T80" fmla="*/ 24 w 108"/>
              <a:gd name="T81" fmla="*/ 18 h 56"/>
              <a:gd name="T82" fmla="*/ 10 w 108"/>
              <a:gd name="T83" fmla="*/ 20 h 56"/>
              <a:gd name="T84" fmla="*/ 0 w 108"/>
              <a:gd name="T85" fmla="*/ 34 h 56"/>
              <a:gd name="T86" fmla="*/ 14 w 108"/>
              <a:gd name="T87" fmla="*/ 46 h 56"/>
              <a:gd name="T88" fmla="*/ 26 w 108"/>
              <a:gd name="T89" fmla="*/ 44 h 56"/>
              <a:gd name="T90" fmla="*/ 54 w 108"/>
              <a:gd name="T91" fmla="*/ 38 h 56"/>
              <a:gd name="T92" fmla="*/ 64 w 108"/>
              <a:gd name="T93" fmla="*/ 40 h 56"/>
              <a:gd name="T94" fmla="*/ 64 w 108"/>
              <a:gd name="T95" fmla="*/ 42 h 56"/>
              <a:gd name="T96" fmla="*/ 68 w 108"/>
              <a:gd name="T97" fmla="*/ 44 h 56"/>
              <a:gd name="T98" fmla="*/ 70 w 108"/>
              <a:gd name="T99" fmla="*/ 46 h 56"/>
              <a:gd name="T100" fmla="*/ 74 w 108"/>
              <a:gd name="T101" fmla="*/ 52 h 56"/>
              <a:gd name="T102" fmla="*/ 74 w 108"/>
              <a:gd name="T103" fmla="*/ 52 h 56"/>
              <a:gd name="T104" fmla="*/ 78 w 108"/>
              <a:gd name="T105" fmla="*/ 48 h 56"/>
              <a:gd name="T106" fmla="*/ 80 w 108"/>
              <a:gd name="T107" fmla="*/ 46 h 56"/>
              <a:gd name="T108" fmla="*/ 82 w 108"/>
              <a:gd name="T109" fmla="*/ 44 h 56"/>
              <a:gd name="T110" fmla="*/ 84 w 108"/>
              <a:gd name="T111" fmla="*/ 40 h 56"/>
              <a:gd name="T112" fmla="*/ 84 w 108"/>
              <a:gd name="T113" fmla="*/ 42 h 56"/>
              <a:gd name="T114" fmla="*/ 90 w 108"/>
              <a:gd name="T115" fmla="*/ 44 h 56"/>
              <a:gd name="T116" fmla="*/ 96 w 108"/>
              <a:gd name="T117" fmla="*/ 42 h 56"/>
              <a:gd name="T118" fmla="*/ 98 w 108"/>
              <a:gd name="T119"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56">
                <a:moveTo>
                  <a:pt x="108" y="50"/>
                </a:moveTo>
                <a:lnTo>
                  <a:pt x="106" y="50"/>
                </a:lnTo>
                <a:lnTo>
                  <a:pt x="106" y="48"/>
                </a:lnTo>
                <a:lnTo>
                  <a:pt x="106" y="48"/>
                </a:lnTo>
                <a:lnTo>
                  <a:pt x="106" y="48"/>
                </a:lnTo>
                <a:lnTo>
                  <a:pt x="106" y="48"/>
                </a:lnTo>
                <a:lnTo>
                  <a:pt x="106" y="48"/>
                </a:lnTo>
                <a:lnTo>
                  <a:pt x="106" y="48"/>
                </a:lnTo>
                <a:lnTo>
                  <a:pt x="106" y="50"/>
                </a:lnTo>
                <a:lnTo>
                  <a:pt x="106" y="52"/>
                </a:lnTo>
                <a:lnTo>
                  <a:pt x="106" y="50"/>
                </a:lnTo>
                <a:lnTo>
                  <a:pt x="106" y="50"/>
                </a:lnTo>
                <a:lnTo>
                  <a:pt x="106" y="50"/>
                </a:lnTo>
                <a:lnTo>
                  <a:pt x="106" y="50"/>
                </a:lnTo>
                <a:lnTo>
                  <a:pt x="106" y="50"/>
                </a:lnTo>
                <a:lnTo>
                  <a:pt x="106" y="52"/>
                </a:lnTo>
                <a:lnTo>
                  <a:pt x="106" y="52"/>
                </a:lnTo>
                <a:lnTo>
                  <a:pt x="106" y="52"/>
                </a:lnTo>
                <a:lnTo>
                  <a:pt x="104" y="52"/>
                </a:lnTo>
                <a:lnTo>
                  <a:pt x="104" y="52"/>
                </a:lnTo>
                <a:lnTo>
                  <a:pt x="104" y="52"/>
                </a:lnTo>
                <a:lnTo>
                  <a:pt x="104" y="52"/>
                </a:lnTo>
                <a:lnTo>
                  <a:pt x="104" y="52"/>
                </a:lnTo>
                <a:lnTo>
                  <a:pt x="100" y="54"/>
                </a:lnTo>
                <a:lnTo>
                  <a:pt x="100" y="54"/>
                </a:lnTo>
                <a:lnTo>
                  <a:pt x="104" y="54"/>
                </a:lnTo>
                <a:lnTo>
                  <a:pt x="106" y="54"/>
                </a:lnTo>
                <a:lnTo>
                  <a:pt x="108" y="54"/>
                </a:lnTo>
                <a:lnTo>
                  <a:pt x="108" y="52"/>
                </a:lnTo>
                <a:lnTo>
                  <a:pt x="108" y="50"/>
                </a:lnTo>
                <a:close/>
                <a:moveTo>
                  <a:pt x="94" y="50"/>
                </a:moveTo>
                <a:lnTo>
                  <a:pt x="94" y="50"/>
                </a:lnTo>
                <a:lnTo>
                  <a:pt x="92" y="50"/>
                </a:lnTo>
                <a:lnTo>
                  <a:pt x="92" y="52"/>
                </a:lnTo>
                <a:lnTo>
                  <a:pt x="92" y="52"/>
                </a:lnTo>
                <a:lnTo>
                  <a:pt x="92" y="52"/>
                </a:lnTo>
                <a:lnTo>
                  <a:pt x="92" y="52"/>
                </a:lnTo>
                <a:lnTo>
                  <a:pt x="94" y="52"/>
                </a:lnTo>
                <a:lnTo>
                  <a:pt x="94" y="52"/>
                </a:lnTo>
                <a:lnTo>
                  <a:pt x="94" y="52"/>
                </a:lnTo>
                <a:lnTo>
                  <a:pt x="94" y="52"/>
                </a:lnTo>
                <a:lnTo>
                  <a:pt x="94" y="50"/>
                </a:lnTo>
                <a:close/>
                <a:moveTo>
                  <a:pt x="90" y="52"/>
                </a:moveTo>
                <a:lnTo>
                  <a:pt x="90" y="52"/>
                </a:lnTo>
                <a:lnTo>
                  <a:pt x="90" y="50"/>
                </a:lnTo>
                <a:lnTo>
                  <a:pt x="90" y="50"/>
                </a:lnTo>
                <a:lnTo>
                  <a:pt x="90" y="50"/>
                </a:lnTo>
                <a:lnTo>
                  <a:pt x="90" y="50"/>
                </a:lnTo>
                <a:lnTo>
                  <a:pt x="90" y="50"/>
                </a:lnTo>
                <a:lnTo>
                  <a:pt x="90" y="50"/>
                </a:lnTo>
                <a:lnTo>
                  <a:pt x="90" y="50"/>
                </a:lnTo>
                <a:lnTo>
                  <a:pt x="90" y="50"/>
                </a:lnTo>
                <a:lnTo>
                  <a:pt x="88" y="50"/>
                </a:lnTo>
                <a:lnTo>
                  <a:pt x="88" y="50"/>
                </a:lnTo>
                <a:lnTo>
                  <a:pt x="88" y="50"/>
                </a:lnTo>
                <a:lnTo>
                  <a:pt x="86" y="50"/>
                </a:lnTo>
                <a:lnTo>
                  <a:pt x="86" y="52"/>
                </a:lnTo>
                <a:lnTo>
                  <a:pt x="86" y="52"/>
                </a:lnTo>
                <a:lnTo>
                  <a:pt x="86" y="52"/>
                </a:lnTo>
                <a:lnTo>
                  <a:pt x="86" y="54"/>
                </a:lnTo>
                <a:lnTo>
                  <a:pt x="86" y="54"/>
                </a:lnTo>
                <a:lnTo>
                  <a:pt x="84" y="54"/>
                </a:lnTo>
                <a:lnTo>
                  <a:pt x="82" y="56"/>
                </a:lnTo>
                <a:lnTo>
                  <a:pt x="82" y="56"/>
                </a:lnTo>
                <a:lnTo>
                  <a:pt x="84" y="56"/>
                </a:lnTo>
                <a:lnTo>
                  <a:pt x="84" y="56"/>
                </a:lnTo>
                <a:lnTo>
                  <a:pt x="84" y="56"/>
                </a:lnTo>
                <a:lnTo>
                  <a:pt x="86" y="56"/>
                </a:lnTo>
                <a:lnTo>
                  <a:pt x="86" y="56"/>
                </a:lnTo>
                <a:lnTo>
                  <a:pt x="86" y="56"/>
                </a:lnTo>
                <a:lnTo>
                  <a:pt x="86" y="56"/>
                </a:lnTo>
                <a:lnTo>
                  <a:pt x="86" y="54"/>
                </a:lnTo>
                <a:lnTo>
                  <a:pt x="88" y="54"/>
                </a:lnTo>
                <a:lnTo>
                  <a:pt x="92" y="54"/>
                </a:lnTo>
                <a:lnTo>
                  <a:pt x="92" y="52"/>
                </a:lnTo>
                <a:lnTo>
                  <a:pt x="92" y="52"/>
                </a:lnTo>
                <a:lnTo>
                  <a:pt x="90" y="52"/>
                </a:lnTo>
                <a:close/>
                <a:moveTo>
                  <a:pt x="104" y="42"/>
                </a:moveTo>
                <a:lnTo>
                  <a:pt x="104" y="40"/>
                </a:lnTo>
                <a:lnTo>
                  <a:pt x="106" y="38"/>
                </a:lnTo>
                <a:lnTo>
                  <a:pt x="106" y="38"/>
                </a:lnTo>
                <a:lnTo>
                  <a:pt x="104" y="38"/>
                </a:lnTo>
                <a:lnTo>
                  <a:pt x="104" y="38"/>
                </a:lnTo>
                <a:lnTo>
                  <a:pt x="104" y="38"/>
                </a:lnTo>
                <a:lnTo>
                  <a:pt x="104" y="38"/>
                </a:lnTo>
                <a:lnTo>
                  <a:pt x="104" y="42"/>
                </a:lnTo>
                <a:lnTo>
                  <a:pt x="104" y="42"/>
                </a:lnTo>
                <a:close/>
                <a:moveTo>
                  <a:pt x="106" y="36"/>
                </a:moveTo>
                <a:lnTo>
                  <a:pt x="104" y="34"/>
                </a:lnTo>
                <a:lnTo>
                  <a:pt x="104" y="32"/>
                </a:lnTo>
                <a:lnTo>
                  <a:pt x="104" y="32"/>
                </a:lnTo>
                <a:lnTo>
                  <a:pt x="104" y="32"/>
                </a:lnTo>
                <a:lnTo>
                  <a:pt x="102" y="32"/>
                </a:lnTo>
                <a:lnTo>
                  <a:pt x="102" y="32"/>
                </a:lnTo>
                <a:lnTo>
                  <a:pt x="102" y="32"/>
                </a:lnTo>
                <a:lnTo>
                  <a:pt x="102" y="30"/>
                </a:lnTo>
                <a:lnTo>
                  <a:pt x="104" y="30"/>
                </a:lnTo>
                <a:lnTo>
                  <a:pt x="104" y="32"/>
                </a:lnTo>
                <a:lnTo>
                  <a:pt x="104" y="32"/>
                </a:lnTo>
                <a:lnTo>
                  <a:pt x="104" y="30"/>
                </a:lnTo>
                <a:lnTo>
                  <a:pt x="104" y="30"/>
                </a:lnTo>
                <a:lnTo>
                  <a:pt x="104" y="30"/>
                </a:lnTo>
                <a:lnTo>
                  <a:pt x="104" y="30"/>
                </a:lnTo>
                <a:lnTo>
                  <a:pt x="102" y="26"/>
                </a:lnTo>
                <a:lnTo>
                  <a:pt x="100" y="26"/>
                </a:lnTo>
                <a:lnTo>
                  <a:pt x="98" y="24"/>
                </a:lnTo>
                <a:lnTo>
                  <a:pt x="98" y="24"/>
                </a:lnTo>
                <a:lnTo>
                  <a:pt x="96" y="24"/>
                </a:lnTo>
                <a:lnTo>
                  <a:pt x="96" y="24"/>
                </a:lnTo>
                <a:lnTo>
                  <a:pt x="94" y="24"/>
                </a:lnTo>
                <a:lnTo>
                  <a:pt x="94" y="24"/>
                </a:lnTo>
                <a:lnTo>
                  <a:pt x="94" y="24"/>
                </a:lnTo>
                <a:lnTo>
                  <a:pt x="92" y="24"/>
                </a:lnTo>
                <a:lnTo>
                  <a:pt x="92" y="24"/>
                </a:lnTo>
                <a:lnTo>
                  <a:pt x="92" y="24"/>
                </a:lnTo>
                <a:lnTo>
                  <a:pt x="92" y="24"/>
                </a:lnTo>
                <a:lnTo>
                  <a:pt x="92" y="24"/>
                </a:lnTo>
                <a:lnTo>
                  <a:pt x="92" y="24"/>
                </a:lnTo>
                <a:lnTo>
                  <a:pt x="94" y="26"/>
                </a:lnTo>
                <a:lnTo>
                  <a:pt x="94" y="26"/>
                </a:lnTo>
                <a:lnTo>
                  <a:pt x="94" y="26"/>
                </a:lnTo>
                <a:lnTo>
                  <a:pt x="94" y="26"/>
                </a:lnTo>
                <a:lnTo>
                  <a:pt x="96" y="26"/>
                </a:lnTo>
                <a:lnTo>
                  <a:pt x="96" y="26"/>
                </a:lnTo>
                <a:lnTo>
                  <a:pt x="94" y="26"/>
                </a:lnTo>
                <a:lnTo>
                  <a:pt x="94" y="26"/>
                </a:lnTo>
                <a:lnTo>
                  <a:pt x="94" y="24"/>
                </a:lnTo>
                <a:lnTo>
                  <a:pt x="96" y="24"/>
                </a:lnTo>
                <a:lnTo>
                  <a:pt x="96" y="24"/>
                </a:lnTo>
                <a:lnTo>
                  <a:pt x="98" y="26"/>
                </a:lnTo>
                <a:lnTo>
                  <a:pt x="98" y="26"/>
                </a:lnTo>
                <a:lnTo>
                  <a:pt x="98" y="28"/>
                </a:lnTo>
                <a:lnTo>
                  <a:pt x="98" y="28"/>
                </a:lnTo>
                <a:lnTo>
                  <a:pt x="100" y="30"/>
                </a:lnTo>
                <a:lnTo>
                  <a:pt x="100" y="30"/>
                </a:lnTo>
                <a:lnTo>
                  <a:pt x="100" y="28"/>
                </a:lnTo>
                <a:lnTo>
                  <a:pt x="100" y="28"/>
                </a:lnTo>
                <a:lnTo>
                  <a:pt x="100" y="28"/>
                </a:lnTo>
                <a:lnTo>
                  <a:pt x="100" y="28"/>
                </a:lnTo>
                <a:lnTo>
                  <a:pt x="100" y="28"/>
                </a:lnTo>
                <a:lnTo>
                  <a:pt x="102" y="28"/>
                </a:lnTo>
                <a:lnTo>
                  <a:pt x="102" y="28"/>
                </a:lnTo>
                <a:lnTo>
                  <a:pt x="102" y="28"/>
                </a:lnTo>
                <a:lnTo>
                  <a:pt x="100" y="28"/>
                </a:lnTo>
                <a:lnTo>
                  <a:pt x="100" y="30"/>
                </a:lnTo>
                <a:lnTo>
                  <a:pt x="102" y="30"/>
                </a:lnTo>
                <a:lnTo>
                  <a:pt x="102" y="30"/>
                </a:lnTo>
                <a:lnTo>
                  <a:pt x="102" y="32"/>
                </a:lnTo>
                <a:lnTo>
                  <a:pt x="102" y="34"/>
                </a:lnTo>
                <a:lnTo>
                  <a:pt x="102" y="34"/>
                </a:lnTo>
                <a:lnTo>
                  <a:pt x="100" y="34"/>
                </a:lnTo>
                <a:lnTo>
                  <a:pt x="100" y="34"/>
                </a:lnTo>
                <a:lnTo>
                  <a:pt x="98" y="36"/>
                </a:lnTo>
                <a:lnTo>
                  <a:pt x="96" y="38"/>
                </a:lnTo>
                <a:lnTo>
                  <a:pt x="96" y="38"/>
                </a:lnTo>
                <a:lnTo>
                  <a:pt x="94" y="38"/>
                </a:lnTo>
                <a:lnTo>
                  <a:pt x="94" y="38"/>
                </a:lnTo>
                <a:lnTo>
                  <a:pt x="94" y="38"/>
                </a:lnTo>
                <a:lnTo>
                  <a:pt x="94" y="38"/>
                </a:lnTo>
                <a:lnTo>
                  <a:pt x="94" y="38"/>
                </a:lnTo>
                <a:lnTo>
                  <a:pt x="96" y="38"/>
                </a:lnTo>
                <a:lnTo>
                  <a:pt x="92" y="38"/>
                </a:lnTo>
                <a:lnTo>
                  <a:pt x="90" y="38"/>
                </a:lnTo>
                <a:lnTo>
                  <a:pt x="88" y="38"/>
                </a:lnTo>
                <a:lnTo>
                  <a:pt x="88" y="36"/>
                </a:lnTo>
                <a:lnTo>
                  <a:pt x="86" y="36"/>
                </a:lnTo>
                <a:lnTo>
                  <a:pt x="86" y="34"/>
                </a:lnTo>
                <a:lnTo>
                  <a:pt x="86" y="32"/>
                </a:lnTo>
                <a:lnTo>
                  <a:pt x="86" y="32"/>
                </a:lnTo>
                <a:lnTo>
                  <a:pt x="84" y="32"/>
                </a:lnTo>
                <a:lnTo>
                  <a:pt x="84" y="32"/>
                </a:lnTo>
                <a:lnTo>
                  <a:pt x="84" y="32"/>
                </a:lnTo>
                <a:lnTo>
                  <a:pt x="82" y="32"/>
                </a:lnTo>
                <a:lnTo>
                  <a:pt x="80" y="30"/>
                </a:lnTo>
                <a:lnTo>
                  <a:pt x="80" y="30"/>
                </a:lnTo>
                <a:lnTo>
                  <a:pt x="80" y="30"/>
                </a:lnTo>
                <a:lnTo>
                  <a:pt x="82" y="30"/>
                </a:lnTo>
                <a:lnTo>
                  <a:pt x="82" y="30"/>
                </a:lnTo>
                <a:lnTo>
                  <a:pt x="82" y="28"/>
                </a:lnTo>
                <a:lnTo>
                  <a:pt x="82" y="28"/>
                </a:lnTo>
                <a:lnTo>
                  <a:pt x="82" y="28"/>
                </a:lnTo>
                <a:lnTo>
                  <a:pt x="82" y="28"/>
                </a:lnTo>
                <a:lnTo>
                  <a:pt x="82" y="30"/>
                </a:lnTo>
                <a:lnTo>
                  <a:pt x="82" y="30"/>
                </a:lnTo>
                <a:lnTo>
                  <a:pt x="82" y="30"/>
                </a:lnTo>
                <a:lnTo>
                  <a:pt x="82" y="30"/>
                </a:lnTo>
                <a:lnTo>
                  <a:pt x="82" y="30"/>
                </a:lnTo>
                <a:lnTo>
                  <a:pt x="82" y="30"/>
                </a:lnTo>
                <a:lnTo>
                  <a:pt x="84" y="30"/>
                </a:lnTo>
                <a:lnTo>
                  <a:pt x="84" y="30"/>
                </a:lnTo>
                <a:lnTo>
                  <a:pt x="84" y="30"/>
                </a:lnTo>
                <a:lnTo>
                  <a:pt x="84" y="30"/>
                </a:lnTo>
                <a:lnTo>
                  <a:pt x="84" y="30"/>
                </a:lnTo>
                <a:lnTo>
                  <a:pt x="82" y="28"/>
                </a:lnTo>
                <a:lnTo>
                  <a:pt x="82" y="28"/>
                </a:lnTo>
                <a:lnTo>
                  <a:pt x="82" y="26"/>
                </a:lnTo>
                <a:lnTo>
                  <a:pt x="80" y="26"/>
                </a:lnTo>
                <a:lnTo>
                  <a:pt x="80" y="26"/>
                </a:lnTo>
                <a:lnTo>
                  <a:pt x="78" y="24"/>
                </a:lnTo>
                <a:lnTo>
                  <a:pt x="78" y="24"/>
                </a:lnTo>
                <a:lnTo>
                  <a:pt x="78" y="24"/>
                </a:lnTo>
                <a:lnTo>
                  <a:pt x="78" y="24"/>
                </a:lnTo>
                <a:lnTo>
                  <a:pt x="78" y="24"/>
                </a:lnTo>
                <a:lnTo>
                  <a:pt x="78" y="24"/>
                </a:lnTo>
                <a:lnTo>
                  <a:pt x="76" y="22"/>
                </a:lnTo>
                <a:lnTo>
                  <a:pt x="76" y="22"/>
                </a:lnTo>
                <a:lnTo>
                  <a:pt x="76" y="22"/>
                </a:lnTo>
                <a:lnTo>
                  <a:pt x="74" y="22"/>
                </a:lnTo>
                <a:lnTo>
                  <a:pt x="74" y="22"/>
                </a:lnTo>
                <a:lnTo>
                  <a:pt x="72" y="20"/>
                </a:lnTo>
                <a:lnTo>
                  <a:pt x="72" y="22"/>
                </a:lnTo>
                <a:lnTo>
                  <a:pt x="72" y="22"/>
                </a:lnTo>
                <a:lnTo>
                  <a:pt x="72" y="22"/>
                </a:lnTo>
                <a:lnTo>
                  <a:pt x="74" y="22"/>
                </a:lnTo>
                <a:lnTo>
                  <a:pt x="74" y="22"/>
                </a:lnTo>
                <a:lnTo>
                  <a:pt x="72" y="22"/>
                </a:lnTo>
                <a:lnTo>
                  <a:pt x="72" y="24"/>
                </a:lnTo>
                <a:lnTo>
                  <a:pt x="72" y="22"/>
                </a:lnTo>
                <a:lnTo>
                  <a:pt x="72" y="24"/>
                </a:lnTo>
                <a:lnTo>
                  <a:pt x="72" y="24"/>
                </a:lnTo>
                <a:lnTo>
                  <a:pt x="72" y="24"/>
                </a:lnTo>
                <a:lnTo>
                  <a:pt x="72" y="24"/>
                </a:lnTo>
                <a:lnTo>
                  <a:pt x="70" y="24"/>
                </a:lnTo>
                <a:lnTo>
                  <a:pt x="70" y="24"/>
                </a:lnTo>
                <a:lnTo>
                  <a:pt x="70" y="24"/>
                </a:lnTo>
                <a:lnTo>
                  <a:pt x="70" y="24"/>
                </a:lnTo>
                <a:lnTo>
                  <a:pt x="70" y="24"/>
                </a:lnTo>
                <a:lnTo>
                  <a:pt x="70" y="24"/>
                </a:lnTo>
                <a:lnTo>
                  <a:pt x="70" y="22"/>
                </a:lnTo>
                <a:lnTo>
                  <a:pt x="70" y="22"/>
                </a:lnTo>
                <a:lnTo>
                  <a:pt x="70" y="22"/>
                </a:lnTo>
                <a:lnTo>
                  <a:pt x="70" y="22"/>
                </a:lnTo>
                <a:lnTo>
                  <a:pt x="70" y="22"/>
                </a:lnTo>
                <a:lnTo>
                  <a:pt x="68" y="22"/>
                </a:lnTo>
                <a:lnTo>
                  <a:pt x="68" y="22"/>
                </a:lnTo>
                <a:lnTo>
                  <a:pt x="68" y="22"/>
                </a:lnTo>
                <a:lnTo>
                  <a:pt x="68" y="22"/>
                </a:lnTo>
                <a:lnTo>
                  <a:pt x="68" y="22"/>
                </a:lnTo>
                <a:lnTo>
                  <a:pt x="68" y="20"/>
                </a:lnTo>
                <a:lnTo>
                  <a:pt x="68" y="20"/>
                </a:lnTo>
                <a:lnTo>
                  <a:pt x="68" y="20"/>
                </a:lnTo>
                <a:lnTo>
                  <a:pt x="68" y="20"/>
                </a:lnTo>
                <a:lnTo>
                  <a:pt x="68" y="20"/>
                </a:lnTo>
                <a:lnTo>
                  <a:pt x="66" y="20"/>
                </a:lnTo>
                <a:lnTo>
                  <a:pt x="68" y="20"/>
                </a:lnTo>
                <a:lnTo>
                  <a:pt x="68" y="20"/>
                </a:lnTo>
                <a:lnTo>
                  <a:pt x="68" y="20"/>
                </a:lnTo>
                <a:lnTo>
                  <a:pt x="68" y="20"/>
                </a:lnTo>
                <a:lnTo>
                  <a:pt x="68" y="20"/>
                </a:lnTo>
                <a:lnTo>
                  <a:pt x="68" y="20"/>
                </a:lnTo>
                <a:lnTo>
                  <a:pt x="68" y="20"/>
                </a:lnTo>
                <a:lnTo>
                  <a:pt x="68" y="20"/>
                </a:lnTo>
                <a:lnTo>
                  <a:pt x="68" y="20"/>
                </a:lnTo>
                <a:lnTo>
                  <a:pt x="70" y="20"/>
                </a:lnTo>
                <a:lnTo>
                  <a:pt x="70" y="20"/>
                </a:lnTo>
                <a:lnTo>
                  <a:pt x="70" y="20"/>
                </a:lnTo>
                <a:lnTo>
                  <a:pt x="70" y="18"/>
                </a:lnTo>
                <a:lnTo>
                  <a:pt x="68" y="18"/>
                </a:lnTo>
                <a:lnTo>
                  <a:pt x="68" y="18"/>
                </a:lnTo>
                <a:lnTo>
                  <a:pt x="68" y="18"/>
                </a:lnTo>
                <a:lnTo>
                  <a:pt x="68" y="16"/>
                </a:lnTo>
                <a:lnTo>
                  <a:pt x="70" y="16"/>
                </a:lnTo>
                <a:lnTo>
                  <a:pt x="70" y="18"/>
                </a:lnTo>
                <a:lnTo>
                  <a:pt x="70" y="16"/>
                </a:lnTo>
                <a:lnTo>
                  <a:pt x="70" y="16"/>
                </a:lnTo>
                <a:lnTo>
                  <a:pt x="70" y="16"/>
                </a:lnTo>
                <a:lnTo>
                  <a:pt x="70" y="16"/>
                </a:lnTo>
                <a:lnTo>
                  <a:pt x="70" y="16"/>
                </a:lnTo>
                <a:lnTo>
                  <a:pt x="70" y="16"/>
                </a:lnTo>
                <a:lnTo>
                  <a:pt x="70" y="16"/>
                </a:lnTo>
                <a:lnTo>
                  <a:pt x="70" y="16"/>
                </a:lnTo>
                <a:lnTo>
                  <a:pt x="70" y="14"/>
                </a:lnTo>
                <a:lnTo>
                  <a:pt x="70" y="14"/>
                </a:lnTo>
                <a:lnTo>
                  <a:pt x="72" y="14"/>
                </a:lnTo>
                <a:lnTo>
                  <a:pt x="72" y="14"/>
                </a:lnTo>
                <a:lnTo>
                  <a:pt x="72" y="14"/>
                </a:lnTo>
                <a:lnTo>
                  <a:pt x="72" y="14"/>
                </a:lnTo>
                <a:lnTo>
                  <a:pt x="72" y="14"/>
                </a:lnTo>
                <a:lnTo>
                  <a:pt x="72" y="14"/>
                </a:lnTo>
                <a:lnTo>
                  <a:pt x="70" y="12"/>
                </a:lnTo>
                <a:lnTo>
                  <a:pt x="70" y="14"/>
                </a:lnTo>
                <a:lnTo>
                  <a:pt x="70" y="14"/>
                </a:lnTo>
                <a:lnTo>
                  <a:pt x="70" y="14"/>
                </a:lnTo>
                <a:lnTo>
                  <a:pt x="70" y="14"/>
                </a:lnTo>
                <a:lnTo>
                  <a:pt x="70" y="14"/>
                </a:lnTo>
                <a:lnTo>
                  <a:pt x="70" y="12"/>
                </a:lnTo>
                <a:lnTo>
                  <a:pt x="70" y="12"/>
                </a:lnTo>
                <a:lnTo>
                  <a:pt x="70" y="12"/>
                </a:lnTo>
                <a:lnTo>
                  <a:pt x="70" y="12"/>
                </a:lnTo>
                <a:lnTo>
                  <a:pt x="72" y="12"/>
                </a:lnTo>
                <a:lnTo>
                  <a:pt x="74" y="10"/>
                </a:lnTo>
                <a:lnTo>
                  <a:pt x="74" y="10"/>
                </a:lnTo>
                <a:lnTo>
                  <a:pt x="76" y="8"/>
                </a:lnTo>
                <a:lnTo>
                  <a:pt x="76" y="8"/>
                </a:lnTo>
                <a:lnTo>
                  <a:pt x="76" y="8"/>
                </a:lnTo>
                <a:lnTo>
                  <a:pt x="76" y="8"/>
                </a:lnTo>
                <a:lnTo>
                  <a:pt x="76" y="8"/>
                </a:lnTo>
                <a:lnTo>
                  <a:pt x="76" y="8"/>
                </a:lnTo>
                <a:lnTo>
                  <a:pt x="76" y="8"/>
                </a:lnTo>
                <a:lnTo>
                  <a:pt x="76" y="8"/>
                </a:lnTo>
                <a:lnTo>
                  <a:pt x="76" y="8"/>
                </a:lnTo>
                <a:lnTo>
                  <a:pt x="76" y="8"/>
                </a:lnTo>
                <a:lnTo>
                  <a:pt x="76" y="8"/>
                </a:lnTo>
                <a:lnTo>
                  <a:pt x="78" y="6"/>
                </a:lnTo>
                <a:lnTo>
                  <a:pt x="78" y="6"/>
                </a:lnTo>
                <a:lnTo>
                  <a:pt x="78" y="6"/>
                </a:lnTo>
                <a:lnTo>
                  <a:pt x="78" y="6"/>
                </a:lnTo>
                <a:lnTo>
                  <a:pt x="78" y="6"/>
                </a:lnTo>
                <a:lnTo>
                  <a:pt x="78" y="6"/>
                </a:lnTo>
                <a:lnTo>
                  <a:pt x="76" y="6"/>
                </a:lnTo>
                <a:lnTo>
                  <a:pt x="76" y="6"/>
                </a:lnTo>
                <a:lnTo>
                  <a:pt x="76" y="6"/>
                </a:lnTo>
                <a:lnTo>
                  <a:pt x="76" y="6"/>
                </a:lnTo>
                <a:lnTo>
                  <a:pt x="76" y="4"/>
                </a:lnTo>
                <a:lnTo>
                  <a:pt x="76" y="6"/>
                </a:lnTo>
                <a:lnTo>
                  <a:pt x="74" y="6"/>
                </a:lnTo>
                <a:lnTo>
                  <a:pt x="74" y="6"/>
                </a:lnTo>
                <a:lnTo>
                  <a:pt x="76" y="8"/>
                </a:lnTo>
                <a:lnTo>
                  <a:pt x="76" y="8"/>
                </a:lnTo>
                <a:lnTo>
                  <a:pt x="74" y="8"/>
                </a:lnTo>
                <a:lnTo>
                  <a:pt x="74" y="6"/>
                </a:lnTo>
                <a:lnTo>
                  <a:pt x="72" y="8"/>
                </a:lnTo>
                <a:lnTo>
                  <a:pt x="72" y="6"/>
                </a:lnTo>
                <a:lnTo>
                  <a:pt x="72" y="6"/>
                </a:lnTo>
                <a:lnTo>
                  <a:pt x="72" y="6"/>
                </a:lnTo>
                <a:lnTo>
                  <a:pt x="72" y="6"/>
                </a:lnTo>
                <a:lnTo>
                  <a:pt x="72" y="6"/>
                </a:lnTo>
                <a:lnTo>
                  <a:pt x="70" y="6"/>
                </a:lnTo>
                <a:lnTo>
                  <a:pt x="70" y="4"/>
                </a:lnTo>
                <a:lnTo>
                  <a:pt x="70" y="4"/>
                </a:lnTo>
                <a:lnTo>
                  <a:pt x="72" y="6"/>
                </a:lnTo>
                <a:lnTo>
                  <a:pt x="72" y="6"/>
                </a:lnTo>
                <a:lnTo>
                  <a:pt x="70" y="2"/>
                </a:lnTo>
                <a:lnTo>
                  <a:pt x="70" y="2"/>
                </a:lnTo>
                <a:lnTo>
                  <a:pt x="70" y="2"/>
                </a:lnTo>
                <a:lnTo>
                  <a:pt x="70" y="2"/>
                </a:lnTo>
                <a:lnTo>
                  <a:pt x="70" y="2"/>
                </a:lnTo>
                <a:lnTo>
                  <a:pt x="70" y="2"/>
                </a:lnTo>
                <a:lnTo>
                  <a:pt x="68" y="2"/>
                </a:lnTo>
                <a:lnTo>
                  <a:pt x="68" y="2"/>
                </a:lnTo>
                <a:lnTo>
                  <a:pt x="68" y="2"/>
                </a:lnTo>
                <a:lnTo>
                  <a:pt x="68" y="2"/>
                </a:lnTo>
                <a:lnTo>
                  <a:pt x="68" y="2"/>
                </a:lnTo>
                <a:lnTo>
                  <a:pt x="70" y="2"/>
                </a:lnTo>
                <a:lnTo>
                  <a:pt x="70" y="2"/>
                </a:lnTo>
                <a:lnTo>
                  <a:pt x="68" y="0"/>
                </a:lnTo>
                <a:lnTo>
                  <a:pt x="68" y="0"/>
                </a:lnTo>
                <a:lnTo>
                  <a:pt x="68" y="0"/>
                </a:lnTo>
                <a:lnTo>
                  <a:pt x="66" y="0"/>
                </a:lnTo>
                <a:lnTo>
                  <a:pt x="66" y="0"/>
                </a:lnTo>
                <a:lnTo>
                  <a:pt x="66" y="0"/>
                </a:lnTo>
                <a:lnTo>
                  <a:pt x="66" y="0"/>
                </a:lnTo>
                <a:lnTo>
                  <a:pt x="62" y="2"/>
                </a:lnTo>
                <a:lnTo>
                  <a:pt x="62" y="2"/>
                </a:lnTo>
                <a:lnTo>
                  <a:pt x="62" y="2"/>
                </a:lnTo>
                <a:lnTo>
                  <a:pt x="62" y="4"/>
                </a:lnTo>
                <a:lnTo>
                  <a:pt x="62" y="4"/>
                </a:lnTo>
                <a:lnTo>
                  <a:pt x="62" y="4"/>
                </a:lnTo>
                <a:lnTo>
                  <a:pt x="62" y="4"/>
                </a:lnTo>
                <a:lnTo>
                  <a:pt x="62" y="4"/>
                </a:lnTo>
                <a:lnTo>
                  <a:pt x="60" y="4"/>
                </a:lnTo>
                <a:lnTo>
                  <a:pt x="60" y="4"/>
                </a:lnTo>
                <a:lnTo>
                  <a:pt x="60" y="4"/>
                </a:lnTo>
                <a:lnTo>
                  <a:pt x="60" y="4"/>
                </a:lnTo>
                <a:lnTo>
                  <a:pt x="60" y="4"/>
                </a:lnTo>
                <a:lnTo>
                  <a:pt x="60" y="4"/>
                </a:lnTo>
                <a:lnTo>
                  <a:pt x="60" y="4"/>
                </a:lnTo>
                <a:lnTo>
                  <a:pt x="60" y="6"/>
                </a:lnTo>
                <a:lnTo>
                  <a:pt x="60" y="6"/>
                </a:lnTo>
                <a:lnTo>
                  <a:pt x="60" y="6"/>
                </a:lnTo>
                <a:lnTo>
                  <a:pt x="60" y="6"/>
                </a:lnTo>
                <a:lnTo>
                  <a:pt x="60" y="8"/>
                </a:lnTo>
                <a:lnTo>
                  <a:pt x="58" y="8"/>
                </a:lnTo>
                <a:lnTo>
                  <a:pt x="58" y="8"/>
                </a:lnTo>
                <a:lnTo>
                  <a:pt x="58" y="8"/>
                </a:lnTo>
                <a:lnTo>
                  <a:pt x="58" y="8"/>
                </a:lnTo>
                <a:lnTo>
                  <a:pt x="58" y="8"/>
                </a:lnTo>
                <a:lnTo>
                  <a:pt x="58" y="10"/>
                </a:lnTo>
                <a:lnTo>
                  <a:pt x="56" y="10"/>
                </a:lnTo>
                <a:lnTo>
                  <a:pt x="56" y="10"/>
                </a:lnTo>
                <a:lnTo>
                  <a:pt x="56" y="10"/>
                </a:lnTo>
                <a:lnTo>
                  <a:pt x="56" y="10"/>
                </a:lnTo>
                <a:lnTo>
                  <a:pt x="54" y="10"/>
                </a:lnTo>
                <a:lnTo>
                  <a:pt x="52" y="10"/>
                </a:lnTo>
                <a:lnTo>
                  <a:pt x="50" y="12"/>
                </a:lnTo>
                <a:lnTo>
                  <a:pt x="48" y="12"/>
                </a:lnTo>
                <a:lnTo>
                  <a:pt x="46" y="12"/>
                </a:lnTo>
                <a:lnTo>
                  <a:pt x="44" y="12"/>
                </a:lnTo>
                <a:lnTo>
                  <a:pt x="42" y="14"/>
                </a:lnTo>
                <a:lnTo>
                  <a:pt x="40" y="14"/>
                </a:lnTo>
                <a:lnTo>
                  <a:pt x="38" y="14"/>
                </a:lnTo>
                <a:lnTo>
                  <a:pt x="34" y="14"/>
                </a:lnTo>
                <a:lnTo>
                  <a:pt x="32" y="16"/>
                </a:lnTo>
                <a:lnTo>
                  <a:pt x="30" y="16"/>
                </a:lnTo>
                <a:lnTo>
                  <a:pt x="28" y="16"/>
                </a:lnTo>
                <a:lnTo>
                  <a:pt x="26" y="16"/>
                </a:lnTo>
                <a:lnTo>
                  <a:pt x="24" y="18"/>
                </a:lnTo>
                <a:lnTo>
                  <a:pt x="24" y="18"/>
                </a:lnTo>
                <a:lnTo>
                  <a:pt x="24" y="18"/>
                </a:lnTo>
                <a:lnTo>
                  <a:pt x="24" y="18"/>
                </a:lnTo>
                <a:lnTo>
                  <a:pt x="24" y="18"/>
                </a:lnTo>
                <a:lnTo>
                  <a:pt x="24" y="18"/>
                </a:lnTo>
                <a:lnTo>
                  <a:pt x="24" y="18"/>
                </a:lnTo>
                <a:lnTo>
                  <a:pt x="24" y="18"/>
                </a:lnTo>
                <a:lnTo>
                  <a:pt x="24" y="18"/>
                </a:lnTo>
                <a:lnTo>
                  <a:pt x="24" y="18"/>
                </a:lnTo>
                <a:lnTo>
                  <a:pt x="24" y="18"/>
                </a:lnTo>
                <a:lnTo>
                  <a:pt x="24" y="18"/>
                </a:lnTo>
                <a:lnTo>
                  <a:pt x="24" y="18"/>
                </a:lnTo>
                <a:lnTo>
                  <a:pt x="24" y="18"/>
                </a:lnTo>
                <a:lnTo>
                  <a:pt x="22" y="18"/>
                </a:lnTo>
                <a:lnTo>
                  <a:pt x="20" y="18"/>
                </a:lnTo>
                <a:lnTo>
                  <a:pt x="20" y="18"/>
                </a:lnTo>
                <a:lnTo>
                  <a:pt x="18" y="18"/>
                </a:lnTo>
                <a:lnTo>
                  <a:pt x="16" y="18"/>
                </a:lnTo>
                <a:lnTo>
                  <a:pt x="14" y="18"/>
                </a:lnTo>
                <a:lnTo>
                  <a:pt x="14" y="20"/>
                </a:lnTo>
                <a:lnTo>
                  <a:pt x="12" y="20"/>
                </a:lnTo>
                <a:lnTo>
                  <a:pt x="10" y="20"/>
                </a:lnTo>
                <a:lnTo>
                  <a:pt x="10" y="20"/>
                </a:lnTo>
                <a:lnTo>
                  <a:pt x="8" y="20"/>
                </a:lnTo>
                <a:lnTo>
                  <a:pt x="6" y="20"/>
                </a:lnTo>
                <a:lnTo>
                  <a:pt x="6" y="22"/>
                </a:lnTo>
                <a:lnTo>
                  <a:pt x="0" y="22"/>
                </a:lnTo>
                <a:lnTo>
                  <a:pt x="0" y="22"/>
                </a:lnTo>
                <a:lnTo>
                  <a:pt x="0" y="24"/>
                </a:lnTo>
                <a:lnTo>
                  <a:pt x="0" y="26"/>
                </a:lnTo>
                <a:lnTo>
                  <a:pt x="0" y="30"/>
                </a:lnTo>
                <a:lnTo>
                  <a:pt x="0" y="32"/>
                </a:lnTo>
                <a:lnTo>
                  <a:pt x="0" y="34"/>
                </a:lnTo>
                <a:lnTo>
                  <a:pt x="0" y="38"/>
                </a:lnTo>
                <a:lnTo>
                  <a:pt x="0" y="44"/>
                </a:lnTo>
                <a:lnTo>
                  <a:pt x="0" y="46"/>
                </a:lnTo>
                <a:lnTo>
                  <a:pt x="0" y="48"/>
                </a:lnTo>
                <a:lnTo>
                  <a:pt x="0" y="48"/>
                </a:lnTo>
                <a:lnTo>
                  <a:pt x="0" y="50"/>
                </a:lnTo>
                <a:lnTo>
                  <a:pt x="4" y="48"/>
                </a:lnTo>
                <a:lnTo>
                  <a:pt x="8" y="48"/>
                </a:lnTo>
                <a:lnTo>
                  <a:pt x="12" y="48"/>
                </a:lnTo>
                <a:lnTo>
                  <a:pt x="14" y="46"/>
                </a:lnTo>
                <a:lnTo>
                  <a:pt x="16" y="46"/>
                </a:lnTo>
                <a:lnTo>
                  <a:pt x="18" y="46"/>
                </a:lnTo>
                <a:lnTo>
                  <a:pt x="20" y="46"/>
                </a:lnTo>
                <a:lnTo>
                  <a:pt x="20" y="46"/>
                </a:lnTo>
                <a:lnTo>
                  <a:pt x="22" y="46"/>
                </a:lnTo>
                <a:lnTo>
                  <a:pt x="22" y="44"/>
                </a:lnTo>
                <a:lnTo>
                  <a:pt x="26" y="44"/>
                </a:lnTo>
                <a:lnTo>
                  <a:pt x="26" y="44"/>
                </a:lnTo>
                <a:lnTo>
                  <a:pt x="26" y="44"/>
                </a:lnTo>
                <a:lnTo>
                  <a:pt x="26" y="44"/>
                </a:lnTo>
                <a:lnTo>
                  <a:pt x="28" y="44"/>
                </a:lnTo>
                <a:lnTo>
                  <a:pt x="28" y="44"/>
                </a:lnTo>
                <a:lnTo>
                  <a:pt x="32" y="42"/>
                </a:lnTo>
                <a:lnTo>
                  <a:pt x="38" y="42"/>
                </a:lnTo>
                <a:lnTo>
                  <a:pt x="42" y="40"/>
                </a:lnTo>
                <a:lnTo>
                  <a:pt x="46" y="40"/>
                </a:lnTo>
                <a:lnTo>
                  <a:pt x="48" y="38"/>
                </a:lnTo>
                <a:lnTo>
                  <a:pt x="50" y="38"/>
                </a:lnTo>
                <a:lnTo>
                  <a:pt x="52" y="38"/>
                </a:lnTo>
                <a:lnTo>
                  <a:pt x="54" y="38"/>
                </a:lnTo>
                <a:lnTo>
                  <a:pt x="56" y="36"/>
                </a:lnTo>
                <a:lnTo>
                  <a:pt x="60" y="36"/>
                </a:lnTo>
                <a:lnTo>
                  <a:pt x="60" y="36"/>
                </a:lnTo>
                <a:lnTo>
                  <a:pt x="60" y="36"/>
                </a:lnTo>
                <a:lnTo>
                  <a:pt x="62" y="38"/>
                </a:lnTo>
                <a:lnTo>
                  <a:pt x="62" y="40"/>
                </a:lnTo>
                <a:lnTo>
                  <a:pt x="62" y="40"/>
                </a:lnTo>
                <a:lnTo>
                  <a:pt x="62" y="40"/>
                </a:lnTo>
                <a:lnTo>
                  <a:pt x="62" y="40"/>
                </a:lnTo>
                <a:lnTo>
                  <a:pt x="64" y="40"/>
                </a:lnTo>
                <a:lnTo>
                  <a:pt x="64" y="40"/>
                </a:lnTo>
                <a:lnTo>
                  <a:pt x="64" y="40"/>
                </a:lnTo>
                <a:lnTo>
                  <a:pt x="64" y="40"/>
                </a:lnTo>
                <a:lnTo>
                  <a:pt x="64" y="40"/>
                </a:lnTo>
                <a:lnTo>
                  <a:pt x="64" y="40"/>
                </a:lnTo>
                <a:lnTo>
                  <a:pt x="64" y="40"/>
                </a:lnTo>
                <a:lnTo>
                  <a:pt x="64" y="42"/>
                </a:lnTo>
                <a:lnTo>
                  <a:pt x="64" y="42"/>
                </a:lnTo>
                <a:lnTo>
                  <a:pt x="64" y="42"/>
                </a:lnTo>
                <a:lnTo>
                  <a:pt x="64" y="42"/>
                </a:lnTo>
                <a:lnTo>
                  <a:pt x="64" y="44"/>
                </a:lnTo>
                <a:lnTo>
                  <a:pt x="64" y="44"/>
                </a:lnTo>
                <a:lnTo>
                  <a:pt x="64" y="44"/>
                </a:lnTo>
                <a:lnTo>
                  <a:pt x="66" y="44"/>
                </a:lnTo>
                <a:lnTo>
                  <a:pt x="66" y="44"/>
                </a:lnTo>
                <a:lnTo>
                  <a:pt x="66" y="44"/>
                </a:lnTo>
                <a:lnTo>
                  <a:pt x="66" y="44"/>
                </a:lnTo>
                <a:lnTo>
                  <a:pt x="68" y="46"/>
                </a:lnTo>
                <a:lnTo>
                  <a:pt x="68" y="46"/>
                </a:lnTo>
                <a:lnTo>
                  <a:pt x="68" y="44"/>
                </a:lnTo>
                <a:lnTo>
                  <a:pt x="68" y="44"/>
                </a:lnTo>
                <a:lnTo>
                  <a:pt x="68" y="44"/>
                </a:lnTo>
                <a:lnTo>
                  <a:pt x="70" y="44"/>
                </a:lnTo>
                <a:lnTo>
                  <a:pt x="70" y="44"/>
                </a:lnTo>
                <a:lnTo>
                  <a:pt x="70" y="44"/>
                </a:lnTo>
                <a:lnTo>
                  <a:pt x="70" y="42"/>
                </a:lnTo>
                <a:lnTo>
                  <a:pt x="70" y="42"/>
                </a:lnTo>
                <a:lnTo>
                  <a:pt x="70" y="42"/>
                </a:lnTo>
                <a:lnTo>
                  <a:pt x="70" y="44"/>
                </a:lnTo>
                <a:lnTo>
                  <a:pt x="70" y="46"/>
                </a:lnTo>
                <a:lnTo>
                  <a:pt x="70" y="48"/>
                </a:lnTo>
                <a:lnTo>
                  <a:pt x="70" y="48"/>
                </a:lnTo>
                <a:lnTo>
                  <a:pt x="70" y="50"/>
                </a:lnTo>
                <a:lnTo>
                  <a:pt x="70" y="50"/>
                </a:lnTo>
                <a:lnTo>
                  <a:pt x="72" y="52"/>
                </a:lnTo>
                <a:lnTo>
                  <a:pt x="72" y="52"/>
                </a:lnTo>
                <a:lnTo>
                  <a:pt x="72" y="52"/>
                </a:lnTo>
                <a:lnTo>
                  <a:pt x="72" y="54"/>
                </a:lnTo>
                <a:lnTo>
                  <a:pt x="72" y="54"/>
                </a:lnTo>
                <a:lnTo>
                  <a:pt x="74" y="52"/>
                </a:lnTo>
                <a:lnTo>
                  <a:pt x="74" y="52"/>
                </a:lnTo>
                <a:lnTo>
                  <a:pt x="74" y="52"/>
                </a:lnTo>
                <a:lnTo>
                  <a:pt x="74" y="50"/>
                </a:lnTo>
                <a:lnTo>
                  <a:pt x="74" y="50"/>
                </a:lnTo>
                <a:lnTo>
                  <a:pt x="74" y="50"/>
                </a:lnTo>
                <a:lnTo>
                  <a:pt x="74" y="50"/>
                </a:lnTo>
                <a:lnTo>
                  <a:pt x="74" y="50"/>
                </a:lnTo>
                <a:lnTo>
                  <a:pt x="76" y="50"/>
                </a:lnTo>
                <a:lnTo>
                  <a:pt x="76" y="52"/>
                </a:lnTo>
                <a:lnTo>
                  <a:pt x="74" y="52"/>
                </a:lnTo>
                <a:lnTo>
                  <a:pt x="76" y="52"/>
                </a:lnTo>
                <a:lnTo>
                  <a:pt x="76" y="52"/>
                </a:lnTo>
                <a:lnTo>
                  <a:pt x="78" y="50"/>
                </a:lnTo>
                <a:lnTo>
                  <a:pt x="78" y="50"/>
                </a:lnTo>
                <a:lnTo>
                  <a:pt x="78" y="50"/>
                </a:lnTo>
                <a:lnTo>
                  <a:pt x="78" y="50"/>
                </a:lnTo>
                <a:lnTo>
                  <a:pt x="78" y="50"/>
                </a:lnTo>
                <a:lnTo>
                  <a:pt x="78" y="50"/>
                </a:lnTo>
                <a:lnTo>
                  <a:pt x="78" y="48"/>
                </a:lnTo>
                <a:lnTo>
                  <a:pt x="78" y="48"/>
                </a:lnTo>
                <a:lnTo>
                  <a:pt x="78" y="46"/>
                </a:lnTo>
                <a:lnTo>
                  <a:pt x="78" y="46"/>
                </a:lnTo>
                <a:lnTo>
                  <a:pt x="78" y="46"/>
                </a:lnTo>
                <a:lnTo>
                  <a:pt x="80" y="46"/>
                </a:lnTo>
                <a:lnTo>
                  <a:pt x="80" y="46"/>
                </a:lnTo>
                <a:lnTo>
                  <a:pt x="80" y="46"/>
                </a:lnTo>
                <a:lnTo>
                  <a:pt x="80" y="48"/>
                </a:lnTo>
                <a:lnTo>
                  <a:pt x="80" y="46"/>
                </a:lnTo>
                <a:lnTo>
                  <a:pt x="80" y="46"/>
                </a:lnTo>
                <a:lnTo>
                  <a:pt x="80" y="46"/>
                </a:lnTo>
                <a:lnTo>
                  <a:pt x="80" y="46"/>
                </a:lnTo>
                <a:lnTo>
                  <a:pt x="80" y="46"/>
                </a:lnTo>
                <a:lnTo>
                  <a:pt x="82" y="44"/>
                </a:lnTo>
                <a:lnTo>
                  <a:pt x="80" y="44"/>
                </a:lnTo>
                <a:lnTo>
                  <a:pt x="80" y="44"/>
                </a:lnTo>
                <a:lnTo>
                  <a:pt x="82" y="44"/>
                </a:lnTo>
                <a:lnTo>
                  <a:pt x="82" y="44"/>
                </a:lnTo>
                <a:lnTo>
                  <a:pt x="82" y="44"/>
                </a:lnTo>
                <a:lnTo>
                  <a:pt x="82" y="44"/>
                </a:lnTo>
                <a:lnTo>
                  <a:pt x="82" y="44"/>
                </a:lnTo>
                <a:lnTo>
                  <a:pt x="82" y="42"/>
                </a:lnTo>
                <a:lnTo>
                  <a:pt x="84" y="42"/>
                </a:lnTo>
                <a:lnTo>
                  <a:pt x="82" y="42"/>
                </a:lnTo>
                <a:lnTo>
                  <a:pt x="82" y="42"/>
                </a:lnTo>
                <a:lnTo>
                  <a:pt x="82" y="40"/>
                </a:lnTo>
                <a:lnTo>
                  <a:pt x="82" y="40"/>
                </a:lnTo>
                <a:lnTo>
                  <a:pt x="84" y="40"/>
                </a:lnTo>
                <a:lnTo>
                  <a:pt x="84" y="40"/>
                </a:lnTo>
                <a:lnTo>
                  <a:pt x="84" y="40"/>
                </a:lnTo>
                <a:lnTo>
                  <a:pt x="84" y="40"/>
                </a:lnTo>
                <a:lnTo>
                  <a:pt x="84" y="40"/>
                </a:lnTo>
                <a:lnTo>
                  <a:pt x="86" y="40"/>
                </a:lnTo>
                <a:lnTo>
                  <a:pt x="86" y="40"/>
                </a:lnTo>
                <a:lnTo>
                  <a:pt x="86" y="40"/>
                </a:lnTo>
                <a:lnTo>
                  <a:pt x="84" y="40"/>
                </a:lnTo>
                <a:lnTo>
                  <a:pt x="86" y="40"/>
                </a:lnTo>
                <a:lnTo>
                  <a:pt x="86" y="42"/>
                </a:lnTo>
                <a:lnTo>
                  <a:pt x="84" y="42"/>
                </a:lnTo>
                <a:lnTo>
                  <a:pt x="84" y="42"/>
                </a:lnTo>
                <a:lnTo>
                  <a:pt x="84" y="42"/>
                </a:lnTo>
                <a:lnTo>
                  <a:pt x="86" y="44"/>
                </a:lnTo>
                <a:lnTo>
                  <a:pt x="86" y="46"/>
                </a:lnTo>
                <a:lnTo>
                  <a:pt x="86" y="48"/>
                </a:lnTo>
                <a:lnTo>
                  <a:pt x="86" y="48"/>
                </a:lnTo>
                <a:lnTo>
                  <a:pt x="86" y="48"/>
                </a:lnTo>
                <a:lnTo>
                  <a:pt x="88" y="46"/>
                </a:lnTo>
                <a:lnTo>
                  <a:pt x="88" y="46"/>
                </a:lnTo>
                <a:lnTo>
                  <a:pt x="90" y="46"/>
                </a:lnTo>
                <a:lnTo>
                  <a:pt x="90" y="46"/>
                </a:lnTo>
                <a:lnTo>
                  <a:pt x="90" y="44"/>
                </a:lnTo>
                <a:lnTo>
                  <a:pt x="92" y="44"/>
                </a:lnTo>
                <a:lnTo>
                  <a:pt x="92" y="42"/>
                </a:lnTo>
                <a:lnTo>
                  <a:pt x="92" y="42"/>
                </a:lnTo>
                <a:lnTo>
                  <a:pt x="92" y="42"/>
                </a:lnTo>
                <a:lnTo>
                  <a:pt x="94" y="42"/>
                </a:lnTo>
                <a:lnTo>
                  <a:pt x="94" y="42"/>
                </a:lnTo>
                <a:lnTo>
                  <a:pt x="94" y="42"/>
                </a:lnTo>
                <a:lnTo>
                  <a:pt x="94" y="42"/>
                </a:lnTo>
                <a:lnTo>
                  <a:pt x="94" y="42"/>
                </a:lnTo>
                <a:lnTo>
                  <a:pt x="96" y="42"/>
                </a:lnTo>
                <a:lnTo>
                  <a:pt x="96" y="40"/>
                </a:lnTo>
                <a:lnTo>
                  <a:pt x="96" y="40"/>
                </a:lnTo>
                <a:lnTo>
                  <a:pt x="96" y="42"/>
                </a:lnTo>
                <a:lnTo>
                  <a:pt x="96" y="42"/>
                </a:lnTo>
                <a:lnTo>
                  <a:pt x="96" y="42"/>
                </a:lnTo>
                <a:lnTo>
                  <a:pt x="96" y="40"/>
                </a:lnTo>
                <a:lnTo>
                  <a:pt x="98" y="40"/>
                </a:lnTo>
                <a:lnTo>
                  <a:pt x="98" y="40"/>
                </a:lnTo>
                <a:lnTo>
                  <a:pt x="98" y="40"/>
                </a:lnTo>
                <a:lnTo>
                  <a:pt x="98" y="40"/>
                </a:lnTo>
                <a:lnTo>
                  <a:pt x="100" y="38"/>
                </a:lnTo>
                <a:lnTo>
                  <a:pt x="104" y="36"/>
                </a:lnTo>
                <a:lnTo>
                  <a:pt x="106" y="36"/>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2" name="Freeform 545">
            <a:extLst>
              <a:ext uri="{FF2B5EF4-FFF2-40B4-BE49-F238E27FC236}">
                <a16:creationId xmlns:a16="http://schemas.microsoft.com/office/drawing/2014/main" id="{7A0C89A0-7A55-4006-846E-252309C47801}"/>
              </a:ext>
            </a:extLst>
          </p:cNvPr>
          <p:cNvSpPr>
            <a:spLocks noEditPoints="1"/>
          </p:cNvSpPr>
          <p:nvPr/>
        </p:nvSpPr>
        <p:spPr bwMode="auto">
          <a:xfrm>
            <a:off x="3547690" y="4045698"/>
            <a:ext cx="399101" cy="363224"/>
          </a:xfrm>
          <a:custGeom>
            <a:avLst/>
            <a:gdLst>
              <a:gd name="T0" fmla="*/ 84 w 182"/>
              <a:gd name="T1" fmla="*/ 136 h 154"/>
              <a:gd name="T2" fmla="*/ 122 w 182"/>
              <a:gd name="T3" fmla="*/ 152 h 154"/>
              <a:gd name="T4" fmla="*/ 178 w 182"/>
              <a:gd name="T5" fmla="*/ 124 h 154"/>
              <a:gd name="T6" fmla="*/ 172 w 182"/>
              <a:gd name="T7" fmla="*/ 132 h 154"/>
              <a:gd name="T8" fmla="*/ 166 w 182"/>
              <a:gd name="T9" fmla="*/ 110 h 154"/>
              <a:gd name="T10" fmla="*/ 170 w 182"/>
              <a:gd name="T11" fmla="*/ 104 h 154"/>
              <a:gd name="T12" fmla="*/ 166 w 182"/>
              <a:gd name="T13" fmla="*/ 114 h 154"/>
              <a:gd name="T14" fmla="*/ 178 w 182"/>
              <a:gd name="T15" fmla="*/ 142 h 154"/>
              <a:gd name="T16" fmla="*/ 172 w 182"/>
              <a:gd name="T17" fmla="*/ 138 h 154"/>
              <a:gd name="T18" fmla="*/ 166 w 182"/>
              <a:gd name="T19" fmla="*/ 136 h 154"/>
              <a:gd name="T20" fmla="*/ 160 w 182"/>
              <a:gd name="T21" fmla="*/ 132 h 154"/>
              <a:gd name="T22" fmla="*/ 156 w 182"/>
              <a:gd name="T23" fmla="*/ 126 h 154"/>
              <a:gd name="T24" fmla="*/ 156 w 182"/>
              <a:gd name="T25" fmla="*/ 124 h 154"/>
              <a:gd name="T26" fmla="*/ 164 w 182"/>
              <a:gd name="T27" fmla="*/ 120 h 154"/>
              <a:gd name="T28" fmla="*/ 162 w 182"/>
              <a:gd name="T29" fmla="*/ 116 h 154"/>
              <a:gd name="T30" fmla="*/ 164 w 182"/>
              <a:gd name="T31" fmla="*/ 110 h 154"/>
              <a:gd name="T32" fmla="*/ 158 w 182"/>
              <a:gd name="T33" fmla="*/ 112 h 154"/>
              <a:gd name="T34" fmla="*/ 148 w 182"/>
              <a:gd name="T35" fmla="*/ 112 h 154"/>
              <a:gd name="T36" fmla="*/ 152 w 182"/>
              <a:gd name="T37" fmla="*/ 108 h 154"/>
              <a:gd name="T38" fmla="*/ 146 w 182"/>
              <a:gd name="T39" fmla="*/ 108 h 154"/>
              <a:gd name="T40" fmla="*/ 142 w 182"/>
              <a:gd name="T41" fmla="*/ 102 h 154"/>
              <a:gd name="T42" fmla="*/ 156 w 182"/>
              <a:gd name="T43" fmla="*/ 106 h 154"/>
              <a:gd name="T44" fmla="*/ 146 w 182"/>
              <a:gd name="T45" fmla="*/ 88 h 154"/>
              <a:gd name="T46" fmla="*/ 96 w 182"/>
              <a:gd name="T47" fmla="*/ 78 h 154"/>
              <a:gd name="T48" fmla="*/ 88 w 182"/>
              <a:gd name="T49" fmla="*/ 64 h 154"/>
              <a:gd name="T50" fmla="*/ 98 w 182"/>
              <a:gd name="T51" fmla="*/ 40 h 154"/>
              <a:gd name="T52" fmla="*/ 98 w 182"/>
              <a:gd name="T53" fmla="*/ 22 h 154"/>
              <a:gd name="T54" fmla="*/ 98 w 182"/>
              <a:gd name="T55" fmla="*/ 4 h 154"/>
              <a:gd name="T56" fmla="*/ 2 w 182"/>
              <a:gd name="T57" fmla="*/ 20 h 154"/>
              <a:gd name="T58" fmla="*/ 10 w 182"/>
              <a:gd name="T59" fmla="*/ 56 h 154"/>
              <a:gd name="T60" fmla="*/ 14 w 182"/>
              <a:gd name="T61" fmla="*/ 64 h 154"/>
              <a:gd name="T62" fmla="*/ 16 w 182"/>
              <a:gd name="T63" fmla="*/ 70 h 154"/>
              <a:gd name="T64" fmla="*/ 22 w 182"/>
              <a:gd name="T65" fmla="*/ 78 h 154"/>
              <a:gd name="T66" fmla="*/ 20 w 182"/>
              <a:gd name="T67" fmla="*/ 96 h 154"/>
              <a:gd name="T68" fmla="*/ 18 w 182"/>
              <a:gd name="T69" fmla="*/ 114 h 154"/>
              <a:gd name="T70" fmla="*/ 16 w 182"/>
              <a:gd name="T71" fmla="*/ 134 h 154"/>
              <a:gd name="T72" fmla="*/ 60 w 182"/>
              <a:gd name="T73" fmla="*/ 136 h 154"/>
              <a:gd name="T74" fmla="*/ 70 w 182"/>
              <a:gd name="T75" fmla="*/ 132 h 154"/>
              <a:gd name="T76" fmla="*/ 82 w 182"/>
              <a:gd name="T77" fmla="*/ 126 h 154"/>
              <a:gd name="T78" fmla="*/ 90 w 182"/>
              <a:gd name="T79" fmla="*/ 132 h 154"/>
              <a:gd name="T80" fmla="*/ 100 w 182"/>
              <a:gd name="T81" fmla="*/ 136 h 154"/>
              <a:gd name="T82" fmla="*/ 106 w 182"/>
              <a:gd name="T83" fmla="*/ 144 h 154"/>
              <a:gd name="T84" fmla="*/ 102 w 182"/>
              <a:gd name="T85" fmla="*/ 146 h 154"/>
              <a:gd name="T86" fmla="*/ 116 w 182"/>
              <a:gd name="T87" fmla="*/ 148 h 154"/>
              <a:gd name="T88" fmla="*/ 124 w 182"/>
              <a:gd name="T89" fmla="*/ 146 h 154"/>
              <a:gd name="T90" fmla="*/ 128 w 182"/>
              <a:gd name="T91" fmla="*/ 142 h 154"/>
              <a:gd name="T92" fmla="*/ 136 w 182"/>
              <a:gd name="T93" fmla="*/ 142 h 154"/>
              <a:gd name="T94" fmla="*/ 142 w 182"/>
              <a:gd name="T95" fmla="*/ 144 h 154"/>
              <a:gd name="T96" fmla="*/ 142 w 182"/>
              <a:gd name="T97" fmla="*/ 134 h 154"/>
              <a:gd name="T98" fmla="*/ 142 w 182"/>
              <a:gd name="T99" fmla="*/ 132 h 154"/>
              <a:gd name="T100" fmla="*/ 152 w 182"/>
              <a:gd name="T101" fmla="*/ 136 h 154"/>
              <a:gd name="T102" fmla="*/ 162 w 182"/>
              <a:gd name="T103" fmla="*/ 142 h 154"/>
              <a:gd name="T104" fmla="*/ 170 w 182"/>
              <a:gd name="T105" fmla="*/ 144 h 154"/>
              <a:gd name="T106" fmla="*/ 172 w 182"/>
              <a:gd name="T107" fmla="*/ 148 h 154"/>
              <a:gd name="T108" fmla="*/ 176 w 182"/>
              <a:gd name="T109" fmla="*/ 144 h 154"/>
              <a:gd name="T110" fmla="*/ 162 w 182"/>
              <a:gd name="T111" fmla="*/ 122 h 154"/>
              <a:gd name="T112" fmla="*/ 180 w 182"/>
              <a:gd name="T113" fmla="*/ 108 h 154"/>
              <a:gd name="T114" fmla="*/ 132 w 182"/>
              <a:gd name="T115" fmla="*/ 150 h 154"/>
              <a:gd name="T116" fmla="*/ 136 w 182"/>
              <a:gd name="T117" fmla="*/ 150 h 154"/>
              <a:gd name="T118" fmla="*/ 144 w 182"/>
              <a:gd name="T119" fmla="*/ 134 h 154"/>
              <a:gd name="T120" fmla="*/ 180 w 182"/>
              <a:gd name="T121" fmla="*/ 116 h 154"/>
              <a:gd name="T122" fmla="*/ 160 w 182"/>
              <a:gd name="T123" fmla="*/ 124 h 154"/>
              <a:gd name="T124" fmla="*/ 168 w 182"/>
              <a:gd name="T125" fmla="*/ 11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54">
                <a:moveTo>
                  <a:pt x="86" y="134"/>
                </a:moveTo>
                <a:lnTo>
                  <a:pt x="84" y="134"/>
                </a:lnTo>
                <a:lnTo>
                  <a:pt x="84" y="134"/>
                </a:lnTo>
                <a:lnTo>
                  <a:pt x="84" y="134"/>
                </a:lnTo>
                <a:lnTo>
                  <a:pt x="82" y="134"/>
                </a:lnTo>
                <a:lnTo>
                  <a:pt x="82" y="134"/>
                </a:lnTo>
                <a:lnTo>
                  <a:pt x="82" y="132"/>
                </a:lnTo>
                <a:lnTo>
                  <a:pt x="80" y="132"/>
                </a:lnTo>
                <a:lnTo>
                  <a:pt x="78" y="132"/>
                </a:lnTo>
                <a:lnTo>
                  <a:pt x="78" y="132"/>
                </a:lnTo>
                <a:lnTo>
                  <a:pt x="78" y="134"/>
                </a:lnTo>
                <a:lnTo>
                  <a:pt x="78" y="134"/>
                </a:lnTo>
                <a:lnTo>
                  <a:pt x="78" y="134"/>
                </a:lnTo>
                <a:lnTo>
                  <a:pt x="76" y="134"/>
                </a:lnTo>
                <a:lnTo>
                  <a:pt x="76" y="134"/>
                </a:lnTo>
                <a:lnTo>
                  <a:pt x="76" y="134"/>
                </a:lnTo>
                <a:lnTo>
                  <a:pt x="76" y="136"/>
                </a:lnTo>
                <a:lnTo>
                  <a:pt x="76" y="136"/>
                </a:lnTo>
                <a:lnTo>
                  <a:pt x="80" y="138"/>
                </a:lnTo>
                <a:lnTo>
                  <a:pt x="80" y="138"/>
                </a:lnTo>
                <a:lnTo>
                  <a:pt x="80" y="138"/>
                </a:lnTo>
                <a:lnTo>
                  <a:pt x="82" y="138"/>
                </a:lnTo>
                <a:lnTo>
                  <a:pt x="84" y="138"/>
                </a:lnTo>
                <a:lnTo>
                  <a:pt x="84" y="138"/>
                </a:lnTo>
                <a:lnTo>
                  <a:pt x="84" y="138"/>
                </a:lnTo>
                <a:lnTo>
                  <a:pt x="84" y="138"/>
                </a:lnTo>
                <a:lnTo>
                  <a:pt x="84" y="138"/>
                </a:lnTo>
                <a:lnTo>
                  <a:pt x="84" y="136"/>
                </a:lnTo>
                <a:lnTo>
                  <a:pt x="84" y="136"/>
                </a:lnTo>
                <a:lnTo>
                  <a:pt x="86" y="136"/>
                </a:lnTo>
                <a:lnTo>
                  <a:pt x="86" y="134"/>
                </a:lnTo>
                <a:lnTo>
                  <a:pt x="86" y="134"/>
                </a:lnTo>
                <a:lnTo>
                  <a:pt x="86" y="134"/>
                </a:lnTo>
                <a:close/>
                <a:moveTo>
                  <a:pt x="114" y="152"/>
                </a:moveTo>
                <a:lnTo>
                  <a:pt x="114" y="152"/>
                </a:lnTo>
                <a:lnTo>
                  <a:pt x="114" y="152"/>
                </a:lnTo>
                <a:lnTo>
                  <a:pt x="114" y="152"/>
                </a:lnTo>
                <a:close/>
                <a:moveTo>
                  <a:pt x="114" y="152"/>
                </a:moveTo>
                <a:lnTo>
                  <a:pt x="114" y="152"/>
                </a:lnTo>
                <a:lnTo>
                  <a:pt x="116" y="152"/>
                </a:lnTo>
                <a:lnTo>
                  <a:pt x="116" y="152"/>
                </a:lnTo>
                <a:lnTo>
                  <a:pt x="114" y="152"/>
                </a:lnTo>
                <a:close/>
                <a:moveTo>
                  <a:pt x="118" y="152"/>
                </a:moveTo>
                <a:lnTo>
                  <a:pt x="118" y="152"/>
                </a:lnTo>
                <a:lnTo>
                  <a:pt x="118" y="152"/>
                </a:lnTo>
                <a:lnTo>
                  <a:pt x="118" y="154"/>
                </a:lnTo>
                <a:lnTo>
                  <a:pt x="118" y="154"/>
                </a:lnTo>
                <a:lnTo>
                  <a:pt x="118" y="154"/>
                </a:lnTo>
                <a:lnTo>
                  <a:pt x="118" y="154"/>
                </a:lnTo>
                <a:lnTo>
                  <a:pt x="118" y="152"/>
                </a:lnTo>
                <a:lnTo>
                  <a:pt x="118" y="152"/>
                </a:lnTo>
                <a:close/>
                <a:moveTo>
                  <a:pt x="124" y="152"/>
                </a:moveTo>
                <a:lnTo>
                  <a:pt x="124" y="152"/>
                </a:lnTo>
                <a:lnTo>
                  <a:pt x="122" y="152"/>
                </a:lnTo>
                <a:lnTo>
                  <a:pt x="122" y="152"/>
                </a:lnTo>
                <a:lnTo>
                  <a:pt x="122" y="152"/>
                </a:lnTo>
                <a:lnTo>
                  <a:pt x="122" y="152"/>
                </a:lnTo>
                <a:lnTo>
                  <a:pt x="122" y="152"/>
                </a:lnTo>
                <a:lnTo>
                  <a:pt x="122" y="152"/>
                </a:lnTo>
                <a:lnTo>
                  <a:pt x="122" y="152"/>
                </a:lnTo>
                <a:lnTo>
                  <a:pt x="120" y="152"/>
                </a:lnTo>
                <a:lnTo>
                  <a:pt x="120" y="152"/>
                </a:lnTo>
                <a:lnTo>
                  <a:pt x="120" y="152"/>
                </a:lnTo>
                <a:lnTo>
                  <a:pt x="120" y="152"/>
                </a:lnTo>
                <a:lnTo>
                  <a:pt x="120" y="152"/>
                </a:lnTo>
                <a:lnTo>
                  <a:pt x="122" y="152"/>
                </a:lnTo>
                <a:lnTo>
                  <a:pt x="124" y="152"/>
                </a:lnTo>
                <a:lnTo>
                  <a:pt x="124" y="152"/>
                </a:lnTo>
                <a:lnTo>
                  <a:pt x="124" y="152"/>
                </a:lnTo>
                <a:lnTo>
                  <a:pt x="124" y="152"/>
                </a:lnTo>
                <a:lnTo>
                  <a:pt x="124" y="152"/>
                </a:lnTo>
                <a:close/>
                <a:moveTo>
                  <a:pt x="132" y="152"/>
                </a:moveTo>
                <a:lnTo>
                  <a:pt x="132" y="152"/>
                </a:lnTo>
                <a:lnTo>
                  <a:pt x="130" y="150"/>
                </a:lnTo>
                <a:lnTo>
                  <a:pt x="128" y="150"/>
                </a:lnTo>
                <a:lnTo>
                  <a:pt x="128" y="150"/>
                </a:lnTo>
                <a:lnTo>
                  <a:pt x="130" y="152"/>
                </a:lnTo>
                <a:lnTo>
                  <a:pt x="132" y="152"/>
                </a:lnTo>
                <a:lnTo>
                  <a:pt x="132" y="152"/>
                </a:lnTo>
                <a:lnTo>
                  <a:pt x="132" y="152"/>
                </a:lnTo>
                <a:lnTo>
                  <a:pt x="132" y="152"/>
                </a:lnTo>
                <a:close/>
                <a:moveTo>
                  <a:pt x="178" y="124"/>
                </a:moveTo>
                <a:lnTo>
                  <a:pt x="178" y="124"/>
                </a:lnTo>
                <a:lnTo>
                  <a:pt x="178" y="124"/>
                </a:lnTo>
                <a:lnTo>
                  <a:pt x="178" y="124"/>
                </a:lnTo>
                <a:lnTo>
                  <a:pt x="178" y="124"/>
                </a:lnTo>
                <a:lnTo>
                  <a:pt x="178" y="124"/>
                </a:lnTo>
                <a:close/>
                <a:moveTo>
                  <a:pt x="168" y="114"/>
                </a:moveTo>
                <a:lnTo>
                  <a:pt x="168" y="114"/>
                </a:lnTo>
                <a:lnTo>
                  <a:pt x="168" y="114"/>
                </a:lnTo>
                <a:lnTo>
                  <a:pt x="168" y="114"/>
                </a:lnTo>
                <a:lnTo>
                  <a:pt x="168" y="114"/>
                </a:lnTo>
                <a:lnTo>
                  <a:pt x="168" y="114"/>
                </a:lnTo>
                <a:lnTo>
                  <a:pt x="166" y="114"/>
                </a:lnTo>
                <a:lnTo>
                  <a:pt x="166" y="114"/>
                </a:lnTo>
                <a:lnTo>
                  <a:pt x="166" y="114"/>
                </a:lnTo>
                <a:lnTo>
                  <a:pt x="166" y="114"/>
                </a:lnTo>
                <a:lnTo>
                  <a:pt x="166" y="114"/>
                </a:lnTo>
                <a:lnTo>
                  <a:pt x="168" y="114"/>
                </a:lnTo>
                <a:lnTo>
                  <a:pt x="168" y="114"/>
                </a:lnTo>
                <a:close/>
                <a:moveTo>
                  <a:pt x="172" y="132"/>
                </a:moveTo>
                <a:lnTo>
                  <a:pt x="172" y="132"/>
                </a:lnTo>
                <a:lnTo>
                  <a:pt x="172" y="130"/>
                </a:lnTo>
                <a:lnTo>
                  <a:pt x="172" y="130"/>
                </a:lnTo>
                <a:lnTo>
                  <a:pt x="172" y="130"/>
                </a:lnTo>
                <a:lnTo>
                  <a:pt x="172" y="130"/>
                </a:lnTo>
                <a:lnTo>
                  <a:pt x="172" y="130"/>
                </a:lnTo>
                <a:lnTo>
                  <a:pt x="172" y="130"/>
                </a:lnTo>
                <a:lnTo>
                  <a:pt x="172" y="132"/>
                </a:lnTo>
                <a:lnTo>
                  <a:pt x="170" y="132"/>
                </a:lnTo>
                <a:lnTo>
                  <a:pt x="172" y="132"/>
                </a:lnTo>
                <a:lnTo>
                  <a:pt x="172" y="132"/>
                </a:lnTo>
                <a:close/>
                <a:moveTo>
                  <a:pt x="130" y="144"/>
                </a:moveTo>
                <a:lnTo>
                  <a:pt x="130" y="144"/>
                </a:lnTo>
                <a:lnTo>
                  <a:pt x="130" y="144"/>
                </a:lnTo>
                <a:lnTo>
                  <a:pt x="130" y="144"/>
                </a:lnTo>
                <a:lnTo>
                  <a:pt x="130" y="144"/>
                </a:lnTo>
                <a:lnTo>
                  <a:pt x="130" y="144"/>
                </a:lnTo>
                <a:lnTo>
                  <a:pt x="130" y="144"/>
                </a:lnTo>
                <a:lnTo>
                  <a:pt x="130" y="144"/>
                </a:lnTo>
                <a:lnTo>
                  <a:pt x="130" y="144"/>
                </a:lnTo>
                <a:close/>
                <a:moveTo>
                  <a:pt x="174" y="128"/>
                </a:moveTo>
                <a:lnTo>
                  <a:pt x="176" y="128"/>
                </a:lnTo>
                <a:lnTo>
                  <a:pt x="176" y="128"/>
                </a:lnTo>
                <a:lnTo>
                  <a:pt x="176" y="128"/>
                </a:lnTo>
                <a:lnTo>
                  <a:pt x="176" y="128"/>
                </a:lnTo>
                <a:lnTo>
                  <a:pt x="174" y="130"/>
                </a:lnTo>
                <a:lnTo>
                  <a:pt x="174" y="130"/>
                </a:lnTo>
                <a:lnTo>
                  <a:pt x="174" y="128"/>
                </a:lnTo>
                <a:close/>
                <a:moveTo>
                  <a:pt x="164" y="110"/>
                </a:moveTo>
                <a:lnTo>
                  <a:pt x="166" y="110"/>
                </a:lnTo>
                <a:lnTo>
                  <a:pt x="166" y="110"/>
                </a:lnTo>
                <a:lnTo>
                  <a:pt x="166" y="110"/>
                </a:lnTo>
                <a:lnTo>
                  <a:pt x="166" y="110"/>
                </a:lnTo>
                <a:lnTo>
                  <a:pt x="166" y="108"/>
                </a:lnTo>
                <a:lnTo>
                  <a:pt x="166" y="108"/>
                </a:lnTo>
                <a:lnTo>
                  <a:pt x="166" y="110"/>
                </a:lnTo>
                <a:lnTo>
                  <a:pt x="166" y="110"/>
                </a:lnTo>
                <a:lnTo>
                  <a:pt x="166" y="110"/>
                </a:lnTo>
                <a:lnTo>
                  <a:pt x="166" y="110"/>
                </a:lnTo>
                <a:lnTo>
                  <a:pt x="166" y="108"/>
                </a:lnTo>
                <a:lnTo>
                  <a:pt x="166" y="108"/>
                </a:lnTo>
                <a:lnTo>
                  <a:pt x="166" y="108"/>
                </a:lnTo>
                <a:lnTo>
                  <a:pt x="168" y="108"/>
                </a:lnTo>
                <a:lnTo>
                  <a:pt x="168" y="108"/>
                </a:lnTo>
                <a:lnTo>
                  <a:pt x="168" y="110"/>
                </a:lnTo>
                <a:lnTo>
                  <a:pt x="168" y="110"/>
                </a:lnTo>
                <a:lnTo>
                  <a:pt x="168" y="110"/>
                </a:lnTo>
                <a:lnTo>
                  <a:pt x="168" y="110"/>
                </a:lnTo>
                <a:lnTo>
                  <a:pt x="168" y="110"/>
                </a:lnTo>
                <a:lnTo>
                  <a:pt x="168" y="110"/>
                </a:lnTo>
                <a:lnTo>
                  <a:pt x="170" y="110"/>
                </a:lnTo>
                <a:lnTo>
                  <a:pt x="170" y="108"/>
                </a:lnTo>
                <a:lnTo>
                  <a:pt x="170" y="108"/>
                </a:lnTo>
                <a:lnTo>
                  <a:pt x="170" y="108"/>
                </a:lnTo>
                <a:lnTo>
                  <a:pt x="168" y="108"/>
                </a:lnTo>
                <a:lnTo>
                  <a:pt x="168" y="108"/>
                </a:lnTo>
                <a:lnTo>
                  <a:pt x="168" y="108"/>
                </a:lnTo>
                <a:lnTo>
                  <a:pt x="168" y="108"/>
                </a:lnTo>
                <a:lnTo>
                  <a:pt x="168" y="108"/>
                </a:lnTo>
                <a:lnTo>
                  <a:pt x="168" y="108"/>
                </a:lnTo>
                <a:lnTo>
                  <a:pt x="168" y="108"/>
                </a:lnTo>
                <a:lnTo>
                  <a:pt x="168" y="108"/>
                </a:lnTo>
                <a:lnTo>
                  <a:pt x="168" y="108"/>
                </a:lnTo>
                <a:lnTo>
                  <a:pt x="168" y="106"/>
                </a:lnTo>
                <a:lnTo>
                  <a:pt x="168" y="106"/>
                </a:lnTo>
                <a:lnTo>
                  <a:pt x="168" y="106"/>
                </a:lnTo>
                <a:lnTo>
                  <a:pt x="170" y="104"/>
                </a:lnTo>
                <a:lnTo>
                  <a:pt x="170" y="104"/>
                </a:lnTo>
                <a:lnTo>
                  <a:pt x="168" y="104"/>
                </a:lnTo>
                <a:lnTo>
                  <a:pt x="168" y="106"/>
                </a:lnTo>
                <a:lnTo>
                  <a:pt x="168" y="106"/>
                </a:lnTo>
                <a:lnTo>
                  <a:pt x="166" y="106"/>
                </a:lnTo>
                <a:lnTo>
                  <a:pt x="166" y="108"/>
                </a:lnTo>
                <a:lnTo>
                  <a:pt x="166" y="108"/>
                </a:lnTo>
                <a:lnTo>
                  <a:pt x="166" y="108"/>
                </a:lnTo>
                <a:lnTo>
                  <a:pt x="166" y="108"/>
                </a:lnTo>
                <a:lnTo>
                  <a:pt x="166" y="108"/>
                </a:lnTo>
                <a:lnTo>
                  <a:pt x="166" y="108"/>
                </a:lnTo>
                <a:lnTo>
                  <a:pt x="166" y="108"/>
                </a:lnTo>
                <a:lnTo>
                  <a:pt x="164" y="108"/>
                </a:lnTo>
                <a:lnTo>
                  <a:pt x="164" y="110"/>
                </a:lnTo>
                <a:lnTo>
                  <a:pt x="164" y="110"/>
                </a:lnTo>
                <a:lnTo>
                  <a:pt x="164" y="110"/>
                </a:lnTo>
                <a:lnTo>
                  <a:pt x="164" y="110"/>
                </a:lnTo>
                <a:close/>
                <a:moveTo>
                  <a:pt x="166" y="114"/>
                </a:moveTo>
                <a:lnTo>
                  <a:pt x="166" y="114"/>
                </a:lnTo>
                <a:lnTo>
                  <a:pt x="166" y="112"/>
                </a:lnTo>
                <a:lnTo>
                  <a:pt x="166" y="112"/>
                </a:lnTo>
                <a:lnTo>
                  <a:pt x="166" y="112"/>
                </a:lnTo>
                <a:lnTo>
                  <a:pt x="166" y="112"/>
                </a:lnTo>
                <a:lnTo>
                  <a:pt x="166" y="114"/>
                </a:lnTo>
                <a:lnTo>
                  <a:pt x="166" y="114"/>
                </a:lnTo>
                <a:lnTo>
                  <a:pt x="166" y="114"/>
                </a:lnTo>
                <a:lnTo>
                  <a:pt x="166" y="114"/>
                </a:lnTo>
                <a:lnTo>
                  <a:pt x="166" y="114"/>
                </a:lnTo>
                <a:lnTo>
                  <a:pt x="166" y="114"/>
                </a:lnTo>
                <a:close/>
                <a:moveTo>
                  <a:pt x="168" y="118"/>
                </a:moveTo>
                <a:lnTo>
                  <a:pt x="168" y="118"/>
                </a:lnTo>
                <a:lnTo>
                  <a:pt x="166" y="118"/>
                </a:lnTo>
                <a:lnTo>
                  <a:pt x="166" y="120"/>
                </a:lnTo>
                <a:lnTo>
                  <a:pt x="166" y="118"/>
                </a:lnTo>
                <a:lnTo>
                  <a:pt x="166" y="120"/>
                </a:lnTo>
                <a:lnTo>
                  <a:pt x="166" y="120"/>
                </a:lnTo>
                <a:lnTo>
                  <a:pt x="168" y="118"/>
                </a:lnTo>
                <a:close/>
                <a:moveTo>
                  <a:pt x="118" y="152"/>
                </a:moveTo>
                <a:lnTo>
                  <a:pt x="118" y="152"/>
                </a:lnTo>
                <a:lnTo>
                  <a:pt x="118" y="152"/>
                </a:lnTo>
                <a:lnTo>
                  <a:pt x="118" y="154"/>
                </a:lnTo>
                <a:lnTo>
                  <a:pt x="118" y="154"/>
                </a:lnTo>
                <a:lnTo>
                  <a:pt x="120" y="152"/>
                </a:lnTo>
                <a:lnTo>
                  <a:pt x="120" y="152"/>
                </a:lnTo>
                <a:lnTo>
                  <a:pt x="120" y="152"/>
                </a:lnTo>
                <a:lnTo>
                  <a:pt x="118" y="152"/>
                </a:lnTo>
                <a:close/>
                <a:moveTo>
                  <a:pt x="178" y="142"/>
                </a:moveTo>
                <a:lnTo>
                  <a:pt x="178" y="142"/>
                </a:lnTo>
                <a:lnTo>
                  <a:pt x="178" y="142"/>
                </a:lnTo>
                <a:lnTo>
                  <a:pt x="178" y="142"/>
                </a:lnTo>
                <a:lnTo>
                  <a:pt x="178" y="142"/>
                </a:lnTo>
                <a:lnTo>
                  <a:pt x="178" y="142"/>
                </a:lnTo>
                <a:lnTo>
                  <a:pt x="178" y="142"/>
                </a:lnTo>
                <a:lnTo>
                  <a:pt x="178" y="142"/>
                </a:lnTo>
                <a:lnTo>
                  <a:pt x="178" y="142"/>
                </a:lnTo>
                <a:lnTo>
                  <a:pt x="178" y="142"/>
                </a:lnTo>
                <a:lnTo>
                  <a:pt x="178" y="142"/>
                </a:lnTo>
                <a:lnTo>
                  <a:pt x="178" y="142"/>
                </a:lnTo>
                <a:lnTo>
                  <a:pt x="178" y="140"/>
                </a:lnTo>
                <a:lnTo>
                  <a:pt x="178" y="140"/>
                </a:lnTo>
                <a:lnTo>
                  <a:pt x="176" y="140"/>
                </a:lnTo>
                <a:lnTo>
                  <a:pt x="176" y="142"/>
                </a:lnTo>
                <a:lnTo>
                  <a:pt x="176" y="142"/>
                </a:lnTo>
                <a:lnTo>
                  <a:pt x="176" y="142"/>
                </a:lnTo>
                <a:lnTo>
                  <a:pt x="176" y="142"/>
                </a:lnTo>
                <a:lnTo>
                  <a:pt x="176" y="142"/>
                </a:lnTo>
                <a:lnTo>
                  <a:pt x="176" y="140"/>
                </a:lnTo>
                <a:lnTo>
                  <a:pt x="174" y="140"/>
                </a:lnTo>
                <a:lnTo>
                  <a:pt x="174" y="140"/>
                </a:lnTo>
                <a:lnTo>
                  <a:pt x="174" y="140"/>
                </a:lnTo>
                <a:lnTo>
                  <a:pt x="174" y="140"/>
                </a:lnTo>
                <a:lnTo>
                  <a:pt x="174" y="140"/>
                </a:lnTo>
                <a:lnTo>
                  <a:pt x="174" y="140"/>
                </a:lnTo>
                <a:lnTo>
                  <a:pt x="174" y="140"/>
                </a:lnTo>
                <a:lnTo>
                  <a:pt x="174" y="138"/>
                </a:lnTo>
                <a:lnTo>
                  <a:pt x="174" y="138"/>
                </a:lnTo>
                <a:lnTo>
                  <a:pt x="174" y="138"/>
                </a:lnTo>
                <a:lnTo>
                  <a:pt x="174" y="138"/>
                </a:lnTo>
                <a:lnTo>
                  <a:pt x="174" y="138"/>
                </a:lnTo>
                <a:lnTo>
                  <a:pt x="174" y="138"/>
                </a:lnTo>
                <a:lnTo>
                  <a:pt x="174" y="138"/>
                </a:lnTo>
                <a:lnTo>
                  <a:pt x="172" y="138"/>
                </a:lnTo>
                <a:lnTo>
                  <a:pt x="172" y="138"/>
                </a:lnTo>
                <a:lnTo>
                  <a:pt x="172" y="138"/>
                </a:lnTo>
                <a:lnTo>
                  <a:pt x="172" y="138"/>
                </a:lnTo>
                <a:lnTo>
                  <a:pt x="172" y="136"/>
                </a:lnTo>
                <a:lnTo>
                  <a:pt x="172" y="136"/>
                </a:lnTo>
                <a:lnTo>
                  <a:pt x="172" y="136"/>
                </a:lnTo>
                <a:lnTo>
                  <a:pt x="172" y="136"/>
                </a:lnTo>
                <a:lnTo>
                  <a:pt x="172" y="136"/>
                </a:lnTo>
                <a:lnTo>
                  <a:pt x="172" y="136"/>
                </a:lnTo>
                <a:lnTo>
                  <a:pt x="172" y="136"/>
                </a:lnTo>
                <a:lnTo>
                  <a:pt x="172" y="136"/>
                </a:lnTo>
                <a:lnTo>
                  <a:pt x="172" y="136"/>
                </a:lnTo>
                <a:lnTo>
                  <a:pt x="170" y="138"/>
                </a:lnTo>
                <a:lnTo>
                  <a:pt x="170" y="138"/>
                </a:lnTo>
                <a:lnTo>
                  <a:pt x="170" y="138"/>
                </a:lnTo>
                <a:lnTo>
                  <a:pt x="170" y="138"/>
                </a:lnTo>
                <a:lnTo>
                  <a:pt x="170" y="136"/>
                </a:lnTo>
                <a:lnTo>
                  <a:pt x="170" y="136"/>
                </a:lnTo>
                <a:lnTo>
                  <a:pt x="168" y="136"/>
                </a:lnTo>
                <a:lnTo>
                  <a:pt x="168" y="136"/>
                </a:lnTo>
                <a:lnTo>
                  <a:pt x="168" y="136"/>
                </a:lnTo>
                <a:lnTo>
                  <a:pt x="168" y="136"/>
                </a:lnTo>
                <a:lnTo>
                  <a:pt x="168" y="136"/>
                </a:lnTo>
                <a:lnTo>
                  <a:pt x="166" y="136"/>
                </a:lnTo>
                <a:lnTo>
                  <a:pt x="166" y="136"/>
                </a:lnTo>
                <a:lnTo>
                  <a:pt x="166" y="136"/>
                </a:lnTo>
                <a:lnTo>
                  <a:pt x="166" y="136"/>
                </a:lnTo>
                <a:lnTo>
                  <a:pt x="166" y="136"/>
                </a:lnTo>
                <a:lnTo>
                  <a:pt x="166" y="136"/>
                </a:lnTo>
                <a:lnTo>
                  <a:pt x="166" y="136"/>
                </a:lnTo>
                <a:lnTo>
                  <a:pt x="166" y="136"/>
                </a:lnTo>
                <a:lnTo>
                  <a:pt x="166" y="136"/>
                </a:lnTo>
                <a:lnTo>
                  <a:pt x="166" y="136"/>
                </a:lnTo>
                <a:lnTo>
                  <a:pt x="166" y="136"/>
                </a:lnTo>
                <a:lnTo>
                  <a:pt x="166" y="136"/>
                </a:lnTo>
                <a:lnTo>
                  <a:pt x="166" y="136"/>
                </a:lnTo>
                <a:lnTo>
                  <a:pt x="166" y="136"/>
                </a:lnTo>
                <a:lnTo>
                  <a:pt x="166" y="136"/>
                </a:lnTo>
                <a:lnTo>
                  <a:pt x="166" y="136"/>
                </a:lnTo>
                <a:lnTo>
                  <a:pt x="166" y="136"/>
                </a:lnTo>
                <a:lnTo>
                  <a:pt x="164" y="136"/>
                </a:lnTo>
                <a:lnTo>
                  <a:pt x="164" y="136"/>
                </a:lnTo>
                <a:lnTo>
                  <a:pt x="164" y="136"/>
                </a:lnTo>
                <a:lnTo>
                  <a:pt x="164" y="136"/>
                </a:lnTo>
                <a:lnTo>
                  <a:pt x="164" y="134"/>
                </a:lnTo>
                <a:lnTo>
                  <a:pt x="162" y="134"/>
                </a:lnTo>
                <a:lnTo>
                  <a:pt x="160" y="136"/>
                </a:lnTo>
                <a:lnTo>
                  <a:pt x="160" y="136"/>
                </a:lnTo>
                <a:lnTo>
                  <a:pt x="160" y="136"/>
                </a:lnTo>
                <a:lnTo>
                  <a:pt x="160" y="136"/>
                </a:lnTo>
                <a:lnTo>
                  <a:pt x="160" y="136"/>
                </a:lnTo>
                <a:lnTo>
                  <a:pt x="160" y="134"/>
                </a:lnTo>
                <a:lnTo>
                  <a:pt x="160" y="134"/>
                </a:lnTo>
                <a:lnTo>
                  <a:pt x="160" y="134"/>
                </a:lnTo>
                <a:lnTo>
                  <a:pt x="160" y="134"/>
                </a:lnTo>
                <a:lnTo>
                  <a:pt x="160" y="134"/>
                </a:lnTo>
                <a:lnTo>
                  <a:pt x="160" y="134"/>
                </a:lnTo>
                <a:lnTo>
                  <a:pt x="160" y="132"/>
                </a:lnTo>
                <a:lnTo>
                  <a:pt x="160" y="132"/>
                </a:lnTo>
                <a:lnTo>
                  <a:pt x="160" y="132"/>
                </a:lnTo>
                <a:lnTo>
                  <a:pt x="158" y="132"/>
                </a:lnTo>
                <a:lnTo>
                  <a:pt x="158" y="132"/>
                </a:lnTo>
                <a:lnTo>
                  <a:pt x="158" y="132"/>
                </a:lnTo>
                <a:lnTo>
                  <a:pt x="158" y="132"/>
                </a:lnTo>
                <a:lnTo>
                  <a:pt x="158" y="132"/>
                </a:lnTo>
                <a:lnTo>
                  <a:pt x="158" y="132"/>
                </a:lnTo>
                <a:lnTo>
                  <a:pt x="156" y="132"/>
                </a:lnTo>
                <a:lnTo>
                  <a:pt x="156" y="132"/>
                </a:lnTo>
                <a:lnTo>
                  <a:pt x="156" y="132"/>
                </a:lnTo>
                <a:lnTo>
                  <a:pt x="154" y="130"/>
                </a:lnTo>
                <a:lnTo>
                  <a:pt x="154" y="130"/>
                </a:lnTo>
                <a:lnTo>
                  <a:pt x="154" y="130"/>
                </a:lnTo>
                <a:lnTo>
                  <a:pt x="154" y="130"/>
                </a:lnTo>
                <a:lnTo>
                  <a:pt x="154" y="128"/>
                </a:lnTo>
                <a:lnTo>
                  <a:pt x="152" y="128"/>
                </a:lnTo>
                <a:lnTo>
                  <a:pt x="152" y="128"/>
                </a:lnTo>
                <a:lnTo>
                  <a:pt x="154" y="128"/>
                </a:lnTo>
                <a:lnTo>
                  <a:pt x="154" y="128"/>
                </a:lnTo>
                <a:lnTo>
                  <a:pt x="152" y="128"/>
                </a:lnTo>
                <a:lnTo>
                  <a:pt x="152" y="128"/>
                </a:lnTo>
                <a:lnTo>
                  <a:pt x="152" y="126"/>
                </a:lnTo>
                <a:lnTo>
                  <a:pt x="156" y="128"/>
                </a:lnTo>
                <a:lnTo>
                  <a:pt x="156" y="126"/>
                </a:lnTo>
                <a:lnTo>
                  <a:pt x="156" y="126"/>
                </a:lnTo>
                <a:lnTo>
                  <a:pt x="156" y="126"/>
                </a:lnTo>
                <a:lnTo>
                  <a:pt x="156" y="126"/>
                </a:lnTo>
                <a:lnTo>
                  <a:pt x="156" y="126"/>
                </a:lnTo>
                <a:lnTo>
                  <a:pt x="154" y="126"/>
                </a:lnTo>
                <a:lnTo>
                  <a:pt x="156" y="126"/>
                </a:lnTo>
                <a:lnTo>
                  <a:pt x="156" y="126"/>
                </a:lnTo>
                <a:lnTo>
                  <a:pt x="154" y="124"/>
                </a:lnTo>
                <a:lnTo>
                  <a:pt x="154" y="124"/>
                </a:lnTo>
                <a:lnTo>
                  <a:pt x="154" y="124"/>
                </a:lnTo>
                <a:lnTo>
                  <a:pt x="154" y="124"/>
                </a:lnTo>
                <a:lnTo>
                  <a:pt x="156" y="126"/>
                </a:lnTo>
                <a:lnTo>
                  <a:pt x="158" y="126"/>
                </a:lnTo>
                <a:lnTo>
                  <a:pt x="158" y="126"/>
                </a:lnTo>
                <a:lnTo>
                  <a:pt x="160" y="126"/>
                </a:lnTo>
                <a:lnTo>
                  <a:pt x="160" y="126"/>
                </a:lnTo>
                <a:lnTo>
                  <a:pt x="160" y="126"/>
                </a:lnTo>
                <a:lnTo>
                  <a:pt x="160" y="126"/>
                </a:lnTo>
                <a:lnTo>
                  <a:pt x="162" y="126"/>
                </a:lnTo>
                <a:lnTo>
                  <a:pt x="162" y="126"/>
                </a:lnTo>
                <a:lnTo>
                  <a:pt x="160" y="126"/>
                </a:lnTo>
                <a:lnTo>
                  <a:pt x="160" y="124"/>
                </a:lnTo>
                <a:lnTo>
                  <a:pt x="160" y="124"/>
                </a:lnTo>
                <a:lnTo>
                  <a:pt x="160" y="124"/>
                </a:lnTo>
                <a:lnTo>
                  <a:pt x="160" y="124"/>
                </a:lnTo>
                <a:lnTo>
                  <a:pt x="160" y="124"/>
                </a:lnTo>
                <a:lnTo>
                  <a:pt x="160" y="124"/>
                </a:lnTo>
                <a:lnTo>
                  <a:pt x="158" y="124"/>
                </a:lnTo>
                <a:lnTo>
                  <a:pt x="158" y="124"/>
                </a:lnTo>
                <a:lnTo>
                  <a:pt x="158" y="124"/>
                </a:lnTo>
                <a:lnTo>
                  <a:pt x="156" y="124"/>
                </a:lnTo>
                <a:lnTo>
                  <a:pt x="156" y="124"/>
                </a:lnTo>
                <a:lnTo>
                  <a:pt x="156" y="122"/>
                </a:lnTo>
                <a:lnTo>
                  <a:pt x="158" y="122"/>
                </a:lnTo>
                <a:lnTo>
                  <a:pt x="158" y="122"/>
                </a:lnTo>
                <a:lnTo>
                  <a:pt x="158" y="122"/>
                </a:lnTo>
                <a:lnTo>
                  <a:pt x="158" y="122"/>
                </a:lnTo>
                <a:lnTo>
                  <a:pt x="158" y="122"/>
                </a:lnTo>
                <a:lnTo>
                  <a:pt x="160" y="122"/>
                </a:lnTo>
                <a:lnTo>
                  <a:pt x="160" y="120"/>
                </a:lnTo>
                <a:lnTo>
                  <a:pt x="160" y="120"/>
                </a:lnTo>
                <a:lnTo>
                  <a:pt x="160" y="120"/>
                </a:lnTo>
                <a:lnTo>
                  <a:pt x="160" y="120"/>
                </a:lnTo>
                <a:lnTo>
                  <a:pt x="160" y="118"/>
                </a:lnTo>
                <a:lnTo>
                  <a:pt x="160" y="118"/>
                </a:lnTo>
                <a:lnTo>
                  <a:pt x="162" y="118"/>
                </a:lnTo>
                <a:lnTo>
                  <a:pt x="162" y="118"/>
                </a:lnTo>
                <a:lnTo>
                  <a:pt x="162" y="120"/>
                </a:lnTo>
                <a:lnTo>
                  <a:pt x="162" y="120"/>
                </a:lnTo>
                <a:lnTo>
                  <a:pt x="162" y="120"/>
                </a:lnTo>
                <a:lnTo>
                  <a:pt x="162" y="120"/>
                </a:lnTo>
                <a:lnTo>
                  <a:pt x="162" y="120"/>
                </a:lnTo>
                <a:lnTo>
                  <a:pt x="162" y="120"/>
                </a:lnTo>
                <a:lnTo>
                  <a:pt x="162" y="120"/>
                </a:lnTo>
                <a:lnTo>
                  <a:pt x="164" y="120"/>
                </a:lnTo>
                <a:lnTo>
                  <a:pt x="164" y="120"/>
                </a:lnTo>
                <a:lnTo>
                  <a:pt x="164" y="120"/>
                </a:lnTo>
                <a:lnTo>
                  <a:pt x="164" y="120"/>
                </a:lnTo>
                <a:lnTo>
                  <a:pt x="164" y="120"/>
                </a:lnTo>
                <a:lnTo>
                  <a:pt x="166" y="120"/>
                </a:lnTo>
                <a:lnTo>
                  <a:pt x="164" y="120"/>
                </a:lnTo>
                <a:lnTo>
                  <a:pt x="164" y="120"/>
                </a:lnTo>
                <a:lnTo>
                  <a:pt x="164" y="118"/>
                </a:lnTo>
                <a:lnTo>
                  <a:pt x="164" y="118"/>
                </a:lnTo>
                <a:lnTo>
                  <a:pt x="164" y="118"/>
                </a:lnTo>
                <a:lnTo>
                  <a:pt x="164" y="118"/>
                </a:lnTo>
                <a:lnTo>
                  <a:pt x="164" y="118"/>
                </a:lnTo>
                <a:lnTo>
                  <a:pt x="164" y="118"/>
                </a:lnTo>
                <a:lnTo>
                  <a:pt x="164" y="118"/>
                </a:lnTo>
                <a:lnTo>
                  <a:pt x="164" y="118"/>
                </a:lnTo>
                <a:lnTo>
                  <a:pt x="164" y="116"/>
                </a:lnTo>
                <a:lnTo>
                  <a:pt x="164" y="116"/>
                </a:lnTo>
                <a:lnTo>
                  <a:pt x="164" y="116"/>
                </a:lnTo>
                <a:lnTo>
                  <a:pt x="166" y="116"/>
                </a:lnTo>
                <a:lnTo>
                  <a:pt x="164" y="116"/>
                </a:lnTo>
                <a:lnTo>
                  <a:pt x="164" y="116"/>
                </a:lnTo>
                <a:lnTo>
                  <a:pt x="164" y="116"/>
                </a:lnTo>
                <a:lnTo>
                  <a:pt x="164" y="116"/>
                </a:lnTo>
                <a:lnTo>
                  <a:pt x="164" y="116"/>
                </a:lnTo>
                <a:lnTo>
                  <a:pt x="164" y="116"/>
                </a:lnTo>
                <a:lnTo>
                  <a:pt x="164" y="116"/>
                </a:lnTo>
                <a:lnTo>
                  <a:pt x="164" y="116"/>
                </a:lnTo>
                <a:lnTo>
                  <a:pt x="164" y="114"/>
                </a:lnTo>
                <a:lnTo>
                  <a:pt x="164" y="114"/>
                </a:lnTo>
                <a:lnTo>
                  <a:pt x="164" y="116"/>
                </a:lnTo>
                <a:lnTo>
                  <a:pt x="162" y="116"/>
                </a:lnTo>
                <a:lnTo>
                  <a:pt x="162" y="116"/>
                </a:lnTo>
                <a:lnTo>
                  <a:pt x="162" y="116"/>
                </a:lnTo>
                <a:lnTo>
                  <a:pt x="162" y="116"/>
                </a:lnTo>
                <a:lnTo>
                  <a:pt x="162" y="116"/>
                </a:lnTo>
                <a:lnTo>
                  <a:pt x="162" y="116"/>
                </a:lnTo>
                <a:lnTo>
                  <a:pt x="162" y="116"/>
                </a:lnTo>
                <a:lnTo>
                  <a:pt x="162" y="114"/>
                </a:lnTo>
                <a:lnTo>
                  <a:pt x="162" y="114"/>
                </a:lnTo>
                <a:lnTo>
                  <a:pt x="162" y="114"/>
                </a:lnTo>
                <a:lnTo>
                  <a:pt x="162" y="114"/>
                </a:lnTo>
                <a:lnTo>
                  <a:pt x="164" y="114"/>
                </a:lnTo>
                <a:lnTo>
                  <a:pt x="164" y="114"/>
                </a:lnTo>
                <a:lnTo>
                  <a:pt x="164" y="112"/>
                </a:lnTo>
                <a:lnTo>
                  <a:pt x="162" y="112"/>
                </a:lnTo>
                <a:lnTo>
                  <a:pt x="162" y="114"/>
                </a:lnTo>
                <a:lnTo>
                  <a:pt x="162" y="114"/>
                </a:lnTo>
                <a:lnTo>
                  <a:pt x="160" y="112"/>
                </a:lnTo>
                <a:lnTo>
                  <a:pt x="160" y="112"/>
                </a:lnTo>
                <a:lnTo>
                  <a:pt x="162" y="112"/>
                </a:lnTo>
                <a:lnTo>
                  <a:pt x="162" y="112"/>
                </a:lnTo>
                <a:lnTo>
                  <a:pt x="162" y="112"/>
                </a:lnTo>
                <a:lnTo>
                  <a:pt x="162" y="112"/>
                </a:lnTo>
                <a:lnTo>
                  <a:pt x="162" y="112"/>
                </a:lnTo>
                <a:lnTo>
                  <a:pt x="162" y="110"/>
                </a:lnTo>
                <a:lnTo>
                  <a:pt x="162" y="110"/>
                </a:lnTo>
                <a:lnTo>
                  <a:pt x="162" y="110"/>
                </a:lnTo>
                <a:lnTo>
                  <a:pt x="164" y="110"/>
                </a:lnTo>
                <a:lnTo>
                  <a:pt x="164" y="110"/>
                </a:lnTo>
                <a:lnTo>
                  <a:pt x="164" y="110"/>
                </a:lnTo>
                <a:lnTo>
                  <a:pt x="164" y="110"/>
                </a:lnTo>
                <a:lnTo>
                  <a:pt x="162" y="110"/>
                </a:lnTo>
                <a:lnTo>
                  <a:pt x="162" y="110"/>
                </a:lnTo>
                <a:lnTo>
                  <a:pt x="162" y="110"/>
                </a:lnTo>
                <a:lnTo>
                  <a:pt x="162" y="110"/>
                </a:lnTo>
                <a:lnTo>
                  <a:pt x="162" y="110"/>
                </a:lnTo>
                <a:lnTo>
                  <a:pt x="162" y="110"/>
                </a:lnTo>
                <a:lnTo>
                  <a:pt x="162" y="110"/>
                </a:lnTo>
                <a:lnTo>
                  <a:pt x="162" y="110"/>
                </a:lnTo>
                <a:lnTo>
                  <a:pt x="162" y="110"/>
                </a:lnTo>
                <a:lnTo>
                  <a:pt x="162" y="110"/>
                </a:lnTo>
                <a:lnTo>
                  <a:pt x="162" y="110"/>
                </a:lnTo>
                <a:lnTo>
                  <a:pt x="162" y="110"/>
                </a:lnTo>
                <a:lnTo>
                  <a:pt x="162" y="110"/>
                </a:lnTo>
                <a:lnTo>
                  <a:pt x="160" y="110"/>
                </a:lnTo>
                <a:lnTo>
                  <a:pt x="160" y="110"/>
                </a:lnTo>
                <a:lnTo>
                  <a:pt x="160" y="110"/>
                </a:lnTo>
                <a:lnTo>
                  <a:pt x="160" y="110"/>
                </a:lnTo>
                <a:lnTo>
                  <a:pt x="160" y="110"/>
                </a:lnTo>
                <a:lnTo>
                  <a:pt x="160" y="110"/>
                </a:lnTo>
                <a:lnTo>
                  <a:pt x="160" y="110"/>
                </a:lnTo>
                <a:lnTo>
                  <a:pt x="160" y="110"/>
                </a:lnTo>
                <a:lnTo>
                  <a:pt x="160" y="110"/>
                </a:lnTo>
                <a:lnTo>
                  <a:pt x="160" y="110"/>
                </a:lnTo>
                <a:lnTo>
                  <a:pt x="158" y="110"/>
                </a:lnTo>
                <a:lnTo>
                  <a:pt x="158" y="112"/>
                </a:lnTo>
                <a:lnTo>
                  <a:pt x="158" y="112"/>
                </a:lnTo>
                <a:lnTo>
                  <a:pt x="158" y="112"/>
                </a:lnTo>
                <a:lnTo>
                  <a:pt x="158" y="112"/>
                </a:lnTo>
                <a:lnTo>
                  <a:pt x="156" y="112"/>
                </a:lnTo>
                <a:lnTo>
                  <a:pt x="156" y="112"/>
                </a:lnTo>
                <a:lnTo>
                  <a:pt x="156" y="114"/>
                </a:lnTo>
                <a:lnTo>
                  <a:pt x="156" y="116"/>
                </a:lnTo>
                <a:lnTo>
                  <a:pt x="156" y="116"/>
                </a:lnTo>
                <a:lnTo>
                  <a:pt x="156" y="116"/>
                </a:lnTo>
                <a:lnTo>
                  <a:pt x="156" y="118"/>
                </a:lnTo>
                <a:lnTo>
                  <a:pt x="154" y="118"/>
                </a:lnTo>
                <a:lnTo>
                  <a:pt x="154" y="118"/>
                </a:lnTo>
                <a:lnTo>
                  <a:pt x="154" y="118"/>
                </a:lnTo>
                <a:lnTo>
                  <a:pt x="152" y="116"/>
                </a:lnTo>
                <a:lnTo>
                  <a:pt x="152" y="116"/>
                </a:lnTo>
                <a:lnTo>
                  <a:pt x="152" y="116"/>
                </a:lnTo>
                <a:lnTo>
                  <a:pt x="152" y="114"/>
                </a:lnTo>
                <a:lnTo>
                  <a:pt x="152" y="114"/>
                </a:lnTo>
                <a:lnTo>
                  <a:pt x="152" y="114"/>
                </a:lnTo>
                <a:lnTo>
                  <a:pt x="150" y="114"/>
                </a:lnTo>
                <a:lnTo>
                  <a:pt x="150" y="116"/>
                </a:lnTo>
                <a:lnTo>
                  <a:pt x="150" y="116"/>
                </a:lnTo>
                <a:lnTo>
                  <a:pt x="148" y="116"/>
                </a:lnTo>
                <a:lnTo>
                  <a:pt x="148" y="114"/>
                </a:lnTo>
                <a:lnTo>
                  <a:pt x="148" y="114"/>
                </a:lnTo>
                <a:lnTo>
                  <a:pt x="148" y="114"/>
                </a:lnTo>
                <a:lnTo>
                  <a:pt x="148" y="112"/>
                </a:lnTo>
                <a:lnTo>
                  <a:pt x="148" y="112"/>
                </a:lnTo>
                <a:lnTo>
                  <a:pt x="148" y="112"/>
                </a:lnTo>
                <a:lnTo>
                  <a:pt x="148" y="112"/>
                </a:lnTo>
                <a:lnTo>
                  <a:pt x="150" y="112"/>
                </a:lnTo>
                <a:lnTo>
                  <a:pt x="150" y="112"/>
                </a:lnTo>
                <a:lnTo>
                  <a:pt x="152" y="112"/>
                </a:lnTo>
                <a:lnTo>
                  <a:pt x="152" y="112"/>
                </a:lnTo>
                <a:lnTo>
                  <a:pt x="152" y="112"/>
                </a:lnTo>
                <a:lnTo>
                  <a:pt x="152" y="110"/>
                </a:lnTo>
                <a:lnTo>
                  <a:pt x="152" y="110"/>
                </a:lnTo>
                <a:lnTo>
                  <a:pt x="152" y="110"/>
                </a:lnTo>
                <a:lnTo>
                  <a:pt x="152" y="110"/>
                </a:lnTo>
                <a:lnTo>
                  <a:pt x="152" y="108"/>
                </a:lnTo>
                <a:lnTo>
                  <a:pt x="154" y="108"/>
                </a:lnTo>
                <a:lnTo>
                  <a:pt x="154" y="108"/>
                </a:lnTo>
                <a:lnTo>
                  <a:pt x="154" y="108"/>
                </a:lnTo>
                <a:lnTo>
                  <a:pt x="154" y="106"/>
                </a:lnTo>
                <a:lnTo>
                  <a:pt x="152" y="106"/>
                </a:lnTo>
                <a:lnTo>
                  <a:pt x="152" y="106"/>
                </a:lnTo>
                <a:lnTo>
                  <a:pt x="152" y="106"/>
                </a:lnTo>
                <a:lnTo>
                  <a:pt x="152" y="106"/>
                </a:lnTo>
                <a:lnTo>
                  <a:pt x="152" y="106"/>
                </a:lnTo>
                <a:lnTo>
                  <a:pt x="152" y="108"/>
                </a:lnTo>
                <a:lnTo>
                  <a:pt x="152" y="108"/>
                </a:lnTo>
                <a:lnTo>
                  <a:pt x="152" y="106"/>
                </a:lnTo>
                <a:lnTo>
                  <a:pt x="152" y="106"/>
                </a:lnTo>
                <a:lnTo>
                  <a:pt x="152" y="106"/>
                </a:lnTo>
                <a:lnTo>
                  <a:pt x="152" y="108"/>
                </a:lnTo>
                <a:lnTo>
                  <a:pt x="152" y="108"/>
                </a:lnTo>
                <a:lnTo>
                  <a:pt x="152" y="108"/>
                </a:lnTo>
                <a:lnTo>
                  <a:pt x="152" y="108"/>
                </a:lnTo>
                <a:lnTo>
                  <a:pt x="152" y="108"/>
                </a:lnTo>
                <a:lnTo>
                  <a:pt x="152" y="108"/>
                </a:lnTo>
                <a:lnTo>
                  <a:pt x="152" y="108"/>
                </a:lnTo>
                <a:lnTo>
                  <a:pt x="152" y="108"/>
                </a:lnTo>
                <a:lnTo>
                  <a:pt x="150" y="110"/>
                </a:lnTo>
                <a:lnTo>
                  <a:pt x="150" y="108"/>
                </a:lnTo>
                <a:lnTo>
                  <a:pt x="150" y="108"/>
                </a:lnTo>
                <a:lnTo>
                  <a:pt x="150" y="108"/>
                </a:lnTo>
                <a:lnTo>
                  <a:pt x="150" y="108"/>
                </a:lnTo>
                <a:lnTo>
                  <a:pt x="150" y="108"/>
                </a:lnTo>
                <a:lnTo>
                  <a:pt x="150" y="108"/>
                </a:lnTo>
                <a:lnTo>
                  <a:pt x="150" y="106"/>
                </a:lnTo>
                <a:lnTo>
                  <a:pt x="150" y="106"/>
                </a:lnTo>
                <a:lnTo>
                  <a:pt x="150" y="106"/>
                </a:lnTo>
                <a:lnTo>
                  <a:pt x="150" y="106"/>
                </a:lnTo>
                <a:lnTo>
                  <a:pt x="150" y="108"/>
                </a:lnTo>
                <a:lnTo>
                  <a:pt x="150" y="108"/>
                </a:lnTo>
                <a:lnTo>
                  <a:pt x="150" y="108"/>
                </a:lnTo>
                <a:lnTo>
                  <a:pt x="150" y="110"/>
                </a:lnTo>
                <a:lnTo>
                  <a:pt x="150" y="110"/>
                </a:lnTo>
                <a:lnTo>
                  <a:pt x="148" y="110"/>
                </a:lnTo>
                <a:lnTo>
                  <a:pt x="148" y="110"/>
                </a:lnTo>
                <a:lnTo>
                  <a:pt x="148" y="108"/>
                </a:lnTo>
                <a:lnTo>
                  <a:pt x="148" y="108"/>
                </a:lnTo>
                <a:lnTo>
                  <a:pt x="148" y="108"/>
                </a:lnTo>
                <a:lnTo>
                  <a:pt x="146" y="108"/>
                </a:lnTo>
                <a:lnTo>
                  <a:pt x="146" y="108"/>
                </a:lnTo>
                <a:lnTo>
                  <a:pt x="146" y="108"/>
                </a:lnTo>
                <a:lnTo>
                  <a:pt x="146" y="108"/>
                </a:lnTo>
                <a:lnTo>
                  <a:pt x="144" y="110"/>
                </a:lnTo>
                <a:lnTo>
                  <a:pt x="142" y="112"/>
                </a:lnTo>
                <a:lnTo>
                  <a:pt x="142" y="112"/>
                </a:lnTo>
                <a:lnTo>
                  <a:pt x="142" y="112"/>
                </a:lnTo>
                <a:lnTo>
                  <a:pt x="138" y="112"/>
                </a:lnTo>
                <a:lnTo>
                  <a:pt x="138" y="114"/>
                </a:lnTo>
                <a:lnTo>
                  <a:pt x="136" y="114"/>
                </a:lnTo>
                <a:lnTo>
                  <a:pt x="134" y="112"/>
                </a:lnTo>
                <a:lnTo>
                  <a:pt x="134" y="112"/>
                </a:lnTo>
                <a:lnTo>
                  <a:pt x="130" y="112"/>
                </a:lnTo>
                <a:lnTo>
                  <a:pt x="130" y="112"/>
                </a:lnTo>
                <a:lnTo>
                  <a:pt x="128" y="110"/>
                </a:lnTo>
                <a:lnTo>
                  <a:pt x="128" y="110"/>
                </a:lnTo>
                <a:lnTo>
                  <a:pt x="128" y="108"/>
                </a:lnTo>
                <a:lnTo>
                  <a:pt x="128" y="106"/>
                </a:lnTo>
                <a:lnTo>
                  <a:pt x="130" y="104"/>
                </a:lnTo>
                <a:lnTo>
                  <a:pt x="132" y="102"/>
                </a:lnTo>
                <a:lnTo>
                  <a:pt x="132" y="100"/>
                </a:lnTo>
                <a:lnTo>
                  <a:pt x="132" y="100"/>
                </a:lnTo>
                <a:lnTo>
                  <a:pt x="134" y="100"/>
                </a:lnTo>
                <a:lnTo>
                  <a:pt x="134" y="100"/>
                </a:lnTo>
                <a:lnTo>
                  <a:pt x="136" y="100"/>
                </a:lnTo>
                <a:lnTo>
                  <a:pt x="138" y="100"/>
                </a:lnTo>
                <a:lnTo>
                  <a:pt x="140" y="100"/>
                </a:lnTo>
                <a:lnTo>
                  <a:pt x="140" y="102"/>
                </a:lnTo>
                <a:lnTo>
                  <a:pt x="142" y="102"/>
                </a:lnTo>
                <a:lnTo>
                  <a:pt x="142" y="102"/>
                </a:lnTo>
                <a:lnTo>
                  <a:pt x="142" y="104"/>
                </a:lnTo>
                <a:lnTo>
                  <a:pt x="142" y="104"/>
                </a:lnTo>
                <a:lnTo>
                  <a:pt x="144" y="104"/>
                </a:lnTo>
                <a:lnTo>
                  <a:pt x="144" y="104"/>
                </a:lnTo>
                <a:lnTo>
                  <a:pt x="144" y="104"/>
                </a:lnTo>
                <a:lnTo>
                  <a:pt x="146" y="104"/>
                </a:lnTo>
                <a:lnTo>
                  <a:pt x="146" y="104"/>
                </a:lnTo>
                <a:lnTo>
                  <a:pt x="148" y="104"/>
                </a:lnTo>
                <a:lnTo>
                  <a:pt x="148" y="104"/>
                </a:lnTo>
                <a:lnTo>
                  <a:pt x="150" y="104"/>
                </a:lnTo>
                <a:lnTo>
                  <a:pt x="150" y="104"/>
                </a:lnTo>
                <a:lnTo>
                  <a:pt x="150" y="104"/>
                </a:lnTo>
                <a:lnTo>
                  <a:pt x="150" y="104"/>
                </a:lnTo>
                <a:lnTo>
                  <a:pt x="150" y="106"/>
                </a:lnTo>
                <a:lnTo>
                  <a:pt x="150" y="106"/>
                </a:lnTo>
                <a:lnTo>
                  <a:pt x="150" y="106"/>
                </a:lnTo>
                <a:lnTo>
                  <a:pt x="150" y="106"/>
                </a:lnTo>
                <a:lnTo>
                  <a:pt x="152" y="106"/>
                </a:lnTo>
                <a:lnTo>
                  <a:pt x="152" y="106"/>
                </a:lnTo>
                <a:lnTo>
                  <a:pt x="152" y="106"/>
                </a:lnTo>
                <a:lnTo>
                  <a:pt x="152" y="106"/>
                </a:lnTo>
                <a:lnTo>
                  <a:pt x="154" y="106"/>
                </a:lnTo>
                <a:lnTo>
                  <a:pt x="154" y="106"/>
                </a:lnTo>
                <a:lnTo>
                  <a:pt x="154" y="106"/>
                </a:lnTo>
                <a:lnTo>
                  <a:pt x="156" y="106"/>
                </a:lnTo>
                <a:lnTo>
                  <a:pt x="156" y="106"/>
                </a:lnTo>
                <a:lnTo>
                  <a:pt x="156" y="106"/>
                </a:lnTo>
                <a:lnTo>
                  <a:pt x="156" y="106"/>
                </a:lnTo>
                <a:lnTo>
                  <a:pt x="154" y="106"/>
                </a:lnTo>
                <a:lnTo>
                  <a:pt x="156" y="106"/>
                </a:lnTo>
                <a:lnTo>
                  <a:pt x="156" y="106"/>
                </a:lnTo>
                <a:lnTo>
                  <a:pt x="158" y="106"/>
                </a:lnTo>
                <a:lnTo>
                  <a:pt x="158" y="104"/>
                </a:lnTo>
                <a:lnTo>
                  <a:pt x="158" y="104"/>
                </a:lnTo>
                <a:lnTo>
                  <a:pt x="156" y="104"/>
                </a:lnTo>
                <a:lnTo>
                  <a:pt x="156" y="104"/>
                </a:lnTo>
                <a:lnTo>
                  <a:pt x="156" y="106"/>
                </a:lnTo>
                <a:lnTo>
                  <a:pt x="156" y="104"/>
                </a:lnTo>
                <a:lnTo>
                  <a:pt x="154" y="102"/>
                </a:lnTo>
                <a:lnTo>
                  <a:pt x="154" y="100"/>
                </a:lnTo>
                <a:lnTo>
                  <a:pt x="154" y="100"/>
                </a:lnTo>
                <a:lnTo>
                  <a:pt x="154" y="98"/>
                </a:lnTo>
                <a:lnTo>
                  <a:pt x="152" y="98"/>
                </a:lnTo>
                <a:lnTo>
                  <a:pt x="152" y="96"/>
                </a:lnTo>
                <a:lnTo>
                  <a:pt x="152" y="96"/>
                </a:lnTo>
                <a:lnTo>
                  <a:pt x="152" y="96"/>
                </a:lnTo>
                <a:lnTo>
                  <a:pt x="152" y="96"/>
                </a:lnTo>
                <a:lnTo>
                  <a:pt x="152" y="96"/>
                </a:lnTo>
                <a:lnTo>
                  <a:pt x="150" y="94"/>
                </a:lnTo>
                <a:lnTo>
                  <a:pt x="150" y="94"/>
                </a:lnTo>
                <a:lnTo>
                  <a:pt x="150" y="92"/>
                </a:lnTo>
                <a:lnTo>
                  <a:pt x="148" y="92"/>
                </a:lnTo>
                <a:lnTo>
                  <a:pt x="148" y="92"/>
                </a:lnTo>
                <a:lnTo>
                  <a:pt x="148" y="92"/>
                </a:lnTo>
                <a:lnTo>
                  <a:pt x="146" y="90"/>
                </a:lnTo>
                <a:lnTo>
                  <a:pt x="146" y="88"/>
                </a:lnTo>
                <a:lnTo>
                  <a:pt x="146" y="88"/>
                </a:lnTo>
                <a:lnTo>
                  <a:pt x="146" y="88"/>
                </a:lnTo>
                <a:lnTo>
                  <a:pt x="146" y="86"/>
                </a:lnTo>
                <a:lnTo>
                  <a:pt x="146" y="86"/>
                </a:lnTo>
                <a:lnTo>
                  <a:pt x="146" y="86"/>
                </a:lnTo>
                <a:lnTo>
                  <a:pt x="146" y="84"/>
                </a:lnTo>
                <a:lnTo>
                  <a:pt x="146" y="84"/>
                </a:lnTo>
                <a:lnTo>
                  <a:pt x="146" y="82"/>
                </a:lnTo>
                <a:lnTo>
                  <a:pt x="146" y="82"/>
                </a:lnTo>
                <a:lnTo>
                  <a:pt x="146" y="80"/>
                </a:lnTo>
                <a:lnTo>
                  <a:pt x="148" y="78"/>
                </a:lnTo>
                <a:lnTo>
                  <a:pt x="148" y="76"/>
                </a:lnTo>
                <a:lnTo>
                  <a:pt x="148" y="74"/>
                </a:lnTo>
                <a:lnTo>
                  <a:pt x="148" y="74"/>
                </a:lnTo>
                <a:lnTo>
                  <a:pt x="146" y="74"/>
                </a:lnTo>
                <a:lnTo>
                  <a:pt x="144" y="74"/>
                </a:lnTo>
                <a:lnTo>
                  <a:pt x="144" y="74"/>
                </a:lnTo>
                <a:lnTo>
                  <a:pt x="142" y="74"/>
                </a:lnTo>
                <a:lnTo>
                  <a:pt x="140" y="76"/>
                </a:lnTo>
                <a:lnTo>
                  <a:pt x="136" y="76"/>
                </a:lnTo>
                <a:lnTo>
                  <a:pt x="132" y="76"/>
                </a:lnTo>
                <a:lnTo>
                  <a:pt x="126" y="76"/>
                </a:lnTo>
                <a:lnTo>
                  <a:pt x="120" y="76"/>
                </a:lnTo>
                <a:lnTo>
                  <a:pt x="116" y="78"/>
                </a:lnTo>
                <a:lnTo>
                  <a:pt x="110" y="78"/>
                </a:lnTo>
                <a:lnTo>
                  <a:pt x="104" y="78"/>
                </a:lnTo>
                <a:lnTo>
                  <a:pt x="100" y="78"/>
                </a:lnTo>
                <a:lnTo>
                  <a:pt x="96" y="78"/>
                </a:lnTo>
                <a:lnTo>
                  <a:pt x="92" y="80"/>
                </a:lnTo>
                <a:lnTo>
                  <a:pt x="88" y="80"/>
                </a:lnTo>
                <a:lnTo>
                  <a:pt x="86" y="80"/>
                </a:lnTo>
                <a:lnTo>
                  <a:pt x="86" y="80"/>
                </a:lnTo>
                <a:lnTo>
                  <a:pt x="84" y="80"/>
                </a:lnTo>
                <a:lnTo>
                  <a:pt x="84" y="80"/>
                </a:lnTo>
                <a:lnTo>
                  <a:pt x="86" y="78"/>
                </a:lnTo>
                <a:lnTo>
                  <a:pt x="86" y="76"/>
                </a:lnTo>
                <a:lnTo>
                  <a:pt x="86" y="76"/>
                </a:lnTo>
                <a:lnTo>
                  <a:pt x="84" y="74"/>
                </a:lnTo>
                <a:lnTo>
                  <a:pt x="84" y="74"/>
                </a:lnTo>
                <a:lnTo>
                  <a:pt x="84" y="74"/>
                </a:lnTo>
                <a:lnTo>
                  <a:pt x="84" y="72"/>
                </a:lnTo>
                <a:lnTo>
                  <a:pt x="86" y="72"/>
                </a:lnTo>
                <a:lnTo>
                  <a:pt x="86" y="72"/>
                </a:lnTo>
                <a:lnTo>
                  <a:pt x="86" y="72"/>
                </a:lnTo>
                <a:lnTo>
                  <a:pt x="84" y="72"/>
                </a:lnTo>
                <a:lnTo>
                  <a:pt x="84" y="72"/>
                </a:lnTo>
                <a:lnTo>
                  <a:pt x="84" y="70"/>
                </a:lnTo>
                <a:lnTo>
                  <a:pt x="84" y="70"/>
                </a:lnTo>
                <a:lnTo>
                  <a:pt x="84" y="70"/>
                </a:lnTo>
                <a:lnTo>
                  <a:pt x="84" y="68"/>
                </a:lnTo>
                <a:lnTo>
                  <a:pt x="84" y="68"/>
                </a:lnTo>
                <a:lnTo>
                  <a:pt x="86" y="68"/>
                </a:lnTo>
                <a:lnTo>
                  <a:pt x="88" y="68"/>
                </a:lnTo>
                <a:lnTo>
                  <a:pt x="88" y="68"/>
                </a:lnTo>
                <a:lnTo>
                  <a:pt x="88" y="68"/>
                </a:lnTo>
                <a:lnTo>
                  <a:pt x="88" y="64"/>
                </a:lnTo>
                <a:lnTo>
                  <a:pt x="88" y="64"/>
                </a:lnTo>
                <a:lnTo>
                  <a:pt x="88" y="64"/>
                </a:lnTo>
                <a:lnTo>
                  <a:pt x="88" y="64"/>
                </a:lnTo>
                <a:lnTo>
                  <a:pt x="88" y="64"/>
                </a:lnTo>
                <a:lnTo>
                  <a:pt x="88" y="62"/>
                </a:lnTo>
                <a:lnTo>
                  <a:pt x="88" y="62"/>
                </a:lnTo>
                <a:lnTo>
                  <a:pt x="88" y="62"/>
                </a:lnTo>
                <a:lnTo>
                  <a:pt x="86" y="60"/>
                </a:lnTo>
                <a:lnTo>
                  <a:pt x="88" y="58"/>
                </a:lnTo>
                <a:lnTo>
                  <a:pt x="90" y="56"/>
                </a:lnTo>
                <a:lnTo>
                  <a:pt x="90" y="56"/>
                </a:lnTo>
                <a:lnTo>
                  <a:pt x="90" y="56"/>
                </a:lnTo>
                <a:lnTo>
                  <a:pt x="90" y="56"/>
                </a:lnTo>
                <a:lnTo>
                  <a:pt x="90" y="52"/>
                </a:lnTo>
                <a:lnTo>
                  <a:pt x="90" y="52"/>
                </a:lnTo>
                <a:lnTo>
                  <a:pt x="90" y="50"/>
                </a:lnTo>
                <a:lnTo>
                  <a:pt x="92" y="48"/>
                </a:lnTo>
                <a:lnTo>
                  <a:pt x="92" y="48"/>
                </a:lnTo>
                <a:lnTo>
                  <a:pt x="92" y="46"/>
                </a:lnTo>
                <a:lnTo>
                  <a:pt x="92" y="46"/>
                </a:lnTo>
                <a:lnTo>
                  <a:pt x="92" y="46"/>
                </a:lnTo>
                <a:lnTo>
                  <a:pt x="94" y="44"/>
                </a:lnTo>
                <a:lnTo>
                  <a:pt x="94" y="44"/>
                </a:lnTo>
                <a:lnTo>
                  <a:pt x="96" y="44"/>
                </a:lnTo>
                <a:lnTo>
                  <a:pt x="96" y="42"/>
                </a:lnTo>
                <a:lnTo>
                  <a:pt x="96" y="42"/>
                </a:lnTo>
                <a:lnTo>
                  <a:pt x="96" y="42"/>
                </a:lnTo>
                <a:lnTo>
                  <a:pt x="98" y="40"/>
                </a:lnTo>
                <a:lnTo>
                  <a:pt x="98" y="40"/>
                </a:lnTo>
                <a:lnTo>
                  <a:pt x="98" y="40"/>
                </a:lnTo>
                <a:lnTo>
                  <a:pt x="100" y="40"/>
                </a:lnTo>
                <a:lnTo>
                  <a:pt x="100" y="38"/>
                </a:lnTo>
                <a:lnTo>
                  <a:pt x="100" y="36"/>
                </a:lnTo>
                <a:lnTo>
                  <a:pt x="100" y="36"/>
                </a:lnTo>
                <a:lnTo>
                  <a:pt x="100" y="34"/>
                </a:lnTo>
                <a:lnTo>
                  <a:pt x="98" y="34"/>
                </a:lnTo>
                <a:lnTo>
                  <a:pt x="100" y="34"/>
                </a:lnTo>
                <a:lnTo>
                  <a:pt x="100" y="34"/>
                </a:lnTo>
                <a:lnTo>
                  <a:pt x="102" y="34"/>
                </a:lnTo>
                <a:lnTo>
                  <a:pt x="102" y="32"/>
                </a:lnTo>
                <a:lnTo>
                  <a:pt x="102" y="30"/>
                </a:lnTo>
                <a:lnTo>
                  <a:pt x="104" y="28"/>
                </a:lnTo>
                <a:lnTo>
                  <a:pt x="104" y="28"/>
                </a:lnTo>
                <a:lnTo>
                  <a:pt x="104" y="28"/>
                </a:lnTo>
                <a:lnTo>
                  <a:pt x="104" y="26"/>
                </a:lnTo>
                <a:lnTo>
                  <a:pt x="104" y="26"/>
                </a:lnTo>
                <a:lnTo>
                  <a:pt x="104" y="26"/>
                </a:lnTo>
                <a:lnTo>
                  <a:pt x="102" y="26"/>
                </a:lnTo>
                <a:lnTo>
                  <a:pt x="102" y="26"/>
                </a:lnTo>
                <a:lnTo>
                  <a:pt x="102" y="26"/>
                </a:lnTo>
                <a:lnTo>
                  <a:pt x="102" y="24"/>
                </a:lnTo>
                <a:lnTo>
                  <a:pt x="100" y="24"/>
                </a:lnTo>
                <a:lnTo>
                  <a:pt x="100" y="22"/>
                </a:lnTo>
                <a:lnTo>
                  <a:pt x="98" y="22"/>
                </a:lnTo>
                <a:lnTo>
                  <a:pt x="98" y="22"/>
                </a:lnTo>
                <a:lnTo>
                  <a:pt x="98" y="22"/>
                </a:lnTo>
                <a:lnTo>
                  <a:pt x="98" y="20"/>
                </a:lnTo>
                <a:lnTo>
                  <a:pt x="98" y="20"/>
                </a:lnTo>
                <a:lnTo>
                  <a:pt x="98" y="18"/>
                </a:lnTo>
                <a:lnTo>
                  <a:pt x="98" y="18"/>
                </a:lnTo>
                <a:lnTo>
                  <a:pt x="98" y="18"/>
                </a:lnTo>
                <a:lnTo>
                  <a:pt x="98" y="18"/>
                </a:lnTo>
                <a:lnTo>
                  <a:pt x="96" y="18"/>
                </a:lnTo>
                <a:lnTo>
                  <a:pt x="96" y="16"/>
                </a:lnTo>
                <a:lnTo>
                  <a:pt x="96" y="16"/>
                </a:lnTo>
                <a:lnTo>
                  <a:pt x="96" y="16"/>
                </a:lnTo>
                <a:lnTo>
                  <a:pt x="96" y="14"/>
                </a:lnTo>
                <a:lnTo>
                  <a:pt x="96" y="14"/>
                </a:lnTo>
                <a:lnTo>
                  <a:pt x="96" y="14"/>
                </a:lnTo>
                <a:lnTo>
                  <a:pt x="96" y="14"/>
                </a:lnTo>
                <a:lnTo>
                  <a:pt x="98" y="14"/>
                </a:lnTo>
                <a:lnTo>
                  <a:pt x="98" y="12"/>
                </a:lnTo>
                <a:lnTo>
                  <a:pt x="98" y="12"/>
                </a:lnTo>
                <a:lnTo>
                  <a:pt x="98" y="12"/>
                </a:lnTo>
                <a:lnTo>
                  <a:pt x="98" y="12"/>
                </a:lnTo>
                <a:lnTo>
                  <a:pt x="96" y="10"/>
                </a:lnTo>
                <a:lnTo>
                  <a:pt x="96" y="10"/>
                </a:lnTo>
                <a:lnTo>
                  <a:pt x="96" y="10"/>
                </a:lnTo>
                <a:lnTo>
                  <a:pt x="96" y="8"/>
                </a:lnTo>
                <a:lnTo>
                  <a:pt x="96" y="6"/>
                </a:lnTo>
                <a:lnTo>
                  <a:pt x="96" y="6"/>
                </a:lnTo>
                <a:lnTo>
                  <a:pt x="96" y="6"/>
                </a:lnTo>
                <a:lnTo>
                  <a:pt x="96" y="6"/>
                </a:lnTo>
                <a:lnTo>
                  <a:pt x="98" y="4"/>
                </a:lnTo>
                <a:lnTo>
                  <a:pt x="98" y="4"/>
                </a:lnTo>
                <a:lnTo>
                  <a:pt x="96" y="4"/>
                </a:lnTo>
                <a:lnTo>
                  <a:pt x="96" y="2"/>
                </a:lnTo>
                <a:lnTo>
                  <a:pt x="96" y="2"/>
                </a:lnTo>
                <a:lnTo>
                  <a:pt x="96" y="2"/>
                </a:lnTo>
                <a:lnTo>
                  <a:pt x="94" y="2"/>
                </a:lnTo>
                <a:lnTo>
                  <a:pt x="94" y="2"/>
                </a:lnTo>
                <a:lnTo>
                  <a:pt x="94" y="2"/>
                </a:lnTo>
                <a:lnTo>
                  <a:pt x="94" y="0"/>
                </a:lnTo>
                <a:lnTo>
                  <a:pt x="94" y="0"/>
                </a:lnTo>
                <a:lnTo>
                  <a:pt x="88" y="2"/>
                </a:lnTo>
                <a:lnTo>
                  <a:pt x="82" y="2"/>
                </a:lnTo>
                <a:lnTo>
                  <a:pt x="76" y="2"/>
                </a:lnTo>
                <a:lnTo>
                  <a:pt x="70" y="2"/>
                </a:lnTo>
                <a:lnTo>
                  <a:pt x="64" y="2"/>
                </a:lnTo>
                <a:lnTo>
                  <a:pt x="58" y="4"/>
                </a:lnTo>
                <a:lnTo>
                  <a:pt x="54" y="4"/>
                </a:lnTo>
                <a:lnTo>
                  <a:pt x="48" y="4"/>
                </a:lnTo>
                <a:lnTo>
                  <a:pt x="42" y="4"/>
                </a:lnTo>
                <a:lnTo>
                  <a:pt x="36" y="4"/>
                </a:lnTo>
                <a:lnTo>
                  <a:pt x="30" y="6"/>
                </a:lnTo>
                <a:lnTo>
                  <a:pt x="24" y="6"/>
                </a:lnTo>
                <a:lnTo>
                  <a:pt x="18" y="6"/>
                </a:lnTo>
                <a:lnTo>
                  <a:pt x="12" y="6"/>
                </a:lnTo>
                <a:lnTo>
                  <a:pt x="6" y="6"/>
                </a:lnTo>
                <a:lnTo>
                  <a:pt x="0" y="8"/>
                </a:lnTo>
                <a:lnTo>
                  <a:pt x="2" y="12"/>
                </a:lnTo>
                <a:lnTo>
                  <a:pt x="2" y="20"/>
                </a:lnTo>
                <a:lnTo>
                  <a:pt x="2" y="26"/>
                </a:lnTo>
                <a:lnTo>
                  <a:pt x="2" y="30"/>
                </a:lnTo>
                <a:lnTo>
                  <a:pt x="2" y="34"/>
                </a:lnTo>
                <a:lnTo>
                  <a:pt x="2" y="38"/>
                </a:lnTo>
                <a:lnTo>
                  <a:pt x="2" y="44"/>
                </a:lnTo>
                <a:lnTo>
                  <a:pt x="2" y="46"/>
                </a:lnTo>
                <a:lnTo>
                  <a:pt x="2" y="46"/>
                </a:lnTo>
                <a:lnTo>
                  <a:pt x="2" y="46"/>
                </a:lnTo>
                <a:lnTo>
                  <a:pt x="4" y="46"/>
                </a:lnTo>
                <a:lnTo>
                  <a:pt x="4" y="46"/>
                </a:lnTo>
                <a:lnTo>
                  <a:pt x="4" y="48"/>
                </a:lnTo>
                <a:lnTo>
                  <a:pt x="4" y="48"/>
                </a:lnTo>
                <a:lnTo>
                  <a:pt x="4" y="48"/>
                </a:lnTo>
                <a:lnTo>
                  <a:pt x="6" y="48"/>
                </a:lnTo>
                <a:lnTo>
                  <a:pt x="6" y="48"/>
                </a:lnTo>
                <a:lnTo>
                  <a:pt x="6" y="48"/>
                </a:lnTo>
                <a:lnTo>
                  <a:pt x="6" y="50"/>
                </a:lnTo>
                <a:lnTo>
                  <a:pt x="6" y="50"/>
                </a:lnTo>
                <a:lnTo>
                  <a:pt x="6" y="50"/>
                </a:lnTo>
                <a:lnTo>
                  <a:pt x="8" y="50"/>
                </a:lnTo>
                <a:lnTo>
                  <a:pt x="8" y="50"/>
                </a:lnTo>
                <a:lnTo>
                  <a:pt x="8" y="52"/>
                </a:lnTo>
                <a:lnTo>
                  <a:pt x="8" y="52"/>
                </a:lnTo>
                <a:lnTo>
                  <a:pt x="8" y="52"/>
                </a:lnTo>
                <a:lnTo>
                  <a:pt x="10" y="52"/>
                </a:lnTo>
                <a:lnTo>
                  <a:pt x="10" y="54"/>
                </a:lnTo>
                <a:lnTo>
                  <a:pt x="10" y="54"/>
                </a:lnTo>
                <a:lnTo>
                  <a:pt x="10" y="56"/>
                </a:lnTo>
                <a:lnTo>
                  <a:pt x="10" y="56"/>
                </a:lnTo>
                <a:lnTo>
                  <a:pt x="10" y="56"/>
                </a:lnTo>
                <a:lnTo>
                  <a:pt x="10" y="56"/>
                </a:lnTo>
                <a:lnTo>
                  <a:pt x="10" y="56"/>
                </a:lnTo>
                <a:lnTo>
                  <a:pt x="10" y="56"/>
                </a:lnTo>
                <a:lnTo>
                  <a:pt x="12" y="56"/>
                </a:lnTo>
                <a:lnTo>
                  <a:pt x="12" y="58"/>
                </a:lnTo>
                <a:lnTo>
                  <a:pt x="10" y="58"/>
                </a:lnTo>
                <a:lnTo>
                  <a:pt x="10" y="58"/>
                </a:lnTo>
                <a:lnTo>
                  <a:pt x="10" y="60"/>
                </a:lnTo>
                <a:lnTo>
                  <a:pt x="10" y="60"/>
                </a:lnTo>
                <a:lnTo>
                  <a:pt x="10" y="60"/>
                </a:lnTo>
                <a:lnTo>
                  <a:pt x="10" y="60"/>
                </a:lnTo>
                <a:lnTo>
                  <a:pt x="10" y="60"/>
                </a:lnTo>
                <a:lnTo>
                  <a:pt x="10" y="60"/>
                </a:lnTo>
                <a:lnTo>
                  <a:pt x="10" y="62"/>
                </a:lnTo>
                <a:lnTo>
                  <a:pt x="10" y="62"/>
                </a:lnTo>
                <a:lnTo>
                  <a:pt x="10" y="62"/>
                </a:lnTo>
                <a:lnTo>
                  <a:pt x="12" y="62"/>
                </a:lnTo>
                <a:lnTo>
                  <a:pt x="12" y="62"/>
                </a:lnTo>
                <a:lnTo>
                  <a:pt x="12" y="64"/>
                </a:lnTo>
                <a:lnTo>
                  <a:pt x="12" y="64"/>
                </a:lnTo>
                <a:lnTo>
                  <a:pt x="12" y="64"/>
                </a:lnTo>
                <a:lnTo>
                  <a:pt x="12" y="64"/>
                </a:lnTo>
                <a:lnTo>
                  <a:pt x="14" y="64"/>
                </a:lnTo>
                <a:lnTo>
                  <a:pt x="14" y="64"/>
                </a:lnTo>
                <a:lnTo>
                  <a:pt x="14" y="64"/>
                </a:lnTo>
                <a:lnTo>
                  <a:pt x="14" y="64"/>
                </a:lnTo>
                <a:lnTo>
                  <a:pt x="14" y="64"/>
                </a:lnTo>
                <a:lnTo>
                  <a:pt x="14" y="64"/>
                </a:lnTo>
                <a:lnTo>
                  <a:pt x="14" y="64"/>
                </a:lnTo>
                <a:lnTo>
                  <a:pt x="14" y="64"/>
                </a:lnTo>
                <a:lnTo>
                  <a:pt x="14" y="64"/>
                </a:lnTo>
                <a:lnTo>
                  <a:pt x="14" y="66"/>
                </a:lnTo>
                <a:lnTo>
                  <a:pt x="14" y="66"/>
                </a:lnTo>
                <a:lnTo>
                  <a:pt x="14" y="66"/>
                </a:lnTo>
                <a:lnTo>
                  <a:pt x="14" y="66"/>
                </a:lnTo>
                <a:lnTo>
                  <a:pt x="14" y="66"/>
                </a:lnTo>
                <a:lnTo>
                  <a:pt x="14" y="66"/>
                </a:lnTo>
                <a:lnTo>
                  <a:pt x="14" y="66"/>
                </a:lnTo>
                <a:lnTo>
                  <a:pt x="14" y="66"/>
                </a:lnTo>
                <a:lnTo>
                  <a:pt x="14" y="66"/>
                </a:lnTo>
                <a:lnTo>
                  <a:pt x="14" y="66"/>
                </a:lnTo>
                <a:lnTo>
                  <a:pt x="14" y="66"/>
                </a:lnTo>
                <a:lnTo>
                  <a:pt x="16" y="66"/>
                </a:lnTo>
                <a:lnTo>
                  <a:pt x="16" y="68"/>
                </a:lnTo>
                <a:lnTo>
                  <a:pt x="16" y="68"/>
                </a:lnTo>
                <a:lnTo>
                  <a:pt x="16" y="68"/>
                </a:lnTo>
                <a:lnTo>
                  <a:pt x="16" y="68"/>
                </a:lnTo>
                <a:lnTo>
                  <a:pt x="16" y="68"/>
                </a:lnTo>
                <a:lnTo>
                  <a:pt x="16" y="70"/>
                </a:lnTo>
                <a:lnTo>
                  <a:pt x="16" y="70"/>
                </a:lnTo>
                <a:lnTo>
                  <a:pt x="16" y="70"/>
                </a:lnTo>
                <a:lnTo>
                  <a:pt x="16" y="70"/>
                </a:lnTo>
                <a:lnTo>
                  <a:pt x="16" y="70"/>
                </a:lnTo>
                <a:lnTo>
                  <a:pt x="16" y="70"/>
                </a:lnTo>
                <a:lnTo>
                  <a:pt x="16" y="70"/>
                </a:lnTo>
                <a:lnTo>
                  <a:pt x="16" y="72"/>
                </a:lnTo>
                <a:lnTo>
                  <a:pt x="16" y="72"/>
                </a:lnTo>
                <a:lnTo>
                  <a:pt x="16" y="72"/>
                </a:lnTo>
                <a:lnTo>
                  <a:pt x="16" y="72"/>
                </a:lnTo>
                <a:lnTo>
                  <a:pt x="16" y="72"/>
                </a:lnTo>
                <a:lnTo>
                  <a:pt x="18" y="72"/>
                </a:lnTo>
                <a:lnTo>
                  <a:pt x="18" y="74"/>
                </a:lnTo>
                <a:lnTo>
                  <a:pt x="18" y="74"/>
                </a:lnTo>
                <a:lnTo>
                  <a:pt x="18" y="74"/>
                </a:lnTo>
                <a:lnTo>
                  <a:pt x="18" y="74"/>
                </a:lnTo>
                <a:lnTo>
                  <a:pt x="18" y="74"/>
                </a:lnTo>
                <a:lnTo>
                  <a:pt x="18" y="74"/>
                </a:lnTo>
                <a:lnTo>
                  <a:pt x="18" y="74"/>
                </a:lnTo>
                <a:lnTo>
                  <a:pt x="18" y="74"/>
                </a:lnTo>
                <a:lnTo>
                  <a:pt x="18" y="74"/>
                </a:lnTo>
                <a:lnTo>
                  <a:pt x="18" y="76"/>
                </a:lnTo>
                <a:lnTo>
                  <a:pt x="20" y="76"/>
                </a:lnTo>
                <a:lnTo>
                  <a:pt x="20" y="76"/>
                </a:lnTo>
                <a:lnTo>
                  <a:pt x="20" y="76"/>
                </a:lnTo>
                <a:lnTo>
                  <a:pt x="20" y="76"/>
                </a:lnTo>
                <a:lnTo>
                  <a:pt x="20" y="76"/>
                </a:lnTo>
                <a:lnTo>
                  <a:pt x="20" y="76"/>
                </a:lnTo>
                <a:lnTo>
                  <a:pt x="20" y="76"/>
                </a:lnTo>
                <a:lnTo>
                  <a:pt x="20" y="76"/>
                </a:lnTo>
                <a:lnTo>
                  <a:pt x="20" y="76"/>
                </a:lnTo>
                <a:lnTo>
                  <a:pt x="22" y="78"/>
                </a:lnTo>
                <a:lnTo>
                  <a:pt x="22" y="78"/>
                </a:lnTo>
                <a:lnTo>
                  <a:pt x="22" y="80"/>
                </a:lnTo>
                <a:lnTo>
                  <a:pt x="20" y="80"/>
                </a:lnTo>
                <a:lnTo>
                  <a:pt x="20" y="80"/>
                </a:lnTo>
                <a:lnTo>
                  <a:pt x="22" y="82"/>
                </a:lnTo>
                <a:lnTo>
                  <a:pt x="22" y="82"/>
                </a:lnTo>
                <a:lnTo>
                  <a:pt x="22" y="82"/>
                </a:lnTo>
                <a:lnTo>
                  <a:pt x="22" y="82"/>
                </a:lnTo>
                <a:lnTo>
                  <a:pt x="22" y="82"/>
                </a:lnTo>
                <a:lnTo>
                  <a:pt x="22" y="84"/>
                </a:lnTo>
                <a:lnTo>
                  <a:pt x="20" y="84"/>
                </a:lnTo>
                <a:lnTo>
                  <a:pt x="20" y="84"/>
                </a:lnTo>
                <a:lnTo>
                  <a:pt x="20" y="84"/>
                </a:lnTo>
                <a:lnTo>
                  <a:pt x="22" y="86"/>
                </a:lnTo>
                <a:lnTo>
                  <a:pt x="22" y="86"/>
                </a:lnTo>
                <a:lnTo>
                  <a:pt x="22" y="86"/>
                </a:lnTo>
                <a:lnTo>
                  <a:pt x="22" y="86"/>
                </a:lnTo>
                <a:lnTo>
                  <a:pt x="22" y="86"/>
                </a:lnTo>
                <a:lnTo>
                  <a:pt x="22" y="88"/>
                </a:lnTo>
                <a:lnTo>
                  <a:pt x="20" y="88"/>
                </a:lnTo>
                <a:lnTo>
                  <a:pt x="20" y="88"/>
                </a:lnTo>
                <a:lnTo>
                  <a:pt x="20" y="88"/>
                </a:lnTo>
                <a:lnTo>
                  <a:pt x="20" y="90"/>
                </a:lnTo>
                <a:lnTo>
                  <a:pt x="22" y="90"/>
                </a:lnTo>
                <a:lnTo>
                  <a:pt x="22" y="90"/>
                </a:lnTo>
                <a:lnTo>
                  <a:pt x="22" y="90"/>
                </a:lnTo>
                <a:lnTo>
                  <a:pt x="20" y="90"/>
                </a:lnTo>
                <a:lnTo>
                  <a:pt x="20" y="94"/>
                </a:lnTo>
                <a:lnTo>
                  <a:pt x="20" y="96"/>
                </a:lnTo>
                <a:lnTo>
                  <a:pt x="20" y="96"/>
                </a:lnTo>
                <a:lnTo>
                  <a:pt x="18" y="96"/>
                </a:lnTo>
                <a:lnTo>
                  <a:pt x="18" y="98"/>
                </a:lnTo>
                <a:lnTo>
                  <a:pt x="18" y="100"/>
                </a:lnTo>
                <a:lnTo>
                  <a:pt x="18" y="100"/>
                </a:lnTo>
                <a:lnTo>
                  <a:pt x="16" y="100"/>
                </a:lnTo>
                <a:lnTo>
                  <a:pt x="16" y="100"/>
                </a:lnTo>
                <a:lnTo>
                  <a:pt x="16" y="102"/>
                </a:lnTo>
                <a:lnTo>
                  <a:pt x="16" y="102"/>
                </a:lnTo>
                <a:lnTo>
                  <a:pt x="16" y="102"/>
                </a:lnTo>
                <a:lnTo>
                  <a:pt x="16" y="102"/>
                </a:lnTo>
                <a:lnTo>
                  <a:pt x="16" y="102"/>
                </a:lnTo>
                <a:lnTo>
                  <a:pt x="16" y="104"/>
                </a:lnTo>
                <a:lnTo>
                  <a:pt x="16" y="104"/>
                </a:lnTo>
                <a:lnTo>
                  <a:pt x="18" y="104"/>
                </a:lnTo>
                <a:lnTo>
                  <a:pt x="18" y="104"/>
                </a:lnTo>
                <a:lnTo>
                  <a:pt x="18" y="106"/>
                </a:lnTo>
                <a:lnTo>
                  <a:pt x="18" y="106"/>
                </a:lnTo>
                <a:lnTo>
                  <a:pt x="16" y="106"/>
                </a:lnTo>
                <a:lnTo>
                  <a:pt x="16" y="108"/>
                </a:lnTo>
                <a:lnTo>
                  <a:pt x="16" y="108"/>
                </a:lnTo>
                <a:lnTo>
                  <a:pt x="16" y="110"/>
                </a:lnTo>
                <a:lnTo>
                  <a:pt x="16" y="110"/>
                </a:lnTo>
                <a:lnTo>
                  <a:pt x="16" y="112"/>
                </a:lnTo>
                <a:lnTo>
                  <a:pt x="18" y="112"/>
                </a:lnTo>
                <a:lnTo>
                  <a:pt x="18" y="112"/>
                </a:lnTo>
                <a:lnTo>
                  <a:pt x="18" y="114"/>
                </a:lnTo>
                <a:lnTo>
                  <a:pt x="18" y="114"/>
                </a:lnTo>
                <a:lnTo>
                  <a:pt x="18" y="114"/>
                </a:lnTo>
                <a:lnTo>
                  <a:pt x="18" y="114"/>
                </a:lnTo>
                <a:lnTo>
                  <a:pt x="18" y="116"/>
                </a:lnTo>
                <a:lnTo>
                  <a:pt x="18" y="116"/>
                </a:lnTo>
                <a:lnTo>
                  <a:pt x="18" y="116"/>
                </a:lnTo>
                <a:lnTo>
                  <a:pt x="18" y="116"/>
                </a:lnTo>
                <a:lnTo>
                  <a:pt x="18" y="118"/>
                </a:lnTo>
                <a:lnTo>
                  <a:pt x="18" y="118"/>
                </a:lnTo>
                <a:lnTo>
                  <a:pt x="18" y="118"/>
                </a:lnTo>
                <a:lnTo>
                  <a:pt x="18" y="120"/>
                </a:lnTo>
                <a:lnTo>
                  <a:pt x="18" y="120"/>
                </a:lnTo>
                <a:lnTo>
                  <a:pt x="16" y="122"/>
                </a:lnTo>
                <a:lnTo>
                  <a:pt x="16" y="124"/>
                </a:lnTo>
                <a:lnTo>
                  <a:pt x="16" y="124"/>
                </a:lnTo>
                <a:lnTo>
                  <a:pt x="16" y="124"/>
                </a:lnTo>
                <a:lnTo>
                  <a:pt x="16" y="124"/>
                </a:lnTo>
                <a:lnTo>
                  <a:pt x="16" y="124"/>
                </a:lnTo>
                <a:lnTo>
                  <a:pt x="16" y="126"/>
                </a:lnTo>
                <a:lnTo>
                  <a:pt x="16" y="130"/>
                </a:lnTo>
                <a:lnTo>
                  <a:pt x="14" y="130"/>
                </a:lnTo>
                <a:lnTo>
                  <a:pt x="12" y="130"/>
                </a:lnTo>
                <a:lnTo>
                  <a:pt x="12" y="130"/>
                </a:lnTo>
                <a:lnTo>
                  <a:pt x="12" y="132"/>
                </a:lnTo>
                <a:lnTo>
                  <a:pt x="12" y="132"/>
                </a:lnTo>
                <a:lnTo>
                  <a:pt x="14" y="134"/>
                </a:lnTo>
                <a:lnTo>
                  <a:pt x="14" y="134"/>
                </a:lnTo>
                <a:lnTo>
                  <a:pt x="14" y="134"/>
                </a:lnTo>
                <a:lnTo>
                  <a:pt x="16" y="134"/>
                </a:lnTo>
                <a:lnTo>
                  <a:pt x="16" y="134"/>
                </a:lnTo>
                <a:lnTo>
                  <a:pt x="16" y="132"/>
                </a:lnTo>
                <a:lnTo>
                  <a:pt x="18" y="132"/>
                </a:lnTo>
                <a:lnTo>
                  <a:pt x="20" y="132"/>
                </a:lnTo>
                <a:lnTo>
                  <a:pt x="22" y="132"/>
                </a:lnTo>
                <a:lnTo>
                  <a:pt x="22" y="132"/>
                </a:lnTo>
                <a:lnTo>
                  <a:pt x="22" y="132"/>
                </a:lnTo>
                <a:lnTo>
                  <a:pt x="22" y="132"/>
                </a:lnTo>
                <a:lnTo>
                  <a:pt x="26" y="132"/>
                </a:lnTo>
                <a:lnTo>
                  <a:pt x="26" y="130"/>
                </a:lnTo>
                <a:lnTo>
                  <a:pt x="28" y="132"/>
                </a:lnTo>
                <a:lnTo>
                  <a:pt x="28" y="130"/>
                </a:lnTo>
                <a:lnTo>
                  <a:pt x="30" y="132"/>
                </a:lnTo>
                <a:lnTo>
                  <a:pt x="30" y="130"/>
                </a:lnTo>
                <a:lnTo>
                  <a:pt x="32" y="130"/>
                </a:lnTo>
                <a:lnTo>
                  <a:pt x="34" y="130"/>
                </a:lnTo>
                <a:lnTo>
                  <a:pt x="36" y="130"/>
                </a:lnTo>
                <a:lnTo>
                  <a:pt x="40" y="130"/>
                </a:lnTo>
                <a:lnTo>
                  <a:pt x="42" y="132"/>
                </a:lnTo>
                <a:lnTo>
                  <a:pt x="46" y="132"/>
                </a:lnTo>
                <a:lnTo>
                  <a:pt x="48" y="134"/>
                </a:lnTo>
                <a:lnTo>
                  <a:pt x="48" y="134"/>
                </a:lnTo>
                <a:lnTo>
                  <a:pt x="52" y="136"/>
                </a:lnTo>
                <a:lnTo>
                  <a:pt x="58" y="136"/>
                </a:lnTo>
                <a:lnTo>
                  <a:pt x="60" y="136"/>
                </a:lnTo>
                <a:lnTo>
                  <a:pt x="60" y="136"/>
                </a:lnTo>
                <a:lnTo>
                  <a:pt x="60" y="136"/>
                </a:lnTo>
                <a:lnTo>
                  <a:pt x="60" y="136"/>
                </a:lnTo>
                <a:lnTo>
                  <a:pt x="66" y="138"/>
                </a:lnTo>
                <a:lnTo>
                  <a:pt x="68" y="138"/>
                </a:lnTo>
                <a:lnTo>
                  <a:pt x="68" y="138"/>
                </a:lnTo>
                <a:lnTo>
                  <a:pt x="70" y="136"/>
                </a:lnTo>
                <a:lnTo>
                  <a:pt x="72" y="136"/>
                </a:lnTo>
                <a:lnTo>
                  <a:pt x="74" y="136"/>
                </a:lnTo>
                <a:lnTo>
                  <a:pt x="74" y="136"/>
                </a:lnTo>
                <a:lnTo>
                  <a:pt x="74" y="134"/>
                </a:lnTo>
                <a:lnTo>
                  <a:pt x="74" y="134"/>
                </a:lnTo>
                <a:lnTo>
                  <a:pt x="74" y="134"/>
                </a:lnTo>
                <a:lnTo>
                  <a:pt x="74" y="134"/>
                </a:lnTo>
                <a:lnTo>
                  <a:pt x="76" y="134"/>
                </a:lnTo>
                <a:lnTo>
                  <a:pt x="76" y="134"/>
                </a:lnTo>
                <a:lnTo>
                  <a:pt x="74" y="134"/>
                </a:lnTo>
                <a:lnTo>
                  <a:pt x="74" y="134"/>
                </a:lnTo>
                <a:lnTo>
                  <a:pt x="74" y="134"/>
                </a:lnTo>
                <a:lnTo>
                  <a:pt x="72" y="134"/>
                </a:lnTo>
                <a:lnTo>
                  <a:pt x="72" y="134"/>
                </a:lnTo>
                <a:lnTo>
                  <a:pt x="72" y="132"/>
                </a:lnTo>
                <a:lnTo>
                  <a:pt x="72" y="132"/>
                </a:lnTo>
                <a:lnTo>
                  <a:pt x="72" y="130"/>
                </a:lnTo>
                <a:lnTo>
                  <a:pt x="72" y="130"/>
                </a:lnTo>
                <a:lnTo>
                  <a:pt x="72" y="130"/>
                </a:lnTo>
                <a:lnTo>
                  <a:pt x="72" y="130"/>
                </a:lnTo>
                <a:lnTo>
                  <a:pt x="72" y="130"/>
                </a:lnTo>
                <a:lnTo>
                  <a:pt x="70" y="132"/>
                </a:lnTo>
                <a:lnTo>
                  <a:pt x="70" y="132"/>
                </a:lnTo>
                <a:lnTo>
                  <a:pt x="70" y="132"/>
                </a:lnTo>
                <a:lnTo>
                  <a:pt x="70" y="130"/>
                </a:lnTo>
                <a:lnTo>
                  <a:pt x="70" y="130"/>
                </a:lnTo>
                <a:lnTo>
                  <a:pt x="70" y="128"/>
                </a:lnTo>
                <a:lnTo>
                  <a:pt x="70" y="130"/>
                </a:lnTo>
                <a:lnTo>
                  <a:pt x="70" y="130"/>
                </a:lnTo>
                <a:lnTo>
                  <a:pt x="70" y="130"/>
                </a:lnTo>
                <a:lnTo>
                  <a:pt x="70" y="128"/>
                </a:lnTo>
                <a:lnTo>
                  <a:pt x="70" y="128"/>
                </a:lnTo>
                <a:lnTo>
                  <a:pt x="72" y="128"/>
                </a:lnTo>
                <a:lnTo>
                  <a:pt x="72" y="128"/>
                </a:lnTo>
                <a:lnTo>
                  <a:pt x="72" y="130"/>
                </a:lnTo>
                <a:lnTo>
                  <a:pt x="72" y="130"/>
                </a:lnTo>
                <a:lnTo>
                  <a:pt x="72" y="130"/>
                </a:lnTo>
                <a:lnTo>
                  <a:pt x="72" y="130"/>
                </a:lnTo>
                <a:lnTo>
                  <a:pt x="72" y="128"/>
                </a:lnTo>
                <a:lnTo>
                  <a:pt x="74" y="128"/>
                </a:lnTo>
                <a:lnTo>
                  <a:pt x="76" y="126"/>
                </a:lnTo>
                <a:lnTo>
                  <a:pt x="76" y="126"/>
                </a:lnTo>
                <a:lnTo>
                  <a:pt x="76" y="126"/>
                </a:lnTo>
                <a:lnTo>
                  <a:pt x="76" y="126"/>
                </a:lnTo>
                <a:lnTo>
                  <a:pt x="76" y="126"/>
                </a:lnTo>
                <a:lnTo>
                  <a:pt x="78" y="126"/>
                </a:lnTo>
                <a:lnTo>
                  <a:pt x="78" y="126"/>
                </a:lnTo>
                <a:lnTo>
                  <a:pt x="78" y="126"/>
                </a:lnTo>
                <a:lnTo>
                  <a:pt x="78" y="126"/>
                </a:lnTo>
                <a:lnTo>
                  <a:pt x="80" y="126"/>
                </a:lnTo>
                <a:lnTo>
                  <a:pt x="80" y="126"/>
                </a:lnTo>
                <a:lnTo>
                  <a:pt x="82" y="126"/>
                </a:lnTo>
                <a:lnTo>
                  <a:pt x="82" y="126"/>
                </a:lnTo>
                <a:lnTo>
                  <a:pt x="82" y="126"/>
                </a:lnTo>
                <a:lnTo>
                  <a:pt x="82" y="126"/>
                </a:lnTo>
                <a:lnTo>
                  <a:pt x="82" y="128"/>
                </a:lnTo>
                <a:lnTo>
                  <a:pt x="82" y="126"/>
                </a:lnTo>
                <a:lnTo>
                  <a:pt x="82" y="126"/>
                </a:lnTo>
                <a:lnTo>
                  <a:pt x="80" y="126"/>
                </a:lnTo>
                <a:lnTo>
                  <a:pt x="80" y="126"/>
                </a:lnTo>
                <a:lnTo>
                  <a:pt x="80" y="128"/>
                </a:lnTo>
                <a:lnTo>
                  <a:pt x="80" y="128"/>
                </a:lnTo>
                <a:lnTo>
                  <a:pt x="80" y="128"/>
                </a:lnTo>
                <a:lnTo>
                  <a:pt x="80" y="128"/>
                </a:lnTo>
                <a:lnTo>
                  <a:pt x="80" y="130"/>
                </a:lnTo>
                <a:lnTo>
                  <a:pt x="82" y="130"/>
                </a:lnTo>
                <a:lnTo>
                  <a:pt x="82" y="130"/>
                </a:lnTo>
                <a:lnTo>
                  <a:pt x="84" y="128"/>
                </a:lnTo>
                <a:lnTo>
                  <a:pt x="84" y="128"/>
                </a:lnTo>
                <a:lnTo>
                  <a:pt x="86" y="128"/>
                </a:lnTo>
                <a:lnTo>
                  <a:pt x="88" y="128"/>
                </a:lnTo>
                <a:lnTo>
                  <a:pt x="88" y="128"/>
                </a:lnTo>
                <a:lnTo>
                  <a:pt x="88" y="128"/>
                </a:lnTo>
                <a:lnTo>
                  <a:pt x="88" y="130"/>
                </a:lnTo>
                <a:lnTo>
                  <a:pt x="88" y="132"/>
                </a:lnTo>
                <a:lnTo>
                  <a:pt x="88" y="132"/>
                </a:lnTo>
                <a:lnTo>
                  <a:pt x="88" y="132"/>
                </a:lnTo>
                <a:lnTo>
                  <a:pt x="90" y="132"/>
                </a:lnTo>
                <a:lnTo>
                  <a:pt x="90" y="132"/>
                </a:lnTo>
                <a:lnTo>
                  <a:pt x="90" y="132"/>
                </a:lnTo>
                <a:lnTo>
                  <a:pt x="90" y="132"/>
                </a:lnTo>
                <a:lnTo>
                  <a:pt x="92" y="132"/>
                </a:lnTo>
                <a:lnTo>
                  <a:pt x="92" y="132"/>
                </a:lnTo>
                <a:lnTo>
                  <a:pt x="92" y="132"/>
                </a:lnTo>
                <a:lnTo>
                  <a:pt x="92" y="134"/>
                </a:lnTo>
                <a:lnTo>
                  <a:pt x="92" y="134"/>
                </a:lnTo>
                <a:lnTo>
                  <a:pt x="92" y="134"/>
                </a:lnTo>
                <a:lnTo>
                  <a:pt x="92" y="136"/>
                </a:lnTo>
                <a:lnTo>
                  <a:pt x="92" y="136"/>
                </a:lnTo>
                <a:lnTo>
                  <a:pt x="92" y="136"/>
                </a:lnTo>
                <a:lnTo>
                  <a:pt x="94" y="136"/>
                </a:lnTo>
                <a:lnTo>
                  <a:pt x="96" y="136"/>
                </a:lnTo>
                <a:lnTo>
                  <a:pt x="96" y="134"/>
                </a:lnTo>
                <a:lnTo>
                  <a:pt x="96" y="134"/>
                </a:lnTo>
                <a:lnTo>
                  <a:pt x="96" y="136"/>
                </a:lnTo>
                <a:lnTo>
                  <a:pt x="96" y="136"/>
                </a:lnTo>
                <a:lnTo>
                  <a:pt x="96" y="136"/>
                </a:lnTo>
                <a:lnTo>
                  <a:pt x="96" y="136"/>
                </a:lnTo>
                <a:lnTo>
                  <a:pt x="96" y="136"/>
                </a:lnTo>
                <a:lnTo>
                  <a:pt x="98" y="136"/>
                </a:lnTo>
                <a:lnTo>
                  <a:pt x="98" y="136"/>
                </a:lnTo>
                <a:lnTo>
                  <a:pt x="100" y="136"/>
                </a:lnTo>
                <a:lnTo>
                  <a:pt x="100" y="138"/>
                </a:lnTo>
                <a:lnTo>
                  <a:pt x="100" y="136"/>
                </a:lnTo>
                <a:lnTo>
                  <a:pt x="100" y="136"/>
                </a:lnTo>
                <a:lnTo>
                  <a:pt x="102" y="136"/>
                </a:lnTo>
                <a:lnTo>
                  <a:pt x="102" y="136"/>
                </a:lnTo>
                <a:lnTo>
                  <a:pt x="100" y="136"/>
                </a:lnTo>
                <a:lnTo>
                  <a:pt x="100" y="134"/>
                </a:lnTo>
                <a:lnTo>
                  <a:pt x="100" y="134"/>
                </a:lnTo>
                <a:lnTo>
                  <a:pt x="102" y="134"/>
                </a:lnTo>
                <a:lnTo>
                  <a:pt x="102" y="134"/>
                </a:lnTo>
                <a:lnTo>
                  <a:pt x="102" y="132"/>
                </a:lnTo>
                <a:lnTo>
                  <a:pt x="102" y="132"/>
                </a:lnTo>
                <a:lnTo>
                  <a:pt x="102" y="132"/>
                </a:lnTo>
                <a:lnTo>
                  <a:pt x="102" y="132"/>
                </a:lnTo>
                <a:lnTo>
                  <a:pt x="102" y="134"/>
                </a:lnTo>
                <a:lnTo>
                  <a:pt x="102" y="134"/>
                </a:lnTo>
                <a:lnTo>
                  <a:pt x="102" y="134"/>
                </a:lnTo>
                <a:lnTo>
                  <a:pt x="102" y="134"/>
                </a:lnTo>
                <a:lnTo>
                  <a:pt x="102" y="134"/>
                </a:lnTo>
                <a:lnTo>
                  <a:pt x="102" y="136"/>
                </a:lnTo>
                <a:lnTo>
                  <a:pt x="102" y="136"/>
                </a:lnTo>
                <a:lnTo>
                  <a:pt x="102" y="138"/>
                </a:lnTo>
                <a:lnTo>
                  <a:pt x="102" y="138"/>
                </a:lnTo>
                <a:lnTo>
                  <a:pt x="102" y="138"/>
                </a:lnTo>
                <a:lnTo>
                  <a:pt x="104" y="138"/>
                </a:lnTo>
                <a:lnTo>
                  <a:pt x="104" y="138"/>
                </a:lnTo>
                <a:lnTo>
                  <a:pt x="104" y="140"/>
                </a:lnTo>
                <a:lnTo>
                  <a:pt x="104" y="140"/>
                </a:lnTo>
                <a:lnTo>
                  <a:pt x="104" y="140"/>
                </a:lnTo>
                <a:lnTo>
                  <a:pt x="104" y="140"/>
                </a:lnTo>
                <a:lnTo>
                  <a:pt x="104" y="142"/>
                </a:lnTo>
                <a:lnTo>
                  <a:pt x="106" y="142"/>
                </a:lnTo>
                <a:lnTo>
                  <a:pt x="108" y="144"/>
                </a:lnTo>
                <a:lnTo>
                  <a:pt x="106" y="144"/>
                </a:lnTo>
                <a:lnTo>
                  <a:pt x="106" y="144"/>
                </a:lnTo>
                <a:lnTo>
                  <a:pt x="108" y="144"/>
                </a:lnTo>
                <a:lnTo>
                  <a:pt x="108" y="144"/>
                </a:lnTo>
                <a:lnTo>
                  <a:pt x="108" y="146"/>
                </a:lnTo>
                <a:lnTo>
                  <a:pt x="108" y="146"/>
                </a:lnTo>
                <a:lnTo>
                  <a:pt x="106" y="146"/>
                </a:lnTo>
                <a:lnTo>
                  <a:pt x="106" y="146"/>
                </a:lnTo>
                <a:lnTo>
                  <a:pt x="106" y="146"/>
                </a:lnTo>
                <a:lnTo>
                  <a:pt x="106" y="146"/>
                </a:lnTo>
                <a:lnTo>
                  <a:pt x="106" y="146"/>
                </a:lnTo>
                <a:lnTo>
                  <a:pt x="106" y="144"/>
                </a:lnTo>
                <a:lnTo>
                  <a:pt x="106" y="144"/>
                </a:lnTo>
                <a:lnTo>
                  <a:pt x="106" y="144"/>
                </a:lnTo>
                <a:lnTo>
                  <a:pt x="106" y="142"/>
                </a:lnTo>
                <a:lnTo>
                  <a:pt x="104" y="142"/>
                </a:lnTo>
                <a:lnTo>
                  <a:pt x="104" y="142"/>
                </a:lnTo>
                <a:lnTo>
                  <a:pt x="104" y="142"/>
                </a:lnTo>
                <a:lnTo>
                  <a:pt x="104" y="142"/>
                </a:lnTo>
                <a:lnTo>
                  <a:pt x="102" y="142"/>
                </a:lnTo>
                <a:lnTo>
                  <a:pt x="102" y="142"/>
                </a:lnTo>
                <a:lnTo>
                  <a:pt x="102" y="142"/>
                </a:lnTo>
                <a:lnTo>
                  <a:pt x="102" y="144"/>
                </a:lnTo>
                <a:lnTo>
                  <a:pt x="102" y="144"/>
                </a:lnTo>
                <a:lnTo>
                  <a:pt x="100" y="144"/>
                </a:lnTo>
                <a:lnTo>
                  <a:pt x="100" y="144"/>
                </a:lnTo>
                <a:lnTo>
                  <a:pt x="100" y="142"/>
                </a:lnTo>
                <a:lnTo>
                  <a:pt x="100" y="144"/>
                </a:lnTo>
                <a:lnTo>
                  <a:pt x="102" y="146"/>
                </a:lnTo>
                <a:lnTo>
                  <a:pt x="104" y="146"/>
                </a:lnTo>
                <a:lnTo>
                  <a:pt x="108" y="146"/>
                </a:lnTo>
                <a:lnTo>
                  <a:pt x="108" y="148"/>
                </a:lnTo>
                <a:lnTo>
                  <a:pt x="108" y="148"/>
                </a:lnTo>
                <a:lnTo>
                  <a:pt x="108" y="148"/>
                </a:lnTo>
                <a:lnTo>
                  <a:pt x="110" y="148"/>
                </a:lnTo>
                <a:lnTo>
                  <a:pt x="110" y="148"/>
                </a:lnTo>
                <a:lnTo>
                  <a:pt x="110" y="148"/>
                </a:lnTo>
                <a:lnTo>
                  <a:pt x="110" y="146"/>
                </a:lnTo>
                <a:lnTo>
                  <a:pt x="110" y="146"/>
                </a:lnTo>
                <a:lnTo>
                  <a:pt x="110" y="146"/>
                </a:lnTo>
                <a:lnTo>
                  <a:pt x="112" y="146"/>
                </a:lnTo>
                <a:lnTo>
                  <a:pt x="112" y="148"/>
                </a:lnTo>
                <a:lnTo>
                  <a:pt x="112" y="148"/>
                </a:lnTo>
                <a:lnTo>
                  <a:pt x="112" y="148"/>
                </a:lnTo>
                <a:lnTo>
                  <a:pt x="112" y="148"/>
                </a:lnTo>
                <a:lnTo>
                  <a:pt x="112" y="148"/>
                </a:lnTo>
                <a:lnTo>
                  <a:pt x="112" y="148"/>
                </a:lnTo>
                <a:lnTo>
                  <a:pt x="114" y="148"/>
                </a:lnTo>
                <a:lnTo>
                  <a:pt x="114" y="148"/>
                </a:lnTo>
                <a:lnTo>
                  <a:pt x="116" y="150"/>
                </a:lnTo>
                <a:lnTo>
                  <a:pt x="116" y="150"/>
                </a:lnTo>
                <a:lnTo>
                  <a:pt x="116" y="150"/>
                </a:lnTo>
                <a:lnTo>
                  <a:pt x="116" y="150"/>
                </a:lnTo>
                <a:lnTo>
                  <a:pt x="116" y="150"/>
                </a:lnTo>
                <a:lnTo>
                  <a:pt x="116" y="148"/>
                </a:lnTo>
                <a:lnTo>
                  <a:pt x="116" y="148"/>
                </a:lnTo>
                <a:lnTo>
                  <a:pt x="116" y="148"/>
                </a:lnTo>
                <a:lnTo>
                  <a:pt x="118" y="148"/>
                </a:lnTo>
                <a:lnTo>
                  <a:pt x="118" y="148"/>
                </a:lnTo>
                <a:lnTo>
                  <a:pt x="118" y="148"/>
                </a:lnTo>
                <a:lnTo>
                  <a:pt x="120" y="148"/>
                </a:lnTo>
                <a:lnTo>
                  <a:pt x="120" y="148"/>
                </a:lnTo>
                <a:lnTo>
                  <a:pt x="120" y="150"/>
                </a:lnTo>
                <a:lnTo>
                  <a:pt x="118" y="150"/>
                </a:lnTo>
                <a:lnTo>
                  <a:pt x="118" y="150"/>
                </a:lnTo>
                <a:lnTo>
                  <a:pt x="118" y="150"/>
                </a:lnTo>
                <a:lnTo>
                  <a:pt x="120" y="150"/>
                </a:lnTo>
                <a:lnTo>
                  <a:pt x="120" y="150"/>
                </a:lnTo>
                <a:lnTo>
                  <a:pt x="120" y="150"/>
                </a:lnTo>
                <a:lnTo>
                  <a:pt x="120" y="150"/>
                </a:lnTo>
                <a:lnTo>
                  <a:pt x="122" y="150"/>
                </a:lnTo>
                <a:lnTo>
                  <a:pt x="122" y="150"/>
                </a:lnTo>
                <a:lnTo>
                  <a:pt x="122" y="150"/>
                </a:lnTo>
                <a:lnTo>
                  <a:pt x="122" y="150"/>
                </a:lnTo>
                <a:lnTo>
                  <a:pt x="122" y="150"/>
                </a:lnTo>
                <a:lnTo>
                  <a:pt x="122" y="148"/>
                </a:lnTo>
                <a:lnTo>
                  <a:pt x="122" y="148"/>
                </a:lnTo>
                <a:lnTo>
                  <a:pt x="122" y="148"/>
                </a:lnTo>
                <a:lnTo>
                  <a:pt x="122" y="148"/>
                </a:lnTo>
                <a:lnTo>
                  <a:pt x="122" y="148"/>
                </a:lnTo>
                <a:lnTo>
                  <a:pt x="124" y="148"/>
                </a:lnTo>
                <a:lnTo>
                  <a:pt x="124" y="148"/>
                </a:lnTo>
                <a:lnTo>
                  <a:pt x="124" y="148"/>
                </a:lnTo>
                <a:lnTo>
                  <a:pt x="124" y="148"/>
                </a:lnTo>
                <a:lnTo>
                  <a:pt x="124" y="146"/>
                </a:lnTo>
                <a:lnTo>
                  <a:pt x="124" y="146"/>
                </a:lnTo>
                <a:lnTo>
                  <a:pt x="124" y="146"/>
                </a:lnTo>
                <a:lnTo>
                  <a:pt x="124" y="146"/>
                </a:lnTo>
                <a:lnTo>
                  <a:pt x="124" y="146"/>
                </a:lnTo>
                <a:lnTo>
                  <a:pt x="124" y="144"/>
                </a:lnTo>
                <a:lnTo>
                  <a:pt x="124" y="146"/>
                </a:lnTo>
                <a:lnTo>
                  <a:pt x="124" y="146"/>
                </a:lnTo>
                <a:lnTo>
                  <a:pt x="126" y="146"/>
                </a:lnTo>
                <a:lnTo>
                  <a:pt x="126" y="146"/>
                </a:lnTo>
                <a:lnTo>
                  <a:pt x="124" y="144"/>
                </a:lnTo>
                <a:lnTo>
                  <a:pt x="126" y="144"/>
                </a:lnTo>
                <a:lnTo>
                  <a:pt x="126" y="144"/>
                </a:lnTo>
                <a:lnTo>
                  <a:pt x="126" y="142"/>
                </a:lnTo>
                <a:lnTo>
                  <a:pt x="124" y="142"/>
                </a:lnTo>
                <a:lnTo>
                  <a:pt x="124" y="142"/>
                </a:lnTo>
                <a:lnTo>
                  <a:pt x="124" y="142"/>
                </a:lnTo>
                <a:lnTo>
                  <a:pt x="124" y="142"/>
                </a:lnTo>
                <a:lnTo>
                  <a:pt x="124" y="142"/>
                </a:lnTo>
                <a:lnTo>
                  <a:pt x="126" y="142"/>
                </a:lnTo>
                <a:lnTo>
                  <a:pt x="126" y="142"/>
                </a:lnTo>
                <a:lnTo>
                  <a:pt x="126" y="142"/>
                </a:lnTo>
                <a:lnTo>
                  <a:pt x="126" y="142"/>
                </a:lnTo>
                <a:lnTo>
                  <a:pt x="126" y="142"/>
                </a:lnTo>
                <a:lnTo>
                  <a:pt x="126" y="142"/>
                </a:lnTo>
                <a:lnTo>
                  <a:pt x="126" y="142"/>
                </a:lnTo>
                <a:lnTo>
                  <a:pt x="126" y="142"/>
                </a:lnTo>
                <a:lnTo>
                  <a:pt x="128" y="142"/>
                </a:lnTo>
                <a:lnTo>
                  <a:pt x="128" y="142"/>
                </a:lnTo>
                <a:lnTo>
                  <a:pt x="128" y="142"/>
                </a:lnTo>
                <a:lnTo>
                  <a:pt x="128" y="142"/>
                </a:lnTo>
                <a:lnTo>
                  <a:pt x="128" y="142"/>
                </a:lnTo>
                <a:lnTo>
                  <a:pt x="130" y="142"/>
                </a:lnTo>
                <a:lnTo>
                  <a:pt x="130" y="142"/>
                </a:lnTo>
                <a:lnTo>
                  <a:pt x="130" y="140"/>
                </a:lnTo>
                <a:lnTo>
                  <a:pt x="130" y="140"/>
                </a:lnTo>
                <a:lnTo>
                  <a:pt x="130" y="140"/>
                </a:lnTo>
                <a:lnTo>
                  <a:pt x="130" y="140"/>
                </a:lnTo>
                <a:lnTo>
                  <a:pt x="130" y="140"/>
                </a:lnTo>
                <a:lnTo>
                  <a:pt x="130" y="140"/>
                </a:lnTo>
                <a:lnTo>
                  <a:pt x="132" y="142"/>
                </a:lnTo>
                <a:lnTo>
                  <a:pt x="132" y="142"/>
                </a:lnTo>
                <a:lnTo>
                  <a:pt x="132" y="144"/>
                </a:lnTo>
                <a:lnTo>
                  <a:pt x="132" y="142"/>
                </a:lnTo>
                <a:lnTo>
                  <a:pt x="132" y="142"/>
                </a:lnTo>
                <a:lnTo>
                  <a:pt x="132" y="142"/>
                </a:lnTo>
                <a:lnTo>
                  <a:pt x="132" y="142"/>
                </a:lnTo>
                <a:lnTo>
                  <a:pt x="134" y="142"/>
                </a:lnTo>
                <a:lnTo>
                  <a:pt x="134" y="142"/>
                </a:lnTo>
                <a:lnTo>
                  <a:pt x="134" y="142"/>
                </a:lnTo>
                <a:lnTo>
                  <a:pt x="134" y="142"/>
                </a:lnTo>
                <a:lnTo>
                  <a:pt x="134" y="144"/>
                </a:lnTo>
                <a:lnTo>
                  <a:pt x="136" y="144"/>
                </a:lnTo>
                <a:lnTo>
                  <a:pt x="136" y="144"/>
                </a:lnTo>
                <a:lnTo>
                  <a:pt x="136" y="144"/>
                </a:lnTo>
                <a:lnTo>
                  <a:pt x="136" y="142"/>
                </a:lnTo>
                <a:lnTo>
                  <a:pt x="136" y="142"/>
                </a:lnTo>
                <a:lnTo>
                  <a:pt x="136" y="142"/>
                </a:lnTo>
                <a:lnTo>
                  <a:pt x="136" y="142"/>
                </a:lnTo>
                <a:lnTo>
                  <a:pt x="136" y="144"/>
                </a:lnTo>
                <a:lnTo>
                  <a:pt x="136" y="144"/>
                </a:lnTo>
                <a:lnTo>
                  <a:pt x="136" y="144"/>
                </a:lnTo>
                <a:lnTo>
                  <a:pt x="136" y="144"/>
                </a:lnTo>
                <a:lnTo>
                  <a:pt x="136" y="146"/>
                </a:lnTo>
                <a:lnTo>
                  <a:pt x="136" y="146"/>
                </a:lnTo>
                <a:lnTo>
                  <a:pt x="136" y="146"/>
                </a:lnTo>
                <a:lnTo>
                  <a:pt x="136" y="146"/>
                </a:lnTo>
                <a:lnTo>
                  <a:pt x="136" y="146"/>
                </a:lnTo>
                <a:lnTo>
                  <a:pt x="138" y="148"/>
                </a:lnTo>
                <a:lnTo>
                  <a:pt x="138" y="148"/>
                </a:lnTo>
                <a:lnTo>
                  <a:pt x="138" y="148"/>
                </a:lnTo>
                <a:lnTo>
                  <a:pt x="138" y="148"/>
                </a:lnTo>
                <a:lnTo>
                  <a:pt x="138" y="150"/>
                </a:lnTo>
                <a:lnTo>
                  <a:pt x="138" y="150"/>
                </a:lnTo>
                <a:lnTo>
                  <a:pt x="138" y="150"/>
                </a:lnTo>
                <a:lnTo>
                  <a:pt x="138" y="150"/>
                </a:lnTo>
                <a:lnTo>
                  <a:pt x="140" y="148"/>
                </a:lnTo>
                <a:lnTo>
                  <a:pt x="142" y="148"/>
                </a:lnTo>
                <a:lnTo>
                  <a:pt x="142" y="148"/>
                </a:lnTo>
                <a:lnTo>
                  <a:pt x="142" y="146"/>
                </a:lnTo>
                <a:lnTo>
                  <a:pt x="142" y="146"/>
                </a:lnTo>
                <a:lnTo>
                  <a:pt x="142" y="146"/>
                </a:lnTo>
                <a:lnTo>
                  <a:pt x="144" y="144"/>
                </a:lnTo>
                <a:lnTo>
                  <a:pt x="144" y="144"/>
                </a:lnTo>
                <a:lnTo>
                  <a:pt x="142" y="144"/>
                </a:lnTo>
                <a:lnTo>
                  <a:pt x="142" y="142"/>
                </a:lnTo>
                <a:lnTo>
                  <a:pt x="142" y="142"/>
                </a:lnTo>
                <a:lnTo>
                  <a:pt x="142" y="142"/>
                </a:lnTo>
                <a:lnTo>
                  <a:pt x="142" y="140"/>
                </a:lnTo>
                <a:lnTo>
                  <a:pt x="142" y="140"/>
                </a:lnTo>
                <a:lnTo>
                  <a:pt x="144" y="140"/>
                </a:lnTo>
                <a:lnTo>
                  <a:pt x="144" y="142"/>
                </a:lnTo>
                <a:lnTo>
                  <a:pt x="144" y="140"/>
                </a:lnTo>
                <a:lnTo>
                  <a:pt x="144" y="140"/>
                </a:lnTo>
                <a:lnTo>
                  <a:pt x="144" y="140"/>
                </a:lnTo>
                <a:lnTo>
                  <a:pt x="144" y="140"/>
                </a:lnTo>
                <a:lnTo>
                  <a:pt x="142" y="140"/>
                </a:lnTo>
                <a:lnTo>
                  <a:pt x="142" y="138"/>
                </a:lnTo>
                <a:lnTo>
                  <a:pt x="142" y="138"/>
                </a:lnTo>
                <a:lnTo>
                  <a:pt x="144" y="138"/>
                </a:lnTo>
                <a:lnTo>
                  <a:pt x="144" y="140"/>
                </a:lnTo>
                <a:lnTo>
                  <a:pt x="144" y="140"/>
                </a:lnTo>
                <a:lnTo>
                  <a:pt x="144" y="138"/>
                </a:lnTo>
                <a:lnTo>
                  <a:pt x="144" y="138"/>
                </a:lnTo>
                <a:lnTo>
                  <a:pt x="144" y="138"/>
                </a:lnTo>
                <a:lnTo>
                  <a:pt x="144" y="138"/>
                </a:lnTo>
                <a:lnTo>
                  <a:pt x="142" y="138"/>
                </a:lnTo>
                <a:lnTo>
                  <a:pt x="142" y="136"/>
                </a:lnTo>
                <a:lnTo>
                  <a:pt x="142" y="136"/>
                </a:lnTo>
                <a:lnTo>
                  <a:pt x="144" y="136"/>
                </a:lnTo>
                <a:lnTo>
                  <a:pt x="144" y="136"/>
                </a:lnTo>
                <a:lnTo>
                  <a:pt x="142" y="136"/>
                </a:lnTo>
                <a:lnTo>
                  <a:pt x="142" y="134"/>
                </a:lnTo>
                <a:lnTo>
                  <a:pt x="142" y="134"/>
                </a:lnTo>
                <a:lnTo>
                  <a:pt x="140" y="134"/>
                </a:lnTo>
                <a:lnTo>
                  <a:pt x="140" y="134"/>
                </a:lnTo>
                <a:lnTo>
                  <a:pt x="140" y="134"/>
                </a:lnTo>
                <a:lnTo>
                  <a:pt x="138" y="134"/>
                </a:lnTo>
                <a:lnTo>
                  <a:pt x="138" y="132"/>
                </a:lnTo>
                <a:lnTo>
                  <a:pt x="138" y="134"/>
                </a:lnTo>
                <a:lnTo>
                  <a:pt x="138" y="134"/>
                </a:lnTo>
                <a:lnTo>
                  <a:pt x="138" y="134"/>
                </a:lnTo>
                <a:lnTo>
                  <a:pt x="136" y="132"/>
                </a:lnTo>
                <a:lnTo>
                  <a:pt x="138" y="132"/>
                </a:lnTo>
                <a:lnTo>
                  <a:pt x="138" y="132"/>
                </a:lnTo>
                <a:lnTo>
                  <a:pt x="138" y="132"/>
                </a:lnTo>
                <a:lnTo>
                  <a:pt x="138" y="132"/>
                </a:lnTo>
                <a:lnTo>
                  <a:pt x="138" y="132"/>
                </a:lnTo>
                <a:lnTo>
                  <a:pt x="138" y="132"/>
                </a:lnTo>
                <a:lnTo>
                  <a:pt x="138" y="132"/>
                </a:lnTo>
                <a:lnTo>
                  <a:pt x="138" y="130"/>
                </a:lnTo>
                <a:lnTo>
                  <a:pt x="138" y="130"/>
                </a:lnTo>
                <a:lnTo>
                  <a:pt x="138" y="130"/>
                </a:lnTo>
                <a:lnTo>
                  <a:pt x="140" y="132"/>
                </a:lnTo>
                <a:lnTo>
                  <a:pt x="140" y="132"/>
                </a:lnTo>
                <a:lnTo>
                  <a:pt x="140" y="132"/>
                </a:lnTo>
                <a:lnTo>
                  <a:pt x="140" y="132"/>
                </a:lnTo>
                <a:lnTo>
                  <a:pt x="140" y="132"/>
                </a:lnTo>
                <a:lnTo>
                  <a:pt x="140" y="132"/>
                </a:lnTo>
                <a:lnTo>
                  <a:pt x="140" y="132"/>
                </a:lnTo>
                <a:lnTo>
                  <a:pt x="142" y="132"/>
                </a:lnTo>
                <a:lnTo>
                  <a:pt x="146" y="134"/>
                </a:lnTo>
                <a:lnTo>
                  <a:pt x="146" y="134"/>
                </a:lnTo>
                <a:lnTo>
                  <a:pt x="148" y="134"/>
                </a:lnTo>
                <a:lnTo>
                  <a:pt x="148" y="134"/>
                </a:lnTo>
                <a:lnTo>
                  <a:pt x="150" y="134"/>
                </a:lnTo>
                <a:lnTo>
                  <a:pt x="150" y="134"/>
                </a:lnTo>
                <a:lnTo>
                  <a:pt x="150" y="134"/>
                </a:lnTo>
                <a:lnTo>
                  <a:pt x="150" y="134"/>
                </a:lnTo>
                <a:lnTo>
                  <a:pt x="150" y="134"/>
                </a:lnTo>
                <a:lnTo>
                  <a:pt x="150" y="134"/>
                </a:lnTo>
                <a:lnTo>
                  <a:pt x="150" y="134"/>
                </a:lnTo>
                <a:lnTo>
                  <a:pt x="150" y="134"/>
                </a:lnTo>
                <a:lnTo>
                  <a:pt x="150" y="134"/>
                </a:lnTo>
                <a:lnTo>
                  <a:pt x="150" y="134"/>
                </a:lnTo>
                <a:lnTo>
                  <a:pt x="150" y="134"/>
                </a:lnTo>
                <a:lnTo>
                  <a:pt x="150" y="134"/>
                </a:lnTo>
                <a:lnTo>
                  <a:pt x="150" y="134"/>
                </a:lnTo>
                <a:lnTo>
                  <a:pt x="150" y="136"/>
                </a:lnTo>
                <a:lnTo>
                  <a:pt x="150" y="136"/>
                </a:lnTo>
                <a:lnTo>
                  <a:pt x="150" y="136"/>
                </a:lnTo>
                <a:lnTo>
                  <a:pt x="150" y="136"/>
                </a:lnTo>
                <a:lnTo>
                  <a:pt x="150" y="136"/>
                </a:lnTo>
                <a:lnTo>
                  <a:pt x="150" y="136"/>
                </a:lnTo>
                <a:lnTo>
                  <a:pt x="150" y="136"/>
                </a:lnTo>
                <a:lnTo>
                  <a:pt x="152" y="136"/>
                </a:lnTo>
                <a:lnTo>
                  <a:pt x="152" y="136"/>
                </a:lnTo>
                <a:lnTo>
                  <a:pt x="152" y="136"/>
                </a:lnTo>
                <a:lnTo>
                  <a:pt x="152" y="136"/>
                </a:lnTo>
                <a:lnTo>
                  <a:pt x="152" y="136"/>
                </a:lnTo>
                <a:lnTo>
                  <a:pt x="152" y="136"/>
                </a:lnTo>
                <a:lnTo>
                  <a:pt x="152" y="136"/>
                </a:lnTo>
                <a:lnTo>
                  <a:pt x="152" y="136"/>
                </a:lnTo>
                <a:lnTo>
                  <a:pt x="152" y="136"/>
                </a:lnTo>
                <a:lnTo>
                  <a:pt x="152" y="136"/>
                </a:lnTo>
                <a:lnTo>
                  <a:pt x="152" y="136"/>
                </a:lnTo>
                <a:lnTo>
                  <a:pt x="152" y="136"/>
                </a:lnTo>
                <a:lnTo>
                  <a:pt x="152" y="138"/>
                </a:lnTo>
                <a:lnTo>
                  <a:pt x="152" y="138"/>
                </a:lnTo>
                <a:lnTo>
                  <a:pt x="152" y="138"/>
                </a:lnTo>
                <a:lnTo>
                  <a:pt x="152" y="138"/>
                </a:lnTo>
                <a:lnTo>
                  <a:pt x="152" y="138"/>
                </a:lnTo>
                <a:lnTo>
                  <a:pt x="150" y="140"/>
                </a:lnTo>
                <a:lnTo>
                  <a:pt x="156" y="140"/>
                </a:lnTo>
                <a:lnTo>
                  <a:pt x="156" y="140"/>
                </a:lnTo>
                <a:lnTo>
                  <a:pt x="156" y="138"/>
                </a:lnTo>
                <a:lnTo>
                  <a:pt x="158" y="138"/>
                </a:lnTo>
                <a:lnTo>
                  <a:pt x="158" y="138"/>
                </a:lnTo>
                <a:lnTo>
                  <a:pt x="158" y="138"/>
                </a:lnTo>
                <a:lnTo>
                  <a:pt x="156" y="140"/>
                </a:lnTo>
                <a:lnTo>
                  <a:pt x="158" y="140"/>
                </a:lnTo>
                <a:lnTo>
                  <a:pt x="158" y="140"/>
                </a:lnTo>
                <a:lnTo>
                  <a:pt x="158" y="142"/>
                </a:lnTo>
                <a:lnTo>
                  <a:pt x="160" y="142"/>
                </a:lnTo>
                <a:lnTo>
                  <a:pt x="160" y="142"/>
                </a:lnTo>
                <a:lnTo>
                  <a:pt x="162" y="142"/>
                </a:lnTo>
                <a:lnTo>
                  <a:pt x="162" y="142"/>
                </a:lnTo>
                <a:lnTo>
                  <a:pt x="162" y="140"/>
                </a:lnTo>
                <a:lnTo>
                  <a:pt x="162" y="140"/>
                </a:lnTo>
                <a:lnTo>
                  <a:pt x="164" y="140"/>
                </a:lnTo>
                <a:lnTo>
                  <a:pt x="162" y="142"/>
                </a:lnTo>
                <a:lnTo>
                  <a:pt x="162" y="142"/>
                </a:lnTo>
                <a:lnTo>
                  <a:pt x="164" y="144"/>
                </a:lnTo>
                <a:lnTo>
                  <a:pt x="166" y="144"/>
                </a:lnTo>
                <a:lnTo>
                  <a:pt x="166" y="144"/>
                </a:lnTo>
                <a:lnTo>
                  <a:pt x="166" y="146"/>
                </a:lnTo>
                <a:lnTo>
                  <a:pt x="166" y="146"/>
                </a:lnTo>
                <a:lnTo>
                  <a:pt x="166" y="146"/>
                </a:lnTo>
                <a:lnTo>
                  <a:pt x="166" y="146"/>
                </a:lnTo>
                <a:lnTo>
                  <a:pt x="168" y="146"/>
                </a:lnTo>
                <a:lnTo>
                  <a:pt x="168" y="146"/>
                </a:lnTo>
                <a:lnTo>
                  <a:pt x="168" y="146"/>
                </a:lnTo>
                <a:lnTo>
                  <a:pt x="168" y="146"/>
                </a:lnTo>
                <a:lnTo>
                  <a:pt x="168" y="144"/>
                </a:lnTo>
                <a:lnTo>
                  <a:pt x="168" y="144"/>
                </a:lnTo>
                <a:lnTo>
                  <a:pt x="168" y="144"/>
                </a:lnTo>
                <a:lnTo>
                  <a:pt x="168" y="144"/>
                </a:lnTo>
                <a:lnTo>
                  <a:pt x="168" y="144"/>
                </a:lnTo>
                <a:lnTo>
                  <a:pt x="168" y="144"/>
                </a:lnTo>
                <a:lnTo>
                  <a:pt x="168" y="144"/>
                </a:lnTo>
                <a:lnTo>
                  <a:pt x="168" y="144"/>
                </a:lnTo>
                <a:lnTo>
                  <a:pt x="168" y="146"/>
                </a:lnTo>
                <a:lnTo>
                  <a:pt x="170" y="146"/>
                </a:lnTo>
                <a:lnTo>
                  <a:pt x="170" y="144"/>
                </a:lnTo>
                <a:lnTo>
                  <a:pt x="170" y="144"/>
                </a:lnTo>
                <a:lnTo>
                  <a:pt x="170" y="144"/>
                </a:lnTo>
                <a:lnTo>
                  <a:pt x="170" y="144"/>
                </a:lnTo>
                <a:lnTo>
                  <a:pt x="170" y="144"/>
                </a:lnTo>
                <a:lnTo>
                  <a:pt x="170" y="146"/>
                </a:lnTo>
                <a:lnTo>
                  <a:pt x="170" y="146"/>
                </a:lnTo>
                <a:lnTo>
                  <a:pt x="168" y="148"/>
                </a:lnTo>
                <a:lnTo>
                  <a:pt x="168" y="148"/>
                </a:lnTo>
                <a:lnTo>
                  <a:pt x="168" y="148"/>
                </a:lnTo>
                <a:lnTo>
                  <a:pt x="168" y="148"/>
                </a:lnTo>
                <a:lnTo>
                  <a:pt x="168" y="148"/>
                </a:lnTo>
                <a:lnTo>
                  <a:pt x="168" y="148"/>
                </a:lnTo>
                <a:lnTo>
                  <a:pt x="168" y="150"/>
                </a:lnTo>
                <a:lnTo>
                  <a:pt x="168" y="150"/>
                </a:lnTo>
                <a:lnTo>
                  <a:pt x="166" y="150"/>
                </a:lnTo>
                <a:lnTo>
                  <a:pt x="166" y="150"/>
                </a:lnTo>
                <a:lnTo>
                  <a:pt x="166" y="152"/>
                </a:lnTo>
                <a:lnTo>
                  <a:pt x="166" y="152"/>
                </a:lnTo>
                <a:lnTo>
                  <a:pt x="166" y="152"/>
                </a:lnTo>
                <a:lnTo>
                  <a:pt x="166" y="154"/>
                </a:lnTo>
                <a:lnTo>
                  <a:pt x="166" y="152"/>
                </a:lnTo>
                <a:lnTo>
                  <a:pt x="168" y="152"/>
                </a:lnTo>
                <a:lnTo>
                  <a:pt x="168" y="150"/>
                </a:lnTo>
                <a:lnTo>
                  <a:pt x="168" y="150"/>
                </a:lnTo>
                <a:lnTo>
                  <a:pt x="168" y="148"/>
                </a:lnTo>
                <a:lnTo>
                  <a:pt x="170" y="148"/>
                </a:lnTo>
                <a:lnTo>
                  <a:pt x="170" y="148"/>
                </a:lnTo>
                <a:lnTo>
                  <a:pt x="170" y="148"/>
                </a:lnTo>
                <a:lnTo>
                  <a:pt x="172" y="148"/>
                </a:lnTo>
                <a:lnTo>
                  <a:pt x="172" y="148"/>
                </a:lnTo>
                <a:lnTo>
                  <a:pt x="172" y="146"/>
                </a:lnTo>
                <a:lnTo>
                  <a:pt x="170" y="146"/>
                </a:lnTo>
                <a:lnTo>
                  <a:pt x="170" y="146"/>
                </a:lnTo>
                <a:lnTo>
                  <a:pt x="170" y="146"/>
                </a:lnTo>
                <a:lnTo>
                  <a:pt x="172" y="146"/>
                </a:lnTo>
                <a:lnTo>
                  <a:pt x="172" y="146"/>
                </a:lnTo>
                <a:lnTo>
                  <a:pt x="172" y="146"/>
                </a:lnTo>
                <a:lnTo>
                  <a:pt x="172" y="148"/>
                </a:lnTo>
                <a:lnTo>
                  <a:pt x="172" y="148"/>
                </a:lnTo>
                <a:lnTo>
                  <a:pt x="174" y="148"/>
                </a:lnTo>
                <a:lnTo>
                  <a:pt x="174" y="150"/>
                </a:lnTo>
                <a:lnTo>
                  <a:pt x="174" y="150"/>
                </a:lnTo>
                <a:lnTo>
                  <a:pt x="176" y="150"/>
                </a:lnTo>
                <a:lnTo>
                  <a:pt x="174" y="148"/>
                </a:lnTo>
                <a:lnTo>
                  <a:pt x="174" y="148"/>
                </a:lnTo>
                <a:lnTo>
                  <a:pt x="176" y="146"/>
                </a:lnTo>
                <a:lnTo>
                  <a:pt x="176" y="146"/>
                </a:lnTo>
                <a:lnTo>
                  <a:pt x="176" y="146"/>
                </a:lnTo>
                <a:lnTo>
                  <a:pt x="176" y="146"/>
                </a:lnTo>
                <a:lnTo>
                  <a:pt x="176" y="146"/>
                </a:lnTo>
                <a:lnTo>
                  <a:pt x="176" y="146"/>
                </a:lnTo>
                <a:lnTo>
                  <a:pt x="176" y="146"/>
                </a:lnTo>
                <a:lnTo>
                  <a:pt x="176" y="146"/>
                </a:lnTo>
                <a:lnTo>
                  <a:pt x="176" y="146"/>
                </a:lnTo>
                <a:lnTo>
                  <a:pt x="176" y="144"/>
                </a:lnTo>
                <a:lnTo>
                  <a:pt x="176" y="144"/>
                </a:lnTo>
                <a:lnTo>
                  <a:pt x="176" y="144"/>
                </a:lnTo>
                <a:lnTo>
                  <a:pt x="178" y="146"/>
                </a:lnTo>
                <a:lnTo>
                  <a:pt x="178" y="146"/>
                </a:lnTo>
                <a:lnTo>
                  <a:pt x="178" y="146"/>
                </a:lnTo>
                <a:lnTo>
                  <a:pt x="178" y="144"/>
                </a:lnTo>
                <a:lnTo>
                  <a:pt x="176" y="144"/>
                </a:lnTo>
                <a:lnTo>
                  <a:pt x="176" y="144"/>
                </a:lnTo>
                <a:lnTo>
                  <a:pt x="176" y="144"/>
                </a:lnTo>
                <a:lnTo>
                  <a:pt x="176" y="142"/>
                </a:lnTo>
                <a:lnTo>
                  <a:pt x="176" y="142"/>
                </a:lnTo>
                <a:lnTo>
                  <a:pt x="178" y="142"/>
                </a:lnTo>
                <a:lnTo>
                  <a:pt x="178" y="142"/>
                </a:lnTo>
                <a:lnTo>
                  <a:pt x="178" y="142"/>
                </a:lnTo>
                <a:close/>
                <a:moveTo>
                  <a:pt x="162" y="120"/>
                </a:moveTo>
                <a:lnTo>
                  <a:pt x="162" y="120"/>
                </a:lnTo>
                <a:lnTo>
                  <a:pt x="162" y="120"/>
                </a:lnTo>
                <a:lnTo>
                  <a:pt x="162" y="120"/>
                </a:lnTo>
                <a:lnTo>
                  <a:pt x="162" y="120"/>
                </a:lnTo>
                <a:lnTo>
                  <a:pt x="160" y="120"/>
                </a:lnTo>
                <a:lnTo>
                  <a:pt x="160" y="120"/>
                </a:lnTo>
                <a:lnTo>
                  <a:pt x="160" y="120"/>
                </a:lnTo>
                <a:lnTo>
                  <a:pt x="160" y="122"/>
                </a:lnTo>
                <a:lnTo>
                  <a:pt x="160" y="122"/>
                </a:lnTo>
                <a:lnTo>
                  <a:pt x="162" y="122"/>
                </a:lnTo>
                <a:lnTo>
                  <a:pt x="162" y="120"/>
                </a:lnTo>
                <a:lnTo>
                  <a:pt x="162" y="120"/>
                </a:lnTo>
                <a:lnTo>
                  <a:pt x="162" y="122"/>
                </a:lnTo>
                <a:lnTo>
                  <a:pt x="162" y="122"/>
                </a:lnTo>
                <a:lnTo>
                  <a:pt x="162" y="122"/>
                </a:lnTo>
                <a:lnTo>
                  <a:pt x="162" y="122"/>
                </a:lnTo>
                <a:lnTo>
                  <a:pt x="162" y="120"/>
                </a:lnTo>
                <a:close/>
                <a:moveTo>
                  <a:pt x="180" y="122"/>
                </a:moveTo>
                <a:lnTo>
                  <a:pt x="180" y="120"/>
                </a:lnTo>
                <a:lnTo>
                  <a:pt x="182" y="120"/>
                </a:lnTo>
                <a:lnTo>
                  <a:pt x="180" y="122"/>
                </a:lnTo>
                <a:lnTo>
                  <a:pt x="180" y="122"/>
                </a:lnTo>
                <a:close/>
                <a:moveTo>
                  <a:pt x="148" y="140"/>
                </a:moveTo>
                <a:lnTo>
                  <a:pt x="148" y="140"/>
                </a:lnTo>
                <a:lnTo>
                  <a:pt x="148" y="140"/>
                </a:lnTo>
                <a:lnTo>
                  <a:pt x="148" y="140"/>
                </a:lnTo>
                <a:lnTo>
                  <a:pt x="148" y="140"/>
                </a:lnTo>
                <a:lnTo>
                  <a:pt x="148" y="140"/>
                </a:lnTo>
                <a:lnTo>
                  <a:pt x="148" y="140"/>
                </a:lnTo>
                <a:lnTo>
                  <a:pt x="148" y="140"/>
                </a:lnTo>
                <a:lnTo>
                  <a:pt x="148" y="140"/>
                </a:lnTo>
                <a:lnTo>
                  <a:pt x="150" y="140"/>
                </a:lnTo>
                <a:lnTo>
                  <a:pt x="148" y="140"/>
                </a:lnTo>
                <a:lnTo>
                  <a:pt x="148" y="140"/>
                </a:lnTo>
                <a:lnTo>
                  <a:pt x="148" y="140"/>
                </a:lnTo>
                <a:lnTo>
                  <a:pt x="150" y="140"/>
                </a:lnTo>
                <a:lnTo>
                  <a:pt x="150" y="140"/>
                </a:lnTo>
                <a:lnTo>
                  <a:pt x="150" y="140"/>
                </a:lnTo>
                <a:lnTo>
                  <a:pt x="148" y="140"/>
                </a:lnTo>
                <a:close/>
                <a:moveTo>
                  <a:pt x="182" y="110"/>
                </a:moveTo>
                <a:lnTo>
                  <a:pt x="182" y="110"/>
                </a:lnTo>
                <a:lnTo>
                  <a:pt x="182" y="110"/>
                </a:lnTo>
                <a:lnTo>
                  <a:pt x="180" y="108"/>
                </a:lnTo>
                <a:lnTo>
                  <a:pt x="180" y="108"/>
                </a:lnTo>
                <a:lnTo>
                  <a:pt x="180" y="108"/>
                </a:lnTo>
                <a:lnTo>
                  <a:pt x="180" y="108"/>
                </a:lnTo>
                <a:lnTo>
                  <a:pt x="182" y="110"/>
                </a:lnTo>
                <a:lnTo>
                  <a:pt x="182" y="110"/>
                </a:lnTo>
                <a:lnTo>
                  <a:pt x="182" y="110"/>
                </a:lnTo>
                <a:lnTo>
                  <a:pt x="182" y="112"/>
                </a:lnTo>
                <a:lnTo>
                  <a:pt x="182" y="112"/>
                </a:lnTo>
                <a:lnTo>
                  <a:pt x="182" y="112"/>
                </a:lnTo>
                <a:lnTo>
                  <a:pt x="182" y="114"/>
                </a:lnTo>
                <a:lnTo>
                  <a:pt x="182" y="116"/>
                </a:lnTo>
                <a:lnTo>
                  <a:pt x="182" y="116"/>
                </a:lnTo>
                <a:lnTo>
                  <a:pt x="182" y="118"/>
                </a:lnTo>
                <a:lnTo>
                  <a:pt x="182" y="118"/>
                </a:lnTo>
                <a:lnTo>
                  <a:pt x="182" y="118"/>
                </a:lnTo>
                <a:lnTo>
                  <a:pt x="182" y="118"/>
                </a:lnTo>
                <a:lnTo>
                  <a:pt x="182" y="118"/>
                </a:lnTo>
                <a:lnTo>
                  <a:pt x="182" y="118"/>
                </a:lnTo>
                <a:lnTo>
                  <a:pt x="182" y="116"/>
                </a:lnTo>
                <a:lnTo>
                  <a:pt x="182" y="114"/>
                </a:lnTo>
                <a:lnTo>
                  <a:pt x="182" y="110"/>
                </a:lnTo>
                <a:close/>
                <a:moveTo>
                  <a:pt x="134" y="148"/>
                </a:moveTo>
                <a:lnTo>
                  <a:pt x="134" y="148"/>
                </a:lnTo>
                <a:lnTo>
                  <a:pt x="134" y="148"/>
                </a:lnTo>
                <a:lnTo>
                  <a:pt x="134" y="148"/>
                </a:lnTo>
                <a:lnTo>
                  <a:pt x="134" y="148"/>
                </a:lnTo>
                <a:lnTo>
                  <a:pt x="134" y="148"/>
                </a:lnTo>
                <a:lnTo>
                  <a:pt x="132" y="150"/>
                </a:lnTo>
                <a:lnTo>
                  <a:pt x="132" y="150"/>
                </a:lnTo>
                <a:lnTo>
                  <a:pt x="132" y="150"/>
                </a:lnTo>
                <a:lnTo>
                  <a:pt x="132" y="150"/>
                </a:lnTo>
                <a:lnTo>
                  <a:pt x="134" y="148"/>
                </a:lnTo>
                <a:lnTo>
                  <a:pt x="134" y="148"/>
                </a:lnTo>
                <a:lnTo>
                  <a:pt x="134" y="148"/>
                </a:lnTo>
                <a:close/>
                <a:moveTo>
                  <a:pt x="146" y="142"/>
                </a:moveTo>
                <a:lnTo>
                  <a:pt x="146" y="142"/>
                </a:lnTo>
                <a:lnTo>
                  <a:pt x="146" y="142"/>
                </a:lnTo>
                <a:lnTo>
                  <a:pt x="144" y="142"/>
                </a:lnTo>
                <a:lnTo>
                  <a:pt x="144" y="144"/>
                </a:lnTo>
                <a:lnTo>
                  <a:pt x="144" y="144"/>
                </a:lnTo>
                <a:lnTo>
                  <a:pt x="144" y="144"/>
                </a:lnTo>
                <a:lnTo>
                  <a:pt x="144" y="144"/>
                </a:lnTo>
                <a:lnTo>
                  <a:pt x="146" y="142"/>
                </a:lnTo>
                <a:lnTo>
                  <a:pt x="146" y="142"/>
                </a:lnTo>
                <a:lnTo>
                  <a:pt x="146" y="142"/>
                </a:lnTo>
                <a:lnTo>
                  <a:pt x="146" y="142"/>
                </a:lnTo>
                <a:close/>
                <a:moveTo>
                  <a:pt x="148" y="140"/>
                </a:moveTo>
                <a:lnTo>
                  <a:pt x="148" y="142"/>
                </a:lnTo>
                <a:lnTo>
                  <a:pt x="146" y="142"/>
                </a:lnTo>
                <a:lnTo>
                  <a:pt x="148" y="142"/>
                </a:lnTo>
                <a:lnTo>
                  <a:pt x="148" y="142"/>
                </a:lnTo>
                <a:lnTo>
                  <a:pt x="148" y="140"/>
                </a:lnTo>
                <a:lnTo>
                  <a:pt x="148" y="140"/>
                </a:lnTo>
                <a:lnTo>
                  <a:pt x="148" y="140"/>
                </a:lnTo>
                <a:close/>
                <a:moveTo>
                  <a:pt x="136" y="150"/>
                </a:moveTo>
                <a:lnTo>
                  <a:pt x="136" y="150"/>
                </a:lnTo>
                <a:lnTo>
                  <a:pt x="136" y="150"/>
                </a:lnTo>
                <a:lnTo>
                  <a:pt x="134" y="150"/>
                </a:lnTo>
                <a:lnTo>
                  <a:pt x="134" y="152"/>
                </a:lnTo>
                <a:lnTo>
                  <a:pt x="136" y="150"/>
                </a:lnTo>
                <a:lnTo>
                  <a:pt x="136" y="150"/>
                </a:lnTo>
                <a:lnTo>
                  <a:pt x="136" y="150"/>
                </a:lnTo>
                <a:close/>
                <a:moveTo>
                  <a:pt x="142" y="134"/>
                </a:moveTo>
                <a:lnTo>
                  <a:pt x="142" y="134"/>
                </a:lnTo>
                <a:lnTo>
                  <a:pt x="142" y="134"/>
                </a:lnTo>
                <a:lnTo>
                  <a:pt x="142" y="134"/>
                </a:lnTo>
                <a:lnTo>
                  <a:pt x="142" y="134"/>
                </a:lnTo>
                <a:lnTo>
                  <a:pt x="142" y="134"/>
                </a:lnTo>
                <a:lnTo>
                  <a:pt x="144" y="134"/>
                </a:lnTo>
                <a:lnTo>
                  <a:pt x="144" y="134"/>
                </a:lnTo>
                <a:lnTo>
                  <a:pt x="144" y="136"/>
                </a:lnTo>
                <a:lnTo>
                  <a:pt x="144" y="136"/>
                </a:lnTo>
                <a:lnTo>
                  <a:pt x="144" y="136"/>
                </a:lnTo>
                <a:lnTo>
                  <a:pt x="144" y="136"/>
                </a:lnTo>
                <a:lnTo>
                  <a:pt x="144" y="134"/>
                </a:lnTo>
                <a:lnTo>
                  <a:pt x="144" y="134"/>
                </a:lnTo>
                <a:lnTo>
                  <a:pt x="144" y="134"/>
                </a:lnTo>
                <a:lnTo>
                  <a:pt x="144" y="134"/>
                </a:lnTo>
                <a:lnTo>
                  <a:pt x="144" y="134"/>
                </a:lnTo>
                <a:lnTo>
                  <a:pt x="144" y="134"/>
                </a:lnTo>
                <a:lnTo>
                  <a:pt x="144" y="134"/>
                </a:lnTo>
                <a:lnTo>
                  <a:pt x="144" y="134"/>
                </a:lnTo>
                <a:lnTo>
                  <a:pt x="144" y="134"/>
                </a:lnTo>
                <a:lnTo>
                  <a:pt x="144" y="134"/>
                </a:lnTo>
                <a:lnTo>
                  <a:pt x="144" y="134"/>
                </a:lnTo>
                <a:lnTo>
                  <a:pt x="144" y="134"/>
                </a:lnTo>
                <a:lnTo>
                  <a:pt x="144" y="134"/>
                </a:lnTo>
                <a:lnTo>
                  <a:pt x="144" y="134"/>
                </a:lnTo>
                <a:lnTo>
                  <a:pt x="144" y="134"/>
                </a:lnTo>
                <a:lnTo>
                  <a:pt x="144" y="134"/>
                </a:lnTo>
                <a:lnTo>
                  <a:pt x="144" y="134"/>
                </a:lnTo>
                <a:lnTo>
                  <a:pt x="142" y="134"/>
                </a:lnTo>
                <a:lnTo>
                  <a:pt x="142" y="134"/>
                </a:lnTo>
                <a:lnTo>
                  <a:pt x="142" y="134"/>
                </a:lnTo>
                <a:lnTo>
                  <a:pt x="142" y="134"/>
                </a:lnTo>
                <a:lnTo>
                  <a:pt x="142" y="132"/>
                </a:lnTo>
                <a:lnTo>
                  <a:pt x="140" y="132"/>
                </a:lnTo>
                <a:lnTo>
                  <a:pt x="140" y="132"/>
                </a:lnTo>
                <a:lnTo>
                  <a:pt x="140" y="132"/>
                </a:lnTo>
                <a:lnTo>
                  <a:pt x="140" y="134"/>
                </a:lnTo>
                <a:lnTo>
                  <a:pt x="140" y="134"/>
                </a:lnTo>
                <a:lnTo>
                  <a:pt x="140" y="134"/>
                </a:lnTo>
                <a:lnTo>
                  <a:pt x="142" y="134"/>
                </a:lnTo>
                <a:lnTo>
                  <a:pt x="142" y="134"/>
                </a:lnTo>
                <a:lnTo>
                  <a:pt x="142" y="134"/>
                </a:lnTo>
                <a:lnTo>
                  <a:pt x="142" y="134"/>
                </a:lnTo>
                <a:lnTo>
                  <a:pt x="142" y="134"/>
                </a:lnTo>
                <a:lnTo>
                  <a:pt x="142" y="134"/>
                </a:lnTo>
                <a:close/>
                <a:moveTo>
                  <a:pt x="180" y="116"/>
                </a:moveTo>
                <a:lnTo>
                  <a:pt x="180" y="116"/>
                </a:lnTo>
                <a:lnTo>
                  <a:pt x="180" y="116"/>
                </a:lnTo>
                <a:lnTo>
                  <a:pt x="180" y="116"/>
                </a:lnTo>
                <a:close/>
                <a:moveTo>
                  <a:pt x="180" y="116"/>
                </a:moveTo>
                <a:lnTo>
                  <a:pt x="180" y="116"/>
                </a:lnTo>
                <a:lnTo>
                  <a:pt x="180" y="116"/>
                </a:lnTo>
                <a:lnTo>
                  <a:pt x="178" y="116"/>
                </a:lnTo>
                <a:lnTo>
                  <a:pt x="178" y="116"/>
                </a:lnTo>
                <a:lnTo>
                  <a:pt x="180" y="116"/>
                </a:lnTo>
                <a:lnTo>
                  <a:pt x="180" y="116"/>
                </a:lnTo>
                <a:close/>
                <a:moveTo>
                  <a:pt x="180" y="114"/>
                </a:moveTo>
                <a:lnTo>
                  <a:pt x="180" y="114"/>
                </a:lnTo>
                <a:lnTo>
                  <a:pt x="180" y="114"/>
                </a:lnTo>
                <a:lnTo>
                  <a:pt x="180" y="114"/>
                </a:lnTo>
                <a:lnTo>
                  <a:pt x="180" y="114"/>
                </a:lnTo>
                <a:lnTo>
                  <a:pt x="180" y="116"/>
                </a:lnTo>
                <a:lnTo>
                  <a:pt x="180" y="114"/>
                </a:lnTo>
                <a:lnTo>
                  <a:pt x="180" y="114"/>
                </a:lnTo>
                <a:close/>
                <a:moveTo>
                  <a:pt x="180" y="114"/>
                </a:moveTo>
                <a:lnTo>
                  <a:pt x="180" y="114"/>
                </a:lnTo>
                <a:lnTo>
                  <a:pt x="180" y="114"/>
                </a:lnTo>
                <a:lnTo>
                  <a:pt x="180" y="114"/>
                </a:lnTo>
                <a:lnTo>
                  <a:pt x="180" y="114"/>
                </a:lnTo>
                <a:close/>
                <a:moveTo>
                  <a:pt x="160" y="124"/>
                </a:moveTo>
                <a:lnTo>
                  <a:pt x="160" y="124"/>
                </a:lnTo>
                <a:lnTo>
                  <a:pt x="160" y="124"/>
                </a:lnTo>
                <a:lnTo>
                  <a:pt x="160" y="124"/>
                </a:lnTo>
                <a:lnTo>
                  <a:pt x="160" y="124"/>
                </a:lnTo>
                <a:lnTo>
                  <a:pt x="160" y="124"/>
                </a:lnTo>
                <a:lnTo>
                  <a:pt x="160" y="124"/>
                </a:lnTo>
                <a:lnTo>
                  <a:pt x="160" y="124"/>
                </a:lnTo>
                <a:lnTo>
                  <a:pt x="160" y="124"/>
                </a:lnTo>
                <a:lnTo>
                  <a:pt x="160" y="122"/>
                </a:lnTo>
                <a:lnTo>
                  <a:pt x="160" y="122"/>
                </a:lnTo>
                <a:lnTo>
                  <a:pt x="160" y="124"/>
                </a:lnTo>
                <a:lnTo>
                  <a:pt x="160" y="124"/>
                </a:lnTo>
                <a:lnTo>
                  <a:pt x="160" y="124"/>
                </a:lnTo>
                <a:lnTo>
                  <a:pt x="160" y="124"/>
                </a:lnTo>
                <a:lnTo>
                  <a:pt x="160" y="124"/>
                </a:lnTo>
                <a:lnTo>
                  <a:pt x="160" y="124"/>
                </a:lnTo>
                <a:lnTo>
                  <a:pt x="160" y="124"/>
                </a:lnTo>
                <a:lnTo>
                  <a:pt x="160" y="124"/>
                </a:lnTo>
                <a:close/>
                <a:moveTo>
                  <a:pt x="178" y="118"/>
                </a:moveTo>
                <a:lnTo>
                  <a:pt x="178" y="118"/>
                </a:lnTo>
                <a:lnTo>
                  <a:pt x="178" y="118"/>
                </a:lnTo>
                <a:lnTo>
                  <a:pt x="178" y="118"/>
                </a:lnTo>
                <a:lnTo>
                  <a:pt x="178" y="118"/>
                </a:lnTo>
                <a:lnTo>
                  <a:pt x="178" y="118"/>
                </a:lnTo>
                <a:lnTo>
                  <a:pt x="178" y="118"/>
                </a:lnTo>
                <a:lnTo>
                  <a:pt x="178" y="118"/>
                </a:lnTo>
                <a:close/>
                <a:moveTo>
                  <a:pt x="168" y="112"/>
                </a:moveTo>
                <a:lnTo>
                  <a:pt x="168" y="112"/>
                </a:lnTo>
                <a:lnTo>
                  <a:pt x="168" y="112"/>
                </a:lnTo>
                <a:lnTo>
                  <a:pt x="168" y="112"/>
                </a:lnTo>
                <a:lnTo>
                  <a:pt x="168" y="114"/>
                </a:lnTo>
                <a:lnTo>
                  <a:pt x="168" y="114"/>
                </a:lnTo>
                <a:lnTo>
                  <a:pt x="168" y="114"/>
                </a:lnTo>
                <a:lnTo>
                  <a:pt x="168" y="114"/>
                </a:lnTo>
                <a:lnTo>
                  <a:pt x="168" y="114"/>
                </a:lnTo>
                <a:lnTo>
                  <a:pt x="168" y="112"/>
                </a:lnTo>
                <a:lnTo>
                  <a:pt x="168" y="112"/>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3" name="Freeform 546">
            <a:extLst>
              <a:ext uri="{FF2B5EF4-FFF2-40B4-BE49-F238E27FC236}">
                <a16:creationId xmlns:a16="http://schemas.microsoft.com/office/drawing/2014/main" id="{5CC1350A-BEA0-46BD-B284-4A7C184D064F}"/>
              </a:ext>
            </a:extLst>
          </p:cNvPr>
          <p:cNvSpPr>
            <a:spLocks noEditPoints="1"/>
          </p:cNvSpPr>
          <p:nvPr/>
        </p:nvSpPr>
        <p:spPr bwMode="auto">
          <a:xfrm>
            <a:off x="3837148" y="3441898"/>
            <a:ext cx="502165" cy="278313"/>
          </a:xfrm>
          <a:custGeom>
            <a:avLst/>
            <a:gdLst>
              <a:gd name="T0" fmla="*/ 225 w 229"/>
              <a:gd name="T1" fmla="*/ 46 h 118"/>
              <a:gd name="T2" fmla="*/ 221 w 229"/>
              <a:gd name="T3" fmla="*/ 44 h 118"/>
              <a:gd name="T4" fmla="*/ 217 w 229"/>
              <a:gd name="T5" fmla="*/ 42 h 118"/>
              <a:gd name="T6" fmla="*/ 213 w 229"/>
              <a:gd name="T7" fmla="*/ 36 h 118"/>
              <a:gd name="T8" fmla="*/ 211 w 229"/>
              <a:gd name="T9" fmla="*/ 34 h 118"/>
              <a:gd name="T10" fmla="*/ 205 w 229"/>
              <a:gd name="T11" fmla="*/ 28 h 118"/>
              <a:gd name="T12" fmla="*/ 207 w 229"/>
              <a:gd name="T13" fmla="*/ 24 h 118"/>
              <a:gd name="T14" fmla="*/ 207 w 229"/>
              <a:gd name="T15" fmla="*/ 24 h 118"/>
              <a:gd name="T16" fmla="*/ 205 w 229"/>
              <a:gd name="T17" fmla="*/ 18 h 118"/>
              <a:gd name="T18" fmla="*/ 195 w 229"/>
              <a:gd name="T19" fmla="*/ 10 h 118"/>
              <a:gd name="T20" fmla="*/ 189 w 229"/>
              <a:gd name="T21" fmla="*/ 8 h 118"/>
              <a:gd name="T22" fmla="*/ 186 w 229"/>
              <a:gd name="T23" fmla="*/ 12 h 118"/>
              <a:gd name="T24" fmla="*/ 180 w 229"/>
              <a:gd name="T25" fmla="*/ 12 h 118"/>
              <a:gd name="T26" fmla="*/ 174 w 229"/>
              <a:gd name="T27" fmla="*/ 12 h 118"/>
              <a:gd name="T28" fmla="*/ 164 w 229"/>
              <a:gd name="T29" fmla="*/ 10 h 118"/>
              <a:gd name="T30" fmla="*/ 154 w 229"/>
              <a:gd name="T31" fmla="*/ 6 h 118"/>
              <a:gd name="T32" fmla="*/ 150 w 229"/>
              <a:gd name="T33" fmla="*/ 2 h 118"/>
              <a:gd name="T34" fmla="*/ 138 w 229"/>
              <a:gd name="T35" fmla="*/ 0 h 118"/>
              <a:gd name="T36" fmla="*/ 134 w 229"/>
              <a:gd name="T37" fmla="*/ 4 h 118"/>
              <a:gd name="T38" fmla="*/ 136 w 229"/>
              <a:gd name="T39" fmla="*/ 10 h 118"/>
              <a:gd name="T40" fmla="*/ 132 w 229"/>
              <a:gd name="T41" fmla="*/ 14 h 118"/>
              <a:gd name="T42" fmla="*/ 118 w 229"/>
              <a:gd name="T43" fmla="*/ 20 h 118"/>
              <a:gd name="T44" fmla="*/ 116 w 229"/>
              <a:gd name="T45" fmla="*/ 28 h 118"/>
              <a:gd name="T46" fmla="*/ 110 w 229"/>
              <a:gd name="T47" fmla="*/ 36 h 118"/>
              <a:gd name="T48" fmla="*/ 106 w 229"/>
              <a:gd name="T49" fmla="*/ 42 h 118"/>
              <a:gd name="T50" fmla="*/ 104 w 229"/>
              <a:gd name="T51" fmla="*/ 50 h 118"/>
              <a:gd name="T52" fmla="*/ 96 w 229"/>
              <a:gd name="T53" fmla="*/ 46 h 118"/>
              <a:gd name="T54" fmla="*/ 94 w 229"/>
              <a:gd name="T55" fmla="*/ 44 h 118"/>
              <a:gd name="T56" fmla="*/ 90 w 229"/>
              <a:gd name="T57" fmla="*/ 46 h 118"/>
              <a:gd name="T58" fmla="*/ 90 w 229"/>
              <a:gd name="T59" fmla="*/ 52 h 118"/>
              <a:gd name="T60" fmla="*/ 86 w 229"/>
              <a:gd name="T61" fmla="*/ 54 h 118"/>
              <a:gd name="T62" fmla="*/ 78 w 229"/>
              <a:gd name="T63" fmla="*/ 54 h 118"/>
              <a:gd name="T64" fmla="*/ 72 w 229"/>
              <a:gd name="T65" fmla="*/ 60 h 118"/>
              <a:gd name="T66" fmla="*/ 68 w 229"/>
              <a:gd name="T67" fmla="*/ 58 h 118"/>
              <a:gd name="T68" fmla="*/ 56 w 229"/>
              <a:gd name="T69" fmla="*/ 56 h 118"/>
              <a:gd name="T70" fmla="*/ 56 w 229"/>
              <a:gd name="T71" fmla="*/ 58 h 118"/>
              <a:gd name="T72" fmla="*/ 52 w 229"/>
              <a:gd name="T73" fmla="*/ 58 h 118"/>
              <a:gd name="T74" fmla="*/ 46 w 229"/>
              <a:gd name="T75" fmla="*/ 58 h 118"/>
              <a:gd name="T76" fmla="*/ 44 w 229"/>
              <a:gd name="T77" fmla="*/ 62 h 118"/>
              <a:gd name="T78" fmla="*/ 42 w 229"/>
              <a:gd name="T79" fmla="*/ 72 h 118"/>
              <a:gd name="T80" fmla="*/ 32 w 229"/>
              <a:gd name="T81" fmla="*/ 80 h 118"/>
              <a:gd name="T82" fmla="*/ 34 w 229"/>
              <a:gd name="T83" fmla="*/ 90 h 118"/>
              <a:gd name="T84" fmla="*/ 14 w 229"/>
              <a:gd name="T85" fmla="*/ 90 h 118"/>
              <a:gd name="T86" fmla="*/ 14 w 229"/>
              <a:gd name="T87" fmla="*/ 102 h 118"/>
              <a:gd name="T88" fmla="*/ 12 w 229"/>
              <a:gd name="T89" fmla="*/ 110 h 118"/>
              <a:gd name="T90" fmla="*/ 6 w 229"/>
              <a:gd name="T91" fmla="*/ 114 h 118"/>
              <a:gd name="T92" fmla="*/ 38 w 229"/>
              <a:gd name="T93" fmla="*/ 114 h 118"/>
              <a:gd name="T94" fmla="*/ 46 w 229"/>
              <a:gd name="T95" fmla="*/ 106 h 118"/>
              <a:gd name="T96" fmla="*/ 54 w 229"/>
              <a:gd name="T97" fmla="*/ 106 h 118"/>
              <a:gd name="T98" fmla="*/ 78 w 229"/>
              <a:gd name="T99" fmla="*/ 104 h 118"/>
              <a:gd name="T100" fmla="*/ 96 w 229"/>
              <a:gd name="T101" fmla="*/ 102 h 118"/>
              <a:gd name="T102" fmla="*/ 146 w 229"/>
              <a:gd name="T103" fmla="*/ 96 h 118"/>
              <a:gd name="T104" fmla="*/ 184 w 229"/>
              <a:gd name="T105" fmla="*/ 92 h 118"/>
              <a:gd name="T106" fmla="*/ 195 w 229"/>
              <a:gd name="T107" fmla="*/ 84 h 118"/>
              <a:gd name="T108" fmla="*/ 199 w 229"/>
              <a:gd name="T109" fmla="*/ 82 h 118"/>
              <a:gd name="T110" fmla="*/ 207 w 229"/>
              <a:gd name="T111" fmla="*/ 76 h 118"/>
              <a:gd name="T112" fmla="*/ 207 w 229"/>
              <a:gd name="T113" fmla="*/ 72 h 118"/>
              <a:gd name="T114" fmla="*/ 209 w 229"/>
              <a:gd name="T115" fmla="*/ 68 h 118"/>
              <a:gd name="T116" fmla="*/ 225 w 229"/>
              <a:gd name="T117" fmla="*/ 52 h 118"/>
              <a:gd name="T118" fmla="*/ 4 w 229"/>
              <a:gd name="T1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118">
                <a:moveTo>
                  <a:pt x="229" y="48"/>
                </a:moveTo>
                <a:lnTo>
                  <a:pt x="229" y="48"/>
                </a:lnTo>
                <a:lnTo>
                  <a:pt x="227" y="48"/>
                </a:lnTo>
                <a:lnTo>
                  <a:pt x="227" y="48"/>
                </a:lnTo>
                <a:lnTo>
                  <a:pt x="225" y="48"/>
                </a:lnTo>
                <a:lnTo>
                  <a:pt x="225" y="48"/>
                </a:lnTo>
                <a:lnTo>
                  <a:pt x="225" y="48"/>
                </a:lnTo>
                <a:lnTo>
                  <a:pt x="225" y="48"/>
                </a:lnTo>
                <a:lnTo>
                  <a:pt x="225" y="46"/>
                </a:lnTo>
                <a:lnTo>
                  <a:pt x="225" y="46"/>
                </a:lnTo>
                <a:lnTo>
                  <a:pt x="225" y="46"/>
                </a:lnTo>
                <a:lnTo>
                  <a:pt x="223" y="46"/>
                </a:lnTo>
                <a:lnTo>
                  <a:pt x="223" y="46"/>
                </a:lnTo>
                <a:lnTo>
                  <a:pt x="223" y="46"/>
                </a:lnTo>
                <a:lnTo>
                  <a:pt x="223" y="46"/>
                </a:lnTo>
                <a:lnTo>
                  <a:pt x="223" y="46"/>
                </a:lnTo>
                <a:lnTo>
                  <a:pt x="223" y="46"/>
                </a:lnTo>
                <a:lnTo>
                  <a:pt x="221" y="46"/>
                </a:lnTo>
                <a:lnTo>
                  <a:pt x="221" y="44"/>
                </a:lnTo>
                <a:lnTo>
                  <a:pt x="221" y="44"/>
                </a:lnTo>
                <a:lnTo>
                  <a:pt x="221" y="44"/>
                </a:lnTo>
                <a:lnTo>
                  <a:pt x="221" y="44"/>
                </a:lnTo>
                <a:lnTo>
                  <a:pt x="219" y="44"/>
                </a:lnTo>
                <a:lnTo>
                  <a:pt x="219" y="44"/>
                </a:lnTo>
                <a:lnTo>
                  <a:pt x="219" y="44"/>
                </a:lnTo>
                <a:lnTo>
                  <a:pt x="219" y="44"/>
                </a:lnTo>
                <a:lnTo>
                  <a:pt x="217" y="42"/>
                </a:lnTo>
                <a:lnTo>
                  <a:pt x="217" y="42"/>
                </a:lnTo>
                <a:lnTo>
                  <a:pt x="217" y="42"/>
                </a:lnTo>
                <a:lnTo>
                  <a:pt x="217" y="42"/>
                </a:lnTo>
                <a:lnTo>
                  <a:pt x="217" y="40"/>
                </a:lnTo>
                <a:lnTo>
                  <a:pt x="215" y="40"/>
                </a:lnTo>
                <a:lnTo>
                  <a:pt x="215" y="40"/>
                </a:lnTo>
                <a:lnTo>
                  <a:pt x="215" y="38"/>
                </a:lnTo>
                <a:lnTo>
                  <a:pt x="215" y="38"/>
                </a:lnTo>
                <a:lnTo>
                  <a:pt x="213" y="38"/>
                </a:lnTo>
                <a:lnTo>
                  <a:pt x="213" y="38"/>
                </a:lnTo>
                <a:lnTo>
                  <a:pt x="213" y="36"/>
                </a:lnTo>
                <a:lnTo>
                  <a:pt x="213" y="36"/>
                </a:lnTo>
                <a:lnTo>
                  <a:pt x="213" y="36"/>
                </a:lnTo>
                <a:lnTo>
                  <a:pt x="213" y="36"/>
                </a:lnTo>
                <a:lnTo>
                  <a:pt x="211" y="36"/>
                </a:lnTo>
                <a:lnTo>
                  <a:pt x="211" y="36"/>
                </a:lnTo>
                <a:lnTo>
                  <a:pt x="211" y="36"/>
                </a:lnTo>
                <a:lnTo>
                  <a:pt x="211" y="34"/>
                </a:lnTo>
                <a:lnTo>
                  <a:pt x="211" y="34"/>
                </a:lnTo>
                <a:lnTo>
                  <a:pt x="211" y="34"/>
                </a:lnTo>
                <a:lnTo>
                  <a:pt x="211" y="34"/>
                </a:lnTo>
                <a:lnTo>
                  <a:pt x="211" y="34"/>
                </a:lnTo>
                <a:lnTo>
                  <a:pt x="211" y="34"/>
                </a:lnTo>
                <a:lnTo>
                  <a:pt x="211" y="34"/>
                </a:lnTo>
                <a:lnTo>
                  <a:pt x="211" y="34"/>
                </a:lnTo>
                <a:lnTo>
                  <a:pt x="209" y="32"/>
                </a:lnTo>
                <a:lnTo>
                  <a:pt x="209" y="32"/>
                </a:lnTo>
                <a:lnTo>
                  <a:pt x="209" y="32"/>
                </a:lnTo>
                <a:lnTo>
                  <a:pt x="209" y="30"/>
                </a:lnTo>
                <a:lnTo>
                  <a:pt x="209" y="30"/>
                </a:lnTo>
                <a:lnTo>
                  <a:pt x="205" y="28"/>
                </a:lnTo>
                <a:lnTo>
                  <a:pt x="205" y="28"/>
                </a:lnTo>
                <a:lnTo>
                  <a:pt x="205" y="28"/>
                </a:lnTo>
                <a:lnTo>
                  <a:pt x="205" y="28"/>
                </a:lnTo>
                <a:lnTo>
                  <a:pt x="205" y="26"/>
                </a:lnTo>
                <a:lnTo>
                  <a:pt x="205" y="26"/>
                </a:lnTo>
                <a:lnTo>
                  <a:pt x="205" y="26"/>
                </a:lnTo>
                <a:lnTo>
                  <a:pt x="205" y="26"/>
                </a:lnTo>
                <a:lnTo>
                  <a:pt x="207" y="26"/>
                </a:lnTo>
                <a:lnTo>
                  <a:pt x="207" y="26"/>
                </a:lnTo>
                <a:lnTo>
                  <a:pt x="207" y="26"/>
                </a:lnTo>
                <a:lnTo>
                  <a:pt x="207" y="26"/>
                </a:lnTo>
                <a:lnTo>
                  <a:pt x="207" y="24"/>
                </a:lnTo>
                <a:lnTo>
                  <a:pt x="207" y="24"/>
                </a:lnTo>
                <a:lnTo>
                  <a:pt x="207" y="24"/>
                </a:lnTo>
                <a:lnTo>
                  <a:pt x="207" y="24"/>
                </a:lnTo>
                <a:lnTo>
                  <a:pt x="207" y="24"/>
                </a:lnTo>
                <a:lnTo>
                  <a:pt x="207" y="24"/>
                </a:lnTo>
                <a:lnTo>
                  <a:pt x="207" y="24"/>
                </a:lnTo>
                <a:lnTo>
                  <a:pt x="207" y="24"/>
                </a:lnTo>
                <a:lnTo>
                  <a:pt x="207" y="24"/>
                </a:lnTo>
                <a:lnTo>
                  <a:pt x="207" y="24"/>
                </a:lnTo>
                <a:lnTo>
                  <a:pt x="207" y="24"/>
                </a:lnTo>
                <a:lnTo>
                  <a:pt x="207" y="22"/>
                </a:lnTo>
                <a:lnTo>
                  <a:pt x="207" y="22"/>
                </a:lnTo>
                <a:lnTo>
                  <a:pt x="207" y="22"/>
                </a:lnTo>
                <a:lnTo>
                  <a:pt x="207" y="22"/>
                </a:lnTo>
                <a:lnTo>
                  <a:pt x="207" y="20"/>
                </a:lnTo>
                <a:lnTo>
                  <a:pt x="205" y="20"/>
                </a:lnTo>
                <a:lnTo>
                  <a:pt x="205" y="20"/>
                </a:lnTo>
                <a:lnTo>
                  <a:pt x="205" y="20"/>
                </a:lnTo>
                <a:lnTo>
                  <a:pt x="205" y="20"/>
                </a:lnTo>
                <a:lnTo>
                  <a:pt x="205" y="18"/>
                </a:lnTo>
                <a:lnTo>
                  <a:pt x="205" y="18"/>
                </a:lnTo>
                <a:lnTo>
                  <a:pt x="205" y="18"/>
                </a:lnTo>
                <a:lnTo>
                  <a:pt x="205" y="18"/>
                </a:lnTo>
                <a:lnTo>
                  <a:pt x="205" y="16"/>
                </a:lnTo>
                <a:lnTo>
                  <a:pt x="203" y="16"/>
                </a:lnTo>
                <a:lnTo>
                  <a:pt x="201" y="14"/>
                </a:lnTo>
                <a:lnTo>
                  <a:pt x="201" y="12"/>
                </a:lnTo>
                <a:lnTo>
                  <a:pt x="199" y="12"/>
                </a:lnTo>
                <a:lnTo>
                  <a:pt x="197" y="12"/>
                </a:lnTo>
                <a:lnTo>
                  <a:pt x="195" y="10"/>
                </a:lnTo>
                <a:lnTo>
                  <a:pt x="195" y="8"/>
                </a:lnTo>
                <a:lnTo>
                  <a:pt x="195" y="8"/>
                </a:lnTo>
                <a:lnTo>
                  <a:pt x="195" y="6"/>
                </a:lnTo>
                <a:lnTo>
                  <a:pt x="195" y="6"/>
                </a:lnTo>
                <a:lnTo>
                  <a:pt x="193" y="6"/>
                </a:lnTo>
                <a:lnTo>
                  <a:pt x="193" y="6"/>
                </a:lnTo>
                <a:lnTo>
                  <a:pt x="191" y="8"/>
                </a:lnTo>
                <a:lnTo>
                  <a:pt x="191" y="8"/>
                </a:lnTo>
                <a:lnTo>
                  <a:pt x="191" y="8"/>
                </a:lnTo>
                <a:lnTo>
                  <a:pt x="189" y="8"/>
                </a:lnTo>
                <a:lnTo>
                  <a:pt x="189" y="10"/>
                </a:lnTo>
                <a:lnTo>
                  <a:pt x="189" y="10"/>
                </a:lnTo>
                <a:lnTo>
                  <a:pt x="189" y="10"/>
                </a:lnTo>
                <a:lnTo>
                  <a:pt x="189" y="10"/>
                </a:lnTo>
                <a:lnTo>
                  <a:pt x="188" y="10"/>
                </a:lnTo>
                <a:lnTo>
                  <a:pt x="188" y="12"/>
                </a:lnTo>
                <a:lnTo>
                  <a:pt x="188" y="12"/>
                </a:lnTo>
                <a:lnTo>
                  <a:pt x="188" y="12"/>
                </a:lnTo>
                <a:lnTo>
                  <a:pt x="188" y="12"/>
                </a:lnTo>
                <a:lnTo>
                  <a:pt x="186" y="12"/>
                </a:lnTo>
                <a:lnTo>
                  <a:pt x="186" y="12"/>
                </a:lnTo>
                <a:lnTo>
                  <a:pt x="184" y="14"/>
                </a:lnTo>
                <a:lnTo>
                  <a:pt x="184" y="14"/>
                </a:lnTo>
                <a:lnTo>
                  <a:pt x="184" y="14"/>
                </a:lnTo>
                <a:lnTo>
                  <a:pt x="184" y="14"/>
                </a:lnTo>
                <a:lnTo>
                  <a:pt x="182" y="14"/>
                </a:lnTo>
                <a:lnTo>
                  <a:pt x="182" y="12"/>
                </a:lnTo>
                <a:lnTo>
                  <a:pt x="182" y="12"/>
                </a:lnTo>
                <a:lnTo>
                  <a:pt x="182" y="12"/>
                </a:lnTo>
                <a:lnTo>
                  <a:pt x="180" y="12"/>
                </a:lnTo>
                <a:lnTo>
                  <a:pt x="180" y="12"/>
                </a:lnTo>
                <a:lnTo>
                  <a:pt x="178" y="12"/>
                </a:lnTo>
                <a:lnTo>
                  <a:pt x="178" y="12"/>
                </a:lnTo>
                <a:lnTo>
                  <a:pt x="178" y="12"/>
                </a:lnTo>
                <a:lnTo>
                  <a:pt x="178" y="10"/>
                </a:lnTo>
                <a:lnTo>
                  <a:pt x="176" y="10"/>
                </a:lnTo>
                <a:lnTo>
                  <a:pt x="176" y="10"/>
                </a:lnTo>
                <a:lnTo>
                  <a:pt x="174" y="12"/>
                </a:lnTo>
                <a:lnTo>
                  <a:pt x="174" y="12"/>
                </a:lnTo>
                <a:lnTo>
                  <a:pt x="174" y="12"/>
                </a:lnTo>
                <a:lnTo>
                  <a:pt x="174" y="14"/>
                </a:lnTo>
                <a:lnTo>
                  <a:pt x="172" y="14"/>
                </a:lnTo>
                <a:lnTo>
                  <a:pt x="172" y="14"/>
                </a:lnTo>
                <a:lnTo>
                  <a:pt x="170" y="14"/>
                </a:lnTo>
                <a:lnTo>
                  <a:pt x="170" y="14"/>
                </a:lnTo>
                <a:lnTo>
                  <a:pt x="168" y="12"/>
                </a:lnTo>
                <a:lnTo>
                  <a:pt x="166" y="12"/>
                </a:lnTo>
                <a:lnTo>
                  <a:pt x="166" y="10"/>
                </a:lnTo>
                <a:lnTo>
                  <a:pt x="166" y="10"/>
                </a:lnTo>
                <a:lnTo>
                  <a:pt x="164" y="10"/>
                </a:lnTo>
                <a:lnTo>
                  <a:pt x="164" y="10"/>
                </a:lnTo>
                <a:lnTo>
                  <a:pt x="162" y="10"/>
                </a:lnTo>
                <a:lnTo>
                  <a:pt x="160" y="10"/>
                </a:lnTo>
                <a:lnTo>
                  <a:pt x="160" y="10"/>
                </a:lnTo>
                <a:lnTo>
                  <a:pt x="156" y="10"/>
                </a:lnTo>
                <a:lnTo>
                  <a:pt x="154" y="10"/>
                </a:lnTo>
                <a:lnTo>
                  <a:pt x="154" y="8"/>
                </a:lnTo>
                <a:lnTo>
                  <a:pt x="154" y="8"/>
                </a:lnTo>
                <a:lnTo>
                  <a:pt x="154" y="8"/>
                </a:lnTo>
                <a:lnTo>
                  <a:pt x="154" y="6"/>
                </a:lnTo>
                <a:lnTo>
                  <a:pt x="154" y="6"/>
                </a:lnTo>
                <a:lnTo>
                  <a:pt x="152" y="6"/>
                </a:lnTo>
                <a:lnTo>
                  <a:pt x="152" y="6"/>
                </a:lnTo>
                <a:lnTo>
                  <a:pt x="152" y="4"/>
                </a:lnTo>
                <a:lnTo>
                  <a:pt x="152" y="4"/>
                </a:lnTo>
                <a:lnTo>
                  <a:pt x="152" y="4"/>
                </a:lnTo>
                <a:lnTo>
                  <a:pt x="152" y="4"/>
                </a:lnTo>
                <a:lnTo>
                  <a:pt x="152" y="2"/>
                </a:lnTo>
                <a:lnTo>
                  <a:pt x="150" y="2"/>
                </a:lnTo>
                <a:lnTo>
                  <a:pt x="150" y="2"/>
                </a:lnTo>
                <a:lnTo>
                  <a:pt x="148" y="2"/>
                </a:lnTo>
                <a:lnTo>
                  <a:pt x="148" y="2"/>
                </a:lnTo>
                <a:lnTo>
                  <a:pt x="148" y="2"/>
                </a:lnTo>
                <a:lnTo>
                  <a:pt x="146" y="0"/>
                </a:lnTo>
                <a:lnTo>
                  <a:pt x="146" y="0"/>
                </a:lnTo>
                <a:lnTo>
                  <a:pt x="146" y="0"/>
                </a:lnTo>
                <a:lnTo>
                  <a:pt x="144" y="0"/>
                </a:lnTo>
                <a:lnTo>
                  <a:pt x="142" y="2"/>
                </a:lnTo>
                <a:lnTo>
                  <a:pt x="140" y="2"/>
                </a:lnTo>
                <a:lnTo>
                  <a:pt x="138" y="0"/>
                </a:lnTo>
                <a:lnTo>
                  <a:pt x="138" y="0"/>
                </a:lnTo>
                <a:lnTo>
                  <a:pt x="138" y="0"/>
                </a:lnTo>
                <a:lnTo>
                  <a:pt x="138" y="0"/>
                </a:lnTo>
                <a:lnTo>
                  <a:pt x="138" y="0"/>
                </a:lnTo>
                <a:lnTo>
                  <a:pt x="138" y="0"/>
                </a:lnTo>
                <a:lnTo>
                  <a:pt x="136" y="0"/>
                </a:lnTo>
                <a:lnTo>
                  <a:pt x="136" y="0"/>
                </a:lnTo>
                <a:lnTo>
                  <a:pt x="136" y="2"/>
                </a:lnTo>
                <a:lnTo>
                  <a:pt x="134" y="2"/>
                </a:lnTo>
                <a:lnTo>
                  <a:pt x="134" y="4"/>
                </a:lnTo>
                <a:lnTo>
                  <a:pt x="134" y="4"/>
                </a:lnTo>
                <a:lnTo>
                  <a:pt x="134" y="6"/>
                </a:lnTo>
                <a:lnTo>
                  <a:pt x="136" y="6"/>
                </a:lnTo>
                <a:lnTo>
                  <a:pt x="136" y="6"/>
                </a:lnTo>
                <a:lnTo>
                  <a:pt x="136" y="8"/>
                </a:lnTo>
                <a:lnTo>
                  <a:pt x="134" y="8"/>
                </a:lnTo>
                <a:lnTo>
                  <a:pt x="134" y="8"/>
                </a:lnTo>
                <a:lnTo>
                  <a:pt x="134" y="10"/>
                </a:lnTo>
                <a:lnTo>
                  <a:pt x="136" y="10"/>
                </a:lnTo>
                <a:lnTo>
                  <a:pt x="136" y="10"/>
                </a:lnTo>
                <a:lnTo>
                  <a:pt x="138" y="10"/>
                </a:lnTo>
                <a:lnTo>
                  <a:pt x="138" y="10"/>
                </a:lnTo>
                <a:lnTo>
                  <a:pt x="138" y="10"/>
                </a:lnTo>
                <a:lnTo>
                  <a:pt x="136" y="12"/>
                </a:lnTo>
                <a:lnTo>
                  <a:pt x="136" y="12"/>
                </a:lnTo>
                <a:lnTo>
                  <a:pt x="138" y="14"/>
                </a:lnTo>
                <a:lnTo>
                  <a:pt x="136" y="14"/>
                </a:lnTo>
                <a:lnTo>
                  <a:pt x="134" y="14"/>
                </a:lnTo>
                <a:lnTo>
                  <a:pt x="134" y="14"/>
                </a:lnTo>
                <a:lnTo>
                  <a:pt x="132" y="14"/>
                </a:lnTo>
                <a:lnTo>
                  <a:pt x="128" y="18"/>
                </a:lnTo>
                <a:lnTo>
                  <a:pt x="126" y="18"/>
                </a:lnTo>
                <a:lnTo>
                  <a:pt x="126" y="18"/>
                </a:lnTo>
                <a:lnTo>
                  <a:pt x="124" y="18"/>
                </a:lnTo>
                <a:lnTo>
                  <a:pt x="124" y="16"/>
                </a:lnTo>
                <a:lnTo>
                  <a:pt x="122" y="18"/>
                </a:lnTo>
                <a:lnTo>
                  <a:pt x="118" y="18"/>
                </a:lnTo>
                <a:lnTo>
                  <a:pt x="118" y="18"/>
                </a:lnTo>
                <a:lnTo>
                  <a:pt x="118" y="20"/>
                </a:lnTo>
                <a:lnTo>
                  <a:pt x="118" y="20"/>
                </a:lnTo>
                <a:lnTo>
                  <a:pt x="118" y="20"/>
                </a:lnTo>
                <a:lnTo>
                  <a:pt x="120" y="22"/>
                </a:lnTo>
                <a:lnTo>
                  <a:pt x="120" y="24"/>
                </a:lnTo>
                <a:lnTo>
                  <a:pt x="120" y="24"/>
                </a:lnTo>
                <a:lnTo>
                  <a:pt x="120" y="26"/>
                </a:lnTo>
                <a:lnTo>
                  <a:pt x="118" y="26"/>
                </a:lnTo>
                <a:lnTo>
                  <a:pt x="118" y="28"/>
                </a:lnTo>
                <a:lnTo>
                  <a:pt x="118" y="28"/>
                </a:lnTo>
                <a:lnTo>
                  <a:pt x="116" y="28"/>
                </a:lnTo>
                <a:lnTo>
                  <a:pt x="116" y="28"/>
                </a:lnTo>
                <a:lnTo>
                  <a:pt x="116" y="30"/>
                </a:lnTo>
                <a:lnTo>
                  <a:pt x="114" y="30"/>
                </a:lnTo>
                <a:lnTo>
                  <a:pt x="114" y="34"/>
                </a:lnTo>
                <a:lnTo>
                  <a:pt x="114" y="36"/>
                </a:lnTo>
                <a:lnTo>
                  <a:pt x="112" y="36"/>
                </a:lnTo>
                <a:lnTo>
                  <a:pt x="112" y="36"/>
                </a:lnTo>
                <a:lnTo>
                  <a:pt x="110" y="36"/>
                </a:lnTo>
                <a:lnTo>
                  <a:pt x="110" y="36"/>
                </a:lnTo>
                <a:lnTo>
                  <a:pt x="110" y="36"/>
                </a:lnTo>
                <a:lnTo>
                  <a:pt x="110" y="36"/>
                </a:lnTo>
                <a:lnTo>
                  <a:pt x="110" y="36"/>
                </a:lnTo>
                <a:lnTo>
                  <a:pt x="110" y="36"/>
                </a:lnTo>
                <a:lnTo>
                  <a:pt x="110" y="36"/>
                </a:lnTo>
                <a:lnTo>
                  <a:pt x="108" y="36"/>
                </a:lnTo>
                <a:lnTo>
                  <a:pt x="108" y="38"/>
                </a:lnTo>
                <a:lnTo>
                  <a:pt x="108" y="38"/>
                </a:lnTo>
                <a:lnTo>
                  <a:pt x="108" y="40"/>
                </a:lnTo>
                <a:lnTo>
                  <a:pt x="108" y="40"/>
                </a:lnTo>
                <a:lnTo>
                  <a:pt x="108" y="40"/>
                </a:lnTo>
                <a:lnTo>
                  <a:pt x="106" y="42"/>
                </a:lnTo>
                <a:lnTo>
                  <a:pt x="108" y="46"/>
                </a:lnTo>
                <a:lnTo>
                  <a:pt x="106" y="46"/>
                </a:lnTo>
                <a:lnTo>
                  <a:pt x="106" y="46"/>
                </a:lnTo>
                <a:lnTo>
                  <a:pt x="106" y="48"/>
                </a:lnTo>
                <a:lnTo>
                  <a:pt x="106" y="48"/>
                </a:lnTo>
                <a:lnTo>
                  <a:pt x="106" y="48"/>
                </a:lnTo>
                <a:lnTo>
                  <a:pt x="104" y="48"/>
                </a:lnTo>
                <a:lnTo>
                  <a:pt x="104" y="48"/>
                </a:lnTo>
                <a:lnTo>
                  <a:pt x="104" y="50"/>
                </a:lnTo>
                <a:lnTo>
                  <a:pt x="104" y="50"/>
                </a:lnTo>
                <a:lnTo>
                  <a:pt x="102" y="50"/>
                </a:lnTo>
                <a:lnTo>
                  <a:pt x="102" y="48"/>
                </a:lnTo>
                <a:lnTo>
                  <a:pt x="100" y="48"/>
                </a:lnTo>
                <a:lnTo>
                  <a:pt x="100" y="48"/>
                </a:lnTo>
                <a:lnTo>
                  <a:pt x="98" y="48"/>
                </a:lnTo>
                <a:lnTo>
                  <a:pt x="98" y="48"/>
                </a:lnTo>
                <a:lnTo>
                  <a:pt x="96" y="46"/>
                </a:lnTo>
                <a:lnTo>
                  <a:pt x="96" y="46"/>
                </a:lnTo>
                <a:lnTo>
                  <a:pt x="96" y="46"/>
                </a:lnTo>
                <a:lnTo>
                  <a:pt x="96" y="46"/>
                </a:lnTo>
                <a:lnTo>
                  <a:pt x="96" y="44"/>
                </a:lnTo>
                <a:lnTo>
                  <a:pt x="96" y="44"/>
                </a:lnTo>
                <a:lnTo>
                  <a:pt x="94" y="42"/>
                </a:lnTo>
                <a:lnTo>
                  <a:pt x="92" y="42"/>
                </a:lnTo>
                <a:lnTo>
                  <a:pt x="92" y="42"/>
                </a:lnTo>
                <a:lnTo>
                  <a:pt x="92" y="42"/>
                </a:lnTo>
                <a:lnTo>
                  <a:pt x="92" y="44"/>
                </a:lnTo>
                <a:lnTo>
                  <a:pt x="94" y="44"/>
                </a:lnTo>
                <a:lnTo>
                  <a:pt x="94" y="44"/>
                </a:lnTo>
                <a:lnTo>
                  <a:pt x="94" y="44"/>
                </a:lnTo>
                <a:lnTo>
                  <a:pt x="94" y="44"/>
                </a:lnTo>
                <a:lnTo>
                  <a:pt x="92" y="46"/>
                </a:lnTo>
                <a:lnTo>
                  <a:pt x="92" y="46"/>
                </a:lnTo>
                <a:lnTo>
                  <a:pt x="92" y="46"/>
                </a:lnTo>
                <a:lnTo>
                  <a:pt x="92" y="44"/>
                </a:lnTo>
                <a:lnTo>
                  <a:pt x="90" y="44"/>
                </a:lnTo>
                <a:lnTo>
                  <a:pt x="90" y="44"/>
                </a:lnTo>
                <a:lnTo>
                  <a:pt x="90" y="44"/>
                </a:lnTo>
                <a:lnTo>
                  <a:pt x="90" y="46"/>
                </a:lnTo>
                <a:lnTo>
                  <a:pt x="90" y="46"/>
                </a:lnTo>
                <a:lnTo>
                  <a:pt x="90" y="46"/>
                </a:lnTo>
                <a:lnTo>
                  <a:pt x="92" y="46"/>
                </a:lnTo>
                <a:lnTo>
                  <a:pt x="92" y="48"/>
                </a:lnTo>
                <a:lnTo>
                  <a:pt x="90" y="48"/>
                </a:lnTo>
                <a:lnTo>
                  <a:pt x="90" y="48"/>
                </a:lnTo>
                <a:lnTo>
                  <a:pt x="90" y="48"/>
                </a:lnTo>
                <a:lnTo>
                  <a:pt x="88" y="48"/>
                </a:lnTo>
                <a:lnTo>
                  <a:pt x="88" y="50"/>
                </a:lnTo>
                <a:lnTo>
                  <a:pt x="90" y="52"/>
                </a:lnTo>
                <a:lnTo>
                  <a:pt x="90" y="52"/>
                </a:lnTo>
                <a:lnTo>
                  <a:pt x="88" y="52"/>
                </a:lnTo>
                <a:lnTo>
                  <a:pt x="88" y="54"/>
                </a:lnTo>
                <a:lnTo>
                  <a:pt x="88" y="54"/>
                </a:lnTo>
                <a:lnTo>
                  <a:pt x="88" y="54"/>
                </a:lnTo>
                <a:lnTo>
                  <a:pt x="88" y="56"/>
                </a:lnTo>
                <a:lnTo>
                  <a:pt x="86" y="56"/>
                </a:lnTo>
                <a:lnTo>
                  <a:pt x="86" y="56"/>
                </a:lnTo>
                <a:lnTo>
                  <a:pt x="86" y="56"/>
                </a:lnTo>
                <a:lnTo>
                  <a:pt x="86" y="56"/>
                </a:lnTo>
                <a:lnTo>
                  <a:pt x="86" y="54"/>
                </a:lnTo>
                <a:lnTo>
                  <a:pt x="86" y="54"/>
                </a:lnTo>
                <a:lnTo>
                  <a:pt x="84" y="54"/>
                </a:lnTo>
                <a:lnTo>
                  <a:pt x="82" y="54"/>
                </a:lnTo>
                <a:lnTo>
                  <a:pt x="82" y="54"/>
                </a:lnTo>
                <a:lnTo>
                  <a:pt x="80" y="54"/>
                </a:lnTo>
                <a:lnTo>
                  <a:pt x="80" y="52"/>
                </a:lnTo>
                <a:lnTo>
                  <a:pt x="80" y="52"/>
                </a:lnTo>
                <a:lnTo>
                  <a:pt x="78" y="52"/>
                </a:lnTo>
                <a:lnTo>
                  <a:pt x="78" y="54"/>
                </a:lnTo>
                <a:lnTo>
                  <a:pt x="78" y="54"/>
                </a:lnTo>
                <a:lnTo>
                  <a:pt x="76" y="54"/>
                </a:lnTo>
                <a:lnTo>
                  <a:pt x="76" y="54"/>
                </a:lnTo>
                <a:lnTo>
                  <a:pt x="74" y="54"/>
                </a:lnTo>
                <a:lnTo>
                  <a:pt x="74" y="56"/>
                </a:lnTo>
                <a:lnTo>
                  <a:pt x="74" y="56"/>
                </a:lnTo>
                <a:lnTo>
                  <a:pt x="74" y="56"/>
                </a:lnTo>
                <a:lnTo>
                  <a:pt x="72" y="58"/>
                </a:lnTo>
                <a:lnTo>
                  <a:pt x="72" y="60"/>
                </a:lnTo>
                <a:lnTo>
                  <a:pt x="72" y="60"/>
                </a:lnTo>
                <a:lnTo>
                  <a:pt x="72" y="60"/>
                </a:lnTo>
                <a:lnTo>
                  <a:pt x="72" y="60"/>
                </a:lnTo>
                <a:lnTo>
                  <a:pt x="70" y="60"/>
                </a:lnTo>
                <a:lnTo>
                  <a:pt x="70" y="60"/>
                </a:lnTo>
                <a:lnTo>
                  <a:pt x="70" y="58"/>
                </a:lnTo>
                <a:lnTo>
                  <a:pt x="70" y="58"/>
                </a:lnTo>
                <a:lnTo>
                  <a:pt x="70" y="58"/>
                </a:lnTo>
                <a:lnTo>
                  <a:pt x="70" y="58"/>
                </a:lnTo>
                <a:lnTo>
                  <a:pt x="68" y="58"/>
                </a:lnTo>
                <a:lnTo>
                  <a:pt x="68" y="58"/>
                </a:lnTo>
                <a:lnTo>
                  <a:pt x="68" y="58"/>
                </a:lnTo>
                <a:lnTo>
                  <a:pt x="64" y="56"/>
                </a:lnTo>
                <a:lnTo>
                  <a:pt x="64" y="56"/>
                </a:lnTo>
                <a:lnTo>
                  <a:pt x="64" y="56"/>
                </a:lnTo>
                <a:lnTo>
                  <a:pt x="62" y="56"/>
                </a:lnTo>
                <a:lnTo>
                  <a:pt x="62" y="56"/>
                </a:lnTo>
                <a:lnTo>
                  <a:pt x="62" y="56"/>
                </a:lnTo>
                <a:lnTo>
                  <a:pt x="60" y="56"/>
                </a:lnTo>
                <a:lnTo>
                  <a:pt x="60" y="56"/>
                </a:lnTo>
                <a:lnTo>
                  <a:pt x="58" y="58"/>
                </a:lnTo>
                <a:lnTo>
                  <a:pt x="56" y="56"/>
                </a:lnTo>
                <a:lnTo>
                  <a:pt x="56" y="56"/>
                </a:lnTo>
                <a:lnTo>
                  <a:pt x="56" y="56"/>
                </a:lnTo>
                <a:lnTo>
                  <a:pt x="56" y="56"/>
                </a:lnTo>
                <a:lnTo>
                  <a:pt x="56" y="54"/>
                </a:lnTo>
                <a:lnTo>
                  <a:pt x="56" y="56"/>
                </a:lnTo>
                <a:lnTo>
                  <a:pt x="56" y="56"/>
                </a:lnTo>
                <a:lnTo>
                  <a:pt x="56" y="56"/>
                </a:lnTo>
                <a:lnTo>
                  <a:pt x="56" y="56"/>
                </a:lnTo>
                <a:lnTo>
                  <a:pt x="56" y="58"/>
                </a:lnTo>
                <a:lnTo>
                  <a:pt x="56" y="58"/>
                </a:lnTo>
                <a:lnTo>
                  <a:pt x="56" y="60"/>
                </a:lnTo>
                <a:lnTo>
                  <a:pt x="56" y="60"/>
                </a:lnTo>
                <a:lnTo>
                  <a:pt x="54" y="60"/>
                </a:lnTo>
                <a:lnTo>
                  <a:pt x="54" y="60"/>
                </a:lnTo>
                <a:lnTo>
                  <a:pt x="54" y="60"/>
                </a:lnTo>
                <a:lnTo>
                  <a:pt x="54" y="58"/>
                </a:lnTo>
                <a:lnTo>
                  <a:pt x="54" y="58"/>
                </a:lnTo>
                <a:lnTo>
                  <a:pt x="54" y="58"/>
                </a:lnTo>
                <a:lnTo>
                  <a:pt x="54" y="58"/>
                </a:lnTo>
                <a:lnTo>
                  <a:pt x="52" y="58"/>
                </a:lnTo>
                <a:lnTo>
                  <a:pt x="52" y="58"/>
                </a:lnTo>
                <a:lnTo>
                  <a:pt x="52" y="58"/>
                </a:lnTo>
                <a:lnTo>
                  <a:pt x="52" y="60"/>
                </a:lnTo>
                <a:lnTo>
                  <a:pt x="50" y="60"/>
                </a:lnTo>
                <a:lnTo>
                  <a:pt x="50" y="60"/>
                </a:lnTo>
                <a:lnTo>
                  <a:pt x="50" y="60"/>
                </a:lnTo>
                <a:lnTo>
                  <a:pt x="48" y="58"/>
                </a:lnTo>
                <a:lnTo>
                  <a:pt x="48" y="58"/>
                </a:lnTo>
                <a:lnTo>
                  <a:pt x="48" y="58"/>
                </a:lnTo>
                <a:lnTo>
                  <a:pt x="46" y="58"/>
                </a:lnTo>
                <a:lnTo>
                  <a:pt x="46" y="58"/>
                </a:lnTo>
                <a:lnTo>
                  <a:pt x="46" y="58"/>
                </a:lnTo>
                <a:lnTo>
                  <a:pt x="46" y="60"/>
                </a:lnTo>
                <a:lnTo>
                  <a:pt x="48" y="62"/>
                </a:lnTo>
                <a:lnTo>
                  <a:pt x="46" y="64"/>
                </a:lnTo>
                <a:lnTo>
                  <a:pt x="46" y="64"/>
                </a:lnTo>
                <a:lnTo>
                  <a:pt x="46" y="64"/>
                </a:lnTo>
                <a:lnTo>
                  <a:pt x="44" y="62"/>
                </a:lnTo>
                <a:lnTo>
                  <a:pt x="44" y="62"/>
                </a:lnTo>
                <a:lnTo>
                  <a:pt x="44" y="62"/>
                </a:lnTo>
                <a:lnTo>
                  <a:pt x="44" y="64"/>
                </a:lnTo>
                <a:lnTo>
                  <a:pt x="44" y="64"/>
                </a:lnTo>
                <a:lnTo>
                  <a:pt x="42" y="66"/>
                </a:lnTo>
                <a:lnTo>
                  <a:pt x="42" y="66"/>
                </a:lnTo>
                <a:lnTo>
                  <a:pt x="40" y="68"/>
                </a:lnTo>
                <a:lnTo>
                  <a:pt x="40" y="68"/>
                </a:lnTo>
                <a:lnTo>
                  <a:pt x="40" y="68"/>
                </a:lnTo>
                <a:lnTo>
                  <a:pt x="40" y="70"/>
                </a:lnTo>
                <a:lnTo>
                  <a:pt x="40" y="70"/>
                </a:lnTo>
                <a:lnTo>
                  <a:pt x="42" y="72"/>
                </a:lnTo>
                <a:lnTo>
                  <a:pt x="42" y="72"/>
                </a:lnTo>
                <a:lnTo>
                  <a:pt x="42" y="72"/>
                </a:lnTo>
                <a:lnTo>
                  <a:pt x="44" y="74"/>
                </a:lnTo>
                <a:lnTo>
                  <a:pt x="44" y="76"/>
                </a:lnTo>
                <a:lnTo>
                  <a:pt x="42" y="76"/>
                </a:lnTo>
                <a:lnTo>
                  <a:pt x="36" y="78"/>
                </a:lnTo>
                <a:lnTo>
                  <a:pt x="34" y="78"/>
                </a:lnTo>
                <a:lnTo>
                  <a:pt x="34" y="78"/>
                </a:lnTo>
                <a:lnTo>
                  <a:pt x="32" y="80"/>
                </a:lnTo>
                <a:lnTo>
                  <a:pt x="32" y="80"/>
                </a:lnTo>
                <a:lnTo>
                  <a:pt x="32" y="80"/>
                </a:lnTo>
                <a:lnTo>
                  <a:pt x="32" y="80"/>
                </a:lnTo>
                <a:lnTo>
                  <a:pt x="32" y="80"/>
                </a:lnTo>
                <a:lnTo>
                  <a:pt x="30" y="82"/>
                </a:lnTo>
                <a:lnTo>
                  <a:pt x="30" y="84"/>
                </a:lnTo>
                <a:lnTo>
                  <a:pt x="32" y="86"/>
                </a:lnTo>
                <a:lnTo>
                  <a:pt x="32" y="86"/>
                </a:lnTo>
                <a:lnTo>
                  <a:pt x="34" y="88"/>
                </a:lnTo>
                <a:lnTo>
                  <a:pt x="34" y="88"/>
                </a:lnTo>
                <a:lnTo>
                  <a:pt x="34" y="90"/>
                </a:lnTo>
                <a:lnTo>
                  <a:pt x="34" y="92"/>
                </a:lnTo>
                <a:lnTo>
                  <a:pt x="32" y="92"/>
                </a:lnTo>
                <a:lnTo>
                  <a:pt x="32" y="92"/>
                </a:lnTo>
                <a:lnTo>
                  <a:pt x="30" y="92"/>
                </a:lnTo>
                <a:lnTo>
                  <a:pt x="28" y="92"/>
                </a:lnTo>
                <a:lnTo>
                  <a:pt x="18" y="88"/>
                </a:lnTo>
                <a:lnTo>
                  <a:pt x="18" y="88"/>
                </a:lnTo>
                <a:lnTo>
                  <a:pt x="16" y="88"/>
                </a:lnTo>
                <a:lnTo>
                  <a:pt x="14" y="90"/>
                </a:lnTo>
                <a:lnTo>
                  <a:pt x="14" y="90"/>
                </a:lnTo>
                <a:lnTo>
                  <a:pt x="14" y="90"/>
                </a:lnTo>
                <a:lnTo>
                  <a:pt x="12" y="92"/>
                </a:lnTo>
                <a:lnTo>
                  <a:pt x="12" y="94"/>
                </a:lnTo>
                <a:lnTo>
                  <a:pt x="12" y="96"/>
                </a:lnTo>
                <a:lnTo>
                  <a:pt x="12" y="96"/>
                </a:lnTo>
                <a:lnTo>
                  <a:pt x="12" y="96"/>
                </a:lnTo>
                <a:lnTo>
                  <a:pt x="14" y="98"/>
                </a:lnTo>
                <a:lnTo>
                  <a:pt x="14" y="98"/>
                </a:lnTo>
                <a:lnTo>
                  <a:pt x="14" y="100"/>
                </a:lnTo>
                <a:lnTo>
                  <a:pt x="14" y="102"/>
                </a:lnTo>
                <a:lnTo>
                  <a:pt x="14" y="102"/>
                </a:lnTo>
                <a:lnTo>
                  <a:pt x="14" y="102"/>
                </a:lnTo>
                <a:lnTo>
                  <a:pt x="14" y="102"/>
                </a:lnTo>
                <a:lnTo>
                  <a:pt x="12" y="104"/>
                </a:lnTo>
                <a:lnTo>
                  <a:pt x="12" y="104"/>
                </a:lnTo>
                <a:lnTo>
                  <a:pt x="12" y="104"/>
                </a:lnTo>
                <a:lnTo>
                  <a:pt x="14" y="106"/>
                </a:lnTo>
                <a:lnTo>
                  <a:pt x="14" y="106"/>
                </a:lnTo>
                <a:lnTo>
                  <a:pt x="14" y="108"/>
                </a:lnTo>
                <a:lnTo>
                  <a:pt x="12" y="110"/>
                </a:lnTo>
                <a:lnTo>
                  <a:pt x="12" y="112"/>
                </a:lnTo>
                <a:lnTo>
                  <a:pt x="12" y="114"/>
                </a:lnTo>
                <a:lnTo>
                  <a:pt x="10" y="114"/>
                </a:lnTo>
                <a:lnTo>
                  <a:pt x="10" y="114"/>
                </a:lnTo>
                <a:lnTo>
                  <a:pt x="8" y="114"/>
                </a:lnTo>
                <a:lnTo>
                  <a:pt x="8" y="112"/>
                </a:lnTo>
                <a:lnTo>
                  <a:pt x="8" y="112"/>
                </a:lnTo>
                <a:lnTo>
                  <a:pt x="6" y="112"/>
                </a:lnTo>
                <a:lnTo>
                  <a:pt x="6" y="112"/>
                </a:lnTo>
                <a:lnTo>
                  <a:pt x="6" y="114"/>
                </a:lnTo>
                <a:lnTo>
                  <a:pt x="6" y="114"/>
                </a:lnTo>
                <a:lnTo>
                  <a:pt x="6" y="116"/>
                </a:lnTo>
                <a:lnTo>
                  <a:pt x="6" y="118"/>
                </a:lnTo>
                <a:lnTo>
                  <a:pt x="6" y="118"/>
                </a:lnTo>
                <a:lnTo>
                  <a:pt x="12" y="116"/>
                </a:lnTo>
                <a:lnTo>
                  <a:pt x="16" y="116"/>
                </a:lnTo>
                <a:lnTo>
                  <a:pt x="22" y="116"/>
                </a:lnTo>
                <a:lnTo>
                  <a:pt x="28" y="116"/>
                </a:lnTo>
                <a:lnTo>
                  <a:pt x="32" y="114"/>
                </a:lnTo>
                <a:lnTo>
                  <a:pt x="38" y="114"/>
                </a:lnTo>
                <a:lnTo>
                  <a:pt x="44" y="114"/>
                </a:lnTo>
                <a:lnTo>
                  <a:pt x="48" y="114"/>
                </a:lnTo>
                <a:lnTo>
                  <a:pt x="48" y="112"/>
                </a:lnTo>
                <a:lnTo>
                  <a:pt x="48" y="110"/>
                </a:lnTo>
                <a:lnTo>
                  <a:pt x="48" y="110"/>
                </a:lnTo>
                <a:lnTo>
                  <a:pt x="48" y="108"/>
                </a:lnTo>
                <a:lnTo>
                  <a:pt x="48" y="106"/>
                </a:lnTo>
                <a:lnTo>
                  <a:pt x="46" y="106"/>
                </a:lnTo>
                <a:lnTo>
                  <a:pt x="46" y="106"/>
                </a:lnTo>
                <a:lnTo>
                  <a:pt x="46" y="106"/>
                </a:lnTo>
                <a:lnTo>
                  <a:pt x="48" y="106"/>
                </a:lnTo>
                <a:lnTo>
                  <a:pt x="48" y="106"/>
                </a:lnTo>
                <a:lnTo>
                  <a:pt x="52" y="106"/>
                </a:lnTo>
                <a:lnTo>
                  <a:pt x="54" y="106"/>
                </a:lnTo>
                <a:lnTo>
                  <a:pt x="54" y="106"/>
                </a:lnTo>
                <a:lnTo>
                  <a:pt x="54" y="106"/>
                </a:lnTo>
                <a:lnTo>
                  <a:pt x="54" y="106"/>
                </a:lnTo>
                <a:lnTo>
                  <a:pt x="54" y="106"/>
                </a:lnTo>
                <a:lnTo>
                  <a:pt x="54" y="106"/>
                </a:lnTo>
                <a:lnTo>
                  <a:pt x="54" y="106"/>
                </a:lnTo>
                <a:lnTo>
                  <a:pt x="56" y="106"/>
                </a:lnTo>
                <a:lnTo>
                  <a:pt x="56" y="106"/>
                </a:lnTo>
                <a:lnTo>
                  <a:pt x="58" y="106"/>
                </a:lnTo>
                <a:lnTo>
                  <a:pt x="60" y="106"/>
                </a:lnTo>
                <a:lnTo>
                  <a:pt x="62" y="106"/>
                </a:lnTo>
                <a:lnTo>
                  <a:pt x="64" y="106"/>
                </a:lnTo>
                <a:lnTo>
                  <a:pt x="68" y="106"/>
                </a:lnTo>
                <a:lnTo>
                  <a:pt x="70" y="104"/>
                </a:lnTo>
                <a:lnTo>
                  <a:pt x="74" y="104"/>
                </a:lnTo>
                <a:lnTo>
                  <a:pt x="78" y="104"/>
                </a:lnTo>
                <a:lnTo>
                  <a:pt x="82" y="104"/>
                </a:lnTo>
                <a:lnTo>
                  <a:pt x="84" y="104"/>
                </a:lnTo>
                <a:lnTo>
                  <a:pt x="88" y="102"/>
                </a:lnTo>
                <a:lnTo>
                  <a:pt x="90" y="102"/>
                </a:lnTo>
                <a:lnTo>
                  <a:pt x="92" y="102"/>
                </a:lnTo>
                <a:lnTo>
                  <a:pt x="92" y="102"/>
                </a:lnTo>
                <a:lnTo>
                  <a:pt x="92" y="102"/>
                </a:lnTo>
                <a:lnTo>
                  <a:pt x="94" y="102"/>
                </a:lnTo>
                <a:lnTo>
                  <a:pt x="96" y="102"/>
                </a:lnTo>
                <a:lnTo>
                  <a:pt x="96" y="102"/>
                </a:lnTo>
                <a:lnTo>
                  <a:pt x="98" y="102"/>
                </a:lnTo>
                <a:lnTo>
                  <a:pt x="98" y="102"/>
                </a:lnTo>
                <a:lnTo>
                  <a:pt x="100" y="100"/>
                </a:lnTo>
                <a:lnTo>
                  <a:pt x="104" y="100"/>
                </a:lnTo>
                <a:lnTo>
                  <a:pt x="110" y="100"/>
                </a:lnTo>
                <a:lnTo>
                  <a:pt x="116" y="100"/>
                </a:lnTo>
                <a:lnTo>
                  <a:pt x="124" y="98"/>
                </a:lnTo>
                <a:lnTo>
                  <a:pt x="132" y="98"/>
                </a:lnTo>
                <a:lnTo>
                  <a:pt x="138" y="98"/>
                </a:lnTo>
                <a:lnTo>
                  <a:pt x="146" y="96"/>
                </a:lnTo>
                <a:lnTo>
                  <a:pt x="154" y="96"/>
                </a:lnTo>
                <a:lnTo>
                  <a:pt x="162" y="94"/>
                </a:lnTo>
                <a:lnTo>
                  <a:pt x="168" y="94"/>
                </a:lnTo>
                <a:lnTo>
                  <a:pt x="172" y="94"/>
                </a:lnTo>
                <a:lnTo>
                  <a:pt x="178" y="94"/>
                </a:lnTo>
                <a:lnTo>
                  <a:pt x="180" y="92"/>
                </a:lnTo>
                <a:lnTo>
                  <a:pt x="180" y="92"/>
                </a:lnTo>
                <a:lnTo>
                  <a:pt x="182" y="92"/>
                </a:lnTo>
                <a:lnTo>
                  <a:pt x="184" y="92"/>
                </a:lnTo>
                <a:lnTo>
                  <a:pt x="184" y="92"/>
                </a:lnTo>
                <a:lnTo>
                  <a:pt x="186" y="90"/>
                </a:lnTo>
                <a:lnTo>
                  <a:pt x="186" y="90"/>
                </a:lnTo>
                <a:lnTo>
                  <a:pt x="186" y="90"/>
                </a:lnTo>
                <a:lnTo>
                  <a:pt x="188" y="88"/>
                </a:lnTo>
                <a:lnTo>
                  <a:pt x="191" y="88"/>
                </a:lnTo>
                <a:lnTo>
                  <a:pt x="191" y="88"/>
                </a:lnTo>
                <a:lnTo>
                  <a:pt x="191" y="88"/>
                </a:lnTo>
                <a:lnTo>
                  <a:pt x="191" y="86"/>
                </a:lnTo>
                <a:lnTo>
                  <a:pt x="193" y="86"/>
                </a:lnTo>
                <a:lnTo>
                  <a:pt x="195" y="84"/>
                </a:lnTo>
                <a:lnTo>
                  <a:pt x="199" y="84"/>
                </a:lnTo>
                <a:lnTo>
                  <a:pt x="199" y="84"/>
                </a:lnTo>
                <a:lnTo>
                  <a:pt x="199" y="84"/>
                </a:lnTo>
                <a:lnTo>
                  <a:pt x="199" y="84"/>
                </a:lnTo>
                <a:lnTo>
                  <a:pt x="199" y="82"/>
                </a:lnTo>
                <a:lnTo>
                  <a:pt x="199" y="82"/>
                </a:lnTo>
                <a:lnTo>
                  <a:pt x="199" y="82"/>
                </a:lnTo>
                <a:lnTo>
                  <a:pt x="199" y="82"/>
                </a:lnTo>
                <a:lnTo>
                  <a:pt x="199" y="82"/>
                </a:lnTo>
                <a:lnTo>
                  <a:pt x="199" y="82"/>
                </a:lnTo>
                <a:lnTo>
                  <a:pt x="199" y="80"/>
                </a:lnTo>
                <a:lnTo>
                  <a:pt x="201" y="80"/>
                </a:lnTo>
                <a:lnTo>
                  <a:pt x="201" y="80"/>
                </a:lnTo>
                <a:lnTo>
                  <a:pt x="201" y="80"/>
                </a:lnTo>
                <a:lnTo>
                  <a:pt x="201" y="78"/>
                </a:lnTo>
                <a:lnTo>
                  <a:pt x="203" y="78"/>
                </a:lnTo>
                <a:lnTo>
                  <a:pt x="205" y="76"/>
                </a:lnTo>
                <a:lnTo>
                  <a:pt x="205" y="76"/>
                </a:lnTo>
                <a:lnTo>
                  <a:pt x="205" y="76"/>
                </a:lnTo>
                <a:lnTo>
                  <a:pt x="207" y="76"/>
                </a:lnTo>
                <a:lnTo>
                  <a:pt x="207" y="76"/>
                </a:lnTo>
                <a:lnTo>
                  <a:pt x="207" y="76"/>
                </a:lnTo>
                <a:lnTo>
                  <a:pt x="207" y="76"/>
                </a:lnTo>
                <a:lnTo>
                  <a:pt x="207" y="76"/>
                </a:lnTo>
                <a:lnTo>
                  <a:pt x="207" y="74"/>
                </a:lnTo>
                <a:lnTo>
                  <a:pt x="205" y="74"/>
                </a:lnTo>
                <a:lnTo>
                  <a:pt x="205" y="74"/>
                </a:lnTo>
                <a:lnTo>
                  <a:pt x="205" y="74"/>
                </a:lnTo>
                <a:lnTo>
                  <a:pt x="207" y="74"/>
                </a:lnTo>
                <a:lnTo>
                  <a:pt x="207" y="72"/>
                </a:lnTo>
                <a:lnTo>
                  <a:pt x="209" y="70"/>
                </a:lnTo>
                <a:lnTo>
                  <a:pt x="209" y="70"/>
                </a:lnTo>
                <a:lnTo>
                  <a:pt x="209" y="70"/>
                </a:lnTo>
                <a:lnTo>
                  <a:pt x="209" y="70"/>
                </a:lnTo>
                <a:lnTo>
                  <a:pt x="209" y="70"/>
                </a:lnTo>
                <a:lnTo>
                  <a:pt x="209" y="70"/>
                </a:lnTo>
                <a:lnTo>
                  <a:pt x="209" y="70"/>
                </a:lnTo>
                <a:lnTo>
                  <a:pt x="209" y="68"/>
                </a:lnTo>
                <a:lnTo>
                  <a:pt x="209" y="68"/>
                </a:lnTo>
                <a:lnTo>
                  <a:pt x="209" y="68"/>
                </a:lnTo>
                <a:lnTo>
                  <a:pt x="209" y="68"/>
                </a:lnTo>
                <a:lnTo>
                  <a:pt x="211" y="66"/>
                </a:lnTo>
                <a:lnTo>
                  <a:pt x="211" y="66"/>
                </a:lnTo>
                <a:lnTo>
                  <a:pt x="215" y="64"/>
                </a:lnTo>
                <a:lnTo>
                  <a:pt x="217" y="62"/>
                </a:lnTo>
                <a:lnTo>
                  <a:pt x="219" y="60"/>
                </a:lnTo>
                <a:lnTo>
                  <a:pt x="219" y="60"/>
                </a:lnTo>
                <a:lnTo>
                  <a:pt x="221" y="58"/>
                </a:lnTo>
                <a:lnTo>
                  <a:pt x="225" y="54"/>
                </a:lnTo>
                <a:lnTo>
                  <a:pt x="225" y="52"/>
                </a:lnTo>
                <a:lnTo>
                  <a:pt x="229" y="50"/>
                </a:lnTo>
                <a:lnTo>
                  <a:pt x="229" y="48"/>
                </a:lnTo>
                <a:lnTo>
                  <a:pt x="229" y="48"/>
                </a:lnTo>
                <a:close/>
                <a:moveTo>
                  <a:pt x="2" y="116"/>
                </a:moveTo>
                <a:lnTo>
                  <a:pt x="0" y="116"/>
                </a:lnTo>
                <a:lnTo>
                  <a:pt x="0" y="118"/>
                </a:lnTo>
                <a:lnTo>
                  <a:pt x="2" y="118"/>
                </a:lnTo>
                <a:lnTo>
                  <a:pt x="2" y="118"/>
                </a:lnTo>
                <a:lnTo>
                  <a:pt x="4" y="118"/>
                </a:lnTo>
                <a:lnTo>
                  <a:pt x="4" y="118"/>
                </a:lnTo>
                <a:lnTo>
                  <a:pt x="4" y="116"/>
                </a:lnTo>
                <a:lnTo>
                  <a:pt x="2" y="116"/>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4" name="Freeform 547">
            <a:extLst>
              <a:ext uri="{FF2B5EF4-FFF2-40B4-BE49-F238E27FC236}">
                <a16:creationId xmlns:a16="http://schemas.microsoft.com/office/drawing/2014/main" id="{FD163746-B82A-483C-83CE-1D79D72EBCB6}"/>
              </a:ext>
            </a:extLst>
          </p:cNvPr>
          <p:cNvSpPr>
            <a:spLocks/>
          </p:cNvSpPr>
          <p:nvPr/>
        </p:nvSpPr>
        <p:spPr bwMode="auto">
          <a:xfrm>
            <a:off x="2986318" y="3432464"/>
            <a:ext cx="504358" cy="278313"/>
          </a:xfrm>
          <a:custGeom>
            <a:avLst/>
            <a:gdLst>
              <a:gd name="T0" fmla="*/ 210 w 230"/>
              <a:gd name="T1" fmla="*/ 114 h 118"/>
              <a:gd name="T2" fmla="*/ 180 w 230"/>
              <a:gd name="T3" fmla="*/ 116 h 118"/>
              <a:gd name="T4" fmla="*/ 152 w 230"/>
              <a:gd name="T5" fmla="*/ 116 h 118"/>
              <a:gd name="T6" fmla="*/ 122 w 230"/>
              <a:gd name="T7" fmla="*/ 118 h 118"/>
              <a:gd name="T8" fmla="*/ 94 w 230"/>
              <a:gd name="T9" fmla="*/ 118 h 118"/>
              <a:gd name="T10" fmla="*/ 66 w 230"/>
              <a:gd name="T11" fmla="*/ 118 h 118"/>
              <a:gd name="T12" fmla="*/ 36 w 230"/>
              <a:gd name="T13" fmla="*/ 118 h 118"/>
              <a:gd name="T14" fmla="*/ 8 w 230"/>
              <a:gd name="T15" fmla="*/ 118 h 118"/>
              <a:gd name="T16" fmla="*/ 0 w 230"/>
              <a:gd name="T17" fmla="*/ 106 h 118"/>
              <a:gd name="T18" fmla="*/ 0 w 230"/>
              <a:gd name="T19" fmla="*/ 92 h 118"/>
              <a:gd name="T20" fmla="*/ 2 w 230"/>
              <a:gd name="T21" fmla="*/ 78 h 118"/>
              <a:gd name="T22" fmla="*/ 2 w 230"/>
              <a:gd name="T23" fmla="*/ 64 h 118"/>
              <a:gd name="T24" fmla="*/ 2 w 230"/>
              <a:gd name="T25" fmla="*/ 48 h 118"/>
              <a:gd name="T26" fmla="*/ 2 w 230"/>
              <a:gd name="T27" fmla="*/ 34 h 118"/>
              <a:gd name="T28" fmla="*/ 2 w 230"/>
              <a:gd name="T29" fmla="*/ 20 h 118"/>
              <a:gd name="T30" fmla="*/ 2 w 230"/>
              <a:gd name="T31" fmla="*/ 6 h 118"/>
              <a:gd name="T32" fmla="*/ 22 w 230"/>
              <a:gd name="T33" fmla="*/ 2 h 118"/>
              <a:gd name="T34" fmla="*/ 46 w 230"/>
              <a:gd name="T35" fmla="*/ 2 h 118"/>
              <a:gd name="T36" fmla="*/ 72 w 230"/>
              <a:gd name="T37" fmla="*/ 2 h 118"/>
              <a:gd name="T38" fmla="*/ 96 w 230"/>
              <a:gd name="T39" fmla="*/ 2 h 118"/>
              <a:gd name="T40" fmla="*/ 122 w 230"/>
              <a:gd name="T41" fmla="*/ 2 h 118"/>
              <a:gd name="T42" fmla="*/ 148 w 230"/>
              <a:gd name="T43" fmla="*/ 2 h 118"/>
              <a:gd name="T44" fmla="*/ 172 w 230"/>
              <a:gd name="T45" fmla="*/ 0 h 118"/>
              <a:gd name="T46" fmla="*/ 198 w 230"/>
              <a:gd name="T47" fmla="*/ 0 h 118"/>
              <a:gd name="T48" fmla="*/ 206 w 230"/>
              <a:gd name="T49" fmla="*/ 2 h 118"/>
              <a:gd name="T50" fmla="*/ 208 w 230"/>
              <a:gd name="T51" fmla="*/ 2 h 118"/>
              <a:gd name="T52" fmla="*/ 208 w 230"/>
              <a:gd name="T53" fmla="*/ 4 h 118"/>
              <a:gd name="T54" fmla="*/ 210 w 230"/>
              <a:gd name="T55" fmla="*/ 4 h 118"/>
              <a:gd name="T56" fmla="*/ 214 w 230"/>
              <a:gd name="T57" fmla="*/ 2 h 118"/>
              <a:gd name="T58" fmla="*/ 216 w 230"/>
              <a:gd name="T59" fmla="*/ 4 h 118"/>
              <a:gd name="T60" fmla="*/ 218 w 230"/>
              <a:gd name="T61" fmla="*/ 6 h 118"/>
              <a:gd name="T62" fmla="*/ 218 w 230"/>
              <a:gd name="T63" fmla="*/ 8 h 118"/>
              <a:gd name="T64" fmla="*/ 218 w 230"/>
              <a:gd name="T65" fmla="*/ 8 h 118"/>
              <a:gd name="T66" fmla="*/ 214 w 230"/>
              <a:gd name="T67" fmla="*/ 10 h 118"/>
              <a:gd name="T68" fmla="*/ 214 w 230"/>
              <a:gd name="T69" fmla="*/ 12 h 118"/>
              <a:gd name="T70" fmla="*/ 212 w 230"/>
              <a:gd name="T71" fmla="*/ 14 h 118"/>
              <a:gd name="T72" fmla="*/ 212 w 230"/>
              <a:gd name="T73" fmla="*/ 16 h 118"/>
              <a:gd name="T74" fmla="*/ 210 w 230"/>
              <a:gd name="T75" fmla="*/ 16 h 118"/>
              <a:gd name="T76" fmla="*/ 212 w 230"/>
              <a:gd name="T77" fmla="*/ 18 h 118"/>
              <a:gd name="T78" fmla="*/ 214 w 230"/>
              <a:gd name="T79" fmla="*/ 20 h 118"/>
              <a:gd name="T80" fmla="*/ 216 w 230"/>
              <a:gd name="T81" fmla="*/ 22 h 118"/>
              <a:gd name="T82" fmla="*/ 218 w 230"/>
              <a:gd name="T83" fmla="*/ 26 h 118"/>
              <a:gd name="T84" fmla="*/ 220 w 230"/>
              <a:gd name="T85" fmla="*/ 28 h 118"/>
              <a:gd name="T86" fmla="*/ 224 w 230"/>
              <a:gd name="T87" fmla="*/ 30 h 118"/>
              <a:gd name="T88" fmla="*/ 226 w 230"/>
              <a:gd name="T89" fmla="*/ 30 h 118"/>
              <a:gd name="T90" fmla="*/ 226 w 230"/>
              <a:gd name="T91" fmla="*/ 30 h 118"/>
              <a:gd name="T92" fmla="*/ 226 w 230"/>
              <a:gd name="T93" fmla="*/ 32 h 118"/>
              <a:gd name="T94" fmla="*/ 226 w 230"/>
              <a:gd name="T95" fmla="*/ 32 h 118"/>
              <a:gd name="T96" fmla="*/ 228 w 230"/>
              <a:gd name="T97" fmla="*/ 50 h 118"/>
              <a:gd name="T98" fmla="*/ 228 w 230"/>
              <a:gd name="T99" fmla="*/ 70 h 118"/>
              <a:gd name="T100" fmla="*/ 230 w 230"/>
              <a:gd name="T101" fmla="*/ 90 h 118"/>
              <a:gd name="T102" fmla="*/ 230 w 230"/>
              <a:gd name="T103"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118">
                <a:moveTo>
                  <a:pt x="230" y="114"/>
                </a:moveTo>
                <a:lnTo>
                  <a:pt x="224" y="114"/>
                </a:lnTo>
                <a:lnTo>
                  <a:pt x="216" y="114"/>
                </a:lnTo>
                <a:lnTo>
                  <a:pt x="210" y="114"/>
                </a:lnTo>
                <a:lnTo>
                  <a:pt x="202" y="116"/>
                </a:lnTo>
                <a:lnTo>
                  <a:pt x="194" y="116"/>
                </a:lnTo>
                <a:lnTo>
                  <a:pt x="188" y="116"/>
                </a:lnTo>
                <a:lnTo>
                  <a:pt x="180" y="116"/>
                </a:lnTo>
                <a:lnTo>
                  <a:pt x="174" y="116"/>
                </a:lnTo>
                <a:lnTo>
                  <a:pt x="166" y="116"/>
                </a:lnTo>
                <a:lnTo>
                  <a:pt x="158" y="116"/>
                </a:lnTo>
                <a:lnTo>
                  <a:pt x="152" y="116"/>
                </a:lnTo>
                <a:lnTo>
                  <a:pt x="144" y="116"/>
                </a:lnTo>
                <a:lnTo>
                  <a:pt x="138" y="118"/>
                </a:lnTo>
                <a:lnTo>
                  <a:pt x="130" y="118"/>
                </a:lnTo>
                <a:lnTo>
                  <a:pt x="122" y="118"/>
                </a:lnTo>
                <a:lnTo>
                  <a:pt x="116" y="118"/>
                </a:lnTo>
                <a:lnTo>
                  <a:pt x="108" y="118"/>
                </a:lnTo>
                <a:lnTo>
                  <a:pt x="102" y="118"/>
                </a:lnTo>
                <a:lnTo>
                  <a:pt x="94" y="118"/>
                </a:lnTo>
                <a:lnTo>
                  <a:pt x="86" y="118"/>
                </a:lnTo>
                <a:lnTo>
                  <a:pt x="80" y="118"/>
                </a:lnTo>
                <a:lnTo>
                  <a:pt x="72" y="118"/>
                </a:lnTo>
                <a:lnTo>
                  <a:pt x="66" y="118"/>
                </a:lnTo>
                <a:lnTo>
                  <a:pt x="58" y="118"/>
                </a:lnTo>
                <a:lnTo>
                  <a:pt x="50" y="118"/>
                </a:lnTo>
                <a:lnTo>
                  <a:pt x="44" y="118"/>
                </a:lnTo>
                <a:lnTo>
                  <a:pt x="36" y="118"/>
                </a:lnTo>
                <a:lnTo>
                  <a:pt x="30" y="118"/>
                </a:lnTo>
                <a:lnTo>
                  <a:pt x="22" y="118"/>
                </a:lnTo>
                <a:lnTo>
                  <a:pt x="14" y="118"/>
                </a:lnTo>
                <a:lnTo>
                  <a:pt x="8" y="118"/>
                </a:lnTo>
                <a:lnTo>
                  <a:pt x="0" y="118"/>
                </a:lnTo>
                <a:lnTo>
                  <a:pt x="0" y="114"/>
                </a:lnTo>
                <a:lnTo>
                  <a:pt x="0" y="110"/>
                </a:lnTo>
                <a:lnTo>
                  <a:pt x="0" y="106"/>
                </a:lnTo>
                <a:lnTo>
                  <a:pt x="0" y="102"/>
                </a:lnTo>
                <a:lnTo>
                  <a:pt x="0" y="100"/>
                </a:lnTo>
                <a:lnTo>
                  <a:pt x="0" y="96"/>
                </a:lnTo>
                <a:lnTo>
                  <a:pt x="0" y="92"/>
                </a:lnTo>
                <a:lnTo>
                  <a:pt x="0" y="88"/>
                </a:lnTo>
                <a:lnTo>
                  <a:pt x="0" y="84"/>
                </a:lnTo>
                <a:lnTo>
                  <a:pt x="0" y="82"/>
                </a:lnTo>
                <a:lnTo>
                  <a:pt x="2" y="78"/>
                </a:lnTo>
                <a:lnTo>
                  <a:pt x="2" y="74"/>
                </a:lnTo>
                <a:lnTo>
                  <a:pt x="2" y="70"/>
                </a:lnTo>
                <a:lnTo>
                  <a:pt x="2" y="66"/>
                </a:lnTo>
                <a:lnTo>
                  <a:pt x="2" y="64"/>
                </a:lnTo>
                <a:lnTo>
                  <a:pt x="2" y="60"/>
                </a:lnTo>
                <a:lnTo>
                  <a:pt x="2" y="56"/>
                </a:lnTo>
                <a:lnTo>
                  <a:pt x="2" y="52"/>
                </a:lnTo>
                <a:lnTo>
                  <a:pt x="2" y="48"/>
                </a:lnTo>
                <a:lnTo>
                  <a:pt x="2" y="46"/>
                </a:lnTo>
                <a:lnTo>
                  <a:pt x="2" y="42"/>
                </a:lnTo>
                <a:lnTo>
                  <a:pt x="2" y="38"/>
                </a:lnTo>
                <a:lnTo>
                  <a:pt x="2" y="34"/>
                </a:lnTo>
                <a:lnTo>
                  <a:pt x="2" y="30"/>
                </a:lnTo>
                <a:lnTo>
                  <a:pt x="2" y="28"/>
                </a:lnTo>
                <a:lnTo>
                  <a:pt x="2" y="24"/>
                </a:lnTo>
                <a:lnTo>
                  <a:pt x="2" y="20"/>
                </a:lnTo>
                <a:lnTo>
                  <a:pt x="2" y="16"/>
                </a:lnTo>
                <a:lnTo>
                  <a:pt x="2" y="12"/>
                </a:lnTo>
                <a:lnTo>
                  <a:pt x="2" y="10"/>
                </a:lnTo>
                <a:lnTo>
                  <a:pt x="2" y="6"/>
                </a:lnTo>
                <a:lnTo>
                  <a:pt x="2" y="2"/>
                </a:lnTo>
                <a:lnTo>
                  <a:pt x="8" y="2"/>
                </a:lnTo>
                <a:lnTo>
                  <a:pt x="14" y="2"/>
                </a:lnTo>
                <a:lnTo>
                  <a:pt x="22" y="2"/>
                </a:lnTo>
                <a:lnTo>
                  <a:pt x="28" y="2"/>
                </a:lnTo>
                <a:lnTo>
                  <a:pt x="34" y="2"/>
                </a:lnTo>
                <a:lnTo>
                  <a:pt x="40" y="2"/>
                </a:lnTo>
                <a:lnTo>
                  <a:pt x="46" y="2"/>
                </a:lnTo>
                <a:lnTo>
                  <a:pt x="52" y="2"/>
                </a:lnTo>
                <a:lnTo>
                  <a:pt x="58" y="2"/>
                </a:lnTo>
                <a:lnTo>
                  <a:pt x="66" y="2"/>
                </a:lnTo>
                <a:lnTo>
                  <a:pt x="72" y="2"/>
                </a:lnTo>
                <a:lnTo>
                  <a:pt x="78" y="2"/>
                </a:lnTo>
                <a:lnTo>
                  <a:pt x="84" y="2"/>
                </a:lnTo>
                <a:lnTo>
                  <a:pt x="90" y="2"/>
                </a:lnTo>
                <a:lnTo>
                  <a:pt x="96" y="2"/>
                </a:lnTo>
                <a:lnTo>
                  <a:pt x="104" y="2"/>
                </a:lnTo>
                <a:lnTo>
                  <a:pt x="110" y="2"/>
                </a:lnTo>
                <a:lnTo>
                  <a:pt x="116" y="2"/>
                </a:lnTo>
                <a:lnTo>
                  <a:pt x="122" y="2"/>
                </a:lnTo>
                <a:lnTo>
                  <a:pt x="128" y="2"/>
                </a:lnTo>
                <a:lnTo>
                  <a:pt x="134" y="2"/>
                </a:lnTo>
                <a:lnTo>
                  <a:pt x="140" y="2"/>
                </a:lnTo>
                <a:lnTo>
                  <a:pt x="148" y="2"/>
                </a:lnTo>
                <a:lnTo>
                  <a:pt x="154" y="2"/>
                </a:lnTo>
                <a:lnTo>
                  <a:pt x="160" y="2"/>
                </a:lnTo>
                <a:lnTo>
                  <a:pt x="166" y="0"/>
                </a:lnTo>
                <a:lnTo>
                  <a:pt x="172" y="0"/>
                </a:lnTo>
                <a:lnTo>
                  <a:pt x="178" y="0"/>
                </a:lnTo>
                <a:lnTo>
                  <a:pt x="186" y="0"/>
                </a:lnTo>
                <a:lnTo>
                  <a:pt x="192" y="0"/>
                </a:lnTo>
                <a:lnTo>
                  <a:pt x="198" y="0"/>
                </a:lnTo>
                <a:lnTo>
                  <a:pt x="204" y="0"/>
                </a:lnTo>
                <a:lnTo>
                  <a:pt x="206" y="2"/>
                </a:lnTo>
                <a:lnTo>
                  <a:pt x="206" y="2"/>
                </a:lnTo>
                <a:lnTo>
                  <a:pt x="206" y="2"/>
                </a:lnTo>
                <a:lnTo>
                  <a:pt x="206" y="2"/>
                </a:lnTo>
                <a:lnTo>
                  <a:pt x="208" y="2"/>
                </a:lnTo>
                <a:lnTo>
                  <a:pt x="208" y="2"/>
                </a:lnTo>
                <a:lnTo>
                  <a:pt x="208" y="2"/>
                </a:lnTo>
                <a:lnTo>
                  <a:pt x="208" y="2"/>
                </a:lnTo>
                <a:lnTo>
                  <a:pt x="208" y="4"/>
                </a:lnTo>
                <a:lnTo>
                  <a:pt x="208" y="4"/>
                </a:lnTo>
                <a:lnTo>
                  <a:pt x="208" y="4"/>
                </a:lnTo>
                <a:lnTo>
                  <a:pt x="210" y="4"/>
                </a:lnTo>
                <a:lnTo>
                  <a:pt x="210" y="4"/>
                </a:lnTo>
                <a:lnTo>
                  <a:pt x="210" y="4"/>
                </a:lnTo>
                <a:lnTo>
                  <a:pt x="210" y="4"/>
                </a:lnTo>
                <a:lnTo>
                  <a:pt x="212" y="4"/>
                </a:lnTo>
                <a:lnTo>
                  <a:pt x="212" y="4"/>
                </a:lnTo>
                <a:lnTo>
                  <a:pt x="214" y="4"/>
                </a:lnTo>
                <a:lnTo>
                  <a:pt x="214" y="2"/>
                </a:lnTo>
                <a:lnTo>
                  <a:pt x="214" y="2"/>
                </a:lnTo>
                <a:lnTo>
                  <a:pt x="214" y="2"/>
                </a:lnTo>
                <a:lnTo>
                  <a:pt x="216" y="2"/>
                </a:lnTo>
                <a:lnTo>
                  <a:pt x="216" y="4"/>
                </a:lnTo>
                <a:lnTo>
                  <a:pt x="216" y="4"/>
                </a:lnTo>
                <a:lnTo>
                  <a:pt x="216" y="4"/>
                </a:lnTo>
                <a:lnTo>
                  <a:pt x="216" y="4"/>
                </a:lnTo>
                <a:lnTo>
                  <a:pt x="218" y="6"/>
                </a:lnTo>
                <a:lnTo>
                  <a:pt x="218" y="6"/>
                </a:lnTo>
                <a:lnTo>
                  <a:pt x="218" y="6"/>
                </a:lnTo>
                <a:lnTo>
                  <a:pt x="218" y="8"/>
                </a:lnTo>
                <a:lnTo>
                  <a:pt x="218" y="8"/>
                </a:lnTo>
                <a:lnTo>
                  <a:pt x="218" y="8"/>
                </a:lnTo>
                <a:lnTo>
                  <a:pt x="218" y="8"/>
                </a:lnTo>
                <a:lnTo>
                  <a:pt x="218" y="8"/>
                </a:lnTo>
                <a:lnTo>
                  <a:pt x="218" y="8"/>
                </a:lnTo>
                <a:lnTo>
                  <a:pt x="218" y="10"/>
                </a:lnTo>
                <a:lnTo>
                  <a:pt x="216" y="10"/>
                </a:lnTo>
                <a:lnTo>
                  <a:pt x="216" y="10"/>
                </a:lnTo>
                <a:lnTo>
                  <a:pt x="214" y="10"/>
                </a:lnTo>
                <a:lnTo>
                  <a:pt x="214" y="10"/>
                </a:lnTo>
                <a:lnTo>
                  <a:pt x="214" y="10"/>
                </a:lnTo>
                <a:lnTo>
                  <a:pt x="214" y="10"/>
                </a:lnTo>
                <a:lnTo>
                  <a:pt x="214" y="12"/>
                </a:lnTo>
                <a:lnTo>
                  <a:pt x="214" y="12"/>
                </a:lnTo>
                <a:lnTo>
                  <a:pt x="214" y="12"/>
                </a:lnTo>
                <a:lnTo>
                  <a:pt x="212" y="12"/>
                </a:lnTo>
                <a:lnTo>
                  <a:pt x="212" y="14"/>
                </a:lnTo>
                <a:lnTo>
                  <a:pt x="212" y="14"/>
                </a:lnTo>
                <a:lnTo>
                  <a:pt x="212" y="14"/>
                </a:lnTo>
                <a:lnTo>
                  <a:pt x="212" y="16"/>
                </a:lnTo>
                <a:lnTo>
                  <a:pt x="212" y="16"/>
                </a:lnTo>
                <a:lnTo>
                  <a:pt x="212" y="16"/>
                </a:lnTo>
                <a:lnTo>
                  <a:pt x="212" y="16"/>
                </a:lnTo>
                <a:lnTo>
                  <a:pt x="210" y="16"/>
                </a:lnTo>
                <a:lnTo>
                  <a:pt x="210" y="16"/>
                </a:lnTo>
                <a:lnTo>
                  <a:pt x="212" y="18"/>
                </a:lnTo>
                <a:lnTo>
                  <a:pt x="212" y="18"/>
                </a:lnTo>
                <a:lnTo>
                  <a:pt x="212" y="18"/>
                </a:lnTo>
                <a:lnTo>
                  <a:pt x="212" y="18"/>
                </a:lnTo>
                <a:lnTo>
                  <a:pt x="214" y="20"/>
                </a:lnTo>
                <a:lnTo>
                  <a:pt x="214" y="20"/>
                </a:lnTo>
                <a:lnTo>
                  <a:pt x="214" y="20"/>
                </a:lnTo>
                <a:lnTo>
                  <a:pt x="214" y="20"/>
                </a:lnTo>
                <a:lnTo>
                  <a:pt x="216" y="22"/>
                </a:lnTo>
                <a:lnTo>
                  <a:pt x="216" y="22"/>
                </a:lnTo>
                <a:lnTo>
                  <a:pt x="216" y="22"/>
                </a:lnTo>
                <a:lnTo>
                  <a:pt x="216" y="22"/>
                </a:lnTo>
                <a:lnTo>
                  <a:pt x="218" y="22"/>
                </a:lnTo>
                <a:lnTo>
                  <a:pt x="218" y="24"/>
                </a:lnTo>
                <a:lnTo>
                  <a:pt x="218" y="24"/>
                </a:lnTo>
                <a:lnTo>
                  <a:pt x="218" y="26"/>
                </a:lnTo>
                <a:lnTo>
                  <a:pt x="220" y="26"/>
                </a:lnTo>
                <a:lnTo>
                  <a:pt x="220" y="28"/>
                </a:lnTo>
                <a:lnTo>
                  <a:pt x="220" y="28"/>
                </a:lnTo>
                <a:lnTo>
                  <a:pt x="220" y="28"/>
                </a:lnTo>
                <a:lnTo>
                  <a:pt x="220" y="30"/>
                </a:lnTo>
                <a:lnTo>
                  <a:pt x="222" y="30"/>
                </a:lnTo>
                <a:lnTo>
                  <a:pt x="222" y="30"/>
                </a:lnTo>
                <a:lnTo>
                  <a:pt x="224" y="30"/>
                </a:lnTo>
                <a:lnTo>
                  <a:pt x="224" y="30"/>
                </a:lnTo>
                <a:lnTo>
                  <a:pt x="224" y="30"/>
                </a:lnTo>
                <a:lnTo>
                  <a:pt x="224" y="30"/>
                </a:lnTo>
                <a:lnTo>
                  <a:pt x="226" y="30"/>
                </a:lnTo>
                <a:lnTo>
                  <a:pt x="226" y="30"/>
                </a:lnTo>
                <a:lnTo>
                  <a:pt x="226" y="30"/>
                </a:lnTo>
                <a:lnTo>
                  <a:pt x="226" y="30"/>
                </a:lnTo>
                <a:lnTo>
                  <a:pt x="226" y="30"/>
                </a:lnTo>
                <a:lnTo>
                  <a:pt x="226" y="32"/>
                </a:lnTo>
                <a:lnTo>
                  <a:pt x="226" y="32"/>
                </a:lnTo>
                <a:lnTo>
                  <a:pt x="226" y="32"/>
                </a:lnTo>
                <a:lnTo>
                  <a:pt x="226" y="32"/>
                </a:lnTo>
                <a:lnTo>
                  <a:pt x="226" y="32"/>
                </a:lnTo>
                <a:lnTo>
                  <a:pt x="226" y="32"/>
                </a:lnTo>
                <a:lnTo>
                  <a:pt x="226" y="32"/>
                </a:lnTo>
                <a:lnTo>
                  <a:pt x="226" y="32"/>
                </a:lnTo>
                <a:lnTo>
                  <a:pt x="226" y="36"/>
                </a:lnTo>
                <a:lnTo>
                  <a:pt x="226" y="40"/>
                </a:lnTo>
                <a:lnTo>
                  <a:pt x="228" y="46"/>
                </a:lnTo>
                <a:lnTo>
                  <a:pt x="228" y="50"/>
                </a:lnTo>
                <a:lnTo>
                  <a:pt x="228" y="54"/>
                </a:lnTo>
                <a:lnTo>
                  <a:pt x="228" y="60"/>
                </a:lnTo>
                <a:lnTo>
                  <a:pt x="228" y="64"/>
                </a:lnTo>
                <a:lnTo>
                  <a:pt x="228" y="70"/>
                </a:lnTo>
                <a:lnTo>
                  <a:pt x="228" y="74"/>
                </a:lnTo>
                <a:lnTo>
                  <a:pt x="228" y="80"/>
                </a:lnTo>
                <a:lnTo>
                  <a:pt x="230" y="84"/>
                </a:lnTo>
                <a:lnTo>
                  <a:pt x="230" y="90"/>
                </a:lnTo>
                <a:lnTo>
                  <a:pt x="230" y="94"/>
                </a:lnTo>
                <a:lnTo>
                  <a:pt x="230" y="100"/>
                </a:lnTo>
                <a:lnTo>
                  <a:pt x="230" y="104"/>
                </a:lnTo>
                <a:lnTo>
                  <a:pt x="230" y="108"/>
                </a:lnTo>
                <a:lnTo>
                  <a:pt x="230" y="114"/>
                </a:lnTo>
                <a:lnTo>
                  <a:pt x="230" y="114"/>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5" name="Freeform 548">
            <a:extLst>
              <a:ext uri="{FF2B5EF4-FFF2-40B4-BE49-F238E27FC236}">
                <a16:creationId xmlns:a16="http://schemas.microsoft.com/office/drawing/2014/main" id="{0FF6F98E-B183-4159-97A5-4F9FCB986867}"/>
              </a:ext>
            </a:extLst>
          </p:cNvPr>
          <p:cNvSpPr>
            <a:spLocks/>
          </p:cNvSpPr>
          <p:nvPr/>
        </p:nvSpPr>
        <p:spPr bwMode="auto">
          <a:xfrm>
            <a:off x="3924862" y="3206039"/>
            <a:ext cx="214900" cy="386809"/>
          </a:xfrm>
          <a:custGeom>
            <a:avLst/>
            <a:gdLst>
              <a:gd name="T0" fmla="*/ 94 w 98"/>
              <a:gd name="T1" fmla="*/ 108 h 164"/>
              <a:gd name="T2" fmla="*/ 94 w 98"/>
              <a:gd name="T3" fmla="*/ 104 h 164"/>
              <a:gd name="T4" fmla="*/ 94 w 98"/>
              <a:gd name="T5" fmla="*/ 86 h 164"/>
              <a:gd name="T6" fmla="*/ 90 w 98"/>
              <a:gd name="T7" fmla="*/ 64 h 164"/>
              <a:gd name="T8" fmla="*/ 88 w 98"/>
              <a:gd name="T9" fmla="*/ 42 h 164"/>
              <a:gd name="T10" fmla="*/ 84 w 98"/>
              <a:gd name="T11" fmla="*/ 22 h 164"/>
              <a:gd name="T12" fmla="*/ 80 w 98"/>
              <a:gd name="T13" fmla="*/ 0 h 164"/>
              <a:gd name="T14" fmla="*/ 64 w 98"/>
              <a:gd name="T15" fmla="*/ 4 h 164"/>
              <a:gd name="T16" fmla="*/ 46 w 98"/>
              <a:gd name="T17" fmla="*/ 6 h 164"/>
              <a:gd name="T18" fmla="*/ 28 w 98"/>
              <a:gd name="T19" fmla="*/ 8 h 164"/>
              <a:gd name="T20" fmla="*/ 6 w 98"/>
              <a:gd name="T21" fmla="*/ 14 h 164"/>
              <a:gd name="T22" fmla="*/ 2 w 98"/>
              <a:gd name="T23" fmla="*/ 12 h 164"/>
              <a:gd name="T24" fmla="*/ 6 w 98"/>
              <a:gd name="T25" fmla="*/ 46 h 164"/>
              <a:gd name="T26" fmla="*/ 10 w 98"/>
              <a:gd name="T27" fmla="*/ 90 h 164"/>
              <a:gd name="T28" fmla="*/ 10 w 98"/>
              <a:gd name="T29" fmla="*/ 104 h 164"/>
              <a:gd name="T30" fmla="*/ 10 w 98"/>
              <a:gd name="T31" fmla="*/ 112 h 164"/>
              <a:gd name="T32" fmla="*/ 14 w 98"/>
              <a:gd name="T33" fmla="*/ 116 h 164"/>
              <a:gd name="T34" fmla="*/ 14 w 98"/>
              <a:gd name="T35" fmla="*/ 124 h 164"/>
              <a:gd name="T36" fmla="*/ 14 w 98"/>
              <a:gd name="T37" fmla="*/ 128 h 164"/>
              <a:gd name="T38" fmla="*/ 12 w 98"/>
              <a:gd name="T39" fmla="*/ 132 h 164"/>
              <a:gd name="T40" fmla="*/ 12 w 98"/>
              <a:gd name="T41" fmla="*/ 134 h 164"/>
              <a:gd name="T42" fmla="*/ 12 w 98"/>
              <a:gd name="T43" fmla="*/ 136 h 164"/>
              <a:gd name="T44" fmla="*/ 10 w 98"/>
              <a:gd name="T45" fmla="*/ 140 h 164"/>
              <a:gd name="T46" fmla="*/ 8 w 98"/>
              <a:gd name="T47" fmla="*/ 142 h 164"/>
              <a:gd name="T48" fmla="*/ 6 w 98"/>
              <a:gd name="T49" fmla="*/ 144 h 164"/>
              <a:gd name="T50" fmla="*/ 4 w 98"/>
              <a:gd name="T51" fmla="*/ 144 h 164"/>
              <a:gd name="T52" fmla="*/ 4 w 98"/>
              <a:gd name="T53" fmla="*/ 146 h 164"/>
              <a:gd name="T54" fmla="*/ 4 w 98"/>
              <a:gd name="T55" fmla="*/ 148 h 164"/>
              <a:gd name="T56" fmla="*/ 4 w 98"/>
              <a:gd name="T57" fmla="*/ 152 h 164"/>
              <a:gd name="T58" fmla="*/ 4 w 98"/>
              <a:gd name="T59" fmla="*/ 154 h 164"/>
              <a:gd name="T60" fmla="*/ 2 w 98"/>
              <a:gd name="T61" fmla="*/ 156 h 164"/>
              <a:gd name="T62" fmla="*/ 2 w 98"/>
              <a:gd name="T63" fmla="*/ 160 h 164"/>
              <a:gd name="T64" fmla="*/ 2 w 98"/>
              <a:gd name="T65" fmla="*/ 162 h 164"/>
              <a:gd name="T66" fmla="*/ 2 w 98"/>
              <a:gd name="T67" fmla="*/ 162 h 164"/>
              <a:gd name="T68" fmla="*/ 8 w 98"/>
              <a:gd name="T69" fmla="*/ 162 h 164"/>
              <a:gd name="T70" fmla="*/ 8 w 98"/>
              <a:gd name="T71" fmla="*/ 158 h 164"/>
              <a:gd name="T72" fmla="*/ 12 w 98"/>
              <a:gd name="T73" fmla="*/ 158 h 164"/>
              <a:gd name="T74" fmla="*/ 14 w 98"/>
              <a:gd name="T75" fmla="*/ 160 h 164"/>
              <a:gd name="T76" fmla="*/ 16 w 98"/>
              <a:gd name="T77" fmla="*/ 156 h 164"/>
              <a:gd name="T78" fmla="*/ 18 w 98"/>
              <a:gd name="T79" fmla="*/ 158 h 164"/>
              <a:gd name="T80" fmla="*/ 24 w 98"/>
              <a:gd name="T81" fmla="*/ 156 h 164"/>
              <a:gd name="T82" fmla="*/ 30 w 98"/>
              <a:gd name="T83" fmla="*/ 158 h 164"/>
              <a:gd name="T84" fmla="*/ 32 w 98"/>
              <a:gd name="T85" fmla="*/ 160 h 164"/>
              <a:gd name="T86" fmla="*/ 36 w 98"/>
              <a:gd name="T87" fmla="*/ 154 h 164"/>
              <a:gd name="T88" fmla="*/ 42 w 98"/>
              <a:gd name="T89" fmla="*/ 154 h 164"/>
              <a:gd name="T90" fmla="*/ 46 w 98"/>
              <a:gd name="T91" fmla="*/ 156 h 164"/>
              <a:gd name="T92" fmla="*/ 50 w 98"/>
              <a:gd name="T93" fmla="*/ 152 h 164"/>
              <a:gd name="T94" fmla="*/ 52 w 98"/>
              <a:gd name="T95" fmla="*/ 148 h 164"/>
              <a:gd name="T96" fmla="*/ 50 w 98"/>
              <a:gd name="T97" fmla="*/ 144 h 164"/>
              <a:gd name="T98" fmla="*/ 54 w 98"/>
              <a:gd name="T99" fmla="*/ 144 h 164"/>
              <a:gd name="T100" fmla="*/ 56 w 98"/>
              <a:gd name="T101" fmla="*/ 144 h 164"/>
              <a:gd name="T102" fmla="*/ 58 w 98"/>
              <a:gd name="T103" fmla="*/ 148 h 164"/>
              <a:gd name="T104" fmla="*/ 64 w 98"/>
              <a:gd name="T105" fmla="*/ 148 h 164"/>
              <a:gd name="T106" fmla="*/ 68 w 98"/>
              <a:gd name="T107" fmla="*/ 146 h 164"/>
              <a:gd name="T108" fmla="*/ 68 w 98"/>
              <a:gd name="T109" fmla="*/ 136 h 164"/>
              <a:gd name="T110" fmla="*/ 70 w 98"/>
              <a:gd name="T111" fmla="*/ 136 h 164"/>
              <a:gd name="T112" fmla="*/ 76 w 98"/>
              <a:gd name="T113" fmla="*/ 128 h 164"/>
              <a:gd name="T114" fmla="*/ 80 w 98"/>
              <a:gd name="T115" fmla="*/ 124 h 164"/>
              <a:gd name="T116" fmla="*/ 82 w 98"/>
              <a:gd name="T117" fmla="*/ 118 h 164"/>
              <a:gd name="T118" fmla="*/ 94 w 98"/>
              <a:gd name="T11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64">
                <a:moveTo>
                  <a:pt x="98" y="110"/>
                </a:moveTo>
                <a:lnTo>
                  <a:pt x="98" y="110"/>
                </a:lnTo>
                <a:lnTo>
                  <a:pt x="98" y="110"/>
                </a:lnTo>
                <a:lnTo>
                  <a:pt x="96" y="110"/>
                </a:lnTo>
                <a:lnTo>
                  <a:pt x="96" y="110"/>
                </a:lnTo>
                <a:lnTo>
                  <a:pt x="94" y="110"/>
                </a:lnTo>
                <a:lnTo>
                  <a:pt x="94" y="108"/>
                </a:lnTo>
                <a:lnTo>
                  <a:pt x="94" y="108"/>
                </a:lnTo>
                <a:lnTo>
                  <a:pt x="96" y="108"/>
                </a:lnTo>
                <a:lnTo>
                  <a:pt x="96" y="106"/>
                </a:lnTo>
                <a:lnTo>
                  <a:pt x="96" y="106"/>
                </a:lnTo>
                <a:lnTo>
                  <a:pt x="94" y="106"/>
                </a:lnTo>
                <a:lnTo>
                  <a:pt x="94" y="104"/>
                </a:lnTo>
                <a:lnTo>
                  <a:pt x="94" y="104"/>
                </a:lnTo>
                <a:lnTo>
                  <a:pt x="94" y="102"/>
                </a:lnTo>
                <a:lnTo>
                  <a:pt x="96" y="102"/>
                </a:lnTo>
                <a:lnTo>
                  <a:pt x="94" y="98"/>
                </a:lnTo>
                <a:lnTo>
                  <a:pt x="94" y="96"/>
                </a:lnTo>
                <a:lnTo>
                  <a:pt x="94" y="92"/>
                </a:lnTo>
                <a:lnTo>
                  <a:pt x="94" y="90"/>
                </a:lnTo>
                <a:lnTo>
                  <a:pt x="94" y="86"/>
                </a:lnTo>
                <a:lnTo>
                  <a:pt x="92" y="84"/>
                </a:lnTo>
                <a:lnTo>
                  <a:pt x="92" y="80"/>
                </a:lnTo>
                <a:lnTo>
                  <a:pt x="92" y="76"/>
                </a:lnTo>
                <a:lnTo>
                  <a:pt x="92" y="74"/>
                </a:lnTo>
                <a:lnTo>
                  <a:pt x="92" y="70"/>
                </a:lnTo>
                <a:lnTo>
                  <a:pt x="90" y="68"/>
                </a:lnTo>
                <a:lnTo>
                  <a:pt x="90" y="64"/>
                </a:lnTo>
                <a:lnTo>
                  <a:pt x="90" y="62"/>
                </a:lnTo>
                <a:lnTo>
                  <a:pt x="90" y="58"/>
                </a:lnTo>
                <a:lnTo>
                  <a:pt x="90" y="56"/>
                </a:lnTo>
                <a:lnTo>
                  <a:pt x="88" y="52"/>
                </a:lnTo>
                <a:lnTo>
                  <a:pt x="88" y="50"/>
                </a:lnTo>
                <a:lnTo>
                  <a:pt x="88" y="46"/>
                </a:lnTo>
                <a:lnTo>
                  <a:pt x="88" y="42"/>
                </a:lnTo>
                <a:lnTo>
                  <a:pt x="86" y="40"/>
                </a:lnTo>
                <a:lnTo>
                  <a:pt x="86" y="36"/>
                </a:lnTo>
                <a:lnTo>
                  <a:pt x="86" y="34"/>
                </a:lnTo>
                <a:lnTo>
                  <a:pt x="86" y="30"/>
                </a:lnTo>
                <a:lnTo>
                  <a:pt x="86" y="28"/>
                </a:lnTo>
                <a:lnTo>
                  <a:pt x="86" y="24"/>
                </a:lnTo>
                <a:lnTo>
                  <a:pt x="84" y="22"/>
                </a:lnTo>
                <a:lnTo>
                  <a:pt x="84" y="18"/>
                </a:lnTo>
                <a:lnTo>
                  <a:pt x="84" y="16"/>
                </a:lnTo>
                <a:lnTo>
                  <a:pt x="82" y="10"/>
                </a:lnTo>
                <a:lnTo>
                  <a:pt x="82" y="6"/>
                </a:lnTo>
                <a:lnTo>
                  <a:pt x="82" y="2"/>
                </a:lnTo>
                <a:lnTo>
                  <a:pt x="82" y="0"/>
                </a:lnTo>
                <a:lnTo>
                  <a:pt x="80" y="0"/>
                </a:lnTo>
                <a:lnTo>
                  <a:pt x="78" y="2"/>
                </a:lnTo>
                <a:lnTo>
                  <a:pt x="76" y="2"/>
                </a:lnTo>
                <a:lnTo>
                  <a:pt x="72" y="2"/>
                </a:lnTo>
                <a:lnTo>
                  <a:pt x="70" y="2"/>
                </a:lnTo>
                <a:lnTo>
                  <a:pt x="68" y="2"/>
                </a:lnTo>
                <a:lnTo>
                  <a:pt x="66" y="2"/>
                </a:lnTo>
                <a:lnTo>
                  <a:pt x="64" y="4"/>
                </a:lnTo>
                <a:lnTo>
                  <a:pt x="62" y="4"/>
                </a:lnTo>
                <a:lnTo>
                  <a:pt x="60" y="4"/>
                </a:lnTo>
                <a:lnTo>
                  <a:pt x="56" y="4"/>
                </a:lnTo>
                <a:lnTo>
                  <a:pt x="54" y="4"/>
                </a:lnTo>
                <a:lnTo>
                  <a:pt x="52" y="4"/>
                </a:lnTo>
                <a:lnTo>
                  <a:pt x="48" y="6"/>
                </a:lnTo>
                <a:lnTo>
                  <a:pt x="46" y="6"/>
                </a:lnTo>
                <a:lnTo>
                  <a:pt x="44" y="6"/>
                </a:lnTo>
                <a:lnTo>
                  <a:pt x="42" y="6"/>
                </a:lnTo>
                <a:lnTo>
                  <a:pt x="38" y="6"/>
                </a:lnTo>
                <a:lnTo>
                  <a:pt x="34" y="6"/>
                </a:lnTo>
                <a:lnTo>
                  <a:pt x="32" y="8"/>
                </a:lnTo>
                <a:lnTo>
                  <a:pt x="30" y="8"/>
                </a:lnTo>
                <a:lnTo>
                  <a:pt x="28" y="8"/>
                </a:lnTo>
                <a:lnTo>
                  <a:pt x="26" y="8"/>
                </a:lnTo>
                <a:lnTo>
                  <a:pt x="22" y="8"/>
                </a:lnTo>
                <a:lnTo>
                  <a:pt x="22" y="8"/>
                </a:lnTo>
                <a:lnTo>
                  <a:pt x="16" y="12"/>
                </a:lnTo>
                <a:lnTo>
                  <a:pt x="12" y="14"/>
                </a:lnTo>
                <a:lnTo>
                  <a:pt x="10" y="14"/>
                </a:lnTo>
                <a:lnTo>
                  <a:pt x="6" y="14"/>
                </a:lnTo>
                <a:lnTo>
                  <a:pt x="6" y="14"/>
                </a:lnTo>
                <a:lnTo>
                  <a:pt x="6" y="14"/>
                </a:lnTo>
                <a:lnTo>
                  <a:pt x="6" y="14"/>
                </a:lnTo>
                <a:lnTo>
                  <a:pt x="6" y="14"/>
                </a:lnTo>
                <a:lnTo>
                  <a:pt x="4" y="14"/>
                </a:lnTo>
                <a:lnTo>
                  <a:pt x="4" y="12"/>
                </a:lnTo>
                <a:lnTo>
                  <a:pt x="2" y="12"/>
                </a:lnTo>
                <a:lnTo>
                  <a:pt x="2" y="12"/>
                </a:lnTo>
                <a:lnTo>
                  <a:pt x="2" y="18"/>
                </a:lnTo>
                <a:lnTo>
                  <a:pt x="4" y="24"/>
                </a:lnTo>
                <a:lnTo>
                  <a:pt x="4" y="28"/>
                </a:lnTo>
                <a:lnTo>
                  <a:pt x="4" y="34"/>
                </a:lnTo>
                <a:lnTo>
                  <a:pt x="6" y="40"/>
                </a:lnTo>
                <a:lnTo>
                  <a:pt x="6" y="46"/>
                </a:lnTo>
                <a:lnTo>
                  <a:pt x="6" y="50"/>
                </a:lnTo>
                <a:lnTo>
                  <a:pt x="8" y="56"/>
                </a:lnTo>
                <a:lnTo>
                  <a:pt x="8" y="62"/>
                </a:lnTo>
                <a:lnTo>
                  <a:pt x="8" y="68"/>
                </a:lnTo>
                <a:lnTo>
                  <a:pt x="8" y="72"/>
                </a:lnTo>
                <a:lnTo>
                  <a:pt x="10" y="84"/>
                </a:lnTo>
                <a:lnTo>
                  <a:pt x="10" y="90"/>
                </a:lnTo>
                <a:lnTo>
                  <a:pt x="12" y="94"/>
                </a:lnTo>
                <a:lnTo>
                  <a:pt x="12" y="100"/>
                </a:lnTo>
                <a:lnTo>
                  <a:pt x="12" y="102"/>
                </a:lnTo>
                <a:lnTo>
                  <a:pt x="12" y="102"/>
                </a:lnTo>
                <a:lnTo>
                  <a:pt x="10" y="104"/>
                </a:lnTo>
                <a:lnTo>
                  <a:pt x="10" y="104"/>
                </a:lnTo>
                <a:lnTo>
                  <a:pt x="10" y="104"/>
                </a:lnTo>
                <a:lnTo>
                  <a:pt x="10" y="106"/>
                </a:lnTo>
                <a:lnTo>
                  <a:pt x="10" y="106"/>
                </a:lnTo>
                <a:lnTo>
                  <a:pt x="10" y="108"/>
                </a:lnTo>
                <a:lnTo>
                  <a:pt x="10" y="110"/>
                </a:lnTo>
                <a:lnTo>
                  <a:pt x="10" y="112"/>
                </a:lnTo>
                <a:lnTo>
                  <a:pt x="10" y="112"/>
                </a:lnTo>
                <a:lnTo>
                  <a:pt x="10" y="112"/>
                </a:lnTo>
                <a:lnTo>
                  <a:pt x="10" y="112"/>
                </a:lnTo>
                <a:lnTo>
                  <a:pt x="12" y="114"/>
                </a:lnTo>
                <a:lnTo>
                  <a:pt x="12" y="114"/>
                </a:lnTo>
                <a:lnTo>
                  <a:pt x="12" y="116"/>
                </a:lnTo>
                <a:lnTo>
                  <a:pt x="12" y="116"/>
                </a:lnTo>
                <a:lnTo>
                  <a:pt x="12" y="116"/>
                </a:lnTo>
                <a:lnTo>
                  <a:pt x="14" y="116"/>
                </a:lnTo>
                <a:lnTo>
                  <a:pt x="14" y="118"/>
                </a:lnTo>
                <a:lnTo>
                  <a:pt x="14" y="118"/>
                </a:lnTo>
                <a:lnTo>
                  <a:pt x="14" y="120"/>
                </a:lnTo>
                <a:lnTo>
                  <a:pt x="14" y="120"/>
                </a:lnTo>
                <a:lnTo>
                  <a:pt x="14" y="120"/>
                </a:lnTo>
                <a:lnTo>
                  <a:pt x="14" y="122"/>
                </a:lnTo>
                <a:lnTo>
                  <a:pt x="14" y="124"/>
                </a:lnTo>
                <a:lnTo>
                  <a:pt x="16" y="124"/>
                </a:lnTo>
                <a:lnTo>
                  <a:pt x="14" y="128"/>
                </a:lnTo>
                <a:lnTo>
                  <a:pt x="14" y="128"/>
                </a:lnTo>
                <a:lnTo>
                  <a:pt x="14" y="128"/>
                </a:lnTo>
                <a:lnTo>
                  <a:pt x="14" y="128"/>
                </a:lnTo>
                <a:lnTo>
                  <a:pt x="14" y="128"/>
                </a:lnTo>
                <a:lnTo>
                  <a:pt x="14" y="128"/>
                </a:lnTo>
                <a:lnTo>
                  <a:pt x="12" y="130"/>
                </a:lnTo>
                <a:lnTo>
                  <a:pt x="12" y="130"/>
                </a:lnTo>
                <a:lnTo>
                  <a:pt x="12" y="130"/>
                </a:lnTo>
                <a:lnTo>
                  <a:pt x="12" y="130"/>
                </a:lnTo>
                <a:lnTo>
                  <a:pt x="12" y="132"/>
                </a:lnTo>
                <a:lnTo>
                  <a:pt x="12" y="132"/>
                </a:lnTo>
                <a:lnTo>
                  <a:pt x="12" y="132"/>
                </a:lnTo>
                <a:lnTo>
                  <a:pt x="12" y="132"/>
                </a:lnTo>
                <a:lnTo>
                  <a:pt x="12" y="132"/>
                </a:lnTo>
                <a:lnTo>
                  <a:pt x="12" y="132"/>
                </a:lnTo>
                <a:lnTo>
                  <a:pt x="12" y="132"/>
                </a:lnTo>
                <a:lnTo>
                  <a:pt x="12" y="134"/>
                </a:lnTo>
                <a:lnTo>
                  <a:pt x="12" y="134"/>
                </a:lnTo>
                <a:lnTo>
                  <a:pt x="12" y="134"/>
                </a:lnTo>
                <a:lnTo>
                  <a:pt x="12" y="134"/>
                </a:lnTo>
                <a:lnTo>
                  <a:pt x="12" y="136"/>
                </a:lnTo>
                <a:lnTo>
                  <a:pt x="12" y="136"/>
                </a:lnTo>
                <a:lnTo>
                  <a:pt x="12" y="136"/>
                </a:lnTo>
                <a:lnTo>
                  <a:pt x="12" y="136"/>
                </a:lnTo>
                <a:lnTo>
                  <a:pt x="12" y="136"/>
                </a:lnTo>
                <a:lnTo>
                  <a:pt x="12" y="136"/>
                </a:lnTo>
                <a:lnTo>
                  <a:pt x="10" y="136"/>
                </a:lnTo>
                <a:lnTo>
                  <a:pt x="10" y="136"/>
                </a:lnTo>
                <a:lnTo>
                  <a:pt x="10" y="136"/>
                </a:lnTo>
                <a:lnTo>
                  <a:pt x="10" y="138"/>
                </a:lnTo>
                <a:lnTo>
                  <a:pt x="10" y="138"/>
                </a:lnTo>
                <a:lnTo>
                  <a:pt x="10" y="138"/>
                </a:lnTo>
                <a:lnTo>
                  <a:pt x="10" y="140"/>
                </a:lnTo>
                <a:lnTo>
                  <a:pt x="8" y="140"/>
                </a:lnTo>
                <a:lnTo>
                  <a:pt x="8" y="140"/>
                </a:lnTo>
                <a:lnTo>
                  <a:pt x="8" y="140"/>
                </a:lnTo>
                <a:lnTo>
                  <a:pt x="8" y="140"/>
                </a:lnTo>
                <a:lnTo>
                  <a:pt x="8" y="142"/>
                </a:lnTo>
                <a:lnTo>
                  <a:pt x="8" y="142"/>
                </a:lnTo>
                <a:lnTo>
                  <a:pt x="8" y="142"/>
                </a:lnTo>
                <a:lnTo>
                  <a:pt x="8" y="142"/>
                </a:lnTo>
                <a:lnTo>
                  <a:pt x="8" y="144"/>
                </a:lnTo>
                <a:lnTo>
                  <a:pt x="8" y="144"/>
                </a:lnTo>
                <a:lnTo>
                  <a:pt x="6" y="144"/>
                </a:lnTo>
                <a:lnTo>
                  <a:pt x="6" y="144"/>
                </a:lnTo>
                <a:lnTo>
                  <a:pt x="6" y="144"/>
                </a:lnTo>
                <a:lnTo>
                  <a:pt x="6" y="144"/>
                </a:lnTo>
                <a:lnTo>
                  <a:pt x="6" y="142"/>
                </a:lnTo>
                <a:lnTo>
                  <a:pt x="6" y="144"/>
                </a:lnTo>
                <a:lnTo>
                  <a:pt x="6" y="144"/>
                </a:lnTo>
                <a:lnTo>
                  <a:pt x="6" y="144"/>
                </a:lnTo>
                <a:lnTo>
                  <a:pt x="6" y="144"/>
                </a:lnTo>
                <a:lnTo>
                  <a:pt x="6" y="144"/>
                </a:lnTo>
                <a:lnTo>
                  <a:pt x="4" y="144"/>
                </a:lnTo>
                <a:lnTo>
                  <a:pt x="4" y="144"/>
                </a:lnTo>
                <a:lnTo>
                  <a:pt x="4" y="144"/>
                </a:lnTo>
                <a:lnTo>
                  <a:pt x="4" y="144"/>
                </a:lnTo>
                <a:lnTo>
                  <a:pt x="4" y="144"/>
                </a:lnTo>
                <a:lnTo>
                  <a:pt x="4" y="146"/>
                </a:lnTo>
                <a:lnTo>
                  <a:pt x="4" y="146"/>
                </a:lnTo>
                <a:lnTo>
                  <a:pt x="4" y="146"/>
                </a:lnTo>
                <a:lnTo>
                  <a:pt x="4" y="146"/>
                </a:lnTo>
                <a:lnTo>
                  <a:pt x="2" y="146"/>
                </a:lnTo>
                <a:lnTo>
                  <a:pt x="4" y="148"/>
                </a:lnTo>
                <a:lnTo>
                  <a:pt x="4" y="148"/>
                </a:lnTo>
                <a:lnTo>
                  <a:pt x="4" y="148"/>
                </a:lnTo>
                <a:lnTo>
                  <a:pt x="4" y="148"/>
                </a:lnTo>
                <a:lnTo>
                  <a:pt x="4" y="148"/>
                </a:lnTo>
                <a:lnTo>
                  <a:pt x="4" y="148"/>
                </a:lnTo>
                <a:lnTo>
                  <a:pt x="6" y="150"/>
                </a:lnTo>
                <a:lnTo>
                  <a:pt x="4" y="150"/>
                </a:lnTo>
                <a:lnTo>
                  <a:pt x="4" y="150"/>
                </a:lnTo>
                <a:lnTo>
                  <a:pt x="4" y="150"/>
                </a:lnTo>
                <a:lnTo>
                  <a:pt x="4" y="150"/>
                </a:lnTo>
                <a:lnTo>
                  <a:pt x="4" y="152"/>
                </a:lnTo>
                <a:lnTo>
                  <a:pt x="2" y="152"/>
                </a:lnTo>
                <a:lnTo>
                  <a:pt x="2" y="152"/>
                </a:lnTo>
                <a:lnTo>
                  <a:pt x="4" y="152"/>
                </a:lnTo>
                <a:lnTo>
                  <a:pt x="4" y="152"/>
                </a:lnTo>
                <a:lnTo>
                  <a:pt x="4" y="152"/>
                </a:lnTo>
                <a:lnTo>
                  <a:pt x="4" y="152"/>
                </a:lnTo>
                <a:lnTo>
                  <a:pt x="4" y="154"/>
                </a:lnTo>
                <a:lnTo>
                  <a:pt x="2" y="154"/>
                </a:lnTo>
                <a:lnTo>
                  <a:pt x="2" y="154"/>
                </a:lnTo>
                <a:lnTo>
                  <a:pt x="2" y="154"/>
                </a:lnTo>
                <a:lnTo>
                  <a:pt x="2" y="154"/>
                </a:lnTo>
                <a:lnTo>
                  <a:pt x="2" y="156"/>
                </a:lnTo>
                <a:lnTo>
                  <a:pt x="2" y="156"/>
                </a:lnTo>
                <a:lnTo>
                  <a:pt x="2" y="156"/>
                </a:lnTo>
                <a:lnTo>
                  <a:pt x="2" y="156"/>
                </a:lnTo>
                <a:lnTo>
                  <a:pt x="2" y="158"/>
                </a:lnTo>
                <a:lnTo>
                  <a:pt x="2" y="158"/>
                </a:lnTo>
                <a:lnTo>
                  <a:pt x="2" y="158"/>
                </a:lnTo>
                <a:lnTo>
                  <a:pt x="2" y="158"/>
                </a:lnTo>
                <a:lnTo>
                  <a:pt x="2" y="160"/>
                </a:lnTo>
                <a:lnTo>
                  <a:pt x="2" y="160"/>
                </a:lnTo>
                <a:lnTo>
                  <a:pt x="2" y="160"/>
                </a:lnTo>
                <a:lnTo>
                  <a:pt x="2" y="160"/>
                </a:lnTo>
                <a:lnTo>
                  <a:pt x="0" y="160"/>
                </a:lnTo>
                <a:lnTo>
                  <a:pt x="2" y="160"/>
                </a:lnTo>
                <a:lnTo>
                  <a:pt x="2" y="162"/>
                </a:lnTo>
                <a:lnTo>
                  <a:pt x="4" y="162"/>
                </a:lnTo>
                <a:lnTo>
                  <a:pt x="2" y="162"/>
                </a:lnTo>
                <a:lnTo>
                  <a:pt x="2" y="162"/>
                </a:lnTo>
                <a:lnTo>
                  <a:pt x="2" y="162"/>
                </a:lnTo>
                <a:lnTo>
                  <a:pt x="2" y="162"/>
                </a:lnTo>
                <a:lnTo>
                  <a:pt x="2" y="162"/>
                </a:lnTo>
                <a:lnTo>
                  <a:pt x="2" y="162"/>
                </a:lnTo>
                <a:lnTo>
                  <a:pt x="2" y="162"/>
                </a:lnTo>
                <a:lnTo>
                  <a:pt x="2" y="162"/>
                </a:lnTo>
                <a:lnTo>
                  <a:pt x="4" y="162"/>
                </a:lnTo>
                <a:lnTo>
                  <a:pt x="4" y="162"/>
                </a:lnTo>
                <a:lnTo>
                  <a:pt x="4" y="162"/>
                </a:lnTo>
                <a:lnTo>
                  <a:pt x="6" y="164"/>
                </a:lnTo>
                <a:lnTo>
                  <a:pt x="6" y="164"/>
                </a:lnTo>
                <a:lnTo>
                  <a:pt x="6" y="164"/>
                </a:lnTo>
                <a:lnTo>
                  <a:pt x="8" y="162"/>
                </a:lnTo>
                <a:lnTo>
                  <a:pt x="6" y="160"/>
                </a:lnTo>
                <a:lnTo>
                  <a:pt x="6" y="158"/>
                </a:lnTo>
                <a:lnTo>
                  <a:pt x="6" y="158"/>
                </a:lnTo>
                <a:lnTo>
                  <a:pt x="6" y="158"/>
                </a:lnTo>
                <a:lnTo>
                  <a:pt x="8" y="158"/>
                </a:lnTo>
                <a:lnTo>
                  <a:pt x="8" y="158"/>
                </a:lnTo>
                <a:lnTo>
                  <a:pt x="8" y="158"/>
                </a:lnTo>
                <a:lnTo>
                  <a:pt x="10" y="160"/>
                </a:lnTo>
                <a:lnTo>
                  <a:pt x="10" y="160"/>
                </a:lnTo>
                <a:lnTo>
                  <a:pt x="10" y="160"/>
                </a:lnTo>
                <a:lnTo>
                  <a:pt x="12" y="160"/>
                </a:lnTo>
                <a:lnTo>
                  <a:pt x="12" y="158"/>
                </a:lnTo>
                <a:lnTo>
                  <a:pt x="12" y="158"/>
                </a:lnTo>
                <a:lnTo>
                  <a:pt x="12" y="158"/>
                </a:lnTo>
                <a:lnTo>
                  <a:pt x="14" y="158"/>
                </a:lnTo>
                <a:lnTo>
                  <a:pt x="14" y="158"/>
                </a:lnTo>
                <a:lnTo>
                  <a:pt x="14" y="158"/>
                </a:lnTo>
                <a:lnTo>
                  <a:pt x="14" y="158"/>
                </a:lnTo>
                <a:lnTo>
                  <a:pt x="14" y="160"/>
                </a:lnTo>
                <a:lnTo>
                  <a:pt x="14" y="160"/>
                </a:lnTo>
                <a:lnTo>
                  <a:pt x="14" y="160"/>
                </a:lnTo>
                <a:lnTo>
                  <a:pt x="16" y="160"/>
                </a:lnTo>
                <a:lnTo>
                  <a:pt x="16" y="160"/>
                </a:lnTo>
                <a:lnTo>
                  <a:pt x="16" y="158"/>
                </a:lnTo>
                <a:lnTo>
                  <a:pt x="16" y="158"/>
                </a:lnTo>
                <a:lnTo>
                  <a:pt x="16" y="156"/>
                </a:lnTo>
                <a:lnTo>
                  <a:pt x="16" y="156"/>
                </a:lnTo>
                <a:lnTo>
                  <a:pt x="16" y="156"/>
                </a:lnTo>
                <a:lnTo>
                  <a:pt x="16" y="156"/>
                </a:lnTo>
                <a:lnTo>
                  <a:pt x="16" y="154"/>
                </a:lnTo>
                <a:lnTo>
                  <a:pt x="16" y="156"/>
                </a:lnTo>
                <a:lnTo>
                  <a:pt x="16" y="156"/>
                </a:lnTo>
                <a:lnTo>
                  <a:pt x="16" y="156"/>
                </a:lnTo>
                <a:lnTo>
                  <a:pt x="16" y="156"/>
                </a:lnTo>
                <a:lnTo>
                  <a:pt x="18" y="158"/>
                </a:lnTo>
                <a:lnTo>
                  <a:pt x="20" y="156"/>
                </a:lnTo>
                <a:lnTo>
                  <a:pt x="20" y="156"/>
                </a:lnTo>
                <a:lnTo>
                  <a:pt x="22" y="156"/>
                </a:lnTo>
                <a:lnTo>
                  <a:pt x="22" y="156"/>
                </a:lnTo>
                <a:lnTo>
                  <a:pt x="22" y="156"/>
                </a:lnTo>
                <a:lnTo>
                  <a:pt x="24" y="156"/>
                </a:lnTo>
                <a:lnTo>
                  <a:pt x="24" y="156"/>
                </a:lnTo>
                <a:lnTo>
                  <a:pt x="24" y="156"/>
                </a:lnTo>
                <a:lnTo>
                  <a:pt x="28" y="158"/>
                </a:lnTo>
                <a:lnTo>
                  <a:pt x="28" y="158"/>
                </a:lnTo>
                <a:lnTo>
                  <a:pt x="28" y="158"/>
                </a:lnTo>
                <a:lnTo>
                  <a:pt x="30" y="158"/>
                </a:lnTo>
                <a:lnTo>
                  <a:pt x="30" y="158"/>
                </a:lnTo>
                <a:lnTo>
                  <a:pt x="30" y="158"/>
                </a:lnTo>
                <a:lnTo>
                  <a:pt x="30" y="158"/>
                </a:lnTo>
                <a:lnTo>
                  <a:pt x="30" y="160"/>
                </a:lnTo>
                <a:lnTo>
                  <a:pt x="30" y="160"/>
                </a:lnTo>
                <a:lnTo>
                  <a:pt x="32" y="160"/>
                </a:lnTo>
                <a:lnTo>
                  <a:pt x="32" y="160"/>
                </a:lnTo>
                <a:lnTo>
                  <a:pt x="32" y="160"/>
                </a:lnTo>
                <a:lnTo>
                  <a:pt x="32" y="160"/>
                </a:lnTo>
                <a:lnTo>
                  <a:pt x="32" y="158"/>
                </a:lnTo>
                <a:lnTo>
                  <a:pt x="34" y="156"/>
                </a:lnTo>
                <a:lnTo>
                  <a:pt x="34" y="156"/>
                </a:lnTo>
                <a:lnTo>
                  <a:pt x="34" y="156"/>
                </a:lnTo>
                <a:lnTo>
                  <a:pt x="34" y="154"/>
                </a:lnTo>
                <a:lnTo>
                  <a:pt x="36" y="154"/>
                </a:lnTo>
                <a:lnTo>
                  <a:pt x="36" y="154"/>
                </a:lnTo>
                <a:lnTo>
                  <a:pt x="38" y="154"/>
                </a:lnTo>
                <a:lnTo>
                  <a:pt x="38" y="154"/>
                </a:lnTo>
                <a:lnTo>
                  <a:pt x="38" y="152"/>
                </a:lnTo>
                <a:lnTo>
                  <a:pt x="40" y="152"/>
                </a:lnTo>
                <a:lnTo>
                  <a:pt x="40" y="152"/>
                </a:lnTo>
                <a:lnTo>
                  <a:pt x="40" y="154"/>
                </a:lnTo>
                <a:lnTo>
                  <a:pt x="42" y="154"/>
                </a:lnTo>
                <a:lnTo>
                  <a:pt x="42" y="154"/>
                </a:lnTo>
                <a:lnTo>
                  <a:pt x="44" y="154"/>
                </a:lnTo>
                <a:lnTo>
                  <a:pt x="46" y="154"/>
                </a:lnTo>
                <a:lnTo>
                  <a:pt x="46" y="154"/>
                </a:lnTo>
                <a:lnTo>
                  <a:pt x="46" y="156"/>
                </a:lnTo>
                <a:lnTo>
                  <a:pt x="46" y="156"/>
                </a:lnTo>
                <a:lnTo>
                  <a:pt x="46" y="156"/>
                </a:lnTo>
                <a:lnTo>
                  <a:pt x="46" y="156"/>
                </a:lnTo>
                <a:lnTo>
                  <a:pt x="48" y="156"/>
                </a:lnTo>
                <a:lnTo>
                  <a:pt x="48" y="154"/>
                </a:lnTo>
                <a:lnTo>
                  <a:pt x="48" y="154"/>
                </a:lnTo>
                <a:lnTo>
                  <a:pt x="48" y="154"/>
                </a:lnTo>
                <a:lnTo>
                  <a:pt x="48" y="152"/>
                </a:lnTo>
                <a:lnTo>
                  <a:pt x="50" y="152"/>
                </a:lnTo>
                <a:lnTo>
                  <a:pt x="50" y="152"/>
                </a:lnTo>
                <a:lnTo>
                  <a:pt x="48" y="150"/>
                </a:lnTo>
                <a:lnTo>
                  <a:pt x="48" y="148"/>
                </a:lnTo>
                <a:lnTo>
                  <a:pt x="50" y="148"/>
                </a:lnTo>
                <a:lnTo>
                  <a:pt x="50" y="148"/>
                </a:lnTo>
                <a:lnTo>
                  <a:pt x="50" y="148"/>
                </a:lnTo>
                <a:lnTo>
                  <a:pt x="52" y="148"/>
                </a:lnTo>
                <a:lnTo>
                  <a:pt x="52" y="146"/>
                </a:lnTo>
                <a:lnTo>
                  <a:pt x="50" y="146"/>
                </a:lnTo>
                <a:lnTo>
                  <a:pt x="50" y="146"/>
                </a:lnTo>
                <a:lnTo>
                  <a:pt x="50" y="146"/>
                </a:lnTo>
                <a:lnTo>
                  <a:pt x="50" y="144"/>
                </a:lnTo>
                <a:lnTo>
                  <a:pt x="50" y="144"/>
                </a:lnTo>
                <a:lnTo>
                  <a:pt x="50" y="144"/>
                </a:lnTo>
                <a:lnTo>
                  <a:pt x="52" y="144"/>
                </a:lnTo>
                <a:lnTo>
                  <a:pt x="52" y="146"/>
                </a:lnTo>
                <a:lnTo>
                  <a:pt x="52" y="146"/>
                </a:lnTo>
                <a:lnTo>
                  <a:pt x="52" y="146"/>
                </a:lnTo>
                <a:lnTo>
                  <a:pt x="54" y="144"/>
                </a:lnTo>
                <a:lnTo>
                  <a:pt x="54" y="144"/>
                </a:lnTo>
                <a:lnTo>
                  <a:pt x="54" y="144"/>
                </a:lnTo>
                <a:lnTo>
                  <a:pt x="54" y="144"/>
                </a:lnTo>
                <a:lnTo>
                  <a:pt x="52" y="144"/>
                </a:lnTo>
                <a:lnTo>
                  <a:pt x="52" y="142"/>
                </a:lnTo>
                <a:lnTo>
                  <a:pt x="52" y="142"/>
                </a:lnTo>
                <a:lnTo>
                  <a:pt x="52" y="142"/>
                </a:lnTo>
                <a:lnTo>
                  <a:pt x="54" y="142"/>
                </a:lnTo>
                <a:lnTo>
                  <a:pt x="56" y="144"/>
                </a:lnTo>
                <a:lnTo>
                  <a:pt x="56" y="144"/>
                </a:lnTo>
                <a:lnTo>
                  <a:pt x="56" y="146"/>
                </a:lnTo>
                <a:lnTo>
                  <a:pt x="56" y="146"/>
                </a:lnTo>
                <a:lnTo>
                  <a:pt x="56" y="146"/>
                </a:lnTo>
                <a:lnTo>
                  <a:pt x="56" y="146"/>
                </a:lnTo>
                <a:lnTo>
                  <a:pt x="58" y="148"/>
                </a:lnTo>
                <a:lnTo>
                  <a:pt x="58" y="148"/>
                </a:lnTo>
                <a:lnTo>
                  <a:pt x="60" y="148"/>
                </a:lnTo>
                <a:lnTo>
                  <a:pt x="60" y="148"/>
                </a:lnTo>
                <a:lnTo>
                  <a:pt x="62" y="148"/>
                </a:lnTo>
                <a:lnTo>
                  <a:pt x="62" y="150"/>
                </a:lnTo>
                <a:lnTo>
                  <a:pt x="64" y="150"/>
                </a:lnTo>
                <a:lnTo>
                  <a:pt x="64" y="150"/>
                </a:lnTo>
                <a:lnTo>
                  <a:pt x="64" y="148"/>
                </a:lnTo>
                <a:lnTo>
                  <a:pt x="64" y="148"/>
                </a:lnTo>
                <a:lnTo>
                  <a:pt x="66" y="148"/>
                </a:lnTo>
                <a:lnTo>
                  <a:pt x="66" y="148"/>
                </a:lnTo>
                <a:lnTo>
                  <a:pt x="66" y="148"/>
                </a:lnTo>
                <a:lnTo>
                  <a:pt x="66" y="146"/>
                </a:lnTo>
                <a:lnTo>
                  <a:pt x="66" y="146"/>
                </a:lnTo>
                <a:lnTo>
                  <a:pt x="68" y="146"/>
                </a:lnTo>
                <a:lnTo>
                  <a:pt x="66" y="142"/>
                </a:lnTo>
                <a:lnTo>
                  <a:pt x="68" y="140"/>
                </a:lnTo>
                <a:lnTo>
                  <a:pt x="68" y="140"/>
                </a:lnTo>
                <a:lnTo>
                  <a:pt x="68" y="140"/>
                </a:lnTo>
                <a:lnTo>
                  <a:pt x="68" y="138"/>
                </a:lnTo>
                <a:lnTo>
                  <a:pt x="68" y="138"/>
                </a:lnTo>
                <a:lnTo>
                  <a:pt x="68" y="136"/>
                </a:lnTo>
                <a:lnTo>
                  <a:pt x="70" y="136"/>
                </a:lnTo>
                <a:lnTo>
                  <a:pt x="70" y="136"/>
                </a:lnTo>
                <a:lnTo>
                  <a:pt x="70" y="136"/>
                </a:lnTo>
                <a:lnTo>
                  <a:pt x="70" y="136"/>
                </a:lnTo>
                <a:lnTo>
                  <a:pt x="70" y="136"/>
                </a:lnTo>
                <a:lnTo>
                  <a:pt x="70" y="136"/>
                </a:lnTo>
                <a:lnTo>
                  <a:pt x="70" y="136"/>
                </a:lnTo>
                <a:lnTo>
                  <a:pt x="72" y="136"/>
                </a:lnTo>
                <a:lnTo>
                  <a:pt x="72" y="136"/>
                </a:lnTo>
                <a:lnTo>
                  <a:pt x="74" y="136"/>
                </a:lnTo>
                <a:lnTo>
                  <a:pt x="74" y="134"/>
                </a:lnTo>
                <a:lnTo>
                  <a:pt x="74" y="130"/>
                </a:lnTo>
                <a:lnTo>
                  <a:pt x="76" y="130"/>
                </a:lnTo>
                <a:lnTo>
                  <a:pt x="76" y="128"/>
                </a:lnTo>
                <a:lnTo>
                  <a:pt x="76" y="128"/>
                </a:lnTo>
                <a:lnTo>
                  <a:pt x="78" y="128"/>
                </a:lnTo>
                <a:lnTo>
                  <a:pt x="78" y="128"/>
                </a:lnTo>
                <a:lnTo>
                  <a:pt x="78" y="126"/>
                </a:lnTo>
                <a:lnTo>
                  <a:pt x="80" y="126"/>
                </a:lnTo>
                <a:lnTo>
                  <a:pt x="80" y="124"/>
                </a:lnTo>
                <a:lnTo>
                  <a:pt x="80" y="124"/>
                </a:lnTo>
                <a:lnTo>
                  <a:pt x="80" y="122"/>
                </a:lnTo>
                <a:lnTo>
                  <a:pt x="78" y="120"/>
                </a:lnTo>
                <a:lnTo>
                  <a:pt x="78" y="120"/>
                </a:lnTo>
                <a:lnTo>
                  <a:pt x="78" y="120"/>
                </a:lnTo>
                <a:lnTo>
                  <a:pt x="78" y="118"/>
                </a:lnTo>
                <a:lnTo>
                  <a:pt x="78" y="118"/>
                </a:lnTo>
                <a:lnTo>
                  <a:pt x="82" y="118"/>
                </a:lnTo>
                <a:lnTo>
                  <a:pt x="84" y="116"/>
                </a:lnTo>
                <a:lnTo>
                  <a:pt x="84" y="118"/>
                </a:lnTo>
                <a:lnTo>
                  <a:pt x="86" y="118"/>
                </a:lnTo>
                <a:lnTo>
                  <a:pt x="86" y="118"/>
                </a:lnTo>
                <a:lnTo>
                  <a:pt x="88" y="118"/>
                </a:lnTo>
                <a:lnTo>
                  <a:pt x="92" y="114"/>
                </a:lnTo>
                <a:lnTo>
                  <a:pt x="94" y="114"/>
                </a:lnTo>
                <a:lnTo>
                  <a:pt x="94" y="114"/>
                </a:lnTo>
                <a:lnTo>
                  <a:pt x="96" y="114"/>
                </a:lnTo>
                <a:lnTo>
                  <a:pt x="98" y="114"/>
                </a:lnTo>
                <a:lnTo>
                  <a:pt x="96" y="112"/>
                </a:lnTo>
                <a:lnTo>
                  <a:pt x="96" y="112"/>
                </a:lnTo>
                <a:lnTo>
                  <a:pt x="98" y="11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6" name="Freeform 549">
            <a:extLst>
              <a:ext uri="{FF2B5EF4-FFF2-40B4-BE49-F238E27FC236}">
                <a16:creationId xmlns:a16="http://schemas.microsoft.com/office/drawing/2014/main" id="{8FCC0D73-F748-44ED-A877-0722BB8F0AAF}"/>
              </a:ext>
            </a:extLst>
          </p:cNvPr>
          <p:cNvSpPr>
            <a:spLocks/>
          </p:cNvSpPr>
          <p:nvPr/>
        </p:nvSpPr>
        <p:spPr bwMode="auto">
          <a:xfrm>
            <a:off x="3683647" y="3168302"/>
            <a:ext cx="276300" cy="504739"/>
          </a:xfrm>
          <a:custGeom>
            <a:avLst/>
            <a:gdLst>
              <a:gd name="T0" fmla="*/ 122 w 126"/>
              <a:gd name="T1" fmla="*/ 132 h 214"/>
              <a:gd name="T2" fmla="*/ 120 w 126"/>
              <a:gd name="T3" fmla="*/ 124 h 214"/>
              <a:gd name="T4" fmla="*/ 122 w 126"/>
              <a:gd name="T5" fmla="*/ 110 h 214"/>
              <a:gd name="T6" fmla="*/ 116 w 126"/>
              <a:gd name="T7" fmla="*/ 56 h 214"/>
              <a:gd name="T8" fmla="*/ 108 w 126"/>
              <a:gd name="T9" fmla="*/ 22 h 214"/>
              <a:gd name="T10" fmla="*/ 104 w 126"/>
              <a:gd name="T11" fmla="*/ 14 h 214"/>
              <a:gd name="T12" fmla="*/ 100 w 126"/>
              <a:gd name="T13" fmla="*/ 6 h 214"/>
              <a:gd name="T14" fmla="*/ 86 w 126"/>
              <a:gd name="T15" fmla="*/ 2 h 214"/>
              <a:gd name="T16" fmla="*/ 40 w 126"/>
              <a:gd name="T17" fmla="*/ 6 h 214"/>
              <a:gd name="T18" fmla="*/ 18 w 126"/>
              <a:gd name="T19" fmla="*/ 8 h 214"/>
              <a:gd name="T20" fmla="*/ 18 w 126"/>
              <a:gd name="T21" fmla="*/ 8 h 214"/>
              <a:gd name="T22" fmla="*/ 26 w 126"/>
              <a:gd name="T23" fmla="*/ 14 h 214"/>
              <a:gd name="T24" fmla="*/ 32 w 126"/>
              <a:gd name="T25" fmla="*/ 20 h 214"/>
              <a:gd name="T26" fmla="*/ 34 w 126"/>
              <a:gd name="T27" fmla="*/ 24 h 214"/>
              <a:gd name="T28" fmla="*/ 30 w 126"/>
              <a:gd name="T29" fmla="*/ 34 h 214"/>
              <a:gd name="T30" fmla="*/ 30 w 126"/>
              <a:gd name="T31" fmla="*/ 40 h 214"/>
              <a:gd name="T32" fmla="*/ 24 w 126"/>
              <a:gd name="T33" fmla="*/ 44 h 214"/>
              <a:gd name="T34" fmla="*/ 8 w 126"/>
              <a:gd name="T35" fmla="*/ 54 h 214"/>
              <a:gd name="T36" fmla="*/ 14 w 126"/>
              <a:gd name="T37" fmla="*/ 62 h 214"/>
              <a:gd name="T38" fmla="*/ 10 w 126"/>
              <a:gd name="T39" fmla="*/ 76 h 214"/>
              <a:gd name="T40" fmla="*/ 2 w 126"/>
              <a:gd name="T41" fmla="*/ 82 h 214"/>
              <a:gd name="T42" fmla="*/ 2 w 126"/>
              <a:gd name="T43" fmla="*/ 88 h 214"/>
              <a:gd name="T44" fmla="*/ 0 w 126"/>
              <a:gd name="T45" fmla="*/ 98 h 214"/>
              <a:gd name="T46" fmla="*/ 2 w 126"/>
              <a:gd name="T47" fmla="*/ 108 h 214"/>
              <a:gd name="T48" fmla="*/ 4 w 126"/>
              <a:gd name="T49" fmla="*/ 114 h 214"/>
              <a:gd name="T50" fmla="*/ 24 w 126"/>
              <a:gd name="T51" fmla="*/ 130 h 214"/>
              <a:gd name="T52" fmla="*/ 26 w 126"/>
              <a:gd name="T53" fmla="*/ 136 h 214"/>
              <a:gd name="T54" fmla="*/ 28 w 126"/>
              <a:gd name="T55" fmla="*/ 140 h 214"/>
              <a:gd name="T56" fmla="*/ 38 w 126"/>
              <a:gd name="T57" fmla="*/ 142 h 214"/>
              <a:gd name="T58" fmla="*/ 44 w 126"/>
              <a:gd name="T59" fmla="*/ 148 h 214"/>
              <a:gd name="T60" fmla="*/ 40 w 126"/>
              <a:gd name="T61" fmla="*/ 164 h 214"/>
              <a:gd name="T62" fmla="*/ 44 w 126"/>
              <a:gd name="T63" fmla="*/ 172 h 214"/>
              <a:gd name="T64" fmla="*/ 50 w 126"/>
              <a:gd name="T65" fmla="*/ 178 h 214"/>
              <a:gd name="T66" fmla="*/ 60 w 126"/>
              <a:gd name="T67" fmla="*/ 182 h 214"/>
              <a:gd name="T68" fmla="*/ 68 w 126"/>
              <a:gd name="T69" fmla="*/ 190 h 214"/>
              <a:gd name="T70" fmla="*/ 72 w 126"/>
              <a:gd name="T71" fmla="*/ 198 h 214"/>
              <a:gd name="T72" fmla="*/ 72 w 126"/>
              <a:gd name="T73" fmla="*/ 206 h 214"/>
              <a:gd name="T74" fmla="*/ 78 w 126"/>
              <a:gd name="T75" fmla="*/ 214 h 214"/>
              <a:gd name="T76" fmla="*/ 78 w 126"/>
              <a:gd name="T77" fmla="*/ 210 h 214"/>
              <a:gd name="T78" fmla="*/ 80 w 126"/>
              <a:gd name="T79" fmla="*/ 214 h 214"/>
              <a:gd name="T80" fmla="*/ 82 w 126"/>
              <a:gd name="T81" fmla="*/ 212 h 214"/>
              <a:gd name="T82" fmla="*/ 88 w 126"/>
              <a:gd name="T83" fmla="*/ 204 h 214"/>
              <a:gd name="T84" fmla="*/ 102 w 126"/>
              <a:gd name="T85" fmla="*/ 202 h 214"/>
              <a:gd name="T86" fmla="*/ 104 w 126"/>
              <a:gd name="T87" fmla="*/ 194 h 214"/>
              <a:gd name="T88" fmla="*/ 110 w 126"/>
              <a:gd name="T89" fmla="*/ 186 h 214"/>
              <a:gd name="T90" fmla="*/ 114 w 126"/>
              <a:gd name="T91" fmla="*/ 178 h 214"/>
              <a:gd name="T92" fmla="*/ 114 w 126"/>
              <a:gd name="T93" fmla="*/ 178 h 214"/>
              <a:gd name="T94" fmla="*/ 112 w 126"/>
              <a:gd name="T95" fmla="*/ 174 h 214"/>
              <a:gd name="T96" fmla="*/ 112 w 126"/>
              <a:gd name="T97" fmla="*/ 170 h 214"/>
              <a:gd name="T98" fmla="*/ 114 w 126"/>
              <a:gd name="T99" fmla="*/ 168 h 214"/>
              <a:gd name="T100" fmla="*/ 114 w 126"/>
              <a:gd name="T101" fmla="*/ 164 h 214"/>
              <a:gd name="T102" fmla="*/ 114 w 126"/>
              <a:gd name="T103" fmla="*/ 160 h 214"/>
              <a:gd name="T104" fmla="*/ 116 w 126"/>
              <a:gd name="T105" fmla="*/ 158 h 214"/>
              <a:gd name="T106" fmla="*/ 118 w 126"/>
              <a:gd name="T107" fmla="*/ 158 h 214"/>
              <a:gd name="T108" fmla="*/ 120 w 126"/>
              <a:gd name="T109" fmla="*/ 154 h 214"/>
              <a:gd name="T110" fmla="*/ 122 w 126"/>
              <a:gd name="T111" fmla="*/ 152 h 214"/>
              <a:gd name="T112" fmla="*/ 122 w 126"/>
              <a:gd name="T113" fmla="*/ 148 h 214"/>
              <a:gd name="T114" fmla="*/ 124 w 126"/>
              <a:gd name="T115" fmla="*/ 1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214">
                <a:moveTo>
                  <a:pt x="124" y="138"/>
                </a:moveTo>
                <a:lnTo>
                  <a:pt x="124" y="136"/>
                </a:lnTo>
                <a:lnTo>
                  <a:pt x="124" y="136"/>
                </a:lnTo>
                <a:lnTo>
                  <a:pt x="124" y="136"/>
                </a:lnTo>
                <a:lnTo>
                  <a:pt x="124" y="134"/>
                </a:lnTo>
                <a:lnTo>
                  <a:pt x="124" y="134"/>
                </a:lnTo>
                <a:lnTo>
                  <a:pt x="124" y="132"/>
                </a:lnTo>
                <a:lnTo>
                  <a:pt x="122" y="132"/>
                </a:lnTo>
                <a:lnTo>
                  <a:pt x="122" y="132"/>
                </a:lnTo>
                <a:lnTo>
                  <a:pt x="122" y="132"/>
                </a:lnTo>
                <a:lnTo>
                  <a:pt x="122" y="130"/>
                </a:lnTo>
                <a:lnTo>
                  <a:pt x="122" y="130"/>
                </a:lnTo>
                <a:lnTo>
                  <a:pt x="120" y="128"/>
                </a:lnTo>
                <a:lnTo>
                  <a:pt x="120" y="128"/>
                </a:lnTo>
                <a:lnTo>
                  <a:pt x="120" y="128"/>
                </a:lnTo>
                <a:lnTo>
                  <a:pt x="120" y="128"/>
                </a:lnTo>
                <a:lnTo>
                  <a:pt x="120" y="126"/>
                </a:lnTo>
                <a:lnTo>
                  <a:pt x="120" y="124"/>
                </a:lnTo>
                <a:lnTo>
                  <a:pt x="120" y="122"/>
                </a:lnTo>
                <a:lnTo>
                  <a:pt x="120" y="122"/>
                </a:lnTo>
                <a:lnTo>
                  <a:pt x="120" y="120"/>
                </a:lnTo>
                <a:lnTo>
                  <a:pt x="120" y="120"/>
                </a:lnTo>
                <a:lnTo>
                  <a:pt x="120" y="120"/>
                </a:lnTo>
                <a:lnTo>
                  <a:pt x="122" y="118"/>
                </a:lnTo>
                <a:lnTo>
                  <a:pt x="122" y="118"/>
                </a:lnTo>
                <a:lnTo>
                  <a:pt x="122" y="116"/>
                </a:lnTo>
                <a:lnTo>
                  <a:pt x="122" y="110"/>
                </a:lnTo>
                <a:lnTo>
                  <a:pt x="120" y="106"/>
                </a:lnTo>
                <a:lnTo>
                  <a:pt x="120" y="100"/>
                </a:lnTo>
                <a:lnTo>
                  <a:pt x="118" y="88"/>
                </a:lnTo>
                <a:lnTo>
                  <a:pt x="118" y="84"/>
                </a:lnTo>
                <a:lnTo>
                  <a:pt x="118" y="78"/>
                </a:lnTo>
                <a:lnTo>
                  <a:pt x="118" y="72"/>
                </a:lnTo>
                <a:lnTo>
                  <a:pt x="116" y="66"/>
                </a:lnTo>
                <a:lnTo>
                  <a:pt x="116" y="62"/>
                </a:lnTo>
                <a:lnTo>
                  <a:pt x="116" y="56"/>
                </a:lnTo>
                <a:lnTo>
                  <a:pt x="114" y="50"/>
                </a:lnTo>
                <a:lnTo>
                  <a:pt x="114" y="44"/>
                </a:lnTo>
                <a:lnTo>
                  <a:pt x="114" y="40"/>
                </a:lnTo>
                <a:lnTo>
                  <a:pt x="112" y="34"/>
                </a:lnTo>
                <a:lnTo>
                  <a:pt x="112" y="28"/>
                </a:lnTo>
                <a:lnTo>
                  <a:pt x="112" y="28"/>
                </a:lnTo>
                <a:lnTo>
                  <a:pt x="110" y="26"/>
                </a:lnTo>
                <a:lnTo>
                  <a:pt x="110" y="24"/>
                </a:lnTo>
                <a:lnTo>
                  <a:pt x="108" y="22"/>
                </a:lnTo>
                <a:lnTo>
                  <a:pt x="108" y="20"/>
                </a:lnTo>
                <a:lnTo>
                  <a:pt x="106" y="16"/>
                </a:lnTo>
                <a:lnTo>
                  <a:pt x="106" y="16"/>
                </a:lnTo>
                <a:lnTo>
                  <a:pt x="106" y="16"/>
                </a:lnTo>
                <a:lnTo>
                  <a:pt x="106" y="16"/>
                </a:lnTo>
                <a:lnTo>
                  <a:pt x="106" y="14"/>
                </a:lnTo>
                <a:lnTo>
                  <a:pt x="104" y="14"/>
                </a:lnTo>
                <a:lnTo>
                  <a:pt x="104" y="14"/>
                </a:lnTo>
                <a:lnTo>
                  <a:pt x="104" y="14"/>
                </a:lnTo>
                <a:lnTo>
                  <a:pt x="104" y="14"/>
                </a:lnTo>
                <a:lnTo>
                  <a:pt x="104" y="14"/>
                </a:lnTo>
                <a:lnTo>
                  <a:pt x="104" y="14"/>
                </a:lnTo>
                <a:lnTo>
                  <a:pt x="104" y="12"/>
                </a:lnTo>
                <a:lnTo>
                  <a:pt x="104" y="12"/>
                </a:lnTo>
                <a:lnTo>
                  <a:pt x="102" y="10"/>
                </a:lnTo>
                <a:lnTo>
                  <a:pt x="102" y="10"/>
                </a:lnTo>
                <a:lnTo>
                  <a:pt x="102" y="8"/>
                </a:lnTo>
                <a:lnTo>
                  <a:pt x="100" y="6"/>
                </a:lnTo>
                <a:lnTo>
                  <a:pt x="100" y="4"/>
                </a:lnTo>
                <a:lnTo>
                  <a:pt x="100" y="4"/>
                </a:lnTo>
                <a:lnTo>
                  <a:pt x="100" y="4"/>
                </a:lnTo>
                <a:lnTo>
                  <a:pt x="102" y="4"/>
                </a:lnTo>
                <a:lnTo>
                  <a:pt x="100" y="0"/>
                </a:lnTo>
                <a:lnTo>
                  <a:pt x="100" y="0"/>
                </a:lnTo>
                <a:lnTo>
                  <a:pt x="96" y="0"/>
                </a:lnTo>
                <a:lnTo>
                  <a:pt x="90" y="0"/>
                </a:lnTo>
                <a:lnTo>
                  <a:pt x="86" y="2"/>
                </a:lnTo>
                <a:lnTo>
                  <a:pt x="80" y="2"/>
                </a:lnTo>
                <a:lnTo>
                  <a:pt x="76" y="2"/>
                </a:lnTo>
                <a:lnTo>
                  <a:pt x="70" y="2"/>
                </a:lnTo>
                <a:lnTo>
                  <a:pt x="64" y="4"/>
                </a:lnTo>
                <a:lnTo>
                  <a:pt x="60" y="4"/>
                </a:lnTo>
                <a:lnTo>
                  <a:pt x="54" y="4"/>
                </a:lnTo>
                <a:lnTo>
                  <a:pt x="50" y="4"/>
                </a:lnTo>
                <a:lnTo>
                  <a:pt x="44" y="6"/>
                </a:lnTo>
                <a:lnTo>
                  <a:pt x="40" y="6"/>
                </a:lnTo>
                <a:lnTo>
                  <a:pt x="34" y="6"/>
                </a:lnTo>
                <a:lnTo>
                  <a:pt x="28" y="6"/>
                </a:lnTo>
                <a:lnTo>
                  <a:pt x="24" y="6"/>
                </a:lnTo>
                <a:lnTo>
                  <a:pt x="18" y="8"/>
                </a:lnTo>
                <a:lnTo>
                  <a:pt x="18" y="8"/>
                </a:lnTo>
                <a:lnTo>
                  <a:pt x="18" y="8"/>
                </a:lnTo>
                <a:lnTo>
                  <a:pt x="18" y="8"/>
                </a:lnTo>
                <a:lnTo>
                  <a:pt x="18" y="8"/>
                </a:lnTo>
                <a:lnTo>
                  <a:pt x="18" y="8"/>
                </a:lnTo>
                <a:lnTo>
                  <a:pt x="18" y="8"/>
                </a:lnTo>
                <a:lnTo>
                  <a:pt x="18" y="8"/>
                </a:lnTo>
                <a:lnTo>
                  <a:pt x="18" y="8"/>
                </a:lnTo>
                <a:lnTo>
                  <a:pt x="18" y="8"/>
                </a:lnTo>
                <a:lnTo>
                  <a:pt x="18" y="8"/>
                </a:lnTo>
                <a:lnTo>
                  <a:pt x="18" y="8"/>
                </a:lnTo>
                <a:lnTo>
                  <a:pt x="18" y="8"/>
                </a:lnTo>
                <a:lnTo>
                  <a:pt x="18" y="8"/>
                </a:lnTo>
                <a:lnTo>
                  <a:pt x="18" y="8"/>
                </a:lnTo>
                <a:lnTo>
                  <a:pt x="18" y="8"/>
                </a:lnTo>
                <a:lnTo>
                  <a:pt x="18" y="8"/>
                </a:lnTo>
                <a:lnTo>
                  <a:pt x="20" y="8"/>
                </a:lnTo>
                <a:lnTo>
                  <a:pt x="20" y="10"/>
                </a:lnTo>
                <a:lnTo>
                  <a:pt x="20" y="10"/>
                </a:lnTo>
                <a:lnTo>
                  <a:pt x="22" y="10"/>
                </a:lnTo>
                <a:lnTo>
                  <a:pt x="24" y="12"/>
                </a:lnTo>
                <a:lnTo>
                  <a:pt x="24" y="12"/>
                </a:lnTo>
                <a:lnTo>
                  <a:pt x="26" y="14"/>
                </a:lnTo>
                <a:lnTo>
                  <a:pt x="26" y="14"/>
                </a:lnTo>
                <a:lnTo>
                  <a:pt x="26" y="16"/>
                </a:lnTo>
                <a:lnTo>
                  <a:pt x="26" y="16"/>
                </a:lnTo>
                <a:lnTo>
                  <a:pt x="28" y="18"/>
                </a:lnTo>
                <a:lnTo>
                  <a:pt x="28" y="18"/>
                </a:lnTo>
                <a:lnTo>
                  <a:pt x="28" y="18"/>
                </a:lnTo>
                <a:lnTo>
                  <a:pt x="28" y="18"/>
                </a:lnTo>
                <a:lnTo>
                  <a:pt x="32" y="20"/>
                </a:lnTo>
                <a:lnTo>
                  <a:pt x="32" y="20"/>
                </a:lnTo>
                <a:lnTo>
                  <a:pt x="32" y="20"/>
                </a:lnTo>
                <a:lnTo>
                  <a:pt x="32" y="20"/>
                </a:lnTo>
                <a:lnTo>
                  <a:pt x="34" y="20"/>
                </a:lnTo>
                <a:lnTo>
                  <a:pt x="34" y="20"/>
                </a:lnTo>
                <a:lnTo>
                  <a:pt x="34" y="22"/>
                </a:lnTo>
                <a:lnTo>
                  <a:pt x="34" y="22"/>
                </a:lnTo>
                <a:lnTo>
                  <a:pt x="34" y="22"/>
                </a:lnTo>
                <a:lnTo>
                  <a:pt x="34" y="24"/>
                </a:lnTo>
                <a:lnTo>
                  <a:pt x="34" y="24"/>
                </a:lnTo>
                <a:lnTo>
                  <a:pt x="34" y="26"/>
                </a:lnTo>
                <a:lnTo>
                  <a:pt x="34" y="28"/>
                </a:lnTo>
                <a:lnTo>
                  <a:pt x="34" y="30"/>
                </a:lnTo>
                <a:lnTo>
                  <a:pt x="34" y="32"/>
                </a:lnTo>
                <a:lnTo>
                  <a:pt x="34" y="32"/>
                </a:lnTo>
                <a:lnTo>
                  <a:pt x="32" y="32"/>
                </a:lnTo>
                <a:lnTo>
                  <a:pt x="32" y="34"/>
                </a:lnTo>
                <a:lnTo>
                  <a:pt x="32" y="34"/>
                </a:lnTo>
                <a:lnTo>
                  <a:pt x="30" y="34"/>
                </a:lnTo>
                <a:lnTo>
                  <a:pt x="30" y="36"/>
                </a:lnTo>
                <a:lnTo>
                  <a:pt x="30" y="36"/>
                </a:lnTo>
                <a:lnTo>
                  <a:pt x="30" y="36"/>
                </a:lnTo>
                <a:lnTo>
                  <a:pt x="30" y="38"/>
                </a:lnTo>
                <a:lnTo>
                  <a:pt x="30" y="38"/>
                </a:lnTo>
                <a:lnTo>
                  <a:pt x="30" y="38"/>
                </a:lnTo>
                <a:lnTo>
                  <a:pt x="30" y="38"/>
                </a:lnTo>
                <a:lnTo>
                  <a:pt x="30" y="40"/>
                </a:lnTo>
                <a:lnTo>
                  <a:pt x="30" y="40"/>
                </a:lnTo>
                <a:lnTo>
                  <a:pt x="30" y="40"/>
                </a:lnTo>
                <a:lnTo>
                  <a:pt x="30" y="40"/>
                </a:lnTo>
                <a:lnTo>
                  <a:pt x="30" y="42"/>
                </a:lnTo>
                <a:lnTo>
                  <a:pt x="28" y="42"/>
                </a:lnTo>
                <a:lnTo>
                  <a:pt x="28" y="42"/>
                </a:lnTo>
                <a:lnTo>
                  <a:pt x="28" y="42"/>
                </a:lnTo>
                <a:lnTo>
                  <a:pt x="28" y="44"/>
                </a:lnTo>
                <a:lnTo>
                  <a:pt x="26" y="44"/>
                </a:lnTo>
                <a:lnTo>
                  <a:pt x="24" y="44"/>
                </a:lnTo>
                <a:lnTo>
                  <a:pt x="22" y="46"/>
                </a:lnTo>
                <a:lnTo>
                  <a:pt x="22" y="46"/>
                </a:lnTo>
                <a:lnTo>
                  <a:pt x="22" y="48"/>
                </a:lnTo>
                <a:lnTo>
                  <a:pt x="20" y="48"/>
                </a:lnTo>
                <a:lnTo>
                  <a:pt x="12" y="48"/>
                </a:lnTo>
                <a:lnTo>
                  <a:pt x="10" y="50"/>
                </a:lnTo>
                <a:lnTo>
                  <a:pt x="10" y="52"/>
                </a:lnTo>
                <a:lnTo>
                  <a:pt x="10" y="52"/>
                </a:lnTo>
                <a:lnTo>
                  <a:pt x="8" y="54"/>
                </a:lnTo>
                <a:lnTo>
                  <a:pt x="8" y="56"/>
                </a:lnTo>
                <a:lnTo>
                  <a:pt x="8" y="56"/>
                </a:lnTo>
                <a:lnTo>
                  <a:pt x="10" y="58"/>
                </a:lnTo>
                <a:lnTo>
                  <a:pt x="10" y="58"/>
                </a:lnTo>
                <a:lnTo>
                  <a:pt x="10" y="58"/>
                </a:lnTo>
                <a:lnTo>
                  <a:pt x="10" y="58"/>
                </a:lnTo>
                <a:lnTo>
                  <a:pt x="12" y="60"/>
                </a:lnTo>
                <a:lnTo>
                  <a:pt x="14" y="60"/>
                </a:lnTo>
                <a:lnTo>
                  <a:pt x="14" y="62"/>
                </a:lnTo>
                <a:lnTo>
                  <a:pt x="14" y="64"/>
                </a:lnTo>
                <a:lnTo>
                  <a:pt x="14" y="66"/>
                </a:lnTo>
                <a:lnTo>
                  <a:pt x="14" y="68"/>
                </a:lnTo>
                <a:lnTo>
                  <a:pt x="10" y="72"/>
                </a:lnTo>
                <a:lnTo>
                  <a:pt x="10" y="72"/>
                </a:lnTo>
                <a:lnTo>
                  <a:pt x="10" y="72"/>
                </a:lnTo>
                <a:lnTo>
                  <a:pt x="10" y="74"/>
                </a:lnTo>
                <a:lnTo>
                  <a:pt x="10" y="74"/>
                </a:lnTo>
                <a:lnTo>
                  <a:pt x="10" y="76"/>
                </a:lnTo>
                <a:lnTo>
                  <a:pt x="10" y="78"/>
                </a:lnTo>
                <a:lnTo>
                  <a:pt x="8" y="78"/>
                </a:lnTo>
                <a:lnTo>
                  <a:pt x="8" y="80"/>
                </a:lnTo>
                <a:lnTo>
                  <a:pt x="6" y="80"/>
                </a:lnTo>
                <a:lnTo>
                  <a:pt x="6" y="80"/>
                </a:lnTo>
                <a:lnTo>
                  <a:pt x="4" y="80"/>
                </a:lnTo>
                <a:lnTo>
                  <a:pt x="4" y="80"/>
                </a:lnTo>
                <a:lnTo>
                  <a:pt x="2" y="82"/>
                </a:lnTo>
                <a:lnTo>
                  <a:pt x="2" y="82"/>
                </a:lnTo>
                <a:lnTo>
                  <a:pt x="2" y="82"/>
                </a:lnTo>
                <a:lnTo>
                  <a:pt x="2" y="84"/>
                </a:lnTo>
                <a:lnTo>
                  <a:pt x="2" y="84"/>
                </a:lnTo>
                <a:lnTo>
                  <a:pt x="2" y="84"/>
                </a:lnTo>
                <a:lnTo>
                  <a:pt x="2" y="84"/>
                </a:lnTo>
                <a:lnTo>
                  <a:pt x="2" y="86"/>
                </a:lnTo>
                <a:lnTo>
                  <a:pt x="2" y="86"/>
                </a:lnTo>
                <a:lnTo>
                  <a:pt x="2" y="86"/>
                </a:lnTo>
                <a:lnTo>
                  <a:pt x="2" y="88"/>
                </a:lnTo>
                <a:lnTo>
                  <a:pt x="4" y="88"/>
                </a:lnTo>
                <a:lnTo>
                  <a:pt x="4" y="90"/>
                </a:lnTo>
                <a:lnTo>
                  <a:pt x="2" y="90"/>
                </a:lnTo>
                <a:lnTo>
                  <a:pt x="2" y="90"/>
                </a:lnTo>
                <a:lnTo>
                  <a:pt x="0" y="92"/>
                </a:lnTo>
                <a:lnTo>
                  <a:pt x="0" y="92"/>
                </a:lnTo>
                <a:lnTo>
                  <a:pt x="0" y="94"/>
                </a:lnTo>
                <a:lnTo>
                  <a:pt x="0" y="96"/>
                </a:lnTo>
                <a:lnTo>
                  <a:pt x="0" y="98"/>
                </a:lnTo>
                <a:lnTo>
                  <a:pt x="0" y="104"/>
                </a:lnTo>
                <a:lnTo>
                  <a:pt x="0" y="104"/>
                </a:lnTo>
                <a:lnTo>
                  <a:pt x="2" y="106"/>
                </a:lnTo>
                <a:lnTo>
                  <a:pt x="2" y="106"/>
                </a:lnTo>
                <a:lnTo>
                  <a:pt x="2" y="106"/>
                </a:lnTo>
                <a:lnTo>
                  <a:pt x="2" y="106"/>
                </a:lnTo>
                <a:lnTo>
                  <a:pt x="2" y="106"/>
                </a:lnTo>
                <a:lnTo>
                  <a:pt x="2" y="108"/>
                </a:lnTo>
                <a:lnTo>
                  <a:pt x="2" y="108"/>
                </a:lnTo>
                <a:lnTo>
                  <a:pt x="2" y="110"/>
                </a:lnTo>
                <a:lnTo>
                  <a:pt x="2" y="110"/>
                </a:lnTo>
                <a:lnTo>
                  <a:pt x="2" y="110"/>
                </a:lnTo>
                <a:lnTo>
                  <a:pt x="4" y="110"/>
                </a:lnTo>
                <a:lnTo>
                  <a:pt x="4" y="110"/>
                </a:lnTo>
                <a:lnTo>
                  <a:pt x="4" y="112"/>
                </a:lnTo>
                <a:lnTo>
                  <a:pt x="4" y="112"/>
                </a:lnTo>
                <a:lnTo>
                  <a:pt x="4" y="112"/>
                </a:lnTo>
                <a:lnTo>
                  <a:pt x="4" y="114"/>
                </a:lnTo>
                <a:lnTo>
                  <a:pt x="6" y="114"/>
                </a:lnTo>
                <a:lnTo>
                  <a:pt x="6" y="116"/>
                </a:lnTo>
                <a:lnTo>
                  <a:pt x="14" y="122"/>
                </a:lnTo>
                <a:lnTo>
                  <a:pt x="14" y="122"/>
                </a:lnTo>
                <a:lnTo>
                  <a:pt x="14" y="122"/>
                </a:lnTo>
                <a:lnTo>
                  <a:pt x="16" y="124"/>
                </a:lnTo>
                <a:lnTo>
                  <a:pt x="16" y="124"/>
                </a:lnTo>
                <a:lnTo>
                  <a:pt x="16" y="124"/>
                </a:lnTo>
                <a:lnTo>
                  <a:pt x="24" y="130"/>
                </a:lnTo>
                <a:lnTo>
                  <a:pt x="24" y="130"/>
                </a:lnTo>
                <a:lnTo>
                  <a:pt x="24" y="130"/>
                </a:lnTo>
                <a:lnTo>
                  <a:pt x="26" y="132"/>
                </a:lnTo>
                <a:lnTo>
                  <a:pt x="26" y="132"/>
                </a:lnTo>
                <a:lnTo>
                  <a:pt x="26" y="134"/>
                </a:lnTo>
                <a:lnTo>
                  <a:pt x="26" y="134"/>
                </a:lnTo>
                <a:lnTo>
                  <a:pt x="26" y="136"/>
                </a:lnTo>
                <a:lnTo>
                  <a:pt x="26" y="136"/>
                </a:lnTo>
                <a:lnTo>
                  <a:pt x="26" y="136"/>
                </a:lnTo>
                <a:lnTo>
                  <a:pt x="28" y="136"/>
                </a:lnTo>
                <a:lnTo>
                  <a:pt x="28" y="138"/>
                </a:lnTo>
                <a:lnTo>
                  <a:pt x="28" y="138"/>
                </a:lnTo>
                <a:lnTo>
                  <a:pt x="28" y="138"/>
                </a:lnTo>
                <a:lnTo>
                  <a:pt x="28" y="138"/>
                </a:lnTo>
                <a:lnTo>
                  <a:pt x="28" y="140"/>
                </a:lnTo>
                <a:lnTo>
                  <a:pt x="28" y="140"/>
                </a:lnTo>
                <a:lnTo>
                  <a:pt x="28" y="140"/>
                </a:lnTo>
                <a:lnTo>
                  <a:pt x="28" y="140"/>
                </a:lnTo>
                <a:lnTo>
                  <a:pt x="28" y="142"/>
                </a:lnTo>
                <a:lnTo>
                  <a:pt x="30" y="144"/>
                </a:lnTo>
                <a:lnTo>
                  <a:pt x="30" y="146"/>
                </a:lnTo>
                <a:lnTo>
                  <a:pt x="32" y="146"/>
                </a:lnTo>
                <a:lnTo>
                  <a:pt x="32" y="144"/>
                </a:lnTo>
                <a:lnTo>
                  <a:pt x="34" y="142"/>
                </a:lnTo>
                <a:lnTo>
                  <a:pt x="36" y="142"/>
                </a:lnTo>
                <a:lnTo>
                  <a:pt x="36" y="142"/>
                </a:lnTo>
                <a:lnTo>
                  <a:pt x="38" y="142"/>
                </a:lnTo>
                <a:lnTo>
                  <a:pt x="38" y="142"/>
                </a:lnTo>
                <a:lnTo>
                  <a:pt x="40" y="142"/>
                </a:lnTo>
                <a:lnTo>
                  <a:pt x="40" y="142"/>
                </a:lnTo>
                <a:lnTo>
                  <a:pt x="44" y="144"/>
                </a:lnTo>
                <a:lnTo>
                  <a:pt x="46" y="146"/>
                </a:lnTo>
                <a:lnTo>
                  <a:pt x="46" y="146"/>
                </a:lnTo>
                <a:lnTo>
                  <a:pt x="46" y="146"/>
                </a:lnTo>
                <a:lnTo>
                  <a:pt x="46" y="148"/>
                </a:lnTo>
                <a:lnTo>
                  <a:pt x="44" y="148"/>
                </a:lnTo>
                <a:lnTo>
                  <a:pt x="44" y="150"/>
                </a:lnTo>
                <a:lnTo>
                  <a:pt x="44" y="150"/>
                </a:lnTo>
                <a:lnTo>
                  <a:pt x="44" y="150"/>
                </a:lnTo>
                <a:lnTo>
                  <a:pt x="44" y="152"/>
                </a:lnTo>
                <a:lnTo>
                  <a:pt x="44" y="154"/>
                </a:lnTo>
                <a:lnTo>
                  <a:pt x="44" y="154"/>
                </a:lnTo>
                <a:lnTo>
                  <a:pt x="42" y="158"/>
                </a:lnTo>
                <a:lnTo>
                  <a:pt x="42" y="162"/>
                </a:lnTo>
                <a:lnTo>
                  <a:pt x="40" y="164"/>
                </a:lnTo>
                <a:lnTo>
                  <a:pt x="40" y="166"/>
                </a:lnTo>
                <a:lnTo>
                  <a:pt x="40" y="168"/>
                </a:lnTo>
                <a:lnTo>
                  <a:pt x="40" y="168"/>
                </a:lnTo>
                <a:lnTo>
                  <a:pt x="40" y="170"/>
                </a:lnTo>
                <a:lnTo>
                  <a:pt x="40" y="170"/>
                </a:lnTo>
                <a:lnTo>
                  <a:pt x="40" y="170"/>
                </a:lnTo>
                <a:lnTo>
                  <a:pt x="42" y="170"/>
                </a:lnTo>
                <a:lnTo>
                  <a:pt x="42" y="172"/>
                </a:lnTo>
                <a:lnTo>
                  <a:pt x="44" y="172"/>
                </a:lnTo>
                <a:lnTo>
                  <a:pt x="44" y="172"/>
                </a:lnTo>
                <a:lnTo>
                  <a:pt x="44" y="174"/>
                </a:lnTo>
                <a:lnTo>
                  <a:pt x="44" y="174"/>
                </a:lnTo>
                <a:lnTo>
                  <a:pt x="46" y="174"/>
                </a:lnTo>
                <a:lnTo>
                  <a:pt x="46" y="174"/>
                </a:lnTo>
                <a:lnTo>
                  <a:pt x="48" y="176"/>
                </a:lnTo>
                <a:lnTo>
                  <a:pt x="48" y="176"/>
                </a:lnTo>
                <a:lnTo>
                  <a:pt x="50" y="178"/>
                </a:lnTo>
                <a:lnTo>
                  <a:pt x="50" y="178"/>
                </a:lnTo>
                <a:lnTo>
                  <a:pt x="52" y="178"/>
                </a:lnTo>
                <a:lnTo>
                  <a:pt x="52" y="178"/>
                </a:lnTo>
                <a:lnTo>
                  <a:pt x="54" y="178"/>
                </a:lnTo>
                <a:lnTo>
                  <a:pt x="54" y="178"/>
                </a:lnTo>
                <a:lnTo>
                  <a:pt x="56" y="180"/>
                </a:lnTo>
                <a:lnTo>
                  <a:pt x="56" y="180"/>
                </a:lnTo>
                <a:lnTo>
                  <a:pt x="58" y="182"/>
                </a:lnTo>
                <a:lnTo>
                  <a:pt x="58" y="182"/>
                </a:lnTo>
                <a:lnTo>
                  <a:pt x="60" y="182"/>
                </a:lnTo>
                <a:lnTo>
                  <a:pt x="62" y="182"/>
                </a:lnTo>
                <a:lnTo>
                  <a:pt x="62" y="184"/>
                </a:lnTo>
                <a:lnTo>
                  <a:pt x="64" y="186"/>
                </a:lnTo>
                <a:lnTo>
                  <a:pt x="64" y="186"/>
                </a:lnTo>
                <a:lnTo>
                  <a:pt x="68" y="188"/>
                </a:lnTo>
                <a:lnTo>
                  <a:pt x="68" y="188"/>
                </a:lnTo>
                <a:lnTo>
                  <a:pt x="68" y="188"/>
                </a:lnTo>
                <a:lnTo>
                  <a:pt x="68" y="190"/>
                </a:lnTo>
                <a:lnTo>
                  <a:pt x="68" y="190"/>
                </a:lnTo>
                <a:lnTo>
                  <a:pt x="68" y="190"/>
                </a:lnTo>
                <a:lnTo>
                  <a:pt x="68" y="192"/>
                </a:lnTo>
                <a:lnTo>
                  <a:pt x="68" y="192"/>
                </a:lnTo>
                <a:lnTo>
                  <a:pt x="68" y="192"/>
                </a:lnTo>
                <a:lnTo>
                  <a:pt x="68" y="194"/>
                </a:lnTo>
                <a:lnTo>
                  <a:pt x="70" y="196"/>
                </a:lnTo>
                <a:lnTo>
                  <a:pt x="70" y="196"/>
                </a:lnTo>
                <a:lnTo>
                  <a:pt x="72" y="198"/>
                </a:lnTo>
                <a:lnTo>
                  <a:pt x="72" y="198"/>
                </a:lnTo>
                <a:lnTo>
                  <a:pt x="72" y="200"/>
                </a:lnTo>
                <a:lnTo>
                  <a:pt x="70" y="202"/>
                </a:lnTo>
                <a:lnTo>
                  <a:pt x="70" y="202"/>
                </a:lnTo>
                <a:lnTo>
                  <a:pt x="70" y="204"/>
                </a:lnTo>
                <a:lnTo>
                  <a:pt x="70" y="204"/>
                </a:lnTo>
                <a:lnTo>
                  <a:pt x="70" y="204"/>
                </a:lnTo>
                <a:lnTo>
                  <a:pt x="70" y="204"/>
                </a:lnTo>
                <a:lnTo>
                  <a:pt x="72" y="206"/>
                </a:lnTo>
                <a:lnTo>
                  <a:pt x="72" y="206"/>
                </a:lnTo>
                <a:lnTo>
                  <a:pt x="72" y="206"/>
                </a:lnTo>
                <a:lnTo>
                  <a:pt x="72" y="206"/>
                </a:lnTo>
                <a:lnTo>
                  <a:pt x="72" y="208"/>
                </a:lnTo>
                <a:lnTo>
                  <a:pt x="74" y="210"/>
                </a:lnTo>
                <a:lnTo>
                  <a:pt x="74" y="210"/>
                </a:lnTo>
                <a:lnTo>
                  <a:pt x="74" y="212"/>
                </a:lnTo>
                <a:lnTo>
                  <a:pt x="76" y="212"/>
                </a:lnTo>
                <a:lnTo>
                  <a:pt x="76" y="214"/>
                </a:lnTo>
                <a:lnTo>
                  <a:pt x="78" y="214"/>
                </a:lnTo>
                <a:lnTo>
                  <a:pt x="78" y="214"/>
                </a:lnTo>
                <a:lnTo>
                  <a:pt x="78" y="214"/>
                </a:lnTo>
                <a:lnTo>
                  <a:pt x="78" y="212"/>
                </a:lnTo>
                <a:lnTo>
                  <a:pt x="78" y="212"/>
                </a:lnTo>
                <a:lnTo>
                  <a:pt x="78" y="212"/>
                </a:lnTo>
                <a:lnTo>
                  <a:pt x="78" y="212"/>
                </a:lnTo>
                <a:lnTo>
                  <a:pt x="78" y="212"/>
                </a:lnTo>
                <a:lnTo>
                  <a:pt x="78" y="210"/>
                </a:lnTo>
                <a:lnTo>
                  <a:pt x="78" y="210"/>
                </a:lnTo>
                <a:lnTo>
                  <a:pt x="78" y="210"/>
                </a:lnTo>
                <a:lnTo>
                  <a:pt x="78" y="210"/>
                </a:lnTo>
                <a:lnTo>
                  <a:pt x="80" y="212"/>
                </a:lnTo>
                <a:lnTo>
                  <a:pt x="80" y="212"/>
                </a:lnTo>
                <a:lnTo>
                  <a:pt x="80" y="212"/>
                </a:lnTo>
                <a:lnTo>
                  <a:pt x="80" y="212"/>
                </a:lnTo>
                <a:lnTo>
                  <a:pt x="80" y="212"/>
                </a:lnTo>
                <a:lnTo>
                  <a:pt x="80" y="214"/>
                </a:lnTo>
                <a:lnTo>
                  <a:pt x="80" y="214"/>
                </a:lnTo>
                <a:lnTo>
                  <a:pt x="80" y="214"/>
                </a:lnTo>
                <a:lnTo>
                  <a:pt x="82" y="214"/>
                </a:lnTo>
                <a:lnTo>
                  <a:pt x="82" y="214"/>
                </a:lnTo>
                <a:lnTo>
                  <a:pt x="82" y="214"/>
                </a:lnTo>
                <a:lnTo>
                  <a:pt x="82" y="214"/>
                </a:lnTo>
                <a:lnTo>
                  <a:pt x="82" y="214"/>
                </a:lnTo>
                <a:lnTo>
                  <a:pt x="84" y="214"/>
                </a:lnTo>
                <a:lnTo>
                  <a:pt x="82" y="212"/>
                </a:lnTo>
                <a:lnTo>
                  <a:pt x="82" y="212"/>
                </a:lnTo>
                <a:lnTo>
                  <a:pt x="82" y="212"/>
                </a:lnTo>
                <a:lnTo>
                  <a:pt x="82" y="210"/>
                </a:lnTo>
                <a:lnTo>
                  <a:pt x="82" y="208"/>
                </a:lnTo>
                <a:lnTo>
                  <a:pt x="84" y="206"/>
                </a:lnTo>
                <a:lnTo>
                  <a:pt x="84" y="206"/>
                </a:lnTo>
                <a:lnTo>
                  <a:pt x="84" y="206"/>
                </a:lnTo>
                <a:lnTo>
                  <a:pt x="86" y="204"/>
                </a:lnTo>
                <a:lnTo>
                  <a:pt x="88" y="204"/>
                </a:lnTo>
                <a:lnTo>
                  <a:pt x="88" y="204"/>
                </a:lnTo>
                <a:lnTo>
                  <a:pt x="98" y="208"/>
                </a:lnTo>
                <a:lnTo>
                  <a:pt x="100" y="208"/>
                </a:lnTo>
                <a:lnTo>
                  <a:pt x="102" y="208"/>
                </a:lnTo>
                <a:lnTo>
                  <a:pt x="102" y="208"/>
                </a:lnTo>
                <a:lnTo>
                  <a:pt x="104" y="208"/>
                </a:lnTo>
                <a:lnTo>
                  <a:pt x="104" y="206"/>
                </a:lnTo>
                <a:lnTo>
                  <a:pt x="104" y="204"/>
                </a:lnTo>
                <a:lnTo>
                  <a:pt x="104" y="204"/>
                </a:lnTo>
                <a:lnTo>
                  <a:pt x="102" y="202"/>
                </a:lnTo>
                <a:lnTo>
                  <a:pt x="102" y="202"/>
                </a:lnTo>
                <a:lnTo>
                  <a:pt x="100" y="200"/>
                </a:lnTo>
                <a:lnTo>
                  <a:pt x="100" y="198"/>
                </a:lnTo>
                <a:lnTo>
                  <a:pt x="102" y="196"/>
                </a:lnTo>
                <a:lnTo>
                  <a:pt x="102" y="196"/>
                </a:lnTo>
                <a:lnTo>
                  <a:pt x="102" y="196"/>
                </a:lnTo>
                <a:lnTo>
                  <a:pt x="102" y="196"/>
                </a:lnTo>
                <a:lnTo>
                  <a:pt x="102" y="196"/>
                </a:lnTo>
                <a:lnTo>
                  <a:pt x="104" y="194"/>
                </a:lnTo>
                <a:lnTo>
                  <a:pt x="104" y="194"/>
                </a:lnTo>
                <a:lnTo>
                  <a:pt x="106" y="194"/>
                </a:lnTo>
                <a:lnTo>
                  <a:pt x="112" y="192"/>
                </a:lnTo>
                <a:lnTo>
                  <a:pt x="114" y="192"/>
                </a:lnTo>
                <a:lnTo>
                  <a:pt x="114" y="190"/>
                </a:lnTo>
                <a:lnTo>
                  <a:pt x="112" y="188"/>
                </a:lnTo>
                <a:lnTo>
                  <a:pt x="112" y="188"/>
                </a:lnTo>
                <a:lnTo>
                  <a:pt x="112" y="188"/>
                </a:lnTo>
                <a:lnTo>
                  <a:pt x="110" y="186"/>
                </a:lnTo>
                <a:lnTo>
                  <a:pt x="110" y="186"/>
                </a:lnTo>
                <a:lnTo>
                  <a:pt x="110" y="184"/>
                </a:lnTo>
                <a:lnTo>
                  <a:pt x="110" y="184"/>
                </a:lnTo>
                <a:lnTo>
                  <a:pt x="110" y="184"/>
                </a:lnTo>
                <a:lnTo>
                  <a:pt x="112" y="182"/>
                </a:lnTo>
                <a:lnTo>
                  <a:pt x="112" y="182"/>
                </a:lnTo>
                <a:lnTo>
                  <a:pt x="114" y="180"/>
                </a:lnTo>
                <a:lnTo>
                  <a:pt x="114" y="180"/>
                </a:lnTo>
                <a:lnTo>
                  <a:pt x="114" y="178"/>
                </a:lnTo>
                <a:lnTo>
                  <a:pt x="112" y="178"/>
                </a:lnTo>
                <a:lnTo>
                  <a:pt x="112" y="178"/>
                </a:lnTo>
                <a:lnTo>
                  <a:pt x="112" y="178"/>
                </a:lnTo>
                <a:lnTo>
                  <a:pt x="112" y="178"/>
                </a:lnTo>
                <a:lnTo>
                  <a:pt x="112" y="178"/>
                </a:lnTo>
                <a:lnTo>
                  <a:pt x="112" y="178"/>
                </a:lnTo>
                <a:lnTo>
                  <a:pt x="112" y="178"/>
                </a:lnTo>
                <a:lnTo>
                  <a:pt x="112" y="178"/>
                </a:lnTo>
                <a:lnTo>
                  <a:pt x="114" y="178"/>
                </a:lnTo>
                <a:lnTo>
                  <a:pt x="112" y="178"/>
                </a:lnTo>
                <a:lnTo>
                  <a:pt x="112" y="176"/>
                </a:lnTo>
                <a:lnTo>
                  <a:pt x="110" y="176"/>
                </a:lnTo>
                <a:lnTo>
                  <a:pt x="112" y="176"/>
                </a:lnTo>
                <a:lnTo>
                  <a:pt x="112" y="176"/>
                </a:lnTo>
                <a:lnTo>
                  <a:pt x="112" y="176"/>
                </a:lnTo>
                <a:lnTo>
                  <a:pt x="112" y="176"/>
                </a:lnTo>
                <a:lnTo>
                  <a:pt x="112" y="174"/>
                </a:lnTo>
                <a:lnTo>
                  <a:pt x="112" y="174"/>
                </a:lnTo>
                <a:lnTo>
                  <a:pt x="112" y="174"/>
                </a:lnTo>
                <a:lnTo>
                  <a:pt x="112" y="174"/>
                </a:lnTo>
                <a:lnTo>
                  <a:pt x="112" y="172"/>
                </a:lnTo>
                <a:lnTo>
                  <a:pt x="112" y="172"/>
                </a:lnTo>
                <a:lnTo>
                  <a:pt x="112" y="172"/>
                </a:lnTo>
                <a:lnTo>
                  <a:pt x="112" y="172"/>
                </a:lnTo>
                <a:lnTo>
                  <a:pt x="112" y="170"/>
                </a:lnTo>
                <a:lnTo>
                  <a:pt x="112" y="170"/>
                </a:lnTo>
                <a:lnTo>
                  <a:pt x="112" y="170"/>
                </a:lnTo>
                <a:lnTo>
                  <a:pt x="112" y="170"/>
                </a:lnTo>
                <a:lnTo>
                  <a:pt x="114" y="170"/>
                </a:lnTo>
                <a:lnTo>
                  <a:pt x="114" y="168"/>
                </a:lnTo>
                <a:lnTo>
                  <a:pt x="114" y="168"/>
                </a:lnTo>
                <a:lnTo>
                  <a:pt x="114" y="168"/>
                </a:lnTo>
                <a:lnTo>
                  <a:pt x="114" y="168"/>
                </a:lnTo>
                <a:lnTo>
                  <a:pt x="112" y="168"/>
                </a:lnTo>
                <a:lnTo>
                  <a:pt x="112" y="168"/>
                </a:lnTo>
                <a:lnTo>
                  <a:pt x="114" y="168"/>
                </a:lnTo>
                <a:lnTo>
                  <a:pt x="114" y="166"/>
                </a:lnTo>
                <a:lnTo>
                  <a:pt x="114" y="166"/>
                </a:lnTo>
                <a:lnTo>
                  <a:pt x="114" y="166"/>
                </a:lnTo>
                <a:lnTo>
                  <a:pt x="114" y="166"/>
                </a:lnTo>
                <a:lnTo>
                  <a:pt x="116" y="166"/>
                </a:lnTo>
                <a:lnTo>
                  <a:pt x="114" y="164"/>
                </a:lnTo>
                <a:lnTo>
                  <a:pt x="114" y="164"/>
                </a:lnTo>
                <a:lnTo>
                  <a:pt x="114" y="164"/>
                </a:lnTo>
                <a:lnTo>
                  <a:pt x="114" y="164"/>
                </a:lnTo>
                <a:lnTo>
                  <a:pt x="114" y="164"/>
                </a:lnTo>
                <a:lnTo>
                  <a:pt x="114" y="164"/>
                </a:lnTo>
                <a:lnTo>
                  <a:pt x="112" y="162"/>
                </a:lnTo>
                <a:lnTo>
                  <a:pt x="114" y="162"/>
                </a:lnTo>
                <a:lnTo>
                  <a:pt x="114" y="162"/>
                </a:lnTo>
                <a:lnTo>
                  <a:pt x="114" y="162"/>
                </a:lnTo>
                <a:lnTo>
                  <a:pt x="114" y="162"/>
                </a:lnTo>
                <a:lnTo>
                  <a:pt x="114" y="160"/>
                </a:lnTo>
                <a:lnTo>
                  <a:pt x="114" y="160"/>
                </a:lnTo>
                <a:lnTo>
                  <a:pt x="114" y="160"/>
                </a:lnTo>
                <a:lnTo>
                  <a:pt x="114" y="160"/>
                </a:lnTo>
                <a:lnTo>
                  <a:pt x="114" y="160"/>
                </a:lnTo>
                <a:lnTo>
                  <a:pt x="116" y="160"/>
                </a:lnTo>
                <a:lnTo>
                  <a:pt x="116" y="160"/>
                </a:lnTo>
                <a:lnTo>
                  <a:pt x="116" y="160"/>
                </a:lnTo>
                <a:lnTo>
                  <a:pt x="116" y="160"/>
                </a:lnTo>
                <a:lnTo>
                  <a:pt x="116" y="160"/>
                </a:lnTo>
                <a:lnTo>
                  <a:pt x="116" y="158"/>
                </a:lnTo>
                <a:lnTo>
                  <a:pt x="116" y="160"/>
                </a:lnTo>
                <a:lnTo>
                  <a:pt x="116" y="160"/>
                </a:lnTo>
                <a:lnTo>
                  <a:pt x="116" y="160"/>
                </a:lnTo>
                <a:lnTo>
                  <a:pt x="116" y="160"/>
                </a:lnTo>
                <a:lnTo>
                  <a:pt x="118" y="160"/>
                </a:lnTo>
                <a:lnTo>
                  <a:pt x="118" y="160"/>
                </a:lnTo>
                <a:lnTo>
                  <a:pt x="118" y="158"/>
                </a:lnTo>
                <a:lnTo>
                  <a:pt x="118" y="158"/>
                </a:lnTo>
                <a:lnTo>
                  <a:pt x="118" y="158"/>
                </a:lnTo>
                <a:lnTo>
                  <a:pt x="118" y="158"/>
                </a:lnTo>
                <a:lnTo>
                  <a:pt x="118" y="156"/>
                </a:lnTo>
                <a:lnTo>
                  <a:pt x="118" y="156"/>
                </a:lnTo>
                <a:lnTo>
                  <a:pt x="118" y="156"/>
                </a:lnTo>
                <a:lnTo>
                  <a:pt x="118" y="156"/>
                </a:lnTo>
                <a:lnTo>
                  <a:pt x="120" y="156"/>
                </a:lnTo>
                <a:lnTo>
                  <a:pt x="120" y="154"/>
                </a:lnTo>
                <a:lnTo>
                  <a:pt x="120" y="154"/>
                </a:lnTo>
                <a:lnTo>
                  <a:pt x="120" y="154"/>
                </a:lnTo>
                <a:lnTo>
                  <a:pt x="120" y="152"/>
                </a:lnTo>
                <a:lnTo>
                  <a:pt x="120" y="152"/>
                </a:lnTo>
                <a:lnTo>
                  <a:pt x="120" y="152"/>
                </a:lnTo>
                <a:lnTo>
                  <a:pt x="122" y="152"/>
                </a:lnTo>
                <a:lnTo>
                  <a:pt x="122" y="152"/>
                </a:lnTo>
                <a:lnTo>
                  <a:pt x="122" y="152"/>
                </a:lnTo>
                <a:lnTo>
                  <a:pt x="122" y="152"/>
                </a:lnTo>
                <a:lnTo>
                  <a:pt x="122" y="152"/>
                </a:lnTo>
                <a:lnTo>
                  <a:pt x="122" y="152"/>
                </a:lnTo>
                <a:lnTo>
                  <a:pt x="122" y="150"/>
                </a:lnTo>
                <a:lnTo>
                  <a:pt x="122" y="150"/>
                </a:lnTo>
                <a:lnTo>
                  <a:pt x="122" y="150"/>
                </a:lnTo>
                <a:lnTo>
                  <a:pt x="122" y="150"/>
                </a:lnTo>
                <a:lnTo>
                  <a:pt x="122" y="148"/>
                </a:lnTo>
                <a:lnTo>
                  <a:pt x="122" y="148"/>
                </a:lnTo>
                <a:lnTo>
                  <a:pt x="122" y="148"/>
                </a:lnTo>
                <a:lnTo>
                  <a:pt x="122" y="148"/>
                </a:lnTo>
                <a:lnTo>
                  <a:pt x="122" y="148"/>
                </a:lnTo>
                <a:lnTo>
                  <a:pt x="122" y="148"/>
                </a:lnTo>
                <a:lnTo>
                  <a:pt x="122" y="148"/>
                </a:lnTo>
                <a:lnTo>
                  <a:pt x="122" y="146"/>
                </a:lnTo>
                <a:lnTo>
                  <a:pt x="122" y="146"/>
                </a:lnTo>
                <a:lnTo>
                  <a:pt x="122" y="146"/>
                </a:lnTo>
                <a:lnTo>
                  <a:pt x="122" y="146"/>
                </a:lnTo>
                <a:lnTo>
                  <a:pt x="124" y="144"/>
                </a:lnTo>
                <a:lnTo>
                  <a:pt x="124" y="144"/>
                </a:lnTo>
                <a:lnTo>
                  <a:pt x="124" y="144"/>
                </a:lnTo>
                <a:lnTo>
                  <a:pt x="124" y="144"/>
                </a:lnTo>
                <a:lnTo>
                  <a:pt x="124" y="144"/>
                </a:lnTo>
                <a:lnTo>
                  <a:pt x="124" y="144"/>
                </a:lnTo>
                <a:lnTo>
                  <a:pt x="126" y="140"/>
                </a:lnTo>
                <a:lnTo>
                  <a:pt x="124" y="140"/>
                </a:lnTo>
                <a:lnTo>
                  <a:pt x="124" y="138"/>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7" name="Freeform 550">
            <a:extLst>
              <a:ext uri="{FF2B5EF4-FFF2-40B4-BE49-F238E27FC236}">
                <a16:creationId xmlns:a16="http://schemas.microsoft.com/office/drawing/2014/main" id="{72E51FDA-B31E-4C64-A771-E0A337182AE5}"/>
              </a:ext>
            </a:extLst>
          </p:cNvPr>
          <p:cNvSpPr>
            <a:spLocks/>
          </p:cNvSpPr>
          <p:nvPr/>
        </p:nvSpPr>
        <p:spPr bwMode="auto">
          <a:xfrm>
            <a:off x="2032423" y="2559784"/>
            <a:ext cx="403487" cy="660407"/>
          </a:xfrm>
          <a:custGeom>
            <a:avLst/>
            <a:gdLst>
              <a:gd name="T0" fmla="*/ 176 w 184"/>
              <a:gd name="T1" fmla="*/ 274 h 280"/>
              <a:gd name="T2" fmla="*/ 92 w 184"/>
              <a:gd name="T3" fmla="*/ 270 h 280"/>
              <a:gd name="T4" fmla="*/ 6 w 184"/>
              <a:gd name="T5" fmla="*/ 258 h 280"/>
              <a:gd name="T6" fmla="*/ 10 w 184"/>
              <a:gd name="T7" fmla="*/ 200 h 280"/>
              <a:gd name="T8" fmla="*/ 14 w 184"/>
              <a:gd name="T9" fmla="*/ 182 h 280"/>
              <a:gd name="T10" fmla="*/ 16 w 184"/>
              <a:gd name="T11" fmla="*/ 176 h 280"/>
              <a:gd name="T12" fmla="*/ 12 w 184"/>
              <a:gd name="T13" fmla="*/ 172 h 280"/>
              <a:gd name="T14" fmla="*/ 10 w 184"/>
              <a:gd name="T15" fmla="*/ 166 h 280"/>
              <a:gd name="T16" fmla="*/ 14 w 184"/>
              <a:gd name="T17" fmla="*/ 158 h 280"/>
              <a:gd name="T18" fmla="*/ 24 w 184"/>
              <a:gd name="T19" fmla="*/ 146 h 280"/>
              <a:gd name="T20" fmla="*/ 36 w 184"/>
              <a:gd name="T21" fmla="*/ 128 h 280"/>
              <a:gd name="T22" fmla="*/ 30 w 184"/>
              <a:gd name="T23" fmla="*/ 116 h 280"/>
              <a:gd name="T24" fmla="*/ 26 w 184"/>
              <a:gd name="T25" fmla="*/ 98 h 280"/>
              <a:gd name="T26" fmla="*/ 36 w 184"/>
              <a:gd name="T27" fmla="*/ 28 h 280"/>
              <a:gd name="T28" fmla="*/ 64 w 184"/>
              <a:gd name="T29" fmla="*/ 24 h 280"/>
              <a:gd name="T30" fmla="*/ 64 w 184"/>
              <a:gd name="T31" fmla="*/ 44 h 280"/>
              <a:gd name="T32" fmla="*/ 68 w 184"/>
              <a:gd name="T33" fmla="*/ 52 h 280"/>
              <a:gd name="T34" fmla="*/ 68 w 184"/>
              <a:gd name="T35" fmla="*/ 56 h 280"/>
              <a:gd name="T36" fmla="*/ 70 w 184"/>
              <a:gd name="T37" fmla="*/ 60 h 280"/>
              <a:gd name="T38" fmla="*/ 72 w 184"/>
              <a:gd name="T39" fmla="*/ 66 h 280"/>
              <a:gd name="T40" fmla="*/ 78 w 184"/>
              <a:gd name="T41" fmla="*/ 72 h 280"/>
              <a:gd name="T42" fmla="*/ 84 w 184"/>
              <a:gd name="T43" fmla="*/ 80 h 280"/>
              <a:gd name="T44" fmla="*/ 86 w 184"/>
              <a:gd name="T45" fmla="*/ 86 h 280"/>
              <a:gd name="T46" fmla="*/ 90 w 184"/>
              <a:gd name="T47" fmla="*/ 90 h 280"/>
              <a:gd name="T48" fmla="*/ 94 w 184"/>
              <a:gd name="T49" fmla="*/ 92 h 280"/>
              <a:gd name="T50" fmla="*/ 96 w 184"/>
              <a:gd name="T51" fmla="*/ 94 h 280"/>
              <a:gd name="T52" fmla="*/ 102 w 184"/>
              <a:gd name="T53" fmla="*/ 96 h 280"/>
              <a:gd name="T54" fmla="*/ 100 w 184"/>
              <a:gd name="T55" fmla="*/ 100 h 280"/>
              <a:gd name="T56" fmla="*/ 100 w 184"/>
              <a:gd name="T57" fmla="*/ 102 h 280"/>
              <a:gd name="T58" fmla="*/ 98 w 184"/>
              <a:gd name="T59" fmla="*/ 108 h 280"/>
              <a:gd name="T60" fmla="*/ 96 w 184"/>
              <a:gd name="T61" fmla="*/ 112 h 280"/>
              <a:gd name="T62" fmla="*/ 96 w 184"/>
              <a:gd name="T63" fmla="*/ 116 h 280"/>
              <a:gd name="T64" fmla="*/ 96 w 184"/>
              <a:gd name="T65" fmla="*/ 120 h 280"/>
              <a:gd name="T66" fmla="*/ 96 w 184"/>
              <a:gd name="T67" fmla="*/ 124 h 280"/>
              <a:gd name="T68" fmla="*/ 92 w 184"/>
              <a:gd name="T69" fmla="*/ 126 h 280"/>
              <a:gd name="T70" fmla="*/ 92 w 184"/>
              <a:gd name="T71" fmla="*/ 132 h 280"/>
              <a:gd name="T72" fmla="*/ 90 w 184"/>
              <a:gd name="T73" fmla="*/ 134 h 280"/>
              <a:gd name="T74" fmla="*/ 96 w 184"/>
              <a:gd name="T75" fmla="*/ 138 h 280"/>
              <a:gd name="T76" fmla="*/ 100 w 184"/>
              <a:gd name="T77" fmla="*/ 136 h 280"/>
              <a:gd name="T78" fmla="*/ 104 w 184"/>
              <a:gd name="T79" fmla="*/ 134 h 280"/>
              <a:gd name="T80" fmla="*/ 106 w 184"/>
              <a:gd name="T81" fmla="*/ 132 h 280"/>
              <a:gd name="T82" fmla="*/ 112 w 184"/>
              <a:gd name="T83" fmla="*/ 136 h 280"/>
              <a:gd name="T84" fmla="*/ 112 w 184"/>
              <a:gd name="T85" fmla="*/ 142 h 280"/>
              <a:gd name="T86" fmla="*/ 112 w 184"/>
              <a:gd name="T87" fmla="*/ 148 h 280"/>
              <a:gd name="T88" fmla="*/ 116 w 184"/>
              <a:gd name="T89" fmla="*/ 152 h 280"/>
              <a:gd name="T90" fmla="*/ 118 w 184"/>
              <a:gd name="T91" fmla="*/ 156 h 280"/>
              <a:gd name="T92" fmla="*/ 118 w 184"/>
              <a:gd name="T93" fmla="*/ 162 h 280"/>
              <a:gd name="T94" fmla="*/ 120 w 184"/>
              <a:gd name="T95" fmla="*/ 168 h 280"/>
              <a:gd name="T96" fmla="*/ 126 w 184"/>
              <a:gd name="T97" fmla="*/ 170 h 280"/>
              <a:gd name="T98" fmla="*/ 128 w 184"/>
              <a:gd name="T99" fmla="*/ 174 h 280"/>
              <a:gd name="T100" fmla="*/ 128 w 184"/>
              <a:gd name="T101" fmla="*/ 178 h 280"/>
              <a:gd name="T102" fmla="*/ 130 w 184"/>
              <a:gd name="T103" fmla="*/ 182 h 280"/>
              <a:gd name="T104" fmla="*/ 134 w 184"/>
              <a:gd name="T105" fmla="*/ 182 h 280"/>
              <a:gd name="T106" fmla="*/ 144 w 184"/>
              <a:gd name="T107" fmla="*/ 182 h 280"/>
              <a:gd name="T108" fmla="*/ 148 w 184"/>
              <a:gd name="T109" fmla="*/ 180 h 280"/>
              <a:gd name="T110" fmla="*/ 154 w 184"/>
              <a:gd name="T111" fmla="*/ 182 h 280"/>
              <a:gd name="T112" fmla="*/ 162 w 184"/>
              <a:gd name="T113" fmla="*/ 182 h 280"/>
              <a:gd name="T114" fmla="*/ 172 w 184"/>
              <a:gd name="T115" fmla="*/ 182 h 280"/>
              <a:gd name="T116" fmla="*/ 172 w 184"/>
              <a:gd name="T117" fmla="*/ 180 h 280"/>
              <a:gd name="T118" fmla="*/ 174 w 184"/>
              <a:gd name="T119" fmla="*/ 178 h 280"/>
              <a:gd name="T120" fmla="*/ 178 w 184"/>
              <a:gd name="T121" fmla="*/ 178 h 280"/>
              <a:gd name="T122" fmla="*/ 180 w 184"/>
              <a:gd name="T123" fmla="*/ 18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280">
                <a:moveTo>
                  <a:pt x="184" y="186"/>
                </a:moveTo>
                <a:lnTo>
                  <a:pt x="184" y="192"/>
                </a:lnTo>
                <a:lnTo>
                  <a:pt x="182" y="198"/>
                </a:lnTo>
                <a:lnTo>
                  <a:pt x="182" y="204"/>
                </a:lnTo>
                <a:lnTo>
                  <a:pt x="182" y="210"/>
                </a:lnTo>
                <a:lnTo>
                  <a:pt x="182" y="216"/>
                </a:lnTo>
                <a:lnTo>
                  <a:pt x="180" y="222"/>
                </a:lnTo>
                <a:lnTo>
                  <a:pt x="180" y="226"/>
                </a:lnTo>
                <a:lnTo>
                  <a:pt x="180" y="232"/>
                </a:lnTo>
                <a:lnTo>
                  <a:pt x="178" y="238"/>
                </a:lnTo>
                <a:lnTo>
                  <a:pt x="178" y="244"/>
                </a:lnTo>
                <a:lnTo>
                  <a:pt x="178" y="250"/>
                </a:lnTo>
                <a:lnTo>
                  <a:pt x="178" y="256"/>
                </a:lnTo>
                <a:lnTo>
                  <a:pt x="176" y="262"/>
                </a:lnTo>
                <a:lnTo>
                  <a:pt x="176" y="268"/>
                </a:lnTo>
                <a:lnTo>
                  <a:pt x="176" y="274"/>
                </a:lnTo>
                <a:lnTo>
                  <a:pt x="174" y="280"/>
                </a:lnTo>
                <a:lnTo>
                  <a:pt x="170" y="280"/>
                </a:lnTo>
                <a:lnTo>
                  <a:pt x="164" y="278"/>
                </a:lnTo>
                <a:lnTo>
                  <a:pt x="158" y="278"/>
                </a:lnTo>
                <a:lnTo>
                  <a:pt x="152" y="278"/>
                </a:lnTo>
                <a:lnTo>
                  <a:pt x="148" y="278"/>
                </a:lnTo>
                <a:lnTo>
                  <a:pt x="142" y="276"/>
                </a:lnTo>
                <a:lnTo>
                  <a:pt x="136" y="276"/>
                </a:lnTo>
                <a:lnTo>
                  <a:pt x="132" y="276"/>
                </a:lnTo>
                <a:lnTo>
                  <a:pt x="126" y="274"/>
                </a:lnTo>
                <a:lnTo>
                  <a:pt x="120" y="274"/>
                </a:lnTo>
                <a:lnTo>
                  <a:pt x="114" y="274"/>
                </a:lnTo>
                <a:lnTo>
                  <a:pt x="110" y="272"/>
                </a:lnTo>
                <a:lnTo>
                  <a:pt x="104" y="272"/>
                </a:lnTo>
                <a:lnTo>
                  <a:pt x="98" y="272"/>
                </a:lnTo>
                <a:lnTo>
                  <a:pt x="92" y="270"/>
                </a:lnTo>
                <a:lnTo>
                  <a:pt x="88" y="270"/>
                </a:lnTo>
                <a:lnTo>
                  <a:pt x="82" y="270"/>
                </a:lnTo>
                <a:lnTo>
                  <a:pt x="76" y="268"/>
                </a:lnTo>
                <a:lnTo>
                  <a:pt x="72" y="268"/>
                </a:lnTo>
                <a:lnTo>
                  <a:pt x="66" y="268"/>
                </a:lnTo>
                <a:lnTo>
                  <a:pt x="60" y="266"/>
                </a:lnTo>
                <a:lnTo>
                  <a:pt x="54" y="266"/>
                </a:lnTo>
                <a:lnTo>
                  <a:pt x="50" y="266"/>
                </a:lnTo>
                <a:lnTo>
                  <a:pt x="44" y="264"/>
                </a:lnTo>
                <a:lnTo>
                  <a:pt x="38" y="264"/>
                </a:lnTo>
                <a:lnTo>
                  <a:pt x="34" y="262"/>
                </a:lnTo>
                <a:lnTo>
                  <a:pt x="28" y="262"/>
                </a:lnTo>
                <a:lnTo>
                  <a:pt x="22" y="262"/>
                </a:lnTo>
                <a:lnTo>
                  <a:pt x="16" y="260"/>
                </a:lnTo>
                <a:lnTo>
                  <a:pt x="12" y="260"/>
                </a:lnTo>
                <a:lnTo>
                  <a:pt x="6" y="258"/>
                </a:lnTo>
                <a:lnTo>
                  <a:pt x="0" y="258"/>
                </a:lnTo>
                <a:lnTo>
                  <a:pt x="2" y="254"/>
                </a:lnTo>
                <a:lnTo>
                  <a:pt x="2" y="250"/>
                </a:lnTo>
                <a:lnTo>
                  <a:pt x="2" y="246"/>
                </a:lnTo>
                <a:lnTo>
                  <a:pt x="4" y="242"/>
                </a:lnTo>
                <a:lnTo>
                  <a:pt x="4" y="238"/>
                </a:lnTo>
                <a:lnTo>
                  <a:pt x="4" y="234"/>
                </a:lnTo>
                <a:lnTo>
                  <a:pt x="4" y="230"/>
                </a:lnTo>
                <a:lnTo>
                  <a:pt x="6" y="226"/>
                </a:lnTo>
                <a:lnTo>
                  <a:pt x="6" y="224"/>
                </a:lnTo>
                <a:lnTo>
                  <a:pt x="6" y="220"/>
                </a:lnTo>
                <a:lnTo>
                  <a:pt x="8" y="216"/>
                </a:lnTo>
                <a:lnTo>
                  <a:pt x="8" y="212"/>
                </a:lnTo>
                <a:lnTo>
                  <a:pt x="8" y="208"/>
                </a:lnTo>
                <a:lnTo>
                  <a:pt x="10" y="204"/>
                </a:lnTo>
                <a:lnTo>
                  <a:pt x="10" y="200"/>
                </a:lnTo>
                <a:lnTo>
                  <a:pt x="10" y="196"/>
                </a:lnTo>
                <a:lnTo>
                  <a:pt x="10" y="194"/>
                </a:lnTo>
                <a:lnTo>
                  <a:pt x="12" y="190"/>
                </a:lnTo>
                <a:lnTo>
                  <a:pt x="12" y="190"/>
                </a:lnTo>
                <a:lnTo>
                  <a:pt x="12" y="190"/>
                </a:lnTo>
                <a:lnTo>
                  <a:pt x="12" y="190"/>
                </a:lnTo>
                <a:lnTo>
                  <a:pt x="10" y="190"/>
                </a:lnTo>
                <a:lnTo>
                  <a:pt x="12" y="188"/>
                </a:lnTo>
                <a:lnTo>
                  <a:pt x="12" y="188"/>
                </a:lnTo>
                <a:lnTo>
                  <a:pt x="12" y="188"/>
                </a:lnTo>
                <a:lnTo>
                  <a:pt x="14" y="188"/>
                </a:lnTo>
                <a:lnTo>
                  <a:pt x="14" y="186"/>
                </a:lnTo>
                <a:lnTo>
                  <a:pt x="14" y="186"/>
                </a:lnTo>
                <a:lnTo>
                  <a:pt x="14" y="184"/>
                </a:lnTo>
                <a:lnTo>
                  <a:pt x="14" y="184"/>
                </a:lnTo>
                <a:lnTo>
                  <a:pt x="14" y="182"/>
                </a:lnTo>
                <a:lnTo>
                  <a:pt x="14" y="182"/>
                </a:lnTo>
                <a:lnTo>
                  <a:pt x="14" y="182"/>
                </a:lnTo>
                <a:lnTo>
                  <a:pt x="14" y="182"/>
                </a:lnTo>
                <a:lnTo>
                  <a:pt x="14" y="180"/>
                </a:lnTo>
                <a:lnTo>
                  <a:pt x="14" y="180"/>
                </a:lnTo>
                <a:lnTo>
                  <a:pt x="14" y="180"/>
                </a:lnTo>
                <a:lnTo>
                  <a:pt x="16" y="180"/>
                </a:lnTo>
                <a:lnTo>
                  <a:pt x="16" y="180"/>
                </a:lnTo>
                <a:lnTo>
                  <a:pt x="16" y="180"/>
                </a:lnTo>
                <a:lnTo>
                  <a:pt x="16" y="178"/>
                </a:lnTo>
                <a:lnTo>
                  <a:pt x="16" y="178"/>
                </a:lnTo>
                <a:lnTo>
                  <a:pt x="16" y="178"/>
                </a:lnTo>
                <a:lnTo>
                  <a:pt x="16" y="178"/>
                </a:lnTo>
                <a:lnTo>
                  <a:pt x="16" y="178"/>
                </a:lnTo>
                <a:lnTo>
                  <a:pt x="16" y="178"/>
                </a:lnTo>
                <a:lnTo>
                  <a:pt x="16" y="176"/>
                </a:lnTo>
                <a:lnTo>
                  <a:pt x="16" y="176"/>
                </a:lnTo>
                <a:lnTo>
                  <a:pt x="16" y="176"/>
                </a:lnTo>
                <a:lnTo>
                  <a:pt x="16" y="176"/>
                </a:lnTo>
                <a:lnTo>
                  <a:pt x="16" y="176"/>
                </a:lnTo>
                <a:lnTo>
                  <a:pt x="16" y="174"/>
                </a:lnTo>
                <a:lnTo>
                  <a:pt x="16" y="174"/>
                </a:lnTo>
                <a:lnTo>
                  <a:pt x="16" y="174"/>
                </a:lnTo>
                <a:lnTo>
                  <a:pt x="16" y="174"/>
                </a:lnTo>
                <a:lnTo>
                  <a:pt x="16" y="174"/>
                </a:lnTo>
                <a:lnTo>
                  <a:pt x="14" y="172"/>
                </a:lnTo>
                <a:lnTo>
                  <a:pt x="14" y="172"/>
                </a:lnTo>
                <a:lnTo>
                  <a:pt x="14" y="174"/>
                </a:lnTo>
                <a:lnTo>
                  <a:pt x="14" y="174"/>
                </a:lnTo>
                <a:lnTo>
                  <a:pt x="12" y="172"/>
                </a:lnTo>
                <a:lnTo>
                  <a:pt x="12" y="172"/>
                </a:lnTo>
                <a:lnTo>
                  <a:pt x="12" y="172"/>
                </a:lnTo>
                <a:lnTo>
                  <a:pt x="12" y="172"/>
                </a:lnTo>
                <a:lnTo>
                  <a:pt x="12" y="172"/>
                </a:lnTo>
                <a:lnTo>
                  <a:pt x="12" y="172"/>
                </a:lnTo>
                <a:lnTo>
                  <a:pt x="12" y="172"/>
                </a:lnTo>
                <a:lnTo>
                  <a:pt x="10" y="172"/>
                </a:lnTo>
                <a:lnTo>
                  <a:pt x="10" y="172"/>
                </a:lnTo>
                <a:lnTo>
                  <a:pt x="10" y="172"/>
                </a:lnTo>
                <a:lnTo>
                  <a:pt x="10" y="172"/>
                </a:lnTo>
                <a:lnTo>
                  <a:pt x="8" y="170"/>
                </a:lnTo>
                <a:lnTo>
                  <a:pt x="10" y="170"/>
                </a:lnTo>
                <a:lnTo>
                  <a:pt x="10" y="170"/>
                </a:lnTo>
                <a:lnTo>
                  <a:pt x="10" y="170"/>
                </a:lnTo>
                <a:lnTo>
                  <a:pt x="10" y="168"/>
                </a:lnTo>
                <a:lnTo>
                  <a:pt x="10" y="168"/>
                </a:lnTo>
                <a:lnTo>
                  <a:pt x="10" y="168"/>
                </a:lnTo>
                <a:lnTo>
                  <a:pt x="10" y="166"/>
                </a:lnTo>
                <a:lnTo>
                  <a:pt x="10" y="166"/>
                </a:lnTo>
                <a:lnTo>
                  <a:pt x="10" y="166"/>
                </a:lnTo>
                <a:lnTo>
                  <a:pt x="10" y="164"/>
                </a:lnTo>
                <a:lnTo>
                  <a:pt x="10" y="164"/>
                </a:lnTo>
                <a:lnTo>
                  <a:pt x="10" y="164"/>
                </a:lnTo>
                <a:lnTo>
                  <a:pt x="10" y="164"/>
                </a:lnTo>
                <a:lnTo>
                  <a:pt x="10" y="164"/>
                </a:lnTo>
                <a:lnTo>
                  <a:pt x="12" y="162"/>
                </a:lnTo>
                <a:lnTo>
                  <a:pt x="12" y="162"/>
                </a:lnTo>
                <a:lnTo>
                  <a:pt x="12" y="162"/>
                </a:lnTo>
                <a:lnTo>
                  <a:pt x="12" y="162"/>
                </a:lnTo>
                <a:lnTo>
                  <a:pt x="12" y="162"/>
                </a:lnTo>
                <a:lnTo>
                  <a:pt x="12" y="162"/>
                </a:lnTo>
                <a:lnTo>
                  <a:pt x="14" y="160"/>
                </a:lnTo>
                <a:lnTo>
                  <a:pt x="14" y="160"/>
                </a:lnTo>
                <a:lnTo>
                  <a:pt x="14" y="158"/>
                </a:lnTo>
                <a:lnTo>
                  <a:pt x="16" y="156"/>
                </a:lnTo>
                <a:lnTo>
                  <a:pt x="16" y="156"/>
                </a:lnTo>
                <a:lnTo>
                  <a:pt x="16" y="156"/>
                </a:lnTo>
                <a:lnTo>
                  <a:pt x="18" y="154"/>
                </a:lnTo>
                <a:lnTo>
                  <a:pt x="20" y="154"/>
                </a:lnTo>
                <a:lnTo>
                  <a:pt x="20" y="154"/>
                </a:lnTo>
                <a:lnTo>
                  <a:pt x="22" y="152"/>
                </a:lnTo>
                <a:lnTo>
                  <a:pt x="22" y="150"/>
                </a:lnTo>
                <a:lnTo>
                  <a:pt x="22" y="150"/>
                </a:lnTo>
                <a:lnTo>
                  <a:pt x="24" y="148"/>
                </a:lnTo>
                <a:lnTo>
                  <a:pt x="24" y="148"/>
                </a:lnTo>
                <a:lnTo>
                  <a:pt x="24" y="146"/>
                </a:lnTo>
                <a:lnTo>
                  <a:pt x="24" y="146"/>
                </a:lnTo>
                <a:lnTo>
                  <a:pt x="24" y="146"/>
                </a:lnTo>
                <a:lnTo>
                  <a:pt x="24" y="146"/>
                </a:lnTo>
                <a:lnTo>
                  <a:pt x="24" y="146"/>
                </a:lnTo>
                <a:lnTo>
                  <a:pt x="24" y="146"/>
                </a:lnTo>
                <a:lnTo>
                  <a:pt x="28" y="142"/>
                </a:lnTo>
                <a:lnTo>
                  <a:pt x="28" y="140"/>
                </a:lnTo>
                <a:lnTo>
                  <a:pt x="30" y="138"/>
                </a:lnTo>
                <a:lnTo>
                  <a:pt x="30" y="138"/>
                </a:lnTo>
                <a:lnTo>
                  <a:pt x="30" y="136"/>
                </a:lnTo>
                <a:lnTo>
                  <a:pt x="30" y="136"/>
                </a:lnTo>
                <a:lnTo>
                  <a:pt x="30" y="134"/>
                </a:lnTo>
                <a:lnTo>
                  <a:pt x="30" y="134"/>
                </a:lnTo>
                <a:lnTo>
                  <a:pt x="32" y="132"/>
                </a:lnTo>
                <a:lnTo>
                  <a:pt x="32" y="132"/>
                </a:lnTo>
                <a:lnTo>
                  <a:pt x="34" y="130"/>
                </a:lnTo>
                <a:lnTo>
                  <a:pt x="34" y="130"/>
                </a:lnTo>
                <a:lnTo>
                  <a:pt x="34" y="130"/>
                </a:lnTo>
                <a:lnTo>
                  <a:pt x="36" y="128"/>
                </a:lnTo>
                <a:lnTo>
                  <a:pt x="36" y="128"/>
                </a:lnTo>
                <a:lnTo>
                  <a:pt x="36" y="128"/>
                </a:lnTo>
                <a:lnTo>
                  <a:pt x="36" y="126"/>
                </a:lnTo>
                <a:lnTo>
                  <a:pt x="38" y="126"/>
                </a:lnTo>
                <a:lnTo>
                  <a:pt x="38" y="126"/>
                </a:lnTo>
                <a:lnTo>
                  <a:pt x="38" y="124"/>
                </a:lnTo>
                <a:lnTo>
                  <a:pt x="36" y="122"/>
                </a:lnTo>
                <a:lnTo>
                  <a:pt x="36" y="120"/>
                </a:lnTo>
                <a:lnTo>
                  <a:pt x="36" y="120"/>
                </a:lnTo>
                <a:lnTo>
                  <a:pt x="36" y="120"/>
                </a:lnTo>
                <a:lnTo>
                  <a:pt x="36" y="120"/>
                </a:lnTo>
                <a:lnTo>
                  <a:pt x="34" y="118"/>
                </a:lnTo>
                <a:lnTo>
                  <a:pt x="32" y="118"/>
                </a:lnTo>
                <a:lnTo>
                  <a:pt x="32" y="116"/>
                </a:lnTo>
                <a:lnTo>
                  <a:pt x="32" y="116"/>
                </a:lnTo>
                <a:lnTo>
                  <a:pt x="30" y="116"/>
                </a:lnTo>
                <a:lnTo>
                  <a:pt x="30" y="116"/>
                </a:lnTo>
                <a:lnTo>
                  <a:pt x="30" y="114"/>
                </a:lnTo>
                <a:lnTo>
                  <a:pt x="28" y="112"/>
                </a:lnTo>
                <a:lnTo>
                  <a:pt x="28" y="110"/>
                </a:lnTo>
                <a:lnTo>
                  <a:pt x="28" y="110"/>
                </a:lnTo>
                <a:lnTo>
                  <a:pt x="28" y="110"/>
                </a:lnTo>
                <a:lnTo>
                  <a:pt x="28" y="108"/>
                </a:lnTo>
                <a:lnTo>
                  <a:pt x="26" y="106"/>
                </a:lnTo>
                <a:lnTo>
                  <a:pt x="26" y="106"/>
                </a:lnTo>
                <a:lnTo>
                  <a:pt x="26" y="104"/>
                </a:lnTo>
                <a:lnTo>
                  <a:pt x="28" y="104"/>
                </a:lnTo>
                <a:lnTo>
                  <a:pt x="28" y="104"/>
                </a:lnTo>
                <a:lnTo>
                  <a:pt x="28" y="102"/>
                </a:lnTo>
                <a:lnTo>
                  <a:pt x="28" y="102"/>
                </a:lnTo>
                <a:lnTo>
                  <a:pt x="28" y="100"/>
                </a:lnTo>
                <a:lnTo>
                  <a:pt x="28" y="98"/>
                </a:lnTo>
                <a:lnTo>
                  <a:pt x="26" y="98"/>
                </a:lnTo>
                <a:lnTo>
                  <a:pt x="26" y="96"/>
                </a:lnTo>
                <a:lnTo>
                  <a:pt x="26" y="94"/>
                </a:lnTo>
                <a:lnTo>
                  <a:pt x="26" y="94"/>
                </a:lnTo>
                <a:lnTo>
                  <a:pt x="26" y="92"/>
                </a:lnTo>
                <a:lnTo>
                  <a:pt x="26" y="92"/>
                </a:lnTo>
                <a:lnTo>
                  <a:pt x="28" y="86"/>
                </a:lnTo>
                <a:lnTo>
                  <a:pt x="28" y="80"/>
                </a:lnTo>
                <a:lnTo>
                  <a:pt x="28" y="74"/>
                </a:lnTo>
                <a:lnTo>
                  <a:pt x="30" y="68"/>
                </a:lnTo>
                <a:lnTo>
                  <a:pt x="30" y="62"/>
                </a:lnTo>
                <a:lnTo>
                  <a:pt x="32" y="56"/>
                </a:lnTo>
                <a:lnTo>
                  <a:pt x="32" y="52"/>
                </a:lnTo>
                <a:lnTo>
                  <a:pt x="34" y="46"/>
                </a:lnTo>
                <a:lnTo>
                  <a:pt x="34" y="40"/>
                </a:lnTo>
                <a:lnTo>
                  <a:pt x="36" y="34"/>
                </a:lnTo>
                <a:lnTo>
                  <a:pt x="36" y="28"/>
                </a:lnTo>
                <a:lnTo>
                  <a:pt x="36" y="22"/>
                </a:lnTo>
                <a:lnTo>
                  <a:pt x="38" y="16"/>
                </a:lnTo>
                <a:lnTo>
                  <a:pt x="38" y="10"/>
                </a:lnTo>
                <a:lnTo>
                  <a:pt x="40" y="4"/>
                </a:lnTo>
                <a:lnTo>
                  <a:pt x="40" y="0"/>
                </a:lnTo>
                <a:lnTo>
                  <a:pt x="42" y="0"/>
                </a:lnTo>
                <a:lnTo>
                  <a:pt x="48" y="0"/>
                </a:lnTo>
                <a:lnTo>
                  <a:pt x="54" y="2"/>
                </a:lnTo>
                <a:lnTo>
                  <a:pt x="60" y="2"/>
                </a:lnTo>
                <a:lnTo>
                  <a:pt x="66" y="4"/>
                </a:lnTo>
                <a:lnTo>
                  <a:pt x="66" y="4"/>
                </a:lnTo>
                <a:lnTo>
                  <a:pt x="66" y="8"/>
                </a:lnTo>
                <a:lnTo>
                  <a:pt x="66" y="12"/>
                </a:lnTo>
                <a:lnTo>
                  <a:pt x="64" y="16"/>
                </a:lnTo>
                <a:lnTo>
                  <a:pt x="64" y="20"/>
                </a:lnTo>
                <a:lnTo>
                  <a:pt x="64" y="24"/>
                </a:lnTo>
                <a:lnTo>
                  <a:pt x="62" y="28"/>
                </a:lnTo>
                <a:lnTo>
                  <a:pt x="62" y="34"/>
                </a:lnTo>
                <a:lnTo>
                  <a:pt x="62" y="38"/>
                </a:lnTo>
                <a:lnTo>
                  <a:pt x="62" y="40"/>
                </a:lnTo>
                <a:lnTo>
                  <a:pt x="62" y="40"/>
                </a:lnTo>
                <a:lnTo>
                  <a:pt x="62" y="40"/>
                </a:lnTo>
                <a:lnTo>
                  <a:pt x="62" y="40"/>
                </a:lnTo>
                <a:lnTo>
                  <a:pt x="62" y="42"/>
                </a:lnTo>
                <a:lnTo>
                  <a:pt x="64" y="42"/>
                </a:lnTo>
                <a:lnTo>
                  <a:pt x="64" y="44"/>
                </a:lnTo>
                <a:lnTo>
                  <a:pt x="64" y="44"/>
                </a:lnTo>
                <a:lnTo>
                  <a:pt x="64" y="44"/>
                </a:lnTo>
                <a:lnTo>
                  <a:pt x="64" y="44"/>
                </a:lnTo>
                <a:lnTo>
                  <a:pt x="64" y="44"/>
                </a:lnTo>
                <a:lnTo>
                  <a:pt x="64" y="44"/>
                </a:lnTo>
                <a:lnTo>
                  <a:pt x="64" y="44"/>
                </a:lnTo>
                <a:lnTo>
                  <a:pt x="66" y="46"/>
                </a:lnTo>
                <a:lnTo>
                  <a:pt x="66" y="46"/>
                </a:lnTo>
                <a:lnTo>
                  <a:pt x="66" y="46"/>
                </a:lnTo>
                <a:lnTo>
                  <a:pt x="66" y="46"/>
                </a:lnTo>
                <a:lnTo>
                  <a:pt x="66" y="46"/>
                </a:lnTo>
                <a:lnTo>
                  <a:pt x="66" y="48"/>
                </a:lnTo>
                <a:lnTo>
                  <a:pt x="66" y="48"/>
                </a:lnTo>
                <a:lnTo>
                  <a:pt x="66" y="48"/>
                </a:lnTo>
                <a:lnTo>
                  <a:pt x="68" y="50"/>
                </a:lnTo>
                <a:lnTo>
                  <a:pt x="68" y="50"/>
                </a:lnTo>
                <a:lnTo>
                  <a:pt x="68" y="50"/>
                </a:lnTo>
                <a:lnTo>
                  <a:pt x="68" y="50"/>
                </a:lnTo>
                <a:lnTo>
                  <a:pt x="68" y="50"/>
                </a:lnTo>
                <a:lnTo>
                  <a:pt x="68" y="50"/>
                </a:lnTo>
                <a:lnTo>
                  <a:pt x="68" y="52"/>
                </a:lnTo>
                <a:lnTo>
                  <a:pt x="68" y="52"/>
                </a:lnTo>
                <a:lnTo>
                  <a:pt x="68" y="52"/>
                </a:lnTo>
                <a:lnTo>
                  <a:pt x="68" y="52"/>
                </a:lnTo>
                <a:lnTo>
                  <a:pt x="68" y="52"/>
                </a:lnTo>
                <a:lnTo>
                  <a:pt x="68" y="54"/>
                </a:lnTo>
                <a:lnTo>
                  <a:pt x="68" y="54"/>
                </a:lnTo>
                <a:lnTo>
                  <a:pt x="70" y="54"/>
                </a:lnTo>
                <a:lnTo>
                  <a:pt x="70" y="54"/>
                </a:lnTo>
                <a:lnTo>
                  <a:pt x="70" y="56"/>
                </a:lnTo>
                <a:lnTo>
                  <a:pt x="70" y="56"/>
                </a:lnTo>
                <a:lnTo>
                  <a:pt x="70" y="56"/>
                </a:lnTo>
                <a:lnTo>
                  <a:pt x="68" y="56"/>
                </a:lnTo>
                <a:lnTo>
                  <a:pt x="68" y="56"/>
                </a:lnTo>
                <a:lnTo>
                  <a:pt x="68" y="56"/>
                </a:lnTo>
                <a:lnTo>
                  <a:pt x="68" y="56"/>
                </a:lnTo>
                <a:lnTo>
                  <a:pt x="68" y="56"/>
                </a:lnTo>
                <a:lnTo>
                  <a:pt x="68" y="56"/>
                </a:lnTo>
                <a:lnTo>
                  <a:pt x="68" y="56"/>
                </a:lnTo>
                <a:lnTo>
                  <a:pt x="68" y="58"/>
                </a:lnTo>
                <a:lnTo>
                  <a:pt x="68" y="58"/>
                </a:lnTo>
                <a:lnTo>
                  <a:pt x="68" y="58"/>
                </a:lnTo>
                <a:lnTo>
                  <a:pt x="68" y="58"/>
                </a:lnTo>
                <a:lnTo>
                  <a:pt x="68" y="60"/>
                </a:lnTo>
                <a:lnTo>
                  <a:pt x="68" y="60"/>
                </a:lnTo>
                <a:lnTo>
                  <a:pt x="70" y="60"/>
                </a:lnTo>
                <a:lnTo>
                  <a:pt x="70" y="60"/>
                </a:lnTo>
                <a:lnTo>
                  <a:pt x="70" y="60"/>
                </a:lnTo>
                <a:lnTo>
                  <a:pt x="70" y="60"/>
                </a:lnTo>
                <a:lnTo>
                  <a:pt x="70" y="60"/>
                </a:lnTo>
                <a:lnTo>
                  <a:pt x="70" y="60"/>
                </a:lnTo>
                <a:lnTo>
                  <a:pt x="70" y="60"/>
                </a:lnTo>
                <a:lnTo>
                  <a:pt x="70" y="60"/>
                </a:lnTo>
                <a:lnTo>
                  <a:pt x="70" y="60"/>
                </a:lnTo>
                <a:lnTo>
                  <a:pt x="68" y="60"/>
                </a:lnTo>
                <a:lnTo>
                  <a:pt x="68" y="60"/>
                </a:lnTo>
                <a:lnTo>
                  <a:pt x="68" y="60"/>
                </a:lnTo>
                <a:lnTo>
                  <a:pt x="68" y="60"/>
                </a:lnTo>
                <a:lnTo>
                  <a:pt x="68" y="60"/>
                </a:lnTo>
                <a:lnTo>
                  <a:pt x="68" y="60"/>
                </a:lnTo>
                <a:lnTo>
                  <a:pt x="68" y="62"/>
                </a:lnTo>
                <a:lnTo>
                  <a:pt x="68" y="62"/>
                </a:lnTo>
                <a:lnTo>
                  <a:pt x="68" y="62"/>
                </a:lnTo>
                <a:lnTo>
                  <a:pt x="68" y="62"/>
                </a:lnTo>
                <a:lnTo>
                  <a:pt x="70" y="64"/>
                </a:lnTo>
                <a:lnTo>
                  <a:pt x="72" y="64"/>
                </a:lnTo>
                <a:lnTo>
                  <a:pt x="72" y="64"/>
                </a:lnTo>
                <a:lnTo>
                  <a:pt x="72" y="66"/>
                </a:lnTo>
                <a:lnTo>
                  <a:pt x="72" y="66"/>
                </a:lnTo>
                <a:lnTo>
                  <a:pt x="72" y="66"/>
                </a:lnTo>
                <a:lnTo>
                  <a:pt x="72" y="66"/>
                </a:lnTo>
                <a:lnTo>
                  <a:pt x="72" y="66"/>
                </a:lnTo>
                <a:lnTo>
                  <a:pt x="74" y="68"/>
                </a:lnTo>
                <a:lnTo>
                  <a:pt x="74" y="68"/>
                </a:lnTo>
                <a:lnTo>
                  <a:pt x="76" y="68"/>
                </a:lnTo>
                <a:lnTo>
                  <a:pt x="78" y="70"/>
                </a:lnTo>
                <a:lnTo>
                  <a:pt x="78" y="70"/>
                </a:lnTo>
                <a:lnTo>
                  <a:pt x="78" y="70"/>
                </a:lnTo>
                <a:lnTo>
                  <a:pt x="78" y="70"/>
                </a:lnTo>
                <a:lnTo>
                  <a:pt x="78" y="70"/>
                </a:lnTo>
                <a:lnTo>
                  <a:pt x="78" y="70"/>
                </a:lnTo>
                <a:lnTo>
                  <a:pt x="78" y="70"/>
                </a:lnTo>
                <a:lnTo>
                  <a:pt x="78" y="72"/>
                </a:lnTo>
                <a:lnTo>
                  <a:pt x="78" y="72"/>
                </a:lnTo>
                <a:lnTo>
                  <a:pt x="78" y="72"/>
                </a:lnTo>
                <a:lnTo>
                  <a:pt x="78" y="72"/>
                </a:lnTo>
                <a:lnTo>
                  <a:pt x="78" y="72"/>
                </a:lnTo>
                <a:lnTo>
                  <a:pt x="78" y="72"/>
                </a:lnTo>
                <a:lnTo>
                  <a:pt x="78" y="72"/>
                </a:lnTo>
                <a:lnTo>
                  <a:pt x="80" y="72"/>
                </a:lnTo>
                <a:lnTo>
                  <a:pt x="80" y="74"/>
                </a:lnTo>
                <a:lnTo>
                  <a:pt x="80" y="74"/>
                </a:lnTo>
                <a:lnTo>
                  <a:pt x="80" y="74"/>
                </a:lnTo>
                <a:lnTo>
                  <a:pt x="80" y="76"/>
                </a:lnTo>
                <a:lnTo>
                  <a:pt x="82" y="76"/>
                </a:lnTo>
                <a:lnTo>
                  <a:pt x="84" y="78"/>
                </a:lnTo>
                <a:lnTo>
                  <a:pt x="84" y="80"/>
                </a:lnTo>
                <a:lnTo>
                  <a:pt x="84" y="80"/>
                </a:lnTo>
                <a:lnTo>
                  <a:pt x="84" y="80"/>
                </a:lnTo>
                <a:lnTo>
                  <a:pt x="84" y="80"/>
                </a:lnTo>
                <a:lnTo>
                  <a:pt x="84" y="80"/>
                </a:lnTo>
                <a:lnTo>
                  <a:pt x="84" y="80"/>
                </a:lnTo>
                <a:lnTo>
                  <a:pt x="84" y="80"/>
                </a:lnTo>
                <a:lnTo>
                  <a:pt x="84" y="80"/>
                </a:lnTo>
                <a:lnTo>
                  <a:pt x="84" y="80"/>
                </a:lnTo>
                <a:lnTo>
                  <a:pt x="84" y="82"/>
                </a:lnTo>
                <a:lnTo>
                  <a:pt x="86" y="82"/>
                </a:lnTo>
                <a:lnTo>
                  <a:pt x="86" y="82"/>
                </a:lnTo>
                <a:lnTo>
                  <a:pt x="86" y="82"/>
                </a:lnTo>
                <a:lnTo>
                  <a:pt x="86" y="82"/>
                </a:lnTo>
                <a:lnTo>
                  <a:pt x="86" y="84"/>
                </a:lnTo>
                <a:lnTo>
                  <a:pt x="86" y="84"/>
                </a:lnTo>
                <a:lnTo>
                  <a:pt x="86" y="84"/>
                </a:lnTo>
                <a:lnTo>
                  <a:pt x="86" y="84"/>
                </a:lnTo>
                <a:lnTo>
                  <a:pt x="86" y="84"/>
                </a:lnTo>
                <a:lnTo>
                  <a:pt x="86" y="84"/>
                </a:lnTo>
                <a:lnTo>
                  <a:pt x="86" y="84"/>
                </a:lnTo>
                <a:lnTo>
                  <a:pt x="86" y="86"/>
                </a:lnTo>
                <a:lnTo>
                  <a:pt x="86" y="86"/>
                </a:lnTo>
                <a:lnTo>
                  <a:pt x="86" y="86"/>
                </a:lnTo>
                <a:lnTo>
                  <a:pt x="86" y="86"/>
                </a:lnTo>
                <a:lnTo>
                  <a:pt x="88" y="86"/>
                </a:lnTo>
                <a:lnTo>
                  <a:pt x="88" y="88"/>
                </a:lnTo>
                <a:lnTo>
                  <a:pt x="88" y="88"/>
                </a:lnTo>
                <a:lnTo>
                  <a:pt x="88" y="88"/>
                </a:lnTo>
                <a:lnTo>
                  <a:pt x="88" y="88"/>
                </a:lnTo>
                <a:lnTo>
                  <a:pt x="90" y="88"/>
                </a:lnTo>
                <a:lnTo>
                  <a:pt x="90" y="88"/>
                </a:lnTo>
                <a:lnTo>
                  <a:pt x="90" y="88"/>
                </a:lnTo>
                <a:lnTo>
                  <a:pt x="90" y="90"/>
                </a:lnTo>
                <a:lnTo>
                  <a:pt x="90" y="90"/>
                </a:lnTo>
                <a:lnTo>
                  <a:pt x="90" y="90"/>
                </a:lnTo>
                <a:lnTo>
                  <a:pt x="90" y="90"/>
                </a:lnTo>
                <a:lnTo>
                  <a:pt x="90" y="90"/>
                </a:lnTo>
                <a:lnTo>
                  <a:pt x="90" y="90"/>
                </a:lnTo>
                <a:lnTo>
                  <a:pt x="90" y="92"/>
                </a:lnTo>
                <a:lnTo>
                  <a:pt x="90" y="92"/>
                </a:lnTo>
                <a:lnTo>
                  <a:pt x="90" y="92"/>
                </a:lnTo>
                <a:lnTo>
                  <a:pt x="90" y="92"/>
                </a:lnTo>
                <a:lnTo>
                  <a:pt x="90" y="92"/>
                </a:lnTo>
                <a:lnTo>
                  <a:pt x="92" y="90"/>
                </a:lnTo>
                <a:lnTo>
                  <a:pt x="92" y="90"/>
                </a:lnTo>
                <a:lnTo>
                  <a:pt x="92" y="90"/>
                </a:lnTo>
                <a:lnTo>
                  <a:pt x="92" y="90"/>
                </a:lnTo>
                <a:lnTo>
                  <a:pt x="92" y="90"/>
                </a:lnTo>
                <a:lnTo>
                  <a:pt x="92" y="90"/>
                </a:lnTo>
                <a:lnTo>
                  <a:pt x="92" y="90"/>
                </a:lnTo>
                <a:lnTo>
                  <a:pt x="94" y="92"/>
                </a:lnTo>
                <a:lnTo>
                  <a:pt x="94" y="92"/>
                </a:lnTo>
                <a:lnTo>
                  <a:pt x="94" y="92"/>
                </a:lnTo>
                <a:lnTo>
                  <a:pt x="94" y="92"/>
                </a:lnTo>
                <a:lnTo>
                  <a:pt x="94" y="92"/>
                </a:lnTo>
                <a:lnTo>
                  <a:pt x="94" y="92"/>
                </a:lnTo>
                <a:lnTo>
                  <a:pt x="94" y="92"/>
                </a:lnTo>
                <a:lnTo>
                  <a:pt x="94" y="92"/>
                </a:lnTo>
                <a:lnTo>
                  <a:pt x="94" y="94"/>
                </a:lnTo>
                <a:lnTo>
                  <a:pt x="94" y="94"/>
                </a:lnTo>
                <a:lnTo>
                  <a:pt x="94" y="94"/>
                </a:lnTo>
                <a:lnTo>
                  <a:pt x="94" y="94"/>
                </a:lnTo>
                <a:lnTo>
                  <a:pt x="94" y="94"/>
                </a:lnTo>
                <a:lnTo>
                  <a:pt x="94" y="94"/>
                </a:lnTo>
                <a:lnTo>
                  <a:pt x="94" y="94"/>
                </a:lnTo>
                <a:lnTo>
                  <a:pt x="96" y="94"/>
                </a:lnTo>
                <a:lnTo>
                  <a:pt x="96" y="94"/>
                </a:lnTo>
                <a:lnTo>
                  <a:pt x="96" y="94"/>
                </a:lnTo>
                <a:lnTo>
                  <a:pt x="96" y="94"/>
                </a:lnTo>
                <a:lnTo>
                  <a:pt x="96" y="94"/>
                </a:lnTo>
                <a:lnTo>
                  <a:pt x="98" y="94"/>
                </a:lnTo>
                <a:lnTo>
                  <a:pt x="98" y="94"/>
                </a:lnTo>
                <a:lnTo>
                  <a:pt x="98" y="94"/>
                </a:lnTo>
                <a:lnTo>
                  <a:pt x="98" y="94"/>
                </a:lnTo>
                <a:lnTo>
                  <a:pt x="98" y="94"/>
                </a:lnTo>
                <a:lnTo>
                  <a:pt x="98" y="94"/>
                </a:lnTo>
                <a:lnTo>
                  <a:pt x="98" y="94"/>
                </a:lnTo>
                <a:lnTo>
                  <a:pt x="100" y="94"/>
                </a:lnTo>
                <a:lnTo>
                  <a:pt x="102" y="94"/>
                </a:lnTo>
                <a:lnTo>
                  <a:pt x="102" y="94"/>
                </a:lnTo>
                <a:lnTo>
                  <a:pt x="102" y="94"/>
                </a:lnTo>
                <a:lnTo>
                  <a:pt x="102" y="94"/>
                </a:lnTo>
                <a:lnTo>
                  <a:pt x="102" y="94"/>
                </a:lnTo>
                <a:lnTo>
                  <a:pt x="102" y="96"/>
                </a:lnTo>
                <a:lnTo>
                  <a:pt x="102" y="96"/>
                </a:lnTo>
                <a:lnTo>
                  <a:pt x="102" y="96"/>
                </a:lnTo>
                <a:lnTo>
                  <a:pt x="102" y="96"/>
                </a:lnTo>
                <a:lnTo>
                  <a:pt x="102" y="96"/>
                </a:lnTo>
                <a:lnTo>
                  <a:pt x="102" y="96"/>
                </a:lnTo>
                <a:lnTo>
                  <a:pt x="102" y="98"/>
                </a:lnTo>
                <a:lnTo>
                  <a:pt x="102" y="98"/>
                </a:lnTo>
                <a:lnTo>
                  <a:pt x="102" y="98"/>
                </a:lnTo>
                <a:lnTo>
                  <a:pt x="102" y="98"/>
                </a:lnTo>
                <a:lnTo>
                  <a:pt x="102" y="98"/>
                </a:lnTo>
                <a:lnTo>
                  <a:pt x="102" y="98"/>
                </a:lnTo>
                <a:lnTo>
                  <a:pt x="100" y="98"/>
                </a:lnTo>
                <a:lnTo>
                  <a:pt x="100" y="98"/>
                </a:lnTo>
                <a:lnTo>
                  <a:pt x="100" y="98"/>
                </a:lnTo>
                <a:lnTo>
                  <a:pt x="100" y="98"/>
                </a:lnTo>
                <a:lnTo>
                  <a:pt x="100" y="100"/>
                </a:lnTo>
                <a:lnTo>
                  <a:pt x="100" y="100"/>
                </a:lnTo>
                <a:lnTo>
                  <a:pt x="100" y="100"/>
                </a:lnTo>
                <a:lnTo>
                  <a:pt x="100" y="100"/>
                </a:lnTo>
                <a:lnTo>
                  <a:pt x="100" y="100"/>
                </a:lnTo>
                <a:lnTo>
                  <a:pt x="100" y="100"/>
                </a:lnTo>
                <a:lnTo>
                  <a:pt x="100" y="100"/>
                </a:lnTo>
                <a:lnTo>
                  <a:pt x="100" y="100"/>
                </a:lnTo>
                <a:lnTo>
                  <a:pt x="100" y="100"/>
                </a:lnTo>
                <a:lnTo>
                  <a:pt x="100" y="100"/>
                </a:lnTo>
                <a:lnTo>
                  <a:pt x="100" y="100"/>
                </a:lnTo>
                <a:lnTo>
                  <a:pt x="98" y="100"/>
                </a:lnTo>
                <a:lnTo>
                  <a:pt x="98" y="100"/>
                </a:lnTo>
                <a:lnTo>
                  <a:pt x="98" y="100"/>
                </a:lnTo>
                <a:lnTo>
                  <a:pt x="100" y="100"/>
                </a:lnTo>
                <a:lnTo>
                  <a:pt x="100" y="102"/>
                </a:lnTo>
                <a:lnTo>
                  <a:pt x="100" y="102"/>
                </a:lnTo>
                <a:lnTo>
                  <a:pt x="100" y="102"/>
                </a:lnTo>
                <a:lnTo>
                  <a:pt x="100" y="102"/>
                </a:lnTo>
                <a:lnTo>
                  <a:pt x="100" y="102"/>
                </a:lnTo>
                <a:lnTo>
                  <a:pt x="100" y="102"/>
                </a:lnTo>
                <a:lnTo>
                  <a:pt x="100" y="102"/>
                </a:lnTo>
                <a:lnTo>
                  <a:pt x="100" y="102"/>
                </a:lnTo>
                <a:lnTo>
                  <a:pt x="98" y="104"/>
                </a:lnTo>
                <a:lnTo>
                  <a:pt x="98" y="104"/>
                </a:lnTo>
                <a:lnTo>
                  <a:pt x="98" y="104"/>
                </a:lnTo>
                <a:lnTo>
                  <a:pt x="98" y="106"/>
                </a:lnTo>
                <a:lnTo>
                  <a:pt x="98" y="106"/>
                </a:lnTo>
                <a:lnTo>
                  <a:pt x="98" y="106"/>
                </a:lnTo>
                <a:lnTo>
                  <a:pt x="98" y="106"/>
                </a:lnTo>
                <a:lnTo>
                  <a:pt x="98" y="106"/>
                </a:lnTo>
                <a:lnTo>
                  <a:pt x="98" y="108"/>
                </a:lnTo>
                <a:lnTo>
                  <a:pt x="98" y="108"/>
                </a:lnTo>
                <a:lnTo>
                  <a:pt x="98" y="108"/>
                </a:lnTo>
                <a:lnTo>
                  <a:pt x="96" y="108"/>
                </a:lnTo>
                <a:lnTo>
                  <a:pt x="96" y="108"/>
                </a:lnTo>
                <a:lnTo>
                  <a:pt x="96" y="108"/>
                </a:lnTo>
                <a:lnTo>
                  <a:pt x="96" y="108"/>
                </a:lnTo>
                <a:lnTo>
                  <a:pt x="96" y="108"/>
                </a:lnTo>
                <a:lnTo>
                  <a:pt x="96" y="108"/>
                </a:lnTo>
                <a:lnTo>
                  <a:pt x="96" y="110"/>
                </a:lnTo>
                <a:lnTo>
                  <a:pt x="96" y="110"/>
                </a:lnTo>
                <a:lnTo>
                  <a:pt x="96" y="110"/>
                </a:lnTo>
                <a:lnTo>
                  <a:pt x="96" y="110"/>
                </a:lnTo>
                <a:lnTo>
                  <a:pt x="96" y="110"/>
                </a:lnTo>
                <a:lnTo>
                  <a:pt x="96" y="110"/>
                </a:lnTo>
                <a:lnTo>
                  <a:pt x="96" y="112"/>
                </a:lnTo>
                <a:lnTo>
                  <a:pt x="96" y="112"/>
                </a:lnTo>
                <a:lnTo>
                  <a:pt x="96" y="112"/>
                </a:lnTo>
                <a:lnTo>
                  <a:pt x="96" y="112"/>
                </a:lnTo>
                <a:lnTo>
                  <a:pt x="96" y="112"/>
                </a:lnTo>
                <a:lnTo>
                  <a:pt x="96" y="112"/>
                </a:lnTo>
                <a:lnTo>
                  <a:pt x="96" y="112"/>
                </a:lnTo>
                <a:lnTo>
                  <a:pt x="96" y="112"/>
                </a:lnTo>
                <a:lnTo>
                  <a:pt x="94" y="112"/>
                </a:lnTo>
                <a:lnTo>
                  <a:pt x="94" y="112"/>
                </a:lnTo>
                <a:lnTo>
                  <a:pt x="94" y="112"/>
                </a:lnTo>
                <a:lnTo>
                  <a:pt x="94" y="112"/>
                </a:lnTo>
                <a:lnTo>
                  <a:pt x="94" y="112"/>
                </a:lnTo>
                <a:lnTo>
                  <a:pt x="94" y="112"/>
                </a:lnTo>
                <a:lnTo>
                  <a:pt x="94" y="114"/>
                </a:lnTo>
                <a:lnTo>
                  <a:pt x="94" y="114"/>
                </a:lnTo>
                <a:lnTo>
                  <a:pt x="96" y="114"/>
                </a:lnTo>
                <a:lnTo>
                  <a:pt x="96" y="114"/>
                </a:lnTo>
                <a:lnTo>
                  <a:pt x="96" y="114"/>
                </a:lnTo>
                <a:lnTo>
                  <a:pt x="96" y="116"/>
                </a:lnTo>
                <a:lnTo>
                  <a:pt x="96" y="116"/>
                </a:lnTo>
                <a:lnTo>
                  <a:pt x="96" y="116"/>
                </a:lnTo>
                <a:lnTo>
                  <a:pt x="96" y="116"/>
                </a:lnTo>
                <a:lnTo>
                  <a:pt x="94" y="116"/>
                </a:lnTo>
                <a:lnTo>
                  <a:pt x="94" y="116"/>
                </a:lnTo>
                <a:lnTo>
                  <a:pt x="94" y="116"/>
                </a:lnTo>
                <a:lnTo>
                  <a:pt x="94" y="116"/>
                </a:lnTo>
                <a:lnTo>
                  <a:pt x="94" y="118"/>
                </a:lnTo>
                <a:lnTo>
                  <a:pt x="94" y="118"/>
                </a:lnTo>
                <a:lnTo>
                  <a:pt x="94" y="118"/>
                </a:lnTo>
                <a:lnTo>
                  <a:pt x="94" y="118"/>
                </a:lnTo>
                <a:lnTo>
                  <a:pt x="94" y="118"/>
                </a:lnTo>
                <a:lnTo>
                  <a:pt x="94" y="118"/>
                </a:lnTo>
                <a:lnTo>
                  <a:pt x="94" y="118"/>
                </a:lnTo>
                <a:lnTo>
                  <a:pt x="96" y="120"/>
                </a:lnTo>
                <a:lnTo>
                  <a:pt x="96" y="120"/>
                </a:lnTo>
                <a:lnTo>
                  <a:pt x="96" y="120"/>
                </a:lnTo>
                <a:lnTo>
                  <a:pt x="96" y="120"/>
                </a:lnTo>
                <a:lnTo>
                  <a:pt x="96" y="120"/>
                </a:lnTo>
                <a:lnTo>
                  <a:pt x="96" y="120"/>
                </a:lnTo>
                <a:lnTo>
                  <a:pt x="96" y="120"/>
                </a:lnTo>
                <a:lnTo>
                  <a:pt x="96" y="122"/>
                </a:lnTo>
                <a:lnTo>
                  <a:pt x="96" y="122"/>
                </a:lnTo>
                <a:lnTo>
                  <a:pt x="96" y="122"/>
                </a:lnTo>
                <a:lnTo>
                  <a:pt x="96" y="122"/>
                </a:lnTo>
                <a:lnTo>
                  <a:pt x="96" y="122"/>
                </a:lnTo>
                <a:lnTo>
                  <a:pt x="96" y="122"/>
                </a:lnTo>
                <a:lnTo>
                  <a:pt x="96" y="124"/>
                </a:lnTo>
                <a:lnTo>
                  <a:pt x="96" y="124"/>
                </a:lnTo>
                <a:lnTo>
                  <a:pt x="96" y="124"/>
                </a:lnTo>
                <a:lnTo>
                  <a:pt x="96" y="124"/>
                </a:lnTo>
                <a:lnTo>
                  <a:pt x="96" y="124"/>
                </a:lnTo>
                <a:lnTo>
                  <a:pt x="96" y="124"/>
                </a:lnTo>
                <a:lnTo>
                  <a:pt x="94" y="124"/>
                </a:lnTo>
                <a:lnTo>
                  <a:pt x="94" y="124"/>
                </a:lnTo>
                <a:lnTo>
                  <a:pt x="94" y="124"/>
                </a:lnTo>
                <a:lnTo>
                  <a:pt x="94" y="124"/>
                </a:lnTo>
                <a:lnTo>
                  <a:pt x="94" y="124"/>
                </a:lnTo>
                <a:lnTo>
                  <a:pt x="94" y="124"/>
                </a:lnTo>
                <a:lnTo>
                  <a:pt x="92" y="124"/>
                </a:lnTo>
                <a:lnTo>
                  <a:pt x="92" y="124"/>
                </a:lnTo>
                <a:lnTo>
                  <a:pt x="92" y="126"/>
                </a:lnTo>
                <a:lnTo>
                  <a:pt x="92" y="126"/>
                </a:lnTo>
                <a:lnTo>
                  <a:pt x="92" y="126"/>
                </a:lnTo>
                <a:lnTo>
                  <a:pt x="92" y="126"/>
                </a:lnTo>
                <a:lnTo>
                  <a:pt x="92" y="126"/>
                </a:lnTo>
                <a:lnTo>
                  <a:pt x="92" y="126"/>
                </a:lnTo>
                <a:lnTo>
                  <a:pt x="92" y="126"/>
                </a:lnTo>
                <a:lnTo>
                  <a:pt x="92" y="126"/>
                </a:lnTo>
                <a:lnTo>
                  <a:pt x="92" y="126"/>
                </a:lnTo>
                <a:lnTo>
                  <a:pt x="92" y="128"/>
                </a:lnTo>
                <a:lnTo>
                  <a:pt x="92" y="128"/>
                </a:lnTo>
                <a:lnTo>
                  <a:pt x="92" y="128"/>
                </a:lnTo>
                <a:lnTo>
                  <a:pt x="92" y="128"/>
                </a:lnTo>
                <a:lnTo>
                  <a:pt x="92" y="128"/>
                </a:lnTo>
                <a:lnTo>
                  <a:pt x="92" y="130"/>
                </a:lnTo>
                <a:lnTo>
                  <a:pt x="92" y="130"/>
                </a:lnTo>
                <a:lnTo>
                  <a:pt x="92" y="130"/>
                </a:lnTo>
                <a:lnTo>
                  <a:pt x="92" y="130"/>
                </a:lnTo>
                <a:lnTo>
                  <a:pt x="92" y="130"/>
                </a:lnTo>
                <a:lnTo>
                  <a:pt x="92" y="130"/>
                </a:lnTo>
                <a:lnTo>
                  <a:pt x="92" y="130"/>
                </a:lnTo>
                <a:lnTo>
                  <a:pt x="92" y="132"/>
                </a:lnTo>
                <a:lnTo>
                  <a:pt x="92" y="132"/>
                </a:lnTo>
                <a:lnTo>
                  <a:pt x="92" y="132"/>
                </a:lnTo>
                <a:lnTo>
                  <a:pt x="92" y="132"/>
                </a:lnTo>
                <a:lnTo>
                  <a:pt x="92" y="132"/>
                </a:lnTo>
                <a:lnTo>
                  <a:pt x="90" y="132"/>
                </a:lnTo>
                <a:lnTo>
                  <a:pt x="90" y="132"/>
                </a:lnTo>
                <a:lnTo>
                  <a:pt x="90" y="132"/>
                </a:lnTo>
                <a:lnTo>
                  <a:pt x="90" y="132"/>
                </a:lnTo>
                <a:lnTo>
                  <a:pt x="90" y="134"/>
                </a:lnTo>
                <a:lnTo>
                  <a:pt x="90" y="134"/>
                </a:lnTo>
                <a:lnTo>
                  <a:pt x="90" y="134"/>
                </a:lnTo>
                <a:lnTo>
                  <a:pt x="90" y="134"/>
                </a:lnTo>
                <a:lnTo>
                  <a:pt x="90" y="134"/>
                </a:lnTo>
                <a:lnTo>
                  <a:pt x="90" y="134"/>
                </a:lnTo>
                <a:lnTo>
                  <a:pt x="90" y="134"/>
                </a:lnTo>
                <a:lnTo>
                  <a:pt x="90" y="134"/>
                </a:lnTo>
                <a:lnTo>
                  <a:pt x="90" y="134"/>
                </a:lnTo>
                <a:lnTo>
                  <a:pt x="92" y="134"/>
                </a:lnTo>
                <a:lnTo>
                  <a:pt x="92" y="136"/>
                </a:lnTo>
                <a:lnTo>
                  <a:pt x="92" y="136"/>
                </a:lnTo>
                <a:lnTo>
                  <a:pt x="94" y="136"/>
                </a:lnTo>
                <a:lnTo>
                  <a:pt x="94" y="136"/>
                </a:lnTo>
                <a:lnTo>
                  <a:pt x="94" y="136"/>
                </a:lnTo>
                <a:lnTo>
                  <a:pt x="94" y="136"/>
                </a:lnTo>
                <a:lnTo>
                  <a:pt x="94" y="136"/>
                </a:lnTo>
                <a:lnTo>
                  <a:pt x="94" y="138"/>
                </a:lnTo>
                <a:lnTo>
                  <a:pt x="96" y="138"/>
                </a:lnTo>
                <a:lnTo>
                  <a:pt x="96" y="138"/>
                </a:lnTo>
                <a:lnTo>
                  <a:pt x="96" y="138"/>
                </a:lnTo>
                <a:lnTo>
                  <a:pt x="96" y="138"/>
                </a:lnTo>
                <a:lnTo>
                  <a:pt x="96" y="138"/>
                </a:lnTo>
                <a:lnTo>
                  <a:pt x="96" y="138"/>
                </a:lnTo>
                <a:lnTo>
                  <a:pt x="96" y="138"/>
                </a:lnTo>
                <a:lnTo>
                  <a:pt x="98" y="138"/>
                </a:lnTo>
                <a:lnTo>
                  <a:pt x="98" y="138"/>
                </a:lnTo>
                <a:lnTo>
                  <a:pt x="98" y="138"/>
                </a:lnTo>
                <a:lnTo>
                  <a:pt x="98" y="138"/>
                </a:lnTo>
                <a:lnTo>
                  <a:pt x="98" y="138"/>
                </a:lnTo>
                <a:lnTo>
                  <a:pt x="98" y="138"/>
                </a:lnTo>
                <a:lnTo>
                  <a:pt x="98" y="138"/>
                </a:lnTo>
                <a:lnTo>
                  <a:pt x="98" y="138"/>
                </a:lnTo>
                <a:lnTo>
                  <a:pt x="98" y="136"/>
                </a:lnTo>
                <a:lnTo>
                  <a:pt x="100" y="136"/>
                </a:lnTo>
                <a:lnTo>
                  <a:pt x="100" y="136"/>
                </a:lnTo>
                <a:lnTo>
                  <a:pt x="100" y="136"/>
                </a:lnTo>
                <a:lnTo>
                  <a:pt x="100" y="136"/>
                </a:lnTo>
                <a:lnTo>
                  <a:pt x="100" y="136"/>
                </a:lnTo>
                <a:lnTo>
                  <a:pt x="100" y="136"/>
                </a:lnTo>
                <a:lnTo>
                  <a:pt x="100" y="136"/>
                </a:lnTo>
                <a:lnTo>
                  <a:pt x="102" y="136"/>
                </a:lnTo>
                <a:lnTo>
                  <a:pt x="102" y="136"/>
                </a:lnTo>
                <a:lnTo>
                  <a:pt x="102" y="136"/>
                </a:lnTo>
                <a:lnTo>
                  <a:pt x="102" y="136"/>
                </a:lnTo>
                <a:lnTo>
                  <a:pt x="102" y="136"/>
                </a:lnTo>
                <a:lnTo>
                  <a:pt x="102" y="136"/>
                </a:lnTo>
                <a:lnTo>
                  <a:pt x="102" y="136"/>
                </a:lnTo>
                <a:lnTo>
                  <a:pt x="104" y="136"/>
                </a:lnTo>
                <a:lnTo>
                  <a:pt x="104" y="134"/>
                </a:lnTo>
                <a:lnTo>
                  <a:pt x="104" y="134"/>
                </a:lnTo>
                <a:lnTo>
                  <a:pt x="104" y="134"/>
                </a:lnTo>
                <a:lnTo>
                  <a:pt x="104" y="134"/>
                </a:lnTo>
                <a:lnTo>
                  <a:pt x="104" y="134"/>
                </a:lnTo>
                <a:lnTo>
                  <a:pt x="104" y="134"/>
                </a:lnTo>
                <a:lnTo>
                  <a:pt x="104" y="134"/>
                </a:lnTo>
                <a:lnTo>
                  <a:pt x="104" y="134"/>
                </a:lnTo>
                <a:lnTo>
                  <a:pt x="104" y="134"/>
                </a:lnTo>
                <a:lnTo>
                  <a:pt x="106" y="134"/>
                </a:lnTo>
                <a:lnTo>
                  <a:pt x="106" y="134"/>
                </a:lnTo>
                <a:lnTo>
                  <a:pt x="106" y="134"/>
                </a:lnTo>
                <a:lnTo>
                  <a:pt x="106" y="134"/>
                </a:lnTo>
                <a:lnTo>
                  <a:pt x="106" y="134"/>
                </a:lnTo>
                <a:lnTo>
                  <a:pt x="106" y="134"/>
                </a:lnTo>
                <a:lnTo>
                  <a:pt x="106" y="132"/>
                </a:lnTo>
                <a:lnTo>
                  <a:pt x="106" y="132"/>
                </a:lnTo>
                <a:lnTo>
                  <a:pt x="106" y="132"/>
                </a:lnTo>
                <a:lnTo>
                  <a:pt x="106" y="132"/>
                </a:lnTo>
                <a:lnTo>
                  <a:pt x="106" y="132"/>
                </a:lnTo>
                <a:lnTo>
                  <a:pt x="106" y="132"/>
                </a:lnTo>
                <a:lnTo>
                  <a:pt x="106" y="132"/>
                </a:lnTo>
                <a:lnTo>
                  <a:pt x="106" y="132"/>
                </a:lnTo>
                <a:lnTo>
                  <a:pt x="106" y="132"/>
                </a:lnTo>
                <a:lnTo>
                  <a:pt x="106" y="132"/>
                </a:lnTo>
                <a:lnTo>
                  <a:pt x="108" y="132"/>
                </a:lnTo>
                <a:lnTo>
                  <a:pt x="108" y="132"/>
                </a:lnTo>
                <a:lnTo>
                  <a:pt x="108" y="134"/>
                </a:lnTo>
                <a:lnTo>
                  <a:pt x="108" y="134"/>
                </a:lnTo>
                <a:lnTo>
                  <a:pt x="110" y="134"/>
                </a:lnTo>
                <a:lnTo>
                  <a:pt x="108" y="134"/>
                </a:lnTo>
                <a:lnTo>
                  <a:pt x="110" y="134"/>
                </a:lnTo>
                <a:lnTo>
                  <a:pt x="110" y="134"/>
                </a:lnTo>
                <a:lnTo>
                  <a:pt x="110" y="136"/>
                </a:lnTo>
                <a:lnTo>
                  <a:pt x="112" y="136"/>
                </a:lnTo>
                <a:lnTo>
                  <a:pt x="112" y="136"/>
                </a:lnTo>
                <a:lnTo>
                  <a:pt x="112" y="136"/>
                </a:lnTo>
                <a:lnTo>
                  <a:pt x="112" y="136"/>
                </a:lnTo>
                <a:lnTo>
                  <a:pt x="112" y="136"/>
                </a:lnTo>
                <a:lnTo>
                  <a:pt x="112" y="136"/>
                </a:lnTo>
                <a:lnTo>
                  <a:pt x="112" y="136"/>
                </a:lnTo>
                <a:lnTo>
                  <a:pt x="112" y="138"/>
                </a:lnTo>
                <a:lnTo>
                  <a:pt x="112" y="138"/>
                </a:lnTo>
                <a:lnTo>
                  <a:pt x="110" y="138"/>
                </a:lnTo>
                <a:lnTo>
                  <a:pt x="110" y="138"/>
                </a:lnTo>
                <a:lnTo>
                  <a:pt x="110" y="138"/>
                </a:lnTo>
                <a:lnTo>
                  <a:pt x="110" y="138"/>
                </a:lnTo>
                <a:lnTo>
                  <a:pt x="112" y="138"/>
                </a:lnTo>
                <a:lnTo>
                  <a:pt x="112" y="140"/>
                </a:lnTo>
                <a:lnTo>
                  <a:pt x="112" y="140"/>
                </a:lnTo>
                <a:lnTo>
                  <a:pt x="112" y="140"/>
                </a:lnTo>
                <a:lnTo>
                  <a:pt x="112" y="140"/>
                </a:lnTo>
                <a:lnTo>
                  <a:pt x="112" y="140"/>
                </a:lnTo>
                <a:lnTo>
                  <a:pt x="112" y="140"/>
                </a:lnTo>
                <a:lnTo>
                  <a:pt x="112" y="142"/>
                </a:lnTo>
                <a:lnTo>
                  <a:pt x="112" y="142"/>
                </a:lnTo>
                <a:lnTo>
                  <a:pt x="112" y="142"/>
                </a:lnTo>
                <a:lnTo>
                  <a:pt x="112" y="142"/>
                </a:lnTo>
                <a:lnTo>
                  <a:pt x="112" y="142"/>
                </a:lnTo>
                <a:lnTo>
                  <a:pt x="112" y="142"/>
                </a:lnTo>
                <a:lnTo>
                  <a:pt x="112" y="142"/>
                </a:lnTo>
                <a:lnTo>
                  <a:pt x="112" y="142"/>
                </a:lnTo>
                <a:lnTo>
                  <a:pt x="112" y="144"/>
                </a:lnTo>
                <a:lnTo>
                  <a:pt x="112" y="144"/>
                </a:lnTo>
                <a:lnTo>
                  <a:pt x="112" y="144"/>
                </a:lnTo>
                <a:lnTo>
                  <a:pt x="112" y="144"/>
                </a:lnTo>
                <a:lnTo>
                  <a:pt x="112" y="144"/>
                </a:lnTo>
                <a:lnTo>
                  <a:pt x="112" y="146"/>
                </a:lnTo>
                <a:lnTo>
                  <a:pt x="112" y="146"/>
                </a:lnTo>
                <a:lnTo>
                  <a:pt x="112" y="146"/>
                </a:lnTo>
                <a:lnTo>
                  <a:pt x="112" y="146"/>
                </a:lnTo>
                <a:lnTo>
                  <a:pt x="112" y="148"/>
                </a:lnTo>
                <a:lnTo>
                  <a:pt x="112" y="148"/>
                </a:lnTo>
                <a:lnTo>
                  <a:pt x="112" y="148"/>
                </a:lnTo>
                <a:lnTo>
                  <a:pt x="112" y="148"/>
                </a:lnTo>
                <a:lnTo>
                  <a:pt x="114" y="148"/>
                </a:lnTo>
                <a:lnTo>
                  <a:pt x="114" y="148"/>
                </a:lnTo>
                <a:lnTo>
                  <a:pt x="114" y="148"/>
                </a:lnTo>
                <a:lnTo>
                  <a:pt x="114" y="148"/>
                </a:lnTo>
                <a:lnTo>
                  <a:pt x="114" y="150"/>
                </a:lnTo>
                <a:lnTo>
                  <a:pt x="114" y="150"/>
                </a:lnTo>
                <a:lnTo>
                  <a:pt x="114" y="150"/>
                </a:lnTo>
                <a:lnTo>
                  <a:pt x="114" y="150"/>
                </a:lnTo>
                <a:lnTo>
                  <a:pt x="114" y="150"/>
                </a:lnTo>
                <a:lnTo>
                  <a:pt x="114" y="152"/>
                </a:lnTo>
                <a:lnTo>
                  <a:pt x="116" y="152"/>
                </a:lnTo>
                <a:lnTo>
                  <a:pt x="116" y="152"/>
                </a:lnTo>
                <a:lnTo>
                  <a:pt x="116" y="152"/>
                </a:lnTo>
                <a:lnTo>
                  <a:pt x="116" y="152"/>
                </a:lnTo>
                <a:lnTo>
                  <a:pt x="116" y="152"/>
                </a:lnTo>
                <a:lnTo>
                  <a:pt x="116" y="152"/>
                </a:lnTo>
                <a:lnTo>
                  <a:pt x="116" y="154"/>
                </a:lnTo>
                <a:lnTo>
                  <a:pt x="116" y="154"/>
                </a:lnTo>
                <a:lnTo>
                  <a:pt x="116" y="154"/>
                </a:lnTo>
                <a:lnTo>
                  <a:pt x="116" y="154"/>
                </a:lnTo>
                <a:lnTo>
                  <a:pt x="116" y="154"/>
                </a:lnTo>
                <a:lnTo>
                  <a:pt x="116" y="154"/>
                </a:lnTo>
                <a:lnTo>
                  <a:pt x="116" y="154"/>
                </a:lnTo>
                <a:lnTo>
                  <a:pt x="116" y="154"/>
                </a:lnTo>
                <a:lnTo>
                  <a:pt x="118" y="154"/>
                </a:lnTo>
                <a:lnTo>
                  <a:pt x="118" y="154"/>
                </a:lnTo>
                <a:lnTo>
                  <a:pt x="118" y="156"/>
                </a:lnTo>
                <a:lnTo>
                  <a:pt x="118" y="156"/>
                </a:lnTo>
                <a:lnTo>
                  <a:pt x="118" y="156"/>
                </a:lnTo>
                <a:lnTo>
                  <a:pt x="118" y="158"/>
                </a:lnTo>
                <a:lnTo>
                  <a:pt x="118" y="158"/>
                </a:lnTo>
                <a:lnTo>
                  <a:pt x="118" y="158"/>
                </a:lnTo>
                <a:lnTo>
                  <a:pt x="118" y="160"/>
                </a:lnTo>
                <a:lnTo>
                  <a:pt x="118" y="160"/>
                </a:lnTo>
                <a:lnTo>
                  <a:pt x="118" y="160"/>
                </a:lnTo>
                <a:lnTo>
                  <a:pt x="118" y="160"/>
                </a:lnTo>
                <a:lnTo>
                  <a:pt x="118" y="160"/>
                </a:lnTo>
                <a:lnTo>
                  <a:pt x="118" y="162"/>
                </a:lnTo>
                <a:lnTo>
                  <a:pt x="118" y="162"/>
                </a:lnTo>
                <a:lnTo>
                  <a:pt x="118" y="162"/>
                </a:lnTo>
                <a:lnTo>
                  <a:pt x="118" y="162"/>
                </a:lnTo>
                <a:lnTo>
                  <a:pt x="118" y="162"/>
                </a:lnTo>
                <a:lnTo>
                  <a:pt x="118" y="162"/>
                </a:lnTo>
                <a:lnTo>
                  <a:pt x="118" y="162"/>
                </a:lnTo>
                <a:lnTo>
                  <a:pt x="118" y="162"/>
                </a:lnTo>
                <a:lnTo>
                  <a:pt x="118" y="162"/>
                </a:lnTo>
                <a:lnTo>
                  <a:pt x="118" y="162"/>
                </a:lnTo>
                <a:lnTo>
                  <a:pt x="118" y="162"/>
                </a:lnTo>
                <a:lnTo>
                  <a:pt x="118" y="162"/>
                </a:lnTo>
                <a:lnTo>
                  <a:pt x="118" y="164"/>
                </a:lnTo>
                <a:lnTo>
                  <a:pt x="118" y="164"/>
                </a:lnTo>
                <a:lnTo>
                  <a:pt x="118" y="164"/>
                </a:lnTo>
                <a:lnTo>
                  <a:pt x="118" y="166"/>
                </a:lnTo>
                <a:lnTo>
                  <a:pt x="118" y="166"/>
                </a:lnTo>
                <a:lnTo>
                  <a:pt x="120" y="166"/>
                </a:lnTo>
                <a:lnTo>
                  <a:pt x="120" y="166"/>
                </a:lnTo>
                <a:lnTo>
                  <a:pt x="120" y="166"/>
                </a:lnTo>
                <a:lnTo>
                  <a:pt x="120" y="166"/>
                </a:lnTo>
                <a:lnTo>
                  <a:pt x="120" y="168"/>
                </a:lnTo>
                <a:lnTo>
                  <a:pt x="120" y="168"/>
                </a:lnTo>
                <a:lnTo>
                  <a:pt x="120" y="168"/>
                </a:lnTo>
                <a:lnTo>
                  <a:pt x="122" y="168"/>
                </a:lnTo>
                <a:lnTo>
                  <a:pt x="122" y="168"/>
                </a:lnTo>
                <a:lnTo>
                  <a:pt x="122" y="168"/>
                </a:lnTo>
                <a:lnTo>
                  <a:pt x="122" y="168"/>
                </a:lnTo>
                <a:lnTo>
                  <a:pt x="122" y="168"/>
                </a:lnTo>
                <a:lnTo>
                  <a:pt x="122" y="168"/>
                </a:lnTo>
                <a:lnTo>
                  <a:pt x="124" y="168"/>
                </a:lnTo>
                <a:lnTo>
                  <a:pt x="124" y="168"/>
                </a:lnTo>
                <a:lnTo>
                  <a:pt x="124" y="168"/>
                </a:lnTo>
                <a:lnTo>
                  <a:pt x="126" y="168"/>
                </a:lnTo>
                <a:lnTo>
                  <a:pt x="126" y="168"/>
                </a:lnTo>
                <a:lnTo>
                  <a:pt x="126" y="170"/>
                </a:lnTo>
                <a:lnTo>
                  <a:pt x="126" y="170"/>
                </a:lnTo>
                <a:lnTo>
                  <a:pt x="126" y="170"/>
                </a:lnTo>
                <a:lnTo>
                  <a:pt x="126" y="170"/>
                </a:lnTo>
                <a:lnTo>
                  <a:pt x="126" y="170"/>
                </a:lnTo>
                <a:lnTo>
                  <a:pt x="128" y="170"/>
                </a:lnTo>
                <a:lnTo>
                  <a:pt x="128" y="170"/>
                </a:lnTo>
                <a:lnTo>
                  <a:pt x="128" y="170"/>
                </a:lnTo>
                <a:lnTo>
                  <a:pt x="128" y="172"/>
                </a:lnTo>
                <a:lnTo>
                  <a:pt x="128" y="172"/>
                </a:lnTo>
                <a:lnTo>
                  <a:pt x="128" y="172"/>
                </a:lnTo>
                <a:lnTo>
                  <a:pt x="128" y="172"/>
                </a:lnTo>
                <a:lnTo>
                  <a:pt x="128" y="172"/>
                </a:lnTo>
                <a:lnTo>
                  <a:pt x="128" y="172"/>
                </a:lnTo>
                <a:lnTo>
                  <a:pt x="128" y="172"/>
                </a:lnTo>
                <a:lnTo>
                  <a:pt x="128" y="172"/>
                </a:lnTo>
                <a:lnTo>
                  <a:pt x="128" y="174"/>
                </a:lnTo>
                <a:lnTo>
                  <a:pt x="128" y="174"/>
                </a:lnTo>
                <a:lnTo>
                  <a:pt x="128" y="174"/>
                </a:lnTo>
                <a:lnTo>
                  <a:pt x="128" y="174"/>
                </a:lnTo>
                <a:lnTo>
                  <a:pt x="128" y="174"/>
                </a:lnTo>
                <a:lnTo>
                  <a:pt x="128" y="174"/>
                </a:lnTo>
                <a:lnTo>
                  <a:pt x="128" y="174"/>
                </a:lnTo>
                <a:lnTo>
                  <a:pt x="128" y="174"/>
                </a:lnTo>
                <a:lnTo>
                  <a:pt x="128" y="176"/>
                </a:lnTo>
                <a:lnTo>
                  <a:pt x="128" y="176"/>
                </a:lnTo>
                <a:lnTo>
                  <a:pt x="128" y="176"/>
                </a:lnTo>
                <a:lnTo>
                  <a:pt x="128" y="176"/>
                </a:lnTo>
                <a:lnTo>
                  <a:pt x="128" y="176"/>
                </a:lnTo>
                <a:lnTo>
                  <a:pt x="128" y="176"/>
                </a:lnTo>
                <a:lnTo>
                  <a:pt x="128" y="176"/>
                </a:lnTo>
                <a:lnTo>
                  <a:pt x="128" y="176"/>
                </a:lnTo>
                <a:lnTo>
                  <a:pt x="128" y="178"/>
                </a:lnTo>
                <a:lnTo>
                  <a:pt x="128" y="178"/>
                </a:lnTo>
                <a:lnTo>
                  <a:pt x="128" y="178"/>
                </a:lnTo>
                <a:lnTo>
                  <a:pt x="128" y="178"/>
                </a:lnTo>
                <a:lnTo>
                  <a:pt x="128" y="178"/>
                </a:lnTo>
                <a:lnTo>
                  <a:pt x="130" y="178"/>
                </a:lnTo>
                <a:lnTo>
                  <a:pt x="130" y="178"/>
                </a:lnTo>
                <a:lnTo>
                  <a:pt x="130" y="178"/>
                </a:lnTo>
                <a:lnTo>
                  <a:pt x="128" y="180"/>
                </a:lnTo>
                <a:lnTo>
                  <a:pt x="128" y="180"/>
                </a:lnTo>
                <a:lnTo>
                  <a:pt x="128" y="180"/>
                </a:lnTo>
                <a:lnTo>
                  <a:pt x="128" y="180"/>
                </a:lnTo>
                <a:lnTo>
                  <a:pt x="128" y="180"/>
                </a:lnTo>
                <a:lnTo>
                  <a:pt x="128" y="180"/>
                </a:lnTo>
                <a:lnTo>
                  <a:pt x="128" y="182"/>
                </a:lnTo>
                <a:lnTo>
                  <a:pt x="128" y="182"/>
                </a:lnTo>
                <a:lnTo>
                  <a:pt x="130" y="182"/>
                </a:lnTo>
                <a:lnTo>
                  <a:pt x="130" y="182"/>
                </a:lnTo>
                <a:lnTo>
                  <a:pt x="130" y="182"/>
                </a:lnTo>
                <a:lnTo>
                  <a:pt x="130" y="182"/>
                </a:lnTo>
                <a:lnTo>
                  <a:pt x="130" y="182"/>
                </a:lnTo>
                <a:lnTo>
                  <a:pt x="130" y="182"/>
                </a:lnTo>
                <a:lnTo>
                  <a:pt x="130" y="184"/>
                </a:lnTo>
                <a:lnTo>
                  <a:pt x="132" y="184"/>
                </a:lnTo>
                <a:lnTo>
                  <a:pt x="132" y="184"/>
                </a:lnTo>
                <a:lnTo>
                  <a:pt x="132" y="184"/>
                </a:lnTo>
                <a:lnTo>
                  <a:pt x="132" y="184"/>
                </a:lnTo>
                <a:lnTo>
                  <a:pt x="132" y="184"/>
                </a:lnTo>
                <a:lnTo>
                  <a:pt x="134" y="186"/>
                </a:lnTo>
                <a:lnTo>
                  <a:pt x="134" y="184"/>
                </a:lnTo>
                <a:lnTo>
                  <a:pt x="134" y="184"/>
                </a:lnTo>
                <a:lnTo>
                  <a:pt x="134" y="184"/>
                </a:lnTo>
                <a:lnTo>
                  <a:pt x="134" y="184"/>
                </a:lnTo>
                <a:lnTo>
                  <a:pt x="134" y="184"/>
                </a:lnTo>
                <a:lnTo>
                  <a:pt x="134" y="184"/>
                </a:lnTo>
                <a:lnTo>
                  <a:pt x="134" y="182"/>
                </a:lnTo>
                <a:lnTo>
                  <a:pt x="134" y="182"/>
                </a:lnTo>
                <a:lnTo>
                  <a:pt x="134" y="182"/>
                </a:lnTo>
                <a:lnTo>
                  <a:pt x="134" y="182"/>
                </a:lnTo>
                <a:lnTo>
                  <a:pt x="136" y="182"/>
                </a:lnTo>
                <a:lnTo>
                  <a:pt x="136" y="182"/>
                </a:lnTo>
                <a:lnTo>
                  <a:pt x="136" y="180"/>
                </a:lnTo>
                <a:lnTo>
                  <a:pt x="136" y="180"/>
                </a:lnTo>
                <a:lnTo>
                  <a:pt x="138" y="180"/>
                </a:lnTo>
                <a:lnTo>
                  <a:pt x="138" y="180"/>
                </a:lnTo>
                <a:lnTo>
                  <a:pt x="138" y="180"/>
                </a:lnTo>
                <a:lnTo>
                  <a:pt x="138" y="182"/>
                </a:lnTo>
                <a:lnTo>
                  <a:pt x="142" y="182"/>
                </a:lnTo>
                <a:lnTo>
                  <a:pt x="142" y="182"/>
                </a:lnTo>
                <a:lnTo>
                  <a:pt x="142" y="182"/>
                </a:lnTo>
                <a:lnTo>
                  <a:pt x="142" y="182"/>
                </a:lnTo>
                <a:lnTo>
                  <a:pt x="144" y="182"/>
                </a:lnTo>
                <a:lnTo>
                  <a:pt x="144" y="182"/>
                </a:lnTo>
                <a:lnTo>
                  <a:pt x="144" y="182"/>
                </a:lnTo>
                <a:lnTo>
                  <a:pt x="144" y="182"/>
                </a:lnTo>
                <a:lnTo>
                  <a:pt x="144" y="182"/>
                </a:lnTo>
                <a:lnTo>
                  <a:pt x="146" y="182"/>
                </a:lnTo>
                <a:lnTo>
                  <a:pt x="146" y="184"/>
                </a:lnTo>
                <a:lnTo>
                  <a:pt x="146" y="184"/>
                </a:lnTo>
                <a:lnTo>
                  <a:pt x="146" y="184"/>
                </a:lnTo>
                <a:lnTo>
                  <a:pt x="146" y="184"/>
                </a:lnTo>
                <a:lnTo>
                  <a:pt x="146" y="184"/>
                </a:lnTo>
                <a:lnTo>
                  <a:pt x="146" y="184"/>
                </a:lnTo>
                <a:lnTo>
                  <a:pt x="146" y="182"/>
                </a:lnTo>
                <a:lnTo>
                  <a:pt x="148" y="182"/>
                </a:lnTo>
                <a:lnTo>
                  <a:pt x="148" y="180"/>
                </a:lnTo>
                <a:lnTo>
                  <a:pt x="148" y="180"/>
                </a:lnTo>
                <a:lnTo>
                  <a:pt x="148" y="180"/>
                </a:lnTo>
                <a:lnTo>
                  <a:pt x="148" y="180"/>
                </a:lnTo>
                <a:lnTo>
                  <a:pt x="148" y="180"/>
                </a:lnTo>
                <a:lnTo>
                  <a:pt x="150" y="180"/>
                </a:lnTo>
                <a:lnTo>
                  <a:pt x="150" y="180"/>
                </a:lnTo>
                <a:lnTo>
                  <a:pt x="150" y="180"/>
                </a:lnTo>
                <a:lnTo>
                  <a:pt x="150" y="180"/>
                </a:lnTo>
                <a:lnTo>
                  <a:pt x="150" y="180"/>
                </a:lnTo>
                <a:lnTo>
                  <a:pt x="150" y="180"/>
                </a:lnTo>
                <a:lnTo>
                  <a:pt x="150" y="180"/>
                </a:lnTo>
                <a:lnTo>
                  <a:pt x="152" y="180"/>
                </a:lnTo>
                <a:lnTo>
                  <a:pt x="152" y="180"/>
                </a:lnTo>
                <a:lnTo>
                  <a:pt x="152" y="180"/>
                </a:lnTo>
                <a:lnTo>
                  <a:pt x="152" y="180"/>
                </a:lnTo>
                <a:lnTo>
                  <a:pt x="152" y="180"/>
                </a:lnTo>
                <a:lnTo>
                  <a:pt x="154" y="180"/>
                </a:lnTo>
                <a:lnTo>
                  <a:pt x="154" y="180"/>
                </a:lnTo>
                <a:lnTo>
                  <a:pt x="154" y="182"/>
                </a:lnTo>
                <a:lnTo>
                  <a:pt x="156" y="182"/>
                </a:lnTo>
                <a:lnTo>
                  <a:pt x="158" y="182"/>
                </a:lnTo>
                <a:lnTo>
                  <a:pt x="158" y="182"/>
                </a:lnTo>
                <a:lnTo>
                  <a:pt x="158" y="182"/>
                </a:lnTo>
                <a:lnTo>
                  <a:pt x="160" y="182"/>
                </a:lnTo>
                <a:lnTo>
                  <a:pt x="160" y="182"/>
                </a:lnTo>
                <a:lnTo>
                  <a:pt x="160" y="180"/>
                </a:lnTo>
                <a:lnTo>
                  <a:pt x="160" y="180"/>
                </a:lnTo>
                <a:lnTo>
                  <a:pt x="160" y="180"/>
                </a:lnTo>
                <a:lnTo>
                  <a:pt x="162" y="182"/>
                </a:lnTo>
                <a:lnTo>
                  <a:pt x="162" y="182"/>
                </a:lnTo>
                <a:lnTo>
                  <a:pt x="162" y="182"/>
                </a:lnTo>
                <a:lnTo>
                  <a:pt x="162" y="182"/>
                </a:lnTo>
                <a:lnTo>
                  <a:pt x="162" y="182"/>
                </a:lnTo>
                <a:lnTo>
                  <a:pt x="162" y="182"/>
                </a:lnTo>
                <a:lnTo>
                  <a:pt x="162" y="182"/>
                </a:lnTo>
                <a:lnTo>
                  <a:pt x="162" y="182"/>
                </a:lnTo>
                <a:lnTo>
                  <a:pt x="162" y="182"/>
                </a:lnTo>
                <a:lnTo>
                  <a:pt x="164" y="182"/>
                </a:lnTo>
                <a:lnTo>
                  <a:pt x="164" y="182"/>
                </a:lnTo>
                <a:lnTo>
                  <a:pt x="164" y="182"/>
                </a:lnTo>
                <a:lnTo>
                  <a:pt x="164" y="182"/>
                </a:lnTo>
                <a:lnTo>
                  <a:pt x="164" y="182"/>
                </a:lnTo>
                <a:lnTo>
                  <a:pt x="166" y="182"/>
                </a:lnTo>
                <a:lnTo>
                  <a:pt x="166" y="182"/>
                </a:lnTo>
                <a:lnTo>
                  <a:pt x="166" y="182"/>
                </a:lnTo>
                <a:lnTo>
                  <a:pt x="170" y="182"/>
                </a:lnTo>
                <a:lnTo>
                  <a:pt x="170" y="182"/>
                </a:lnTo>
                <a:lnTo>
                  <a:pt x="172" y="182"/>
                </a:lnTo>
                <a:lnTo>
                  <a:pt x="172" y="182"/>
                </a:lnTo>
                <a:lnTo>
                  <a:pt x="172" y="182"/>
                </a:lnTo>
                <a:lnTo>
                  <a:pt x="172" y="182"/>
                </a:lnTo>
                <a:lnTo>
                  <a:pt x="172" y="182"/>
                </a:lnTo>
                <a:lnTo>
                  <a:pt x="172" y="182"/>
                </a:lnTo>
                <a:lnTo>
                  <a:pt x="172" y="182"/>
                </a:lnTo>
                <a:lnTo>
                  <a:pt x="172" y="182"/>
                </a:lnTo>
                <a:lnTo>
                  <a:pt x="172" y="182"/>
                </a:lnTo>
                <a:lnTo>
                  <a:pt x="172" y="182"/>
                </a:lnTo>
                <a:lnTo>
                  <a:pt x="172" y="182"/>
                </a:lnTo>
                <a:lnTo>
                  <a:pt x="172" y="182"/>
                </a:lnTo>
                <a:lnTo>
                  <a:pt x="172" y="182"/>
                </a:lnTo>
                <a:lnTo>
                  <a:pt x="172" y="182"/>
                </a:lnTo>
                <a:lnTo>
                  <a:pt x="172" y="182"/>
                </a:lnTo>
                <a:lnTo>
                  <a:pt x="172" y="182"/>
                </a:lnTo>
                <a:lnTo>
                  <a:pt x="172" y="180"/>
                </a:lnTo>
                <a:lnTo>
                  <a:pt x="172" y="180"/>
                </a:lnTo>
                <a:lnTo>
                  <a:pt x="172" y="180"/>
                </a:lnTo>
                <a:lnTo>
                  <a:pt x="172" y="180"/>
                </a:lnTo>
                <a:lnTo>
                  <a:pt x="172" y="180"/>
                </a:lnTo>
                <a:lnTo>
                  <a:pt x="172" y="180"/>
                </a:lnTo>
                <a:lnTo>
                  <a:pt x="172" y="180"/>
                </a:lnTo>
                <a:lnTo>
                  <a:pt x="172" y="180"/>
                </a:lnTo>
                <a:lnTo>
                  <a:pt x="172" y="180"/>
                </a:lnTo>
                <a:lnTo>
                  <a:pt x="172" y="178"/>
                </a:lnTo>
                <a:lnTo>
                  <a:pt x="174" y="178"/>
                </a:lnTo>
                <a:lnTo>
                  <a:pt x="174" y="178"/>
                </a:lnTo>
                <a:lnTo>
                  <a:pt x="174" y="178"/>
                </a:lnTo>
                <a:lnTo>
                  <a:pt x="174" y="178"/>
                </a:lnTo>
                <a:lnTo>
                  <a:pt x="174" y="178"/>
                </a:lnTo>
                <a:lnTo>
                  <a:pt x="174" y="178"/>
                </a:lnTo>
                <a:lnTo>
                  <a:pt x="174" y="178"/>
                </a:lnTo>
                <a:lnTo>
                  <a:pt x="174" y="178"/>
                </a:lnTo>
                <a:lnTo>
                  <a:pt x="174" y="178"/>
                </a:lnTo>
                <a:lnTo>
                  <a:pt x="174" y="178"/>
                </a:lnTo>
                <a:lnTo>
                  <a:pt x="174" y="176"/>
                </a:lnTo>
                <a:lnTo>
                  <a:pt x="174" y="176"/>
                </a:lnTo>
                <a:lnTo>
                  <a:pt x="174" y="176"/>
                </a:lnTo>
                <a:lnTo>
                  <a:pt x="174" y="176"/>
                </a:lnTo>
                <a:lnTo>
                  <a:pt x="174" y="176"/>
                </a:lnTo>
                <a:lnTo>
                  <a:pt x="174" y="176"/>
                </a:lnTo>
                <a:lnTo>
                  <a:pt x="176" y="176"/>
                </a:lnTo>
                <a:lnTo>
                  <a:pt x="176" y="176"/>
                </a:lnTo>
                <a:lnTo>
                  <a:pt x="176" y="176"/>
                </a:lnTo>
                <a:lnTo>
                  <a:pt x="176" y="176"/>
                </a:lnTo>
                <a:lnTo>
                  <a:pt x="176" y="176"/>
                </a:lnTo>
                <a:lnTo>
                  <a:pt x="176" y="176"/>
                </a:lnTo>
                <a:lnTo>
                  <a:pt x="176" y="176"/>
                </a:lnTo>
                <a:lnTo>
                  <a:pt x="178" y="176"/>
                </a:lnTo>
                <a:lnTo>
                  <a:pt x="178" y="176"/>
                </a:lnTo>
                <a:lnTo>
                  <a:pt x="178" y="178"/>
                </a:lnTo>
                <a:lnTo>
                  <a:pt x="178" y="178"/>
                </a:lnTo>
                <a:lnTo>
                  <a:pt x="180" y="180"/>
                </a:lnTo>
                <a:lnTo>
                  <a:pt x="180" y="180"/>
                </a:lnTo>
                <a:lnTo>
                  <a:pt x="180" y="180"/>
                </a:lnTo>
                <a:lnTo>
                  <a:pt x="180" y="180"/>
                </a:lnTo>
                <a:lnTo>
                  <a:pt x="180" y="180"/>
                </a:lnTo>
                <a:lnTo>
                  <a:pt x="180" y="180"/>
                </a:lnTo>
                <a:lnTo>
                  <a:pt x="180" y="180"/>
                </a:lnTo>
                <a:lnTo>
                  <a:pt x="180" y="180"/>
                </a:lnTo>
                <a:lnTo>
                  <a:pt x="180" y="182"/>
                </a:lnTo>
                <a:lnTo>
                  <a:pt x="180" y="182"/>
                </a:lnTo>
                <a:lnTo>
                  <a:pt x="180" y="182"/>
                </a:lnTo>
                <a:lnTo>
                  <a:pt x="180" y="182"/>
                </a:lnTo>
                <a:lnTo>
                  <a:pt x="180" y="182"/>
                </a:lnTo>
                <a:lnTo>
                  <a:pt x="180" y="182"/>
                </a:lnTo>
                <a:lnTo>
                  <a:pt x="180" y="182"/>
                </a:lnTo>
                <a:lnTo>
                  <a:pt x="182" y="182"/>
                </a:lnTo>
                <a:lnTo>
                  <a:pt x="182" y="184"/>
                </a:lnTo>
                <a:lnTo>
                  <a:pt x="182" y="184"/>
                </a:lnTo>
                <a:lnTo>
                  <a:pt x="182" y="186"/>
                </a:lnTo>
                <a:lnTo>
                  <a:pt x="182" y="186"/>
                </a:lnTo>
                <a:lnTo>
                  <a:pt x="184" y="186"/>
                </a:lnTo>
                <a:lnTo>
                  <a:pt x="184" y="186"/>
                </a:lnTo>
                <a:close/>
              </a:path>
            </a:pathLst>
          </a:custGeom>
          <a:solidFill>
            <a:srgbClr val="0B64B5"/>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8" name="Freeform 551">
            <a:extLst>
              <a:ext uri="{FF2B5EF4-FFF2-40B4-BE49-F238E27FC236}">
                <a16:creationId xmlns:a16="http://schemas.microsoft.com/office/drawing/2014/main" id="{BF7D6D36-C21C-4933-A50F-01E167C4F702}"/>
              </a:ext>
            </a:extLst>
          </p:cNvPr>
          <p:cNvSpPr>
            <a:spLocks/>
          </p:cNvSpPr>
          <p:nvPr/>
        </p:nvSpPr>
        <p:spPr bwMode="auto">
          <a:xfrm>
            <a:off x="3341561" y="3102260"/>
            <a:ext cx="416644" cy="278313"/>
          </a:xfrm>
          <a:custGeom>
            <a:avLst/>
            <a:gdLst>
              <a:gd name="T0" fmla="*/ 180 w 190"/>
              <a:gd name="T1" fmla="*/ 40 h 118"/>
              <a:gd name="T2" fmla="*/ 184 w 190"/>
              <a:gd name="T3" fmla="*/ 46 h 118"/>
              <a:gd name="T4" fmla="*/ 190 w 190"/>
              <a:gd name="T5" fmla="*/ 50 h 118"/>
              <a:gd name="T6" fmla="*/ 190 w 190"/>
              <a:gd name="T7" fmla="*/ 60 h 118"/>
              <a:gd name="T8" fmla="*/ 186 w 190"/>
              <a:gd name="T9" fmla="*/ 64 h 118"/>
              <a:gd name="T10" fmla="*/ 186 w 190"/>
              <a:gd name="T11" fmla="*/ 68 h 118"/>
              <a:gd name="T12" fmla="*/ 178 w 190"/>
              <a:gd name="T13" fmla="*/ 74 h 118"/>
              <a:gd name="T14" fmla="*/ 164 w 190"/>
              <a:gd name="T15" fmla="*/ 82 h 118"/>
              <a:gd name="T16" fmla="*/ 170 w 190"/>
              <a:gd name="T17" fmla="*/ 88 h 118"/>
              <a:gd name="T18" fmla="*/ 166 w 190"/>
              <a:gd name="T19" fmla="*/ 102 h 118"/>
              <a:gd name="T20" fmla="*/ 160 w 190"/>
              <a:gd name="T21" fmla="*/ 108 h 118"/>
              <a:gd name="T22" fmla="*/ 158 w 190"/>
              <a:gd name="T23" fmla="*/ 112 h 118"/>
              <a:gd name="T24" fmla="*/ 158 w 190"/>
              <a:gd name="T25" fmla="*/ 118 h 118"/>
              <a:gd name="T26" fmla="*/ 154 w 190"/>
              <a:gd name="T27" fmla="*/ 116 h 118"/>
              <a:gd name="T28" fmla="*/ 152 w 190"/>
              <a:gd name="T29" fmla="*/ 114 h 118"/>
              <a:gd name="T30" fmla="*/ 150 w 190"/>
              <a:gd name="T31" fmla="*/ 112 h 118"/>
              <a:gd name="T32" fmla="*/ 148 w 190"/>
              <a:gd name="T33" fmla="*/ 110 h 118"/>
              <a:gd name="T34" fmla="*/ 108 w 190"/>
              <a:gd name="T35" fmla="*/ 112 h 118"/>
              <a:gd name="T36" fmla="*/ 50 w 190"/>
              <a:gd name="T37" fmla="*/ 116 h 118"/>
              <a:gd name="T38" fmla="*/ 28 w 190"/>
              <a:gd name="T39" fmla="*/ 118 h 118"/>
              <a:gd name="T40" fmla="*/ 28 w 190"/>
              <a:gd name="T41" fmla="*/ 118 h 118"/>
              <a:gd name="T42" fmla="*/ 26 w 190"/>
              <a:gd name="T43" fmla="*/ 114 h 118"/>
              <a:gd name="T44" fmla="*/ 24 w 190"/>
              <a:gd name="T45" fmla="*/ 110 h 118"/>
              <a:gd name="T46" fmla="*/ 26 w 190"/>
              <a:gd name="T47" fmla="*/ 106 h 118"/>
              <a:gd name="T48" fmla="*/ 24 w 190"/>
              <a:gd name="T49" fmla="*/ 102 h 118"/>
              <a:gd name="T50" fmla="*/ 24 w 190"/>
              <a:gd name="T51" fmla="*/ 100 h 118"/>
              <a:gd name="T52" fmla="*/ 24 w 190"/>
              <a:gd name="T53" fmla="*/ 96 h 118"/>
              <a:gd name="T54" fmla="*/ 24 w 190"/>
              <a:gd name="T55" fmla="*/ 90 h 118"/>
              <a:gd name="T56" fmla="*/ 22 w 190"/>
              <a:gd name="T57" fmla="*/ 84 h 118"/>
              <a:gd name="T58" fmla="*/ 20 w 190"/>
              <a:gd name="T59" fmla="*/ 82 h 118"/>
              <a:gd name="T60" fmla="*/ 16 w 190"/>
              <a:gd name="T61" fmla="*/ 82 h 118"/>
              <a:gd name="T62" fmla="*/ 16 w 190"/>
              <a:gd name="T63" fmla="*/ 76 h 118"/>
              <a:gd name="T64" fmla="*/ 18 w 190"/>
              <a:gd name="T65" fmla="*/ 72 h 118"/>
              <a:gd name="T66" fmla="*/ 14 w 190"/>
              <a:gd name="T67" fmla="*/ 66 h 118"/>
              <a:gd name="T68" fmla="*/ 10 w 190"/>
              <a:gd name="T69" fmla="*/ 60 h 118"/>
              <a:gd name="T70" fmla="*/ 8 w 190"/>
              <a:gd name="T71" fmla="*/ 54 h 118"/>
              <a:gd name="T72" fmla="*/ 6 w 190"/>
              <a:gd name="T73" fmla="*/ 46 h 118"/>
              <a:gd name="T74" fmla="*/ 4 w 190"/>
              <a:gd name="T75" fmla="*/ 42 h 118"/>
              <a:gd name="T76" fmla="*/ 2 w 190"/>
              <a:gd name="T77" fmla="*/ 40 h 118"/>
              <a:gd name="T78" fmla="*/ 2 w 190"/>
              <a:gd name="T79" fmla="*/ 40 h 118"/>
              <a:gd name="T80" fmla="*/ 0 w 190"/>
              <a:gd name="T81" fmla="*/ 36 h 118"/>
              <a:gd name="T82" fmla="*/ 0 w 190"/>
              <a:gd name="T83" fmla="*/ 34 h 118"/>
              <a:gd name="T84" fmla="*/ 2 w 190"/>
              <a:gd name="T85" fmla="*/ 32 h 118"/>
              <a:gd name="T86" fmla="*/ 2 w 190"/>
              <a:gd name="T87" fmla="*/ 30 h 118"/>
              <a:gd name="T88" fmla="*/ 2 w 190"/>
              <a:gd name="T89" fmla="*/ 26 h 118"/>
              <a:gd name="T90" fmla="*/ 2 w 190"/>
              <a:gd name="T91" fmla="*/ 26 h 118"/>
              <a:gd name="T92" fmla="*/ 4 w 190"/>
              <a:gd name="T93" fmla="*/ 22 h 118"/>
              <a:gd name="T94" fmla="*/ 2 w 190"/>
              <a:gd name="T95" fmla="*/ 18 h 118"/>
              <a:gd name="T96" fmla="*/ 0 w 190"/>
              <a:gd name="T97" fmla="*/ 18 h 118"/>
              <a:gd name="T98" fmla="*/ 0 w 190"/>
              <a:gd name="T99" fmla="*/ 16 h 118"/>
              <a:gd name="T100" fmla="*/ 2 w 190"/>
              <a:gd name="T101" fmla="*/ 16 h 118"/>
              <a:gd name="T102" fmla="*/ 0 w 190"/>
              <a:gd name="T103" fmla="*/ 10 h 118"/>
              <a:gd name="T104" fmla="*/ 0 w 190"/>
              <a:gd name="T105" fmla="*/ 8 h 118"/>
              <a:gd name="T106" fmla="*/ 60 w 190"/>
              <a:gd name="T107" fmla="*/ 6 h 118"/>
              <a:gd name="T108" fmla="*/ 134 w 190"/>
              <a:gd name="T109" fmla="*/ 0 h 118"/>
              <a:gd name="T110" fmla="*/ 154 w 190"/>
              <a:gd name="T111" fmla="*/ 2 h 118"/>
              <a:gd name="T112" fmla="*/ 158 w 190"/>
              <a:gd name="T113" fmla="*/ 8 h 118"/>
              <a:gd name="T114" fmla="*/ 158 w 190"/>
              <a:gd name="T115" fmla="*/ 18 h 118"/>
              <a:gd name="T116" fmla="*/ 160 w 190"/>
              <a:gd name="T117" fmla="*/ 26 h 118"/>
              <a:gd name="T118" fmla="*/ 172 w 190"/>
              <a:gd name="T119" fmla="*/ 30 h 118"/>
              <a:gd name="T120" fmla="*/ 174 w 190"/>
              <a:gd name="T121"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18">
                <a:moveTo>
                  <a:pt x="174" y="36"/>
                </a:moveTo>
                <a:lnTo>
                  <a:pt x="174" y="36"/>
                </a:lnTo>
                <a:lnTo>
                  <a:pt x="174" y="36"/>
                </a:lnTo>
                <a:lnTo>
                  <a:pt x="176" y="36"/>
                </a:lnTo>
                <a:lnTo>
                  <a:pt x="176" y="38"/>
                </a:lnTo>
                <a:lnTo>
                  <a:pt x="176" y="38"/>
                </a:lnTo>
                <a:lnTo>
                  <a:pt x="178" y="38"/>
                </a:lnTo>
                <a:lnTo>
                  <a:pt x="180" y="40"/>
                </a:lnTo>
                <a:lnTo>
                  <a:pt x="180" y="40"/>
                </a:lnTo>
                <a:lnTo>
                  <a:pt x="182" y="42"/>
                </a:lnTo>
                <a:lnTo>
                  <a:pt x="182" y="42"/>
                </a:lnTo>
                <a:lnTo>
                  <a:pt x="182" y="44"/>
                </a:lnTo>
                <a:lnTo>
                  <a:pt x="182" y="44"/>
                </a:lnTo>
                <a:lnTo>
                  <a:pt x="184" y="46"/>
                </a:lnTo>
                <a:lnTo>
                  <a:pt x="184" y="46"/>
                </a:lnTo>
                <a:lnTo>
                  <a:pt x="184" y="46"/>
                </a:lnTo>
                <a:lnTo>
                  <a:pt x="184" y="46"/>
                </a:lnTo>
                <a:lnTo>
                  <a:pt x="188" y="48"/>
                </a:lnTo>
                <a:lnTo>
                  <a:pt x="188" y="48"/>
                </a:lnTo>
                <a:lnTo>
                  <a:pt x="188" y="48"/>
                </a:lnTo>
                <a:lnTo>
                  <a:pt x="188" y="48"/>
                </a:lnTo>
                <a:lnTo>
                  <a:pt x="190" y="48"/>
                </a:lnTo>
                <a:lnTo>
                  <a:pt x="190" y="48"/>
                </a:lnTo>
                <a:lnTo>
                  <a:pt x="190" y="50"/>
                </a:lnTo>
                <a:lnTo>
                  <a:pt x="190" y="50"/>
                </a:lnTo>
                <a:lnTo>
                  <a:pt x="190" y="50"/>
                </a:lnTo>
                <a:lnTo>
                  <a:pt x="190" y="52"/>
                </a:lnTo>
                <a:lnTo>
                  <a:pt x="190" y="52"/>
                </a:lnTo>
                <a:lnTo>
                  <a:pt x="190" y="54"/>
                </a:lnTo>
                <a:lnTo>
                  <a:pt x="190" y="56"/>
                </a:lnTo>
                <a:lnTo>
                  <a:pt x="190" y="58"/>
                </a:lnTo>
                <a:lnTo>
                  <a:pt x="190" y="60"/>
                </a:lnTo>
                <a:lnTo>
                  <a:pt x="190" y="60"/>
                </a:lnTo>
                <a:lnTo>
                  <a:pt x="188" y="60"/>
                </a:lnTo>
                <a:lnTo>
                  <a:pt x="188" y="62"/>
                </a:lnTo>
                <a:lnTo>
                  <a:pt x="188" y="62"/>
                </a:lnTo>
                <a:lnTo>
                  <a:pt x="186" y="62"/>
                </a:lnTo>
                <a:lnTo>
                  <a:pt x="186" y="64"/>
                </a:lnTo>
                <a:lnTo>
                  <a:pt x="186" y="64"/>
                </a:lnTo>
                <a:lnTo>
                  <a:pt x="186" y="64"/>
                </a:lnTo>
                <a:lnTo>
                  <a:pt x="186" y="66"/>
                </a:lnTo>
                <a:lnTo>
                  <a:pt x="186" y="66"/>
                </a:lnTo>
                <a:lnTo>
                  <a:pt x="186" y="66"/>
                </a:lnTo>
                <a:lnTo>
                  <a:pt x="186" y="66"/>
                </a:lnTo>
                <a:lnTo>
                  <a:pt x="186" y="68"/>
                </a:lnTo>
                <a:lnTo>
                  <a:pt x="186" y="68"/>
                </a:lnTo>
                <a:lnTo>
                  <a:pt x="186" y="68"/>
                </a:lnTo>
                <a:lnTo>
                  <a:pt x="186" y="68"/>
                </a:lnTo>
                <a:lnTo>
                  <a:pt x="186" y="70"/>
                </a:lnTo>
                <a:lnTo>
                  <a:pt x="184" y="70"/>
                </a:lnTo>
                <a:lnTo>
                  <a:pt x="184" y="70"/>
                </a:lnTo>
                <a:lnTo>
                  <a:pt x="184" y="70"/>
                </a:lnTo>
                <a:lnTo>
                  <a:pt x="184" y="72"/>
                </a:lnTo>
                <a:lnTo>
                  <a:pt x="182" y="72"/>
                </a:lnTo>
                <a:lnTo>
                  <a:pt x="180" y="72"/>
                </a:lnTo>
                <a:lnTo>
                  <a:pt x="178" y="74"/>
                </a:lnTo>
                <a:lnTo>
                  <a:pt x="178" y="74"/>
                </a:lnTo>
                <a:lnTo>
                  <a:pt x="178" y="76"/>
                </a:lnTo>
                <a:lnTo>
                  <a:pt x="176" y="76"/>
                </a:lnTo>
                <a:lnTo>
                  <a:pt x="168" y="76"/>
                </a:lnTo>
                <a:lnTo>
                  <a:pt x="166" y="78"/>
                </a:lnTo>
                <a:lnTo>
                  <a:pt x="166" y="80"/>
                </a:lnTo>
                <a:lnTo>
                  <a:pt x="166" y="80"/>
                </a:lnTo>
                <a:lnTo>
                  <a:pt x="164" y="82"/>
                </a:lnTo>
                <a:lnTo>
                  <a:pt x="164" y="84"/>
                </a:lnTo>
                <a:lnTo>
                  <a:pt x="164" y="84"/>
                </a:lnTo>
                <a:lnTo>
                  <a:pt x="166" y="86"/>
                </a:lnTo>
                <a:lnTo>
                  <a:pt x="166" y="86"/>
                </a:lnTo>
                <a:lnTo>
                  <a:pt x="166" y="86"/>
                </a:lnTo>
                <a:lnTo>
                  <a:pt x="166" y="86"/>
                </a:lnTo>
                <a:lnTo>
                  <a:pt x="168" y="88"/>
                </a:lnTo>
                <a:lnTo>
                  <a:pt x="170" y="88"/>
                </a:lnTo>
                <a:lnTo>
                  <a:pt x="170" y="90"/>
                </a:lnTo>
                <a:lnTo>
                  <a:pt x="170" y="92"/>
                </a:lnTo>
                <a:lnTo>
                  <a:pt x="170" y="94"/>
                </a:lnTo>
                <a:lnTo>
                  <a:pt x="170" y="96"/>
                </a:lnTo>
                <a:lnTo>
                  <a:pt x="166" y="100"/>
                </a:lnTo>
                <a:lnTo>
                  <a:pt x="166" y="100"/>
                </a:lnTo>
                <a:lnTo>
                  <a:pt x="166" y="100"/>
                </a:lnTo>
                <a:lnTo>
                  <a:pt x="166" y="102"/>
                </a:lnTo>
                <a:lnTo>
                  <a:pt x="166" y="102"/>
                </a:lnTo>
                <a:lnTo>
                  <a:pt x="166" y="104"/>
                </a:lnTo>
                <a:lnTo>
                  <a:pt x="166" y="106"/>
                </a:lnTo>
                <a:lnTo>
                  <a:pt x="164" y="106"/>
                </a:lnTo>
                <a:lnTo>
                  <a:pt x="164" y="108"/>
                </a:lnTo>
                <a:lnTo>
                  <a:pt x="162" y="108"/>
                </a:lnTo>
                <a:lnTo>
                  <a:pt x="162" y="108"/>
                </a:lnTo>
                <a:lnTo>
                  <a:pt x="160" y="108"/>
                </a:lnTo>
                <a:lnTo>
                  <a:pt x="160" y="108"/>
                </a:lnTo>
                <a:lnTo>
                  <a:pt x="158" y="110"/>
                </a:lnTo>
                <a:lnTo>
                  <a:pt x="158" y="110"/>
                </a:lnTo>
                <a:lnTo>
                  <a:pt x="158" y="110"/>
                </a:lnTo>
                <a:lnTo>
                  <a:pt x="158" y="112"/>
                </a:lnTo>
                <a:lnTo>
                  <a:pt x="158" y="112"/>
                </a:lnTo>
                <a:lnTo>
                  <a:pt x="158" y="112"/>
                </a:lnTo>
                <a:lnTo>
                  <a:pt x="158" y="112"/>
                </a:lnTo>
                <a:lnTo>
                  <a:pt x="158" y="114"/>
                </a:lnTo>
                <a:lnTo>
                  <a:pt x="158" y="114"/>
                </a:lnTo>
                <a:lnTo>
                  <a:pt x="158" y="114"/>
                </a:lnTo>
                <a:lnTo>
                  <a:pt x="158" y="116"/>
                </a:lnTo>
                <a:lnTo>
                  <a:pt x="160" y="116"/>
                </a:lnTo>
                <a:lnTo>
                  <a:pt x="160" y="118"/>
                </a:lnTo>
                <a:lnTo>
                  <a:pt x="158" y="118"/>
                </a:lnTo>
                <a:lnTo>
                  <a:pt x="158" y="118"/>
                </a:lnTo>
                <a:lnTo>
                  <a:pt x="156" y="118"/>
                </a:lnTo>
                <a:lnTo>
                  <a:pt x="156" y="118"/>
                </a:lnTo>
                <a:lnTo>
                  <a:pt x="156" y="118"/>
                </a:lnTo>
                <a:lnTo>
                  <a:pt x="154" y="116"/>
                </a:lnTo>
                <a:lnTo>
                  <a:pt x="154" y="116"/>
                </a:lnTo>
                <a:lnTo>
                  <a:pt x="154" y="116"/>
                </a:lnTo>
                <a:lnTo>
                  <a:pt x="154" y="116"/>
                </a:lnTo>
                <a:lnTo>
                  <a:pt x="154" y="116"/>
                </a:lnTo>
                <a:lnTo>
                  <a:pt x="154" y="116"/>
                </a:lnTo>
                <a:lnTo>
                  <a:pt x="154" y="114"/>
                </a:lnTo>
                <a:lnTo>
                  <a:pt x="152" y="114"/>
                </a:lnTo>
                <a:lnTo>
                  <a:pt x="152" y="114"/>
                </a:lnTo>
                <a:lnTo>
                  <a:pt x="152" y="114"/>
                </a:lnTo>
                <a:lnTo>
                  <a:pt x="152" y="114"/>
                </a:lnTo>
                <a:lnTo>
                  <a:pt x="152" y="114"/>
                </a:lnTo>
                <a:lnTo>
                  <a:pt x="152" y="114"/>
                </a:lnTo>
                <a:lnTo>
                  <a:pt x="152" y="114"/>
                </a:lnTo>
                <a:lnTo>
                  <a:pt x="152" y="114"/>
                </a:lnTo>
                <a:lnTo>
                  <a:pt x="152" y="114"/>
                </a:lnTo>
                <a:lnTo>
                  <a:pt x="152" y="114"/>
                </a:lnTo>
                <a:lnTo>
                  <a:pt x="152" y="112"/>
                </a:lnTo>
                <a:lnTo>
                  <a:pt x="152" y="112"/>
                </a:lnTo>
                <a:lnTo>
                  <a:pt x="150" y="112"/>
                </a:lnTo>
                <a:lnTo>
                  <a:pt x="150" y="112"/>
                </a:lnTo>
                <a:lnTo>
                  <a:pt x="150" y="112"/>
                </a:lnTo>
                <a:lnTo>
                  <a:pt x="150" y="112"/>
                </a:lnTo>
                <a:lnTo>
                  <a:pt x="150" y="112"/>
                </a:lnTo>
                <a:lnTo>
                  <a:pt x="150" y="112"/>
                </a:lnTo>
                <a:lnTo>
                  <a:pt x="150" y="110"/>
                </a:lnTo>
                <a:lnTo>
                  <a:pt x="148" y="110"/>
                </a:lnTo>
                <a:lnTo>
                  <a:pt x="148" y="110"/>
                </a:lnTo>
                <a:lnTo>
                  <a:pt x="148" y="110"/>
                </a:lnTo>
                <a:lnTo>
                  <a:pt x="148" y="110"/>
                </a:lnTo>
                <a:lnTo>
                  <a:pt x="146" y="110"/>
                </a:lnTo>
                <a:lnTo>
                  <a:pt x="144" y="110"/>
                </a:lnTo>
                <a:lnTo>
                  <a:pt x="136" y="110"/>
                </a:lnTo>
                <a:lnTo>
                  <a:pt x="130" y="110"/>
                </a:lnTo>
                <a:lnTo>
                  <a:pt x="122" y="112"/>
                </a:lnTo>
                <a:lnTo>
                  <a:pt x="114" y="112"/>
                </a:lnTo>
                <a:lnTo>
                  <a:pt x="108" y="112"/>
                </a:lnTo>
                <a:lnTo>
                  <a:pt x="100" y="114"/>
                </a:lnTo>
                <a:lnTo>
                  <a:pt x="94" y="114"/>
                </a:lnTo>
                <a:lnTo>
                  <a:pt x="86" y="114"/>
                </a:lnTo>
                <a:lnTo>
                  <a:pt x="78" y="114"/>
                </a:lnTo>
                <a:lnTo>
                  <a:pt x="72" y="114"/>
                </a:lnTo>
                <a:lnTo>
                  <a:pt x="64" y="116"/>
                </a:lnTo>
                <a:lnTo>
                  <a:pt x="56" y="116"/>
                </a:lnTo>
                <a:lnTo>
                  <a:pt x="50" y="116"/>
                </a:lnTo>
                <a:lnTo>
                  <a:pt x="42" y="116"/>
                </a:lnTo>
                <a:lnTo>
                  <a:pt x="34" y="116"/>
                </a:lnTo>
                <a:lnTo>
                  <a:pt x="28" y="118"/>
                </a:lnTo>
                <a:lnTo>
                  <a:pt x="28" y="118"/>
                </a:lnTo>
                <a:lnTo>
                  <a:pt x="28" y="118"/>
                </a:lnTo>
                <a:lnTo>
                  <a:pt x="28" y="118"/>
                </a:lnTo>
                <a:lnTo>
                  <a:pt x="28" y="118"/>
                </a:lnTo>
                <a:lnTo>
                  <a:pt x="28" y="118"/>
                </a:lnTo>
                <a:lnTo>
                  <a:pt x="28" y="118"/>
                </a:lnTo>
                <a:lnTo>
                  <a:pt x="28" y="118"/>
                </a:lnTo>
                <a:lnTo>
                  <a:pt x="28" y="118"/>
                </a:lnTo>
                <a:lnTo>
                  <a:pt x="28" y="118"/>
                </a:lnTo>
                <a:lnTo>
                  <a:pt x="28" y="118"/>
                </a:lnTo>
                <a:lnTo>
                  <a:pt x="28" y="118"/>
                </a:lnTo>
                <a:lnTo>
                  <a:pt x="28" y="118"/>
                </a:lnTo>
                <a:lnTo>
                  <a:pt x="28" y="118"/>
                </a:lnTo>
                <a:lnTo>
                  <a:pt x="28" y="118"/>
                </a:lnTo>
                <a:lnTo>
                  <a:pt x="28" y="118"/>
                </a:lnTo>
                <a:lnTo>
                  <a:pt x="28" y="118"/>
                </a:lnTo>
                <a:lnTo>
                  <a:pt x="28" y="116"/>
                </a:lnTo>
                <a:lnTo>
                  <a:pt x="28" y="116"/>
                </a:lnTo>
                <a:lnTo>
                  <a:pt x="28" y="114"/>
                </a:lnTo>
                <a:lnTo>
                  <a:pt x="26" y="114"/>
                </a:lnTo>
                <a:lnTo>
                  <a:pt x="26" y="114"/>
                </a:lnTo>
                <a:lnTo>
                  <a:pt x="24" y="114"/>
                </a:lnTo>
                <a:lnTo>
                  <a:pt x="24" y="112"/>
                </a:lnTo>
                <a:lnTo>
                  <a:pt x="24" y="112"/>
                </a:lnTo>
                <a:lnTo>
                  <a:pt x="24" y="112"/>
                </a:lnTo>
                <a:lnTo>
                  <a:pt x="24" y="112"/>
                </a:lnTo>
                <a:lnTo>
                  <a:pt x="24" y="112"/>
                </a:lnTo>
                <a:lnTo>
                  <a:pt x="24" y="112"/>
                </a:lnTo>
                <a:lnTo>
                  <a:pt x="24" y="110"/>
                </a:lnTo>
                <a:lnTo>
                  <a:pt x="26" y="110"/>
                </a:lnTo>
                <a:lnTo>
                  <a:pt x="26" y="110"/>
                </a:lnTo>
                <a:lnTo>
                  <a:pt x="26" y="110"/>
                </a:lnTo>
                <a:lnTo>
                  <a:pt x="24" y="108"/>
                </a:lnTo>
                <a:lnTo>
                  <a:pt x="26" y="108"/>
                </a:lnTo>
                <a:lnTo>
                  <a:pt x="26" y="106"/>
                </a:lnTo>
                <a:lnTo>
                  <a:pt x="26" y="106"/>
                </a:lnTo>
                <a:lnTo>
                  <a:pt x="26" y="106"/>
                </a:lnTo>
                <a:lnTo>
                  <a:pt x="24" y="104"/>
                </a:lnTo>
                <a:lnTo>
                  <a:pt x="24" y="104"/>
                </a:lnTo>
                <a:lnTo>
                  <a:pt x="24" y="104"/>
                </a:lnTo>
                <a:lnTo>
                  <a:pt x="24" y="102"/>
                </a:lnTo>
                <a:lnTo>
                  <a:pt x="24" y="102"/>
                </a:lnTo>
                <a:lnTo>
                  <a:pt x="24" y="102"/>
                </a:lnTo>
                <a:lnTo>
                  <a:pt x="24" y="102"/>
                </a:lnTo>
                <a:lnTo>
                  <a:pt x="24" y="102"/>
                </a:lnTo>
                <a:lnTo>
                  <a:pt x="24" y="100"/>
                </a:lnTo>
                <a:lnTo>
                  <a:pt x="24" y="100"/>
                </a:lnTo>
                <a:lnTo>
                  <a:pt x="24" y="100"/>
                </a:lnTo>
                <a:lnTo>
                  <a:pt x="24" y="100"/>
                </a:lnTo>
                <a:lnTo>
                  <a:pt x="24" y="100"/>
                </a:lnTo>
                <a:lnTo>
                  <a:pt x="24" y="100"/>
                </a:lnTo>
                <a:lnTo>
                  <a:pt x="24" y="100"/>
                </a:lnTo>
                <a:lnTo>
                  <a:pt x="24" y="100"/>
                </a:lnTo>
                <a:lnTo>
                  <a:pt x="24" y="100"/>
                </a:lnTo>
                <a:lnTo>
                  <a:pt x="24" y="100"/>
                </a:lnTo>
                <a:lnTo>
                  <a:pt x="24" y="98"/>
                </a:lnTo>
                <a:lnTo>
                  <a:pt x="24" y="98"/>
                </a:lnTo>
                <a:lnTo>
                  <a:pt x="24" y="96"/>
                </a:lnTo>
                <a:lnTo>
                  <a:pt x="24" y="96"/>
                </a:lnTo>
                <a:lnTo>
                  <a:pt x="24" y="96"/>
                </a:lnTo>
                <a:lnTo>
                  <a:pt x="24" y="96"/>
                </a:lnTo>
                <a:lnTo>
                  <a:pt x="22" y="94"/>
                </a:lnTo>
                <a:lnTo>
                  <a:pt x="22" y="94"/>
                </a:lnTo>
                <a:lnTo>
                  <a:pt x="22" y="94"/>
                </a:lnTo>
                <a:lnTo>
                  <a:pt x="22" y="92"/>
                </a:lnTo>
                <a:lnTo>
                  <a:pt x="22" y="92"/>
                </a:lnTo>
                <a:lnTo>
                  <a:pt x="24" y="92"/>
                </a:lnTo>
                <a:lnTo>
                  <a:pt x="24" y="90"/>
                </a:lnTo>
                <a:lnTo>
                  <a:pt x="24" y="90"/>
                </a:lnTo>
                <a:lnTo>
                  <a:pt x="22" y="90"/>
                </a:lnTo>
                <a:lnTo>
                  <a:pt x="22" y="90"/>
                </a:lnTo>
                <a:lnTo>
                  <a:pt x="20" y="90"/>
                </a:lnTo>
                <a:lnTo>
                  <a:pt x="22" y="86"/>
                </a:lnTo>
                <a:lnTo>
                  <a:pt x="22" y="86"/>
                </a:lnTo>
                <a:lnTo>
                  <a:pt x="22" y="84"/>
                </a:lnTo>
                <a:lnTo>
                  <a:pt x="22" y="84"/>
                </a:lnTo>
                <a:lnTo>
                  <a:pt x="22" y="84"/>
                </a:lnTo>
                <a:lnTo>
                  <a:pt x="20" y="84"/>
                </a:lnTo>
                <a:lnTo>
                  <a:pt x="20" y="84"/>
                </a:lnTo>
                <a:lnTo>
                  <a:pt x="20" y="84"/>
                </a:lnTo>
                <a:lnTo>
                  <a:pt x="20" y="84"/>
                </a:lnTo>
                <a:lnTo>
                  <a:pt x="20" y="84"/>
                </a:lnTo>
                <a:lnTo>
                  <a:pt x="20" y="82"/>
                </a:lnTo>
                <a:lnTo>
                  <a:pt x="20" y="82"/>
                </a:lnTo>
                <a:lnTo>
                  <a:pt x="20" y="82"/>
                </a:lnTo>
                <a:lnTo>
                  <a:pt x="20" y="82"/>
                </a:lnTo>
                <a:lnTo>
                  <a:pt x="20" y="82"/>
                </a:lnTo>
                <a:lnTo>
                  <a:pt x="20" y="82"/>
                </a:lnTo>
                <a:lnTo>
                  <a:pt x="18" y="82"/>
                </a:lnTo>
                <a:lnTo>
                  <a:pt x="18" y="82"/>
                </a:lnTo>
                <a:lnTo>
                  <a:pt x="18" y="82"/>
                </a:lnTo>
                <a:lnTo>
                  <a:pt x="18" y="82"/>
                </a:lnTo>
                <a:lnTo>
                  <a:pt x="16" y="82"/>
                </a:lnTo>
                <a:lnTo>
                  <a:pt x="16" y="80"/>
                </a:lnTo>
                <a:lnTo>
                  <a:pt x="16" y="80"/>
                </a:lnTo>
                <a:lnTo>
                  <a:pt x="16" y="80"/>
                </a:lnTo>
                <a:lnTo>
                  <a:pt x="16" y="80"/>
                </a:lnTo>
                <a:lnTo>
                  <a:pt x="16" y="78"/>
                </a:lnTo>
                <a:lnTo>
                  <a:pt x="16" y="78"/>
                </a:lnTo>
                <a:lnTo>
                  <a:pt x="16" y="76"/>
                </a:lnTo>
                <a:lnTo>
                  <a:pt x="16" y="76"/>
                </a:lnTo>
                <a:lnTo>
                  <a:pt x="16" y="76"/>
                </a:lnTo>
                <a:lnTo>
                  <a:pt x="16" y="76"/>
                </a:lnTo>
                <a:lnTo>
                  <a:pt x="16" y="74"/>
                </a:lnTo>
                <a:lnTo>
                  <a:pt x="16" y="74"/>
                </a:lnTo>
                <a:lnTo>
                  <a:pt x="16" y="74"/>
                </a:lnTo>
                <a:lnTo>
                  <a:pt x="16" y="74"/>
                </a:lnTo>
                <a:lnTo>
                  <a:pt x="16" y="72"/>
                </a:lnTo>
                <a:lnTo>
                  <a:pt x="18" y="72"/>
                </a:lnTo>
                <a:lnTo>
                  <a:pt x="16" y="72"/>
                </a:lnTo>
                <a:lnTo>
                  <a:pt x="14" y="70"/>
                </a:lnTo>
                <a:lnTo>
                  <a:pt x="14" y="70"/>
                </a:lnTo>
                <a:lnTo>
                  <a:pt x="14" y="68"/>
                </a:lnTo>
                <a:lnTo>
                  <a:pt x="14" y="68"/>
                </a:lnTo>
                <a:lnTo>
                  <a:pt x="14" y="68"/>
                </a:lnTo>
                <a:lnTo>
                  <a:pt x="14" y="66"/>
                </a:lnTo>
                <a:lnTo>
                  <a:pt x="14" y="66"/>
                </a:lnTo>
                <a:lnTo>
                  <a:pt x="14" y="64"/>
                </a:lnTo>
                <a:lnTo>
                  <a:pt x="14" y="64"/>
                </a:lnTo>
                <a:lnTo>
                  <a:pt x="12" y="64"/>
                </a:lnTo>
                <a:lnTo>
                  <a:pt x="10" y="62"/>
                </a:lnTo>
                <a:lnTo>
                  <a:pt x="10" y="62"/>
                </a:lnTo>
                <a:lnTo>
                  <a:pt x="10" y="60"/>
                </a:lnTo>
                <a:lnTo>
                  <a:pt x="10" y="60"/>
                </a:lnTo>
                <a:lnTo>
                  <a:pt x="10" y="60"/>
                </a:lnTo>
                <a:lnTo>
                  <a:pt x="10" y="58"/>
                </a:lnTo>
                <a:lnTo>
                  <a:pt x="8" y="58"/>
                </a:lnTo>
                <a:lnTo>
                  <a:pt x="8" y="58"/>
                </a:lnTo>
                <a:lnTo>
                  <a:pt x="8" y="56"/>
                </a:lnTo>
                <a:lnTo>
                  <a:pt x="8" y="56"/>
                </a:lnTo>
                <a:lnTo>
                  <a:pt x="8" y="56"/>
                </a:lnTo>
                <a:lnTo>
                  <a:pt x="8" y="54"/>
                </a:lnTo>
                <a:lnTo>
                  <a:pt x="8" y="54"/>
                </a:lnTo>
                <a:lnTo>
                  <a:pt x="8" y="54"/>
                </a:lnTo>
                <a:lnTo>
                  <a:pt x="8" y="52"/>
                </a:lnTo>
                <a:lnTo>
                  <a:pt x="8" y="52"/>
                </a:lnTo>
                <a:lnTo>
                  <a:pt x="8" y="52"/>
                </a:lnTo>
                <a:lnTo>
                  <a:pt x="6" y="50"/>
                </a:lnTo>
                <a:lnTo>
                  <a:pt x="6" y="48"/>
                </a:lnTo>
                <a:lnTo>
                  <a:pt x="6" y="48"/>
                </a:lnTo>
                <a:lnTo>
                  <a:pt x="6" y="46"/>
                </a:lnTo>
                <a:lnTo>
                  <a:pt x="6" y="46"/>
                </a:lnTo>
                <a:lnTo>
                  <a:pt x="6" y="46"/>
                </a:lnTo>
                <a:lnTo>
                  <a:pt x="4" y="44"/>
                </a:lnTo>
                <a:lnTo>
                  <a:pt x="4" y="44"/>
                </a:lnTo>
                <a:lnTo>
                  <a:pt x="4" y="44"/>
                </a:lnTo>
                <a:lnTo>
                  <a:pt x="4" y="42"/>
                </a:lnTo>
                <a:lnTo>
                  <a:pt x="4" y="42"/>
                </a:lnTo>
                <a:lnTo>
                  <a:pt x="4" y="42"/>
                </a:lnTo>
                <a:lnTo>
                  <a:pt x="4" y="42"/>
                </a:lnTo>
                <a:lnTo>
                  <a:pt x="4" y="42"/>
                </a:lnTo>
                <a:lnTo>
                  <a:pt x="4" y="42"/>
                </a:lnTo>
                <a:lnTo>
                  <a:pt x="2" y="42"/>
                </a:lnTo>
                <a:lnTo>
                  <a:pt x="2" y="42"/>
                </a:lnTo>
                <a:lnTo>
                  <a:pt x="2" y="42"/>
                </a:lnTo>
                <a:lnTo>
                  <a:pt x="2" y="42"/>
                </a:lnTo>
                <a:lnTo>
                  <a:pt x="2" y="40"/>
                </a:lnTo>
                <a:lnTo>
                  <a:pt x="2" y="40"/>
                </a:lnTo>
                <a:lnTo>
                  <a:pt x="2" y="40"/>
                </a:lnTo>
                <a:lnTo>
                  <a:pt x="2" y="40"/>
                </a:lnTo>
                <a:lnTo>
                  <a:pt x="2" y="40"/>
                </a:lnTo>
                <a:lnTo>
                  <a:pt x="2" y="40"/>
                </a:lnTo>
                <a:lnTo>
                  <a:pt x="2" y="40"/>
                </a:lnTo>
                <a:lnTo>
                  <a:pt x="2" y="40"/>
                </a:lnTo>
                <a:lnTo>
                  <a:pt x="2" y="40"/>
                </a:lnTo>
                <a:lnTo>
                  <a:pt x="2" y="40"/>
                </a:lnTo>
                <a:lnTo>
                  <a:pt x="2" y="40"/>
                </a:lnTo>
                <a:lnTo>
                  <a:pt x="0" y="38"/>
                </a:lnTo>
                <a:lnTo>
                  <a:pt x="0" y="38"/>
                </a:lnTo>
                <a:lnTo>
                  <a:pt x="0" y="38"/>
                </a:lnTo>
                <a:lnTo>
                  <a:pt x="0" y="36"/>
                </a:lnTo>
                <a:lnTo>
                  <a:pt x="0" y="36"/>
                </a:lnTo>
                <a:lnTo>
                  <a:pt x="0" y="36"/>
                </a:lnTo>
                <a:lnTo>
                  <a:pt x="0" y="36"/>
                </a:lnTo>
                <a:lnTo>
                  <a:pt x="0" y="36"/>
                </a:lnTo>
                <a:lnTo>
                  <a:pt x="0" y="34"/>
                </a:lnTo>
                <a:lnTo>
                  <a:pt x="0" y="34"/>
                </a:lnTo>
                <a:lnTo>
                  <a:pt x="0" y="34"/>
                </a:lnTo>
                <a:lnTo>
                  <a:pt x="0" y="34"/>
                </a:lnTo>
                <a:lnTo>
                  <a:pt x="0" y="34"/>
                </a:lnTo>
                <a:lnTo>
                  <a:pt x="0" y="34"/>
                </a:lnTo>
                <a:lnTo>
                  <a:pt x="0" y="34"/>
                </a:lnTo>
                <a:lnTo>
                  <a:pt x="0" y="34"/>
                </a:lnTo>
                <a:lnTo>
                  <a:pt x="0" y="32"/>
                </a:lnTo>
                <a:lnTo>
                  <a:pt x="0" y="32"/>
                </a:lnTo>
                <a:lnTo>
                  <a:pt x="0" y="32"/>
                </a:lnTo>
                <a:lnTo>
                  <a:pt x="2" y="32"/>
                </a:lnTo>
                <a:lnTo>
                  <a:pt x="2" y="32"/>
                </a:lnTo>
                <a:lnTo>
                  <a:pt x="2" y="32"/>
                </a:lnTo>
                <a:lnTo>
                  <a:pt x="2" y="32"/>
                </a:lnTo>
                <a:lnTo>
                  <a:pt x="2" y="32"/>
                </a:lnTo>
                <a:lnTo>
                  <a:pt x="2" y="32"/>
                </a:lnTo>
                <a:lnTo>
                  <a:pt x="2" y="32"/>
                </a:lnTo>
                <a:lnTo>
                  <a:pt x="2" y="32"/>
                </a:lnTo>
                <a:lnTo>
                  <a:pt x="2" y="30"/>
                </a:lnTo>
                <a:lnTo>
                  <a:pt x="2" y="30"/>
                </a:lnTo>
                <a:lnTo>
                  <a:pt x="2" y="30"/>
                </a:lnTo>
                <a:lnTo>
                  <a:pt x="2" y="30"/>
                </a:lnTo>
                <a:lnTo>
                  <a:pt x="2" y="30"/>
                </a:lnTo>
                <a:lnTo>
                  <a:pt x="2" y="28"/>
                </a:lnTo>
                <a:lnTo>
                  <a:pt x="2" y="28"/>
                </a:lnTo>
                <a:lnTo>
                  <a:pt x="2" y="28"/>
                </a:lnTo>
                <a:lnTo>
                  <a:pt x="2" y="28"/>
                </a:lnTo>
                <a:lnTo>
                  <a:pt x="2" y="28"/>
                </a:lnTo>
                <a:lnTo>
                  <a:pt x="2" y="26"/>
                </a:lnTo>
                <a:lnTo>
                  <a:pt x="2" y="26"/>
                </a:lnTo>
                <a:lnTo>
                  <a:pt x="2" y="26"/>
                </a:lnTo>
                <a:lnTo>
                  <a:pt x="2" y="26"/>
                </a:lnTo>
                <a:lnTo>
                  <a:pt x="2" y="26"/>
                </a:lnTo>
                <a:lnTo>
                  <a:pt x="2" y="26"/>
                </a:lnTo>
                <a:lnTo>
                  <a:pt x="2" y="26"/>
                </a:lnTo>
                <a:lnTo>
                  <a:pt x="2" y="26"/>
                </a:lnTo>
                <a:lnTo>
                  <a:pt x="2" y="26"/>
                </a:lnTo>
                <a:lnTo>
                  <a:pt x="2" y="26"/>
                </a:lnTo>
                <a:lnTo>
                  <a:pt x="2" y="24"/>
                </a:lnTo>
                <a:lnTo>
                  <a:pt x="4" y="24"/>
                </a:lnTo>
                <a:lnTo>
                  <a:pt x="4" y="24"/>
                </a:lnTo>
                <a:lnTo>
                  <a:pt x="4" y="24"/>
                </a:lnTo>
                <a:lnTo>
                  <a:pt x="4" y="22"/>
                </a:lnTo>
                <a:lnTo>
                  <a:pt x="4" y="22"/>
                </a:lnTo>
                <a:lnTo>
                  <a:pt x="4" y="22"/>
                </a:lnTo>
                <a:lnTo>
                  <a:pt x="4" y="22"/>
                </a:lnTo>
                <a:lnTo>
                  <a:pt x="4" y="20"/>
                </a:lnTo>
                <a:lnTo>
                  <a:pt x="4" y="20"/>
                </a:lnTo>
                <a:lnTo>
                  <a:pt x="4" y="18"/>
                </a:lnTo>
                <a:lnTo>
                  <a:pt x="4" y="18"/>
                </a:lnTo>
                <a:lnTo>
                  <a:pt x="4" y="18"/>
                </a:lnTo>
                <a:lnTo>
                  <a:pt x="2" y="18"/>
                </a:lnTo>
                <a:lnTo>
                  <a:pt x="2" y="18"/>
                </a:lnTo>
                <a:lnTo>
                  <a:pt x="2" y="18"/>
                </a:lnTo>
                <a:lnTo>
                  <a:pt x="2" y="18"/>
                </a:lnTo>
                <a:lnTo>
                  <a:pt x="2" y="18"/>
                </a:lnTo>
                <a:lnTo>
                  <a:pt x="2" y="18"/>
                </a:lnTo>
                <a:lnTo>
                  <a:pt x="0" y="18"/>
                </a:lnTo>
                <a:lnTo>
                  <a:pt x="0" y="18"/>
                </a:lnTo>
                <a:lnTo>
                  <a:pt x="0" y="18"/>
                </a:lnTo>
                <a:lnTo>
                  <a:pt x="0" y="18"/>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6"/>
                </a:lnTo>
                <a:lnTo>
                  <a:pt x="2" y="16"/>
                </a:lnTo>
                <a:lnTo>
                  <a:pt x="2" y="16"/>
                </a:lnTo>
                <a:lnTo>
                  <a:pt x="2" y="16"/>
                </a:lnTo>
                <a:lnTo>
                  <a:pt x="2" y="14"/>
                </a:lnTo>
                <a:lnTo>
                  <a:pt x="2" y="12"/>
                </a:lnTo>
                <a:lnTo>
                  <a:pt x="2" y="12"/>
                </a:lnTo>
                <a:lnTo>
                  <a:pt x="2" y="12"/>
                </a:lnTo>
                <a:lnTo>
                  <a:pt x="0" y="12"/>
                </a:lnTo>
                <a:lnTo>
                  <a:pt x="0" y="12"/>
                </a:lnTo>
                <a:lnTo>
                  <a:pt x="0" y="10"/>
                </a:lnTo>
                <a:lnTo>
                  <a:pt x="0" y="10"/>
                </a:lnTo>
                <a:lnTo>
                  <a:pt x="0" y="10"/>
                </a:lnTo>
                <a:lnTo>
                  <a:pt x="0" y="10"/>
                </a:lnTo>
                <a:lnTo>
                  <a:pt x="0" y="10"/>
                </a:lnTo>
                <a:lnTo>
                  <a:pt x="0" y="8"/>
                </a:lnTo>
                <a:lnTo>
                  <a:pt x="0" y="8"/>
                </a:lnTo>
                <a:lnTo>
                  <a:pt x="0" y="8"/>
                </a:lnTo>
                <a:lnTo>
                  <a:pt x="0" y="8"/>
                </a:lnTo>
                <a:lnTo>
                  <a:pt x="0" y="8"/>
                </a:lnTo>
                <a:lnTo>
                  <a:pt x="0" y="8"/>
                </a:lnTo>
                <a:lnTo>
                  <a:pt x="4" y="8"/>
                </a:lnTo>
                <a:lnTo>
                  <a:pt x="12" y="8"/>
                </a:lnTo>
                <a:lnTo>
                  <a:pt x="22" y="6"/>
                </a:lnTo>
                <a:lnTo>
                  <a:pt x="32" y="6"/>
                </a:lnTo>
                <a:lnTo>
                  <a:pt x="42" y="6"/>
                </a:lnTo>
                <a:lnTo>
                  <a:pt x="50" y="6"/>
                </a:lnTo>
                <a:lnTo>
                  <a:pt x="60" y="6"/>
                </a:lnTo>
                <a:lnTo>
                  <a:pt x="70" y="4"/>
                </a:lnTo>
                <a:lnTo>
                  <a:pt x="78" y="4"/>
                </a:lnTo>
                <a:lnTo>
                  <a:pt x="88" y="4"/>
                </a:lnTo>
                <a:lnTo>
                  <a:pt x="98" y="4"/>
                </a:lnTo>
                <a:lnTo>
                  <a:pt x="106" y="2"/>
                </a:lnTo>
                <a:lnTo>
                  <a:pt x="116" y="2"/>
                </a:lnTo>
                <a:lnTo>
                  <a:pt x="126" y="2"/>
                </a:lnTo>
                <a:lnTo>
                  <a:pt x="134" y="0"/>
                </a:lnTo>
                <a:lnTo>
                  <a:pt x="144" y="0"/>
                </a:lnTo>
                <a:lnTo>
                  <a:pt x="154" y="0"/>
                </a:lnTo>
                <a:lnTo>
                  <a:pt x="154" y="0"/>
                </a:lnTo>
                <a:lnTo>
                  <a:pt x="154" y="0"/>
                </a:lnTo>
                <a:lnTo>
                  <a:pt x="154" y="0"/>
                </a:lnTo>
                <a:lnTo>
                  <a:pt x="154" y="0"/>
                </a:lnTo>
                <a:lnTo>
                  <a:pt x="154" y="2"/>
                </a:lnTo>
                <a:lnTo>
                  <a:pt x="154" y="2"/>
                </a:lnTo>
                <a:lnTo>
                  <a:pt x="154" y="2"/>
                </a:lnTo>
                <a:lnTo>
                  <a:pt x="154" y="2"/>
                </a:lnTo>
                <a:lnTo>
                  <a:pt x="154" y="4"/>
                </a:lnTo>
                <a:lnTo>
                  <a:pt x="156" y="4"/>
                </a:lnTo>
                <a:lnTo>
                  <a:pt x="156" y="4"/>
                </a:lnTo>
                <a:lnTo>
                  <a:pt x="158" y="6"/>
                </a:lnTo>
                <a:lnTo>
                  <a:pt x="158" y="6"/>
                </a:lnTo>
                <a:lnTo>
                  <a:pt x="158" y="8"/>
                </a:lnTo>
                <a:lnTo>
                  <a:pt x="158" y="8"/>
                </a:lnTo>
                <a:lnTo>
                  <a:pt x="158" y="10"/>
                </a:lnTo>
                <a:lnTo>
                  <a:pt x="156" y="12"/>
                </a:lnTo>
                <a:lnTo>
                  <a:pt x="158" y="14"/>
                </a:lnTo>
                <a:lnTo>
                  <a:pt x="158" y="16"/>
                </a:lnTo>
                <a:lnTo>
                  <a:pt x="158" y="18"/>
                </a:lnTo>
                <a:lnTo>
                  <a:pt x="158" y="18"/>
                </a:lnTo>
                <a:lnTo>
                  <a:pt x="158" y="18"/>
                </a:lnTo>
                <a:lnTo>
                  <a:pt x="158" y="20"/>
                </a:lnTo>
                <a:lnTo>
                  <a:pt x="158" y="20"/>
                </a:lnTo>
                <a:lnTo>
                  <a:pt x="158" y="22"/>
                </a:lnTo>
                <a:lnTo>
                  <a:pt x="160" y="22"/>
                </a:lnTo>
                <a:lnTo>
                  <a:pt x="160" y="22"/>
                </a:lnTo>
                <a:lnTo>
                  <a:pt x="160" y="24"/>
                </a:lnTo>
                <a:lnTo>
                  <a:pt x="160" y="24"/>
                </a:lnTo>
                <a:lnTo>
                  <a:pt x="160" y="26"/>
                </a:lnTo>
                <a:lnTo>
                  <a:pt x="162" y="28"/>
                </a:lnTo>
                <a:lnTo>
                  <a:pt x="162" y="28"/>
                </a:lnTo>
                <a:lnTo>
                  <a:pt x="162" y="28"/>
                </a:lnTo>
                <a:lnTo>
                  <a:pt x="164" y="28"/>
                </a:lnTo>
                <a:lnTo>
                  <a:pt x="170" y="30"/>
                </a:lnTo>
                <a:lnTo>
                  <a:pt x="170" y="30"/>
                </a:lnTo>
                <a:lnTo>
                  <a:pt x="172" y="30"/>
                </a:lnTo>
                <a:lnTo>
                  <a:pt x="172" y="30"/>
                </a:lnTo>
                <a:lnTo>
                  <a:pt x="172" y="30"/>
                </a:lnTo>
                <a:lnTo>
                  <a:pt x="174" y="32"/>
                </a:lnTo>
                <a:lnTo>
                  <a:pt x="174" y="32"/>
                </a:lnTo>
                <a:lnTo>
                  <a:pt x="174" y="34"/>
                </a:lnTo>
                <a:lnTo>
                  <a:pt x="174" y="34"/>
                </a:lnTo>
                <a:lnTo>
                  <a:pt x="174" y="34"/>
                </a:lnTo>
                <a:lnTo>
                  <a:pt x="174" y="36"/>
                </a:lnTo>
                <a:lnTo>
                  <a:pt x="174" y="36"/>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9" name="Freeform 552">
            <a:extLst>
              <a:ext uri="{FF2B5EF4-FFF2-40B4-BE49-F238E27FC236}">
                <a16:creationId xmlns:a16="http://schemas.microsoft.com/office/drawing/2014/main" id="{76BEF80B-FD8B-4C63-B338-C10ABC1D8CAC}"/>
              </a:ext>
            </a:extLst>
          </p:cNvPr>
          <p:cNvSpPr>
            <a:spLocks noEditPoints="1"/>
          </p:cNvSpPr>
          <p:nvPr/>
        </p:nvSpPr>
        <p:spPr bwMode="auto">
          <a:xfrm>
            <a:off x="4126606" y="3795688"/>
            <a:ext cx="370594" cy="405678"/>
          </a:xfrm>
          <a:custGeom>
            <a:avLst/>
            <a:gdLst>
              <a:gd name="T0" fmla="*/ 155 w 169"/>
              <a:gd name="T1" fmla="*/ 150 h 172"/>
              <a:gd name="T2" fmla="*/ 167 w 169"/>
              <a:gd name="T3" fmla="*/ 102 h 172"/>
              <a:gd name="T4" fmla="*/ 161 w 169"/>
              <a:gd name="T5" fmla="*/ 102 h 172"/>
              <a:gd name="T6" fmla="*/ 157 w 169"/>
              <a:gd name="T7" fmla="*/ 96 h 172"/>
              <a:gd name="T8" fmla="*/ 155 w 169"/>
              <a:gd name="T9" fmla="*/ 88 h 172"/>
              <a:gd name="T10" fmla="*/ 151 w 169"/>
              <a:gd name="T11" fmla="*/ 84 h 172"/>
              <a:gd name="T12" fmla="*/ 147 w 169"/>
              <a:gd name="T13" fmla="*/ 80 h 172"/>
              <a:gd name="T14" fmla="*/ 145 w 169"/>
              <a:gd name="T15" fmla="*/ 76 h 172"/>
              <a:gd name="T16" fmla="*/ 139 w 169"/>
              <a:gd name="T17" fmla="*/ 66 h 172"/>
              <a:gd name="T18" fmla="*/ 129 w 169"/>
              <a:gd name="T19" fmla="*/ 60 h 172"/>
              <a:gd name="T20" fmla="*/ 125 w 169"/>
              <a:gd name="T21" fmla="*/ 56 h 172"/>
              <a:gd name="T22" fmla="*/ 121 w 169"/>
              <a:gd name="T23" fmla="*/ 50 h 172"/>
              <a:gd name="T24" fmla="*/ 109 w 169"/>
              <a:gd name="T25" fmla="*/ 42 h 172"/>
              <a:gd name="T26" fmla="*/ 99 w 169"/>
              <a:gd name="T27" fmla="*/ 36 h 172"/>
              <a:gd name="T28" fmla="*/ 95 w 169"/>
              <a:gd name="T29" fmla="*/ 30 h 172"/>
              <a:gd name="T30" fmla="*/ 81 w 169"/>
              <a:gd name="T31" fmla="*/ 18 h 172"/>
              <a:gd name="T32" fmla="*/ 71 w 169"/>
              <a:gd name="T33" fmla="*/ 10 h 172"/>
              <a:gd name="T34" fmla="*/ 75 w 169"/>
              <a:gd name="T35" fmla="*/ 6 h 172"/>
              <a:gd name="T36" fmla="*/ 73 w 169"/>
              <a:gd name="T37" fmla="*/ 2 h 172"/>
              <a:gd name="T38" fmla="*/ 42 w 169"/>
              <a:gd name="T39" fmla="*/ 6 h 172"/>
              <a:gd name="T40" fmla="*/ 8 w 169"/>
              <a:gd name="T41" fmla="*/ 10 h 172"/>
              <a:gd name="T42" fmla="*/ 4 w 169"/>
              <a:gd name="T43" fmla="*/ 30 h 172"/>
              <a:gd name="T44" fmla="*/ 18 w 169"/>
              <a:gd name="T45" fmla="*/ 70 h 172"/>
              <a:gd name="T46" fmla="*/ 24 w 169"/>
              <a:gd name="T47" fmla="*/ 88 h 172"/>
              <a:gd name="T48" fmla="*/ 28 w 169"/>
              <a:gd name="T49" fmla="*/ 96 h 172"/>
              <a:gd name="T50" fmla="*/ 32 w 169"/>
              <a:gd name="T51" fmla="*/ 106 h 172"/>
              <a:gd name="T52" fmla="*/ 34 w 169"/>
              <a:gd name="T53" fmla="*/ 110 h 172"/>
              <a:gd name="T54" fmla="*/ 36 w 169"/>
              <a:gd name="T55" fmla="*/ 114 h 172"/>
              <a:gd name="T56" fmla="*/ 34 w 169"/>
              <a:gd name="T57" fmla="*/ 118 h 172"/>
              <a:gd name="T58" fmla="*/ 32 w 169"/>
              <a:gd name="T59" fmla="*/ 124 h 172"/>
              <a:gd name="T60" fmla="*/ 34 w 169"/>
              <a:gd name="T61" fmla="*/ 138 h 172"/>
              <a:gd name="T62" fmla="*/ 36 w 169"/>
              <a:gd name="T63" fmla="*/ 148 h 172"/>
              <a:gd name="T64" fmla="*/ 38 w 169"/>
              <a:gd name="T65" fmla="*/ 158 h 172"/>
              <a:gd name="T66" fmla="*/ 40 w 169"/>
              <a:gd name="T67" fmla="*/ 164 h 172"/>
              <a:gd name="T68" fmla="*/ 48 w 169"/>
              <a:gd name="T69" fmla="*/ 172 h 172"/>
              <a:gd name="T70" fmla="*/ 77 w 169"/>
              <a:gd name="T71" fmla="*/ 170 h 172"/>
              <a:gd name="T72" fmla="*/ 119 w 169"/>
              <a:gd name="T73" fmla="*/ 166 h 172"/>
              <a:gd name="T74" fmla="*/ 133 w 169"/>
              <a:gd name="T75" fmla="*/ 166 h 172"/>
              <a:gd name="T76" fmla="*/ 135 w 169"/>
              <a:gd name="T77" fmla="*/ 170 h 172"/>
              <a:gd name="T78" fmla="*/ 139 w 169"/>
              <a:gd name="T79" fmla="*/ 172 h 172"/>
              <a:gd name="T80" fmla="*/ 139 w 169"/>
              <a:gd name="T81" fmla="*/ 164 h 172"/>
              <a:gd name="T82" fmla="*/ 139 w 169"/>
              <a:gd name="T83" fmla="*/ 160 h 172"/>
              <a:gd name="T84" fmla="*/ 139 w 169"/>
              <a:gd name="T85" fmla="*/ 156 h 172"/>
              <a:gd name="T86" fmla="*/ 141 w 169"/>
              <a:gd name="T87" fmla="*/ 154 h 172"/>
              <a:gd name="T88" fmla="*/ 147 w 169"/>
              <a:gd name="T89" fmla="*/ 156 h 172"/>
              <a:gd name="T90" fmla="*/ 153 w 169"/>
              <a:gd name="T91" fmla="*/ 156 h 172"/>
              <a:gd name="T92" fmla="*/ 155 w 169"/>
              <a:gd name="T93" fmla="*/ 152 h 172"/>
              <a:gd name="T94" fmla="*/ 155 w 169"/>
              <a:gd name="T95" fmla="*/ 148 h 172"/>
              <a:gd name="T96" fmla="*/ 155 w 169"/>
              <a:gd name="T97" fmla="*/ 144 h 172"/>
              <a:gd name="T98" fmla="*/ 155 w 169"/>
              <a:gd name="T99" fmla="*/ 142 h 172"/>
              <a:gd name="T100" fmla="*/ 155 w 169"/>
              <a:gd name="T101" fmla="*/ 136 h 172"/>
              <a:gd name="T102" fmla="*/ 159 w 169"/>
              <a:gd name="T103" fmla="*/ 134 h 172"/>
              <a:gd name="T104" fmla="*/ 157 w 169"/>
              <a:gd name="T105" fmla="*/ 132 h 172"/>
              <a:gd name="T106" fmla="*/ 157 w 169"/>
              <a:gd name="T107" fmla="*/ 128 h 172"/>
              <a:gd name="T108" fmla="*/ 161 w 169"/>
              <a:gd name="T109" fmla="*/ 122 h 172"/>
              <a:gd name="T110" fmla="*/ 155 w 169"/>
              <a:gd name="T111" fmla="*/ 122 h 172"/>
              <a:gd name="T112" fmla="*/ 159 w 169"/>
              <a:gd name="T113" fmla="*/ 120 h 172"/>
              <a:gd name="T114" fmla="*/ 161 w 169"/>
              <a:gd name="T115" fmla="*/ 116 h 172"/>
              <a:gd name="T116" fmla="*/ 157 w 169"/>
              <a:gd name="T117" fmla="*/ 114 h 172"/>
              <a:gd name="T118" fmla="*/ 163 w 169"/>
              <a:gd name="T119" fmla="*/ 110 h 172"/>
              <a:gd name="T120" fmla="*/ 161 w 169"/>
              <a:gd name="T121" fmla="*/ 108 h 172"/>
              <a:gd name="T122" fmla="*/ 165 w 169"/>
              <a:gd name="T123" fmla="*/ 10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72">
                <a:moveTo>
                  <a:pt x="157" y="152"/>
                </a:moveTo>
                <a:lnTo>
                  <a:pt x="157" y="152"/>
                </a:lnTo>
                <a:lnTo>
                  <a:pt x="157" y="152"/>
                </a:lnTo>
                <a:lnTo>
                  <a:pt x="157" y="150"/>
                </a:lnTo>
                <a:lnTo>
                  <a:pt x="157" y="148"/>
                </a:lnTo>
                <a:lnTo>
                  <a:pt x="157" y="148"/>
                </a:lnTo>
                <a:lnTo>
                  <a:pt x="157" y="146"/>
                </a:lnTo>
                <a:lnTo>
                  <a:pt x="157" y="146"/>
                </a:lnTo>
                <a:lnTo>
                  <a:pt x="157" y="146"/>
                </a:lnTo>
                <a:lnTo>
                  <a:pt x="157" y="146"/>
                </a:lnTo>
                <a:lnTo>
                  <a:pt x="155" y="148"/>
                </a:lnTo>
                <a:lnTo>
                  <a:pt x="155" y="150"/>
                </a:lnTo>
                <a:lnTo>
                  <a:pt x="155" y="150"/>
                </a:lnTo>
                <a:lnTo>
                  <a:pt x="155" y="150"/>
                </a:lnTo>
                <a:lnTo>
                  <a:pt x="155" y="150"/>
                </a:lnTo>
                <a:lnTo>
                  <a:pt x="155" y="152"/>
                </a:lnTo>
                <a:lnTo>
                  <a:pt x="155" y="152"/>
                </a:lnTo>
                <a:lnTo>
                  <a:pt x="157" y="156"/>
                </a:lnTo>
                <a:lnTo>
                  <a:pt x="157" y="156"/>
                </a:lnTo>
                <a:lnTo>
                  <a:pt x="157" y="154"/>
                </a:lnTo>
                <a:lnTo>
                  <a:pt x="157" y="154"/>
                </a:lnTo>
                <a:lnTo>
                  <a:pt x="157" y="152"/>
                </a:lnTo>
                <a:close/>
                <a:moveTo>
                  <a:pt x="169" y="102"/>
                </a:moveTo>
                <a:lnTo>
                  <a:pt x="167" y="102"/>
                </a:lnTo>
                <a:lnTo>
                  <a:pt x="167" y="102"/>
                </a:lnTo>
                <a:lnTo>
                  <a:pt x="167" y="102"/>
                </a:lnTo>
                <a:lnTo>
                  <a:pt x="167" y="102"/>
                </a:lnTo>
                <a:lnTo>
                  <a:pt x="167" y="102"/>
                </a:lnTo>
                <a:lnTo>
                  <a:pt x="167" y="102"/>
                </a:lnTo>
                <a:lnTo>
                  <a:pt x="165" y="102"/>
                </a:lnTo>
                <a:lnTo>
                  <a:pt x="165" y="102"/>
                </a:lnTo>
                <a:lnTo>
                  <a:pt x="165" y="102"/>
                </a:lnTo>
                <a:lnTo>
                  <a:pt x="165" y="100"/>
                </a:lnTo>
                <a:lnTo>
                  <a:pt x="163" y="100"/>
                </a:lnTo>
                <a:lnTo>
                  <a:pt x="163" y="100"/>
                </a:lnTo>
                <a:lnTo>
                  <a:pt x="161" y="102"/>
                </a:lnTo>
                <a:lnTo>
                  <a:pt x="161" y="100"/>
                </a:lnTo>
                <a:lnTo>
                  <a:pt x="159" y="100"/>
                </a:lnTo>
                <a:lnTo>
                  <a:pt x="159" y="100"/>
                </a:lnTo>
                <a:lnTo>
                  <a:pt x="159" y="100"/>
                </a:lnTo>
                <a:lnTo>
                  <a:pt x="159" y="100"/>
                </a:lnTo>
                <a:lnTo>
                  <a:pt x="159" y="100"/>
                </a:lnTo>
                <a:lnTo>
                  <a:pt x="159" y="100"/>
                </a:lnTo>
                <a:lnTo>
                  <a:pt x="159" y="98"/>
                </a:lnTo>
                <a:lnTo>
                  <a:pt x="159" y="98"/>
                </a:lnTo>
                <a:lnTo>
                  <a:pt x="157" y="98"/>
                </a:lnTo>
                <a:lnTo>
                  <a:pt x="157" y="98"/>
                </a:lnTo>
                <a:lnTo>
                  <a:pt x="157" y="96"/>
                </a:lnTo>
                <a:lnTo>
                  <a:pt x="157" y="96"/>
                </a:lnTo>
                <a:lnTo>
                  <a:pt x="157" y="96"/>
                </a:lnTo>
                <a:lnTo>
                  <a:pt x="157" y="94"/>
                </a:lnTo>
                <a:lnTo>
                  <a:pt x="157" y="94"/>
                </a:lnTo>
                <a:lnTo>
                  <a:pt x="157" y="94"/>
                </a:lnTo>
                <a:lnTo>
                  <a:pt x="157" y="94"/>
                </a:lnTo>
                <a:lnTo>
                  <a:pt x="157" y="94"/>
                </a:lnTo>
                <a:lnTo>
                  <a:pt x="157" y="92"/>
                </a:lnTo>
                <a:lnTo>
                  <a:pt x="157" y="92"/>
                </a:lnTo>
                <a:lnTo>
                  <a:pt x="157" y="92"/>
                </a:lnTo>
                <a:lnTo>
                  <a:pt x="155" y="92"/>
                </a:lnTo>
                <a:lnTo>
                  <a:pt x="155" y="88"/>
                </a:lnTo>
                <a:lnTo>
                  <a:pt x="155" y="88"/>
                </a:lnTo>
                <a:lnTo>
                  <a:pt x="155" y="86"/>
                </a:lnTo>
                <a:lnTo>
                  <a:pt x="153" y="86"/>
                </a:lnTo>
                <a:lnTo>
                  <a:pt x="153" y="86"/>
                </a:lnTo>
                <a:lnTo>
                  <a:pt x="153" y="86"/>
                </a:lnTo>
                <a:lnTo>
                  <a:pt x="153" y="86"/>
                </a:lnTo>
                <a:lnTo>
                  <a:pt x="153" y="86"/>
                </a:lnTo>
                <a:lnTo>
                  <a:pt x="153" y="86"/>
                </a:lnTo>
                <a:lnTo>
                  <a:pt x="151" y="84"/>
                </a:lnTo>
                <a:lnTo>
                  <a:pt x="151" y="84"/>
                </a:lnTo>
                <a:lnTo>
                  <a:pt x="151" y="84"/>
                </a:lnTo>
                <a:lnTo>
                  <a:pt x="151" y="84"/>
                </a:lnTo>
                <a:lnTo>
                  <a:pt x="151" y="84"/>
                </a:lnTo>
                <a:lnTo>
                  <a:pt x="151" y="84"/>
                </a:lnTo>
                <a:lnTo>
                  <a:pt x="149" y="84"/>
                </a:lnTo>
                <a:lnTo>
                  <a:pt x="149" y="84"/>
                </a:lnTo>
                <a:lnTo>
                  <a:pt x="149" y="84"/>
                </a:lnTo>
                <a:lnTo>
                  <a:pt x="147" y="84"/>
                </a:lnTo>
                <a:lnTo>
                  <a:pt x="147" y="82"/>
                </a:lnTo>
                <a:lnTo>
                  <a:pt x="147" y="82"/>
                </a:lnTo>
                <a:lnTo>
                  <a:pt x="147" y="82"/>
                </a:lnTo>
                <a:lnTo>
                  <a:pt x="147" y="82"/>
                </a:lnTo>
                <a:lnTo>
                  <a:pt x="147" y="80"/>
                </a:lnTo>
                <a:lnTo>
                  <a:pt x="147" y="80"/>
                </a:lnTo>
                <a:lnTo>
                  <a:pt x="147" y="80"/>
                </a:lnTo>
                <a:lnTo>
                  <a:pt x="145" y="80"/>
                </a:lnTo>
                <a:lnTo>
                  <a:pt x="145" y="80"/>
                </a:lnTo>
                <a:lnTo>
                  <a:pt x="145" y="80"/>
                </a:lnTo>
                <a:lnTo>
                  <a:pt x="145" y="78"/>
                </a:lnTo>
                <a:lnTo>
                  <a:pt x="145" y="78"/>
                </a:lnTo>
                <a:lnTo>
                  <a:pt x="145" y="78"/>
                </a:lnTo>
                <a:lnTo>
                  <a:pt x="145" y="78"/>
                </a:lnTo>
                <a:lnTo>
                  <a:pt x="145" y="78"/>
                </a:lnTo>
                <a:lnTo>
                  <a:pt x="145" y="76"/>
                </a:lnTo>
                <a:lnTo>
                  <a:pt x="145" y="76"/>
                </a:lnTo>
                <a:lnTo>
                  <a:pt x="145" y="76"/>
                </a:lnTo>
                <a:lnTo>
                  <a:pt x="145" y="74"/>
                </a:lnTo>
                <a:lnTo>
                  <a:pt x="145" y="74"/>
                </a:lnTo>
                <a:lnTo>
                  <a:pt x="141" y="72"/>
                </a:lnTo>
                <a:lnTo>
                  <a:pt x="141" y="72"/>
                </a:lnTo>
                <a:lnTo>
                  <a:pt x="141" y="70"/>
                </a:lnTo>
                <a:lnTo>
                  <a:pt x="141" y="68"/>
                </a:lnTo>
                <a:lnTo>
                  <a:pt x="141" y="68"/>
                </a:lnTo>
                <a:lnTo>
                  <a:pt x="141" y="68"/>
                </a:lnTo>
                <a:lnTo>
                  <a:pt x="141" y="68"/>
                </a:lnTo>
                <a:lnTo>
                  <a:pt x="139" y="66"/>
                </a:lnTo>
                <a:lnTo>
                  <a:pt x="139" y="66"/>
                </a:lnTo>
                <a:lnTo>
                  <a:pt x="139" y="66"/>
                </a:lnTo>
                <a:lnTo>
                  <a:pt x="137" y="66"/>
                </a:lnTo>
                <a:lnTo>
                  <a:pt x="137" y="66"/>
                </a:lnTo>
                <a:lnTo>
                  <a:pt x="133" y="64"/>
                </a:lnTo>
                <a:lnTo>
                  <a:pt x="131" y="64"/>
                </a:lnTo>
                <a:lnTo>
                  <a:pt x="131" y="64"/>
                </a:lnTo>
                <a:lnTo>
                  <a:pt x="131" y="62"/>
                </a:lnTo>
                <a:lnTo>
                  <a:pt x="131" y="62"/>
                </a:lnTo>
                <a:lnTo>
                  <a:pt x="131" y="62"/>
                </a:lnTo>
                <a:lnTo>
                  <a:pt x="129" y="62"/>
                </a:lnTo>
                <a:lnTo>
                  <a:pt x="129" y="62"/>
                </a:lnTo>
                <a:lnTo>
                  <a:pt x="129" y="60"/>
                </a:lnTo>
                <a:lnTo>
                  <a:pt x="129" y="60"/>
                </a:lnTo>
                <a:lnTo>
                  <a:pt x="129" y="60"/>
                </a:lnTo>
                <a:lnTo>
                  <a:pt x="129" y="60"/>
                </a:lnTo>
                <a:lnTo>
                  <a:pt x="127" y="58"/>
                </a:lnTo>
                <a:lnTo>
                  <a:pt x="129" y="58"/>
                </a:lnTo>
                <a:lnTo>
                  <a:pt x="129" y="58"/>
                </a:lnTo>
                <a:lnTo>
                  <a:pt x="127" y="58"/>
                </a:lnTo>
                <a:lnTo>
                  <a:pt x="127" y="58"/>
                </a:lnTo>
                <a:lnTo>
                  <a:pt x="127" y="58"/>
                </a:lnTo>
                <a:lnTo>
                  <a:pt x="127" y="58"/>
                </a:lnTo>
                <a:lnTo>
                  <a:pt x="127" y="58"/>
                </a:lnTo>
                <a:lnTo>
                  <a:pt x="127" y="58"/>
                </a:lnTo>
                <a:lnTo>
                  <a:pt x="125" y="56"/>
                </a:lnTo>
                <a:lnTo>
                  <a:pt x="125" y="56"/>
                </a:lnTo>
                <a:lnTo>
                  <a:pt x="125" y="56"/>
                </a:lnTo>
                <a:lnTo>
                  <a:pt x="125" y="56"/>
                </a:lnTo>
                <a:lnTo>
                  <a:pt x="125" y="54"/>
                </a:lnTo>
                <a:lnTo>
                  <a:pt x="125" y="54"/>
                </a:lnTo>
                <a:lnTo>
                  <a:pt x="125" y="54"/>
                </a:lnTo>
                <a:lnTo>
                  <a:pt x="125" y="54"/>
                </a:lnTo>
                <a:lnTo>
                  <a:pt x="125" y="54"/>
                </a:lnTo>
                <a:lnTo>
                  <a:pt x="125" y="52"/>
                </a:lnTo>
                <a:lnTo>
                  <a:pt x="123" y="52"/>
                </a:lnTo>
                <a:lnTo>
                  <a:pt x="121" y="52"/>
                </a:lnTo>
                <a:lnTo>
                  <a:pt x="121" y="50"/>
                </a:lnTo>
                <a:lnTo>
                  <a:pt x="119" y="50"/>
                </a:lnTo>
                <a:lnTo>
                  <a:pt x="119" y="50"/>
                </a:lnTo>
                <a:lnTo>
                  <a:pt x="117" y="50"/>
                </a:lnTo>
                <a:lnTo>
                  <a:pt x="117" y="48"/>
                </a:lnTo>
                <a:lnTo>
                  <a:pt x="115" y="48"/>
                </a:lnTo>
                <a:lnTo>
                  <a:pt x="115" y="48"/>
                </a:lnTo>
                <a:lnTo>
                  <a:pt x="115" y="46"/>
                </a:lnTo>
                <a:lnTo>
                  <a:pt x="113" y="46"/>
                </a:lnTo>
                <a:lnTo>
                  <a:pt x="113" y="46"/>
                </a:lnTo>
                <a:lnTo>
                  <a:pt x="113" y="44"/>
                </a:lnTo>
                <a:lnTo>
                  <a:pt x="111" y="42"/>
                </a:lnTo>
                <a:lnTo>
                  <a:pt x="109" y="42"/>
                </a:lnTo>
                <a:lnTo>
                  <a:pt x="109" y="40"/>
                </a:lnTo>
                <a:lnTo>
                  <a:pt x="107" y="40"/>
                </a:lnTo>
                <a:lnTo>
                  <a:pt x="105" y="40"/>
                </a:lnTo>
                <a:lnTo>
                  <a:pt x="105" y="40"/>
                </a:lnTo>
                <a:lnTo>
                  <a:pt x="103" y="38"/>
                </a:lnTo>
                <a:lnTo>
                  <a:pt x="103" y="38"/>
                </a:lnTo>
                <a:lnTo>
                  <a:pt x="103" y="38"/>
                </a:lnTo>
                <a:lnTo>
                  <a:pt x="101" y="38"/>
                </a:lnTo>
                <a:lnTo>
                  <a:pt x="101" y="38"/>
                </a:lnTo>
                <a:lnTo>
                  <a:pt x="101" y="38"/>
                </a:lnTo>
                <a:lnTo>
                  <a:pt x="101" y="36"/>
                </a:lnTo>
                <a:lnTo>
                  <a:pt x="99" y="36"/>
                </a:lnTo>
                <a:lnTo>
                  <a:pt x="99" y="34"/>
                </a:lnTo>
                <a:lnTo>
                  <a:pt x="99" y="34"/>
                </a:lnTo>
                <a:lnTo>
                  <a:pt x="99" y="34"/>
                </a:lnTo>
                <a:lnTo>
                  <a:pt x="97" y="34"/>
                </a:lnTo>
                <a:lnTo>
                  <a:pt x="97" y="32"/>
                </a:lnTo>
                <a:lnTo>
                  <a:pt x="97" y="32"/>
                </a:lnTo>
                <a:lnTo>
                  <a:pt x="97" y="32"/>
                </a:lnTo>
                <a:lnTo>
                  <a:pt x="97" y="32"/>
                </a:lnTo>
                <a:lnTo>
                  <a:pt x="95" y="30"/>
                </a:lnTo>
                <a:lnTo>
                  <a:pt x="95" y="30"/>
                </a:lnTo>
                <a:lnTo>
                  <a:pt x="95" y="30"/>
                </a:lnTo>
                <a:lnTo>
                  <a:pt x="95" y="30"/>
                </a:lnTo>
                <a:lnTo>
                  <a:pt x="93" y="26"/>
                </a:lnTo>
                <a:lnTo>
                  <a:pt x="93" y="26"/>
                </a:lnTo>
                <a:lnTo>
                  <a:pt x="91" y="24"/>
                </a:lnTo>
                <a:lnTo>
                  <a:pt x="91" y="22"/>
                </a:lnTo>
                <a:lnTo>
                  <a:pt x="89" y="22"/>
                </a:lnTo>
                <a:lnTo>
                  <a:pt x="89" y="20"/>
                </a:lnTo>
                <a:lnTo>
                  <a:pt x="89" y="20"/>
                </a:lnTo>
                <a:lnTo>
                  <a:pt x="87" y="20"/>
                </a:lnTo>
                <a:lnTo>
                  <a:pt x="85" y="20"/>
                </a:lnTo>
                <a:lnTo>
                  <a:pt x="83" y="20"/>
                </a:lnTo>
                <a:lnTo>
                  <a:pt x="83" y="20"/>
                </a:lnTo>
                <a:lnTo>
                  <a:pt x="81" y="18"/>
                </a:lnTo>
                <a:lnTo>
                  <a:pt x="81" y="18"/>
                </a:lnTo>
                <a:lnTo>
                  <a:pt x="81" y="18"/>
                </a:lnTo>
                <a:lnTo>
                  <a:pt x="79" y="16"/>
                </a:lnTo>
                <a:lnTo>
                  <a:pt x="79" y="16"/>
                </a:lnTo>
                <a:lnTo>
                  <a:pt x="79" y="16"/>
                </a:lnTo>
                <a:lnTo>
                  <a:pt x="79" y="16"/>
                </a:lnTo>
                <a:lnTo>
                  <a:pt x="77" y="16"/>
                </a:lnTo>
                <a:lnTo>
                  <a:pt x="77" y="16"/>
                </a:lnTo>
                <a:lnTo>
                  <a:pt x="75" y="16"/>
                </a:lnTo>
                <a:lnTo>
                  <a:pt x="73" y="14"/>
                </a:lnTo>
                <a:lnTo>
                  <a:pt x="71" y="12"/>
                </a:lnTo>
                <a:lnTo>
                  <a:pt x="71" y="10"/>
                </a:lnTo>
                <a:lnTo>
                  <a:pt x="73" y="10"/>
                </a:lnTo>
                <a:lnTo>
                  <a:pt x="73" y="10"/>
                </a:lnTo>
                <a:lnTo>
                  <a:pt x="73" y="10"/>
                </a:lnTo>
                <a:lnTo>
                  <a:pt x="73" y="10"/>
                </a:lnTo>
                <a:lnTo>
                  <a:pt x="73" y="8"/>
                </a:lnTo>
                <a:lnTo>
                  <a:pt x="73" y="8"/>
                </a:lnTo>
                <a:lnTo>
                  <a:pt x="73" y="8"/>
                </a:lnTo>
                <a:lnTo>
                  <a:pt x="73" y="8"/>
                </a:lnTo>
                <a:lnTo>
                  <a:pt x="73" y="8"/>
                </a:lnTo>
                <a:lnTo>
                  <a:pt x="73" y="6"/>
                </a:lnTo>
                <a:lnTo>
                  <a:pt x="73" y="6"/>
                </a:lnTo>
                <a:lnTo>
                  <a:pt x="75" y="6"/>
                </a:lnTo>
                <a:lnTo>
                  <a:pt x="75" y="4"/>
                </a:lnTo>
                <a:lnTo>
                  <a:pt x="75" y="4"/>
                </a:lnTo>
                <a:lnTo>
                  <a:pt x="75" y="2"/>
                </a:lnTo>
                <a:lnTo>
                  <a:pt x="77" y="2"/>
                </a:lnTo>
                <a:lnTo>
                  <a:pt x="77" y="2"/>
                </a:lnTo>
                <a:lnTo>
                  <a:pt x="77" y="2"/>
                </a:lnTo>
                <a:lnTo>
                  <a:pt x="77" y="2"/>
                </a:lnTo>
                <a:lnTo>
                  <a:pt x="77" y="0"/>
                </a:lnTo>
                <a:lnTo>
                  <a:pt x="77" y="0"/>
                </a:lnTo>
                <a:lnTo>
                  <a:pt x="77" y="0"/>
                </a:lnTo>
                <a:lnTo>
                  <a:pt x="75" y="0"/>
                </a:lnTo>
                <a:lnTo>
                  <a:pt x="73" y="2"/>
                </a:lnTo>
                <a:lnTo>
                  <a:pt x="71" y="2"/>
                </a:lnTo>
                <a:lnTo>
                  <a:pt x="67" y="2"/>
                </a:lnTo>
                <a:lnTo>
                  <a:pt x="65" y="2"/>
                </a:lnTo>
                <a:lnTo>
                  <a:pt x="63" y="2"/>
                </a:lnTo>
                <a:lnTo>
                  <a:pt x="61" y="4"/>
                </a:lnTo>
                <a:lnTo>
                  <a:pt x="59" y="4"/>
                </a:lnTo>
                <a:lnTo>
                  <a:pt x="57" y="4"/>
                </a:lnTo>
                <a:lnTo>
                  <a:pt x="52" y="4"/>
                </a:lnTo>
                <a:lnTo>
                  <a:pt x="50" y="4"/>
                </a:lnTo>
                <a:lnTo>
                  <a:pt x="48" y="6"/>
                </a:lnTo>
                <a:lnTo>
                  <a:pt x="46" y="6"/>
                </a:lnTo>
                <a:lnTo>
                  <a:pt x="42" y="6"/>
                </a:lnTo>
                <a:lnTo>
                  <a:pt x="40" y="6"/>
                </a:lnTo>
                <a:lnTo>
                  <a:pt x="38" y="6"/>
                </a:lnTo>
                <a:lnTo>
                  <a:pt x="34" y="6"/>
                </a:lnTo>
                <a:lnTo>
                  <a:pt x="32" y="8"/>
                </a:lnTo>
                <a:lnTo>
                  <a:pt x="32" y="8"/>
                </a:lnTo>
                <a:lnTo>
                  <a:pt x="32" y="8"/>
                </a:lnTo>
                <a:lnTo>
                  <a:pt x="28" y="8"/>
                </a:lnTo>
                <a:lnTo>
                  <a:pt x="24" y="8"/>
                </a:lnTo>
                <a:lnTo>
                  <a:pt x="20" y="8"/>
                </a:lnTo>
                <a:lnTo>
                  <a:pt x="16" y="10"/>
                </a:lnTo>
                <a:lnTo>
                  <a:pt x="12" y="10"/>
                </a:lnTo>
                <a:lnTo>
                  <a:pt x="8" y="10"/>
                </a:lnTo>
                <a:lnTo>
                  <a:pt x="4" y="12"/>
                </a:lnTo>
                <a:lnTo>
                  <a:pt x="0" y="12"/>
                </a:lnTo>
                <a:lnTo>
                  <a:pt x="0" y="12"/>
                </a:lnTo>
                <a:lnTo>
                  <a:pt x="0" y="12"/>
                </a:lnTo>
                <a:lnTo>
                  <a:pt x="0" y="14"/>
                </a:lnTo>
                <a:lnTo>
                  <a:pt x="0" y="14"/>
                </a:lnTo>
                <a:lnTo>
                  <a:pt x="0" y="16"/>
                </a:lnTo>
                <a:lnTo>
                  <a:pt x="2" y="18"/>
                </a:lnTo>
                <a:lnTo>
                  <a:pt x="2" y="20"/>
                </a:lnTo>
                <a:lnTo>
                  <a:pt x="4" y="24"/>
                </a:lnTo>
                <a:lnTo>
                  <a:pt x="4" y="26"/>
                </a:lnTo>
                <a:lnTo>
                  <a:pt x="4" y="30"/>
                </a:lnTo>
                <a:lnTo>
                  <a:pt x="6" y="32"/>
                </a:lnTo>
                <a:lnTo>
                  <a:pt x="6" y="36"/>
                </a:lnTo>
                <a:lnTo>
                  <a:pt x="8" y="38"/>
                </a:lnTo>
                <a:lnTo>
                  <a:pt x="8" y="42"/>
                </a:lnTo>
                <a:lnTo>
                  <a:pt x="10" y="46"/>
                </a:lnTo>
                <a:lnTo>
                  <a:pt x="12" y="50"/>
                </a:lnTo>
                <a:lnTo>
                  <a:pt x="12" y="52"/>
                </a:lnTo>
                <a:lnTo>
                  <a:pt x="14" y="56"/>
                </a:lnTo>
                <a:lnTo>
                  <a:pt x="14" y="60"/>
                </a:lnTo>
                <a:lnTo>
                  <a:pt x="16" y="64"/>
                </a:lnTo>
                <a:lnTo>
                  <a:pt x="16" y="66"/>
                </a:lnTo>
                <a:lnTo>
                  <a:pt x="18" y="70"/>
                </a:lnTo>
                <a:lnTo>
                  <a:pt x="18" y="72"/>
                </a:lnTo>
                <a:lnTo>
                  <a:pt x="20" y="76"/>
                </a:lnTo>
                <a:lnTo>
                  <a:pt x="20" y="78"/>
                </a:lnTo>
                <a:lnTo>
                  <a:pt x="20" y="80"/>
                </a:lnTo>
                <a:lnTo>
                  <a:pt x="22" y="82"/>
                </a:lnTo>
                <a:lnTo>
                  <a:pt x="22" y="84"/>
                </a:lnTo>
                <a:lnTo>
                  <a:pt x="22" y="86"/>
                </a:lnTo>
                <a:lnTo>
                  <a:pt x="22" y="86"/>
                </a:lnTo>
                <a:lnTo>
                  <a:pt x="22" y="86"/>
                </a:lnTo>
                <a:lnTo>
                  <a:pt x="22" y="88"/>
                </a:lnTo>
                <a:lnTo>
                  <a:pt x="24" y="88"/>
                </a:lnTo>
                <a:lnTo>
                  <a:pt x="24" y="88"/>
                </a:lnTo>
                <a:lnTo>
                  <a:pt x="24" y="92"/>
                </a:lnTo>
                <a:lnTo>
                  <a:pt x="24" y="92"/>
                </a:lnTo>
                <a:lnTo>
                  <a:pt x="24" y="94"/>
                </a:lnTo>
                <a:lnTo>
                  <a:pt x="26" y="94"/>
                </a:lnTo>
                <a:lnTo>
                  <a:pt x="26" y="94"/>
                </a:lnTo>
                <a:lnTo>
                  <a:pt x="26" y="94"/>
                </a:lnTo>
                <a:lnTo>
                  <a:pt x="26" y="94"/>
                </a:lnTo>
                <a:lnTo>
                  <a:pt x="26" y="94"/>
                </a:lnTo>
                <a:lnTo>
                  <a:pt x="26" y="96"/>
                </a:lnTo>
                <a:lnTo>
                  <a:pt x="26" y="96"/>
                </a:lnTo>
                <a:lnTo>
                  <a:pt x="26" y="96"/>
                </a:lnTo>
                <a:lnTo>
                  <a:pt x="28" y="96"/>
                </a:lnTo>
                <a:lnTo>
                  <a:pt x="28" y="98"/>
                </a:lnTo>
                <a:lnTo>
                  <a:pt x="28" y="98"/>
                </a:lnTo>
                <a:lnTo>
                  <a:pt x="28" y="98"/>
                </a:lnTo>
                <a:lnTo>
                  <a:pt x="28" y="100"/>
                </a:lnTo>
                <a:lnTo>
                  <a:pt x="28" y="100"/>
                </a:lnTo>
                <a:lnTo>
                  <a:pt x="28" y="100"/>
                </a:lnTo>
                <a:lnTo>
                  <a:pt x="28" y="100"/>
                </a:lnTo>
                <a:lnTo>
                  <a:pt x="28" y="100"/>
                </a:lnTo>
                <a:lnTo>
                  <a:pt x="32" y="104"/>
                </a:lnTo>
                <a:lnTo>
                  <a:pt x="32" y="104"/>
                </a:lnTo>
                <a:lnTo>
                  <a:pt x="32" y="104"/>
                </a:lnTo>
                <a:lnTo>
                  <a:pt x="32" y="106"/>
                </a:lnTo>
                <a:lnTo>
                  <a:pt x="32" y="106"/>
                </a:lnTo>
                <a:lnTo>
                  <a:pt x="34" y="106"/>
                </a:lnTo>
                <a:lnTo>
                  <a:pt x="34" y="108"/>
                </a:lnTo>
                <a:lnTo>
                  <a:pt x="34" y="108"/>
                </a:lnTo>
                <a:lnTo>
                  <a:pt x="34" y="108"/>
                </a:lnTo>
                <a:lnTo>
                  <a:pt x="34" y="108"/>
                </a:lnTo>
                <a:lnTo>
                  <a:pt x="34" y="108"/>
                </a:lnTo>
                <a:lnTo>
                  <a:pt x="34" y="108"/>
                </a:lnTo>
                <a:lnTo>
                  <a:pt x="34" y="108"/>
                </a:lnTo>
                <a:lnTo>
                  <a:pt x="34" y="110"/>
                </a:lnTo>
                <a:lnTo>
                  <a:pt x="34" y="110"/>
                </a:lnTo>
                <a:lnTo>
                  <a:pt x="34" y="110"/>
                </a:lnTo>
                <a:lnTo>
                  <a:pt x="34" y="112"/>
                </a:lnTo>
                <a:lnTo>
                  <a:pt x="34" y="112"/>
                </a:lnTo>
                <a:lnTo>
                  <a:pt x="36" y="112"/>
                </a:lnTo>
                <a:lnTo>
                  <a:pt x="36" y="112"/>
                </a:lnTo>
                <a:lnTo>
                  <a:pt x="36" y="112"/>
                </a:lnTo>
                <a:lnTo>
                  <a:pt x="36" y="112"/>
                </a:lnTo>
                <a:lnTo>
                  <a:pt x="36" y="112"/>
                </a:lnTo>
                <a:lnTo>
                  <a:pt x="36" y="114"/>
                </a:lnTo>
                <a:lnTo>
                  <a:pt x="36" y="114"/>
                </a:lnTo>
                <a:lnTo>
                  <a:pt x="36" y="114"/>
                </a:lnTo>
                <a:lnTo>
                  <a:pt x="36" y="114"/>
                </a:lnTo>
                <a:lnTo>
                  <a:pt x="36" y="114"/>
                </a:lnTo>
                <a:lnTo>
                  <a:pt x="36" y="114"/>
                </a:lnTo>
                <a:lnTo>
                  <a:pt x="36" y="114"/>
                </a:lnTo>
                <a:lnTo>
                  <a:pt x="36" y="116"/>
                </a:lnTo>
                <a:lnTo>
                  <a:pt x="36" y="116"/>
                </a:lnTo>
                <a:lnTo>
                  <a:pt x="34" y="116"/>
                </a:lnTo>
                <a:lnTo>
                  <a:pt x="34" y="116"/>
                </a:lnTo>
                <a:lnTo>
                  <a:pt x="34" y="116"/>
                </a:lnTo>
                <a:lnTo>
                  <a:pt x="36" y="116"/>
                </a:lnTo>
                <a:lnTo>
                  <a:pt x="34" y="116"/>
                </a:lnTo>
                <a:lnTo>
                  <a:pt x="34" y="116"/>
                </a:lnTo>
                <a:lnTo>
                  <a:pt x="34" y="116"/>
                </a:lnTo>
                <a:lnTo>
                  <a:pt x="34" y="118"/>
                </a:lnTo>
                <a:lnTo>
                  <a:pt x="34" y="118"/>
                </a:lnTo>
                <a:lnTo>
                  <a:pt x="32" y="118"/>
                </a:lnTo>
                <a:lnTo>
                  <a:pt x="32" y="118"/>
                </a:lnTo>
                <a:lnTo>
                  <a:pt x="32" y="120"/>
                </a:lnTo>
                <a:lnTo>
                  <a:pt x="32" y="120"/>
                </a:lnTo>
                <a:lnTo>
                  <a:pt x="32" y="120"/>
                </a:lnTo>
                <a:lnTo>
                  <a:pt x="32" y="122"/>
                </a:lnTo>
                <a:lnTo>
                  <a:pt x="32" y="122"/>
                </a:lnTo>
                <a:lnTo>
                  <a:pt x="32" y="124"/>
                </a:lnTo>
                <a:lnTo>
                  <a:pt x="32" y="124"/>
                </a:lnTo>
                <a:lnTo>
                  <a:pt x="32" y="124"/>
                </a:lnTo>
                <a:lnTo>
                  <a:pt x="32" y="124"/>
                </a:lnTo>
                <a:lnTo>
                  <a:pt x="32" y="126"/>
                </a:lnTo>
                <a:lnTo>
                  <a:pt x="32" y="126"/>
                </a:lnTo>
                <a:lnTo>
                  <a:pt x="32" y="128"/>
                </a:lnTo>
                <a:lnTo>
                  <a:pt x="32" y="130"/>
                </a:lnTo>
                <a:lnTo>
                  <a:pt x="32" y="130"/>
                </a:lnTo>
                <a:lnTo>
                  <a:pt x="32" y="130"/>
                </a:lnTo>
                <a:lnTo>
                  <a:pt x="32" y="130"/>
                </a:lnTo>
                <a:lnTo>
                  <a:pt x="30" y="132"/>
                </a:lnTo>
                <a:lnTo>
                  <a:pt x="32" y="132"/>
                </a:lnTo>
                <a:lnTo>
                  <a:pt x="32" y="136"/>
                </a:lnTo>
                <a:lnTo>
                  <a:pt x="34" y="136"/>
                </a:lnTo>
                <a:lnTo>
                  <a:pt x="34" y="138"/>
                </a:lnTo>
                <a:lnTo>
                  <a:pt x="34" y="138"/>
                </a:lnTo>
                <a:lnTo>
                  <a:pt x="34" y="140"/>
                </a:lnTo>
                <a:lnTo>
                  <a:pt x="36" y="140"/>
                </a:lnTo>
                <a:lnTo>
                  <a:pt x="36" y="140"/>
                </a:lnTo>
                <a:lnTo>
                  <a:pt x="36" y="142"/>
                </a:lnTo>
                <a:lnTo>
                  <a:pt x="36" y="142"/>
                </a:lnTo>
                <a:lnTo>
                  <a:pt x="36" y="142"/>
                </a:lnTo>
                <a:lnTo>
                  <a:pt x="36" y="144"/>
                </a:lnTo>
                <a:lnTo>
                  <a:pt x="36" y="144"/>
                </a:lnTo>
                <a:lnTo>
                  <a:pt x="36" y="146"/>
                </a:lnTo>
                <a:lnTo>
                  <a:pt x="36" y="146"/>
                </a:lnTo>
                <a:lnTo>
                  <a:pt x="36" y="148"/>
                </a:lnTo>
                <a:lnTo>
                  <a:pt x="36" y="152"/>
                </a:lnTo>
                <a:lnTo>
                  <a:pt x="36" y="152"/>
                </a:lnTo>
                <a:lnTo>
                  <a:pt x="34" y="152"/>
                </a:lnTo>
                <a:lnTo>
                  <a:pt x="34" y="152"/>
                </a:lnTo>
                <a:lnTo>
                  <a:pt x="36" y="152"/>
                </a:lnTo>
                <a:lnTo>
                  <a:pt x="36" y="154"/>
                </a:lnTo>
                <a:lnTo>
                  <a:pt x="36" y="154"/>
                </a:lnTo>
                <a:lnTo>
                  <a:pt x="36" y="156"/>
                </a:lnTo>
                <a:lnTo>
                  <a:pt x="36" y="156"/>
                </a:lnTo>
                <a:lnTo>
                  <a:pt x="36" y="156"/>
                </a:lnTo>
                <a:lnTo>
                  <a:pt x="36" y="156"/>
                </a:lnTo>
                <a:lnTo>
                  <a:pt x="38" y="158"/>
                </a:lnTo>
                <a:lnTo>
                  <a:pt x="38" y="160"/>
                </a:lnTo>
                <a:lnTo>
                  <a:pt x="40" y="160"/>
                </a:lnTo>
                <a:lnTo>
                  <a:pt x="40" y="162"/>
                </a:lnTo>
                <a:lnTo>
                  <a:pt x="40" y="162"/>
                </a:lnTo>
                <a:lnTo>
                  <a:pt x="40" y="162"/>
                </a:lnTo>
                <a:lnTo>
                  <a:pt x="40" y="162"/>
                </a:lnTo>
                <a:lnTo>
                  <a:pt x="40" y="162"/>
                </a:lnTo>
                <a:lnTo>
                  <a:pt x="40" y="162"/>
                </a:lnTo>
                <a:lnTo>
                  <a:pt x="40" y="164"/>
                </a:lnTo>
                <a:lnTo>
                  <a:pt x="40" y="164"/>
                </a:lnTo>
                <a:lnTo>
                  <a:pt x="40" y="164"/>
                </a:lnTo>
                <a:lnTo>
                  <a:pt x="40" y="164"/>
                </a:lnTo>
                <a:lnTo>
                  <a:pt x="42" y="164"/>
                </a:lnTo>
                <a:lnTo>
                  <a:pt x="42" y="166"/>
                </a:lnTo>
                <a:lnTo>
                  <a:pt x="42" y="166"/>
                </a:lnTo>
                <a:lnTo>
                  <a:pt x="42" y="166"/>
                </a:lnTo>
                <a:lnTo>
                  <a:pt x="42" y="168"/>
                </a:lnTo>
                <a:lnTo>
                  <a:pt x="44" y="168"/>
                </a:lnTo>
                <a:lnTo>
                  <a:pt x="44" y="172"/>
                </a:lnTo>
                <a:lnTo>
                  <a:pt x="46" y="172"/>
                </a:lnTo>
                <a:lnTo>
                  <a:pt x="46" y="172"/>
                </a:lnTo>
                <a:lnTo>
                  <a:pt x="46" y="172"/>
                </a:lnTo>
                <a:lnTo>
                  <a:pt x="48" y="172"/>
                </a:lnTo>
                <a:lnTo>
                  <a:pt x="48" y="172"/>
                </a:lnTo>
                <a:lnTo>
                  <a:pt x="48" y="172"/>
                </a:lnTo>
                <a:lnTo>
                  <a:pt x="50" y="172"/>
                </a:lnTo>
                <a:lnTo>
                  <a:pt x="52" y="172"/>
                </a:lnTo>
                <a:lnTo>
                  <a:pt x="54" y="172"/>
                </a:lnTo>
                <a:lnTo>
                  <a:pt x="56" y="172"/>
                </a:lnTo>
                <a:lnTo>
                  <a:pt x="57" y="172"/>
                </a:lnTo>
                <a:lnTo>
                  <a:pt x="61" y="172"/>
                </a:lnTo>
                <a:lnTo>
                  <a:pt x="63" y="172"/>
                </a:lnTo>
                <a:lnTo>
                  <a:pt x="67" y="170"/>
                </a:lnTo>
                <a:lnTo>
                  <a:pt x="69" y="170"/>
                </a:lnTo>
                <a:lnTo>
                  <a:pt x="73" y="170"/>
                </a:lnTo>
                <a:lnTo>
                  <a:pt x="77" y="170"/>
                </a:lnTo>
                <a:lnTo>
                  <a:pt x="81" y="170"/>
                </a:lnTo>
                <a:lnTo>
                  <a:pt x="85" y="170"/>
                </a:lnTo>
                <a:lnTo>
                  <a:pt x="89" y="170"/>
                </a:lnTo>
                <a:lnTo>
                  <a:pt x="91" y="170"/>
                </a:lnTo>
                <a:lnTo>
                  <a:pt x="95" y="168"/>
                </a:lnTo>
                <a:lnTo>
                  <a:pt x="99" y="168"/>
                </a:lnTo>
                <a:lnTo>
                  <a:pt x="103" y="168"/>
                </a:lnTo>
                <a:lnTo>
                  <a:pt x="107" y="168"/>
                </a:lnTo>
                <a:lnTo>
                  <a:pt x="109" y="168"/>
                </a:lnTo>
                <a:lnTo>
                  <a:pt x="113" y="168"/>
                </a:lnTo>
                <a:lnTo>
                  <a:pt x="117" y="166"/>
                </a:lnTo>
                <a:lnTo>
                  <a:pt x="119" y="166"/>
                </a:lnTo>
                <a:lnTo>
                  <a:pt x="121" y="166"/>
                </a:lnTo>
                <a:lnTo>
                  <a:pt x="125" y="166"/>
                </a:lnTo>
                <a:lnTo>
                  <a:pt x="127" y="166"/>
                </a:lnTo>
                <a:lnTo>
                  <a:pt x="129" y="166"/>
                </a:lnTo>
                <a:lnTo>
                  <a:pt x="129" y="166"/>
                </a:lnTo>
                <a:lnTo>
                  <a:pt x="131" y="166"/>
                </a:lnTo>
                <a:lnTo>
                  <a:pt x="133" y="166"/>
                </a:lnTo>
                <a:lnTo>
                  <a:pt x="133" y="166"/>
                </a:lnTo>
                <a:lnTo>
                  <a:pt x="133" y="166"/>
                </a:lnTo>
                <a:lnTo>
                  <a:pt x="133" y="166"/>
                </a:lnTo>
                <a:lnTo>
                  <a:pt x="133" y="166"/>
                </a:lnTo>
                <a:lnTo>
                  <a:pt x="133" y="166"/>
                </a:lnTo>
                <a:lnTo>
                  <a:pt x="133" y="166"/>
                </a:lnTo>
                <a:lnTo>
                  <a:pt x="133" y="166"/>
                </a:lnTo>
                <a:lnTo>
                  <a:pt x="133" y="166"/>
                </a:lnTo>
                <a:lnTo>
                  <a:pt x="133" y="168"/>
                </a:lnTo>
                <a:lnTo>
                  <a:pt x="133" y="168"/>
                </a:lnTo>
                <a:lnTo>
                  <a:pt x="133" y="168"/>
                </a:lnTo>
                <a:lnTo>
                  <a:pt x="135" y="168"/>
                </a:lnTo>
                <a:lnTo>
                  <a:pt x="135" y="168"/>
                </a:lnTo>
                <a:lnTo>
                  <a:pt x="135" y="168"/>
                </a:lnTo>
                <a:lnTo>
                  <a:pt x="135" y="170"/>
                </a:lnTo>
                <a:lnTo>
                  <a:pt x="135" y="170"/>
                </a:lnTo>
                <a:lnTo>
                  <a:pt x="135" y="170"/>
                </a:lnTo>
                <a:lnTo>
                  <a:pt x="135" y="170"/>
                </a:lnTo>
                <a:lnTo>
                  <a:pt x="135" y="170"/>
                </a:lnTo>
                <a:lnTo>
                  <a:pt x="135" y="170"/>
                </a:lnTo>
                <a:lnTo>
                  <a:pt x="135" y="172"/>
                </a:lnTo>
                <a:lnTo>
                  <a:pt x="135" y="172"/>
                </a:lnTo>
                <a:lnTo>
                  <a:pt x="135" y="172"/>
                </a:lnTo>
                <a:lnTo>
                  <a:pt x="135" y="172"/>
                </a:lnTo>
                <a:lnTo>
                  <a:pt x="135" y="172"/>
                </a:lnTo>
                <a:lnTo>
                  <a:pt x="137" y="172"/>
                </a:lnTo>
                <a:lnTo>
                  <a:pt x="137" y="172"/>
                </a:lnTo>
                <a:lnTo>
                  <a:pt x="137" y="172"/>
                </a:lnTo>
                <a:lnTo>
                  <a:pt x="139" y="172"/>
                </a:lnTo>
                <a:lnTo>
                  <a:pt x="139" y="172"/>
                </a:lnTo>
                <a:lnTo>
                  <a:pt x="139" y="172"/>
                </a:lnTo>
                <a:lnTo>
                  <a:pt x="139" y="172"/>
                </a:lnTo>
                <a:lnTo>
                  <a:pt x="139" y="172"/>
                </a:lnTo>
                <a:lnTo>
                  <a:pt x="139" y="172"/>
                </a:lnTo>
                <a:lnTo>
                  <a:pt x="139" y="172"/>
                </a:lnTo>
                <a:lnTo>
                  <a:pt x="139" y="172"/>
                </a:lnTo>
                <a:lnTo>
                  <a:pt x="139" y="170"/>
                </a:lnTo>
                <a:lnTo>
                  <a:pt x="139" y="170"/>
                </a:lnTo>
                <a:lnTo>
                  <a:pt x="139" y="170"/>
                </a:lnTo>
                <a:lnTo>
                  <a:pt x="139" y="166"/>
                </a:lnTo>
                <a:lnTo>
                  <a:pt x="139" y="164"/>
                </a:lnTo>
                <a:lnTo>
                  <a:pt x="139" y="164"/>
                </a:lnTo>
                <a:lnTo>
                  <a:pt x="139" y="164"/>
                </a:lnTo>
                <a:lnTo>
                  <a:pt x="139" y="164"/>
                </a:lnTo>
                <a:lnTo>
                  <a:pt x="139" y="162"/>
                </a:lnTo>
                <a:lnTo>
                  <a:pt x="139" y="162"/>
                </a:lnTo>
                <a:lnTo>
                  <a:pt x="139" y="162"/>
                </a:lnTo>
                <a:lnTo>
                  <a:pt x="139" y="162"/>
                </a:lnTo>
                <a:lnTo>
                  <a:pt x="139" y="162"/>
                </a:lnTo>
                <a:lnTo>
                  <a:pt x="139" y="160"/>
                </a:lnTo>
                <a:lnTo>
                  <a:pt x="139" y="160"/>
                </a:lnTo>
                <a:lnTo>
                  <a:pt x="139" y="160"/>
                </a:lnTo>
                <a:lnTo>
                  <a:pt x="139" y="160"/>
                </a:lnTo>
                <a:lnTo>
                  <a:pt x="139" y="160"/>
                </a:lnTo>
                <a:lnTo>
                  <a:pt x="137" y="158"/>
                </a:lnTo>
                <a:lnTo>
                  <a:pt x="137" y="158"/>
                </a:lnTo>
                <a:lnTo>
                  <a:pt x="137" y="158"/>
                </a:lnTo>
                <a:lnTo>
                  <a:pt x="137" y="158"/>
                </a:lnTo>
                <a:lnTo>
                  <a:pt x="137" y="158"/>
                </a:lnTo>
                <a:lnTo>
                  <a:pt x="139" y="156"/>
                </a:lnTo>
                <a:lnTo>
                  <a:pt x="139" y="156"/>
                </a:lnTo>
                <a:lnTo>
                  <a:pt x="139" y="156"/>
                </a:lnTo>
                <a:lnTo>
                  <a:pt x="139" y="156"/>
                </a:lnTo>
                <a:lnTo>
                  <a:pt x="139" y="156"/>
                </a:lnTo>
                <a:lnTo>
                  <a:pt x="139" y="156"/>
                </a:lnTo>
                <a:lnTo>
                  <a:pt x="139" y="156"/>
                </a:lnTo>
                <a:lnTo>
                  <a:pt x="139" y="156"/>
                </a:lnTo>
                <a:lnTo>
                  <a:pt x="139" y="156"/>
                </a:lnTo>
                <a:lnTo>
                  <a:pt x="139" y="156"/>
                </a:lnTo>
                <a:lnTo>
                  <a:pt x="139" y="156"/>
                </a:lnTo>
                <a:lnTo>
                  <a:pt x="139" y="156"/>
                </a:lnTo>
                <a:lnTo>
                  <a:pt x="139" y="156"/>
                </a:lnTo>
                <a:lnTo>
                  <a:pt x="139" y="154"/>
                </a:lnTo>
                <a:lnTo>
                  <a:pt x="139" y="154"/>
                </a:lnTo>
                <a:lnTo>
                  <a:pt x="139" y="154"/>
                </a:lnTo>
                <a:lnTo>
                  <a:pt x="139" y="154"/>
                </a:lnTo>
                <a:lnTo>
                  <a:pt x="141" y="154"/>
                </a:lnTo>
                <a:lnTo>
                  <a:pt x="141" y="154"/>
                </a:lnTo>
                <a:lnTo>
                  <a:pt x="141" y="154"/>
                </a:lnTo>
                <a:lnTo>
                  <a:pt x="141" y="154"/>
                </a:lnTo>
                <a:lnTo>
                  <a:pt x="141" y="154"/>
                </a:lnTo>
                <a:lnTo>
                  <a:pt x="141" y="154"/>
                </a:lnTo>
                <a:lnTo>
                  <a:pt x="143" y="154"/>
                </a:lnTo>
                <a:lnTo>
                  <a:pt x="143" y="154"/>
                </a:lnTo>
                <a:lnTo>
                  <a:pt x="143" y="154"/>
                </a:lnTo>
                <a:lnTo>
                  <a:pt x="147" y="156"/>
                </a:lnTo>
                <a:lnTo>
                  <a:pt x="147" y="156"/>
                </a:lnTo>
                <a:lnTo>
                  <a:pt x="147" y="156"/>
                </a:lnTo>
                <a:lnTo>
                  <a:pt x="147" y="156"/>
                </a:lnTo>
                <a:lnTo>
                  <a:pt x="147" y="156"/>
                </a:lnTo>
                <a:lnTo>
                  <a:pt x="147" y="156"/>
                </a:lnTo>
                <a:lnTo>
                  <a:pt x="149" y="156"/>
                </a:lnTo>
                <a:lnTo>
                  <a:pt x="149" y="156"/>
                </a:lnTo>
                <a:lnTo>
                  <a:pt x="151" y="156"/>
                </a:lnTo>
                <a:lnTo>
                  <a:pt x="151" y="156"/>
                </a:lnTo>
                <a:lnTo>
                  <a:pt x="151" y="156"/>
                </a:lnTo>
                <a:lnTo>
                  <a:pt x="151" y="156"/>
                </a:lnTo>
                <a:lnTo>
                  <a:pt x="151" y="156"/>
                </a:lnTo>
                <a:lnTo>
                  <a:pt x="153" y="156"/>
                </a:lnTo>
                <a:lnTo>
                  <a:pt x="153" y="156"/>
                </a:lnTo>
                <a:lnTo>
                  <a:pt x="153" y="156"/>
                </a:lnTo>
                <a:lnTo>
                  <a:pt x="155" y="156"/>
                </a:lnTo>
                <a:lnTo>
                  <a:pt x="155" y="156"/>
                </a:lnTo>
                <a:lnTo>
                  <a:pt x="155" y="156"/>
                </a:lnTo>
                <a:lnTo>
                  <a:pt x="155" y="156"/>
                </a:lnTo>
                <a:lnTo>
                  <a:pt x="155" y="154"/>
                </a:lnTo>
                <a:lnTo>
                  <a:pt x="155" y="154"/>
                </a:lnTo>
                <a:lnTo>
                  <a:pt x="155" y="154"/>
                </a:lnTo>
                <a:lnTo>
                  <a:pt x="155" y="152"/>
                </a:lnTo>
                <a:lnTo>
                  <a:pt x="155" y="152"/>
                </a:lnTo>
                <a:lnTo>
                  <a:pt x="155" y="152"/>
                </a:lnTo>
                <a:lnTo>
                  <a:pt x="155" y="152"/>
                </a:lnTo>
                <a:lnTo>
                  <a:pt x="155" y="152"/>
                </a:lnTo>
                <a:lnTo>
                  <a:pt x="153" y="150"/>
                </a:lnTo>
                <a:lnTo>
                  <a:pt x="153" y="150"/>
                </a:lnTo>
                <a:lnTo>
                  <a:pt x="155" y="150"/>
                </a:lnTo>
                <a:lnTo>
                  <a:pt x="155" y="150"/>
                </a:lnTo>
                <a:lnTo>
                  <a:pt x="155" y="150"/>
                </a:lnTo>
                <a:lnTo>
                  <a:pt x="155" y="150"/>
                </a:lnTo>
                <a:lnTo>
                  <a:pt x="155" y="150"/>
                </a:lnTo>
                <a:lnTo>
                  <a:pt x="155" y="150"/>
                </a:lnTo>
                <a:lnTo>
                  <a:pt x="155" y="150"/>
                </a:lnTo>
                <a:lnTo>
                  <a:pt x="155" y="150"/>
                </a:lnTo>
                <a:lnTo>
                  <a:pt x="155" y="150"/>
                </a:lnTo>
                <a:lnTo>
                  <a:pt x="155" y="148"/>
                </a:lnTo>
                <a:lnTo>
                  <a:pt x="155" y="148"/>
                </a:lnTo>
                <a:lnTo>
                  <a:pt x="155" y="148"/>
                </a:lnTo>
                <a:lnTo>
                  <a:pt x="155" y="146"/>
                </a:lnTo>
                <a:lnTo>
                  <a:pt x="155" y="146"/>
                </a:lnTo>
                <a:lnTo>
                  <a:pt x="155" y="146"/>
                </a:lnTo>
                <a:lnTo>
                  <a:pt x="155" y="146"/>
                </a:lnTo>
                <a:lnTo>
                  <a:pt x="153" y="146"/>
                </a:lnTo>
                <a:lnTo>
                  <a:pt x="153" y="146"/>
                </a:lnTo>
                <a:lnTo>
                  <a:pt x="155" y="146"/>
                </a:lnTo>
                <a:lnTo>
                  <a:pt x="155" y="144"/>
                </a:lnTo>
                <a:lnTo>
                  <a:pt x="155" y="144"/>
                </a:lnTo>
                <a:lnTo>
                  <a:pt x="155" y="144"/>
                </a:lnTo>
                <a:lnTo>
                  <a:pt x="153" y="142"/>
                </a:lnTo>
                <a:lnTo>
                  <a:pt x="153" y="142"/>
                </a:lnTo>
                <a:lnTo>
                  <a:pt x="153" y="142"/>
                </a:lnTo>
                <a:lnTo>
                  <a:pt x="155" y="142"/>
                </a:lnTo>
                <a:lnTo>
                  <a:pt x="155" y="142"/>
                </a:lnTo>
                <a:lnTo>
                  <a:pt x="157" y="144"/>
                </a:lnTo>
                <a:lnTo>
                  <a:pt x="157" y="144"/>
                </a:lnTo>
                <a:lnTo>
                  <a:pt x="157" y="140"/>
                </a:lnTo>
                <a:lnTo>
                  <a:pt x="157" y="140"/>
                </a:lnTo>
                <a:lnTo>
                  <a:pt x="155" y="140"/>
                </a:lnTo>
                <a:lnTo>
                  <a:pt x="155" y="140"/>
                </a:lnTo>
                <a:lnTo>
                  <a:pt x="155" y="142"/>
                </a:lnTo>
                <a:lnTo>
                  <a:pt x="155" y="142"/>
                </a:lnTo>
                <a:lnTo>
                  <a:pt x="155" y="140"/>
                </a:lnTo>
                <a:lnTo>
                  <a:pt x="153" y="140"/>
                </a:lnTo>
                <a:lnTo>
                  <a:pt x="153" y="140"/>
                </a:lnTo>
                <a:lnTo>
                  <a:pt x="153" y="140"/>
                </a:lnTo>
                <a:lnTo>
                  <a:pt x="155" y="140"/>
                </a:lnTo>
                <a:lnTo>
                  <a:pt x="155" y="140"/>
                </a:lnTo>
                <a:lnTo>
                  <a:pt x="155" y="138"/>
                </a:lnTo>
                <a:lnTo>
                  <a:pt x="155" y="138"/>
                </a:lnTo>
                <a:lnTo>
                  <a:pt x="155" y="136"/>
                </a:lnTo>
                <a:lnTo>
                  <a:pt x="155" y="136"/>
                </a:lnTo>
                <a:lnTo>
                  <a:pt x="155" y="136"/>
                </a:lnTo>
                <a:lnTo>
                  <a:pt x="155" y="136"/>
                </a:lnTo>
                <a:lnTo>
                  <a:pt x="155" y="138"/>
                </a:lnTo>
                <a:lnTo>
                  <a:pt x="155" y="138"/>
                </a:lnTo>
                <a:lnTo>
                  <a:pt x="157" y="138"/>
                </a:lnTo>
                <a:lnTo>
                  <a:pt x="157" y="138"/>
                </a:lnTo>
                <a:lnTo>
                  <a:pt x="157" y="138"/>
                </a:lnTo>
                <a:lnTo>
                  <a:pt x="157" y="138"/>
                </a:lnTo>
                <a:lnTo>
                  <a:pt x="159" y="134"/>
                </a:lnTo>
                <a:lnTo>
                  <a:pt x="159" y="136"/>
                </a:lnTo>
                <a:lnTo>
                  <a:pt x="159" y="134"/>
                </a:lnTo>
                <a:lnTo>
                  <a:pt x="159" y="134"/>
                </a:lnTo>
                <a:lnTo>
                  <a:pt x="159" y="134"/>
                </a:lnTo>
                <a:lnTo>
                  <a:pt x="159" y="132"/>
                </a:lnTo>
                <a:lnTo>
                  <a:pt x="157" y="132"/>
                </a:lnTo>
                <a:lnTo>
                  <a:pt x="157" y="132"/>
                </a:lnTo>
                <a:lnTo>
                  <a:pt x="155" y="132"/>
                </a:lnTo>
                <a:lnTo>
                  <a:pt x="155" y="132"/>
                </a:lnTo>
                <a:lnTo>
                  <a:pt x="153" y="132"/>
                </a:lnTo>
                <a:lnTo>
                  <a:pt x="151" y="130"/>
                </a:lnTo>
                <a:lnTo>
                  <a:pt x="153" y="130"/>
                </a:lnTo>
                <a:lnTo>
                  <a:pt x="153" y="130"/>
                </a:lnTo>
                <a:lnTo>
                  <a:pt x="153" y="130"/>
                </a:lnTo>
                <a:lnTo>
                  <a:pt x="153" y="130"/>
                </a:lnTo>
                <a:lnTo>
                  <a:pt x="157" y="132"/>
                </a:lnTo>
                <a:lnTo>
                  <a:pt x="159" y="130"/>
                </a:lnTo>
                <a:lnTo>
                  <a:pt x="159" y="130"/>
                </a:lnTo>
                <a:lnTo>
                  <a:pt x="159" y="130"/>
                </a:lnTo>
                <a:lnTo>
                  <a:pt x="159" y="130"/>
                </a:lnTo>
                <a:lnTo>
                  <a:pt x="157" y="128"/>
                </a:lnTo>
                <a:lnTo>
                  <a:pt x="157" y="128"/>
                </a:lnTo>
                <a:lnTo>
                  <a:pt x="157" y="128"/>
                </a:lnTo>
                <a:lnTo>
                  <a:pt x="157" y="128"/>
                </a:lnTo>
                <a:lnTo>
                  <a:pt x="157" y="128"/>
                </a:lnTo>
                <a:lnTo>
                  <a:pt x="157" y="126"/>
                </a:lnTo>
                <a:lnTo>
                  <a:pt x="157" y="128"/>
                </a:lnTo>
                <a:lnTo>
                  <a:pt x="157" y="128"/>
                </a:lnTo>
                <a:lnTo>
                  <a:pt x="157" y="128"/>
                </a:lnTo>
                <a:lnTo>
                  <a:pt x="157" y="128"/>
                </a:lnTo>
                <a:lnTo>
                  <a:pt x="159" y="128"/>
                </a:lnTo>
                <a:lnTo>
                  <a:pt x="159" y="128"/>
                </a:lnTo>
                <a:lnTo>
                  <a:pt x="159" y="128"/>
                </a:lnTo>
                <a:lnTo>
                  <a:pt x="159" y="128"/>
                </a:lnTo>
                <a:lnTo>
                  <a:pt x="159" y="128"/>
                </a:lnTo>
                <a:lnTo>
                  <a:pt x="159" y="128"/>
                </a:lnTo>
                <a:lnTo>
                  <a:pt x="159" y="128"/>
                </a:lnTo>
                <a:lnTo>
                  <a:pt x="161" y="124"/>
                </a:lnTo>
                <a:lnTo>
                  <a:pt x="161" y="122"/>
                </a:lnTo>
                <a:lnTo>
                  <a:pt x="161" y="122"/>
                </a:lnTo>
                <a:lnTo>
                  <a:pt x="159" y="124"/>
                </a:lnTo>
                <a:lnTo>
                  <a:pt x="157" y="124"/>
                </a:lnTo>
                <a:lnTo>
                  <a:pt x="157" y="124"/>
                </a:lnTo>
                <a:lnTo>
                  <a:pt x="157" y="124"/>
                </a:lnTo>
                <a:lnTo>
                  <a:pt x="159" y="124"/>
                </a:lnTo>
                <a:lnTo>
                  <a:pt x="157" y="124"/>
                </a:lnTo>
                <a:lnTo>
                  <a:pt x="157" y="124"/>
                </a:lnTo>
                <a:lnTo>
                  <a:pt x="157" y="124"/>
                </a:lnTo>
                <a:lnTo>
                  <a:pt x="157" y="124"/>
                </a:lnTo>
                <a:lnTo>
                  <a:pt x="157" y="124"/>
                </a:lnTo>
                <a:lnTo>
                  <a:pt x="155" y="122"/>
                </a:lnTo>
                <a:lnTo>
                  <a:pt x="155" y="122"/>
                </a:lnTo>
                <a:lnTo>
                  <a:pt x="157" y="122"/>
                </a:lnTo>
                <a:lnTo>
                  <a:pt x="157" y="122"/>
                </a:lnTo>
                <a:lnTo>
                  <a:pt x="157" y="122"/>
                </a:lnTo>
                <a:lnTo>
                  <a:pt x="159" y="122"/>
                </a:lnTo>
                <a:lnTo>
                  <a:pt x="159" y="122"/>
                </a:lnTo>
                <a:lnTo>
                  <a:pt x="159" y="122"/>
                </a:lnTo>
                <a:lnTo>
                  <a:pt x="159" y="120"/>
                </a:lnTo>
                <a:lnTo>
                  <a:pt x="159" y="120"/>
                </a:lnTo>
                <a:lnTo>
                  <a:pt x="159" y="120"/>
                </a:lnTo>
                <a:lnTo>
                  <a:pt x="159" y="118"/>
                </a:lnTo>
                <a:lnTo>
                  <a:pt x="159" y="118"/>
                </a:lnTo>
                <a:lnTo>
                  <a:pt x="159" y="120"/>
                </a:lnTo>
                <a:lnTo>
                  <a:pt x="159" y="120"/>
                </a:lnTo>
                <a:lnTo>
                  <a:pt x="161" y="120"/>
                </a:lnTo>
                <a:lnTo>
                  <a:pt x="161" y="122"/>
                </a:lnTo>
                <a:lnTo>
                  <a:pt x="161" y="122"/>
                </a:lnTo>
                <a:lnTo>
                  <a:pt x="161" y="122"/>
                </a:lnTo>
                <a:lnTo>
                  <a:pt x="161" y="120"/>
                </a:lnTo>
                <a:lnTo>
                  <a:pt x="161" y="118"/>
                </a:lnTo>
                <a:lnTo>
                  <a:pt x="161" y="118"/>
                </a:lnTo>
                <a:lnTo>
                  <a:pt x="161" y="116"/>
                </a:lnTo>
                <a:lnTo>
                  <a:pt x="161" y="116"/>
                </a:lnTo>
                <a:lnTo>
                  <a:pt x="161" y="116"/>
                </a:lnTo>
                <a:lnTo>
                  <a:pt x="161" y="116"/>
                </a:lnTo>
                <a:lnTo>
                  <a:pt x="161" y="118"/>
                </a:lnTo>
                <a:lnTo>
                  <a:pt x="161" y="118"/>
                </a:lnTo>
                <a:lnTo>
                  <a:pt x="159" y="118"/>
                </a:lnTo>
                <a:lnTo>
                  <a:pt x="159" y="118"/>
                </a:lnTo>
                <a:lnTo>
                  <a:pt x="159" y="116"/>
                </a:lnTo>
                <a:lnTo>
                  <a:pt x="159" y="116"/>
                </a:lnTo>
                <a:lnTo>
                  <a:pt x="159" y="116"/>
                </a:lnTo>
                <a:lnTo>
                  <a:pt x="157" y="116"/>
                </a:lnTo>
                <a:lnTo>
                  <a:pt x="157" y="114"/>
                </a:lnTo>
                <a:lnTo>
                  <a:pt x="157" y="114"/>
                </a:lnTo>
                <a:lnTo>
                  <a:pt x="157" y="114"/>
                </a:lnTo>
                <a:lnTo>
                  <a:pt x="157" y="114"/>
                </a:lnTo>
                <a:lnTo>
                  <a:pt x="157" y="114"/>
                </a:lnTo>
                <a:lnTo>
                  <a:pt x="157" y="114"/>
                </a:lnTo>
                <a:lnTo>
                  <a:pt x="159" y="114"/>
                </a:lnTo>
                <a:lnTo>
                  <a:pt x="159" y="114"/>
                </a:lnTo>
                <a:lnTo>
                  <a:pt x="161" y="114"/>
                </a:lnTo>
                <a:lnTo>
                  <a:pt x="161" y="114"/>
                </a:lnTo>
                <a:lnTo>
                  <a:pt x="163" y="114"/>
                </a:lnTo>
                <a:lnTo>
                  <a:pt x="163" y="112"/>
                </a:lnTo>
                <a:lnTo>
                  <a:pt x="163" y="112"/>
                </a:lnTo>
                <a:lnTo>
                  <a:pt x="163" y="110"/>
                </a:lnTo>
                <a:lnTo>
                  <a:pt x="163" y="110"/>
                </a:lnTo>
                <a:lnTo>
                  <a:pt x="163" y="110"/>
                </a:lnTo>
                <a:lnTo>
                  <a:pt x="163" y="110"/>
                </a:lnTo>
                <a:lnTo>
                  <a:pt x="161" y="110"/>
                </a:lnTo>
                <a:lnTo>
                  <a:pt x="161" y="110"/>
                </a:lnTo>
                <a:lnTo>
                  <a:pt x="161" y="110"/>
                </a:lnTo>
                <a:lnTo>
                  <a:pt x="161" y="110"/>
                </a:lnTo>
                <a:lnTo>
                  <a:pt x="161" y="108"/>
                </a:lnTo>
                <a:lnTo>
                  <a:pt x="161" y="108"/>
                </a:lnTo>
                <a:lnTo>
                  <a:pt x="161" y="108"/>
                </a:lnTo>
                <a:lnTo>
                  <a:pt x="161" y="108"/>
                </a:lnTo>
                <a:lnTo>
                  <a:pt x="161" y="108"/>
                </a:lnTo>
                <a:lnTo>
                  <a:pt x="161" y="108"/>
                </a:lnTo>
                <a:lnTo>
                  <a:pt x="161" y="108"/>
                </a:lnTo>
                <a:lnTo>
                  <a:pt x="163" y="108"/>
                </a:lnTo>
                <a:lnTo>
                  <a:pt x="163" y="108"/>
                </a:lnTo>
                <a:lnTo>
                  <a:pt x="165" y="108"/>
                </a:lnTo>
                <a:lnTo>
                  <a:pt x="165" y="110"/>
                </a:lnTo>
                <a:lnTo>
                  <a:pt x="165" y="108"/>
                </a:lnTo>
                <a:lnTo>
                  <a:pt x="165" y="108"/>
                </a:lnTo>
                <a:lnTo>
                  <a:pt x="167" y="106"/>
                </a:lnTo>
                <a:lnTo>
                  <a:pt x="165" y="106"/>
                </a:lnTo>
                <a:lnTo>
                  <a:pt x="165" y="106"/>
                </a:lnTo>
                <a:lnTo>
                  <a:pt x="165" y="106"/>
                </a:lnTo>
                <a:lnTo>
                  <a:pt x="165" y="106"/>
                </a:lnTo>
                <a:lnTo>
                  <a:pt x="165" y="106"/>
                </a:lnTo>
                <a:lnTo>
                  <a:pt x="165" y="104"/>
                </a:lnTo>
                <a:lnTo>
                  <a:pt x="165" y="104"/>
                </a:lnTo>
                <a:lnTo>
                  <a:pt x="167" y="104"/>
                </a:lnTo>
                <a:lnTo>
                  <a:pt x="167" y="104"/>
                </a:lnTo>
                <a:lnTo>
                  <a:pt x="167" y="104"/>
                </a:lnTo>
                <a:lnTo>
                  <a:pt x="167" y="106"/>
                </a:lnTo>
                <a:lnTo>
                  <a:pt x="167" y="106"/>
                </a:lnTo>
                <a:lnTo>
                  <a:pt x="169" y="104"/>
                </a:lnTo>
                <a:lnTo>
                  <a:pt x="169" y="102"/>
                </a:lnTo>
                <a:lnTo>
                  <a:pt x="169" y="102"/>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0" name="Freeform 553">
            <a:extLst>
              <a:ext uri="{FF2B5EF4-FFF2-40B4-BE49-F238E27FC236}">
                <a16:creationId xmlns:a16="http://schemas.microsoft.com/office/drawing/2014/main" id="{1F07F814-9ED7-43FC-BB1A-686172D09BE7}"/>
              </a:ext>
            </a:extLst>
          </p:cNvPr>
          <p:cNvSpPr>
            <a:spLocks noEditPoints="1"/>
          </p:cNvSpPr>
          <p:nvPr/>
        </p:nvSpPr>
        <p:spPr bwMode="auto">
          <a:xfrm>
            <a:off x="4025734" y="4158911"/>
            <a:ext cx="616194" cy="570780"/>
          </a:xfrm>
          <a:custGeom>
            <a:avLst/>
            <a:gdLst>
              <a:gd name="T0" fmla="*/ 90 w 281"/>
              <a:gd name="T1" fmla="*/ 60 h 242"/>
              <a:gd name="T2" fmla="*/ 34 w 281"/>
              <a:gd name="T3" fmla="*/ 38 h 242"/>
              <a:gd name="T4" fmla="*/ 205 w 281"/>
              <a:gd name="T5" fmla="*/ 166 h 242"/>
              <a:gd name="T6" fmla="*/ 275 w 281"/>
              <a:gd name="T7" fmla="*/ 136 h 242"/>
              <a:gd name="T8" fmla="*/ 239 w 281"/>
              <a:gd name="T9" fmla="*/ 74 h 242"/>
              <a:gd name="T10" fmla="*/ 247 w 281"/>
              <a:gd name="T11" fmla="*/ 88 h 242"/>
              <a:gd name="T12" fmla="*/ 213 w 281"/>
              <a:gd name="T13" fmla="*/ 26 h 242"/>
              <a:gd name="T14" fmla="*/ 203 w 281"/>
              <a:gd name="T15" fmla="*/ 2 h 242"/>
              <a:gd name="T16" fmla="*/ 185 w 281"/>
              <a:gd name="T17" fmla="*/ 2 h 242"/>
              <a:gd name="T18" fmla="*/ 181 w 281"/>
              <a:gd name="T19" fmla="*/ 18 h 242"/>
              <a:gd name="T20" fmla="*/ 115 w 281"/>
              <a:gd name="T21" fmla="*/ 16 h 242"/>
              <a:gd name="T22" fmla="*/ 0 w 281"/>
              <a:gd name="T23" fmla="*/ 20 h 242"/>
              <a:gd name="T24" fmla="*/ 10 w 281"/>
              <a:gd name="T25" fmla="*/ 44 h 242"/>
              <a:gd name="T26" fmla="*/ 16 w 281"/>
              <a:gd name="T27" fmla="*/ 34 h 242"/>
              <a:gd name="T28" fmla="*/ 26 w 281"/>
              <a:gd name="T29" fmla="*/ 38 h 242"/>
              <a:gd name="T30" fmla="*/ 42 w 281"/>
              <a:gd name="T31" fmla="*/ 36 h 242"/>
              <a:gd name="T32" fmla="*/ 46 w 281"/>
              <a:gd name="T33" fmla="*/ 36 h 242"/>
              <a:gd name="T34" fmla="*/ 66 w 281"/>
              <a:gd name="T35" fmla="*/ 40 h 242"/>
              <a:gd name="T36" fmla="*/ 74 w 281"/>
              <a:gd name="T37" fmla="*/ 44 h 242"/>
              <a:gd name="T38" fmla="*/ 80 w 281"/>
              <a:gd name="T39" fmla="*/ 52 h 242"/>
              <a:gd name="T40" fmla="*/ 96 w 281"/>
              <a:gd name="T41" fmla="*/ 56 h 242"/>
              <a:gd name="T42" fmla="*/ 111 w 281"/>
              <a:gd name="T43" fmla="*/ 44 h 242"/>
              <a:gd name="T44" fmla="*/ 131 w 281"/>
              <a:gd name="T45" fmla="*/ 42 h 242"/>
              <a:gd name="T46" fmla="*/ 155 w 281"/>
              <a:gd name="T47" fmla="*/ 64 h 242"/>
              <a:gd name="T48" fmla="*/ 171 w 281"/>
              <a:gd name="T49" fmla="*/ 74 h 242"/>
              <a:gd name="T50" fmla="*/ 177 w 281"/>
              <a:gd name="T51" fmla="*/ 98 h 242"/>
              <a:gd name="T52" fmla="*/ 179 w 281"/>
              <a:gd name="T53" fmla="*/ 122 h 242"/>
              <a:gd name="T54" fmla="*/ 179 w 281"/>
              <a:gd name="T55" fmla="*/ 112 h 242"/>
              <a:gd name="T56" fmla="*/ 187 w 281"/>
              <a:gd name="T57" fmla="*/ 124 h 242"/>
              <a:gd name="T58" fmla="*/ 187 w 281"/>
              <a:gd name="T59" fmla="*/ 134 h 242"/>
              <a:gd name="T60" fmla="*/ 203 w 281"/>
              <a:gd name="T61" fmla="*/ 154 h 242"/>
              <a:gd name="T62" fmla="*/ 209 w 281"/>
              <a:gd name="T63" fmla="*/ 146 h 242"/>
              <a:gd name="T64" fmla="*/ 217 w 281"/>
              <a:gd name="T65" fmla="*/ 158 h 242"/>
              <a:gd name="T66" fmla="*/ 219 w 281"/>
              <a:gd name="T67" fmla="*/ 172 h 242"/>
              <a:gd name="T68" fmla="*/ 229 w 281"/>
              <a:gd name="T69" fmla="*/ 184 h 242"/>
              <a:gd name="T70" fmla="*/ 245 w 281"/>
              <a:gd name="T71" fmla="*/ 196 h 242"/>
              <a:gd name="T72" fmla="*/ 249 w 281"/>
              <a:gd name="T73" fmla="*/ 210 h 242"/>
              <a:gd name="T74" fmla="*/ 267 w 281"/>
              <a:gd name="T75" fmla="*/ 206 h 242"/>
              <a:gd name="T76" fmla="*/ 275 w 281"/>
              <a:gd name="T77" fmla="*/ 202 h 242"/>
              <a:gd name="T78" fmla="*/ 243 w 281"/>
              <a:gd name="T79" fmla="*/ 78 h 242"/>
              <a:gd name="T80" fmla="*/ 263 w 281"/>
              <a:gd name="T81" fmla="*/ 120 h 242"/>
              <a:gd name="T82" fmla="*/ 175 w 281"/>
              <a:gd name="T83" fmla="*/ 78 h 242"/>
              <a:gd name="T84" fmla="*/ 175 w 281"/>
              <a:gd name="T85" fmla="*/ 82 h 242"/>
              <a:gd name="T86" fmla="*/ 175 w 281"/>
              <a:gd name="T87" fmla="*/ 78 h 242"/>
              <a:gd name="T88" fmla="*/ 173 w 281"/>
              <a:gd name="T89" fmla="*/ 78 h 242"/>
              <a:gd name="T90" fmla="*/ 231 w 281"/>
              <a:gd name="T91" fmla="*/ 186 h 242"/>
              <a:gd name="T92" fmla="*/ 233 w 281"/>
              <a:gd name="T93" fmla="*/ 236 h 242"/>
              <a:gd name="T94" fmla="*/ 237 w 281"/>
              <a:gd name="T95" fmla="*/ 188 h 242"/>
              <a:gd name="T96" fmla="*/ 233 w 281"/>
              <a:gd name="T97" fmla="*/ 188 h 242"/>
              <a:gd name="T98" fmla="*/ 183 w 281"/>
              <a:gd name="T99" fmla="*/ 134 h 242"/>
              <a:gd name="T100" fmla="*/ 193 w 281"/>
              <a:gd name="T101" fmla="*/ 240 h 242"/>
              <a:gd name="T102" fmla="*/ 239 w 281"/>
              <a:gd name="T103" fmla="*/ 234 h 242"/>
              <a:gd name="T104" fmla="*/ 201 w 281"/>
              <a:gd name="T105" fmla="*/ 156 h 242"/>
              <a:gd name="T106" fmla="*/ 251 w 281"/>
              <a:gd name="T107" fmla="*/ 204 h 242"/>
              <a:gd name="T108" fmla="*/ 257 w 281"/>
              <a:gd name="T109" fmla="*/ 206 h 242"/>
              <a:gd name="T110" fmla="*/ 271 w 281"/>
              <a:gd name="T111" fmla="*/ 206 h 242"/>
              <a:gd name="T112" fmla="*/ 267 w 281"/>
              <a:gd name="T113" fmla="*/ 210 h 242"/>
              <a:gd name="T114" fmla="*/ 271 w 281"/>
              <a:gd name="T115" fmla="*/ 214 h 242"/>
              <a:gd name="T116" fmla="*/ 267 w 281"/>
              <a:gd name="T117" fmla="*/ 212 h 242"/>
              <a:gd name="T118" fmla="*/ 243 w 281"/>
              <a:gd name="T119" fmla="*/ 232 h 242"/>
              <a:gd name="T120" fmla="*/ 265 w 281"/>
              <a:gd name="T121" fmla="*/ 222 h 242"/>
              <a:gd name="T122" fmla="*/ 281 w 281"/>
              <a:gd name="T123" fmla="*/ 19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1" h="242">
                <a:moveTo>
                  <a:pt x="105" y="52"/>
                </a:moveTo>
                <a:lnTo>
                  <a:pt x="105" y="52"/>
                </a:lnTo>
                <a:lnTo>
                  <a:pt x="103" y="54"/>
                </a:lnTo>
                <a:lnTo>
                  <a:pt x="103" y="54"/>
                </a:lnTo>
                <a:lnTo>
                  <a:pt x="105" y="54"/>
                </a:lnTo>
                <a:lnTo>
                  <a:pt x="105" y="52"/>
                </a:lnTo>
                <a:lnTo>
                  <a:pt x="105" y="52"/>
                </a:lnTo>
                <a:lnTo>
                  <a:pt x="105" y="52"/>
                </a:lnTo>
                <a:lnTo>
                  <a:pt x="105" y="52"/>
                </a:lnTo>
                <a:close/>
                <a:moveTo>
                  <a:pt x="102" y="54"/>
                </a:moveTo>
                <a:lnTo>
                  <a:pt x="102" y="56"/>
                </a:lnTo>
                <a:lnTo>
                  <a:pt x="102" y="56"/>
                </a:lnTo>
                <a:lnTo>
                  <a:pt x="102" y="56"/>
                </a:lnTo>
                <a:lnTo>
                  <a:pt x="102" y="56"/>
                </a:lnTo>
                <a:lnTo>
                  <a:pt x="102" y="56"/>
                </a:lnTo>
                <a:lnTo>
                  <a:pt x="100" y="56"/>
                </a:lnTo>
                <a:lnTo>
                  <a:pt x="100" y="56"/>
                </a:lnTo>
                <a:lnTo>
                  <a:pt x="100" y="56"/>
                </a:lnTo>
                <a:lnTo>
                  <a:pt x="100" y="56"/>
                </a:lnTo>
                <a:lnTo>
                  <a:pt x="100" y="56"/>
                </a:lnTo>
                <a:lnTo>
                  <a:pt x="94" y="62"/>
                </a:lnTo>
                <a:lnTo>
                  <a:pt x="92" y="62"/>
                </a:lnTo>
                <a:lnTo>
                  <a:pt x="92" y="62"/>
                </a:lnTo>
                <a:lnTo>
                  <a:pt x="90" y="62"/>
                </a:lnTo>
                <a:lnTo>
                  <a:pt x="90" y="62"/>
                </a:lnTo>
                <a:lnTo>
                  <a:pt x="90" y="62"/>
                </a:lnTo>
                <a:lnTo>
                  <a:pt x="92" y="62"/>
                </a:lnTo>
                <a:lnTo>
                  <a:pt x="94" y="62"/>
                </a:lnTo>
                <a:lnTo>
                  <a:pt x="94" y="62"/>
                </a:lnTo>
                <a:lnTo>
                  <a:pt x="96" y="60"/>
                </a:lnTo>
                <a:lnTo>
                  <a:pt x="96" y="60"/>
                </a:lnTo>
                <a:lnTo>
                  <a:pt x="100" y="58"/>
                </a:lnTo>
                <a:lnTo>
                  <a:pt x="102" y="56"/>
                </a:lnTo>
                <a:lnTo>
                  <a:pt x="102" y="56"/>
                </a:lnTo>
                <a:lnTo>
                  <a:pt x="102" y="56"/>
                </a:lnTo>
                <a:lnTo>
                  <a:pt x="102" y="54"/>
                </a:lnTo>
                <a:lnTo>
                  <a:pt x="102" y="54"/>
                </a:lnTo>
                <a:lnTo>
                  <a:pt x="102" y="54"/>
                </a:lnTo>
                <a:lnTo>
                  <a:pt x="102" y="54"/>
                </a:lnTo>
                <a:close/>
                <a:moveTo>
                  <a:pt x="90" y="60"/>
                </a:moveTo>
                <a:lnTo>
                  <a:pt x="90" y="60"/>
                </a:lnTo>
                <a:lnTo>
                  <a:pt x="90" y="60"/>
                </a:lnTo>
                <a:lnTo>
                  <a:pt x="90" y="60"/>
                </a:lnTo>
                <a:lnTo>
                  <a:pt x="90" y="60"/>
                </a:lnTo>
                <a:lnTo>
                  <a:pt x="88" y="60"/>
                </a:lnTo>
                <a:lnTo>
                  <a:pt x="88" y="60"/>
                </a:lnTo>
                <a:lnTo>
                  <a:pt x="88" y="60"/>
                </a:lnTo>
                <a:lnTo>
                  <a:pt x="86" y="60"/>
                </a:lnTo>
                <a:lnTo>
                  <a:pt x="86" y="60"/>
                </a:lnTo>
                <a:lnTo>
                  <a:pt x="86" y="60"/>
                </a:lnTo>
                <a:lnTo>
                  <a:pt x="88" y="60"/>
                </a:lnTo>
                <a:lnTo>
                  <a:pt x="88" y="60"/>
                </a:lnTo>
                <a:lnTo>
                  <a:pt x="88" y="60"/>
                </a:lnTo>
                <a:lnTo>
                  <a:pt x="88" y="62"/>
                </a:lnTo>
                <a:lnTo>
                  <a:pt x="88" y="62"/>
                </a:lnTo>
                <a:lnTo>
                  <a:pt x="90" y="62"/>
                </a:lnTo>
                <a:lnTo>
                  <a:pt x="90" y="62"/>
                </a:lnTo>
                <a:lnTo>
                  <a:pt x="90" y="60"/>
                </a:lnTo>
                <a:lnTo>
                  <a:pt x="90" y="60"/>
                </a:lnTo>
                <a:lnTo>
                  <a:pt x="90" y="60"/>
                </a:lnTo>
                <a:lnTo>
                  <a:pt x="90" y="60"/>
                </a:lnTo>
                <a:lnTo>
                  <a:pt x="90" y="60"/>
                </a:lnTo>
                <a:close/>
                <a:moveTo>
                  <a:pt x="34" y="38"/>
                </a:moveTo>
                <a:lnTo>
                  <a:pt x="32" y="38"/>
                </a:lnTo>
                <a:lnTo>
                  <a:pt x="32" y="38"/>
                </a:lnTo>
                <a:lnTo>
                  <a:pt x="32" y="38"/>
                </a:lnTo>
                <a:lnTo>
                  <a:pt x="28" y="40"/>
                </a:lnTo>
                <a:lnTo>
                  <a:pt x="26" y="40"/>
                </a:lnTo>
                <a:lnTo>
                  <a:pt x="26" y="40"/>
                </a:lnTo>
                <a:lnTo>
                  <a:pt x="26" y="40"/>
                </a:lnTo>
                <a:lnTo>
                  <a:pt x="26" y="40"/>
                </a:lnTo>
                <a:lnTo>
                  <a:pt x="24" y="40"/>
                </a:lnTo>
                <a:lnTo>
                  <a:pt x="22" y="40"/>
                </a:lnTo>
                <a:lnTo>
                  <a:pt x="20" y="42"/>
                </a:lnTo>
                <a:lnTo>
                  <a:pt x="16" y="42"/>
                </a:lnTo>
                <a:lnTo>
                  <a:pt x="14" y="44"/>
                </a:lnTo>
                <a:lnTo>
                  <a:pt x="14" y="44"/>
                </a:lnTo>
                <a:lnTo>
                  <a:pt x="16" y="44"/>
                </a:lnTo>
                <a:lnTo>
                  <a:pt x="38" y="38"/>
                </a:lnTo>
                <a:lnTo>
                  <a:pt x="38" y="38"/>
                </a:lnTo>
                <a:lnTo>
                  <a:pt x="38" y="38"/>
                </a:lnTo>
                <a:lnTo>
                  <a:pt x="38" y="38"/>
                </a:lnTo>
                <a:lnTo>
                  <a:pt x="38" y="38"/>
                </a:lnTo>
                <a:lnTo>
                  <a:pt x="38" y="38"/>
                </a:lnTo>
                <a:lnTo>
                  <a:pt x="38" y="38"/>
                </a:lnTo>
                <a:lnTo>
                  <a:pt x="38" y="38"/>
                </a:lnTo>
                <a:lnTo>
                  <a:pt x="36" y="38"/>
                </a:lnTo>
                <a:lnTo>
                  <a:pt x="34" y="38"/>
                </a:lnTo>
                <a:close/>
                <a:moveTo>
                  <a:pt x="279" y="186"/>
                </a:moveTo>
                <a:lnTo>
                  <a:pt x="279" y="186"/>
                </a:lnTo>
                <a:lnTo>
                  <a:pt x="281" y="186"/>
                </a:lnTo>
                <a:lnTo>
                  <a:pt x="281" y="186"/>
                </a:lnTo>
                <a:lnTo>
                  <a:pt x="281" y="186"/>
                </a:lnTo>
                <a:lnTo>
                  <a:pt x="281" y="186"/>
                </a:lnTo>
                <a:lnTo>
                  <a:pt x="281" y="184"/>
                </a:lnTo>
                <a:lnTo>
                  <a:pt x="281" y="184"/>
                </a:lnTo>
                <a:lnTo>
                  <a:pt x="281" y="184"/>
                </a:lnTo>
                <a:lnTo>
                  <a:pt x="281" y="184"/>
                </a:lnTo>
                <a:lnTo>
                  <a:pt x="279" y="184"/>
                </a:lnTo>
                <a:lnTo>
                  <a:pt x="279" y="184"/>
                </a:lnTo>
                <a:lnTo>
                  <a:pt x="279" y="184"/>
                </a:lnTo>
                <a:lnTo>
                  <a:pt x="279" y="184"/>
                </a:lnTo>
                <a:lnTo>
                  <a:pt x="279" y="184"/>
                </a:lnTo>
                <a:lnTo>
                  <a:pt x="279" y="184"/>
                </a:lnTo>
                <a:lnTo>
                  <a:pt x="279" y="184"/>
                </a:lnTo>
                <a:lnTo>
                  <a:pt x="279" y="184"/>
                </a:lnTo>
                <a:lnTo>
                  <a:pt x="279" y="184"/>
                </a:lnTo>
                <a:lnTo>
                  <a:pt x="279" y="184"/>
                </a:lnTo>
                <a:lnTo>
                  <a:pt x="279" y="184"/>
                </a:lnTo>
                <a:lnTo>
                  <a:pt x="281" y="184"/>
                </a:lnTo>
                <a:lnTo>
                  <a:pt x="279" y="186"/>
                </a:lnTo>
                <a:lnTo>
                  <a:pt x="279" y="186"/>
                </a:lnTo>
                <a:close/>
                <a:moveTo>
                  <a:pt x="211" y="168"/>
                </a:moveTo>
                <a:lnTo>
                  <a:pt x="211" y="168"/>
                </a:lnTo>
                <a:lnTo>
                  <a:pt x="209" y="166"/>
                </a:lnTo>
                <a:lnTo>
                  <a:pt x="209" y="166"/>
                </a:lnTo>
                <a:lnTo>
                  <a:pt x="209" y="166"/>
                </a:lnTo>
                <a:lnTo>
                  <a:pt x="209" y="168"/>
                </a:lnTo>
                <a:lnTo>
                  <a:pt x="209" y="168"/>
                </a:lnTo>
                <a:lnTo>
                  <a:pt x="207" y="168"/>
                </a:lnTo>
                <a:lnTo>
                  <a:pt x="207" y="168"/>
                </a:lnTo>
                <a:lnTo>
                  <a:pt x="207" y="168"/>
                </a:lnTo>
                <a:lnTo>
                  <a:pt x="207" y="168"/>
                </a:lnTo>
                <a:lnTo>
                  <a:pt x="205" y="166"/>
                </a:lnTo>
                <a:lnTo>
                  <a:pt x="205" y="166"/>
                </a:lnTo>
                <a:lnTo>
                  <a:pt x="205" y="166"/>
                </a:lnTo>
                <a:lnTo>
                  <a:pt x="205" y="166"/>
                </a:lnTo>
                <a:lnTo>
                  <a:pt x="205" y="164"/>
                </a:lnTo>
                <a:lnTo>
                  <a:pt x="205" y="164"/>
                </a:lnTo>
                <a:lnTo>
                  <a:pt x="205" y="164"/>
                </a:lnTo>
                <a:lnTo>
                  <a:pt x="205" y="164"/>
                </a:lnTo>
                <a:lnTo>
                  <a:pt x="205" y="166"/>
                </a:lnTo>
                <a:lnTo>
                  <a:pt x="205" y="166"/>
                </a:lnTo>
                <a:lnTo>
                  <a:pt x="205" y="168"/>
                </a:lnTo>
                <a:lnTo>
                  <a:pt x="205" y="168"/>
                </a:lnTo>
                <a:lnTo>
                  <a:pt x="207" y="168"/>
                </a:lnTo>
                <a:lnTo>
                  <a:pt x="209" y="168"/>
                </a:lnTo>
                <a:lnTo>
                  <a:pt x="209" y="168"/>
                </a:lnTo>
                <a:lnTo>
                  <a:pt x="209" y="168"/>
                </a:lnTo>
                <a:lnTo>
                  <a:pt x="209" y="168"/>
                </a:lnTo>
                <a:lnTo>
                  <a:pt x="209" y="168"/>
                </a:lnTo>
                <a:lnTo>
                  <a:pt x="211" y="168"/>
                </a:lnTo>
                <a:lnTo>
                  <a:pt x="211" y="168"/>
                </a:lnTo>
                <a:lnTo>
                  <a:pt x="211" y="168"/>
                </a:lnTo>
                <a:lnTo>
                  <a:pt x="211" y="168"/>
                </a:lnTo>
                <a:close/>
                <a:moveTo>
                  <a:pt x="279" y="170"/>
                </a:moveTo>
                <a:lnTo>
                  <a:pt x="279" y="170"/>
                </a:lnTo>
                <a:lnTo>
                  <a:pt x="279" y="168"/>
                </a:lnTo>
                <a:lnTo>
                  <a:pt x="279" y="168"/>
                </a:lnTo>
                <a:lnTo>
                  <a:pt x="279" y="162"/>
                </a:lnTo>
                <a:lnTo>
                  <a:pt x="279" y="162"/>
                </a:lnTo>
                <a:lnTo>
                  <a:pt x="279" y="160"/>
                </a:lnTo>
                <a:lnTo>
                  <a:pt x="279" y="160"/>
                </a:lnTo>
                <a:lnTo>
                  <a:pt x="279" y="158"/>
                </a:lnTo>
                <a:lnTo>
                  <a:pt x="279" y="158"/>
                </a:lnTo>
                <a:lnTo>
                  <a:pt x="279" y="156"/>
                </a:lnTo>
                <a:lnTo>
                  <a:pt x="279" y="152"/>
                </a:lnTo>
                <a:lnTo>
                  <a:pt x="279" y="152"/>
                </a:lnTo>
                <a:lnTo>
                  <a:pt x="279" y="150"/>
                </a:lnTo>
                <a:lnTo>
                  <a:pt x="277" y="146"/>
                </a:lnTo>
                <a:lnTo>
                  <a:pt x="277" y="144"/>
                </a:lnTo>
                <a:lnTo>
                  <a:pt x="277" y="144"/>
                </a:lnTo>
                <a:lnTo>
                  <a:pt x="277" y="144"/>
                </a:lnTo>
                <a:lnTo>
                  <a:pt x="277" y="142"/>
                </a:lnTo>
                <a:lnTo>
                  <a:pt x="277" y="142"/>
                </a:lnTo>
                <a:lnTo>
                  <a:pt x="275" y="138"/>
                </a:lnTo>
                <a:lnTo>
                  <a:pt x="275" y="138"/>
                </a:lnTo>
                <a:lnTo>
                  <a:pt x="275" y="138"/>
                </a:lnTo>
                <a:lnTo>
                  <a:pt x="273" y="138"/>
                </a:lnTo>
                <a:lnTo>
                  <a:pt x="273" y="138"/>
                </a:lnTo>
                <a:lnTo>
                  <a:pt x="273" y="138"/>
                </a:lnTo>
                <a:lnTo>
                  <a:pt x="273" y="138"/>
                </a:lnTo>
                <a:lnTo>
                  <a:pt x="275" y="138"/>
                </a:lnTo>
                <a:lnTo>
                  <a:pt x="275" y="136"/>
                </a:lnTo>
                <a:lnTo>
                  <a:pt x="275" y="136"/>
                </a:lnTo>
                <a:lnTo>
                  <a:pt x="275" y="136"/>
                </a:lnTo>
                <a:lnTo>
                  <a:pt x="273" y="134"/>
                </a:lnTo>
                <a:lnTo>
                  <a:pt x="273" y="132"/>
                </a:lnTo>
                <a:lnTo>
                  <a:pt x="271" y="132"/>
                </a:lnTo>
                <a:lnTo>
                  <a:pt x="271" y="130"/>
                </a:lnTo>
                <a:lnTo>
                  <a:pt x="271" y="130"/>
                </a:lnTo>
                <a:lnTo>
                  <a:pt x="269" y="130"/>
                </a:lnTo>
                <a:lnTo>
                  <a:pt x="269" y="130"/>
                </a:lnTo>
                <a:lnTo>
                  <a:pt x="267" y="128"/>
                </a:lnTo>
                <a:lnTo>
                  <a:pt x="267" y="128"/>
                </a:lnTo>
                <a:lnTo>
                  <a:pt x="267" y="128"/>
                </a:lnTo>
                <a:lnTo>
                  <a:pt x="267" y="128"/>
                </a:lnTo>
                <a:lnTo>
                  <a:pt x="267" y="128"/>
                </a:lnTo>
                <a:lnTo>
                  <a:pt x="265" y="128"/>
                </a:lnTo>
                <a:lnTo>
                  <a:pt x="265" y="128"/>
                </a:lnTo>
                <a:lnTo>
                  <a:pt x="265" y="128"/>
                </a:lnTo>
                <a:lnTo>
                  <a:pt x="265" y="128"/>
                </a:lnTo>
                <a:lnTo>
                  <a:pt x="265" y="128"/>
                </a:lnTo>
                <a:lnTo>
                  <a:pt x="265" y="128"/>
                </a:lnTo>
                <a:lnTo>
                  <a:pt x="265" y="128"/>
                </a:lnTo>
                <a:lnTo>
                  <a:pt x="267" y="128"/>
                </a:lnTo>
                <a:lnTo>
                  <a:pt x="269" y="128"/>
                </a:lnTo>
                <a:lnTo>
                  <a:pt x="269" y="128"/>
                </a:lnTo>
                <a:lnTo>
                  <a:pt x="269" y="128"/>
                </a:lnTo>
                <a:lnTo>
                  <a:pt x="269" y="128"/>
                </a:lnTo>
                <a:lnTo>
                  <a:pt x="261" y="118"/>
                </a:lnTo>
                <a:lnTo>
                  <a:pt x="259" y="112"/>
                </a:lnTo>
                <a:lnTo>
                  <a:pt x="245" y="90"/>
                </a:lnTo>
                <a:lnTo>
                  <a:pt x="243" y="88"/>
                </a:lnTo>
                <a:lnTo>
                  <a:pt x="243" y="86"/>
                </a:lnTo>
                <a:lnTo>
                  <a:pt x="241" y="84"/>
                </a:lnTo>
                <a:lnTo>
                  <a:pt x="241" y="84"/>
                </a:lnTo>
                <a:lnTo>
                  <a:pt x="239" y="80"/>
                </a:lnTo>
                <a:lnTo>
                  <a:pt x="239" y="78"/>
                </a:lnTo>
                <a:lnTo>
                  <a:pt x="239" y="78"/>
                </a:lnTo>
                <a:lnTo>
                  <a:pt x="237" y="76"/>
                </a:lnTo>
                <a:lnTo>
                  <a:pt x="237" y="76"/>
                </a:lnTo>
                <a:lnTo>
                  <a:pt x="237" y="76"/>
                </a:lnTo>
                <a:lnTo>
                  <a:pt x="237" y="74"/>
                </a:lnTo>
                <a:lnTo>
                  <a:pt x="237" y="72"/>
                </a:lnTo>
                <a:lnTo>
                  <a:pt x="237" y="72"/>
                </a:lnTo>
                <a:lnTo>
                  <a:pt x="239" y="72"/>
                </a:lnTo>
                <a:lnTo>
                  <a:pt x="239" y="72"/>
                </a:lnTo>
                <a:lnTo>
                  <a:pt x="239" y="74"/>
                </a:lnTo>
                <a:lnTo>
                  <a:pt x="239" y="74"/>
                </a:lnTo>
                <a:lnTo>
                  <a:pt x="239" y="74"/>
                </a:lnTo>
                <a:lnTo>
                  <a:pt x="239" y="74"/>
                </a:lnTo>
                <a:lnTo>
                  <a:pt x="239" y="76"/>
                </a:lnTo>
                <a:lnTo>
                  <a:pt x="239" y="76"/>
                </a:lnTo>
                <a:lnTo>
                  <a:pt x="239" y="76"/>
                </a:lnTo>
                <a:lnTo>
                  <a:pt x="239" y="78"/>
                </a:lnTo>
                <a:lnTo>
                  <a:pt x="239" y="78"/>
                </a:lnTo>
                <a:lnTo>
                  <a:pt x="241" y="78"/>
                </a:lnTo>
                <a:lnTo>
                  <a:pt x="243" y="78"/>
                </a:lnTo>
                <a:lnTo>
                  <a:pt x="243" y="78"/>
                </a:lnTo>
                <a:lnTo>
                  <a:pt x="243" y="78"/>
                </a:lnTo>
                <a:lnTo>
                  <a:pt x="243" y="78"/>
                </a:lnTo>
                <a:lnTo>
                  <a:pt x="243" y="78"/>
                </a:lnTo>
                <a:lnTo>
                  <a:pt x="243" y="76"/>
                </a:lnTo>
                <a:lnTo>
                  <a:pt x="243" y="76"/>
                </a:lnTo>
                <a:lnTo>
                  <a:pt x="243" y="76"/>
                </a:lnTo>
                <a:lnTo>
                  <a:pt x="243" y="78"/>
                </a:lnTo>
                <a:lnTo>
                  <a:pt x="245" y="78"/>
                </a:lnTo>
                <a:lnTo>
                  <a:pt x="245" y="76"/>
                </a:lnTo>
                <a:lnTo>
                  <a:pt x="245" y="76"/>
                </a:lnTo>
                <a:lnTo>
                  <a:pt x="245" y="78"/>
                </a:lnTo>
                <a:lnTo>
                  <a:pt x="245" y="78"/>
                </a:lnTo>
                <a:lnTo>
                  <a:pt x="247" y="80"/>
                </a:lnTo>
                <a:lnTo>
                  <a:pt x="247" y="80"/>
                </a:lnTo>
                <a:lnTo>
                  <a:pt x="247" y="86"/>
                </a:lnTo>
                <a:lnTo>
                  <a:pt x="247" y="92"/>
                </a:lnTo>
                <a:lnTo>
                  <a:pt x="249" y="94"/>
                </a:lnTo>
                <a:lnTo>
                  <a:pt x="249" y="96"/>
                </a:lnTo>
                <a:lnTo>
                  <a:pt x="253" y="100"/>
                </a:lnTo>
                <a:lnTo>
                  <a:pt x="253" y="102"/>
                </a:lnTo>
                <a:lnTo>
                  <a:pt x="255" y="102"/>
                </a:lnTo>
                <a:lnTo>
                  <a:pt x="255" y="102"/>
                </a:lnTo>
                <a:lnTo>
                  <a:pt x="255" y="102"/>
                </a:lnTo>
                <a:lnTo>
                  <a:pt x="255" y="104"/>
                </a:lnTo>
                <a:lnTo>
                  <a:pt x="255" y="102"/>
                </a:lnTo>
                <a:lnTo>
                  <a:pt x="251" y="98"/>
                </a:lnTo>
                <a:lnTo>
                  <a:pt x="251" y="98"/>
                </a:lnTo>
                <a:lnTo>
                  <a:pt x="251" y="96"/>
                </a:lnTo>
                <a:lnTo>
                  <a:pt x="249" y="96"/>
                </a:lnTo>
                <a:lnTo>
                  <a:pt x="249" y="92"/>
                </a:lnTo>
                <a:lnTo>
                  <a:pt x="249" y="90"/>
                </a:lnTo>
                <a:lnTo>
                  <a:pt x="247" y="90"/>
                </a:lnTo>
                <a:lnTo>
                  <a:pt x="247" y="90"/>
                </a:lnTo>
                <a:lnTo>
                  <a:pt x="247" y="88"/>
                </a:lnTo>
                <a:lnTo>
                  <a:pt x="247" y="84"/>
                </a:lnTo>
                <a:lnTo>
                  <a:pt x="247" y="84"/>
                </a:lnTo>
                <a:lnTo>
                  <a:pt x="247" y="84"/>
                </a:lnTo>
                <a:lnTo>
                  <a:pt x="247" y="84"/>
                </a:lnTo>
                <a:lnTo>
                  <a:pt x="247" y="84"/>
                </a:lnTo>
                <a:lnTo>
                  <a:pt x="247" y="84"/>
                </a:lnTo>
                <a:lnTo>
                  <a:pt x="249" y="84"/>
                </a:lnTo>
                <a:lnTo>
                  <a:pt x="249" y="82"/>
                </a:lnTo>
                <a:lnTo>
                  <a:pt x="249" y="82"/>
                </a:lnTo>
                <a:lnTo>
                  <a:pt x="249" y="82"/>
                </a:lnTo>
                <a:lnTo>
                  <a:pt x="247" y="78"/>
                </a:lnTo>
                <a:lnTo>
                  <a:pt x="245" y="76"/>
                </a:lnTo>
                <a:lnTo>
                  <a:pt x="243" y="74"/>
                </a:lnTo>
                <a:lnTo>
                  <a:pt x="239" y="70"/>
                </a:lnTo>
                <a:lnTo>
                  <a:pt x="233" y="64"/>
                </a:lnTo>
                <a:lnTo>
                  <a:pt x="233" y="62"/>
                </a:lnTo>
                <a:lnTo>
                  <a:pt x="233" y="62"/>
                </a:lnTo>
                <a:lnTo>
                  <a:pt x="233" y="62"/>
                </a:lnTo>
                <a:lnTo>
                  <a:pt x="231" y="62"/>
                </a:lnTo>
                <a:lnTo>
                  <a:pt x="231" y="60"/>
                </a:lnTo>
                <a:lnTo>
                  <a:pt x="227" y="56"/>
                </a:lnTo>
                <a:lnTo>
                  <a:pt x="225" y="50"/>
                </a:lnTo>
                <a:lnTo>
                  <a:pt x="221" y="46"/>
                </a:lnTo>
                <a:lnTo>
                  <a:pt x="219" y="44"/>
                </a:lnTo>
                <a:lnTo>
                  <a:pt x="219" y="42"/>
                </a:lnTo>
                <a:lnTo>
                  <a:pt x="219" y="42"/>
                </a:lnTo>
                <a:lnTo>
                  <a:pt x="219" y="40"/>
                </a:lnTo>
                <a:lnTo>
                  <a:pt x="219" y="40"/>
                </a:lnTo>
                <a:lnTo>
                  <a:pt x="217" y="38"/>
                </a:lnTo>
                <a:lnTo>
                  <a:pt x="217" y="36"/>
                </a:lnTo>
                <a:lnTo>
                  <a:pt x="217" y="36"/>
                </a:lnTo>
                <a:lnTo>
                  <a:pt x="215" y="36"/>
                </a:lnTo>
                <a:lnTo>
                  <a:pt x="215" y="34"/>
                </a:lnTo>
                <a:lnTo>
                  <a:pt x="215" y="34"/>
                </a:lnTo>
                <a:lnTo>
                  <a:pt x="215" y="34"/>
                </a:lnTo>
                <a:lnTo>
                  <a:pt x="215" y="32"/>
                </a:lnTo>
                <a:lnTo>
                  <a:pt x="215" y="32"/>
                </a:lnTo>
                <a:lnTo>
                  <a:pt x="215" y="32"/>
                </a:lnTo>
                <a:lnTo>
                  <a:pt x="215" y="32"/>
                </a:lnTo>
                <a:lnTo>
                  <a:pt x="215" y="32"/>
                </a:lnTo>
                <a:lnTo>
                  <a:pt x="215" y="32"/>
                </a:lnTo>
                <a:lnTo>
                  <a:pt x="213" y="32"/>
                </a:lnTo>
                <a:lnTo>
                  <a:pt x="213" y="30"/>
                </a:lnTo>
                <a:lnTo>
                  <a:pt x="213" y="26"/>
                </a:lnTo>
                <a:lnTo>
                  <a:pt x="211" y="24"/>
                </a:lnTo>
                <a:lnTo>
                  <a:pt x="211" y="22"/>
                </a:lnTo>
                <a:lnTo>
                  <a:pt x="211" y="22"/>
                </a:lnTo>
                <a:lnTo>
                  <a:pt x="209" y="22"/>
                </a:lnTo>
                <a:lnTo>
                  <a:pt x="207" y="18"/>
                </a:lnTo>
                <a:lnTo>
                  <a:pt x="207" y="16"/>
                </a:lnTo>
                <a:lnTo>
                  <a:pt x="207" y="14"/>
                </a:lnTo>
                <a:lnTo>
                  <a:pt x="207" y="14"/>
                </a:lnTo>
                <a:lnTo>
                  <a:pt x="207" y="14"/>
                </a:lnTo>
                <a:lnTo>
                  <a:pt x="207" y="14"/>
                </a:lnTo>
                <a:lnTo>
                  <a:pt x="207" y="12"/>
                </a:lnTo>
                <a:lnTo>
                  <a:pt x="207" y="12"/>
                </a:lnTo>
                <a:lnTo>
                  <a:pt x="207" y="12"/>
                </a:lnTo>
                <a:lnTo>
                  <a:pt x="207" y="10"/>
                </a:lnTo>
                <a:lnTo>
                  <a:pt x="207" y="10"/>
                </a:lnTo>
                <a:lnTo>
                  <a:pt x="205" y="10"/>
                </a:lnTo>
                <a:lnTo>
                  <a:pt x="205" y="10"/>
                </a:lnTo>
                <a:lnTo>
                  <a:pt x="205" y="10"/>
                </a:lnTo>
                <a:lnTo>
                  <a:pt x="205" y="10"/>
                </a:lnTo>
                <a:lnTo>
                  <a:pt x="205" y="10"/>
                </a:lnTo>
                <a:lnTo>
                  <a:pt x="203" y="8"/>
                </a:lnTo>
                <a:lnTo>
                  <a:pt x="203" y="8"/>
                </a:lnTo>
                <a:lnTo>
                  <a:pt x="203" y="8"/>
                </a:lnTo>
                <a:lnTo>
                  <a:pt x="203" y="8"/>
                </a:lnTo>
                <a:lnTo>
                  <a:pt x="203" y="8"/>
                </a:lnTo>
                <a:lnTo>
                  <a:pt x="203" y="6"/>
                </a:lnTo>
                <a:lnTo>
                  <a:pt x="203" y="6"/>
                </a:lnTo>
                <a:lnTo>
                  <a:pt x="203" y="6"/>
                </a:lnTo>
                <a:lnTo>
                  <a:pt x="203" y="6"/>
                </a:lnTo>
                <a:lnTo>
                  <a:pt x="203" y="6"/>
                </a:lnTo>
                <a:lnTo>
                  <a:pt x="203" y="6"/>
                </a:lnTo>
                <a:lnTo>
                  <a:pt x="203" y="6"/>
                </a:lnTo>
                <a:lnTo>
                  <a:pt x="203" y="6"/>
                </a:lnTo>
                <a:lnTo>
                  <a:pt x="203" y="8"/>
                </a:lnTo>
                <a:lnTo>
                  <a:pt x="205" y="8"/>
                </a:lnTo>
                <a:lnTo>
                  <a:pt x="205" y="8"/>
                </a:lnTo>
                <a:lnTo>
                  <a:pt x="205" y="8"/>
                </a:lnTo>
                <a:lnTo>
                  <a:pt x="205" y="8"/>
                </a:lnTo>
                <a:lnTo>
                  <a:pt x="205" y="4"/>
                </a:lnTo>
                <a:lnTo>
                  <a:pt x="205" y="4"/>
                </a:lnTo>
                <a:lnTo>
                  <a:pt x="205" y="2"/>
                </a:lnTo>
                <a:lnTo>
                  <a:pt x="205" y="2"/>
                </a:lnTo>
                <a:lnTo>
                  <a:pt x="203" y="2"/>
                </a:lnTo>
                <a:lnTo>
                  <a:pt x="203" y="2"/>
                </a:lnTo>
                <a:lnTo>
                  <a:pt x="203" y="2"/>
                </a:lnTo>
                <a:lnTo>
                  <a:pt x="203" y="2"/>
                </a:lnTo>
                <a:lnTo>
                  <a:pt x="203" y="2"/>
                </a:lnTo>
                <a:lnTo>
                  <a:pt x="203" y="2"/>
                </a:lnTo>
                <a:lnTo>
                  <a:pt x="203" y="2"/>
                </a:lnTo>
                <a:lnTo>
                  <a:pt x="201" y="2"/>
                </a:lnTo>
                <a:lnTo>
                  <a:pt x="201" y="2"/>
                </a:lnTo>
                <a:lnTo>
                  <a:pt x="201" y="2"/>
                </a:lnTo>
                <a:lnTo>
                  <a:pt x="201" y="2"/>
                </a:lnTo>
                <a:lnTo>
                  <a:pt x="199" y="2"/>
                </a:lnTo>
                <a:lnTo>
                  <a:pt x="199" y="2"/>
                </a:lnTo>
                <a:lnTo>
                  <a:pt x="199" y="2"/>
                </a:lnTo>
                <a:lnTo>
                  <a:pt x="197" y="2"/>
                </a:lnTo>
                <a:lnTo>
                  <a:pt x="197" y="2"/>
                </a:lnTo>
                <a:lnTo>
                  <a:pt x="197" y="2"/>
                </a:lnTo>
                <a:lnTo>
                  <a:pt x="197" y="2"/>
                </a:lnTo>
                <a:lnTo>
                  <a:pt x="197" y="2"/>
                </a:lnTo>
                <a:lnTo>
                  <a:pt x="195" y="2"/>
                </a:lnTo>
                <a:lnTo>
                  <a:pt x="195" y="2"/>
                </a:lnTo>
                <a:lnTo>
                  <a:pt x="193" y="2"/>
                </a:lnTo>
                <a:lnTo>
                  <a:pt x="193" y="2"/>
                </a:lnTo>
                <a:lnTo>
                  <a:pt x="193" y="2"/>
                </a:lnTo>
                <a:lnTo>
                  <a:pt x="193" y="2"/>
                </a:lnTo>
                <a:lnTo>
                  <a:pt x="193" y="2"/>
                </a:lnTo>
                <a:lnTo>
                  <a:pt x="193" y="2"/>
                </a:lnTo>
                <a:lnTo>
                  <a:pt x="189" y="0"/>
                </a:lnTo>
                <a:lnTo>
                  <a:pt x="189" y="0"/>
                </a:lnTo>
                <a:lnTo>
                  <a:pt x="189" y="0"/>
                </a:lnTo>
                <a:lnTo>
                  <a:pt x="187" y="0"/>
                </a:lnTo>
                <a:lnTo>
                  <a:pt x="187" y="0"/>
                </a:lnTo>
                <a:lnTo>
                  <a:pt x="187" y="0"/>
                </a:lnTo>
                <a:lnTo>
                  <a:pt x="187" y="0"/>
                </a:lnTo>
                <a:lnTo>
                  <a:pt x="187" y="0"/>
                </a:lnTo>
                <a:lnTo>
                  <a:pt x="187" y="0"/>
                </a:lnTo>
                <a:lnTo>
                  <a:pt x="185" y="0"/>
                </a:lnTo>
                <a:lnTo>
                  <a:pt x="185" y="0"/>
                </a:lnTo>
                <a:lnTo>
                  <a:pt x="185" y="0"/>
                </a:lnTo>
                <a:lnTo>
                  <a:pt x="185" y="0"/>
                </a:lnTo>
                <a:lnTo>
                  <a:pt x="185" y="2"/>
                </a:lnTo>
                <a:lnTo>
                  <a:pt x="185" y="2"/>
                </a:lnTo>
                <a:lnTo>
                  <a:pt x="185" y="2"/>
                </a:lnTo>
                <a:lnTo>
                  <a:pt x="185" y="2"/>
                </a:lnTo>
                <a:lnTo>
                  <a:pt x="185" y="2"/>
                </a:lnTo>
                <a:lnTo>
                  <a:pt x="185" y="2"/>
                </a:lnTo>
                <a:lnTo>
                  <a:pt x="185" y="2"/>
                </a:lnTo>
                <a:lnTo>
                  <a:pt x="185" y="2"/>
                </a:lnTo>
                <a:lnTo>
                  <a:pt x="185" y="2"/>
                </a:lnTo>
                <a:lnTo>
                  <a:pt x="185" y="2"/>
                </a:lnTo>
                <a:lnTo>
                  <a:pt x="185" y="2"/>
                </a:lnTo>
                <a:lnTo>
                  <a:pt x="185" y="2"/>
                </a:lnTo>
                <a:lnTo>
                  <a:pt x="185" y="2"/>
                </a:lnTo>
                <a:lnTo>
                  <a:pt x="183" y="4"/>
                </a:lnTo>
                <a:lnTo>
                  <a:pt x="183" y="4"/>
                </a:lnTo>
                <a:lnTo>
                  <a:pt x="183" y="4"/>
                </a:lnTo>
                <a:lnTo>
                  <a:pt x="183" y="4"/>
                </a:lnTo>
                <a:lnTo>
                  <a:pt x="183" y="4"/>
                </a:lnTo>
                <a:lnTo>
                  <a:pt x="185" y="6"/>
                </a:lnTo>
                <a:lnTo>
                  <a:pt x="185" y="6"/>
                </a:lnTo>
                <a:lnTo>
                  <a:pt x="185" y="6"/>
                </a:lnTo>
                <a:lnTo>
                  <a:pt x="185" y="6"/>
                </a:lnTo>
                <a:lnTo>
                  <a:pt x="185" y="6"/>
                </a:lnTo>
                <a:lnTo>
                  <a:pt x="185" y="8"/>
                </a:lnTo>
                <a:lnTo>
                  <a:pt x="185" y="8"/>
                </a:lnTo>
                <a:lnTo>
                  <a:pt x="185" y="8"/>
                </a:lnTo>
                <a:lnTo>
                  <a:pt x="185" y="8"/>
                </a:lnTo>
                <a:lnTo>
                  <a:pt x="185" y="8"/>
                </a:lnTo>
                <a:lnTo>
                  <a:pt x="185" y="10"/>
                </a:lnTo>
                <a:lnTo>
                  <a:pt x="185" y="10"/>
                </a:lnTo>
                <a:lnTo>
                  <a:pt x="185" y="10"/>
                </a:lnTo>
                <a:lnTo>
                  <a:pt x="185" y="10"/>
                </a:lnTo>
                <a:lnTo>
                  <a:pt x="185" y="12"/>
                </a:lnTo>
                <a:lnTo>
                  <a:pt x="185" y="16"/>
                </a:lnTo>
                <a:lnTo>
                  <a:pt x="185" y="16"/>
                </a:lnTo>
                <a:lnTo>
                  <a:pt x="185" y="16"/>
                </a:lnTo>
                <a:lnTo>
                  <a:pt x="185" y="18"/>
                </a:lnTo>
                <a:lnTo>
                  <a:pt x="185" y="18"/>
                </a:lnTo>
                <a:lnTo>
                  <a:pt x="185" y="18"/>
                </a:lnTo>
                <a:lnTo>
                  <a:pt x="185" y="18"/>
                </a:lnTo>
                <a:lnTo>
                  <a:pt x="185" y="18"/>
                </a:lnTo>
                <a:lnTo>
                  <a:pt x="185" y="18"/>
                </a:lnTo>
                <a:lnTo>
                  <a:pt x="185" y="18"/>
                </a:lnTo>
                <a:lnTo>
                  <a:pt x="185" y="18"/>
                </a:lnTo>
                <a:lnTo>
                  <a:pt x="183" y="18"/>
                </a:lnTo>
                <a:lnTo>
                  <a:pt x="183" y="18"/>
                </a:lnTo>
                <a:lnTo>
                  <a:pt x="183" y="18"/>
                </a:lnTo>
                <a:lnTo>
                  <a:pt x="181" y="18"/>
                </a:lnTo>
                <a:lnTo>
                  <a:pt x="181" y="18"/>
                </a:lnTo>
                <a:lnTo>
                  <a:pt x="181" y="18"/>
                </a:lnTo>
                <a:lnTo>
                  <a:pt x="181" y="18"/>
                </a:lnTo>
                <a:lnTo>
                  <a:pt x="181" y="18"/>
                </a:lnTo>
                <a:lnTo>
                  <a:pt x="181" y="16"/>
                </a:lnTo>
                <a:lnTo>
                  <a:pt x="181" y="16"/>
                </a:lnTo>
                <a:lnTo>
                  <a:pt x="181" y="16"/>
                </a:lnTo>
                <a:lnTo>
                  <a:pt x="181" y="16"/>
                </a:lnTo>
                <a:lnTo>
                  <a:pt x="181" y="16"/>
                </a:lnTo>
                <a:lnTo>
                  <a:pt x="181" y="16"/>
                </a:lnTo>
                <a:lnTo>
                  <a:pt x="181" y="14"/>
                </a:lnTo>
                <a:lnTo>
                  <a:pt x="181" y="14"/>
                </a:lnTo>
                <a:lnTo>
                  <a:pt x="181" y="14"/>
                </a:lnTo>
                <a:lnTo>
                  <a:pt x="179" y="14"/>
                </a:lnTo>
                <a:lnTo>
                  <a:pt x="179" y="14"/>
                </a:lnTo>
                <a:lnTo>
                  <a:pt x="179" y="14"/>
                </a:lnTo>
                <a:lnTo>
                  <a:pt x="179" y="12"/>
                </a:lnTo>
                <a:lnTo>
                  <a:pt x="179" y="12"/>
                </a:lnTo>
                <a:lnTo>
                  <a:pt x="179" y="12"/>
                </a:lnTo>
                <a:lnTo>
                  <a:pt x="179" y="12"/>
                </a:lnTo>
                <a:lnTo>
                  <a:pt x="179" y="12"/>
                </a:lnTo>
                <a:lnTo>
                  <a:pt x="179" y="12"/>
                </a:lnTo>
                <a:lnTo>
                  <a:pt x="179" y="12"/>
                </a:lnTo>
                <a:lnTo>
                  <a:pt x="179" y="12"/>
                </a:lnTo>
                <a:lnTo>
                  <a:pt x="179" y="12"/>
                </a:lnTo>
                <a:lnTo>
                  <a:pt x="177" y="12"/>
                </a:lnTo>
                <a:lnTo>
                  <a:pt x="175" y="12"/>
                </a:lnTo>
                <a:lnTo>
                  <a:pt x="175" y="12"/>
                </a:lnTo>
                <a:lnTo>
                  <a:pt x="173" y="12"/>
                </a:lnTo>
                <a:lnTo>
                  <a:pt x="171" y="12"/>
                </a:lnTo>
                <a:lnTo>
                  <a:pt x="167" y="12"/>
                </a:lnTo>
                <a:lnTo>
                  <a:pt x="165" y="12"/>
                </a:lnTo>
                <a:lnTo>
                  <a:pt x="163" y="12"/>
                </a:lnTo>
                <a:lnTo>
                  <a:pt x="159" y="14"/>
                </a:lnTo>
                <a:lnTo>
                  <a:pt x="155" y="14"/>
                </a:lnTo>
                <a:lnTo>
                  <a:pt x="153" y="14"/>
                </a:lnTo>
                <a:lnTo>
                  <a:pt x="149" y="14"/>
                </a:lnTo>
                <a:lnTo>
                  <a:pt x="145" y="14"/>
                </a:lnTo>
                <a:lnTo>
                  <a:pt x="141" y="14"/>
                </a:lnTo>
                <a:lnTo>
                  <a:pt x="137" y="16"/>
                </a:lnTo>
                <a:lnTo>
                  <a:pt x="135" y="16"/>
                </a:lnTo>
                <a:lnTo>
                  <a:pt x="131" y="16"/>
                </a:lnTo>
                <a:lnTo>
                  <a:pt x="127" y="16"/>
                </a:lnTo>
                <a:lnTo>
                  <a:pt x="123" y="16"/>
                </a:lnTo>
                <a:lnTo>
                  <a:pt x="119" y="16"/>
                </a:lnTo>
                <a:lnTo>
                  <a:pt x="115" y="16"/>
                </a:lnTo>
                <a:lnTo>
                  <a:pt x="113" y="16"/>
                </a:lnTo>
                <a:lnTo>
                  <a:pt x="109" y="18"/>
                </a:lnTo>
                <a:lnTo>
                  <a:pt x="107" y="18"/>
                </a:lnTo>
                <a:lnTo>
                  <a:pt x="103" y="18"/>
                </a:lnTo>
                <a:lnTo>
                  <a:pt x="102" y="18"/>
                </a:lnTo>
                <a:lnTo>
                  <a:pt x="100" y="18"/>
                </a:lnTo>
                <a:lnTo>
                  <a:pt x="98" y="18"/>
                </a:lnTo>
                <a:lnTo>
                  <a:pt x="96" y="18"/>
                </a:lnTo>
                <a:lnTo>
                  <a:pt x="94" y="18"/>
                </a:lnTo>
                <a:lnTo>
                  <a:pt x="94" y="18"/>
                </a:lnTo>
                <a:lnTo>
                  <a:pt x="94" y="18"/>
                </a:lnTo>
                <a:lnTo>
                  <a:pt x="92" y="18"/>
                </a:lnTo>
                <a:lnTo>
                  <a:pt x="92" y="18"/>
                </a:lnTo>
                <a:lnTo>
                  <a:pt x="92" y="18"/>
                </a:lnTo>
                <a:lnTo>
                  <a:pt x="90" y="18"/>
                </a:lnTo>
                <a:lnTo>
                  <a:pt x="90" y="14"/>
                </a:lnTo>
                <a:lnTo>
                  <a:pt x="88" y="14"/>
                </a:lnTo>
                <a:lnTo>
                  <a:pt x="88" y="12"/>
                </a:lnTo>
                <a:lnTo>
                  <a:pt x="88" y="12"/>
                </a:lnTo>
                <a:lnTo>
                  <a:pt x="88" y="12"/>
                </a:lnTo>
                <a:lnTo>
                  <a:pt x="88" y="10"/>
                </a:lnTo>
                <a:lnTo>
                  <a:pt x="86" y="10"/>
                </a:lnTo>
                <a:lnTo>
                  <a:pt x="86" y="10"/>
                </a:lnTo>
                <a:lnTo>
                  <a:pt x="86" y="10"/>
                </a:lnTo>
                <a:lnTo>
                  <a:pt x="86" y="10"/>
                </a:lnTo>
                <a:lnTo>
                  <a:pt x="86" y="8"/>
                </a:lnTo>
                <a:lnTo>
                  <a:pt x="86" y="8"/>
                </a:lnTo>
                <a:lnTo>
                  <a:pt x="80" y="10"/>
                </a:lnTo>
                <a:lnTo>
                  <a:pt x="76" y="10"/>
                </a:lnTo>
                <a:lnTo>
                  <a:pt x="70" y="10"/>
                </a:lnTo>
                <a:lnTo>
                  <a:pt x="64" y="12"/>
                </a:lnTo>
                <a:lnTo>
                  <a:pt x="60" y="12"/>
                </a:lnTo>
                <a:lnTo>
                  <a:pt x="54" y="12"/>
                </a:lnTo>
                <a:lnTo>
                  <a:pt x="50" y="14"/>
                </a:lnTo>
                <a:lnTo>
                  <a:pt x="44" y="14"/>
                </a:lnTo>
                <a:lnTo>
                  <a:pt x="38" y="14"/>
                </a:lnTo>
                <a:lnTo>
                  <a:pt x="34" y="16"/>
                </a:lnTo>
                <a:lnTo>
                  <a:pt x="28" y="16"/>
                </a:lnTo>
                <a:lnTo>
                  <a:pt x="22" y="16"/>
                </a:lnTo>
                <a:lnTo>
                  <a:pt x="18" y="18"/>
                </a:lnTo>
                <a:lnTo>
                  <a:pt x="12" y="18"/>
                </a:lnTo>
                <a:lnTo>
                  <a:pt x="8" y="18"/>
                </a:lnTo>
                <a:lnTo>
                  <a:pt x="2" y="18"/>
                </a:lnTo>
                <a:lnTo>
                  <a:pt x="0" y="20"/>
                </a:lnTo>
                <a:lnTo>
                  <a:pt x="0" y="20"/>
                </a:lnTo>
                <a:lnTo>
                  <a:pt x="0" y="22"/>
                </a:lnTo>
                <a:lnTo>
                  <a:pt x="0" y="22"/>
                </a:lnTo>
                <a:lnTo>
                  <a:pt x="0" y="24"/>
                </a:lnTo>
                <a:lnTo>
                  <a:pt x="0" y="24"/>
                </a:lnTo>
                <a:lnTo>
                  <a:pt x="0" y="24"/>
                </a:lnTo>
                <a:lnTo>
                  <a:pt x="0" y="24"/>
                </a:lnTo>
                <a:lnTo>
                  <a:pt x="0" y="24"/>
                </a:lnTo>
                <a:lnTo>
                  <a:pt x="0" y="24"/>
                </a:lnTo>
                <a:lnTo>
                  <a:pt x="0" y="26"/>
                </a:lnTo>
                <a:lnTo>
                  <a:pt x="2" y="26"/>
                </a:lnTo>
                <a:lnTo>
                  <a:pt x="2" y="26"/>
                </a:lnTo>
                <a:lnTo>
                  <a:pt x="2" y="28"/>
                </a:lnTo>
                <a:lnTo>
                  <a:pt x="4" y="28"/>
                </a:lnTo>
                <a:lnTo>
                  <a:pt x="4" y="30"/>
                </a:lnTo>
                <a:lnTo>
                  <a:pt x="4" y="30"/>
                </a:lnTo>
                <a:lnTo>
                  <a:pt x="8" y="30"/>
                </a:lnTo>
                <a:lnTo>
                  <a:pt x="8" y="30"/>
                </a:lnTo>
                <a:lnTo>
                  <a:pt x="8" y="32"/>
                </a:lnTo>
                <a:lnTo>
                  <a:pt x="8" y="32"/>
                </a:lnTo>
                <a:lnTo>
                  <a:pt x="8" y="32"/>
                </a:lnTo>
                <a:lnTo>
                  <a:pt x="8" y="34"/>
                </a:lnTo>
                <a:lnTo>
                  <a:pt x="8" y="34"/>
                </a:lnTo>
                <a:lnTo>
                  <a:pt x="8" y="36"/>
                </a:lnTo>
                <a:lnTo>
                  <a:pt x="8" y="36"/>
                </a:lnTo>
                <a:lnTo>
                  <a:pt x="8" y="36"/>
                </a:lnTo>
                <a:lnTo>
                  <a:pt x="8" y="36"/>
                </a:lnTo>
                <a:lnTo>
                  <a:pt x="8" y="38"/>
                </a:lnTo>
                <a:lnTo>
                  <a:pt x="8" y="38"/>
                </a:lnTo>
                <a:lnTo>
                  <a:pt x="10" y="38"/>
                </a:lnTo>
                <a:lnTo>
                  <a:pt x="10" y="38"/>
                </a:lnTo>
                <a:lnTo>
                  <a:pt x="10" y="38"/>
                </a:lnTo>
                <a:lnTo>
                  <a:pt x="10" y="38"/>
                </a:lnTo>
                <a:lnTo>
                  <a:pt x="10" y="38"/>
                </a:lnTo>
                <a:lnTo>
                  <a:pt x="10" y="40"/>
                </a:lnTo>
                <a:lnTo>
                  <a:pt x="12" y="40"/>
                </a:lnTo>
                <a:lnTo>
                  <a:pt x="12" y="40"/>
                </a:lnTo>
                <a:lnTo>
                  <a:pt x="10" y="40"/>
                </a:lnTo>
                <a:lnTo>
                  <a:pt x="10" y="40"/>
                </a:lnTo>
                <a:lnTo>
                  <a:pt x="10" y="42"/>
                </a:lnTo>
                <a:lnTo>
                  <a:pt x="8" y="42"/>
                </a:lnTo>
                <a:lnTo>
                  <a:pt x="8" y="42"/>
                </a:lnTo>
                <a:lnTo>
                  <a:pt x="10" y="42"/>
                </a:lnTo>
                <a:lnTo>
                  <a:pt x="10" y="44"/>
                </a:lnTo>
                <a:lnTo>
                  <a:pt x="10" y="44"/>
                </a:lnTo>
                <a:lnTo>
                  <a:pt x="8" y="44"/>
                </a:lnTo>
                <a:lnTo>
                  <a:pt x="8" y="44"/>
                </a:lnTo>
                <a:lnTo>
                  <a:pt x="8" y="44"/>
                </a:lnTo>
                <a:lnTo>
                  <a:pt x="8" y="44"/>
                </a:lnTo>
                <a:lnTo>
                  <a:pt x="8" y="44"/>
                </a:lnTo>
                <a:lnTo>
                  <a:pt x="8" y="44"/>
                </a:lnTo>
                <a:lnTo>
                  <a:pt x="8" y="46"/>
                </a:lnTo>
                <a:lnTo>
                  <a:pt x="6" y="46"/>
                </a:lnTo>
                <a:lnTo>
                  <a:pt x="6" y="46"/>
                </a:lnTo>
                <a:lnTo>
                  <a:pt x="6" y="46"/>
                </a:lnTo>
                <a:lnTo>
                  <a:pt x="6" y="46"/>
                </a:lnTo>
                <a:lnTo>
                  <a:pt x="6" y="46"/>
                </a:lnTo>
                <a:lnTo>
                  <a:pt x="6" y="46"/>
                </a:lnTo>
                <a:lnTo>
                  <a:pt x="6" y="46"/>
                </a:lnTo>
                <a:lnTo>
                  <a:pt x="6" y="46"/>
                </a:lnTo>
                <a:lnTo>
                  <a:pt x="8" y="46"/>
                </a:lnTo>
                <a:lnTo>
                  <a:pt x="8" y="46"/>
                </a:lnTo>
                <a:lnTo>
                  <a:pt x="12" y="44"/>
                </a:lnTo>
                <a:lnTo>
                  <a:pt x="12" y="44"/>
                </a:lnTo>
                <a:lnTo>
                  <a:pt x="12" y="44"/>
                </a:lnTo>
                <a:lnTo>
                  <a:pt x="14" y="42"/>
                </a:lnTo>
                <a:lnTo>
                  <a:pt x="14" y="42"/>
                </a:lnTo>
                <a:lnTo>
                  <a:pt x="14" y="42"/>
                </a:lnTo>
                <a:lnTo>
                  <a:pt x="14" y="42"/>
                </a:lnTo>
                <a:lnTo>
                  <a:pt x="14" y="42"/>
                </a:lnTo>
                <a:lnTo>
                  <a:pt x="14" y="40"/>
                </a:lnTo>
                <a:lnTo>
                  <a:pt x="14" y="40"/>
                </a:lnTo>
                <a:lnTo>
                  <a:pt x="16" y="40"/>
                </a:lnTo>
                <a:lnTo>
                  <a:pt x="16" y="40"/>
                </a:lnTo>
                <a:lnTo>
                  <a:pt x="16" y="40"/>
                </a:lnTo>
                <a:lnTo>
                  <a:pt x="16" y="40"/>
                </a:lnTo>
                <a:lnTo>
                  <a:pt x="16" y="40"/>
                </a:lnTo>
                <a:lnTo>
                  <a:pt x="16" y="40"/>
                </a:lnTo>
                <a:lnTo>
                  <a:pt x="16" y="40"/>
                </a:lnTo>
                <a:lnTo>
                  <a:pt x="18" y="38"/>
                </a:lnTo>
                <a:lnTo>
                  <a:pt x="18" y="38"/>
                </a:lnTo>
                <a:lnTo>
                  <a:pt x="18" y="36"/>
                </a:lnTo>
                <a:lnTo>
                  <a:pt x="16" y="36"/>
                </a:lnTo>
                <a:lnTo>
                  <a:pt x="16" y="36"/>
                </a:lnTo>
                <a:lnTo>
                  <a:pt x="16" y="34"/>
                </a:lnTo>
                <a:lnTo>
                  <a:pt x="16" y="34"/>
                </a:lnTo>
                <a:lnTo>
                  <a:pt x="16" y="34"/>
                </a:lnTo>
                <a:lnTo>
                  <a:pt x="16" y="34"/>
                </a:lnTo>
                <a:lnTo>
                  <a:pt x="18" y="34"/>
                </a:lnTo>
                <a:lnTo>
                  <a:pt x="18" y="34"/>
                </a:lnTo>
                <a:lnTo>
                  <a:pt x="18" y="34"/>
                </a:lnTo>
                <a:lnTo>
                  <a:pt x="18" y="34"/>
                </a:lnTo>
                <a:lnTo>
                  <a:pt x="18" y="34"/>
                </a:lnTo>
                <a:lnTo>
                  <a:pt x="18" y="36"/>
                </a:lnTo>
                <a:lnTo>
                  <a:pt x="18" y="36"/>
                </a:lnTo>
                <a:lnTo>
                  <a:pt x="18" y="36"/>
                </a:lnTo>
                <a:lnTo>
                  <a:pt x="20" y="36"/>
                </a:lnTo>
                <a:lnTo>
                  <a:pt x="20" y="36"/>
                </a:lnTo>
                <a:lnTo>
                  <a:pt x="20" y="38"/>
                </a:lnTo>
                <a:lnTo>
                  <a:pt x="20" y="38"/>
                </a:lnTo>
                <a:lnTo>
                  <a:pt x="20" y="38"/>
                </a:lnTo>
                <a:lnTo>
                  <a:pt x="20" y="38"/>
                </a:lnTo>
                <a:lnTo>
                  <a:pt x="20" y="38"/>
                </a:lnTo>
                <a:lnTo>
                  <a:pt x="20" y="36"/>
                </a:lnTo>
                <a:lnTo>
                  <a:pt x="20" y="36"/>
                </a:lnTo>
                <a:lnTo>
                  <a:pt x="22" y="34"/>
                </a:lnTo>
                <a:lnTo>
                  <a:pt x="22" y="34"/>
                </a:lnTo>
                <a:lnTo>
                  <a:pt x="22" y="32"/>
                </a:lnTo>
                <a:lnTo>
                  <a:pt x="20" y="32"/>
                </a:lnTo>
                <a:lnTo>
                  <a:pt x="22" y="32"/>
                </a:lnTo>
                <a:lnTo>
                  <a:pt x="22" y="34"/>
                </a:lnTo>
                <a:lnTo>
                  <a:pt x="22" y="34"/>
                </a:lnTo>
                <a:lnTo>
                  <a:pt x="24" y="34"/>
                </a:lnTo>
                <a:lnTo>
                  <a:pt x="24" y="34"/>
                </a:lnTo>
                <a:lnTo>
                  <a:pt x="24" y="34"/>
                </a:lnTo>
                <a:lnTo>
                  <a:pt x="24" y="34"/>
                </a:lnTo>
                <a:lnTo>
                  <a:pt x="22" y="34"/>
                </a:lnTo>
                <a:lnTo>
                  <a:pt x="22" y="34"/>
                </a:lnTo>
                <a:lnTo>
                  <a:pt x="22" y="36"/>
                </a:lnTo>
                <a:lnTo>
                  <a:pt x="22" y="36"/>
                </a:lnTo>
                <a:lnTo>
                  <a:pt x="22" y="36"/>
                </a:lnTo>
                <a:lnTo>
                  <a:pt x="22" y="36"/>
                </a:lnTo>
                <a:lnTo>
                  <a:pt x="22" y="36"/>
                </a:lnTo>
                <a:lnTo>
                  <a:pt x="22" y="36"/>
                </a:lnTo>
                <a:lnTo>
                  <a:pt x="24" y="36"/>
                </a:lnTo>
                <a:lnTo>
                  <a:pt x="24" y="36"/>
                </a:lnTo>
                <a:lnTo>
                  <a:pt x="24" y="36"/>
                </a:lnTo>
                <a:lnTo>
                  <a:pt x="24" y="36"/>
                </a:lnTo>
                <a:lnTo>
                  <a:pt x="26" y="38"/>
                </a:lnTo>
                <a:lnTo>
                  <a:pt x="26" y="38"/>
                </a:lnTo>
                <a:lnTo>
                  <a:pt x="26" y="38"/>
                </a:lnTo>
                <a:lnTo>
                  <a:pt x="26" y="38"/>
                </a:lnTo>
                <a:lnTo>
                  <a:pt x="24" y="38"/>
                </a:lnTo>
                <a:lnTo>
                  <a:pt x="24" y="38"/>
                </a:lnTo>
                <a:lnTo>
                  <a:pt x="22" y="40"/>
                </a:lnTo>
                <a:lnTo>
                  <a:pt x="22" y="40"/>
                </a:lnTo>
                <a:lnTo>
                  <a:pt x="20" y="40"/>
                </a:lnTo>
                <a:lnTo>
                  <a:pt x="18" y="40"/>
                </a:lnTo>
                <a:lnTo>
                  <a:pt x="18" y="42"/>
                </a:lnTo>
                <a:lnTo>
                  <a:pt x="16" y="42"/>
                </a:lnTo>
                <a:lnTo>
                  <a:pt x="16" y="42"/>
                </a:lnTo>
                <a:lnTo>
                  <a:pt x="16" y="42"/>
                </a:lnTo>
                <a:lnTo>
                  <a:pt x="18" y="42"/>
                </a:lnTo>
                <a:lnTo>
                  <a:pt x="22" y="40"/>
                </a:lnTo>
                <a:lnTo>
                  <a:pt x="26" y="40"/>
                </a:lnTo>
                <a:lnTo>
                  <a:pt x="28" y="38"/>
                </a:lnTo>
                <a:lnTo>
                  <a:pt x="30" y="38"/>
                </a:lnTo>
                <a:lnTo>
                  <a:pt x="30" y="38"/>
                </a:lnTo>
                <a:lnTo>
                  <a:pt x="30" y="38"/>
                </a:lnTo>
                <a:lnTo>
                  <a:pt x="34" y="38"/>
                </a:lnTo>
                <a:lnTo>
                  <a:pt x="36" y="38"/>
                </a:lnTo>
                <a:lnTo>
                  <a:pt x="36" y="38"/>
                </a:lnTo>
                <a:lnTo>
                  <a:pt x="36" y="36"/>
                </a:lnTo>
                <a:lnTo>
                  <a:pt x="36" y="36"/>
                </a:lnTo>
                <a:lnTo>
                  <a:pt x="36" y="36"/>
                </a:lnTo>
                <a:lnTo>
                  <a:pt x="38" y="36"/>
                </a:lnTo>
                <a:lnTo>
                  <a:pt x="38" y="36"/>
                </a:lnTo>
                <a:lnTo>
                  <a:pt x="38" y="36"/>
                </a:lnTo>
                <a:lnTo>
                  <a:pt x="38" y="36"/>
                </a:lnTo>
                <a:lnTo>
                  <a:pt x="38" y="36"/>
                </a:lnTo>
                <a:lnTo>
                  <a:pt x="40" y="36"/>
                </a:lnTo>
                <a:lnTo>
                  <a:pt x="40" y="34"/>
                </a:lnTo>
                <a:lnTo>
                  <a:pt x="40" y="34"/>
                </a:lnTo>
                <a:lnTo>
                  <a:pt x="40" y="34"/>
                </a:lnTo>
                <a:lnTo>
                  <a:pt x="40" y="34"/>
                </a:lnTo>
                <a:lnTo>
                  <a:pt x="40" y="34"/>
                </a:lnTo>
                <a:lnTo>
                  <a:pt x="40" y="34"/>
                </a:lnTo>
                <a:lnTo>
                  <a:pt x="40" y="34"/>
                </a:lnTo>
                <a:lnTo>
                  <a:pt x="40" y="34"/>
                </a:lnTo>
                <a:lnTo>
                  <a:pt x="40" y="34"/>
                </a:lnTo>
                <a:lnTo>
                  <a:pt x="40" y="34"/>
                </a:lnTo>
                <a:lnTo>
                  <a:pt x="42" y="32"/>
                </a:lnTo>
                <a:lnTo>
                  <a:pt x="42" y="34"/>
                </a:lnTo>
                <a:lnTo>
                  <a:pt x="42" y="34"/>
                </a:lnTo>
                <a:lnTo>
                  <a:pt x="42" y="36"/>
                </a:lnTo>
                <a:lnTo>
                  <a:pt x="42" y="36"/>
                </a:lnTo>
                <a:lnTo>
                  <a:pt x="42" y="34"/>
                </a:lnTo>
                <a:lnTo>
                  <a:pt x="42" y="34"/>
                </a:lnTo>
                <a:lnTo>
                  <a:pt x="44" y="34"/>
                </a:lnTo>
                <a:lnTo>
                  <a:pt x="44" y="34"/>
                </a:lnTo>
                <a:lnTo>
                  <a:pt x="46" y="34"/>
                </a:lnTo>
                <a:lnTo>
                  <a:pt x="46" y="34"/>
                </a:lnTo>
                <a:lnTo>
                  <a:pt x="48" y="34"/>
                </a:lnTo>
                <a:lnTo>
                  <a:pt x="48" y="34"/>
                </a:lnTo>
                <a:lnTo>
                  <a:pt x="48" y="32"/>
                </a:lnTo>
                <a:lnTo>
                  <a:pt x="50" y="34"/>
                </a:lnTo>
                <a:lnTo>
                  <a:pt x="50" y="34"/>
                </a:lnTo>
                <a:lnTo>
                  <a:pt x="50" y="34"/>
                </a:lnTo>
                <a:lnTo>
                  <a:pt x="50" y="34"/>
                </a:lnTo>
                <a:lnTo>
                  <a:pt x="52" y="34"/>
                </a:lnTo>
                <a:lnTo>
                  <a:pt x="50" y="34"/>
                </a:lnTo>
                <a:lnTo>
                  <a:pt x="50" y="34"/>
                </a:lnTo>
                <a:lnTo>
                  <a:pt x="50" y="34"/>
                </a:lnTo>
                <a:lnTo>
                  <a:pt x="52" y="36"/>
                </a:lnTo>
                <a:lnTo>
                  <a:pt x="52" y="36"/>
                </a:lnTo>
                <a:lnTo>
                  <a:pt x="52" y="36"/>
                </a:lnTo>
                <a:lnTo>
                  <a:pt x="52" y="36"/>
                </a:lnTo>
                <a:lnTo>
                  <a:pt x="52" y="38"/>
                </a:lnTo>
                <a:lnTo>
                  <a:pt x="52" y="36"/>
                </a:lnTo>
                <a:lnTo>
                  <a:pt x="52" y="36"/>
                </a:lnTo>
                <a:lnTo>
                  <a:pt x="50" y="36"/>
                </a:lnTo>
                <a:lnTo>
                  <a:pt x="48" y="36"/>
                </a:lnTo>
                <a:lnTo>
                  <a:pt x="48" y="36"/>
                </a:lnTo>
                <a:lnTo>
                  <a:pt x="48" y="36"/>
                </a:lnTo>
                <a:lnTo>
                  <a:pt x="48" y="36"/>
                </a:lnTo>
                <a:lnTo>
                  <a:pt x="48" y="36"/>
                </a:lnTo>
                <a:lnTo>
                  <a:pt x="48" y="36"/>
                </a:lnTo>
                <a:lnTo>
                  <a:pt x="48" y="36"/>
                </a:lnTo>
                <a:lnTo>
                  <a:pt x="48" y="36"/>
                </a:lnTo>
                <a:lnTo>
                  <a:pt x="48" y="36"/>
                </a:lnTo>
                <a:lnTo>
                  <a:pt x="48" y="36"/>
                </a:lnTo>
                <a:lnTo>
                  <a:pt x="48" y="38"/>
                </a:lnTo>
                <a:lnTo>
                  <a:pt x="46" y="36"/>
                </a:lnTo>
                <a:lnTo>
                  <a:pt x="46" y="36"/>
                </a:lnTo>
                <a:lnTo>
                  <a:pt x="46" y="36"/>
                </a:lnTo>
                <a:lnTo>
                  <a:pt x="46" y="36"/>
                </a:lnTo>
                <a:lnTo>
                  <a:pt x="46" y="36"/>
                </a:lnTo>
                <a:lnTo>
                  <a:pt x="46" y="36"/>
                </a:lnTo>
                <a:lnTo>
                  <a:pt x="46" y="36"/>
                </a:lnTo>
                <a:lnTo>
                  <a:pt x="46" y="36"/>
                </a:lnTo>
                <a:lnTo>
                  <a:pt x="46" y="36"/>
                </a:lnTo>
                <a:lnTo>
                  <a:pt x="44" y="38"/>
                </a:lnTo>
                <a:lnTo>
                  <a:pt x="44" y="38"/>
                </a:lnTo>
                <a:lnTo>
                  <a:pt x="42" y="38"/>
                </a:lnTo>
                <a:lnTo>
                  <a:pt x="40" y="38"/>
                </a:lnTo>
                <a:lnTo>
                  <a:pt x="40" y="38"/>
                </a:lnTo>
                <a:lnTo>
                  <a:pt x="40" y="38"/>
                </a:lnTo>
                <a:lnTo>
                  <a:pt x="40" y="38"/>
                </a:lnTo>
                <a:lnTo>
                  <a:pt x="38" y="38"/>
                </a:lnTo>
                <a:lnTo>
                  <a:pt x="40" y="38"/>
                </a:lnTo>
                <a:lnTo>
                  <a:pt x="44" y="38"/>
                </a:lnTo>
                <a:lnTo>
                  <a:pt x="50" y="38"/>
                </a:lnTo>
                <a:lnTo>
                  <a:pt x="54" y="40"/>
                </a:lnTo>
                <a:lnTo>
                  <a:pt x="58" y="42"/>
                </a:lnTo>
                <a:lnTo>
                  <a:pt x="62" y="42"/>
                </a:lnTo>
                <a:lnTo>
                  <a:pt x="66" y="44"/>
                </a:lnTo>
                <a:lnTo>
                  <a:pt x="66" y="44"/>
                </a:lnTo>
                <a:lnTo>
                  <a:pt x="66" y="44"/>
                </a:lnTo>
                <a:lnTo>
                  <a:pt x="66" y="44"/>
                </a:lnTo>
                <a:lnTo>
                  <a:pt x="66" y="44"/>
                </a:lnTo>
                <a:lnTo>
                  <a:pt x="66" y="44"/>
                </a:lnTo>
                <a:lnTo>
                  <a:pt x="66" y="44"/>
                </a:lnTo>
                <a:lnTo>
                  <a:pt x="66" y="44"/>
                </a:lnTo>
                <a:lnTo>
                  <a:pt x="66" y="44"/>
                </a:lnTo>
                <a:lnTo>
                  <a:pt x="66" y="42"/>
                </a:lnTo>
                <a:lnTo>
                  <a:pt x="66" y="42"/>
                </a:lnTo>
                <a:lnTo>
                  <a:pt x="66" y="42"/>
                </a:lnTo>
                <a:lnTo>
                  <a:pt x="64" y="42"/>
                </a:lnTo>
                <a:lnTo>
                  <a:pt x="64" y="40"/>
                </a:lnTo>
                <a:lnTo>
                  <a:pt x="64" y="40"/>
                </a:lnTo>
                <a:lnTo>
                  <a:pt x="64" y="42"/>
                </a:lnTo>
                <a:lnTo>
                  <a:pt x="62" y="42"/>
                </a:lnTo>
                <a:lnTo>
                  <a:pt x="62" y="42"/>
                </a:lnTo>
                <a:lnTo>
                  <a:pt x="62" y="42"/>
                </a:lnTo>
                <a:lnTo>
                  <a:pt x="62" y="40"/>
                </a:lnTo>
                <a:lnTo>
                  <a:pt x="62" y="40"/>
                </a:lnTo>
                <a:lnTo>
                  <a:pt x="62" y="40"/>
                </a:lnTo>
                <a:lnTo>
                  <a:pt x="62" y="40"/>
                </a:lnTo>
                <a:lnTo>
                  <a:pt x="64" y="38"/>
                </a:lnTo>
                <a:lnTo>
                  <a:pt x="64" y="38"/>
                </a:lnTo>
                <a:lnTo>
                  <a:pt x="64" y="38"/>
                </a:lnTo>
                <a:lnTo>
                  <a:pt x="66" y="38"/>
                </a:lnTo>
                <a:lnTo>
                  <a:pt x="66" y="40"/>
                </a:lnTo>
                <a:lnTo>
                  <a:pt x="66" y="40"/>
                </a:lnTo>
                <a:lnTo>
                  <a:pt x="66" y="40"/>
                </a:lnTo>
                <a:lnTo>
                  <a:pt x="66" y="40"/>
                </a:lnTo>
                <a:lnTo>
                  <a:pt x="66" y="40"/>
                </a:lnTo>
                <a:lnTo>
                  <a:pt x="66" y="40"/>
                </a:lnTo>
                <a:lnTo>
                  <a:pt x="68" y="40"/>
                </a:lnTo>
                <a:lnTo>
                  <a:pt x="68" y="40"/>
                </a:lnTo>
                <a:lnTo>
                  <a:pt x="68" y="38"/>
                </a:lnTo>
                <a:lnTo>
                  <a:pt x="68" y="38"/>
                </a:lnTo>
                <a:lnTo>
                  <a:pt x="68" y="40"/>
                </a:lnTo>
                <a:lnTo>
                  <a:pt x="70" y="38"/>
                </a:lnTo>
                <a:lnTo>
                  <a:pt x="70" y="38"/>
                </a:lnTo>
                <a:lnTo>
                  <a:pt x="70" y="36"/>
                </a:lnTo>
                <a:lnTo>
                  <a:pt x="70" y="38"/>
                </a:lnTo>
                <a:lnTo>
                  <a:pt x="70" y="38"/>
                </a:lnTo>
                <a:lnTo>
                  <a:pt x="72" y="38"/>
                </a:lnTo>
                <a:lnTo>
                  <a:pt x="70" y="38"/>
                </a:lnTo>
                <a:lnTo>
                  <a:pt x="70" y="40"/>
                </a:lnTo>
                <a:lnTo>
                  <a:pt x="68" y="40"/>
                </a:lnTo>
                <a:lnTo>
                  <a:pt x="68" y="40"/>
                </a:lnTo>
                <a:lnTo>
                  <a:pt x="66" y="42"/>
                </a:lnTo>
                <a:lnTo>
                  <a:pt x="66" y="42"/>
                </a:lnTo>
                <a:lnTo>
                  <a:pt x="66" y="42"/>
                </a:lnTo>
                <a:lnTo>
                  <a:pt x="66" y="44"/>
                </a:lnTo>
                <a:lnTo>
                  <a:pt x="68" y="44"/>
                </a:lnTo>
                <a:lnTo>
                  <a:pt x="68" y="44"/>
                </a:lnTo>
                <a:lnTo>
                  <a:pt x="68" y="44"/>
                </a:lnTo>
                <a:lnTo>
                  <a:pt x="70" y="44"/>
                </a:lnTo>
                <a:lnTo>
                  <a:pt x="70" y="44"/>
                </a:lnTo>
                <a:lnTo>
                  <a:pt x="70" y="44"/>
                </a:lnTo>
                <a:lnTo>
                  <a:pt x="72" y="44"/>
                </a:lnTo>
                <a:lnTo>
                  <a:pt x="72" y="44"/>
                </a:lnTo>
                <a:lnTo>
                  <a:pt x="72" y="44"/>
                </a:lnTo>
                <a:lnTo>
                  <a:pt x="72" y="44"/>
                </a:lnTo>
                <a:lnTo>
                  <a:pt x="72" y="44"/>
                </a:lnTo>
                <a:lnTo>
                  <a:pt x="72" y="44"/>
                </a:lnTo>
                <a:lnTo>
                  <a:pt x="72" y="44"/>
                </a:lnTo>
                <a:lnTo>
                  <a:pt x="72" y="44"/>
                </a:lnTo>
                <a:lnTo>
                  <a:pt x="74" y="44"/>
                </a:lnTo>
                <a:lnTo>
                  <a:pt x="74" y="44"/>
                </a:lnTo>
                <a:lnTo>
                  <a:pt x="74" y="44"/>
                </a:lnTo>
                <a:lnTo>
                  <a:pt x="74" y="44"/>
                </a:lnTo>
                <a:lnTo>
                  <a:pt x="74" y="44"/>
                </a:lnTo>
                <a:lnTo>
                  <a:pt x="74" y="46"/>
                </a:lnTo>
                <a:lnTo>
                  <a:pt x="74" y="44"/>
                </a:lnTo>
                <a:lnTo>
                  <a:pt x="74" y="46"/>
                </a:lnTo>
                <a:lnTo>
                  <a:pt x="74" y="46"/>
                </a:lnTo>
                <a:lnTo>
                  <a:pt x="76" y="48"/>
                </a:lnTo>
                <a:lnTo>
                  <a:pt x="76" y="48"/>
                </a:lnTo>
                <a:lnTo>
                  <a:pt x="76" y="48"/>
                </a:lnTo>
                <a:lnTo>
                  <a:pt x="76" y="46"/>
                </a:lnTo>
                <a:lnTo>
                  <a:pt x="76" y="46"/>
                </a:lnTo>
                <a:lnTo>
                  <a:pt x="76" y="46"/>
                </a:lnTo>
                <a:lnTo>
                  <a:pt x="76" y="46"/>
                </a:lnTo>
                <a:lnTo>
                  <a:pt x="76" y="46"/>
                </a:lnTo>
                <a:lnTo>
                  <a:pt x="76" y="46"/>
                </a:lnTo>
                <a:lnTo>
                  <a:pt x="78" y="46"/>
                </a:lnTo>
                <a:lnTo>
                  <a:pt x="78" y="46"/>
                </a:lnTo>
                <a:lnTo>
                  <a:pt x="78" y="46"/>
                </a:lnTo>
                <a:lnTo>
                  <a:pt x="78" y="48"/>
                </a:lnTo>
                <a:lnTo>
                  <a:pt x="78" y="48"/>
                </a:lnTo>
                <a:lnTo>
                  <a:pt x="76" y="48"/>
                </a:lnTo>
                <a:lnTo>
                  <a:pt x="76" y="48"/>
                </a:lnTo>
                <a:lnTo>
                  <a:pt x="76" y="48"/>
                </a:lnTo>
                <a:lnTo>
                  <a:pt x="74" y="46"/>
                </a:lnTo>
                <a:lnTo>
                  <a:pt x="74" y="46"/>
                </a:lnTo>
                <a:lnTo>
                  <a:pt x="72" y="46"/>
                </a:lnTo>
                <a:lnTo>
                  <a:pt x="70" y="46"/>
                </a:lnTo>
                <a:lnTo>
                  <a:pt x="70" y="44"/>
                </a:lnTo>
                <a:lnTo>
                  <a:pt x="68" y="44"/>
                </a:lnTo>
                <a:lnTo>
                  <a:pt x="68" y="44"/>
                </a:lnTo>
                <a:lnTo>
                  <a:pt x="68" y="46"/>
                </a:lnTo>
                <a:lnTo>
                  <a:pt x="70" y="46"/>
                </a:lnTo>
                <a:lnTo>
                  <a:pt x="70" y="46"/>
                </a:lnTo>
                <a:lnTo>
                  <a:pt x="76" y="50"/>
                </a:lnTo>
                <a:lnTo>
                  <a:pt x="74" y="50"/>
                </a:lnTo>
                <a:lnTo>
                  <a:pt x="74" y="50"/>
                </a:lnTo>
                <a:lnTo>
                  <a:pt x="74" y="48"/>
                </a:lnTo>
                <a:lnTo>
                  <a:pt x="72" y="48"/>
                </a:lnTo>
                <a:lnTo>
                  <a:pt x="72" y="48"/>
                </a:lnTo>
                <a:lnTo>
                  <a:pt x="72" y="48"/>
                </a:lnTo>
                <a:lnTo>
                  <a:pt x="72" y="48"/>
                </a:lnTo>
                <a:lnTo>
                  <a:pt x="72" y="48"/>
                </a:lnTo>
                <a:lnTo>
                  <a:pt x="72" y="50"/>
                </a:lnTo>
                <a:lnTo>
                  <a:pt x="74" y="50"/>
                </a:lnTo>
                <a:lnTo>
                  <a:pt x="78" y="52"/>
                </a:lnTo>
                <a:lnTo>
                  <a:pt x="78" y="52"/>
                </a:lnTo>
                <a:lnTo>
                  <a:pt x="80" y="52"/>
                </a:lnTo>
                <a:lnTo>
                  <a:pt x="80" y="52"/>
                </a:lnTo>
                <a:lnTo>
                  <a:pt x="80" y="54"/>
                </a:lnTo>
                <a:lnTo>
                  <a:pt x="80" y="54"/>
                </a:lnTo>
                <a:lnTo>
                  <a:pt x="82" y="56"/>
                </a:lnTo>
                <a:lnTo>
                  <a:pt x="82" y="56"/>
                </a:lnTo>
                <a:lnTo>
                  <a:pt x="82" y="58"/>
                </a:lnTo>
                <a:lnTo>
                  <a:pt x="82" y="60"/>
                </a:lnTo>
                <a:lnTo>
                  <a:pt x="82" y="60"/>
                </a:lnTo>
                <a:lnTo>
                  <a:pt x="82" y="60"/>
                </a:lnTo>
                <a:lnTo>
                  <a:pt x="82" y="60"/>
                </a:lnTo>
                <a:lnTo>
                  <a:pt x="82" y="60"/>
                </a:lnTo>
                <a:lnTo>
                  <a:pt x="82" y="60"/>
                </a:lnTo>
                <a:lnTo>
                  <a:pt x="82" y="60"/>
                </a:lnTo>
                <a:lnTo>
                  <a:pt x="80" y="58"/>
                </a:lnTo>
                <a:lnTo>
                  <a:pt x="80" y="58"/>
                </a:lnTo>
                <a:lnTo>
                  <a:pt x="80" y="58"/>
                </a:lnTo>
                <a:lnTo>
                  <a:pt x="80" y="56"/>
                </a:lnTo>
                <a:lnTo>
                  <a:pt x="78" y="54"/>
                </a:lnTo>
                <a:lnTo>
                  <a:pt x="78" y="54"/>
                </a:lnTo>
                <a:lnTo>
                  <a:pt x="78" y="54"/>
                </a:lnTo>
                <a:lnTo>
                  <a:pt x="78" y="56"/>
                </a:lnTo>
                <a:lnTo>
                  <a:pt x="80" y="60"/>
                </a:lnTo>
                <a:lnTo>
                  <a:pt x="80" y="60"/>
                </a:lnTo>
                <a:lnTo>
                  <a:pt x="80" y="60"/>
                </a:lnTo>
                <a:lnTo>
                  <a:pt x="82" y="60"/>
                </a:lnTo>
                <a:lnTo>
                  <a:pt x="82" y="60"/>
                </a:lnTo>
                <a:lnTo>
                  <a:pt x="84" y="60"/>
                </a:lnTo>
                <a:lnTo>
                  <a:pt x="84" y="60"/>
                </a:lnTo>
                <a:lnTo>
                  <a:pt x="84" y="60"/>
                </a:lnTo>
                <a:lnTo>
                  <a:pt x="88" y="58"/>
                </a:lnTo>
                <a:lnTo>
                  <a:pt x="90" y="58"/>
                </a:lnTo>
                <a:lnTo>
                  <a:pt x="92" y="58"/>
                </a:lnTo>
                <a:lnTo>
                  <a:pt x="92" y="58"/>
                </a:lnTo>
                <a:lnTo>
                  <a:pt x="94" y="56"/>
                </a:lnTo>
                <a:lnTo>
                  <a:pt x="94" y="56"/>
                </a:lnTo>
                <a:lnTo>
                  <a:pt x="94" y="54"/>
                </a:lnTo>
                <a:lnTo>
                  <a:pt x="96" y="54"/>
                </a:lnTo>
                <a:lnTo>
                  <a:pt x="96" y="54"/>
                </a:lnTo>
                <a:lnTo>
                  <a:pt x="96" y="54"/>
                </a:lnTo>
                <a:lnTo>
                  <a:pt x="96" y="54"/>
                </a:lnTo>
                <a:lnTo>
                  <a:pt x="98" y="54"/>
                </a:lnTo>
                <a:lnTo>
                  <a:pt x="96" y="56"/>
                </a:lnTo>
                <a:lnTo>
                  <a:pt x="96" y="56"/>
                </a:lnTo>
                <a:lnTo>
                  <a:pt x="96" y="56"/>
                </a:lnTo>
                <a:lnTo>
                  <a:pt x="96" y="56"/>
                </a:lnTo>
                <a:lnTo>
                  <a:pt x="98" y="56"/>
                </a:lnTo>
                <a:lnTo>
                  <a:pt x="98" y="56"/>
                </a:lnTo>
                <a:lnTo>
                  <a:pt x="98" y="56"/>
                </a:lnTo>
                <a:lnTo>
                  <a:pt x="98" y="56"/>
                </a:lnTo>
                <a:lnTo>
                  <a:pt x="100" y="54"/>
                </a:lnTo>
                <a:lnTo>
                  <a:pt x="100" y="54"/>
                </a:lnTo>
                <a:lnTo>
                  <a:pt x="100" y="54"/>
                </a:lnTo>
                <a:lnTo>
                  <a:pt x="102" y="54"/>
                </a:lnTo>
                <a:lnTo>
                  <a:pt x="102" y="52"/>
                </a:lnTo>
                <a:lnTo>
                  <a:pt x="103" y="50"/>
                </a:lnTo>
                <a:lnTo>
                  <a:pt x="105" y="50"/>
                </a:lnTo>
                <a:lnTo>
                  <a:pt x="105" y="48"/>
                </a:lnTo>
                <a:lnTo>
                  <a:pt x="107" y="48"/>
                </a:lnTo>
                <a:lnTo>
                  <a:pt x="107" y="48"/>
                </a:lnTo>
                <a:lnTo>
                  <a:pt x="107" y="48"/>
                </a:lnTo>
                <a:lnTo>
                  <a:pt x="109" y="48"/>
                </a:lnTo>
                <a:lnTo>
                  <a:pt x="109" y="48"/>
                </a:lnTo>
                <a:lnTo>
                  <a:pt x="111" y="48"/>
                </a:lnTo>
                <a:lnTo>
                  <a:pt x="111" y="48"/>
                </a:lnTo>
                <a:lnTo>
                  <a:pt x="111" y="48"/>
                </a:lnTo>
                <a:lnTo>
                  <a:pt x="111" y="48"/>
                </a:lnTo>
                <a:lnTo>
                  <a:pt x="111" y="48"/>
                </a:lnTo>
                <a:lnTo>
                  <a:pt x="113" y="48"/>
                </a:lnTo>
                <a:lnTo>
                  <a:pt x="113" y="46"/>
                </a:lnTo>
                <a:lnTo>
                  <a:pt x="113" y="46"/>
                </a:lnTo>
                <a:lnTo>
                  <a:pt x="111" y="46"/>
                </a:lnTo>
                <a:lnTo>
                  <a:pt x="109" y="46"/>
                </a:lnTo>
                <a:lnTo>
                  <a:pt x="109" y="46"/>
                </a:lnTo>
                <a:lnTo>
                  <a:pt x="109" y="46"/>
                </a:lnTo>
                <a:lnTo>
                  <a:pt x="109" y="44"/>
                </a:lnTo>
                <a:lnTo>
                  <a:pt x="109" y="44"/>
                </a:lnTo>
                <a:lnTo>
                  <a:pt x="109" y="44"/>
                </a:lnTo>
                <a:lnTo>
                  <a:pt x="109" y="44"/>
                </a:lnTo>
                <a:lnTo>
                  <a:pt x="109" y="44"/>
                </a:lnTo>
                <a:lnTo>
                  <a:pt x="111" y="44"/>
                </a:lnTo>
                <a:lnTo>
                  <a:pt x="111" y="44"/>
                </a:lnTo>
                <a:lnTo>
                  <a:pt x="113" y="44"/>
                </a:lnTo>
                <a:lnTo>
                  <a:pt x="113" y="44"/>
                </a:lnTo>
                <a:lnTo>
                  <a:pt x="111" y="44"/>
                </a:lnTo>
                <a:lnTo>
                  <a:pt x="111" y="44"/>
                </a:lnTo>
                <a:lnTo>
                  <a:pt x="111" y="44"/>
                </a:lnTo>
                <a:lnTo>
                  <a:pt x="111" y="44"/>
                </a:lnTo>
                <a:lnTo>
                  <a:pt x="111" y="44"/>
                </a:lnTo>
                <a:lnTo>
                  <a:pt x="111" y="44"/>
                </a:lnTo>
                <a:lnTo>
                  <a:pt x="111" y="44"/>
                </a:lnTo>
                <a:lnTo>
                  <a:pt x="111" y="44"/>
                </a:lnTo>
                <a:lnTo>
                  <a:pt x="111" y="44"/>
                </a:lnTo>
                <a:lnTo>
                  <a:pt x="111" y="44"/>
                </a:lnTo>
                <a:lnTo>
                  <a:pt x="111" y="44"/>
                </a:lnTo>
                <a:lnTo>
                  <a:pt x="111" y="42"/>
                </a:lnTo>
                <a:lnTo>
                  <a:pt x="111" y="42"/>
                </a:lnTo>
                <a:lnTo>
                  <a:pt x="111" y="42"/>
                </a:lnTo>
                <a:lnTo>
                  <a:pt x="111" y="42"/>
                </a:lnTo>
                <a:lnTo>
                  <a:pt x="111" y="42"/>
                </a:lnTo>
                <a:lnTo>
                  <a:pt x="111" y="42"/>
                </a:lnTo>
                <a:lnTo>
                  <a:pt x="113" y="42"/>
                </a:lnTo>
                <a:lnTo>
                  <a:pt x="113" y="42"/>
                </a:lnTo>
                <a:lnTo>
                  <a:pt x="113" y="40"/>
                </a:lnTo>
                <a:lnTo>
                  <a:pt x="113" y="40"/>
                </a:lnTo>
                <a:lnTo>
                  <a:pt x="113" y="40"/>
                </a:lnTo>
                <a:lnTo>
                  <a:pt x="113" y="40"/>
                </a:lnTo>
                <a:lnTo>
                  <a:pt x="115" y="40"/>
                </a:lnTo>
                <a:lnTo>
                  <a:pt x="115" y="40"/>
                </a:lnTo>
                <a:lnTo>
                  <a:pt x="115" y="40"/>
                </a:lnTo>
                <a:lnTo>
                  <a:pt x="115" y="40"/>
                </a:lnTo>
                <a:lnTo>
                  <a:pt x="115" y="40"/>
                </a:lnTo>
                <a:lnTo>
                  <a:pt x="115" y="40"/>
                </a:lnTo>
                <a:lnTo>
                  <a:pt x="115" y="40"/>
                </a:lnTo>
                <a:lnTo>
                  <a:pt x="115" y="40"/>
                </a:lnTo>
                <a:lnTo>
                  <a:pt x="115" y="40"/>
                </a:lnTo>
                <a:lnTo>
                  <a:pt x="117" y="40"/>
                </a:lnTo>
                <a:lnTo>
                  <a:pt x="117" y="40"/>
                </a:lnTo>
                <a:lnTo>
                  <a:pt x="117" y="40"/>
                </a:lnTo>
                <a:lnTo>
                  <a:pt x="117" y="40"/>
                </a:lnTo>
                <a:lnTo>
                  <a:pt x="117" y="40"/>
                </a:lnTo>
                <a:lnTo>
                  <a:pt x="117" y="40"/>
                </a:lnTo>
                <a:lnTo>
                  <a:pt x="117" y="40"/>
                </a:lnTo>
                <a:lnTo>
                  <a:pt x="117" y="40"/>
                </a:lnTo>
                <a:lnTo>
                  <a:pt x="119" y="40"/>
                </a:lnTo>
                <a:lnTo>
                  <a:pt x="121" y="38"/>
                </a:lnTo>
                <a:lnTo>
                  <a:pt x="121" y="38"/>
                </a:lnTo>
                <a:lnTo>
                  <a:pt x="123" y="38"/>
                </a:lnTo>
                <a:lnTo>
                  <a:pt x="125" y="40"/>
                </a:lnTo>
                <a:lnTo>
                  <a:pt x="129" y="42"/>
                </a:lnTo>
                <a:lnTo>
                  <a:pt x="129" y="42"/>
                </a:lnTo>
                <a:lnTo>
                  <a:pt x="131" y="42"/>
                </a:lnTo>
                <a:lnTo>
                  <a:pt x="131" y="42"/>
                </a:lnTo>
                <a:lnTo>
                  <a:pt x="131" y="42"/>
                </a:lnTo>
                <a:lnTo>
                  <a:pt x="133" y="42"/>
                </a:lnTo>
                <a:lnTo>
                  <a:pt x="133" y="42"/>
                </a:lnTo>
                <a:lnTo>
                  <a:pt x="135" y="44"/>
                </a:lnTo>
                <a:lnTo>
                  <a:pt x="135" y="44"/>
                </a:lnTo>
                <a:lnTo>
                  <a:pt x="135" y="44"/>
                </a:lnTo>
                <a:lnTo>
                  <a:pt x="137" y="46"/>
                </a:lnTo>
                <a:lnTo>
                  <a:pt x="137" y="46"/>
                </a:lnTo>
                <a:lnTo>
                  <a:pt x="137" y="46"/>
                </a:lnTo>
                <a:lnTo>
                  <a:pt x="137" y="46"/>
                </a:lnTo>
                <a:lnTo>
                  <a:pt x="137" y="46"/>
                </a:lnTo>
                <a:lnTo>
                  <a:pt x="139" y="48"/>
                </a:lnTo>
                <a:lnTo>
                  <a:pt x="139" y="48"/>
                </a:lnTo>
                <a:lnTo>
                  <a:pt x="139" y="48"/>
                </a:lnTo>
                <a:lnTo>
                  <a:pt x="139" y="50"/>
                </a:lnTo>
                <a:lnTo>
                  <a:pt x="139" y="50"/>
                </a:lnTo>
                <a:lnTo>
                  <a:pt x="141" y="50"/>
                </a:lnTo>
                <a:lnTo>
                  <a:pt x="141" y="50"/>
                </a:lnTo>
                <a:lnTo>
                  <a:pt x="143" y="50"/>
                </a:lnTo>
                <a:lnTo>
                  <a:pt x="143" y="52"/>
                </a:lnTo>
                <a:lnTo>
                  <a:pt x="143" y="52"/>
                </a:lnTo>
                <a:lnTo>
                  <a:pt x="143" y="52"/>
                </a:lnTo>
                <a:lnTo>
                  <a:pt x="143" y="52"/>
                </a:lnTo>
                <a:lnTo>
                  <a:pt x="145" y="52"/>
                </a:lnTo>
                <a:lnTo>
                  <a:pt x="145" y="52"/>
                </a:lnTo>
                <a:lnTo>
                  <a:pt x="145" y="52"/>
                </a:lnTo>
                <a:lnTo>
                  <a:pt x="145" y="54"/>
                </a:lnTo>
                <a:lnTo>
                  <a:pt x="145" y="54"/>
                </a:lnTo>
                <a:lnTo>
                  <a:pt x="145" y="54"/>
                </a:lnTo>
                <a:lnTo>
                  <a:pt x="145" y="56"/>
                </a:lnTo>
                <a:lnTo>
                  <a:pt x="145" y="56"/>
                </a:lnTo>
                <a:lnTo>
                  <a:pt x="145" y="56"/>
                </a:lnTo>
                <a:lnTo>
                  <a:pt x="147" y="56"/>
                </a:lnTo>
                <a:lnTo>
                  <a:pt x="145" y="58"/>
                </a:lnTo>
                <a:lnTo>
                  <a:pt x="147" y="58"/>
                </a:lnTo>
                <a:lnTo>
                  <a:pt x="147" y="58"/>
                </a:lnTo>
                <a:lnTo>
                  <a:pt x="147" y="58"/>
                </a:lnTo>
                <a:lnTo>
                  <a:pt x="149" y="60"/>
                </a:lnTo>
                <a:lnTo>
                  <a:pt x="151" y="60"/>
                </a:lnTo>
                <a:lnTo>
                  <a:pt x="151" y="60"/>
                </a:lnTo>
                <a:lnTo>
                  <a:pt x="153" y="60"/>
                </a:lnTo>
                <a:lnTo>
                  <a:pt x="153" y="60"/>
                </a:lnTo>
                <a:lnTo>
                  <a:pt x="155" y="62"/>
                </a:lnTo>
                <a:lnTo>
                  <a:pt x="155" y="64"/>
                </a:lnTo>
                <a:lnTo>
                  <a:pt x="155" y="64"/>
                </a:lnTo>
                <a:lnTo>
                  <a:pt x="155" y="64"/>
                </a:lnTo>
                <a:lnTo>
                  <a:pt x="155" y="64"/>
                </a:lnTo>
                <a:lnTo>
                  <a:pt x="155" y="64"/>
                </a:lnTo>
                <a:lnTo>
                  <a:pt x="155" y="64"/>
                </a:lnTo>
                <a:lnTo>
                  <a:pt x="157" y="66"/>
                </a:lnTo>
                <a:lnTo>
                  <a:pt x="157" y="66"/>
                </a:lnTo>
                <a:lnTo>
                  <a:pt x="157" y="66"/>
                </a:lnTo>
                <a:lnTo>
                  <a:pt x="159" y="66"/>
                </a:lnTo>
                <a:lnTo>
                  <a:pt x="159" y="66"/>
                </a:lnTo>
                <a:lnTo>
                  <a:pt x="159" y="66"/>
                </a:lnTo>
                <a:lnTo>
                  <a:pt x="159" y="66"/>
                </a:lnTo>
                <a:lnTo>
                  <a:pt x="159" y="68"/>
                </a:lnTo>
                <a:lnTo>
                  <a:pt x="159" y="68"/>
                </a:lnTo>
                <a:lnTo>
                  <a:pt x="159" y="68"/>
                </a:lnTo>
                <a:lnTo>
                  <a:pt x="159" y="68"/>
                </a:lnTo>
                <a:lnTo>
                  <a:pt x="159" y="68"/>
                </a:lnTo>
                <a:lnTo>
                  <a:pt x="159" y="68"/>
                </a:lnTo>
                <a:lnTo>
                  <a:pt x="161" y="68"/>
                </a:lnTo>
                <a:lnTo>
                  <a:pt x="161" y="68"/>
                </a:lnTo>
                <a:lnTo>
                  <a:pt x="161" y="68"/>
                </a:lnTo>
                <a:lnTo>
                  <a:pt x="161" y="68"/>
                </a:lnTo>
                <a:lnTo>
                  <a:pt x="161" y="68"/>
                </a:lnTo>
                <a:lnTo>
                  <a:pt x="163" y="68"/>
                </a:lnTo>
                <a:lnTo>
                  <a:pt x="163" y="68"/>
                </a:lnTo>
                <a:lnTo>
                  <a:pt x="163" y="68"/>
                </a:lnTo>
                <a:lnTo>
                  <a:pt x="165" y="68"/>
                </a:lnTo>
                <a:lnTo>
                  <a:pt x="165" y="68"/>
                </a:lnTo>
                <a:lnTo>
                  <a:pt x="165" y="68"/>
                </a:lnTo>
                <a:lnTo>
                  <a:pt x="167" y="68"/>
                </a:lnTo>
                <a:lnTo>
                  <a:pt x="167" y="68"/>
                </a:lnTo>
                <a:lnTo>
                  <a:pt x="167" y="68"/>
                </a:lnTo>
                <a:lnTo>
                  <a:pt x="167" y="68"/>
                </a:lnTo>
                <a:lnTo>
                  <a:pt x="167" y="68"/>
                </a:lnTo>
                <a:lnTo>
                  <a:pt x="169" y="68"/>
                </a:lnTo>
                <a:lnTo>
                  <a:pt x="169" y="68"/>
                </a:lnTo>
                <a:lnTo>
                  <a:pt x="169" y="68"/>
                </a:lnTo>
                <a:lnTo>
                  <a:pt x="169" y="70"/>
                </a:lnTo>
                <a:lnTo>
                  <a:pt x="169" y="70"/>
                </a:lnTo>
                <a:lnTo>
                  <a:pt x="169" y="70"/>
                </a:lnTo>
                <a:lnTo>
                  <a:pt x="169" y="70"/>
                </a:lnTo>
                <a:lnTo>
                  <a:pt x="171" y="72"/>
                </a:lnTo>
                <a:lnTo>
                  <a:pt x="171" y="72"/>
                </a:lnTo>
                <a:lnTo>
                  <a:pt x="171" y="72"/>
                </a:lnTo>
                <a:lnTo>
                  <a:pt x="171" y="74"/>
                </a:lnTo>
                <a:lnTo>
                  <a:pt x="171" y="74"/>
                </a:lnTo>
                <a:lnTo>
                  <a:pt x="171" y="74"/>
                </a:lnTo>
                <a:lnTo>
                  <a:pt x="171" y="74"/>
                </a:lnTo>
                <a:lnTo>
                  <a:pt x="171" y="74"/>
                </a:lnTo>
                <a:lnTo>
                  <a:pt x="171" y="74"/>
                </a:lnTo>
                <a:lnTo>
                  <a:pt x="171" y="76"/>
                </a:lnTo>
                <a:lnTo>
                  <a:pt x="173" y="78"/>
                </a:lnTo>
                <a:lnTo>
                  <a:pt x="173" y="78"/>
                </a:lnTo>
                <a:lnTo>
                  <a:pt x="175" y="78"/>
                </a:lnTo>
                <a:lnTo>
                  <a:pt x="175" y="78"/>
                </a:lnTo>
                <a:lnTo>
                  <a:pt x="175" y="78"/>
                </a:lnTo>
                <a:lnTo>
                  <a:pt x="175" y="78"/>
                </a:lnTo>
                <a:lnTo>
                  <a:pt x="175" y="78"/>
                </a:lnTo>
                <a:lnTo>
                  <a:pt x="175" y="80"/>
                </a:lnTo>
                <a:lnTo>
                  <a:pt x="175" y="80"/>
                </a:lnTo>
                <a:lnTo>
                  <a:pt x="177" y="82"/>
                </a:lnTo>
                <a:lnTo>
                  <a:pt x="175" y="80"/>
                </a:lnTo>
                <a:lnTo>
                  <a:pt x="175" y="80"/>
                </a:lnTo>
                <a:lnTo>
                  <a:pt x="175" y="82"/>
                </a:lnTo>
                <a:lnTo>
                  <a:pt x="175" y="82"/>
                </a:lnTo>
                <a:lnTo>
                  <a:pt x="175" y="82"/>
                </a:lnTo>
                <a:lnTo>
                  <a:pt x="175" y="82"/>
                </a:lnTo>
                <a:lnTo>
                  <a:pt x="175" y="82"/>
                </a:lnTo>
                <a:lnTo>
                  <a:pt x="175" y="82"/>
                </a:lnTo>
                <a:lnTo>
                  <a:pt x="177" y="82"/>
                </a:lnTo>
                <a:lnTo>
                  <a:pt x="177" y="84"/>
                </a:lnTo>
                <a:lnTo>
                  <a:pt x="177" y="84"/>
                </a:lnTo>
                <a:lnTo>
                  <a:pt x="177" y="84"/>
                </a:lnTo>
                <a:lnTo>
                  <a:pt x="177" y="86"/>
                </a:lnTo>
                <a:lnTo>
                  <a:pt x="177" y="86"/>
                </a:lnTo>
                <a:lnTo>
                  <a:pt x="177" y="86"/>
                </a:lnTo>
                <a:lnTo>
                  <a:pt x="177" y="86"/>
                </a:lnTo>
                <a:lnTo>
                  <a:pt x="177" y="86"/>
                </a:lnTo>
                <a:lnTo>
                  <a:pt x="177" y="86"/>
                </a:lnTo>
                <a:lnTo>
                  <a:pt x="177" y="86"/>
                </a:lnTo>
                <a:lnTo>
                  <a:pt x="177" y="88"/>
                </a:lnTo>
                <a:lnTo>
                  <a:pt x="177" y="90"/>
                </a:lnTo>
                <a:lnTo>
                  <a:pt x="177" y="92"/>
                </a:lnTo>
                <a:lnTo>
                  <a:pt x="177" y="92"/>
                </a:lnTo>
                <a:lnTo>
                  <a:pt x="177" y="94"/>
                </a:lnTo>
                <a:lnTo>
                  <a:pt x="177" y="96"/>
                </a:lnTo>
                <a:lnTo>
                  <a:pt x="177" y="96"/>
                </a:lnTo>
                <a:lnTo>
                  <a:pt x="177" y="96"/>
                </a:lnTo>
                <a:lnTo>
                  <a:pt x="177" y="98"/>
                </a:lnTo>
                <a:lnTo>
                  <a:pt x="175" y="100"/>
                </a:lnTo>
                <a:lnTo>
                  <a:pt x="175" y="100"/>
                </a:lnTo>
                <a:lnTo>
                  <a:pt x="177" y="100"/>
                </a:lnTo>
                <a:lnTo>
                  <a:pt x="177" y="100"/>
                </a:lnTo>
                <a:lnTo>
                  <a:pt x="177" y="100"/>
                </a:lnTo>
                <a:lnTo>
                  <a:pt x="177" y="102"/>
                </a:lnTo>
                <a:lnTo>
                  <a:pt x="175" y="102"/>
                </a:lnTo>
                <a:lnTo>
                  <a:pt x="175" y="104"/>
                </a:lnTo>
                <a:lnTo>
                  <a:pt x="175" y="104"/>
                </a:lnTo>
                <a:lnTo>
                  <a:pt x="175" y="104"/>
                </a:lnTo>
                <a:lnTo>
                  <a:pt x="175" y="104"/>
                </a:lnTo>
                <a:lnTo>
                  <a:pt x="175" y="106"/>
                </a:lnTo>
                <a:lnTo>
                  <a:pt x="175" y="106"/>
                </a:lnTo>
                <a:lnTo>
                  <a:pt x="175" y="106"/>
                </a:lnTo>
                <a:lnTo>
                  <a:pt x="175" y="108"/>
                </a:lnTo>
                <a:lnTo>
                  <a:pt x="175" y="108"/>
                </a:lnTo>
                <a:lnTo>
                  <a:pt x="175" y="108"/>
                </a:lnTo>
                <a:lnTo>
                  <a:pt x="175" y="108"/>
                </a:lnTo>
                <a:lnTo>
                  <a:pt x="175" y="110"/>
                </a:lnTo>
                <a:lnTo>
                  <a:pt x="175" y="110"/>
                </a:lnTo>
                <a:lnTo>
                  <a:pt x="175" y="114"/>
                </a:lnTo>
                <a:lnTo>
                  <a:pt x="175" y="118"/>
                </a:lnTo>
                <a:lnTo>
                  <a:pt x="175" y="116"/>
                </a:lnTo>
                <a:lnTo>
                  <a:pt x="175" y="116"/>
                </a:lnTo>
                <a:lnTo>
                  <a:pt x="175" y="116"/>
                </a:lnTo>
                <a:lnTo>
                  <a:pt x="175" y="114"/>
                </a:lnTo>
                <a:lnTo>
                  <a:pt x="175" y="116"/>
                </a:lnTo>
                <a:lnTo>
                  <a:pt x="175" y="116"/>
                </a:lnTo>
                <a:lnTo>
                  <a:pt x="175" y="116"/>
                </a:lnTo>
                <a:lnTo>
                  <a:pt x="175" y="118"/>
                </a:lnTo>
                <a:lnTo>
                  <a:pt x="175" y="118"/>
                </a:lnTo>
                <a:lnTo>
                  <a:pt x="175" y="118"/>
                </a:lnTo>
                <a:lnTo>
                  <a:pt x="175" y="120"/>
                </a:lnTo>
                <a:lnTo>
                  <a:pt x="175" y="120"/>
                </a:lnTo>
                <a:lnTo>
                  <a:pt x="177" y="122"/>
                </a:lnTo>
                <a:lnTo>
                  <a:pt x="179" y="124"/>
                </a:lnTo>
                <a:lnTo>
                  <a:pt x="179" y="124"/>
                </a:lnTo>
                <a:lnTo>
                  <a:pt x="179" y="124"/>
                </a:lnTo>
                <a:lnTo>
                  <a:pt x="179" y="126"/>
                </a:lnTo>
                <a:lnTo>
                  <a:pt x="181" y="126"/>
                </a:lnTo>
                <a:lnTo>
                  <a:pt x="181" y="124"/>
                </a:lnTo>
                <a:lnTo>
                  <a:pt x="179" y="124"/>
                </a:lnTo>
                <a:lnTo>
                  <a:pt x="179" y="122"/>
                </a:lnTo>
                <a:lnTo>
                  <a:pt x="179" y="122"/>
                </a:lnTo>
                <a:lnTo>
                  <a:pt x="177" y="120"/>
                </a:lnTo>
                <a:lnTo>
                  <a:pt x="175" y="120"/>
                </a:lnTo>
                <a:lnTo>
                  <a:pt x="175" y="120"/>
                </a:lnTo>
                <a:lnTo>
                  <a:pt x="177" y="120"/>
                </a:lnTo>
                <a:lnTo>
                  <a:pt x="179" y="120"/>
                </a:lnTo>
                <a:lnTo>
                  <a:pt x="179" y="122"/>
                </a:lnTo>
                <a:lnTo>
                  <a:pt x="179" y="122"/>
                </a:lnTo>
                <a:lnTo>
                  <a:pt x="179" y="122"/>
                </a:lnTo>
                <a:lnTo>
                  <a:pt x="181" y="122"/>
                </a:lnTo>
                <a:lnTo>
                  <a:pt x="181" y="122"/>
                </a:lnTo>
                <a:lnTo>
                  <a:pt x="181" y="124"/>
                </a:lnTo>
                <a:lnTo>
                  <a:pt x="181" y="124"/>
                </a:lnTo>
                <a:lnTo>
                  <a:pt x="181" y="124"/>
                </a:lnTo>
                <a:lnTo>
                  <a:pt x="181" y="124"/>
                </a:lnTo>
                <a:lnTo>
                  <a:pt x="183" y="124"/>
                </a:lnTo>
                <a:lnTo>
                  <a:pt x="183" y="124"/>
                </a:lnTo>
                <a:lnTo>
                  <a:pt x="183" y="122"/>
                </a:lnTo>
                <a:lnTo>
                  <a:pt x="183" y="122"/>
                </a:lnTo>
                <a:lnTo>
                  <a:pt x="183" y="122"/>
                </a:lnTo>
                <a:lnTo>
                  <a:pt x="183" y="120"/>
                </a:lnTo>
                <a:lnTo>
                  <a:pt x="183" y="120"/>
                </a:lnTo>
                <a:lnTo>
                  <a:pt x="183" y="120"/>
                </a:lnTo>
                <a:lnTo>
                  <a:pt x="183" y="118"/>
                </a:lnTo>
                <a:lnTo>
                  <a:pt x="183" y="118"/>
                </a:lnTo>
                <a:lnTo>
                  <a:pt x="183" y="118"/>
                </a:lnTo>
                <a:lnTo>
                  <a:pt x="183" y="118"/>
                </a:lnTo>
                <a:lnTo>
                  <a:pt x="183" y="116"/>
                </a:lnTo>
                <a:lnTo>
                  <a:pt x="183" y="116"/>
                </a:lnTo>
                <a:lnTo>
                  <a:pt x="185" y="116"/>
                </a:lnTo>
                <a:lnTo>
                  <a:pt x="183" y="116"/>
                </a:lnTo>
                <a:lnTo>
                  <a:pt x="181" y="116"/>
                </a:lnTo>
                <a:lnTo>
                  <a:pt x="179" y="116"/>
                </a:lnTo>
                <a:lnTo>
                  <a:pt x="179" y="114"/>
                </a:lnTo>
                <a:lnTo>
                  <a:pt x="179" y="114"/>
                </a:lnTo>
                <a:lnTo>
                  <a:pt x="181" y="114"/>
                </a:lnTo>
                <a:lnTo>
                  <a:pt x="181" y="112"/>
                </a:lnTo>
                <a:lnTo>
                  <a:pt x="179" y="114"/>
                </a:lnTo>
                <a:lnTo>
                  <a:pt x="179" y="114"/>
                </a:lnTo>
                <a:lnTo>
                  <a:pt x="179" y="112"/>
                </a:lnTo>
                <a:lnTo>
                  <a:pt x="179" y="112"/>
                </a:lnTo>
                <a:lnTo>
                  <a:pt x="179" y="112"/>
                </a:lnTo>
                <a:lnTo>
                  <a:pt x="179" y="112"/>
                </a:lnTo>
                <a:lnTo>
                  <a:pt x="179" y="112"/>
                </a:lnTo>
                <a:lnTo>
                  <a:pt x="179" y="112"/>
                </a:lnTo>
                <a:lnTo>
                  <a:pt x="179" y="110"/>
                </a:lnTo>
                <a:lnTo>
                  <a:pt x="179" y="110"/>
                </a:lnTo>
                <a:lnTo>
                  <a:pt x="181" y="112"/>
                </a:lnTo>
                <a:lnTo>
                  <a:pt x="181" y="112"/>
                </a:lnTo>
                <a:lnTo>
                  <a:pt x="181" y="112"/>
                </a:lnTo>
                <a:lnTo>
                  <a:pt x="181" y="112"/>
                </a:lnTo>
                <a:lnTo>
                  <a:pt x="181" y="112"/>
                </a:lnTo>
                <a:lnTo>
                  <a:pt x="181" y="112"/>
                </a:lnTo>
                <a:lnTo>
                  <a:pt x="183" y="112"/>
                </a:lnTo>
                <a:lnTo>
                  <a:pt x="183" y="112"/>
                </a:lnTo>
                <a:lnTo>
                  <a:pt x="181" y="112"/>
                </a:lnTo>
                <a:lnTo>
                  <a:pt x="181" y="114"/>
                </a:lnTo>
                <a:lnTo>
                  <a:pt x="183" y="112"/>
                </a:lnTo>
                <a:lnTo>
                  <a:pt x="183" y="112"/>
                </a:lnTo>
                <a:lnTo>
                  <a:pt x="185" y="114"/>
                </a:lnTo>
                <a:lnTo>
                  <a:pt x="185" y="114"/>
                </a:lnTo>
                <a:lnTo>
                  <a:pt x="185" y="116"/>
                </a:lnTo>
                <a:lnTo>
                  <a:pt x="185" y="118"/>
                </a:lnTo>
                <a:lnTo>
                  <a:pt x="185" y="118"/>
                </a:lnTo>
                <a:lnTo>
                  <a:pt x="185" y="118"/>
                </a:lnTo>
                <a:lnTo>
                  <a:pt x="187" y="118"/>
                </a:lnTo>
                <a:lnTo>
                  <a:pt x="187" y="118"/>
                </a:lnTo>
                <a:lnTo>
                  <a:pt x="187" y="116"/>
                </a:lnTo>
                <a:lnTo>
                  <a:pt x="187" y="116"/>
                </a:lnTo>
                <a:lnTo>
                  <a:pt x="187" y="114"/>
                </a:lnTo>
                <a:lnTo>
                  <a:pt x="187" y="114"/>
                </a:lnTo>
                <a:lnTo>
                  <a:pt x="187" y="114"/>
                </a:lnTo>
                <a:lnTo>
                  <a:pt x="187" y="114"/>
                </a:lnTo>
                <a:lnTo>
                  <a:pt x="189" y="114"/>
                </a:lnTo>
                <a:lnTo>
                  <a:pt x="189" y="114"/>
                </a:lnTo>
                <a:lnTo>
                  <a:pt x="189" y="116"/>
                </a:lnTo>
                <a:lnTo>
                  <a:pt x="191" y="116"/>
                </a:lnTo>
                <a:lnTo>
                  <a:pt x="191" y="118"/>
                </a:lnTo>
                <a:lnTo>
                  <a:pt x="191" y="118"/>
                </a:lnTo>
                <a:lnTo>
                  <a:pt x="189" y="120"/>
                </a:lnTo>
                <a:lnTo>
                  <a:pt x="189" y="120"/>
                </a:lnTo>
                <a:lnTo>
                  <a:pt x="189" y="120"/>
                </a:lnTo>
                <a:lnTo>
                  <a:pt x="189" y="122"/>
                </a:lnTo>
                <a:lnTo>
                  <a:pt x="187" y="122"/>
                </a:lnTo>
                <a:lnTo>
                  <a:pt x="187" y="122"/>
                </a:lnTo>
                <a:lnTo>
                  <a:pt x="187" y="122"/>
                </a:lnTo>
                <a:lnTo>
                  <a:pt x="187" y="122"/>
                </a:lnTo>
                <a:lnTo>
                  <a:pt x="187" y="124"/>
                </a:lnTo>
                <a:lnTo>
                  <a:pt x="187" y="124"/>
                </a:lnTo>
                <a:lnTo>
                  <a:pt x="187" y="124"/>
                </a:lnTo>
                <a:lnTo>
                  <a:pt x="185" y="126"/>
                </a:lnTo>
                <a:lnTo>
                  <a:pt x="185" y="126"/>
                </a:lnTo>
                <a:lnTo>
                  <a:pt x="185" y="126"/>
                </a:lnTo>
                <a:lnTo>
                  <a:pt x="185" y="128"/>
                </a:lnTo>
                <a:lnTo>
                  <a:pt x="185" y="128"/>
                </a:lnTo>
                <a:lnTo>
                  <a:pt x="185" y="128"/>
                </a:lnTo>
                <a:lnTo>
                  <a:pt x="185" y="128"/>
                </a:lnTo>
                <a:lnTo>
                  <a:pt x="185" y="128"/>
                </a:lnTo>
                <a:lnTo>
                  <a:pt x="185" y="128"/>
                </a:lnTo>
                <a:lnTo>
                  <a:pt x="185" y="128"/>
                </a:lnTo>
                <a:lnTo>
                  <a:pt x="185" y="130"/>
                </a:lnTo>
                <a:lnTo>
                  <a:pt x="185" y="130"/>
                </a:lnTo>
                <a:lnTo>
                  <a:pt x="183" y="130"/>
                </a:lnTo>
                <a:lnTo>
                  <a:pt x="185" y="130"/>
                </a:lnTo>
                <a:lnTo>
                  <a:pt x="185" y="130"/>
                </a:lnTo>
                <a:lnTo>
                  <a:pt x="185" y="130"/>
                </a:lnTo>
                <a:lnTo>
                  <a:pt x="185" y="130"/>
                </a:lnTo>
                <a:lnTo>
                  <a:pt x="185" y="130"/>
                </a:lnTo>
                <a:lnTo>
                  <a:pt x="183" y="130"/>
                </a:lnTo>
                <a:lnTo>
                  <a:pt x="183" y="130"/>
                </a:lnTo>
                <a:lnTo>
                  <a:pt x="183" y="130"/>
                </a:lnTo>
                <a:lnTo>
                  <a:pt x="183" y="132"/>
                </a:lnTo>
                <a:lnTo>
                  <a:pt x="183" y="132"/>
                </a:lnTo>
                <a:lnTo>
                  <a:pt x="183" y="132"/>
                </a:lnTo>
                <a:lnTo>
                  <a:pt x="183" y="130"/>
                </a:lnTo>
                <a:lnTo>
                  <a:pt x="183" y="130"/>
                </a:lnTo>
                <a:lnTo>
                  <a:pt x="183" y="132"/>
                </a:lnTo>
                <a:lnTo>
                  <a:pt x="183" y="132"/>
                </a:lnTo>
                <a:lnTo>
                  <a:pt x="183" y="132"/>
                </a:lnTo>
                <a:lnTo>
                  <a:pt x="183" y="132"/>
                </a:lnTo>
                <a:lnTo>
                  <a:pt x="183" y="132"/>
                </a:lnTo>
                <a:lnTo>
                  <a:pt x="181" y="132"/>
                </a:lnTo>
                <a:lnTo>
                  <a:pt x="181" y="132"/>
                </a:lnTo>
                <a:lnTo>
                  <a:pt x="181" y="132"/>
                </a:lnTo>
                <a:lnTo>
                  <a:pt x="181" y="130"/>
                </a:lnTo>
                <a:lnTo>
                  <a:pt x="181" y="130"/>
                </a:lnTo>
                <a:lnTo>
                  <a:pt x="181" y="130"/>
                </a:lnTo>
                <a:lnTo>
                  <a:pt x="181" y="132"/>
                </a:lnTo>
                <a:lnTo>
                  <a:pt x="183" y="132"/>
                </a:lnTo>
                <a:lnTo>
                  <a:pt x="183" y="132"/>
                </a:lnTo>
                <a:lnTo>
                  <a:pt x="183" y="132"/>
                </a:lnTo>
                <a:lnTo>
                  <a:pt x="185" y="134"/>
                </a:lnTo>
                <a:lnTo>
                  <a:pt x="187" y="134"/>
                </a:lnTo>
                <a:lnTo>
                  <a:pt x="187" y="134"/>
                </a:lnTo>
                <a:lnTo>
                  <a:pt x="187" y="136"/>
                </a:lnTo>
                <a:lnTo>
                  <a:pt x="189" y="138"/>
                </a:lnTo>
                <a:lnTo>
                  <a:pt x="189" y="138"/>
                </a:lnTo>
                <a:lnTo>
                  <a:pt x="189" y="138"/>
                </a:lnTo>
                <a:lnTo>
                  <a:pt x="189" y="138"/>
                </a:lnTo>
                <a:lnTo>
                  <a:pt x="187" y="138"/>
                </a:lnTo>
                <a:lnTo>
                  <a:pt x="187" y="138"/>
                </a:lnTo>
                <a:lnTo>
                  <a:pt x="187" y="138"/>
                </a:lnTo>
                <a:lnTo>
                  <a:pt x="187" y="138"/>
                </a:lnTo>
                <a:lnTo>
                  <a:pt x="189" y="140"/>
                </a:lnTo>
                <a:lnTo>
                  <a:pt x="189" y="140"/>
                </a:lnTo>
                <a:lnTo>
                  <a:pt x="189" y="140"/>
                </a:lnTo>
                <a:lnTo>
                  <a:pt x="189" y="140"/>
                </a:lnTo>
                <a:lnTo>
                  <a:pt x="189" y="140"/>
                </a:lnTo>
                <a:lnTo>
                  <a:pt x="191" y="140"/>
                </a:lnTo>
                <a:lnTo>
                  <a:pt x="191" y="140"/>
                </a:lnTo>
                <a:lnTo>
                  <a:pt x="191" y="142"/>
                </a:lnTo>
                <a:lnTo>
                  <a:pt x="191" y="142"/>
                </a:lnTo>
                <a:lnTo>
                  <a:pt x="191" y="142"/>
                </a:lnTo>
                <a:lnTo>
                  <a:pt x="191" y="142"/>
                </a:lnTo>
                <a:lnTo>
                  <a:pt x="191" y="142"/>
                </a:lnTo>
                <a:lnTo>
                  <a:pt x="191" y="142"/>
                </a:lnTo>
                <a:lnTo>
                  <a:pt x="191" y="144"/>
                </a:lnTo>
                <a:lnTo>
                  <a:pt x="193" y="146"/>
                </a:lnTo>
                <a:lnTo>
                  <a:pt x="197" y="150"/>
                </a:lnTo>
                <a:lnTo>
                  <a:pt x="197" y="152"/>
                </a:lnTo>
                <a:lnTo>
                  <a:pt x="197" y="152"/>
                </a:lnTo>
                <a:lnTo>
                  <a:pt x="197" y="152"/>
                </a:lnTo>
                <a:lnTo>
                  <a:pt x="197" y="152"/>
                </a:lnTo>
                <a:lnTo>
                  <a:pt x="197" y="152"/>
                </a:lnTo>
                <a:lnTo>
                  <a:pt x="197" y="150"/>
                </a:lnTo>
                <a:lnTo>
                  <a:pt x="197" y="150"/>
                </a:lnTo>
                <a:lnTo>
                  <a:pt x="197" y="150"/>
                </a:lnTo>
                <a:lnTo>
                  <a:pt x="199" y="154"/>
                </a:lnTo>
                <a:lnTo>
                  <a:pt x="199" y="154"/>
                </a:lnTo>
                <a:lnTo>
                  <a:pt x="201" y="154"/>
                </a:lnTo>
                <a:lnTo>
                  <a:pt x="201" y="154"/>
                </a:lnTo>
                <a:lnTo>
                  <a:pt x="201" y="154"/>
                </a:lnTo>
                <a:lnTo>
                  <a:pt x="201" y="154"/>
                </a:lnTo>
                <a:lnTo>
                  <a:pt x="201" y="154"/>
                </a:lnTo>
                <a:lnTo>
                  <a:pt x="201" y="154"/>
                </a:lnTo>
                <a:lnTo>
                  <a:pt x="203" y="154"/>
                </a:lnTo>
                <a:lnTo>
                  <a:pt x="203" y="154"/>
                </a:lnTo>
                <a:lnTo>
                  <a:pt x="203" y="154"/>
                </a:lnTo>
                <a:lnTo>
                  <a:pt x="203" y="154"/>
                </a:lnTo>
                <a:lnTo>
                  <a:pt x="203" y="154"/>
                </a:lnTo>
                <a:lnTo>
                  <a:pt x="203" y="154"/>
                </a:lnTo>
                <a:lnTo>
                  <a:pt x="203" y="154"/>
                </a:lnTo>
                <a:lnTo>
                  <a:pt x="203" y="154"/>
                </a:lnTo>
                <a:lnTo>
                  <a:pt x="203" y="154"/>
                </a:lnTo>
                <a:lnTo>
                  <a:pt x="203" y="154"/>
                </a:lnTo>
                <a:lnTo>
                  <a:pt x="203" y="154"/>
                </a:lnTo>
                <a:lnTo>
                  <a:pt x="203" y="154"/>
                </a:lnTo>
                <a:lnTo>
                  <a:pt x="205" y="156"/>
                </a:lnTo>
                <a:lnTo>
                  <a:pt x="205" y="156"/>
                </a:lnTo>
                <a:lnTo>
                  <a:pt x="205" y="154"/>
                </a:lnTo>
                <a:lnTo>
                  <a:pt x="205" y="154"/>
                </a:lnTo>
                <a:lnTo>
                  <a:pt x="205" y="152"/>
                </a:lnTo>
                <a:lnTo>
                  <a:pt x="203" y="152"/>
                </a:lnTo>
                <a:lnTo>
                  <a:pt x="203" y="150"/>
                </a:lnTo>
                <a:lnTo>
                  <a:pt x="203" y="150"/>
                </a:lnTo>
                <a:lnTo>
                  <a:pt x="203" y="150"/>
                </a:lnTo>
                <a:lnTo>
                  <a:pt x="201" y="150"/>
                </a:lnTo>
                <a:lnTo>
                  <a:pt x="201" y="150"/>
                </a:lnTo>
                <a:lnTo>
                  <a:pt x="201" y="150"/>
                </a:lnTo>
                <a:lnTo>
                  <a:pt x="199" y="148"/>
                </a:lnTo>
                <a:lnTo>
                  <a:pt x="199" y="148"/>
                </a:lnTo>
                <a:lnTo>
                  <a:pt x="199" y="148"/>
                </a:lnTo>
                <a:lnTo>
                  <a:pt x="199" y="148"/>
                </a:lnTo>
                <a:lnTo>
                  <a:pt x="201" y="148"/>
                </a:lnTo>
                <a:lnTo>
                  <a:pt x="201" y="148"/>
                </a:lnTo>
                <a:lnTo>
                  <a:pt x="201" y="148"/>
                </a:lnTo>
                <a:lnTo>
                  <a:pt x="203" y="148"/>
                </a:lnTo>
                <a:lnTo>
                  <a:pt x="203" y="148"/>
                </a:lnTo>
                <a:lnTo>
                  <a:pt x="203" y="150"/>
                </a:lnTo>
                <a:lnTo>
                  <a:pt x="203" y="150"/>
                </a:lnTo>
                <a:lnTo>
                  <a:pt x="203" y="150"/>
                </a:lnTo>
                <a:lnTo>
                  <a:pt x="203" y="150"/>
                </a:lnTo>
                <a:lnTo>
                  <a:pt x="205" y="150"/>
                </a:lnTo>
                <a:lnTo>
                  <a:pt x="205" y="150"/>
                </a:lnTo>
                <a:lnTo>
                  <a:pt x="205" y="150"/>
                </a:lnTo>
                <a:lnTo>
                  <a:pt x="205" y="148"/>
                </a:lnTo>
                <a:lnTo>
                  <a:pt x="205" y="148"/>
                </a:lnTo>
                <a:lnTo>
                  <a:pt x="207" y="148"/>
                </a:lnTo>
                <a:lnTo>
                  <a:pt x="207" y="148"/>
                </a:lnTo>
                <a:lnTo>
                  <a:pt x="209" y="148"/>
                </a:lnTo>
                <a:lnTo>
                  <a:pt x="209" y="146"/>
                </a:lnTo>
                <a:lnTo>
                  <a:pt x="209" y="146"/>
                </a:lnTo>
                <a:lnTo>
                  <a:pt x="209" y="148"/>
                </a:lnTo>
                <a:lnTo>
                  <a:pt x="209" y="148"/>
                </a:lnTo>
                <a:lnTo>
                  <a:pt x="209" y="148"/>
                </a:lnTo>
                <a:lnTo>
                  <a:pt x="207" y="148"/>
                </a:lnTo>
                <a:lnTo>
                  <a:pt x="207" y="150"/>
                </a:lnTo>
                <a:lnTo>
                  <a:pt x="205" y="150"/>
                </a:lnTo>
                <a:lnTo>
                  <a:pt x="205" y="150"/>
                </a:lnTo>
                <a:lnTo>
                  <a:pt x="207" y="152"/>
                </a:lnTo>
                <a:lnTo>
                  <a:pt x="207" y="152"/>
                </a:lnTo>
                <a:lnTo>
                  <a:pt x="207" y="152"/>
                </a:lnTo>
                <a:lnTo>
                  <a:pt x="207" y="152"/>
                </a:lnTo>
                <a:lnTo>
                  <a:pt x="207" y="154"/>
                </a:lnTo>
                <a:lnTo>
                  <a:pt x="207" y="158"/>
                </a:lnTo>
                <a:lnTo>
                  <a:pt x="207" y="158"/>
                </a:lnTo>
                <a:lnTo>
                  <a:pt x="209" y="160"/>
                </a:lnTo>
                <a:lnTo>
                  <a:pt x="209" y="160"/>
                </a:lnTo>
                <a:lnTo>
                  <a:pt x="209" y="162"/>
                </a:lnTo>
                <a:lnTo>
                  <a:pt x="209" y="162"/>
                </a:lnTo>
                <a:lnTo>
                  <a:pt x="209" y="162"/>
                </a:lnTo>
                <a:lnTo>
                  <a:pt x="209" y="164"/>
                </a:lnTo>
                <a:lnTo>
                  <a:pt x="209" y="164"/>
                </a:lnTo>
                <a:lnTo>
                  <a:pt x="211" y="164"/>
                </a:lnTo>
                <a:lnTo>
                  <a:pt x="211" y="164"/>
                </a:lnTo>
                <a:lnTo>
                  <a:pt x="211" y="164"/>
                </a:lnTo>
                <a:lnTo>
                  <a:pt x="211" y="164"/>
                </a:lnTo>
                <a:lnTo>
                  <a:pt x="211" y="164"/>
                </a:lnTo>
                <a:lnTo>
                  <a:pt x="213" y="164"/>
                </a:lnTo>
                <a:lnTo>
                  <a:pt x="213" y="164"/>
                </a:lnTo>
                <a:lnTo>
                  <a:pt x="213" y="164"/>
                </a:lnTo>
                <a:lnTo>
                  <a:pt x="213" y="164"/>
                </a:lnTo>
                <a:lnTo>
                  <a:pt x="213" y="160"/>
                </a:lnTo>
                <a:lnTo>
                  <a:pt x="215" y="160"/>
                </a:lnTo>
                <a:lnTo>
                  <a:pt x="215" y="158"/>
                </a:lnTo>
                <a:lnTo>
                  <a:pt x="215" y="158"/>
                </a:lnTo>
                <a:lnTo>
                  <a:pt x="217" y="158"/>
                </a:lnTo>
                <a:lnTo>
                  <a:pt x="217" y="156"/>
                </a:lnTo>
                <a:lnTo>
                  <a:pt x="217" y="156"/>
                </a:lnTo>
                <a:lnTo>
                  <a:pt x="217" y="156"/>
                </a:lnTo>
                <a:lnTo>
                  <a:pt x="217" y="156"/>
                </a:lnTo>
                <a:lnTo>
                  <a:pt x="217" y="156"/>
                </a:lnTo>
                <a:lnTo>
                  <a:pt x="217" y="158"/>
                </a:lnTo>
                <a:lnTo>
                  <a:pt x="217" y="158"/>
                </a:lnTo>
                <a:lnTo>
                  <a:pt x="217" y="158"/>
                </a:lnTo>
                <a:lnTo>
                  <a:pt x="217" y="158"/>
                </a:lnTo>
                <a:lnTo>
                  <a:pt x="217" y="158"/>
                </a:lnTo>
                <a:lnTo>
                  <a:pt x="217" y="158"/>
                </a:lnTo>
                <a:lnTo>
                  <a:pt x="215" y="160"/>
                </a:lnTo>
                <a:lnTo>
                  <a:pt x="215" y="160"/>
                </a:lnTo>
                <a:lnTo>
                  <a:pt x="215" y="162"/>
                </a:lnTo>
                <a:lnTo>
                  <a:pt x="215" y="162"/>
                </a:lnTo>
                <a:lnTo>
                  <a:pt x="213" y="164"/>
                </a:lnTo>
                <a:lnTo>
                  <a:pt x="213" y="164"/>
                </a:lnTo>
                <a:lnTo>
                  <a:pt x="213" y="164"/>
                </a:lnTo>
                <a:lnTo>
                  <a:pt x="213" y="164"/>
                </a:lnTo>
                <a:lnTo>
                  <a:pt x="213" y="164"/>
                </a:lnTo>
                <a:lnTo>
                  <a:pt x="213" y="164"/>
                </a:lnTo>
                <a:lnTo>
                  <a:pt x="211" y="164"/>
                </a:lnTo>
                <a:lnTo>
                  <a:pt x="211" y="164"/>
                </a:lnTo>
                <a:lnTo>
                  <a:pt x="211" y="164"/>
                </a:lnTo>
                <a:lnTo>
                  <a:pt x="211" y="166"/>
                </a:lnTo>
                <a:lnTo>
                  <a:pt x="211" y="166"/>
                </a:lnTo>
                <a:lnTo>
                  <a:pt x="211" y="166"/>
                </a:lnTo>
                <a:lnTo>
                  <a:pt x="211" y="166"/>
                </a:lnTo>
                <a:lnTo>
                  <a:pt x="213" y="166"/>
                </a:lnTo>
                <a:lnTo>
                  <a:pt x="213" y="166"/>
                </a:lnTo>
                <a:lnTo>
                  <a:pt x="213" y="166"/>
                </a:lnTo>
                <a:lnTo>
                  <a:pt x="215" y="166"/>
                </a:lnTo>
                <a:lnTo>
                  <a:pt x="215" y="166"/>
                </a:lnTo>
                <a:lnTo>
                  <a:pt x="215" y="166"/>
                </a:lnTo>
                <a:lnTo>
                  <a:pt x="215" y="166"/>
                </a:lnTo>
                <a:lnTo>
                  <a:pt x="215" y="166"/>
                </a:lnTo>
                <a:lnTo>
                  <a:pt x="217" y="166"/>
                </a:lnTo>
                <a:lnTo>
                  <a:pt x="217" y="166"/>
                </a:lnTo>
                <a:lnTo>
                  <a:pt x="215" y="166"/>
                </a:lnTo>
                <a:lnTo>
                  <a:pt x="215" y="164"/>
                </a:lnTo>
                <a:lnTo>
                  <a:pt x="217" y="166"/>
                </a:lnTo>
                <a:lnTo>
                  <a:pt x="217" y="166"/>
                </a:lnTo>
                <a:lnTo>
                  <a:pt x="217" y="168"/>
                </a:lnTo>
                <a:lnTo>
                  <a:pt x="217" y="168"/>
                </a:lnTo>
                <a:lnTo>
                  <a:pt x="219" y="170"/>
                </a:lnTo>
                <a:lnTo>
                  <a:pt x="217" y="170"/>
                </a:lnTo>
                <a:lnTo>
                  <a:pt x="217" y="170"/>
                </a:lnTo>
                <a:lnTo>
                  <a:pt x="217" y="170"/>
                </a:lnTo>
                <a:lnTo>
                  <a:pt x="217" y="170"/>
                </a:lnTo>
                <a:lnTo>
                  <a:pt x="219" y="172"/>
                </a:lnTo>
                <a:lnTo>
                  <a:pt x="219" y="172"/>
                </a:lnTo>
                <a:lnTo>
                  <a:pt x="219" y="172"/>
                </a:lnTo>
                <a:lnTo>
                  <a:pt x="219" y="174"/>
                </a:lnTo>
                <a:lnTo>
                  <a:pt x="221" y="176"/>
                </a:lnTo>
                <a:lnTo>
                  <a:pt x="221" y="180"/>
                </a:lnTo>
                <a:lnTo>
                  <a:pt x="221" y="180"/>
                </a:lnTo>
                <a:lnTo>
                  <a:pt x="221" y="180"/>
                </a:lnTo>
                <a:lnTo>
                  <a:pt x="221" y="178"/>
                </a:lnTo>
                <a:lnTo>
                  <a:pt x="221" y="178"/>
                </a:lnTo>
                <a:lnTo>
                  <a:pt x="221" y="178"/>
                </a:lnTo>
                <a:lnTo>
                  <a:pt x="223" y="180"/>
                </a:lnTo>
                <a:lnTo>
                  <a:pt x="223" y="182"/>
                </a:lnTo>
                <a:lnTo>
                  <a:pt x="225" y="182"/>
                </a:lnTo>
                <a:lnTo>
                  <a:pt x="223" y="182"/>
                </a:lnTo>
                <a:lnTo>
                  <a:pt x="225" y="182"/>
                </a:lnTo>
                <a:lnTo>
                  <a:pt x="225" y="184"/>
                </a:lnTo>
                <a:lnTo>
                  <a:pt x="225" y="184"/>
                </a:lnTo>
                <a:lnTo>
                  <a:pt x="225" y="184"/>
                </a:lnTo>
                <a:lnTo>
                  <a:pt x="227" y="184"/>
                </a:lnTo>
                <a:lnTo>
                  <a:pt x="227" y="184"/>
                </a:lnTo>
                <a:lnTo>
                  <a:pt x="227" y="184"/>
                </a:lnTo>
                <a:lnTo>
                  <a:pt x="227" y="184"/>
                </a:lnTo>
                <a:lnTo>
                  <a:pt x="227" y="184"/>
                </a:lnTo>
                <a:lnTo>
                  <a:pt x="225" y="184"/>
                </a:lnTo>
                <a:lnTo>
                  <a:pt x="225" y="184"/>
                </a:lnTo>
                <a:lnTo>
                  <a:pt x="225" y="184"/>
                </a:lnTo>
                <a:lnTo>
                  <a:pt x="225" y="184"/>
                </a:lnTo>
                <a:lnTo>
                  <a:pt x="225" y="184"/>
                </a:lnTo>
                <a:lnTo>
                  <a:pt x="225" y="186"/>
                </a:lnTo>
                <a:lnTo>
                  <a:pt x="225" y="186"/>
                </a:lnTo>
                <a:lnTo>
                  <a:pt x="225" y="186"/>
                </a:lnTo>
                <a:lnTo>
                  <a:pt x="225" y="186"/>
                </a:lnTo>
                <a:lnTo>
                  <a:pt x="225" y="186"/>
                </a:lnTo>
                <a:lnTo>
                  <a:pt x="225" y="186"/>
                </a:lnTo>
                <a:lnTo>
                  <a:pt x="225" y="186"/>
                </a:lnTo>
                <a:lnTo>
                  <a:pt x="225" y="186"/>
                </a:lnTo>
                <a:lnTo>
                  <a:pt x="225" y="186"/>
                </a:lnTo>
                <a:lnTo>
                  <a:pt x="225" y="186"/>
                </a:lnTo>
                <a:lnTo>
                  <a:pt x="225" y="186"/>
                </a:lnTo>
                <a:lnTo>
                  <a:pt x="227" y="186"/>
                </a:lnTo>
                <a:lnTo>
                  <a:pt x="227" y="186"/>
                </a:lnTo>
                <a:lnTo>
                  <a:pt x="227" y="186"/>
                </a:lnTo>
                <a:lnTo>
                  <a:pt x="227" y="186"/>
                </a:lnTo>
                <a:lnTo>
                  <a:pt x="227" y="186"/>
                </a:lnTo>
                <a:lnTo>
                  <a:pt x="227" y="184"/>
                </a:lnTo>
                <a:lnTo>
                  <a:pt x="229" y="184"/>
                </a:lnTo>
                <a:lnTo>
                  <a:pt x="229" y="184"/>
                </a:lnTo>
                <a:lnTo>
                  <a:pt x="229" y="184"/>
                </a:lnTo>
                <a:lnTo>
                  <a:pt x="229" y="184"/>
                </a:lnTo>
                <a:lnTo>
                  <a:pt x="229" y="184"/>
                </a:lnTo>
                <a:lnTo>
                  <a:pt x="229" y="186"/>
                </a:lnTo>
                <a:lnTo>
                  <a:pt x="229" y="186"/>
                </a:lnTo>
                <a:lnTo>
                  <a:pt x="229" y="186"/>
                </a:lnTo>
                <a:lnTo>
                  <a:pt x="229" y="186"/>
                </a:lnTo>
                <a:lnTo>
                  <a:pt x="229" y="186"/>
                </a:lnTo>
                <a:lnTo>
                  <a:pt x="231" y="186"/>
                </a:lnTo>
                <a:lnTo>
                  <a:pt x="231" y="184"/>
                </a:lnTo>
                <a:lnTo>
                  <a:pt x="231" y="184"/>
                </a:lnTo>
                <a:lnTo>
                  <a:pt x="231" y="186"/>
                </a:lnTo>
                <a:lnTo>
                  <a:pt x="233" y="186"/>
                </a:lnTo>
                <a:lnTo>
                  <a:pt x="233" y="186"/>
                </a:lnTo>
                <a:lnTo>
                  <a:pt x="233" y="186"/>
                </a:lnTo>
                <a:lnTo>
                  <a:pt x="233" y="186"/>
                </a:lnTo>
                <a:lnTo>
                  <a:pt x="233" y="186"/>
                </a:lnTo>
                <a:lnTo>
                  <a:pt x="235" y="186"/>
                </a:lnTo>
                <a:lnTo>
                  <a:pt x="235" y="186"/>
                </a:lnTo>
                <a:lnTo>
                  <a:pt x="235" y="186"/>
                </a:lnTo>
                <a:lnTo>
                  <a:pt x="237" y="186"/>
                </a:lnTo>
                <a:lnTo>
                  <a:pt x="237" y="186"/>
                </a:lnTo>
                <a:lnTo>
                  <a:pt x="237" y="186"/>
                </a:lnTo>
                <a:lnTo>
                  <a:pt x="239" y="188"/>
                </a:lnTo>
                <a:lnTo>
                  <a:pt x="239" y="188"/>
                </a:lnTo>
                <a:lnTo>
                  <a:pt x="239" y="188"/>
                </a:lnTo>
                <a:lnTo>
                  <a:pt x="239" y="190"/>
                </a:lnTo>
                <a:lnTo>
                  <a:pt x="239" y="190"/>
                </a:lnTo>
                <a:lnTo>
                  <a:pt x="239" y="190"/>
                </a:lnTo>
                <a:lnTo>
                  <a:pt x="239" y="190"/>
                </a:lnTo>
                <a:lnTo>
                  <a:pt x="239" y="192"/>
                </a:lnTo>
                <a:lnTo>
                  <a:pt x="241" y="192"/>
                </a:lnTo>
                <a:lnTo>
                  <a:pt x="241" y="192"/>
                </a:lnTo>
                <a:lnTo>
                  <a:pt x="241" y="192"/>
                </a:lnTo>
                <a:lnTo>
                  <a:pt x="241" y="192"/>
                </a:lnTo>
                <a:lnTo>
                  <a:pt x="243" y="192"/>
                </a:lnTo>
                <a:lnTo>
                  <a:pt x="243" y="192"/>
                </a:lnTo>
                <a:lnTo>
                  <a:pt x="243" y="194"/>
                </a:lnTo>
                <a:lnTo>
                  <a:pt x="243" y="194"/>
                </a:lnTo>
                <a:lnTo>
                  <a:pt x="245" y="196"/>
                </a:lnTo>
                <a:lnTo>
                  <a:pt x="245" y="196"/>
                </a:lnTo>
                <a:lnTo>
                  <a:pt x="245" y="196"/>
                </a:lnTo>
                <a:lnTo>
                  <a:pt x="245" y="196"/>
                </a:lnTo>
                <a:lnTo>
                  <a:pt x="245" y="196"/>
                </a:lnTo>
                <a:lnTo>
                  <a:pt x="245" y="196"/>
                </a:lnTo>
                <a:lnTo>
                  <a:pt x="245" y="196"/>
                </a:lnTo>
                <a:lnTo>
                  <a:pt x="245" y="198"/>
                </a:lnTo>
                <a:lnTo>
                  <a:pt x="245" y="198"/>
                </a:lnTo>
                <a:lnTo>
                  <a:pt x="245" y="198"/>
                </a:lnTo>
                <a:lnTo>
                  <a:pt x="247" y="200"/>
                </a:lnTo>
                <a:lnTo>
                  <a:pt x="247" y="200"/>
                </a:lnTo>
                <a:lnTo>
                  <a:pt x="247" y="202"/>
                </a:lnTo>
                <a:lnTo>
                  <a:pt x="249" y="202"/>
                </a:lnTo>
                <a:lnTo>
                  <a:pt x="249" y="202"/>
                </a:lnTo>
                <a:lnTo>
                  <a:pt x="249" y="202"/>
                </a:lnTo>
                <a:lnTo>
                  <a:pt x="251" y="204"/>
                </a:lnTo>
                <a:lnTo>
                  <a:pt x="251" y="204"/>
                </a:lnTo>
                <a:lnTo>
                  <a:pt x="251" y="204"/>
                </a:lnTo>
                <a:lnTo>
                  <a:pt x="253" y="204"/>
                </a:lnTo>
                <a:lnTo>
                  <a:pt x="253" y="204"/>
                </a:lnTo>
                <a:lnTo>
                  <a:pt x="255" y="204"/>
                </a:lnTo>
                <a:lnTo>
                  <a:pt x="257" y="206"/>
                </a:lnTo>
                <a:lnTo>
                  <a:pt x="257" y="206"/>
                </a:lnTo>
                <a:lnTo>
                  <a:pt x="257" y="208"/>
                </a:lnTo>
                <a:lnTo>
                  <a:pt x="257" y="208"/>
                </a:lnTo>
                <a:lnTo>
                  <a:pt x="255" y="208"/>
                </a:lnTo>
                <a:lnTo>
                  <a:pt x="255" y="208"/>
                </a:lnTo>
                <a:lnTo>
                  <a:pt x="255" y="208"/>
                </a:lnTo>
                <a:lnTo>
                  <a:pt x="255" y="208"/>
                </a:lnTo>
                <a:lnTo>
                  <a:pt x="255" y="208"/>
                </a:lnTo>
                <a:lnTo>
                  <a:pt x="255" y="208"/>
                </a:lnTo>
                <a:lnTo>
                  <a:pt x="255" y="208"/>
                </a:lnTo>
                <a:lnTo>
                  <a:pt x="255" y="208"/>
                </a:lnTo>
                <a:lnTo>
                  <a:pt x="253" y="206"/>
                </a:lnTo>
                <a:lnTo>
                  <a:pt x="251" y="206"/>
                </a:lnTo>
                <a:lnTo>
                  <a:pt x="251" y="206"/>
                </a:lnTo>
                <a:lnTo>
                  <a:pt x="251" y="206"/>
                </a:lnTo>
                <a:lnTo>
                  <a:pt x="251" y="206"/>
                </a:lnTo>
                <a:lnTo>
                  <a:pt x="249" y="206"/>
                </a:lnTo>
                <a:lnTo>
                  <a:pt x="249" y="204"/>
                </a:lnTo>
                <a:lnTo>
                  <a:pt x="249" y="204"/>
                </a:lnTo>
                <a:lnTo>
                  <a:pt x="249" y="204"/>
                </a:lnTo>
                <a:lnTo>
                  <a:pt x="249" y="204"/>
                </a:lnTo>
                <a:lnTo>
                  <a:pt x="249" y="206"/>
                </a:lnTo>
                <a:lnTo>
                  <a:pt x="249" y="208"/>
                </a:lnTo>
                <a:lnTo>
                  <a:pt x="249" y="208"/>
                </a:lnTo>
                <a:lnTo>
                  <a:pt x="249" y="210"/>
                </a:lnTo>
                <a:lnTo>
                  <a:pt x="249" y="212"/>
                </a:lnTo>
                <a:lnTo>
                  <a:pt x="251" y="212"/>
                </a:lnTo>
                <a:lnTo>
                  <a:pt x="253" y="212"/>
                </a:lnTo>
                <a:lnTo>
                  <a:pt x="253" y="212"/>
                </a:lnTo>
                <a:lnTo>
                  <a:pt x="255" y="212"/>
                </a:lnTo>
                <a:lnTo>
                  <a:pt x="257" y="210"/>
                </a:lnTo>
                <a:lnTo>
                  <a:pt x="257" y="210"/>
                </a:lnTo>
                <a:lnTo>
                  <a:pt x="259" y="210"/>
                </a:lnTo>
                <a:lnTo>
                  <a:pt x="259" y="210"/>
                </a:lnTo>
                <a:lnTo>
                  <a:pt x="259" y="210"/>
                </a:lnTo>
                <a:lnTo>
                  <a:pt x="259" y="208"/>
                </a:lnTo>
                <a:lnTo>
                  <a:pt x="261" y="208"/>
                </a:lnTo>
                <a:lnTo>
                  <a:pt x="261" y="210"/>
                </a:lnTo>
                <a:lnTo>
                  <a:pt x="261" y="210"/>
                </a:lnTo>
                <a:lnTo>
                  <a:pt x="261" y="210"/>
                </a:lnTo>
                <a:lnTo>
                  <a:pt x="261" y="210"/>
                </a:lnTo>
                <a:lnTo>
                  <a:pt x="261" y="210"/>
                </a:lnTo>
                <a:lnTo>
                  <a:pt x="261" y="210"/>
                </a:lnTo>
                <a:lnTo>
                  <a:pt x="263" y="210"/>
                </a:lnTo>
                <a:lnTo>
                  <a:pt x="263" y="210"/>
                </a:lnTo>
                <a:lnTo>
                  <a:pt x="263" y="210"/>
                </a:lnTo>
                <a:lnTo>
                  <a:pt x="263" y="210"/>
                </a:lnTo>
                <a:lnTo>
                  <a:pt x="263" y="210"/>
                </a:lnTo>
                <a:lnTo>
                  <a:pt x="263" y="210"/>
                </a:lnTo>
                <a:lnTo>
                  <a:pt x="263" y="210"/>
                </a:lnTo>
                <a:lnTo>
                  <a:pt x="263" y="210"/>
                </a:lnTo>
                <a:lnTo>
                  <a:pt x="263" y="210"/>
                </a:lnTo>
                <a:lnTo>
                  <a:pt x="263" y="210"/>
                </a:lnTo>
                <a:lnTo>
                  <a:pt x="265" y="210"/>
                </a:lnTo>
                <a:lnTo>
                  <a:pt x="265" y="210"/>
                </a:lnTo>
                <a:lnTo>
                  <a:pt x="265" y="210"/>
                </a:lnTo>
                <a:lnTo>
                  <a:pt x="265" y="208"/>
                </a:lnTo>
                <a:lnTo>
                  <a:pt x="267" y="208"/>
                </a:lnTo>
                <a:lnTo>
                  <a:pt x="267" y="208"/>
                </a:lnTo>
                <a:lnTo>
                  <a:pt x="267" y="208"/>
                </a:lnTo>
                <a:lnTo>
                  <a:pt x="267" y="208"/>
                </a:lnTo>
                <a:lnTo>
                  <a:pt x="267" y="208"/>
                </a:lnTo>
                <a:lnTo>
                  <a:pt x="267" y="208"/>
                </a:lnTo>
                <a:lnTo>
                  <a:pt x="267" y="208"/>
                </a:lnTo>
                <a:lnTo>
                  <a:pt x="267" y="208"/>
                </a:lnTo>
                <a:lnTo>
                  <a:pt x="269" y="206"/>
                </a:lnTo>
                <a:lnTo>
                  <a:pt x="267" y="206"/>
                </a:lnTo>
                <a:lnTo>
                  <a:pt x="267" y="206"/>
                </a:lnTo>
                <a:lnTo>
                  <a:pt x="267" y="206"/>
                </a:lnTo>
                <a:lnTo>
                  <a:pt x="267" y="206"/>
                </a:lnTo>
                <a:lnTo>
                  <a:pt x="269" y="206"/>
                </a:lnTo>
                <a:lnTo>
                  <a:pt x="269" y="206"/>
                </a:lnTo>
                <a:lnTo>
                  <a:pt x="269" y="206"/>
                </a:lnTo>
                <a:lnTo>
                  <a:pt x="269" y="204"/>
                </a:lnTo>
                <a:lnTo>
                  <a:pt x="269" y="204"/>
                </a:lnTo>
                <a:lnTo>
                  <a:pt x="271" y="204"/>
                </a:lnTo>
                <a:lnTo>
                  <a:pt x="271" y="204"/>
                </a:lnTo>
                <a:lnTo>
                  <a:pt x="271" y="204"/>
                </a:lnTo>
                <a:lnTo>
                  <a:pt x="271" y="204"/>
                </a:lnTo>
                <a:lnTo>
                  <a:pt x="271" y="204"/>
                </a:lnTo>
                <a:lnTo>
                  <a:pt x="271" y="204"/>
                </a:lnTo>
                <a:lnTo>
                  <a:pt x="271" y="204"/>
                </a:lnTo>
                <a:lnTo>
                  <a:pt x="271" y="206"/>
                </a:lnTo>
                <a:lnTo>
                  <a:pt x="271" y="206"/>
                </a:lnTo>
                <a:lnTo>
                  <a:pt x="271" y="206"/>
                </a:lnTo>
                <a:lnTo>
                  <a:pt x="271" y="206"/>
                </a:lnTo>
                <a:lnTo>
                  <a:pt x="271" y="206"/>
                </a:lnTo>
                <a:lnTo>
                  <a:pt x="271" y="206"/>
                </a:lnTo>
                <a:lnTo>
                  <a:pt x="273" y="206"/>
                </a:lnTo>
                <a:lnTo>
                  <a:pt x="273" y="206"/>
                </a:lnTo>
                <a:lnTo>
                  <a:pt x="273" y="206"/>
                </a:lnTo>
                <a:lnTo>
                  <a:pt x="273" y="206"/>
                </a:lnTo>
                <a:lnTo>
                  <a:pt x="275" y="206"/>
                </a:lnTo>
                <a:lnTo>
                  <a:pt x="273" y="206"/>
                </a:lnTo>
                <a:lnTo>
                  <a:pt x="273" y="206"/>
                </a:lnTo>
                <a:lnTo>
                  <a:pt x="273" y="206"/>
                </a:lnTo>
                <a:lnTo>
                  <a:pt x="271" y="206"/>
                </a:lnTo>
                <a:lnTo>
                  <a:pt x="273" y="204"/>
                </a:lnTo>
                <a:lnTo>
                  <a:pt x="273" y="204"/>
                </a:lnTo>
                <a:lnTo>
                  <a:pt x="273" y="204"/>
                </a:lnTo>
                <a:lnTo>
                  <a:pt x="273" y="204"/>
                </a:lnTo>
                <a:lnTo>
                  <a:pt x="273" y="204"/>
                </a:lnTo>
                <a:lnTo>
                  <a:pt x="275" y="206"/>
                </a:lnTo>
                <a:lnTo>
                  <a:pt x="275" y="206"/>
                </a:lnTo>
                <a:lnTo>
                  <a:pt x="275" y="206"/>
                </a:lnTo>
                <a:lnTo>
                  <a:pt x="275" y="206"/>
                </a:lnTo>
                <a:lnTo>
                  <a:pt x="275" y="204"/>
                </a:lnTo>
                <a:lnTo>
                  <a:pt x="275" y="204"/>
                </a:lnTo>
                <a:lnTo>
                  <a:pt x="275" y="204"/>
                </a:lnTo>
                <a:lnTo>
                  <a:pt x="275" y="202"/>
                </a:lnTo>
                <a:lnTo>
                  <a:pt x="275" y="202"/>
                </a:lnTo>
                <a:lnTo>
                  <a:pt x="275" y="202"/>
                </a:lnTo>
                <a:lnTo>
                  <a:pt x="275" y="202"/>
                </a:lnTo>
                <a:lnTo>
                  <a:pt x="277" y="200"/>
                </a:lnTo>
                <a:lnTo>
                  <a:pt x="277" y="198"/>
                </a:lnTo>
                <a:lnTo>
                  <a:pt x="277" y="198"/>
                </a:lnTo>
                <a:lnTo>
                  <a:pt x="277" y="198"/>
                </a:lnTo>
                <a:lnTo>
                  <a:pt x="277" y="198"/>
                </a:lnTo>
                <a:lnTo>
                  <a:pt x="277" y="198"/>
                </a:lnTo>
                <a:lnTo>
                  <a:pt x="277" y="196"/>
                </a:lnTo>
                <a:lnTo>
                  <a:pt x="277" y="196"/>
                </a:lnTo>
                <a:lnTo>
                  <a:pt x="277" y="196"/>
                </a:lnTo>
                <a:lnTo>
                  <a:pt x="275" y="196"/>
                </a:lnTo>
                <a:lnTo>
                  <a:pt x="275" y="196"/>
                </a:lnTo>
                <a:lnTo>
                  <a:pt x="275" y="194"/>
                </a:lnTo>
                <a:lnTo>
                  <a:pt x="275" y="194"/>
                </a:lnTo>
                <a:lnTo>
                  <a:pt x="275" y="194"/>
                </a:lnTo>
                <a:lnTo>
                  <a:pt x="277" y="192"/>
                </a:lnTo>
                <a:lnTo>
                  <a:pt x="277" y="192"/>
                </a:lnTo>
                <a:lnTo>
                  <a:pt x="275" y="190"/>
                </a:lnTo>
                <a:lnTo>
                  <a:pt x="275" y="188"/>
                </a:lnTo>
                <a:lnTo>
                  <a:pt x="277" y="188"/>
                </a:lnTo>
                <a:lnTo>
                  <a:pt x="277" y="186"/>
                </a:lnTo>
                <a:lnTo>
                  <a:pt x="277" y="184"/>
                </a:lnTo>
                <a:lnTo>
                  <a:pt x="277" y="184"/>
                </a:lnTo>
                <a:lnTo>
                  <a:pt x="277" y="184"/>
                </a:lnTo>
                <a:lnTo>
                  <a:pt x="277" y="184"/>
                </a:lnTo>
                <a:lnTo>
                  <a:pt x="279" y="184"/>
                </a:lnTo>
                <a:lnTo>
                  <a:pt x="279" y="184"/>
                </a:lnTo>
                <a:lnTo>
                  <a:pt x="279" y="184"/>
                </a:lnTo>
                <a:lnTo>
                  <a:pt x="279" y="182"/>
                </a:lnTo>
                <a:lnTo>
                  <a:pt x="279" y="180"/>
                </a:lnTo>
                <a:lnTo>
                  <a:pt x="279" y="178"/>
                </a:lnTo>
                <a:lnTo>
                  <a:pt x="279" y="178"/>
                </a:lnTo>
                <a:lnTo>
                  <a:pt x="279" y="178"/>
                </a:lnTo>
                <a:lnTo>
                  <a:pt x="281" y="178"/>
                </a:lnTo>
                <a:lnTo>
                  <a:pt x="281" y="178"/>
                </a:lnTo>
                <a:lnTo>
                  <a:pt x="281" y="180"/>
                </a:lnTo>
                <a:lnTo>
                  <a:pt x="281" y="182"/>
                </a:lnTo>
                <a:lnTo>
                  <a:pt x="281" y="182"/>
                </a:lnTo>
                <a:lnTo>
                  <a:pt x="279" y="170"/>
                </a:lnTo>
                <a:lnTo>
                  <a:pt x="279" y="170"/>
                </a:lnTo>
                <a:close/>
                <a:moveTo>
                  <a:pt x="245" y="80"/>
                </a:moveTo>
                <a:lnTo>
                  <a:pt x="245" y="78"/>
                </a:lnTo>
                <a:lnTo>
                  <a:pt x="245" y="78"/>
                </a:lnTo>
                <a:lnTo>
                  <a:pt x="245" y="78"/>
                </a:lnTo>
                <a:lnTo>
                  <a:pt x="243" y="78"/>
                </a:lnTo>
                <a:lnTo>
                  <a:pt x="243" y="78"/>
                </a:lnTo>
                <a:lnTo>
                  <a:pt x="243" y="80"/>
                </a:lnTo>
                <a:lnTo>
                  <a:pt x="243" y="80"/>
                </a:lnTo>
                <a:lnTo>
                  <a:pt x="243" y="80"/>
                </a:lnTo>
                <a:lnTo>
                  <a:pt x="241" y="80"/>
                </a:lnTo>
                <a:lnTo>
                  <a:pt x="241" y="82"/>
                </a:lnTo>
                <a:lnTo>
                  <a:pt x="241" y="82"/>
                </a:lnTo>
                <a:lnTo>
                  <a:pt x="243" y="84"/>
                </a:lnTo>
                <a:lnTo>
                  <a:pt x="243" y="86"/>
                </a:lnTo>
                <a:lnTo>
                  <a:pt x="243" y="86"/>
                </a:lnTo>
                <a:lnTo>
                  <a:pt x="243" y="88"/>
                </a:lnTo>
                <a:lnTo>
                  <a:pt x="245" y="90"/>
                </a:lnTo>
                <a:lnTo>
                  <a:pt x="247" y="92"/>
                </a:lnTo>
                <a:lnTo>
                  <a:pt x="247" y="92"/>
                </a:lnTo>
                <a:lnTo>
                  <a:pt x="245" y="90"/>
                </a:lnTo>
                <a:lnTo>
                  <a:pt x="245" y="90"/>
                </a:lnTo>
                <a:lnTo>
                  <a:pt x="245" y="90"/>
                </a:lnTo>
                <a:lnTo>
                  <a:pt x="245" y="90"/>
                </a:lnTo>
                <a:lnTo>
                  <a:pt x="245" y="88"/>
                </a:lnTo>
                <a:lnTo>
                  <a:pt x="245" y="84"/>
                </a:lnTo>
                <a:lnTo>
                  <a:pt x="245" y="82"/>
                </a:lnTo>
                <a:lnTo>
                  <a:pt x="245" y="80"/>
                </a:lnTo>
                <a:close/>
                <a:moveTo>
                  <a:pt x="247" y="92"/>
                </a:moveTo>
                <a:lnTo>
                  <a:pt x="247" y="92"/>
                </a:lnTo>
                <a:lnTo>
                  <a:pt x="247" y="94"/>
                </a:lnTo>
                <a:lnTo>
                  <a:pt x="247" y="94"/>
                </a:lnTo>
                <a:lnTo>
                  <a:pt x="247" y="94"/>
                </a:lnTo>
                <a:lnTo>
                  <a:pt x="247" y="94"/>
                </a:lnTo>
                <a:lnTo>
                  <a:pt x="247" y="94"/>
                </a:lnTo>
                <a:lnTo>
                  <a:pt x="247" y="92"/>
                </a:lnTo>
                <a:lnTo>
                  <a:pt x="247" y="92"/>
                </a:lnTo>
                <a:lnTo>
                  <a:pt x="247" y="92"/>
                </a:lnTo>
                <a:lnTo>
                  <a:pt x="247" y="92"/>
                </a:lnTo>
                <a:close/>
                <a:moveTo>
                  <a:pt x="257" y="108"/>
                </a:moveTo>
                <a:lnTo>
                  <a:pt x="259" y="110"/>
                </a:lnTo>
                <a:lnTo>
                  <a:pt x="259" y="110"/>
                </a:lnTo>
                <a:lnTo>
                  <a:pt x="259" y="110"/>
                </a:lnTo>
                <a:lnTo>
                  <a:pt x="259" y="110"/>
                </a:lnTo>
                <a:lnTo>
                  <a:pt x="259" y="112"/>
                </a:lnTo>
                <a:lnTo>
                  <a:pt x="261" y="112"/>
                </a:lnTo>
                <a:lnTo>
                  <a:pt x="261" y="112"/>
                </a:lnTo>
                <a:lnTo>
                  <a:pt x="261" y="114"/>
                </a:lnTo>
                <a:lnTo>
                  <a:pt x="263" y="118"/>
                </a:lnTo>
                <a:lnTo>
                  <a:pt x="263" y="120"/>
                </a:lnTo>
                <a:lnTo>
                  <a:pt x="265" y="120"/>
                </a:lnTo>
                <a:lnTo>
                  <a:pt x="265" y="120"/>
                </a:lnTo>
                <a:lnTo>
                  <a:pt x="265" y="120"/>
                </a:lnTo>
                <a:lnTo>
                  <a:pt x="265" y="122"/>
                </a:lnTo>
                <a:lnTo>
                  <a:pt x="265" y="122"/>
                </a:lnTo>
                <a:lnTo>
                  <a:pt x="267" y="126"/>
                </a:lnTo>
                <a:lnTo>
                  <a:pt x="269" y="128"/>
                </a:lnTo>
                <a:lnTo>
                  <a:pt x="269" y="128"/>
                </a:lnTo>
                <a:lnTo>
                  <a:pt x="271" y="128"/>
                </a:lnTo>
                <a:lnTo>
                  <a:pt x="271" y="128"/>
                </a:lnTo>
                <a:lnTo>
                  <a:pt x="271" y="128"/>
                </a:lnTo>
                <a:lnTo>
                  <a:pt x="269" y="128"/>
                </a:lnTo>
                <a:lnTo>
                  <a:pt x="261" y="114"/>
                </a:lnTo>
                <a:lnTo>
                  <a:pt x="261" y="112"/>
                </a:lnTo>
                <a:lnTo>
                  <a:pt x="261" y="112"/>
                </a:lnTo>
                <a:lnTo>
                  <a:pt x="261" y="112"/>
                </a:lnTo>
                <a:lnTo>
                  <a:pt x="259" y="110"/>
                </a:lnTo>
                <a:lnTo>
                  <a:pt x="257" y="108"/>
                </a:lnTo>
                <a:lnTo>
                  <a:pt x="257" y="106"/>
                </a:lnTo>
                <a:lnTo>
                  <a:pt x="257" y="104"/>
                </a:lnTo>
                <a:lnTo>
                  <a:pt x="257" y="104"/>
                </a:lnTo>
                <a:lnTo>
                  <a:pt x="257" y="104"/>
                </a:lnTo>
                <a:lnTo>
                  <a:pt x="257" y="104"/>
                </a:lnTo>
                <a:lnTo>
                  <a:pt x="257" y="104"/>
                </a:lnTo>
                <a:lnTo>
                  <a:pt x="257" y="104"/>
                </a:lnTo>
                <a:lnTo>
                  <a:pt x="257" y="104"/>
                </a:lnTo>
                <a:lnTo>
                  <a:pt x="255" y="104"/>
                </a:lnTo>
                <a:lnTo>
                  <a:pt x="255" y="104"/>
                </a:lnTo>
                <a:lnTo>
                  <a:pt x="255" y="104"/>
                </a:lnTo>
                <a:lnTo>
                  <a:pt x="257" y="106"/>
                </a:lnTo>
                <a:lnTo>
                  <a:pt x="257" y="108"/>
                </a:lnTo>
                <a:close/>
                <a:moveTo>
                  <a:pt x="175" y="88"/>
                </a:moveTo>
                <a:lnTo>
                  <a:pt x="177" y="88"/>
                </a:lnTo>
                <a:lnTo>
                  <a:pt x="177" y="88"/>
                </a:lnTo>
                <a:lnTo>
                  <a:pt x="177" y="88"/>
                </a:lnTo>
                <a:lnTo>
                  <a:pt x="177" y="88"/>
                </a:lnTo>
                <a:lnTo>
                  <a:pt x="177" y="88"/>
                </a:lnTo>
                <a:lnTo>
                  <a:pt x="177" y="88"/>
                </a:lnTo>
                <a:lnTo>
                  <a:pt x="175" y="88"/>
                </a:lnTo>
                <a:lnTo>
                  <a:pt x="175" y="88"/>
                </a:lnTo>
                <a:lnTo>
                  <a:pt x="175" y="88"/>
                </a:lnTo>
                <a:close/>
                <a:moveTo>
                  <a:pt x="175" y="78"/>
                </a:moveTo>
                <a:lnTo>
                  <a:pt x="175" y="78"/>
                </a:lnTo>
                <a:lnTo>
                  <a:pt x="175" y="78"/>
                </a:lnTo>
                <a:lnTo>
                  <a:pt x="175" y="80"/>
                </a:lnTo>
                <a:lnTo>
                  <a:pt x="175" y="78"/>
                </a:lnTo>
                <a:lnTo>
                  <a:pt x="175" y="78"/>
                </a:lnTo>
                <a:lnTo>
                  <a:pt x="175" y="78"/>
                </a:lnTo>
                <a:lnTo>
                  <a:pt x="175" y="78"/>
                </a:lnTo>
                <a:lnTo>
                  <a:pt x="175" y="78"/>
                </a:lnTo>
                <a:lnTo>
                  <a:pt x="175" y="78"/>
                </a:lnTo>
                <a:lnTo>
                  <a:pt x="175" y="78"/>
                </a:lnTo>
                <a:lnTo>
                  <a:pt x="175" y="78"/>
                </a:lnTo>
                <a:lnTo>
                  <a:pt x="175" y="78"/>
                </a:lnTo>
                <a:lnTo>
                  <a:pt x="175" y="78"/>
                </a:lnTo>
                <a:close/>
                <a:moveTo>
                  <a:pt x="175" y="82"/>
                </a:moveTo>
                <a:lnTo>
                  <a:pt x="175" y="84"/>
                </a:lnTo>
                <a:lnTo>
                  <a:pt x="175" y="84"/>
                </a:lnTo>
                <a:lnTo>
                  <a:pt x="175" y="84"/>
                </a:lnTo>
                <a:lnTo>
                  <a:pt x="175" y="84"/>
                </a:lnTo>
                <a:lnTo>
                  <a:pt x="175" y="82"/>
                </a:lnTo>
                <a:close/>
                <a:moveTo>
                  <a:pt x="175" y="84"/>
                </a:moveTo>
                <a:lnTo>
                  <a:pt x="175" y="84"/>
                </a:lnTo>
                <a:lnTo>
                  <a:pt x="175" y="84"/>
                </a:lnTo>
                <a:lnTo>
                  <a:pt x="175" y="84"/>
                </a:lnTo>
                <a:lnTo>
                  <a:pt x="175" y="84"/>
                </a:lnTo>
                <a:lnTo>
                  <a:pt x="175" y="84"/>
                </a:lnTo>
                <a:lnTo>
                  <a:pt x="175" y="84"/>
                </a:lnTo>
                <a:lnTo>
                  <a:pt x="175" y="84"/>
                </a:lnTo>
                <a:lnTo>
                  <a:pt x="175" y="84"/>
                </a:lnTo>
                <a:lnTo>
                  <a:pt x="175" y="84"/>
                </a:lnTo>
                <a:lnTo>
                  <a:pt x="175" y="84"/>
                </a:lnTo>
                <a:lnTo>
                  <a:pt x="175" y="84"/>
                </a:lnTo>
                <a:lnTo>
                  <a:pt x="175" y="84"/>
                </a:lnTo>
                <a:lnTo>
                  <a:pt x="175" y="84"/>
                </a:lnTo>
                <a:lnTo>
                  <a:pt x="175" y="84"/>
                </a:lnTo>
                <a:lnTo>
                  <a:pt x="175" y="84"/>
                </a:lnTo>
                <a:lnTo>
                  <a:pt x="175" y="84"/>
                </a:lnTo>
                <a:lnTo>
                  <a:pt x="175" y="84"/>
                </a:lnTo>
                <a:close/>
                <a:moveTo>
                  <a:pt x="175" y="86"/>
                </a:moveTo>
                <a:lnTo>
                  <a:pt x="175" y="86"/>
                </a:lnTo>
                <a:lnTo>
                  <a:pt x="175" y="86"/>
                </a:lnTo>
                <a:lnTo>
                  <a:pt x="175" y="86"/>
                </a:lnTo>
                <a:lnTo>
                  <a:pt x="175" y="86"/>
                </a:lnTo>
                <a:close/>
                <a:moveTo>
                  <a:pt x="175" y="82"/>
                </a:moveTo>
                <a:lnTo>
                  <a:pt x="175" y="82"/>
                </a:lnTo>
                <a:lnTo>
                  <a:pt x="175" y="82"/>
                </a:lnTo>
                <a:lnTo>
                  <a:pt x="175" y="82"/>
                </a:lnTo>
                <a:lnTo>
                  <a:pt x="175" y="82"/>
                </a:lnTo>
                <a:lnTo>
                  <a:pt x="175" y="82"/>
                </a:lnTo>
                <a:lnTo>
                  <a:pt x="175" y="82"/>
                </a:lnTo>
                <a:lnTo>
                  <a:pt x="175" y="82"/>
                </a:lnTo>
                <a:lnTo>
                  <a:pt x="175" y="82"/>
                </a:lnTo>
                <a:lnTo>
                  <a:pt x="175" y="82"/>
                </a:lnTo>
                <a:lnTo>
                  <a:pt x="175" y="82"/>
                </a:lnTo>
                <a:lnTo>
                  <a:pt x="175" y="82"/>
                </a:lnTo>
                <a:lnTo>
                  <a:pt x="175" y="82"/>
                </a:lnTo>
                <a:lnTo>
                  <a:pt x="175" y="82"/>
                </a:lnTo>
                <a:close/>
                <a:moveTo>
                  <a:pt x="175" y="86"/>
                </a:moveTo>
                <a:lnTo>
                  <a:pt x="175" y="86"/>
                </a:lnTo>
                <a:lnTo>
                  <a:pt x="175" y="86"/>
                </a:lnTo>
                <a:lnTo>
                  <a:pt x="175" y="86"/>
                </a:lnTo>
                <a:close/>
                <a:moveTo>
                  <a:pt x="173" y="78"/>
                </a:moveTo>
                <a:lnTo>
                  <a:pt x="173" y="78"/>
                </a:lnTo>
                <a:lnTo>
                  <a:pt x="173" y="80"/>
                </a:lnTo>
                <a:lnTo>
                  <a:pt x="173" y="78"/>
                </a:lnTo>
                <a:lnTo>
                  <a:pt x="173" y="78"/>
                </a:lnTo>
                <a:lnTo>
                  <a:pt x="173" y="80"/>
                </a:lnTo>
                <a:lnTo>
                  <a:pt x="173" y="78"/>
                </a:lnTo>
                <a:lnTo>
                  <a:pt x="173" y="78"/>
                </a:lnTo>
                <a:lnTo>
                  <a:pt x="173" y="78"/>
                </a:lnTo>
                <a:lnTo>
                  <a:pt x="173" y="78"/>
                </a:lnTo>
                <a:lnTo>
                  <a:pt x="173" y="78"/>
                </a:lnTo>
                <a:lnTo>
                  <a:pt x="173" y="78"/>
                </a:lnTo>
                <a:close/>
                <a:moveTo>
                  <a:pt x="173" y="80"/>
                </a:moveTo>
                <a:lnTo>
                  <a:pt x="173" y="80"/>
                </a:lnTo>
                <a:lnTo>
                  <a:pt x="173" y="80"/>
                </a:lnTo>
                <a:lnTo>
                  <a:pt x="173" y="82"/>
                </a:lnTo>
                <a:lnTo>
                  <a:pt x="173" y="80"/>
                </a:lnTo>
                <a:lnTo>
                  <a:pt x="173" y="80"/>
                </a:lnTo>
                <a:lnTo>
                  <a:pt x="173" y="80"/>
                </a:lnTo>
                <a:lnTo>
                  <a:pt x="173" y="80"/>
                </a:lnTo>
                <a:lnTo>
                  <a:pt x="173" y="80"/>
                </a:lnTo>
                <a:lnTo>
                  <a:pt x="173" y="80"/>
                </a:lnTo>
                <a:lnTo>
                  <a:pt x="173" y="80"/>
                </a:lnTo>
                <a:close/>
                <a:moveTo>
                  <a:pt x="173" y="80"/>
                </a:moveTo>
                <a:lnTo>
                  <a:pt x="173" y="80"/>
                </a:lnTo>
                <a:lnTo>
                  <a:pt x="173" y="80"/>
                </a:lnTo>
                <a:lnTo>
                  <a:pt x="173" y="80"/>
                </a:lnTo>
                <a:lnTo>
                  <a:pt x="173" y="80"/>
                </a:lnTo>
                <a:close/>
                <a:moveTo>
                  <a:pt x="175" y="78"/>
                </a:moveTo>
                <a:lnTo>
                  <a:pt x="175" y="78"/>
                </a:lnTo>
                <a:lnTo>
                  <a:pt x="175" y="78"/>
                </a:lnTo>
                <a:lnTo>
                  <a:pt x="175" y="78"/>
                </a:lnTo>
                <a:lnTo>
                  <a:pt x="175" y="78"/>
                </a:lnTo>
                <a:lnTo>
                  <a:pt x="175" y="78"/>
                </a:lnTo>
                <a:lnTo>
                  <a:pt x="173" y="78"/>
                </a:lnTo>
                <a:lnTo>
                  <a:pt x="173" y="78"/>
                </a:lnTo>
                <a:lnTo>
                  <a:pt x="173" y="78"/>
                </a:lnTo>
                <a:lnTo>
                  <a:pt x="175" y="78"/>
                </a:lnTo>
                <a:lnTo>
                  <a:pt x="175" y="78"/>
                </a:lnTo>
                <a:close/>
                <a:moveTo>
                  <a:pt x="173" y="82"/>
                </a:moveTo>
                <a:lnTo>
                  <a:pt x="173" y="82"/>
                </a:lnTo>
                <a:lnTo>
                  <a:pt x="173" y="82"/>
                </a:lnTo>
                <a:lnTo>
                  <a:pt x="173" y="82"/>
                </a:lnTo>
                <a:lnTo>
                  <a:pt x="173" y="82"/>
                </a:lnTo>
                <a:close/>
                <a:moveTo>
                  <a:pt x="169" y="70"/>
                </a:moveTo>
                <a:lnTo>
                  <a:pt x="169" y="70"/>
                </a:lnTo>
                <a:lnTo>
                  <a:pt x="169" y="70"/>
                </a:lnTo>
                <a:lnTo>
                  <a:pt x="169" y="70"/>
                </a:lnTo>
                <a:lnTo>
                  <a:pt x="169" y="70"/>
                </a:lnTo>
                <a:lnTo>
                  <a:pt x="169" y="70"/>
                </a:lnTo>
                <a:lnTo>
                  <a:pt x="169" y="70"/>
                </a:lnTo>
                <a:lnTo>
                  <a:pt x="169" y="70"/>
                </a:lnTo>
                <a:lnTo>
                  <a:pt x="169" y="70"/>
                </a:lnTo>
                <a:close/>
                <a:moveTo>
                  <a:pt x="161" y="70"/>
                </a:moveTo>
                <a:lnTo>
                  <a:pt x="161" y="70"/>
                </a:lnTo>
                <a:lnTo>
                  <a:pt x="161" y="70"/>
                </a:lnTo>
                <a:lnTo>
                  <a:pt x="159" y="70"/>
                </a:lnTo>
                <a:lnTo>
                  <a:pt x="159" y="70"/>
                </a:lnTo>
                <a:lnTo>
                  <a:pt x="161" y="70"/>
                </a:lnTo>
                <a:lnTo>
                  <a:pt x="161" y="70"/>
                </a:lnTo>
                <a:lnTo>
                  <a:pt x="161" y="70"/>
                </a:lnTo>
                <a:lnTo>
                  <a:pt x="161" y="70"/>
                </a:lnTo>
                <a:lnTo>
                  <a:pt x="161" y="70"/>
                </a:lnTo>
                <a:close/>
                <a:moveTo>
                  <a:pt x="173" y="78"/>
                </a:moveTo>
                <a:lnTo>
                  <a:pt x="175" y="78"/>
                </a:lnTo>
                <a:lnTo>
                  <a:pt x="175" y="78"/>
                </a:lnTo>
                <a:lnTo>
                  <a:pt x="175" y="78"/>
                </a:lnTo>
                <a:lnTo>
                  <a:pt x="175" y="78"/>
                </a:lnTo>
                <a:lnTo>
                  <a:pt x="175" y="78"/>
                </a:lnTo>
                <a:lnTo>
                  <a:pt x="175" y="78"/>
                </a:lnTo>
                <a:lnTo>
                  <a:pt x="173" y="78"/>
                </a:lnTo>
                <a:lnTo>
                  <a:pt x="173" y="78"/>
                </a:lnTo>
                <a:lnTo>
                  <a:pt x="173" y="78"/>
                </a:lnTo>
                <a:lnTo>
                  <a:pt x="173" y="78"/>
                </a:lnTo>
                <a:lnTo>
                  <a:pt x="173" y="78"/>
                </a:lnTo>
                <a:close/>
                <a:moveTo>
                  <a:pt x="175" y="84"/>
                </a:moveTo>
                <a:lnTo>
                  <a:pt x="175" y="84"/>
                </a:lnTo>
                <a:lnTo>
                  <a:pt x="175" y="84"/>
                </a:lnTo>
                <a:lnTo>
                  <a:pt x="173" y="84"/>
                </a:lnTo>
                <a:lnTo>
                  <a:pt x="173" y="84"/>
                </a:lnTo>
                <a:lnTo>
                  <a:pt x="175" y="84"/>
                </a:lnTo>
                <a:lnTo>
                  <a:pt x="175" y="84"/>
                </a:lnTo>
                <a:close/>
                <a:moveTo>
                  <a:pt x="233" y="238"/>
                </a:moveTo>
                <a:lnTo>
                  <a:pt x="233" y="238"/>
                </a:lnTo>
                <a:lnTo>
                  <a:pt x="233" y="238"/>
                </a:lnTo>
                <a:lnTo>
                  <a:pt x="233" y="238"/>
                </a:lnTo>
                <a:lnTo>
                  <a:pt x="233" y="238"/>
                </a:lnTo>
                <a:lnTo>
                  <a:pt x="233" y="238"/>
                </a:lnTo>
                <a:lnTo>
                  <a:pt x="231" y="238"/>
                </a:lnTo>
                <a:lnTo>
                  <a:pt x="231" y="238"/>
                </a:lnTo>
                <a:lnTo>
                  <a:pt x="231" y="238"/>
                </a:lnTo>
                <a:lnTo>
                  <a:pt x="231" y="238"/>
                </a:lnTo>
                <a:lnTo>
                  <a:pt x="231" y="238"/>
                </a:lnTo>
                <a:lnTo>
                  <a:pt x="231" y="238"/>
                </a:lnTo>
                <a:lnTo>
                  <a:pt x="231" y="238"/>
                </a:lnTo>
                <a:lnTo>
                  <a:pt x="231" y="238"/>
                </a:lnTo>
                <a:lnTo>
                  <a:pt x="231" y="238"/>
                </a:lnTo>
                <a:lnTo>
                  <a:pt x="231" y="238"/>
                </a:lnTo>
                <a:lnTo>
                  <a:pt x="233" y="238"/>
                </a:lnTo>
                <a:lnTo>
                  <a:pt x="233" y="238"/>
                </a:lnTo>
                <a:lnTo>
                  <a:pt x="233" y="238"/>
                </a:lnTo>
                <a:lnTo>
                  <a:pt x="233" y="238"/>
                </a:lnTo>
                <a:lnTo>
                  <a:pt x="233" y="238"/>
                </a:lnTo>
                <a:lnTo>
                  <a:pt x="233" y="238"/>
                </a:lnTo>
                <a:lnTo>
                  <a:pt x="233" y="238"/>
                </a:lnTo>
                <a:lnTo>
                  <a:pt x="233" y="238"/>
                </a:lnTo>
                <a:lnTo>
                  <a:pt x="233" y="238"/>
                </a:lnTo>
                <a:lnTo>
                  <a:pt x="233" y="238"/>
                </a:lnTo>
                <a:lnTo>
                  <a:pt x="233" y="238"/>
                </a:lnTo>
                <a:lnTo>
                  <a:pt x="233" y="238"/>
                </a:lnTo>
                <a:lnTo>
                  <a:pt x="233" y="238"/>
                </a:lnTo>
                <a:lnTo>
                  <a:pt x="233" y="238"/>
                </a:lnTo>
                <a:lnTo>
                  <a:pt x="233" y="238"/>
                </a:lnTo>
                <a:lnTo>
                  <a:pt x="233" y="238"/>
                </a:lnTo>
                <a:lnTo>
                  <a:pt x="233" y="238"/>
                </a:lnTo>
                <a:close/>
                <a:moveTo>
                  <a:pt x="231" y="186"/>
                </a:moveTo>
                <a:lnTo>
                  <a:pt x="231" y="186"/>
                </a:lnTo>
                <a:lnTo>
                  <a:pt x="231" y="186"/>
                </a:lnTo>
                <a:lnTo>
                  <a:pt x="231" y="186"/>
                </a:lnTo>
                <a:lnTo>
                  <a:pt x="231" y="186"/>
                </a:lnTo>
                <a:lnTo>
                  <a:pt x="231" y="186"/>
                </a:lnTo>
                <a:lnTo>
                  <a:pt x="231" y="186"/>
                </a:lnTo>
                <a:lnTo>
                  <a:pt x="231" y="186"/>
                </a:lnTo>
                <a:close/>
                <a:moveTo>
                  <a:pt x="219" y="238"/>
                </a:moveTo>
                <a:lnTo>
                  <a:pt x="219" y="238"/>
                </a:lnTo>
                <a:lnTo>
                  <a:pt x="219" y="238"/>
                </a:lnTo>
                <a:lnTo>
                  <a:pt x="219" y="238"/>
                </a:lnTo>
                <a:lnTo>
                  <a:pt x="219" y="238"/>
                </a:lnTo>
                <a:lnTo>
                  <a:pt x="219" y="238"/>
                </a:lnTo>
                <a:lnTo>
                  <a:pt x="219" y="238"/>
                </a:lnTo>
                <a:lnTo>
                  <a:pt x="219" y="238"/>
                </a:lnTo>
                <a:lnTo>
                  <a:pt x="219" y="240"/>
                </a:lnTo>
                <a:lnTo>
                  <a:pt x="219" y="240"/>
                </a:lnTo>
                <a:lnTo>
                  <a:pt x="219" y="240"/>
                </a:lnTo>
                <a:lnTo>
                  <a:pt x="219" y="238"/>
                </a:lnTo>
                <a:lnTo>
                  <a:pt x="219" y="238"/>
                </a:lnTo>
                <a:close/>
                <a:moveTo>
                  <a:pt x="219" y="240"/>
                </a:moveTo>
                <a:lnTo>
                  <a:pt x="219" y="240"/>
                </a:lnTo>
                <a:lnTo>
                  <a:pt x="219" y="240"/>
                </a:lnTo>
                <a:lnTo>
                  <a:pt x="219" y="240"/>
                </a:lnTo>
                <a:lnTo>
                  <a:pt x="219" y="240"/>
                </a:lnTo>
                <a:lnTo>
                  <a:pt x="219" y="240"/>
                </a:lnTo>
                <a:close/>
                <a:moveTo>
                  <a:pt x="219" y="240"/>
                </a:moveTo>
                <a:lnTo>
                  <a:pt x="219" y="240"/>
                </a:lnTo>
                <a:lnTo>
                  <a:pt x="219" y="240"/>
                </a:lnTo>
                <a:lnTo>
                  <a:pt x="219" y="240"/>
                </a:lnTo>
                <a:lnTo>
                  <a:pt x="219" y="240"/>
                </a:lnTo>
                <a:lnTo>
                  <a:pt x="219" y="240"/>
                </a:lnTo>
                <a:lnTo>
                  <a:pt x="219" y="240"/>
                </a:lnTo>
                <a:lnTo>
                  <a:pt x="219" y="240"/>
                </a:lnTo>
                <a:lnTo>
                  <a:pt x="219" y="240"/>
                </a:lnTo>
                <a:close/>
                <a:moveTo>
                  <a:pt x="235" y="236"/>
                </a:moveTo>
                <a:lnTo>
                  <a:pt x="235" y="236"/>
                </a:lnTo>
                <a:lnTo>
                  <a:pt x="235" y="236"/>
                </a:lnTo>
                <a:lnTo>
                  <a:pt x="235" y="236"/>
                </a:lnTo>
                <a:lnTo>
                  <a:pt x="235" y="236"/>
                </a:lnTo>
                <a:lnTo>
                  <a:pt x="233" y="236"/>
                </a:lnTo>
                <a:lnTo>
                  <a:pt x="233" y="236"/>
                </a:lnTo>
                <a:lnTo>
                  <a:pt x="233" y="236"/>
                </a:lnTo>
                <a:lnTo>
                  <a:pt x="233" y="236"/>
                </a:lnTo>
                <a:lnTo>
                  <a:pt x="233" y="236"/>
                </a:lnTo>
                <a:lnTo>
                  <a:pt x="233" y="236"/>
                </a:lnTo>
                <a:lnTo>
                  <a:pt x="233" y="236"/>
                </a:lnTo>
                <a:lnTo>
                  <a:pt x="233" y="236"/>
                </a:lnTo>
                <a:lnTo>
                  <a:pt x="233" y="238"/>
                </a:lnTo>
                <a:lnTo>
                  <a:pt x="233" y="238"/>
                </a:lnTo>
                <a:lnTo>
                  <a:pt x="233" y="238"/>
                </a:lnTo>
                <a:lnTo>
                  <a:pt x="233" y="238"/>
                </a:lnTo>
                <a:lnTo>
                  <a:pt x="233" y="238"/>
                </a:lnTo>
                <a:lnTo>
                  <a:pt x="237" y="236"/>
                </a:lnTo>
                <a:lnTo>
                  <a:pt x="235" y="236"/>
                </a:lnTo>
                <a:lnTo>
                  <a:pt x="235" y="236"/>
                </a:lnTo>
                <a:close/>
                <a:moveTo>
                  <a:pt x="237" y="188"/>
                </a:moveTo>
                <a:lnTo>
                  <a:pt x="237" y="188"/>
                </a:lnTo>
                <a:lnTo>
                  <a:pt x="237" y="188"/>
                </a:lnTo>
                <a:lnTo>
                  <a:pt x="237" y="188"/>
                </a:lnTo>
                <a:lnTo>
                  <a:pt x="237" y="188"/>
                </a:lnTo>
                <a:lnTo>
                  <a:pt x="237" y="188"/>
                </a:lnTo>
                <a:lnTo>
                  <a:pt x="237" y="188"/>
                </a:lnTo>
                <a:lnTo>
                  <a:pt x="237" y="188"/>
                </a:lnTo>
                <a:lnTo>
                  <a:pt x="237" y="188"/>
                </a:lnTo>
                <a:lnTo>
                  <a:pt x="237" y="188"/>
                </a:lnTo>
                <a:lnTo>
                  <a:pt x="237" y="188"/>
                </a:lnTo>
                <a:lnTo>
                  <a:pt x="237" y="188"/>
                </a:lnTo>
                <a:lnTo>
                  <a:pt x="237" y="186"/>
                </a:lnTo>
                <a:lnTo>
                  <a:pt x="235" y="186"/>
                </a:lnTo>
                <a:lnTo>
                  <a:pt x="235" y="188"/>
                </a:lnTo>
                <a:lnTo>
                  <a:pt x="235" y="188"/>
                </a:lnTo>
                <a:lnTo>
                  <a:pt x="235" y="188"/>
                </a:lnTo>
                <a:lnTo>
                  <a:pt x="235" y="188"/>
                </a:lnTo>
                <a:lnTo>
                  <a:pt x="235" y="188"/>
                </a:lnTo>
                <a:lnTo>
                  <a:pt x="235" y="188"/>
                </a:lnTo>
                <a:lnTo>
                  <a:pt x="237" y="188"/>
                </a:lnTo>
                <a:lnTo>
                  <a:pt x="237" y="188"/>
                </a:lnTo>
                <a:lnTo>
                  <a:pt x="237" y="188"/>
                </a:lnTo>
                <a:close/>
                <a:moveTo>
                  <a:pt x="237" y="188"/>
                </a:moveTo>
                <a:lnTo>
                  <a:pt x="237" y="188"/>
                </a:lnTo>
                <a:lnTo>
                  <a:pt x="237" y="188"/>
                </a:lnTo>
                <a:lnTo>
                  <a:pt x="239" y="188"/>
                </a:lnTo>
                <a:lnTo>
                  <a:pt x="239" y="188"/>
                </a:lnTo>
                <a:lnTo>
                  <a:pt x="239" y="188"/>
                </a:lnTo>
                <a:lnTo>
                  <a:pt x="239" y="188"/>
                </a:lnTo>
                <a:lnTo>
                  <a:pt x="239" y="188"/>
                </a:lnTo>
                <a:lnTo>
                  <a:pt x="237" y="188"/>
                </a:lnTo>
                <a:lnTo>
                  <a:pt x="237" y="188"/>
                </a:lnTo>
                <a:lnTo>
                  <a:pt x="237" y="188"/>
                </a:lnTo>
                <a:lnTo>
                  <a:pt x="237" y="188"/>
                </a:lnTo>
                <a:close/>
                <a:moveTo>
                  <a:pt x="219" y="240"/>
                </a:moveTo>
                <a:lnTo>
                  <a:pt x="219" y="240"/>
                </a:lnTo>
                <a:lnTo>
                  <a:pt x="219" y="240"/>
                </a:lnTo>
                <a:lnTo>
                  <a:pt x="219" y="240"/>
                </a:lnTo>
                <a:close/>
                <a:moveTo>
                  <a:pt x="231" y="186"/>
                </a:moveTo>
                <a:lnTo>
                  <a:pt x="231" y="186"/>
                </a:lnTo>
                <a:lnTo>
                  <a:pt x="231" y="186"/>
                </a:lnTo>
                <a:lnTo>
                  <a:pt x="231" y="186"/>
                </a:lnTo>
                <a:lnTo>
                  <a:pt x="231" y="186"/>
                </a:lnTo>
                <a:lnTo>
                  <a:pt x="231" y="186"/>
                </a:lnTo>
                <a:lnTo>
                  <a:pt x="231" y="186"/>
                </a:lnTo>
                <a:lnTo>
                  <a:pt x="231" y="186"/>
                </a:lnTo>
                <a:lnTo>
                  <a:pt x="231" y="188"/>
                </a:lnTo>
                <a:lnTo>
                  <a:pt x="231" y="188"/>
                </a:lnTo>
                <a:lnTo>
                  <a:pt x="231" y="186"/>
                </a:lnTo>
                <a:lnTo>
                  <a:pt x="231" y="186"/>
                </a:lnTo>
                <a:lnTo>
                  <a:pt x="231" y="186"/>
                </a:lnTo>
                <a:lnTo>
                  <a:pt x="231" y="186"/>
                </a:lnTo>
                <a:lnTo>
                  <a:pt x="231" y="186"/>
                </a:lnTo>
                <a:lnTo>
                  <a:pt x="231" y="186"/>
                </a:lnTo>
                <a:lnTo>
                  <a:pt x="231" y="186"/>
                </a:lnTo>
                <a:close/>
                <a:moveTo>
                  <a:pt x="233" y="188"/>
                </a:moveTo>
                <a:lnTo>
                  <a:pt x="233" y="188"/>
                </a:lnTo>
                <a:lnTo>
                  <a:pt x="233" y="188"/>
                </a:lnTo>
                <a:lnTo>
                  <a:pt x="235" y="188"/>
                </a:lnTo>
                <a:lnTo>
                  <a:pt x="235" y="188"/>
                </a:lnTo>
                <a:lnTo>
                  <a:pt x="235" y="188"/>
                </a:lnTo>
                <a:lnTo>
                  <a:pt x="235" y="188"/>
                </a:lnTo>
                <a:lnTo>
                  <a:pt x="235" y="188"/>
                </a:lnTo>
                <a:lnTo>
                  <a:pt x="235" y="188"/>
                </a:lnTo>
                <a:lnTo>
                  <a:pt x="235" y="188"/>
                </a:lnTo>
                <a:lnTo>
                  <a:pt x="235" y="188"/>
                </a:lnTo>
                <a:lnTo>
                  <a:pt x="235" y="186"/>
                </a:lnTo>
                <a:lnTo>
                  <a:pt x="235" y="186"/>
                </a:lnTo>
                <a:lnTo>
                  <a:pt x="233" y="186"/>
                </a:lnTo>
                <a:lnTo>
                  <a:pt x="233" y="186"/>
                </a:lnTo>
                <a:lnTo>
                  <a:pt x="233" y="186"/>
                </a:lnTo>
                <a:lnTo>
                  <a:pt x="233" y="186"/>
                </a:lnTo>
                <a:lnTo>
                  <a:pt x="233" y="186"/>
                </a:lnTo>
                <a:lnTo>
                  <a:pt x="233" y="188"/>
                </a:lnTo>
                <a:lnTo>
                  <a:pt x="233" y="188"/>
                </a:lnTo>
                <a:lnTo>
                  <a:pt x="233" y="188"/>
                </a:lnTo>
                <a:lnTo>
                  <a:pt x="233" y="188"/>
                </a:lnTo>
                <a:lnTo>
                  <a:pt x="233" y="188"/>
                </a:lnTo>
                <a:lnTo>
                  <a:pt x="233" y="188"/>
                </a:lnTo>
                <a:lnTo>
                  <a:pt x="233" y="188"/>
                </a:lnTo>
                <a:lnTo>
                  <a:pt x="233" y="188"/>
                </a:lnTo>
                <a:lnTo>
                  <a:pt x="233" y="188"/>
                </a:lnTo>
                <a:lnTo>
                  <a:pt x="233" y="188"/>
                </a:lnTo>
                <a:close/>
                <a:moveTo>
                  <a:pt x="227" y="186"/>
                </a:moveTo>
                <a:lnTo>
                  <a:pt x="227" y="186"/>
                </a:lnTo>
                <a:lnTo>
                  <a:pt x="225" y="186"/>
                </a:lnTo>
                <a:lnTo>
                  <a:pt x="225" y="186"/>
                </a:lnTo>
                <a:lnTo>
                  <a:pt x="225" y="186"/>
                </a:lnTo>
                <a:lnTo>
                  <a:pt x="225" y="188"/>
                </a:lnTo>
                <a:lnTo>
                  <a:pt x="225" y="188"/>
                </a:lnTo>
                <a:lnTo>
                  <a:pt x="225" y="188"/>
                </a:lnTo>
                <a:lnTo>
                  <a:pt x="227" y="188"/>
                </a:lnTo>
                <a:lnTo>
                  <a:pt x="227" y="188"/>
                </a:lnTo>
                <a:lnTo>
                  <a:pt x="227" y="188"/>
                </a:lnTo>
                <a:lnTo>
                  <a:pt x="227" y="188"/>
                </a:lnTo>
                <a:lnTo>
                  <a:pt x="227" y="188"/>
                </a:lnTo>
                <a:lnTo>
                  <a:pt x="227" y="186"/>
                </a:lnTo>
                <a:lnTo>
                  <a:pt x="227" y="186"/>
                </a:lnTo>
                <a:lnTo>
                  <a:pt x="227" y="186"/>
                </a:lnTo>
                <a:close/>
                <a:moveTo>
                  <a:pt x="193" y="242"/>
                </a:moveTo>
                <a:lnTo>
                  <a:pt x="193" y="242"/>
                </a:lnTo>
                <a:lnTo>
                  <a:pt x="193" y="242"/>
                </a:lnTo>
                <a:lnTo>
                  <a:pt x="193" y="242"/>
                </a:lnTo>
                <a:close/>
                <a:moveTo>
                  <a:pt x="193" y="242"/>
                </a:moveTo>
                <a:lnTo>
                  <a:pt x="193" y="242"/>
                </a:lnTo>
                <a:lnTo>
                  <a:pt x="193" y="242"/>
                </a:lnTo>
                <a:lnTo>
                  <a:pt x="193" y="242"/>
                </a:lnTo>
                <a:close/>
                <a:moveTo>
                  <a:pt x="193" y="242"/>
                </a:moveTo>
                <a:lnTo>
                  <a:pt x="193" y="242"/>
                </a:lnTo>
                <a:lnTo>
                  <a:pt x="193" y="242"/>
                </a:lnTo>
                <a:lnTo>
                  <a:pt x="193" y="242"/>
                </a:lnTo>
                <a:close/>
                <a:moveTo>
                  <a:pt x="191" y="242"/>
                </a:moveTo>
                <a:lnTo>
                  <a:pt x="191" y="242"/>
                </a:lnTo>
                <a:lnTo>
                  <a:pt x="191" y="242"/>
                </a:lnTo>
                <a:lnTo>
                  <a:pt x="191" y="242"/>
                </a:lnTo>
                <a:close/>
                <a:moveTo>
                  <a:pt x="187" y="136"/>
                </a:moveTo>
                <a:lnTo>
                  <a:pt x="185" y="136"/>
                </a:lnTo>
                <a:lnTo>
                  <a:pt x="183" y="134"/>
                </a:lnTo>
                <a:lnTo>
                  <a:pt x="183" y="134"/>
                </a:lnTo>
                <a:lnTo>
                  <a:pt x="183" y="134"/>
                </a:lnTo>
                <a:lnTo>
                  <a:pt x="183" y="134"/>
                </a:lnTo>
                <a:lnTo>
                  <a:pt x="183" y="134"/>
                </a:lnTo>
                <a:lnTo>
                  <a:pt x="183" y="134"/>
                </a:lnTo>
                <a:lnTo>
                  <a:pt x="183" y="134"/>
                </a:lnTo>
                <a:lnTo>
                  <a:pt x="185" y="136"/>
                </a:lnTo>
                <a:lnTo>
                  <a:pt x="185" y="136"/>
                </a:lnTo>
                <a:lnTo>
                  <a:pt x="187" y="138"/>
                </a:lnTo>
                <a:lnTo>
                  <a:pt x="187" y="138"/>
                </a:lnTo>
                <a:lnTo>
                  <a:pt x="187" y="138"/>
                </a:lnTo>
                <a:lnTo>
                  <a:pt x="187" y="136"/>
                </a:lnTo>
                <a:close/>
                <a:moveTo>
                  <a:pt x="207" y="160"/>
                </a:moveTo>
                <a:lnTo>
                  <a:pt x="205" y="158"/>
                </a:lnTo>
                <a:lnTo>
                  <a:pt x="205" y="158"/>
                </a:lnTo>
                <a:lnTo>
                  <a:pt x="205" y="158"/>
                </a:lnTo>
                <a:lnTo>
                  <a:pt x="205" y="158"/>
                </a:lnTo>
                <a:lnTo>
                  <a:pt x="205" y="158"/>
                </a:lnTo>
                <a:lnTo>
                  <a:pt x="205" y="160"/>
                </a:lnTo>
                <a:lnTo>
                  <a:pt x="205" y="160"/>
                </a:lnTo>
                <a:lnTo>
                  <a:pt x="207" y="162"/>
                </a:lnTo>
                <a:lnTo>
                  <a:pt x="207" y="162"/>
                </a:lnTo>
                <a:lnTo>
                  <a:pt x="207" y="164"/>
                </a:lnTo>
                <a:lnTo>
                  <a:pt x="207" y="166"/>
                </a:lnTo>
                <a:lnTo>
                  <a:pt x="209" y="166"/>
                </a:lnTo>
                <a:lnTo>
                  <a:pt x="209" y="166"/>
                </a:lnTo>
                <a:lnTo>
                  <a:pt x="209" y="166"/>
                </a:lnTo>
                <a:lnTo>
                  <a:pt x="209" y="166"/>
                </a:lnTo>
                <a:lnTo>
                  <a:pt x="209" y="166"/>
                </a:lnTo>
                <a:lnTo>
                  <a:pt x="209" y="164"/>
                </a:lnTo>
                <a:lnTo>
                  <a:pt x="209" y="164"/>
                </a:lnTo>
                <a:lnTo>
                  <a:pt x="207" y="162"/>
                </a:lnTo>
                <a:lnTo>
                  <a:pt x="207" y="162"/>
                </a:lnTo>
                <a:lnTo>
                  <a:pt x="207" y="160"/>
                </a:lnTo>
                <a:lnTo>
                  <a:pt x="207" y="160"/>
                </a:lnTo>
                <a:close/>
                <a:moveTo>
                  <a:pt x="219" y="240"/>
                </a:moveTo>
                <a:lnTo>
                  <a:pt x="219" y="240"/>
                </a:lnTo>
                <a:lnTo>
                  <a:pt x="219" y="240"/>
                </a:lnTo>
                <a:lnTo>
                  <a:pt x="219" y="240"/>
                </a:lnTo>
                <a:lnTo>
                  <a:pt x="219" y="240"/>
                </a:lnTo>
                <a:close/>
                <a:moveTo>
                  <a:pt x="193" y="240"/>
                </a:moveTo>
                <a:lnTo>
                  <a:pt x="193" y="240"/>
                </a:lnTo>
                <a:lnTo>
                  <a:pt x="193" y="240"/>
                </a:lnTo>
                <a:lnTo>
                  <a:pt x="193" y="240"/>
                </a:lnTo>
                <a:lnTo>
                  <a:pt x="193" y="240"/>
                </a:lnTo>
                <a:lnTo>
                  <a:pt x="193" y="240"/>
                </a:lnTo>
                <a:lnTo>
                  <a:pt x="193" y="240"/>
                </a:lnTo>
                <a:lnTo>
                  <a:pt x="193" y="240"/>
                </a:lnTo>
                <a:lnTo>
                  <a:pt x="193" y="240"/>
                </a:lnTo>
                <a:close/>
                <a:moveTo>
                  <a:pt x="219" y="240"/>
                </a:moveTo>
                <a:lnTo>
                  <a:pt x="219" y="240"/>
                </a:lnTo>
                <a:lnTo>
                  <a:pt x="219" y="240"/>
                </a:lnTo>
                <a:lnTo>
                  <a:pt x="219" y="240"/>
                </a:lnTo>
                <a:close/>
                <a:moveTo>
                  <a:pt x="203" y="162"/>
                </a:moveTo>
                <a:lnTo>
                  <a:pt x="203" y="160"/>
                </a:lnTo>
                <a:lnTo>
                  <a:pt x="203" y="160"/>
                </a:lnTo>
                <a:lnTo>
                  <a:pt x="201" y="160"/>
                </a:lnTo>
                <a:lnTo>
                  <a:pt x="201" y="160"/>
                </a:lnTo>
                <a:lnTo>
                  <a:pt x="201" y="160"/>
                </a:lnTo>
                <a:lnTo>
                  <a:pt x="201" y="160"/>
                </a:lnTo>
                <a:lnTo>
                  <a:pt x="203" y="160"/>
                </a:lnTo>
                <a:lnTo>
                  <a:pt x="203" y="162"/>
                </a:lnTo>
                <a:lnTo>
                  <a:pt x="203" y="162"/>
                </a:lnTo>
                <a:lnTo>
                  <a:pt x="203" y="162"/>
                </a:lnTo>
                <a:lnTo>
                  <a:pt x="203" y="162"/>
                </a:lnTo>
                <a:lnTo>
                  <a:pt x="203" y="162"/>
                </a:lnTo>
                <a:close/>
                <a:moveTo>
                  <a:pt x="239" y="232"/>
                </a:moveTo>
                <a:lnTo>
                  <a:pt x="239" y="232"/>
                </a:lnTo>
                <a:lnTo>
                  <a:pt x="239" y="232"/>
                </a:lnTo>
                <a:lnTo>
                  <a:pt x="239" y="232"/>
                </a:lnTo>
                <a:lnTo>
                  <a:pt x="239" y="232"/>
                </a:lnTo>
                <a:lnTo>
                  <a:pt x="239" y="232"/>
                </a:lnTo>
                <a:lnTo>
                  <a:pt x="239" y="232"/>
                </a:lnTo>
                <a:lnTo>
                  <a:pt x="239" y="232"/>
                </a:lnTo>
                <a:lnTo>
                  <a:pt x="239" y="232"/>
                </a:lnTo>
                <a:lnTo>
                  <a:pt x="239" y="232"/>
                </a:lnTo>
                <a:lnTo>
                  <a:pt x="239" y="232"/>
                </a:lnTo>
                <a:lnTo>
                  <a:pt x="239" y="232"/>
                </a:lnTo>
                <a:lnTo>
                  <a:pt x="239" y="232"/>
                </a:lnTo>
                <a:lnTo>
                  <a:pt x="239" y="232"/>
                </a:lnTo>
                <a:lnTo>
                  <a:pt x="239" y="232"/>
                </a:lnTo>
                <a:lnTo>
                  <a:pt x="239" y="232"/>
                </a:lnTo>
                <a:lnTo>
                  <a:pt x="239" y="232"/>
                </a:lnTo>
                <a:lnTo>
                  <a:pt x="239" y="232"/>
                </a:lnTo>
                <a:lnTo>
                  <a:pt x="239" y="234"/>
                </a:lnTo>
                <a:lnTo>
                  <a:pt x="239" y="234"/>
                </a:lnTo>
                <a:lnTo>
                  <a:pt x="239" y="234"/>
                </a:lnTo>
                <a:lnTo>
                  <a:pt x="239" y="232"/>
                </a:lnTo>
                <a:lnTo>
                  <a:pt x="239" y="234"/>
                </a:lnTo>
                <a:lnTo>
                  <a:pt x="241" y="234"/>
                </a:lnTo>
                <a:lnTo>
                  <a:pt x="239" y="234"/>
                </a:lnTo>
                <a:lnTo>
                  <a:pt x="239" y="234"/>
                </a:lnTo>
                <a:lnTo>
                  <a:pt x="239" y="234"/>
                </a:lnTo>
                <a:lnTo>
                  <a:pt x="239" y="234"/>
                </a:lnTo>
                <a:lnTo>
                  <a:pt x="239" y="234"/>
                </a:lnTo>
                <a:lnTo>
                  <a:pt x="239" y="234"/>
                </a:lnTo>
                <a:lnTo>
                  <a:pt x="237" y="234"/>
                </a:lnTo>
                <a:lnTo>
                  <a:pt x="237" y="234"/>
                </a:lnTo>
                <a:lnTo>
                  <a:pt x="237" y="234"/>
                </a:lnTo>
                <a:lnTo>
                  <a:pt x="239" y="234"/>
                </a:lnTo>
                <a:lnTo>
                  <a:pt x="239" y="234"/>
                </a:lnTo>
                <a:lnTo>
                  <a:pt x="239" y="234"/>
                </a:lnTo>
                <a:lnTo>
                  <a:pt x="239" y="234"/>
                </a:lnTo>
                <a:lnTo>
                  <a:pt x="239" y="234"/>
                </a:lnTo>
                <a:lnTo>
                  <a:pt x="239" y="234"/>
                </a:lnTo>
                <a:lnTo>
                  <a:pt x="239" y="234"/>
                </a:lnTo>
                <a:lnTo>
                  <a:pt x="237" y="236"/>
                </a:lnTo>
                <a:lnTo>
                  <a:pt x="237" y="234"/>
                </a:lnTo>
                <a:lnTo>
                  <a:pt x="237" y="234"/>
                </a:lnTo>
                <a:lnTo>
                  <a:pt x="237" y="234"/>
                </a:lnTo>
                <a:lnTo>
                  <a:pt x="237" y="236"/>
                </a:lnTo>
                <a:lnTo>
                  <a:pt x="237" y="236"/>
                </a:lnTo>
                <a:lnTo>
                  <a:pt x="237" y="236"/>
                </a:lnTo>
                <a:lnTo>
                  <a:pt x="237" y="236"/>
                </a:lnTo>
                <a:lnTo>
                  <a:pt x="237" y="236"/>
                </a:lnTo>
                <a:lnTo>
                  <a:pt x="239" y="234"/>
                </a:lnTo>
                <a:lnTo>
                  <a:pt x="239" y="234"/>
                </a:lnTo>
                <a:lnTo>
                  <a:pt x="241" y="234"/>
                </a:lnTo>
                <a:lnTo>
                  <a:pt x="241" y="234"/>
                </a:lnTo>
                <a:lnTo>
                  <a:pt x="239" y="232"/>
                </a:lnTo>
                <a:close/>
                <a:moveTo>
                  <a:pt x="201" y="156"/>
                </a:moveTo>
                <a:lnTo>
                  <a:pt x="201" y="156"/>
                </a:lnTo>
                <a:lnTo>
                  <a:pt x="201" y="156"/>
                </a:lnTo>
                <a:lnTo>
                  <a:pt x="201" y="156"/>
                </a:lnTo>
                <a:lnTo>
                  <a:pt x="201" y="156"/>
                </a:lnTo>
                <a:lnTo>
                  <a:pt x="201" y="156"/>
                </a:lnTo>
                <a:lnTo>
                  <a:pt x="201" y="156"/>
                </a:lnTo>
                <a:lnTo>
                  <a:pt x="201" y="156"/>
                </a:lnTo>
                <a:lnTo>
                  <a:pt x="201" y="158"/>
                </a:lnTo>
                <a:lnTo>
                  <a:pt x="201" y="158"/>
                </a:lnTo>
                <a:lnTo>
                  <a:pt x="201" y="158"/>
                </a:lnTo>
                <a:lnTo>
                  <a:pt x="201" y="158"/>
                </a:lnTo>
                <a:lnTo>
                  <a:pt x="201" y="158"/>
                </a:lnTo>
                <a:lnTo>
                  <a:pt x="201" y="156"/>
                </a:lnTo>
                <a:lnTo>
                  <a:pt x="201" y="156"/>
                </a:lnTo>
                <a:close/>
                <a:moveTo>
                  <a:pt x="251" y="204"/>
                </a:moveTo>
                <a:lnTo>
                  <a:pt x="251" y="206"/>
                </a:lnTo>
                <a:lnTo>
                  <a:pt x="251" y="206"/>
                </a:lnTo>
                <a:lnTo>
                  <a:pt x="251" y="204"/>
                </a:lnTo>
                <a:lnTo>
                  <a:pt x="251" y="204"/>
                </a:lnTo>
                <a:lnTo>
                  <a:pt x="251" y="204"/>
                </a:lnTo>
                <a:lnTo>
                  <a:pt x="251" y="204"/>
                </a:lnTo>
                <a:lnTo>
                  <a:pt x="251" y="204"/>
                </a:lnTo>
                <a:lnTo>
                  <a:pt x="249" y="204"/>
                </a:lnTo>
                <a:lnTo>
                  <a:pt x="249" y="204"/>
                </a:lnTo>
                <a:lnTo>
                  <a:pt x="249" y="204"/>
                </a:lnTo>
                <a:lnTo>
                  <a:pt x="249" y="204"/>
                </a:lnTo>
                <a:lnTo>
                  <a:pt x="249" y="204"/>
                </a:lnTo>
                <a:lnTo>
                  <a:pt x="251" y="204"/>
                </a:lnTo>
                <a:close/>
                <a:moveTo>
                  <a:pt x="255" y="206"/>
                </a:moveTo>
                <a:lnTo>
                  <a:pt x="255" y="206"/>
                </a:lnTo>
                <a:lnTo>
                  <a:pt x="255" y="206"/>
                </a:lnTo>
                <a:lnTo>
                  <a:pt x="255" y="206"/>
                </a:lnTo>
                <a:lnTo>
                  <a:pt x="255" y="206"/>
                </a:lnTo>
                <a:lnTo>
                  <a:pt x="255" y="206"/>
                </a:lnTo>
                <a:lnTo>
                  <a:pt x="255" y="206"/>
                </a:lnTo>
                <a:lnTo>
                  <a:pt x="255" y="206"/>
                </a:lnTo>
                <a:lnTo>
                  <a:pt x="255" y="206"/>
                </a:lnTo>
                <a:lnTo>
                  <a:pt x="255" y="206"/>
                </a:lnTo>
                <a:close/>
                <a:moveTo>
                  <a:pt x="255" y="208"/>
                </a:moveTo>
                <a:lnTo>
                  <a:pt x="257" y="208"/>
                </a:lnTo>
                <a:lnTo>
                  <a:pt x="257" y="208"/>
                </a:lnTo>
                <a:lnTo>
                  <a:pt x="257" y="208"/>
                </a:lnTo>
                <a:lnTo>
                  <a:pt x="257" y="208"/>
                </a:lnTo>
                <a:lnTo>
                  <a:pt x="257" y="208"/>
                </a:lnTo>
                <a:lnTo>
                  <a:pt x="257" y="208"/>
                </a:lnTo>
                <a:lnTo>
                  <a:pt x="257" y="208"/>
                </a:lnTo>
                <a:lnTo>
                  <a:pt x="257" y="208"/>
                </a:lnTo>
                <a:lnTo>
                  <a:pt x="257" y="208"/>
                </a:lnTo>
                <a:lnTo>
                  <a:pt x="257" y="208"/>
                </a:lnTo>
                <a:lnTo>
                  <a:pt x="257" y="208"/>
                </a:lnTo>
                <a:lnTo>
                  <a:pt x="255" y="208"/>
                </a:lnTo>
                <a:close/>
                <a:moveTo>
                  <a:pt x="253" y="204"/>
                </a:moveTo>
                <a:lnTo>
                  <a:pt x="253" y="204"/>
                </a:lnTo>
                <a:lnTo>
                  <a:pt x="253" y="204"/>
                </a:lnTo>
                <a:lnTo>
                  <a:pt x="251" y="204"/>
                </a:lnTo>
                <a:lnTo>
                  <a:pt x="251" y="204"/>
                </a:lnTo>
                <a:lnTo>
                  <a:pt x="251" y="204"/>
                </a:lnTo>
                <a:lnTo>
                  <a:pt x="251" y="204"/>
                </a:lnTo>
                <a:lnTo>
                  <a:pt x="251" y="206"/>
                </a:lnTo>
                <a:lnTo>
                  <a:pt x="253" y="204"/>
                </a:lnTo>
                <a:close/>
                <a:moveTo>
                  <a:pt x="251" y="206"/>
                </a:moveTo>
                <a:lnTo>
                  <a:pt x="251" y="206"/>
                </a:lnTo>
                <a:lnTo>
                  <a:pt x="251" y="206"/>
                </a:lnTo>
                <a:lnTo>
                  <a:pt x="253" y="206"/>
                </a:lnTo>
                <a:lnTo>
                  <a:pt x="253" y="206"/>
                </a:lnTo>
                <a:lnTo>
                  <a:pt x="253" y="206"/>
                </a:lnTo>
                <a:lnTo>
                  <a:pt x="253" y="206"/>
                </a:lnTo>
                <a:lnTo>
                  <a:pt x="253" y="206"/>
                </a:lnTo>
                <a:lnTo>
                  <a:pt x="253" y="206"/>
                </a:lnTo>
                <a:lnTo>
                  <a:pt x="251" y="206"/>
                </a:lnTo>
                <a:lnTo>
                  <a:pt x="251" y="206"/>
                </a:lnTo>
                <a:lnTo>
                  <a:pt x="251" y="206"/>
                </a:lnTo>
                <a:close/>
                <a:moveTo>
                  <a:pt x="251" y="204"/>
                </a:moveTo>
                <a:lnTo>
                  <a:pt x="251" y="204"/>
                </a:lnTo>
                <a:lnTo>
                  <a:pt x="251" y="204"/>
                </a:lnTo>
                <a:lnTo>
                  <a:pt x="249" y="204"/>
                </a:lnTo>
                <a:lnTo>
                  <a:pt x="249" y="204"/>
                </a:lnTo>
                <a:lnTo>
                  <a:pt x="249" y="204"/>
                </a:lnTo>
                <a:lnTo>
                  <a:pt x="249" y="204"/>
                </a:lnTo>
                <a:lnTo>
                  <a:pt x="251" y="204"/>
                </a:lnTo>
                <a:close/>
                <a:moveTo>
                  <a:pt x="185" y="128"/>
                </a:moveTo>
                <a:lnTo>
                  <a:pt x="185" y="128"/>
                </a:lnTo>
                <a:lnTo>
                  <a:pt x="185" y="128"/>
                </a:lnTo>
                <a:lnTo>
                  <a:pt x="185" y="128"/>
                </a:lnTo>
                <a:lnTo>
                  <a:pt x="185" y="128"/>
                </a:lnTo>
                <a:lnTo>
                  <a:pt x="185" y="128"/>
                </a:lnTo>
                <a:lnTo>
                  <a:pt x="185" y="128"/>
                </a:lnTo>
                <a:lnTo>
                  <a:pt x="185" y="128"/>
                </a:lnTo>
                <a:lnTo>
                  <a:pt x="185" y="128"/>
                </a:lnTo>
                <a:lnTo>
                  <a:pt x="185" y="128"/>
                </a:lnTo>
                <a:lnTo>
                  <a:pt x="185" y="128"/>
                </a:lnTo>
                <a:lnTo>
                  <a:pt x="185" y="128"/>
                </a:lnTo>
                <a:lnTo>
                  <a:pt x="185" y="128"/>
                </a:lnTo>
                <a:lnTo>
                  <a:pt x="185" y="128"/>
                </a:lnTo>
                <a:lnTo>
                  <a:pt x="185" y="128"/>
                </a:lnTo>
                <a:lnTo>
                  <a:pt x="185" y="128"/>
                </a:lnTo>
                <a:close/>
                <a:moveTo>
                  <a:pt x="257" y="206"/>
                </a:moveTo>
                <a:lnTo>
                  <a:pt x="257" y="206"/>
                </a:lnTo>
                <a:lnTo>
                  <a:pt x="257" y="208"/>
                </a:lnTo>
                <a:lnTo>
                  <a:pt x="257" y="208"/>
                </a:lnTo>
                <a:lnTo>
                  <a:pt x="257" y="208"/>
                </a:lnTo>
                <a:lnTo>
                  <a:pt x="257" y="206"/>
                </a:lnTo>
                <a:lnTo>
                  <a:pt x="257" y="206"/>
                </a:lnTo>
                <a:lnTo>
                  <a:pt x="257" y="206"/>
                </a:lnTo>
                <a:lnTo>
                  <a:pt x="257" y="206"/>
                </a:lnTo>
                <a:lnTo>
                  <a:pt x="257" y="206"/>
                </a:lnTo>
                <a:lnTo>
                  <a:pt x="257" y="206"/>
                </a:lnTo>
                <a:lnTo>
                  <a:pt x="257" y="206"/>
                </a:lnTo>
                <a:close/>
                <a:moveTo>
                  <a:pt x="241" y="232"/>
                </a:moveTo>
                <a:lnTo>
                  <a:pt x="241" y="232"/>
                </a:lnTo>
                <a:lnTo>
                  <a:pt x="241" y="232"/>
                </a:lnTo>
                <a:lnTo>
                  <a:pt x="241" y="232"/>
                </a:lnTo>
                <a:lnTo>
                  <a:pt x="241" y="232"/>
                </a:lnTo>
                <a:lnTo>
                  <a:pt x="241" y="232"/>
                </a:lnTo>
                <a:lnTo>
                  <a:pt x="239" y="232"/>
                </a:lnTo>
                <a:lnTo>
                  <a:pt x="239" y="232"/>
                </a:lnTo>
                <a:lnTo>
                  <a:pt x="239" y="232"/>
                </a:lnTo>
                <a:lnTo>
                  <a:pt x="241" y="232"/>
                </a:lnTo>
                <a:lnTo>
                  <a:pt x="241" y="232"/>
                </a:lnTo>
                <a:lnTo>
                  <a:pt x="241" y="232"/>
                </a:lnTo>
                <a:lnTo>
                  <a:pt x="241" y="232"/>
                </a:lnTo>
                <a:lnTo>
                  <a:pt x="241" y="232"/>
                </a:lnTo>
                <a:lnTo>
                  <a:pt x="241" y="232"/>
                </a:lnTo>
                <a:lnTo>
                  <a:pt x="241" y="232"/>
                </a:lnTo>
                <a:lnTo>
                  <a:pt x="241" y="232"/>
                </a:lnTo>
                <a:lnTo>
                  <a:pt x="241" y="232"/>
                </a:lnTo>
                <a:lnTo>
                  <a:pt x="241" y="232"/>
                </a:lnTo>
                <a:lnTo>
                  <a:pt x="241" y="232"/>
                </a:lnTo>
                <a:lnTo>
                  <a:pt x="241" y="232"/>
                </a:lnTo>
                <a:close/>
                <a:moveTo>
                  <a:pt x="177" y="90"/>
                </a:moveTo>
                <a:lnTo>
                  <a:pt x="177" y="90"/>
                </a:lnTo>
                <a:lnTo>
                  <a:pt x="177" y="92"/>
                </a:lnTo>
                <a:lnTo>
                  <a:pt x="177" y="90"/>
                </a:lnTo>
                <a:lnTo>
                  <a:pt x="177" y="90"/>
                </a:lnTo>
                <a:lnTo>
                  <a:pt x="177" y="90"/>
                </a:lnTo>
                <a:lnTo>
                  <a:pt x="177" y="90"/>
                </a:lnTo>
                <a:lnTo>
                  <a:pt x="177" y="90"/>
                </a:lnTo>
                <a:lnTo>
                  <a:pt x="177" y="90"/>
                </a:lnTo>
                <a:close/>
                <a:moveTo>
                  <a:pt x="271" y="206"/>
                </a:moveTo>
                <a:lnTo>
                  <a:pt x="271" y="206"/>
                </a:lnTo>
                <a:lnTo>
                  <a:pt x="271" y="206"/>
                </a:lnTo>
                <a:lnTo>
                  <a:pt x="271" y="206"/>
                </a:lnTo>
                <a:lnTo>
                  <a:pt x="271" y="206"/>
                </a:lnTo>
                <a:lnTo>
                  <a:pt x="271" y="206"/>
                </a:lnTo>
                <a:lnTo>
                  <a:pt x="271" y="206"/>
                </a:lnTo>
                <a:lnTo>
                  <a:pt x="271" y="206"/>
                </a:lnTo>
                <a:close/>
                <a:moveTo>
                  <a:pt x="267" y="210"/>
                </a:moveTo>
                <a:lnTo>
                  <a:pt x="267" y="210"/>
                </a:lnTo>
                <a:lnTo>
                  <a:pt x="267" y="210"/>
                </a:lnTo>
                <a:lnTo>
                  <a:pt x="267" y="210"/>
                </a:lnTo>
                <a:lnTo>
                  <a:pt x="267" y="210"/>
                </a:lnTo>
                <a:lnTo>
                  <a:pt x="267" y="210"/>
                </a:lnTo>
                <a:close/>
                <a:moveTo>
                  <a:pt x="267" y="218"/>
                </a:moveTo>
                <a:lnTo>
                  <a:pt x="267" y="218"/>
                </a:lnTo>
                <a:lnTo>
                  <a:pt x="267" y="218"/>
                </a:lnTo>
                <a:lnTo>
                  <a:pt x="267" y="218"/>
                </a:lnTo>
                <a:close/>
                <a:moveTo>
                  <a:pt x="267" y="210"/>
                </a:moveTo>
                <a:lnTo>
                  <a:pt x="267" y="210"/>
                </a:lnTo>
                <a:lnTo>
                  <a:pt x="267" y="210"/>
                </a:lnTo>
                <a:lnTo>
                  <a:pt x="267" y="210"/>
                </a:lnTo>
                <a:lnTo>
                  <a:pt x="267" y="210"/>
                </a:lnTo>
                <a:lnTo>
                  <a:pt x="267" y="210"/>
                </a:lnTo>
                <a:lnTo>
                  <a:pt x="267" y="210"/>
                </a:lnTo>
                <a:lnTo>
                  <a:pt x="267" y="210"/>
                </a:lnTo>
                <a:lnTo>
                  <a:pt x="267" y="210"/>
                </a:lnTo>
                <a:lnTo>
                  <a:pt x="267" y="210"/>
                </a:lnTo>
                <a:lnTo>
                  <a:pt x="267" y="210"/>
                </a:lnTo>
                <a:close/>
                <a:moveTo>
                  <a:pt x="265" y="210"/>
                </a:moveTo>
                <a:lnTo>
                  <a:pt x="265" y="210"/>
                </a:lnTo>
                <a:lnTo>
                  <a:pt x="265" y="210"/>
                </a:lnTo>
                <a:lnTo>
                  <a:pt x="265" y="210"/>
                </a:lnTo>
                <a:close/>
                <a:moveTo>
                  <a:pt x="267" y="220"/>
                </a:moveTo>
                <a:lnTo>
                  <a:pt x="267" y="220"/>
                </a:lnTo>
                <a:lnTo>
                  <a:pt x="267" y="220"/>
                </a:lnTo>
                <a:lnTo>
                  <a:pt x="267" y="220"/>
                </a:lnTo>
                <a:lnTo>
                  <a:pt x="267" y="220"/>
                </a:lnTo>
                <a:lnTo>
                  <a:pt x="267" y="220"/>
                </a:lnTo>
                <a:lnTo>
                  <a:pt x="267" y="220"/>
                </a:lnTo>
                <a:lnTo>
                  <a:pt x="267" y="220"/>
                </a:lnTo>
                <a:lnTo>
                  <a:pt x="267" y="220"/>
                </a:lnTo>
                <a:lnTo>
                  <a:pt x="267" y="220"/>
                </a:lnTo>
                <a:close/>
                <a:moveTo>
                  <a:pt x="269" y="216"/>
                </a:moveTo>
                <a:lnTo>
                  <a:pt x="269" y="216"/>
                </a:lnTo>
                <a:lnTo>
                  <a:pt x="269" y="218"/>
                </a:lnTo>
                <a:lnTo>
                  <a:pt x="269" y="218"/>
                </a:lnTo>
                <a:lnTo>
                  <a:pt x="269" y="218"/>
                </a:lnTo>
                <a:lnTo>
                  <a:pt x="269" y="216"/>
                </a:lnTo>
                <a:lnTo>
                  <a:pt x="269" y="216"/>
                </a:lnTo>
                <a:lnTo>
                  <a:pt x="269" y="216"/>
                </a:lnTo>
                <a:close/>
                <a:moveTo>
                  <a:pt x="267" y="210"/>
                </a:moveTo>
                <a:lnTo>
                  <a:pt x="267" y="210"/>
                </a:lnTo>
                <a:lnTo>
                  <a:pt x="267" y="210"/>
                </a:lnTo>
                <a:lnTo>
                  <a:pt x="267" y="210"/>
                </a:lnTo>
                <a:lnTo>
                  <a:pt x="267" y="210"/>
                </a:lnTo>
                <a:lnTo>
                  <a:pt x="267" y="210"/>
                </a:lnTo>
                <a:lnTo>
                  <a:pt x="267" y="210"/>
                </a:lnTo>
                <a:lnTo>
                  <a:pt x="267" y="210"/>
                </a:lnTo>
                <a:close/>
                <a:moveTo>
                  <a:pt x="279" y="198"/>
                </a:moveTo>
                <a:lnTo>
                  <a:pt x="279" y="200"/>
                </a:lnTo>
                <a:lnTo>
                  <a:pt x="277" y="200"/>
                </a:lnTo>
                <a:lnTo>
                  <a:pt x="277" y="202"/>
                </a:lnTo>
                <a:lnTo>
                  <a:pt x="277" y="202"/>
                </a:lnTo>
                <a:lnTo>
                  <a:pt x="275" y="202"/>
                </a:lnTo>
                <a:lnTo>
                  <a:pt x="277" y="202"/>
                </a:lnTo>
                <a:lnTo>
                  <a:pt x="277" y="202"/>
                </a:lnTo>
                <a:lnTo>
                  <a:pt x="277" y="202"/>
                </a:lnTo>
                <a:lnTo>
                  <a:pt x="277" y="204"/>
                </a:lnTo>
                <a:lnTo>
                  <a:pt x="277" y="204"/>
                </a:lnTo>
                <a:lnTo>
                  <a:pt x="275" y="206"/>
                </a:lnTo>
                <a:lnTo>
                  <a:pt x="275" y="208"/>
                </a:lnTo>
                <a:lnTo>
                  <a:pt x="273" y="208"/>
                </a:lnTo>
                <a:lnTo>
                  <a:pt x="273" y="208"/>
                </a:lnTo>
                <a:lnTo>
                  <a:pt x="273" y="208"/>
                </a:lnTo>
                <a:lnTo>
                  <a:pt x="273" y="208"/>
                </a:lnTo>
                <a:lnTo>
                  <a:pt x="275" y="208"/>
                </a:lnTo>
                <a:lnTo>
                  <a:pt x="275" y="208"/>
                </a:lnTo>
                <a:lnTo>
                  <a:pt x="275" y="208"/>
                </a:lnTo>
                <a:lnTo>
                  <a:pt x="275" y="208"/>
                </a:lnTo>
                <a:lnTo>
                  <a:pt x="275" y="208"/>
                </a:lnTo>
                <a:lnTo>
                  <a:pt x="275" y="208"/>
                </a:lnTo>
                <a:lnTo>
                  <a:pt x="275" y="208"/>
                </a:lnTo>
                <a:lnTo>
                  <a:pt x="275" y="208"/>
                </a:lnTo>
                <a:lnTo>
                  <a:pt x="275" y="208"/>
                </a:lnTo>
                <a:lnTo>
                  <a:pt x="275" y="208"/>
                </a:lnTo>
                <a:lnTo>
                  <a:pt x="275" y="208"/>
                </a:lnTo>
                <a:lnTo>
                  <a:pt x="275" y="210"/>
                </a:lnTo>
                <a:lnTo>
                  <a:pt x="273" y="210"/>
                </a:lnTo>
                <a:lnTo>
                  <a:pt x="273" y="210"/>
                </a:lnTo>
                <a:lnTo>
                  <a:pt x="273" y="210"/>
                </a:lnTo>
                <a:lnTo>
                  <a:pt x="273" y="210"/>
                </a:lnTo>
                <a:lnTo>
                  <a:pt x="273" y="212"/>
                </a:lnTo>
                <a:lnTo>
                  <a:pt x="273" y="212"/>
                </a:lnTo>
                <a:lnTo>
                  <a:pt x="273" y="214"/>
                </a:lnTo>
                <a:lnTo>
                  <a:pt x="271" y="214"/>
                </a:lnTo>
                <a:lnTo>
                  <a:pt x="271" y="214"/>
                </a:lnTo>
                <a:lnTo>
                  <a:pt x="271" y="214"/>
                </a:lnTo>
                <a:lnTo>
                  <a:pt x="271" y="216"/>
                </a:lnTo>
                <a:lnTo>
                  <a:pt x="271" y="216"/>
                </a:lnTo>
                <a:lnTo>
                  <a:pt x="269" y="216"/>
                </a:lnTo>
                <a:lnTo>
                  <a:pt x="271" y="216"/>
                </a:lnTo>
                <a:lnTo>
                  <a:pt x="271" y="216"/>
                </a:lnTo>
                <a:lnTo>
                  <a:pt x="271" y="216"/>
                </a:lnTo>
                <a:lnTo>
                  <a:pt x="271" y="216"/>
                </a:lnTo>
                <a:lnTo>
                  <a:pt x="271" y="214"/>
                </a:lnTo>
                <a:lnTo>
                  <a:pt x="273" y="214"/>
                </a:lnTo>
                <a:lnTo>
                  <a:pt x="273" y="212"/>
                </a:lnTo>
                <a:lnTo>
                  <a:pt x="273" y="212"/>
                </a:lnTo>
                <a:lnTo>
                  <a:pt x="273" y="210"/>
                </a:lnTo>
                <a:lnTo>
                  <a:pt x="275" y="210"/>
                </a:lnTo>
                <a:lnTo>
                  <a:pt x="275" y="210"/>
                </a:lnTo>
                <a:lnTo>
                  <a:pt x="275" y="210"/>
                </a:lnTo>
                <a:lnTo>
                  <a:pt x="277" y="206"/>
                </a:lnTo>
                <a:lnTo>
                  <a:pt x="277" y="206"/>
                </a:lnTo>
                <a:lnTo>
                  <a:pt x="277" y="206"/>
                </a:lnTo>
                <a:lnTo>
                  <a:pt x="277" y="204"/>
                </a:lnTo>
                <a:lnTo>
                  <a:pt x="277" y="202"/>
                </a:lnTo>
                <a:lnTo>
                  <a:pt x="279" y="202"/>
                </a:lnTo>
                <a:lnTo>
                  <a:pt x="279" y="202"/>
                </a:lnTo>
                <a:lnTo>
                  <a:pt x="279" y="200"/>
                </a:lnTo>
                <a:lnTo>
                  <a:pt x="279" y="200"/>
                </a:lnTo>
                <a:lnTo>
                  <a:pt x="279" y="200"/>
                </a:lnTo>
                <a:lnTo>
                  <a:pt x="279" y="200"/>
                </a:lnTo>
                <a:lnTo>
                  <a:pt x="279" y="200"/>
                </a:lnTo>
                <a:lnTo>
                  <a:pt x="279" y="200"/>
                </a:lnTo>
                <a:lnTo>
                  <a:pt x="279" y="200"/>
                </a:lnTo>
                <a:lnTo>
                  <a:pt x="279" y="198"/>
                </a:lnTo>
                <a:lnTo>
                  <a:pt x="279" y="198"/>
                </a:lnTo>
                <a:lnTo>
                  <a:pt x="279" y="198"/>
                </a:lnTo>
                <a:close/>
                <a:moveTo>
                  <a:pt x="269" y="208"/>
                </a:moveTo>
                <a:lnTo>
                  <a:pt x="269" y="208"/>
                </a:lnTo>
                <a:lnTo>
                  <a:pt x="269" y="208"/>
                </a:lnTo>
                <a:lnTo>
                  <a:pt x="269" y="208"/>
                </a:lnTo>
                <a:lnTo>
                  <a:pt x="269" y="208"/>
                </a:lnTo>
                <a:lnTo>
                  <a:pt x="269" y="208"/>
                </a:lnTo>
                <a:lnTo>
                  <a:pt x="269" y="208"/>
                </a:lnTo>
                <a:close/>
                <a:moveTo>
                  <a:pt x="267" y="212"/>
                </a:moveTo>
                <a:lnTo>
                  <a:pt x="267" y="212"/>
                </a:lnTo>
                <a:lnTo>
                  <a:pt x="267" y="212"/>
                </a:lnTo>
                <a:lnTo>
                  <a:pt x="267" y="212"/>
                </a:lnTo>
                <a:lnTo>
                  <a:pt x="267" y="212"/>
                </a:lnTo>
                <a:close/>
                <a:moveTo>
                  <a:pt x="265" y="216"/>
                </a:moveTo>
                <a:lnTo>
                  <a:pt x="265" y="214"/>
                </a:lnTo>
                <a:lnTo>
                  <a:pt x="265" y="214"/>
                </a:lnTo>
                <a:lnTo>
                  <a:pt x="265" y="216"/>
                </a:lnTo>
                <a:close/>
                <a:moveTo>
                  <a:pt x="267" y="210"/>
                </a:moveTo>
                <a:lnTo>
                  <a:pt x="267" y="210"/>
                </a:lnTo>
                <a:lnTo>
                  <a:pt x="267" y="210"/>
                </a:lnTo>
                <a:lnTo>
                  <a:pt x="267" y="210"/>
                </a:lnTo>
                <a:close/>
                <a:moveTo>
                  <a:pt x="249" y="230"/>
                </a:moveTo>
                <a:lnTo>
                  <a:pt x="249" y="232"/>
                </a:lnTo>
                <a:lnTo>
                  <a:pt x="249" y="232"/>
                </a:lnTo>
                <a:lnTo>
                  <a:pt x="249" y="230"/>
                </a:lnTo>
                <a:lnTo>
                  <a:pt x="249" y="230"/>
                </a:lnTo>
                <a:lnTo>
                  <a:pt x="249" y="230"/>
                </a:lnTo>
                <a:lnTo>
                  <a:pt x="249" y="230"/>
                </a:lnTo>
                <a:close/>
                <a:moveTo>
                  <a:pt x="245" y="230"/>
                </a:moveTo>
                <a:lnTo>
                  <a:pt x="243" y="228"/>
                </a:lnTo>
                <a:lnTo>
                  <a:pt x="243" y="228"/>
                </a:lnTo>
                <a:lnTo>
                  <a:pt x="243" y="228"/>
                </a:lnTo>
                <a:lnTo>
                  <a:pt x="243" y="228"/>
                </a:lnTo>
                <a:lnTo>
                  <a:pt x="243" y="228"/>
                </a:lnTo>
                <a:lnTo>
                  <a:pt x="243" y="228"/>
                </a:lnTo>
                <a:lnTo>
                  <a:pt x="243" y="228"/>
                </a:lnTo>
                <a:lnTo>
                  <a:pt x="243" y="228"/>
                </a:lnTo>
                <a:lnTo>
                  <a:pt x="243" y="228"/>
                </a:lnTo>
                <a:lnTo>
                  <a:pt x="245" y="232"/>
                </a:lnTo>
                <a:lnTo>
                  <a:pt x="245" y="232"/>
                </a:lnTo>
                <a:lnTo>
                  <a:pt x="245" y="232"/>
                </a:lnTo>
                <a:lnTo>
                  <a:pt x="245" y="232"/>
                </a:lnTo>
                <a:lnTo>
                  <a:pt x="247" y="232"/>
                </a:lnTo>
                <a:lnTo>
                  <a:pt x="245" y="230"/>
                </a:lnTo>
                <a:lnTo>
                  <a:pt x="245" y="230"/>
                </a:lnTo>
                <a:close/>
                <a:moveTo>
                  <a:pt x="243" y="232"/>
                </a:moveTo>
                <a:lnTo>
                  <a:pt x="243" y="232"/>
                </a:lnTo>
                <a:lnTo>
                  <a:pt x="243" y="232"/>
                </a:lnTo>
                <a:lnTo>
                  <a:pt x="243" y="232"/>
                </a:lnTo>
                <a:lnTo>
                  <a:pt x="243" y="232"/>
                </a:lnTo>
                <a:lnTo>
                  <a:pt x="241" y="232"/>
                </a:lnTo>
                <a:lnTo>
                  <a:pt x="243" y="232"/>
                </a:lnTo>
                <a:lnTo>
                  <a:pt x="243" y="232"/>
                </a:lnTo>
                <a:lnTo>
                  <a:pt x="243" y="232"/>
                </a:lnTo>
                <a:lnTo>
                  <a:pt x="243" y="232"/>
                </a:lnTo>
                <a:lnTo>
                  <a:pt x="243" y="232"/>
                </a:lnTo>
                <a:lnTo>
                  <a:pt x="243" y="232"/>
                </a:lnTo>
                <a:lnTo>
                  <a:pt x="243" y="232"/>
                </a:lnTo>
                <a:close/>
                <a:moveTo>
                  <a:pt x="243" y="232"/>
                </a:moveTo>
                <a:lnTo>
                  <a:pt x="243" y="232"/>
                </a:lnTo>
                <a:lnTo>
                  <a:pt x="243" y="232"/>
                </a:lnTo>
                <a:lnTo>
                  <a:pt x="243" y="232"/>
                </a:lnTo>
                <a:lnTo>
                  <a:pt x="243" y="232"/>
                </a:lnTo>
                <a:lnTo>
                  <a:pt x="243" y="232"/>
                </a:lnTo>
                <a:close/>
                <a:moveTo>
                  <a:pt x="247" y="230"/>
                </a:moveTo>
                <a:lnTo>
                  <a:pt x="247" y="230"/>
                </a:lnTo>
                <a:lnTo>
                  <a:pt x="247" y="230"/>
                </a:lnTo>
                <a:lnTo>
                  <a:pt x="247" y="230"/>
                </a:lnTo>
                <a:lnTo>
                  <a:pt x="247" y="230"/>
                </a:lnTo>
                <a:lnTo>
                  <a:pt x="247" y="230"/>
                </a:lnTo>
                <a:lnTo>
                  <a:pt x="247" y="230"/>
                </a:lnTo>
                <a:lnTo>
                  <a:pt x="247" y="230"/>
                </a:lnTo>
                <a:lnTo>
                  <a:pt x="247" y="230"/>
                </a:lnTo>
                <a:lnTo>
                  <a:pt x="247" y="230"/>
                </a:lnTo>
                <a:close/>
                <a:moveTo>
                  <a:pt x="263" y="218"/>
                </a:moveTo>
                <a:lnTo>
                  <a:pt x="263" y="218"/>
                </a:lnTo>
                <a:lnTo>
                  <a:pt x="263" y="218"/>
                </a:lnTo>
                <a:lnTo>
                  <a:pt x="263" y="218"/>
                </a:lnTo>
                <a:close/>
                <a:moveTo>
                  <a:pt x="265" y="222"/>
                </a:moveTo>
                <a:lnTo>
                  <a:pt x="265" y="222"/>
                </a:lnTo>
                <a:lnTo>
                  <a:pt x="265" y="222"/>
                </a:lnTo>
                <a:lnTo>
                  <a:pt x="265" y="222"/>
                </a:lnTo>
                <a:lnTo>
                  <a:pt x="263" y="222"/>
                </a:lnTo>
                <a:lnTo>
                  <a:pt x="263" y="222"/>
                </a:lnTo>
                <a:lnTo>
                  <a:pt x="263" y="222"/>
                </a:lnTo>
                <a:lnTo>
                  <a:pt x="263" y="222"/>
                </a:lnTo>
                <a:lnTo>
                  <a:pt x="263" y="222"/>
                </a:lnTo>
                <a:lnTo>
                  <a:pt x="263" y="222"/>
                </a:lnTo>
                <a:lnTo>
                  <a:pt x="263" y="222"/>
                </a:lnTo>
                <a:lnTo>
                  <a:pt x="263" y="224"/>
                </a:lnTo>
                <a:lnTo>
                  <a:pt x="263" y="224"/>
                </a:lnTo>
                <a:lnTo>
                  <a:pt x="263" y="224"/>
                </a:lnTo>
                <a:lnTo>
                  <a:pt x="263" y="222"/>
                </a:lnTo>
                <a:lnTo>
                  <a:pt x="265" y="222"/>
                </a:lnTo>
                <a:lnTo>
                  <a:pt x="265" y="222"/>
                </a:lnTo>
                <a:lnTo>
                  <a:pt x="265" y="222"/>
                </a:lnTo>
                <a:lnTo>
                  <a:pt x="265" y="222"/>
                </a:lnTo>
                <a:lnTo>
                  <a:pt x="265" y="222"/>
                </a:lnTo>
                <a:lnTo>
                  <a:pt x="265" y="222"/>
                </a:lnTo>
                <a:close/>
                <a:moveTo>
                  <a:pt x="261" y="214"/>
                </a:moveTo>
                <a:lnTo>
                  <a:pt x="261" y="214"/>
                </a:lnTo>
                <a:lnTo>
                  <a:pt x="261" y="214"/>
                </a:lnTo>
                <a:lnTo>
                  <a:pt x="261" y="214"/>
                </a:lnTo>
                <a:close/>
                <a:moveTo>
                  <a:pt x="257" y="226"/>
                </a:moveTo>
                <a:lnTo>
                  <a:pt x="257" y="226"/>
                </a:lnTo>
                <a:lnTo>
                  <a:pt x="255" y="228"/>
                </a:lnTo>
                <a:lnTo>
                  <a:pt x="253" y="228"/>
                </a:lnTo>
                <a:lnTo>
                  <a:pt x="253" y="228"/>
                </a:lnTo>
                <a:lnTo>
                  <a:pt x="253" y="228"/>
                </a:lnTo>
                <a:lnTo>
                  <a:pt x="253" y="228"/>
                </a:lnTo>
                <a:lnTo>
                  <a:pt x="255" y="228"/>
                </a:lnTo>
                <a:lnTo>
                  <a:pt x="255" y="228"/>
                </a:lnTo>
                <a:lnTo>
                  <a:pt x="255" y="228"/>
                </a:lnTo>
                <a:lnTo>
                  <a:pt x="255" y="228"/>
                </a:lnTo>
                <a:lnTo>
                  <a:pt x="255" y="228"/>
                </a:lnTo>
                <a:lnTo>
                  <a:pt x="255" y="228"/>
                </a:lnTo>
                <a:lnTo>
                  <a:pt x="255" y="228"/>
                </a:lnTo>
                <a:lnTo>
                  <a:pt x="255" y="228"/>
                </a:lnTo>
                <a:lnTo>
                  <a:pt x="255" y="228"/>
                </a:lnTo>
                <a:lnTo>
                  <a:pt x="257" y="228"/>
                </a:lnTo>
                <a:lnTo>
                  <a:pt x="257" y="228"/>
                </a:lnTo>
                <a:lnTo>
                  <a:pt x="257" y="226"/>
                </a:lnTo>
                <a:lnTo>
                  <a:pt x="257" y="226"/>
                </a:lnTo>
                <a:close/>
                <a:moveTo>
                  <a:pt x="261" y="224"/>
                </a:moveTo>
                <a:lnTo>
                  <a:pt x="261" y="224"/>
                </a:lnTo>
                <a:lnTo>
                  <a:pt x="259" y="226"/>
                </a:lnTo>
                <a:lnTo>
                  <a:pt x="257" y="228"/>
                </a:lnTo>
                <a:lnTo>
                  <a:pt x="257" y="228"/>
                </a:lnTo>
                <a:lnTo>
                  <a:pt x="257" y="228"/>
                </a:lnTo>
                <a:lnTo>
                  <a:pt x="259" y="226"/>
                </a:lnTo>
                <a:lnTo>
                  <a:pt x="259" y="226"/>
                </a:lnTo>
                <a:lnTo>
                  <a:pt x="259" y="226"/>
                </a:lnTo>
                <a:lnTo>
                  <a:pt x="261" y="224"/>
                </a:lnTo>
                <a:lnTo>
                  <a:pt x="261" y="224"/>
                </a:lnTo>
                <a:lnTo>
                  <a:pt x="261" y="224"/>
                </a:lnTo>
                <a:lnTo>
                  <a:pt x="261" y="224"/>
                </a:lnTo>
                <a:close/>
                <a:moveTo>
                  <a:pt x="265" y="214"/>
                </a:moveTo>
                <a:lnTo>
                  <a:pt x="265" y="214"/>
                </a:lnTo>
                <a:lnTo>
                  <a:pt x="265" y="214"/>
                </a:lnTo>
                <a:lnTo>
                  <a:pt x="265" y="214"/>
                </a:lnTo>
                <a:lnTo>
                  <a:pt x="265" y="214"/>
                </a:lnTo>
                <a:close/>
                <a:moveTo>
                  <a:pt x="281" y="192"/>
                </a:moveTo>
                <a:lnTo>
                  <a:pt x="281" y="192"/>
                </a:lnTo>
                <a:lnTo>
                  <a:pt x="281" y="192"/>
                </a:lnTo>
                <a:lnTo>
                  <a:pt x="281" y="194"/>
                </a:lnTo>
                <a:lnTo>
                  <a:pt x="281" y="196"/>
                </a:lnTo>
                <a:lnTo>
                  <a:pt x="281" y="196"/>
                </a:lnTo>
                <a:lnTo>
                  <a:pt x="279" y="196"/>
                </a:lnTo>
                <a:lnTo>
                  <a:pt x="279" y="196"/>
                </a:lnTo>
                <a:lnTo>
                  <a:pt x="279" y="196"/>
                </a:lnTo>
                <a:lnTo>
                  <a:pt x="279" y="196"/>
                </a:lnTo>
                <a:lnTo>
                  <a:pt x="279" y="196"/>
                </a:lnTo>
                <a:lnTo>
                  <a:pt x="279" y="196"/>
                </a:lnTo>
                <a:lnTo>
                  <a:pt x="279" y="196"/>
                </a:lnTo>
                <a:lnTo>
                  <a:pt x="279" y="196"/>
                </a:lnTo>
                <a:lnTo>
                  <a:pt x="281" y="196"/>
                </a:lnTo>
                <a:lnTo>
                  <a:pt x="281" y="196"/>
                </a:lnTo>
                <a:lnTo>
                  <a:pt x="281" y="194"/>
                </a:lnTo>
                <a:lnTo>
                  <a:pt x="281" y="194"/>
                </a:lnTo>
                <a:lnTo>
                  <a:pt x="281" y="194"/>
                </a:lnTo>
                <a:lnTo>
                  <a:pt x="281" y="192"/>
                </a:lnTo>
                <a:lnTo>
                  <a:pt x="281" y="192"/>
                </a:lnTo>
                <a:lnTo>
                  <a:pt x="281" y="192"/>
                </a:lnTo>
                <a:close/>
                <a:moveTo>
                  <a:pt x="273" y="210"/>
                </a:moveTo>
                <a:lnTo>
                  <a:pt x="273" y="208"/>
                </a:lnTo>
                <a:lnTo>
                  <a:pt x="273" y="208"/>
                </a:lnTo>
                <a:lnTo>
                  <a:pt x="273" y="210"/>
                </a:lnTo>
                <a:lnTo>
                  <a:pt x="273" y="210"/>
                </a:lnTo>
                <a:lnTo>
                  <a:pt x="273" y="210"/>
                </a:lnTo>
                <a:lnTo>
                  <a:pt x="273" y="210"/>
                </a:lnTo>
                <a:lnTo>
                  <a:pt x="273" y="210"/>
                </a:lnTo>
                <a:lnTo>
                  <a:pt x="273" y="210"/>
                </a:lnTo>
                <a:lnTo>
                  <a:pt x="273" y="21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1" name="Freeform 554">
            <a:extLst>
              <a:ext uri="{FF2B5EF4-FFF2-40B4-BE49-F238E27FC236}">
                <a16:creationId xmlns:a16="http://schemas.microsoft.com/office/drawing/2014/main" id="{0916A2DE-94D8-4EB3-8C3A-6D8EDEBD3EA2}"/>
              </a:ext>
            </a:extLst>
          </p:cNvPr>
          <p:cNvSpPr>
            <a:spLocks/>
          </p:cNvSpPr>
          <p:nvPr/>
        </p:nvSpPr>
        <p:spPr bwMode="auto">
          <a:xfrm>
            <a:off x="4712100" y="3262645"/>
            <a:ext cx="70171" cy="122647"/>
          </a:xfrm>
          <a:custGeom>
            <a:avLst/>
            <a:gdLst>
              <a:gd name="T0" fmla="*/ 10 w 32"/>
              <a:gd name="T1" fmla="*/ 2 h 52"/>
              <a:gd name="T2" fmla="*/ 8 w 32"/>
              <a:gd name="T3" fmla="*/ 4 h 52"/>
              <a:gd name="T4" fmla="*/ 6 w 32"/>
              <a:gd name="T5" fmla="*/ 6 h 52"/>
              <a:gd name="T6" fmla="*/ 6 w 32"/>
              <a:gd name="T7" fmla="*/ 8 h 52"/>
              <a:gd name="T8" fmla="*/ 8 w 32"/>
              <a:gd name="T9" fmla="*/ 10 h 52"/>
              <a:gd name="T10" fmla="*/ 8 w 32"/>
              <a:gd name="T11" fmla="*/ 10 h 52"/>
              <a:gd name="T12" fmla="*/ 8 w 32"/>
              <a:gd name="T13" fmla="*/ 14 h 52"/>
              <a:gd name="T14" fmla="*/ 10 w 32"/>
              <a:gd name="T15" fmla="*/ 14 h 52"/>
              <a:gd name="T16" fmla="*/ 12 w 32"/>
              <a:gd name="T17" fmla="*/ 18 h 52"/>
              <a:gd name="T18" fmla="*/ 14 w 32"/>
              <a:gd name="T19" fmla="*/ 18 h 52"/>
              <a:gd name="T20" fmla="*/ 16 w 32"/>
              <a:gd name="T21" fmla="*/ 20 h 52"/>
              <a:gd name="T22" fmla="*/ 16 w 32"/>
              <a:gd name="T23" fmla="*/ 24 h 52"/>
              <a:gd name="T24" fmla="*/ 18 w 32"/>
              <a:gd name="T25" fmla="*/ 26 h 52"/>
              <a:gd name="T26" fmla="*/ 18 w 32"/>
              <a:gd name="T27" fmla="*/ 28 h 52"/>
              <a:gd name="T28" fmla="*/ 20 w 32"/>
              <a:gd name="T29" fmla="*/ 30 h 52"/>
              <a:gd name="T30" fmla="*/ 22 w 32"/>
              <a:gd name="T31" fmla="*/ 32 h 52"/>
              <a:gd name="T32" fmla="*/ 26 w 32"/>
              <a:gd name="T33" fmla="*/ 36 h 52"/>
              <a:gd name="T34" fmla="*/ 28 w 32"/>
              <a:gd name="T35" fmla="*/ 36 h 52"/>
              <a:gd name="T36" fmla="*/ 30 w 32"/>
              <a:gd name="T37" fmla="*/ 40 h 52"/>
              <a:gd name="T38" fmla="*/ 30 w 32"/>
              <a:gd name="T39" fmla="*/ 40 h 52"/>
              <a:gd name="T40" fmla="*/ 28 w 32"/>
              <a:gd name="T41" fmla="*/ 40 h 52"/>
              <a:gd name="T42" fmla="*/ 28 w 32"/>
              <a:gd name="T43" fmla="*/ 42 h 52"/>
              <a:gd name="T44" fmla="*/ 28 w 32"/>
              <a:gd name="T45" fmla="*/ 42 h 52"/>
              <a:gd name="T46" fmla="*/ 30 w 32"/>
              <a:gd name="T47" fmla="*/ 42 h 52"/>
              <a:gd name="T48" fmla="*/ 28 w 32"/>
              <a:gd name="T49" fmla="*/ 44 h 52"/>
              <a:gd name="T50" fmla="*/ 28 w 32"/>
              <a:gd name="T51" fmla="*/ 44 h 52"/>
              <a:gd name="T52" fmla="*/ 28 w 32"/>
              <a:gd name="T53" fmla="*/ 44 h 52"/>
              <a:gd name="T54" fmla="*/ 30 w 32"/>
              <a:gd name="T55" fmla="*/ 44 h 52"/>
              <a:gd name="T56" fmla="*/ 30 w 32"/>
              <a:gd name="T57" fmla="*/ 44 h 52"/>
              <a:gd name="T58" fmla="*/ 30 w 32"/>
              <a:gd name="T59" fmla="*/ 42 h 52"/>
              <a:gd name="T60" fmla="*/ 32 w 32"/>
              <a:gd name="T61" fmla="*/ 42 h 52"/>
              <a:gd name="T62" fmla="*/ 32 w 32"/>
              <a:gd name="T63" fmla="*/ 44 h 52"/>
              <a:gd name="T64" fmla="*/ 32 w 32"/>
              <a:gd name="T65" fmla="*/ 48 h 52"/>
              <a:gd name="T66" fmla="*/ 32 w 32"/>
              <a:gd name="T67" fmla="*/ 48 h 52"/>
              <a:gd name="T68" fmla="*/ 32 w 32"/>
              <a:gd name="T69" fmla="*/ 48 h 52"/>
              <a:gd name="T70" fmla="*/ 30 w 32"/>
              <a:gd name="T71" fmla="*/ 48 h 52"/>
              <a:gd name="T72" fmla="*/ 22 w 32"/>
              <a:gd name="T73" fmla="*/ 50 h 52"/>
              <a:gd name="T74" fmla="*/ 16 w 32"/>
              <a:gd name="T75" fmla="*/ 52 h 52"/>
              <a:gd name="T76" fmla="*/ 12 w 32"/>
              <a:gd name="T77" fmla="*/ 50 h 52"/>
              <a:gd name="T78" fmla="*/ 10 w 32"/>
              <a:gd name="T79" fmla="*/ 40 h 52"/>
              <a:gd name="T80" fmla="*/ 8 w 32"/>
              <a:gd name="T81" fmla="*/ 32 h 52"/>
              <a:gd name="T82" fmla="*/ 6 w 32"/>
              <a:gd name="T83" fmla="*/ 24 h 52"/>
              <a:gd name="T84" fmla="*/ 4 w 32"/>
              <a:gd name="T85" fmla="*/ 16 h 52"/>
              <a:gd name="T86" fmla="*/ 0 w 32"/>
              <a:gd name="T87" fmla="*/ 8 h 52"/>
              <a:gd name="T88" fmla="*/ 0 w 32"/>
              <a:gd name="T89" fmla="*/ 6 h 52"/>
              <a:gd name="T90" fmla="*/ 2 w 32"/>
              <a:gd name="T91" fmla="*/ 2 h 52"/>
              <a:gd name="T92" fmla="*/ 4 w 32"/>
              <a:gd name="T93" fmla="*/ 0 h 52"/>
              <a:gd name="T94" fmla="*/ 6 w 32"/>
              <a:gd name="T95" fmla="*/ 0 h 52"/>
              <a:gd name="T96" fmla="*/ 10 w 32"/>
              <a:gd name="T97" fmla="*/ 0 h 52"/>
              <a:gd name="T98" fmla="*/ 10 w 32"/>
              <a:gd name="T9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52">
                <a:moveTo>
                  <a:pt x="10" y="0"/>
                </a:moveTo>
                <a:lnTo>
                  <a:pt x="10" y="0"/>
                </a:lnTo>
                <a:lnTo>
                  <a:pt x="10" y="2"/>
                </a:lnTo>
                <a:lnTo>
                  <a:pt x="8" y="2"/>
                </a:lnTo>
                <a:lnTo>
                  <a:pt x="8" y="4"/>
                </a:lnTo>
                <a:lnTo>
                  <a:pt x="8" y="4"/>
                </a:lnTo>
                <a:lnTo>
                  <a:pt x="8" y="6"/>
                </a:lnTo>
                <a:lnTo>
                  <a:pt x="8" y="6"/>
                </a:lnTo>
                <a:lnTo>
                  <a:pt x="6" y="6"/>
                </a:lnTo>
                <a:lnTo>
                  <a:pt x="6" y="8"/>
                </a:lnTo>
                <a:lnTo>
                  <a:pt x="6" y="8"/>
                </a:lnTo>
                <a:lnTo>
                  <a:pt x="6" y="8"/>
                </a:lnTo>
                <a:lnTo>
                  <a:pt x="6" y="8"/>
                </a:lnTo>
                <a:lnTo>
                  <a:pt x="6" y="8"/>
                </a:lnTo>
                <a:lnTo>
                  <a:pt x="8" y="10"/>
                </a:lnTo>
                <a:lnTo>
                  <a:pt x="8" y="10"/>
                </a:lnTo>
                <a:lnTo>
                  <a:pt x="8" y="10"/>
                </a:lnTo>
                <a:lnTo>
                  <a:pt x="8" y="10"/>
                </a:lnTo>
                <a:lnTo>
                  <a:pt x="8" y="12"/>
                </a:lnTo>
                <a:lnTo>
                  <a:pt x="8" y="12"/>
                </a:lnTo>
                <a:lnTo>
                  <a:pt x="8" y="14"/>
                </a:lnTo>
                <a:lnTo>
                  <a:pt x="8" y="14"/>
                </a:lnTo>
                <a:lnTo>
                  <a:pt x="10" y="14"/>
                </a:lnTo>
                <a:lnTo>
                  <a:pt x="10" y="14"/>
                </a:lnTo>
                <a:lnTo>
                  <a:pt x="10" y="16"/>
                </a:lnTo>
                <a:lnTo>
                  <a:pt x="12" y="18"/>
                </a:lnTo>
                <a:lnTo>
                  <a:pt x="12" y="18"/>
                </a:lnTo>
                <a:lnTo>
                  <a:pt x="12" y="18"/>
                </a:lnTo>
                <a:lnTo>
                  <a:pt x="12" y="18"/>
                </a:lnTo>
                <a:lnTo>
                  <a:pt x="14" y="18"/>
                </a:lnTo>
                <a:lnTo>
                  <a:pt x="14" y="18"/>
                </a:lnTo>
                <a:lnTo>
                  <a:pt x="16" y="20"/>
                </a:lnTo>
                <a:lnTo>
                  <a:pt x="16" y="20"/>
                </a:lnTo>
                <a:lnTo>
                  <a:pt x="16" y="22"/>
                </a:lnTo>
                <a:lnTo>
                  <a:pt x="16" y="24"/>
                </a:lnTo>
                <a:lnTo>
                  <a:pt x="16" y="24"/>
                </a:lnTo>
                <a:lnTo>
                  <a:pt x="16" y="26"/>
                </a:lnTo>
                <a:lnTo>
                  <a:pt x="16" y="26"/>
                </a:lnTo>
                <a:lnTo>
                  <a:pt x="18" y="26"/>
                </a:lnTo>
                <a:lnTo>
                  <a:pt x="18" y="26"/>
                </a:lnTo>
                <a:lnTo>
                  <a:pt x="18" y="28"/>
                </a:lnTo>
                <a:lnTo>
                  <a:pt x="18" y="28"/>
                </a:lnTo>
                <a:lnTo>
                  <a:pt x="18" y="28"/>
                </a:lnTo>
                <a:lnTo>
                  <a:pt x="20" y="30"/>
                </a:lnTo>
                <a:lnTo>
                  <a:pt x="20" y="30"/>
                </a:lnTo>
                <a:lnTo>
                  <a:pt x="20" y="32"/>
                </a:lnTo>
                <a:lnTo>
                  <a:pt x="22" y="32"/>
                </a:lnTo>
                <a:lnTo>
                  <a:pt x="22" y="32"/>
                </a:lnTo>
                <a:lnTo>
                  <a:pt x="24" y="34"/>
                </a:lnTo>
                <a:lnTo>
                  <a:pt x="26" y="36"/>
                </a:lnTo>
                <a:lnTo>
                  <a:pt x="26" y="36"/>
                </a:lnTo>
                <a:lnTo>
                  <a:pt x="28" y="36"/>
                </a:lnTo>
                <a:lnTo>
                  <a:pt x="28" y="36"/>
                </a:lnTo>
                <a:lnTo>
                  <a:pt x="28" y="36"/>
                </a:lnTo>
                <a:lnTo>
                  <a:pt x="30" y="36"/>
                </a:lnTo>
                <a:lnTo>
                  <a:pt x="30" y="40"/>
                </a:lnTo>
                <a:lnTo>
                  <a:pt x="30" y="40"/>
                </a:lnTo>
                <a:lnTo>
                  <a:pt x="30" y="42"/>
                </a:lnTo>
                <a:lnTo>
                  <a:pt x="30" y="40"/>
                </a:lnTo>
                <a:lnTo>
                  <a:pt x="30" y="40"/>
                </a:lnTo>
                <a:lnTo>
                  <a:pt x="28" y="40"/>
                </a:lnTo>
                <a:lnTo>
                  <a:pt x="28" y="40"/>
                </a:lnTo>
                <a:lnTo>
                  <a:pt x="28" y="40"/>
                </a:lnTo>
                <a:lnTo>
                  <a:pt x="28" y="42"/>
                </a:lnTo>
                <a:lnTo>
                  <a:pt x="28" y="40"/>
                </a:lnTo>
                <a:lnTo>
                  <a:pt x="28" y="42"/>
                </a:lnTo>
                <a:lnTo>
                  <a:pt x="28" y="42"/>
                </a:lnTo>
                <a:lnTo>
                  <a:pt x="28" y="42"/>
                </a:lnTo>
                <a:lnTo>
                  <a:pt x="28" y="42"/>
                </a:lnTo>
                <a:lnTo>
                  <a:pt x="28" y="42"/>
                </a:lnTo>
                <a:lnTo>
                  <a:pt x="28" y="42"/>
                </a:lnTo>
                <a:lnTo>
                  <a:pt x="30" y="42"/>
                </a:lnTo>
                <a:lnTo>
                  <a:pt x="30" y="42"/>
                </a:lnTo>
                <a:lnTo>
                  <a:pt x="30" y="42"/>
                </a:lnTo>
                <a:lnTo>
                  <a:pt x="28" y="44"/>
                </a:lnTo>
                <a:lnTo>
                  <a:pt x="26" y="44"/>
                </a:lnTo>
                <a:lnTo>
                  <a:pt x="28" y="44"/>
                </a:lnTo>
                <a:lnTo>
                  <a:pt x="28" y="44"/>
                </a:lnTo>
                <a:lnTo>
                  <a:pt x="28" y="44"/>
                </a:lnTo>
                <a:lnTo>
                  <a:pt x="28" y="44"/>
                </a:lnTo>
                <a:lnTo>
                  <a:pt x="28" y="44"/>
                </a:lnTo>
                <a:lnTo>
                  <a:pt x="28" y="44"/>
                </a:lnTo>
                <a:lnTo>
                  <a:pt x="28" y="44"/>
                </a:lnTo>
                <a:lnTo>
                  <a:pt x="30" y="44"/>
                </a:lnTo>
                <a:lnTo>
                  <a:pt x="30" y="44"/>
                </a:lnTo>
                <a:lnTo>
                  <a:pt x="30" y="44"/>
                </a:lnTo>
                <a:lnTo>
                  <a:pt x="30" y="44"/>
                </a:lnTo>
                <a:lnTo>
                  <a:pt x="30" y="44"/>
                </a:lnTo>
                <a:lnTo>
                  <a:pt x="30" y="44"/>
                </a:lnTo>
                <a:lnTo>
                  <a:pt x="30" y="42"/>
                </a:lnTo>
                <a:lnTo>
                  <a:pt x="30" y="42"/>
                </a:lnTo>
                <a:lnTo>
                  <a:pt x="30" y="42"/>
                </a:lnTo>
                <a:lnTo>
                  <a:pt x="32" y="42"/>
                </a:lnTo>
                <a:lnTo>
                  <a:pt x="32" y="42"/>
                </a:lnTo>
                <a:lnTo>
                  <a:pt x="32" y="42"/>
                </a:lnTo>
                <a:lnTo>
                  <a:pt x="32" y="44"/>
                </a:lnTo>
                <a:lnTo>
                  <a:pt x="32" y="46"/>
                </a:lnTo>
                <a:lnTo>
                  <a:pt x="32" y="46"/>
                </a:lnTo>
                <a:lnTo>
                  <a:pt x="32" y="48"/>
                </a:lnTo>
                <a:lnTo>
                  <a:pt x="32" y="48"/>
                </a:lnTo>
                <a:lnTo>
                  <a:pt x="32" y="48"/>
                </a:lnTo>
                <a:lnTo>
                  <a:pt x="32" y="48"/>
                </a:lnTo>
                <a:lnTo>
                  <a:pt x="32" y="48"/>
                </a:lnTo>
                <a:lnTo>
                  <a:pt x="32" y="48"/>
                </a:lnTo>
                <a:lnTo>
                  <a:pt x="32" y="48"/>
                </a:lnTo>
                <a:lnTo>
                  <a:pt x="32" y="48"/>
                </a:lnTo>
                <a:lnTo>
                  <a:pt x="30" y="48"/>
                </a:lnTo>
                <a:lnTo>
                  <a:pt x="30" y="48"/>
                </a:lnTo>
                <a:lnTo>
                  <a:pt x="28" y="50"/>
                </a:lnTo>
                <a:lnTo>
                  <a:pt x="24" y="50"/>
                </a:lnTo>
                <a:lnTo>
                  <a:pt x="22" y="50"/>
                </a:lnTo>
                <a:lnTo>
                  <a:pt x="20" y="52"/>
                </a:lnTo>
                <a:lnTo>
                  <a:pt x="18" y="52"/>
                </a:lnTo>
                <a:lnTo>
                  <a:pt x="16" y="52"/>
                </a:lnTo>
                <a:lnTo>
                  <a:pt x="14" y="52"/>
                </a:lnTo>
                <a:lnTo>
                  <a:pt x="12" y="50"/>
                </a:lnTo>
                <a:lnTo>
                  <a:pt x="12" y="50"/>
                </a:lnTo>
                <a:lnTo>
                  <a:pt x="12" y="46"/>
                </a:lnTo>
                <a:lnTo>
                  <a:pt x="10" y="44"/>
                </a:lnTo>
                <a:lnTo>
                  <a:pt x="10" y="40"/>
                </a:lnTo>
                <a:lnTo>
                  <a:pt x="10" y="38"/>
                </a:lnTo>
                <a:lnTo>
                  <a:pt x="8" y="36"/>
                </a:lnTo>
                <a:lnTo>
                  <a:pt x="8" y="32"/>
                </a:lnTo>
                <a:lnTo>
                  <a:pt x="6" y="30"/>
                </a:lnTo>
                <a:lnTo>
                  <a:pt x="6" y="28"/>
                </a:lnTo>
                <a:lnTo>
                  <a:pt x="6" y="24"/>
                </a:lnTo>
                <a:lnTo>
                  <a:pt x="4" y="22"/>
                </a:lnTo>
                <a:lnTo>
                  <a:pt x="4" y="20"/>
                </a:lnTo>
                <a:lnTo>
                  <a:pt x="4" y="16"/>
                </a:lnTo>
                <a:lnTo>
                  <a:pt x="2" y="14"/>
                </a:lnTo>
                <a:lnTo>
                  <a:pt x="2" y="12"/>
                </a:lnTo>
                <a:lnTo>
                  <a:pt x="0" y="8"/>
                </a:lnTo>
                <a:lnTo>
                  <a:pt x="0" y="6"/>
                </a:lnTo>
                <a:lnTo>
                  <a:pt x="0" y="6"/>
                </a:lnTo>
                <a:lnTo>
                  <a:pt x="0" y="6"/>
                </a:lnTo>
                <a:lnTo>
                  <a:pt x="0" y="4"/>
                </a:lnTo>
                <a:lnTo>
                  <a:pt x="2" y="4"/>
                </a:lnTo>
                <a:lnTo>
                  <a:pt x="2" y="2"/>
                </a:lnTo>
                <a:lnTo>
                  <a:pt x="2" y="2"/>
                </a:lnTo>
                <a:lnTo>
                  <a:pt x="2" y="0"/>
                </a:lnTo>
                <a:lnTo>
                  <a:pt x="4" y="0"/>
                </a:lnTo>
                <a:lnTo>
                  <a:pt x="4" y="0"/>
                </a:lnTo>
                <a:lnTo>
                  <a:pt x="4" y="0"/>
                </a:lnTo>
                <a:lnTo>
                  <a:pt x="6" y="0"/>
                </a:lnTo>
                <a:lnTo>
                  <a:pt x="8" y="0"/>
                </a:lnTo>
                <a:lnTo>
                  <a:pt x="8" y="0"/>
                </a:lnTo>
                <a:lnTo>
                  <a:pt x="10" y="0"/>
                </a:lnTo>
                <a:lnTo>
                  <a:pt x="10" y="0"/>
                </a:lnTo>
                <a:lnTo>
                  <a:pt x="10" y="0"/>
                </a:lnTo>
                <a:lnTo>
                  <a:pt x="10" y="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2" name="Freeform 555">
            <a:extLst>
              <a:ext uri="{FF2B5EF4-FFF2-40B4-BE49-F238E27FC236}">
                <a16:creationId xmlns:a16="http://schemas.microsoft.com/office/drawing/2014/main" id="{F71F0D74-C1C6-4A46-9AD8-FE1272541958}"/>
              </a:ext>
            </a:extLst>
          </p:cNvPr>
          <p:cNvSpPr>
            <a:spLocks/>
          </p:cNvSpPr>
          <p:nvPr/>
        </p:nvSpPr>
        <p:spPr bwMode="auto">
          <a:xfrm>
            <a:off x="4637542" y="3356989"/>
            <a:ext cx="17543" cy="18869"/>
          </a:xfrm>
          <a:custGeom>
            <a:avLst/>
            <a:gdLst>
              <a:gd name="T0" fmla="*/ 6 w 8"/>
              <a:gd name="T1" fmla="*/ 8 h 8"/>
              <a:gd name="T2" fmla="*/ 4 w 8"/>
              <a:gd name="T3" fmla="*/ 6 h 8"/>
              <a:gd name="T4" fmla="*/ 4 w 8"/>
              <a:gd name="T5" fmla="*/ 4 h 8"/>
              <a:gd name="T6" fmla="*/ 2 w 8"/>
              <a:gd name="T7" fmla="*/ 4 h 8"/>
              <a:gd name="T8" fmla="*/ 2 w 8"/>
              <a:gd name="T9" fmla="*/ 4 h 8"/>
              <a:gd name="T10" fmla="*/ 2 w 8"/>
              <a:gd name="T11" fmla="*/ 4 h 8"/>
              <a:gd name="T12" fmla="*/ 2 w 8"/>
              <a:gd name="T13" fmla="*/ 4 h 8"/>
              <a:gd name="T14" fmla="*/ 0 w 8"/>
              <a:gd name="T15" fmla="*/ 4 h 8"/>
              <a:gd name="T16" fmla="*/ 2 w 8"/>
              <a:gd name="T17" fmla="*/ 0 h 8"/>
              <a:gd name="T18" fmla="*/ 8 w 8"/>
              <a:gd name="T19" fmla="*/ 4 h 8"/>
              <a:gd name="T20" fmla="*/ 6 w 8"/>
              <a:gd name="T21" fmla="*/ 8 h 8"/>
              <a:gd name="T22" fmla="*/ 6 w 8"/>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6" y="8"/>
                </a:moveTo>
                <a:lnTo>
                  <a:pt x="4" y="6"/>
                </a:lnTo>
                <a:lnTo>
                  <a:pt x="4" y="4"/>
                </a:lnTo>
                <a:lnTo>
                  <a:pt x="2" y="4"/>
                </a:lnTo>
                <a:lnTo>
                  <a:pt x="2" y="4"/>
                </a:lnTo>
                <a:lnTo>
                  <a:pt x="2" y="4"/>
                </a:lnTo>
                <a:lnTo>
                  <a:pt x="2" y="4"/>
                </a:lnTo>
                <a:lnTo>
                  <a:pt x="0" y="4"/>
                </a:lnTo>
                <a:lnTo>
                  <a:pt x="2" y="0"/>
                </a:lnTo>
                <a:lnTo>
                  <a:pt x="8" y="4"/>
                </a:lnTo>
                <a:lnTo>
                  <a:pt x="6" y="8"/>
                </a:lnTo>
                <a:lnTo>
                  <a:pt x="6" y="8"/>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3" name="Freeform 556">
            <a:extLst>
              <a:ext uri="{FF2B5EF4-FFF2-40B4-BE49-F238E27FC236}">
                <a16:creationId xmlns:a16="http://schemas.microsoft.com/office/drawing/2014/main" id="{EA6B72A1-B9EE-4386-8897-7D99498491B2}"/>
              </a:ext>
            </a:extLst>
          </p:cNvPr>
          <p:cNvSpPr>
            <a:spLocks/>
          </p:cNvSpPr>
          <p:nvPr/>
        </p:nvSpPr>
        <p:spPr bwMode="auto">
          <a:xfrm>
            <a:off x="4812970" y="3007917"/>
            <a:ext cx="118414" cy="122647"/>
          </a:xfrm>
          <a:custGeom>
            <a:avLst/>
            <a:gdLst>
              <a:gd name="T0" fmla="*/ 50 w 54"/>
              <a:gd name="T1" fmla="*/ 8 h 52"/>
              <a:gd name="T2" fmla="*/ 54 w 54"/>
              <a:gd name="T3" fmla="*/ 16 h 52"/>
              <a:gd name="T4" fmla="*/ 54 w 54"/>
              <a:gd name="T5" fmla="*/ 22 h 52"/>
              <a:gd name="T6" fmla="*/ 54 w 54"/>
              <a:gd name="T7" fmla="*/ 26 h 52"/>
              <a:gd name="T8" fmla="*/ 54 w 54"/>
              <a:gd name="T9" fmla="*/ 26 h 52"/>
              <a:gd name="T10" fmla="*/ 52 w 54"/>
              <a:gd name="T11" fmla="*/ 26 h 52"/>
              <a:gd name="T12" fmla="*/ 48 w 54"/>
              <a:gd name="T13" fmla="*/ 28 h 52"/>
              <a:gd name="T14" fmla="*/ 46 w 54"/>
              <a:gd name="T15" fmla="*/ 30 h 52"/>
              <a:gd name="T16" fmla="*/ 44 w 54"/>
              <a:gd name="T17" fmla="*/ 30 h 52"/>
              <a:gd name="T18" fmla="*/ 40 w 54"/>
              <a:gd name="T19" fmla="*/ 30 h 52"/>
              <a:gd name="T20" fmla="*/ 40 w 54"/>
              <a:gd name="T21" fmla="*/ 30 h 52"/>
              <a:gd name="T22" fmla="*/ 38 w 54"/>
              <a:gd name="T23" fmla="*/ 28 h 52"/>
              <a:gd name="T24" fmla="*/ 40 w 54"/>
              <a:gd name="T25" fmla="*/ 30 h 52"/>
              <a:gd name="T26" fmla="*/ 40 w 54"/>
              <a:gd name="T27" fmla="*/ 32 h 52"/>
              <a:gd name="T28" fmla="*/ 36 w 54"/>
              <a:gd name="T29" fmla="*/ 32 h 52"/>
              <a:gd name="T30" fmla="*/ 36 w 54"/>
              <a:gd name="T31" fmla="*/ 34 h 52"/>
              <a:gd name="T32" fmla="*/ 34 w 54"/>
              <a:gd name="T33" fmla="*/ 34 h 52"/>
              <a:gd name="T34" fmla="*/ 32 w 54"/>
              <a:gd name="T35" fmla="*/ 34 h 52"/>
              <a:gd name="T36" fmla="*/ 30 w 54"/>
              <a:gd name="T37" fmla="*/ 36 h 52"/>
              <a:gd name="T38" fmla="*/ 28 w 54"/>
              <a:gd name="T39" fmla="*/ 36 h 52"/>
              <a:gd name="T40" fmla="*/ 26 w 54"/>
              <a:gd name="T41" fmla="*/ 36 h 52"/>
              <a:gd name="T42" fmla="*/ 24 w 54"/>
              <a:gd name="T43" fmla="*/ 36 h 52"/>
              <a:gd name="T44" fmla="*/ 24 w 54"/>
              <a:gd name="T45" fmla="*/ 36 h 52"/>
              <a:gd name="T46" fmla="*/ 22 w 54"/>
              <a:gd name="T47" fmla="*/ 38 h 52"/>
              <a:gd name="T48" fmla="*/ 20 w 54"/>
              <a:gd name="T49" fmla="*/ 40 h 52"/>
              <a:gd name="T50" fmla="*/ 20 w 54"/>
              <a:gd name="T51" fmla="*/ 42 h 52"/>
              <a:gd name="T52" fmla="*/ 18 w 54"/>
              <a:gd name="T53" fmla="*/ 42 h 52"/>
              <a:gd name="T54" fmla="*/ 16 w 54"/>
              <a:gd name="T55" fmla="*/ 42 h 52"/>
              <a:gd name="T56" fmla="*/ 16 w 54"/>
              <a:gd name="T57" fmla="*/ 42 h 52"/>
              <a:gd name="T58" fmla="*/ 16 w 54"/>
              <a:gd name="T59" fmla="*/ 44 h 52"/>
              <a:gd name="T60" fmla="*/ 14 w 54"/>
              <a:gd name="T61" fmla="*/ 44 h 52"/>
              <a:gd name="T62" fmla="*/ 14 w 54"/>
              <a:gd name="T63" fmla="*/ 44 h 52"/>
              <a:gd name="T64" fmla="*/ 12 w 54"/>
              <a:gd name="T65" fmla="*/ 46 h 52"/>
              <a:gd name="T66" fmla="*/ 10 w 54"/>
              <a:gd name="T67" fmla="*/ 48 h 52"/>
              <a:gd name="T68" fmla="*/ 8 w 54"/>
              <a:gd name="T69" fmla="*/ 50 h 52"/>
              <a:gd name="T70" fmla="*/ 6 w 54"/>
              <a:gd name="T71" fmla="*/ 50 h 52"/>
              <a:gd name="T72" fmla="*/ 6 w 54"/>
              <a:gd name="T73" fmla="*/ 50 h 52"/>
              <a:gd name="T74" fmla="*/ 4 w 54"/>
              <a:gd name="T75" fmla="*/ 50 h 52"/>
              <a:gd name="T76" fmla="*/ 2 w 54"/>
              <a:gd name="T77" fmla="*/ 48 h 52"/>
              <a:gd name="T78" fmla="*/ 6 w 54"/>
              <a:gd name="T79" fmla="*/ 44 h 52"/>
              <a:gd name="T80" fmla="*/ 8 w 54"/>
              <a:gd name="T81" fmla="*/ 42 h 52"/>
              <a:gd name="T82" fmla="*/ 6 w 54"/>
              <a:gd name="T83" fmla="*/ 38 h 52"/>
              <a:gd name="T84" fmla="*/ 4 w 54"/>
              <a:gd name="T85" fmla="*/ 30 h 52"/>
              <a:gd name="T86" fmla="*/ 2 w 54"/>
              <a:gd name="T87" fmla="*/ 24 h 52"/>
              <a:gd name="T88" fmla="*/ 2 w 54"/>
              <a:gd name="T89" fmla="*/ 16 h 52"/>
              <a:gd name="T90" fmla="*/ 4 w 54"/>
              <a:gd name="T91" fmla="*/ 10 h 52"/>
              <a:gd name="T92" fmla="*/ 16 w 54"/>
              <a:gd name="T93" fmla="*/ 8 h 52"/>
              <a:gd name="T94" fmla="*/ 22 w 54"/>
              <a:gd name="T95" fmla="*/ 8 h 52"/>
              <a:gd name="T96" fmla="*/ 26 w 54"/>
              <a:gd name="T97" fmla="*/ 6 h 52"/>
              <a:gd name="T98" fmla="*/ 32 w 54"/>
              <a:gd name="T99" fmla="*/ 4 h 52"/>
              <a:gd name="T100" fmla="*/ 48 w 54"/>
              <a:gd name="T10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52">
                <a:moveTo>
                  <a:pt x="50" y="0"/>
                </a:moveTo>
                <a:lnTo>
                  <a:pt x="50" y="2"/>
                </a:lnTo>
                <a:lnTo>
                  <a:pt x="50" y="6"/>
                </a:lnTo>
                <a:lnTo>
                  <a:pt x="50" y="8"/>
                </a:lnTo>
                <a:lnTo>
                  <a:pt x="52" y="10"/>
                </a:lnTo>
                <a:lnTo>
                  <a:pt x="52" y="12"/>
                </a:lnTo>
                <a:lnTo>
                  <a:pt x="52" y="14"/>
                </a:lnTo>
                <a:lnTo>
                  <a:pt x="54" y="16"/>
                </a:lnTo>
                <a:lnTo>
                  <a:pt x="54" y="18"/>
                </a:lnTo>
                <a:lnTo>
                  <a:pt x="54" y="18"/>
                </a:lnTo>
                <a:lnTo>
                  <a:pt x="54" y="20"/>
                </a:lnTo>
                <a:lnTo>
                  <a:pt x="54" y="22"/>
                </a:lnTo>
                <a:lnTo>
                  <a:pt x="54" y="22"/>
                </a:lnTo>
                <a:lnTo>
                  <a:pt x="54" y="24"/>
                </a:lnTo>
                <a:lnTo>
                  <a:pt x="54" y="24"/>
                </a:lnTo>
                <a:lnTo>
                  <a:pt x="54" y="26"/>
                </a:lnTo>
                <a:lnTo>
                  <a:pt x="54" y="26"/>
                </a:lnTo>
                <a:lnTo>
                  <a:pt x="54" y="26"/>
                </a:lnTo>
                <a:lnTo>
                  <a:pt x="54" y="26"/>
                </a:lnTo>
                <a:lnTo>
                  <a:pt x="54" y="26"/>
                </a:lnTo>
                <a:lnTo>
                  <a:pt x="54" y="26"/>
                </a:lnTo>
                <a:lnTo>
                  <a:pt x="54" y="26"/>
                </a:lnTo>
                <a:lnTo>
                  <a:pt x="54" y="26"/>
                </a:lnTo>
                <a:lnTo>
                  <a:pt x="52" y="26"/>
                </a:lnTo>
                <a:lnTo>
                  <a:pt x="50" y="26"/>
                </a:lnTo>
                <a:lnTo>
                  <a:pt x="50" y="26"/>
                </a:lnTo>
                <a:lnTo>
                  <a:pt x="48" y="28"/>
                </a:lnTo>
                <a:lnTo>
                  <a:pt x="48" y="28"/>
                </a:lnTo>
                <a:lnTo>
                  <a:pt x="46" y="28"/>
                </a:lnTo>
                <a:lnTo>
                  <a:pt x="48" y="28"/>
                </a:lnTo>
                <a:lnTo>
                  <a:pt x="46" y="28"/>
                </a:lnTo>
                <a:lnTo>
                  <a:pt x="46" y="30"/>
                </a:lnTo>
                <a:lnTo>
                  <a:pt x="46" y="28"/>
                </a:lnTo>
                <a:lnTo>
                  <a:pt x="44" y="30"/>
                </a:lnTo>
                <a:lnTo>
                  <a:pt x="44" y="30"/>
                </a:lnTo>
                <a:lnTo>
                  <a:pt x="44" y="30"/>
                </a:lnTo>
                <a:lnTo>
                  <a:pt x="42" y="32"/>
                </a:lnTo>
                <a:lnTo>
                  <a:pt x="42" y="32"/>
                </a:lnTo>
                <a:lnTo>
                  <a:pt x="40" y="30"/>
                </a:lnTo>
                <a:lnTo>
                  <a:pt x="40" y="30"/>
                </a:lnTo>
                <a:lnTo>
                  <a:pt x="40" y="30"/>
                </a:lnTo>
                <a:lnTo>
                  <a:pt x="40" y="30"/>
                </a:lnTo>
                <a:lnTo>
                  <a:pt x="40" y="30"/>
                </a:lnTo>
                <a:lnTo>
                  <a:pt x="40" y="30"/>
                </a:lnTo>
                <a:lnTo>
                  <a:pt x="40" y="30"/>
                </a:lnTo>
                <a:lnTo>
                  <a:pt x="40" y="30"/>
                </a:lnTo>
                <a:lnTo>
                  <a:pt x="40" y="28"/>
                </a:lnTo>
                <a:lnTo>
                  <a:pt x="38" y="28"/>
                </a:lnTo>
                <a:lnTo>
                  <a:pt x="38" y="28"/>
                </a:lnTo>
                <a:lnTo>
                  <a:pt x="38" y="30"/>
                </a:lnTo>
                <a:lnTo>
                  <a:pt x="40" y="30"/>
                </a:lnTo>
                <a:lnTo>
                  <a:pt x="40" y="30"/>
                </a:lnTo>
                <a:lnTo>
                  <a:pt x="40" y="32"/>
                </a:lnTo>
                <a:lnTo>
                  <a:pt x="40" y="32"/>
                </a:lnTo>
                <a:lnTo>
                  <a:pt x="40" y="32"/>
                </a:lnTo>
                <a:lnTo>
                  <a:pt x="40" y="32"/>
                </a:lnTo>
                <a:lnTo>
                  <a:pt x="40" y="32"/>
                </a:lnTo>
                <a:lnTo>
                  <a:pt x="38" y="32"/>
                </a:lnTo>
                <a:lnTo>
                  <a:pt x="38" y="32"/>
                </a:lnTo>
                <a:lnTo>
                  <a:pt x="36" y="32"/>
                </a:lnTo>
                <a:lnTo>
                  <a:pt x="36" y="34"/>
                </a:lnTo>
                <a:lnTo>
                  <a:pt x="36" y="34"/>
                </a:lnTo>
                <a:lnTo>
                  <a:pt x="36" y="34"/>
                </a:lnTo>
                <a:lnTo>
                  <a:pt x="36" y="34"/>
                </a:lnTo>
                <a:lnTo>
                  <a:pt x="36" y="34"/>
                </a:lnTo>
                <a:lnTo>
                  <a:pt x="36" y="34"/>
                </a:lnTo>
                <a:lnTo>
                  <a:pt x="36" y="34"/>
                </a:lnTo>
                <a:lnTo>
                  <a:pt x="34" y="34"/>
                </a:lnTo>
                <a:lnTo>
                  <a:pt x="34" y="34"/>
                </a:lnTo>
                <a:lnTo>
                  <a:pt x="32" y="34"/>
                </a:lnTo>
                <a:lnTo>
                  <a:pt x="32" y="34"/>
                </a:lnTo>
                <a:lnTo>
                  <a:pt x="32" y="34"/>
                </a:lnTo>
                <a:lnTo>
                  <a:pt x="32" y="34"/>
                </a:lnTo>
                <a:lnTo>
                  <a:pt x="30" y="36"/>
                </a:lnTo>
                <a:lnTo>
                  <a:pt x="30" y="36"/>
                </a:lnTo>
                <a:lnTo>
                  <a:pt x="30" y="36"/>
                </a:lnTo>
                <a:lnTo>
                  <a:pt x="30" y="34"/>
                </a:lnTo>
                <a:lnTo>
                  <a:pt x="30" y="34"/>
                </a:lnTo>
                <a:lnTo>
                  <a:pt x="30" y="34"/>
                </a:lnTo>
                <a:lnTo>
                  <a:pt x="28" y="36"/>
                </a:lnTo>
                <a:lnTo>
                  <a:pt x="28" y="36"/>
                </a:lnTo>
                <a:lnTo>
                  <a:pt x="28" y="36"/>
                </a:lnTo>
                <a:lnTo>
                  <a:pt x="28" y="36"/>
                </a:lnTo>
                <a:lnTo>
                  <a:pt x="26" y="36"/>
                </a:lnTo>
                <a:lnTo>
                  <a:pt x="26" y="36"/>
                </a:lnTo>
                <a:lnTo>
                  <a:pt x="24" y="36"/>
                </a:lnTo>
                <a:lnTo>
                  <a:pt x="24" y="36"/>
                </a:lnTo>
                <a:lnTo>
                  <a:pt x="24" y="36"/>
                </a:lnTo>
                <a:lnTo>
                  <a:pt x="24" y="34"/>
                </a:lnTo>
                <a:lnTo>
                  <a:pt x="24" y="36"/>
                </a:lnTo>
                <a:lnTo>
                  <a:pt x="24" y="36"/>
                </a:lnTo>
                <a:lnTo>
                  <a:pt x="24" y="36"/>
                </a:lnTo>
                <a:lnTo>
                  <a:pt x="22" y="38"/>
                </a:lnTo>
                <a:lnTo>
                  <a:pt x="22" y="38"/>
                </a:lnTo>
                <a:lnTo>
                  <a:pt x="22" y="38"/>
                </a:lnTo>
                <a:lnTo>
                  <a:pt x="22" y="38"/>
                </a:lnTo>
                <a:lnTo>
                  <a:pt x="20" y="40"/>
                </a:lnTo>
                <a:lnTo>
                  <a:pt x="20" y="40"/>
                </a:lnTo>
                <a:lnTo>
                  <a:pt x="20" y="40"/>
                </a:lnTo>
                <a:lnTo>
                  <a:pt x="20" y="40"/>
                </a:lnTo>
                <a:lnTo>
                  <a:pt x="20" y="40"/>
                </a:lnTo>
                <a:lnTo>
                  <a:pt x="20" y="40"/>
                </a:lnTo>
                <a:lnTo>
                  <a:pt x="20" y="42"/>
                </a:lnTo>
                <a:lnTo>
                  <a:pt x="20" y="42"/>
                </a:lnTo>
                <a:lnTo>
                  <a:pt x="20" y="42"/>
                </a:lnTo>
                <a:lnTo>
                  <a:pt x="18" y="42"/>
                </a:lnTo>
                <a:lnTo>
                  <a:pt x="18" y="42"/>
                </a:lnTo>
                <a:lnTo>
                  <a:pt x="18" y="42"/>
                </a:lnTo>
                <a:lnTo>
                  <a:pt x="18" y="42"/>
                </a:lnTo>
                <a:lnTo>
                  <a:pt x="18" y="42"/>
                </a:lnTo>
                <a:lnTo>
                  <a:pt x="16" y="42"/>
                </a:lnTo>
                <a:lnTo>
                  <a:pt x="16" y="42"/>
                </a:lnTo>
                <a:lnTo>
                  <a:pt x="16" y="42"/>
                </a:lnTo>
                <a:lnTo>
                  <a:pt x="16" y="42"/>
                </a:lnTo>
                <a:lnTo>
                  <a:pt x="16" y="42"/>
                </a:lnTo>
                <a:lnTo>
                  <a:pt x="16" y="42"/>
                </a:lnTo>
                <a:lnTo>
                  <a:pt x="16" y="42"/>
                </a:lnTo>
                <a:lnTo>
                  <a:pt x="16" y="42"/>
                </a:lnTo>
                <a:lnTo>
                  <a:pt x="16" y="42"/>
                </a:lnTo>
                <a:lnTo>
                  <a:pt x="16" y="44"/>
                </a:lnTo>
                <a:lnTo>
                  <a:pt x="16" y="44"/>
                </a:lnTo>
                <a:lnTo>
                  <a:pt x="16" y="44"/>
                </a:lnTo>
                <a:lnTo>
                  <a:pt x="14" y="44"/>
                </a:lnTo>
                <a:lnTo>
                  <a:pt x="14" y="44"/>
                </a:lnTo>
                <a:lnTo>
                  <a:pt x="14" y="44"/>
                </a:lnTo>
                <a:lnTo>
                  <a:pt x="14" y="44"/>
                </a:lnTo>
                <a:lnTo>
                  <a:pt x="14" y="44"/>
                </a:lnTo>
                <a:lnTo>
                  <a:pt x="14" y="44"/>
                </a:lnTo>
                <a:lnTo>
                  <a:pt x="14" y="44"/>
                </a:lnTo>
                <a:lnTo>
                  <a:pt x="12" y="46"/>
                </a:lnTo>
                <a:lnTo>
                  <a:pt x="12" y="46"/>
                </a:lnTo>
                <a:lnTo>
                  <a:pt x="12" y="46"/>
                </a:lnTo>
                <a:lnTo>
                  <a:pt x="12" y="48"/>
                </a:lnTo>
                <a:lnTo>
                  <a:pt x="10" y="48"/>
                </a:lnTo>
                <a:lnTo>
                  <a:pt x="10" y="48"/>
                </a:lnTo>
                <a:lnTo>
                  <a:pt x="10" y="48"/>
                </a:lnTo>
                <a:lnTo>
                  <a:pt x="10" y="48"/>
                </a:lnTo>
                <a:lnTo>
                  <a:pt x="8" y="50"/>
                </a:lnTo>
                <a:lnTo>
                  <a:pt x="8" y="50"/>
                </a:lnTo>
                <a:lnTo>
                  <a:pt x="8" y="50"/>
                </a:lnTo>
                <a:lnTo>
                  <a:pt x="8" y="50"/>
                </a:lnTo>
                <a:lnTo>
                  <a:pt x="8" y="50"/>
                </a:lnTo>
                <a:lnTo>
                  <a:pt x="6" y="50"/>
                </a:lnTo>
                <a:lnTo>
                  <a:pt x="6" y="50"/>
                </a:lnTo>
                <a:lnTo>
                  <a:pt x="6" y="50"/>
                </a:lnTo>
                <a:lnTo>
                  <a:pt x="6" y="50"/>
                </a:lnTo>
                <a:lnTo>
                  <a:pt x="6" y="52"/>
                </a:lnTo>
                <a:lnTo>
                  <a:pt x="6" y="50"/>
                </a:lnTo>
                <a:lnTo>
                  <a:pt x="6" y="50"/>
                </a:lnTo>
                <a:lnTo>
                  <a:pt x="4" y="50"/>
                </a:lnTo>
                <a:lnTo>
                  <a:pt x="4" y="50"/>
                </a:lnTo>
                <a:lnTo>
                  <a:pt x="4" y="50"/>
                </a:lnTo>
                <a:lnTo>
                  <a:pt x="4" y="50"/>
                </a:lnTo>
                <a:lnTo>
                  <a:pt x="4" y="50"/>
                </a:lnTo>
                <a:lnTo>
                  <a:pt x="2" y="48"/>
                </a:lnTo>
                <a:lnTo>
                  <a:pt x="2" y="48"/>
                </a:lnTo>
                <a:lnTo>
                  <a:pt x="2" y="48"/>
                </a:lnTo>
                <a:lnTo>
                  <a:pt x="4" y="46"/>
                </a:lnTo>
                <a:lnTo>
                  <a:pt x="6" y="46"/>
                </a:lnTo>
                <a:lnTo>
                  <a:pt x="6" y="44"/>
                </a:lnTo>
                <a:lnTo>
                  <a:pt x="8" y="42"/>
                </a:lnTo>
                <a:lnTo>
                  <a:pt x="8" y="42"/>
                </a:lnTo>
                <a:lnTo>
                  <a:pt x="8" y="42"/>
                </a:lnTo>
                <a:lnTo>
                  <a:pt x="8" y="42"/>
                </a:lnTo>
                <a:lnTo>
                  <a:pt x="6" y="40"/>
                </a:lnTo>
                <a:lnTo>
                  <a:pt x="6" y="40"/>
                </a:lnTo>
                <a:lnTo>
                  <a:pt x="6" y="40"/>
                </a:lnTo>
                <a:lnTo>
                  <a:pt x="6" y="38"/>
                </a:lnTo>
                <a:lnTo>
                  <a:pt x="6" y="36"/>
                </a:lnTo>
                <a:lnTo>
                  <a:pt x="4" y="34"/>
                </a:lnTo>
                <a:lnTo>
                  <a:pt x="4" y="32"/>
                </a:lnTo>
                <a:lnTo>
                  <a:pt x="4" y="30"/>
                </a:lnTo>
                <a:lnTo>
                  <a:pt x="4" y="28"/>
                </a:lnTo>
                <a:lnTo>
                  <a:pt x="4" y="26"/>
                </a:lnTo>
                <a:lnTo>
                  <a:pt x="4" y="26"/>
                </a:lnTo>
                <a:lnTo>
                  <a:pt x="2" y="24"/>
                </a:lnTo>
                <a:lnTo>
                  <a:pt x="2" y="22"/>
                </a:lnTo>
                <a:lnTo>
                  <a:pt x="2" y="20"/>
                </a:lnTo>
                <a:lnTo>
                  <a:pt x="2" y="18"/>
                </a:lnTo>
                <a:lnTo>
                  <a:pt x="2" y="16"/>
                </a:lnTo>
                <a:lnTo>
                  <a:pt x="2" y="14"/>
                </a:lnTo>
                <a:lnTo>
                  <a:pt x="2" y="12"/>
                </a:lnTo>
                <a:lnTo>
                  <a:pt x="0" y="12"/>
                </a:lnTo>
                <a:lnTo>
                  <a:pt x="4" y="10"/>
                </a:lnTo>
                <a:lnTo>
                  <a:pt x="8" y="10"/>
                </a:lnTo>
                <a:lnTo>
                  <a:pt x="12" y="10"/>
                </a:lnTo>
                <a:lnTo>
                  <a:pt x="14" y="8"/>
                </a:lnTo>
                <a:lnTo>
                  <a:pt x="16" y="8"/>
                </a:lnTo>
                <a:lnTo>
                  <a:pt x="18" y="8"/>
                </a:lnTo>
                <a:lnTo>
                  <a:pt x="20" y="8"/>
                </a:lnTo>
                <a:lnTo>
                  <a:pt x="20" y="8"/>
                </a:lnTo>
                <a:lnTo>
                  <a:pt x="22" y="8"/>
                </a:lnTo>
                <a:lnTo>
                  <a:pt x="22" y="6"/>
                </a:lnTo>
                <a:lnTo>
                  <a:pt x="26" y="6"/>
                </a:lnTo>
                <a:lnTo>
                  <a:pt x="26" y="6"/>
                </a:lnTo>
                <a:lnTo>
                  <a:pt x="26" y="6"/>
                </a:lnTo>
                <a:lnTo>
                  <a:pt x="26" y="6"/>
                </a:lnTo>
                <a:lnTo>
                  <a:pt x="28" y="6"/>
                </a:lnTo>
                <a:lnTo>
                  <a:pt x="28" y="6"/>
                </a:lnTo>
                <a:lnTo>
                  <a:pt x="32" y="4"/>
                </a:lnTo>
                <a:lnTo>
                  <a:pt x="38" y="4"/>
                </a:lnTo>
                <a:lnTo>
                  <a:pt x="42" y="2"/>
                </a:lnTo>
                <a:lnTo>
                  <a:pt x="46" y="2"/>
                </a:lnTo>
                <a:lnTo>
                  <a:pt x="48" y="0"/>
                </a:lnTo>
                <a:lnTo>
                  <a:pt x="50" y="0"/>
                </a:lnTo>
                <a:lnTo>
                  <a:pt x="50" y="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4" name="Freeform 557">
            <a:extLst>
              <a:ext uri="{FF2B5EF4-FFF2-40B4-BE49-F238E27FC236}">
                <a16:creationId xmlns:a16="http://schemas.microsoft.com/office/drawing/2014/main" id="{885DBB1C-0DEC-4215-9C80-618603E11CA7}"/>
              </a:ext>
            </a:extLst>
          </p:cNvPr>
          <p:cNvSpPr>
            <a:spLocks/>
          </p:cNvSpPr>
          <p:nvPr/>
        </p:nvSpPr>
        <p:spPr bwMode="auto">
          <a:xfrm>
            <a:off x="2508274" y="3323968"/>
            <a:ext cx="482430" cy="386809"/>
          </a:xfrm>
          <a:custGeom>
            <a:avLst/>
            <a:gdLst>
              <a:gd name="T0" fmla="*/ 220 w 220"/>
              <a:gd name="T1" fmla="*/ 56 h 164"/>
              <a:gd name="T2" fmla="*/ 220 w 220"/>
              <a:gd name="T3" fmla="*/ 66 h 164"/>
              <a:gd name="T4" fmla="*/ 220 w 220"/>
              <a:gd name="T5" fmla="*/ 76 h 164"/>
              <a:gd name="T6" fmla="*/ 220 w 220"/>
              <a:gd name="T7" fmla="*/ 88 h 164"/>
              <a:gd name="T8" fmla="*/ 220 w 220"/>
              <a:gd name="T9" fmla="*/ 98 h 164"/>
              <a:gd name="T10" fmla="*/ 220 w 220"/>
              <a:gd name="T11" fmla="*/ 110 h 164"/>
              <a:gd name="T12" fmla="*/ 220 w 220"/>
              <a:gd name="T13" fmla="*/ 120 h 164"/>
              <a:gd name="T14" fmla="*/ 218 w 220"/>
              <a:gd name="T15" fmla="*/ 130 h 164"/>
              <a:gd name="T16" fmla="*/ 218 w 220"/>
              <a:gd name="T17" fmla="*/ 142 h 164"/>
              <a:gd name="T18" fmla="*/ 218 w 220"/>
              <a:gd name="T19" fmla="*/ 152 h 164"/>
              <a:gd name="T20" fmla="*/ 218 w 220"/>
              <a:gd name="T21" fmla="*/ 164 h 164"/>
              <a:gd name="T22" fmla="*/ 206 w 220"/>
              <a:gd name="T23" fmla="*/ 164 h 164"/>
              <a:gd name="T24" fmla="*/ 196 w 220"/>
              <a:gd name="T25" fmla="*/ 162 h 164"/>
              <a:gd name="T26" fmla="*/ 182 w 220"/>
              <a:gd name="T27" fmla="*/ 162 h 164"/>
              <a:gd name="T28" fmla="*/ 164 w 220"/>
              <a:gd name="T29" fmla="*/ 162 h 164"/>
              <a:gd name="T30" fmla="*/ 146 w 220"/>
              <a:gd name="T31" fmla="*/ 162 h 164"/>
              <a:gd name="T32" fmla="*/ 128 w 220"/>
              <a:gd name="T33" fmla="*/ 160 h 164"/>
              <a:gd name="T34" fmla="*/ 112 w 220"/>
              <a:gd name="T35" fmla="*/ 160 h 164"/>
              <a:gd name="T36" fmla="*/ 94 w 220"/>
              <a:gd name="T37" fmla="*/ 158 h 164"/>
              <a:gd name="T38" fmla="*/ 76 w 220"/>
              <a:gd name="T39" fmla="*/ 158 h 164"/>
              <a:gd name="T40" fmla="*/ 58 w 220"/>
              <a:gd name="T41" fmla="*/ 156 h 164"/>
              <a:gd name="T42" fmla="*/ 40 w 220"/>
              <a:gd name="T43" fmla="*/ 156 h 164"/>
              <a:gd name="T44" fmla="*/ 24 w 220"/>
              <a:gd name="T45" fmla="*/ 154 h 164"/>
              <a:gd name="T46" fmla="*/ 6 w 220"/>
              <a:gd name="T47" fmla="*/ 152 h 164"/>
              <a:gd name="T48" fmla="*/ 0 w 220"/>
              <a:gd name="T49" fmla="*/ 142 h 164"/>
              <a:gd name="T50" fmla="*/ 2 w 220"/>
              <a:gd name="T51" fmla="*/ 128 h 164"/>
              <a:gd name="T52" fmla="*/ 2 w 220"/>
              <a:gd name="T53" fmla="*/ 114 h 164"/>
              <a:gd name="T54" fmla="*/ 4 w 220"/>
              <a:gd name="T55" fmla="*/ 100 h 164"/>
              <a:gd name="T56" fmla="*/ 6 w 220"/>
              <a:gd name="T57" fmla="*/ 86 h 164"/>
              <a:gd name="T58" fmla="*/ 6 w 220"/>
              <a:gd name="T59" fmla="*/ 70 h 164"/>
              <a:gd name="T60" fmla="*/ 8 w 220"/>
              <a:gd name="T61" fmla="*/ 56 h 164"/>
              <a:gd name="T62" fmla="*/ 8 w 220"/>
              <a:gd name="T63" fmla="*/ 42 h 164"/>
              <a:gd name="T64" fmla="*/ 10 w 220"/>
              <a:gd name="T65" fmla="*/ 28 h 164"/>
              <a:gd name="T66" fmla="*/ 12 w 220"/>
              <a:gd name="T67" fmla="*/ 14 h 164"/>
              <a:gd name="T68" fmla="*/ 12 w 220"/>
              <a:gd name="T69" fmla="*/ 0 h 164"/>
              <a:gd name="T70" fmla="*/ 26 w 220"/>
              <a:gd name="T71" fmla="*/ 0 h 164"/>
              <a:gd name="T72" fmla="*/ 40 w 220"/>
              <a:gd name="T73" fmla="*/ 2 h 164"/>
              <a:gd name="T74" fmla="*/ 54 w 220"/>
              <a:gd name="T75" fmla="*/ 2 h 164"/>
              <a:gd name="T76" fmla="*/ 68 w 220"/>
              <a:gd name="T77" fmla="*/ 4 h 164"/>
              <a:gd name="T78" fmla="*/ 82 w 220"/>
              <a:gd name="T79" fmla="*/ 4 h 164"/>
              <a:gd name="T80" fmla="*/ 96 w 220"/>
              <a:gd name="T81" fmla="*/ 6 h 164"/>
              <a:gd name="T82" fmla="*/ 110 w 220"/>
              <a:gd name="T83" fmla="*/ 6 h 164"/>
              <a:gd name="T84" fmla="*/ 124 w 220"/>
              <a:gd name="T85" fmla="*/ 6 h 164"/>
              <a:gd name="T86" fmla="*/ 138 w 220"/>
              <a:gd name="T87" fmla="*/ 8 h 164"/>
              <a:gd name="T88" fmla="*/ 152 w 220"/>
              <a:gd name="T89" fmla="*/ 8 h 164"/>
              <a:gd name="T90" fmla="*/ 166 w 220"/>
              <a:gd name="T91" fmla="*/ 8 h 164"/>
              <a:gd name="T92" fmla="*/ 176 w 220"/>
              <a:gd name="T93" fmla="*/ 8 h 164"/>
              <a:gd name="T94" fmla="*/ 186 w 220"/>
              <a:gd name="T95" fmla="*/ 8 h 164"/>
              <a:gd name="T96" fmla="*/ 196 w 220"/>
              <a:gd name="T97" fmla="*/ 10 h 164"/>
              <a:gd name="T98" fmla="*/ 208 w 220"/>
              <a:gd name="T99" fmla="*/ 10 h 164"/>
              <a:gd name="T100" fmla="*/ 218 w 220"/>
              <a:gd name="T101" fmla="*/ 10 h 164"/>
              <a:gd name="T102" fmla="*/ 220 w 220"/>
              <a:gd name="T103" fmla="*/ 14 h 164"/>
              <a:gd name="T104" fmla="*/ 220 w 220"/>
              <a:gd name="T105" fmla="*/ 22 h 164"/>
              <a:gd name="T106" fmla="*/ 220 w 220"/>
              <a:gd name="T107" fmla="*/ 28 h 164"/>
              <a:gd name="T108" fmla="*/ 220 w 220"/>
              <a:gd name="T109" fmla="*/ 36 h 164"/>
              <a:gd name="T110" fmla="*/ 220 w 220"/>
              <a:gd name="T111" fmla="*/ 44 h 164"/>
              <a:gd name="T112" fmla="*/ 220 w 220"/>
              <a:gd name="T113" fmla="*/ 4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164">
                <a:moveTo>
                  <a:pt x="220" y="48"/>
                </a:moveTo>
                <a:lnTo>
                  <a:pt x="220" y="52"/>
                </a:lnTo>
                <a:lnTo>
                  <a:pt x="220" y="56"/>
                </a:lnTo>
                <a:lnTo>
                  <a:pt x="220" y="58"/>
                </a:lnTo>
                <a:lnTo>
                  <a:pt x="220" y="62"/>
                </a:lnTo>
                <a:lnTo>
                  <a:pt x="220" y="66"/>
                </a:lnTo>
                <a:lnTo>
                  <a:pt x="220" y="70"/>
                </a:lnTo>
                <a:lnTo>
                  <a:pt x="220" y="74"/>
                </a:lnTo>
                <a:lnTo>
                  <a:pt x="220" y="76"/>
                </a:lnTo>
                <a:lnTo>
                  <a:pt x="220" y="80"/>
                </a:lnTo>
                <a:lnTo>
                  <a:pt x="220" y="84"/>
                </a:lnTo>
                <a:lnTo>
                  <a:pt x="220" y="88"/>
                </a:lnTo>
                <a:lnTo>
                  <a:pt x="220" y="92"/>
                </a:lnTo>
                <a:lnTo>
                  <a:pt x="220" y="94"/>
                </a:lnTo>
                <a:lnTo>
                  <a:pt x="220" y="98"/>
                </a:lnTo>
                <a:lnTo>
                  <a:pt x="220" y="102"/>
                </a:lnTo>
                <a:lnTo>
                  <a:pt x="220" y="106"/>
                </a:lnTo>
                <a:lnTo>
                  <a:pt x="220" y="110"/>
                </a:lnTo>
                <a:lnTo>
                  <a:pt x="220" y="112"/>
                </a:lnTo>
                <a:lnTo>
                  <a:pt x="220" y="116"/>
                </a:lnTo>
                <a:lnTo>
                  <a:pt x="220" y="120"/>
                </a:lnTo>
                <a:lnTo>
                  <a:pt x="220" y="124"/>
                </a:lnTo>
                <a:lnTo>
                  <a:pt x="218" y="128"/>
                </a:lnTo>
                <a:lnTo>
                  <a:pt x="218" y="130"/>
                </a:lnTo>
                <a:lnTo>
                  <a:pt x="218" y="134"/>
                </a:lnTo>
                <a:lnTo>
                  <a:pt x="218" y="138"/>
                </a:lnTo>
                <a:lnTo>
                  <a:pt x="218" y="142"/>
                </a:lnTo>
                <a:lnTo>
                  <a:pt x="218" y="146"/>
                </a:lnTo>
                <a:lnTo>
                  <a:pt x="218" y="148"/>
                </a:lnTo>
                <a:lnTo>
                  <a:pt x="218" y="152"/>
                </a:lnTo>
                <a:lnTo>
                  <a:pt x="218" y="156"/>
                </a:lnTo>
                <a:lnTo>
                  <a:pt x="218" y="160"/>
                </a:lnTo>
                <a:lnTo>
                  <a:pt x="218" y="164"/>
                </a:lnTo>
                <a:lnTo>
                  <a:pt x="214" y="164"/>
                </a:lnTo>
                <a:lnTo>
                  <a:pt x="210" y="164"/>
                </a:lnTo>
                <a:lnTo>
                  <a:pt x="206" y="164"/>
                </a:lnTo>
                <a:lnTo>
                  <a:pt x="204" y="164"/>
                </a:lnTo>
                <a:lnTo>
                  <a:pt x="200" y="162"/>
                </a:lnTo>
                <a:lnTo>
                  <a:pt x="196" y="162"/>
                </a:lnTo>
                <a:lnTo>
                  <a:pt x="192" y="162"/>
                </a:lnTo>
                <a:lnTo>
                  <a:pt x="188" y="162"/>
                </a:lnTo>
                <a:lnTo>
                  <a:pt x="182" y="162"/>
                </a:lnTo>
                <a:lnTo>
                  <a:pt x="176" y="162"/>
                </a:lnTo>
                <a:lnTo>
                  <a:pt x="170" y="162"/>
                </a:lnTo>
                <a:lnTo>
                  <a:pt x="164" y="162"/>
                </a:lnTo>
                <a:lnTo>
                  <a:pt x="158" y="162"/>
                </a:lnTo>
                <a:lnTo>
                  <a:pt x="152" y="162"/>
                </a:lnTo>
                <a:lnTo>
                  <a:pt x="146" y="162"/>
                </a:lnTo>
                <a:lnTo>
                  <a:pt x="140" y="162"/>
                </a:lnTo>
                <a:lnTo>
                  <a:pt x="134" y="160"/>
                </a:lnTo>
                <a:lnTo>
                  <a:pt x="128" y="160"/>
                </a:lnTo>
                <a:lnTo>
                  <a:pt x="124" y="160"/>
                </a:lnTo>
                <a:lnTo>
                  <a:pt x="118" y="160"/>
                </a:lnTo>
                <a:lnTo>
                  <a:pt x="112" y="160"/>
                </a:lnTo>
                <a:lnTo>
                  <a:pt x="106" y="160"/>
                </a:lnTo>
                <a:lnTo>
                  <a:pt x="100" y="160"/>
                </a:lnTo>
                <a:lnTo>
                  <a:pt x="94" y="158"/>
                </a:lnTo>
                <a:lnTo>
                  <a:pt x="88" y="158"/>
                </a:lnTo>
                <a:lnTo>
                  <a:pt x="82" y="158"/>
                </a:lnTo>
                <a:lnTo>
                  <a:pt x="76" y="158"/>
                </a:lnTo>
                <a:lnTo>
                  <a:pt x="70" y="158"/>
                </a:lnTo>
                <a:lnTo>
                  <a:pt x="64" y="158"/>
                </a:lnTo>
                <a:lnTo>
                  <a:pt x="58" y="156"/>
                </a:lnTo>
                <a:lnTo>
                  <a:pt x="52" y="156"/>
                </a:lnTo>
                <a:lnTo>
                  <a:pt x="46" y="156"/>
                </a:lnTo>
                <a:lnTo>
                  <a:pt x="40" y="156"/>
                </a:lnTo>
                <a:lnTo>
                  <a:pt x="34" y="156"/>
                </a:lnTo>
                <a:lnTo>
                  <a:pt x="30" y="154"/>
                </a:lnTo>
                <a:lnTo>
                  <a:pt x="24" y="154"/>
                </a:lnTo>
                <a:lnTo>
                  <a:pt x="18" y="154"/>
                </a:lnTo>
                <a:lnTo>
                  <a:pt x="12" y="154"/>
                </a:lnTo>
                <a:lnTo>
                  <a:pt x="6" y="152"/>
                </a:lnTo>
                <a:lnTo>
                  <a:pt x="0" y="152"/>
                </a:lnTo>
                <a:lnTo>
                  <a:pt x="0" y="148"/>
                </a:lnTo>
                <a:lnTo>
                  <a:pt x="0" y="142"/>
                </a:lnTo>
                <a:lnTo>
                  <a:pt x="0" y="138"/>
                </a:lnTo>
                <a:lnTo>
                  <a:pt x="2" y="134"/>
                </a:lnTo>
                <a:lnTo>
                  <a:pt x="2" y="128"/>
                </a:lnTo>
                <a:lnTo>
                  <a:pt x="2" y="124"/>
                </a:lnTo>
                <a:lnTo>
                  <a:pt x="2" y="118"/>
                </a:lnTo>
                <a:lnTo>
                  <a:pt x="2" y="114"/>
                </a:lnTo>
                <a:lnTo>
                  <a:pt x="4" y="110"/>
                </a:lnTo>
                <a:lnTo>
                  <a:pt x="4" y="104"/>
                </a:lnTo>
                <a:lnTo>
                  <a:pt x="4" y="100"/>
                </a:lnTo>
                <a:lnTo>
                  <a:pt x="4" y="94"/>
                </a:lnTo>
                <a:lnTo>
                  <a:pt x="4" y="90"/>
                </a:lnTo>
                <a:lnTo>
                  <a:pt x="6" y="86"/>
                </a:lnTo>
                <a:lnTo>
                  <a:pt x="6" y="80"/>
                </a:lnTo>
                <a:lnTo>
                  <a:pt x="6" y="76"/>
                </a:lnTo>
                <a:lnTo>
                  <a:pt x="6" y="70"/>
                </a:lnTo>
                <a:lnTo>
                  <a:pt x="6" y="66"/>
                </a:lnTo>
                <a:lnTo>
                  <a:pt x="8" y="62"/>
                </a:lnTo>
                <a:lnTo>
                  <a:pt x="8" y="56"/>
                </a:lnTo>
                <a:lnTo>
                  <a:pt x="8" y="52"/>
                </a:lnTo>
                <a:lnTo>
                  <a:pt x="8" y="48"/>
                </a:lnTo>
                <a:lnTo>
                  <a:pt x="8" y="42"/>
                </a:lnTo>
                <a:lnTo>
                  <a:pt x="10" y="38"/>
                </a:lnTo>
                <a:lnTo>
                  <a:pt x="10" y="32"/>
                </a:lnTo>
                <a:lnTo>
                  <a:pt x="10" y="28"/>
                </a:lnTo>
                <a:lnTo>
                  <a:pt x="10" y="24"/>
                </a:lnTo>
                <a:lnTo>
                  <a:pt x="10" y="18"/>
                </a:lnTo>
                <a:lnTo>
                  <a:pt x="12" y="14"/>
                </a:lnTo>
                <a:lnTo>
                  <a:pt x="12" y="8"/>
                </a:lnTo>
                <a:lnTo>
                  <a:pt x="12" y="4"/>
                </a:lnTo>
                <a:lnTo>
                  <a:pt x="12" y="0"/>
                </a:lnTo>
                <a:lnTo>
                  <a:pt x="16" y="0"/>
                </a:lnTo>
                <a:lnTo>
                  <a:pt x="22" y="0"/>
                </a:lnTo>
                <a:lnTo>
                  <a:pt x="26" y="0"/>
                </a:lnTo>
                <a:lnTo>
                  <a:pt x="30" y="0"/>
                </a:lnTo>
                <a:lnTo>
                  <a:pt x="36" y="2"/>
                </a:lnTo>
                <a:lnTo>
                  <a:pt x="40" y="2"/>
                </a:lnTo>
                <a:lnTo>
                  <a:pt x="44" y="2"/>
                </a:lnTo>
                <a:lnTo>
                  <a:pt x="50" y="2"/>
                </a:lnTo>
                <a:lnTo>
                  <a:pt x="54" y="2"/>
                </a:lnTo>
                <a:lnTo>
                  <a:pt x="58" y="2"/>
                </a:lnTo>
                <a:lnTo>
                  <a:pt x="64" y="4"/>
                </a:lnTo>
                <a:lnTo>
                  <a:pt x="68" y="4"/>
                </a:lnTo>
                <a:lnTo>
                  <a:pt x="72" y="4"/>
                </a:lnTo>
                <a:lnTo>
                  <a:pt x="78" y="4"/>
                </a:lnTo>
                <a:lnTo>
                  <a:pt x="82" y="4"/>
                </a:lnTo>
                <a:lnTo>
                  <a:pt x="86" y="4"/>
                </a:lnTo>
                <a:lnTo>
                  <a:pt x="92" y="4"/>
                </a:lnTo>
                <a:lnTo>
                  <a:pt x="96" y="6"/>
                </a:lnTo>
                <a:lnTo>
                  <a:pt x="100" y="6"/>
                </a:lnTo>
                <a:lnTo>
                  <a:pt x="106" y="6"/>
                </a:lnTo>
                <a:lnTo>
                  <a:pt x="110" y="6"/>
                </a:lnTo>
                <a:lnTo>
                  <a:pt x="114" y="6"/>
                </a:lnTo>
                <a:lnTo>
                  <a:pt x="120" y="6"/>
                </a:lnTo>
                <a:lnTo>
                  <a:pt x="124" y="6"/>
                </a:lnTo>
                <a:lnTo>
                  <a:pt x="128" y="6"/>
                </a:lnTo>
                <a:lnTo>
                  <a:pt x="134" y="8"/>
                </a:lnTo>
                <a:lnTo>
                  <a:pt x="138" y="8"/>
                </a:lnTo>
                <a:lnTo>
                  <a:pt x="142" y="8"/>
                </a:lnTo>
                <a:lnTo>
                  <a:pt x="148" y="8"/>
                </a:lnTo>
                <a:lnTo>
                  <a:pt x="152" y="8"/>
                </a:lnTo>
                <a:lnTo>
                  <a:pt x="156" y="8"/>
                </a:lnTo>
                <a:lnTo>
                  <a:pt x="162" y="8"/>
                </a:lnTo>
                <a:lnTo>
                  <a:pt x="166" y="8"/>
                </a:lnTo>
                <a:lnTo>
                  <a:pt x="168" y="8"/>
                </a:lnTo>
                <a:lnTo>
                  <a:pt x="172" y="8"/>
                </a:lnTo>
                <a:lnTo>
                  <a:pt x="176" y="8"/>
                </a:lnTo>
                <a:lnTo>
                  <a:pt x="180" y="8"/>
                </a:lnTo>
                <a:lnTo>
                  <a:pt x="182" y="8"/>
                </a:lnTo>
                <a:lnTo>
                  <a:pt x="186" y="8"/>
                </a:lnTo>
                <a:lnTo>
                  <a:pt x="190" y="10"/>
                </a:lnTo>
                <a:lnTo>
                  <a:pt x="194" y="10"/>
                </a:lnTo>
                <a:lnTo>
                  <a:pt x="196" y="10"/>
                </a:lnTo>
                <a:lnTo>
                  <a:pt x="200" y="10"/>
                </a:lnTo>
                <a:lnTo>
                  <a:pt x="204" y="10"/>
                </a:lnTo>
                <a:lnTo>
                  <a:pt x="208" y="10"/>
                </a:lnTo>
                <a:lnTo>
                  <a:pt x="212" y="10"/>
                </a:lnTo>
                <a:lnTo>
                  <a:pt x="214" y="10"/>
                </a:lnTo>
                <a:lnTo>
                  <a:pt x="218" y="10"/>
                </a:lnTo>
                <a:lnTo>
                  <a:pt x="220" y="10"/>
                </a:lnTo>
                <a:lnTo>
                  <a:pt x="220" y="12"/>
                </a:lnTo>
                <a:lnTo>
                  <a:pt x="220" y="14"/>
                </a:lnTo>
                <a:lnTo>
                  <a:pt x="220" y="16"/>
                </a:lnTo>
                <a:lnTo>
                  <a:pt x="220" y="20"/>
                </a:lnTo>
                <a:lnTo>
                  <a:pt x="220" y="22"/>
                </a:lnTo>
                <a:lnTo>
                  <a:pt x="220" y="24"/>
                </a:lnTo>
                <a:lnTo>
                  <a:pt x="220" y="26"/>
                </a:lnTo>
                <a:lnTo>
                  <a:pt x="220" y="28"/>
                </a:lnTo>
                <a:lnTo>
                  <a:pt x="220" y="32"/>
                </a:lnTo>
                <a:lnTo>
                  <a:pt x="220" y="34"/>
                </a:lnTo>
                <a:lnTo>
                  <a:pt x="220" y="36"/>
                </a:lnTo>
                <a:lnTo>
                  <a:pt x="220" y="38"/>
                </a:lnTo>
                <a:lnTo>
                  <a:pt x="220" y="40"/>
                </a:lnTo>
                <a:lnTo>
                  <a:pt x="220" y="44"/>
                </a:lnTo>
                <a:lnTo>
                  <a:pt x="220" y="46"/>
                </a:lnTo>
                <a:lnTo>
                  <a:pt x="220" y="48"/>
                </a:lnTo>
                <a:lnTo>
                  <a:pt x="220" y="48"/>
                </a:lnTo>
                <a:close/>
              </a:path>
            </a:pathLst>
          </a:custGeom>
          <a:solidFill>
            <a:srgbClr val="0B64B5"/>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5" name="Freeform 558">
            <a:extLst>
              <a:ext uri="{FF2B5EF4-FFF2-40B4-BE49-F238E27FC236}">
                <a16:creationId xmlns:a16="http://schemas.microsoft.com/office/drawing/2014/main" id="{46A19075-2D2C-4AA5-904A-08FFBD9BF52F}"/>
              </a:ext>
            </a:extLst>
          </p:cNvPr>
          <p:cNvSpPr>
            <a:spLocks noEditPoints="1"/>
          </p:cNvSpPr>
          <p:nvPr/>
        </p:nvSpPr>
        <p:spPr bwMode="auto">
          <a:xfrm>
            <a:off x="1536837" y="3073958"/>
            <a:ext cx="600844" cy="952872"/>
          </a:xfrm>
          <a:custGeom>
            <a:avLst/>
            <a:gdLst>
              <a:gd name="T0" fmla="*/ 126 w 274"/>
              <a:gd name="T1" fmla="*/ 382 h 404"/>
              <a:gd name="T2" fmla="*/ 94 w 274"/>
              <a:gd name="T3" fmla="*/ 358 h 404"/>
              <a:gd name="T4" fmla="*/ 130 w 274"/>
              <a:gd name="T5" fmla="*/ 360 h 404"/>
              <a:gd name="T6" fmla="*/ 80 w 274"/>
              <a:gd name="T7" fmla="*/ 326 h 404"/>
              <a:gd name="T8" fmla="*/ 84 w 274"/>
              <a:gd name="T9" fmla="*/ 330 h 404"/>
              <a:gd name="T10" fmla="*/ 72 w 274"/>
              <a:gd name="T11" fmla="*/ 324 h 404"/>
              <a:gd name="T12" fmla="*/ 88 w 274"/>
              <a:gd name="T13" fmla="*/ 326 h 404"/>
              <a:gd name="T14" fmla="*/ 272 w 274"/>
              <a:gd name="T15" fmla="*/ 344 h 404"/>
              <a:gd name="T16" fmla="*/ 266 w 274"/>
              <a:gd name="T17" fmla="*/ 336 h 404"/>
              <a:gd name="T18" fmla="*/ 262 w 274"/>
              <a:gd name="T19" fmla="*/ 322 h 404"/>
              <a:gd name="T20" fmla="*/ 186 w 274"/>
              <a:gd name="T21" fmla="*/ 222 h 404"/>
              <a:gd name="T22" fmla="*/ 128 w 274"/>
              <a:gd name="T23" fmla="*/ 94 h 404"/>
              <a:gd name="T24" fmla="*/ 64 w 274"/>
              <a:gd name="T25" fmla="*/ 10 h 404"/>
              <a:gd name="T26" fmla="*/ 18 w 274"/>
              <a:gd name="T27" fmla="*/ 14 h 404"/>
              <a:gd name="T28" fmla="*/ 14 w 274"/>
              <a:gd name="T29" fmla="*/ 32 h 404"/>
              <a:gd name="T30" fmla="*/ 12 w 274"/>
              <a:gd name="T31" fmla="*/ 46 h 404"/>
              <a:gd name="T32" fmla="*/ 4 w 274"/>
              <a:gd name="T33" fmla="*/ 50 h 404"/>
              <a:gd name="T34" fmla="*/ 2 w 274"/>
              <a:gd name="T35" fmla="*/ 66 h 404"/>
              <a:gd name="T36" fmla="*/ 12 w 274"/>
              <a:gd name="T37" fmla="*/ 90 h 404"/>
              <a:gd name="T38" fmla="*/ 10 w 274"/>
              <a:gd name="T39" fmla="*/ 112 h 404"/>
              <a:gd name="T40" fmla="*/ 22 w 274"/>
              <a:gd name="T41" fmla="*/ 140 h 404"/>
              <a:gd name="T42" fmla="*/ 26 w 274"/>
              <a:gd name="T43" fmla="*/ 154 h 404"/>
              <a:gd name="T44" fmla="*/ 24 w 274"/>
              <a:gd name="T45" fmla="*/ 156 h 404"/>
              <a:gd name="T46" fmla="*/ 32 w 274"/>
              <a:gd name="T47" fmla="*/ 162 h 404"/>
              <a:gd name="T48" fmla="*/ 36 w 274"/>
              <a:gd name="T49" fmla="*/ 164 h 404"/>
              <a:gd name="T50" fmla="*/ 46 w 274"/>
              <a:gd name="T51" fmla="*/ 160 h 404"/>
              <a:gd name="T52" fmla="*/ 56 w 274"/>
              <a:gd name="T53" fmla="*/ 162 h 404"/>
              <a:gd name="T54" fmla="*/ 60 w 274"/>
              <a:gd name="T55" fmla="*/ 162 h 404"/>
              <a:gd name="T56" fmla="*/ 64 w 274"/>
              <a:gd name="T57" fmla="*/ 162 h 404"/>
              <a:gd name="T58" fmla="*/ 64 w 274"/>
              <a:gd name="T59" fmla="*/ 162 h 404"/>
              <a:gd name="T60" fmla="*/ 60 w 274"/>
              <a:gd name="T61" fmla="*/ 164 h 404"/>
              <a:gd name="T62" fmla="*/ 40 w 274"/>
              <a:gd name="T63" fmla="*/ 164 h 404"/>
              <a:gd name="T64" fmla="*/ 44 w 274"/>
              <a:gd name="T65" fmla="*/ 176 h 404"/>
              <a:gd name="T66" fmla="*/ 44 w 274"/>
              <a:gd name="T67" fmla="*/ 182 h 404"/>
              <a:gd name="T68" fmla="*/ 38 w 274"/>
              <a:gd name="T69" fmla="*/ 178 h 404"/>
              <a:gd name="T70" fmla="*/ 34 w 274"/>
              <a:gd name="T71" fmla="*/ 170 h 404"/>
              <a:gd name="T72" fmla="*/ 34 w 274"/>
              <a:gd name="T73" fmla="*/ 190 h 404"/>
              <a:gd name="T74" fmla="*/ 48 w 274"/>
              <a:gd name="T75" fmla="*/ 206 h 404"/>
              <a:gd name="T76" fmla="*/ 46 w 274"/>
              <a:gd name="T77" fmla="*/ 218 h 404"/>
              <a:gd name="T78" fmla="*/ 44 w 274"/>
              <a:gd name="T79" fmla="*/ 228 h 404"/>
              <a:gd name="T80" fmla="*/ 52 w 274"/>
              <a:gd name="T81" fmla="*/ 244 h 404"/>
              <a:gd name="T82" fmla="*/ 62 w 274"/>
              <a:gd name="T83" fmla="*/ 264 h 404"/>
              <a:gd name="T84" fmla="*/ 66 w 274"/>
              <a:gd name="T85" fmla="*/ 276 h 404"/>
              <a:gd name="T86" fmla="*/ 72 w 274"/>
              <a:gd name="T87" fmla="*/ 290 h 404"/>
              <a:gd name="T88" fmla="*/ 70 w 274"/>
              <a:gd name="T89" fmla="*/ 304 h 404"/>
              <a:gd name="T90" fmla="*/ 96 w 274"/>
              <a:gd name="T91" fmla="*/ 314 h 404"/>
              <a:gd name="T92" fmla="*/ 110 w 274"/>
              <a:gd name="T93" fmla="*/ 324 h 404"/>
              <a:gd name="T94" fmla="*/ 120 w 274"/>
              <a:gd name="T95" fmla="*/ 332 h 404"/>
              <a:gd name="T96" fmla="*/ 134 w 274"/>
              <a:gd name="T97" fmla="*/ 344 h 404"/>
              <a:gd name="T98" fmla="*/ 138 w 274"/>
              <a:gd name="T99" fmla="*/ 346 h 404"/>
              <a:gd name="T100" fmla="*/ 160 w 274"/>
              <a:gd name="T101" fmla="*/ 366 h 404"/>
              <a:gd name="T102" fmla="*/ 166 w 274"/>
              <a:gd name="T103" fmla="*/ 392 h 404"/>
              <a:gd name="T104" fmla="*/ 166 w 274"/>
              <a:gd name="T105" fmla="*/ 392 h 404"/>
              <a:gd name="T106" fmla="*/ 192 w 274"/>
              <a:gd name="T107" fmla="*/ 402 h 404"/>
              <a:gd name="T108" fmla="*/ 242 w 274"/>
              <a:gd name="T109" fmla="*/ 404 h 404"/>
              <a:gd name="T110" fmla="*/ 256 w 274"/>
              <a:gd name="T111" fmla="*/ 394 h 404"/>
              <a:gd name="T112" fmla="*/ 250 w 274"/>
              <a:gd name="T113" fmla="*/ 376 h 404"/>
              <a:gd name="T114" fmla="*/ 258 w 274"/>
              <a:gd name="T115" fmla="*/ 366 h 404"/>
              <a:gd name="T116" fmla="*/ 262 w 274"/>
              <a:gd name="T117" fmla="*/ 356 h 404"/>
              <a:gd name="T118" fmla="*/ 20 w 274"/>
              <a:gd name="T119" fmla="*/ 170 h 404"/>
              <a:gd name="T120" fmla="*/ 40 w 274"/>
              <a:gd name="T121" fmla="*/ 168 h 404"/>
              <a:gd name="T122" fmla="*/ 104 w 274"/>
              <a:gd name="T123" fmla="*/ 3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404">
                <a:moveTo>
                  <a:pt x="128" y="380"/>
                </a:moveTo>
                <a:lnTo>
                  <a:pt x="128" y="378"/>
                </a:lnTo>
                <a:lnTo>
                  <a:pt x="126" y="376"/>
                </a:lnTo>
                <a:lnTo>
                  <a:pt x="126" y="376"/>
                </a:lnTo>
                <a:lnTo>
                  <a:pt x="124" y="374"/>
                </a:lnTo>
                <a:lnTo>
                  <a:pt x="124" y="374"/>
                </a:lnTo>
                <a:lnTo>
                  <a:pt x="124" y="374"/>
                </a:lnTo>
                <a:lnTo>
                  <a:pt x="124" y="374"/>
                </a:lnTo>
                <a:lnTo>
                  <a:pt x="124" y="374"/>
                </a:lnTo>
                <a:lnTo>
                  <a:pt x="124" y="374"/>
                </a:lnTo>
                <a:lnTo>
                  <a:pt x="124" y="372"/>
                </a:lnTo>
                <a:lnTo>
                  <a:pt x="124" y="372"/>
                </a:lnTo>
                <a:lnTo>
                  <a:pt x="124" y="372"/>
                </a:lnTo>
                <a:lnTo>
                  <a:pt x="124" y="374"/>
                </a:lnTo>
                <a:lnTo>
                  <a:pt x="124" y="374"/>
                </a:lnTo>
                <a:lnTo>
                  <a:pt x="124" y="376"/>
                </a:lnTo>
                <a:lnTo>
                  <a:pt x="124" y="378"/>
                </a:lnTo>
                <a:lnTo>
                  <a:pt x="126" y="378"/>
                </a:lnTo>
                <a:lnTo>
                  <a:pt x="126" y="380"/>
                </a:lnTo>
                <a:lnTo>
                  <a:pt x="126" y="382"/>
                </a:lnTo>
                <a:lnTo>
                  <a:pt x="126" y="382"/>
                </a:lnTo>
                <a:lnTo>
                  <a:pt x="128" y="382"/>
                </a:lnTo>
                <a:lnTo>
                  <a:pt x="128" y="382"/>
                </a:lnTo>
                <a:lnTo>
                  <a:pt x="128" y="382"/>
                </a:lnTo>
                <a:lnTo>
                  <a:pt x="128" y="382"/>
                </a:lnTo>
                <a:lnTo>
                  <a:pt x="128" y="382"/>
                </a:lnTo>
                <a:lnTo>
                  <a:pt x="130" y="382"/>
                </a:lnTo>
                <a:lnTo>
                  <a:pt x="130" y="382"/>
                </a:lnTo>
                <a:lnTo>
                  <a:pt x="130" y="382"/>
                </a:lnTo>
                <a:lnTo>
                  <a:pt x="128" y="380"/>
                </a:lnTo>
                <a:lnTo>
                  <a:pt x="128" y="380"/>
                </a:lnTo>
                <a:close/>
                <a:moveTo>
                  <a:pt x="96" y="360"/>
                </a:moveTo>
                <a:lnTo>
                  <a:pt x="96" y="358"/>
                </a:lnTo>
                <a:lnTo>
                  <a:pt x="96" y="358"/>
                </a:lnTo>
                <a:lnTo>
                  <a:pt x="96" y="358"/>
                </a:lnTo>
                <a:lnTo>
                  <a:pt x="94" y="358"/>
                </a:lnTo>
                <a:lnTo>
                  <a:pt x="94" y="358"/>
                </a:lnTo>
                <a:lnTo>
                  <a:pt x="94" y="358"/>
                </a:lnTo>
                <a:lnTo>
                  <a:pt x="94" y="358"/>
                </a:lnTo>
                <a:lnTo>
                  <a:pt x="94" y="358"/>
                </a:lnTo>
                <a:lnTo>
                  <a:pt x="94" y="360"/>
                </a:lnTo>
                <a:lnTo>
                  <a:pt x="96" y="360"/>
                </a:lnTo>
                <a:lnTo>
                  <a:pt x="96" y="362"/>
                </a:lnTo>
                <a:lnTo>
                  <a:pt x="98" y="360"/>
                </a:lnTo>
                <a:lnTo>
                  <a:pt x="98" y="360"/>
                </a:lnTo>
                <a:lnTo>
                  <a:pt x="96" y="360"/>
                </a:lnTo>
                <a:close/>
                <a:moveTo>
                  <a:pt x="132" y="360"/>
                </a:moveTo>
                <a:lnTo>
                  <a:pt x="130" y="358"/>
                </a:lnTo>
                <a:lnTo>
                  <a:pt x="130" y="358"/>
                </a:lnTo>
                <a:lnTo>
                  <a:pt x="128" y="356"/>
                </a:lnTo>
                <a:lnTo>
                  <a:pt x="128" y="356"/>
                </a:lnTo>
                <a:lnTo>
                  <a:pt x="126" y="356"/>
                </a:lnTo>
                <a:lnTo>
                  <a:pt x="126" y="356"/>
                </a:lnTo>
                <a:lnTo>
                  <a:pt x="126" y="356"/>
                </a:lnTo>
                <a:lnTo>
                  <a:pt x="128" y="358"/>
                </a:lnTo>
                <a:lnTo>
                  <a:pt x="128" y="358"/>
                </a:lnTo>
                <a:lnTo>
                  <a:pt x="128" y="358"/>
                </a:lnTo>
                <a:lnTo>
                  <a:pt x="130" y="358"/>
                </a:lnTo>
                <a:lnTo>
                  <a:pt x="130" y="360"/>
                </a:lnTo>
                <a:lnTo>
                  <a:pt x="130" y="360"/>
                </a:lnTo>
                <a:lnTo>
                  <a:pt x="130" y="362"/>
                </a:lnTo>
                <a:lnTo>
                  <a:pt x="130" y="362"/>
                </a:lnTo>
                <a:lnTo>
                  <a:pt x="130" y="362"/>
                </a:lnTo>
                <a:lnTo>
                  <a:pt x="130" y="364"/>
                </a:lnTo>
                <a:lnTo>
                  <a:pt x="130" y="362"/>
                </a:lnTo>
                <a:lnTo>
                  <a:pt x="132" y="362"/>
                </a:lnTo>
                <a:lnTo>
                  <a:pt x="132" y="362"/>
                </a:lnTo>
                <a:lnTo>
                  <a:pt x="132" y="362"/>
                </a:lnTo>
                <a:lnTo>
                  <a:pt x="134" y="364"/>
                </a:lnTo>
                <a:lnTo>
                  <a:pt x="134" y="364"/>
                </a:lnTo>
                <a:lnTo>
                  <a:pt x="134" y="364"/>
                </a:lnTo>
                <a:lnTo>
                  <a:pt x="134" y="364"/>
                </a:lnTo>
                <a:lnTo>
                  <a:pt x="134" y="360"/>
                </a:lnTo>
                <a:lnTo>
                  <a:pt x="132" y="360"/>
                </a:lnTo>
                <a:close/>
                <a:moveTo>
                  <a:pt x="84" y="328"/>
                </a:moveTo>
                <a:lnTo>
                  <a:pt x="84" y="326"/>
                </a:lnTo>
                <a:lnTo>
                  <a:pt x="84" y="326"/>
                </a:lnTo>
                <a:lnTo>
                  <a:pt x="84" y="326"/>
                </a:lnTo>
                <a:lnTo>
                  <a:pt x="82" y="326"/>
                </a:lnTo>
                <a:lnTo>
                  <a:pt x="80" y="326"/>
                </a:lnTo>
                <a:lnTo>
                  <a:pt x="80" y="326"/>
                </a:lnTo>
                <a:lnTo>
                  <a:pt x="80" y="326"/>
                </a:lnTo>
                <a:lnTo>
                  <a:pt x="80" y="326"/>
                </a:lnTo>
                <a:lnTo>
                  <a:pt x="78" y="326"/>
                </a:lnTo>
                <a:lnTo>
                  <a:pt x="78" y="326"/>
                </a:lnTo>
                <a:lnTo>
                  <a:pt x="76" y="326"/>
                </a:lnTo>
                <a:lnTo>
                  <a:pt x="78" y="326"/>
                </a:lnTo>
                <a:lnTo>
                  <a:pt x="78" y="328"/>
                </a:lnTo>
                <a:lnTo>
                  <a:pt x="78" y="328"/>
                </a:lnTo>
                <a:lnTo>
                  <a:pt x="78" y="330"/>
                </a:lnTo>
                <a:lnTo>
                  <a:pt x="78" y="330"/>
                </a:lnTo>
                <a:lnTo>
                  <a:pt x="80" y="330"/>
                </a:lnTo>
                <a:lnTo>
                  <a:pt x="80" y="330"/>
                </a:lnTo>
                <a:lnTo>
                  <a:pt x="80" y="330"/>
                </a:lnTo>
                <a:lnTo>
                  <a:pt x="82" y="330"/>
                </a:lnTo>
                <a:lnTo>
                  <a:pt x="82" y="330"/>
                </a:lnTo>
                <a:lnTo>
                  <a:pt x="82" y="330"/>
                </a:lnTo>
                <a:lnTo>
                  <a:pt x="82" y="332"/>
                </a:lnTo>
                <a:lnTo>
                  <a:pt x="82" y="332"/>
                </a:lnTo>
                <a:lnTo>
                  <a:pt x="84" y="330"/>
                </a:lnTo>
                <a:lnTo>
                  <a:pt x="84" y="330"/>
                </a:lnTo>
                <a:lnTo>
                  <a:pt x="86" y="330"/>
                </a:lnTo>
                <a:lnTo>
                  <a:pt x="86" y="328"/>
                </a:lnTo>
                <a:lnTo>
                  <a:pt x="84" y="328"/>
                </a:lnTo>
                <a:lnTo>
                  <a:pt x="84" y="328"/>
                </a:lnTo>
                <a:close/>
                <a:moveTo>
                  <a:pt x="76" y="324"/>
                </a:moveTo>
                <a:lnTo>
                  <a:pt x="76" y="324"/>
                </a:lnTo>
                <a:lnTo>
                  <a:pt x="74" y="324"/>
                </a:lnTo>
                <a:lnTo>
                  <a:pt x="74" y="324"/>
                </a:lnTo>
                <a:lnTo>
                  <a:pt x="74" y="324"/>
                </a:lnTo>
                <a:lnTo>
                  <a:pt x="74" y="324"/>
                </a:lnTo>
                <a:lnTo>
                  <a:pt x="74" y="322"/>
                </a:lnTo>
                <a:lnTo>
                  <a:pt x="74" y="324"/>
                </a:lnTo>
                <a:lnTo>
                  <a:pt x="74" y="324"/>
                </a:lnTo>
                <a:lnTo>
                  <a:pt x="72" y="324"/>
                </a:lnTo>
                <a:lnTo>
                  <a:pt x="72" y="324"/>
                </a:lnTo>
                <a:lnTo>
                  <a:pt x="72" y="324"/>
                </a:lnTo>
                <a:lnTo>
                  <a:pt x="72" y="324"/>
                </a:lnTo>
                <a:lnTo>
                  <a:pt x="72" y="324"/>
                </a:lnTo>
                <a:lnTo>
                  <a:pt x="72" y="324"/>
                </a:lnTo>
                <a:lnTo>
                  <a:pt x="74" y="324"/>
                </a:lnTo>
                <a:lnTo>
                  <a:pt x="76" y="326"/>
                </a:lnTo>
                <a:lnTo>
                  <a:pt x="76" y="324"/>
                </a:lnTo>
                <a:lnTo>
                  <a:pt x="76" y="324"/>
                </a:lnTo>
                <a:close/>
                <a:moveTo>
                  <a:pt x="100" y="328"/>
                </a:moveTo>
                <a:lnTo>
                  <a:pt x="98" y="328"/>
                </a:lnTo>
                <a:lnTo>
                  <a:pt x="98" y="328"/>
                </a:lnTo>
                <a:lnTo>
                  <a:pt x="98" y="328"/>
                </a:lnTo>
                <a:lnTo>
                  <a:pt x="96" y="330"/>
                </a:lnTo>
                <a:lnTo>
                  <a:pt x="96" y="330"/>
                </a:lnTo>
                <a:lnTo>
                  <a:pt x="96" y="330"/>
                </a:lnTo>
                <a:lnTo>
                  <a:pt x="94" y="328"/>
                </a:lnTo>
                <a:lnTo>
                  <a:pt x="92" y="328"/>
                </a:lnTo>
                <a:lnTo>
                  <a:pt x="92" y="328"/>
                </a:lnTo>
                <a:lnTo>
                  <a:pt x="90" y="326"/>
                </a:lnTo>
                <a:lnTo>
                  <a:pt x="90" y="326"/>
                </a:lnTo>
                <a:lnTo>
                  <a:pt x="88" y="326"/>
                </a:lnTo>
                <a:lnTo>
                  <a:pt x="88" y="326"/>
                </a:lnTo>
                <a:lnTo>
                  <a:pt x="88" y="326"/>
                </a:lnTo>
                <a:lnTo>
                  <a:pt x="88" y="326"/>
                </a:lnTo>
                <a:lnTo>
                  <a:pt x="88" y="326"/>
                </a:lnTo>
                <a:lnTo>
                  <a:pt x="88" y="326"/>
                </a:lnTo>
                <a:lnTo>
                  <a:pt x="88" y="326"/>
                </a:lnTo>
                <a:lnTo>
                  <a:pt x="88" y="326"/>
                </a:lnTo>
                <a:lnTo>
                  <a:pt x="88" y="328"/>
                </a:lnTo>
                <a:lnTo>
                  <a:pt x="88" y="328"/>
                </a:lnTo>
                <a:lnTo>
                  <a:pt x="88" y="328"/>
                </a:lnTo>
                <a:lnTo>
                  <a:pt x="90" y="330"/>
                </a:lnTo>
                <a:lnTo>
                  <a:pt x="90" y="330"/>
                </a:lnTo>
                <a:lnTo>
                  <a:pt x="92" y="330"/>
                </a:lnTo>
                <a:lnTo>
                  <a:pt x="98" y="330"/>
                </a:lnTo>
                <a:lnTo>
                  <a:pt x="100" y="330"/>
                </a:lnTo>
                <a:lnTo>
                  <a:pt x="100" y="330"/>
                </a:lnTo>
                <a:lnTo>
                  <a:pt x="100" y="330"/>
                </a:lnTo>
                <a:lnTo>
                  <a:pt x="100" y="330"/>
                </a:lnTo>
                <a:lnTo>
                  <a:pt x="100" y="328"/>
                </a:lnTo>
                <a:close/>
                <a:moveTo>
                  <a:pt x="274" y="344"/>
                </a:moveTo>
                <a:lnTo>
                  <a:pt x="274" y="344"/>
                </a:lnTo>
                <a:lnTo>
                  <a:pt x="272" y="344"/>
                </a:lnTo>
                <a:lnTo>
                  <a:pt x="272" y="344"/>
                </a:lnTo>
                <a:lnTo>
                  <a:pt x="272" y="342"/>
                </a:lnTo>
                <a:lnTo>
                  <a:pt x="272" y="342"/>
                </a:lnTo>
                <a:lnTo>
                  <a:pt x="268" y="340"/>
                </a:lnTo>
                <a:lnTo>
                  <a:pt x="268" y="340"/>
                </a:lnTo>
                <a:lnTo>
                  <a:pt x="268" y="340"/>
                </a:lnTo>
                <a:lnTo>
                  <a:pt x="268" y="338"/>
                </a:lnTo>
                <a:lnTo>
                  <a:pt x="268" y="338"/>
                </a:lnTo>
                <a:lnTo>
                  <a:pt x="268" y="338"/>
                </a:lnTo>
                <a:lnTo>
                  <a:pt x="268" y="338"/>
                </a:lnTo>
                <a:lnTo>
                  <a:pt x="268" y="338"/>
                </a:lnTo>
                <a:lnTo>
                  <a:pt x="268" y="338"/>
                </a:lnTo>
                <a:lnTo>
                  <a:pt x="266" y="338"/>
                </a:lnTo>
                <a:lnTo>
                  <a:pt x="266" y="338"/>
                </a:lnTo>
                <a:lnTo>
                  <a:pt x="266" y="338"/>
                </a:lnTo>
                <a:lnTo>
                  <a:pt x="266" y="338"/>
                </a:lnTo>
                <a:lnTo>
                  <a:pt x="266" y="338"/>
                </a:lnTo>
                <a:lnTo>
                  <a:pt x="266" y="336"/>
                </a:lnTo>
                <a:lnTo>
                  <a:pt x="266" y="336"/>
                </a:lnTo>
                <a:lnTo>
                  <a:pt x="266" y="336"/>
                </a:lnTo>
                <a:lnTo>
                  <a:pt x="266" y="336"/>
                </a:lnTo>
                <a:lnTo>
                  <a:pt x="266" y="336"/>
                </a:lnTo>
                <a:lnTo>
                  <a:pt x="266" y="336"/>
                </a:lnTo>
                <a:lnTo>
                  <a:pt x="266" y="334"/>
                </a:lnTo>
                <a:lnTo>
                  <a:pt x="266" y="334"/>
                </a:lnTo>
                <a:lnTo>
                  <a:pt x="266" y="334"/>
                </a:lnTo>
                <a:lnTo>
                  <a:pt x="266" y="332"/>
                </a:lnTo>
                <a:lnTo>
                  <a:pt x="266" y="332"/>
                </a:lnTo>
                <a:lnTo>
                  <a:pt x="266" y="332"/>
                </a:lnTo>
                <a:lnTo>
                  <a:pt x="266" y="332"/>
                </a:lnTo>
                <a:lnTo>
                  <a:pt x="266" y="332"/>
                </a:lnTo>
                <a:lnTo>
                  <a:pt x="266" y="332"/>
                </a:lnTo>
                <a:lnTo>
                  <a:pt x="264" y="326"/>
                </a:lnTo>
                <a:lnTo>
                  <a:pt x="262" y="326"/>
                </a:lnTo>
                <a:lnTo>
                  <a:pt x="262" y="326"/>
                </a:lnTo>
                <a:lnTo>
                  <a:pt x="262" y="324"/>
                </a:lnTo>
                <a:lnTo>
                  <a:pt x="262" y="324"/>
                </a:lnTo>
                <a:lnTo>
                  <a:pt x="262" y="324"/>
                </a:lnTo>
                <a:lnTo>
                  <a:pt x="262" y="322"/>
                </a:lnTo>
                <a:lnTo>
                  <a:pt x="262" y="322"/>
                </a:lnTo>
                <a:lnTo>
                  <a:pt x="262" y="322"/>
                </a:lnTo>
                <a:lnTo>
                  <a:pt x="260" y="322"/>
                </a:lnTo>
                <a:lnTo>
                  <a:pt x="260" y="322"/>
                </a:lnTo>
                <a:lnTo>
                  <a:pt x="260" y="316"/>
                </a:lnTo>
                <a:lnTo>
                  <a:pt x="260" y="316"/>
                </a:lnTo>
                <a:lnTo>
                  <a:pt x="256" y="310"/>
                </a:lnTo>
                <a:lnTo>
                  <a:pt x="250" y="304"/>
                </a:lnTo>
                <a:lnTo>
                  <a:pt x="246" y="298"/>
                </a:lnTo>
                <a:lnTo>
                  <a:pt x="240" y="292"/>
                </a:lnTo>
                <a:lnTo>
                  <a:pt x="236" y="286"/>
                </a:lnTo>
                <a:lnTo>
                  <a:pt x="232" y="280"/>
                </a:lnTo>
                <a:lnTo>
                  <a:pt x="228" y="274"/>
                </a:lnTo>
                <a:lnTo>
                  <a:pt x="224" y="268"/>
                </a:lnTo>
                <a:lnTo>
                  <a:pt x="218" y="264"/>
                </a:lnTo>
                <a:lnTo>
                  <a:pt x="214" y="258"/>
                </a:lnTo>
                <a:lnTo>
                  <a:pt x="210" y="252"/>
                </a:lnTo>
                <a:lnTo>
                  <a:pt x="206" y="246"/>
                </a:lnTo>
                <a:lnTo>
                  <a:pt x="202" y="240"/>
                </a:lnTo>
                <a:lnTo>
                  <a:pt x="196" y="234"/>
                </a:lnTo>
                <a:lnTo>
                  <a:pt x="192" y="228"/>
                </a:lnTo>
                <a:lnTo>
                  <a:pt x="186" y="222"/>
                </a:lnTo>
                <a:lnTo>
                  <a:pt x="182" y="216"/>
                </a:lnTo>
                <a:lnTo>
                  <a:pt x="178" y="210"/>
                </a:lnTo>
                <a:lnTo>
                  <a:pt x="172" y="204"/>
                </a:lnTo>
                <a:lnTo>
                  <a:pt x="168" y="198"/>
                </a:lnTo>
                <a:lnTo>
                  <a:pt x="162" y="190"/>
                </a:lnTo>
                <a:lnTo>
                  <a:pt x="156" y="182"/>
                </a:lnTo>
                <a:lnTo>
                  <a:pt x="150" y="176"/>
                </a:lnTo>
                <a:lnTo>
                  <a:pt x="144" y="168"/>
                </a:lnTo>
                <a:lnTo>
                  <a:pt x="138" y="160"/>
                </a:lnTo>
                <a:lnTo>
                  <a:pt x="132" y="154"/>
                </a:lnTo>
                <a:lnTo>
                  <a:pt x="126" y="146"/>
                </a:lnTo>
                <a:lnTo>
                  <a:pt x="120" y="138"/>
                </a:lnTo>
                <a:lnTo>
                  <a:pt x="120" y="138"/>
                </a:lnTo>
                <a:lnTo>
                  <a:pt x="120" y="136"/>
                </a:lnTo>
                <a:lnTo>
                  <a:pt x="122" y="128"/>
                </a:lnTo>
                <a:lnTo>
                  <a:pt x="122" y="122"/>
                </a:lnTo>
                <a:lnTo>
                  <a:pt x="124" y="114"/>
                </a:lnTo>
                <a:lnTo>
                  <a:pt x="126" y="108"/>
                </a:lnTo>
                <a:lnTo>
                  <a:pt x="126" y="100"/>
                </a:lnTo>
                <a:lnTo>
                  <a:pt x="128" y="94"/>
                </a:lnTo>
                <a:lnTo>
                  <a:pt x="128" y="88"/>
                </a:lnTo>
                <a:lnTo>
                  <a:pt x="130" y="80"/>
                </a:lnTo>
                <a:lnTo>
                  <a:pt x="132" y="74"/>
                </a:lnTo>
                <a:lnTo>
                  <a:pt x="132" y="66"/>
                </a:lnTo>
                <a:lnTo>
                  <a:pt x="134" y="60"/>
                </a:lnTo>
                <a:lnTo>
                  <a:pt x="136" y="52"/>
                </a:lnTo>
                <a:lnTo>
                  <a:pt x="136" y="46"/>
                </a:lnTo>
                <a:lnTo>
                  <a:pt x="138" y="38"/>
                </a:lnTo>
                <a:lnTo>
                  <a:pt x="140" y="32"/>
                </a:lnTo>
                <a:lnTo>
                  <a:pt x="140" y="26"/>
                </a:lnTo>
                <a:lnTo>
                  <a:pt x="132" y="24"/>
                </a:lnTo>
                <a:lnTo>
                  <a:pt x="126" y="22"/>
                </a:lnTo>
                <a:lnTo>
                  <a:pt x="118" y="22"/>
                </a:lnTo>
                <a:lnTo>
                  <a:pt x="110" y="20"/>
                </a:lnTo>
                <a:lnTo>
                  <a:pt x="102" y="18"/>
                </a:lnTo>
                <a:lnTo>
                  <a:pt x="94" y="16"/>
                </a:lnTo>
                <a:lnTo>
                  <a:pt x="88" y="16"/>
                </a:lnTo>
                <a:lnTo>
                  <a:pt x="80" y="14"/>
                </a:lnTo>
                <a:lnTo>
                  <a:pt x="72" y="12"/>
                </a:lnTo>
                <a:lnTo>
                  <a:pt x="64" y="10"/>
                </a:lnTo>
                <a:lnTo>
                  <a:pt x="58" y="8"/>
                </a:lnTo>
                <a:lnTo>
                  <a:pt x="50" y="8"/>
                </a:lnTo>
                <a:lnTo>
                  <a:pt x="42" y="6"/>
                </a:lnTo>
                <a:lnTo>
                  <a:pt x="34" y="4"/>
                </a:lnTo>
                <a:lnTo>
                  <a:pt x="28" y="2"/>
                </a:lnTo>
                <a:lnTo>
                  <a:pt x="20" y="0"/>
                </a:lnTo>
                <a:lnTo>
                  <a:pt x="20" y="0"/>
                </a:lnTo>
                <a:lnTo>
                  <a:pt x="18" y="0"/>
                </a:lnTo>
                <a:lnTo>
                  <a:pt x="18" y="2"/>
                </a:lnTo>
                <a:lnTo>
                  <a:pt x="18" y="2"/>
                </a:lnTo>
                <a:lnTo>
                  <a:pt x="18" y="2"/>
                </a:lnTo>
                <a:lnTo>
                  <a:pt x="18" y="6"/>
                </a:lnTo>
                <a:lnTo>
                  <a:pt x="18" y="6"/>
                </a:lnTo>
                <a:lnTo>
                  <a:pt x="16" y="8"/>
                </a:lnTo>
                <a:lnTo>
                  <a:pt x="16" y="8"/>
                </a:lnTo>
                <a:lnTo>
                  <a:pt x="16" y="8"/>
                </a:lnTo>
                <a:lnTo>
                  <a:pt x="16" y="10"/>
                </a:lnTo>
                <a:lnTo>
                  <a:pt x="18" y="10"/>
                </a:lnTo>
                <a:lnTo>
                  <a:pt x="18" y="12"/>
                </a:lnTo>
                <a:lnTo>
                  <a:pt x="18" y="14"/>
                </a:lnTo>
                <a:lnTo>
                  <a:pt x="18" y="14"/>
                </a:lnTo>
                <a:lnTo>
                  <a:pt x="18" y="14"/>
                </a:lnTo>
                <a:lnTo>
                  <a:pt x="18" y="16"/>
                </a:lnTo>
                <a:lnTo>
                  <a:pt x="18" y="16"/>
                </a:lnTo>
                <a:lnTo>
                  <a:pt x="18" y="16"/>
                </a:lnTo>
                <a:lnTo>
                  <a:pt x="18" y="18"/>
                </a:lnTo>
                <a:lnTo>
                  <a:pt x="18" y="18"/>
                </a:lnTo>
                <a:lnTo>
                  <a:pt x="18" y="18"/>
                </a:lnTo>
                <a:lnTo>
                  <a:pt x="18" y="18"/>
                </a:lnTo>
                <a:lnTo>
                  <a:pt x="18" y="18"/>
                </a:lnTo>
                <a:lnTo>
                  <a:pt x="20" y="18"/>
                </a:lnTo>
                <a:lnTo>
                  <a:pt x="18" y="20"/>
                </a:lnTo>
                <a:lnTo>
                  <a:pt x="18" y="20"/>
                </a:lnTo>
                <a:lnTo>
                  <a:pt x="18" y="22"/>
                </a:lnTo>
                <a:lnTo>
                  <a:pt x="18" y="24"/>
                </a:lnTo>
                <a:lnTo>
                  <a:pt x="18" y="26"/>
                </a:lnTo>
                <a:lnTo>
                  <a:pt x="16" y="28"/>
                </a:lnTo>
                <a:lnTo>
                  <a:pt x="16" y="30"/>
                </a:lnTo>
                <a:lnTo>
                  <a:pt x="14" y="32"/>
                </a:lnTo>
                <a:lnTo>
                  <a:pt x="14" y="32"/>
                </a:lnTo>
                <a:lnTo>
                  <a:pt x="14" y="34"/>
                </a:lnTo>
                <a:lnTo>
                  <a:pt x="14" y="34"/>
                </a:lnTo>
                <a:lnTo>
                  <a:pt x="12" y="34"/>
                </a:lnTo>
                <a:lnTo>
                  <a:pt x="12" y="36"/>
                </a:lnTo>
                <a:lnTo>
                  <a:pt x="12" y="36"/>
                </a:lnTo>
                <a:lnTo>
                  <a:pt x="14" y="38"/>
                </a:lnTo>
                <a:lnTo>
                  <a:pt x="14" y="38"/>
                </a:lnTo>
                <a:lnTo>
                  <a:pt x="14" y="38"/>
                </a:lnTo>
                <a:lnTo>
                  <a:pt x="10" y="44"/>
                </a:lnTo>
                <a:lnTo>
                  <a:pt x="8" y="46"/>
                </a:lnTo>
                <a:lnTo>
                  <a:pt x="8" y="46"/>
                </a:lnTo>
                <a:lnTo>
                  <a:pt x="8" y="46"/>
                </a:lnTo>
                <a:lnTo>
                  <a:pt x="10" y="46"/>
                </a:lnTo>
                <a:lnTo>
                  <a:pt x="12" y="44"/>
                </a:lnTo>
                <a:lnTo>
                  <a:pt x="12" y="44"/>
                </a:lnTo>
                <a:lnTo>
                  <a:pt x="12" y="44"/>
                </a:lnTo>
                <a:lnTo>
                  <a:pt x="12" y="44"/>
                </a:lnTo>
                <a:lnTo>
                  <a:pt x="14" y="44"/>
                </a:lnTo>
                <a:lnTo>
                  <a:pt x="14" y="44"/>
                </a:lnTo>
                <a:lnTo>
                  <a:pt x="12" y="46"/>
                </a:lnTo>
                <a:lnTo>
                  <a:pt x="12" y="46"/>
                </a:lnTo>
                <a:lnTo>
                  <a:pt x="12" y="46"/>
                </a:lnTo>
                <a:lnTo>
                  <a:pt x="10" y="46"/>
                </a:lnTo>
                <a:lnTo>
                  <a:pt x="10" y="46"/>
                </a:lnTo>
                <a:lnTo>
                  <a:pt x="8" y="48"/>
                </a:lnTo>
                <a:lnTo>
                  <a:pt x="8" y="48"/>
                </a:lnTo>
                <a:lnTo>
                  <a:pt x="8" y="48"/>
                </a:lnTo>
                <a:lnTo>
                  <a:pt x="8" y="50"/>
                </a:lnTo>
                <a:lnTo>
                  <a:pt x="8" y="50"/>
                </a:lnTo>
                <a:lnTo>
                  <a:pt x="6" y="48"/>
                </a:lnTo>
                <a:lnTo>
                  <a:pt x="6" y="48"/>
                </a:lnTo>
                <a:lnTo>
                  <a:pt x="8" y="48"/>
                </a:lnTo>
                <a:lnTo>
                  <a:pt x="8" y="48"/>
                </a:lnTo>
                <a:lnTo>
                  <a:pt x="6" y="48"/>
                </a:lnTo>
                <a:lnTo>
                  <a:pt x="6" y="50"/>
                </a:lnTo>
                <a:lnTo>
                  <a:pt x="4" y="50"/>
                </a:lnTo>
                <a:lnTo>
                  <a:pt x="4" y="50"/>
                </a:lnTo>
                <a:lnTo>
                  <a:pt x="4" y="50"/>
                </a:lnTo>
                <a:lnTo>
                  <a:pt x="4" y="50"/>
                </a:lnTo>
                <a:lnTo>
                  <a:pt x="4" y="50"/>
                </a:lnTo>
                <a:lnTo>
                  <a:pt x="4" y="50"/>
                </a:lnTo>
                <a:lnTo>
                  <a:pt x="4" y="50"/>
                </a:lnTo>
                <a:lnTo>
                  <a:pt x="4" y="52"/>
                </a:lnTo>
                <a:lnTo>
                  <a:pt x="4" y="52"/>
                </a:lnTo>
                <a:lnTo>
                  <a:pt x="4" y="52"/>
                </a:lnTo>
                <a:lnTo>
                  <a:pt x="2" y="54"/>
                </a:lnTo>
                <a:lnTo>
                  <a:pt x="2" y="54"/>
                </a:lnTo>
                <a:lnTo>
                  <a:pt x="2" y="56"/>
                </a:lnTo>
                <a:lnTo>
                  <a:pt x="2" y="56"/>
                </a:lnTo>
                <a:lnTo>
                  <a:pt x="2" y="56"/>
                </a:lnTo>
                <a:lnTo>
                  <a:pt x="0" y="56"/>
                </a:lnTo>
                <a:lnTo>
                  <a:pt x="0" y="58"/>
                </a:lnTo>
                <a:lnTo>
                  <a:pt x="0" y="58"/>
                </a:lnTo>
                <a:lnTo>
                  <a:pt x="0" y="58"/>
                </a:lnTo>
                <a:lnTo>
                  <a:pt x="2" y="62"/>
                </a:lnTo>
                <a:lnTo>
                  <a:pt x="2" y="62"/>
                </a:lnTo>
                <a:lnTo>
                  <a:pt x="0" y="64"/>
                </a:lnTo>
                <a:lnTo>
                  <a:pt x="0" y="64"/>
                </a:lnTo>
                <a:lnTo>
                  <a:pt x="0" y="66"/>
                </a:lnTo>
                <a:lnTo>
                  <a:pt x="2" y="66"/>
                </a:lnTo>
                <a:lnTo>
                  <a:pt x="4" y="70"/>
                </a:lnTo>
                <a:lnTo>
                  <a:pt x="6" y="72"/>
                </a:lnTo>
                <a:lnTo>
                  <a:pt x="6" y="72"/>
                </a:lnTo>
                <a:lnTo>
                  <a:pt x="6" y="74"/>
                </a:lnTo>
                <a:lnTo>
                  <a:pt x="6" y="74"/>
                </a:lnTo>
                <a:lnTo>
                  <a:pt x="6" y="74"/>
                </a:lnTo>
                <a:lnTo>
                  <a:pt x="6" y="76"/>
                </a:lnTo>
                <a:lnTo>
                  <a:pt x="8" y="76"/>
                </a:lnTo>
                <a:lnTo>
                  <a:pt x="8" y="76"/>
                </a:lnTo>
                <a:lnTo>
                  <a:pt x="8" y="76"/>
                </a:lnTo>
                <a:lnTo>
                  <a:pt x="8" y="78"/>
                </a:lnTo>
                <a:lnTo>
                  <a:pt x="12" y="84"/>
                </a:lnTo>
                <a:lnTo>
                  <a:pt x="12" y="84"/>
                </a:lnTo>
                <a:lnTo>
                  <a:pt x="12" y="86"/>
                </a:lnTo>
                <a:lnTo>
                  <a:pt x="12" y="88"/>
                </a:lnTo>
                <a:lnTo>
                  <a:pt x="12" y="88"/>
                </a:lnTo>
                <a:lnTo>
                  <a:pt x="12" y="88"/>
                </a:lnTo>
                <a:lnTo>
                  <a:pt x="12" y="88"/>
                </a:lnTo>
                <a:lnTo>
                  <a:pt x="12" y="88"/>
                </a:lnTo>
                <a:lnTo>
                  <a:pt x="12" y="90"/>
                </a:lnTo>
                <a:lnTo>
                  <a:pt x="12" y="90"/>
                </a:lnTo>
                <a:lnTo>
                  <a:pt x="12" y="90"/>
                </a:lnTo>
                <a:lnTo>
                  <a:pt x="12" y="92"/>
                </a:lnTo>
                <a:lnTo>
                  <a:pt x="12" y="96"/>
                </a:lnTo>
                <a:lnTo>
                  <a:pt x="12" y="96"/>
                </a:lnTo>
                <a:lnTo>
                  <a:pt x="12" y="96"/>
                </a:lnTo>
                <a:lnTo>
                  <a:pt x="10" y="96"/>
                </a:lnTo>
                <a:lnTo>
                  <a:pt x="10" y="98"/>
                </a:lnTo>
                <a:lnTo>
                  <a:pt x="10" y="100"/>
                </a:lnTo>
                <a:lnTo>
                  <a:pt x="8" y="102"/>
                </a:lnTo>
                <a:lnTo>
                  <a:pt x="8" y="104"/>
                </a:lnTo>
                <a:lnTo>
                  <a:pt x="8" y="104"/>
                </a:lnTo>
                <a:lnTo>
                  <a:pt x="8" y="104"/>
                </a:lnTo>
                <a:lnTo>
                  <a:pt x="8" y="104"/>
                </a:lnTo>
                <a:lnTo>
                  <a:pt x="8" y="106"/>
                </a:lnTo>
                <a:lnTo>
                  <a:pt x="8" y="108"/>
                </a:lnTo>
                <a:lnTo>
                  <a:pt x="10" y="108"/>
                </a:lnTo>
                <a:lnTo>
                  <a:pt x="10" y="108"/>
                </a:lnTo>
                <a:lnTo>
                  <a:pt x="10" y="112"/>
                </a:lnTo>
                <a:lnTo>
                  <a:pt x="10" y="112"/>
                </a:lnTo>
                <a:lnTo>
                  <a:pt x="10" y="114"/>
                </a:lnTo>
                <a:lnTo>
                  <a:pt x="10" y="114"/>
                </a:lnTo>
                <a:lnTo>
                  <a:pt x="10" y="114"/>
                </a:lnTo>
                <a:lnTo>
                  <a:pt x="10" y="116"/>
                </a:lnTo>
                <a:lnTo>
                  <a:pt x="10" y="116"/>
                </a:lnTo>
                <a:lnTo>
                  <a:pt x="10" y="116"/>
                </a:lnTo>
                <a:lnTo>
                  <a:pt x="8" y="116"/>
                </a:lnTo>
                <a:lnTo>
                  <a:pt x="8" y="118"/>
                </a:lnTo>
                <a:lnTo>
                  <a:pt x="8" y="118"/>
                </a:lnTo>
                <a:lnTo>
                  <a:pt x="8" y="120"/>
                </a:lnTo>
                <a:lnTo>
                  <a:pt x="10" y="122"/>
                </a:lnTo>
                <a:lnTo>
                  <a:pt x="12" y="124"/>
                </a:lnTo>
                <a:lnTo>
                  <a:pt x="12" y="124"/>
                </a:lnTo>
                <a:lnTo>
                  <a:pt x="12" y="126"/>
                </a:lnTo>
                <a:lnTo>
                  <a:pt x="12" y="126"/>
                </a:lnTo>
                <a:lnTo>
                  <a:pt x="14" y="126"/>
                </a:lnTo>
                <a:lnTo>
                  <a:pt x="14" y="128"/>
                </a:lnTo>
                <a:lnTo>
                  <a:pt x="18" y="136"/>
                </a:lnTo>
                <a:lnTo>
                  <a:pt x="18" y="136"/>
                </a:lnTo>
                <a:lnTo>
                  <a:pt x="22" y="140"/>
                </a:lnTo>
                <a:lnTo>
                  <a:pt x="22" y="140"/>
                </a:lnTo>
                <a:lnTo>
                  <a:pt x="22" y="144"/>
                </a:lnTo>
                <a:lnTo>
                  <a:pt x="24" y="144"/>
                </a:lnTo>
                <a:lnTo>
                  <a:pt x="22" y="146"/>
                </a:lnTo>
                <a:lnTo>
                  <a:pt x="22" y="146"/>
                </a:lnTo>
                <a:lnTo>
                  <a:pt x="22" y="146"/>
                </a:lnTo>
                <a:lnTo>
                  <a:pt x="24" y="146"/>
                </a:lnTo>
                <a:lnTo>
                  <a:pt x="24" y="148"/>
                </a:lnTo>
                <a:lnTo>
                  <a:pt x="26" y="148"/>
                </a:lnTo>
                <a:lnTo>
                  <a:pt x="26" y="148"/>
                </a:lnTo>
                <a:lnTo>
                  <a:pt x="26" y="148"/>
                </a:lnTo>
                <a:lnTo>
                  <a:pt x="26" y="150"/>
                </a:lnTo>
                <a:lnTo>
                  <a:pt x="26" y="150"/>
                </a:lnTo>
                <a:lnTo>
                  <a:pt x="26" y="152"/>
                </a:lnTo>
                <a:lnTo>
                  <a:pt x="28" y="154"/>
                </a:lnTo>
                <a:lnTo>
                  <a:pt x="28" y="156"/>
                </a:lnTo>
                <a:lnTo>
                  <a:pt x="28" y="156"/>
                </a:lnTo>
                <a:lnTo>
                  <a:pt x="28" y="156"/>
                </a:lnTo>
                <a:lnTo>
                  <a:pt x="26" y="154"/>
                </a:lnTo>
                <a:lnTo>
                  <a:pt x="26" y="154"/>
                </a:lnTo>
                <a:lnTo>
                  <a:pt x="26" y="152"/>
                </a:lnTo>
                <a:lnTo>
                  <a:pt x="26" y="152"/>
                </a:lnTo>
                <a:lnTo>
                  <a:pt x="24" y="150"/>
                </a:lnTo>
                <a:lnTo>
                  <a:pt x="24" y="150"/>
                </a:lnTo>
                <a:lnTo>
                  <a:pt x="24" y="152"/>
                </a:lnTo>
                <a:lnTo>
                  <a:pt x="24" y="154"/>
                </a:lnTo>
                <a:lnTo>
                  <a:pt x="22" y="156"/>
                </a:lnTo>
                <a:lnTo>
                  <a:pt x="22" y="158"/>
                </a:lnTo>
                <a:lnTo>
                  <a:pt x="22" y="158"/>
                </a:lnTo>
                <a:lnTo>
                  <a:pt x="22" y="158"/>
                </a:lnTo>
                <a:lnTo>
                  <a:pt x="22" y="158"/>
                </a:lnTo>
                <a:lnTo>
                  <a:pt x="22" y="158"/>
                </a:lnTo>
                <a:lnTo>
                  <a:pt x="22" y="158"/>
                </a:lnTo>
                <a:lnTo>
                  <a:pt x="22" y="158"/>
                </a:lnTo>
                <a:lnTo>
                  <a:pt x="24" y="158"/>
                </a:lnTo>
                <a:lnTo>
                  <a:pt x="24" y="158"/>
                </a:lnTo>
                <a:lnTo>
                  <a:pt x="24" y="158"/>
                </a:lnTo>
                <a:lnTo>
                  <a:pt x="24" y="158"/>
                </a:lnTo>
                <a:lnTo>
                  <a:pt x="24" y="156"/>
                </a:lnTo>
                <a:lnTo>
                  <a:pt x="24" y="156"/>
                </a:lnTo>
                <a:lnTo>
                  <a:pt x="24" y="156"/>
                </a:lnTo>
                <a:lnTo>
                  <a:pt x="24" y="156"/>
                </a:lnTo>
                <a:lnTo>
                  <a:pt x="24" y="156"/>
                </a:lnTo>
                <a:lnTo>
                  <a:pt x="24" y="156"/>
                </a:lnTo>
                <a:lnTo>
                  <a:pt x="24" y="156"/>
                </a:lnTo>
                <a:lnTo>
                  <a:pt x="26" y="156"/>
                </a:lnTo>
                <a:lnTo>
                  <a:pt x="26" y="158"/>
                </a:lnTo>
                <a:lnTo>
                  <a:pt x="28" y="160"/>
                </a:lnTo>
                <a:lnTo>
                  <a:pt x="28" y="160"/>
                </a:lnTo>
                <a:lnTo>
                  <a:pt x="28" y="160"/>
                </a:lnTo>
                <a:lnTo>
                  <a:pt x="28" y="160"/>
                </a:lnTo>
                <a:lnTo>
                  <a:pt x="28" y="162"/>
                </a:lnTo>
                <a:lnTo>
                  <a:pt x="28" y="162"/>
                </a:lnTo>
                <a:lnTo>
                  <a:pt x="30" y="162"/>
                </a:lnTo>
                <a:lnTo>
                  <a:pt x="30" y="162"/>
                </a:lnTo>
                <a:lnTo>
                  <a:pt x="30" y="164"/>
                </a:lnTo>
                <a:lnTo>
                  <a:pt x="30" y="164"/>
                </a:lnTo>
                <a:lnTo>
                  <a:pt x="30" y="164"/>
                </a:lnTo>
                <a:lnTo>
                  <a:pt x="32" y="164"/>
                </a:lnTo>
                <a:lnTo>
                  <a:pt x="32" y="162"/>
                </a:lnTo>
                <a:lnTo>
                  <a:pt x="32" y="164"/>
                </a:lnTo>
                <a:lnTo>
                  <a:pt x="34" y="166"/>
                </a:lnTo>
                <a:lnTo>
                  <a:pt x="34" y="166"/>
                </a:lnTo>
                <a:lnTo>
                  <a:pt x="34" y="168"/>
                </a:lnTo>
                <a:lnTo>
                  <a:pt x="34" y="168"/>
                </a:lnTo>
                <a:lnTo>
                  <a:pt x="36" y="168"/>
                </a:lnTo>
                <a:lnTo>
                  <a:pt x="36" y="168"/>
                </a:lnTo>
                <a:lnTo>
                  <a:pt x="36" y="168"/>
                </a:lnTo>
                <a:lnTo>
                  <a:pt x="36" y="168"/>
                </a:lnTo>
                <a:lnTo>
                  <a:pt x="36" y="166"/>
                </a:lnTo>
                <a:lnTo>
                  <a:pt x="36" y="166"/>
                </a:lnTo>
                <a:lnTo>
                  <a:pt x="38" y="166"/>
                </a:lnTo>
                <a:lnTo>
                  <a:pt x="38" y="166"/>
                </a:lnTo>
                <a:lnTo>
                  <a:pt x="38" y="166"/>
                </a:lnTo>
                <a:lnTo>
                  <a:pt x="38" y="166"/>
                </a:lnTo>
                <a:lnTo>
                  <a:pt x="38" y="166"/>
                </a:lnTo>
                <a:lnTo>
                  <a:pt x="38" y="166"/>
                </a:lnTo>
                <a:lnTo>
                  <a:pt x="36" y="164"/>
                </a:lnTo>
                <a:lnTo>
                  <a:pt x="36" y="164"/>
                </a:lnTo>
                <a:lnTo>
                  <a:pt x="36" y="164"/>
                </a:lnTo>
                <a:lnTo>
                  <a:pt x="38" y="164"/>
                </a:lnTo>
                <a:lnTo>
                  <a:pt x="38" y="164"/>
                </a:lnTo>
                <a:lnTo>
                  <a:pt x="38" y="162"/>
                </a:lnTo>
                <a:lnTo>
                  <a:pt x="38" y="162"/>
                </a:lnTo>
                <a:lnTo>
                  <a:pt x="38" y="162"/>
                </a:lnTo>
                <a:lnTo>
                  <a:pt x="38" y="162"/>
                </a:lnTo>
                <a:lnTo>
                  <a:pt x="38" y="162"/>
                </a:lnTo>
                <a:lnTo>
                  <a:pt x="38" y="160"/>
                </a:lnTo>
                <a:lnTo>
                  <a:pt x="38" y="160"/>
                </a:lnTo>
                <a:lnTo>
                  <a:pt x="38" y="158"/>
                </a:lnTo>
                <a:lnTo>
                  <a:pt x="38" y="156"/>
                </a:lnTo>
                <a:lnTo>
                  <a:pt x="40" y="158"/>
                </a:lnTo>
                <a:lnTo>
                  <a:pt x="40" y="158"/>
                </a:lnTo>
                <a:lnTo>
                  <a:pt x="40" y="156"/>
                </a:lnTo>
                <a:lnTo>
                  <a:pt x="42" y="156"/>
                </a:lnTo>
                <a:lnTo>
                  <a:pt x="44" y="158"/>
                </a:lnTo>
                <a:lnTo>
                  <a:pt x="44" y="158"/>
                </a:lnTo>
                <a:lnTo>
                  <a:pt x="44" y="160"/>
                </a:lnTo>
                <a:lnTo>
                  <a:pt x="44" y="160"/>
                </a:lnTo>
                <a:lnTo>
                  <a:pt x="46" y="160"/>
                </a:lnTo>
                <a:lnTo>
                  <a:pt x="46" y="160"/>
                </a:lnTo>
                <a:lnTo>
                  <a:pt x="48" y="162"/>
                </a:lnTo>
                <a:lnTo>
                  <a:pt x="48" y="162"/>
                </a:lnTo>
                <a:lnTo>
                  <a:pt x="48" y="162"/>
                </a:lnTo>
                <a:lnTo>
                  <a:pt x="50" y="162"/>
                </a:lnTo>
                <a:lnTo>
                  <a:pt x="50" y="160"/>
                </a:lnTo>
                <a:lnTo>
                  <a:pt x="50" y="160"/>
                </a:lnTo>
                <a:lnTo>
                  <a:pt x="50" y="160"/>
                </a:lnTo>
                <a:lnTo>
                  <a:pt x="52" y="160"/>
                </a:lnTo>
                <a:lnTo>
                  <a:pt x="52" y="160"/>
                </a:lnTo>
                <a:lnTo>
                  <a:pt x="52" y="158"/>
                </a:lnTo>
                <a:lnTo>
                  <a:pt x="52" y="158"/>
                </a:lnTo>
                <a:lnTo>
                  <a:pt x="52" y="158"/>
                </a:lnTo>
                <a:lnTo>
                  <a:pt x="54" y="158"/>
                </a:lnTo>
                <a:lnTo>
                  <a:pt x="54" y="160"/>
                </a:lnTo>
                <a:lnTo>
                  <a:pt x="54" y="160"/>
                </a:lnTo>
                <a:lnTo>
                  <a:pt x="52" y="160"/>
                </a:lnTo>
                <a:lnTo>
                  <a:pt x="54" y="162"/>
                </a:lnTo>
                <a:lnTo>
                  <a:pt x="56" y="162"/>
                </a:lnTo>
                <a:lnTo>
                  <a:pt x="56" y="162"/>
                </a:lnTo>
                <a:lnTo>
                  <a:pt x="56" y="162"/>
                </a:lnTo>
                <a:lnTo>
                  <a:pt x="54" y="162"/>
                </a:lnTo>
                <a:lnTo>
                  <a:pt x="56" y="162"/>
                </a:lnTo>
                <a:lnTo>
                  <a:pt x="56" y="162"/>
                </a:lnTo>
                <a:lnTo>
                  <a:pt x="56" y="162"/>
                </a:lnTo>
                <a:lnTo>
                  <a:pt x="56" y="162"/>
                </a:lnTo>
                <a:lnTo>
                  <a:pt x="56" y="162"/>
                </a:lnTo>
                <a:lnTo>
                  <a:pt x="58" y="162"/>
                </a:lnTo>
                <a:lnTo>
                  <a:pt x="58" y="162"/>
                </a:lnTo>
                <a:lnTo>
                  <a:pt x="58" y="162"/>
                </a:lnTo>
                <a:lnTo>
                  <a:pt x="60" y="162"/>
                </a:lnTo>
                <a:lnTo>
                  <a:pt x="60" y="162"/>
                </a:lnTo>
                <a:lnTo>
                  <a:pt x="62" y="162"/>
                </a:lnTo>
                <a:lnTo>
                  <a:pt x="62" y="160"/>
                </a:lnTo>
                <a:lnTo>
                  <a:pt x="62" y="160"/>
                </a:lnTo>
                <a:lnTo>
                  <a:pt x="62" y="162"/>
                </a:lnTo>
                <a:lnTo>
                  <a:pt x="62" y="162"/>
                </a:lnTo>
                <a:lnTo>
                  <a:pt x="62" y="162"/>
                </a:lnTo>
                <a:lnTo>
                  <a:pt x="60" y="162"/>
                </a:lnTo>
                <a:lnTo>
                  <a:pt x="60" y="162"/>
                </a:lnTo>
                <a:lnTo>
                  <a:pt x="60" y="162"/>
                </a:lnTo>
                <a:lnTo>
                  <a:pt x="60" y="164"/>
                </a:lnTo>
                <a:lnTo>
                  <a:pt x="60" y="164"/>
                </a:lnTo>
                <a:lnTo>
                  <a:pt x="60" y="164"/>
                </a:lnTo>
                <a:lnTo>
                  <a:pt x="60" y="164"/>
                </a:lnTo>
                <a:lnTo>
                  <a:pt x="60" y="164"/>
                </a:lnTo>
                <a:lnTo>
                  <a:pt x="60" y="164"/>
                </a:lnTo>
                <a:lnTo>
                  <a:pt x="60" y="164"/>
                </a:lnTo>
                <a:lnTo>
                  <a:pt x="62" y="164"/>
                </a:lnTo>
                <a:lnTo>
                  <a:pt x="62" y="164"/>
                </a:lnTo>
                <a:lnTo>
                  <a:pt x="62" y="164"/>
                </a:lnTo>
                <a:lnTo>
                  <a:pt x="62" y="164"/>
                </a:lnTo>
                <a:lnTo>
                  <a:pt x="62" y="162"/>
                </a:lnTo>
                <a:lnTo>
                  <a:pt x="64" y="162"/>
                </a:lnTo>
                <a:lnTo>
                  <a:pt x="64" y="162"/>
                </a:lnTo>
                <a:lnTo>
                  <a:pt x="64" y="162"/>
                </a:lnTo>
                <a:lnTo>
                  <a:pt x="64" y="162"/>
                </a:lnTo>
                <a:lnTo>
                  <a:pt x="64" y="162"/>
                </a:lnTo>
                <a:lnTo>
                  <a:pt x="64" y="162"/>
                </a:lnTo>
                <a:lnTo>
                  <a:pt x="64" y="162"/>
                </a:lnTo>
                <a:lnTo>
                  <a:pt x="66" y="162"/>
                </a:lnTo>
                <a:lnTo>
                  <a:pt x="66" y="162"/>
                </a:lnTo>
                <a:lnTo>
                  <a:pt x="66" y="164"/>
                </a:lnTo>
                <a:lnTo>
                  <a:pt x="68" y="166"/>
                </a:lnTo>
                <a:lnTo>
                  <a:pt x="68" y="166"/>
                </a:lnTo>
                <a:lnTo>
                  <a:pt x="68" y="166"/>
                </a:lnTo>
                <a:lnTo>
                  <a:pt x="68" y="166"/>
                </a:lnTo>
                <a:lnTo>
                  <a:pt x="70" y="168"/>
                </a:lnTo>
                <a:lnTo>
                  <a:pt x="70" y="168"/>
                </a:lnTo>
                <a:lnTo>
                  <a:pt x="68" y="168"/>
                </a:lnTo>
                <a:lnTo>
                  <a:pt x="68" y="166"/>
                </a:lnTo>
                <a:lnTo>
                  <a:pt x="68" y="166"/>
                </a:lnTo>
                <a:lnTo>
                  <a:pt x="68" y="166"/>
                </a:lnTo>
                <a:lnTo>
                  <a:pt x="66" y="166"/>
                </a:lnTo>
                <a:lnTo>
                  <a:pt x="66" y="166"/>
                </a:lnTo>
                <a:lnTo>
                  <a:pt x="66" y="164"/>
                </a:lnTo>
                <a:lnTo>
                  <a:pt x="66" y="164"/>
                </a:lnTo>
                <a:lnTo>
                  <a:pt x="66" y="164"/>
                </a:lnTo>
                <a:lnTo>
                  <a:pt x="66" y="164"/>
                </a:lnTo>
                <a:lnTo>
                  <a:pt x="64" y="162"/>
                </a:lnTo>
                <a:lnTo>
                  <a:pt x="64" y="162"/>
                </a:lnTo>
                <a:lnTo>
                  <a:pt x="64" y="164"/>
                </a:lnTo>
                <a:lnTo>
                  <a:pt x="64" y="164"/>
                </a:lnTo>
                <a:lnTo>
                  <a:pt x="64" y="164"/>
                </a:lnTo>
                <a:lnTo>
                  <a:pt x="64" y="164"/>
                </a:lnTo>
                <a:lnTo>
                  <a:pt x="62" y="164"/>
                </a:lnTo>
                <a:lnTo>
                  <a:pt x="62" y="164"/>
                </a:lnTo>
                <a:lnTo>
                  <a:pt x="62" y="164"/>
                </a:lnTo>
                <a:lnTo>
                  <a:pt x="62" y="164"/>
                </a:lnTo>
                <a:lnTo>
                  <a:pt x="62" y="164"/>
                </a:lnTo>
                <a:lnTo>
                  <a:pt x="62" y="164"/>
                </a:lnTo>
                <a:lnTo>
                  <a:pt x="62" y="164"/>
                </a:lnTo>
                <a:lnTo>
                  <a:pt x="62" y="164"/>
                </a:lnTo>
                <a:lnTo>
                  <a:pt x="62" y="164"/>
                </a:lnTo>
                <a:lnTo>
                  <a:pt x="62" y="166"/>
                </a:lnTo>
                <a:lnTo>
                  <a:pt x="62" y="166"/>
                </a:lnTo>
                <a:lnTo>
                  <a:pt x="62" y="166"/>
                </a:lnTo>
                <a:lnTo>
                  <a:pt x="62" y="166"/>
                </a:lnTo>
                <a:lnTo>
                  <a:pt x="60" y="166"/>
                </a:lnTo>
                <a:lnTo>
                  <a:pt x="60" y="164"/>
                </a:lnTo>
                <a:lnTo>
                  <a:pt x="56" y="164"/>
                </a:lnTo>
                <a:lnTo>
                  <a:pt x="54" y="162"/>
                </a:lnTo>
                <a:lnTo>
                  <a:pt x="52" y="162"/>
                </a:lnTo>
                <a:lnTo>
                  <a:pt x="50" y="162"/>
                </a:lnTo>
                <a:lnTo>
                  <a:pt x="48" y="162"/>
                </a:lnTo>
                <a:lnTo>
                  <a:pt x="48" y="162"/>
                </a:lnTo>
                <a:lnTo>
                  <a:pt x="48" y="162"/>
                </a:lnTo>
                <a:lnTo>
                  <a:pt x="46" y="162"/>
                </a:lnTo>
                <a:lnTo>
                  <a:pt x="46" y="160"/>
                </a:lnTo>
                <a:lnTo>
                  <a:pt x="46" y="160"/>
                </a:lnTo>
                <a:lnTo>
                  <a:pt x="44" y="160"/>
                </a:lnTo>
                <a:lnTo>
                  <a:pt x="42" y="162"/>
                </a:lnTo>
                <a:lnTo>
                  <a:pt x="42" y="162"/>
                </a:lnTo>
                <a:lnTo>
                  <a:pt x="42" y="162"/>
                </a:lnTo>
                <a:lnTo>
                  <a:pt x="42" y="162"/>
                </a:lnTo>
                <a:lnTo>
                  <a:pt x="42" y="162"/>
                </a:lnTo>
                <a:lnTo>
                  <a:pt x="42" y="162"/>
                </a:lnTo>
                <a:lnTo>
                  <a:pt x="40" y="162"/>
                </a:lnTo>
                <a:lnTo>
                  <a:pt x="40" y="164"/>
                </a:lnTo>
                <a:lnTo>
                  <a:pt x="40" y="164"/>
                </a:lnTo>
                <a:lnTo>
                  <a:pt x="40" y="164"/>
                </a:lnTo>
                <a:lnTo>
                  <a:pt x="40" y="164"/>
                </a:lnTo>
                <a:lnTo>
                  <a:pt x="42" y="166"/>
                </a:lnTo>
                <a:lnTo>
                  <a:pt x="42" y="166"/>
                </a:lnTo>
                <a:lnTo>
                  <a:pt x="42" y="168"/>
                </a:lnTo>
                <a:lnTo>
                  <a:pt x="42" y="170"/>
                </a:lnTo>
                <a:lnTo>
                  <a:pt x="40" y="170"/>
                </a:lnTo>
                <a:lnTo>
                  <a:pt x="42" y="172"/>
                </a:lnTo>
                <a:lnTo>
                  <a:pt x="42" y="172"/>
                </a:lnTo>
                <a:lnTo>
                  <a:pt x="44" y="172"/>
                </a:lnTo>
                <a:lnTo>
                  <a:pt x="44" y="172"/>
                </a:lnTo>
                <a:lnTo>
                  <a:pt x="42" y="174"/>
                </a:lnTo>
                <a:lnTo>
                  <a:pt x="42" y="174"/>
                </a:lnTo>
                <a:lnTo>
                  <a:pt x="44" y="174"/>
                </a:lnTo>
                <a:lnTo>
                  <a:pt x="42" y="174"/>
                </a:lnTo>
                <a:lnTo>
                  <a:pt x="44" y="174"/>
                </a:lnTo>
                <a:lnTo>
                  <a:pt x="44" y="174"/>
                </a:lnTo>
                <a:lnTo>
                  <a:pt x="44" y="174"/>
                </a:lnTo>
                <a:lnTo>
                  <a:pt x="44" y="174"/>
                </a:lnTo>
                <a:lnTo>
                  <a:pt x="44" y="176"/>
                </a:lnTo>
                <a:lnTo>
                  <a:pt x="46" y="180"/>
                </a:lnTo>
                <a:lnTo>
                  <a:pt x="46" y="182"/>
                </a:lnTo>
                <a:lnTo>
                  <a:pt x="46" y="182"/>
                </a:lnTo>
                <a:lnTo>
                  <a:pt x="46" y="182"/>
                </a:lnTo>
                <a:lnTo>
                  <a:pt x="46" y="182"/>
                </a:lnTo>
                <a:lnTo>
                  <a:pt x="46" y="182"/>
                </a:lnTo>
                <a:lnTo>
                  <a:pt x="46" y="184"/>
                </a:lnTo>
                <a:lnTo>
                  <a:pt x="46" y="184"/>
                </a:lnTo>
                <a:lnTo>
                  <a:pt x="46" y="184"/>
                </a:lnTo>
                <a:lnTo>
                  <a:pt x="46" y="184"/>
                </a:lnTo>
                <a:lnTo>
                  <a:pt x="46" y="184"/>
                </a:lnTo>
                <a:lnTo>
                  <a:pt x="48" y="184"/>
                </a:lnTo>
                <a:lnTo>
                  <a:pt x="48" y="184"/>
                </a:lnTo>
                <a:lnTo>
                  <a:pt x="46" y="184"/>
                </a:lnTo>
                <a:lnTo>
                  <a:pt x="46" y="184"/>
                </a:lnTo>
                <a:lnTo>
                  <a:pt x="46" y="184"/>
                </a:lnTo>
                <a:lnTo>
                  <a:pt x="46" y="184"/>
                </a:lnTo>
                <a:lnTo>
                  <a:pt x="44" y="184"/>
                </a:lnTo>
                <a:lnTo>
                  <a:pt x="44" y="184"/>
                </a:lnTo>
                <a:lnTo>
                  <a:pt x="44" y="182"/>
                </a:lnTo>
                <a:lnTo>
                  <a:pt x="44" y="182"/>
                </a:lnTo>
                <a:lnTo>
                  <a:pt x="44" y="182"/>
                </a:lnTo>
                <a:lnTo>
                  <a:pt x="44" y="182"/>
                </a:lnTo>
                <a:lnTo>
                  <a:pt x="44" y="182"/>
                </a:lnTo>
                <a:lnTo>
                  <a:pt x="42" y="182"/>
                </a:lnTo>
                <a:lnTo>
                  <a:pt x="42" y="182"/>
                </a:lnTo>
                <a:lnTo>
                  <a:pt x="42" y="180"/>
                </a:lnTo>
                <a:lnTo>
                  <a:pt x="42" y="180"/>
                </a:lnTo>
                <a:lnTo>
                  <a:pt x="42" y="180"/>
                </a:lnTo>
                <a:lnTo>
                  <a:pt x="42" y="180"/>
                </a:lnTo>
                <a:lnTo>
                  <a:pt x="42" y="180"/>
                </a:lnTo>
                <a:lnTo>
                  <a:pt x="42" y="180"/>
                </a:lnTo>
                <a:lnTo>
                  <a:pt x="42" y="178"/>
                </a:lnTo>
                <a:lnTo>
                  <a:pt x="40" y="178"/>
                </a:lnTo>
                <a:lnTo>
                  <a:pt x="40" y="178"/>
                </a:lnTo>
                <a:lnTo>
                  <a:pt x="40" y="178"/>
                </a:lnTo>
                <a:lnTo>
                  <a:pt x="40" y="178"/>
                </a:lnTo>
                <a:lnTo>
                  <a:pt x="40" y="178"/>
                </a:lnTo>
                <a:lnTo>
                  <a:pt x="38" y="178"/>
                </a:lnTo>
                <a:lnTo>
                  <a:pt x="38" y="178"/>
                </a:lnTo>
                <a:lnTo>
                  <a:pt x="38" y="176"/>
                </a:lnTo>
                <a:lnTo>
                  <a:pt x="38" y="176"/>
                </a:lnTo>
                <a:lnTo>
                  <a:pt x="38" y="176"/>
                </a:lnTo>
                <a:lnTo>
                  <a:pt x="38" y="176"/>
                </a:lnTo>
                <a:lnTo>
                  <a:pt x="38" y="176"/>
                </a:lnTo>
                <a:lnTo>
                  <a:pt x="38" y="172"/>
                </a:lnTo>
                <a:lnTo>
                  <a:pt x="38" y="172"/>
                </a:lnTo>
                <a:lnTo>
                  <a:pt x="40" y="172"/>
                </a:lnTo>
                <a:lnTo>
                  <a:pt x="40" y="172"/>
                </a:lnTo>
                <a:lnTo>
                  <a:pt x="40" y="172"/>
                </a:lnTo>
                <a:lnTo>
                  <a:pt x="38" y="172"/>
                </a:lnTo>
                <a:lnTo>
                  <a:pt x="40" y="172"/>
                </a:lnTo>
                <a:lnTo>
                  <a:pt x="40" y="172"/>
                </a:lnTo>
                <a:lnTo>
                  <a:pt x="38" y="170"/>
                </a:lnTo>
                <a:lnTo>
                  <a:pt x="38" y="170"/>
                </a:lnTo>
                <a:lnTo>
                  <a:pt x="38" y="170"/>
                </a:lnTo>
                <a:lnTo>
                  <a:pt x="36" y="168"/>
                </a:lnTo>
                <a:lnTo>
                  <a:pt x="36" y="168"/>
                </a:lnTo>
                <a:lnTo>
                  <a:pt x="36" y="170"/>
                </a:lnTo>
                <a:lnTo>
                  <a:pt x="34" y="170"/>
                </a:lnTo>
                <a:lnTo>
                  <a:pt x="34" y="172"/>
                </a:lnTo>
                <a:lnTo>
                  <a:pt x="34" y="174"/>
                </a:lnTo>
                <a:lnTo>
                  <a:pt x="34" y="176"/>
                </a:lnTo>
                <a:lnTo>
                  <a:pt x="34" y="176"/>
                </a:lnTo>
                <a:lnTo>
                  <a:pt x="34" y="178"/>
                </a:lnTo>
                <a:lnTo>
                  <a:pt x="34" y="178"/>
                </a:lnTo>
                <a:lnTo>
                  <a:pt x="34" y="180"/>
                </a:lnTo>
                <a:lnTo>
                  <a:pt x="34" y="180"/>
                </a:lnTo>
                <a:lnTo>
                  <a:pt x="34" y="180"/>
                </a:lnTo>
                <a:lnTo>
                  <a:pt x="34" y="180"/>
                </a:lnTo>
                <a:lnTo>
                  <a:pt x="34" y="180"/>
                </a:lnTo>
                <a:lnTo>
                  <a:pt x="34" y="182"/>
                </a:lnTo>
                <a:lnTo>
                  <a:pt x="34" y="182"/>
                </a:lnTo>
                <a:lnTo>
                  <a:pt x="34" y="184"/>
                </a:lnTo>
                <a:lnTo>
                  <a:pt x="36" y="184"/>
                </a:lnTo>
                <a:lnTo>
                  <a:pt x="36" y="186"/>
                </a:lnTo>
                <a:lnTo>
                  <a:pt x="36" y="186"/>
                </a:lnTo>
                <a:lnTo>
                  <a:pt x="36" y="186"/>
                </a:lnTo>
                <a:lnTo>
                  <a:pt x="34" y="188"/>
                </a:lnTo>
                <a:lnTo>
                  <a:pt x="34" y="190"/>
                </a:lnTo>
                <a:lnTo>
                  <a:pt x="34" y="192"/>
                </a:lnTo>
                <a:lnTo>
                  <a:pt x="34" y="192"/>
                </a:lnTo>
                <a:lnTo>
                  <a:pt x="36" y="194"/>
                </a:lnTo>
                <a:lnTo>
                  <a:pt x="36" y="194"/>
                </a:lnTo>
                <a:lnTo>
                  <a:pt x="36" y="196"/>
                </a:lnTo>
                <a:lnTo>
                  <a:pt x="36" y="196"/>
                </a:lnTo>
                <a:lnTo>
                  <a:pt x="38" y="198"/>
                </a:lnTo>
                <a:lnTo>
                  <a:pt x="38" y="200"/>
                </a:lnTo>
                <a:lnTo>
                  <a:pt x="40" y="202"/>
                </a:lnTo>
                <a:lnTo>
                  <a:pt x="42" y="204"/>
                </a:lnTo>
                <a:lnTo>
                  <a:pt x="42" y="204"/>
                </a:lnTo>
                <a:lnTo>
                  <a:pt x="42" y="204"/>
                </a:lnTo>
                <a:lnTo>
                  <a:pt x="44" y="204"/>
                </a:lnTo>
                <a:lnTo>
                  <a:pt x="44" y="204"/>
                </a:lnTo>
                <a:lnTo>
                  <a:pt x="44" y="204"/>
                </a:lnTo>
                <a:lnTo>
                  <a:pt x="44" y="204"/>
                </a:lnTo>
                <a:lnTo>
                  <a:pt x="46" y="204"/>
                </a:lnTo>
                <a:lnTo>
                  <a:pt x="48" y="204"/>
                </a:lnTo>
                <a:lnTo>
                  <a:pt x="48" y="204"/>
                </a:lnTo>
                <a:lnTo>
                  <a:pt x="48" y="206"/>
                </a:lnTo>
                <a:lnTo>
                  <a:pt x="50" y="210"/>
                </a:lnTo>
                <a:lnTo>
                  <a:pt x="50" y="210"/>
                </a:lnTo>
                <a:lnTo>
                  <a:pt x="48" y="212"/>
                </a:lnTo>
                <a:lnTo>
                  <a:pt x="50" y="214"/>
                </a:lnTo>
                <a:lnTo>
                  <a:pt x="50" y="214"/>
                </a:lnTo>
                <a:lnTo>
                  <a:pt x="50" y="214"/>
                </a:lnTo>
                <a:lnTo>
                  <a:pt x="50" y="214"/>
                </a:lnTo>
                <a:lnTo>
                  <a:pt x="50" y="214"/>
                </a:lnTo>
                <a:lnTo>
                  <a:pt x="50" y="214"/>
                </a:lnTo>
                <a:lnTo>
                  <a:pt x="50" y="214"/>
                </a:lnTo>
                <a:lnTo>
                  <a:pt x="50" y="214"/>
                </a:lnTo>
                <a:lnTo>
                  <a:pt x="50" y="214"/>
                </a:lnTo>
                <a:lnTo>
                  <a:pt x="48" y="214"/>
                </a:lnTo>
                <a:lnTo>
                  <a:pt x="48" y="214"/>
                </a:lnTo>
                <a:lnTo>
                  <a:pt x="48" y="216"/>
                </a:lnTo>
                <a:lnTo>
                  <a:pt x="48" y="216"/>
                </a:lnTo>
                <a:lnTo>
                  <a:pt x="46" y="218"/>
                </a:lnTo>
                <a:lnTo>
                  <a:pt x="46" y="218"/>
                </a:lnTo>
                <a:lnTo>
                  <a:pt x="46" y="218"/>
                </a:lnTo>
                <a:lnTo>
                  <a:pt x="46" y="218"/>
                </a:lnTo>
                <a:lnTo>
                  <a:pt x="44" y="216"/>
                </a:lnTo>
                <a:lnTo>
                  <a:pt x="44" y="216"/>
                </a:lnTo>
                <a:lnTo>
                  <a:pt x="44" y="216"/>
                </a:lnTo>
                <a:lnTo>
                  <a:pt x="44" y="218"/>
                </a:lnTo>
                <a:lnTo>
                  <a:pt x="42" y="218"/>
                </a:lnTo>
                <a:lnTo>
                  <a:pt x="42" y="218"/>
                </a:lnTo>
                <a:lnTo>
                  <a:pt x="44" y="220"/>
                </a:lnTo>
                <a:lnTo>
                  <a:pt x="44" y="220"/>
                </a:lnTo>
                <a:lnTo>
                  <a:pt x="44" y="220"/>
                </a:lnTo>
                <a:lnTo>
                  <a:pt x="44" y="220"/>
                </a:lnTo>
                <a:lnTo>
                  <a:pt x="44" y="220"/>
                </a:lnTo>
                <a:lnTo>
                  <a:pt x="42" y="220"/>
                </a:lnTo>
                <a:lnTo>
                  <a:pt x="42" y="220"/>
                </a:lnTo>
                <a:lnTo>
                  <a:pt x="42" y="222"/>
                </a:lnTo>
                <a:lnTo>
                  <a:pt x="44" y="224"/>
                </a:lnTo>
                <a:lnTo>
                  <a:pt x="44" y="226"/>
                </a:lnTo>
                <a:lnTo>
                  <a:pt x="42" y="226"/>
                </a:lnTo>
                <a:lnTo>
                  <a:pt x="42" y="228"/>
                </a:lnTo>
                <a:lnTo>
                  <a:pt x="44" y="228"/>
                </a:lnTo>
                <a:lnTo>
                  <a:pt x="44" y="228"/>
                </a:lnTo>
                <a:lnTo>
                  <a:pt x="42" y="230"/>
                </a:lnTo>
                <a:lnTo>
                  <a:pt x="44" y="230"/>
                </a:lnTo>
                <a:lnTo>
                  <a:pt x="44" y="230"/>
                </a:lnTo>
                <a:lnTo>
                  <a:pt x="44" y="230"/>
                </a:lnTo>
                <a:lnTo>
                  <a:pt x="44" y="230"/>
                </a:lnTo>
                <a:lnTo>
                  <a:pt x="44" y="230"/>
                </a:lnTo>
                <a:lnTo>
                  <a:pt x="44" y="232"/>
                </a:lnTo>
                <a:lnTo>
                  <a:pt x="44" y="232"/>
                </a:lnTo>
                <a:lnTo>
                  <a:pt x="44" y="232"/>
                </a:lnTo>
                <a:lnTo>
                  <a:pt x="44" y="232"/>
                </a:lnTo>
                <a:lnTo>
                  <a:pt x="46" y="232"/>
                </a:lnTo>
                <a:lnTo>
                  <a:pt x="48" y="236"/>
                </a:lnTo>
                <a:lnTo>
                  <a:pt x="48" y="236"/>
                </a:lnTo>
                <a:lnTo>
                  <a:pt x="50" y="240"/>
                </a:lnTo>
                <a:lnTo>
                  <a:pt x="50" y="240"/>
                </a:lnTo>
                <a:lnTo>
                  <a:pt x="50" y="242"/>
                </a:lnTo>
                <a:lnTo>
                  <a:pt x="50" y="242"/>
                </a:lnTo>
                <a:lnTo>
                  <a:pt x="52" y="242"/>
                </a:lnTo>
                <a:lnTo>
                  <a:pt x="52" y="242"/>
                </a:lnTo>
                <a:lnTo>
                  <a:pt x="52" y="244"/>
                </a:lnTo>
                <a:lnTo>
                  <a:pt x="52" y="244"/>
                </a:lnTo>
                <a:lnTo>
                  <a:pt x="52" y="244"/>
                </a:lnTo>
                <a:lnTo>
                  <a:pt x="52" y="246"/>
                </a:lnTo>
                <a:lnTo>
                  <a:pt x="54" y="246"/>
                </a:lnTo>
                <a:lnTo>
                  <a:pt x="52" y="246"/>
                </a:lnTo>
                <a:lnTo>
                  <a:pt x="52" y="248"/>
                </a:lnTo>
                <a:lnTo>
                  <a:pt x="54" y="248"/>
                </a:lnTo>
                <a:lnTo>
                  <a:pt x="54" y="250"/>
                </a:lnTo>
                <a:lnTo>
                  <a:pt x="54" y="250"/>
                </a:lnTo>
                <a:lnTo>
                  <a:pt x="56" y="252"/>
                </a:lnTo>
                <a:lnTo>
                  <a:pt x="56" y="252"/>
                </a:lnTo>
                <a:lnTo>
                  <a:pt x="56" y="254"/>
                </a:lnTo>
                <a:lnTo>
                  <a:pt x="56" y="254"/>
                </a:lnTo>
                <a:lnTo>
                  <a:pt x="56" y="258"/>
                </a:lnTo>
                <a:lnTo>
                  <a:pt x="58" y="258"/>
                </a:lnTo>
                <a:lnTo>
                  <a:pt x="60" y="258"/>
                </a:lnTo>
                <a:lnTo>
                  <a:pt x="60" y="260"/>
                </a:lnTo>
                <a:lnTo>
                  <a:pt x="60" y="260"/>
                </a:lnTo>
                <a:lnTo>
                  <a:pt x="62" y="262"/>
                </a:lnTo>
                <a:lnTo>
                  <a:pt x="62" y="264"/>
                </a:lnTo>
                <a:lnTo>
                  <a:pt x="64" y="266"/>
                </a:lnTo>
                <a:lnTo>
                  <a:pt x="64" y="266"/>
                </a:lnTo>
                <a:lnTo>
                  <a:pt x="64" y="266"/>
                </a:lnTo>
                <a:lnTo>
                  <a:pt x="66" y="268"/>
                </a:lnTo>
                <a:lnTo>
                  <a:pt x="68" y="268"/>
                </a:lnTo>
                <a:lnTo>
                  <a:pt x="68" y="268"/>
                </a:lnTo>
                <a:lnTo>
                  <a:pt x="68" y="270"/>
                </a:lnTo>
                <a:lnTo>
                  <a:pt x="68" y="270"/>
                </a:lnTo>
                <a:lnTo>
                  <a:pt x="68" y="270"/>
                </a:lnTo>
                <a:lnTo>
                  <a:pt x="68" y="272"/>
                </a:lnTo>
                <a:lnTo>
                  <a:pt x="68" y="272"/>
                </a:lnTo>
                <a:lnTo>
                  <a:pt x="68" y="272"/>
                </a:lnTo>
                <a:lnTo>
                  <a:pt x="68" y="272"/>
                </a:lnTo>
                <a:lnTo>
                  <a:pt x="68" y="272"/>
                </a:lnTo>
                <a:lnTo>
                  <a:pt x="68" y="272"/>
                </a:lnTo>
                <a:lnTo>
                  <a:pt x="68" y="272"/>
                </a:lnTo>
                <a:lnTo>
                  <a:pt x="66" y="274"/>
                </a:lnTo>
                <a:lnTo>
                  <a:pt x="66" y="276"/>
                </a:lnTo>
                <a:lnTo>
                  <a:pt x="66" y="276"/>
                </a:lnTo>
                <a:lnTo>
                  <a:pt x="66" y="276"/>
                </a:lnTo>
                <a:lnTo>
                  <a:pt x="66" y="278"/>
                </a:lnTo>
                <a:lnTo>
                  <a:pt x="68" y="278"/>
                </a:lnTo>
                <a:lnTo>
                  <a:pt x="70" y="280"/>
                </a:lnTo>
                <a:lnTo>
                  <a:pt x="70" y="280"/>
                </a:lnTo>
                <a:lnTo>
                  <a:pt x="70" y="278"/>
                </a:lnTo>
                <a:lnTo>
                  <a:pt x="70" y="278"/>
                </a:lnTo>
                <a:lnTo>
                  <a:pt x="72" y="280"/>
                </a:lnTo>
                <a:lnTo>
                  <a:pt x="72" y="280"/>
                </a:lnTo>
                <a:lnTo>
                  <a:pt x="72" y="280"/>
                </a:lnTo>
                <a:lnTo>
                  <a:pt x="72" y="280"/>
                </a:lnTo>
                <a:lnTo>
                  <a:pt x="72" y="280"/>
                </a:lnTo>
                <a:lnTo>
                  <a:pt x="72" y="280"/>
                </a:lnTo>
                <a:lnTo>
                  <a:pt x="72" y="282"/>
                </a:lnTo>
                <a:lnTo>
                  <a:pt x="72" y="284"/>
                </a:lnTo>
                <a:lnTo>
                  <a:pt x="72" y="284"/>
                </a:lnTo>
                <a:lnTo>
                  <a:pt x="72" y="286"/>
                </a:lnTo>
                <a:lnTo>
                  <a:pt x="70" y="288"/>
                </a:lnTo>
                <a:lnTo>
                  <a:pt x="70" y="290"/>
                </a:lnTo>
                <a:lnTo>
                  <a:pt x="70" y="290"/>
                </a:lnTo>
                <a:lnTo>
                  <a:pt x="72" y="290"/>
                </a:lnTo>
                <a:lnTo>
                  <a:pt x="72" y="292"/>
                </a:lnTo>
                <a:lnTo>
                  <a:pt x="72" y="292"/>
                </a:lnTo>
                <a:lnTo>
                  <a:pt x="72" y="292"/>
                </a:lnTo>
                <a:lnTo>
                  <a:pt x="72" y="292"/>
                </a:lnTo>
                <a:lnTo>
                  <a:pt x="72" y="294"/>
                </a:lnTo>
                <a:lnTo>
                  <a:pt x="70" y="294"/>
                </a:lnTo>
                <a:lnTo>
                  <a:pt x="70" y="296"/>
                </a:lnTo>
                <a:lnTo>
                  <a:pt x="70" y="296"/>
                </a:lnTo>
                <a:lnTo>
                  <a:pt x="70" y="296"/>
                </a:lnTo>
                <a:lnTo>
                  <a:pt x="70" y="298"/>
                </a:lnTo>
                <a:lnTo>
                  <a:pt x="70" y="298"/>
                </a:lnTo>
                <a:lnTo>
                  <a:pt x="70" y="300"/>
                </a:lnTo>
                <a:lnTo>
                  <a:pt x="70" y="300"/>
                </a:lnTo>
                <a:lnTo>
                  <a:pt x="70" y="300"/>
                </a:lnTo>
                <a:lnTo>
                  <a:pt x="68" y="302"/>
                </a:lnTo>
                <a:lnTo>
                  <a:pt x="68" y="302"/>
                </a:lnTo>
                <a:lnTo>
                  <a:pt x="68" y="302"/>
                </a:lnTo>
                <a:lnTo>
                  <a:pt x="68" y="302"/>
                </a:lnTo>
                <a:lnTo>
                  <a:pt x="70" y="304"/>
                </a:lnTo>
                <a:lnTo>
                  <a:pt x="70" y="304"/>
                </a:lnTo>
                <a:lnTo>
                  <a:pt x="72" y="304"/>
                </a:lnTo>
                <a:lnTo>
                  <a:pt x="72" y="304"/>
                </a:lnTo>
                <a:lnTo>
                  <a:pt x="72" y="306"/>
                </a:lnTo>
                <a:lnTo>
                  <a:pt x="74" y="308"/>
                </a:lnTo>
                <a:lnTo>
                  <a:pt x="74" y="308"/>
                </a:lnTo>
                <a:lnTo>
                  <a:pt x="78" y="308"/>
                </a:lnTo>
                <a:lnTo>
                  <a:pt x="82" y="308"/>
                </a:lnTo>
                <a:lnTo>
                  <a:pt x="84" y="310"/>
                </a:lnTo>
                <a:lnTo>
                  <a:pt x="86" y="310"/>
                </a:lnTo>
                <a:lnTo>
                  <a:pt x="86" y="310"/>
                </a:lnTo>
                <a:lnTo>
                  <a:pt x="88" y="310"/>
                </a:lnTo>
                <a:lnTo>
                  <a:pt x="92" y="312"/>
                </a:lnTo>
                <a:lnTo>
                  <a:pt x="92" y="312"/>
                </a:lnTo>
                <a:lnTo>
                  <a:pt x="94" y="312"/>
                </a:lnTo>
                <a:lnTo>
                  <a:pt x="94" y="312"/>
                </a:lnTo>
                <a:lnTo>
                  <a:pt x="94" y="314"/>
                </a:lnTo>
                <a:lnTo>
                  <a:pt x="94" y="314"/>
                </a:lnTo>
                <a:lnTo>
                  <a:pt x="96" y="314"/>
                </a:lnTo>
                <a:lnTo>
                  <a:pt x="96" y="314"/>
                </a:lnTo>
                <a:lnTo>
                  <a:pt x="96" y="314"/>
                </a:lnTo>
                <a:lnTo>
                  <a:pt x="96" y="314"/>
                </a:lnTo>
                <a:lnTo>
                  <a:pt x="98" y="314"/>
                </a:lnTo>
                <a:lnTo>
                  <a:pt x="98" y="314"/>
                </a:lnTo>
                <a:lnTo>
                  <a:pt x="100" y="314"/>
                </a:lnTo>
                <a:lnTo>
                  <a:pt x="100" y="314"/>
                </a:lnTo>
                <a:lnTo>
                  <a:pt x="100" y="314"/>
                </a:lnTo>
                <a:lnTo>
                  <a:pt x="102" y="314"/>
                </a:lnTo>
                <a:lnTo>
                  <a:pt x="102" y="314"/>
                </a:lnTo>
                <a:lnTo>
                  <a:pt x="102" y="316"/>
                </a:lnTo>
                <a:lnTo>
                  <a:pt x="104" y="316"/>
                </a:lnTo>
                <a:lnTo>
                  <a:pt x="104" y="318"/>
                </a:lnTo>
                <a:lnTo>
                  <a:pt x="108" y="322"/>
                </a:lnTo>
                <a:lnTo>
                  <a:pt x="108" y="322"/>
                </a:lnTo>
                <a:lnTo>
                  <a:pt x="110" y="322"/>
                </a:lnTo>
                <a:lnTo>
                  <a:pt x="110" y="322"/>
                </a:lnTo>
                <a:lnTo>
                  <a:pt x="110" y="322"/>
                </a:lnTo>
                <a:lnTo>
                  <a:pt x="110" y="322"/>
                </a:lnTo>
                <a:lnTo>
                  <a:pt x="110" y="322"/>
                </a:lnTo>
                <a:lnTo>
                  <a:pt x="110" y="324"/>
                </a:lnTo>
                <a:lnTo>
                  <a:pt x="110" y="324"/>
                </a:lnTo>
                <a:lnTo>
                  <a:pt x="110" y="324"/>
                </a:lnTo>
                <a:lnTo>
                  <a:pt x="110" y="324"/>
                </a:lnTo>
                <a:lnTo>
                  <a:pt x="110" y="324"/>
                </a:lnTo>
                <a:lnTo>
                  <a:pt x="110" y="326"/>
                </a:lnTo>
                <a:lnTo>
                  <a:pt x="110" y="326"/>
                </a:lnTo>
                <a:lnTo>
                  <a:pt x="110" y="326"/>
                </a:lnTo>
                <a:lnTo>
                  <a:pt x="110" y="326"/>
                </a:lnTo>
                <a:lnTo>
                  <a:pt x="110" y="326"/>
                </a:lnTo>
                <a:lnTo>
                  <a:pt x="112" y="326"/>
                </a:lnTo>
                <a:lnTo>
                  <a:pt x="112" y="326"/>
                </a:lnTo>
                <a:lnTo>
                  <a:pt x="112" y="328"/>
                </a:lnTo>
                <a:lnTo>
                  <a:pt x="114" y="330"/>
                </a:lnTo>
                <a:lnTo>
                  <a:pt x="114" y="330"/>
                </a:lnTo>
                <a:lnTo>
                  <a:pt x="114" y="330"/>
                </a:lnTo>
                <a:lnTo>
                  <a:pt x="114" y="328"/>
                </a:lnTo>
                <a:lnTo>
                  <a:pt x="114" y="328"/>
                </a:lnTo>
                <a:lnTo>
                  <a:pt x="114" y="328"/>
                </a:lnTo>
                <a:lnTo>
                  <a:pt x="114" y="328"/>
                </a:lnTo>
                <a:lnTo>
                  <a:pt x="116" y="332"/>
                </a:lnTo>
                <a:lnTo>
                  <a:pt x="120" y="332"/>
                </a:lnTo>
                <a:lnTo>
                  <a:pt x="122" y="332"/>
                </a:lnTo>
                <a:lnTo>
                  <a:pt x="122" y="334"/>
                </a:lnTo>
                <a:lnTo>
                  <a:pt x="122" y="334"/>
                </a:lnTo>
                <a:lnTo>
                  <a:pt x="124" y="334"/>
                </a:lnTo>
                <a:lnTo>
                  <a:pt x="124" y="334"/>
                </a:lnTo>
                <a:lnTo>
                  <a:pt x="128" y="334"/>
                </a:lnTo>
                <a:lnTo>
                  <a:pt x="130" y="334"/>
                </a:lnTo>
                <a:lnTo>
                  <a:pt x="130" y="334"/>
                </a:lnTo>
                <a:lnTo>
                  <a:pt x="130" y="334"/>
                </a:lnTo>
                <a:lnTo>
                  <a:pt x="130" y="334"/>
                </a:lnTo>
                <a:lnTo>
                  <a:pt x="130" y="334"/>
                </a:lnTo>
                <a:lnTo>
                  <a:pt x="132" y="334"/>
                </a:lnTo>
                <a:lnTo>
                  <a:pt x="132" y="336"/>
                </a:lnTo>
                <a:lnTo>
                  <a:pt x="134" y="336"/>
                </a:lnTo>
                <a:lnTo>
                  <a:pt x="134" y="338"/>
                </a:lnTo>
                <a:lnTo>
                  <a:pt x="134" y="340"/>
                </a:lnTo>
                <a:lnTo>
                  <a:pt x="134" y="342"/>
                </a:lnTo>
                <a:lnTo>
                  <a:pt x="134" y="342"/>
                </a:lnTo>
                <a:lnTo>
                  <a:pt x="134" y="344"/>
                </a:lnTo>
                <a:lnTo>
                  <a:pt x="134" y="344"/>
                </a:lnTo>
                <a:lnTo>
                  <a:pt x="134" y="344"/>
                </a:lnTo>
                <a:lnTo>
                  <a:pt x="134" y="346"/>
                </a:lnTo>
                <a:lnTo>
                  <a:pt x="134" y="346"/>
                </a:lnTo>
                <a:lnTo>
                  <a:pt x="134" y="346"/>
                </a:lnTo>
                <a:lnTo>
                  <a:pt x="134" y="348"/>
                </a:lnTo>
                <a:lnTo>
                  <a:pt x="134" y="348"/>
                </a:lnTo>
                <a:lnTo>
                  <a:pt x="134" y="348"/>
                </a:lnTo>
                <a:lnTo>
                  <a:pt x="136" y="348"/>
                </a:lnTo>
                <a:lnTo>
                  <a:pt x="136" y="348"/>
                </a:lnTo>
                <a:lnTo>
                  <a:pt x="136" y="348"/>
                </a:lnTo>
                <a:lnTo>
                  <a:pt x="136" y="348"/>
                </a:lnTo>
                <a:lnTo>
                  <a:pt x="136" y="348"/>
                </a:lnTo>
                <a:lnTo>
                  <a:pt x="136" y="348"/>
                </a:lnTo>
                <a:lnTo>
                  <a:pt x="136" y="348"/>
                </a:lnTo>
                <a:lnTo>
                  <a:pt x="138" y="348"/>
                </a:lnTo>
                <a:lnTo>
                  <a:pt x="138" y="348"/>
                </a:lnTo>
                <a:lnTo>
                  <a:pt x="138" y="348"/>
                </a:lnTo>
                <a:lnTo>
                  <a:pt x="138" y="348"/>
                </a:lnTo>
                <a:lnTo>
                  <a:pt x="138" y="348"/>
                </a:lnTo>
                <a:lnTo>
                  <a:pt x="138" y="346"/>
                </a:lnTo>
                <a:lnTo>
                  <a:pt x="138" y="346"/>
                </a:lnTo>
                <a:lnTo>
                  <a:pt x="140" y="346"/>
                </a:lnTo>
                <a:lnTo>
                  <a:pt x="140" y="346"/>
                </a:lnTo>
                <a:lnTo>
                  <a:pt x="140" y="346"/>
                </a:lnTo>
                <a:lnTo>
                  <a:pt x="140" y="346"/>
                </a:lnTo>
                <a:lnTo>
                  <a:pt x="140" y="348"/>
                </a:lnTo>
                <a:lnTo>
                  <a:pt x="142" y="348"/>
                </a:lnTo>
                <a:lnTo>
                  <a:pt x="142" y="348"/>
                </a:lnTo>
                <a:lnTo>
                  <a:pt x="142" y="348"/>
                </a:lnTo>
                <a:lnTo>
                  <a:pt x="144" y="348"/>
                </a:lnTo>
                <a:lnTo>
                  <a:pt x="146" y="352"/>
                </a:lnTo>
                <a:lnTo>
                  <a:pt x="148" y="354"/>
                </a:lnTo>
                <a:lnTo>
                  <a:pt x="152" y="356"/>
                </a:lnTo>
                <a:lnTo>
                  <a:pt x="152" y="358"/>
                </a:lnTo>
                <a:lnTo>
                  <a:pt x="154" y="360"/>
                </a:lnTo>
                <a:lnTo>
                  <a:pt x="154" y="360"/>
                </a:lnTo>
                <a:lnTo>
                  <a:pt x="156" y="362"/>
                </a:lnTo>
                <a:lnTo>
                  <a:pt x="156" y="362"/>
                </a:lnTo>
                <a:lnTo>
                  <a:pt x="158" y="364"/>
                </a:lnTo>
                <a:lnTo>
                  <a:pt x="160" y="366"/>
                </a:lnTo>
                <a:lnTo>
                  <a:pt x="164" y="374"/>
                </a:lnTo>
                <a:lnTo>
                  <a:pt x="164" y="378"/>
                </a:lnTo>
                <a:lnTo>
                  <a:pt x="166" y="380"/>
                </a:lnTo>
                <a:lnTo>
                  <a:pt x="166" y="380"/>
                </a:lnTo>
                <a:lnTo>
                  <a:pt x="166" y="382"/>
                </a:lnTo>
                <a:lnTo>
                  <a:pt x="166" y="386"/>
                </a:lnTo>
                <a:lnTo>
                  <a:pt x="166" y="386"/>
                </a:lnTo>
                <a:lnTo>
                  <a:pt x="166" y="386"/>
                </a:lnTo>
                <a:lnTo>
                  <a:pt x="164" y="386"/>
                </a:lnTo>
                <a:lnTo>
                  <a:pt x="164" y="388"/>
                </a:lnTo>
                <a:lnTo>
                  <a:pt x="164" y="388"/>
                </a:lnTo>
                <a:lnTo>
                  <a:pt x="164" y="390"/>
                </a:lnTo>
                <a:lnTo>
                  <a:pt x="164" y="390"/>
                </a:lnTo>
                <a:lnTo>
                  <a:pt x="164" y="390"/>
                </a:lnTo>
                <a:lnTo>
                  <a:pt x="164" y="392"/>
                </a:lnTo>
                <a:lnTo>
                  <a:pt x="164" y="392"/>
                </a:lnTo>
                <a:lnTo>
                  <a:pt x="164" y="394"/>
                </a:lnTo>
                <a:lnTo>
                  <a:pt x="164" y="394"/>
                </a:lnTo>
                <a:lnTo>
                  <a:pt x="164" y="394"/>
                </a:lnTo>
                <a:lnTo>
                  <a:pt x="166" y="392"/>
                </a:lnTo>
                <a:lnTo>
                  <a:pt x="166" y="392"/>
                </a:lnTo>
                <a:lnTo>
                  <a:pt x="166" y="392"/>
                </a:lnTo>
                <a:lnTo>
                  <a:pt x="166" y="392"/>
                </a:lnTo>
                <a:lnTo>
                  <a:pt x="166" y="392"/>
                </a:lnTo>
                <a:lnTo>
                  <a:pt x="168" y="392"/>
                </a:lnTo>
                <a:lnTo>
                  <a:pt x="168" y="394"/>
                </a:lnTo>
                <a:lnTo>
                  <a:pt x="168" y="394"/>
                </a:lnTo>
                <a:lnTo>
                  <a:pt x="168" y="394"/>
                </a:lnTo>
                <a:lnTo>
                  <a:pt x="168" y="396"/>
                </a:lnTo>
                <a:lnTo>
                  <a:pt x="168" y="396"/>
                </a:lnTo>
                <a:lnTo>
                  <a:pt x="168" y="396"/>
                </a:lnTo>
                <a:lnTo>
                  <a:pt x="168" y="396"/>
                </a:lnTo>
                <a:lnTo>
                  <a:pt x="168" y="396"/>
                </a:lnTo>
                <a:lnTo>
                  <a:pt x="168" y="394"/>
                </a:lnTo>
                <a:lnTo>
                  <a:pt x="168" y="394"/>
                </a:lnTo>
                <a:lnTo>
                  <a:pt x="168" y="394"/>
                </a:lnTo>
                <a:lnTo>
                  <a:pt x="168" y="394"/>
                </a:lnTo>
                <a:lnTo>
                  <a:pt x="166" y="392"/>
                </a:lnTo>
                <a:lnTo>
                  <a:pt x="166" y="392"/>
                </a:lnTo>
                <a:lnTo>
                  <a:pt x="166" y="392"/>
                </a:lnTo>
                <a:lnTo>
                  <a:pt x="166" y="394"/>
                </a:lnTo>
                <a:lnTo>
                  <a:pt x="166" y="394"/>
                </a:lnTo>
                <a:lnTo>
                  <a:pt x="166" y="394"/>
                </a:lnTo>
                <a:lnTo>
                  <a:pt x="168" y="396"/>
                </a:lnTo>
                <a:lnTo>
                  <a:pt x="168" y="396"/>
                </a:lnTo>
                <a:lnTo>
                  <a:pt x="168" y="398"/>
                </a:lnTo>
                <a:lnTo>
                  <a:pt x="168" y="398"/>
                </a:lnTo>
                <a:lnTo>
                  <a:pt x="168" y="400"/>
                </a:lnTo>
                <a:lnTo>
                  <a:pt x="168" y="400"/>
                </a:lnTo>
                <a:lnTo>
                  <a:pt x="168" y="400"/>
                </a:lnTo>
                <a:lnTo>
                  <a:pt x="170" y="400"/>
                </a:lnTo>
                <a:lnTo>
                  <a:pt x="172" y="400"/>
                </a:lnTo>
                <a:lnTo>
                  <a:pt x="174" y="400"/>
                </a:lnTo>
                <a:lnTo>
                  <a:pt x="178" y="400"/>
                </a:lnTo>
                <a:lnTo>
                  <a:pt x="180" y="400"/>
                </a:lnTo>
                <a:lnTo>
                  <a:pt x="182" y="400"/>
                </a:lnTo>
                <a:lnTo>
                  <a:pt x="184" y="400"/>
                </a:lnTo>
                <a:lnTo>
                  <a:pt x="186" y="400"/>
                </a:lnTo>
                <a:lnTo>
                  <a:pt x="190" y="400"/>
                </a:lnTo>
                <a:lnTo>
                  <a:pt x="192" y="402"/>
                </a:lnTo>
                <a:lnTo>
                  <a:pt x="194" y="402"/>
                </a:lnTo>
                <a:lnTo>
                  <a:pt x="196" y="402"/>
                </a:lnTo>
                <a:lnTo>
                  <a:pt x="198" y="402"/>
                </a:lnTo>
                <a:lnTo>
                  <a:pt x="202" y="402"/>
                </a:lnTo>
                <a:lnTo>
                  <a:pt x="204" y="402"/>
                </a:lnTo>
                <a:lnTo>
                  <a:pt x="208" y="402"/>
                </a:lnTo>
                <a:lnTo>
                  <a:pt x="212" y="402"/>
                </a:lnTo>
                <a:lnTo>
                  <a:pt x="214" y="402"/>
                </a:lnTo>
                <a:lnTo>
                  <a:pt x="216" y="402"/>
                </a:lnTo>
                <a:lnTo>
                  <a:pt x="218" y="402"/>
                </a:lnTo>
                <a:lnTo>
                  <a:pt x="220" y="402"/>
                </a:lnTo>
                <a:lnTo>
                  <a:pt x="224" y="402"/>
                </a:lnTo>
                <a:lnTo>
                  <a:pt x="226" y="402"/>
                </a:lnTo>
                <a:lnTo>
                  <a:pt x="228" y="404"/>
                </a:lnTo>
                <a:lnTo>
                  <a:pt x="230" y="404"/>
                </a:lnTo>
                <a:lnTo>
                  <a:pt x="232" y="404"/>
                </a:lnTo>
                <a:lnTo>
                  <a:pt x="236" y="404"/>
                </a:lnTo>
                <a:lnTo>
                  <a:pt x="238" y="404"/>
                </a:lnTo>
                <a:lnTo>
                  <a:pt x="240" y="404"/>
                </a:lnTo>
                <a:lnTo>
                  <a:pt x="242" y="404"/>
                </a:lnTo>
                <a:lnTo>
                  <a:pt x="244" y="404"/>
                </a:lnTo>
                <a:lnTo>
                  <a:pt x="246" y="404"/>
                </a:lnTo>
                <a:lnTo>
                  <a:pt x="246" y="404"/>
                </a:lnTo>
                <a:lnTo>
                  <a:pt x="246" y="404"/>
                </a:lnTo>
                <a:lnTo>
                  <a:pt x="248" y="402"/>
                </a:lnTo>
                <a:lnTo>
                  <a:pt x="250" y="404"/>
                </a:lnTo>
                <a:lnTo>
                  <a:pt x="252" y="404"/>
                </a:lnTo>
                <a:lnTo>
                  <a:pt x="252" y="404"/>
                </a:lnTo>
                <a:lnTo>
                  <a:pt x="252" y="402"/>
                </a:lnTo>
                <a:lnTo>
                  <a:pt x="252" y="402"/>
                </a:lnTo>
                <a:lnTo>
                  <a:pt x="254" y="402"/>
                </a:lnTo>
                <a:lnTo>
                  <a:pt x="254" y="400"/>
                </a:lnTo>
                <a:lnTo>
                  <a:pt x="254" y="400"/>
                </a:lnTo>
                <a:lnTo>
                  <a:pt x="256" y="400"/>
                </a:lnTo>
                <a:lnTo>
                  <a:pt x="256" y="398"/>
                </a:lnTo>
                <a:lnTo>
                  <a:pt x="256" y="396"/>
                </a:lnTo>
                <a:lnTo>
                  <a:pt x="256" y="396"/>
                </a:lnTo>
                <a:lnTo>
                  <a:pt x="256" y="396"/>
                </a:lnTo>
                <a:lnTo>
                  <a:pt x="256" y="394"/>
                </a:lnTo>
                <a:lnTo>
                  <a:pt x="256" y="394"/>
                </a:lnTo>
                <a:lnTo>
                  <a:pt x="254" y="394"/>
                </a:lnTo>
                <a:lnTo>
                  <a:pt x="254" y="392"/>
                </a:lnTo>
                <a:lnTo>
                  <a:pt x="250" y="392"/>
                </a:lnTo>
                <a:lnTo>
                  <a:pt x="250" y="392"/>
                </a:lnTo>
                <a:lnTo>
                  <a:pt x="248" y="390"/>
                </a:lnTo>
                <a:lnTo>
                  <a:pt x="250" y="388"/>
                </a:lnTo>
                <a:lnTo>
                  <a:pt x="250" y="386"/>
                </a:lnTo>
                <a:lnTo>
                  <a:pt x="250" y="386"/>
                </a:lnTo>
                <a:lnTo>
                  <a:pt x="250" y="382"/>
                </a:lnTo>
                <a:lnTo>
                  <a:pt x="250" y="382"/>
                </a:lnTo>
                <a:lnTo>
                  <a:pt x="250" y="382"/>
                </a:lnTo>
                <a:lnTo>
                  <a:pt x="250" y="380"/>
                </a:lnTo>
                <a:lnTo>
                  <a:pt x="250" y="380"/>
                </a:lnTo>
                <a:lnTo>
                  <a:pt x="250" y="380"/>
                </a:lnTo>
                <a:lnTo>
                  <a:pt x="250" y="378"/>
                </a:lnTo>
                <a:lnTo>
                  <a:pt x="250" y="378"/>
                </a:lnTo>
                <a:lnTo>
                  <a:pt x="250" y="378"/>
                </a:lnTo>
                <a:lnTo>
                  <a:pt x="250" y="378"/>
                </a:lnTo>
                <a:lnTo>
                  <a:pt x="250" y="378"/>
                </a:lnTo>
                <a:lnTo>
                  <a:pt x="250" y="376"/>
                </a:lnTo>
                <a:lnTo>
                  <a:pt x="252" y="376"/>
                </a:lnTo>
                <a:lnTo>
                  <a:pt x="252" y="376"/>
                </a:lnTo>
                <a:lnTo>
                  <a:pt x="252" y="376"/>
                </a:lnTo>
                <a:lnTo>
                  <a:pt x="254" y="374"/>
                </a:lnTo>
                <a:lnTo>
                  <a:pt x="254" y="374"/>
                </a:lnTo>
                <a:lnTo>
                  <a:pt x="256" y="374"/>
                </a:lnTo>
                <a:lnTo>
                  <a:pt x="256" y="372"/>
                </a:lnTo>
                <a:lnTo>
                  <a:pt x="256" y="372"/>
                </a:lnTo>
                <a:lnTo>
                  <a:pt x="256" y="372"/>
                </a:lnTo>
                <a:lnTo>
                  <a:pt x="256" y="372"/>
                </a:lnTo>
                <a:lnTo>
                  <a:pt x="256" y="370"/>
                </a:lnTo>
                <a:lnTo>
                  <a:pt x="256" y="370"/>
                </a:lnTo>
                <a:lnTo>
                  <a:pt x="258" y="370"/>
                </a:lnTo>
                <a:lnTo>
                  <a:pt x="258" y="370"/>
                </a:lnTo>
                <a:lnTo>
                  <a:pt x="258" y="370"/>
                </a:lnTo>
                <a:lnTo>
                  <a:pt x="258" y="368"/>
                </a:lnTo>
                <a:lnTo>
                  <a:pt x="258" y="368"/>
                </a:lnTo>
                <a:lnTo>
                  <a:pt x="258" y="366"/>
                </a:lnTo>
                <a:lnTo>
                  <a:pt x="258" y="366"/>
                </a:lnTo>
                <a:lnTo>
                  <a:pt x="258" y="366"/>
                </a:lnTo>
                <a:lnTo>
                  <a:pt x="258" y="366"/>
                </a:lnTo>
                <a:lnTo>
                  <a:pt x="258" y="364"/>
                </a:lnTo>
                <a:lnTo>
                  <a:pt x="258" y="364"/>
                </a:lnTo>
                <a:lnTo>
                  <a:pt x="258" y="364"/>
                </a:lnTo>
                <a:lnTo>
                  <a:pt x="258" y="364"/>
                </a:lnTo>
                <a:lnTo>
                  <a:pt x="258" y="364"/>
                </a:lnTo>
                <a:lnTo>
                  <a:pt x="258" y="364"/>
                </a:lnTo>
                <a:lnTo>
                  <a:pt x="258" y="362"/>
                </a:lnTo>
                <a:lnTo>
                  <a:pt x="258" y="362"/>
                </a:lnTo>
                <a:lnTo>
                  <a:pt x="258" y="360"/>
                </a:lnTo>
                <a:lnTo>
                  <a:pt x="258" y="360"/>
                </a:lnTo>
                <a:lnTo>
                  <a:pt x="260" y="360"/>
                </a:lnTo>
                <a:lnTo>
                  <a:pt x="260" y="360"/>
                </a:lnTo>
                <a:lnTo>
                  <a:pt x="260" y="360"/>
                </a:lnTo>
                <a:lnTo>
                  <a:pt x="260" y="358"/>
                </a:lnTo>
                <a:lnTo>
                  <a:pt x="258" y="358"/>
                </a:lnTo>
                <a:lnTo>
                  <a:pt x="258" y="358"/>
                </a:lnTo>
                <a:lnTo>
                  <a:pt x="260" y="356"/>
                </a:lnTo>
                <a:lnTo>
                  <a:pt x="260" y="356"/>
                </a:lnTo>
                <a:lnTo>
                  <a:pt x="262" y="356"/>
                </a:lnTo>
                <a:lnTo>
                  <a:pt x="262" y="356"/>
                </a:lnTo>
                <a:lnTo>
                  <a:pt x="262" y="354"/>
                </a:lnTo>
                <a:lnTo>
                  <a:pt x="262" y="354"/>
                </a:lnTo>
                <a:lnTo>
                  <a:pt x="264" y="352"/>
                </a:lnTo>
                <a:lnTo>
                  <a:pt x="264" y="352"/>
                </a:lnTo>
                <a:lnTo>
                  <a:pt x="264" y="352"/>
                </a:lnTo>
                <a:lnTo>
                  <a:pt x="266" y="350"/>
                </a:lnTo>
                <a:lnTo>
                  <a:pt x="268" y="350"/>
                </a:lnTo>
                <a:lnTo>
                  <a:pt x="270" y="348"/>
                </a:lnTo>
                <a:lnTo>
                  <a:pt x="270" y="348"/>
                </a:lnTo>
                <a:lnTo>
                  <a:pt x="272" y="346"/>
                </a:lnTo>
                <a:lnTo>
                  <a:pt x="274" y="346"/>
                </a:lnTo>
                <a:lnTo>
                  <a:pt x="274" y="346"/>
                </a:lnTo>
                <a:lnTo>
                  <a:pt x="274" y="344"/>
                </a:lnTo>
                <a:close/>
                <a:moveTo>
                  <a:pt x="20" y="170"/>
                </a:moveTo>
                <a:lnTo>
                  <a:pt x="20" y="170"/>
                </a:lnTo>
                <a:lnTo>
                  <a:pt x="20" y="170"/>
                </a:lnTo>
                <a:lnTo>
                  <a:pt x="20" y="170"/>
                </a:lnTo>
                <a:lnTo>
                  <a:pt x="20" y="170"/>
                </a:lnTo>
                <a:lnTo>
                  <a:pt x="20" y="170"/>
                </a:lnTo>
                <a:lnTo>
                  <a:pt x="20" y="170"/>
                </a:lnTo>
                <a:lnTo>
                  <a:pt x="20" y="170"/>
                </a:lnTo>
                <a:lnTo>
                  <a:pt x="20" y="170"/>
                </a:lnTo>
                <a:lnTo>
                  <a:pt x="20" y="170"/>
                </a:lnTo>
                <a:close/>
                <a:moveTo>
                  <a:pt x="38" y="166"/>
                </a:moveTo>
                <a:lnTo>
                  <a:pt x="38" y="166"/>
                </a:lnTo>
                <a:lnTo>
                  <a:pt x="38" y="166"/>
                </a:lnTo>
                <a:lnTo>
                  <a:pt x="38" y="166"/>
                </a:lnTo>
                <a:lnTo>
                  <a:pt x="38" y="168"/>
                </a:lnTo>
                <a:lnTo>
                  <a:pt x="38" y="168"/>
                </a:lnTo>
                <a:lnTo>
                  <a:pt x="38" y="168"/>
                </a:lnTo>
                <a:lnTo>
                  <a:pt x="38" y="168"/>
                </a:lnTo>
                <a:lnTo>
                  <a:pt x="38" y="168"/>
                </a:lnTo>
                <a:lnTo>
                  <a:pt x="38" y="166"/>
                </a:lnTo>
                <a:lnTo>
                  <a:pt x="38" y="166"/>
                </a:lnTo>
                <a:lnTo>
                  <a:pt x="38" y="166"/>
                </a:lnTo>
                <a:lnTo>
                  <a:pt x="38" y="166"/>
                </a:lnTo>
                <a:close/>
                <a:moveTo>
                  <a:pt x="40" y="168"/>
                </a:moveTo>
                <a:lnTo>
                  <a:pt x="40" y="168"/>
                </a:lnTo>
                <a:lnTo>
                  <a:pt x="40" y="168"/>
                </a:lnTo>
                <a:lnTo>
                  <a:pt x="40" y="170"/>
                </a:lnTo>
                <a:lnTo>
                  <a:pt x="40" y="170"/>
                </a:lnTo>
                <a:lnTo>
                  <a:pt x="40" y="170"/>
                </a:lnTo>
                <a:lnTo>
                  <a:pt x="40" y="170"/>
                </a:lnTo>
                <a:lnTo>
                  <a:pt x="40" y="170"/>
                </a:lnTo>
                <a:lnTo>
                  <a:pt x="40" y="168"/>
                </a:lnTo>
                <a:lnTo>
                  <a:pt x="40" y="168"/>
                </a:lnTo>
                <a:lnTo>
                  <a:pt x="40" y="168"/>
                </a:lnTo>
                <a:lnTo>
                  <a:pt x="40" y="168"/>
                </a:lnTo>
                <a:close/>
                <a:moveTo>
                  <a:pt x="104" y="332"/>
                </a:moveTo>
                <a:lnTo>
                  <a:pt x="104" y="330"/>
                </a:lnTo>
                <a:lnTo>
                  <a:pt x="104" y="330"/>
                </a:lnTo>
                <a:lnTo>
                  <a:pt x="104" y="330"/>
                </a:lnTo>
                <a:lnTo>
                  <a:pt x="102" y="330"/>
                </a:lnTo>
                <a:lnTo>
                  <a:pt x="102" y="330"/>
                </a:lnTo>
                <a:lnTo>
                  <a:pt x="102" y="330"/>
                </a:lnTo>
                <a:lnTo>
                  <a:pt x="104" y="332"/>
                </a:lnTo>
                <a:lnTo>
                  <a:pt x="104" y="332"/>
                </a:lnTo>
                <a:lnTo>
                  <a:pt x="104" y="332"/>
                </a:lnTo>
                <a:lnTo>
                  <a:pt x="104" y="332"/>
                </a:lnTo>
                <a:lnTo>
                  <a:pt x="104" y="332"/>
                </a:lnTo>
                <a:lnTo>
                  <a:pt x="104" y="332"/>
                </a:lnTo>
                <a:close/>
                <a:moveTo>
                  <a:pt x="112" y="352"/>
                </a:moveTo>
                <a:lnTo>
                  <a:pt x="112" y="352"/>
                </a:lnTo>
                <a:lnTo>
                  <a:pt x="112" y="354"/>
                </a:lnTo>
                <a:lnTo>
                  <a:pt x="112" y="354"/>
                </a:lnTo>
                <a:lnTo>
                  <a:pt x="112" y="354"/>
                </a:lnTo>
                <a:lnTo>
                  <a:pt x="112" y="354"/>
                </a:lnTo>
                <a:lnTo>
                  <a:pt x="112" y="354"/>
                </a:lnTo>
                <a:lnTo>
                  <a:pt x="112" y="354"/>
                </a:lnTo>
                <a:lnTo>
                  <a:pt x="112" y="354"/>
                </a:lnTo>
                <a:lnTo>
                  <a:pt x="112" y="354"/>
                </a:lnTo>
                <a:lnTo>
                  <a:pt x="112" y="352"/>
                </a:lnTo>
                <a:lnTo>
                  <a:pt x="112" y="352"/>
                </a:lnTo>
                <a:lnTo>
                  <a:pt x="112" y="352"/>
                </a:lnTo>
                <a:close/>
              </a:path>
            </a:pathLst>
          </a:custGeom>
          <a:solidFill>
            <a:srgbClr val="379BF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6" name="Freeform 559">
            <a:extLst>
              <a:ext uri="{FF2B5EF4-FFF2-40B4-BE49-F238E27FC236}">
                <a16:creationId xmlns:a16="http://schemas.microsoft.com/office/drawing/2014/main" id="{64E2257C-87FB-45C8-848D-6BCACD639984}"/>
              </a:ext>
            </a:extLst>
          </p:cNvPr>
          <p:cNvSpPr>
            <a:spLocks/>
          </p:cNvSpPr>
          <p:nvPr/>
        </p:nvSpPr>
        <p:spPr bwMode="auto">
          <a:xfrm>
            <a:off x="2067509" y="3644737"/>
            <a:ext cx="440765" cy="556628"/>
          </a:xfrm>
          <a:custGeom>
            <a:avLst/>
            <a:gdLst>
              <a:gd name="T0" fmla="*/ 195 w 201"/>
              <a:gd name="T1" fmla="*/ 92 h 236"/>
              <a:gd name="T2" fmla="*/ 191 w 201"/>
              <a:gd name="T3" fmla="*/ 140 h 236"/>
              <a:gd name="T4" fmla="*/ 187 w 201"/>
              <a:gd name="T5" fmla="*/ 188 h 236"/>
              <a:gd name="T6" fmla="*/ 183 w 201"/>
              <a:gd name="T7" fmla="*/ 236 h 236"/>
              <a:gd name="T8" fmla="*/ 183 w 201"/>
              <a:gd name="T9" fmla="*/ 236 h 236"/>
              <a:gd name="T10" fmla="*/ 183 w 201"/>
              <a:gd name="T11" fmla="*/ 236 h 236"/>
              <a:gd name="T12" fmla="*/ 183 w 201"/>
              <a:gd name="T13" fmla="*/ 236 h 236"/>
              <a:gd name="T14" fmla="*/ 183 w 201"/>
              <a:gd name="T15" fmla="*/ 236 h 236"/>
              <a:gd name="T16" fmla="*/ 179 w 201"/>
              <a:gd name="T17" fmla="*/ 234 h 236"/>
              <a:gd name="T18" fmla="*/ 170 w 201"/>
              <a:gd name="T19" fmla="*/ 234 h 236"/>
              <a:gd name="T20" fmla="*/ 160 w 201"/>
              <a:gd name="T21" fmla="*/ 234 h 236"/>
              <a:gd name="T22" fmla="*/ 150 w 201"/>
              <a:gd name="T23" fmla="*/ 232 h 236"/>
              <a:gd name="T24" fmla="*/ 140 w 201"/>
              <a:gd name="T25" fmla="*/ 232 h 236"/>
              <a:gd name="T26" fmla="*/ 130 w 201"/>
              <a:gd name="T27" fmla="*/ 230 h 236"/>
              <a:gd name="T28" fmla="*/ 122 w 201"/>
              <a:gd name="T29" fmla="*/ 230 h 236"/>
              <a:gd name="T30" fmla="*/ 110 w 201"/>
              <a:gd name="T31" fmla="*/ 226 h 236"/>
              <a:gd name="T32" fmla="*/ 64 w 201"/>
              <a:gd name="T33" fmla="*/ 202 h 236"/>
              <a:gd name="T34" fmla="*/ 0 w 201"/>
              <a:gd name="T35" fmla="*/ 170 h 236"/>
              <a:gd name="T36" fmla="*/ 2 w 201"/>
              <a:gd name="T37" fmla="*/ 166 h 236"/>
              <a:gd name="T38" fmla="*/ 4 w 201"/>
              <a:gd name="T39" fmla="*/ 162 h 236"/>
              <a:gd name="T40" fmla="*/ 10 w 201"/>
              <a:gd name="T41" fmla="*/ 160 h 236"/>
              <a:gd name="T42" fmla="*/ 14 w 201"/>
              <a:gd name="T43" fmla="*/ 154 h 236"/>
              <a:gd name="T44" fmla="*/ 8 w 201"/>
              <a:gd name="T45" fmla="*/ 150 h 236"/>
              <a:gd name="T46" fmla="*/ 8 w 201"/>
              <a:gd name="T47" fmla="*/ 140 h 236"/>
              <a:gd name="T48" fmla="*/ 8 w 201"/>
              <a:gd name="T49" fmla="*/ 136 h 236"/>
              <a:gd name="T50" fmla="*/ 12 w 201"/>
              <a:gd name="T51" fmla="*/ 132 h 236"/>
              <a:gd name="T52" fmla="*/ 14 w 201"/>
              <a:gd name="T53" fmla="*/ 128 h 236"/>
              <a:gd name="T54" fmla="*/ 16 w 201"/>
              <a:gd name="T55" fmla="*/ 124 h 236"/>
              <a:gd name="T56" fmla="*/ 16 w 201"/>
              <a:gd name="T57" fmla="*/ 122 h 236"/>
              <a:gd name="T58" fmla="*/ 18 w 201"/>
              <a:gd name="T59" fmla="*/ 118 h 236"/>
              <a:gd name="T60" fmla="*/ 18 w 201"/>
              <a:gd name="T61" fmla="*/ 114 h 236"/>
              <a:gd name="T62" fmla="*/ 22 w 201"/>
              <a:gd name="T63" fmla="*/ 110 h 236"/>
              <a:gd name="T64" fmla="*/ 32 w 201"/>
              <a:gd name="T65" fmla="*/ 104 h 236"/>
              <a:gd name="T66" fmla="*/ 26 w 201"/>
              <a:gd name="T67" fmla="*/ 98 h 236"/>
              <a:gd name="T68" fmla="*/ 26 w 201"/>
              <a:gd name="T69" fmla="*/ 96 h 236"/>
              <a:gd name="T70" fmla="*/ 24 w 201"/>
              <a:gd name="T71" fmla="*/ 94 h 236"/>
              <a:gd name="T72" fmla="*/ 24 w 201"/>
              <a:gd name="T73" fmla="*/ 92 h 236"/>
              <a:gd name="T74" fmla="*/ 24 w 201"/>
              <a:gd name="T75" fmla="*/ 90 h 236"/>
              <a:gd name="T76" fmla="*/ 20 w 201"/>
              <a:gd name="T77" fmla="*/ 80 h 236"/>
              <a:gd name="T78" fmla="*/ 18 w 201"/>
              <a:gd name="T79" fmla="*/ 74 h 236"/>
              <a:gd name="T80" fmla="*/ 20 w 201"/>
              <a:gd name="T81" fmla="*/ 70 h 236"/>
              <a:gd name="T82" fmla="*/ 22 w 201"/>
              <a:gd name="T83" fmla="*/ 66 h 236"/>
              <a:gd name="T84" fmla="*/ 20 w 201"/>
              <a:gd name="T85" fmla="*/ 56 h 236"/>
              <a:gd name="T86" fmla="*/ 20 w 201"/>
              <a:gd name="T87" fmla="*/ 46 h 236"/>
              <a:gd name="T88" fmla="*/ 22 w 201"/>
              <a:gd name="T89" fmla="*/ 40 h 236"/>
              <a:gd name="T90" fmla="*/ 22 w 201"/>
              <a:gd name="T91" fmla="*/ 34 h 236"/>
              <a:gd name="T92" fmla="*/ 22 w 201"/>
              <a:gd name="T93" fmla="*/ 32 h 236"/>
              <a:gd name="T94" fmla="*/ 28 w 201"/>
              <a:gd name="T95" fmla="*/ 32 h 236"/>
              <a:gd name="T96" fmla="*/ 30 w 201"/>
              <a:gd name="T97" fmla="*/ 32 h 236"/>
              <a:gd name="T98" fmla="*/ 32 w 201"/>
              <a:gd name="T99" fmla="*/ 32 h 236"/>
              <a:gd name="T100" fmla="*/ 34 w 201"/>
              <a:gd name="T101" fmla="*/ 34 h 236"/>
              <a:gd name="T102" fmla="*/ 40 w 201"/>
              <a:gd name="T103" fmla="*/ 36 h 236"/>
              <a:gd name="T104" fmla="*/ 44 w 201"/>
              <a:gd name="T105" fmla="*/ 30 h 236"/>
              <a:gd name="T106" fmla="*/ 44 w 201"/>
              <a:gd name="T107" fmla="*/ 20 h 236"/>
              <a:gd name="T108" fmla="*/ 46 w 201"/>
              <a:gd name="T109" fmla="*/ 2 h 236"/>
              <a:gd name="T110" fmla="*/ 66 w 201"/>
              <a:gd name="T111" fmla="*/ 2 h 236"/>
              <a:gd name="T112" fmla="*/ 100 w 201"/>
              <a:gd name="T113" fmla="*/ 6 h 236"/>
              <a:gd name="T114" fmla="*/ 134 w 201"/>
              <a:gd name="T115" fmla="*/ 10 h 236"/>
              <a:gd name="T116" fmla="*/ 168 w 201"/>
              <a:gd name="T117" fmla="*/ 14 h 236"/>
              <a:gd name="T118" fmla="*/ 201 w 201"/>
              <a:gd name="T119" fmla="*/ 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36">
                <a:moveTo>
                  <a:pt x="197" y="50"/>
                </a:moveTo>
                <a:lnTo>
                  <a:pt x="197" y="58"/>
                </a:lnTo>
                <a:lnTo>
                  <a:pt x="197" y="64"/>
                </a:lnTo>
                <a:lnTo>
                  <a:pt x="197" y="70"/>
                </a:lnTo>
                <a:lnTo>
                  <a:pt x="195" y="78"/>
                </a:lnTo>
                <a:lnTo>
                  <a:pt x="195" y="84"/>
                </a:lnTo>
                <a:lnTo>
                  <a:pt x="195" y="92"/>
                </a:lnTo>
                <a:lnTo>
                  <a:pt x="195" y="98"/>
                </a:lnTo>
                <a:lnTo>
                  <a:pt x="193" y="106"/>
                </a:lnTo>
                <a:lnTo>
                  <a:pt x="193" y="112"/>
                </a:lnTo>
                <a:lnTo>
                  <a:pt x="193" y="118"/>
                </a:lnTo>
                <a:lnTo>
                  <a:pt x="191" y="126"/>
                </a:lnTo>
                <a:lnTo>
                  <a:pt x="191" y="132"/>
                </a:lnTo>
                <a:lnTo>
                  <a:pt x="191" y="140"/>
                </a:lnTo>
                <a:lnTo>
                  <a:pt x="191" y="146"/>
                </a:lnTo>
                <a:lnTo>
                  <a:pt x="189" y="152"/>
                </a:lnTo>
                <a:lnTo>
                  <a:pt x="189" y="160"/>
                </a:lnTo>
                <a:lnTo>
                  <a:pt x="189" y="166"/>
                </a:lnTo>
                <a:lnTo>
                  <a:pt x="187" y="174"/>
                </a:lnTo>
                <a:lnTo>
                  <a:pt x="187" y="180"/>
                </a:lnTo>
                <a:lnTo>
                  <a:pt x="187" y="188"/>
                </a:lnTo>
                <a:lnTo>
                  <a:pt x="187" y="194"/>
                </a:lnTo>
                <a:lnTo>
                  <a:pt x="185" y="200"/>
                </a:lnTo>
                <a:lnTo>
                  <a:pt x="185" y="208"/>
                </a:lnTo>
                <a:lnTo>
                  <a:pt x="185" y="214"/>
                </a:lnTo>
                <a:lnTo>
                  <a:pt x="183" y="222"/>
                </a:lnTo>
                <a:lnTo>
                  <a:pt x="183" y="228"/>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3" y="236"/>
                </a:lnTo>
                <a:lnTo>
                  <a:pt x="181" y="236"/>
                </a:lnTo>
                <a:lnTo>
                  <a:pt x="179" y="234"/>
                </a:lnTo>
                <a:lnTo>
                  <a:pt x="177" y="234"/>
                </a:lnTo>
                <a:lnTo>
                  <a:pt x="177" y="234"/>
                </a:lnTo>
                <a:lnTo>
                  <a:pt x="175" y="234"/>
                </a:lnTo>
                <a:lnTo>
                  <a:pt x="173" y="234"/>
                </a:lnTo>
                <a:lnTo>
                  <a:pt x="173" y="234"/>
                </a:lnTo>
                <a:lnTo>
                  <a:pt x="171" y="234"/>
                </a:lnTo>
                <a:lnTo>
                  <a:pt x="170" y="234"/>
                </a:lnTo>
                <a:lnTo>
                  <a:pt x="168" y="234"/>
                </a:lnTo>
                <a:lnTo>
                  <a:pt x="168" y="234"/>
                </a:lnTo>
                <a:lnTo>
                  <a:pt x="166" y="234"/>
                </a:lnTo>
                <a:lnTo>
                  <a:pt x="164" y="234"/>
                </a:lnTo>
                <a:lnTo>
                  <a:pt x="164" y="234"/>
                </a:lnTo>
                <a:lnTo>
                  <a:pt x="162" y="234"/>
                </a:lnTo>
                <a:lnTo>
                  <a:pt x="160" y="234"/>
                </a:lnTo>
                <a:lnTo>
                  <a:pt x="160" y="234"/>
                </a:lnTo>
                <a:lnTo>
                  <a:pt x="158" y="232"/>
                </a:lnTo>
                <a:lnTo>
                  <a:pt x="156" y="232"/>
                </a:lnTo>
                <a:lnTo>
                  <a:pt x="154" y="232"/>
                </a:lnTo>
                <a:lnTo>
                  <a:pt x="154" y="232"/>
                </a:lnTo>
                <a:lnTo>
                  <a:pt x="152" y="232"/>
                </a:lnTo>
                <a:lnTo>
                  <a:pt x="150" y="232"/>
                </a:lnTo>
                <a:lnTo>
                  <a:pt x="150" y="232"/>
                </a:lnTo>
                <a:lnTo>
                  <a:pt x="148" y="232"/>
                </a:lnTo>
                <a:lnTo>
                  <a:pt x="146" y="232"/>
                </a:lnTo>
                <a:lnTo>
                  <a:pt x="146" y="232"/>
                </a:lnTo>
                <a:lnTo>
                  <a:pt x="144" y="232"/>
                </a:lnTo>
                <a:lnTo>
                  <a:pt x="142" y="232"/>
                </a:lnTo>
                <a:lnTo>
                  <a:pt x="140" y="232"/>
                </a:lnTo>
                <a:lnTo>
                  <a:pt x="140" y="232"/>
                </a:lnTo>
                <a:lnTo>
                  <a:pt x="138" y="232"/>
                </a:lnTo>
                <a:lnTo>
                  <a:pt x="136" y="232"/>
                </a:lnTo>
                <a:lnTo>
                  <a:pt x="136" y="230"/>
                </a:lnTo>
                <a:lnTo>
                  <a:pt x="134" y="230"/>
                </a:lnTo>
                <a:lnTo>
                  <a:pt x="132" y="230"/>
                </a:lnTo>
                <a:lnTo>
                  <a:pt x="130" y="230"/>
                </a:lnTo>
                <a:lnTo>
                  <a:pt x="130" y="230"/>
                </a:lnTo>
                <a:lnTo>
                  <a:pt x="128" y="230"/>
                </a:lnTo>
                <a:lnTo>
                  <a:pt x="126" y="230"/>
                </a:lnTo>
                <a:lnTo>
                  <a:pt x="126" y="230"/>
                </a:lnTo>
                <a:lnTo>
                  <a:pt x="124" y="230"/>
                </a:lnTo>
                <a:lnTo>
                  <a:pt x="122" y="230"/>
                </a:lnTo>
                <a:lnTo>
                  <a:pt x="122" y="230"/>
                </a:lnTo>
                <a:lnTo>
                  <a:pt x="120" y="230"/>
                </a:lnTo>
                <a:lnTo>
                  <a:pt x="118" y="228"/>
                </a:lnTo>
                <a:lnTo>
                  <a:pt x="116" y="228"/>
                </a:lnTo>
                <a:lnTo>
                  <a:pt x="114" y="228"/>
                </a:lnTo>
                <a:lnTo>
                  <a:pt x="114" y="226"/>
                </a:lnTo>
                <a:lnTo>
                  <a:pt x="112" y="226"/>
                </a:lnTo>
                <a:lnTo>
                  <a:pt x="110" y="226"/>
                </a:lnTo>
                <a:lnTo>
                  <a:pt x="108" y="224"/>
                </a:lnTo>
                <a:lnTo>
                  <a:pt x="106" y="224"/>
                </a:lnTo>
                <a:lnTo>
                  <a:pt x="104" y="222"/>
                </a:lnTo>
                <a:lnTo>
                  <a:pt x="104" y="222"/>
                </a:lnTo>
                <a:lnTo>
                  <a:pt x="90" y="216"/>
                </a:lnTo>
                <a:lnTo>
                  <a:pt x="78" y="210"/>
                </a:lnTo>
                <a:lnTo>
                  <a:pt x="64" y="202"/>
                </a:lnTo>
                <a:lnTo>
                  <a:pt x="52" y="196"/>
                </a:lnTo>
                <a:lnTo>
                  <a:pt x="40" y="190"/>
                </a:lnTo>
                <a:lnTo>
                  <a:pt x="26" y="184"/>
                </a:lnTo>
                <a:lnTo>
                  <a:pt x="14" y="176"/>
                </a:lnTo>
                <a:lnTo>
                  <a:pt x="2" y="170"/>
                </a:lnTo>
                <a:lnTo>
                  <a:pt x="0" y="170"/>
                </a:lnTo>
                <a:lnTo>
                  <a:pt x="0" y="170"/>
                </a:lnTo>
                <a:lnTo>
                  <a:pt x="0" y="170"/>
                </a:lnTo>
                <a:lnTo>
                  <a:pt x="0" y="170"/>
                </a:lnTo>
                <a:lnTo>
                  <a:pt x="0" y="170"/>
                </a:lnTo>
                <a:lnTo>
                  <a:pt x="0" y="168"/>
                </a:lnTo>
                <a:lnTo>
                  <a:pt x="2" y="166"/>
                </a:lnTo>
                <a:lnTo>
                  <a:pt x="0" y="166"/>
                </a:lnTo>
                <a:lnTo>
                  <a:pt x="2" y="166"/>
                </a:lnTo>
                <a:lnTo>
                  <a:pt x="2" y="164"/>
                </a:lnTo>
                <a:lnTo>
                  <a:pt x="2" y="164"/>
                </a:lnTo>
                <a:lnTo>
                  <a:pt x="2" y="164"/>
                </a:lnTo>
                <a:lnTo>
                  <a:pt x="2" y="164"/>
                </a:lnTo>
                <a:lnTo>
                  <a:pt x="2" y="164"/>
                </a:lnTo>
                <a:lnTo>
                  <a:pt x="4" y="164"/>
                </a:lnTo>
                <a:lnTo>
                  <a:pt x="4" y="162"/>
                </a:lnTo>
                <a:lnTo>
                  <a:pt x="4" y="162"/>
                </a:lnTo>
                <a:lnTo>
                  <a:pt x="4" y="162"/>
                </a:lnTo>
                <a:lnTo>
                  <a:pt x="6" y="160"/>
                </a:lnTo>
                <a:lnTo>
                  <a:pt x="8" y="162"/>
                </a:lnTo>
                <a:lnTo>
                  <a:pt x="10" y="162"/>
                </a:lnTo>
                <a:lnTo>
                  <a:pt x="10" y="162"/>
                </a:lnTo>
                <a:lnTo>
                  <a:pt x="10" y="160"/>
                </a:lnTo>
                <a:lnTo>
                  <a:pt x="10" y="160"/>
                </a:lnTo>
                <a:lnTo>
                  <a:pt x="12" y="160"/>
                </a:lnTo>
                <a:lnTo>
                  <a:pt x="12" y="158"/>
                </a:lnTo>
                <a:lnTo>
                  <a:pt x="12" y="158"/>
                </a:lnTo>
                <a:lnTo>
                  <a:pt x="14" y="158"/>
                </a:lnTo>
                <a:lnTo>
                  <a:pt x="14" y="156"/>
                </a:lnTo>
                <a:lnTo>
                  <a:pt x="14" y="154"/>
                </a:lnTo>
                <a:lnTo>
                  <a:pt x="14" y="154"/>
                </a:lnTo>
                <a:lnTo>
                  <a:pt x="14" y="154"/>
                </a:lnTo>
                <a:lnTo>
                  <a:pt x="14" y="152"/>
                </a:lnTo>
                <a:lnTo>
                  <a:pt x="14" y="152"/>
                </a:lnTo>
                <a:lnTo>
                  <a:pt x="12" y="152"/>
                </a:lnTo>
                <a:lnTo>
                  <a:pt x="12" y="150"/>
                </a:lnTo>
                <a:lnTo>
                  <a:pt x="8" y="150"/>
                </a:lnTo>
                <a:lnTo>
                  <a:pt x="8" y="150"/>
                </a:lnTo>
                <a:lnTo>
                  <a:pt x="6" y="148"/>
                </a:lnTo>
                <a:lnTo>
                  <a:pt x="8" y="146"/>
                </a:lnTo>
                <a:lnTo>
                  <a:pt x="8" y="144"/>
                </a:lnTo>
                <a:lnTo>
                  <a:pt x="8" y="144"/>
                </a:lnTo>
                <a:lnTo>
                  <a:pt x="8" y="140"/>
                </a:lnTo>
                <a:lnTo>
                  <a:pt x="8" y="140"/>
                </a:lnTo>
                <a:lnTo>
                  <a:pt x="8" y="140"/>
                </a:lnTo>
                <a:lnTo>
                  <a:pt x="8" y="138"/>
                </a:lnTo>
                <a:lnTo>
                  <a:pt x="8" y="138"/>
                </a:lnTo>
                <a:lnTo>
                  <a:pt x="8" y="138"/>
                </a:lnTo>
                <a:lnTo>
                  <a:pt x="8" y="136"/>
                </a:lnTo>
                <a:lnTo>
                  <a:pt x="8" y="136"/>
                </a:lnTo>
                <a:lnTo>
                  <a:pt x="8" y="136"/>
                </a:lnTo>
                <a:lnTo>
                  <a:pt x="8" y="136"/>
                </a:lnTo>
                <a:lnTo>
                  <a:pt x="8" y="136"/>
                </a:lnTo>
                <a:lnTo>
                  <a:pt x="8" y="134"/>
                </a:lnTo>
                <a:lnTo>
                  <a:pt x="10" y="134"/>
                </a:lnTo>
                <a:lnTo>
                  <a:pt x="10" y="134"/>
                </a:lnTo>
                <a:lnTo>
                  <a:pt x="10" y="134"/>
                </a:lnTo>
                <a:lnTo>
                  <a:pt x="12" y="132"/>
                </a:lnTo>
                <a:lnTo>
                  <a:pt x="12" y="132"/>
                </a:lnTo>
                <a:lnTo>
                  <a:pt x="14" y="132"/>
                </a:lnTo>
                <a:lnTo>
                  <a:pt x="14" y="130"/>
                </a:lnTo>
                <a:lnTo>
                  <a:pt x="14" y="130"/>
                </a:lnTo>
                <a:lnTo>
                  <a:pt x="14" y="130"/>
                </a:lnTo>
                <a:lnTo>
                  <a:pt x="14" y="130"/>
                </a:lnTo>
                <a:lnTo>
                  <a:pt x="14" y="128"/>
                </a:lnTo>
                <a:lnTo>
                  <a:pt x="14" y="128"/>
                </a:lnTo>
                <a:lnTo>
                  <a:pt x="16" y="128"/>
                </a:lnTo>
                <a:lnTo>
                  <a:pt x="16" y="128"/>
                </a:lnTo>
                <a:lnTo>
                  <a:pt x="16" y="128"/>
                </a:lnTo>
                <a:lnTo>
                  <a:pt x="16" y="126"/>
                </a:lnTo>
                <a:lnTo>
                  <a:pt x="16" y="126"/>
                </a:lnTo>
                <a:lnTo>
                  <a:pt x="16" y="124"/>
                </a:lnTo>
                <a:lnTo>
                  <a:pt x="16" y="124"/>
                </a:lnTo>
                <a:lnTo>
                  <a:pt x="16" y="124"/>
                </a:lnTo>
                <a:lnTo>
                  <a:pt x="16" y="124"/>
                </a:lnTo>
                <a:lnTo>
                  <a:pt x="16" y="122"/>
                </a:lnTo>
                <a:lnTo>
                  <a:pt x="16" y="122"/>
                </a:lnTo>
                <a:lnTo>
                  <a:pt x="16" y="122"/>
                </a:lnTo>
                <a:lnTo>
                  <a:pt x="16" y="122"/>
                </a:lnTo>
                <a:lnTo>
                  <a:pt x="16" y="122"/>
                </a:lnTo>
                <a:lnTo>
                  <a:pt x="16" y="122"/>
                </a:lnTo>
                <a:lnTo>
                  <a:pt x="16" y="120"/>
                </a:lnTo>
                <a:lnTo>
                  <a:pt x="16" y="120"/>
                </a:lnTo>
                <a:lnTo>
                  <a:pt x="16" y="118"/>
                </a:lnTo>
                <a:lnTo>
                  <a:pt x="16" y="118"/>
                </a:lnTo>
                <a:lnTo>
                  <a:pt x="18" y="118"/>
                </a:lnTo>
                <a:lnTo>
                  <a:pt x="18" y="118"/>
                </a:lnTo>
                <a:lnTo>
                  <a:pt x="18" y="118"/>
                </a:lnTo>
                <a:lnTo>
                  <a:pt x="18" y="116"/>
                </a:lnTo>
                <a:lnTo>
                  <a:pt x="16" y="116"/>
                </a:lnTo>
                <a:lnTo>
                  <a:pt x="16" y="116"/>
                </a:lnTo>
                <a:lnTo>
                  <a:pt x="18" y="114"/>
                </a:lnTo>
                <a:lnTo>
                  <a:pt x="18" y="114"/>
                </a:lnTo>
                <a:lnTo>
                  <a:pt x="20" y="114"/>
                </a:lnTo>
                <a:lnTo>
                  <a:pt x="20" y="114"/>
                </a:lnTo>
                <a:lnTo>
                  <a:pt x="20" y="112"/>
                </a:lnTo>
                <a:lnTo>
                  <a:pt x="20" y="112"/>
                </a:lnTo>
                <a:lnTo>
                  <a:pt x="22" y="110"/>
                </a:lnTo>
                <a:lnTo>
                  <a:pt x="22" y="110"/>
                </a:lnTo>
                <a:lnTo>
                  <a:pt x="22" y="110"/>
                </a:lnTo>
                <a:lnTo>
                  <a:pt x="24" y="108"/>
                </a:lnTo>
                <a:lnTo>
                  <a:pt x="26" y="108"/>
                </a:lnTo>
                <a:lnTo>
                  <a:pt x="28" y="106"/>
                </a:lnTo>
                <a:lnTo>
                  <a:pt x="28" y="106"/>
                </a:lnTo>
                <a:lnTo>
                  <a:pt x="30" y="104"/>
                </a:lnTo>
                <a:lnTo>
                  <a:pt x="32" y="104"/>
                </a:lnTo>
                <a:lnTo>
                  <a:pt x="32" y="104"/>
                </a:lnTo>
                <a:lnTo>
                  <a:pt x="32" y="102"/>
                </a:lnTo>
                <a:lnTo>
                  <a:pt x="32" y="102"/>
                </a:lnTo>
                <a:lnTo>
                  <a:pt x="30" y="102"/>
                </a:lnTo>
                <a:lnTo>
                  <a:pt x="30" y="102"/>
                </a:lnTo>
                <a:lnTo>
                  <a:pt x="30" y="100"/>
                </a:lnTo>
                <a:lnTo>
                  <a:pt x="30" y="100"/>
                </a:lnTo>
                <a:lnTo>
                  <a:pt x="26" y="98"/>
                </a:lnTo>
                <a:lnTo>
                  <a:pt x="26" y="98"/>
                </a:lnTo>
                <a:lnTo>
                  <a:pt x="26" y="98"/>
                </a:lnTo>
                <a:lnTo>
                  <a:pt x="26" y="96"/>
                </a:lnTo>
                <a:lnTo>
                  <a:pt x="26" y="96"/>
                </a:lnTo>
                <a:lnTo>
                  <a:pt x="26" y="96"/>
                </a:lnTo>
                <a:lnTo>
                  <a:pt x="26" y="96"/>
                </a:lnTo>
                <a:lnTo>
                  <a:pt x="26" y="96"/>
                </a:lnTo>
                <a:lnTo>
                  <a:pt x="26" y="96"/>
                </a:lnTo>
                <a:lnTo>
                  <a:pt x="24" y="96"/>
                </a:lnTo>
                <a:lnTo>
                  <a:pt x="24" y="96"/>
                </a:lnTo>
                <a:lnTo>
                  <a:pt x="24" y="96"/>
                </a:lnTo>
                <a:lnTo>
                  <a:pt x="24" y="96"/>
                </a:lnTo>
                <a:lnTo>
                  <a:pt x="24" y="96"/>
                </a:lnTo>
                <a:lnTo>
                  <a:pt x="24" y="94"/>
                </a:lnTo>
                <a:lnTo>
                  <a:pt x="24" y="94"/>
                </a:lnTo>
                <a:lnTo>
                  <a:pt x="24" y="94"/>
                </a:lnTo>
                <a:lnTo>
                  <a:pt x="24" y="94"/>
                </a:lnTo>
                <a:lnTo>
                  <a:pt x="24" y="94"/>
                </a:lnTo>
                <a:lnTo>
                  <a:pt x="24" y="94"/>
                </a:lnTo>
                <a:lnTo>
                  <a:pt x="24" y="92"/>
                </a:lnTo>
                <a:lnTo>
                  <a:pt x="24" y="92"/>
                </a:lnTo>
                <a:lnTo>
                  <a:pt x="24" y="92"/>
                </a:lnTo>
                <a:lnTo>
                  <a:pt x="24" y="90"/>
                </a:lnTo>
                <a:lnTo>
                  <a:pt x="24" y="90"/>
                </a:lnTo>
                <a:lnTo>
                  <a:pt x="24" y="90"/>
                </a:lnTo>
                <a:lnTo>
                  <a:pt x="24" y="90"/>
                </a:lnTo>
                <a:lnTo>
                  <a:pt x="24" y="90"/>
                </a:lnTo>
                <a:lnTo>
                  <a:pt x="24" y="90"/>
                </a:lnTo>
                <a:lnTo>
                  <a:pt x="22" y="84"/>
                </a:lnTo>
                <a:lnTo>
                  <a:pt x="20" y="84"/>
                </a:lnTo>
                <a:lnTo>
                  <a:pt x="20" y="84"/>
                </a:lnTo>
                <a:lnTo>
                  <a:pt x="20" y="82"/>
                </a:lnTo>
                <a:lnTo>
                  <a:pt x="20" y="82"/>
                </a:lnTo>
                <a:lnTo>
                  <a:pt x="20" y="82"/>
                </a:lnTo>
                <a:lnTo>
                  <a:pt x="20" y="80"/>
                </a:lnTo>
                <a:lnTo>
                  <a:pt x="20" y="80"/>
                </a:lnTo>
                <a:lnTo>
                  <a:pt x="20" y="80"/>
                </a:lnTo>
                <a:lnTo>
                  <a:pt x="18" y="80"/>
                </a:lnTo>
                <a:lnTo>
                  <a:pt x="18" y="80"/>
                </a:lnTo>
                <a:lnTo>
                  <a:pt x="18" y="74"/>
                </a:lnTo>
                <a:lnTo>
                  <a:pt x="18" y="74"/>
                </a:lnTo>
                <a:lnTo>
                  <a:pt x="18" y="74"/>
                </a:lnTo>
                <a:lnTo>
                  <a:pt x="18" y="72"/>
                </a:lnTo>
                <a:lnTo>
                  <a:pt x="20" y="72"/>
                </a:lnTo>
                <a:lnTo>
                  <a:pt x="20" y="72"/>
                </a:lnTo>
                <a:lnTo>
                  <a:pt x="20" y="70"/>
                </a:lnTo>
                <a:lnTo>
                  <a:pt x="20" y="70"/>
                </a:lnTo>
                <a:lnTo>
                  <a:pt x="20" y="70"/>
                </a:lnTo>
                <a:lnTo>
                  <a:pt x="20" y="70"/>
                </a:lnTo>
                <a:lnTo>
                  <a:pt x="20" y="70"/>
                </a:lnTo>
                <a:lnTo>
                  <a:pt x="20" y="70"/>
                </a:lnTo>
                <a:lnTo>
                  <a:pt x="20" y="70"/>
                </a:lnTo>
                <a:lnTo>
                  <a:pt x="20" y="70"/>
                </a:lnTo>
                <a:lnTo>
                  <a:pt x="22" y="68"/>
                </a:lnTo>
                <a:lnTo>
                  <a:pt x="22" y="68"/>
                </a:lnTo>
                <a:lnTo>
                  <a:pt x="22" y="66"/>
                </a:lnTo>
                <a:lnTo>
                  <a:pt x="22" y="66"/>
                </a:lnTo>
                <a:lnTo>
                  <a:pt x="22" y="64"/>
                </a:lnTo>
                <a:lnTo>
                  <a:pt x="22" y="62"/>
                </a:lnTo>
                <a:lnTo>
                  <a:pt x="22" y="62"/>
                </a:lnTo>
                <a:lnTo>
                  <a:pt x="22" y="60"/>
                </a:lnTo>
                <a:lnTo>
                  <a:pt x="20" y="58"/>
                </a:lnTo>
                <a:lnTo>
                  <a:pt x="20" y="56"/>
                </a:lnTo>
                <a:lnTo>
                  <a:pt x="20" y="54"/>
                </a:lnTo>
                <a:lnTo>
                  <a:pt x="22" y="52"/>
                </a:lnTo>
                <a:lnTo>
                  <a:pt x="22" y="52"/>
                </a:lnTo>
                <a:lnTo>
                  <a:pt x="22" y="50"/>
                </a:lnTo>
                <a:lnTo>
                  <a:pt x="22" y="50"/>
                </a:lnTo>
                <a:lnTo>
                  <a:pt x="20" y="46"/>
                </a:lnTo>
                <a:lnTo>
                  <a:pt x="20" y="46"/>
                </a:lnTo>
                <a:lnTo>
                  <a:pt x="20" y="44"/>
                </a:lnTo>
                <a:lnTo>
                  <a:pt x="20" y="42"/>
                </a:lnTo>
                <a:lnTo>
                  <a:pt x="22" y="42"/>
                </a:lnTo>
                <a:lnTo>
                  <a:pt x="22" y="42"/>
                </a:lnTo>
                <a:lnTo>
                  <a:pt x="22" y="40"/>
                </a:lnTo>
                <a:lnTo>
                  <a:pt x="22" y="40"/>
                </a:lnTo>
                <a:lnTo>
                  <a:pt x="22" y="40"/>
                </a:lnTo>
                <a:lnTo>
                  <a:pt x="20" y="38"/>
                </a:lnTo>
                <a:lnTo>
                  <a:pt x="20" y="38"/>
                </a:lnTo>
                <a:lnTo>
                  <a:pt x="20" y="36"/>
                </a:lnTo>
                <a:lnTo>
                  <a:pt x="20" y="36"/>
                </a:lnTo>
                <a:lnTo>
                  <a:pt x="22" y="34"/>
                </a:lnTo>
                <a:lnTo>
                  <a:pt x="22" y="34"/>
                </a:lnTo>
                <a:lnTo>
                  <a:pt x="22" y="34"/>
                </a:lnTo>
                <a:lnTo>
                  <a:pt x="22" y="32"/>
                </a:lnTo>
                <a:lnTo>
                  <a:pt x="22" y="32"/>
                </a:lnTo>
                <a:lnTo>
                  <a:pt x="22" y="32"/>
                </a:lnTo>
                <a:lnTo>
                  <a:pt x="22" y="32"/>
                </a:lnTo>
                <a:lnTo>
                  <a:pt x="22" y="32"/>
                </a:lnTo>
                <a:lnTo>
                  <a:pt x="22" y="32"/>
                </a:lnTo>
                <a:lnTo>
                  <a:pt x="22" y="32"/>
                </a:lnTo>
                <a:lnTo>
                  <a:pt x="24" y="32"/>
                </a:lnTo>
                <a:lnTo>
                  <a:pt x="24" y="30"/>
                </a:lnTo>
                <a:lnTo>
                  <a:pt x="26" y="30"/>
                </a:lnTo>
                <a:lnTo>
                  <a:pt x="26" y="30"/>
                </a:lnTo>
                <a:lnTo>
                  <a:pt x="28" y="30"/>
                </a:lnTo>
                <a:lnTo>
                  <a:pt x="28" y="30"/>
                </a:lnTo>
                <a:lnTo>
                  <a:pt x="28" y="32"/>
                </a:lnTo>
                <a:lnTo>
                  <a:pt x="30" y="32"/>
                </a:lnTo>
                <a:lnTo>
                  <a:pt x="30" y="32"/>
                </a:lnTo>
                <a:lnTo>
                  <a:pt x="30" y="32"/>
                </a:lnTo>
                <a:lnTo>
                  <a:pt x="30" y="32"/>
                </a:lnTo>
                <a:lnTo>
                  <a:pt x="30" y="32"/>
                </a:lnTo>
                <a:lnTo>
                  <a:pt x="30" y="32"/>
                </a:lnTo>
                <a:lnTo>
                  <a:pt x="30" y="32"/>
                </a:lnTo>
                <a:lnTo>
                  <a:pt x="30" y="32"/>
                </a:lnTo>
                <a:lnTo>
                  <a:pt x="30" y="32"/>
                </a:lnTo>
                <a:lnTo>
                  <a:pt x="32" y="32"/>
                </a:lnTo>
                <a:lnTo>
                  <a:pt x="32" y="32"/>
                </a:lnTo>
                <a:lnTo>
                  <a:pt x="32" y="32"/>
                </a:lnTo>
                <a:lnTo>
                  <a:pt x="32" y="32"/>
                </a:lnTo>
                <a:lnTo>
                  <a:pt x="32" y="32"/>
                </a:lnTo>
                <a:lnTo>
                  <a:pt x="32" y="32"/>
                </a:lnTo>
                <a:lnTo>
                  <a:pt x="34" y="32"/>
                </a:lnTo>
                <a:lnTo>
                  <a:pt x="34" y="32"/>
                </a:lnTo>
                <a:lnTo>
                  <a:pt x="34" y="32"/>
                </a:lnTo>
                <a:lnTo>
                  <a:pt x="34" y="32"/>
                </a:lnTo>
                <a:lnTo>
                  <a:pt x="34" y="34"/>
                </a:lnTo>
                <a:lnTo>
                  <a:pt x="34" y="34"/>
                </a:lnTo>
                <a:lnTo>
                  <a:pt x="34" y="36"/>
                </a:lnTo>
                <a:lnTo>
                  <a:pt x="36" y="36"/>
                </a:lnTo>
                <a:lnTo>
                  <a:pt x="36" y="36"/>
                </a:lnTo>
                <a:lnTo>
                  <a:pt x="36" y="36"/>
                </a:lnTo>
                <a:lnTo>
                  <a:pt x="38" y="38"/>
                </a:lnTo>
                <a:lnTo>
                  <a:pt x="38" y="36"/>
                </a:lnTo>
                <a:lnTo>
                  <a:pt x="40" y="36"/>
                </a:lnTo>
                <a:lnTo>
                  <a:pt x="40" y="34"/>
                </a:lnTo>
                <a:lnTo>
                  <a:pt x="42" y="34"/>
                </a:lnTo>
                <a:lnTo>
                  <a:pt x="42" y="32"/>
                </a:lnTo>
                <a:lnTo>
                  <a:pt x="42" y="32"/>
                </a:lnTo>
                <a:lnTo>
                  <a:pt x="44" y="30"/>
                </a:lnTo>
                <a:lnTo>
                  <a:pt x="44" y="30"/>
                </a:lnTo>
                <a:lnTo>
                  <a:pt x="44" y="30"/>
                </a:lnTo>
                <a:lnTo>
                  <a:pt x="44" y="28"/>
                </a:lnTo>
                <a:lnTo>
                  <a:pt x="44" y="28"/>
                </a:lnTo>
                <a:lnTo>
                  <a:pt x="44" y="28"/>
                </a:lnTo>
                <a:lnTo>
                  <a:pt x="44" y="26"/>
                </a:lnTo>
                <a:lnTo>
                  <a:pt x="44" y="24"/>
                </a:lnTo>
                <a:lnTo>
                  <a:pt x="44" y="22"/>
                </a:lnTo>
                <a:lnTo>
                  <a:pt x="44" y="20"/>
                </a:lnTo>
                <a:lnTo>
                  <a:pt x="44" y="16"/>
                </a:lnTo>
                <a:lnTo>
                  <a:pt x="46" y="14"/>
                </a:lnTo>
                <a:lnTo>
                  <a:pt x="46" y="12"/>
                </a:lnTo>
                <a:lnTo>
                  <a:pt x="46" y="10"/>
                </a:lnTo>
                <a:lnTo>
                  <a:pt x="46" y="6"/>
                </a:lnTo>
                <a:lnTo>
                  <a:pt x="46" y="4"/>
                </a:lnTo>
                <a:lnTo>
                  <a:pt x="46" y="2"/>
                </a:lnTo>
                <a:lnTo>
                  <a:pt x="48" y="2"/>
                </a:lnTo>
                <a:lnTo>
                  <a:pt x="48" y="0"/>
                </a:lnTo>
                <a:lnTo>
                  <a:pt x="48" y="0"/>
                </a:lnTo>
                <a:lnTo>
                  <a:pt x="52" y="0"/>
                </a:lnTo>
                <a:lnTo>
                  <a:pt x="56" y="2"/>
                </a:lnTo>
                <a:lnTo>
                  <a:pt x="62" y="2"/>
                </a:lnTo>
                <a:lnTo>
                  <a:pt x="66" y="2"/>
                </a:lnTo>
                <a:lnTo>
                  <a:pt x="72" y="4"/>
                </a:lnTo>
                <a:lnTo>
                  <a:pt x="76" y="4"/>
                </a:lnTo>
                <a:lnTo>
                  <a:pt x="80" y="4"/>
                </a:lnTo>
                <a:lnTo>
                  <a:pt x="86" y="4"/>
                </a:lnTo>
                <a:lnTo>
                  <a:pt x="90" y="6"/>
                </a:lnTo>
                <a:lnTo>
                  <a:pt x="96" y="6"/>
                </a:lnTo>
                <a:lnTo>
                  <a:pt x="100" y="6"/>
                </a:lnTo>
                <a:lnTo>
                  <a:pt x="106" y="8"/>
                </a:lnTo>
                <a:lnTo>
                  <a:pt x="110" y="8"/>
                </a:lnTo>
                <a:lnTo>
                  <a:pt x="114" y="8"/>
                </a:lnTo>
                <a:lnTo>
                  <a:pt x="120" y="8"/>
                </a:lnTo>
                <a:lnTo>
                  <a:pt x="124" y="10"/>
                </a:lnTo>
                <a:lnTo>
                  <a:pt x="130" y="10"/>
                </a:lnTo>
                <a:lnTo>
                  <a:pt x="134" y="10"/>
                </a:lnTo>
                <a:lnTo>
                  <a:pt x="138" y="10"/>
                </a:lnTo>
                <a:lnTo>
                  <a:pt x="144" y="12"/>
                </a:lnTo>
                <a:lnTo>
                  <a:pt x="148" y="12"/>
                </a:lnTo>
                <a:lnTo>
                  <a:pt x="154" y="12"/>
                </a:lnTo>
                <a:lnTo>
                  <a:pt x="158" y="12"/>
                </a:lnTo>
                <a:lnTo>
                  <a:pt x="164" y="14"/>
                </a:lnTo>
                <a:lnTo>
                  <a:pt x="168" y="14"/>
                </a:lnTo>
                <a:lnTo>
                  <a:pt x="171" y="14"/>
                </a:lnTo>
                <a:lnTo>
                  <a:pt x="177" y="14"/>
                </a:lnTo>
                <a:lnTo>
                  <a:pt x="181" y="14"/>
                </a:lnTo>
                <a:lnTo>
                  <a:pt x="187" y="16"/>
                </a:lnTo>
                <a:lnTo>
                  <a:pt x="191" y="16"/>
                </a:lnTo>
                <a:lnTo>
                  <a:pt x="195" y="16"/>
                </a:lnTo>
                <a:lnTo>
                  <a:pt x="201" y="16"/>
                </a:lnTo>
                <a:lnTo>
                  <a:pt x="201" y="24"/>
                </a:lnTo>
                <a:lnTo>
                  <a:pt x="199" y="30"/>
                </a:lnTo>
                <a:lnTo>
                  <a:pt x="199" y="36"/>
                </a:lnTo>
                <a:lnTo>
                  <a:pt x="199" y="44"/>
                </a:lnTo>
                <a:lnTo>
                  <a:pt x="197" y="50"/>
                </a:lnTo>
                <a:lnTo>
                  <a:pt x="197" y="50"/>
                </a:lnTo>
                <a:close/>
              </a:path>
            </a:pathLst>
          </a:custGeom>
          <a:solidFill>
            <a:srgbClr val="379BF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7" name="Freeform 560">
            <a:extLst>
              <a:ext uri="{FF2B5EF4-FFF2-40B4-BE49-F238E27FC236}">
                <a16:creationId xmlns:a16="http://schemas.microsoft.com/office/drawing/2014/main" id="{820A5C32-352E-426C-A07A-696CDCBBCD5C}"/>
              </a:ext>
            </a:extLst>
          </p:cNvPr>
          <p:cNvSpPr>
            <a:spLocks/>
          </p:cNvSpPr>
          <p:nvPr/>
        </p:nvSpPr>
        <p:spPr bwMode="auto">
          <a:xfrm>
            <a:off x="3495061" y="3724929"/>
            <a:ext cx="342086" cy="339638"/>
          </a:xfrm>
          <a:custGeom>
            <a:avLst/>
            <a:gdLst>
              <a:gd name="T0" fmla="*/ 156 w 156"/>
              <a:gd name="T1" fmla="*/ 22 h 144"/>
              <a:gd name="T2" fmla="*/ 152 w 156"/>
              <a:gd name="T3" fmla="*/ 22 h 144"/>
              <a:gd name="T4" fmla="*/ 148 w 156"/>
              <a:gd name="T5" fmla="*/ 28 h 144"/>
              <a:gd name="T6" fmla="*/ 148 w 156"/>
              <a:gd name="T7" fmla="*/ 34 h 144"/>
              <a:gd name="T8" fmla="*/ 148 w 156"/>
              <a:gd name="T9" fmla="*/ 36 h 144"/>
              <a:gd name="T10" fmla="*/ 146 w 156"/>
              <a:gd name="T11" fmla="*/ 40 h 144"/>
              <a:gd name="T12" fmla="*/ 144 w 156"/>
              <a:gd name="T13" fmla="*/ 46 h 144"/>
              <a:gd name="T14" fmla="*/ 144 w 156"/>
              <a:gd name="T15" fmla="*/ 52 h 144"/>
              <a:gd name="T16" fmla="*/ 142 w 156"/>
              <a:gd name="T17" fmla="*/ 56 h 144"/>
              <a:gd name="T18" fmla="*/ 140 w 156"/>
              <a:gd name="T19" fmla="*/ 58 h 144"/>
              <a:gd name="T20" fmla="*/ 134 w 156"/>
              <a:gd name="T21" fmla="*/ 64 h 144"/>
              <a:gd name="T22" fmla="*/ 134 w 156"/>
              <a:gd name="T23" fmla="*/ 68 h 144"/>
              <a:gd name="T24" fmla="*/ 132 w 156"/>
              <a:gd name="T25" fmla="*/ 70 h 144"/>
              <a:gd name="T26" fmla="*/ 132 w 156"/>
              <a:gd name="T27" fmla="*/ 82 h 144"/>
              <a:gd name="T28" fmla="*/ 126 w 156"/>
              <a:gd name="T29" fmla="*/ 82 h 144"/>
              <a:gd name="T30" fmla="*/ 128 w 156"/>
              <a:gd name="T31" fmla="*/ 86 h 144"/>
              <a:gd name="T32" fmla="*/ 126 w 156"/>
              <a:gd name="T33" fmla="*/ 86 h 144"/>
              <a:gd name="T34" fmla="*/ 122 w 156"/>
              <a:gd name="T35" fmla="*/ 92 h 144"/>
              <a:gd name="T36" fmla="*/ 124 w 156"/>
              <a:gd name="T37" fmla="*/ 96 h 144"/>
              <a:gd name="T38" fmla="*/ 118 w 156"/>
              <a:gd name="T39" fmla="*/ 98 h 144"/>
              <a:gd name="T40" fmla="*/ 120 w 156"/>
              <a:gd name="T41" fmla="*/ 102 h 144"/>
              <a:gd name="T42" fmla="*/ 118 w 156"/>
              <a:gd name="T43" fmla="*/ 106 h 144"/>
              <a:gd name="T44" fmla="*/ 116 w 156"/>
              <a:gd name="T45" fmla="*/ 108 h 144"/>
              <a:gd name="T46" fmla="*/ 116 w 156"/>
              <a:gd name="T47" fmla="*/ 112 h 144"/>
              <a:gd name="T48" fmla="*/ 114 w 156"/>
              <a:gd name="T49" fmla="*/ 116 h 144"/>
              <a:gd name="T50" fmla="*/ 116 w 156"/>
              <a:gd name="T51" fmla="*/ 118 h 144"/>
              <a:gd name="T52" fmla="*/ 116 w 156"/>
              <a:gd name="T53" fmla="*/ 124 h 144"/>
              <a:gd name="T54" fmla="*/ 120 w 156"/>
              <a:gd name="T55" fmla="*/ 126 h 144"/>
              <a:gd name="T56" fmla="*/ 118 w 156"/>
              <a:gd name="T57" fmla="*/ 132 h 144"/>
              <a:gd name="T58" fmla="*/ 106 w 156"/>
              <a:gd name="T59" fmla="*/ 138 h 144"/>
              <a:gd name="T60" fmla="*/ 72 w 156"/>
              <a:gd name="T61" fmla="*/ 140 h 144"/>
              <a:gd name="T62" fmla="*/ 36 w 156"/>
              <a:gd name="T63" fmla="*/ 142 h 144"/>
              <a:gd name="T64" fmla="*/ 24 w 156"/>
              <a:gd name="T65" fmla="*/ 124 h 144"/>
              <a:gd name="T66" fmla="*/ 22 w 156"/>
              <a:gd name="T67" fmla="*/ 122 h 144"/>
              <a:gd name="T68" fmla="*/ 18 w 156"/>
              <a:gd name="T69" fmla="*/ 122 h 144"/>
              <a:gd name="T70" fmla="*/ 14 w 156"/>
              <a:gd name="T71" fmla="*/ 122 h 144"/>
              <a:gd name="T72" fmla="*/ 12 w 156"/>
              <a:gd name="T73" fmla="*/ 122 h 144"/>
              <a:gd name="T74" fmla="*/ 8 w 156"/>
              <a:gd name="T75" fmla="*/ 110 h 144"/>
              <a:gd name="T76" fmla="*/ 8 w 156"/>
              <a:gd name="T77" fmla="*/ 60 h 144"/>
              <a:gd name="T78" fmla="*/ 2 w 156"/>
              <a:gd name="T79" fmla="*/ 26 h 144"/>
              <a:gd name="T80" fmla="*/ 26 w 156"/>
              <a:gd name="T81" fmla="*/ 8 h 144"/>
              <a:gd name="T82" fmla="*/ 76 w 156"/>
              <a:gd name="T83" fmla="*/ 4 h 144"/>
              <a:gd name="T84" fmla="*/ 128 w 156"/>
              <a:gd name="T85" fmla="*/ 0 h 144"/>
              <a:gd name="T86" fmla="*/ 140 w 156"/>
              <a:gd name="T87" fmla="*/ 0 h 144"/>
              <a:gd name="T88" fmla="*/ 140 w 156"/>
              <a:gd name="T89" fmla="*/ 2 h 144"/>
              <a:gd name="T90" fmla="*/ 142 w 156"/>
              <a:gd name="T91" fmla="*/ 4 h 144"/>
              <a:gd name="T92" fmla="*/ 142 w 156"/>
              <a:gd name="T93" fmla="*/ 4 h 144"/>
              <a:gd name="T94" fmla="*/ 142 w 156"/>
              <a:gd name="T95" fmla="*/ 8 h 144"/>
              <a:gd name="T96" fmla="*/ 142 w 156"/>
              <a:gd name="T97" fmla="*/ 8 h 144"/>
              <a:gd name="T98" fmla="*/ 140 w 156"/>
              <a:gd name="T99" fmla="*/ 10 h 144"/>
              <a:gd name="T100" fmla="*/ 138 w 156"/>
              <a:gd name="T101" fmla="*/ 12 h 144"/>
              <a:gd name="T102" fmla="*/ 138 w 156"/>
              <a:gd name="T103" fmla="*/ 12 h 144"/>
              <a:gd name="T104" fmla="*/ 138 w 156"/>
              <a:gd name="T105" fmla="*/ 14 h 144"/>
              <a:gd name="T106" fmla="*/ 136 w 156"/>
              <a:gd name="T107" fmla="*/ 14 h 144"/>
              <a:gd name="T108" fmla="*/ 134 w 156"/>
              <a:gd name="T109" fmla="*/ 20 h 144"/>
              <a:gd name="T110" fmla="*/ 140 w 156"/>
              <a:gd name="T111" fmla="*/ 20 h 144"/>
              <a:gd name="T112" fmla="*/ 154 w 156"/>
              <a:gd name="T113" fmla="*/ 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144">
                <a:moveTo>
                  <a:pt x="154" y="18"/>
                </a:moveTo>
                <a:lnTo>
                  <a:pt x="154" y="18"/>
                </a:lnTo>
                <a:lnTo>
                  <a:pt x="154" y="18"/>
                </a:lnTo>
                <a:lnTo>
                  <a:pt x="156" y="20"/>
                </a:lnTo>
                <a:lnTo>
                  <a:pt x="156" y="20"/>
                </a:lnTo>
                <a:lnTo>
                  <a:pt x="156" y="22"/>
                </a:lnTo>
                <a:lnTo>
                  <a:pt x="156" y="22"/>
                </a:lnTo>
                <a:lnTo>
                  <a:pt x="154" y="20"/>
                </a:lnTo>
                <a:lnTo>
                  <a:pt x="154" y="20"/>
                </a:lnTo>
                <a:lnTo>
                  <a:pt x="154" y="22"/>
                </a:lnTo>
                <a:lnTo>
                  <a:pt x="152" y="22"/>
                </a:lnTo>
                <a:lnTo>
                  <a:pt x="152" y="22"/>
                </a:lnTo>
                <a:lnTo>
                  <a:pt x="154" y="22"/>
                </a:lnTo>
                <a:lnTo>
                  <a:pt x="154" y="24"/>
                </a:lnTo>
                <a:lnTo>
                  <a:pt x="154" y="24"/>
                </a:lnTo>
                <a:lnTo>
                  <a:pt x="152" y="26"/>
                </a:lnTo>
                <a:lnTo>
                  <a:pt x="148" y="28"/>
                </a:lnTo>
                <a:lnTo>
                  <a:pt x="148" y="28"/>
                </a:lnTo>
                <a:lnTo>
                  <a:pt x="148" y="30"/>
                </a:lnTo>
                <a:lnTo>
                  <a:pt x="148" y="30"/>
                </a:lnTo>
                <a:lnTo>
                  <a:pt x="150" y="32"/>
                </a:lnTo>
                <a:lnTo>
                  <a:pt x="150" y="32"/>
                </a:lnTo>
                <a:lnTo>
                  <a:pt x="150" y="32"/>
                </a:lnTo>
                <a:lnTo>
                  <a:pt x="148" y="34"/>
                </a:lnTo>
                <a:lnTo>
                  <a:pt x="148" y="34"/>
                </a:lnTo>
                <a:lnTo>
                  <a:pt x="148" y="34"/>
                </a:lnTo>
                <a:lnTo>
                  <a:pt x="150" y="34"/>
                </a:lnTo>
                <a:lnTo>
                  <a:pt x="150" y="36"/>
                </a:lnTo>
                <a:lnTo>
                  <a:pt x="150" y="36"/>
                </a:lnTo>
                <a:lnTo>
                  <a:pt x="148" y="36"/>
                </a:lnTo>
                <a:lnTo>
                  <a:pt x="148" y="36"/>
                </a:lnTo>
                <a:lnTo>
                  <a:pt x="148" y="36"/>
                </a:lnTo>
                <a:lnTo>
                  <a:pt x="146" y="38"/>
                </a:lnTo>
                <a:lnTo>
                  <a:pt x="146" y="38"/>
                </a:lnTo>
                <a:lnTo>
                  <a:pt x="146" y="38"/>
                </a:lnTo>
                <a:lnTo>
                  <a:pt x="146" y="40"/>
                </a:lnTo>
                <a:lnTo>
                  <a:pt x="146" y="40"/>
                </a:lnTo>
                <a:lnTo>
                  <a:pt x="146" y="40"/>
                </a:lnTo>
                <a:lnTo>
                  <a:pt x="144" y="42"/>
                </a:lnTo>
                <a:lnTo>
                  <a:pt x="144" y="42"/>
                </a:lnTo>
                <a:lnTo>
                  <a:pt x="144" y="44"/>
                </a:lnTo>
                <a:lnTo>
                  <a:pt x="144" y="46"/>
                </a:lnTo>
                <a:lnTo>
                  <a:pt x="144" y="46"/>
                </a:lnTo>
                <a:lnTo>
                  <a:pt x="146" y="48"/>
                </a:lnTo>
                <a:lnTo>
                  <a:pt x="146" y="50"/>
                </a:lnTo>
                <a:lnTo>
                  <a:pt x="146" y="52"/>
                </a:lnTo>
                <a:lnTo>
                  <a:pt x="146" y="52"/>
                </a:lnTo>
                <a:lnTo>
                  <a:pt x="144" y="52"/>
                </a:lnTo>
                <a:lnTo>
                  <a:pt x="144" y="52"/>
                </a:lnTo>
                <a:lnTo>
                  <a:pt x="142" y="52"/>
                </a:lnTo>
                <a:lnTo>
                  <a:pt x="142" y="54"/>
                </a:lnTo>
                <a:lnTo>
                  <a:pt x="142" y="54"/>
                </a:lnTo>
                <a:lnTo>
                  <a:pt x="142" y="54"/>
                </a:lnTo>
                <a:lnTo>
                  <a:pt x="142" y="56"/>
                </a:lnTo>
                <a:lnTo>
                  <a:pt x="142" y="56"/>
                </a:lnTo>
                <a:lnTo>
                  <a:pt x="140" y="56"/>
                </a:lnTo>
                <a:lnTo>
                  <a:pt x="140" y="56"/>
                </a:lnTo>
                <a:lnTo>
                  <a:pt x="140" y="56"/>
                </a:lnTo>
                <a:lnTo>
                  <a:pt x="138" y="58"/>
                </a:lnTo>
                <a:lnTo>
                  <a:pt x="140" y="58"/>
                </a:lnTo>
                <a:lnTo>
                  <a:pt x="140" y="58"/>
                </a:lnTo>
                <a:lnTo>
                  <a:pt x="140" y="58"/>
                </a:lnTo>
                <a:lnTo>
                  <a:pt x="140" y="60"/>
                </a:lnTo>
                <a:lnTo>
                  <a:pt x="140" y="62"/>
                </a:lnTo>
                <a:lnTo>
                  <a:pt x="138" y="64"/>
                </a:lnTo>
                <a:lnTo>
                  <a:pt x="134" y="64"/>
                </a:lnTo>
                <a:lnTo>
                  <a:pt x="134" y="66"/>
                </a:lnTo>
                <a:lnTo>
                  <a:pt x="134" y="66"/>
                </a:lnTo>
                <a:lnTo>
                  <a:pt x="136" y="66"/>
                </a:lnTo>
                <a:lnTo>
                  <a:pt x="136" y="68"/>
                </a:lnTo>
                <a:lnTo>
                  <a:pt x="134" y="68"/>
                </a:lnTo>
                <a:lnTo>
                  <a:pt x="134" y="68"/>
                </a:lnTo>
                <a:lnTo>
                  <a:pt x="134" y="68"/>
                </a:lnTo>
                <a:lnTo>
                  <a:pt x="134" y="68"/>
                </a:lnTo>
                <a:lnTo>
                  <a:pt x="132" y="68"/>
                </a:lnTo>
                <a:lnTo>
                  <a:pt x="132" y="68"/>
                </a:lnTo>
                <a:lnTo>
                  <a:pt x="132" y="70"/>
                </a:lnTo>
                <a:lnTo>
                  <a:pt x="132" y="70"/>
                </a:lnTo>
                <a:lnTo>
                  <a:pt x="132" y="72"/>
                </a:lnTo>
                <a:lnTo>
                  <a:pt x="132" y="74"/>
                </a:lnTo>
                <a:lnTo>
                  <a:pt x="132" y="78"/>
                </a:lnTo>
                <a:lnTo>
                  <a:pt x="132" y="80"/>
                </a:lnTo>
                <a:lnTo>
                  <a:pt x="132" y="80"/>
                </a:lnTo>
                <a:lnTo>
                  <a:pt x="132" y="82"/>
                </a:lnTo>
                <a:lnTo>
                  <a:pt x="130" y="82"/>
                </a:lnTo>
                <a:lnTo>
                  <a:pt x="130" y="82"/>
                </a:lnTo>
                <a:lnTo>
                  <a:pt x="128" y="84"/>
                </a:lnTo>
                <a:lnTo>
                  <a:pt x="128" y="84"/>
                </a:lnTo>
                <a:lnTo>
                  <a:pt x="128" y="84"/>
                </a:lnTo>
                <a:lnTo>
                  <a:pt x="126" y="82"/>
                </a:lnTo>
                <a:lnTo>
                  <a:pt x="126" y="84"/>
                </a:lnTo>
                <a:lnTo>
                  <a:pt x="126" y="84"/>
                </a:lnTo>
                <a:lnTo>
                  <a:pt x="126" y="84"/>
                </a:lnTo>
                <a:lnTo>
                  <a:pt x="128" y="84"/>
                </a:lnTo>
                <a:lnTo>
                  <a:pt x="128" y="86"/>
                </a:lnTo>
                <a:lnTo>
                  <a:pt x="128" y="86"/>
                </a:lnTo>
                <a:lnTo>
                  <a:pt x="126" y="86"/>
                </a:lnTo>
                <a:lnTo>
                  <a:pt x="126" y="86"/>
                </a:lnTo>
                <a:lnTo>
                  <a:pt x="126" y="86"/>
                </a:lnTo>
                <a:lnTo>
                  <a:pt x="126" y="86"/>
                </a:lnTo>
                <a:lnTo>
                  <a:pt x="126" y="86"/>
                </a:lnTo>
                <a:lnTo>
                  <a:pt x="126" y="86"/>
                </a:lnTo>
                <a:lnTo>
                  <a:pt x="126" y="86"/>
                </a:lnTo>
                <a:lnTo>
                  <a:pt x="126" y="86"/>
                </a:lnTo>
                <a:lnTo>
                  <a:pt x="124" y="90"/>
                </a:lnTo>
                <a:lnTo>
                  <a:pt x="124" y="90"/>
                </a:lnTo>
                <a:lnTo>
                  <a:pt x="124" y="90"/>
                </a:lnTo>
                <a:lnTo>
                  <a:pt x="122" y="92"/>
                </a:lnTo>
                <a:lnTo>
                  <a:pt x="122" y="92"/>
                </a:lnTo>
                <a:lnTo>
                  <a:pt x="122" y="94"/>
                </a:lnTo>
                <a:lnTo>
                  <a:pt x="124" y="94"/>
                </a:lnTo>
                <a:lnTo>
                  <a:pt x="124" y="96"/>
                </a:lnTo>
                <a:lnTo>
                  <a:pt x="124" y="96"/>
                </a:lnTo>
                <a:lnTo>
                  <a:pt x="124" y="96"/>
                </a:lnTo>
                <a:lnTo>
                  <a:pt x="122" y="96"/>
                </a:lnTo>
                <a:lnTo>
                  <a:pt x="122" y="96"/>
                </a:lnTo>
                <a:lnTo>
                  <a:pt x="122" y="96"/>
                </a:lnTo>
                <a:lnTo>
                  <a:pt x="120" y="98"/>
                </a:lnTo>
                <a:lnTo>
                  <a:pt x="118" y="98"/>
                </a:lnTo>
                <a:lnTo>
                  <a:pt x="118" y="98"/>
                </a:lnTo>
                <a:lnTo>
                  <a:pt x="118" y="100"/>
                </a:lnTo>
                <a:lnTo>
                  <a:pt x="118" y="100"/>
                </a:lnTo>
                <a:lnTo>
                  <a:pt x="118" y="100"/>
                </a:lnTo>
                <a:lnTo>
                  <a:pt x="118" y="100"/>
                </a:lnTo>
                <a:lnTo>
                  <a:pt x="120" y="100"/>
                </a:lnTo>
                <a:lnTo>
                  <a:pt x="120" y="102"/>
                </a:lnTo>
                <a:lnTo>
                  <a:pt x="118" y="102"/>
                </a:lnTo>
                <a:lnTo>
                  <a:pt x="118" y="104"/>
                </a:lnTo>
                <a:lnTo>
                  <a:pt x="120" y="104"/>
                </a:lnTo>
                <a:lnTo>
                  <a:pt x="120" y="106"/>
                </a:lnTo>
                <a:lnTo>
                  <a:pt x="120" y="106"/>
                </a:lnTo>
                <a:lnTo>
                  <a:pt x="118" y="106"/>
                </a:lnTo>
                <a:lnTo>
                  <a:pt x="118" y="106"/>
                </a:lnTo>
                <a:lnTo>
                  <a:pt x="118" y="106"/>
                </a:lnTo>
                <a:lnTo>
                  <a:pt x="118" y="106"/>
                </a:lnTo>
                <a:lnTo>
                  <a:pt x="116" y="108"/>
                </a:lnTo>
                <a:lnTo>
                  <a:pt x="116" y="108"/>
                </a:lnTo>
                <a:lnTo>
                  <a:pt x="116" y="108"/>
                </a:lnTo>
                <a:lnTo>
                  <a:pt x="116" y="110"/>
                </a:lnTo>
                <a:lnTo>
                  <a:pt x="114" y="110"/>
                </a:lnTo>
                <a:lnTo>
                  <a:pt x="114" y="110"/>
                </a:lnTo>
                <a:lnTo>
                  <a:pt x="114" y="112"/>
                </a:lnTo>
                <a:lnTo>
                  <a:pt x="114" y="112"/>
                </a:lnTo>
                <a:lnTo>
                  <a:pt x="116" y="112"/>
                </a:lnTo>
                <a:lnTo>
                  <a:pt x="116" y="112"/>
                </a:lnTo>
                <a:lnTo>
                  <a:pt x="116" y="114"/>
                </a:lnTo>
                <a:lnTo>
                  <a:pt x="116" y="114"/>
                </a:lnTo>
                <a:lnTo>
                  <a:pt x="116" y="114"/>
                </a:lnTo>
                <a:lnTo>
                  <a:pt x="116" y="116"/>
                </a:lnTo>
                <a:lnTo>
                  <a:pt x="114" y="116"/>
                </a:lnTo>
                <a:lnTo>
                  <a:pt x="114" y="116"/>
                </a:lnTo>
                <a:lnTo>
                  <a:pt x="114" y="116"/>
                </a:lnTo>
                <a:lnTo>
                  <a:pt x="114" y="116"/>
                </a:lnTo>
                <a:lnTo>
                  <a:pt x="116" y="116"/>
                </a:lnTo>
                <a:lnTo>
                  <a:pt x="116" y="118"/>
                </a:lnTo>
                <a:lnTo>
                  <a:pt x="116" y="118"/>
                </a:lnTo>
                <a:lnTo>
                  <a:pt x="118" y="118"/>
                </a:lnTo>
                <a:lnTo>
                  <a:pt x="118" y="120"/>
                </a:lnTo>
                <a:lnTo>
                  <a:pt x="118" y="120"/>
                </a:lnTo>
                <a:lnTo>
                  <a:pt x="118" y="122"/>
                </a:lnTo>
                <a:lnTo>
                  <a:pt x="118" y="122"/>
                </a:lnTo>
                <a:lnTo>
                  <a:pt x="116" y="124"/>
                </a:lnTo>
                <a:lnTo>
                  <a:pt x="116" y="124"/>
                </a:lnTo>
                <a:lnTo>
                  <a:pt x="118" y="126"/>
                </a:lnTo>
                <a:lnTo>
                  <a:pt x="118" y="126"/>
                </a:lnTo>
                <a:lnTo>
                  <a:pt x="118" y="126"/>
                </a:lnTo>
                <a:lnTo>
                  <a:pt x="118" y="126"/>
                </a:lnTo>
                <a:lnTo>
                  <a:pt x="120" y="126"/>
                </a:lnTo>
                <a:lnTo>
                  <a:pt x="120" y="128"/>
                </a:lnTo>
                <a:lnTo>
                  <a:pt x="120" y="130"/>
                </a:lnTo>
                <a:lnTo>
                  <a:pt x="120" y="130"/>
                </a:lnTo>
                <a:lnTo>
                  <a:pt x="120" y="132"/>
                </a:lnTo>
                <a:lnTo>
                  <a:pt x="120" y="132"/>
                </a:lnTo>
                <a:lnTo>
                  <a:pt x="118" y="132"/>
                </a:lnTo>
                <a:lnTo>
                  <a:pt x="118" y="132"/>
                </a:lnTo>
                <a:lnTo>
                  <a:pt x="118" y="132"/>
                </a:lnTo>
                <a:lnTo>
                  <a:pt x="118" y="136"/>
                </a:lnTo>
                <a:lnTo>
                  <a:pt x="118" y="136"/>
                </a:lnTo>
                <a:lnTo>
                  <a:pt x="112" y="138"/>
                </a:lnTo>
                <a:lnTo>
                  <a:pt x="106" y="138"/>
                </a:lnTo>
                <a:lnTo>
                  <a:pt x="100" y="138"/>
                </a:lnTo>
                <a:lnTo>
                  <a:pt x="94" y="138"/>
                </a:lnTo>
                <a:lnTo>
                  <a:pt x="88" y="138"/>
                </a:lnTo>
                <a:lnTo>
                  <a:pt x="82" y="140"/>
                </a:lnTo>
                <a:lnTo>
                  <a:pt x="78" y="140"/>
                </a:lnTo>
                <a:lnTo>
                  <a:pt x="72" y="140"/>
                </a:lnTo>
                <a:lnTo>
                  <a:pt x="66" y="140"/>
                </a:lnTo>
                <a:lnTo>
                  <a:pt x="60" y="140"/>
                </a:lnTo>
                <a:lnTo>
                  <a:pt x="54" y="142"/>
                </a:lnTo>
                <a:lnTo>
                  <a:pt x="48" y="142"/>
                </a:lnTo>
                <a:lnTo>
                  <a:pt x="42" y="142"/>
                </a:lnTo>
                <a:lnTo>
                  <a:pt x="36" y="142"/>
                </a:lnTo>
                <a:lnTo>
                  <a:pt x="30" y="142"/>
                </a:lnTo>
                <a:lnTo>
                  <a:pt x="24" y="144"/>
                </a:lnTo>
                <a:lnTo>
                  <a:pt x="24" y="138"/>
                </a:lnTo>
                <a:lnTo>
                  <a:pt x="24" y="134"/>
                </a:lnTo>
                <a:lnTo>
                  <a:pt x="24" y="130"/>
                </a:lnTo>
                <a:lnTo>
                  <a:pt x="24" y="124"/>
                </a:lnTo>
                <a:lnTo>
                  <a:pt x="24" y="122"/>
                </a:lnTo>
                <a:lnTo>
                  <a:pt x="24" y="122"/>
                </a:lnTo>
                <a:lnTo>
                  <a:pt x="24" y="122"/>
                </a:lnTo>
                <a:lnTo>
                  <a:pt x="22" y="122"/>
                </a:lnTo>
                <a:lnTo>
                  <a:pt x="22" y="122"/>
                </a:lnTo>
                <a:lnTo>
                  <a:pt x="22" y="122"/>
                </a:lnTo>
                <a:lnTo>
                  <a:pt x="20" y="122"/>
                </a:lnTo>
                <a:lnTo>
                  <a:pt x="20" y="122"/>
                </a:lnTo>
                <a:lnTo>
                  <a:pt x="18" y="120"/>
                </a:lnTo>
                <a:lnTo>
                  <a:pt x="18" y="120"/>
                </a:lnTo>
                <a:lnTo>
                  <a:pt x="18" y="122"/>
                </a:lnTo>
                <a:lnTo>
                  <a:pt x="18" y="122"/>
                </a:lnTo>
                <a:lnTo>
                  <a:pt x="16" y="120"/>
                </a:lnTo>
                <a:lnTo>
                  <a:pt x="16" y="120"/>
                </a:lnTo>
                <a:lnTo>
                  <a:pt x="14" y="122"/>
                </a:lnTo>
                <a:lnTo>
                  <a:pt x="14" y="122"/>
                </a:lnTo>
                <a:lnTo>
                  <a:pt x="14" y="122"/>
                </a:lnTo>
                <a:lnTo>
                  <a:pt x="14" y="122"/>
                </a:lnTo>
                <a:lnTo>
                  <a:pt x="14" y="122"/>
                </a:lnTo>
                <a:lnTo>
                  <a:pt x="12" y="122"/>
                </a:lnTo>
                <a:lnTo>
                  <a:pt x="12" y="122"/>
                </a:lnTo>
                <a:lnTo>
                  <a:pt x="12" y="122"/>
                </a:lnTo>
                <a:lnTo>
                  <a:pt x="12" y="122"/>
                </a:lnTo>
                <a:lnTo>
                  <a:pt x="12" y="122"/>
                </a:lnTo>
                <a:lnTo>
                  <a:pt x="10" y="122"/>
                </a:lnTo>
                <a:lnTo>
                  <a:pt x="10" y="120"/>
                </a:lnTo>
                <a:lnTo>
                  <a:pt x="10" y="120"/>
                </a:lnTo>
                <a:lnTo>
                  <a:pt x="10" y="120"/>
                </a:lnTo>
                <a:lnTo>
                  <a:pt x="10" y="120"/>
                </a:lnTo>
                <a:lnTo>
                  <a:pt x="8" y="110"/>
                </a:lnTo>
                <a:lnTo>
                  <a:pt x="8" y="102"/>
                </a:lnTo>
                <a:lnTo>
                  <a:pt x="8" y="94"/>
                </a:lnTo>
                <a:lnTo>
                  <a:pt x="8" y="86"/>
                </a:lnTo>
                <a:lnTo>
                  <a:pt x="8" y="78"/>
                </a:lnTo>
                <a:lnTo>
                  <a:pt x="8" y="68"/>
                </a:lnTo>
                <a:lnTo>
                  <a:pt x="8" y="60"/>
                </a:lnTo>
                <a:lnTo>
                  <a:pt x="8" y="52"/>
                </a:lnTo>
                <a:lnTo>
                  <a:pt x="6" y="46"/>
                </a:lnTo>
                <a:lnTo>
                  <a:pt x="6" y="42"/>
                </a:lnTo>
                <a:lnTo>
                  <a:pt x="4" y="36"/>
                </a:lnTo>
                <a:lnTo>
                  <a:pt x="4" y="30"/>
                </a:lnTo>
                <a:lnTo>
                  <a:pt x="2" y="26"/>
                </a:lnTo>
                <a:lnTo>
                  <a:pt x="2" y="20"/>
                </a:lnTo>
                <a:lnTo>
                  <a:pt x="0" y="14"/>
                </a:lnTo>
                <a:lnTo>
                  <a:pt x="0" y="10"/>
                </a:lnTo>
                <a:lnTo>
                  <a:pt x="8" y="8"/>
                </a:lnTo>
                <a:lnTo>
                  <a:pt x="16" y="8"/>
                </a:lnTo>
                <a:lnTo>
                  <a:pt x="26" y="8"/>
                </a:lnTo>
                <a:lnTo>
                  <a:pt x="34" y="8"/>
                </a:lnTo>
                <a:lnTo>
                  <a:pt x="42" y="6"/>
                </a:lnTo>
                <a:lnTo>
                  <a:pt x="50" y="6"/>
                </a:lnTo>
                <a:lnTo>
                  <a:pt x="60" y="6"/>
                </a:lnTo>
                <a:lnTo>
                  <a:pt x="68" y="6"/>
                </a:lnTo>
                <a:lnTo>
                  <a:pt x="76" y="4"/>
                </a:lnTo>
                <a:lnTo>
                  <a:pt x="86" y="4"/>
                </a:lnTo>
                <a:lnTo>
                  <a:pt x="94" y="4"/>
                </a:lnTo>
                <a:lnTo>
                  <a:pt x="102" y="2"/>
                </a:lnTo>
                <a:lnTo>
                  <a:pt x="110" y="2"/>
                </a:lnTo>
                <a:lnTo>
                  <a:pt x="120" y="2"/>
                </a:lnTo>
                <a:lnTo>
                  <a:pt x="128" y="0"/>
                </a:lnTo>
                <a:lnTo>
                  <a:pt x="136" y="0"/>
                </a:lnTo>
                <a:lnTo>
                  <a:pt x="138" y="0"/>
                </a:lnTo>
                <a:lnTo>
                  <a:pt x="138" y="0"/>
                </a:lnTo>
                <a:lnTo>
                  <a:pt x="138" y="0"/>
                </a:lnTo>
                <a:lnTo>
                  <a:pt x="138" y="0"/>
                </a:lnTo>
                <a:lnTo>
                  <a:pt x="140" y="0"/>
                </a:lnTo>
                <a:lnTo>
                  <a:pt x="140" y="0"/>
                </a:lnTo>
                <a:lnTo>
                  <a:pt x="140" y="2"/>
                </a:lnTo>
                <a:lnTo>
                  <a:pt x="140" y="2"/>
                </a:lnTo>
                <a:lnTo>
                  <a:pt x="140" y="2"/>
                </a:lnTo>
                <a:lnTo>
                  <a:pt x="140" y="2"/>
                </a:lnTo>
                <a:lnTo>
                  <a:pt x="140" y="2"/>
                </a:lnTo>
                <a:lnTo>
                  <a:pt x="140" y="2"/>
                </a:lnTo>
                <a:lnTo>
                  <a:pt x="140" y="2"/>
                </a:lnTo>
                <a:lnTo>
                  <a:pt x="140" y="2"/>
                </a:lnTo>
                <a:lnTo>
                  <a:pt x="140" y="2"/>
                </a:lnTo>
                <a:lnTo>
                  <a:pt x="140" y="2"/>
                </a:lnTo>
                <a:lnTo>
                  <a:pt x="142" y="4"/>
                </a:lnTo>
                <a:lnTo>
                  <a:pt x="142" y="4"/>
                </a:lnTo>
                <a:lnTo>
                  <a:pt x="142" y="4"/>
                </a:lnTo>
                <a:lnTo>
                  <a:pt x="142" y="4"/>
                </a:lnTo>
                <a:lnTo>
                  <a:pt x="142" y="4"/>
                </a:lnTo>
                <a:lnTo>
                  <a:pt x="142" y="4"/>
                </a:lnTo>
                <a:lnTo>
                  <a:pt x="142" y="4"/>
                </a:lnTo>
                <a:lnTo>
                  <a:pt x="142" y="4"/>
                </a:lnTo>
                <a:lnTo>
                  <a:pt x="142" y="4"/>
                </a:lnTo>
                <a:lnTo>
                  <a:pt x="142" y="6"/>
                </a:lnTo>
                <a:lnTo>
                  <a:pt x="142" y="6"/>
                </a:lnTo>
                <a:lnTo>
                  <a:pt x="142" y="8"/>
                </a:lnTo>
                <a:lnTo>
                  <a:pt x="142" y="8"/>
                </a:lnTo>
                <a:lnTo>
                  <a:pt x="142" y="8"/>
                </a:lnTo>
                <a:lnTo>
                  <a:pt x="142" y="8"/>
                </a:lnTo>
                <a:lnTo>
                  <a:pt x="142" y="8"/>
                </a:lnTo>
                <a:lnTo>
                  <a:pt x="142" y="8"/>
                </a:lnTo>
                <a:lnTo>
                  <a:pt x="142" y="8"/>
                </a:lnTo>
                <a:lnTo>
                  <a:pt x="142" y="8"/>
                </a:lnTo>
                <a:lnTo>
                  <a:pt x="142" y="8"/>
                </a:lnTo>
                <a:lnTo>
                  <a:pt x="140" y="8"/>
                </a:lnTo>
                <a:lnTo>
                  <a:pt x="140" y="8"/>
                </a:lnTo>
                <a:lnTo>
                  <a:pt x="140" y="8"/>
                </a:lnTo>
                <a:lnTo>
                  <a:pt x="140" y="10"/>
                </a:lnTo>
                <a:lnTo>
                  <a:pt x="140" y="10"/>
                </a:lnTo>
                <a:lnTo>
                  <a:pt x="140" y="10"/>
                </a:lnTo>
                <a:lnTo>
                  <a:pt x="140" y="10"/>
                </a:lnTo>
                <a:lnTo>
                  <a:pt x="140" y="10"/>
                </a:lnTo>
                <a:lnTo>
                  <a:pt x="140" y="10"/>
                </a:lnTo>
                <a:lnTo>
                  <a:pt x="140" y="12"/>
                </a:lnTo>
                <a:lnTo>
                  <a:pt x="138" y="12"/>
                </a:lnTo>
                <a:lnTo>
                  <a:pt x="138" y="12"/>
                </a:lnTo>
                <a:lnTo>
                  <a:pt x="138" y="12"/>
                </a:lnTo>
                <a:lnTo>
                  <a:pt x="138" y="12"/>
                </a:lnTo>
                <a:lnTo>
                  <a:pt x="138" y="12"/>
                </a:lnTo>
                <a:lnTo>
                  <a:pt x="138" y="12"/>
                </a:lnTo>
                <a:lnTo>
                  <a:pt x="138" y="12"/>
                </a:lnTo>
                <a:lnTo>
                  <a:pt x="138" y="12"/>
                </a:lnTo>
                <a:lnTo>
                  <a:pt x="138" y="14"/>
                </a:lnTo>
                <a:lnTo>
                  <a:pt x="138" y="14"/>
                </a:lnTo>
                <a:lnTo>
                  <a:pt x="138" y="14"/>
                </a:lnTo>
                <a:lnTo>
                  <a:pt x="138" y="14"/>
                </a:lnTo>
                <a:lnTo>
                  <a:pt x="138" y="14"/>
                </a:lnTo>
                <a:lnTo>
                  <a:pt x="138" y="14"/>
                </a:lnTo>
                <a:lnTo>
                  <a:pt x="136" y="14"/>
                </a:lnTo>
                <a:lnTo>
                  <a:pt x="136" y="14"/>
                </a:lnTo>
                <a:lnTo>
                  <a:pt x="136" y="14"/>
                </a:lnTo>
                <a:lnTo>
                  <a:pt x="136" y="14"/>
                </a:lnTo>
                <a:lnTo>
                  <a:pt x="136" y="14"/>
                </a:lnTo>
                <a:lnTo>
                  <a:pt x="136" y="14"/>
                </a:lnTo>
                <a:lnTo>
                  <a:pt x="136" y="16"/>
                </a:lnTo>
                <a:lnTo>
                  <a:pt x="136" y="16"/>
                </a:lnTo>
                <a:lnTo>
                  <a:pt x="134" y="16"/>
                </a:lnTo>
                <a:lnTo>
                  <a:pt x="134" y="16"/>
                </a:lnTo>
                <a:lnTo>
                  <a:pt x="134" y="20"/>
                </a:lnTo>
                <a:lnTo>
                  <a:pt x="134" y="20"/>
                </a:lnTo>
                <a:lnTo>
                  <a:pt x="134" y="20"/>
                </a:lnTo>
                <a:lnTo>
                  <a:pt x="134" y="20"/>
                </a:lnTo>
                <a:lnTo>
                  <a:pt x="134" y="20"/>
                </a:lnTo>
                <a:lnTo>
                  <a:pt x="136" y="20"/>
                </a:lnTo>
                <a:lnTo>
                  <a:pt x="140" y="20"/>
                </a:lnTo>
                <a:lnTo>
                  <a:pt x="144" y="18"/>
                </a:lnTo>
                <a:lnTo>
                  <a:pt x="150" y="18"/>
                </a:lnTo>
                <a:lnTo>
                  <a:pt x="154" y="18"/>
                </a:lnTo>
                <a:lnTo>
                  <a:pt x="154" y="18"/>
                </a:lnTo>
                <a:lnTo>
                  <a:pt x="154" y="18"/>
                </a:lnTo>
                <a:lnTo>
                  <a:pt x="154" y="18"/>
                </a:lnTo>
                <a:lnTo>
                  <a:pt x="154" y="18"/>
                </a:lnTo>
                <a:lnTo>
                  <a:pt x="154" y="18"/>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8" name="Freeform 561">
            <a:extLst>
              <a:ext uri="{FF2B5EF4-FFF2-40B4-BE49-F238E27FC236}">
                <a16:creationId xmlns:a16="http://schemas.microsoft.com/office/drawing/2014/main" id="{6123E04C-AB1B-4A28-8CB4-46C0962DCCBF}"/>
              </a:ext>
            </a:extLst>
          </p:cNvPr>
          <p:cNvSpPr>
            <a:spLocks noEditPoints="1"/>
          </p:cNvSpPr>
          <p:nvPr/>
        </p:nvSpPr>
        <p:spPr bwMode="auto">
          <a:xfrm>
            <a:off x="3946791" y="3823990"/>
            <a:ext cx="267529" cy="457568"/>
          </a:xfrm>
          <a:custGeom>
            <a:avLst/>
            <a:gdLst>
              <a:gd name="T0" fmla="*/ 16 w 122"/>
              <a:gd name="T1" fmla="*/ 192 h 194"/>
              <a:gd name="T2" fmla="*/ 122 w 122"/>
              <a:gd name="T3" fmla="*/ 150 h 194"/>
              <a:gd name="T4" fmla="*/ 118 w 122"/>
              <a:gd name="T5" fmla="*/ 144 h 194"/>
              <a:gd name="T6" fmla="*/ 118 w 122"/>
              <a:gd name="T7" fmla="*/ 140 h 194"/>
              <a:gd name="T8" fmla="*/ 118 w 122"/>
              <a:gd name="T9" fmla="*/ 130 h 194"/>
              <a:gd name="T10" fmla="*/ 116 w 122"/>
              <a:gd name="T11" fmla="*/ 124 h 194"/>
              <a:gd name="T12" fmla="*/ 114 w 122"/>
              <a:gd name="T13" fmla="*/ 118 h 194"/>
              <a:gd name="T14" fmla="*/ 114 w 122"/>
              <a:gd name="T15" fmla="*/ 112 h 194"/>
              <a:gd name="T16" fmla="*/ 114 w 122"/>
              <a:gd name="T17" fmla="*/ 106 h 194"/>
              <a:gd name="T18" fmla="*/ 116 w 122"/>
              <a:gd name="T19" fmla="*/ 104 h 194"/>
              <a:gd name="T20" fmla="*/ 118 w 122"/>
              <a:gd name="T21" fmla="*/ 102 h 194"/>
              <a:gd name="T22" fmla="*/ 118 w 122"/>
              <a:gd name="T23" fmla="*/ 100 h 194"/>
              <a:gd name="T24" fmla="*/ 116 w 122"/>
              <a:gd name="T25" fmla="*/ 98 h 194"/>
              <a:gd name="T26" fmla="*/ 114 w 122"/>
              <a:gd name="T27" fmla="*/ 94 h 194"/>
              <a:gd name="T28" fmla="*/ 110 w 122"/>
              <a:gd name="T29" fmla="*/ 88 h 194"/>
              <a:gd name="T30" fmla="*/ 108 w 122"/>
              <a:gd name="T31" fmla="*/ 84 h 194"/>
              <a:gd name="T32" fmla="*/ 106 w 122"/>
              <a:gd name="T33" fmla="*/ 82 h 194"/>
              <a:gd name="T34" fmla="*/ 104 w 122"/>
              <a:gd name="T35" fmla="*/ 74 h 194"/>
              <a:gd name="T36" fmla="*/ 100 w 122"/>
              <a:gd name="T37" fmla="*/ 60 h 194"/>
              <a:gd name="T38" fmla="*/ 94 w 122"/>
              <a:gd name="T39" fmla="*/ 38 h 194"/>
              <a:gd name="T40" fmla="*/ 86 w 122"/>
              <a:gd name="T41" fmla="*/ 14 h 194"/>
              <a:gd name="T42" fmla="*/ 82 w 122"/>
              <a:gd name="T43" fmla="*/ 0 h 194"/>
              <a:gd name="T44" fmla="*/ 56 w 122"/>
              <a:gd name="T45" fmla="*/ 2 h 194"/>
              <a:gd name="T46" fmla="*/ 22 w 122"/>
              <a:gd name="T47" fmla="*/ 6 h 194"/>
              <a:gd name="T48" fmla="*/ 0 w 122"/>
              <a:gd name="T49" fmla="*/ 10 h 194"/>
              <a:gd name="T50" fmla="*/ 4 w 122"/>
              <a:gd name="T51" fmla="*/ 16 h 194"/>
              <a:gd name="T52" fmla="*/ 4 w 122"/>
              <a:gd name="T53" fmla="*/ 42 h 194"/>
              <a:gd name="T54" fmla="*/ 4 w 122"/>
              <a:gd name="T55" fmla="*/ 82 h 194"/>
              <a:gd name="T56" fmla="*/ 4 w 122"/>
              <a:gd name="T57" fmla="*/ 116 h 194"/>
              <a:gd name="T58" fmla="*/ 4 w 122"/>
              <a:gd name="T59" fmla="*/ 130 h 194"/>
              <a:gd name="T60" fmla="*/ 8 w 122"/>
              <a:gd name="T61" fmla="*/ 158 h 194"/>
              <a:gd name="T62" fmla="*/ 12 w 122"/>
              <a:gd name="T63" fmla="*/ 188 h 194"/>
              <a:gd name="T64" fmla="*/ 16 w 122"/>
              <a:gd name="T65" fmla="*/ 188 h 194"/>
              <a:gd name="T66" fmla="*/ 20 w 122"/>
              <a:gd name="T67" fmla="*/ 188 h 194"/>
              <a:gd name="T68" fmla="*/ 22 w 122"/>
              <a:gd name="T69" fmla="*/ 190 h 194"/>
              <a:gd name="T70" fmla="*/ 22 w 122"/>
              <a:gd name="T71" fmla="*/ 182 h 194"/>
              <a:gd name="T72" fmla="*/ 22 w 122"/>
              <a:gd name="T73" fmla="*/ 178 h 194"/>
              <a:gd name="T74" fmla="*/ 22 w 122"/>
              <a:gd name="T75" fmla="*/ 174 h 194"/>
              <a:gd name="T76" fmla="*/ 24 w 122"/>
              <a:gd name="T77" fmla="*/ 174 h 194"/>
              <a:gd name="T78" fmla="*/ 26 w 122"/>
              <a:gd name="T79" fmla="*/ 176 h 194"/>
              <a:gd name="T80" fmla="*/ 28 w 122"/>
              <a:gd name="T81" fmla="*/ 182 h 194"/>
              <a:gd name="T82" fmla="*/ 28 w 122"/>
              <a:gd name="T83" fmla="*/ 184 h 194"/>
              <a:gd name="T84" fmla="*/ 30 w 122"/>
              <a:gd name="T85" fmla="*/ 186 h 194"/>
              <a:gd name="T86" fmla="*/ 32 w 122"/>
              <a:gd name="T87" fmla="*/ 186 h 194"/>
              <a:gd name="T88" fmla="*/ 30 w 122"/>
              <a:gd name="T89" fmla="*/ 192 h 194"/>
              <a:gd name="T90" fmla="*/ 26 w 122"/>
              <a:gd name="T91" fmla="*/ 192 h 194"/>
              <a:gd name="T92" fmla="*/ 40 w 122"/>
              <a:gd name="T93" fmla="*/ 188 h 194"/>
              <a:gd name="T94" fmla="*/ 38 w 122"/>
              <a:gd name="T95" fmla="*/ 186 h 194"/>
              <a:gd name="T96" fmla="*/ 40 w 122"/>
              <a:gd name="T97" fmla="*/ 188 h 194"/>
              <a:gd name="T98" fmla="*/ 44 w 122"/>
              <a:gd name="T99" fmla="*/ 184 h 194"/>
              <a:gd name="T100" fmla="*/ 44 w 122"/>
              <a:gd name="T101" fmla="*/ 182 h 194"/>
              <a:gd name="T102" fmla="*/ 44 w 122"/>
              <a:gd name="T103" fmla="*/ 178 h 194"/>
              <a:gd name="T104" fmla="*/ 44 w 122"/>
              <a:gd name="T105" fmla="*/ 174 h 194"/>
              <a:gd name="T106" fmla="*/ 38 w 122"/>
              <a:gd name="T107" fmla="*/ 168 h 194"/>
              <a:gd name="T108" fmla="*/ 36 w 122"/>
              <a:gd name="T109" fmla="*/ 166 h 194"/>
              <a:gd name="T110" fmla="*/ 44 w 122"/>
              <a:gd name="T111" fmla="*/ 160 h 194"/>
              <a:gd name="T112" fmla="*/ 80 w 122"/>
              <a:gd name="T113" fmla="*/ 156 h 194"/>
              <a:gd name="T114" fmla="*/ 116 w 122"/>
              <a:gd name="T115" fmla="*/ 15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194">
                <a:moveTo>
                  <a:pt x="22" y="190"/>
                </a:moveTo>
                <a:lnTo>
                  <a:pt x="22" y="192"/>
                </a:lnTo>
                <a:lnTo>
                  <a:pt x="22" y="192"/>
                </a:lnTo>
                <a:lnTo>
                  <a:pt x="22" y="192"/>
                </a:lnTo>
                <a:lnTo>
                  <a:pt x="22" y="192"/>
                </a:lnTo>
                <a:lnTo>
                  <a:pt x="20" y="192"/>
                </a:lnTo>
                <a:lnTo>
                  <a:pt x="16" y="192"/>
                </a:lnTo>
                <a:lnTo>
                  <a:pt x="16" y="194"/>
                </a:lnTo>
                <a:lnTo>
                  <a:pt x="24" y="192"/>
                </a:lnTo>
                <a:lnTo>
                  <a:pt x="24" y="192"/>
                </a:lnTo>
                <a:lnTo>
                  <a:pt x="24" y="192"/>
                </a:lnTo>
                <a:lnTo>
                  <a:pt x="24" y="192"/>
                </a:lnTo>
                <a:lnTo>
                  <a:pt x="22" y="190"/>
                </a:lnTo>
                <a:close/>
                <a:moveTo>
                  <a:pt x="122" y="150"/>
                </a:moveTo>
                <a:lnTo>
                  <a:pt x="122" y="148"/>
                </a:lnTo>
                <a:lnTo>
                  <a:pt x="120" y="148"/>
                </a:lnTo>
                <a:lnTo>
                  <a:pt x="120" y="146"/>
                </a:lnTo>
                <a:lnTo>
                  <a:pt x="118" y="144"/>
                </a:lnTo>
                <a:lnTo>
                  <a:pt x="118" y="144"/>
                </a:lnTo>
                <a:lnTo>
                  <a:pt x="118" y="144"/>
                </a:lnTo>
                <a:lnTo>
                  <a:pt x="118" y="144"/>
                </a:lnTo>
                <a:lnTo>
                  <a:pt x="118" y="142"/>
                </a:lnTo>
                <a:lnTo>
                  <a:pt x="118" y="142"/>
                </a:lnTo>
                <a:lnTo>
                  <a:pt x="118" y="140"/>
                </a:lnTo>
                <a:lnTo>
                  <a:pt x="116" y="140"/>
                </a:lnTo>
                <a:lnTo>
                  <a:pt x="116" y="140"/>
                </a:lnTo>
                <a:lnTo>
                  <a:pt x="118" y="140"/>
                </a:lnTo>
                <a:lnTo>
                  <a:pt x="118" y="140"/>
                </a:lnTo>
                <a:lnTo>
                  <a:pt x="118" y="136"/>
                </a:lnTo>
                <a:lnTo>
                  <a:pt x="118" y="134"/>
                </a:lnTo>
                <a:lnTo>
                  <a:pt x="118" y="134"/>
                </a:lnTo>
                <a:lnTo>
                  <a:pt x="118" y="132"/>
                </a:lnTo>
                <a:lnTo>
                  <a:pt x="118" y="132"/>
                </a:lnTo>
                <a:lnTo>
                  <a:pt x="118" y="130"/>
                </a:lnTo>
                <a:lnTo>
                  <a:pt x="118" y="130"/>
                </a:lnTo>
                <a:lnTo>
                  <a:pt x="118" y="130"/>
                </a:lnTo>
                <a:lnTo>
                  <a:pt x="118" y="128"/>
                </a:lnTo>
                <a:lnTo>
                  <a:pt x="118" y="128"/>
                </a:lnTo>
                <a:lnTo>
                  <a:pt x="116" y="128"/>
                </a:lnTo>
                <a:lnTo>
                  <a:pt x="116" y="126"/>
                </a:lnTo>
                <a:lnTo>
                  <a:pt x="116" y="126"/>
                </a:lnTo>
                <a:lnTo>
                  <a:pt x="116" y="124"/>
                </a:lnTo>
                <a:lnTo>
                  <a:pt x="114" y="124"/>
                </a:lnTo>
                <a:lnTo>
                  <a:pt x="114" y="120"/>
                </a:lnTo>
                <a:lnTo>
                  <a:pt x="112" y="120"/>
                </a:lnTo>
                <a:lnTo>
                  <a:pt x="114" y="118"/>
                </a:lnTo>
                <a:lnTo>
                  <a:pt x="114" y="118"/>
                </a:lnTo>
                <a:lnTo>
                  <a:pt x="114" y="118"/>
                </a:lnTo>
                <a:lnTo>
                  <a:pt x="114" y="118"/>
                </a:lnTo>
                <a:lnTo>
                  <a:pt x="114" y="116"/>
                </a:lnTo>
                <a:lnTo>
                  <a:pt x="114" y="114"/>
                </a:lnTo>
                <a:lnTo>
                  <a:pt x="114" y="114"/>
                </a:lnTo>
                <a:lnTo>
                  <a:pt x="114" y="112"/>
                </a:lnTo>
                <a:lnTo>
                  <a:pt x="114" y="112"/>
                </a:lnTo>
                <a:lnTo>
                  <a:pt x="114" y="112"/>
                </a:lnTo>
                <a:lnTo>
                  <a:pt x="114" y="112"/>
                </a:lnTo>
                <a:lnTo>
                  <a:pt x="114" y="110"/>
                </a:lnTo>
                <a:lnTo>
                  <a:pt x="114" y="110"/>
                </a:lnTo>
                <a:lnTo>
                  <a:pt x="114" y="108"/>
                </a:lnTo>
                <a:lnTo>
                  <a:pt x="114" y="108"/>
                </a:lnTo>
                <a:lnTo>
                  <a:pt x="114" y="108"/>
                </a:lnTo>
                <a:lnTo>
                  <a:pt x="114" y="106"/>
                </a:lnTo>
                <a:lnTo>
                  <a:pt x="114" y="106"/>
                </a:lnTo>
                <a:lnTo>
                  <a:pt x="116" y="106"/>
                </a:lnTo>
                <a:lnTo>
                  <a:pt x="116" y="106"/>
                </a:lnTo>
                <a:lnTo>
                  <a:pt x="116" y="104"/>
                </a:lnTo>
                <a:lnTo>
                  <a:pt x="116" y="104"/>
                </a:lnTo>
                <a:lnTo>
                  <a:pt x="116" y="104"/>
                </a:lnTo>
                <a:lnTo>
                  <a:pt x="118" y="104"/>
                </a:lnTo>
                <a:lnTo>
                  <a:pt x="116" y="104"/>
                </a:lnTo>
                <a:lnTo>
                  <a:pt x="116" y="104"/>
                </a:lnTo>
                <a:lnTo>
                  <a:pt x="116" y="104"/>
                </a:lnTo>
                <a:lnTo>
                  <a:pt x="118" y="104"/>
                </a:lnTo>
                <a:lnTo>
                  <a:pt x="118" y="104"/>
                </a:lnTo>
                <a:lnTo>
                  <a:pt x="118" y="102"/>
                </a:lnTo>
                <a:lnTo>
                  <a:pt x="118" y="102"/>
                </a:lnTo>
                <a:lnTo>
                  <a:pt x="118" y="102"/>
                </a:lnTo>
                <a:lnTo>
                  <a:pt x="118" y="102"/>
                </a:lnTo>
                <a:lnTo>
                  <a:pt x="118" y="102"/>
                </a:lnTo>
                <a:lnTo>
                  <a:pt x="118" y="102"/>
                </a:lnTo>
                <a:lnTo>
                  <a:pt x="118" y="102"/>
                </a:lnTo>
                <a:lnTo>
                  <a:pt x="118" y="100"/>
                </a:lnTo>
                <a:lnTo>
                  <a:pt x="118" y="100"/>
                </a:lnTo>
                <a:lnTo>
                  <a:pt x="118" y="100"/>
                </a:lnTo>
                <a:lnTo>
                  <a:pt x="118" y="100"/>
                </a:lnTo>
                <a:lnTo>
                  <a:pt x="118" y="100"/>
                </a:lnTo>
                <a:lnTo>
                  <a:pt x="116" y="100"/>
                </a:lnTo>
                <a:lnTo>
                  <a:pt x="116" y="100"/>
                </a:lnTo>
                <a:lnTo>
                  <a:pt x="116" y="98"/>
                </a:lnTo>
                <a:lnTo>
                  <a:pt x="116" y="98"/>
                </a:lnTo>
                <a:lnTo>
                  <a:pt x="116" y="98"/>
                </a:lnTo>
                <a:lnTo>
                  <a:pt x="116" y="96"/>
                </a:lnTo>
                <a:lnTo>
                  <a:pt x="116" y="96"/>
                </a:lnTo>
                <a:lnTo>
                  <a:pt x="116" y="96"/>
                </a:lnTo>
                <a:lnTo>
                  <a:pt x="116" y="96"/>
                </a:lnTo>
                <a:lnTo>
                  <a:pt x="116" y="94"/>
                </a:lnTo>
                <a:lnTo>
                  <a:pt x="114" y="94"/>
                </a:lnTo>
                <a:lnTo>
                  <a:pt x="114" y="94"/>
                </a:lnTo>
                <a:lnTo>
                  <a:pt x="114" y="92"/>
                </a:lnTo>
                <a:lnTo>
                  <a:pt x="114" y="92"/>
                </a:lnTo>
                <a:lnTo>
                  <a:pt x="114" y="92"/>
                </a:lnTo>
                <a:lnTo>
                  <a:pt x="110" y="88"/>
                </a:lnTo>
                <a:lnTo>
                  <a:pt x="110" y="88"/>
                </a:lnTo>
                <a:lnTo>
                  <a:pt x="110" y="88"/>
                </a:lnTo>
                <a:lnTo>
                  <a:pt x="110" y="88"/>
                </a:lnTo>
                <a:lnTo>
                  <a:pt x="110" y="88"/>
                </a:lnTo>
                <a:lnTo>
                  <a:pt x="110" y="86"/>
                </a:lnTo>
                <a:lnTo>
                  <a:pt x="110" y="86"/>
                </a:lnTo>
                <a:lnTo>
                  <a:pt x="110" y="86"/>
                </a:lnTo>
                <a:lnTo>
                  <a:pt x="110" y="84"/>
                </a:lnTo>
                <a:lnTo>
                  <a:pt x="108" y="84"/>
                </a:lnTo>
                <a:lnTo>
                  <a:pt x="108" y="84"/>
                </a:lnTo>
                <a:lnTo>
                  <a:pt x="108" y="84"/>
                </a:lnTo>
                <a:lnTo>
                  <a:pt x="108" y="82"/>
                </a:lnTo>
                <a:lnTo>
                  <a:pt x="108" y="82"/>
                </a:lnTo>
                <a:lnTo>
                  <a:pt x="108" y="82"/>
                </a:lnTo>
                <a:lnTo>
                  <a:pt x="108" y="82"/>
                </a:lnTo>
                <a:lnTo>
                  <a:pt x="108" y="82"/>
                </a:lnTo>
                <a:lnTo>
                  <a:pt x="106" y="82"/>
                </a:lnTo>
                <a:lnTo>
                  <a:pt x="106" y="80"/>
                </a:lnTo>
                <a:lnTo>
                  <a:pt x="106" y="80"/>
                </a:lnTo>
                <a:lnTo>
                  <a:pt x="106" y="76"/>
                </a:lnTo>
                <a:lnTo>
                  <a:pt x="106" y="76"/>
                </a:lnTo>
                <a:lnTo>
                  <a:pt x="104" y="76"/>
                </a:lnTo>
                <a:lnTo>
                  <a:pt x="104" y="74"/>
                </a:lnTo>
                <a:lnTo>
                  <a:pt x="104" y="74"/>
                </a:lnTo>
                <a:lnTo>
                  <a:pt x="104" y="74"/>
                </a:lnTo>
                <a:lnTo>
                  <a:pt x="104" y="72"/>
                </a:lnTo>
                <a:lnTo>
                  <a:pt x="104" y="70"/>
                </a:lnTo>
                <a:lnTo>
                  <a:pt x="102" y="68"/>
                </a:lnTo>
                <a:lnTo>
                  <a:pt x="102" y="66"/>
                </a:lnTo>
                <a:lnTo>
                  <a:pt x="102" y="64"/>
                </a:lnTo>
                <a:lnTo>
                  <a:pt x="100" y="60"/>
                </a:lnTo>
                <a:lnTo>
                  <a:pt x="100" y="58"/>
                </a:lnTo>
                <a:lnTo>
                  <a:pt x="98" y="54"/>
                </a:lnTo>
                <a:lnTo>
                  <a:pt x="98" y="52"/>
                </a:lnTo>
                <a:lnTo>
                  <a:pt x="96" y="48"/>
                </a:lnTo>
                <a:lnTo>
                  <a:pt x="96" y="44"/>
                </a:lnTo>
                <a:lnTo>
                  <a:pt x="94" y="40"/>
                </a:lnTo>
                <a:lnTo>
                  <a:pt x="94" y="38"/>
                </a:lnTo>
                <a:lnTo>
                  <a:pt x="92" y="34"/>
                </a:lnTo>
                <a:lnTo>
                  <a:pt x="90" y="30"/>
                </a:lnTo>
                <a:lnTo>
                  <a:pt x="90" y="26"/>
                </a:lnTo>
                <a:lnTo>
                  <a:pt x="88" y="24"/>
                </a:lnTo>
                <a:lnTo>
                  <a:pt x="88" y="20"/>
                </a:lnTo>
                <a:lnTo>
                  <a:pt x="86" y="18"/>
                </a:lnTo>
                <a:lnTo>
                  <a:pt x="86" y="14"/>
                </a:lnTo>
                <a:lnTo>
                  <a:pt x="86" y="12"/>
                </a:lnTo>
                <a:lnTo>
                  <a:pt x="84" y="8"/>
                </a:lnTo>
                <a:lnTo>
                  <a:pt x="84" y="6"/>
                </a:lnTo>
                <a:lnTo>
                  <a:pt x="82" y="4"/>
                </a:lnTo>
                <a:lnTo>
                  <a:pt x="82" y="2"/>
                </a:lnTo>
                <a:lnTo>
                  <a:pt x="82" y="2"/>
                </a:lnTo>
                <a:lnTo>
                  <a:pt x="82" y="0"/>
                </a:lnTo>
                <a:lnTo>
                  <a:pt x="82" y="0"/>
                </a:lnTo>
                <a:lnTo>
                  <a:pt x="82" y="0"/>
                </a:lnTo>
                <a:lnTo>
                  <a:pt x="76" y="0"/>
                </a:lnTo>
                <a:lnTo>
                  <a:pt x="72" y="0"/>
                </a:lnTo>
                <a:lnTo>
                  <a:pt x="66" y="2"/>
                </a:lnTo>
                <a:lnTo>
                  <a:pt x="62" y="2"/>
                </a:lnTo>
                <a:lnTo>
                  <a:pt x="56" y="2"/>
                </a:lnTo>
                <a:lnTo>
                  <a:pt x="52" y="2"/>
                </a:lnTo>
                <a:lnTo>
                  <a:pt x="46" y="4"/>
                </a:lnTo>
                <a:lnTo>
                  <a:pt x="42" y="4"/>
                </a:lnTo>
                <a:lnTo>
                  <a:pt x="36" y="4"/>
                </a:lnTo>
                <a:lnTo>
                  <a:pt x="32" y="6"/>
                </a:lnTo>
                <a:lnTo>
                  <a:pt x="26" y="6"/>
                </a:lnTo>
                <a:lnTo>
                  <a:pt x="22" y="6"/>
                </a:lnTo>
                <a:lnTo>
                  <a:pt x="16" y="6"/>
                </a:lnTo>
                <a:lnTo>
                  <a:pt x="12" y="8"/>
                </a:lnTo>
                <a:lnTo>
                  <a:pt x="6" y="8"/>
                </a:lnTo>
                <a:lnTo>
                  <a:pt x="2" y="8"/>
                </a:lnTo>
                <a:lnTo>
                  <a:pt x="0" y="8"/>
                </a:lnTo>
                <a:lnTo>
                  <a:pt x="0" y="8"/>
                </a:lnTo>
                <a:lnTo>
                  <a:pt x="0" y="10"/>
                </a:lnTo>
                <a:lnTo>
                  <a:pt x="2" y="10"/>
                </a:lnTo>
                <a:lnTo>
                  <a:pt x="2" y="12"/>
                </a:lnTo>
                <a:lnTo>
                  <a:pt x="4" y="12"/>
                </a:lnTo>
                <a:lnTo>
                  <a:pt x="4" y="12"/>
                </a:lnTo>
                <a:lnTo>
                  <a:pt x="4" y="12"/>
                </a:lnTo>
                <a:lnTo>
                  <a:pt x="4" y="14"/>
                </a:lnTo>
                <a:lnTo>
                  <a:pt x="4" y="16"/>
                </a:lnTo>
                <a:lnTo>
                  <a:pt x="4" y="20"/>
                </a:lnTo>
                <a:lnTo>
                  <a:pt x="4" y="22"/>
                </a:lnTo>
                <a:lnTo>
                  <a:pt x="4" y="26"/>
                </a:lnTo>
                <a:lnTo>
                  <a:pt x="4" y="28"/>
                </a:lnTo>
                <a:lnTo>
                  <a:pt x="4" y="32"/>
                </a:lnTo>
                <a:lnTo>
                  <a:pt x="4" y="36"/>
                </a:lnTo>
                <a:lnTo>
                  <a:pt x="4" y="42"/>
                </a:lnTo>
                <a:lnTo>
                  <a:pt x="4" y="46"/>
                </a:lnTo>
                <a:lnTo>
                  <a:pt x="4" y="50"/>
                </a:lnTo>
                <a:lnTo>
                  <a:pt x="4" y="56"/>
                </a:lnTo>
                <a:lnTo>
                  <a:pt x="4" y="62"/>
                </a:lnTo>
                <a:lnTo>
                  <a:pt x="4" y="66"/>
                </a:lnTo>
                <a:lnTo>
                  <a:pt x="4" y="78"/>
                </a:lnTo>
                <a:lnTo>
                  <a:pt x="4" y="82"/>
                </a:lnTo>
                <a:lnTo>
                  <a:pt x="4" y="88"/>
                </a:lnTo>
                <a:lnTo>
                  <a:pt x="4" y="94"/>
                </a:lnTo>
                <a:lnTo>
                  <a:pt x="4" y="98"/>
                </a:lnTo>
                <a:lnTo>
                  <a:pt x="4" y="104"/>
                </a:lnTo>
                <a:lnTo>
                  <a:pt x="4" y="108"/>
                </a:lnTo>
                <a:lnTo>
                  <a:pt x="4" y="112"/>
                </a:lnTo>
                <a:lnTo>
                  <a:pt x="4" y="116"/>
                </a:lnTo>
                <a:lnTo>
                  <a:pt x="4" y="120"/>
                </a:lnTo>
                <a:lnTo>
                  <a:pt x="4" y="122"/>
                </a:lnTo>
                <a:lnTo>
                  <a:pt x="4" y="126"/>
                </a:lnTo>
                <a:lnTo>
                  <a:pt x="4" y="128"/>
                </a:lnTo>
                <a:lnTo>
                  <a:pt x="4" y="128"/>
                </a:lnTo>
                <a:lnTo>
                  <a:pt x="4" y="130"/>
                </a:lnTo>
                <a:lnTo>
                  <a:pt x="4" y="130"/>
                </a:lnTo>
                <a:lnTo>
                  <a:pt x="4" y="134"/>
                </a:lnTo>
                <a:lnTo>
                  <a:pt x="4" y="138"/>
                </a:lnTo>
                <a:lnTo>
                  <a:pt x="6" y="140"/>
                </a:lnTo>
                <a:lnTo>
                  <a:pt x="6" y="144"/>
                </a:lnTo>
                <a:lnTo>
                  <a:pt x="6" y="148"/>
                </a:lnTo>
                <a:lnTo>
                  <a:pt x="6" y="152"/>
                </a:lnTo>
                <a:lnTo>
                  <a:pt x="8" y="158"/>
                </a:lnTo>
                <a:lnTo>
                  <a:pt x="8" y="162"/>
                </a:lnTo>
                <a:lnTo>
                  <a:pt x="8" y="166"/>
                </a:lnTo>
                <a:lnTo>
                  <a:pt x="10" y="170"/>
                </a:lnTo>
                <a:lnTo>
                  <a:pt x="10" y="174"/>
                </a:lnTo>
                <a:lnTo>
                  <a:pt x="10" y="176"/>
                </a:lnTo>
                <a:lnTo>
                  <a:pt x="12" y="180"/>
                </a:lnTo>
                <a:lnTo>
                  <a:pt x="12" y="188"/>
                </a:lnTo>
                <a:lnTo>
                  <a:pt x="14" y="188"/>
                </a:lnTo>
                <a:lnTo>
                  <a:pt x="14" y="186"/>
                </a:lnTo>
                <a:lnTo>
                  <a:pt x="14" y="186"/>
                </a:lnTo>
                <a:lnTo>
                  <a:pt x="16" y="188"/>
                </a:lnTo>
                <a:lnTo>
                  <a:pt x="16" y="188"/>
                </a:lnTo>
                <a:lnTo>
                  <a:pt x="16" y="188"/>
                </a:lnTo>
                <a:lnTo>
                  <a:pt x="16" y="188"/>
                </a:lnTo>
                <a:lnTo>
                  <a:pt x="16" y="186"/>
                </a:lnTo>
                <a:lnTo>
                  <a:pt x="16" y="186"/>
                </a:lnTo>
                <a:lnTo>
                  <a:pt x="16" y="188"/>
                </a:lnTo>
                <a:lnTo>
                  <a:pt x="18" y="188"/>
                </a:lnTo>
                <a:lnTo>
                  <a:pt x="20" y="188"/>
                </a:lnTo>
                <a:lnTo>
                  <a:pt x="20" y="188"/>
                </a:lnTo>
                <a:lnTo>
                  <a:pt x="20" y="188"/>
                </a:lnTo>
                <a:lnTo>
                  <a:pt x="20" y="188"/>
                </a:lnTo>
                <a:lnTo>
                  <a:pt x="20" y="188"/>
                </a:lnTo>
                <a:lnTo>
                  <a:pt x="20" y="188"/>
                </a:lnTo>
                <a:lnTo>
                  <a:pt x="20" y="188"/>
                </a:lnTo>
                <a:lnTo>
                  <a:pt x="22" y="188"/>
                </a:lnTo>
                <a:lnTo>
                  <a:pt x="22" y="190"/>
                </a:lnTo>
                <a:lnTo>
                  <a:pt x="22" y="190"/>
                </a:lnTo>
                <a:lnTo>
                  <a:pt x="22" y="188"/>
                </a:lnTo>
                <a:lnTo>
                  <a:pt x="22" y="188"/>
                </a:lnTo>
                <a:lnTo>
                  <a:pt x="22" y="186"/>
                </a:lnTo>
                <a:lnTo>
                  <a:pt x="22" y="184"/>
                </a:lnTo>
                <a:lnTo>
                  <a:pt x="22" y="184"/>
                </a:lnTo>
                <a:lnTo>
                  <a:pt x="22" y="182"/>
                </a:lnTo>
                <a:lnTo>
                  <a:pt x="22" y="182"/>
                </a:lnTo>
                <a:lnTo>
                  <a:pt x="22" y="182"/>
                </a:lnTo>
                <a:lnTo>
                  <a:pt x="22" y="180"/>
                </a:lnTo>
                <a:lnTo>
                  <a:pt x="22" y="180"/>
                </a:lnTo>
                <a:lnTo>
                  <a:pt x="22" y="180"/>
                </a:lnTo>
                <a:lnTo>
                  <a:pt x="22" y="180"/>
                </a:lnTo>
                <a:lnTo>
                  <a:pt x="22" y="178"/>
                </a:lnTo>
                <a:lnTo>
                  <a:pt x="22" y="178"/>
                </a:lnTo>
                <a:lnTo>
                  <a:pt x="22" y="178"/>
                </a:lnTo>
                <a:lnTo>
                  <a:pt x="22" y="178"/>
                </a:lnTo>
                <a:lnTo>
                  <a:pt x="22" y="176"/>
                </a:lnTo>
                <a:lnTo>
                  <a:pt x="22" y="176"/>
                </a:lnTo>
                <a:lnTo>
                  <a:pt x="24" y="176"/>
                </a:lnTo>
                <a:lnTo>
                  <a:pt x="24" y="176"/>
                </a:lnTo>
                <a:lnTo>
                  <a:pt x="22" y="174"/>
                </a:lnTo>
                <a:lnTo>
                  <a:pt x="24" y="174"/>
                </a:lnTo>
                <a:lnTo>
                  <a:pt x="24" y="174"/>
                </a:lnTo>
                <a:lnTo>
                  <a:pt x="24" y="174"/>
                </a:lnTo>
                <a:lnTo>
                  <a:pt x="24" y="172"/>
                </a:lnTo>
                <a:lnTo>
                  <a:pt x="24" y="172"/>
                </a:lnTo>
                <a:lnTo>
                  <a:pt x="24" y="174"/>
                </a:lnTo>
                <a:lnTo>
                  <a:pt x="24" y="174"/>
                </a:lnTo>
                <a:lnTo>
                  <a:pt x="24" y="174"/>
                </a:lnTo>
                <a:lnTo>
                  <a:pt x="24" y="174"/>
                </a:lnTo>
                <a:lnTo>
                  <a:pt x="24" y="174"/>
                </a:lnTo>
                <a:lnTo>
                  <a:pt x="24" y="174"/>
                </a:lnTo>
                <a:lnTo>
                  <a:pt x="26" y="174"/>
                </a:lnTo>
                <a:lnTo>
                  <a:pt x="26" y="174"/>
                </a:lnTo>
                <a:lnTo>
                  <a:pt x="26" y="176"/>
                </a:lnTo>
                <a:lnTo>
                  <a:pt x="28" y="178"/>
                </a:lnTo>
                <a:lnTo>
                  <a:pt x="28" y="180"/>
                </a:lnTo>
                <a:lnTo>
                  <a:pt x="28" y="180"/>
                </a:lnTo>
                <a:lnTo>
                  <a:pt x="28" y="180"/>
                </a:lnTo>
                <a:lnTo>
                  <a:pt x="28" y="180"/>
                </a:lnTo>
                <a:lnTo>
                  <a:pt x="28" y="182"/>
                </a:lnTo>
                <a:lnTo>
                  <a:pt x="28" y="182"/>
                </a:lnTo>
                <a:lnTo>
                  <a:pt x="28" y="182"/>
                </a:lnTo>
                <a:lnTo>
                  <a:pt x="28" y="182"/>
                </a:lnTo>
                <a:lnTo>
                  <a:pt x="28" y="184"/>
                </a:lnTo>
                <a:lnTo>
                  <a:pt x="28" y="184"/>
                </a:lnTo>
                <a:lnTo>
                  <a:pt x="28" y="184"/>
                </a:lnTo>
                <a:lnTo>
                  <a:pt x="28" y="184"/>
                </a:lnTo>
                <a:lnTo>
                  <a:pt x="28" y="184"/>
                </a:lnTo>
                <a:lnTo>
                  <a:pt x="28" y="186"/>
                </a:lnTo>
                <a:lnTo>
                  <a:pt x="30" y="186"/>
                </a:lnTo>
                <a:lnTo>
                  <a:pt x="30" y="186"/>
                </a:lnTo>
                <a:lnTo>
                  <a:pt x="30" y="186"/>
                </a:lnTo>
                <a:lnTo>
                  <a:pt x="30" y="186"/>
                </a:lnTo>
                <a:lnTo>
                  <a:pt x="30" y="186"/>
                </a:lnTo>
                <a:lnTo>
                  <a:pt x="30" y="186"/>
                </a:lnTo>
                <a:lnTo>
                  <a:pt x="30" y="186"/>
                </a:lnTo>
                <a:lnTo>
                  <a:pt x="30" y="184"/>
                </a:lnTo>
                <a:lnTo>
                  <a:pt x="32" y="184"/>
                </a:lnTo>
                <a:lnTo>
                  <a:pt x="32" y="184"/>
                </a:lnTo>
                <a:lnTo>
                  <a:pt x="32" y="184"/>
                </a:lnTo>
                <a:lnTo>
                  <a:pt x="32" y="186"/>
                </a:lnTo>
                <a:lnTo>
                  <a:pt x="32" y="186"/>
                </a:lnTo>
                <a:lnTo>
                  <a:pt x="32" y="186"/>
                </a:lnTo>
                <a:lnTo>
                  <a:pt x="32" y="186"/>
                </a:lnTo>
                <a:lnTo>
                  <a:pt x="34" y="188"/>
                </a:lnTo>
                <a:lnTo>
                  <a:pt x="34" y="190"/>
                </a:lnTo>
                <a:lnTo>
                  <a:pt x="34" y="190"/>
                </a:lnTo>
                <a:lnTo>
                  <a:pt x="32" y="190"/>
                </a:lnTo>
                <a:lnTo>
                  <a:pt x="30" y="192"/>
                </a:lnTo>
                <a:lnTo>
                  <a:pt x="30" y="192"/>
                </a:lnTo>
                <a:lnTo>
                  <a:pt x="28" y="190"/>
                </a:lnTo>
                <a:lnTo>
                  <a:pt x="28" y="190"/>
                </a:lnTo>
                <a:lnTo>
                  <a:pt x="28" y="192"/>
                </a:lnTo>
                <a:lnTo>
                  <a:pt x="28" y="192"/>
                </a:lnTo>
                <a:lnTo>
                  <a:pt x="26" y="192"/>
                </a:lnTo>
                <a:lnTo>
                  <a:pt x="26" y="192"/>
                </a:lnTo>
                <a:lnTo>
                  <a:pt x="26" y="192"/>
                </a:lnTo>
                <a:lnTo>
                  <a:pt x="26" y="192"/>
                </a:lnTo>
                <a:lnTo>
                  <a:pt x="30" y="192"/>
                </a:lnTo>
                <a:lnTo>
                  <a:pt x="34" y="192"/>
                </a:lnTo>
                <a:lnTo>
                  <a:pt x="38" y="190"/>
                </a:lnTo>
                <a:lnTo>
                  <a:pt x="40" y="188"/>
                </a:lnTo>
                <a:lnTo>
                  <a:pt x="40" y="188"/>
                </a:lnTo>
                <a:lnTo>
                  <a:pt x="40" y="188"/>
                </a:lnTo>
                <a:lnTo>
                  <a:pt x="40" y="188"/>
                </a:lnTo>
                <a:lnTo>
                  <a:pt x="40" y="188"/>
                </a:lnTo>
                <a:lnTo>
                  <a:pt x="40" y="188"/>
                </a:lnTo>
                <a:lnTo>
                  <a:pt x="40" y="188"/>
                </a:lnTo>
                <a:lnTo>
                  <a:pt x="40" y="186"/>
                </a:lnTo>
                <a:lnTo>
                  <a:pt x="38" y="186"/>
                </a:lnTo>
                <a:lnTo>
                  <a:pt x="38" y="186"/>
                </a:lnTo>
                <a:lnTo>
                  <a:pt x="38" y="186"/>
                </a:lnTo>
                <a:lnTo>
                  <a:pt x="40" y="186"/>
                </a:lnTo>
                <a:lnTo>
                  <a:pt x="40" y="186"/>
                </a:lnTo>
                <a:lnTo>
                  <a:pt x="40" y="186"/>
                </a:lnTo>
                <a:lnTo>
                  <a:pt x="40" y="186"/>
                </a:lnTo>
                <a:lnTo>
                  <a:pt x="40" y="188"/>
                </a:lnTo>
                <a:lnTo>
                  <a:pt x="40" y="188"/>
                </a:lnTo>
                <a:lnTo>
                  <a:pt x="42" y="186"/>
                </a:lnTo>
                <a:lnTo>
                  <a:pt x="42" y="186"/>
                </a:lnTo>
                <a:lnTo>
                  <a:pt x="42" y="186"/>
                </a:lnTo>
                <a:lnTo>
                  <a:pt x="42" y="186"/>
                </a:lnTo>
                <a:lnTo>
                  <a:pt x="44" y="186"/>
                </a:lnTo>
                <a:lnTo>
                  <a:pt x="44" y="184"/>
                </a:lnTo>
                <a:lnTo>
                  <a:pt x="44" y="184"/>
                </a:lnTo>
                <a:lnTo>
                  <a:pt x="44" y="184"/>
                </a:lnTo>
                <a:lnTo>
                  <a:pt x="46" y="182"/>
                </a:lnTo>
                <a:lnTo>
                  <a:pt x="46" y="182"/>
                </a:lnTo>
                <a:lnTo>
                  <a:pt x="46" y="182"/>
                </a:lnTo>
                <a:lnTo>
                  <a:pt x="46" y="182"/>
                </a:lnTo>
                <a:lnTo>
                  <a:pt x="44" y="182"/>
                </a:lnTo>
                <a:lnTo>
                  <a:pt x="44" y="180"/>
                </a:lnTo>
                <a:lnTo>
                  <a:pt x="44" y="180"/>
                </a:lnTo>
                <a:lnTo>
                  <a:pt x="44" y="180"/>
                </a:lnTo>
                <a:lnTo>
                  <a:pt x="44" y="180"/>
                </a:lnTo>
                <a:lnTo>
                  <a:pt x="44" y="180"/>
                </a:lnTo>
                <a:lnTo>
                  <a:pt x="44" y="178"/>
                </a:lnTo>
                <a:lnTo>
                  <a:pt x="44" y="178"/>
                </a:lnTo>
                <a:lnTo>
                  <a:pt x="44" y="178"/>
                </a:lnTo>
                <a:lnTo>
                  <a:pt x="44" y="178"/>
                </a:lnTo>
                <a:lnTo>
                  <a:pt x="44" y="176"/>
                </a:lnTo>
                <a:lnTo>
                  <a:pt x="44" y="176"/>
                </a:lnTo>
                <a:lnTo>
                  <a:pt x="44" y="174"/>
                </a:lnTo>
                <a:lnTo>
                  <a:pt x="44" y="174"/>
                </a:lnTo>
                <a:lnTo>
                  <a:pt x="44" y="174"/>
                </a:lnTo>
                <a:lnTo>
                  <a:pt x="44" y="172"/>
                </a:lnTo>
                <a:lnTo>
                  <a:pt x="44" y="172"/>
                </a:lnTo>
                <a:lnTo>
                  <a:pt x="40" y="172"/>
                </a:lnTo>
                <a:lnTo>
                  <a:pt x="40" y="172"/>
                </a:lnTo>
                <a:lnTo>
                  <a:pt x="40" y="170"/>
                </a:lnTo>
                <a:lnTo>
                  <a:pt x="38" y="170"/>
                </a:lnTo>
                <a:lnTo>
                  <a:pt x="38" y="168"/>
                </a:lnTo>
                <a:lnTo>
                  <a:pt x="38" y="168"/>
                </a:lnTo>
                <a:lnTo>
                  <a:pt x="36" y="168"/>
                </a:lnTo>
                <a:lnTo>
                  <a:pt x="36" y="166"/>
                </a:lnTo>
                <a:lnTo>
                  <a:pt x="36" y="166"/>
                </a:lnTo>
                <a:lnTo>
                  <a:pt x="36" y="166"/>
                </a:lnTo>
                <a:lnTo>
                  <a:pt x="36" y="166"/>
                </a:lnTo>
                <a:lnTo>
                  <a:pt x="36" y="166"/>
                </a:lnTo>
                <a:lnTo>
                  <a:pt x="36" y="166"/>
                </a:lnTo>
                <a:lnTo>
                  <a:pt x="36" y="164"/>
                </a:lnTo>
                <a:lnTo>
                  <a:pt x="36" y="164"/>
                </a:lnTo>
                <a:lnTo>
                  <a:pt x="36" y="162"/>
                </a:lnTo>
                <a:lnTo>
                  <a:pt x="36" y="162"/>
                </a:lnTo>
                <a:lnTo>
                  <a:pt x="38" y="160"/>
                </a:lnTo>
                <a:lnTo>
                  <a:pt x="44" y="160"/>
                </a:lnTo>
                <a:lnTo>
                  <a:pt x="48" y="160"/>
                </a:lnTo>
                <a:lnTo>
                  <a:pt x="54" y="160"/>
                </a:lnTo>
                <a:lnTo>
                  <a:pt x="58" y="158"/>
                </a:lnTo>
                <a:lnTo>
                  <a:pt x="64" y="158"/>
                </a:lnTo>
                <a:lnTo>
                  <a:pt x="70" y="158"/>
                </a:lnTo>
                <a:lnTo>
                  <a:pt x="74" y="156"/>
                </a:lnTo>
                <a:lnTo>
                  <a:pt x="80" y="156"/>
                </a:lnTo>
                <a:lnTo>
                  <a:pt x="86" y="156"/>
                </a:lnTo>
                <a:lnTo>
                  <a:pt x="90" y="154"/>
                </a:lnTo>
                <a:lnTo>
                  <a:pt x="96" y="154"/>
                </a:lnTo>
                <a:lnTo>
                  <a:pt x="100" y="154"/>
                </a:lnTo>
                <a:lnTo>
                  <a:pt x="106" y="152"/>
                </a:lnTo>
                <a:lnTo>
                  <a:pt x="112" y="152"/>
                </a:lnTo>
                <a:lnTo>
                  <a:pt x="116" y="152"/>
                </a:lnTo>
                <a:lnTo>
                  <a:pt x="122" y="150"/>
                </a:lnTo>
                <a:lnTo>
                  <a:pt x="122" y="150"/>
                </a:lnTo>
                <a:lnTo>
                  <a:pt x="122" y="150"/>
                </a:lnTo>
                <a:lnTo>
                  <a:pt x="122" y="150"/>
                </a:lnTo>
                <a:lnTo>
                  <a:pt x="122" y="150"/>
                </a:lnTo>
                <a:close/>
              </a:path>
            </a:pathLst>
          </a:custGeom>
          <a:solidFill>
            <a:srgbClr val="BFBFBF"/>
          </a:solidFill>
          <a:ln w="3175">
            <a:solidFill>
              <a:schemeClr val="bg1"/>
            </a:solidFill>
            <a:prstDash val="solid"/>
            <a:round/>
            <a:headEnd/>
            <a:tailEnd/>
          </a:ln>
        </p:spPr>
        <p:txBody>
          <a:bodyPr vert="horz" wrap="square" lIns="83127" tIns="41564" rIns="83127" bIns="4156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79" name="Oval 78">
            <a:extLst>
              <a:ext uri="{FF2B5EF4-FFF2-40B4-BE49-F238E27FC236}">
                <a16:creationId xmlns:a16="http://schemas.microsoft.com/office/drawing/2014/main" id="{CAFFDE41-39DC-44E1-9549-3169D8595A93}"/>
              </a:ext>
            </a:extLst>
          </p:cNvPr>
          <p:cNvSpPr/>
          <p:nvPr/>
        </p:nvSpPr>
        <p:spPr>
          <a:xfrm>
            <a:off x="2330608" y="3234970"/>
            <a:ext cx="88395" cy="85682"/>
          </a:xfrm>
          <a:prstGeom prst="ellipse">
            <a:avLst/>
          </a:prstGeom>
          <a:solidFill>
            <a:srgbClr val="0A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80" name="Rectangle: Rounded Corners 35">
            <a:extLst>
              <a:ext uri="{FF2B5EF4-FFF2-40B4-BE49-F238E27FC236}">
                <a16:creationId xmlns:a16="http://schemas.microsoft.com/office/drawing/2014/main" id="{862D3085-EFF3-4632-A4F9-4BBF36E928D4}"/>
              </a:ext>
            </a:extLst>
          </p:cNvPr>
          <p:cNvSpPr/>
          <p:nvPr/>
        </p:nvSpPr>
        <p:spPr>
          <a:xfrm>
            <a:off x="3959741" y="2055491"/>
            <a:ext cx="964175" cy="3684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182"/>
              </a:spcAft>
              <a:buClrTx/>
              <a:buSzTx/>
              <a:buFontTx/>
              <a:buNone/>
              <a:tabLst/>
              <a:defRPr/>
            </a:pPr>
            <a:r>
              <a:rPr kumimoji="0" lang="en-US" sz="1273" b="1" i="0" u="none" strike="noStrike" kern="1200" cap="none" spc="0" normalizeH="0" baseline="0" noProof="0" dirty="0">
                <a:ln>
                  <a:noFill/>
                </a:ln>
                <a:solidFill>
                  <a:srgbClr val="0A5CA6"/>
                </a:solidFill>
                <a:effectLst/>
                <a:uLnTx/>
                <a:uFillTx/>
                <a:latin typeface="+mj-lt"/>
                <a:ea typeface="+mn-ea"/>
                <a:cs typeface="Calibri" panose="020F0502020204030204" pitchFamily="34" charset="0"/>
              </a:rPr>
              <a:t>Headquarters</a:t>
            </a:r>
            <a:endParaRPr kumimoji="0" lang="en-US" sz="1636" b="1" i="0" u="none" strike="noStrike" kern="1200" cap="none" spc="0" normalizeH="0" baseline="0" noProof="0" dirty="0">
              <a:ln>
                <a:noFill/>
              </a:ln>
              <a:solidFill>
                <a:srgbClr val="0A5CA6"/>
              </a:solidFill>
              <a:effectLst/>
              <a:uLnTx/>
              <a:uFillTx/>
              <a:latin typeface="+mj-lt"/>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182"/>
              </a:spcAft>
              <a:buClrTx/>
              <a:buSzTx/>
              <a:buFontTx/>
              <a:buNone/>
              <a:tabLst/>
              <a:defRPr/>
            </a:pPr>
            <a:r>
              <a:rPr kumimoji="0" lang="en-US" sz="955"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Ogden, Utah</a:t>
            </a:r>
            <a:r>
              <a:rPr kumimoji="0" lang="en-US" sz="955" b="0" i="0" u="none" strike="noStrike" kern="1200" cap="none" spc="0" normalizeH="0" baseline="30000" noProof="0" dirty="0">
                <a:ln>
                  <a:noFill/>
                </a:ln>
                <a:solidFill>
                  <a:prstClr val="black"/>
                </a:solidFill>
                <a:effectLst/>
                <a:uLnTx/>
                <a:uFillTx/>
                <a:latin typeface="+mj-lt"/>
                <a:ea typeface="+mn-ea"/>
                <a:cs typeface="Calibri" panose="020F0502020204030204" pitchFamily="34" charset="0"/>
              </a:rPr>
              <a:t>1</a:t>
            </a:r>
          </a:p>
        </p:txBody>
      </p:sp>
      <p:cxnSp>
        <p:nvCxnSpPr>
          <p:cNvPr id="81" name="Shape 24">
            <a:extLst>
              <a:ext uri="{FF2B5EF4-FFF2-40B4-BE49-F238E27FC236}">
                <a16:creationId xmlns:a16="http://schemas.microsoft.com/office/drawing/2014/main" id="{F9670516-B729-4E1E-A06D-F0EB70FE30A0}"/>
              </a:ext>
            </a:extLst>
          </p:cNvPr>
          <p:cNvCxnSpPr>
            <a:cxnSpLocks/>
            <a:stCxn id="80" idx="2"/>
            <a:endCxn id="79" idx="6"/>
          </p:cNvCxnSpPr>
          <p:nvPr/>
        </p:nvCxnSpPr>
        <p:spPr>
          <a:xfrm rot="5400000">
            <a:off x="3003506" y="1839487"/>
            <a:ext cx="853821" cy="2022826"/>
          </a:xfrm>
          <a:prstGeom prst="bentConnector2">
            <a:avLst/>
          </a:prstGeom>
          <a:ln w="9525">
            <a:solidFill>
              <a:srgbClr val="0A5CA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Rounded Corners 35">
            <a:extLst>
              <a:ext uri="{FF2B5EF4-FFF2-40B4-BE49-F238E27FC236}">
                <a16:creationId xmlns:a16="http://schemas.microsoft.com/office/drawing/2014/main" id="{F91943D4-5DE2-48B4-A925-F32F1D918F9E}"/>
              </a:ext>
            </a:extLst>
          </p:cNvPr>
          <p:cNvSpPr/>
          <p:nvPr/>
        </p:nvSpPr>
        <p:spPr>
          <a:xfrm>
            <a:off x="594985" y="2114569"/>
            <a:ext cx="1342702" cy="3077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182"/>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Renton, Tacoma &amp; Spokane</a:t>
            </a:r>
          </a:p>
        </p:txBody>
      </p:sp>
      <p:sp>
        <p:nvSpPr>
          <p:cNvPr id="83" name="Oval 82">
            <a:extLst>
              <a:ext uri="{FF2B5EF4-FFF2-40B4-BE49-F238E27FC236}">
                <a16:creationId xmlns:a16="http://schemas.microsoft.com/office/drawing/2014/main" id="{7BE7DEC8-7D1F-4C50-A0FF-6FE95B5C0889}"/>
              </a:ext>
            </a:extLst>
          </p:cNvPr>
          <p:cNvSpPr/>
          <p:nvPr/>
        </p:nvSpPr>
        <p:spPr>
          <a:xfrm>
            <a:off x="1788818" y="2533764"/>
            <a:ext cx="88395" cy="85682"/>
          </a:xfrm>
          <a:prstGeom prst="ellipse">
            <a:avLst/>
          </a:prstGeom>
          <a:solidFill>
            <a:srgbClr val="0A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84" name="Rectangle: Rounded Corners 35">
            <a:extLst>
              <a:ext uri="{FF2B5EF4-FFF2-40B4-BE49-F238E27FC236}">
                <a16:creationId xmlns:a16="http://schemas.microsoft.com/office/drawing/2014/main" id="{BB68AE2C-9563-46B4-A40B-DB69C38F3450}"/>
              </a:ext>
            </a:extLst>
          </p:cNvPr>
          <p:cNvSpPr/>
          <p:nvPr/>
        </p:nvSpPr>
        <p:spPr>
          <a:xfrm>
            <a:off x="455181" y="2753284"/>
            <a:ext cx="471284" cy="1538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marL="0" marR="0" lvl="0" indent="0" algn="ctr" defTabSz="457200" rtl="0" eaLnBrk="1" fontAlgn="auto" latinLnBrk="0" hangingPunct="1">
              <a:lnSpc>
                <a:spcPct val="100000"/>
              </a:lnSpc>
              <a:spcBef>
                <a:spcPts val="0"/>
              </a:spcBef>
              <a:spcAft>
                <a:spcPts val="182"/>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Portland</a:t>
            </a:r>
          </a:p>
        </p:txBody>
      </p:sp>
      <p:cxnSp>
        <p:nvCxnSpPr>
          <p:cNvPr id="85" name="Shape 24">
            <a:extLst>
              <a:ext uri="{FF2B5EF4-FFF2-40B4-BE49-F238E27FC236}">
                <a16:creationId xmlns:a16="http://schemas.microsoft.com/office/drawing/2014/main" id="{D1ACCEF2-F98B-4F1E-8701-D851DB31732F}"/>
              </a:ext>
            </a:extLst>
          </p:cNvPr>
          <p:cNvCxnSpPr>
            <a:cxnSpLocks/>
            <a:stCxn id="84" idx="3"/>
            <a:endCxn id="86" idx="0"/>
          </p:cNvCxnSpPr>
          <p:nvPr/>
        </p:nvCxnSpPr>
        <p:spPr>
          <a:xfrm>
            <a:off x="926465" y="2830228"/>
            <a:ext cx="844260" cy="135100"/>
          </a:xfrm>
          <a:prstGeom prst="bentConnector2">
            <a:avLst/>
          </a:prstGeom>
          <a:ln w="9525">
            <a:solidFill>
              <a:srgbClr val="0A5CA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3F42F512-7A97-4853-8CEF-5FDD5D2E4EFB}"/>
              </a:ext>
            </a:extLst>
          </p:cNvPr>
          <p:cNvSpPr/>
          <p:nvPr/>
        </p:nvSpPr>
        <p:spPr>
          <a:xfrm>
            <a:off x="1726527" y="2965328"/>
            <a:ext cx="88395" cy="85682"/>
          </a:xfrm>
          <a:prstGeom prst="ellipse">
            <a:avLst/>
          </a:prstGeom>
          <a:solidFill>
            <a:srgbClr val="0A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87" name="Rectangle: Rounded Corners 35">
            <a:extLst>
              <a:ext uri="{FF2B5EF4-FFF2-40B4-BE49-F238E27FC236}">
                <a16:creationId xmlns:a16="http://schemas.microsoft.com/office/drawing/2014/main" id="{FD37B835-FE62-49B8-B663-C5148FE73A5F}"/>
              </a:ext>
            </a:extLst>
          </p:cNvPr>
          <p:cNvSpPr/>
          <p:nvPr/>
        </p:nvSpPr>
        <p:spPr>
          <a:xfrm>
            <a:off x="2164377" y="2062411"/>
            <a:ext cx="877815" cy="1538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182"/>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Laurel</a:t>
            </a:r>
          </a:p>
        </p:txBody>
      </p:sp>
      <p:sp>
        <p:nvSpPr>
          <p:cNvPr id="89" name="Oval 88">
            <a:extLst>
              <a:ext uri="{FF2B5EF4-FFF2-40B4-BE49-F238E27FC236}">
                <a16:creationId xmlns:a16="http://schemas.microsoft.com/office/drawing/2014/main" id="{FA4660C3-0495-4FB8-AB9C-C73DB15EC3AF}"/>
              </a:ext>
            </a:extLst>
          </p:cNvPr>
          <p:cNvSpPr/>
          <p:nvPr/>
        </p:nvSpPr>
        <p:spPr>
          <a:xfrm>
            <a:off x="2563455" y="2589328"/>
            <a:ext cx="88395" cy="85682"/>
          </a:xfrm>
          <a:prstGeom prst="ellipse">
            <a:avLst/>
          </a:prstGeom>
          <a:solidFill>
            <a:srgbClr val="0A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90" name="Rectangle: Rounded Corners 35">
            <a:extLst>
              <a:ext uri="{FF2B5EF4-FFF2-40B4-BE49-F238E27FC236}">
                <a16:creationId xmlns:a16="http://schemas.microsoft.com/office/drawing/2014/main" id="{483E6FB7-EEC1-4F08-A552-D59C4FE7F7B4}"/>
              </a:ext>
            </a:extLst>
          </p:cNvPr>
          <p:cNvSpPr/>
          <p:nvPr/>
        </p:nvSpPr>
        <p:spPr>
          <a:xfrm>
            <a:off x="527286" y="3323646"/>
            <a:ext cx="475318" cy="3077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182"/>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Las Vegas</a:t>
            </a:r>
          </a:p>
        </p:txBody>
      </p:sp>
      <p:sp>
        <p:nvSpPr>
          <p:cNvPr id="92" name="Oval 91">
            <a:extLst>
              <a:ext uri="{FF2B5EF4-FFF2-40B4-BE49-F238E27FC236}">
                <a16:creationId xmlns:a16="http://schemas.microsoft.com/office/drawing/2014/main" id="{AA918DBE-EBDC-4715-B0EC-1CBA5A8FB8BA}"/>
              </a:ext>
            </a:extLst>
          </p:cNvPr>
          <p:cNvSpPr/>
          <p:nvPr/>
        </p:nvSpPr>
        <p:spPr>
          <a:xfrm>
            <a:off x="1951666" y="3361706"/>
            <a:ext cx="88395" cy="85682"/>
          </a:xfrm>
          <a:prstGeom prst="ellipse">
            <a:avLst/>
          </a:prstGeom>
          <a:solidFill>
            <a:srgbClr val="0A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cxnSp>
        <p:nvCxnSpPr>
          <p:cNvPr id="93" name="Shape 24">
            <a:extLst>
              <a:ext uri="{FF2B5EF4-FFF2-40B4-BE49-F238E27FC236}">
                <a16:creationId xmlns:a16="http://schemas.microsoft.com/office/drawing/2014/main" id="{E914F2AA-A9B6-415F-8FCC-A7AA334B384A}"/>
              </a:ext>
            </a:extLst>
          </p:cNvPr>
          <p:cNvCxnSpPr>
            <a:cxnSpLocks/>
            <a:stCxn id="94" idx="3"/>
            <a:endCxn id="95" idx="4"/>
          </p:cNvCxnSpPr>
          <p:nvPr/>
        </p:nvCxnSpPr>
        <p:spPr>
          <a:xfrm flipV="1">
            <a:off x="1364891" y="4007962"/>
            <a:ext cx="956936" cy="390143"/>
          </a:xfrm>
          <a:prstGeom prst="bentConnector2">
            <a:avLst/>
          </a:prstGeom>
          <a:ln w="9525">
            <a:solidFill>
              <a:srgbClr val="0A5CA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Rectangle: Rounded Corners 35">
            <a:extLst>
              <a:ext uri="{FF2B5EF4-FFF2-40B4-BE49-F238E27FC236}">
                <a16:creationId xmlns:a16="http://schemas.microsoft.com/office/drawing/2014/main" id="{45C38CF4-DBF9-423C-9DC8-21041E342F81}"/>
              </a:ext>
            </a:extLst>
          </p:cNvPr>
          <p:cNvSpPr/>
          <p:nvPr/>
        </p:nvSpPr>
        <p:spPr>
          <a:xfrm>
            <a:off x="713893" y="4244216"/>
            <a:ext cx="650998" cy="3077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182"/>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Phoenix &amp; El Mirage</a:t>
            </a:r>
          </a:p>
        </p:txBody>
      </p:sp>
      <p:sp>
        <p:nvSpPr>
          <p:cNvPr id="95" name="Oval 94">
            <a:extLst>
              <a:ext uri="{FF2B5EF4-FFF2-40B4-BE49-F238E27FC236}">
                <a16:creationId xmlns:a16="http://schemas.microsoft.com/office/drawing/2014/main" id="{06EEB091-AFBB-4204-B56C-DC012930407C}"/>
              </a:ext>
            </a:extLst>
          </p:cNvPr>
          <p:cNvSpPr/>
          <p:nvPr/>
        </p:nvSpPr>
        <p:spPr>
          <a:xfrm>
            <a:off x="2277629" y="3922280"/>
            <a:ext cx="88395" cy="85682"/>
          </a:xfrm>
          <a:prstGeom prst="ellipse">
            <a:avLst/>
          </a:prstGeom>
          <a:solidFill>
            <a:srgbClr val="0A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96" name="Oval 95">
            <a:extLst>
              <a:ext uri="{FF2B5EF4-FFF2-40B4-BE49-F238E27FC236}">
                <a16:creationId xmlns:a16="http://schemas.microsoft.com/office/drawing/2014/main" id="{702D8DDC-3110-4A6B-8A1D-1F1C683C0AB2}"/>
              </a:ext>
            </a:extLst>
          </p:cNvPr>
          <p:cNvSpPr/>
          <p:nvPr/>
        </p:nvSpPr>
        <p:spPr>
          <a:xfrm>
            <a:off x="1951666" y="3802189"/>
            <a:ext cx="88395" cy="85682"/>
          </a:xfrm>
          <a:prstGeom prst="ellipse">
            <a:avLst/>
          </a:prstGeom>
          <a:solidFill>
            <a:srgbClr val="0A5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636"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98" name="Rectangle: Rounded Corners 35">
            <a:extLst>
              <a:ext uri="{FF2B5EF4-FFF2-40B4-BE49-F238E27FC236}">
                <a16:creationId xmlns:a16="http://schemas.microsoft.com/office/drawing/2014/main" id="{887E54FC-89D3-459A-9109-AB791504DA9F}"/>
              </a:ext>
            </a:extLst>
          </p:cNvPr>
          <p:cNvSpPr/>
          <p:nvPr/>
        </p:nvSpPr>
        <p:spPr>
          <a:xfrm>
            <a:off x="271534" y="3706515"/>
            <a:ext cx="910882" cy="3077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182"/>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Wilmington &amp; National City</a:t>
            </a:r>
          </a:p>
        </p:txBody>
      </p:sp>
      <p:cxnSp>
        <p:nvCxnSpPr>
          <p:cNvPr id="99" name="Shape 24">
            <a:extLst>
              <a:ext uri="{FF2B5EF4-FFF2-40B4-BE49-F238E27FC236}">
                <a16:creationId xmlns:a16="http://schemas.microsoft.com/office/drawing/2014/main" id="{501FFEA2-201B-442F-BC94-B8321E86DE42}"/>
              </a:ext>
            </a:extLst>
          </p:cNvPr>
          <p:cNvCxnSpPr>
            <a:cxnSpLocks/>
            <a:stCxn id="83" idx="2"/>
            <a:endCxn id="82" idx="2"/>
          </p:cNvCxnSpPr>
          <p:nvPr/>
        </p:nvCxnSpPr>
        <p:spPr>
          <a:xfrm rot="10800000">
            <a:off x="1266336" y="2422347"/>
            <a:ext cx="522482" cy="154259"/>
          </a:xfrm>
          <a:prstGeom prst="bentConnector2">
            <a:avLst/>
          </a:prstGeom>
          <a:ln w="9525">
            <a:solidFill>
              <a:srgbClr val="0A5CA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95AA12-51CC-46C7-835A-6388343D043B}"/>
              </a:ext>
            </a:extLst>
          </p:cNvPr>
          <p:cNvCxnSpPr>
            <a:cxnSpLocks/>
            <a:stCxn id="87" idx="2"/>
            <a:endCxn id="89" idx="0"/>
          </p:cNvCxnSpPr>
          <p:nvPr/>
        </p:nvCxnSpPr>
        <p:spPr>
          <a:xfrm>
            <a:off x="2603285" y="2216299"/>
            <a:ext cx="4368" cy="373029"/>
          </a:xfrm>
          <a:prstGeom prst="line">
            <a:avLst/>
          </a:prstGeom>
          <a:ln w="9525">
            <a:solidFill>
              <a:srgbClr val="0A5CA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FB47C4D-DD7C-4B53-A65D-7A0A1C18B277}"/>
              </a:ext>
            </a:extLst>
          </p:cNvPr>
          <p:cNvCxnSpPr>
            <a:cxnSpLocks/>
            <a:stCxn id="90" idx="3"/>
            <a:endCxn id="92" idx="2"/>
          </p:cNvCxnSpPr>
          <p:nvPr/>
        </p:nvCxnSpPr>
        <p:spPr>
          <a:xfrm flipV="1">
            <a:off x="1002604" y="3404547"/>
            <a:ext cx="949062" cy="72988"/>
          </a:xfrm>
          <a:prstGeom prst="line">
            <a:avLst/>
          </a:prstGeom>
          <a:ln w="9525">
            <a:solidFill>
              <a:srgbClr val="0A5CA6"/>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856E4F8-25A7-4ABF-8CD0-DC19E1ADCF33}"/>
              </a:ext>
            </a:extLst>
          </p:cNvPr>
          <p:cNvCxnSpPr>
            <a:cxnSpLocks/>
            <a:stCxn id="98" idx="3"/>
            <a:endCxn id="96" idx="2"/>
          </p:cNvCxnSpPr>
          <p:nvPr/>
        </p:nvCxnSpPr>
        <p:spPr>
          <a:xfrm flipV="1">
            <a:off x="1182416" y="3845030"/>
            <a:ext cx="769250" cy="15374"/>
          </a:xfrm>
          <a:prstGeom prst="line">
            <a:avLst/>
          </a:prstGeom>
          <a:ln w="9525">
            <a:solidFill>
              <a:srgbClr val="0A5CA6"/>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1524BCBF-964D-488E-BF5C-AF440B365476}"/>
              </a:ext>
            </a:extLst>
          </p:cNvPr>
          <p:cNvSpPr/>
          <p:nvPr/>
        </p:nvSpPr>
        <p:spPr>
          <a:xfrm>
            <a:off x="519618" y="4965929"/>
            <a:ext cx="293366" cy="127575"/>
          </a:xfrm>
          <a:prstGeom prst="rect">
            <a:avLst/>
          </a:prstGeom>
          <a:solidFill>
            <a:srgbClr val="003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105" name="Rectangle 104">
            <a:extLst>
              <a:ext uri="{FF2B5EF4-FFF2-40B4-BE49-F238E27FC236}">
                <a16:creationId xmlns:a16="http://schemas.microsoft.com/office/drawing/2014/main" id="{E455EFC7-2FFC-4C50-95D5-7C1B666F07D0}"/>
              </a:ext>
            </a:extLst>
          </p:cNvPr>
          <p:cNvSpPr/>
          <p:nvPr/>
        </p:nvSpPr>
        <p:spPr>
          <a:xfrm>
            <a:off x="757253" y="4933727"/>
            <a:ext cx="1558792" cy="191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9" b="0" i="0" u="none" strike="noStrike" kern="1200" cap="none" spc="0" normalizeH="0" baseline="0" noProof="0" dirty="0">
                <a:ln>
                  <a:noFill/>
                </a:ln>
                <a:solidFill>
                  <a:sysClr val="windowText" lastClr="000000"/>
                </a:solidFill>
                <a:effectLst/>
                <a:uLnTx/>
                <a:uFillTx/>
                <a:latin typeface="+mj-lt"/>
                <a:ea typeface="+mn-ea"/>
                <a:cs typeface="Calibri" panose="020F0502020204030204" pitchFamily="34" charset="0"/>
              </a:rPr>
              <a:t>- Headquarters</a:t>
            </a:r>
          </a:p>
        </p:txBody>
      </p:sp>
      <p:sp>
        <p:nvSpPr>
          <p:cNvPr id="102" name="Rectangle 101">
            <a:extLst>
              <a:ext uri="{FF2B5EF4-FFF2-40B4-BE49-F238E27FC236}">
                <a16:creationId xmlns:a16="http://schemas.microsoft.com/office/drawing/2014/main" id="{E18C610C-68C9-4490-A299-E4DA8441338C}"/>
              </a:ext>
            </a:extLst>
          </p:cNvPr>
          <p:cNvSpPr/>
          <p:nvPr/>
        </p:nvSpPr>
        <p:spPr>
          <a:xfrm>
            <a:off x="519620" y="5389324"/>
            <a:ext cx="293366" cy="127575"/>
          </a:xfrm>
          <a:prstGeom prst="rect">
            <a:avLst/>
          </a:prstGeom>
          <a:solidFill>
            <a:srgbClr val="37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18"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103" name="Rectangle 102">
            <a:extLst>
              <a:ext uri="{FF2B5EF4-FFF2-40B4-BE49-F238E27FC236}">
                <a16:creationId xmlns:a16="http://schemas.microsoft.com/office/drawing/2014/main" id="{A93C6D60-0754-4F0B-8A9C-A68E7434B224}"/>
              </a:ext>
            </a:extLst>
          </p:cNvPr>
          <p:cNvSpPr/>
          <p:nvPr/>
        </p:nvSpPr>
        <p:spPr>
          <a:xfrm>
            <a:off x="757253" y="5319812"/>
            <a:ext cx="2106265" cy="266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9" b="0" i="0" u="none" strike="noStrike" kern="1200" cap="none" spc="0" normalizeH="0" baseline="0" noProof="0" dirty="0">
                <a:ln>
                  <a:noFill/>
                </a:ln>
                <a:solidFill>
                  <a:sysClr val="windowText" lastClr="000000"/>
                </a:solidFill>
                <a:effectLst/>
                <a:uLnTx/>
                <a:uFillTx/>
                <a:latin typeface="+mj-lt"/>
                <a:ea typeface="+mn-ea"/>
                <a:cs typeface="Calibri" panose="020F0502020204030204" pitchFamily="34" charset="0"/>
              </a:rPr>
              <a:t>- Ramp/Port Operations</a:t>
            </a:r>
          </a:p>
        </p:txBody>
      </p:sp>
      <p:sp>
        <p:nvSpPr>
          <p:cNvPr id="91" name="Rectangle 90">
            <a:extLst>
              <a:ext uri="{FF2B5EF4-FFF2-40B4-BE49-F238E27FC236}">
                <a16:creationId xmlns:a16="http://schemas.microsoft.com/office/drawing/2014/main" id="{ED73BE6A-B8E9-4351-86EC-022B95DA3DE1}"/>
              </a:ext>
            </a:extLst>
          </p:cNvPr>
          <p:cNvSpPr/>
          <p:nvPr/>
        </p:nvSpPr>
        <p:spPr>
          <a:xfrm>
            <a:off x="519623" y="5854566"/>
            <a:ext cx="293366" cy="127575"/>
          </a:xfrm>
          <a:prstGeom prst="rect">
            <a:avLst/>
          </a:prstGeom>
          <a:solidFill>
            <a:srgbClr val="0B6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18"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97" name="Rectangle 96">
            <a:extLst>
              <a:ext uri="{FF2B5EF4-FFF2-40B4-BE49-F238E27FC236}">
                <a16:creationId xmlns:a16="http://schemas.microsoft.com/office/drawing/2014/main" id="{31FC1C9E-5EEB-4047-A1C2-B41CB35CE832}"/>
              </a:ext>
            </a:extLst>
          </p:cNvPr>
          <p:cNvSpPr/>
          <p:nvPr/>
        </p:nvSpPr>
        <p:spPr>
          <a:xfrm>
            <a:off x="757253" y="5785054"/>
            <a:ext cx="1679442" cy="266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9" b="0" i="0" u="none" strike="noStrike" kern="1200" cap="none" spc="0" normalizeH="0" baseline="0" noProof="0" dirty="0">
                <a:ln>
                  <a:noFill/>
                </a:ln>
                <a:solidFill>
                  <a:sysClr val="windowText" lastClr="000000"/>
                </a:solidFill>
                <a:effectLst/>
                <a:uLnTx/>
                <a:uFillTx/>
                <a:latin typeface="+mj-lt"/>
                <a:ea typeface="+mn-ea"/>
                <a:cs typeface="Calibri" panose="020F0502020204030204" pitchFamily="34" charset="0"/>
              </a:rPr>
              <a:t>- Other Areas Serviced</a:t>
            </a:r>
          </a:p>
        </p:txBody>
      </p:sp>
      <p:sp>
        <p:nvSpPr>
          <p:cNvPr id="10" name="TextBox 9">
            <a:extLst>
              <a:ext uri="{FF2B5EF4-FFF2-40B4-BE49-F238E27FC236}">
                <a16:creationId xmlns:a16="http://schemas.microsoft.com/office/drawing/2014/main" id="{EFE63BD2-ACD9-0A76-2BAC-CB18779C4DD0}"/>
              </a:ext>
            </a:extLst>
          </p:cNvPr>
          <p:cNvSpPr txBox="1">
            <a:spLocks/>
          </p:cNvSpPr>
          <p:nvPr/>
        </p:nvSpPr>
        <p:spPr>
          <a:xfrm>
            <a:off x="5335495" y="2890553"/>
            <a:ext cx="3627435" cy="3118803"/>
          </a:xfrm>
          <a:prstGeom prst="rect">
            <a:avLst/>
          </a:prstGeom>
          <a:noFill/>
        </p:spPr>
        <p:txBody>
          <a:bodyPr wrap="square" rtlCol="0">
            <a:spAutoFit/>
          </a:bodyPr>
          <a:lstStyle/>
          <a:p>
            <a:pPr marL="285750" indent="-285750">
              <a:spcBef>
                <a:spcPts val="200"/>
              </a:spcBef>
              <a:spcAft>
                <a:spcPts val="200"/>
              </a:spcAft>
              <a:buFont typeface="Wingdings" panose="05000000000000000000" pitchFamily="2" charset="2"/>
              <a:buChar char="§"/>
            </a:pPr>
            <a:r>
              <a:rPr lang="en-US" sz="1000" dirty="0"/>
              <a:t>Founded in 2001, Auto Transport Group (ATG or “The Company”) is a leading provider of vehicle transportation and shipping services in the U.S.</a:t>
            </a:r>
          </a:p>
          <a:p>
            <a:pPr marL="285750" indent="-285750">
              <a:spcBef>
                <a:spcPts val="200"/>
              </a:spcBef>
              <a:spcAft>
                <a:spcPts val="200"/>
              </a:spcAft>
              <a:buFont typeface="Wingdings" panose="05000000000000000000" pitchFamily="2" charset="2"/>
              <a:buChar char="§"/>
            </a:pPr>
            <a:r>
              <a:rPr lang="en-US" sz="1000" dirty="0"/>
              <a:t>Headquartered in Ogden (UT), ATG provides its services by utilizing a fleet of 113 tractors and trailers (both company owned and owner-operator)</a:t>
            </a:r>
          </a:p>
          <a:p>
            <a:pPr marL="285750" indent="-285750">
              <a:spcBef>
                <a:spcPts val="200"/>
              </a:spcBef>
              <a:spcAft>
                <a:spcPts val="200"/>
              </a:spcAft>
              <a:buFont typeface="Wingdings" panose="05000000000000000000" pitchFamily="2" charset="2"/>
              <a:buChar char="§"/>
            </a:pPr>
            <a:r>
              <a:rPr lang="en-US" sz="1000" dirty="0"/>
              <a:t>The fleet is well-equipped with advanced technologies, including dash cameras, GPS, EPOD, telematics, etc., that enables it to provide a high-quality handling and damage free delivery of vehicles</a:t>
            </a:r>
          </a:p>
          <a:p>
            <a:pPr marL="742950" lvl="1" indent="-285750">
              <a:spcBef>
                <a:spcPts val="200"/>
              </a:spcBef>
              <a:spcAft>
                <a:spcPts val="200"/>
              </a:spcAft>
              <a:buFont typeface="Meta Offc" panose="020B0504030101020102" pitchFamily="34" charset="0"/>
              <a:buChar char="—"/>
            </a:pPr>
            <a:r>
              <a:rPr lang="en-US" sz="1000" dirty="0"/>
              <a:t>It also utilizes other technologies including TMS systems, ELD device &amp; systems, fleet maintenance systems, etc.</a:t>
            </a:r>
          </a:p>
          <a:p>
            <a:pPr marL="285750" indent="-285750">
              <a:spcBef>
                <a:spcPts val="200"/>
              </a:spcBef>
              <a:spcAft>
                <a:spcPts val="200"/>
              </a:spcAft>
              <a:buFont typeface="Wingdings" panose="05000000000000000000" pitchFamily="2" charset="2"/>
              <a:buChar char="§"/>
            </a:pPr>
            <a:r>
              <a:rPr lang="en-US" sz="1000" dirty="0"/>
              <a:t>The Company serves a wide range of customers including vehicle manufacturers, rental fleet owners, auto auctions and dealerships</a:t>
            </a:r>
          </a:p>
          <a:p>
            <a:pPr marL="285750" indent="-285750">
              <a:spcBef>
                <a:spcPts val="200"/>
              </a:spcBef>
              <a:spcAft>
                <a:spcPts val="200"/>
              </a:spcAft>
              <a:buFont typeface="Wingdings" panose="05000000000000000000" pitchFamily="2" charset="2"/>
              <a:buChar char="§"/>
            </a:pPr>
            <a:r>
              <a:rPr lang="en-US" sz="1000" dirty="0"/>
              <a:t>The Company is certified by various authorities including C-TPAT, CSA, F.A.S.T., SmartWay and other authorities</a:t>
            </a:r>
          </a:p>
        </p:txBody>
      </p:sp>
      <p:sp>
        <p:nvSpPr>
          <p:cNvPr id="12" name="Footer Placeholder 4">
            <a:extLst>
              <a:ext uri="{FF2B5EF4-FFF2-40B4-BE49-F238E27FC236}">
                <a16:creationId xmlns:a16="http://schemas.microsoft.com/office/drawing/2014/main" id="{8A84263E-E1A3-8827-90D7-2342D01AA1C1}"/>
              </a:ext>
            </a:extLst>
          </p:cNvPr>
          <p:cNvSpPr txBox="1">
            <a:spLocks/>
          </p:cNvSpPr>
          <p:nvPr/>
        </p:nvSpPr>
        <p:spPr>
          <a:xfrm>
            <a:off x="274638" y="6373342"/>
            <a:ext cx="7008812" cy="365125"/>
          </a:xfrm>
          <a:prstGeom prst="rect">
            <a:avLst/>
          </a:prstGeom>
        </p:spPr>
        <p:txBody>
          <a:bodyPr vert="horz" lIns="91440" tIns="45720" rIns="91440" bIns="45720" rtlCol="0" anchor="ctr"/>
          <a:lstStyle>
            <a:defPPr>
              <a:defRPr lang="en-US"/>
            </a:defPPr>
            <a:lvl1pPr marL="0" indent="0" algn="l" defTabSz="457200" rtl="0" eaLnBrk="1" latinLnBrk="0" hangingPunct="1">
              <a:buFontTx/>
              <a:buNone/>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buAutoNum type="arabicParenBoth"/>
            </a:pPr>
            <a:r>
              <a:rPr lang="en-US" sz="800" kern="0" dirty="0">
                <a:latin typeface="Meta Offc" panose="020B0504030101020102" pitchFamily="34" charset="0"/>
              </a:rPr>
              <a:t>Ramp/port operations are also in Salt Lake City, UT.</a:t>
            </a:r>
          </a:p>
        </p:txBody>
      </p:sp>
      <p:sp>
        <p:nvSpPr>
          <p:cNvPr id="6" name="Slide Number Placeholder 2">
            <a:extLst>
              <a:ext uri="{FF2B5EF4-FFF2-40B4-BE49-F238E27FC236}">
                <a16:creationId xmlns:a16="http://schemas.microsoft.com/office/drawing/2014/main" id="{B5830FF7-DCC9-C82B-4D3C-821005157CBE}"/>
              </a:ext>
            </a:extLst>
          </p:cNvPr>
          <p:cNvSpPr txBox="1">
            <a:spLocks/>
          </p:cNvSpPr>
          <p:nvPr/>
        </p:nvSpPr>
        <p:spPr>
          <a:xfrm>
            <a:off x="8583830" y="6373342"/>
            <a:ext cx="428362"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8A1A2B6-FEDC-426F-9679-D1021F4EA7CB}" type="slidenum">
              <a:rPr lang="en-US" smtClean="0">
                <a:solidFill>
                  <a:prstClr val="black"/>
                </a:solidFill>
                <a:latin typeface="Meta Offc"/>
              </a:rPr>
              <a:pPr>
                <a:defRPr/>
              </a:pPr>
              <a:t>4</a:t>
            </a:fld>
            <a:endParaRPr lang="en-US" dirty="0">
              <a:solidFill>
                <a:prstClr val="black"/>
              </a:solidFill>
              <a:latin typeface="Meta Offc"/>
            </a:endParaRPr>
          </a:p>
        </p:txBody>
      </p:sp>
      <p:sp>
        <p:nvSpPr>
          <p:cNvPr id="13" name="TextBox 12">
            <a:extLst>
              <a:ext uri="{FF2B5EF4-FFF2-40B4-BE49-F238E27FC236}">
                <a16:creationId xmlns:a16="http://schemas.microsoft.com/office/drawing/2014/main" id="{21DA5DF7-E5E9-D61A-BCAA-73F4B1DBAFA4}"/>
              </a:ext>
            </a:extLst>
          </p:cNvPr>
          <p:cNvSpPr txBox="1"/>
          <p:nvPr/>
        </p:nvSpPr>
        <p:spPr>
          <a:xfrm>
            <a:off x="274423" y="241362"/>
            <a:ext cx="6793793" cy="332399"/>
          </a:xfrm>
          <a:prstGeom prst="rect">
            <a:avLst/>
          </a:prstGeom>
        </p:spPr>
        <p:txBody>
          <a:bodyPr vert="horz" lIns="91440" tIns="45720" rIns="91440" bIns="45720" rtlCol="0" anchor="ctr">
            <a:noAutofit/>
          </a:bodyPr>
          <a:lstStyle>
            <a:lvl1pPr defTabSz="914400">
              <a:lnSpc>
                <a:spcPct val="90000"/>
              </a:lnSpc>
              <a:spcBef>
                <a:spcPct val="0"/>
              </a:spcBef>
              <a:buNone/>
              <a:defRPr sz="2400" b="1" cap="small" baseline="0">
                <a:solidFill>
                  <a:schemeClr val="bg1"/>
                </a:solidFill>
                <a:latin typeface="+mj-lt"/>
                <a:ea typeface="+mj-ea"/>
                <a:cs typeface="+mj-cs"/>
              </a:defRPr>
            </a:lvl1pPr>
          </a:lstStyle>
          <a:p>
            <a:r>
              <a:rPr lang="en-US" dirty="0"/>
              <a:t>Auto Transport Group (ATG) – Acquired in August</a:t>
            </a:r>
            <a:endParaRPr lang="en-US" kern="0" dirty="0">
              <a:latin typeface="Meta Offc" panose="020B0504030101020102" pitchFamily="34" charset="0"/>
            </a:endParaRPr>
          </a:p>
        </p:txBody>
      </p:sp>
      <p:sp>
        <p:nvSpPr>
          <p:cNvPr id="14" name="Rounded Rectangle 13">
            <a:extLst>
              <a:ext uri="{FF2B5EF4-FFF2-40B4-BE49-F238E27FC236}">
                <a16:creationId xmlns:a16="http://schemas.microsoft.com/office/drawing/2014/main" id="{A3FDB319-666F-6281-35FB-DEE6168B7D1F}"/>
              </a:ext>
            </a:extLst>
          </p:cNvPr>
          <p:cNvSpPr>
            <a:spLocks/>
          </p:cNvSpPr>
          <p:nvPr/>
        </p:nvSpPr>
        <p:spPr>
          <a:xfrm>
            <a:off x="181070" y="1013586"/>
            <a:ext cx="8781861" cy="334699"/>
          </a:xfrm>
          <a:prstGeom prst="roundRect">
            <a:avLst/>
          </a:prstGeom>
          <a:solidFill>
            <a:srgbClr val="64758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350" b="1" i="1" kern="0" dirty="0">
                <a:solidFill>
                  <a:schemeClr val="bg1"/>
                </a:solidFill>
                <a:latin typeface="Meta Offc" panose="020B0504030101020102" pitchFamily="34" charset="0"/>
              </a:rPr>
              <a:t>ATG Adds Meaningful Revenue, Profitable Operations and Strong Management Team </a:t>
            </a:r>
          </a:p>
        </p:txBody>
      </p:sp>
      <p:sp>
        <p:nvSpPr>
          <p:cNvPr id="17" name="Rounded Rectangle 19">
            <a:extLst>
              <a:ext uri="{FF2B5EF4-FFF2-40B4-BE49-F238E27FC236}">
                <a16:creationId xmlns:a16="http://schemas.microsoft.com/office/drawing/2014/main" id="{A027E518-F16F-DCAB-82C3-B01897DFE6C2}"/>
              </a:ext>
            </a:extLst>
          </p:cNvPr>
          <p:cNvSpPr/>
          <p:nvPr/>
        </p:nvSpPr>
        <p:spPr>
          <a:xfrm>
            <a:off x="5335496" y="2534339"/>
            <a:ext cx="3627435" cy="280407"/>
          </a:xfrm>
          <a:prstGeom prst="roundRect">
            <a:avLst/>
          </a:prstGeom>
          <a:solidFill>
            <a:srgbClr val="D9D9D9"/>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solidFill>
              </a:rPr>
              <a:t>Key Statistics</a:t>
            </a:r>
          </a:p>
        </p:txBody>
      </p:sp>
      <p:grpSp>
        <p:nvGrpSpPr>
          <p:cNvPr id="2" name="Group 1">
            <a:extLst>
              <a:ext uri="{FF2B5EF4-FFF2-40B4-BE49-F238E27FC236}">
                <a16:creationId xmlns:a16="http://schemas.microsoft.com/office/drawing/2014/main" id="{12F394E3-F914-CAA2-D2AC-31228125C6C4}"/>
              </a:ext>
            </a:extLst>
          </p:cNvPr>
          <p:cNvGrpSpPr/>
          <p:nvPr/>
        </p:nvGrpSpPr>
        <p:grpSpPr>
          <a:xfrm>
            <a:off x="5888291" y="1452737"/>
            <a:ext cx="2521841" cy="1028328"/>
            <a:chOff x="6027174" y="1430204"/>
            <a:chExt cx="2521841" cy="1028328"/>
          </a:xfrm>
        </p:grpSpPr>
        <p:pic>
          <p:nvPicPr>
            <p:cNvPr id="9" name="Picture 8">
              <a:extLst>
                <a:ext uri="{FF2B5EF4-FFF2-40B4-BE49-F238E27FC236}">
                  <a16:creationId xmlns:a16="http://schemas.microsoft.com/office/drawing/2014/main" id="{C6F65BE5-7408-7C4F-2F47-01804F4996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12423" y="1499353"/>
              <a:ext cx="2342054" cy="910798"/>
            </a:xfrm>
            <a:prstGeom prst="rect">
              <a:avLst/>
            </a:prstGeom>
          </p:spPr>
        </p:pic>
        <p:sp>
          <p:nvSpPr>
            <p:cNvPr id="19" name="Rectangle 18">
              <a:extLst>
                <a:ext uri="{FF2B5EF4-FFF2-40B4-BE49-F238E27FC236}">
                  <a16:creationId xmlns:a16="http://schemas.microsoft.com/office/drawing/2014/main" id="{33F986D5-1B0D-2F14-7828-6B43447A3803}"/>
                </a:ext>
              </a:extLst>
            </p:cNvPr>
            <p:cNvSpPr/>
            <p:nvPr/>
          </p:nvSpPr>
          <p:spPr>
            <a:xfrm>
              <a:off x="6027174" y="1430204"/>
              <a:ext cx="2521841" cy="1028328"/>
            </a:xfrm>
            <a:prstGeom prst="rect">
              <a:avLst/>
            </a:prstGeom>
            <a:solidFill>
              <a:srgbClr val="FFFFFF">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224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
            <a:extLst>
              <a:ext uri="{FF2B5EF4-FFF2-40B4-BE49-F238E27FC236}">
                <a16:creationId xmlns:a16="http://schemas.microsoft.com/office/drawing/2014/main" id="{94F915C2-8E26-5E27-8E51-F2CD077D8E2D}"/>
              </a:ext>
            </a:extLst>
          </p:cNvPr>
          <p:cNvSpPr txBox="1">
            <a:spLocks/>
          </p:cNvSpPr>
          <p:nvPr/>
        </p:nvSpPr>
        <p:spPr>
          <a:xfrm>
            <a:off x="274423" y="6373342"/>
            <a:ext cx="7009027"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buFontTx/>
              <a:buAutoNum type="arabicParenBoth"/>
              <a:defRPr/>
            </a:pPr>
            <a:r>
              <a:rPr lang="en-US" sz="800" kern="0" dirty="0">
                <a:solidFill>
                  <a:prstClr val="black"/>
                </a:solidFill>
                <a:latin typeface="Meta Offc" panose="020B0504030101020102" pitchFamily="34" charset="0"/>
              </a:rPr>
              <a:t>Data is publicly available.</a:t>
            </a:r>
          </a:p>
        </p:txBody>
      </p:sp>
      <p:sp>
        <p:nvSpPr>
          <p:cNvPr id="3" name="TextBox 2">
            <a:extLst>
              <a:ext uri="{FF2B5EF4-FFF2-40B4-BE49-F238E27FC236}">
                <a16:creationId xmlns:a16="http://schemas.microsoft.com/office/drawing/2014/main" id="{CEEE423D-EB02-46B4-B0BD-8E62EA39295B}"/>
              </a:ext>
            </a:extLst>
          </p:cNvPr>
          <p:cNvSpPr txBox="1"/>
          <p:nvPr/>
        </p:nvSpPr>
        <p:spPr>
          <a:xfrm>
            <a:off x="274423" y="241362"/>
            <a:ext cx="6793793" cy="332399"/>
          </a:xfrm>
          <a:prstGeom prst="rect">
            <a:avLst/>
          </a:prstGeom>
        </p:spPr>
        <p:txBody>
          <a:bodyPr vert="horz" lIns="91440" tIns="45720" rIns="91440" bIns="45720" rtlCol="0" anchor="ctr">
            <a:noAutofit/>
          </a:bodyPr>
          <a:lstStyle>
            <a:lvl1pPr defTabSz="914400">
              <a:lnSpc>
                <a:spcPct val="90000"/>
              </a:lnSpc>
              <a:spcBef>
                <a:spcPct val="0"/>
              </a:spcBef>
              <a:buNone/>
              <a:defRPr sz="2400" b="1" cap="small" baseline="0">
                <a:solidFill>
                  <a:schemeClr val="bg1"/>
                </a:solidFill>
                <a:latin typeface="+mj-lt"/>
                <a:ea typeface="+mj-ea"/>
                <a:cs typeface="+mj-cs"/>
              </a:defRPr>
            </a:lvl1pPr>
          </a:lstStyle>
          <a:p>
            <a:r>
              <a:rPr lang="en-US" dirty="0"/>
              <a:t>Management Team</a:t>
            </a:r>
            <a:endParaRPr lang="en-US" kern="0" dirty="0">
              <a:latin typeface="Meta Offc" panose="020B0504030101020102" pitchFamily="34" charset="0"/>
            </a:endParaRPr>
          </a:p>
        </p:txBody>
      </p:sp>
      <p:sp>
        <p:nvSpPr>
          <p:cNvPr id="4" name="TextBox 3">
            <a:extLst>
              <a:ext uri="{FF2B5EF4-FFF2-40B4-BE49-F238E27FC236}">
                <a16:creationId xmlns:a16="http://schemas.microsoft.com/office/drawing/2014/main" id="{69A82633-794C-4432-99C4-811C392923D1}"/>
              </a:ext>
            </a:extLst>
          </p:cNvPr>
          <p:cNvSpPr txBox="1"/>
          <p:nvPr/>
        </p:nvSpPr>
        <p:spPr>
          <a:xfrm>
            <a:off x="373923" y="569356"/>
            <a:ext cx="65" cy="19588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73" b="0"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6" name="Slide Number Placeholder 2">
            <a:extLst>
              <a:ext uri="{FF2B5EF4-FFF2-40B4-BE49-F238E27FC236}">
                <a16:creationId xmlns:a16="http://schemas.microsoft.com/office/drawing/2014/main" id="{B5830FF7-DCC9-C82B-4D3C-821005157CBE}"/>
              </a:ext>
            </a:extLst>
          </p:cNvPr>
          <p:cNvSpPr txBox="1">
            <a:spLocks/>
          </p:cNvSpPr>
          <p:nvPr/>
        </p:nvSpPr>
        <p:spPr>
          <a:xfrm>
            <a:off x="8583830" y="6373342"/>
            <a:ext cx="428362"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8A1A2B6-FEDC-426F-9679-D1021F4EA7CB}" type="slidenum">
              <a:rPr lang="en-US" smtClean="0">
                <a:solidFill>
                  <a:prstClr val="black"/>
                </a:solidFill>
                <a:latin typeface="Meta Offc"/>
              </a:rPr>
              <a:pPr>
                <a:defRPr/>
              </a:pPr>
              <a:t>5</a:t>
            </a:fld>
            <a:endParaRPr lang="en-US" dirty="0">
              <a:solidFill>
                <a:prstClr val="black"/>
              </a:solidFill>
              <a:latin typeface="Meta Offc"/>
            </a:endParaRPr>
          </a:p>
        </p:txBody>
      </p:sp>
      <p:sp>
        <p:nvSpPr>
          <p:cNvPr id="11" name="Rectangle 10">
            <a:extLst>
              <a:ext uri="{FF2B5EF4-FFF2-40B4-BE49-F238E27FC236}">
                <a16:creationId xmlns:a16="http://schemas.microsoft.com/office/drawing/2014/main" id="{A654CA63-E52A-11A7-D654-A3061BF550C9}"/>
              </a:ext>
            </a:extLst>
          </p:cNvPr>
          <p:cNvSpPr>
            <a:spLocks/>
          </p:cNvSpPr>
          <p:nvPr/>
        </p:nvSpPr>
        <p:spPr>
          <a:xfrm>
            <a:off x="2985027" y="3757628"/>
            <a:ext cx="1186427" cy="5619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Meta Offc" panose="020B0504030101020102" pitchFamily="34" charset="0"/>
                <a:ea typeface="+mn-ea"/>
                <a:cs typeface="+mn-cs"/>
              </a:rPr>
              <a:t>30+ years of experience in the financial services industry</a:t>
            </a:r>
          </a:p>
        </p:txBody>
      </p:sp>
      <p:sp>
        <p:nvSpPr>
          <p:cNvPr id="13" name="Rectangle 12">
            <a:extLst>
              <a:ext uri="{FF2B5EF4-FFF2-40B4-BE49-F238E27FC236}">
                <a16:creationId xmlns:a16="http://schemas.microsoft.com/office/drawing/2014/main" id="{F4DA97D0-D084-0CC9-4986-47F5FB952B70}"/>
              </a:ext>
            </a:extLst>
          </p:cNvPr>
          <p:cNvSpPr>
            <a:spLocks/>
          </p:cNvSpPr>
          <p:nvPr/>
        </p:nvSpPr>
        <p:spPr>
          <a:xfrm>
            <a:off x="2985027" y="1377373"/>
            <a:ext cx="1186427" cy="5619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Meta Offc" panose="020B0504030101020102" pitchFamily="34" charset="0"/>
                <a:ea typeface="+mn-ea"/>
                <a:cs typeface="+mn-cs"/>
              </a:rPr>
              <a:t>25+ years of experience in the transportation and logistics industry</a:t>
            </a:r>
          </a:p>
        </p:txBody>
      </p:sp>
      <p:sp>
        <p:nvSpPr>
          <p:cNvPr id="14" name="Rectangle 13">
            <a:extLst>
              <a:ext uri="{FF2B5EF4-FFF2-40B4-BE49-F238E27FC236}">
                <a16:creationId xmlns:a16="http://schemas.microsoft.com/office/drawing/2014/main" id="{F647716F-2E2F-811C-FF09-F5D6054B3EB9}"/>
              </a:ext>
            </a:extLst>
          </p:cNvPr>
          <p:cNvSpPr>
            <a:spLocks/>
          </p:cNvSpPr>
          <p:nvPr/>
        </p:nvSpPr>
        <p:spPr>
          <a:xfrm>
            <a:off x="2985027" y="2567499"/>
            <a:ext cx="1186427" cy="5619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Meta Offc" panose="020B0504030101020102" pitchFamily="34" charset="0"/>
                <a:ea typeface="+mn-ea"/>
                <a:cs typeface="+mn-cs"/>
              </a:rPr>
              <a:t>10+ years of experience in transportation and logistics industry</a:t>
            </a:r>
          </a:p>
        </p:txBody>
      </p:sp>
      <p:sp>
        <p:nvSpPr>
          <p:cNvPr id="15" name="Text Placeholder 3">
            <a:extLst>
              <a:ext uri="{FF2B5EF4-FFF2-40B4-BE49-F238E27FC236}">
                <a16:creationId xmlns:a16="http://schemas.microsoft.com/office/drawing/2014/main" id="{B3DA34DF-00CB-0B0F-F8C7-2AFFF2187307}"/>
              </a:ext>
            </a:extLst>
          </p:cNvPr>
          <p:cNvSpPr txBox="1">
            <a:spLocks/>
          </p:cNvSpPr>
          <p:nvPr/>
        </p:nvSpPr>
        <p:spPr>
          <a:xfrm>
            <a:off x="274423" y="885825"/>
            <a:ext cx="8523588" cy="187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i="1" kern="0" dirty="0">
                <a:latin typeface="Meta Offc" panose="020B0504030101020102" pitchFamily="34" charset="0"/>
              </a:rPr>
              <a:t>Management Team with Proven Success in Creating Shareholder Value</a:t>
            </a:r>
          </a:p>
        </p:txBody>
      </p:sp>
      <p:pic>
        <p:nvPicPr>
          <p:cNvPr id="16" name="Picture 2">
            <a:extLst>
              <a:ext uri="{FF2B5EF4-FFF2-40B4-BE49-F238E27FC236}">
                <a16:creationId xmlns:a16="http://schemas.microsoft.com/office/drawing/2014/main" id="{B6B72C46-20CA-7E4D-3E40-4B27DB998AFE}"/>
              </a:ext>
            </a:extLst>
          </p:cNvPr>
          <p:cNvPicPr>
            <a:picLocks noChangeArrowheads="1"/>
          </p:cNvPicPr>
          <p:nvPr/>
        </p:nvPicPr>
        <p:blipFill>
          <a:blip r:embed="rId2" cstate="screen">
            <a:extLst>
              <a:ext uri="{28A0092B-C50C-407E-A947-70E740481C1C}">
                <a14:useLocalDpi xmlns:a14="http://schemas.microsoft.com/office/drawing/2010/main" val="0"/>
              </a:ext>
            </a:extLst>
          </a:blip>
          <a:srcRect/>
          <a:stretch/>
        </p:blipFill>
        <p:spPr bwMode="auto">
          <a:xfrm>
            <a:off x="1799678" y="2355059"/>
            <a:ext cx="602098" cy="629338"/>
          </a:xfrm>
          <a:prstGeom prst="ellipse">
            <a:avLst/>
          </a:prstGeom>
          <a:ln w="63500" cap="rnd">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C6F0EB1B-B092-B934-FA86-A45E8CEC61C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799678" y="3531182"/>
            <a:ext cx="602098" cy="629338"/>
          </a:xfrm>
          <a:prstGeom prst="ellipse">
            <a:avLst/>
          </a:prstGeom>
          <a:ln w="63500" cap="rnd">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0E25566-E1A1-FC7D-C3D0-91488A03A939}"/>
              </a:ext>
            </a:extLst>
          </p:cNvPr>
          <p:cNvSpPr/>
          <p:nvPr/>
        </p:nvSpPr>
        <p:spPr>
          <a:xfrm>
            <a:off x="5764912" y="3672827"/>
            <a:ext cx="1522529" cy="24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47586"/>
                </a:solidFill>
                <a:effectLst/>
                <a:uLnTx/>
                <a:uFillTx/>
                <a:latin typeface="Meta Offc"/>
                <a:ea typeface="+mn-ea"/>
                <a:cs typeface="+mn-cs"/>
              </a:rPr>
              <a:t>PMC Consolidated Holdings, LLC</a:t>
            </a:r>
          </a:p>
        </p:txBody>
      </p:sp>
      <p:sp>
        <p:nvSpPr>
          <p:cNvPr id="27" name="Rectangle 26">
            <a:extLst>
              <a:ext uri="{FF2B5EF4-FFF2-40B4-BE49-F238E27FC236}">
                <a16:creationId xmlns:a16="http://schemas.microsoft.com/office/drawing/2014/main" id="{793A0C71-8FBA-C7D8-4E15-175CFFC1EF10}"/>
              </a:ext>
            </a:extLst>
          </p:cNvPr>
          <p:cNvSpPr>
            <a:spLocks/>
          </p:cNvSpPr>
          <p:nvPr/>
        </p:nvSpPr>
        <p:spPr>
          <a:xfrm>
            <a:off x="5731178" y="3958573"/>
            <a:ext cx="1589997" cy="56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Chief Financial Officer</a:t>
            </a:r>
          </a:p>
        </p:txBody>
      </p:sp>
      <p:pic>
        <p:nvPicPr>
          <p:cNvPr id="31" name="Picture 30">
            <a:extLst>
              <a:ext uri="{FF2B5EF4-FFF2-40B4-BE49-F238E27FC236}">
                <a16:creationId xmlns:a16="http://schemas.microsoft.com/office/drawing/2014/main" id="{D7029679-388B-C27B-EF96-00644ABB77D6}"/>
              </a:ext>
            </a:extLst>
          </p:cNvPr>
          <p:cNvPicPr>
            <a:picLocks/>
          </p:cNvPicPr>
          <p:nvPr/>
        </p:nvPicPr>
        <p:blipFill>
          <a:blip r:embed="rId4"/>
          <a:stretch>
            <a:fillRect/>
          </a:stretch>
        </p:blipFill>
        <p:spPr>
          <a:xfrm>
            <a:off x="1799678" y="1162325"/>
            <a:ext cx="602098" cy="629338"/>
          </a:xfrm>
          <a:prstGeom prst="ellipse">
            <a:avLst/>
          </a:prstGeom>
          <a:ln w="63500" cap="rnd">
            <a:noFill/>
          </a:ln>
          <a:effectLst>
            <a:outerShdw blurRad="50800" dist="38100" dir="2700000" algn="tl" rotWithShape="0">
              <a:prstClr val="black">
                <a:alpha val="40000"/>
              </a:prstClr>
            </a:outerShdw>
          </a:effectLst>
        </p:spPr>
      </p:pic>
      <p:sp>
        <p:nvSpPr>
          <p:cNvPr id="33" name="Rectangle 32">
            <a:extLst>
              <a:ext uri="{FF2B5EF4-FFF2-40B4-BE49-F238E27FC236}">
                <a16:creationId xmlns:a16="http://schemas.microsoft.com/office/drawing/2014/main" id="{3B16EACA-A441-177A-04E1-81FCFD458F3A}"/>
              </a:ext>
            </a:extLst>
          </p:cNvPr>
          <p:cNvSpPr>
            <a:spLocks/>
          </p:cNvSpPr>
          <p:nvPr/>
        </p:nvSpPr>
        <p:spPr>
          <a:xfrm>
            <a:off x="7276253" y="3958573"/>
            <a:ext cx="1589997" cy="56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Executive Vice President, Chief Financial Officer and Chief Administrative Officer</a:t>
            </a:r>
          </a:p>
        </p:txBody>
      </p:sp>
      <p:pic>
        <p:nvPicPr>
          <p:cNvPr id="36" name="Picture 35">
            <a:extLst>
              <a:ext uri="{FF2B5EF4-FFF2-40B4-BE49-F238E27FC236}">
                <a16:creationId xmlns:a16="http://schemas.microsoft.com/office/drawing/2014/main" id="{C6F2ADF5-AB62-3215-AD54-847FC887177C}"/>
              </a:ext>
            </a:extLst>
          </p:cNvPr>
          <p:cNvPicPr>
            <a:picLocks noChangeAspect="1"/>
          </p:cNvPicPr>
          <p:nvPr/>
        </p:nvPicPr>
        <p:blipFill rotWithShape="1">
          <a:blip r:embed="rId5">
            <a:clrChange>
              <a:clrFrom>
                <a:srgbClr val="FFFFFF"/>
              </a:clrFrom>
              <a:clrTo>
                <a:srgbClr val="FFFFFF">
                  <a:alpha val="0"/>
                </a:srgbClr>
              </a:clrTo>
            </a:clrChange>
          </a:blip>
          <a:srcRect l="23000" t="32666" r="5333" b="36334"/>
          <a:stretch/>
        </p:blipFill>
        <p:spPr>
          <a:xfrm>
            <a:off x="7593576" y="3517840"/>
            <a:ext cx="955349" cy="413244"/>
          </a:xfrm>
          <a:prstGeom prst="rect">
            <a:avLst/>
          </a:prstGeom>
        </p:spPr>
      </p:pic>
      <p:grpSp>
        <p:nvGrpSpPr>
          <p:cNvPr id="37" name="Group 36">
            <a:extLst>
              <a:ext uri="{FF2B5EF4-FFF2-40B4-BE49-F238E27FC236}">
                <a16:creationId xmlns:a16="http://schemas.microsoft.com/office/drawing/2014/main" id="{767E9181-EFDD-5022-7EB0-2E7267E42DD8}"/>
              </a:ext>
            </a:extLst>
          </p:cNvPr>
          <p:cNvGrpSpPr/>
          <p:nvPr/>
        </p:nvGrpSpPr>
        <p:grpSpPr>
          <a:xfrm>
            <a:off x="1185426" y="1716290"/>
            <a:ext cx="1830602" cy="638236"/>
            <a:chOff x="176904" y="1754033"/>
            <a:chExt cx="1830602" cy="638236"/>
          </a:xfrm>
        </p:grpSpPr>
        <p:sp>
          <p:nvSpPr>
            <p:cNvPr id="38" name="Rectangle 37">
              <a:extLst>
                <a:ext uri="{FF2B5EF4-FFF2-40B4-BE49-F238E27FC236}">
                  <a16:creationId xmlns:a16="http://schemas.microsoft.com/office/drawing/2014/main" id="{4242FAD2-6A25-3BE2-3731-1AC3B657A8D9}"/>
                </a:ext>
              </a:extLst>
            </p:cNvPr>
            <p:cNvSpPr>
              <a:spLocks/>
            </p:cNvSpPr>
            <p:nvPr/>
          </p:nvSpPr>
          <p:spPr>
            <a:xfrm>
              <a:off x="176904" y="1754033"/>
              <a:ext cx="1830602" cy="33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1C24"/>
                  </a:solidFill>
                  <a:effectLst/>
                  <a:uLnTx/>
                  <a:uFillTx/>
                  <a:latin typeface="Meta Offc"/>
                  <a:ea typeface="+mn-ea"/>
                  <a:cs typeface="+mn-cs"/>
                </a:rPr>
                <a:t>Richard “Rick” O’Dell</a:t>
              </a:r>
            </a:p>
          </p:txBody>
        </p:sp>
        <p:sp>
          <p:nvSpPr>
            <p:cNvPr id="41" name="Rectangle 40">
              <a:extLst>
                <a:ext uri="{FF2B5EF4-FFF2-40B4-BE49-F238E27FC236}">
                  <a16:creationId xmlns:a16="http://schemas.microsoft.com/office/drawing/2014/main" id="{4FC31183-2D7D-B236-8B25-F566E1705C15}"/>
                </a:ext>
              </a:extLst>
            </p:cNvPr>
            <p:cNvSpPr/>
            <p:nvPr/>
          </p:nvSpPr>
          <p:spPr>
            <a:xfrm>
              <a:off x="176904" y="1763618"/>
              <a:ext cx="1830602"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Chief Executive Officer</a:t>
              </a:r>
            </a:p>
          </p:txBody>
        </p:sp>
      </p:grpSp>
      <p:sp>
        <p:nvSpPr>
          <p:cNvPr id="42" name="Rectangle 41">
            <a:extLst>
              <a:ext uri="{FF2B5EF4-FFF2-40B4-BE49-F238E27FC236}">
                <a16:creationId xmlns:a16="http://schemas.microsoft.com/office/drawing/2014/main" id="{40E1431D-1EF3-AF6E-5FC1-A438968F5FCC}"/>
              </a:ext>
            </a:extLst>
          </p:cNvPr>
          <p:cNvSpPr>
            <a:spLocks/>
          </p:cNvSpPr>
          <p:nvPr/>
        </p:nvSpPr>
        <p:spPr>
          <a:xfrm>
            <a:off x="5586340" y="2707734"/>
            <a:ext cx="1830602" cy="56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CEO</a:t>
            </a:r>
          </a:p>
        </p:txBody>
      </p:sp>
      <p:sp>
        <p:nvSpPr>
          <p:cNvPr id="43" name="Rectangle 42">
            <a:extLst>
              <a:ext uri="{FF2B5EF4-FFF2-40B4-BE49-F238E27FC236}">
                <a16:creationId xmlns:a16="http://schemas.microsoft.com/office/drawing/2014/main" id="{5BC3865C-CD33-D5E1-2167-2D0203A030F7}"/>
              </a:ext>
            </a:extLst>
          </p:cNvPr>
          <p:cNvSpPr>
            <a:spLocks/>
          </p:cNvSpPr>
          <p:nvPr/>
        </p:nvSpPr>
        <p:spPr>
          <a:xfrm>
            <a:off x="7276253" y="2783908"/>
            <a:ext cx="1589997" cy="56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Vice President roles in Operations, Finance, Strategy.</a:t>
            </a:r>
          </a:p>
        </p:txBody>
      </p:sp>
      <p:sp>
        <p:nvSpPr>
          <p:cNvPr id="88" name="Rectangle 87">
            <a:extLst>
              <a:ext uri="{FF2B5EF4-FFF2-40B4-BE49-F238E27FC236}">
                <a16:creationId xmlns:a16="http://schemas.microsoft.com/office/drawing/2014/main" id="{0B891D26-076A-7E9C-AF94-75E203B3C5B0}"/>
              </a:ext>
            </a:extLst>
          </p:cNvPr>
          <p:cNvSpPr>
            <a:spLocks/>
          </p:cNvSpPr>
          <p:nvPr/>
        </p:nvSpPr>
        <p:spPr>
          <a:xfrm>
            <a:off x="4241608" y="2783908"/>
            <a:ext cx="1425782" cy="56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Meta Offc"/>
                <a:ea typeface="+mn-ea"/>
                <a:cs typeface="+mn-cs"/>
              </a:rPr>
              <a:t>(Current)</a:t>
            </a:r>
            <a:r>
              <a:rPr kumimoji="0" lang="en-US" sz="1000" b="0" i="1" u="none" strike="noStrike" kern="1200" cap="none" spc="0" normalizeH="0" baseline="0" noProof="0" dirty="0">
                <a:ln>
                  <a:noFill/>
                </a:ln>
                <a:solidFill>
                  <a:srgbClr val="000000"/>
                </a:solidFill>
                <a:effectLst/>
                <a:uLnTx/>
                <a:uFillTx/>
                <a:latin typeface="Meta Offc"/>
                <a:ea typeface="+mn-ea"/>
                <a:cs typeface="+mn-cs"/>
              </a:rPr>
              <a:t> Independent Director</a:t>
            </a:r>
          </a:p>
        </p:txBody>
      </p:sp>
      <p:sp>
        <p:nvSpPr>
          <p:cNvPr id="100" name="Rectangle 99">
            <a:extLst>
              <a:ext uri="{FF2B5EF4-FFF2-40B4-BE49-F238E27FC236}">
                <a16:creationId xmlns:a16="http://schemas.microsoft.com/office/drawing/2014/main" id="{5916F93F-736E-EF7E-D14E-2338D2EAAE0A}"/>
              </a:ext>
            </a:extLst>
          </p:cNvPr>
          <p:cNvSpPr>
            <a:spLocks/>
          </p:cNvSpPr>
          <p:nvPr/>
        </p:nvSpPr>
        <p:spPr>
          <a:xfrm>
            <a:off x="5731178" y="1622853"/>
            <a:ext cx="1589997" cy="56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Meta Offc"/>
                <a:ea typeface="+mn-ea"/>
                <a:cs typeface="+mn-cs"/>
              </a:rPr>
              <a:t>(Current)</a:t>
            </a:r>
            <a:r>
              <a:rPr kumimoji="0" lang="en-US" sz="1000" b="0" i="1" u="none" strike="noStrike" kern="1200" cap="none" spc="0" normalizeH="0" baseline="0" noProof="0" dirty="0">
                <a:ln>
                  <a:noFill/>
                </a:ln>
                <a:solidFill>
                  <a:srgbClr val="000000"/>
                </a:solidFill>
                <a:effectLst/>
                <a:uLnTx/>
                <a:uFillTx/>
                <a:latin typeface="Meta Offc"/>
                <a:ea typeface="+mn-ea"/>
                <a:cs typeface="+mn-cs"/>
              </a:rPr>
              <a:t> Non-Executive Chairman of the Board of Directors</a:t>
            </a:r>
          </a:p>
        </p:txBody>
      </p:sp>
      <p:pic>
        <p:nvPicPr>
          <p:cNvPr id="101" name="Picture 100">
            <a:extLst>
              <a:ext uri="{FF2B5EF4-FFF2-40B4-BE49-F238E27FC236}">
                <a16:creationId xmlns:a16="http://schemas.microsoft.com/office/drawing/2014/main" id="{BB3519B0-5A34-84D0-7CBB-AECD6892A347}"/>
              </a:ext>
            </a:extLst>
          </p:cNvPr>
          <p:cNvPicPr>
            <a:picLocks noChangeAspect="1"/>
          </p:cNvPicPr>
          <p:nvPr/>
        </p:nvPicPr>
        <p:blipFill rotWithShape="1">
          <a:blip r:embed="rId6"/>
          <a:srcRect t="7436" b="18460"/>
          <a:stretch/>
        </p:blipFill>
        <p:spPr>
          <a:xfrm>
            <a:off x="7833841" y="1194746"/>
            <a:ext cx="557455" cy="449026"/>
          </a:xfrm>
          <a:prstGeom prst="rect">
            <a:avLst/>
          </a:prstGeom>
        </p:spPr>
      </p:pic>
      <p:pic>
        <p:nvPicPr>
          <p:cNvPr id="107" name="Picture 106">
            <a:extLst>
              <a:ext uri="{FF2B5EF4-FFF2-40B4-BE49-F238E27FC236}">
                <a16:creationId xmlns:a16="http://schemas.microsoft.com/office/drawing/2014/main" id="{B1062904-3653-595D-D467-EF8221E65AFE}"/>
              </a:ext>
            </a:extLst>
          </p:cNvPr>
          <p:cNvPicPr>
            <a:picLocks noChangeAspect="1"/>
          </p:cNvPicPr>
          <p:nvPr/>
        </p:nvPicPr>
        <p:blipFill>
          <a:blip r:embed="rId7"/>
          <a:stretch>
            <a:fillRect/>
          </a:stretch>
        </p:blipFill>
        <p:spPr>
          <a:xfrm>
            <a:off x="6165906" y="1291509"/>
            <a:ext cx="720541" cy="302626"/>
          </a:xfrm>
          <a:prstGeom prst="rect">
            <a:avLst/>
          </a:prstGeom>
        </p:spPr>
      </p:pic>
      <p:sp>
        <p:nvSpPr>
          <p:cNvPr id="108" name="Rectangle 107">
            <a:extLst>
              <a:ext uri="{FF2B5EF4-FFF2-40B4-BE49-F238E27FC236}">
                <a16:creationId xmlns:a16="http://schemas.microsoft.com/office/drawing/2014/main" id="{D9E8558A-230B-6758-4531-6FFE574D1124}"/>
              </a:ext>
            </a:extLst>
          </p:cNvPr>
          <p:cNvSpPr>
            <a:spLocks/>
          </p:cNvSpPr>
          <p:nvPr/>
        </p:nvSpPr>
        <p:spPr>
          <a:xfrm>
            <a:off x="7276253" y="1622853"/>
            <a:ext cx="1589997" cy="561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Chief Financial Officer, President and Chief Executive Officer </a:t>
            </a:r>
          </a:p>
        </p:txBody>
      </p:sp>
      <p:grpSp>
        <p:nvGrpSpPr>
          <p:cNvPr id="110" name="Group 109">
            <a:extLst>
              <a:ext uri="{FF2B5EF4-FFF2-40B4-BE49-F238E27FC236}">
                <a16:creationId xmlns:a16="http://schemas.microsoft.com/office/drawing/2014/main" id="{FE91B773-299E-0C57-448E-19EF20F25078}"/>
              </a:ext>
            </a:extLst>
          </p:cNvPr>
          <p:cNvGrpSpPr/>
          <p:nvPr/>
        </p:nvGrpSpPr>
        <p:grpSpPr>
          <a:xfrm>
            <a:off x="1185426" y="4116894"/>
            <a:ext cx="1830602" cy="638236"/>
            <a:chOff x="176904" y="1754033"/>
            <a:chExt cx="1830602" cy="638236"/>
          </a:xfrm>
        </p:grpSpPr>
        <p:sp>
          <p:nvSpPr>
            <p:cNvPr id="111" name="Rectangle 110">
              <a:extLst>
                <a:ext uri="{FF2B5EF4-FFF2-40B4-BE49-F238E27FC236}">
                  <a16:creationId xmlns:a16="http://schemas.microsoft.com/office/drawing/2014/main" id="{2296F431-6B98-B842-D13D-75168E3CBA4A}"/>
                </a:ext>
              </a:extLst>
            </p:cNvPr>
            <p:cNvSpPr>
              <a:spLocks/>
            </p:cNvSpPr>
            <p:nvPr/>
          </p:nvSpPr>
          <p:spPr>
            <a:xfrm>
              <a:off x="176904" y="1754033"/>
              <a:ext cx="1830602" cy="33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1C24"/>
                  </a:solidFill>
                  <a:effectLst/>
                  <a:uLnTx/>
                  <a:uFillTx/>
                  <a:latin typeface="Meta Offc"/>
                  <a:ea typeface="+mn-ea"/>
                  <a:cs typeface="+mn-cs"/>
                </a:rPr>
                <a:t>Brad Wright</a:t>
              </a:r>
            </a:p>
          </p:txBody>
        </p:sp>
        <p:sp>
          <p:nvSpPr>
            <p:cNvPr id="112" name="Rectangle 111">
              <a:extLst>
                <a:ext uri="{FF2B5EF4-FFF2-40B4-BE49-F238E27FC236}">
                  <a16:creationId xmlns:a16="http://schemas.microsoft.com/office/drawing/2014/main" id="{38E49609-B35B-BD91-EA17-ED3F959BFE54}"/>
                </a:ext>
              </a:extLst>
            </p:cNvPr>
            <p:cNvSpPr/>
            <p:nvPr/>
          </p:nvSpPr>
          <p:spPr>
            <a:xfrm>
              <a:off x="176904" y="1763618"/>
              <a:ext cx="1830602"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Chief Financial Officer</a:t>
              </a:r>
            </a:p>
          </p:txBody>
        </p:sp>
      </p:grpSp>
      <p:sp>
        <p:nvSpPr>
          <p:cNvPr id="113" name="Rectangle 112">
            <a:extLst>
              <a:ext uri="{FF2B5EF4-FFF2-40B4-BE49-F238E27FC236}">
                <a16:creationId xmlns:a16="http://schemas.microsoft.com/office/drawing/2014/main" id="{0D0346D1-F3D8-7AF3-903D-153D120FC57B}"/>
              </a:ext>
            </a:extLst>
          </p:cNvPr>
          <p:cNvSpPr>
            <a:spLocks/>
          </p:cNvSpPr>
          <p:nvPr/>
        </p:nvSpPr>
        <p:spPr>
          <a:xfrm>
            <a:off x="1185426" y="2915504"/>
            <a:ext cx="1830602" cy="33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1C24"/>
                </a:solidFill>
                <a:effectLst/>
                <a:uLnTx/>
                <a:uFillTx/>
                <a:latin typeface="Meta Offc"/>
                <a:ea typeface="+mn-ea"/>
                <a:cs typeface="+mn-cs"/>
              </a:rPr>
              <a:t>Amy Rice</a:t>
            </a:r>
          </a:p>
        </p:txBody>
      </p:sp>
      <p:sp>
        <p:nvSpPr>
          <p:cNvPr id="114" name="Rectangle 113">
            <a:extLst>
              <a:ext uri="{FF2B5EF4-FFF2-40B4-BE49-F238E27FC236}">
                <a16:creationId xmlns:a16="http://schemas.microsoft.com/office/drawing/2014/main" id="{68455267-E51E-EEBE-6069-6E0505E1E303}"/>
              </a:ext>
            </a:extLst>
          </p:cNvPr>
          <p:cNvSpPr/>
          <p:nvPr/>
        </p:nvSpPr>
        <p:spPr>
          <a:xfrm>
            <a:off x="1082736" y="2925089"/>
            <a:ext cx="2117664" cy="628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President &amp; Chief Operating Officer</a:t>
            </a:r>
          </a:p>
        </p:txBody>
      </p:sp>
      <p:sp>
        <p:nvSpPr>
          <p:cNvPr id="115" name="Rectangle 114">
            <a:extLst>
              <a:ext uri="{FF2B5EF4-FFF2-40B4-BE49-F238E27FC236}">
                <a16:creationId xmlns:a16="http://schemas.microsoft.com/office/drawing/2014/main" id="{56B6425B-7799-2D91-3349-97D010957CC2}"/>
              </a:ext>
            </a:extLst>
          </p:cNvPr>
          <p:cNvSpPr>
            <a:spLocks/>
          </p:cNvSpPr>
          <p:nvPr/>
        </p:nvSpPr>
        <p:spPr>
          <a:xfrm>
            <a:off x="5290855" y="4624866"/>
            <a:ext cx="1366395" cy="33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1C24"/>
                </a:solidFill>
                <a:effectLst/>
                <a:uLnTx/>
                <a:uFillTx/>
                <a:latin typeface="Meta Offc"/>
                <a:ea typeface="+mn-ea"/>
                <a:cs typeface="+mn-cs"/>
              </a:rPr>
              <a:t>Charles Alutto</a:t>
            </a:r>
          </a:p>
        </p:txBody>
      </p:sp>
      <p:sp>
        <p:nvSpPr>
          <p:cNvPr id="116" name="Rectangle 115">
            <a:extLst>
              <a:ext uri="{FF2B5EF4-FFF2-40B4-BE49-F238E27FC236}">
                <a16:creationId xmlns:a16="http://schemas.microsoft.com/office/drawing/2014/main" id="{26448BCC-D97D-F2C1-C965-CBCA2DD8DC78}"/>
              </a:ext>
            </a:extLst>
          </p:cNvPr>
          <p:cNvSpPr>
            <a:spLocks/>
          </p:cNvSpPr>
          <p:nvPr/>
        </p:nvSpPr>
        <p:spPr>
          <a:xfrm>
            <a:off x="3548233" y="4624866"/>
            <a:ext cx="910224" cy="33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1C24"/>
                </a:solidFill>
                <a:effectLst/>
                <a:uLnTx/>
                <a:uFillTx/>
                <a:latin typeface="Meta Offc"/>
                <a:ea typeface="+mn-ea"/>
                <a:cs typeface="+mn-cs"/>
              </a:rPr>
              <a:t>Doug Col</a:t>
            </a:r>
          </a:p>
        </p:txBody>
      </p:sp>
      <p:sp>
        <p:nvSpPr>
          <p:cNvPr id="117" name="Rectangle 116">
            <a:extLst>
              <a:ext uri="{FF2B5EF4-FFF2-40B4-BE49-F238E27FC236}">
                <a16:creationId xmlns:a16="http://schemas.microsoft.com/office/drawing/2014/main" id="{5F9A2921-5BB8-F37F-A634-1F3FB8C9A641}"/>
              </a:ext>
            </a:extLst>
          </p:cNvPr>
          <p:cNvSpPr>
            <a:spLocks/>
          </p:cNvSpPr>
          <p:nvPr/>
        </p:nvSpPr>
        <p:spPr>
          <a:xfrm>
            <a:off x="1577526" y="4624866"/>
            <a:ext cx="910224" cy="33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1C24"/>
                </a:solidFill>
                <a:effectLst/>
                <a:uLnTx/>
                <a:uFillTx/>
                <a:latin typeface="Meta Offc"/>
                <a:ea typeface="+mn-ea"/>
                <a:cs typeface="+mn-cs"/>
              </a:rPr>
              <a:t>Jim Gattoni</a:t>
            </a:r>
          </a:p>
        </p:txBody>
      </p:sp>
      <p:sp>
        <p:nvSpPr>
          <p:cNvPr id="118" name="Rectangle 117">
            <a:extLst>
              <a:ext uri="{FF2B5EF4-FFF2-40B4-BE49-F238E27FC236}">
                <a16:creationId xmlns:a16="http://schemas.microsoft.com/office/drawing/2014/main" id="{60428369-0388-90B0-66E0-4DE0C9960DF3}"/>
              </a:ext>
            </a:extLst>
          </p:cNvPr>
          <p:cNvSpPr>
            <a:spLocks/>
          </p:cNvSpPr>
          <p:nvPr/>
        </p:nvSpPr>
        <p:spPr>
          <a:xfrm>
            <a:off x="7106754" y="4624866"/>
            <a:ext cx="1676011" cy="33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1C24"/>
                </a:solidFill>
                <a:effectLst/>
                <a:uLnTx/>
                <a:uFillTx/>
                <a:latin typeface="Meta Offc"/>
                <a:ea typeface="+mn-ea"/>
                <a:cs typeface="+mn-cs"/>
              </a:rPr>
              <a:t>John Schraudenbach</a:t>
            </a:r>
          </a:p>
        </p:txBody>
      </p:sp>
      <p:pic>
        <p:nvPicPr>
          <p:cNvPr id="119" name="Picture 2">
            <a:extLst>
              <a:ext uri="{FF2B5EF4-FFF2-40B4-BE49-F238E27FC236}">
                <a16:creationId xmlns:a16="http://schemas.microsoft.com/office/drawing/2014/main" id="{C2434963-AC6E-7C50-A0B4-C426B4ADB986}"/>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627917" y="4884137"/>
            <a:ext cx="692272" cy="38376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a:extLst>
              <a:ext uri="{FF2B5EF4-FFF2-40B4-BE49-F238E27FC236}">
                <a16:creationId xmlns:a16="http://schemas.microsoft.com/office/drawing/2014/main" id="{AB7AF91B-E36A-2AAA-0FFA-F86497609E21}"/>
              </a:ext>
            </a:extLst>
          </p:cNvPr>
          <p:cNvPicPr>
            <a:picLocks noChangeAspect="1"/>
          </p:cNvPicPr>
          <p:nvPr/>
        </p:nvPicPr>
        <p:blipFill>
          <a:blip r:embed="rId7"/>
          <a:stretch>
            <a:fillRect/>
          </a:stretch>
        </p:blipFill>
        <p:spPr>
          <a:xfrm>
            <a:off x="3643075" y="4924705"/>
            <a:ext cx="720541" cy="302626"/>
          </a:xfrm>
          <a:prstGeom prst="rect">
            <a:avLst/>
          </a:prstGeom>
        </p:spPr>
      </p:pic>
      <p:pic>
        <p:nvPicPr>
          <p:cNvPr id="121" name="Picture 2">
            <a:extLst>
              <a:ext uri="{FF2B5EF4-FFF2-40B4-BE49-F238E27FC236}">
                <a16:creationId xmlns:a16="http://schemas.microsoft.com/office/drawing/2014/main" id="{48ED5F09-E5F7-7FEE-CF00-32EE643B2DD6}"/>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490298" y="5638469"/>
            <a:ext cx="1026095" cy="19609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a:extLst>
              <a:ext uri="{FF2B5EF4-FFF2-40B4-BE49-F238E27FC236}">
                <a16:creationId xmlns:a16="http://schemas.microsoft.com/office/drawing/2014/main" id="{0DE6E293-260E-35EE-08C9-B3CE2635BD9B}"/>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763256" y="5615452"/>
            <a:ext cx="538764" cy="223082"/>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a:extLst>
              <a:ext uri="{FF2B5EF4-FFF2-40B4-BE49-F238E27FC236}">
                <a16:creationId xmlns:a16="http://schemas.microsoft.com/office/drawing/2014/main" id="{1DC2E816-F72F-2012-BEFD-51A7897FD3C5}"/>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7791970" y="5517054"/>
            <a:ext cx="305579" cy="305579"/>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24">
            <a:extLst>
              <a:ext uri="{FF2B5EF4-FFF2-40B4-BE49-F238E27FC236}">
                <a16:creationId xmlns:a16="http://schemas.microsoft.com/office/drawing/2014/main" id="{DEFF5F02-38C2-662F-8A07-383AF0F69E1D}"/>
              </a:ext>
            </a:extLst>
          </p:cNvPr>
          <p:cNvSpPr/>
          <p:nvPr/>
        </p:nvSpPr>
        <p:spPr>
          <a:xfrm>
            <a:off x="1080253" y="1126563"/>
            <a:ext cx="7816898" cy="1063563"/>
          </a:xfrm>
          <a:prstGeom prst="rect">
            <a:avLst/>
          </a:prstGeom>
          <a:no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Meta Offc"/>
              <a:ea typeface="+mn-ea"/>
              <a:cs typeface="+mn-cs"/>
            </a:endParaRPr>
          </a:p>
        </p:txBody>
      </p:sp>
      <p:sp>
        <p:nvSpPr>
          <p:cNvPr id="126" name="Rectangle 125">
            <a:extLst>
              <a:ext uri="{FF2B5EF4-FFF2-40B4-BE49-F238E27FC236}">
                <a16:creationId xmlns:a16="http://schemas.microsoft.com/office/drawing/2014/main" id="{BADF9480-5293-07D5-4F89-CA872CC58FAB}"/>
              </a:ext>
            </a:extLst>
          </p:cNvPr>
          <p:cNvSpPr/>
          <p:nvPr/>
        </p:nvSpPr>
        <p:spPr>
          <a:xfrm>
            <a:off x="260351" y="1126563"/>
            <a:ext cx="737435" cy="3443818"/>
          </a:xfrm>
          <a:prstGeom prst="rect">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Meta Offc" panose="020B0504030101020102" pitchFamily="34" charset="0"/>
                <a:ea typeface="+mn-ea"/>
                <a:cs typeface="+mn-cs"/>
              </a:rPr>
              <a:t>C-Suite Executives</a:t>
            </a:r>
          </a:p>
        </p:txBody>
      </p:sp>
      <p:sp>
        <p:nvSpPr>
          <p:cNvPr id="127" name="Rectangle 126">
            <a:extLst>
              <a:ext uri="{FF2B5EF4-FFF2-40B4-BE49-F238E27FC236}">
                <a16:creationId xmlns:a16="http://schemas.microsoft.com/office/drawing/2014/main" id="{2008B70D-CDD8-51CA-BF42-21F60E1C7EF5}"/>
              </a:ext>
            </a:extLst>
          </p:cNvPr>
          <p:cNvSpPr/>
          <p:nvPr/>
        </p:nvSpPr>
        <p:spPr>
          <a:xfrm>
            <a:off x="1080250" y="3506818"/>
            <a:ext cx="7816898" cy="1063563"/>
          </a:xfrm>
          <a:prstGeom prst="rect">
            <a:avLst/>
          </a:prstGeom>
          <a:no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Meta Offc"/>
              <a:ea typeface="+mn-ea"/>
              <a:cs typeface="+mn-cs"/>
            </a:endParaRPr>
          </a:p>
        </p:txBody>
      </p:sp>
      <p:sp>
        <p:nvSpPr>
          <p:cNvPr id="128" name="Rectangle 127">
            <a:extLst>
              <a:ext uri="{FF2B5EF4-FFF2-40B4-BE49-F238E27FC236}">
                <a16:creationId xmlns:a16="http://schemas.microsoft.com/office/drawing/2014/main" id="{5C792E5A-2685-8EBB-09E0-9F4BC34BDBEC}"/>
              </a:ext>
            </a:extLst>
          </p:cNvPr>
          <p:cNvSpPr/>
          <p:nvPr/>
        </p:nvSpPr>
        <p:spPr>
          <a:xfrm>
            <a:off x="1080251" y="2316690"/>
            <a:ext cx="7816898" cy="1063563"/>
          </a:xfrm>
          <a:prstGeom prst="rect">
            <a:avLst/>
          </a:prstGeom>
          <a:no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Meta Offc"/>
              <a:ea typeface="+mn-ea"/>
              <a:cs typeface="+mn-cs"/>
            </a:endParaRPr>
          </a:p>
        </p:txBody>
      </p:sp>
      <p:sp>
        <p:nvSpPr>
          <p:cNvPr id="129" name="Rectangle 128">
            <a:extLst>
              <a:ext uri="{FF2B5EF4-FFF2-40B4-BE49-F238E27FC236}">
                <a16:creationId xmlns:a16="http://schemas.microsoft.com/office/drawing/2014/main" id="{396D8C51-E734-E385-0995-BB608AC45BBB}"/>
              </a:ext>
            </a:extLst>
          </p:cNvPr>
          <p:cNvSpPr/>
          <p:nvPr/>
        </p:nvSpPr>
        <p:spPr>
          <a:xfrm>
            <a:off x="260351" y="4660433"/>
            <a:ext cx="737435" cy="1473033"/>
          </a:xfrm>
          <a:prstGeom prst="rect">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Meta Offc" panose="020B0504030101020102" pitchFamily="34" charset="0"/>
                <a:ea typeface="+mn-ea"/>
                <a:cs typeface="+mn-cs"/>
              </a:rPr>
              <a:t>Outside Directors</a:t>
            </a:r>
          </a:p>
        </p:txBody>
      </p:sp>
      <p:sp>
        <p:nvSpPr>
          <p:cNvPr id="130" name="Rectangle 129">
            <a:extLst>
              <a:ext uri="{FF2B5EF4-FFF2-40B4-BE49-F238E27FC236}">
                <a16:creationId xmlns:a16="http://schemas.microsoft.com/office/drawing/2014/main" id="{41F1E266-8FF5-5103-E5A5-D162AE32B484}"/>
              </a:ext>
            </a:extLst>
          </p:cNvPr>
          <p:cNvSpPr>
            <a:spLocks/>
          </p:cNvSpPr>
          <p:nvPr/>
        </p:nvSpPr>
        <p:spPr>
          <a:xfrm>
            <a:off x="5021664" y="4657160"/>
            <a:ext cx="1904777" cy="1473033"/>
          </a:xfrm>
          <a:prstGeom prst="rect">
            <a:avLst/>
          </a:prstGeom>
          <a:no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eta Offc"/>
              <a:ea typeface="+mn-ea"/>
              <a:cs typeface="+mn-cs"/>
            </a:endParaRPr>
          </a:p>
        </p:txBody>
      </p:sp>
      <p:sp>
        <p:nvSpPr>
          <p:cNvPr id="131" name="Rectangle 130">
            <a:extLst>
              <a:ext uri="{FF2B5EF4-FFF2-40B4-BE49-F238E27FC236}">
                <a16:creationId xmlns:a16="http://schemas.microsoft.com/office/drawing/2014/main" id="{EADDEA4E-5DD7-0BCD-BBDF-B2A5805EFB12}"/>
              </a:ext>
            </a:extLst>
          </p:cNvPr>
          <p:cNvSpPr>
            <a:spLocks/>
          </p:cNvSpPr>
          <p:nvPr/>
        </p:nvSpPr>
        <p:spPr>
          <a:xfrm>
            <a:off x="1080250" y="4657160"/>
            <a:ext cx="1904777" cy="1473033"/>
          </a:xfrm>
          <a:prstGeom prst="rect">
            <a:avLst/>
          </a:prstGeom>
          <a:no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eta Offc"/>
              <a:ea typeface="+mn-ea"/>
              <a:cs typeface="+mn-cs"/>
            </a:endParaRPr>
          </a:p>
        </p:txBody>
      </p:sp>
      <p:sp>
        <p:nvSpPr>
          <p:cNvPr id="132" name="Rectangle 131">
            <a:extLst>
              <a:ext uri="{FF2B5EF4-FFF2-40B4-BE49-F238E27FC236}">
                <a16:creationId xmlns:a16="http://schemas.microsoft.com/office/drawing/2014/main" id="{D1FE53BE-E483-B95F-9D77-0568EAAB3DC2}"/>
              </a:ext>
            </a:extLst>
          </p:cNvPr>
          <p:cNvSpPr/>
          <p:nvPr/>
        </p:nvSpPr>
        <p:spPr>
          <a:xfrm>
            <a:off x="6992371" y="4657160"/>
            <a:ext cx="1904777" cy="1473033"/>
          </a:xfrm>
          <a:prstGeom prst="rect">
            <a:avLst/>
          </a:prstGeom>
          <a:no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eta Offc"/>
              <a:ea typeface="+mn-ea"/>
              <a:cs typeface="+mn-cs"/>
            </a:endParaRPr>
          </a:p>
        </p:txBody>
      </p:sp>
      <p:sp>
        <p:nvSpPr>
          <p:cNvPr id="133" name="Rectangle 132">
            <a:extLst>
              <a:ext uri="{FF2B5EF4-FFF2-40B4-BE49-F238E27FC236}">
                <a16:creationId xmlns:a16="http://schemas.microsoft.com/office/drawing/2014/main" id="{9DB4675D-9391-F7F4-8945-B8D8CCA87E66}"/>
              </a:ext>
            </a:extLst>
          </p:cNvPr>
          <p:cNvSpPr>
            <a:spLocks/>
          </p:cNvSpPr>
          <p:nvPr/>
        </p:nvSpPr>
        <p:spPr>
          <a:xfrm>
            <a:off x="3050957" y="4657160"/>
            <a:ext cx="1904777" cy="1473033"/>
          </a:xfrm>
          <a:prstGeom prst="rect">
            <a:avLst/>
          </a:prstGeom>
          <a:no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eta Offc"/>
              <a:ea typeface="+mn-ea"/>
              <a:cs typeface="+mn-cs"/>
            </a:endParaRPr>
          </a:p>
        </p:txBody>
      </p:sp>
      <p:sp>
        <p:nvSpPr>
          <p:cNvPr id="134" name="Rectangle 133">
            <a:extLst>
              <a:ext uri="{FF2B5EF4-FFF2-40B4-BE49-F238E27FC236}">
                <a16:creationId xmlns:a16="http://schemas.microsoft.com/office/drawing/2014/main" id="{124EAE74-8DF9-5B3F-A8B1-C573642E91B1}"/>
              </a:ext>
            </a:extLst>
          </p:cNvPr>
          <p:cNvSpPr>
            <a:spLocks/>
          </p:cNvSpPr>
          <p:nvPr/>
        </p:nvSpPr>
        <p:spPr>
          <a:xfrm>
            <a:off x="5058751" y="5304894"/>
            <a:ext cx="1830602" cy="21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Meta Offc"/>
                <a:ea typeface="+mn-ea"/>
                <a:cs typeface="+mn-cs"/>
              </a:rPr>
              <a:t>(Current)</a:t>
            </a:r>
            <a:r>
              <a:rPr kumimoji="0" lang="en-US" sz="1000" b="0" i="1" u="none" strike="noStrike" kern="1200" cap="none" spc="0" normalizeH="0" baseline="0" noProof="0" dirty="0">
                <a:ln>
                  <a:noFill/>
                </a:ln>
                <a:solidFill>
                  <a:srgbClr val="000000"/>
                </a:solidFill>
                <a:effectLst/>
                <a:uLnTx/>
                <a:uFillTx/>
                <a:latin typeface="Meta Offc"/>
                <a:ea typeface="+mn-ea"/>
                <a:cs typeface="+mn-cs"/>
              </a:rPr>
              <a:t> Operating Executive</a:t>
            </a:r>
          </a:p>
        </p:txBody>
      </p:sp>
      <p:sp>
        <p:nvSpPr>
          <p:cNvPr id="135" name="Rectangle 134">
            <a:extLst>
              <a:ext uri="{FF2B5EF4-FFF2-40B4-BE49-F238E27FC236}">
                <a16:creationId xmlns:a16="http://schemas.microsoft.com/office/drawing/2014/main" id="{4550C5E4-1E2E-BCA4-5D66-EF1DEC388E48}"/>
              </a:ext>
            </a:extLst>
          </p:cNvPr>
          <p:cNvSpPr>
            <a:spLocks/>
          </p:cNvSpPr>
          <p:nvPr/>
        </p:nvSpPr>
        <p:spPr>
          <a:xfrm>
            <a:off x="5058751" y="5854235"/>
            <a:ext cx="1830602" cy="21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President &amp; Chief Executive Officer</a:t>
            </a:r>
          </a:p>
        </p:txBody>
      </p:sp>
      <p:sp>
        <p:nvSpPr>
          <p:cNvPr id="136" name="Rectangle 135">
            <a:extLst>
              <a:ext uri="{FF2B5EF4-FFF2-40B4-BE49-F238E27FC236}">
                <a16:creationId xmlns:a16="http://schemas.microsoft.com/office/drawing/2014/main" id="{AD6B4B0A-4530-2FC2-D724-C3393662025C}"/>
              </a:ext>
            </a:extLst>
          </p:cNvPr>
          <p:cNvSpPr>
            <a:spLocks/>
          </p:cNvSpPr>
          <p:nvPr/>
        </p:nvSpPr>
        <p:spPr>
          <a:xfrm>
            <a:off x="3088044" y="5304894"/>
            <a:ext cx="1830602" cy="21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Meta Offc"/>
                <a:ea typeface="+mn-ea"/>
                <a:cs typeface="+mn-cs"/>
              </a:rPr>
              <a:t>(Current)</a:t>
            </a:r>
            <a:r>
              <a:rPr kumimoji="0" lang="en-US" sz="1000" b="0" i="1" u="none" strike="noStrike" kern="1200" cap="none" spc="0" normalizeH="0" baseline="0" noProof="0" dirty="0">
                <a:ln>
                  <a:noFill/>
                </a:ln>
                <a:solidFill>
                  <a:srgbClr val="000000"/>
                </a:solidFill>
                <a:effectLst/>
                <a:uLnTx/>
                <a:uFillTx/>
                <a:latin typeface="Meta Offc"/>
                <a:ea typeface="+mn-ea"/>
                <a:cs typeface="+mn-cs"/>
              </a:rPr>
              <a:t> EVP &amp; Chief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Financial Officer</a:t>
            </a:r>
          </a:p>
        </p:txBody>
      </p:sp>
      <p:sp>
        <p:nvSpPr>
          <p:cNvPr id="137" name="Rectangle 136">
            <a:extLst>
              <a:ext uri="{FF2B5EF4-FFF2-40B4-BE49-F238E27FC236}">
                <a16:creationId xmlns:a16="http://schemas.microsoft.com/office/drawing/2014/main" id="{573CADCB-EA0C-C02A-E571-EE7EA2733116}"/>
              </a:ext>
            </a:extLst>
          </p:cNvPr>
          <p:cNvSpPr>
            <a:spLocks/>
          </p:cNvSpPr>
          <p:nvPr/>
        </p:nvSpPr>
        <p:spPr>
          <a:xfrm>
            <a:off x="3088044" y="5866935"/>
            <a:ext cx="1830602" cy="21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Director</a:t>
            </a:r>
          </a:p>
        </p:txBody>
      </p:sp>
      <p:sp>
        <p:nvSpPr>
          <p:cNvPr id="138" name="Rectangle 137">
            <a:extLst>
              <a:ext uri="{FF2B5EF4-FFF2-40B4-BE49-F238E27FC236}">
                <a16:creationId xmlns:a16="http://schemas.microsoft.com/office/drawing/2014/main" id="{9673E357-2BF1-945F-6468-A32E1BF83528}"/>
              </a:ext>
            </a:extLst>
          </p:cNvPr>
          <p:cNvSpPr>
            <a:spLocks/>
          </p:cNvSpPr>
          <p:nvPr/>
        </p:nvSpPr>
        <p:spPr>
          <a:xfrm>
            <a:off x="1066048" y="5304894"/>
            <a:ext cx="1933181" cy="21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President &amp; Chief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Executive Officer</a:t>
            </a:r>
          </a:p>
        </p:txBody>
      </p:sp>
      <p:sp>
        <p:nvSpPr>
          <p:cNvPr id="139" name="Rectangle 138">
            <a:extLst>
              <a:ext uri="{FF2B5EF4-FFF2-40B4-BE49-F238E27FC236}">
                <a16:creationId xmlns:a16="http://schemas.microsoft.com/office/drawing/2014/main" id="{4006993C-200C-6359-68EC-D170065223A1}"/>
              </a:ext>
            </a:extLst>
          </p:cNvPr>
          <p:cNvSpPr>
            <a:spLocks/>
          </p:cNvSpPr>
          <p:nvPr/>
        </p:nvSpPr>
        <p:spPr>
          <a:xfrm>
            <a:off x="1117337" y="5866935"/>
            <a:ext cx="1830602" cy="21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Senior Audit Manager</a:t>
            </a:r>
          </a:p>
        </p:txBody>
      </p:sp>
      <p:sp>
        <p:nvSpPr>
          <p:cNvPr id="140" name="Rectangle 139">
            <a:extLst>
              <a:ext uri="{FF2B5EF4-FFF2-40B4-BE49-F238E27FC236}">
                <a16:creationId xmlns:a16="http://schemas.microsoft.com/office/drawing/2014/main" id="{153DF491-40DE-6160-4601-A1EDE2B94F99}"/>
              </a:ext>
            </a:extLst>
          </p:cNvPr>
          <p:cNvSpPr>
            <a:spLocks/>
          </p:cNvSpPr>
          <p:nvPr/>
        </p:nvSpPr>
        <p:spPr>
          <a:xfrm>
            <a:off x="7029459" y="5866935"/>
            <a:ext cx="1830602" cy="21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eta Offc"/>
                <a:ea typeface="+mn-ea"/>
                <a:cs typeface="+mn-cs"/>
              </a:rPr>
              <a:t>(Former) Partner</a:t>
            </a:r>
          </a:p>
        </p:txBody>
      </p:sp>
      <p:sp>
        <p:nvSpPr>
          <p:cNvPr id="141" name="Rectangle 140">
            <a:extLst>
              <a:ext uri="{FF2B5EF4-FFF2-40B4-BE49-F238E27FC236}">
                <a16:creationId xmlns:a16="http://schemas.microsoft.com/office/drawing/2014/main" id="{A2C14FFF-94CF-9317-C8A6-21ADBAA61B2A}"/>
              </a:ext>
            </a:extLst>
          </p:cNvPr>
          <p:cNvSpPr>
            <a:spLocks/>
          </p:cNvSpPr>
          <p:nvPr/>
        </p:nvSpPr>
        <p:spPr>
          <a:xfrm>
            <a:off x="7029459" y="5304894"/>
            <a:ext cx="1830602" cy="21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Meta Offc"/>
                <a:ea typeface="+mn-ea"/>
                <a:cs typeface="+mn-cs"/>
              </a:rPr>
              <a:t>(Current)</a:t>
            </a:r>
            <a:r>
              <a:rPr kumimoji="0" lang="en-US" sz="1000" b="0" i="1" u="none" strike="noStrike" kern="1200" cap="none" spc="0" normalizeH="0" baseline="0" noProof="0" dirty="0">
                <a:ln>
                  <a:noFill/>
                </a:ln>
                <a:solidFill>
                  <a:srgbClr val="000000"/>
                </a:solidFill>
                <a:effectLst/>
                <a:uLnTx/>
                <a:uFillTx/>
                <a:latin typeface="Meta Offc"/>
                <a:ea typeface="+mn-ea"/>
                <a:cs typeface="+mn-cs"/>
              </a:rPr>
              <a:t> Chairman</a:t>
            </a:r>
          </a:p>
        </p:txBody>
      </p:sp>
      <p:pic>
        <p:nvPicPr>
          <p:cNvPr id="142" name="Picture 141">
            <a:extLst>
              <a:ext uri="{FF2B5EF4-FFF2-40B4-BE49-F238E27FC236}">
                <a16:creationId xmlns:a16="http://schemas.microsoft.com/office/drawing/2014/main" id="{34B7D62D-8479-27F6-CE33-81F6E61C1290}"/>
              </a:ext>
            </a:extLst>
          </p:cNvPr>
          <p:cNvPicPr>
            <a:picLocks noChangeAspect="1"/>
          </p:cNvPicPr>
          <p:nvPr/>
        </p:nvPicPr>
        <p:blipFill>
          <a:blip r:embed="rId12"/>
          <a:stretch>
            <a:fillRect/>
          </a:stretch>
        </p:blipFill>
        <p:spPr>
          <a:xfrm>
            <a:off x="1530992" y="4925524"/>
            <a:ext cx="1003293" cy="300987"/>
          </a:xfrm>
          <a:prstGeom prst="rect">
            <a:avLst/>
          </a:prstGeom>
        </p:spPr>
      </p:pic>
      <p:pic>
        <p:nvPicPr>
          <p:cNvPr id="143" name="Picture 142">
            <a:extLst>
              <a:ext uri="{FF2B5EF4-FFF2-40B4-BE49-F238E27FC236}">
                <a16:creationId xmlns:a16="http://schemas.microsoft.com/office/drawing/2014/main" id="{305F78C4-241D-513E-9E72-DAD853FA6E49}"/>
              </a:ext>
            </a:extLst>
          </p:cNvPr>
          <p:cNvPicPr>
            <a:picLocks noChangeAspect="1"/>
          </p:cNvPicPr>
          <p:nvPr/>
        </p:nvPicPr>
        <p:blipFill>
          <a:blip r:embed="rId13"/>
          <a:stretch>
            <a:fillRect/>
          </a:stretch>
        </p:blipFill>
        <p:spPr>
          <a:xfrm>
            <a:off x="5396609" y="5572953"/>
            <a:ext cx="1154886" cy="231880"/>
          </a:xfrm>
          <a:prstGeom prst="rect">
            <a:avLst/>
          </a:prstGeom>
        </p:spPr>
      </p:pic>
      <p:pic>
        <p:nvPicPr>
          <p:cNvPr id="144" name="Picture 143">
            <a:extLst>
              <a:ext uri="{FF2B5EF4-FFF2-40B4-BE49-F238E27FC236}">
                <a16:creationId xmlns:a16="http://schemas.microsoft.com/office/drawing/2014/main" id="{9A584719-5186-BDDD-D5E3-EA402B98C3E9}"/>
              </a:ext>
            </a:extLst>
          </p:cNvPr>
          <p:cNvPicPr>
            <a:picLocks noChangeAspect="1"/>
          </p:cNvPicPr>
          <p:nvPr/>
        </p:nvPicPr>
        <p:blipFill>
          <a:blip r:embed="rId14"/>
          <a:stretch>
            <a:fillRect/>
          </a:stretch>
        </p:blipFill>
        <p:spPr>
          <a:xfrm>
            <a:off x="7261552" y="5037838"/>
            <a:ext cx="1366415" cy="137318"/>
          </a:xfrm>
          <a:prstGeom prst="rect">
            <a:avLst/>
          </a:prstGeom>
        </p:spPr>
      </p:pic>
      <p:sp>
        <p:nvSpPr>
          <p:cNvPr id="145" name="Rounded Rectangle 13">
            <a:extLst>
              <a:ext uri="{FF2B5EF4-FFF2-40B4-BE49-F238E27FC236}">
                <a16:creationId xmlns:a16="http://schemas.microsoft.com/office/drawing/2014/main" id="{D8BF3D4B-26F5-7CCE-AA08-F823AC94088C}"/>
              </a:ext>
            </a:extLst>
          </p:cNvPr>
          <p:cNvSpPr/>
          <p:nvPr/>
        </p:nvSpPr>
        <p:spPr>
          <a:xfrm>
            <a:off x="4170319" y="1287924"/>
            <a:ext cx="1568360" cy="763099"/>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ED1C24"/>
                </a:solidFill>
                <a:effectLst/>
                <a:uLnTx/>
                <a:uFillTx/>
                <a:latin typeface="Meta Offc"/>
                <a:ea typeface="+mn-ea"/>
                <a:cs typeface="+mn-cs"/>
              </a:rPr>
              <a:t>SAIA’s Share Price</a:t>
            </a:r>
            <a:r>
              <a:rPr kumimoji="0" lang="en-US" sz="1000" b="1" i="1" u="none" strike="noStrike" kern="1200" cap="none" spc="0" normalizeH="0" baseline="30000" noProof="0" dirty="0">
                <a:ln>
                  <a:noFill/>
                </a:ln>
                <a:solidFill>
                  <a:srgbClr val="ED1C24"/>
                </a:solidFill>
                <a:effectLst/>
                <a:uLnTx/>
                <a:uFillTx/>
                <a:latin typeface="Meta Offc"/>
                <a:ea typeface="+mn-ea"/>
                <a:cs typeface="+mn-cs"/>
              </a:rPr>
              <a:t>(1)</a:t>
            </a:r>
            <a:r>
              <a:rPr kumimoji="0" lang="en-US" sz="1000" b="1" i="1" u="none" strike="noStrike" kern="1200" cap="none" spc="0" normalizeH="0" baseline="0" noProof="0" dirty="0">
                <a:ln>
                  <a:noFill/>
                </a:ln>
                <a:solidFill>
                  <a:srgbClr val="ED1C24"/>
                </a:solidFill>
                <a:effectLst/>
                <a:uLnTx/>
                <a:uFillTx/>
                <a:latin typeface="Meta Offc"/>
                <a:ea typeface="+mn-ea"/>
                <a:cs typeface="+mn-cs"/>
              </a:rPr>
              <a:t> Under Rick’s Leadership: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Meta Offc"/>
                <a:ea typeface="+mn-ea"/>
                <a:cs typeface="+mn-cs"/>
              </a:rPr>
              <a:t>~$7</a:t>
            </a:r>
            <a:r>
              <a:rPr kumimoji="0" lang="en-US" sz="1000" b="1" i="1"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r>
              <a:rPr kumimoji="0" lang="en-US" sz="1000" b="1" i="1" u="none" strike="noStrike" kern="1200" cap="none" spc="0" normalizeH="0" baseline="0" noProof="0" dirty="0">
                <a:ln>
                  <a:noFill/>
                </a:ln>
                <a:solidFill>
                  <a:prstClr val="black"/>
                </a:solidFill>
                <a:effectLst/>
                <a:uLnTx/>
                <a:uFillTx/>
                <a:latin typeface="Meta Offc"/>
                <a:ea typeface="+mn-ea"/>
                <a:cs typeface="+mn-cs"/>
              </a:rPr>
              <a:t> ~$428</a:t>
            </a:r>
          </a:p>
        </p:txBody>
      </p:sp>
      <p:sp>
        <p:nvSpPr>
          <p:cNvPr id="146" name="Rounded Rectangle 94">
            <a:extLst>
              <a:ext uri="{FF2B5EF4-FFF2-40B4-BE49-F238E27FC236}">
                <a16:creationId xmlns:a16="http://schemas.microsoft.com/office/drawing/2014/main" id="{8F95B810-42E4-C81D-CEF7-0A1C7AC85E15}"/>
              </a:ext>
            </a:extLst>
          </p:cNvPr>
          <p:cNvSpPr/>
          <p:nvPr/>
        </p:nvSpPr>
        <p:spPr>
          <a:xfrm>
            <a:off x="4170319" y="3657050"/>
            <a:ext cx="1568360" cy="763099"/>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Meta Offc"/>
                <a:ea typeface="+mn-ea"/>
                <a:cs typeface="+mn-cs"/>
              </a:rPr>
              <a:t>Assisted in the Sale of FBR &amp; Co. for 1.5x Book Value</a:t>
            </a:r>
            <a:r>
              <a:rPr kumimoji="0" lang="en-US" sz="1000" b="1" i="1" u="none" strike="noStrike" kern="1200" cap="none" spc="0" normalizeH="0" baseline="30000" noProof="0" dirty="0">
                <a:ln>
                  <a:noFill/>
                </a:ln>
                <a:solidFill>
                  <a:prstClr val="black"/>
                </a:solidFill>
                <a:effectLst/>
                <a:uLnTx/>
                <a:uFillTx/>
                <a:latin typeface="Meta Offc"/>
                <a:ea typeface="+mn-ea"/>
                <a:cs typeface="+mn-cs"/>
              </a:rPr>
              <a:t>(1)</a:t>
            </a:r>
            <a:r>
              <a:rPr kumimoji="0" lang="en-US" sz="1000" b="1" i="1" u="none" strike="noStrike" kern="1200" cap="none" spc="0" normalizeH="0" baseline="0" noProof="0" dirty="0">
                <a:ln>
                  <a:noFill/>
                </a:ln>
                <a:solidFill>
                  <a:prstClr val="black"/>
                </a:solidFill>
                <a:effectLst/>
                <a:uLnTx/>
                <a:uFillTx/>
                <a:latin typeface="Meta Offc"/>
                <a:ea typeface="+mn-ea"/>
                <a:cs typeface="+mn-cs"/>
              </a:rPr>
              <a:t> while Increasing Shareholder Value</a:t>
            </a:r>
          </a:p>
        </p:txBody>
      </p:sp>
      <p:pic>
        <p:nvPicPr>
          <p:cNvPr id="147" name="Picture 2" descr="Home | Firan Technology Group ...">
            <a:extLst>
              <a:ext uri="{FF2B5EF4-FFF2-40B4-BE49-F238E27FC236}">
                <a16:creationId xmlns:a16="http://schemas.microsoft.com/office/drawing/2014/main" id="{A9298524-13E7-B126-416F-7B9CEC53DCC0}"/>
              </a:ext>
            </a:extLst>
          </p:cNvPr>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4603386" y="2423610"/>
            <a:ext cx="770625" cy="462375"/>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Sy-Klone Logo - TRAC USA">
            <a:extLst>
              <a:ext uri="{FF2B5EF4-FFF2-40B4-BE49-F238E27FC236}">
                <a16:creationId xmlns:a16="http://schemas.microsoft.com/office/drawing/2014/main" id="{A5CABF83-8ACD-B961-B865-9B2003DC6AC2}"/>
              </a:ext>
            </a:extLst>
          </p:cNvPr>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5862772" y="2444193"/>
            <a:ext cx="1277738" cy="418473"/>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6">
            <a:extLst>
              <a:ext uri="{FF2B5EF4-FFF2-40B4-BE49-F238E27FC236}">
                <a16:creationId xmlns:a16="http://schemas.microsoft.com/office/drawing/2014/main" id="{D7A42391-9E9F-05CD-E74D-1AF61C5D399D}"/>
              </a:ext>
            </a:extLst>
          </p:cNvPr>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7748666" y="2484153"/>
            <a:ext cx="697766" cy="31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3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a:spLocks/>
          </p:cNvSpPr>
          <p:nvPr/>
        </p:nvSpPr>
        <p:spPr>
          <a:xfrm>
            <a:off x="7042717" y="3566808"/>
            <a:ext cx="1467779" cy="447024"/>
          </a:xfrm>
          <a:prstGeom prst="rect">
            <a:avLst/>
          </a:prstGeom>
          <a:solidFill>
            <a:srgbClr val="ED1C24"/>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PAL 2023A Revenue</a:t>
            </a:r>
            <a:r>
              <a:rPr lang="en-US" sz="1100" baseline="30000" dirty="0">
                <a:solidFill>
                  <a:schemeClr val="bg1"/>
                </a:solidFill>
              </a:rPr>
              <a:t>(2)</a:t>
            </a:r>
            <a:r>
              <a:rPr lang="en-US" sz="1100" dirty="0">
                <a:solidFill>
                  <a:schemeClr val="bg1"/>
                </a:solidFill>
              </a:rPr>
              <a:t>:</a:t>
            </a:r>
            <a:r>
              <a:rPr lang="en-US" sz="1100" i="1" dirty="0">
                <a:solidFill>
                  <a:schemeClr val="bg1"/>
                </a:solidFill>
              </a:rPr>
              <a:t> $415M</a:t>
            </a:r>
          </a:p>
        </p:txBody>
      </p:sp>
      <p:grpSp>
        <p:nvGrpSpPr>
          <p:cNvPr id="6" name="Group 5"/>
          <p:cNvGrpSpPr/>
          <p:nvPr/>
        </p:nvGrpSpPr>
        <p:grpSpPr>
          <a:xfrm>
            <a:off x="6565763" y="942999"/>
            <a:ext cx="2402378" cy="2403134"/>
            <a:chOff x="6565763" y="3070249"/>
            <a:chExt cx="2402378" cy="2403134"/>
          </a:xfrm>
        </p:grpSpPr>
        <p:sp>
          <p:nvSpPr>
            <p:cNvPr id="50" name="Oval 49"/>
            <p:cNvSpPr/>
            <p:nvPr/>
          </p:nvSpPr>
          <p:spPr>
            <a:xfrm>
              <a:off x="6565763" y="3070249"/>
              <a:ext cx="2402378" cy="2403134"/>
            </a:xfrm>
            <a:prstGeom prst="ellipse">
              <a:avLst/>
            </a:prstGeom>
            <a:solidFill>
              <a:srgbClr val="647586"/>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7214764" y="4367852"/>
              <a:ext cx="1090120" cy="1090120"/>
            </a:xfrm>
            <a:prstGeom prst="ellipse">
              <a:avLst/>
            </a:prstGeom>
            <a:solidFill>
              <a:srgbClr val="EBECEE"/>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300" b="1" dirty="0"/>
            </a:p>
          </p:txBody>
        </p:sp>
        <p:sp>
          <p:nvSpPr>
            <p:cNvPr id="55" name="Rectangle 54"/>
            <p:cNvSpPr>
              <a:spLocks/>
            </p:cNvSpPr>
            <p:nvPr/>
          </p:nvSpPr>
          <p:spPr>
            <a:xfrm>
              <a:off x="7139716" y="4459771"/>
              <a:ext cx="1223087" cy="34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tx1"/>
                  </a:solidFill>
                </a:rPr>
                <a:t>New Autos Market</a:t>
              </a:r>
              <a:r>
                <a:rPr lang="en-US" sz="1100" b="1" baseline="30000" dirty="0">
                  <a:solidFill>
                    <a:schemeClr val="tx1"/>
                  </a:solidFill>
                </a:rPr>
                <a:t>(1)</a:t>
              </a:r>
              <a:r>
                <a:rPr lang="en-US" sz="1100" b="1" dirty="0">
                  <a:solidFill>
                    <a:schemeClr val="tx1"/>
                  </a:solidFill>
                </a:rPr>
                <a:t>:</a:t>
              </a:r>
            </a:p>
          </p:txBody>
        </p:sp>
      </p:grpSp>
      <p:sp>
        <p:nvSpPr>
          <p:cNvPr id="7" name="Snip and Round Single Corner Rectangle 6"/>
          <p:cNvSpPr/>
          <p:nvPr/>
        </p:nvSpPr>
        <p:spPr>
          <a:xfrm rot="10800000">
            <a:off x="0" y="884705"/>
            <a:ext cx="6378500" cy="5240343"/>
          </a:xfrm>
          <a:prstGeom prst="snipRoundRect">
            <a:avLst>
              <a:gd name="adj1" fmla="val 7438"/>
              <a:gd name="adj2" fmla="val 9196"/>
            </a:avLst>
          </a:prstGeom>
          <a:solidFill>
            <a:srgbClr val="FFFFFF">
              <a:alpha val="89804"/>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400"/>
              </a:spcBef>
              <a:spcAft>
                <a:spcPts val="400"/>
              </a:spcAft>
              <a:buFont typeface="Wingdings" panose="05000000000000000000" pitchFamily="2" charset="2"/>
              <a:buChar char="§"/>
            </a:pPr>
            <a:endParaRPr lang="en-US" sz="1100" dirty="0"/>
          </a:p>
        </p:txBody>
      </p:sp>
      <p:sp>
        <p:nvSpPr>
          <p:cNvPr id="8" name="Rectangle 7"/>
          <p:cNvSpPr>
            <a:spLocks/>
          </p:cNvSpPr>
          <p:nvPr/>
        </p:nvSpPr>
        <p:spPr>
          <a:xfrm>
            <a:off x="2702657" y="3822128"/>
            <a:ext cx="998758" cy="314807"/>
          </a:xfrm>
          <a:prstGeom prst="rect">
            <a:avLst/>
          </a:prstGeom>
          <a:noFill/>
          <a:ln w="19050">
            <a:solidFill>
              <a:srgbClr val="ED1C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Marine Port</a:t>
            </a:r>
            <a:endParaRPr lang="en-US" sz="1000" dirty="0">
              <a:solidFill>
                <a:schemeClr val="tx1"/>
              </a:solidFill>
            </a:endParaRPr>
          </a:p>
        </p:txBody>
      </p:sp>
      <p:sp>
        <p:nvSpPr>
          <p:cNvPr id="9" name="Rectangle 8"/>
          <p:cNvSpPr>
            <a:spLocks/>
          </p:cNvSpPr>
          <p:nvPr/>
        </p:nvSpPr>
        <p:spPr>
          <a:xfrm>
            <a:off x="892186" y="3841294"/>
            <a:ext cx="998758" cy="314807"/>
          </a:xfrm>
          <a:prstGeom prst="rect">
            <a:avLst/>
          </a:prstGeom>
          <a:noFill/>
          <a:ln w="19050">
            <a:solidFill>
              <a:srgbClr val="ED1C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Rail Head</a:t>
            </a:r>
            <a:endParaRPr lang="en-US" sz="1000" dirty="0">
              <a:solidFill>
                <a:schemeClr val="tx1"/>
              </a:solidFill>
            </a:endParaRPr>
          </a:p>
        </p:txBody>
      </p:sp>
      <p:sp>
        <p:nvSpPr>
          <p:cNvPr id="10" name="Rectangle 9"/>
          <p:cNvSpPr/>
          <p:nvPr/>
        </p:nvSpPr>
        <p:spPr>
          <a:xfrm>
            <a:off x="2702657" y="5675699"/>
            <a:ext cx="998758" cy="314807"/>
          </a:xfrm>
          <a:prstGeom prst="rect">
            <a:avLst/>
          </a:prstGeom>
          <a:noFill/>
          <a:ln w="19050">
            <a:solidFill>
              <a:srgbClr val="ED1C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Dealership</a:t>
            </a:r>
            <a:endParaRPr lang="en-US" sz="1000" dirty="0">
              <a:solidFill>
                <a:schemeClr val="tx1"/>
              </a:solidFill>
            </a:endParaRPr>
          </a:p>
        </p:txBody>
      </p:sp>
      <p:sp>
        <p:nvSpPr>
          <p:cNvPr id="11" name="Title 2"/>
          <p:cNvSpPr>
            <a:spLocks noGrp="1"/>
          </p:cNvSpPr>
          <p:nvPr>
            <p:ph type="title"/>
          </p:nvPr>
        </p:nvSpPr>
        <p:spPr>
          <a:xfrm>
            <a:off x="274423" y="101176"/>
            <a:ext cx="7886700" cy="618385"/>
          </a:xfrm>
        </p:spPr>
        <p:txBody>
          <a:bodyPr/>
          <a:lstStyle/>
          <a:p>
            <a:r>
              <a:rPr lang="en-US" dirty="0"/>
              <a:t>What We Do</a:t>
            </a:r>
          </a:p>
        </p:txBody>
      </p:sp>
      <p:grpSp>
        <p:nvGrpSpPr>
          <p:cNvPr id="12" name="Group 11"/>
          <p:cNvGrpSpPr/>
          <p:nvPr/>
        </p:nvGrpSpPr>
        <p:grpSpPr>
          <a:xfrm>
            <a:off x="181071" y="913088"/>
            <a:ext cx="6041930" cy="307777"/>
            <a:chOff x="181070" y="1529500"/>
            <a:chExt cx="8781861" cy="307777"/>
          </a:xfrm>
        </p:grpSpPr>
        <p:sp>
          <p:nvSpPr>
            <p:cNvPr id="13" name="Content Placeholder 11"/>
            <p:cNvSpPr txBox="1">
              <a:spLocks/>
            </p:cNvSpPr>
            <p:nvPr/>
          </p:nvSpPr>
          <p:spPr>
            <a:xfrm>
              <a:off x="181070" y="1669673"/>
              <a:ext cx="8781861" cy="45720"/>
            </a:xfrm>
            <a:prstGeom prst="roundRect">
              <a:avLst/>
            </a:prstGeom>
            <a:solidFill>
              <a:srgbClr val="ED1C24"/>
            </a:solidFill>
            <a:ln w="19050">
              <a:noFill/>
            </a:ln>
            <a:effectLst/>
          </p:spPr>
          <p:txBody>
            <a:bodyPr vert="horz" lIns="0" tIns="0" rIns="0" bIns="0" rtlCol="0" anchor="ctr">
              <a:noAutofit/>
            </a:bodyPr>
            <a:lstStyle>
              <a:lvl1pPr marL="0" indent="0" algn="ctr" defTabSz="1005840" rtl="0" eaLnBrk="1" latinLnBrk="0" hangingPunct="1">
                <a:lnSpc>
                  <a:spcPct val="100000"/>
                </a:lnSpc>
                <a:spcBef>
                  <a:spcPts val="600"/>
                </a:spcBef>
                <a:spcAft>
                  <a:spcPts val="300"/>
                </a:spcAft>
                <a:buClr>
                  <a:srgbClr val="060709"/>
                </a:buClr>
                <a:buFont typeface="Wingdings" panose="05000000000000000000" pitchFamily="2" charset="2"/>
                <a:buNone/>
                <a:defRPr sz="1300" b="1" kern="1200" cap="none" baseline="0">
                  <a:solidFill>
                    <a:schemeClr val="bg1"/>
                  </a:solidFill>
                  <a:latin typeface="Arial" panose="020B0604020202020204" pitchFamily="34" charset="0"/>
                  <a:ea typeface="+mn-ea"/>
                  <a:cs typeface="Arial" panose="020B0604020202020204" pitchFamily="34" charset="0"/>
                </a:defRPr>
              </a:lvl1pPr>
              <a:lvl2pPr marL="4572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2pPr>
              <a:lvl3pPr marL="6858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3pPr>
              <a:lvl4pPr marL="9144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4pPr>
              <a:lvl5pPr marL="1143000" indent="-228600" algn="l" defTabSz="1005840" rtl="0" eaLnBrk="1" latinLnBrk="0" hangingPunct="1">
                <a:lnSpc>
                  <a:spcPct val="100000"/>
                </a:lnSpc>
                <a:spcBef>
                  <a:spcPts val="0"/>
                </a:spcBef>
                <a:spcAft>
                  <a:spcPts val="300"/>
                </a:spcAft>
                <a:buClr>
                  <a:srgbClr val="060709"/>
                </a:buClr>
                <a:buFont typeface="Courier New" panose="02070309020205020404" pitchFamily="49" charset="0"/>
                <a:buChar char="o"/>
                <a:defRPr sz="1100" kern="1200">
                  <a:solidFill>
                    <a:srgbClr val="060709"/>
                  </a:solidFill>
                  <a:latin typeface="Arial" panose="020B0604020202020204" pitchFamily="34" charset="0"/>
                  <a:ea typeface="+mn-ea"/>
                  <a:cs typeface="Arial" panose="020B0604020202020204" pitchFamily="34"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marR="0" lvl="0" indent="0" algn="ctr" defTabSz="1005840" rtl="0" eaLnBrk="1" fontAlgn="auto" latinLnBrk="0" hangingPunct="1">
                <a:lnSpc>
                  <a:spcPct val="100000"/>
                </a:lnSpc>
                <a:spcBef>
                  <a:spcPts val="600"/>
                </a:spcBef>
                <a:spcAft>
                  <a:spcPts val="300"/>
                </a:spcAft>
                <a:buClr>
                  <a:srgbClr val="060709"/>
                </a:buClr>
                <a:buSzTx/>
                <a:buFont typeface="Wingdings" panose="05000000000000000000" pitchFamily="2" charset="2"/>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p:txBody>
        </p:sp>
        <p:sp>
          <p:nvSpPr>
            <p:cNvPr id="14" name="Content Placeholder 12"/>
            <p:cNvSpPr txBox="1">
              <a:spLocks/>
            </p:cNvSpPr>
            <p:nvPr/>
          </p:nvSpPr>
          <p:spPr>
            <a:xfrm>
              <a:off x="3176046" y="1529500"/>
              <a:ext cx="2791905" cy="307777"/>
            </a:xfrm>
            <a:prstGeom prst="rect">
              <a:avLst/>
            </a:prstGeom>
            <a:solidFill>
              <a:srgbClr val="FFFFFF"/>
            </a:solidFill>
            <a:ln w="28575">
              <a:solidFill>
                <a:srgbClr val="000000"/>
              </a:solidFill>
            </a:ln>
            <a:effectLst/>
          </p:spPr>
          <p:txBody>
            <a:bodyPr vert="horz" wrap="square" lIns="91440" tIns="45720" rIns="91440" bIns="45720" rtlCol="0" anchor="ctr">
              <a:spAutoFit/>
            </a:bodyPr>
            <a:lstStyle>
              <a:lvl1pPr marL="0" indent="0" algn="ctr" defTabSz="1005840" rtl="0" eaLnBrk="1" latinLnBrk="0" hangingPunct="1">
                <a:lnSpc>
                  <a:spcPct val="100000"/>
                </a:lnSpc>
                <a:spcBef>
                  <a:spcPts val="600"/>
                </a:spcBef>
                <a:spcAft>
                  <a:spcPts val="300"/>
                </a:spcAft>
                <a:buClr>
                  <a:srgbClr val="060709"/>
                </a:buClr>
                <a:buFont typeface="Wingdings" panose="05000000000000000000" pitchFamily="2" charset="2"/>
                <a:buNone/>
                <a:defRPr sz="1300" b="1" kern="1200" cap="none" baseline="0">
                  <a:solidFill>
                    <a:srgbClr val="060709"/>
                  </a:solidFill>
                  <a:latin typeface="Arial" panose="020B0604020202020204" pitchFamily="34" charset="0"/>
                  <a:ea typeface="+mn-ea"/>
                  <a:cs typeface="Arial" panose="020B0604020202020204" pitchFamily="34" charset="0"/>
                </a:defRPr>
              </a:lvl1pPr>
              <a:lvl2pPr marL="4572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2pPr>
              <a:lvl3pPr marL="6858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3pPr>
              <a:lvl4pPr marL="914400" indent="-228600" algn="l" defTabSz="1005840" rtl="0" eaLnBrk="1" latinLnBrk="0" hangingPunct="1">
                <a:lnSpc>
                  <a:spcPct val="100000"/>
                </a:lnSpc>
                <a:spcBef>
                  <a:spcPts val="0"/>
                </a:spcBef>
                <a:spcAft>
                  <a:spcPts val="300"/>
                </a:spcAft>
                <a:buClr>
                  <a:srgbClr val="060709"/>
                </a:buClr>
                <a:buFont typeface="Calibri" panose="020F0502020204030204" pitchFamily="34" charset="0"/>
                <a:buChar char="◊"/>
                <a:defRPr sz="1100" kern="1200">
                  <a:solidFill>
                    <a:srgbClr val="060709"/>
                  </a:solidFill>
                  <a:latin typeface="Arial" panose="020B0604020202020204" pitchFamily="34" charset="0"/>
                  <a:ea typeface="+mn-ea"/>
                  <a:cs typeface="Arial" panose="020B0604020202020204" pitchFamily="34" charset="0"/>
                </a:defRPr>
              </a:lvl4pPr>
              <a:lvl5pPr marL="1143000" indent="-228600" algn="l" defTabSz="1005840" rtl="0" eaLnBrk="1" latinLnBrk="0" hangingPunct="1">
                <a:lnSpc>
                  <a:spcPct val="100000"/>
                </a:lnSpc>
                <a:spcBef>
                  <a:spcPts val="0"/>
                </a:spcBef>
                <a:spcAft>
                  <a:spcPts val="300"/>
                </a:spcAft>
                <a:buClr>
                  <a:srgbClr val="060709"/>
                </a:buClr>
                <a:buFont typeface="Courier New" panose="02070309020205020404" pitchFamily="49" charset="0"/>
                <a:buChar char="o"/>
                <a:defRPr sz="1100" kern="1200">
                  <a:solidFill>
                    <a:srgbClr val="060709"/>
                  </a:solidFill>
                  <a:latin typeface="Arial" panose="020B0604020202020204" pitchFamily="34" charset="0"/>
                  <a:ea typeface="+mn-ea"/>
                  <a:cs typeface="Arial" panose="020B0604020202020204" pitchFamily="34"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marR="0" lvl="0" indent="0" algn="ctr" defTabSz="1005840" rtl="0" eaLnBrk="1" fontAlgn="auto" latinLnBrk="0" hangingPunct="1">
                <a:lnSpc>
                  <a:spcPct val="100000"/>
                </a:lnSpc>
                <a:spcBef>
                  <a:spcPts val="600"/>
                </a:spcBef>
                <a:spcAft>
                  <a:spcPts val="300"/>
                </a:spcAft>
                <a:buClr>
                  <a:srgbClr val="060709"/>
                </a:buClr>
                <a:buSzTx/>
                <a:buFont typeface="Wingdings" panose="05000000000000000000" pitchFamily="2" charset="2"/>
                <a:buNone/>
                <a:tabLst/>
                <a:defRPr/>
              </a:pPr>
              <a:r>
                <a:rPr kumimoji="0" lang="en-US" sz="1400" i="0" u="none" strike="noStrike" kern="1200" cap="small" spc="0" normalizeH="0" noProof="0" dirty="0">
                  <a:ln>
                    <a:noFill/>
                  </a:ln>
                  <a:solidFill>
                    <a:srgbClr val="060709"/>
                  </a:solidFill>
                  <a:effectLst/>
                  <a:uLnTx/>
                  <a:uFillTx/>
                  <a:latin typeface="+mn-lt"/>
                  <a:ea typeface="+mn-ea"/>
                  <a:cs typeface="Arial" panose="020B0604020202020204" pitchFamily="34" charset="0"/>
                </a:rPr>
                <a:t>Illustrative Move</a:t>
              </a:r>
            </a:p>
          </p:txBody>
        </p:sp>
      </p:grpSp>
      <p:sp>
        <p:nvSpPr>
          <p:cNvPr id="18" name="Rectangle 17"/>
          <p:cNvSpPr>
            <a:spLocks/>
          </p:cNvSpPr>
          <p:nvPr/>
        </p:nvSpPr>
        <p:spPr>
          <a:xfrm>
            <a:off x="2702657" y="1945747"/>
            <a:ext cx="998758" cy="314807"/>
          </a:xfrm>
          <a:prstGeom prst="rect">
            <a:avLst/>
          </a:prstGeom>
          <a:noFill/>
          <a:ln w="19050">
            <a:solidFill>
              <a:srgbClr val="ED1C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Manufacturing Sites</a:t>
            </a:r>
            <a:endParaRPr lang="en-US" sz="1000" dirty="0">
              <a:solidFill>
                <a:schemeClr val="tx1"/>
              </a:solidFill>
            </a:endParaRPr>
          </a:p>
        </p:txBody>
      </p:sp>
      <p:sp>
        <p:nvSpPr>
          <p:cNvPr id="19" name="Right Arrow 18"/>
          <p:cNvSpPr/>
          <p:nvPr/>
        </p:nvSpPr>
        <p:spPr>
          <a:xfrm rot="5400000">
            <a:off x="2866975" y="2735073"/>
            <a:ext cx="670119" cy="77423"/>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8" name="Group 37"/>
          <p:cNvGrpSpPr/>
          <p:nvPr/>
        </p:nvGrpSpPr>
        <p:grpSpPr>
          <a:xfrm>
            <a:off x="6522204" y="4109465"/>
            <a:ext cx="2478755" cy="2015584"/>
            <a:chOff x="6524386" y="813678"/>
            <a:chExt cx="2478755" cy="2015584"/>
          </a:xfrm>
        </p:grpSpPr>
        <p:sp>
          <p:nvSpPr>
            <p:cNvPr id="34" name="Rounded Rectangle 33"/>
            <p:cNvSpPr>
              <a:spLocks/>
            </p:cNvSpPr>
            <p:nvPr/>
          </p:nvSpPr>
          <p:spPr>
            <a:xfrm>
              <a:off x="6561151" y="872769"/>
              <a:ext cx="2415964" cy="1956493"/>
            </a:xfrm>
            <a:prstGeom prst="roundRect">
              <a:avLst>
                <a:gd name="adj" fmla="val 7325"/>
              </a:avLst>
            </a:prstGeom>
            <a:solidFill>
              <a:srgbClr val="FFFFFF">
                <a:alpha val="89804"/>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a:spcBef>
                  <a:spcPts val="600"/>
                </a:spcBef>
                <a:spcAft>
                  <a:spcPts val="600"/>
                </a:spcAft>
              </a:pPr>
              <a:r>
                <a:rPr lang="en-US" sz="1300" b="1" i="1" dirty="0">
                  <a:solidFill>
                    <a:schemeClr val="tx1"/>
                  </a:solidFill>
                </a:rPr>
                <a:t>PAL will further entrench existing customer relationships through expansion of its storage &amp; logistics services with key OEMs</a:t>
              </a:r>
            </a:p>
            <a:p>
              <a:pPr>
                <a:spcBef>
                  <a:spcPts val="600"/>
                </a:spcBef>
                <a:spcAft>
                  <a:spcPts val="600"/>
                </a:spcAft>
              </a:pPr>
              <a:endParaRPr lang="en-US" sz="1300" b="1" i="1" dirty="0">
                <a:solidFill>
                  <a:schemeClr val="tx1"/>
                </a:solidFill>
              </a:endParaRPr>
            </a:p>
          </p:txBody>
        </p:sp>
        <p:sp>
          <p:nvSpPr>
            <p:cNvPr id="35" name="Rounded Rectangle 34"/>
            <p:cNvSpPr>
              <a:spLocks/>
            </p:cNvSpPr>
            <p:nvPr/>
          </p:nvSpPr>
          <p:spPr>
            <a:xfrm>
              <a:off x="6524386" y="813678"/>
              <a:ext cx="2478755" cy="445485"/>
            </a:xfrm>
            <a:prstGeom prst="roundRect">
              <a:avLst>
                <a:gd name="adj" fmla="val 4755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indent="-173736" algn="ctr">
                <a:spcBef>
                  <a:spcPts val="400"/>
                </a:spcBef>
                <a:spcAft>
                  <a:spcPts val="400"/>
                </a:spcAft>
              </a:pPr>
              <a:r>
                <a:rPr lang="en-US" sz="1400" b="1" dirty="0">
                  <a:solidFill>
                    <a:schemeClr val="bg1"/>
                  </a:solidFill>
                  <a:latin typeface="Meta Offc" panose="020B0504030101020102" pitchFamily="34" charset="0"/>
                  <a:cs typeface="Meta Offc" panose="020B0504030101020102" pitchFamily="34" charset="0"/>
                </a:rPr>
                <a:t>Ancillary Services</a:t>
              </a:r>
              <a:endParaRPr lang="en-US" sz="1000" i="1" dirty="0">
                <a:solidFill>
                  <a:schemeClr val="bg1"/>
                </a:solidFill>
                <a:latin typeface="Meta Offc" panose="020B0504030101020102" pitchFamily="34" charset="0"/>
                <a:cs typeface="Meta Offc" panose="020B0504030101020102" pitchFamily="34" charset="0"/>
              </a:endParaRPr>
            </a:p>
          </p:txBody>
        </p:sp>
      </p:grpSp>
      <p:pic>
        <p:nvPicPr>
          <p:cNvPr id="39" name="Picture 38"/>
          <p:cNvPicPr>
            <a:picLocks/>
          </p:cNvPicPr>
          <p:nvPr/>
        </p:nvPicPr>
        <p:blipFill>
          <a:blip r:embed="rId2" cstate="screen">
            <a:extLst>
              <a:ext uri="{28A0092B-C50C-407E-A947-70E740481C1C}">
                <a14:useLocalDpi xmlns:a14="http://schemas.microsoft.com/office/drawing/2010/main" val="0"/>
              </a:ext>
            </a:extLst>
          </a:blip>
          <a:stretch>
            <a:fillRect/>
          </a:stretch>
        </p:blipFill>
        <p:spPr>
          <a:xfrm>
            <a:off x="2903305" y="3173018"/>
            <a:ext cx="597460" cy="591363"/>
          </a:xfrm>
          <a:prstGeom prst="rect">
            <a:avLst/>
          </a:prstGeom>
        </p:spPr>
      </p:pic>
      <p:pic>
        <p:nvPicPr>
          <p:cNvPr id="41" name="Picture 40"/>
          <p:cNvPicPr>
            <a:picLocks/>
          </p:cNvPicPr>
          <p:nvPr/>
        </p:nvPicPr>
        <p:blipFill>
          <a:blip r:embed="rId3" cstate="screen">
            <a:extLst>
              <a:ext uri="{28A0092B-C50C-407E-A947-70E740481C1C}">
                <a14:useLocalDpi xmlns:a14="http://schemas.microsoft.com/office/drawing/2010/main" val="0"/>
              </a:ext>
            </a:extLst>
          </a:blip>
          <a:stretch>
            <a:fillRect/>
          </a:stretch>
        </p:blipFill>
        <p:spPr>
          <a:xfrm>
            <a:off x="2903306" y="1320113"/>
            <a:ext cx="597460" cy="597460"/>
          </a:xfrm>
          <a:prstGeom prst="rect">
            <a:avLst/>
          </a:prstGeom>
        </p:spPr>
      </p:pic>
      <p:pic>
        <p:nvPicPr>
          <p:cNvPr id="42" name="Picture 4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65820" y="4928176"/>
            <a:ext cx="872433" cy="872433"/>
          </a:xfrm>
          <a:prstGeom prst="rect">
            <a:avLst/>
          </a:prstGeom>
        </p:spPr>
      </p:pic>
      <p:pic>
        <p:nvPicPr>
          <p:cNvPr id="44" name="Picture 43"/>
          <p:cNvPicPr>
            <a:picLocks/>
          </p:cNvPicPr>
          <p:nvPr/>
        </p:nvPicPr>
        <p:blipFill>
          <a:blip r:embed="rId5" cstate="screen">
            <a:extLst>
              <a:ext uri="{28A0092B-C50C-407E-A947-70E740481C1C}">
                <a14:useLocalDpi xmlns:a14="http://schemas.microsoft.com/office/drawing/2010/main" val="0"/>
              </a:ext>
            </a:extLst>
          </a:blip>
          <a:stretch>
            <a:fillRect/>
          </a:stretch>
        </p:blipFill>
        <p:spPr>
          <a:xfrm>
            <a:off x="1031056" y="3170758"/>
            <a:ext cx="721019" cy="595884"/>
          </a:xfrm>
          <a:prstGeom prst="rect">
            <a:avLst/>
          </a:prstGeom>
        </p:spPr>
      </p:pic>
      <p:sp>
        <p:nvSpPr>
          <p:cNvPr id="47" name="Slide Number Placeholder 5"/>
          <p:cNvSpPr>
            <a:spLocks noGrp="1"/>
          </p:cNvSpPr>
          <p:nvPr>
            <p:ph type="sldNum" sz="quarter" idx="4"/>
          </p:nvPr>
        </p:nvSpPr>
        <p:spPr>
          <a:xfrm>
            <a:off x="8583830" y="6373342"/>
            <a:ext cx="428362" cy="365125"/>
          </a:xfrm>
        </p:spPr>
        <p:txBody>
          <a:bodyPr/>
          <a:lstStyle/>
          <a:p>
            <a:fld id="{28A1A2B6-FEDC-426F-9679-D1021F4EA7CB}" type="slidenum">
              <a:rPr lang="en-US" smtClean="0"/>
              <a:t>6</a:t>
            </a:fld>
            <a:endParaRPr lang="en-US" dirty="0"/>
          </a:p>
        </p:txBody>
      </p:sp>
      <p:sp>
        <p:nvSpPr>
          <p:cNvPr id="52" name="Rectangle 51"/>
          <p:cNvSpPr>
            <a:spLocks/>
          </p:cNvSpPr>
          <p:nvPr/>
        </p:nvSpPr>
        <p:spPr>
          <a:xfrm>
            <a:off x="7061167" y="1206318"/>
            <a:ext cx="1411569" cy="427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bg1"/>
                </a:solidFill>
              </a:rPr>
              <a:t>New + Remarketed Autos Market</a:t>
            </a:r>
            <a:r>
              <a:rPr lang="en-US" sz="1100" b="1" baseline="30000" dirty="0">
                <a:solidFill>
                  <a:schemeClr val="bg1"/>
                </a:solidFill>
              </a:rPr>
              <a:t>(1)</a:t>
            </a:r>
            <a:r>
              <a:rPr lang="en-US" sz="1100" b="1" dirty="0">
                <a:solidFill>
                  <a:schemeClr val="bg1"/>
                </a:solidFill>
              </a:rPr>
              <a:t>:</a:t>
            </a:r>
            <a:endParaRPr lang="en-US" sz="1100" b="1" baseline="30000" dirty="0">
              <a:solidFill>
                <a:schemeClr val="bg1"/>
              </a:solidFill>
            </a:endParaRPr>
          </a:p>
        </p:txBody>
      </p:sp>
      <p:sp>
        <p:nvSpPr>
          <p:cNvPr id="56" name="Footer Placeholder 4"/>
          <p:cNvSpPr>
            <a:spLocks noGrp="1"/>
          </p:cNvSpPr>
          <p:nvPr>
            <p:ph type="ftr" sz="quarter" idx="4294967295"/>
          </p:nvPr>
        </p:nvSpPr>
        <p:spPr>
          <a:xfrm>
            <a:off x="274638" y="6373342"/>
            <a:ext cx="7008812" cy="365125"/>
          </a:xfrm>
        </p:spPr>
        <p:txBody>
          <a:bodyPr anchor="ctr"/>
          <a:lstStyle/>
          <a:p>
            <a:pPr marL="228600" indent="-228600">
              <a:buAutoNum type="arabicParenBoth"/>
            </a:pPr>
            <a:r>
              <a:rPr lang="en-US" dirty="0"/>
              <a:t>Information is based on management estimates, which have been derived from third-party sources and internal research, and are based on certain assumptions that management believes to be reasonable.</a:t>
            </a:r>
          </a:p>
          <a:p>
            <a:pPr marL="228600" indent="-228600">
              <a:buAutoNum type="arabicParenBoth"/>
            </a:pPr>
            <a:r>
              <a:rPr lang="en-US" dirty="0"/>
              <a:t>Combined revenue of the five founding companies for the year ended December 31, 2023 displayed.</a:t>
            </a:r>
          </a:p>
        </p:txBody>
      </p:sp>
      <p:sp>
        <p:nvSpPr>
          <p:cNvPr id="58" name="Oval 57"/>
          <p:cNvSpPr/>
          <p:nvPr/>
        </p:nvSpPr>
        <p:spPr>
          <a:xfrm flipH="1">
            <a:off x="7617649" y="3048747"/>
            <a:ext cx="298603" cy="298603"/>
          </a:xfrm>
          <a:prstGeom prst="ellipse">
            <a:avLst/>
          </a:prstGeom>
          <a:solidFill>
            <a:schemeClr val="accent1"/>
          </a:soli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Arrow Connector 56"/>
          <p:cNvCxnSpPr>
            <a:endCxn id="53" idx="0"/>
          </p:cNvCxnSpPr>
          <p:nvPr/>
        </p:nvCxnSpPr>
        <p:spPr>
          <a:xfrm>
            <a:off x="7772400" y="3194050"/>
            <a:ext cx="4207" cy="372758"/>
          </a:xfrm>
          <a:prstGeom prst="straightConnector1">
            <a:avLst/>
          </a:prstGeom>
          <a:ln w="190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a:spLocks/>
          </p:cNvSpPr>
          <p:nvPr/>
        </p:nvSpPr>
        <p:spPr>
          <a:xfrm>
            <a:off x="7344156" y="2674000"/>
            <a:ext cx="845592" cy="34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i="1" dirty="0">
                <a:solidFill>
                  <a:schemeClr val="tx1"/>
                </a:solidFill>
              </a:rPr>
              <a:t>~$4,000M</a:t>
            </a:r>
          </a:p>
        </p:txBody>
      </p:sp>
      <p:sp>
        <p:nvSpPr>
          <p:cNvPr id="62" name="Rectangle 61"/>
          <p:cNvSpPr>
            <a:spLocks/>
          </p:cNvSpPr>
          <p:nvPr/>
        </p:nvSpPr>
        <p:spPr>
          <a:xfrm>
            <a:off x="6950653" y="1617932"/>
            <a:ext cx="1632596" cy="427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i="1" dirty="0">
                <a:solidFill>
                  <a:schemeClr val="bg1"/>
                </a:solidFill>
              </a:rPr>
              <a:t>~$11,000M</a:t>
            </a:r>
          </a:p>
        </p:txBody>
      </p:sp>
      <p:sp>
        <p:nvSpPr>
          <p:cNvPr id="63" name="Rectangle 62"/>
          <p:cNvSpPr/>
          <p:nvPr/>
        </p:nvSpPr>
        <p:spPr>
          <a:xfrm>
            <a:off x="4511986" y="3822128"/>
            <a:ext cx="998758" cy="314807"/>
          </a:xfrm>
          <a:prstGeom prst="rect">
            <a:avLst/>
          </a:prstGeom>
          <a:noFill/>
          <a:ln w="19050">
            <a:solidFill>
              <a:srgbClr val="ED1C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kern="0" dirty="0">
                <a:solidFill>
                  <a:schemeClr val="tx1"/>
                </a:solidFill>
              </a:rPr>
              <a:t>Storage Yard</a:t>
            </a:r>
            <a:endParaRPr lang="en-US" sz="1000" dirty="0">
              <a:solidFill>
                <a:schemeClr val="tx1"/>
              </a:solidFill>
            </a:endParaRPr>
          </a:p>
        </p:txBody>
      </p:sp>
      <p:pic>
        <p:nvPicPr>
          <p:cNvPr id="64" name="Picture 63"/>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740508" y="3197843"/>
            <a:ext cx="541713" cy="541713"/>
          </a:xfrm>
          <a:prstGeom prst="rect">
            <a:avLst/>
          </a:prstGeom>
        </p:spPr>
      </p:pic>
      <p:sp>
        <p:nvSpPr>
          <p:cNvPr id="65" name="Right Arrow 64"/>
          <p:cNvSpPr/>
          <p:nvPr/>
        </p:nvSpPr>
        <p:spPr>
          <a:xfrm rot="5400000">
            <a:off x="2876859" y="4562981"/>
            <a:ext cx="670119" cy="77423"/>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Arc 1"/>
          <p:cNvSpPr/>
          <p:nvPr/>
        </p:nvSpPr>
        <p:spPr>
          <a:xfrm>
            <a:off x="2051986" y="1633747"/>
            <a:ext cx="3875873" cy="4207017"/>
          </a:xfrm>
          <a:prstGeom prst="arc">
            <a:avLst>
              <a:gd name="adj1" fmla="val 16200000"/>
              <a:gd name="adj2" fmla="val 538214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ight Arrow 65"/>
          <p:cNvSpPr/>
          <p:nvPr/>
        </p:nvSpPr>
        <p:spPr>
          <a:xfrm rot="10800000">
            <a:off x="3916331" y="5805488"/>
            <a:ext cx="99608" cy="71436"/>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Right Arrow 66"/>
          <p:cNvSpPr/>
          <p:nvPr/>
        </p:nvSpPr>
        <p:spPr>
          <a:xfrm rot="5400000">
            <a:off x="1182777" y="2794711"/>
            <a:ext cx="343877" cy="77423"/>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Right Arrow 67"/>
          <p:cNvSpPr/>
          <p:nvPr/>
        </p:nvSpPr>
        <p:spPr>
          <a:xfrm rot="5400000">
            <a:off x="4893401" y="2794711"/>
            <a:ext cx="343877" cy="77423"/>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1" name="Straight Connector 70"/>
          <p:cNvCxnSpPr/>
          <p:nvPr/>
        </p:nvCxnSpPr>
        <p:spPr>
          <a:xfrm>
            <a:off x="1316004" y="2661484"/>
            <a:ext cx="3788047" cy="49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310503" y="4568582"/>
            <a:ext cx="3788047" cy="49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1204897" y="4392243"/>
            <a:ext cx="288943" cy="20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916836" y="4392243"/>
            <a:ext cx="288943" cy="20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2048662" y="3530714"/>
            <a:ext cx="496277" cy="77423"/>
            <a:chOff x="1951799" y="3530714"/>
            <a:chExt cx="496277" cy="77423"/>
          </a:xfrm>
        </p:grpSpPr>
        <p:sp>
          <p:nvSpPr>
            <p:cNvPr id="80" name="Right Arrow 79"/>
            <p:cNvSpPr/>
            <p:nvPr/>
          </p:nvSpPr>
          <p:spPr>
            <a:xfrm rot="10800000">
              <a:off x="1951799" y="3530714"/>
              <a:ext cx="343877" cy="77423"/>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Right Arrow 80"/>
            <p:cNvSpPr/>
            <p:nvPr/>
          </p:nvSpPr>
          <p:spPr>
            <a:xfrm>
              <a:off x="2104199" y="3530714"/>
              <a:ext cx="343877" cy="77423"/>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83" name="Group 82"/>
          <p:cNvGrpSpPr/>
          <p:nvPr/>
        </p:nvGrpSpPr>
        <p:grpSpPr>
          <a:xfrm>
            <a:off x="3858562" y="3530714"/>
            <a:ext cx="496277" cy="77423"/>
            <a:chOff x="1951799" y="3530714"/>
            <a:chExt cx="496277" cy="77423"/>
          </a:xfrm>
        </p:grpSpPr>
        <p:sp>
          <p:nvSpPr>
            <p:cNvPr id="84" name="Right Arrow 83"/>
            <p:cNvSpPr/>
            <p:nvPr/>
          </p:nvSpPr>
          <p:spPr>
            <a:xfrm rot="10800000">
              <a:off x="1951799" y="3530714"/>
              <a:ext cx="343877" cy="77423"/>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Right Arrow 84"/>
            <p:cNvSpPr/>
            <p:nvPr/>
          </p:nvSpPr>
          <p:spPr>
            <a:xfrm>
              <a:off x="2104199" y="3530714"/>
              <a:ext cx="343877" cy="77423"/>
            </a:xfrm>
            <a:prstGeom prst="rightArrow">
              <a:avLst/>
            </a:prstGeom>
            <a:solidFill>
              <a:schemeClr val="tx1"/>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1170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sosceles Triangle 49"/>
          <p:cNvSpPr/>
          <p:nvPr/>
        </p:nvSpPr>
        <p:spPr>
          <a:xfrm>
            <a:off x="397570" y="1691017"/>
            <a:ext cx="8378910" cy="3500108"/>
          </a:xfrm>
          <a:prstGeom prst="triangle">
            <a:avLst>
              <a:gd name="adj" fmla="val 49790"/>
            </a:avLst>
          </a:prstGeom>
          <a:gradFill>
            <a:gsLst>
              <a:gs pos="98394">
                <a:schemeClr val="accent1">
                  <a:lumMod val="0"/>
                  <a:lumOff val="100000"/>
                </a:schemeClr>
              </a:gs>
              <a:gs pos="93000">
                <a:schemeClr val="accent1">
                  <a:lumMod val="5000"/>
                  <a:lumOff val="95000"/>
                </a:schemeClr>
              </a:gs>
              <a:gs pos="54000">
                <a:schemeClr val="accent1">
                  <a:lumMod val="45000"/>
                  <a:lumOff val="55000"/>
                </a:schemeClr>
              </a:gs>
              <a:gs pos="71000">
                <a:schemeClr val="accent1">
                  <a:lumMod val="45000"/>
                  <a:lumOff val="55000"/>
                </a:schemeClr>
              </a:gs>
              <a:gs pos="26000">
                <a:srgbClr val="F9B4B6"/>
              </a:gs>
              <a:gs pos="79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sz="1200" b="1" dirty="0">
              <a:solidFill>
                <a:srgbClr val="FF0000"/>
              </a:solidFill>
              <a:latin typeface="Calibri" panose="020F0502020204030204" pitchFamily="34" charset="0"/>
              <a:cs typeface="Calibri" panose="020F0502020204030204" pitchFamily="34" charset="0"/>
            </a:endParaRPr>
          </a:p>
        </p:txBody>
      </p:sp>
      <p:sp>
        <p:nvSpPr>
          <p:cNvPr id="51" name="Rectangle 50"/>
          <p:cNvSpPr/>
          <p:nvPr/>
        </p:nvSpPr>
        <p:spPr>
          <a:xfrm>
            <a:off x="0" y="1375225"/>
            <a:ext cx="9144000" cy="31657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p:cNvPicPr>
          <p:nvPr/>
        </p:nvPicPr>
        <p:blipFill>
          <a:blip r:embed="rId5"/>
          <a:stretch>
            <a:fillRect/>
          </a:stretch>
        </p:blipFill>
        <p:spPr>
          <a:xfrm>
            <a:off x="607656" y="1712477"/>
            <a:ext cx="8505063" cy="2807208"/>
          </a:xfrm>
          <a:prstGeom prst="rect">
            <a:avLst/>
          </a:prstGeom>
        </p:spPr>
      </p:pic>
      <p:graphicFrame>
        <p:nvGraphicFramePr>
          <p:cNvPr id="31" name="Chart 30"/>
          <p:cNvGraphicFramePr>
            <a:graphicFrameLocks/>
          </p:cNvGraphicFramePr>
          <p:nvPr>
            <p:extLst>
              <p:ext uri="{D42A27DB-BD31-4B8C-83A1-F6EECF244321}">
                <p14:modId xmlns:p14="http://schemas.microsoft.com/office/powerpoint/2010/main" val="3082443860"/>
              </p:ext>
            </p:extLst>
          </p:nvPr>
        </p:nvGraphicFramePr>
        <p:xfrm>
          <a:off x="31286" y="1713823"/>
          <a:ext cx="8505063" cy="2807208"/>
        </p:xfrm>
        <a:graphic>
          <a:graphicData uri="http://schemas.openxmlformats.org/drawingml/2006/chart">
            <c:chart xmlns:c="http://schemas.openxmlformats.org/drawingml/2006/chart" xmlns:r="http://schemas.openxmlformats.org/officeDocument/2006/relationships" r:id="rId6"/>
          </a:graphicData>
        </a:graphic>
      </p:graphicFrame>
      <p:grpSp>
        <p:nvGrpSpPr>
          <p:cNvPr id="1837" name="Group 1836"/>
          <p:cNvGrpSpPr/>
          <p:nvPr/>
        </p:nvGrpSpPr>
        <p:grpSpPr>
          <a:xfrm>
            <a:off x="2826955" y="4097783"/>
            <a:ext cx="1503296" cy="479394"/>
            <a:chOff x="382661" y="4054301"/>
            <a:chExt cx="1503296" cy="479394"/>
          </a:xfrm>
        </p:grpSpPr>
        <p:sp>
          <p:nvSpPr>
            <p:cNvPr id="58" name="Rectangle 57"/>
            <p:cNvSpPr/>
            <p:nvPr/>
          </p:nvSpPr>
          <p:spPr>
            <a:xfrm>
              <a:off x="675297" y="4054301"/>
              <a:ext cx="1210660" cy="47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Auto Sales (SAAR)</a:t>
              </a:r>
            </a:p>
          </p:txBody>
        </p:sp>
        <p:grpSp>
          <p:nvGrpSpPr>
            <p:cNvPr id="69" name="Group 68"/>
            <p:cNvGrpSpPr/>
            <p:nvPr/>
          </p:nvGrpSpPr>
          <p:grpSpPr>
            <a:xfrm>
              <a:off x="382661" y="4249970"/>
              <a:ext cx="272587" cy="88056"/>
              <a:chOff x="2962889" y="4249415"/>
              <a:chExt cx="272587" cy="88056"/>
            </a:xfrm>
          </p:grpSpPr>
          <p:cxnSp>
            <p:nvCxnSpPr>
              <p:cNvPr id="70" name="Straight Connector 69"/>
              <p:cNvCxnSpPr/>
              <p:nvPr/>
            </p:nvCxnSpPr>
            <p:spPr>
              <a:xfrm flipV="1">
                <a:off x="2962889" y="4297926"/>
                <a:ext cx="272587" cy="560"/>
              </a:xfrm>
              <a:prstGeom prst="line">
                <a:avLst/>
              </a:prstGeom>
              <a:ln w="28575">
                <a:solidFill>
                  <a:srgbClr val="000000"/>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3055795" y="4249415"/>
                <a:ext cx="86775" cy="8805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Title 2"/>
          <p:cNvSpPr>
            <a:spLocks noGrp="1"/>
          </p:cNvSpPr>
          <p:nvPr>
            <p:ph type="title"/>
          </p:nvPr>
        </p:nvSpPr>
        <p:spPr>
          <a:xfrm>
            <a:off x="274422" y="101176"/>
            <a:ext cx="8508091" cy="618385"/>
          </a:xfrm>
        </p:spPr>
        <p:txBody>
          <a:bodyPr/>
          <a:lstStyle/>
          <a:p>
            <a:r>
              <a:rPr lang="en-US" dirty="0"/>
              <a:t>Growing Revenues Despite Declining Production Volumes</a:t>
            </a:r>
          </a:p>
        </p:txBody>
      </p:sp>
      <p:sp>
        <p:nvSpPr>
          <p:cNvPr id="5" name="Footer Placeholder 4"/>
          <p:cNvSpPr>
            <a:spLocks noGrp="1"/>
          </p:cNvSpPr>
          <p:nvPr>
            <p:ph type="ftr" sz="quarter" idx="11"/>
          </p:nvPr>
        </p:nvSpPr>
        <p:spPr>
          <a:xfrm>
            <a:off x="274422" y="6373342"/>
            <a:ext cx="7009027" cy="365125"/>
          </a:xfrm>
        </p:spPr>
        <p:txBody>
          <a:bodyPr vert="horz" lIns="91440" tIns="45720" rIns="91440" bIns="45720" rtlCol="0" anchor="ctr"/>
          <a:lstStyle/>
          <a:p>
            <a:r>
              <a:rPr lang="en-US" kern="100" dirty="0">
                <a:latin typeface="+mj-lt"/>
              </a:rPr>
              <a:t>Source: Bureau of Transportation Statistics. Certain information is based on management estimates, which have been derived from third-party sources and internal research, and are based on certain assumptions that management believes to be reasonable.</a:t>
            </a:r>
          </a:p>
          <a:p>
            <a:pPr marL="228600" indent="-228600">
              <a:buAutoNum type="arabicParenBoth"/>
            </a:pPr>
            <a:r>
              <a:rPr lang="en-US" kern="100" dirty="0">
                <a:latin typeface="+mj-lt"/>
              </a:rPr>
              <a:t>Revenue per car delivered excludes fuel surcharge. </a:t>
            </a:r>
          </a:p>
        </p:txBody>
      </p:sp>
      <p:grpSp>
        <p:nvGrpSpPr>
          <p:cNvPr id="4" name="Group 3"/>
          <p:cNvGrpSpPr/>
          <p:nvPr/>
        </p:nvGrpSpPr>
        <p:grpSpPr>
          <a:xfrm>
            <a:off x="311552" y="1052029"/>
            <a:ext cx="8562110" cy="257925"/>
            <a:chOff x="314258" y="1052029"/>
            <a:chExt cx="4023360" cy="257925"/>
          </a:xfrm>
        </p:grpSpPr>
        <p:graphicFrame>
          <p:nvGraphicFramePr>
            <p:cNvPr id="9" name="Content Placeholder 7"/>
            <p:cNvGraphicFramePr>
              <a:graphicFrameLocks/>
            </p:cNvGraphicFramePr>
            <p:nvPr>
              <p:custDataLst>
                <p:tags r:id="rId2"/>
              </p:custDataLst>
              <p:extLst>
                <p:ext uri="{D42A27DB-BD31-4B8C-83A1-F6EECF244321}">
                  <p14:modId xmlns:p14="http://schemas.microsoft.com/office/powerpoint/2010/main" val="200614077"/>
                </p:ext>
              </p:extLst>
            </p:nvPr>
          </p:nvGraphicFramePr>
          <p:xfrm>
            <a:off x="314258" y="1052029"/>
            <a:ext cx="1888398" cy="242047"/>
          </p:xfrm>
          <a:graphic>
            <a:graphicData uri="http://schemas.openxmlformats.org/drawingml/2006/table">
              <a:tbl>
                <a:tblPr bandRow="1">
                  <a:tableStyleId>{5C22544A-7EE6-4342-B048-85BDC9FD1C3A}</a:tableStyleId>
                </a:tblPr>
                <a:tblGrid>
                  <a:gridCol w="4018698">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Auto Sales (SAAR)</a:t>
                        </a:r>
                        <a:r>
                          <a:rPr lang="en-US" sz="1400" b="1" baseline="0" dirty="0">
                            <a:solidFill>
                              <a:schemeClr val="tx1"/>
                            </a:solidFill>
                            <a:latin typeface="Meta Offc" panose="020B0504030101020102" pitchFamily="34" charset="0"/>
                            <a:cs typeface="Meta Offc" panose="020B0504030101020102" pitchFamily="34" charset="0"/>
                          </a:rPr>
                          <a:t> vs Revenue vs Delivered Units</a:t>
                        </a:r>
                        <a:endParaRPr lang="en-US" sz="1400" b="0" i="1"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1690064"/>
                    </a:ext>
                  </a:extLst>
                </a:tr>
              </a:tbl>
            </a:graphicData>
          </a:graphic>
        </p:graphicFrame>
        <p:cxnSp>
          <p:nvCxnSpPr>
            <p:cNvPr id="10" name="Straight Connector 9"/>
            <p:cNvCxnSpPr/>
            <p:nvPr/>
          </p:nvCxnSpPr>
          <p:spPr>
            <a:xfrm>
              <a:off x="314258" y="1309954"/>
              <a:ext cx="4023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63340" y="1485725"/>
            <a:ext cx="1404260" cy="30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Auto Sales</a:t>
            </a:r>
          </a:p>
          <a:p>
            <a:pPr algn="ctr"/>
            <a:r>
              <a:rPr lang="en-US" sz="1200" dirty="0">
                <a:solidFill>
                  <a:schemeClr val="tx1"/>
                </a:solidFill>
              </a:rPr>
              <a:t>(Units-M)</a:t>
            </a:r>
          </a:p>
        </p:txBody>
      </p:sp>
      <p:sp>
        <p:nvSpPr>
          <p:cNvPr id="26" name="Rectangle 25"/>
          <p:cNvSpPr/>
          <p:nvPr/>
        </p:nvSpPr>
        <p:spPr>
          <a:xfrm>
            <a:off x="1043064" y="1485725"/>
            <a:ext cx="1404260" cy="30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647586"/>
                </a:solidFill>
              </a:rPr>
              <a:t>PAL Revenue</a:t>
            </a:r>
          </a:p>
          <a:p>
            <a:pPr algn="ctr"/>
            <a:r>
              <a:rPr lang="en-US" sz="1200" dirty="0">
                <a:solidFill>
                  <a:srgbClr val="647586"/>
                </a:solidFill>
              </a:rPr>
              <a:t>($M)</a:t>
            </a:r>
          </a:p>
        </p:txBody>
      </p:sp>
      <p:sp>
        <p:nvSpPr>
          <p:cNvPr id="29" name="Rectangle 28"/>
          <p:cNvSpPr/>
          <p:nvPr/>
        </p:nvSpPr>
        <p:spPr>
          <a:xfrm>
            <a:off x="7103774" y="1485725"/>
            <a:ext cx="1747632" cy="30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D1C24"/>
                </a:solidFill>
              </a:rPr>
              <a:t>PAL Delivered Units (Units-M)</a:t>
            </a:r>
          </a:p>
        </p:txBody>
      </p:sp>
      <p:sp>
        <p:nvSpPr>
          <p:cNvPr id="2" name="Slide Number Placeholder 1"/>
          <p:cNvSpPr>
            <a:spLocks noGrp="1"/>
          </p:cNvSpPr>
          <p:nvPr>
            <p:ph type="sldNum" sz="quarter" idx="4"/>
          </p:nvPr>
        </p:nvSpPr>
        <p:spPr>
          <a:xfrm>
            <a:off x="8583830" y="6373342"/>
            <a:ext cx="428362" cy="365125"/>
          </a:xfrm>
        </p:spPr>
        <p:txBody>
          <a:bodyPr/>
          <a:lstStyle/>
          <a:p>
            <a:fld id="{28A1A2B6-FEDC-426F-9679-D1021F4EA7CB}" type="slidenum">
              <a:rPr lang="en-US" smtClean="0"/>
              <a:t>7</a:t>
            </a:fld>
            <a:endParaRPr lang="en-US" dirty="0"/>
          </a:p>
        </p:txBody>
      </p:sp>
      <p:sp>
        <p:nvSpPr>
          <p:cNvPr id="34" name="Rounded Rectangle 33"/>
          <p:cNvSpPr/>
          <p:nvPr/>
        </p:nvSpPr>
        <p:spPr>
          <a:xfrm>
            <a:off x="599133" y="4767134"/>
            <a:ext cx="2299811" cy="1260566"/>
          </a:xfrm>
          <a:prstGeom prst="roundRect">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i="1" dirty="0"/>
              <a:t>Industry sales volumes continue to rebound, and are expected to be a continuing tailwind for the auto transportation and logistics industry throughout the next three to five years</a:t>
            </a:r>
          </a:p>
        </p:txBody>
      </p:sp>
      <p:sp>
        <p:nvSpPr>
          <p:cNvPr id="35" name="Rounded Rectangle 34"/>
          <p:cNvSpPr/>
          <p:nvPr/>
        </p:nvSpPr>
        <p:spPr>
          <a:xfrm>
            <a:off x="3437120" y="4767134"/>
            <a:ext cx="2299811" cy="1260566"/>
          </a:xfrm>
          <a:prstGeom prst="roundRect">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i="1" dirty="0"/>
              <a:t>Despite auto sales declining due to the COVID-19 Pandemic, the Company was able to increase sales in a challenging environment </a:t>
            </a:r>
          </a:p>
        </p:txBody>
      </p:sp>
      <p:graphicFrame>
        <p:nvGraphicFramePr>
          <p:cNvPr id="36" name="Table 35"/>
          <p:cNvGraphicFramePr>
            <a:graphicFrameLocks noGrp="1"/>
          </p:cNvGraphicFramePr>
          <p:nvPr>
            <p:custDataLst>
              <p:tags r:id="rId1"/>
            </p:custDataLst>
            <p:extLst>
              <p:ext uri="{D42A27DB-BD31-4B8C-83A1-F6EECF244321}">
                <p14:modId xmlns:p14="http://schemas.microsoft.com/office/powerpoint/2010/main" val="900428206"/>
              </p:ext>
            </p:extLst>
          </p:nvPr>
        </p:nvGraphicFramePr>
        <p:xfrm>
          <a:off x="6294326" y="4428041"/>
          <a:ext cx="2399377" cy="1599658"/>
        </p:xfrm>
        <a:graphic>
          <a:graphicData uri="http://schemas.openxmlformats.org/drawingml/2006/table">
            <a:tbl>
              <a:tblPr firstRow="1" bandRow="1">
                <a:tableStyleId>{5C22544A-7EE6-4342-B048-85BDC9FD1C3A}</a:tableStyleId>
              </a:tblPr>
              <a:tblGrid>
                <a:gridCol w="1302097">
                  <a:extLst>
                    <a:ext uri="{9D8B030D-6E8A-4147-A177-3AD203B41FA5}">
                      <a16:colId xmlns:a16="http://schemas.microsoft.com/office/drawing/2014/main" val="2817120264"/>
                    </a:ext>
                  </a:extLst>
                </a:gridCol>
                <a:gridCol w="548640">
                  <a:extLst>
                    <a:ext uri="{9D8B030D-6E8A-4147-A177-3AD203B41FA5}">
                      <a16:colId xmlns:a16="http://schemas.microsoft.com/office/drawing/2014/main" val="2501508271"/>
                    </a:ext>
                  </a:extLst>
                </a:gridCol>
                <a:gridCol w="548640">
                  <a:extLst>
                    <a:ext uri="{9D8B030D-6E8A-4147-A177-3AD203B41FA5}">
                      <a16:colId xmlns:a16="http://schemas.microsoft.com/office/drawing/2014/main" val="923482586"/>
                    </a:ext>
                  </a:extLst>
                </a:gridCol>
              </a:tblGrid>
              <a:tr h="323901">
                <a:tc gridSpan="3">
                  <a:txBody>
                    <a:bodyPr/>
                    <a:lstStyle/>
                    <a:p>
                      <a:pPr algn="l"/>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0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0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0799587"/>
                  </a:ext>
                </a:extLst>
              </a:tr>
              <a:tr h="243091">
                <a:tc>
                  <a:txBody>
                    <a:bodyPr/>
                    <a:lstStyle/>
                    <a:p>
                      <a:pPr algn="l"/>
                      <a:r>
                        <a:rPr lang="en-US" sz="1000" b="1" dirty="0">
                          <a:solidFill>
                            <a:schemeClr val="bg1"/>
                          </a:solidFill>
                        </a:rPr>
                        <a:t>SAAR</a:t>
                      </a:r>
                      <a:r>
                        <a:rPr lang="en-US" sz="1000" b="1" baseline="0" dirty="0">
                          <a:solidFill>
                            <a:schemeClr val="bg1"/>
                          </a:solidFill>
                        </a:rPr>
                        <a:t> (Units-M)</a:t>
                      </a:r>
                    </a:p>
                  </a:txBody>
                  <a:tcPr anchor="ctr">
                    <a:lnT w="38100" cmpd="sng">
                      <a:noFill/>
                    </a:lnT>
                    <a:solidFill>
                      <a:srgbClr val="ED1C24"/>
                    </a:solidFill>
                  </a:tcPr>
                </a:tc>
                <a:tc>
                  <a:txBody>
                    <a:bodyPr/>
                    <a:lstStyle/>
                    <a:p>
                      <a:pPr algn="ctr"/>
                      <a:r>
                        <a:rPr lang="en-US" sz="1000" b="1" dirty="0">
                          <a:solidFill>
                            <a:schemeClr val="bg1"/>
                          </a:solidFill>
                        </a:rPr>
                        <a:t>17.2</a:t>
                      </a:r>
                    </a:p>
                  </a:txBody>
                  <a:tcPr anchor="ctr">
                    <a:lnT w="38100" cmpd="sng">
                      <a:noFill/>
                    </a:lnT>
                    <a:solidFill>
                      <a:srgbClr val="ED1C24"/>
                    </a:solidFill>
                  </a:tcPr>
                </a:tc>
                <a:tc>
                  <a:txBody>
                    <a:bodyPr/>
                    <a:lstStyle/>
                    <a:p>
                      <a:pPr algn="ctr"/>
                      <a:r>
                        <a:rPr lang="en-US" sz="1000" b="1" dirty="0">
                          <a:solidFill>
                            <a:schemeClr val="bg1"/>
                          </a:solidFill>
                        </a:rPr>
                        <a:t>15.5</a:t>
                      </a:r>
                    </a:p>
                  </a:txBody>
                  <a:tcPr anchor="ctr">
                    <a:lnT w="38100" cmpd="sng">
                      <a:noFill/>
                    </a:lnT>
                    <a:solidFill>
                      <a:srgbClr val="ED1C24"/>
                    </a:solidFill>
                  </a:tcPr>
                </a:tc>
                <a:extLst>
                  <a:ext uri="{0D108BD9-81ED-4DB2-BD59-A6C34878D82A}">
                    <a16:rowId xmlns:a16="http://schemas.microsoft.com/office/drawing/2014/main" val="2318213192"/>
                  </a:ext>
                </a:extLst>
              </a:tr>
              <a:tr h="296909">
                <a:tc>
                  <a:txBody>
                    <a:bodyPr/>
                    <a:lstStyle/>
                    <a:p>
                      <a:pPr algn="l"/>
                      <a:r>
                        <a:rPr lang="en-US" sz="1000" b="1" dirty="0"/>
                        <a:t>PAL</a:t>
                      </a:r>
                      <a:r>
                        <a:rPr lang="en-US" sz="1000" b="1" baseline="0" dirty="0"/>
                        <a:t> Units (Units-M)</a:t>
                      </a:r>
                      <a:endParaRPr lang="en-US" sz="1000" b="1" dirty="0"/>
                    </a:p>
                  </a:txBody>
                  <a:tcPr anchor="ctr"/>
                </a:tc>
                <a:tc>
                  <a:txBody>
                    <a:bodyPr/>
                    <a:lstStyle/>
                    <a:p>
                      <a:pPr algn="ctr"/>
                      <a:r>
                        <a:rPr lang="en-US" sz="1000" b="1" dirty="0"/>
                        <a:t>1.6</a:t>
                      </a:r>
                    </a:p>
                  </a:txBody>
                  <a:tcPr anchor="ctr"/>
                </a:tc>
                <a:tc>
                  <a:txBody>
                    <a:bodyPr/>
                    <a:lstStyle/>
                    <a:p>
                      <a:pPr algn="ctr"/>
                      <a:r>
                        <a:rPr lang="en-US" sz="1000" b="1" dirty="0"/>
                        <a:t>2.0</a:t>
                      </a:r>
                    </a:p>
                  </a:txBody>
                  <a:tcPr anchor="ctr"/>
                </a:tc>
                <a:extLst>
                  <a:ext uri="{0D108BD9-81ED-4DB2-BD59-A6C34878D82A}">
                    <a16:rowId xmlns:a16="http://schemas.microsoft.com/office/drawing/2014/main" val="3003401489"/>
                  </a:ext>
                </a:extLst>
              </a:tr>
              <a:tr h="296909">
                <a:tc>
                  <a:txBody>
                    <a:bodyPr/>
                    <a:lstStyle/>
                    <a:p>
                      <a:pPr algn="l"/>
                      <a:r>
                        <a:rPr lang="en-US" sz="1000" b="1" dirty="0">
                          <a:solidFill>
                            <a:schemeClr val="bg1"/>
                          </a:solidFill>
                        </a:rPr>
                        <a:t>PAL Revenue ($M</a:t>
                      </a:r>
                      <a:r>
                        <a:rPr lang="en-US" sz="1000" b="1" baseline="0" dirty="0">
                          <a:solidFill>
                            <a:schemeClr val="bg1"/>
                          </a:solidFill>
                        </a:rPr>
                        <a:t>)</a:t>
                      </a:r>
                      <a:endParaRPr lang="en-US" sz="1000" b="1" dirty="0">
                        <a:solidFill>
                          <a:schemeClr val="bg1"/>
                        </a:solidFill>
                      </a:endParaRPr>
                    </a:p>
                  </a:txBody>
                  <a:tcPr anchor="ctr">
                    <a:solidFill>
                      <a:srgbClr val="ED1C24"/>
                    </a:solidFill>
                  </a:tcPr>
                </a:tc>
                <a:tc>
                  <a:txBody>
                    <a:bodyPr/>
                    <a:lstStyle/>
                    <a:p>
                      <a:pPr algn="ctr"/>
                      <a:r>
                        <a:rPr lang="en-US" sz="1000" b="1" dirty="0">
                          <a:solidFill>
                            <a:schemeClr val="bg1"/>
                          </a:solidFill>
                        </a:rPr>
                        <a:t>$184</a:t>
                      </a:r>
                    </a:p>
                  </a:txBody>
                  <a:tcPr anchor="ctr">
                    <a:solidFill>
                      <a:srgbClr val="ED1C24"/>
                    </a:solidFill>
                  </a:tcPr>
                </a:tc>
                <a:tc>
                  <a:txBody>
                    <a:bodyPr/>
                    <a:lstStyle/>
                    <a:p>
                      <a:pPr algn="ctr"/>
                      <a:r>
                        <a:rPr lang="en-US" sz="1000" b="1" dirty="0">
                          <a:solidFill>
                            <a:schemeClr val="bg1"/>
                          </a:solidFill>
                        </a:rPr>
                        <a:t>$415</a:t>
                      </a:r>
                    </a:p>
                  </a:txBody>
                  <a:tcPr anchor="ctr">
                    <a:solidFill>
                      <a:srgbClr val="ED1C24"/>
                    </a:solidFill>
                  </a:tcPr>
                </a:tc>
                <a:extLst>
                  <a:ext uri="{0D108BD9-81ED-4DB2-BD59-A6C34878D82A}">
                    <a16:rowId xmlns:a16="http://schemas.microsoft.com/office/drawing/2014/main" val="1655738000"/>
                  </a:ext>
                </a:extLst>
              </a:tr>
              <a:tr h="274320">
                <a:tc>
                  <a:txBody>
                    <a:bodyPr/>
                    <a:lstStyle/>
                    <a:p>
                      <a:pPr algn="l"/>
                      <a:r>
                        <a:rPr lang="en-US" sz="1000" b="1" dirty="0"/>
                        <a:t>PAL</a:t>
                      </a:r>
                      <a:r>
                        <a:rPr lang="en-US" sz="1000" b="1" baseline="0" dirty="0"/>
                        <a:t> Revenue/Car Delivered</a:t>
                      </a:r>
                      <a:r>
                        <a:rPr lang="en-US" sz="1000" b="1" baseline="30000" dirty="0"/>
                        <a:t>(1) </a:t>
                      </a:r>
                      <a:r>
                        <a:rPr lang="en-US" sz="1000" b="1" baseline="0" dirty="0"/>
                        <a:t>($)</a:t>
                      </a:r>
                    </a:p>
                  </a:txBody>
                  <a:tcPr anchor="ctr"/>
                </a:tc>
                <a:tc>
                  <a:txBody>
                    <a:bodyPr/>
                    <a:lstStyle/>
                    <a:p>
                      <a:pPr algn="ctr"/>
                      <a:r>
                        <a:rPr lang="en-US" sz="1000" b="1" dirty="0"/>
                        <a:t>$105</a:t>
                      </a:r>
                    </a:p>
                  </a:txBody>
                  <a:tcPr anchor="ctr"/>
                </a:tc>
                <a:tc>
                  <a:txBody>
                    <a:bodyPr/>
                    <a:lstStyle/>
                    <a:p>
                      <a:pPr algn="ctr"/>
                      <a:r>
                        <a:rPr lang="en-US" sz="1000" b="1" dirty="0"/>
                        <a:t>$196</a:t>
                      </a:r>
                    </a:p>
                  </a:txBody>
                  <a:tcPr anchor="ctr"/>
                </a:tc>
                <a:extLst>
                  <a:ext uri="{0D108BD9-81ED-4DB2-BD59-A6C34878D82A}">
                    <a16:rowId xmlns:a16="http://schemas.microsoft.com/office/drawing/2014/main" val="465002815"/>
                  </a:ext>
                </a:extLst>
              </a:tr>
            </a:tbl>
          </a:graphicData>
        </a:graphic>
      </p:graphicFrame>
      <p:sp>
        <p:nvSpPr>
          <p:cNvPr id="37" name="Rounded Rectangle 36"/>
          <p:cNvSpPr/>
          <p:nvPr/>
        </p:nvSpPr>
        <p:spPr>
          <a:xfrm>
            <a:off x="7614613" y="4569255"/>
            <a:ext cx="498570" cy="197878"/>
          </a:xfrm>
          <a:prstGeom prst="roundRect">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2017</a:t>
            </a:r>
          </a:p>
        </p:txBody>
      </p:sp>
      <p:sp>
        <p:nvSpPr>
          <p:cNvPr id="38" name="Rounded Rectangle 37"/>
          <p:cNvSpPr/>
          <p:nvPr/>
        </p:nvSpPr>
        <p:spPr>
          <a:xfrm>
            <a:off x="8168656" y="4569255"/>
            <a:ext cx="498570" cy="197878"/>
          </a:xfrm>
          <a:prstGeom prst="roundRect">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2023</a:t>
            </a:r>
          </a:p>
        </p:txBody>
      </p:sp>
      <p:pic>
        <p:nvPicPr>
          <p:cNvPr id="6" name="Picture 5">
            <a:extLst>
              <a:ext uri="{FF2B5EF4-FFF2-40B4-BE49-F238E27FC236}">
                <a16:creationId xmlns:a16="http://schemas.microsoft.com/office/drawing/2014/main" id="{9B89216D-D329-DE02-29C8-307A6FECEA7F}"/>
              </a:ext>
            </a:extLst>
          </p:cNvPr>
          <p:cNvPicPr>
            <a:picLocks/>
          </p:cNvPicPr>
          <p:nvPr/>
        </p:nvPicPr>
        <p:blipFill>
          <a:blip r:embed="rId7"/>
          <a:stretch>
            <a:fillRect/>
          </a:stretch>
        </p:blipFill>
        <p:spPr>
          <a:xfrm>
            <a:off x="617178" y="1713823"/>
            <a:ext cx="8505063" cy="2807208"/>
          </a:xfrm>
          <a:prstGeom prst="rect">
            <a:avLst/>
          </a:prstGeom>
        </p:spPr>
      </p:pic>
    </p:spTree>
    <p:extLst>
      <p:ext uri="{BB962C8B-B14F-4D97-AF65-F5344CB8AC3E}">
        <p14:creationId xmlns:p14="http://schemas.microsoft.com/office/powerpoint/2010/main" val="322424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t="40137"/>
          <a:stretch/>
        </p:blipFill>
        <p:spPr>
          <a:xfrm>
            <a:off x="537538" y="4035520"/>
            <a:ext cx="8380476" cy="1091125"/>
          </a:xfrm>
          <a:prstGeom prst="rect">
            <a:avLst/>
          </a:prstGeom>
        </p:spPr>
      </p:pic>
      <p:sp>
        <p:nvSpPr>
          <p:cNvPr id="6" name="Snip and Round Single Corner Rectangle 5"/>
          <p:cNvSpPr/>
          <p:nvPr/>
        </p:nvSpPr>
        <p:spPr>
          <a:xfrm rot="10800000" flipH="1">
            <a:off x="311552" y="942215"/>
            <a:ext cx="8562110" cy="3114880"/>
          </a:xfrm>
          <a:prstGeom prst="snipRoundRect">
            <a:avLst>
              <a:gd name="adj1" fmla="val 7438"/>
              <a:gd name="adj2" fmla="val 9196"/>
            </a:avLst>
          </a:prstGeom>
          <a:solidFill>
            <a:srgbClr val="F2F2F2">
              <a:alpha val="9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400"/>
              </a:spcBef>
              <a:spcAft>
                <a:spcPts val="400"/>
              </a:spcAft>
              <a:buFont typeface="Wingdings" panose="05000000000000000000" pitchFamily="2" charset="2"/>
              <a:buChar char="§"/>
            </a:pPr>
            <a:endParaRPr lang="en-US" sz="1100" dirty="0"/>
          </a:p>
        </p:txBody>
      </p:sp>
      <p:sp>
        <p:nvSpPr>
          <p:cNvPr id="10" name="Title 2"/>
          <p:cNvSpPr>
            <a:spLocks noGrp="1"/>
          </p:cNvSpPr>
          <p:nvPr>
            <p:ph type="title"/>
          </p:nvPr>
        </p:nvSpPr>
        <p:spPr>
          <a:xfrm>
            <a:off x="274422" y="101176"/>
            <a:ext cx="8069477" cy="618385"/>
          </a:xfrm>
        </p:spPr>
        <p:txBody>
          <a:bodyPr>
            <a:noAutofit/>
          </a:bodyPr>
          <a:lstStyle/>
          <a:p>
            <a:r>
              <a:rPr lang="en-US" dirty="0"/>
              <a:t>Blue Chip, Leading OEM Customer Base Across North America</a:t>
            </a:r>
          </a:p>
        </p:txBody>
      </p:sp>
      <p:sp>
        <p:nvSpPr>
          <p:cNvPr id="11" name="Footer Placeholder 4"/>
          <p:cNvSpPr>
            <a:spLocks noGrp="1"/>
          </p:cNvSpPr>
          <p:nvPr>
            <p:ph type="ftr" sz="quarter" idx="4294967295"/>
          </p:nvPr>
        </p:nvSpPr>
        <p:spPr>
          <a:xfrm>
            <a:off x="274423" y="6373342"/>
            <a:ext cx="7009027" cy="365125"/>
          </a:xfrm>
          <a:prstGeom prst="rect">
            <a:avLst/>
          </a:prstGeom>
        </p:spPr>
        <p:txBody>
          <a:bodyPr anchor="ctr"/>
          <a:lstStyle/>
          <a:p>
            <a:r>
              <a:rPr lang="en-US" dirty="0"/>
              <a:t>Note: Tenure is defined as the maximum number of years being served by one of the founding companies.</a:t>
            </a:r>
          </a:p>
          <a:p>
            <a:pPr marL="228600" indent="-228600">
              <a:buAutoNum type="arabicParenBoth"/>
            </a:pPr>
            <a:r>
              <a:rPr lang="en-US" dirty="0"/>
              <a:t>For CY2023.</a:t>
            </a:r>
          </a:p>
        </p:txBody>
      </p:sp>
      <p:pic>
        <p:nvPicPr>
          <p:cNvPr id="31" name="Picture 2">
            <a:extLst>
              <a:ext uri="{FF2B5EF4-FFF2-40B4-BE49-F238E27FC236}">
                <a16:creationId xmlns:a16="http://schemas.microsoft.com/office/drawing/2014/main" id="{42260542-3F1E-C7D1-5E8E-D4C92A65D84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5148013" y="2477842"/>
            <a:ext cx="1025386" cy="10253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a:xfrm>
            <a:off x="8583830" y="6373342"/>
            <a:ext cx="428362" cy="365125"/>
          </a:xfrm>
        </p:spPr>
        <p:txBody>
          <a:bodyPr/>
          <a:lstStyle/>
          <a:p>
            <a:fld id="{28A1A2B6-FEDC-426F-9679-D1021F4EA7CB}" type="slidenum">
              <a:rPr lang="en-US" smtClean="0"/>
              <a:pPr/>
              <a:t>8</a:t>
            </a:fld>
            <a:endParaRPr lang="en-US" dirty="0"/>
          </a:p>
        </p:txBody>
      </p:sp>
      <p:pic>
        <p:nvPicPr>
          <p:cNvPr id="40" name="Picture 4">
            <a:extLst>
              <a:ext uri="{FF2B5EF4-FFF2-40B4-BE49-F238E27FC236}">
                <a16:creationId xmlns:a16="http://schemas.microsoft.com/office/drawing/2014/main" id="{49EEE92F-381E-813B-04C8-FF544BCC7DD3}"/>
              </a:ext>
            </a:extLst>
          </p:cNvPr>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5008179" y="1292968"/>
            <a:ext cx="1305054" cy="923799"/>
          </a:xfrm>
          <a:prstGeom prst="rect">
            <a:avLst/>
          </a:prstGeom>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7">
            <a:clrChange>
              <a:clrFrom>
                <a:srgbClr val="FFFFFF"/>
              </a:clrFrom>
              <a:clrTo>
                <a:srgbClr val="FFFFFF">
                  <a:alpha val="0"/>
                </a:srgbClr>
              </a:clrTo>
            </a:clrChange>
          </a:blip>
          <a:stretch>
            <a:fillRect/>
          </a:stretch>
        </p:blipFill>
        <p:spPr>
          <a:xfrm>
            <a:off x="4074400" y="1507952"/>
            <a:ext cx="564352" cy="564352"/>
          </a:xfrm>
          <a:prstGeom prst="rect">
            <a:avLst/>
          </a:prstGeom>
        </p:spPr>
      </p:pic>
      <p:pic>
        <p:nvPicPr>
          <p:cNvPr id="45" name="Picture 16">
            <a:extLst>
              <a:ext uri="{FF2B5EF4-FFF2-40B4-BE49-F238E27FC236}">
                <a16:creationId xmlns:a16="http://schemas.microsoft.com/office/drawing/2014/main" id="{D8EED9DD-1D13-0B2E-9E7B-405E75BE57D9}"/>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tretch>
            <a:fillRect/>
          </a:stretch>
        </p:blipFill>
        <p:spPr bwMode="auto">
          <a:xfrm>
            <a:off x="7986790" y="2708359"/>
            <a:ext cx="564352" cy="564352"/>
          </a:xfrm>
          <a:prstGeom prst="ellipse">
            <a:avLst/>
          </a:prstGeom>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9"/>
          <a:stretch>
            <a:fillRect/>
          </a:stretch>
        </p:blipFill>
        <p:spPr>
          <a:xfrm>
            <a:off x="1508576" y="1553556"/>
            <a:ext cx="473149" cy="473149"/>
          </a:xfrm>
          <a:prstGeom prst="rect">
            <a:avLst/>
          </a:prstGeom>
        </p:spPr>
      </p:pic>
      <p:pic>
        <p:nvPicPr>
          <p:cNvPr id="47" name="Picture 46"/>
          <p:cNvPicPr>
            <a:picLocks noChangeAspect="1"/>
          </p:cNvPicPr>
          <p:nvPr/>
        </p:nvPicPr>
        <p:blipFill>
          <a:blip r:embed="rId10"/>
          <a:stretch>
            <a:fillRect/>
          </a:stretch>
        </p:blipFill>
        <p:spPr>
          <a:xfrm>
            <a:off x="1373142" y="2672897"/>
            <a:ext cx="778776" cy="501185"/>
          </a:xfrm>
          <a:prstGeom prst="rect">
            <a:avLst/>
          </a:prstGeom>
        </p:spPr>
      </p:pic>
      <p:pic>
        <p:nvPicPr>
          <p:cNvPr id="48" name="Picture 47"/>
          <p:cNvPicPr>
            <a:picLocks noChangeAspect="1"/>
          </p:cNvPicPr>
          <p:nvPr/>
        </p:nvPicPr>
        <p:blipFill>
          <a:blip r:embed="rId11"/>
          <a:stretch>
            <a:fillRect/>
          </a:stretch>
        </p:blipFill>
        <p:spPr>
          <a:xfrm>
            <a:off x="2538928" y="1501275"/>
            <a:ext cx="1027037" cy="577709"/>
          </a:xfrm>
          <a:prstGeom prst="rect">
            <a:avLst/>
          </a:prstGeom>
        </p:spPr>
      </p:pic>
      <p:pic>
        <p:nvPicPr>
          <p:cNvPr id="49" name="Picture 32">
            <a:extLst>
              <a:ext uri="{FF2B5EF4-FFF2-40B4-BE49-F238E27FC236}">
                <a16:creationId xmlns:a16="http://schemas.microsoft.com/office/drawing/2014/main" id="{36C28DAC-B4A7-85B7-2394-1E96F1959140}"/>
              </a:ext>
            </a:extLst>
          </p:cNvPr>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964216" y="1494011"/>
            <a:ext cx="609500" cy="52171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4">
            <a:extLst>
              <a:ext uri="{FF2B5EF4-FFF2-40B4-BE49-F238E27FC236}">
                <a16:creationId xmlns:a16="http://schemas.microsoft.com/office/drawing/2014/main" id="{89DB93CE-F94F-45BD-21FD-1E44B3F10098}"/>
              </a:ext>
            </a:extLst>
          </p:cNvPr>
          <p:cNvPicPr>
            <a:picLocks noChangeAspect="1" noChangeArrowheads="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6550978" y="2758776"/>
            <a:ext cx="827716" cy="4635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rotWithShape="1">
          <a:blip r:embed="rId14"/>
          <a:srcRect b="26731"/>
          <a:stretch/>
        </p:blipFill>
        <p:spPr>
          <a:xfrm>
            <a:off x="6604966" y="1535068"/>
            <a:ext cx="719741" cy="439600"/>
          </a:xfrm>
          <a:prstGeom prst="rect">
            <a:avLst/>
          </a:prstGeom>
        </p:spPr>
      </p:pic>
      <p:pic>
        <p:nvPicPr>
          <p:cNvPr id="57" name="Picture 10">
            <a:extLst>
              <a:ext uri="{FF2B5EF4-FFF2-40B4-BE49-F238E27FC236}">
                <a16:creationId xmlns:a16="http://schemas.microsoft.com/office/drawing/2014/main" id="{34FDAFC3-64C6-E02C-0885-38502B109554}"/>
              </a:ext>
            </a:extLst>
          </p:cNvPr>
          <p:cNvPicPr>
            <a:picLocks noChangeAspect="1" noChangeArrowheads="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2061805" y="2479918"/>
            <a:ext cx="1981282" cy="887142"/>
          </a:xfrm>
          <a:prstGeom prst="rect">
            <a:avLst/>
          </a:prstGeom>
          <a:extLst>
            <a:ext uri="{909E8E84-426E-40DD-AFC4-6F175D3DCCD1}">
              <a14:hiddenFill xmlns:a14="http://schemas.microsoft.com/office/drawing/2010/main">
                <a:solidFill>
                  <a:srgbClr val="FFFFFF"/>
                </a:solidFill>
              </a14:hiddenFill>
            </a:ext>
          </a:extLst>
        </p:spPr>
      </p:pic>
      <p:sp>
        <p:nvSpPr>
          <p:cNvPr id="5" name="Rectangle 4"/>
          <p:cNvSpPr/>
          <p:nvPr/>
        </p:nvSpPr>
        <p:spPr>
          <a:xfrm>
            <a:off x="605680" y="2163555"/>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200" b="1" dirty="0">
                <a:solidFill>
                  <a:schemeClr val="tx1"/>
                </a:solidFill>
              </a:rPr>
              <a:t>Tenure:</a:t>
            </a:r>
          </a:p>
        </p:txBody>
      </p:sp>
      <p:sp>
        <p:nvSpPr>
          <p:cNvPr id="61" name="Rectangle 60"/>
          <p:cNvSpPr/>
          <p:nvPr/>
        </p:nvSpPr>
        <p:spPr>
          <a:xfrm>
            <a:off x="4866973" y="2074099"/>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endParaRPr lang="en-US" sz="1200" b="1" dirty="0">
              <a:solidFill>
                <a:schemeClr val="tx1"/>
              </a:solidFill>
            </a:endParaRPr>
          </a:p>
        </p:txBody>
      </p:sp>
      <p:sp>
        <p:nvSpPr>
          <p:cNvPr id="68" name="Rectangle 67"/>
          <p:cNvSpPr/>
          <p:nvPr/>
        </p:nvSpPr>
        <p:spPr>
          <a:xfrm>
            <a:off x="7708682" y="3346541"/>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5</a:t>
            </a:r>
          </a:p>
        </p:txBody>
      </p:sp>
      <p:sp>
        <p:nvSpPr>
          <p:cNvPr id="71" name="Rectangle 70"/>
          <p:cNvSpPr/>
          <p:nvPr/>
        </p:nvSpPr>
        <p:spPr>
          <a:xfrm>
            <a:off x="2505686" y="2163555"/>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27</a:t>
            </a:r>
          </a:p>
        </p:txBody>
      </p:sp>
      <p:sp>
        <p:nvSpPr>
          <p:cNvPr id="74" name="Rectangle 73"/>
          <p:cNvSpPr/>
          <p:nvPr/>
        </p:nvSpPr>
        <p:spPr>
          <a:xfrm>
            <a:off x="3809816" y="2163555"/>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26</a:t>
            </a:r>
          </a:p>
        </p:txBody>
      </p:sp>
      <p:sp>
        <p:nvSpPr>
          <p:cNvPr id="90" name="Rectangle 89"/>
          <p:cNvSpPr/>
          <p:nvPr/>
        </p:nvSpPr>
        <p:spPr>
          <a:xfrm>
            <a:off x="605680" y="3346541"/>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200" b="1" dirty="0">
                <a:solidFill>
                  <a:schemeClr val="tx1"/>
                </a:solidFill>
              </a:rPr>
              <a:t>Tenure:</a:t>
            </a:r>
          </a:p>
        </p:txBody>
      </p:sp>
      <p:sp>
        <p:nvSpPr>
          <p:cNvPr id="88" name="Rectangle 87"/>
          <p:cNvSpPr/>
          <p:nvPr/>
        </p:nvSpPr>
        <p:spPr>
          <a:xfrm>
            <a:off x="1218935" y="3346541"/>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15</a:t>
            </a:r>
          </a:p>
        </p:txBody>
      </p:sp>
      <p:sp>
        <p:nvSpPr>
          <p:cNvPr id="86" name="Rectangle 85"/>
          <p:cNvSpPr/>
          <p:nvPr/>
        </p:nvSpPr>
        <p:spPr>
          <a:xfrm>
            <a:off x="5113946" y="3346541"/>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10</a:t>
            </a:r>
          </a:p>
        </p:txBody>
      </p:sp>
      <p:sp>
        <p:nvSpPr>
          <p:cNvPr id="101" name="Rectangle 100"/>
          <p:cNvSpPr/>
          <p:nvPr/>
        </p:nvSpPr>
        <p:spPr>
          <a:xfrm>
            <a:off x="1201556" y="2163555"/>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31</a:t>
            </a:r>
          </a:p>
        </p:txBody>
      </p:sp>
      <p:sp>
        <p:nvSpPr>
          <p:cNvPr id="97" name="Rectangle 96"/>
          <p:cNvSpPr/>
          <p:nvPr/>
        </p:nvSpPr>
        <p:spPr>
          <a:xfrm>
            <a:off x="7722206" y="2163555"/>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18</a:t>
            </a:r>
          </a:p>
        </p:txBody>
      </p:sp>
      <p:sp>
        <p:nvSpPr>
          <p:cNvPr id="114" name="Rectangle 113"/>
          <p:cNvSpPr/>
          <p:nvPr/>
        </p:nvSpPr>
        <p:spPr>
          <a:xfrm>
            <a:off x="6418076" y="3346541"/>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6</a:t>
            </a:r>
          </a:p>
        </p:txBody>
      </p:sp>
      <p:sp>
        <p:nvSpPr>
          <p:cNvPr id="112" name="Rectangle 111"/>
          <p:cNvSpPr/>
          <p:nvPr/>
        </p:nvSpPr>
        <p:spPr>
          <a:xfrm>
            <a:off x="6418076" y="2163555"/>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18</a:t>
            </a:r>
          </a:p>
        </p:txBody>
      </p:sp>
      <p:sp>
        <p:nvSpPr>
          <p:cNvPr id="127" name="Rectangle 126"/>
          <p:cNvSpPr/>
          <p:nvPr/>
        </p:nvSpPr>
        <p:spPr>
          <a:xfrm>
            <a:off x="2505686" y="3346541"/>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14</a:t>
            </a:r>
          </a:p>
        </p:txBody>
      </p:sp>
      <p:pic>
        <p:nvPicPr>
          <p:cNvPr id="54" name="Picture 53"/>
          <p:cNvPicPr>
            <a:picLocks noChangeAspect="1"/>
          </p:cNvPicPr>
          <p:nvPr/>
        </p:nvPicPr>
        <p:blipFill>
          <a:blip r:embed="rId16"/>
          <a:stretch>
            <a:fillRect/>
          </a:stretch>
        </p:blipFill>
        <p:spPr>
          <a:xfrm>
            <a:off x="4119519" y="2686434"/>
            <a:ext cx="474113" cy="474113"/>
          </a:xfrm>
          <a:prstGeom prst="rect">
            <a:avLst/>
          </a:prstGeom>
        </p:spPr>
      </p:pic>
      <p:sp>
        <p:nvSpPr>
          <p:cNvPr id="123" name="Rectangle 122"/>
          <p:cNvSpPr/>
          <p:nvPr/>
        </p:nvSpPr>
        <p:spPr>
          <a:xfrm>
            <a:off x="5113946" y="2163555"/>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24</a:t>
            </a:r>
          </a:p>
        </p:txBody>
      </p:sp>
      <p:sp>
        <p:nvSpPr>
          <p:cNvPr id="132" name="Rectangle 131"/>
          <p:cNvSpPr/>
          <p:nvPr/>
        </p:nvSpPr>
        <p:spPr>
          <a:xfrm>
            <a:off x="3809816" y="3346541"/>
            <a:ext cx="1093520" cy="325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12</a:t>
            </a:r>
          </a:p>
        </p:txBody>
      </p:sp>
      <p:grpSp>
        <p:nvGrpSpPr>
          <p:cNvPr id="52" name="Group 51"/>
          <p:cNvGrpSpPr/>
          <p:nvPr/>
        </p:nvGrpSpPr>
        <p:grpSpPr>
          <a:xfrm>
            <a:off x="311552" y="1052029"/>
            <a:ext cx="8562110" cy="257925"/>
            <a:chOff x="314258" y="1052029"/>
            <a:chExt cx="4023360" cy="257925"/>
          </a:xfrm>
        </p:grpSpPr>
        <p:graphicFrame>
          <p:nvGraphicFramePr>
            <p:cNvPr id="55" name="Content Placeholder 7"/>
            <p:cNvGraphicFramePr>
              <a:graphicFrameLocks/>
            </p:cNvGraphicFramePr>
            <p:nvPr>
              <p:custDataLst>
                <p:tags r:id="rId1"/>
              </p:custDataLst>
            </p:nvPr>
          </p:nvGraphicFramePr>
          <p:xfrm>
            <a:off x="314258" y="1052029"/>
            <a:ext cx="1888398" cy="242047"/>
          </p:xfrm>
          <a:graphic>
            <a:graphicData uri="http://schemas.openxmlformats.org/drawingml/2006/table">
              <a:tbl>
                <a:tblPr bandRow="1">
                  <a:tableStyleId>{5C22544A-7EE6-4342-B048-85BDC9FD1C3A}</a:tableStyleId>
                </a:tblPr>
                <a:tblGrid>
                  <a:gridCol w="4018698">
                    <a:extLst>
                      <a:ext uri="{9D8B030D-6E8A-4147-A177-3AD203B41FA5}">
                        <a16:colId xmlns:a16="http://schemas.microsoft.com/office/drawing/2014/main" val="122204080"/>
                      </a:ext>
                    </a:extLst>
                  </a:gridCol>
                </a:tblGrid>
                <a:tr h="242047">
                  <a:tc>
                    <a:txBody>
                      <a:bodyPr/>
                      <a:lstStyle/>
                      <a:p>
                        <a:r>
                          <a:rPr lang="en-US" sz="1400" b="1" dirty="0">
                            <a:solidFill>
                              <a:schemeClr val="tx1"/>
                            </a:solidFill>
                            <a:latin typeface="Meta Offc" panose="020B0504030101020102" pitchFamily="34" charset="0"/>
                            <a:cs typeface="Meta Offc" panose="020B0504030101020102" pitchFamily="34" charset="0"/>
                          </a:rPr>
                          <a:t>Select</a:t>
                        </a:r>
                        <a:r>
                          <a:rPr lang="en-US" sz="1400" b="1" baseline="0" dirty="0">
                            <a:solidFill>
                              <a:schemeClr val="tx1"/>
                            </a:solidFill>
                            <a:latin typeface="Meta Offc" panose="020B0504030101020102" pitchFamily="34" charset="0"/>
                            <a:cs typeface="Meta Offc" panose="020B0504030101020102" pitchFamily="34" charset="0"/>
                          </a:rPr>
                          <a:t> Global OEM’s </a:t>
                        </a:r>
                        <a:r>
                          <a:rPr lang="en-US" sz="1400" b="1" dirty="0">
                            <a:solidFill>
                              <a:schemeClr val="tx1"/>
                            </a:solidFill>
                            <a:latin typeface="Meta Offc" panose="020B0504030101020102" pitchFamily="34" charset="0"/>
                            <a:cs typeface="Meta Offc" panose="020B0504030101020102" pitchFamily="34" charset="0"/>
                          </a:rPr>
                          <a:t>PAL</a:t>
                        </a:r>
                        <a:r>
                          <a:rPr lang="en-US" sz="1400" b="1" baseline="0" dirty="0">
                            <a:solidFill>
                              <a:schemeClr val="tx1"/>
                            </a:solidFill>
                            <a:latin typeface="Meta Offc" panose="020B0504030101020102" pitchFamily="34" charset="0"/>
                            <a:cs typeface="Meta Offc" panose="020B0504030101020102" pitchFamily="34" charset="0"/>
                          </a:rPr>
                          <a:t> Services</a:t>
                        </a:r>
                        <a:endParaRPr lang="en-US" sz="1000" b="0" i="1" dirty="0">
                          <a:solidFill>
                            <a:schemeClr val="tx1"/>
                          </a:solidFill>
                          <a:latin typeface="Meta Offc" panose="020B0504030101020102" pitchFamily="34" charset="0"/>
                          <a:cs typeface="Meta Offc" panose="020B0504030101020102" pitchFamily="34" charset="0"/>
                        </a:endParaRPr>
                      </a:p>
                    </a:txBody>
                    <a:tcPr marL="80682"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90064"/>
                    </a:ext>
                  </a:extLst>
                </a:tr>
              </a:tbl>
            </a:graphicData>
          </a:graphic>
        </p:graphicFrame>
        <p:cxnSp>
          <p:nvCxnSpPr>
            <p:cNvPr id="56" name="Straight Connector 55"/>
            <p:cNvCxnSpPr/>
            <p:nvPr/>
          </p:nvCxnSpPr>
          <p:spPr>
            <a:xfrm>
              <a:off x="314258" y="1309954"/>
              <a:ext cx="4023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ounded Rectangle 57"/>
          <p:cNvSpPr/>
          <p:nvPr/>
        </p:nvSpPr>
        <p:spPr>
          <a:xfrm>
            <a:off x="311552" y="4725556"/>
            <a:ext cx="2114901" cy="1088021"/>
          </a:xfrm>
          <a:prstGeom prst="roundRect">
            <a:avLst/>
          </a:prstGeom>
          <a:solidFill>
            <a:srgbClr val="ED1C2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45720" tIns="0" rIns="54864" bIns="0" rtlCol="0" anchor="ctr"/>
          <a:lstStyle/>
          <a:p>
            <a:pPr algn="ctr"/>
            <a:r>
              <a:rPr lang="en-US" sz="1300" b="1" i="1" kern="0" dirty="0">
                <a:latin typeface="Meta Offc" panose="020B0504030101020102" pitchFamily="34" charset="0"/>
              </a:rPr>
              <a:t>$415M of revenue in 2023</a:t>
            </a:r>
          </a:p>
        </p:txBody>
      </p:sp>
      <p:sp>
        <p:nvSpPr>
          <p:cNvPr id="59" name="Rounded Rectangle 58"/>
          <p:cNvSpPr/>
          <p:nvPr/>
        </p:nvSpPr>
        <p:spPr>
          <a:xfrm>
            <a:off x="3535156" y="4725556"/>
            <a:ext cx="2114901" cy="1088021"/>
          </a:xfrm>
          <a:prstGeom prst="roundRect">
            <a:avLst/>
          </a:prstGeom>
          <a:solidFill>
            <a:srgbClr val="ED1C2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45720" tIns="0" rIns="54864" bIns="0" rtlCol="0" anchor="ctr"/>
          <a:lstStyle/>
          <a:p>
            <a:pPr algn="ctr"/>
            <a:r>
              <a:rPr lang="en-US" sz="1300" b="1" i="1" kern="0" dirty="0">
                <a:latin typeface="Meta Offc" panose="020B0504030101020102" pitchFamily="34" charset="0"/>
              </a:rPr>
              <a:t>Awarded 112 individual contracts</a:t>
            </a:r>
            <a:r>
              <a:rPr lang="en-US" sz="1400" b="1" i="1" kern="0" baseline="30000" dirty="0">
                <a:latin typeface="Meta Offc" panose="020B0504030101020102" pitchFamily="34" charset="0"/>
              </a:rPr>
              <a:t>(1)</a:t>
            </a:r>
            <a:endParaRPr lang="en-US" sz="1300" b="1" i="1" kern="0" baseline="30000" dirty="0">
              <a:latin typeface="Meta Offc" panose="020B0504030101020102" pitchFamily="34" charset="0"/>
            </a:endParaRPr>
          </a:p>
        </p:txBody>
      </p:sp>
      <p:sp>
        <p:nvSpPr>
          <p:cNvPr id="60" name="Rounded Rectangle 59"/>
          <p:cNvSpPr/>
          <p:nvPr/>
        </p:nvSpPr>
        <p:spPr>
          <a:xfrm>
            <a:off x="6758761" y="4725556"/>
            <a:ext cx="2114901" cy="1088021"/>
          </a:xfrm>
          <a:prstGeom prst="roundRect">
            <a:avLst/>
          </a:prstGeom>
          <a:solidFill>
            <a:srgbClr val="ED1C2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45720" tIns="0" rIns="54864" bIns="0" rtlCol="0" anchor="ctr"/>
          <a:lstStyle/>
          <a:p>
            <a:pPr algn="ctr"/>
            <a:r>
              <a:rPr lang="en-US" sz="1300" b="1" i="1" kern="0" dirty="0">
                <a:latin typeface="Meta Offc" panose="020B0504030101020102" pitchFamily="34" charset="0"/>
              </a:rPr>
              <a:t>No one contract greater than 4% of revenue</a:t>
            </a:r>
          </a:p>
        </p:txBody>
      </p:sp>
    </p:spTree>
    <p:extLst>
      <p:ext uri="{BB962C8B-B14F-4D97-AF65-F5344CB8AC3E}">
        <p14:creationId xmlns:p14="http://schemas.microsoft.com/office/powerpoint/2010/main" val="54137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A3A5691B-735B-4468-818E-155679016E48}"/>
              </a:ext>
            </a:extLst>
          </p:cNvPr>
          <p:cNvGraphicFramePr>
            <a:graphicFrameLocks/>
          </p:cNvGraphicFramePr>
          <p:nvPr>
            <p:extLst>
              <p:ext uri="{D42A27DB-BD31-4B8C-83A1-F6EECF244321}">
                <p14:modId xmlns:p14="http://schemas.microsoft.com/office/powerpoint/2010/main" val="2602593862"/>
              </p:ext>
            </p:extLst>
          </p:nvPr>
        </p:nvGraphicFramePr>
        <p:xfrm>
          <a:off x="1319349" y="1490518"/>
          <a:ext cx="7580625" cy="1897116"/>
        </p:xfrm>
        <a:graphic>
          <a:graphicData uri="http://schemas.openxmlformats.org/drawingml/2006/chart">
            <c:chart xmlns:c="http://schemas.openxmlformats.org/drawingml/2006/chart" xmlns:r="http://schemas.openxmlformats.org/officeDocument/2006/relationships" r:id="rId4"/>
          </a:graphicData>
        </a:graphic>
      </p:graphicFrame>
      <p:sp>
        <p:nvSpPr>
          <p:cNvPr id="65" name="Text Placeholder 3"/>
          <p:cNvSpPr txBox="1">
            <a:spLocks/>
          </p:cNvSpPr>
          <p:nvPr/>
        </p:nvSpPr>
        <p:spPr>
          <a:xfrm>
            <a:off x="181070" y="5129893"/>
            <a:ext cx="8781861" cy="894676"/>
          </a:xfrm>
          <a:prstGeom prst="roundRect">
            <a:avLst/>
          </a:prstGeom>
          <a:solidFill>
            <a:schemeClr val="tx1"/>
          </a:solidFill>
          <a:ln w="19050">
            <a:solidFill>
              <a:schemeClr val="bg1"/>
            </a:solid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350" dirty="0">
                <a:solidFill>
                  <a:schemeClr val="bg1"/>
                </a:solidFill>
              </a:rPr>
              <a:t>Union wages are predominately based on hours as opposed to productivity, encouraging more motivated drivers to chase non-union opportunities where they have greater earnings potential</a:t>
            </a:r>
          </a:p>
          <a:p>
            <a:pPr marL="285750" indent="-285750">
              <a:buFont typeface="Arial" panose="020B0604020202020204" pitchFamily="34" charset="0"/>
              <a:buChar char="•"/>
            </a:pPr>
            <a:r>
              <a:rPr lang="en-US" sz="1350" dirty="0">
                <a:solidFill>
                  <a:schemeClr val="bg1"/>
                </a:solidFill>
              </a:rPr>
              <a:t>Union pensions and healthcare obligations result in higher costs compared to non-union carriers </a:t>
            </a:r>
          </a:p>
        </p:txBody>
      </p:sp>
      <p:sp>
        <p:nvSpPr>
          <p:cNvPr id="14" name="Rounded Rectangle 13"/>
          <p:cNvSpPr>
            <a:spLocks/>
          </p:cNvSpPr>
          <p:nvPr/>
        </p:nvSpPr>
        <p:spPr>
          <a:xfrm>
            <a:off x="181070" y="1013586"/>
            <a:ext cx="8718904" cy="334699"/>
          </a:xfrm>
          <a:prstGeom prst="roundRect">
            <a:avLst/>
          </a:prstGeom>
          <a:solidFill>
            <a:srgbClr val="64758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350" b="1" i="1" kern="0" dirty="0">
                <a:solidFill>
                  <a:schemeClr val="bg1"/>
                </a:solidFill>
                <a:latin typeface="Meta Offc" panose="020B0504030101020102" pitchFamily="34" charset="0"/>
              </a:rPr>
              <a:t>PAL vs. Other Major Auto Hauling Carriers</a:t>
            </a:r>
          </a:p>
        </p:txBody>
      </p:sp>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3790612872"/>
              </p:ext>
            </p:extLst>
          </p:nvPr>
        </p:nvGraphicFramePr>
        <p:xfrm>
          <a:off x="181070" y="3353540"/>
          <a:ext cx="8718903" cy="1697430"/>
        </p:xfrm>
        <a:graphic>
          <a:graphicData uri="http://schemas.openxmlformats.org/drawingml/2006/table">
            <a:tbl>
              <a:tblPr firstRow="1" bandRow="1">
                <a:tableStyleId>{5C22544A-7EE6-4342-B048-85BDC9FD1C3A}</a:tableStyleId>
              </a:tblPr>
              <a:tblGrid>
                <a:gridCol w="1185694">
                  <a:extLst>
                    <a:ext uri="{9D8B030D-6E8A-4147-A177-3AD203B41FA5}">
                      <a16:colId xmlns:a16="http://schemas.microsoft.com/office/drawing/2014/main" val="2883471713"/>
                    </a:ext>
                  </a:extLst>
                </a:gridCol>
                <a:gridCol w="824793">
                  <a:extLst>
                    <a:ext uri="{9D8B030D-6E8A-4147-A177-3AD203B41FA5}">
                      <a16:colId xmlns:a16="http://schemas.microsoft.com/office/drawing/2014/main" val="3709409878"/>
                    </a:ext>
                  </a:extLst>
                </a:gridCol>
                <a:gridCol w="823782">
                  <a:extLst>
                    <a:ext uri="{9D8B030D-6E8A-4147-A177-3AD203B41FA5}">
                      <a16:colId xmlns:a16="http://schemas.microsoft.com/office/drawing/2014/main" val="1033970326"/>
                    </a:ext>
                  </a:extLst>
                </a:gridCol>
                <a:gridCol w="833589">
                  <a:extLst>
                    <a:ext uri="{9D8B030D-6E8A-4147-A177-3AD203B41FA5}">
                      <a16:colId xmlns:a16="http://schemas.microsoft.com/office/drawing/2014/main" val="1374360741"/>
                    </a:ext>
                  </a:extLst>
                </a:gridCol>
                <a:gridCol w="843395">
                  <a:extLst>
                    <a:ext uri="{9D8B030D-6E8A-4147-A177-3AD203B41FA5}">
                      <a16:colId xmlns:a16="http://schemas.microsoft.com/office/drawing/2014/main" val="1194100958"/>
                    </a:ext>
                  </a:extLst>
                </a:gridCol>
                <a:gridCol w="813974">
                  <a:extLst>
                    <a:ext uri="{9D8B030D-6E8A-4147-A177-3AD203B41FA5}">
                      <a16:colId xmlns:a16="http://schemas.microsoft.com/office/drawing/2014/main" val="1596686856"/>
                    </a:ext>
                  </a:extLst>
                </a:gridCol>
                <a:gridCol w="843395">
                  <a:extLst>
                    <a:ext uri="{9D8B030D-6E8A-4147-A177-3AD203B41FA5}">
                      <a16:colId xmlns:a16="http://schemas.microsoft.com/office/drawing/2014/main" val="386902094"/>
                    </a:ext>
                  </a:extLst>
                </a:gridCol>
                <a:gridCol w="823782">
                  <a:extLst>
                    <a:ext uri="{9D8B030D-6E8A-4147-A177-3AD203B41FA5}">
                      <a16:colId xmlns:a16="http://schemas.microsoft.com/office/drawing/2014/main" val="4052608084"/>
                    </a:ext>
                  </a:extLst>
                </a:gridCol>
                <a:gridCol w="823782">
                  <a:extLst>
                    <a:ext uri="{9D8B030D-6E8A-4147-A177-3AD203B41FA5}">
                      <a16:colId xmlns:a16="http://schemas.microsoft.com/office/drawing/2014/main" val="4054854743"/>
                    </a:ext>
                  </a:extLst>
                </a:gridCol>
                <a:gridCol w="902717">
                  <a:extLst>
                    <a:ext uri="{9D8B030D-6E8A-4147-A177-3AD203B41FA5}">
                      <a16:colId xmlns:a16="http://schemas.microsoft.com/office/drawing/2014/main" val="3036627781"/>
                    </a:ext>
                  </a:extLst>
                </a:gridCol>
              </a:tblGrid>
              <a:tr h="261143">
                <a:tc>
                  <a:txBody>
                    <a:bodyPr/>
                    <a:lstStyle/>
                    <a:p>
                      <a:r>
                        <a:rPr lang="en-US" sz="900" b="1" dirty="0">
                          <a:solidFill>
                            <a:schemeClr val="tx1"/>
                          </a:solidFill>
                        </a:rPr>
                        <a:t>OEM Customers</a:t>
                      </a:r>
                    </a:p>
                  </a:txBody>
                  <a:tcPr anchor="ctr">
                    <a:lnL w="12700" cap="flat" cmpd="sng" algn="ctr">
                      <a:solidFill>
                        <a:srgbClr val="647586"/>
                      </a:solid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17</a:t>
                      </a:r>
                    </a:p>
                  </a:txBody>
                  <a:tcPr anchor="ctr">
                    <a:lnL w="12700" cap="flat" cmpd="sng" algn="ctr">
                      <a:solidFill>
                        <a:srgbClr val="64758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rgbClr val="ED1C24"/>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9</a:t>
                      </a:r>
                    </a:p>
                  </a:txBody>
                  <a:tcPr anchor="ctr">
                    <a:lnL w="12700" cap="flat" cmpd="sng" algn="ctr">
                      <a:no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8872110"/>
                  </a:ext>
                </a:extLst>
              </a:tr>
              <a:tr h="261143">
                <a:tc>
                  <a:txBody>
                    <a:bodyPr/>
                    <a:lstStyle/>
                    <a:p>
                      <a:r>
                        <a:rPr lang="en-US" sz="900" b="1" dirty="0">
                          <a:solidFill>
                            <a:schemeClr val="bg1"/>
                          </a:solidFill>
                        </a:rPr>
                        <a:t>Segment</a:t>
                      </a:r>
                    </a:p>
                  </a:txBody>
                  <a:tcPr anchor="ctr">
                    <a:lnL w="12700" cap="flat" cmpd="sng" algn="ctr">
                      <a:solidFill>
                        <a:srgbClr val="64758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42739666"/>
                  </a:ext>
                </a:extLst>
              </a:tr>
              <a:tr h="261143">
                <a:tc>
                  <a:txBody>
                    <a:bodyPr/>
                    <a:lstStyle/>
                    <a:p>
                      <a:r>
                        <a:rPr lang="en-US" sz="900" b="1" dirty="0"/>
                        <a:t>New</a:t>
                      </a:r>
                    </a:p>
                  </a:txBody>
                  <a:tcPr anchor="ctr">
                    <a:lnL w="12700" cap="flat" cmpd="sng" algn="ctr">
                      <a:solidFill>
                        <a:srgbClr val="647586"/>
                      </a:solid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solidFill>
                        <a:srgbClr val="64758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1C24"/>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srgbClr val="ED1C24"/>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982962"/>
                  </a:ext>
                </a:extLst>
              </a:tr>
              <a:tr h="261143">
                <a:tc>
                  <a:txBody>
                    <a:bodyPr/>
                    <a:lstStyle/>
                    <a:p>
                      <a:r>
                        <a:rPr lang="en-US" sz="900" b="1" dirty="0"/>
                        <a:t>Remarketed</a:t>
                      </a:r>
                    </a:p>
                  </a:txBody>
                  <a:tcPr anchor="ctr">
                    <a:lnL w="12700" cap="flat" cmpd="sng" algn="ctr">
                      <a:solidFill>
                        <a:srgbClr val="647586"/>
                      </a:solid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solidFill>
                        <a:srgbClr val="64758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1C24"/>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srgbClr val="ED1C24"/>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4844603"/>
                  </a:ext>
                </a:extLst>
              </a:tr>
              <a:tr h="261143">
                <a:tc>
                  <a:txBody>
                    <a:bodyPr/>
                    <a:lstStyle/>
                    <a:p>
                      <a:r>
                        <a:rPr lang="en-US" sz="900" b="1" dirty="0"/>
                        <a:t>National Network</a:t>
                      </a:r>
                    </a:p>
                  </a:txBody>
                  <a:tcPr anchor="ctr">
                    <a:lnL w="12700" cap="flat" cmpd="sng" algn="ctr">
                      <a:solidFill>
                        <a:srgbClr val="647586"/>
                      </a:solid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solidFill>
                        <a:srgbClr val="64758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647586"/>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1C24"/>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srgbClr val="ED1C24"/>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0" b="1" dirty="0">
                        <a:solidFill>
                          <a:srgbClr val="64758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647586"/>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647586"/>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647586"/>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684758"/>
                  </a:ext>
                </a:extLst>
              </a:tr>
              <a:tr h="391715">
                <a:tc>
                  <a:txBody>
                    <a:bodyPr/>
                    <a:lstStyle/>
                    <a:p>
                      <a:r>
                        <a:rPr lang="en-US" sz="900" b="1" dirty="0"/>
                        <a:t>Independent Contractor Service</a:t>
                      </a:r>
                    </a:p>
                  </a:txBody>
                  <a:tcPr anchor="ctr">
                    <a:lnL w="12700" cap="flat" cmpd="sng" algn="ctr">
                      <a:solidFill>
                        <a:srgbClr val="647586"/>
                      </a:solid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solidFill>
                        <a:srgbClr val="64758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647586"/>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1C24"/>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srgbClr val="ED1C24"/>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0" b="1" dirty="0">
                        <a:solidFill>
                          <a:srgbClr val="64758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a Offc"/>
                          <a:ea typeface="+mn-ea"/>
                          <a:cs typeface="+mn-cs"/>
                          <a:sym typeface="Wingdings" panose="05000000000000000000" pitchFamily="2" charset="2"/>
                        </a:rPr>
                        <a:t></a:t>
                      </a:r>
                      <a:endParaRPr kumimoji="0" lang="en-US" sz="1000" b="1" i="0" u="none" strike="noStrike" kern="1200" cap="none" spc="0" normalizeH="0" baseline="0" noProof="0" dirty="0">
                        <a:ln>
                          <a:noFill/>
                        </a:ln>
                        <a:solidFill>
                          <a:prstClr val="black"/>
                        </a:solidFill>
                        <a:effectLst/>
                        <a:uLnTx/>
                        <a:uFillTx/>
                        <a:latin typeface="Meta Offc"/>
                        <a:ea typeface="+mn-ea"/>
                        <a:cs typeface="+mn-cs"/>
                      </a:endParaRPr>
                    </a:p>
                  </a:txBody>
                  <a:tcPr anchor="ctr">
                    <a:lnL w="12700" cap="flat" cmpd="sng" algn="ctr">
                      <a:noFill/>
                      <a:prstDash val="solid"/>
                      <a:round/>
                      <a:headEnd type="none" w="med" len="med"/>
                      <a:tailEnd type="none" w="med" len="med"/>
                    </a:lnL>
                    <a:lnR w="12700" cap="flat" cmpd="sng" algn="ctr">
                      <a:solidFill>
                        <a:srgbClr val="647586"/>
                      </a:solidFill>
                      <a:prstDash val="solid"/>
                      <a:round/>
                      <a:headEnd type="none" w="med" len="med"/>
                      <a:tailEnd type="none" w="med" len="med"/>
                    </a:lnR>
                    <a:lnT w="12700" cap="flat" cmpd="sng" algn="ctr">
                      <a:solidFill>
                        <a:srgbClr val="647586"/>
                      </a:solidFill>
                      <a:prstDash val="solid"/>
                      <a:round/>
                      <a:headEnd type="none" w="med" len="med"/>
                      <a:tailEnd type="none" w="med" len="med"/>
                    </a:lnT>
                    <a:lnB w="12700" cap="flat" cmpd="sng" algn="ctr">
                      <a:solidFill>
                        <a:srgbClr val="6475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2302374"/>
                  </a:ext>
                </a:extLst>
              </a:tr>
            </a:tbl>
          </a:graphicData>
        </a:graphic>
      </p:graphicFrame>
      <p:sp>
        <p:nvSpPr>
          <p:cNvPr id="3" name="Title 2"/>
          <p:cNvSpPr>
            <a:spLocks noGrp="1"/>
          </p:cNvSpPr>
          <p:nvPr>
            <p:ph type="title"/>
          </p:nvPr>
        </p:nvSpPr>
        <p:spPr/>
        <p:txBody>
          <a:bodyPr/>
          <a:lstStyle/>
          <a:p>
            <a:r>
              <a:rPr lang="en-US" dirty="0"/>
              <a:t>Competitive Landscape</a:t>
            </a:r>
          </a:p>
        </p:txBody>
      </p:sp>
      <p:sp>
        <p:nvSpPr>
          <p:cNvPr id="5" name="Footer Placeholder 4"/>
          <p:cNvSpPr>
            <a:spLocks noGrp="1"/>
          </p:cNvSpPr>
          <p:nvPr>
            <p:ph type="ftr" sz="quarter" idx="11"/>
          </p:nvPr>
        </p:nvSpPr>
        <p:spPr>
          <a:xfrm>
            <a:off x="274423" y="6373342"/>
            <a:ext cx="7009027" cy="365125"/>
          </a:xfrm>
        </p:spPr>
        <p:txBody>
          <a:bodyPr anchor="ctr"/>
          <a:lstStyle/>
          <a:p>
            <a:r>
              <a:rPr lang="en-US" dirty="0"/>
              <a:t>Source: </a:t>
            </a:r>
            <a:r>
              <a:rPr lang="en-US" kern="0" dirty="0">
                <a:latin typeface="Meta Offc" panose="020B0504030101020102" pitchFamily="34" charset="0"/>
              </a:rPr>
              <a:t>Certain information is based on management estimates, which have been derived from third-party sources and internal research, and are based on certain assumptions that management believes to be reasonable, FMSCA.</a:t>
            </a:r>
          </a:p>
        </p:txBody>
      </p:sp>
      <p:sp>
        <p:nvSpPr>
          <p:cNvPr id="16" name="Rectangle 15"/>
          <p:cNvSpPr>
            <a:spLocks/>
          </p:cNvSpPr>
          <p:nvPr/>
        </p:nvSpPr>
        <p:spPr>
          <a:xfrm>
            <a:off x="3978336" y="1413000"/>
            <a:ext cx="2227096" cy="26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Number of Trucks</a:t>
            </a:r>
          </a:p>
        </p:txBody>
      </p:sp>
      <p:sp>
        <p:nvSpPr>
          <p:cNvPr id="2" name="Slide Number Placeholder 1"/>
          <p:cNvSpPr>
            <a:spLocks noGrp="1"/>
          </p:cNvSpPr>
          <p:nvPr>
            <p:ph type="sldNum" sz="quarter" idx="4"/>
          </p:nvPr>
        </p:nvSpPr>
        <p:spPr>
          <a:xfrm>
            <a:off x="8583830" y="6373342"/>
            <a:ext cx="428362" cy="365125"/>
          </a:xfrm>
        </p:spPr>
        <p:txBody>
          <a:bodyPr/>
          <a:lstStyle/>
          <a:p>
            <a:fld id="{28A1A2B6-FEDC-426F-9679-D1021F4EA7CB}" type="slidenum">
              <a:rPr lang="en-US" smtClean="0"/>
              <a:t>9</a:t>
            </a:fld>
            <a:endParaRPr lang="en-US" dirty="0"/>
          </a:p>
        </p:txBody>
      </p:sp>
    </p:spTree>
    <p:extLst>
      <p:ext uri="{BB962C8B-B14F-4D97-AF65-F5344CB8AC3E}">
        <p14:creationId xmlns:p14="http://schemas.microsoft.com/office/powerpoint/2010/main" val="532433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10.xml><?xml version="1.0" encoding="utf-8"?>
<p:tagLst xmlns:a="http://schemas.openxmlformats.org/drawingml/2006/main" xmlns:r="http://schemas.openxmlformats.org/officeDocument/2006/relationships" xmlns:p="http://schemas.openxmlformats.org/presentationml/2006/main">
  <p:tag name="AFSPANMODE" val="span"/>
</p:tagLst>
</file>

<file path=ppt/tags/tag11.xml><?xml version="1.0" encoding="utf-8"?>
<p:tagLst xmlns:a="http://schemas.openxmlformats.org/drawingml/2006/main" xmlns:r="http://schemas.openxmlformats.org/officeDocument/2006/relationships" xmlns:p="http://schemas.openxmlformats.org/presentationml/2006/main">
  <p:tag name="AFSPANMODE" val="span"/>
</p:tagLst>
</file>

<file path=ppt/tags/tag12.xml><?xml version="1.0" encoding="utf-8"?>
<p:tagLst xmlns:a="http://schemas.openxmlformats.org/drawingml/2006/main" xmlns:r="http://schemas.openxmlformats.org/officeDocument/2006/relationships" xmlns:p="http://schemas.openxmlformats.org/presentationml/2006/main">
  <p:tag name="AFSPANMODE" val="span"/>
</p:tagLst>
</file>

<file path=ppt/tags/tag13.xml><?xml version="1.0" encoding="utf-8"?>
<p:tagLst xmlns:a="http://schemas.openxmlformats.org/drawingml/2006/main" xmlns:r="http://schemas.openxmlformats.org/officeDocument/2006/relationships" xmlns:p="http://schemas.openxmlformats.org/presentationml/2006/main">
  <p:tag name="AFSPANMODE" val="span"/>
</p:tagLst>
</file>

<file path=ppt/tags/tag14.xml><?xml version="1.0" encoding="utf-8"?>
<p:tagLst xmlns:a="http://schemas.openxmlformats.org/drawingml/2006/main" xmlns:r="http://schemas.openxmlformats.org/officeDocument/2006/relationships" xmlns:p="http://schemas.openxmlformats.org/presentationml/2006/main">
  <p:tag name="AFSPANMODE" val="span"/>
</p:tagLst>
</file>

<file path=ppt/tags/tag15.xml><?xml version="1.0" encoding="utf-8"?>
<p:tagLst xmlns:a="http://schemas.openxmlformats.org/drawingml/2006/main" xmlns:r="http://schemas.openxmlformats.org/officeDocument/2006/relationships" xmlns:p="http://schemas.openxmlformats.org/presentationml/2006/main">
  <p:tag name="AFSPANMODE" val="span"/>
</p:tagLst>
</file>

<file path=ppt/tags/tag16.xml><?xml version="1.0" encoding="utf-8"?>
<p:tagLst xmlns:a="http://schemas.openxmlformats.org/drawingml/2006/main" xmlns:r="http://schemas.openxmlformats.org/officeDocument/2006/relationships" xmlns:p="http://schemas.openxmlformats.org/presentationml/2006/main">
  <p:tag name="AFSPANMODE" val="span"/>
</p:tagLst>
</file>

<file path=ppt/tags/tag17.xml><?xml version="1.0" encoding="utf-8"?>
<p:tagLst xmlns:a="http://schemas.openxmlformats.org/drawingml/2006/main" xmlns:r="http://schemas.openxmlformats.org/officeDocument/2006/relationships" xmlns:p="http://schemas.openxmlformats.org/presentationml/2006/main">
  <p:tag name="AFSPANMODE" val="span"/>
</p:tagLst>
</file>

<file path=ppt/tags/tag18.xml><?xml version="1.0" encoding="utf-8"?>
<p:tagLst xmlns:a="http://schemas.openxmlformats.org/drawingml/2006/main" xmlns:r="http://schemas.openxmlformats.org/officeDocument/2006/relationships" xmlns:p="http://schemas.openxmlformats.org/presentationml/2006/main">
  <p:tag name="AFSPANMODE" val="span"/>
</p:tagLst>
</file>

<file path=ppt/tags/tag19.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20.xml><?xml version="1.0" encoding="utf-8"?>
<p:tagLst xmlns:a="http://schemas.openxmlformats.org/drawingml/2006/main" xmlns:r="http://schemas.openxmlformats.org/officeDocument/2006/relationships" xmlns:p="http://schemas.openxmlformats.org/presentationml/2006/main">
  <p:tag name="AFSPANMODE" val="span"/>
</p:tagLst>
</file>

<file path=ppt/tags/tag21.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ags/tag5.xml><?xml version="1.0" encoding="utf-8"?>
<p:tagLst xmlns:a="http://schemas.openxmlformats.org/drawingml/2006/main" xmlns:r="http://schemas.openxmlformats.org/officeDocument/2006/relationships" xmlns:p="http://schemas.openxmlformats.org/presentationml/2006/main">
  <p:tag name="AFSPANMODE" val="span"/>
</p:tagLst>
</file>

<file path=ppt/tags/tag6.xml><?xml version="1.0" encoding="utf-8"?>
<p:tagLst xmlns:a="http://schemas.openxmlformats.org/drawingml/2006/main" xmlns:r="http://schemas.openxmlformats.org/officeDocument/2006/relationships" xmlns:p="http://schemas.openxmlformats.org/presentationml/2006/main">
  <p:tag name="AFSPANMODE" val="span"/>
</p:tagLst>
</file>

<file path=ppt/tags/tag7.xml><?xml version="1.0" encoding="utf-8"?>
<p:tagLst xmlns:a="http://schemas.openxmlformats.org/drawingml/2006/main" xmlns:r="http://schemas.openxmlformats.org/officeDocument/2006/relationships" xmlns:p="http://schemas.openxmlformats.org/presentationml/2006/main">
  <p:tag name="AFSPANMODE" val="span"/>
</p:tagLst>
</file>

<file path=ppt/tags/tag8.xml><?xml version="1.0" encoding="utf-8"?>
<p:tagLst xmlns:a="http://schemas.openxmlformats.org/drawingml/2006/main" xmlns:r="http://schemas.openxmlformats.org/officeDocument/2006/relationships" xmlns:p="http://schemas.openxmlformats.org/presentationml/2006/main">
  <p:tag name="AFSPANMODE" val="span"/>
</p:tagLst>
</file>

<file path=ppt/tags/tag9.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Custom Design">
  <a:themeElements>
    <a:clrScheme name="Custom 3">
      <a:dk1>
        <a:sysClr val="windowText" lastClr="000000"/>
      </a:dk1>
      <a:lt1>
        <a:sysClr val="window" lastClr="FFFFFF"/>
      </a:lt1>
      <a:dk2>
        <a:srgbClr val="44546A"/>
      </a:dk2>
      <a:lt2>
        <a:srgbClr val="E7E6E6"/>
      </a:lt2>
      <a:accent1>
        <a:srgbClr val="ED1C24"/>
      </a:accent1>
      <a:accent2>
        <a:srgbClr val="647586"/>
      </a:accent2>
      <a:accent3>
        <a:srgbClr val="000000"/>
      </a:accent3>
      <a:accent4>
        <a:srgbClr val="EBECEE"/>
      </a:accent4>
      <a:accent5>
        <a:srgbClr val="7FADD3"/>
      </a:accent5>
      <a:accent6>
        <a:srgbClr val="0854A4"/>
      </a:accent6>
      <a:hlink>
        <a:srgbClr val="0563C1"/>
      </a:hlink>
      <a:folHlink>
        <a:srgbClr val="954F72"/>
      </a:folHlink>
    </a:clrScheme>
    <a:fontScheme name="Custom 34">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3">
      <a:dk1>
        <a:sysClr val="windowText" lastClr="000000"/>
      </a:dk1>
      <a:lt1>
        <a:sysClr val="window" lastClr="FFFFFF"/>
      </a:lt1>
      <a:dk2>
        <a:srgbClr val="44546A"/>
      </a:dk2>
      <a:lt2>
        <a:srgbClr val="E7E6E6"/>
      </a:lt2>
      <a:accent1>
        <a:srgbClr val="ED1C24"/>
      </a:accent1>
      <a:accent2>
        <a:srgbClr val="647586"/>
      </a:accent2>
      <a:accent3>
        <a:srgbClr val="000000"/>
      </a:accent3>
      <a:accent4>
        <a:srgbClr val="EBECEE"/>
      </a:accent4>
      <a:accent5>
        <a:srgbClr val="7FADD3"/>
      </a:accent5>
      <a:accent6>
        <a:srgbClr val="0854A4"/>
      </a:accent6>
      <a:hlink>
        <a:srgbClr val="0563C1"/>
      </a:hlink>
      <a:folHlink>
        <a:srgbClr val="954F72"/>
      </a:folHlink>
    </a:clrScheme>
    <a:fontScheme name="Custom 1">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3">
      <a:dk1>
        <a:sysClr val="windowText" lastClr="000000"/>
      </a:dk1>
      <a:lt1>
        <a:sysClr val="window" lastClr="FFFFFF"/>
      </a:lt1>
      <a:dk2>
        <a:srgbClr val="44546A"/>
      </a:dk2>
      <a:lt2>
        <a:srgbClr val="E7E6E6"/>
      </a:lt2>
      <a:accent1>
        <a:srgbClr val="ED1C24"/>
      </a:accent1>
      <a:accent2>
        <a:srgbClr val="647586"/>
      </a:accent2>
      <a:accent3>
        <a:srgbClr val="000000"/>
      </a:accent3>
      <a:accent4>
        <a:srgbClr val="EBECEE"/>
      </a:accent4>
      <a:accent5>
        <a:srgbClr val="7FADD3"/>
      </a:accent5>
      <a:accent6>
        <a:srgbClr val="0854A4"/>
      </a:accent6>
      <a:hlink>
        <a:srgbClr val="0563C1"/>
      </a:hlink>
      <a:folHlink>
        <a:srgbClr val="954F72"/>
      </a:folHlink>
    </a:clrScheme>
    <a:fontScheme name="Custom 34">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Custom 3">
      <a:dk1>
        <a:sysClr val="windowText" lastClr="000000"/>
      </a:dk1>
      <a:lt1>
        <a:sysClr val="window" lastClr="FFFFFF"/>
      </a:lt1>
      <a:dk2>
        <a:srgbClr val="44546A"/>
      </a:dk2>
      <a:lt2>
        <a:srgbClr val="E7E6E6"/>
      </a:lt2>
      <a:accent1>
        <a:srgbClr val="ED1C24"/>
      </a:accent1>
      <a:accent2>
        <a:srgbClr val="647586"/>
      </a:accent2>
      <a:accent3>
        <a:srgbClr val="000000"/>
      </a:accent3>
      <a:accent4>
        <a:srgbClr val="EBECEE"/>
      </a:accent4>
      <a:accent5>
        <a:srgbClr val="7FADD3"/>
      </a:accent5>
      <a:accent6>
        <a:srgbClr val="0854A4"/>
      </a:accent6>
      <a:hlink>
        <a:srgbClr val="0563C1"/>
      </a:hlink>
      <a:folHlink>
        <a:srgbClr val="954F72"/>
      </a:folHlink>
    </a:clrScheme>
    <a:fontScheme name="Custom 34">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36393</TotalTime>
  <Words>3100</Words>
  <Application>Microsoft Office PowerPoint</Application>
  <PresentationFormat>On-screen Show (4:3)</PresentationFormat>
  <Paragraphs>531</Paragraphs>
  <Slides>25</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Harvey Balls</vt:lpstr>
      <vt:lpstr>Meta Offc</vt:lpstr>
      <vt:lpstr>Source Sans Pro</vt:lpstr>
      <vt:lpstr>Wingdings</vt:lpstr>
      <vt:lpstr>Custom Design</vt:lpstr>
      <vt:lpstr>1_Custom Design</vt:lpstr>
      <vt:lpstr>2_Custom Design</vt:lpstr>
      <vt:lpstr>3_Custom Design</vt:lpstr>
      <vt:lpstr>Proficient Auto Logistics</vt:lpstr>
      <vt:lpstr>Who We Are – Proficient Auto Logistics (“PAL”)</vt:lpstr>
      <vt:lpstr>PowerPoint Presentation</vt:lpstr>
      <vt:lpstr>PowerPoint Presentation</vt:lpstr>
      <vt:lpstr>PowerPoint Presentation</vt:lpstr>
      <vt:lpstr>What We Do</vt:lpstr>
      <vt:lpstr>Growing Revenues Despite Declining Production Volumes</vt:lpstr>
      <vt:lpstr>Blue Chip, Leading OEM Customer Base Across North America</vt:lpstr>
      <vt:lpstr>Competitive Landscape</vt:lpstr>
      <vt:lpstr>Combined Condensed Unaudited Financial Information</vt:lpstr>
      <vt:lpstr>Key Operational &amp; Financial Initiatives</vt:lpstr>
      <vt:lpstr>PowerPoint Presentation</vt:lpstr>
      <vt:lpstr>PowerPoint Presentation</vt:lpstr>
      <vt:lpstr>PowerPoint Presentation</vt:lpstr>
      <vt:lpstr>PowerPoint Presentation</vt:lpstr>
      <vt:lpstr>Expansive Capacity Network with Asset-Based Reliability and Asset-Light Flexibility </vt:lpstr>
      <vt:lpstr>Historical Success in the LTL Industry Mirrors Present Opportunity in Auto Transportation and Logistics</vt:lpstr>
      <vt:lpstr>Conclusion – A Clear Path to Creating Shareholder Value</vt:lpstr>
      <vt:lpstr>PowerPoint Presentation</vt:lpstr>
      <vt:lpstr>Executing on Backhaul Synergies</vt:lpstr>
      <vt:lpstr>Significant Barriers to Entry vs Van Truckload </vt:lpstr>
      <vt:lpstr>Favorable Industry Tailwinds Driving Secular Pricing Growth</vt:lpstr>
      <vt:lpstr>Historical Financial Summary</vt:lpstr>
      <vt:lpstr>Non-GAAP Reconciliations</vt:lpstr>
      <vt:lpstr>Non-GAAP Reconciliations</vt:lpstr>
    </vt:vector>
  </TitlesOfParts>
  <Company>Stifel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Zurek, Natalie (New York 7th Ave)</dc:creator>
  <cp:lastModifiedBy>Kris Chislett</cp:lastModifiedBy>
  <cp:revision>1439</cp:revision>
  <cp:lastPrinted>2024-11-04T18:36:34Z</cp:lastPrinted>
  <dcterms:created xsi:type="dcterms:W3CDTF">2023-11-03T16:14:11Z</dcterms:created>
  <dcterms:modified xsi:type="dcterms:W3CDTF">2025-02-12T16:59:16Z</dcterms:modified>
</cp:coreProperties>
</file>